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Masters/slideMaster1.xml" ContentType="application/vnd.openxmlformats-officedocument.presentationml.slideMaster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notesMasters/notesMaster1.xml" ContentType="application/vnd.openxmlformats-officedocument.presentationml.notesMaster+xml"/>
  <Override PartName="/ppt/theme/theme1.xml" ContentType="application/vnd.openxmlformats-officedocument.theme+xml"/>
  <Override PartName="/ppt/theme/theme2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3"/>
  </p:notesMasterIdLst>
  <p:sldIdLst>
    <p:sldId id="263" r:id="rId2"/>
    <p:sldId id="257" r:id="rId3"/>
    <p:sldId id="265" r:id="rId4"/>
    <p:sldId id="266" r:id="rId5"/>
    <p:sldId id="268" r:id="rId6"/>
    <p:sldId id="269" r:id="rId7"/>
    <p:sldId id="270" r:id="rId8"/>
    <p:sldId id="271" r:id="rId9"/>
    <p:sldId id="272" r:id="rId10"/>
    <p:sldId id="276" r:id="rId11"/>
    <p:sldId id="275" r:id="rId1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0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85053" autoAdjust="0"/>
  </p:normalViewPr>
  <p:slideViewPr>
    <p:cSldViewPr snapToGrid="0" showGuides="1">
      <p:cViewPr varScale="1">
        <p:scale>
          <a:sx n="100" d="100"/>
          <a:sy n="100" d="100"/>
        </p:scale>
        <p:origin x="78" y="84"/>
      </p:cViewPr>
      <p:guideLst>
        <p:guide orient="horz" pos="220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notesMaster" Target="notesMasters/notesMaster1.xml"/><Relationship Id="rId18" Type="http://schemas.openxmlformats.org/officeDocument/2006/relationships/customXml" Target="../customXml/item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20" Type="http://schemas.openxmlformats.org/officeDocument/2006/relationships/customXml" Target="../customXml/item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customXml" Target="../customXml/item2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0B0A880-2E6C-4AED-B1BB-C2E7D48BF7A4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410B217-698E-4CCC-B529-DBBB411910E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740437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EB106C-B7DF-2EF5-2B17-6F7ECC30054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1B858AB-4E33-0CC9-FF1C-0BB8FA9DD23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7310CDF-5F78-A3FE-89A7-C3CCA1CBEE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5FE231-4ED7-B16D-BAAC-4D303E36DA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579409-FD0C-8BB7-1146-09C42A39FE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2408106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A62F0C-5E11-9A8D-4C73-3961A26BBC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C245460-F586-A14E-9A88-1EED1A0CEFC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C76ADE0-3D9F-7956-805D-BCE72DBC9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61C0199-3549-07B6-1C67-19BEBCC198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9E1D8CE-5891-8A9D-F159-DA66FDE056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3901322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49C818-C220-BDCE-6D79-D6C8F87C10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14CC19F-2F25-0394-C709-6B53170D489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5D3D709-402C-CC75-BD0C-CCC486854E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FC5CB15-09D5-E9AC-562F-452E090431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77237E6-C26C-8928-B36B-B9F927ADF8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904141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B3A22D-F885-0682-D96C-2CD3615218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5EB4C02-E531-BFDC-B471-8D28AE12E53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19654D1-5278-0B47-9C32-DDEFF2DD18B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BCFCDF4-5043-98AD-7FDF-07BF39A572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0D2081F-9F02-04F9-B5CB-3D2167402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EDB208D-802D-115E-1861-FEACA95CD6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8206141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AE61FF-0A55-1BC7-F5D2-5CFA263901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225FF2D-4D14-A119-6CD4-98601A7EC8B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C8B8587-9082-BBFC-393B-280E97ED94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118DF14-511A-3789-CAD6-4180F777654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C4D8E97-B4E6-E388-BB53-6C6AED6569C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0D99D0E-4285-3D6E-CDA5-99060DB0B0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A6C63553-1623-1FA7-6FF3-AFD5EF27D8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47BA48E1-FDA1-45AC-0719-1861EEADB4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5284405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FDC3094-55AD-7475-798D-505C9CCEF3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CDB8FBB-7D3A-41F1-6445-EB4BF88991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FC0F544-9F0D-A0D1-E866-AD9B02EFE7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473CE8A-FEC4-72A6-A7BF-0B1BF3EB3E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2556519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7F6EBB1-FB38-3514-E699-CF45CE27D2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869D150-F7D8-4E12-2229-FC7BCA31AA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451135-C11D-C509-2AB2-9DED2FF548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735342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D73196-5E0B-1470-71E9-40D209D48F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6BF75B5-A5A9-79B9-3C27-9678EB7CCBE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BCEA22C-9247-3035-B268-91D7A5EFB3A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C39A8B9-472E-027E-448B-F1493AFDB8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0DA2254-FCF8-1795-F9D0-CE819E061B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26ED70F-DB45-FDE7-B652-A428ABD8FB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949313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34B4CC-EF34-5AE0-CBA9-C01D326392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3E6EE63-B5B1-CA0A-211E-17337A4E0BA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BD5BD2D-564A-7CA3-3D00-1E6C503ECEF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5AF23CC-04E3-4E32-6916-FDBD22D648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C9A6A7D-3A58-45C0-A1CF-D58AE54D7A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BC7FFA9-5CD7-B0E5-1DD3-5B269AB8F2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1013722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F50A3D-910A-97AE-2098-1BC217411D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B33908B-BB3C-CA0A-46A8-35B0B39B772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055B2FA-05F4-C451-96BC-AB05200EA7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C45AF7-1FF0-41EB-CAFA-D2956EC782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282EFA1-5B3A-EE2E-5B96-5C2508224E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9472511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2678992-BD6B-F4DE-6BE6-81A6D26EAEA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62C16E2-BF88-EA07-969D-A6E94E392C2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67B16F-37AD-2080-E328-7C4512E7DE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CC18F51-C108-C8BA-4CF1-BA62CB0594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0A8258C-B10B-B73B-5867-7D5AF08616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5235232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5A6A1DB-B657-D09B-EC33-6795A0CD90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BBF846-4838-EFDF-C4F2-1E2B71108E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B3637E-73A1-DC62-314E-8A4FFC1C9FC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F944FFE-8F5D-4B95-BD20-B4CD3E1A60A2}" type="datetimeFigureOut">
              <a:rPr lang="en-GB" smtClean="0"/>
              <a:t>05/12/2023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C889FC0-8315-A15B-FFB6-24D72504179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15153B-3C57-94FE-DFD0-FE95C455A9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B3041B-9339-4EFC-83FC-6BD517E3F93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86884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.sv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3.png"/><Relationship Id="rId5" Type="http://schemas.openxmlformats.org/officeDocument/2006/relationships/image" Target="../media/image2.svg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.svg"/><Relationship Id="rId4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7" Type="http://schemas.openxmlformats.org/officeDocument/2006/relationships/image" Target="../media/image15.sv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.png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7.svg"/><Relationship Id="rId4" Type="http://schemas.openxmlformats.org/officeDocument/2006/relationships/image" Target="../media/image16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9.svg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Freeform: Shape 868">
            <a:extLst>
              <a:ext uri="{FF2B5EF4-FFF2-40B4-BE49-F238E27FC236}">
                <a16:creationId xmlns:a16="http://schemas.microsoft.com/office/drawing/2014/main" id="{B687FB1A-E06E-6AB4-E3AC-1ADAA1619962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70" name="Freeform: Shape 869">
            <a:extLst>
              <a:ext uri="{FF2B5EF4-FFF2-40B4-BE49-F238E27FC236}">
                <a16:creationId xmlns:a16="http://schemas.microsoft.com/office/drawing/2014/main" id="{F1EB8069-150F-234C-B1E9-C42D02AE9401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4" name="Freeform: Shape 1673">
            <a:extLst>
              <a:ext uri="{FF2B5EF4-FFF2-40B4-BE49-F238E27FC236}">
                <a16:creationId xmlns:a16="http://schemas.microsoft.com/office/drawing/2014/main" id="{8806EB52-02F8-4125-E294-7B43E1B50637}"/>
              </a:ext>
            </a:extLst>
          </p:cNvPr>
          <p:cNvSpPr/>
          <p:nvPr/>
        </p:nvSpPr>
        <p:spPr>
          <a:xfrm>
            <a:off x="4804095" y="5328886"/>
            <a:ext cx="183494" cy="179581"/>
          </a:xfrm>
          <a:custGeom>
            <a:avLst/>
            <a:gdLst>
              <a:gd name="connsiteX0" fmla="*/ 168581 w 183494"/>
              <a:gd name="connsiteY0" fmla="*/ 141823 h 179581"/>
              <a:gd name="connsiteX1" fmla="*/ 40872 w 183494"/>
              <a:gd name="connsiteY1" fmla="*/ 162282 h 179581"/>
              <a:gd name="connsiteX2" fmla="*/ 16536 w 183494"/>
              <a:gd name="connsiteY2" fmla="*/ 35650 h 179581"/>
              <a:gd name="connsiteX3" fmla="*/ 143168 w 183494"/>
              <a:gd name="connsiteY3" fmla="*/ 16698 h 179581"/>
              <a:gd name="connsiteX4" fmla="*/ 168581 w 183494"/>
              <a:gd name="connsiteY4" fmla="*/ 141823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3"/>
                </a:moveTo>
                <a:cubicBezTo>
                  <a:pt x="141123" y="182633"/>
                  <a:pt x="83944" y="191786"/>
                  <a:pt x="40872" y="162282"/>
                </a:cubicBezTo>
                <a:cubicBezTo>
                  <a:pt x="-2738" y="133424"/>
                  <a:pt x="-12430" y="75168"/>
                  <a:pt x="16536" y="35650"/>
                </a:cubicBezTo>
                <a:cubicBezTo>
                  <a:pt x="45718" y="-3977"/>
                  <a:pt x="101281" y="-10976"/>
                  <a:pt x="143168" y="16698"/>
                </a:cubicBezTo>
                <a:cubicBezTo>
                  <a:pt x="184625" y="45018"/>
                  <a:pt x="195932" y="101012"/>
                  <a:pt x="168581" y="14182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6" name="Freeform: Shape 1675">
            <a:extLst>
              <a:ext uri="{FF2B5EF4-FFF2-40B4-BE49-F238E27FC236}">
                <a16:creationId xmlns:a16="http://schemas.microsoft.com/office/drawing/2014/main" id="{FDF523D0-76C3-ABA2-32F9-76381E83575E}"/>
              </a:ext>
            </a:extLst>
          </p:cNvPr>
          <p:cNvSpPr/>
          <p:nvPr/>
        </p:nvSpPr>
        <p:spPr>
          <a:xfrm>
            <a:off x="5638131" y="5645186"/>
            <a:ext cx="101309" cy="99081"/>
          </a:xfrm>
          <a:custGeom>
            <a:avLst/>
            <a:gdLst>
              <a:gd name="connsiteX0" fmla="*/ 93045 w 101309"/>
              <a:gd name="connsiteY0" fmla="*/ 78248 h 99081"/>
              <a:gd name="connsiteX1" fmla="*/ 22515 w 101309"/>
              <a:gd name="connsiteY1" fmla="*/ 89555 h 99081"/>
              <a:gd name="connsiteX2" fmla="*/ 9162 w 101309"/>
              <a:gd name="connsiteY2" fmla="*/ 19670 h 99081"/>
              <a:gd name="connsiteX3" fmla="*/ 79047 w 101309"/>
              <a:gd name="connsiteY3" fmla="*/ 9225 h 99081"/>
              <a:gd name="connsiteX4" fmla="*/ 93045 w 101309"/>
              <a:gd name="connsiteY4" fmla="*/ 78248 h 99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09" h="99081">
                <a:moveTo>
                  <a:pt x="93045" y="78248"/>
                </a:moveTo>
                <a:cubicBezTo>
                  <a:pt x="77970" y="100754"/>
                  <a:pt x="46312" y="105814"/>
                  <a:pt x="22515" y="89555"/>
                </a:cubicBezTo>
                <a:cubicBezTo>
                  <a:pt x="-1498" y="73618"/>
                  <a:pt x="-6882" y="41529"/>
                  <a:pt x="9162" y="19670"/>
                </a:cubicBezTo>
                <a:cubicBezTo>
                  <a:pt x="25207" y="-2189"/>
                  <a:pt x="55895" y="-6066"/>
                  <a:pt x="79047" y="9225"/>
                </a:cubicBezTo>
                <a:cubicBezTo>
                  <a:pt x="101875" y="24839"/>
                  <a:pt x="108228" y="55743"/>
                  <a:pt x="93045" y="782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7" name="Freeform: Shape 1676">
            <a:extLst>
              <a:ext uri="{FF2B5EF4-FFF2-40B4-BE49-F238E27FC236}">
                <a16:creationId xmlns:a16="http://schemas.microsoft.com/office/drawing/2014/main" id="{608A1BF4-137D-0A62-4566-BA4FD7938517}"/>
              </a:ext>
            </a:extLst>
          </p:cNvPr>
          <p:cNvSpPr/>
          <p:nvPr/>
        </p:nvSpPr>
        <p:spPr>
          <a:xfrm>
            <a:off x="707700" y="4808587"/>
            <a:ext cx="229978" cy="224925"/>
          </a:xfrm>
          <a:custGeom>
            <a:avLst/>
            <a:gdLst>
              <a:gd name="connsiteX0" fmla="*/ 211351 w 229978"/>
              <a:gd name="connsiteY0" fmla="*/ 177560 h 224925"/>
              <a:gd name="connsiteX1" fmla="*/ 51231 w 229978"/>
              <a:gd name="connsiteY1" fmla="*/ 203296 h 224925"/>
              <a:gd name="connsiteX2" fmla="*/ 20757 w 229978"/>
              <a:gd name="connsiteY2" fmla="*/ 44683 h 224925"/>
              <a:gd name="connsiteX3" fmla="*/ 179478 w 229978"/>
              <a:gd name="connsiteY3" fmla="*/ 20885 h 224925"/>
              <a:gd name="connsiteX4" fmla="*/ 211244 w 229978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8" h="224925">
                <a:moveTo>
                  <a:pt x="211351" y="177560"/>
                </a:moveTo>
                <a:cubicBezTo>
                  <a:pt x="177001" y="228708"/>
                  <a:pt x="105286" y="240230"/>
                  <a:pt x="51231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80" y="56312"/>
                  <a:pt x="245594" y="126520"/>
                  <a:pt x="211244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8" name="Freeform: Shape 1677">
            <a:extLst>
              <a:ext uri="{FF2B5EF4-FFF2-40B4-BE49-F238E27FC236}">
                <a16:creationId xmlns:a16="http://schemas.microsoft.com/office/drawing/2014/main" id="{D74BA0D4-C4A4-78AE-732A-B1148E9826F6}"/>
              </a:ext>
            </a:extLst>
          </p:cNvPr>
          <p:cNvSpPr/>
          <p:nvPr/>
        </p:nvSpPr>
        <p:spPr>
          <a:xfrm>
            <a:off x="11651895" y="2099459"/>
            <a:ext cx="229977" cy="224925"/>
          </a:xfrm>
          <a:custGeom>
            <a:avLst/>
            <a:gdLst>
              <a:gd name="connsiteX0" fmla="*/ 211351 w 229977"/>
              <a:gd name="connsiteY0" fmla="*/ 177560 h 224925"/>
              <a:gd name="connsiteX1" fmla="*/ 51230 w 229977"/>
              <a:gd name="connsiteY1" fmla="*/ 203296 h 224925"/>
              <a:gd name="connsiteX2" fmla="*/ 20757 w 229977"/>
              <a:gd name="connsiteY2" fmla="*/ 44683 h 224925"/>
              <a:gd name="connsiteX3" fmla="*/ 179478 w 229977"/>
              <a:gd name="connsiteY3" fmla="*/ 20885 h 224925"/>
              <a:gd name="connsiteX4" fmla="*/ 211243 w 229977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7" h="224925">
                <a:moveTo>
                  <a:pt x="211351" y="177560"/>
                </a:moveTo>
                <a:cubicBezTo>
                  <a:pt x="177001" y="228708"/>
                  <a:pt x="105286" y="240230"/>
                  <a:pt x="51230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79" y="56312"/>
                  <a:pt x="245594" y="126520"/>
                  <a:pt x="211243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9" name="Freeform: Shape 1678">
            <a:extLst>
              <a:ext uri="{FF2B5EF4-FFF2-40B4-BE49-F238E27FC236}">
                <a16:creationId xmlns:a16="http://schemas.microsoft.com/office/drawing/2014/main" id="{6B04CAC8-8F0C-0C0E-0E30-BA4AED6A3745}"/>
              </a:ext>
            </a:extLst>
          </p:cNvPr>
          <p:cNvSpPr/>
          <p:nvPr/>
        </p:nvSpPr>
        <p:spPr>
          <a:xfrm>
            <a:off x="1259355" y="2746916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90" y="-8379"/>
                  <a:pt x="187115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0" name="Freeform: Shape 1679">
            <a:extLst>
              <a:ext uri="{FF2B5EF4-FFF2-40B4-BE49-F238E27FC236}">
                <a16:creationId xmlns:a16="http://schemas.microsoft.com/office/drawing/2014/main" id="{79CE7C55-38DC-857C-9135-4A41034E0AB9}"/>
              </a:ext>
            </a:extLst>
          </p:cNvPr>
          <p:cNvSpPr/>
          <p:nvPr/>
        </p:nvSpPr>
        <p:spPr>
          <a:xfrm>
            <a:off x="3601186" y="1707693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89" y="-8379"/>
                  <a:pt x="187114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1" name="Freeform: Shape 1680">
            <a:extLst>
              <a:ext uri="{FF2B5EF4-FFF2-40B4-BE49-F238E27FC236}">
                <a16:creationId xmlns:a16="http://schemas.microsoft.com/office/drawing/2014/main" id="{78A2FC0E-27F7-DD02-D499-7BF984342280}"/>
              </a:ext>
            </a:extLst>
          </p:cNvPr>
          <p:cNvSpPr/>
          <p:nvPr/>
        </p:nvSpPr>
        <p:spPr>
          <a:xfrm>
            <a:off x="10432613" y="5093212"/>
            <a:ext cx="179367" cy="172445"/>
          </a:xfrm>
          <a:custGeom>
            <a:avLst/>
            <a:gdLst>
              <a:gd name="connsiteX0" fmla="*/ 164313 w 179367"/>
              <a:gd name="connsiteY0" fmla="*/ 31951 h 172445"/>
              <a:gd name="connsiteX1" fmla="*/ 177559 w 179367"/>
              <a:gd name="connsiteY1" fmla="*/ 96128 h 172445"/>
              <a:gd name="connsiteX2" fmla="*/ 137178 w 179367"/>
              <a:gd name="connsiteY2" fmla="*/ 153953 h 172445"/>
              <a:gd name="connsiteX3" fmla="*/ 13238 w 179367"/>
              <a:gd name="connsiteY3" fmla="*/ 138339 h 172445"/>
              <a:gd name="connsiteX4" fmla="*/ 41127 w 179367"/>
              <a:gd name="connsiteY4" fmla="*/ 17414 h 172445"/>
              <a:gd name="connsiteX5" fmla="*/ 108105 w 179367"/>
              <a:gd name="connsiteY5" fmla="*/ 723 h 172445"/>
              <a:gd name="connsiteX6" fmla="*/ 164313 w 179367"/>
              <a:gd name="connsiteY6" fmla="*/ 31951 h 172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367" h="172445">
                <a:moveTo>
                  <a:pt x="164313" y="31951"/>
                </a:moveTo>
                <a:cubicBezTo>
                  <a:pt x="177989" y="50472"/>
                  <a:pt x="182189" y="73623"/>
                  <a:pt x="177559" y="96128"/>
                </a:cubicBezTo>
                <a:cubicBezTo>
                  <a:pt x="172497" y="117987"/>
                  <a:pt x="158607" y="139093"/>
                  <a:pt x="137178" y="153953"/>
                </a:cubicBezTo>
                <a:cubicBezTo>
                  <a:pt x="94213" y="183780"/>
                  <a:pt x="38651" y="176781"/>
                  <a:pt x="13238" y="138339"/>
                </a:cubicBezTo>
                <a:cubicBezTo>
                  <a:pt x="-12282" y="99897"/>
                  <a:pt x="209" y="45841"/>
                  <a:pt x="41127" y="17414"/>
                </a:cubicBezTo>
                <a:cubicBezTo>
                  <a:pt x="61694" y="3200"/>
                  <a:pt x="85599" y="-2076"/>
                  <a:pt x="108105" y="723"/>
                </a:cubicBezTo>
                <a:cubicBezTo>
                  <a:pt x="130071" y="2985"/>
                  <a:pt x="150638" y="13430"/>
                  <a:pt x="164313" y="319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2" name="Freeform: Shape 1681">
            <a:extLst>
              <a:ext uri="{FF2B5EF4-FFF2-40B4-BE49-F238E27FC236}">
                <a16:creationId xmlns:a16="http://schemas.microsoft.com/office/drawing/2014/main" id="{F1DCC545-40C8-A9AD-02A0-F64D8EF246FC}"/>
              </a:ext>
            </a:extLst>
          </p:cNvPr>
          <p:cNvSpPr/>
          <p:nvPr/>
        </p:nvSpPr>
        <p:spPr>
          <a:xfrm>
            <a:off x="10384036" y="5835214"/>
            <a:ext cx="97241" cy="86660"/>
          </a:xfrm>
          <a:custGeom>
            <a:avLst/>
            <a:gdLst>
              <a:gd name="connsiteX0" fmla="*/ 97134 w 97241"/>
              <a:gd name="connsiteY0" fmla="*/ 40373 h 86660"/>
              <a:gd name="connsiteX1" fmla="*/ 50401 w 97241"/>
              <a:gd name="connsiteY1" fmla="*/ 86568 h 86660"/>
              <a:gd name="connsiteX2" fmla="*/ 15081 w 97241"/>
              <a:gd name="connsiteY2" fmla="*/ 75907 h 86660"/>
              <a:gd name="connsiteX3" fmla="*/ 6 w 97241"/>
              <a:gd name="connsiteY3" fmla="*/ 45218 h 86660"/>
              <a:gd name="connsiteX4" fmla="*/ 13467 w 97241"/>
              <a:gd name="connsiteY4" fmla="*/ 14745 h 86660"/>
              <a:gd name="connsiteX5" fmla="*/ 46847 w 97241"/>
              <a:gd name="connsiteY5" fmla="*/ 100 h 86660"/>
              <a:gd name="connsiteX6" fmla="*/ 97241 w 97241"/>
              <a:gd name="connsiteY6" fmla="*/ 40373 h 86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7241" h="86660">
                <a:moveTo>
                  <a:pt x="97134" y="40373"/>
                </a:moveTo>
                <a:cubicBezTo>
                  <a:pt x="98641" y="64278"/>
                  <a:pt x="77751" y="84952"/>
                  <a:pt x="50401" y="86568"/>
                </a:cubicBezTo>
                <a:cubicBezTo>
                  <a:pt x="36725" y="87321"/>
                  <a:pt x="24235" y="83445"/>
                  <a:pt x="15081" y="75907"/>
                </a:cubicBezTo>
                <a:cubicBezTo>
                  <a:pt x="5929" y="68047"/>
                  <a:pt x="221" y="57171"/>
                  <a:pt x="6" y="45218"/>
                </a:cubicBezTo>
                <a:cubicBezTo>
                  <a:pt x="-209" y="33266"/>
                  <a:pt x="4959" y="22498"/>
                  <a:pt x="13467" y="14745"/>
                </a:cubicBezTo>
                <a:cubicBezTo>
                  <a:pt x="21973" y="6561"/>
                  <a:pt x="33710" y="854"/>
                  <a:pt x="46847" y="100"/>
                </a:cubicBezTo>
                <a:cubicBezTo>
                  <a:pt x="73121" y="-1515"/>
                  <a:pt x="95626" y="16575"/>
                  <a:pt x="97241" y="403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3" name="Freeform: Shape 1682">
            <a:extLst>
              <a:ext uri="{FF2B5EF4-FFF2-40B4-BE49-F238E27FC236}">
                <a16:creationId xmlns:a16="http://schemas.microsoft.com/office/drawing/2014/main" id="{51838C4E-5188-E025-A5FE-5664FC6284B9}"/>
              </a:ext>
            </a:extLst>
          </p:cNvPr>
          <p:cNvSpPr/>
          <p:nvPr/>
        </p:nvSpPr>
        <p:spPr>
          <a:xfrm>
            <a:off x="1205475" y="426106"/>
            <a:ext cx="107668" cy="95937"/>
          </a:xfrm>
          <a:custGeom>
            <a:avLst/>
            <a:gdLst>
              <a:gd name="connsiteX0" fmla="*/ 107579 w 107668"/>
              <a:gd name="connsiteY0" fmla="*/ 44683 h 95937"/>
              <a:gd name="connsiteX1" fmla="*/ 55784 w 107668"/>
              <a:gd name="connsiteY1" fmla="*/ 95832 h 95937"/>
              <a:gd name="connsiteX2" fmla="*/ 16696 w 107668"/>
              <a:gd name="connsiteY2" fmla="*/ 83987 h 95937"/>
              <a:gd name="connsiteX3" fmla="*/ 6 w 107668"/>
              <a:gd name="connsiteY3" fmla="*/ 50068 h 95937"/>
              <a:gd name="connsiteX4" fmla="*/ 14866 w 107668"/>
              <a:gd name="connsiteY4" fmla="*/ 16256 h 95937"/>
              <a:gd name="connsiteX5" fmla="*/ 51800 w 107668"/>
              <a:gd name="connsiteY5" fmla="*/ 104 h 95937"/>
              <a:gd name="connsiteX6" fmla="*/ 107471 w 107668"/>
              <a:gd name="connsiteY6" fmla="*/ 44683 h 95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68" h="95937">
                <a:moveTo>
                  <a:pt x="107579" y="44683"/>
                </a:moveTo>
                <a:cubicBezTo>
                  <a:pt x="109301" y="71065"/>
                  <a:pt x="86150" y="94001"/>
                  <a:pt x="55784" y="95832"/>
                </a:cubicBezTo>
                <a:cubicBezTo>
                  <a:pt x="40709" y="96693"/>
                  <a:pt x="26818" y="92278"/>
                  <a:pt x="16696" y="83987"/>
                </a:cubicBezTo>
                <a:cubicBezTo>
                  <a:pt x="6574" y="75265"/>
                  <a:pt x="329" y="63312"/>
                  <a:pt x="6" y="50068"/>
                </a:cubicBezTo>
                <a:cubicBezTo>
                  <a:pt x="-209" y="36823"/>
                  <a:pt x="5498" y="24870"/>
                  <a:pt x="14866" y="16256"/>
                </a:cubicBezTo>
                <a:cubicBezTo>
                  <a:pt x="24234" y="7211"/>
                  <a:pt x="37263" y="858"/>
                  <a:pt x="51800" y="104"/>
                </a:cubicBezTo>
                <a:cubicBezTo>
                  <a:pt x="80874" y="-1619"/>
                  <a:pt x="105748" y="18302"/>
                  <a:pt x="107471" y="4468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4" name="Freeform: Shape 1683">
            <a:extLst>
              <a:ext uri="{FF2B5EF4-FFF2-40B4-BE49-F238E27FC236}">
                <a16:creationId xmlns:a16="http://schemas.microsoft.com/office/drawing/2014/main" id="{82AE8A74-E773-74E1-F1BA-D8E40C6CE084}"/>
              </a:ext>
            </a:extLst>
          </p:cNvPr>
          <p:cNvSpPr/>
          <p:nvPr/>
        </p:nvSpPr>
        <p:spPr>
          <a:xfrm>
            <a:off x="536203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5" name="Freeform: Shape 1684">
            <a:extLst>
              <a:ext uri="{FF2B5EF4-FFF2-40B4-BE49-F238E27FC236}">
                <a16:creationId xmlns:a16="http://schemas.microsoft.com/office/drawing/2014/main" id="{D1CB7E11-40CA-A766-231A-92BDF882B7C5}"/>
              </a:ext>
            </a:extLst>
          </p:cNvPr>
          <p:cNvSpPr/>
          <p:nvPr/>
        </p:nvSpPr>
        <p:spPr>
          <a:xfrm>
            <a:off x="5211501" y="234956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6" name="Freeform: Shape 1685">
            <a:extLst>
              <a:ext uri="{FF2B5EF4-FFF2-40B4-BE49-F238E27FC236}">
                <a16:creationId xmlns:a16="http://schemas.microsoft.com/office/drawing/2014/main" id="{B87350C0-8DBF-0284-339C-88284FA2E2A2}"/>
              </a:ext>
            </a:extLst>
          </p:cNvPr>
          <p:cNvSpPr/>
          <p:nvPr/>
        </p:nvSpPr>
        <p:spPr>
          <a:xfrm>
            <a:off x="10156719" y="2589689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7" name="Freeform: Shape 1686">
            <a:extLst>
              <a:ext uri="{FF2B5EF4-FFF2-40B4-BE49-F238E27FC236}">
                <a16:creationId xmlns:a16="http://schemas.microsoft.com/office/drawing/2014/main" id="{DFD31CF4-4A4F-47D0-09A5-C0489C36C2F7}"/>
              </a:ext>
            </a:extLst>
          </p:cNvPr>
          <p:cNvSpPr/>
          <p:nvPr/>
        </p:nvSpPr>
        <p:spPr>
          <a:xfrm>
            <a:off x="8058022" y="4421115"/>
            <a:ext cx="135914" cy="121091"/>
          </a:xfrm>
          <a:custGeom>
            <a:avLst/>
            <a:gdLst>
              <a:gd name="connsiteX0" fmla="*/ 135803 w 135914"/>
              <a:gd name="connsiteY0" fmla="*/ 56458 h 121091"/>
              <a:gd name="connsiteX1" fmla="*/ 70441 w 135914"/>
              <a:gd name="connsiteY1" fmla="*/ 120958 h 121091"/>
              <a:gd name="connsiteX2" fmla="*/ 21123 w 135914"/>
              <a:gd name="connsiteY2" fmla="*/ 106099 h 121091"/>
              <a:gd name="connsiteX3" fmla="*/ 18 w 135914"/>
              <a:gd name="connsiteY3" fmla="*/ 63242 h 121091"/>
              <a:gd name="connsiteX4" fmla="*/ 18754 w 135914"/>
              <a:gd name="connsiteY4" fmla="*/ 20601 h 121091"/>
              <a:gd name="connsiteX5" fmla="*/ 65380 w 135914"/>
              <a:gd name="connsiteY5" fmla="*/ 141 h 121091"/>
              <a:gd name="connsiteX6" fmla="*/ 135695 w 135914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14" h="121091">
                <a:moveTo>
                  <a:pt x="135803" y="56458"/>
                </a:moveTo>
                <a:cubicBezTo>
                  <a:pt x="137957" y="89839"/>
                  <a:pt x="108667" y="118697"/>
                  <a:pt x="70441" y="120958"/>
                </a:cubicBezTo>
                <a:cubicBezTo>
                  <a:pt x="51381" y="122035"/>
                  <a:pt x="33829" y="116543"/>
                  <a:pt x="21123" y="106099"/>
                </a:cubicBezTo>
                <a:cubicBezTo>
                  <a:pt x="8309" y="95115"/>
                  <a:pt x="449" y="79932"/>
                  <a:pt x="18" y="63242"/>
                </a:cubicBezTo>
                <a:cubicBezTo>
                  <a:pt x="-413" y="46551"/>
                  <a:pt x="6909" y="31476"/>
                  <a:pt x="18754" y="20601"/>
                </a:cubicBezTo>
                <a:cubicBezTo>
                  <a:pt x="30599" y="9186"/>
                  <a:pt x="46967" y="1218"/>
                  <a:pt x="65380" y="141"/>
                </a:cubicBezTo>
                <a:cubicBezTo>
                  <a:pt x="102099" y="-2120"/>
                  <a:pt x="133541" y="23077"/>
                  <a:pt x="135695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8" name="Freeform: Shape 1687">
            <a:extLst>
              <a:ext uri="{FF2B5EF4-FFF2-40B4-BE49-F238E27FC236}">
                <a16:creationId xmlns:a16="http://schemas.microsoft.com/office/drawing/2014/main" id="{DCD4ADFD-CB9D-CB71-15FA-88FD565C3736}"/>
              </a:ext>
            </a:extLst>
          </p:cNvPr>
          <p:cNvSpPr/>
          <p:nvPr/>
        </p:nvSpPr>
        <p:spPr>
          <a:xfrm>
            <a:off x="7524689" y="848929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9" name="Freeform: Shape 1688">
            <a:extLst>
              <a:ext uri="{FF2B5EF4-FFF2-40B4-BE49-F238E27FC236}">
                <a16:creationId xmlns:a16="http://schemas.microsoft.com/office/drawing/2014/main" id="{1183883E-39A2-1969-48F8-C0B9FF0E6569}"/>
              </a:ext>
            </a:extLst>
          </p:cNvPr>
          <p:cNvSpPr/>
          <p:nvPr/>
        </p:nvSpPr>
        <p:spPr>
          <a:xfrm>
            <a:off x="9056980" y="474094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0" name="Freeform: Shape 1689">
            <a:extLst>
              <a:ext uri="{FF2B5EF4-FFF2-40B4-BE49-F238E27FC236}">
                <a16:creationId xmlns:a16="http://schemas.microsoft.com/office/drawing/2014/main" id="{193F70CC-BC47-C7AB-4930-D7EF2F20E439}"/>
              </a:ext>
            </a:extLst>
          </p:cNvPr>
          <p:cNvSpPr/>
          <p:nvPr/>
        </p:nvSpPr>
        <p:spPr>
          <a:xfrm>
            <a:off x="7922137" y="1439556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5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59" y="118697"/>
                  <a:pt x="70433" y="120958"/>
                </a:cubicBezTo>
                <a:cubicBezTo>
                  <a:pt x="51373" y="122035"/>
                  <a:pt x="33822" y="116543"/>
                  <a:pt x="21115" y="106098"/>
                </a:cubicBezTo>
                <a:cubicBezTo>
                  <a:pt x="8301" y="95115"/>
                  <a:pt x="441" y="79932"/>
                  <a:pt x="10" y="63242"/>
                </a:cubicBezTo>
                <a:cubicBezTo>
                  <a:pt x="-313" y="46551"/>
                  <a:pt x="6901" y="31476"/>
                  <a:pt x="18747" y="20600"/>
                </a:cubicBezTo>
                <a:cubicBezTo>
                  <a:pt x="30591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2" name="Freeform: Shape 1691">
            <a:extLst>
              <a:ext uri="{FF2B5EF4-FFF2-40B4-BE49-F238E27FC236}">
                <a16:creationId xmlns:a16="http://schemas.microsoft.com/office/drawing/2014/main" id="{A30AA9FB-294F-42BA-4C31-A67F9F0D9A01}"/>
              </a:ext>
            </a:extLst>
          </p:cNvPr>
          <p:cNvSpPr/>
          <p:nvPr/>
        </p:nvSpPr>
        <p:spPr>
          <a:xfrm>
            <a:off x="5989062" y="3887198"/>
            <a:ext cx="74154" cy="66058"/>
          </a:xfrm>
          <a:custGeom>
            <a:avLst/>
            <a:gdLst>
              <a:gd name="connsiteX0" fmla="*/ 74092 w 74154"/>
              <a:gd name="connsiteY0" fmla="*/ 30760 h 66058"/>
              <a:gd name="connsiteX1" fmla="*/ 38450 w 74154"/>
              <a:gd name="connsiteY1" fmla="*/ 65972 h 66058"/>
              <a:gd name="connsiteX2" fmla="*/ 11530 w 74154"/>
              <a:gd name="connsiteY2" fmla="*/ 57896 h 66058"/>
              <a:gd name="connsiteX3" fmla="*/ 8 w 74154"/>
              <a:gd name="connsiteY3" fmla="*/ 34529 h 66058"/>
              <a:gd name="connsiteX4" fmla="*/ 10238 w 74154"/>
              <a:gd name="connsiteY4" fmla="*/ 11270 h 66058"/>
              <a:gd name="connsiteX5" fmla="*/ 35650 w 74154"/>
              <a:gd name="connsiteY5" fmla="*/ 71 h 66058"/>
              <a:gd name="connsiteX6" fmla="*/ 73985 w 74154"/>
              <a:gd name="connsiteY6" fmla="*/ 30760 h 66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154" h="66058">
                <a:moveTo>
                  <a:pt x="74092" y="30760"/>
                </a:moveTo>
                <a:cubicBezTo>
                  <a:pt x="75277" y="48958"/>
                  <a:pt x="59340" y="64680"/>
                  <a:pt x="38450" y="65972"/>
                </a:cubicBezTo>
                <a:cubicBezTo>
                  <a:pt x="28005" y="66618"/>
                  <a:pt x="18529" y="63603"/>
                  <a:pt x="11530" y="57896"/>
                </a:cubicBezTo>
                <a:cubicBezTo>
                  <a:pt x="4531" y="51866"/>
                  <a:pt x="224" y="43682"/>
                  <a:pt x="8" y="34529"/>
                </a:cubicBezTo>
                <a:cubicBezTo>
                  <a:pt x="-207" y="25376"/>
                  <a:pt x="3777" y="17193"/>
                  <a:pt x="10238" y="11270"/>
                </a:cubicBezTo>
                <a:cubicBezTo>
                  <a:pt x="16699" y="5025"/>
                  <a:pt x="25636" y="718"/>
                  <a:pt x="35650" y="71"/>
                </a:cubicBezTo>
                <a:cubicBezTo>
                  <a:pt x="55679" y="-1113"/>
                  <a:pt x="72800" y="12562"/>
                  <a:pt x="73985" y="3076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3" name="Freeform: Shape 1692">
            <a:extLst>
              <a:ext uri="{FF2B5EF4-FFF2-40B4-BE49-F238E27FC236}">
                <a16:creationId xmlns:a16="http://schemas.microsoft.com/office/drawing/2014/main" id="{A2F92221-9E48-138E-F4A4-F4D9EB0ED65F}"/>
              </a:ext>
            </a:extLst>
          </p:cNvPr>
          <p:cNvSpPr/>
          <p:nvPr/>
        </p:nvSpPr>
        <p:spPr>
          <a:xfrm>
            <a:off x="1144069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7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3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50" y="89839"/>
                  <a:pt x="108661" y="118697"/>
                  <a:pt x="70434" y="120958"/>
                </a:cubicBezTo>
                <a:cubicBezTo>
                  <a:pt x="51374" y="122035"/>
                  <a:pt x="33822" y="116543"/>
                  <a:pt x="21117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3" y="9186"/>
                  <a:pt x="46959" y="1218"/>
                  <a:pt x="65373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4" name="Freeform: Shape 1693">
            <a:extLst>
              <a:ext uri="{FF2B5EF4-FFF2-40B4-BE49-F238E27FC236}">
                <a16:creationId xmlns:a16="http://schemas.microsoft.com/office/drawing/2014/main" id="{E93F4092-3DDB-137E-1061-D110E15FF98B}"/>
              </a:ext>
            </a:extLst>
          </p:cNvPr>
          <p:cNvSpPr/>
          <p:nvPr/>
        </p:nvSpPr>
        <p:spPr>
          <a:xfrm>
            <a:off x="9521513" y="45895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5" name="Freeform: Shape 1694">
            <a:extLst>
              <a:ext uri="{FF2B5EF4-FFF2-40B4-BE49-F238E27FC236}">
                <a16:creationId xmlns:a16="http://schemas.microsoft.com/office/drawing/2014/main" id="{F736D9EB-800C-F92A-64AA-2A8460240F4D}"/>
              </a:ext>
            </a:extLst>
          </p:cNvPr>
          <p:cNvSpPr/>
          <p:nvPr/>
        </p:nvSpPr>
        <p:spPr>
          <a:xfrm>
            <a:off x="152141" y="150007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9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9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6" name="Freeform: Shape 1695">
            <a:extLst>
              <a:ext uri="{FF2B5EF4-FFF2-40B4-BE49-F238E27FC236}">
                <a16:creationId xmlns:a16="http://schemas.microsoft.com/office/drawing/2014/main" id="{EBB22440-10A9-FE12-7E00-007038223B57}"/>
              </a:ext>
            </a:extLst>
          </p:cNvPr>
          <p:cNvSpPr/>
          <p:nvPr/>
        </p:nvSpPr>
        <p:spPr>
          <a:xfrm>
            <a:off x="2649174" y="3622945"/>
            <a:ext cx="84785" cy="87993"/>
          </a:xfrm>
          <a:custGeom>
            <a:avLst/>
            <a:gdLst>
              <a:gd name="connsiteX0" fmla="*/ 1268 w 84785"/>
              <a:gd name="connsiteY0" fmla="*/ 54133 h 87993"/>
              <a:gd name="connsiteX1" fmla="*/ 31419 w 84785"/>
              <a:gd name="connsiteY1" fmla="*/ 1154 h 87993"/>
              <a:gd name="connsiteX2" fmla="*/ 83213 w 84785"/>
              <a:gd name="connsiteY2" fmla="*/ 33781 h 87993"/>
              <a:gd name="connsiteX3" fmla="*/ 53062 w 84785"/>
              <a:gd name="connsiteY3" fmla="*/ 86760 h 87993"/>
              <a:gd name="connsiteX4" fmla="*/ 1268 w 84785"/>
              <a:gd name="connsiteY4" fmla="*/ 54133 h 87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3">
                <a:moveTo>
                  <a:pt x="1268" y="54133"/>
                </a:moveTo>
                <a:cubicBezTo>
                  <a:pt x="-4331" y="30335"/>
                  <a:pt x="9129" y="6645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3"/>
                  <a:pt x="53062" y="86760"/>
                </a:cubicBezTo>
                <a:cubicBezTo>
                  <a:pt x="30127" y="92467"/>
                  <a:pt x="6868" y="77822"/>
                  <a:pt x="1268" y="5413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7" name="Freeform: Shape 1696">
            <a:extLst>
              <a:ext uri="{FF2B5EF4-FFF2-40B4-BE49-F238E27FC236}">
                <a16:creationId xmlns:a16="http://schemas.microsoft.com/office/drawing/2014/main" id="{BEF13751-C96A-553C-A341-761B07DBDED5}"/>
              </a:ext>
            </a:extLst>
          </p:cNvPr>
          <p:cNvSpPr/>
          <p:nvPr/>
        </p:nvSpPr>
        <p:spPr>
          <a:xfrm>
            <a:off x="1584431" y="4114075"/>
            <a:ext cx="84785" cy="87992"/>
          </a:xfrm>
          <a:custGeom>
            <a:avLst/>
            <a:gdLst>
              <a:gd name="connsiteX0" fmla="*/ 1268 w 84785"/>
              <a:gd name="connsiteY0" fmla="*/ 54132 h 87992"/>
              <a:gd name="connsiteX1" fmla="*/ 31419 w 84785"/>
              <a:gd name="connsiteY1" fmla="*/ 1154 h 87992"/>
              <a:gd name="connsiteX2" fmla="*/ 83213 w 84785"/>
              <a:gd name="connsiteY2" fmla="*/ 33781 h 87992"/>
              <a:gd name="connsiteX3" fmla="*/ 53063 w 84785"/>
              <a:gd name="connsiteY3" fmla="*/ 86759 h 87992"/>
              <a:gd name="connsiteX4" fmla="*/ 1268 w 84785"/>
              <a:gd name="connsiteY4" fmla="*/ 54132 h 87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2">
                <a:moveTo>
                  <a:pt x="1268" y="54132"/>
                </a:moveTo>
                <a:cubicBezTo>
                  <a:pt x="-4331" y="30335"/>
                  <a:pt x="9129" y="6646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2"/>
                  <a:pt x="53063" y="86759"/>
                </a:cubicBezTo>
                <a:cubicBezTo>
                  <a:pt x="30019" y="92466"/>
                  <a:pt x="6868" y="77822"/>
                  <a:pt x="1268" y="5413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698" name="Graphic 1671">
            <a:extLst>
              <a:ext uri="{FF2B5EF4-FFF2-40B4-BE49-F238E27FC236}">
                <a16:creationId xmlns:a16="http://schemas.microsoft.com/office/drawing/2014/main" id="{2983AABD-2EA0-3FAD-460E-EDA91F29A517}"/>
              </a:ext>
            </a:extLst>
          </p:cNvPr>
          <p:cNvGrpSpPr/>
          <p:nvPr/>
        </p:nvGrpSpPr>
        <p:grpSpPr>
          <a:xfrm>
            <a:off x="-40" y="339603"/>
            <a:ext cx="11490460" cy="4795310"/>
            <a:chOff x="-40" y="339603"/>
            <a:chExt cx="11490460" cy="4795310"/>
          </a:xfrm>
          <a:solidFill>
            <a:srgbClr val="FFFFFF"/>
          </a:solidFill>
        </p:grpSpPr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48D462DF-29FD-27BF-87C7-46FB5B509BDA}"/>
                </a:ext>
              </a:extLst>
            </p:cNvPr>
            <p:cNvSpPr/>
            <p:nvPr/>
          </p:nvSpPr>
          <p:spPr>
            <a:xfrm>
              <a:off x="10497153" y="4369455"/>
              <a:ext cx="183494" cy="179581"/>
            </a:xfrm>
            <a:custGeom>
              <a:avLst/>
              <a:gdLst>
                <a:gd name="connsiteX0" fmla="*/ 168581 w 183494"/>
                <a:gd name="connsiteY0" fmla="*/ 141823 h 179581"/>
                <a:gd name="connsiteX1" fmla="*/ 40872 w 183494"/>
                <a:gd name="connsiteY1" fmla="*/ 162282 h 179581"/>
                <a:gd name="connsiteX2" fmla="*/ 16536 w 183494"/>
                <a:gd name="connsiteY2" fmla="*/ 35650 h 179581"/>
                <a:gd name="connsiteX3" fmla="*/ 143168 w 183494"/>
                <a:gd name="connsiteY3" fmla="*/ 16698 h 179581"/>
                <a:gd name="connsiteX4" fmla="*/ 168581 w 183494"/>
                <a:gd name="connsiteY4" fmla="*/ 141823 h 179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94" h="179581">
                  <a:moveTo>
                    <a:pt x="168581" y="141823"/>
                  </a:moveTo>
                  <a:cubicBezTo>
                    <a:pt x="141123" y="182634"/>
                    <a:pt x="83944" y="191786"/>
                    <a:pt x="40872" y="162282"/>
                  </a:cubicBezTo>
                  <a:cubicBezTo>
                    <a:pt x="-2738" y="133424"/>
                    <a:pt x="-12430" y="75168"/>
                    <a:pt x="16536" y="35650"/>
                  </a:cubicBezTo>
                  <a:cubicBezTo>
                    <a:pt x="45718" y="-3977"/>
                    <a:pt x="101281" y="-10976"/>
                    <a:pt x="143168" y="16698"/>
                  </a:cubicBezTo>
                  <a:cubicBezTo>
                    <a:pt x="184625" y="45018"/>
                    <a:pt x="195931" y="101012"/>
                    <a:pt x="168581" y="1418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6FD9BF34-5461-1450-7C5D-265426E4272C}"/>
                </a:ext>
              </a:extLst>
            </p:cNvPr>
            <p:cNvSpPr/>
            <p:nvPr/>
          </p:nvSpPr>
          <p:spPr>
            <a:xfrm>
              <a:off x="-40" y="3142736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6 h 211487"/>
                <a:gd name="connsiteX3" fmla="*/ 16192 w 220109"/>
                <a:gd name="connsiteY3" fmla="*/ 169629 h 211487"/>
                <a:gd name="connsiteX4" fmla="*/ 50434 w 220109"/>
                <a:gd name="connsiteY4" fmla="*/ 21353 h 211487"/>
                <a:gd name="connsiteX5" fmla="*/ 132595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511" y="170598"/>
                    <a:pt x="168237" y="188796"/>
                  </a:cubicBezTo>
                  <a:cubicBezTo>
                    <a:pt x="115473" y="225407"/>
                    <a:pt x="47419" y="216793"/>
                    <a:pt x="16192" y="169629"/>
                  </a:cubicBezTo>
                  <a:cubicBezTo>
                    <a:pt x="-15035" y="122465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5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58F989D9-5797-B688-E92C-6E826B154487}"/>
                </a:ext>
              </a:extLst>
            </p:cNvPr>
            <p:cNvSpPr/>
            <p:nvPr/>
          </p:nvSpPr>
          <p:spPr>
            <a:xfrm>
              <a:off x="3502692" y="4434039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5 h 211487"/>
                <a:gd name="connsiteX3" fmla="*/ 16192 w 220109"/>
                <a:gd name="connsiteY3" fmla="*/ 169628 h 211487"/>
                <a:gd name="connsiteX4" fmla="*/ 50434 w 220109"/>
                <a:gd name="connsiteY4" fmla="*/ 21353 h 211487"/>
                <a:gd name="connsiteX5" fmla="*/ 132594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618" y="170597"/>
                    <a:pt x="168237" y="188795"/>
                  </a:cubicBezTo>
                  <a:cubicBezTo>
                    <a:pt x="115473" y="225407"/>
                    <a:pt x="47419" y="216792"/>
                    <a:pt x="16192" y="169628"/>
                  </a:cubicBezTo>
                  <a:cubicBezTo>
                    <a:pt x="-15035" y="122464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4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0EA3A9A6-EF19-00BB-6177-4F057FD833F9}"/>
                </a:ext>
              </a:extLst>
            </p:cNvPr>
            <p:cNvSpPr/>
            <p:nvPr/>
          </p:nvSpPr>
          <p:spPr>
            <a:xfrm>
              <a:off x="2258397" y="2540465"/>
              <a:ext cx="180045" cy="176810"/>
            </a:xfrm>
            <a:custGeom>
              <a:avLst/>
              <a:gdLst>
                <a:gd name="connsiteX0" fmla="*/ 163764 w 180045"/>
                <a:gd name="connsiteY0" fmla="*/ 147138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8"/>
                  </a:moveTo>
                  <a:cubicBezTo>
                    <a:pt x="135228" y="183642"/>
                    <a:pt x="77835" y="187411"/>
                    <a:pt x="37455" y="153169"/>
                  </a:cubicBezTo>
                  <a:cubicBezTo>
                    <a:pt x="-3356" y="119465"/>
                    <a:pt x="-12186" y="63471"/>
                    <a:pt x="17749" y="28044"/>
                  </a:cubicBezTo>
                  <a:cubicBezTo>
                    <a:pt x="47577" y="-7275"/>
                    <a:pt x="103786" y="-9536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5DCE4A1F-04F8-18FE-E32E-DA03F1B2921B}"/>
                </a:ext>
              </a:extLst>
            </p:cNvPr>
            <p:cNvSpPr/>
            <p:nvPr/>
          </p:nvSpPr>
          <p:spPr>
            <a:xfrm>
              <a:off x="7074937" y="4958104"/>
              <a:ext cx="180045" cy="176810"/>
            </a:xfrm>
            <a:custGeom>
              <a:avLst/>
              <a:gdLst>
                <a:gd name="connsiteX0" fmla="*/ 163764 w 180045"/>
                <a:gd name="connsiteY0" fmla="*/ 147139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9"/>
                  </a:moveTo>
                  <a:cubicBezTo>
                    <a:pt x="135229" y="183642"/>
                    <a:pt x="77835" y="187411"/>
                    <a:pt x="37455" y="153169"/>
                  </a:cubicBezTo>
                  <a:cubicBezTo>
                    <a:pt x="-3357" y="119465"/>
                    <a:pt x="-12186" y="63471"/>
                    <a:pt x="17749" y="28044"/>
                  </a:cubicBezTo>
                  <a:cubicBezTo>
                    <a:pt x="47577" y="-7275"/>
                    <a:pt x="103786" y="-9537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AAF497F7-017F-9752-84CF-E9A6323E4F77}"/>
                </a:ext>
              </a:extLst>
            </p:cNvPr>
            <p:cNvSpPr/>
            <p:nvPr/>
          </p:nvSpPr>
          <p:spPr>
            <a:xfrm>
              <a:off x="6808428" y="339603"/>
              <a:ext cx="180045" cy="176794"/>
            </a:xfrm>
            <a:custGeom>
              <a:avLst/>
              <a:gdLst>
                <a:gd name="connsiteX0" fmla="*/ 163764 w 180045"/>
                <a:gd name="connsiteY0" fmla="*/ 147123 h 176794"/>
                <a:gd name="connsiteX1" fmla="*/ 37455 w 180045"/>
                <a:gd name="connsiteY1" fmla="*/ 153153 h 176794"/>
                <a:gd name="connsiteX2" fmla="*/ 17749 w 180045"/>
                <a:gd name="connsiteY2" fmla="*/ 28028 h 176794"/>
                <a:gd name="connsiteX3" fmla="*/ 143197 w 180045"/>
                <a:gd name="connsiteY3" fmla="*/ 23075 h 176794"/>
                <a:gd name="connsiteX4" fmla="*/ 163764 w 180045"/>
                <a:gd name="connsiteY4" fmla="*/ 147123 h 176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794">
                  <a:moveTo>
                    <a:pt x="163764" y="147123"/>
                  </a:moveTo>
                  <a:cubicBezTo>
                    <a:pt x="135229" y="183626"/>
                    <a:pt x="77835" y="187395"/>
                    <a:pt x="37455" y="153153"/>
                  </a:cubicBezTo>
                  <a:cubicBezTo>
                    <a:pt x="-3357" y="119449"/>
                    <a:pt x="-12186" y="63455"/>
                    <a:pt x="17749" y="28028"/>
                  </a:cubicBezTo>
                  <a:cubicBezTo>
                    <a:pt x="47577" y="-7291"/>
                    <a:pt x="103786" y="-9552"/>
                    <a:pt x="143197" y="23075"/>
                  </a:cubicBezTo>
                  <a:cubicBezTo>
                    <a:pt x="182177" y="56133"/>
                    <a:pt x="192191" y="110619"/>
                    <a:pt x="163764" y="1471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32981642-F2E9-ECB4-8D30-A16BF37F3F62}"/>
                </a:ext>
              </a:extLst>
            </p:cNvPr>
            <p:cNvSpPr/>
            <p:nvPr/>
          </p:nvSpPr>
          <p:spPr>
            <a:xfrm>
              <a:off x="4371429" y="369686"/>
              <a:ext cx="148643" cy="145870"/>
            </a:xfrm>
            <a:custGeom>
              <a:avLst/>
              <a:gdLst>
                <a:gd name="connsiteX0" fmla="*/ 135099 w 148643"/>
                <a:gd name="connsiteY0" fmla="*/ 121347 h 145870"/>
                <a:gd name="connsiteX1" fmla="*/ 30865 w 148643"/>
                <a:gd name="connsiteY1" fmla="*/ 126408 h 145870"/>
                <a:gd name="connsiteX2" fmla="*/ 14605 w 148643"/>
                <a:gd name="connsiteY2" fmla="*/ 23143 h 145870"/>
                <a:gd name="connsiteX3" fmla="*/ 118193 w 148643"/>
                <a:gd name="connsiteY3" fmla="*/ 19051 h 145870"/>
                <a:gd name="connsiteX4" fmla="*/ 135207 w 148643"/>
                <a:gd name="connsiteY4" fmla="*/ 121347 h 14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43" h="145870">
                  <a:moveTo>
                    <a:pt x="135099" y="121347"/>
                  </a:moveTo>
                  <a:cubicBezTo>
                    <a:pt x="111517" y="151497"/>
                    <a:pt x="64138" y="154620"/>
                    <a:pt x="30865" y="126408"/>
                  </a:cubicBezTo>
                  <a:cubicBezTo>
                    <a:pt x="-2732" y="98626"/>
                    <a:pt x="-10054" y="52324"/>
                    <a:pt x="14605" y="23143"/>
                  </a:cubicBezTo>
                  <a:cubicBezTo>
                    <a:pt x="39264" y="-6039"/>
                    <a:pt x="85674" y="-7869"/>
                    <a:pt x="118193" y="19051"/>
                  </a:cubicBezTo>
                  <a:cubicBezTo>
                    <a:pt x="150390" y="46402"/>
                    <a:pt x="158681" y="91304"/>
                    <a:pt x="135207" y="12134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8710122E-8170-165D-A4BD-D50289136B20}"/>
                </a:ext>
              </a:extLst>
            </p:cNvPr>
            <p:cNvSpPr/>
            <p:nvPr/>
          </p:nvSpPr>
          <p:spPr>
            <a:xfrm>
              <a:off x="6516048" y="424462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7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59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1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7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7974FF51-1F36-5006-7888-0FA9E6EFD583}"/>
                </a:ext>
              </a:extLst>
            </p:cNvPr>
            <p:cNvSpPr/>
            <p:nvPr/>
          </p:nvSpPr>
          <p:spPr>
            <a:xfrm>
              <a:off x="2734005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E0CD13A7-9D2A-12D5-5FEF-533AC935C635}"/>
                </a:ext>
              </a:extLst>
            </p:cNvPr>
            <p:cNvSpPr/>
            <p:nvPr/>
          </p:nvSpPr>
          <p:spPr>
            <a:xfrm>
              <a:off x="466042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5CC7400A-6B30-933C-7351-5002F0895B19}"/>
                </a:ext>
              </a:extLst>
            </p:cNvPr>
            <p:cNvSpPr/>
            <p:nvPr/>
          </p:nvSpPr>
          <p:spPr>
            <a:xfrm>
              <a:off x="10045605" y="944002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246911A3-C878-99CB-299C-522EE63E8EA5}"/>
                </a:ext>
              </a:extLst>
            </p:cNvPr>
            <p:cNvSpPr/>
            <p:nvPr/>
          </p:nvSpPr>
          <p:spPr>
            <a:xfrm>
              <a:off x="9238972" y="2102750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2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6F8ED3E-1AFB-C578-302E-0185C21C3490}"/>
                </a:ext>
              </a:extLst>
            </p:cNvPr>
            <p:cNvSpPr/>
            <p:nvPr/>
          </p:nvSpPr>
          <p:spPr>
            <a:xfrm>
              <a:off x="11343531" y="3188435"/>
              <a:ext cx="146888" cy="143676"/>
            </a:xfrm>
            <a:custGeom>
              <a:avLst/>
              <a:gdLst>
                <a:gd name="connsiteX0" fmla="*/ 134866 w 146888"/>
                <a:gd name="connsiteY0" fmla="*/ 113485 h 143676"/>
                <a:gd name="connsiteX1" fmla="*/ 32677 w 146888"/>
                <a:gd name="connsiteY1" fmla="*/ 129852 h 143676"/>
                <a:gd name="connsiteX2" fmla="*/ 13296 w 146888"/>
                <a:gd name="connsiteY2" fmla="*/ 28525 h 143676"/>
                <a:gd name="connsiteX3" fmla="*/ 114622 w 146888"/>
                <a:gd name="connsiteY3" fmla="*/ 13342 h 143676"/>
                <a:gd name="connsiteX4" fmla="*/ 134973 w 146888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8" h="143676">
                  <a:moveTo>
                    <a:pt x="134866" y="113485"/>
                  </a:moveTo>
                  <a:cubicBezTo>
                    <a:pt x="112900" y="146112"/>
                    <a:pt x="67136" y="153434"/>
                    <a:pt x="32677" y="129852"/>
                  </a:cubicBezTo>
                  <a:cubicBezTo>
                    <a:pt x="-2211" y="106808"/>
                    <a:pt x="-9964" y="60183"/>
                    <a:pt x="13296" y="28525"/>
                  </a:cubicBezTo>
                  <a:cubicBezTo>
                    <a:pt x="36661" y="-3241"/>
                    <a:pt x="81133" y="-8733"/>
                    <a:pt x="114622" y="13342"/>
                  </a:cubicBezTo>
                  <a:cubicBezTo>
                    <a:pt x="147788" y="35955"/>
                    <a:pt x="156833" y="80750"/>
                    <a:pt x="134973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C77C36AA-A9A0-CC14-625B-AC40DC1D810D}"/>
                </a:ext>
              </a:extLst>
            </p:cNvPr>
            <p:cNvSpPr/>
            <p:nvPr/>
          </p:nvSpPr>
          <p:spPr>
            <a:xfrm>
              <a:off x="1701446" y="1560696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FD3B76AF-A8F9-36D2-D3D1-C20E2267754A}"/>
                </a:ext>
              </a:extLst>
            </p:cNvPr>
            <p:cNvSpPr/>
            <p:nvPr/>
          </p:nvSpPr>
          <p:spPr>
            <a:xfrm>
              <a:off x="5206076" y="3444607"/>
              <a:ext cx="146889" cy="143676"/>
            </a:xfrm>
            <a:custGeom>
              <a:avLst/>
              <a:gdLst>
                <a:gd name="connsiteX0" fmla="*/ 134866 w 146889"/>
                <a:gd name="connsiteY0" fmla="*/ 113485 h 143676"/>
                <a:gd name="connsiteX1" fmla="*/ 32678 w 146889"/>
                <a:gd name="connsiteY1" fmla="*/ 129852 h 143676"/>
                <a:gd name="connsiteX2" fmla="*/ 13295 w 146889"/>
                <a:gd name="connsiteY2" fmla="*/ 28525 h 143676"/>
                <a:gd name="connsiteX3" fmla="*/ 114622 w 146889"/>
                <a:gd name="connsiteY3" fmla="*/ 13342 h 143676"/>
                <a:gd name="connsiteX4" fmla="*/ 134974 w 146889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9" h="143676">
                  <a:moveTo>
                    <a:pt x="134866" y="113485"/>
                  </a:moveTo>
                  <a:cubicBezTo>
                    <a:pt x="112899" y="146112"/>
                    <a:pt x="67135" y="153434"/>
                    <a:pt x="32678" y="129852"/>
                  </a:cubicBezTo>
                  <a:cubicBezTo>
                    <a:pt x="-2211" y="106808"/>
                    <a:pt x="-9964" y="60183"/>
                    <a:pt x="13295" y="28525"/>
                  </a:cubicBezTo>
                  <a:cubicBezTo>
                    <a:pt x="36662" y="-3241"/>
                    <a:pt x="81134" y="-8733"/>
                    <a:pt x="114622" y="13342"/>
                  </a:cubicBezTo>
                  <a:cubicBezTo>
                    <a:pt x="147788" y="35955"/>
                    <a:pt x="156833" y="80750"/>
                    <a:pt x="134974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877374D8-D610-3204-A9F6-A4F8FB453E7A}"/>
                </a:ext>
              </a:extLst>
            </p:cNvPr>
            <p:cNvSpPr/>
            <p:nvPr/>
          </p:nvSpPr>
          <p:spPr>
            <a:xfrm>
              <a:off x="3502786" y="3162396"/>
              <a:ext cx="179320" cy="172445"/>
            </a:xfrm>
            <a:custGeom>
              <a:avLst/>
              <a:gdLst>
                <a:gd name="connsiteX0" fmla="*/ 164266 w 179320"/>
                <a:gd name="connsiteY0" fmla="*/ 31951 h 172445"/>
                <a:gd name="connsiteX1" fmla="*/ 177511 w 179320"/>
                <a:gd name="connsiteY1" fmla="*/ 96128 h 172445"/>
                <a:gd name="connsiteX2" fmla="*/ 137131 w 179320"/>
                <a:gd name="connsiteY2" fmla="*/ 153953 h 172445"/>
                <a:gd name="connsiteX3" fmla="*/ 13190 w 179320"/>
                <a:gd name="connsiteY3" fmla="*/ 138339 h 172445"/>
                <a:gd name="connsiteX4" fmla="*/ 41080 w 179320"/>
                <a:gd name="connsiteY4" fmla="*/ 17414 h 172445"/>
                <a:gd name="connsiteX5" fmla="*/ 108057 w 179320"/>
                <a:gd name="connsiteY5" fmla="*/ 723 h 172445"/>
                <a:gd name="connsiteX6" fmla="*/ 164266 w 179320"/>
                <a:gd name="connsiteY6" fmla="*/ 31951 h 17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320" h="172445">
                  <a:moveTo>
                    <a:pt x="164266" y="31951"/>
                  </a:moveTo>
                  <a:cubicBezTo>
                    <a:pt x="177941" y="50472"/>
                    <a:pt x="182141" y="73623"/>
                    <a:pt x="177511" y="96128"/>
                  </a:cubicBezTo>
                  <a:cubicBezTo>
                    <a:pt x="172450" y="117987"/>
                    <a:pt x="158559" y="139093"/>
                    <a:pt x="137131" y="153953"/>
                  </a:cubicBezTo>
                  <a:cubicBezTo>
                    <a:pt x="94166" y="183780"/>
                    <a:pt x="38603" y="176781"/>
                    <a:pt x="13190" y="138339"/>
                  </a:cubicBezTo>
                  <a:cubicBezTo>
                    <a:pt x="-12222" y="99897"/>
                    <a:pt x="161" y="45841"/>
                    <a:pt x="41080" y="17414"/>
                  </a:cubicBezTo>
                  <a:cubicBezTo>
                    <a:pt x="61646" y="3200"/>
                    <a:pt x="85552" y="-2076"/>
                    <a:pt x="108057" y="723"/>
                  </a:cubicBezTo>
                  <a:cubicBezTo>
                    <a:pt x="130024" y="2985"/>
                    <a:pt x="150591" y="13430"/>
                    <a:pt x="164266" y="3195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0137676-8626-BEBF-4F0A-37AA4FDAB8A0}"/>
                </a:ext>
              </a:extLst>
            </p:cNvPr>
            <p:cNvSpPr/>
            <p:nvPr/>
          </p:nvSpPr>
          <p:spPr>
            <a:xfrm>
              <a:off x="4920768" y="1647093"/>
              <a:ext cx="107668" cy="95937"/>
            </a:xfrm>
            <a:custGeom>
              <a:avLst/>
              <a:gdLst>
                <a:gd name="connsiteX0" fmla="*/ 107578 w 107668"/>
                <a:gd name="connsiteY0" fmla="*/ 44683 h 95937"/>
                <a:gd name="connsiteX1" fmla="*/ 55784 w 107668"/>
                <a:gd name="connsiteY1" fmla="*/ 95832 h 95937"/>
                <a:gd name="connsiteX2" fmla="*/ 16696 w 107668"/>
                <a:gd name="connsiteY2" fmla="*/ 83987 h 95937"/>
                <a:gd name="connsiteX3" fmla="*/ 6 w 107668"/>
                <a:gd name="connsiteY3" fmla="*/ 50067 h 95937"/>
                <a:gd name="connsiteX4" fmla="*/ 14866 w 107668"/>
                <a:gd name="connsiteY4" fmla="*/ 16256 h 95937"/>
                <a:gd name="connsiteX5" fmla="*/ 51800 w 107668"/>
                <a:gd name="connsiteY5" fmla="*/ 104 h 95937"/>
                <a:gd name="connsiteX6" fmla="*/ 107471 w 107668"/>
                <a:gd name="connsiteY6" fmla="*/ 44683 h 9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668" h="95937">
                  <a:moveTo>
                    <a:pt x="107578" y="44683"/>
                  </a:moveTo>
                  <a:cubicBezTo>
                    <a:pt x="109301" y="71065"/>
                    <a:pt x="86150" y="94001"/>
                    <a:pt x="55784" y="95832"/>
                  </a:cubicBezTo>
                  <a:cubicBezTo>
                    <a:pt x="40709" y="96693"/>
                    <a:pt x="26818" y="92278"/>
                    <a:pt x="16696" y="83987"/>
                  </a:cubicBezTo>
                  <a:cubicBezTo>
                    <a:pt x="6574" y="75265"/>
                    <a:pt x="329" y="63312"/>
                    <a:pt x="6" y="50067"/>
                  </a:cubicBezTo>
                  <a:cubicBezTo>
                    <a:pt x="-210" y="36823"/>
                    <a:pt x="5497" y="24870"/>
                    <a:pt x="14866" y="16256"/>
                  </a:cubicBezTo>
                  <a:cubicBezTo>
                    <a:pt x="24234" y="7211"/>
                    <a:pt x="37263" y="858"/>
                    <a:pt x="51800" y="104"/>
                  </a:cubicBezTo>
                  <a:cubicBezTo>
                    <a:pt x="80874" y="-1619"/>
                    <a:pt x="105748" y="18302"/>
                    <a:pt x="107471" y="446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7C0F7584-D90F-3E4C-DD29-8DED8725727F}"/>
                </a:ext>
              </a:extLst>
            </p:cNvPr>
            <p:cNvSpPr/>
            <p:nvPr/>
          </p:nvSpPr>
          <p:spPr>
            <a:xfrm>
              <a:off x="3164067" y="209069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71D14D96-7510-FB00-F67E-23C0CD582480}"/>
                </a:ext>
              </a:extLst>
            </p:cNvPr>
            <p:cNvSpPr/>
            <p:nvPr/>
          </p:nvSpPr>
          <p:spPr>
            <a:xfrm>
              <a:off x="4473474" y="2540889"/>
              <a:ext cx="229654" cy="218820"/>
            </a:xfrm>
            <a:custGeom>
              <a:avLst/>
              <a:gdLst>
                <a:gd name="connsiteX0" fmla="*/ 229571 w 229654"/>
                <a:gd name="connsiteY0" fmla="*/ 117102 h 218820"/>
                <a:gd name="connsiteX1" fmla="*/ 107892 w 229654"/>
                <a:gd name="connsiteY1" fmla="*/ 218537 h 218820"/>
                <a:gd name="connsiteX2" fmla="*/ 427 w 229654"/>
                <a:gd name="connsiteY2" fmla="*/ 101704 h 218820"/>
                <a:gd name="connsiteX3" fmla="*/ 122106 w 229654"/>
                <a:gd name="connsiteY3" fmla="*/ 269 h 218820"/>
                <a:gd name="connsiteX4" fmla="*/ 229571 w 229654"/>
                <a:gd name="connsiteY4" fmla="*/ 117102 h 21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54" h="218820">
                  <a:moveTo>
                    <a:pt x="229571" y="117102"/>
                  </a:moveTo>
                  <a:cubicBezTo>
                    <a:pt x="227202" y="177511"/>
                    <a:pt x="172715" y="222844"/>
                    <a:pt x="107892" y="218537"/>
                  </a:cubicBezTo>
                  <a:cubicBezTo>
                    <a:pt x="43068" y="214122"/>
                    <a:pt x="-5065" y="161790"/>
                    <a:pt x="427" y="101704"/>
                  </a:cubicBezTo>
                  <a:cubicBezTo>
                    <a:pt x="5918" y="41511"/>
                    <a:pt x="60405" y="-3930"/>
                    <a:pt x="122106" y="269"/>
                  </a:cubicBezTo>
                  <a:cubicBezTo>
                    <a:pt x="183806" y="4469"/>
                    <a:pt x="231940" y="56801"/>
                    <a:pt x="229571" y="11710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7BAC5654-A355-AD93-8B32-D6F9B37C4862}"/>
                </a:ext>
              </a:extLst>
            </p:cNvPr>
            <p:cNvSpPr/>
            <p:nvPr/>
          </p:nvSpPr>
          <p:spPr>
            <a:xfrm>
              <a:off x="8699816" y="4514372"/>
              <a:ext cx="145262" cy="147642"/>
            </a:xfrm>
            <a:custGeom>
              <a:avLst/>
              <a:gdLst>
                <a:gd name="connsiteX0" fmla="*/ 11090 w 145262"/>
                <a:gd name="connsiteY0" fmla="*/ 110616 h 147642"/>
                <a:gd name="connsiteX1" fmla="*/ 33272 w 145262"/>
                <a:gd name="connsiteY1" fmla="*/ 9719 h 147642"/>
                <a:gd name="connsiteX2" fmla="*/ 133307 w 145262"/>
                <a:gd name="connsiteY2" fmla="*/ 36101 h 147642"/>
                <a:gd name="connsiteX3" fmla="*/ 111448 w 145262"/>
                <a:gd name="connsiteY3" fmla="*/ 137536 h 147642"/>
                <a:gd name="connsiteX4" fmla="*/ 11090 w 145262"/>
                <a:gd name="connsiteY4" fmla="*/ 110616 h 147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262" h="147642">
                  <a:moveTo>
                    <a:pt x="11090" y="110616"/>
                  </a:moveTo>
                  <a:cubicBezTo>
                    <a:pt x="-10016" y="74974"/>
                    <a:pt x="-109" y="29856"/>
                    <a:pt x="33272" y="9719"/>
                  </a:cubicBezTo>
                  <a:cubicBezTo>
                    <a:pt x="66760" y="-10094"/>
                    <a:pt x="111232" y="1213"/>
                    <a:pt x="133307" y="36101"/>
                  </a:cubicBezTo>
                  <a:cubicBezTo>
                    <a:pt x="155489" y="71205"/>
                    <a:pt x="146013" y="117077"/>
                    <a:pt x="111448" y="137536"/>
                  </a:cubicBezTo>
                  <a:cubicBezTo>
                    <a:pt x="77098" y="158211"/>
                    <a:pt x="32195" y="146150"/>
                    <a:pt x="11090" y="1106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719" name="Freeform: Shape 1718">
            <a:extLst>
              <a:ext uri="{FF2B5EF4-FFF2-40B4-BE49-F238E27FC236}">
                <a16:creationId xmlns:a16="http://schemas.microsoft.com/office/drawing/2014/main" id="{3261E839-8CC8-3604-D33B-0CB6AB9ECF99}"/>
              </a:ext>
            </a:extLst>
          </p:cNvPr>
          <p:cNvSpPr/>
          <p:nvPr/>
        </p:nvSpPr>
        <p:spPr>
          <a:xfrm>
            <a:off x="8989798" y="847024"/>
            <a:ext cx="498236" cy="498452"/>
          </a:xfrm>
          <a:custGeom>
            <a:avLst/>
            <a:gdLst>
              <a:gd name="connsiteX0" fmla="*/ 491130 w 498236"/>
              <a:gd name="connsiteY0" fmla="*/ 240881 h 498452"/>
              <a:gd name="connsiteX1" fmla="*/ 431691 w 498236"/>
              <a:gd name="connsiteY1" fmla="*/ 241204 h 498452"/>
              <a:gd name="connsiteX2" fmla="*/ 452042 w 498236"/>
              <a:gd name="connsiteY2" fmla="*/ 220637 h 498452"/>
              <a:gd name="connsiteX3" fmla="*/ 452042 w 498236"/>
              <a:gd name="connsiteY3" fmla="*/ 210730 h 498452"/>
              <a:gd name="connsiteX4" fmla="*/ 442135 w 498236"/>
              <a:gd name="connsiteY4" fmla="*/ 210730 h 498452"/>
              <a:gd name="connsiteX5" fmla="*/ 411985 w 498236"/>
              <a:gd name="connsiteY5" fmla="*/ 241204 h 498452"/>
              <a:gd name="connsiteX6" fmla="*/ 366975 w 498236"/>
              <a:gd name="connsiteY6" fmla="*/ 241419 h 498452"/>
              <a:gd name="connsiteX7" fmla="*/ 413493 w 498236"/>
              <a:gd name="connsiteY7" fmla="*/ 194363 h 498452"/>
              <a:gd name="connsiteX8" fmla="*/ 413493 w 498236"/>
              <a:gd name="connsiteY8" fmla="*/ 184456 h 498452"/>
              <a:gd name="connsiteX9" fmla="*/ 403586 w 498236"/>
              <a:gd name="connsiteY9" fmla="*/ 184456 h 498452"/>
              <a:gd name="connsiteX10" fmla="*/ 347161 w 498236"/>
              <a:gd name="connsiteY10" fmla="*/ 241419 h 498452"/>
              <a:gd name="connsiteX11" fmla="*/ 275446 w 498236"/>
              <a:gd name="connsiteY11" fmla="*/ 241850 h 498452"/>
              <a:gd name="connsiteX12" fmla="*/ 299997 w 498236"/>
              <a:gd name="connsiteY12" fmla="*/ 217084 h 498452"/>
              <a:gd name="connsiteX13" fmla="*/ 303551 w 498236"/>
              <a:gd name="connsiteY13" fmla="*/ 203623 h 498452"/>
              <a:gd name="connsiteX14" fmla="*/ 401325 w 498236"/>
              <a:gd name="connsiteY14" fmla="*/ 104773 h 498452"/>
              <a:gd name="connsiteX15" fmla="*/ 401325 w 498236"/>
              <a:gd name="connsiteY15" fmla="*/ 94866 h 498452"/>
              <a:gd name="connsiteX16" fmla="*/ 391418 w 498236"/>
              <a:gd name="connsiteY16" fmla="*/ 94866 h 498452"/>
              <a:gd name="connsiteX17" fmla="*/ 293752 w 498236"/>
              <a:gd name="connsiteY17" fmla="*/ 193609 h 498452"/>
              <a:gd name="connsiteX18" fmla="*/ 280292 w 498236"/>
              <a:gd name="connsiteY18" fmla="*/ 197270 h 498452"/>
              <a:gd name="connsiteX19" fmla="*/ 255741 w 498236"/>
              <a:gd name="connsiteY19" fmla="*/ 222037 h 498452"/>
              <a:gd name="connsiteX20" fmla="*/ 255310 w 498236"/>
              <a:gd name="connsiteY20" fmla="*/ 151937 h 498452"/>
              <a:gd name="connsiteX21" fmla="*/ 312488 w 498236"/>
              <a:gd name="connsiteY21" fmla="*/ 94113 h 498452"/>
              <a:gd name="connsiteX22" fmla="*/ 312488 w 498236"/>
              <a:gd name="connsiteY22" fmla="*/ 84206 h 498452"/>
              <a:gd name="connsiteX23" fmla="*/ 302582 w 498236"/>
              <a:gd name="connsiteY23" fmla="*/ 84206 h 498452"/>
              <a:gd name="connsiteX24" fmla="*/ 255202 w 498236"/>
              <a:gd name="connsiteY24" fmla="*/ 132016 h 498452"/>
              <a:gd name="connsiteX25" fmla="*/ 254987 w 498236"/>
              <a:gd name="connsiteY25" fmla="*/ 87006 h 498452"/>
              <a:gd name="connsiteX26" fmla="*/ 285999 w 498236"/>
              <a:gd name="connsiteY26" fmla="*/ 55671 h 498452"/>
              <a:gd name="connsiteX27" fmla="*/ 285999 w 498236"/>
              <a:gd name="connsiteY27" fmla="*/ 45764 h 498452"/>
              <a:gd name="connsiteX28" fmla="*/ 276092 w 498236"/>
              <a:gd name="connsiteY28" fmla="*/ 45764 h 498452"/>
              <a:gd name="connsiteX29" fmla="*/ 254987 w 498236"/>
              <a:gd name="connsiteY29" fmla="*/ 67193 h 498452"/>
              <a:gd name="connsiteX30" fmla="*/ 254664 w 498236"/>
              <a:gd name="connsiteY30" fmla="*/ 6999 h 498452"/>
              <a:gd name="connsiteX31" fmla="*/ 247665 w 498236"/>
              <a:gd name="connsiteY31" fmla="*/ 0 h 498452"/>
              <a:gd name="connsiteX32" fmla="*/ 240666 w 498236"/>
              <a:gd name="connsiteY32" fmla="*/ 6999 h 498452"/>
              <a:gd name="connsiteX33" fmla="*/ 240989 w 498236"/>
              <a:gd name="connsiteY33" fmla="*/ 66439 h 498452"/>
              <a:gd name="connsiteX34" fmla="*/ 220422 w 498236"/>
              <a:gd name="connsiteY34" fmla="*/ 46087 h 498452"/>
              <a:gd name="connsiteX35" fmla="*/ 210515 w 498236"/>
              <a:gd name="connsiteY35" fmla="*/ 46087 h 498452"/>
              <a:gd name="connsiteX36" fmla="*/ 210515 w 498236"/>
              <a:gd name="connsiteY36" fmla="*/ 55994 h 498452"/>
              <a:gd name="connsiteX37" fmla="*/ 240989 w 498236"/>
              <a:gd name="connsiteY37" fmla="*/ 86144 h 498452"/>
              <a:gd name="connsiteX38" fmla="*/ 241204 w 498236"/>
              <a:gd name="connsiteY38" fmla="*/ 131155 h 498452"/>
              <a:gd name="connsiteX39" fmla="*/ 194148 w 498236"/>
              <a:gd name="connsiteY39" fmla="*/ 84637 h 498452"/>
              <a:gd name="connsiteX40" fmla="*/ 184241 w 498236"/>
              <a:gd name="connsiteY40" fmla="*/ 84637 h 498452"/>
              <a:gd name="connsiteX41" fmla="*/ 184241 w 498236"/>
              <a:gd name="connsiteY41" fmla="*/ 94543 h 498452"/>
              <a:gd name="connsiteX42" fmla="*/ 241204 w 498236"/>
              <a:gd name="connsiteY42" fmla="*/ 150968 h 498452"/>
              <a:gd name="connsiteX43" fmla="*/ 241635 w 498236"/>
              <a:gd name="connsiteY43" fmla="*/ 221821 h 498452"/>
              <a:gd name="connsiteX44" fmla="*/ 216868 w 498236"/>
              <a:gd name="connsiteY44" fmla="*/ 197270 h 498452"/>
              <a:gd name="connsiteX45" fmla="*/ 203300 w 498236"/>
              <a:gd name="connsiteY45" fmla="*/ 193825 h 498452"/>
              <a:gd name="connsiteX46" fmla="*/ 104558 w 498236"/>
              <a:gd name="connsiteY46" fmla="*/ 96159 h 498452"/>
              <a:gd name="connsiteX47" fmla="*/ 94651 w 498236"/>
              <a:gd name="connsiteY47" fmla="*/ 96159 h 498452"/>
              <a:gd name="connsiteX48" fmla="*/ 94651 w 498236"/>
              <a:gd name="connsiteY48" fmla="*/ 106065 h 498452"/>
              <a:gd name="connsiteX49" fmla="*/ 193502 w 498236"/>
              <a:gd name="connsiteY49" fmla="*/ 203839 h 498452"/>
              <a:gd name="connsiteX50" fmla="*/ 197163 w 498236"/>
              <a:gd name="connsiteY50" fmla="*/ 217299 h 498452"/>
              <a:gd name="connsiteX51" fmla="*/ 221929 w 498236"/>
              <a:gd name="connsiteY51" fmla="*/ 241850 h 498452"/>
              <a:gd name="connsiteX52" fmla="*/ 149891 w 498236"/>
              <a:gd name="connsiteY52" fmla="*/ 242281 h 498452"/>
              <a:gd name="connsiteX53" fmla="*/ 92928 w 498236"/>
              <a:gd name="connsiteY53" fmla="*/ 185856 h 498452"/>
              <a:gd name="connsiteX54" fmla="*/ 83022 w 498236"/>
              <a:gd name="connsiteY54" fmla="*/ 185856 h 498452"/>
              <a:gd name="connsiteX55" fmla="*/ 83022 w 498236"/>
              <a:gd name="connsiteY55" fmla="*/ 195763 h 498452"/>
              <a:gd name="connsiteX56" fmla="*/ 130078 w 498236"/>
              <a:gd name="connsiteY56" fmla="*/ 242281 h 498452"/>
              <a:gd name="connsiteX57" fmla="*/ 85068 w 498236"/>
              <a:gd name="connsiteY57" fmla="*/ 242496 h 498452"/>
              <a:gd name="connsiteX58" fmla="*/ 54594 w 498236"/>
              <a:gd name="connsiteY58" fmla="*/ 212346 h 498452"/>
              <a:gd name="connsiteX59" fmla="*/ 44688 w 498236"/>
              <a:gd name="connsiteY59" fmla="*/ 212346 h 498452"/>
              <a:gd name="connsiteX60" fmla="*/ 44688 w 498236"/>
              <a:gd name="connsiteY60" fmla="*/ 222252 h 498452"/>
              <a:gd name="connsiteX61" fmla="*/ 65254 w 498236"/>
              <a:gd name="connsiteY61" fmla="*/ 242604 h 498452"/>
              <a:gd name="connsiteX62" fmla="*/ 6999 w 498236"/>
              <a:gd name="connsiteY62" fmla="*/ 242927 h 498452"/>
              <a:gd name="connsiteX63" fmla="*/ 0 w 498236"/>
              <a:gd name="connsiteY63" fmla="*/ 249926 h 498452"/>
              <a:gd name="connsiteX64" fmla="*/ 6999 w 498236"/>
              <a:gd name="connsiteY64" fmla="*/ 256925 h 498452"/>
              <a:gd name="connsiteX65" fmla="*/ 66008 w 498236"/>
              <a:gd name="connsiteY65" fmla="*/ 256602 h 498452"/>
              <a:gd name="connsiteX66" fmla="*/ 44903 w 498236"/>
              <a:gd name="connsiteY66" fmla="*/ 278031 h 498452"/>
              <a:gd name="connsiteX67" fmla="*/ 44903 w 498236"/>
              <a:gd name="connsiteY67" fmla="*/ 287937 h 498452"/>
              <a:gd name="connsiteX68" fmla="*/ 49856 w 498236"/>
              <a:gd name="connsiteY68" fmla="*/ 289983 h 498452"/>
              <a:gd name="connsiteX69" fmla="*/ 54810 w 498236"/>
              <a:gd name="connsiteY69" fmla="*/ 287937 h 498452"/>
              <a:gd name="connsiteX70" fmla="*/ 85822 w 498236"/>
              <a:gd name="connsiteY70" fmla="*/ 256602 h 498452"/>
              <a:gd name="connsiteX71" fmla="*/ 130832 w 498236"/>
              <a:gd name="connsiteY71" fmla="*/ 256387 h 498452"/>
              <a:gd name="connsiteX72" fmla="*/ 83452 w 498236"/>
              <a:gd name="connsiteY72" fmla="*/ 304197 h 498452"/>
              <a:gd name="connsiteX73" fmla="*/ 83452 w 498236"/>
              <a:gd name="connsiteY73" fmla="*/ 314103 h 498452"/>
              <a:gd name="connsiteX74" fmla="*/ 88406 w 498236"/>
              <a:gd name="connsiteY74" fmla="*/ 316149 h 498452"/>
              <a:gd name="connsiteX75" fmla="*/ 93359 w 498236"/>
              <a:gd name="connsiteY75" fmla="*/ 314103 h 498452"/>
              <a:gd name="connsiteX76" fmla="*/ 150538 w 498236"/>
              <a:gd name="connsiteY76" fmla="*/ 256279 h 498452"/>
              <a:gd name="connsiteX77" fmla="*/ 221822 w 498236"/>
              <a:gd name="connsiteY77" fmla="*/ 255848 h 498452"/>
              <a:gd name="connsiteX78" fmla="*/ 196732 w 498236"/>
              <a:gd name="connsiteY78" fmla="*/ 281153 h 498452"/>
              <a:gd name="connsiteX79" fmla="*/ 193286 w 498236"/>
              <a:gd name="connsiteY79" fmla="*/ 294721 h 498452"/>
              <a:gd name="connsiteX80" fmla="*/ 95620 w 498236"/>
              <a:gd name="connsiteY80" fmla="*/ 393464 h 498452"/>
              <a:gd name="connsiteX81" fmla="*/ 95620 w 498236"/>
              <a:gd name="connsiteY81" fmla="*/ 403370 h 498452"/>
              <a:gd name="connsiteX82" fmla="*/ 100574 w 498236"/>
              <a:gd name="connsiteY82" fmla="*/ 405416 h 498452"/>
              <a:gd name="connsiteX83" fmla="*/ 105527 w 498236"/>
              <a:gd name="connsiteY83" fmla="*/ 403370 h 498452"/>
              <a:gd name="connsiteX84" fmla="*/ 203193 w 498236"/>
              <a:gd name="connsiteY84" fmla="*/ 304628 h 498452"/>
              <a:gd name="connsiteX85" fmla="*/ 206746 w 498236"/>
              <a:gd name="connsiteY85" fmla="*/ 305166 h 498452"/>
              <a:gd name="connsiteX86" fmla="*/ 216653 w 498236"/>
              <a:gd name="connsiteY86" fmla="*/ 300966 h 498452"/>
              <a:gd name="connsiteX87" fmla="*/ 241742 w 498236"/>
              <a:gd name="connsiteY87" fmla="*/ 275662 h 498452"/>
              <a:gd name="connsiteX88" fmla="*/ 242173 w 498236"/>
              <a:gd name="connsiteY88" fmla="*/ 348561 h 498452"/>
              <a:gd name="connsiteX89" fmla="*/ 185749 w 498236"/>
              <a:gd name="connsiteY89" fmla="*/ 405524 h 498452"/>
              <a:gd name="connsiteX90" fmla="*/ 185749 w 498236"/>
              <a:gd name="connsiteY90" fmla="*/ 415431 h 498452"/>
              <a:gd name="connsiteX91" fmla="*/ 190702 w 498236"/>
              <a:gd name="connsiteY91" fmla="*/ 417477 h 498452"/>
              <a:gd name="connsiteX92" fmla="*/ 195656 w 498236"/>
              <a:gd name="connsiteY92" fmla="*/ 415431 h 498452"/>
              <a:gd name="connsiteX93" fmla="*/ 242173 w 498236"/>
              <a:gd name="connsiteY93" fmla="*/ 368374 h 498452"/>
              <a:gd name="connsiteX94" fmla="*/ 242388 w 498236"/>
              <a:gd name="connsiteY94" fmla="*/ 413385 h 498452"/>
              <a:gd name="connsiteX95" fmla="*/ 212238 w 498236"/>
              <a:gd name="connsiteY95" fmla="*/ 443858 h 498452"/>
              <a:gd name="connsiteX96" fmla="*/ 212238 w 498236"/>
              <a:gd name="connsiteY96" fmla="*/ 453765 h 498452"/>
              <a:gd name="connsiteX97" fmla="*/ 222145 w 498236"/>
              <a:gd name="connsiteY97" fmla="*/ 453765 h 498452"/>
              <a:gd name="connsiteX98" fmla="*/ 242496 w 498236"/>
              <a:gd name="connsiteY98" fmla="*/ 433198 h 498452"/>
              <a:gd name="connsiteX99" fmla="*/ 242819 w 498236"/>
              <a:gd name="connsiteY99" fmla="*/ 491453 h 498452"/>
              <a:gd name="connsiteX100" fmla="*/ 249818 w 498236"/>
              <a:gd name="connsiteY100" fmla="*/ 498452 h 498452"/>
              <a:gd name="connsiteX101" fmla="*/ 256818 w 498236"/>
              <a:gd name="connsiteY101" fmla="*/ 491453 h 498452"/>
              <a:gd name="connsiteX102" fmla="*/ 256495 w 498236"/>
              <a:gd name="connsiteY102" fmla="*/ 432444 h 498452"/>
              <a:gd name="connsiteX103" fmla="*/ 277923 w 498236"/>
              <a:gd name="connsiteY103" fmla="*/ 453549 h 498452"/>
              <a:gd name="connsiteX104" fmla="*/ 282876 w 498236"/>
              <a:gd name="connsiteY104" fmla="*/ 455595 h 498452"/>
              <a:gd name="connsiteX105" fmla="*/ 287830 w 498236"/>
              <a:gd name="connsiteY105" fmla="*/ 453549 h 498452"/>
              <a:gd name="connsiteX106" fmla="*/ 287830 w 498236"/>
              <a:gd name="connsiteY106" fmla="*/ 443643 h 498452"/>
              <a:gd name="connsiteX107" fmla="*/ 256495 w 498236"/>
              <a:gd name="connsiteY107" fmla="*/ 412631 h 498452"/>
              <a:gd name="connsiteX108" fmla="*/ 256279 w 498236"/>
              <a:gd name="connsiteY108" fmla="*/ 367621 h 498452"/>
              <a:gd name="connsiteX109" fmla="*/ 304089 w 498236"/>
              <a:gd name="connsiteY109" fmla="*/ 415000 h 498452"/>
              <a:gd name="connsiteX110" fmla="*/ 313996 w 498236"/>
              <a:gd name="connsiteY110" fmla="*/ 415000 h 498452"/>
              <a:gd name="connsiteX111" fmla="*/ 313996 w 498236"/>
              <a:gd name="connsiteY111" fmla="*/ 405093 h 498452"/>
              <a:gd name="connsiteX112" fmla="*/ 256172 w 498236"/>
              <a:gd name="connsiteY112" fmla="*/ 347915 h 498452"/>
              <a:gd name="connsiteX113" fmla="*/ 255741 w 498236"/>
              <a:gd name="connsiteY113" fmla="*/ 275877 h 498452"/>
              <a:gd name="connsiteX114" fmla="*/ 281046 w 498236"/>
              <a:gd name="connsiteY114" fmla="*/ 300966 h 498452"/>
              <a:gd name="connsiteX115" fmla="*/ 290952 w 498236"/>
              <a:gd name="connsiteY115" fmla="*/ 305058 h 498452"/>
              <a:gd name="connsiteX116" fmla="*/ 294506 w 498236"/>
              <a:gd name="connsiteY116" fmla="*/ 304520 h 498452"/>
              <a:gd name="connsiteX117" fmla="*/ 393249 w 498236"/>
              <a:gd name="connsiteY117" fmla="*/ 402186 h 498452"/>
              <a:gd name="connsiteX118" fmla="*/ 398202 w 498236"/>
              <a:gd name="connsiteY118" fmla="*/ 404232 h 498452"/>
              <a:gd name="connsiteX119" fmla="*/ 403155 w 498236"/>
              <a:gd name="connsiteY119" fmla="*/ 402186 h 498452"/>
              <a:gd name="connsiteX120" fmla="*/ 403155 w 498236"/>
              <a:gd name="connsiteY120" fmla="*/ 392279 h 498452"/>
              <a:gd name="connsiteX121" fmla="*/ 304412 w 498236"/>
              <a:gd name="connsiteY121" fmla="*/ 294613 h 498452"/>
              <a:gd name="connsiteX122" fmla="*/ 300751 w 498236"/>
              <a:gd name="connsiteY122" fmla="*/ 281153 h 498452"/>
              <a:gd name="connsiteX123" fmla="*/ 275446 w 498236"/>
              <a:gd name="connsiteY123" fmla="*/ 256064 h 498452"/>
              <a:gd name="connsiteX124" fmla="*/ 346300 w 498236"/>
              <a:gd name="connsiteY124" fmla="*/ 255633 h 498452"/>
              <a:gd name="connsiteX125" fmla="*/ 404125 w 498236"/>
              <a:gd name="connsiteY125" fmla="*/ 312811 h 498452"/>
              <a:gd name="connsiteX126" fmla="*/ 409077 w 498236"/>
              <a:gd name="connsiteY126" fmla="*/ 314857 h 498452"/>
              <a:gd name="connsiteX127" fmla="*/ 414031 w 498236"/>
              <a:gd name="connsiteY127" fmla="*/ 312811 h 498452"/>
              <a:gd name="connsiteX128" fmla="*/ 414031 w 498236"/>
              <a:gd name="connsiteY128" fmla="*/ 302905 h 498452"/>
              <a:gd name="connsiteX129" fmla="*/ 366221 w 498236"/>
              <a:gd name="connsiteY129" fmla="*/ 255525 h 498452"/>
              <a:gd name="connsiteX130" fmla="*/ 411231 w 498236"/>
              <a:gd name="connsiteY130" fmla="*/ 255310 h 498452"/>
              <a:gd name="connsiteX131" fmla="*/ 442566 w 498236"/>
              <a:gd name="connsiteY131" fmla="*/ 286322 h 498452"/>
              <a:gd name="connsiteX132" fmla="*/ 447519 w 498236"/>
              <a:gd name="connsiteY132" fmla="*/ 288368 h 498452"/>
              <a:gd name="connsiteX133" fmla="*/ 452473 w 498236"/>
              <a:gd name="connsiteY133" fmla="*/ 286322 h 498452"/>
              <a:gd name="connsiteX134" fmla="*/ 452473 w 498236"/>
              <a:gd name="connsiteY134" fmla="*/ 276415 h 498452"/>
              <a:gd name="connsiteX135" fmla="*/ 431045 w 498236"/>
              <a:gd name="connsiteY135" fmla="*/ 255310 h 498452"/>
              <a:gd name="connsiteX136" fmla="*/ 491238 w 498236"/>
              <a:gd name="connsiteY136" fmla="*/ 254987 h 498452"/>
              <a:gd name="connsiteX137" fmla="*/ 498237 w 498236"/>
              <a:gd name="connsiteY137" fmla="*/ 247988 h 498452"/>
              <a:gd name="connsiteX138" fmla="*/ 491238 w 498236"/>
              <a:gd name="connsiteY138" fmla="*/ 240989 h 498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98236" h="498452">
                <a:moveTo>
                  <a:pt x="491130" y="240881"/>
                </a:moveTo>
                <a:lnTo>
                  <a:pt x="431691" y="241204"/>
                </a:lnTo>
                <a:lnTo>
                  <a:pt x="452042" y="220637"/>
                </a:lnTo>
                <a:cubicBezTo>
                  <a:pt x="454734" y="217837"/>
                  <a:pt x="454734" y="213422"/>
                  <a:pt x="452042" y="210730"/>
                </a:cubicBezTo>
                <a:cubicBezTo>
                  <a:pt x="449350" y="208038"/>
                  <a:pt x="444827" y="208038"/>
                  <a:pt x="442135" y="210730"/>
                </a:cubicBezTo>
                <a:lnTo>
                  <a:pt x="411985" y="241204"/>
                </a:lnTo>
                <a:lnTo>
                  <a:pt x="366975" y="241419"/>
                </a:lnTo>
                <a:lnTo>
                  <a:pt x="413493" y="194363"/>
                </a:lnTo>
                <a:cubicBezTo>
                  <a:pt x="416185" y="191563"/>
                  <a:pt x="416185" y="187148"/>
                  <a:pt x="413493" y="184456"/>
                </a:cubicBezTo>
                <a:cubicBezTo>
                  <a:pt x="410693" y="181764"/>
                  <a:pt x="406278" y="181764"/>
                  <a:pt x="403586" y="184456"/>
                </a:cubicBezTo>
                <a:lnTo>
                  <a:pt x="347161" y="241419"/>
                </a:lnTo>
                <a:lnTo>
                  <a:pt x="275446" y="241850"/>
                </a:lnTo>
                <a:lnTo>
                  <a:pt x="299997" y="217084"/>
                </a:lnTo>
                <a:cubicBezTo>
                  <a:pt x="303659" y="213422"/>
                  <a:pt x="304735" y="208254"/>
                  <a:pt x="303551" y="203623"/>
                </a:cubicBezTo>
                <a:lnTo>
                  <a:pt x="401325" y="104773"/>
                </a:lnTo>
                <a:cubicBezTo>
                  <a:pt x="404017" y="101973"/>
                  <a:pt x="404017" y="97558"/>
                  <a:pt x="401325" y="94866"/>
                </a:cubicBezTo>
                <a:cubicBezTo>
                  <a:pt x="398525" y="92174"/>
                  <a:pt x="394110" y="92174"/>
                  <a:pt x="391418" y="94866"/>
                </a:cubicBezTo>
                <a:lnTo>
                  <a:pt x="293752" y="193609"/>
                </a:lnTo>
                <a:cubicBezTo>
                  <a:pt x="289122" y="192425"/>
                  <a:pt x="283953" y="193609"/>
                  <a:pt x="280292" y="197270"/>
                </a:cubicBezTo>
                <a:lnTo>
                  <a:pt x="255741" y="222037"/>
                </a:lnTo>
                <a:lnTo>
                  <a:pt x="255310" y="151937"/>
                </a:lnTo>
                <a:lnTo>
                  <a:pt x="312488" y="94113"/>
                </a:lnTo>
                <a:cubicBezTo>
                  <a:pt x="315180" y="91313"/>
                  <a:pt x="315180" y="86898"/>
                  <a:pt x="312488" y="84206"/>
                </a:cubicBezTo>
                <a:cubicBezTo>
                  <a:pt x="309689" y="81514"/>
                  <a:pt x="305274" y="81514"/>
                  <a:pt x="302582" y="84206"/>
                </a:cubicBezTo>
                <a:lnTo>
                  <a:pt x="255202" y="132016"/>
                </a:lnTo>
                <a:lnTo>
                  <a:pt x="254987" y="87006"/>
                </a:lnTo>
                <a:lnTo>
                  <a:pt x="285999" y="55671"/>
                </a:lnTo>
                <a:cubicBezTo>
                  <a:pt x="288691" y="52871"/>
                  <a:pt x="288691" y="48456"/>
                  <a:pt x="285999" y="45764"/>
                </a:cubicBezTo>
                <a:cubicBezTo>
                  <a:pt x="283199" y="43072"/>
                  <a:pt x="278784" y="43072"/>
                  <a:pt x="276092" y="45764"/>
                </a:cubicBezTo>
                <a:lnTo>
                  <a:pt x="254987" y="67193"/>
                </a:lnTo>
                <a:lnTo>
                  <a:pt x="254664" y="6999"/>
                </a:lnTo>
                <a:cubicBezTo>
                  <a:pt x="254664" y="3123"/>
                  <a:pt x="251541" y="0"/>
                  <a:pt x="247665" y="0"/>
                </a:cubicBezTo>
                <a:cubicBezTo>
                  <a:pt x="243788" y="0"/>
                  <a:pt x="240666" y="3123"/>
                  <a:pt x="240666" y="6999"/>
                </a:cubicBezTo>
                <a:lnTo>
                  <a:pt x="240989" y="66439"/>
                </a:lnTo>
                <a:lnTo>
                  <a:pt x="220422" y="46087"/>
                </a:lnTo>
                <a:cubicBezTo>
                  <a:pt x="217622" y="43395"/>
                  <a:pt x="213207" y="43395"/>
                  <a:pt x="210515" y="46087"/>
                </a:cubicBezTo>
                <a:cubicBezTo>
                  <a:pt x="207823" y="48887"/>
                  <a:pt x="207823" y="53302"/>
                  <a:pt x="210515" y="55994"/>
                </a:cubicBezTo>
                <a:lnTo>
                  <a:pt x="240989" y="86144"/>
                </a:lnTo>
                <a:lnTo>
                  <a:pt x="241204" y="131155"/>
                </a:lnTo>
                <a:lnTo>
                  <a:pt x="194148" y="84637"/>
                </a:lnTo>
                <a:cubicBezTo>
                  <a:pt x="191348" y="81945"/>
                  <a:pt x="186933" y="81945"/>
                  <a:pt x="184241" y="84637"/>
                </a:cubicBezTo>
                <a:cubicBezTo>
                  <a:pt x="181549" y="87436"/>
                  <a:pt x="181549" y="91851"/>
                  <a:pt x="184241" y="94543"/>
                </a:cubicBezTo>
                <a:lnTo>
                  <a:pt x="241204" y="150968"/>
                </a:lnTo>
                <a:lnTo>
                  <a:pt x="241635" y="221821"/>
                </a:lnTo>
                <a:lnTo>
                  <a:pt x="216868" y="197270"/>
                </a:lnTo>
                <a:cubicBezTo>
                  <a:pt x="213207" y="193609"/>
                  <a:pt x="208038" y="192532"/>
                  <a:pt x="203300" y="193825"/>
                </a:cubicBezTo>
                <a:lnTo>
                  <a:pt x="104558" y="96159"/>
                </a:lnTo>
                <a:cubicBezTo>
                  <a:pt x="101758" y="93467"/>
                  <a:pt x="97343" y="93467"/>
                  <a:pt x="94651" y="96159"/>
                </a:cubicBezTo>
                <a:cubicBezTo>
                  <a:pt x="91959" y="98958"/>
                  <a:pt x="91959" y="103373"/>
                  <a:pt x="94651" y="106065"/>
                </a:cubicBezTo>
                <a:lnTo>
                  <a:pt x="193502" y="203839"/>
                </a:lnTo>
                <a:cubicBezTo>
                  <a:pt x="192317" y="208469"/>
                  <a:pt x="193502" y="213638"/>
                  <a:pt x="197163" y="217299"/>
                </a:cubicBezTo>
                <a:lnTo>
                  <a:pt x="221929" y="241850"/>
                </a:lnTo>
                <a:lnTo>
                  <a:pt x="149891" y="242281"/>
                </a:lnTo>
                <a:lnTo>
                  <a:pt x="92928" y="185856"/>
                </a:lnTo>
                <a:cubicBezTo>
                  <a:pt x="90236" y="183164"/>
                  <a:pt x="85714" y="183164"/>
                  <a:pt x="83022" y="185856"/>
                </a:cubicBezTo>
                <a:cubicBezTo>
                  <a:pt x="80330" y="188656"/>
                  <a:pt x="80330" y="193071"/>
                  <a:pt x="83022" y="195763"/>
                </a:cubicBezTo>
                <a:lnTo>
                  <a:pt x="130078" y="242281"/>
                </a:lnTo>
                <a:lnTo>
                  <a:pt x="85068" y="242496"/>
                </a:lnTo>
                <a:lnTo>
                  <a:pt x="54594" y="212346"/>
                </a:lnTo>
                <a:cubicBezTo>
                  <a:pt x="51794" y="209654"/>
                  <a:pt x="47380" y="209654"/>
                  <a:pt x="44688" y="212346"/>
                </a:cubicBezTo>
                <a:cubicBezTo>
                  <a:pt x="41996" y="215038"/>
                  <a:pt x="41996" y="219560"/>
                  <a:pt x="44688" y="222252"/>
                </a:cubicBezTo>
                <a:lnTo>
                  <a:pt x="65254" y="242604"/>
                </a:lnTo>
                <a:lnTo>
                  <a:pt x="6999" y="242927"/>
                </a:lnTo>
                <a:cubicBezTo>
                  <a:pt x="3123" y="242927"/>
                  <a:pt x="0" y="246050"/>
                  <a:pt x="0" y="249926"/>
                </a:cubicBezTo>
                <a:cubicBezTo>
                  <a:pt x="0" y="253803"/>
                  <a:pt x="3123" y="256925"/>
                  <a:pt x="6999" y="256925"/>
                </a:cubicBezTo>
                <a:lnTo>
                  <a:pt x="66008" y="256602"/>
                </a:lnTo>
                <a:lnTo>
                  <a:pt x="44903" y="278031"/>
                </a:lnTo>
                <a:cubicBezTo>
                  <a:pt x="42211" y="280830"/>
                  <a:pt x="42211" y="285245"/>
                  <a:pt x="44903" y="287937"/>
                </a:cubicBezTo>
                <a:cubicBezTo>
                  <a:pt x="46302" y="289337"/>
                  <a:pt x="48026" y="289983"/>
                  <a:pt x="49856" y="289983"/>
                </a:cubicBezTo>
                <a:cubicBezTo>
                  <a:pt x="51686" y="289983"/>
                  <a:pt x="53410" y="289229"/>
                  <a:pt x="54810" y="287937"/>
                </a:cubicBezTo>
                <a:lnTo>
                  <a:pt x="85822" y="256602"/>
                </a:lnTo>
                <a:lnTo>
                  <a:pt x="130832" y="256387"/>
                </a:lnTo>
                <a:lnTo>
                  <a:pt x="83452" y="304197"/>
                </a:lnTo>
                <a:cubicBezTo>
                  <a:pt x="80760" y="306997"/>
                  <a:pt x="80760" y="311411"/>
                  <a:pt x="83452" y="314103"/>
                </a:cubicBezTo>
                <a:cubicBezTo>
                  <a:pt x="84852" y="315503"/>
                  <a:pt x="86575" y="316149"/>
                  <a:pt x="88406" y="316149"/>
                </a:cubicBezTo>
                <a:cubicBezTo>
                  <a:pt x="90236" y="316149"/>
                  <a:pt x="91959" y="315396"/>
                  <a:pt x="93359" y="314103"/>
                </a:cubicBezTo>
                <a:lnTo>
                  <a:pt x="150538" y="256279"/>
                </a:lnTo>
                <a:lnTo>
                  <a:pt x="221822" y="255848"/>
                </a:lnTo>
                <a:lnTo>
                  <a:pt x="196732" y="281153"/>
                </a:lnTo>
                <a:cubicBezTo>
                  <a:pt x="193071" y="284814"/>
                  <a:pt x="191994" y="289983"/>
                  <a:pt x="193286" y="294721"/>
                </a:cubicBezTo>
                <a:lnTo>
                  <a:pt x="95620" y="393464"/>
                </a:lnTo>
                <a:cubicBezTo>
                  <a:pt x="92928" y="396264"/>
                  <a:pt x="92928" y="400678"/>
                  <a:pt x="95620" y="403370"/>
                </a:cubicBezTo>
                <a:cubicBezTo>
                  <a:pt x="97020" y="404770"/>
                  <a:pt x="98743" y="405416"/>
                  <a:pt x="100574" y="405416"/>
                </a:cubicBezTo>
                <a:cubicBezTo>
                  <a:pt x="102404" y="405416"/>
                  <a:pt x="104127" y="404663"/>
                  <a:pt x="105527" y="403370"/>
                </a:cubicBezTo>
                <a:lnTo>
                  <a:pt x="203193" y="304628"/>
                </a:lnTo>
                <a:cubicBezTo>
                  <a:pt x="204378" y="304951"/>
                  <a:pt x="205562" y="305166"/>
                  <a:pt x="206746" y="305166"/>
                </a:cubicBezTo>
                <a:cubicBezTo>
                  <a:pt x="210300" y="305166"/>
                  <a:pt x="213853" y="303766"/>
                  <a:pt x="216653" y="300966"/>
                </a:cubicBezTo>
                <a:lnTo>
                  <a:pt x="241742" y="275662"/>
                </a:lnTo>
                <a:lnTo>
                  <a:pt x="242173" y="348561"/>
                </a:lnTo>
                <a:lnTo>
                  <a:pt x="185749" y="405524"/>
                </a:lnTo>
                <a:cubicBezTo>
                  <a:pt x="183057" y="408324"/>
                  <a:pt x="183057" y="412739"/>
                  <a:pt x="185749" y="415431"/>
                </a:cubicBezTo>
                <a:cubicBezTo>
                  <a:pt x="187148" y="416831"/>
                  <a:pt x="188872" y="417477"/>
                  <a:pt x="190702" y="417477"/>
                </a:cubicBezTo>
                <a:cubicBezTo>
                  <a:pt x="192532" y="417477"/>
                  <a:pt x="194256" y="416723"/>
                  <a:pt x="195656" y="415431"/>
                </a:cubicBezTo>
                <a:lnTo>
                  <a:pt x="242173" y="368374"/>
                </a:lnTo>
                <a:lnTo>
                  <a:pt x="242388" y="413385"/>
                </a:lnTo>
                <a:lnTo>
                  <a:pt x="212238" y="443858"/>
                </a:lnTo>
                <a:cubicBezTo>
                  <a:pt x="209546" y="446658"/>
                  <a:pt x="209546" y="451073"/>
                  <a:pt x="212238" y="453765"/>
                </a:cubicBezTo>
                <a:cubicBezTo>
                  <a:pt x="215038" y="456457"/>
                  <a:pt x="219453" y="456457"/>
                  <a:pt x="222145" y="453765"/>
                </a:cubicBezTo>
                <a:lnTo>
                  <a:pt x="242496" y="433198"/>
                </a:lnTo>
                <a:lnTo>
                  <a:pt x="242819" y="491453"/>
                </a:lnTo>
                <a:cubicBezTo>
                  <a:pt x="242819" y="495329"/>
                  <a:pt x="245942" y="498452"/>
                  <a:pt x="249818" y="498452"/>
                </a:cubicBezTo>
                <a:cubicBezTo>
                  <a:pt x="253695" y="498452"/>
                  <a:pt x="256818" y="495329"/>
                  <a:pt x="256818" y="491453"/>
                </a:cubicBezTo>
                <a:lnTo>
                  <a:pt x="256495" y="432444"/>
                </a:lnTo>
                <a:lnTo>
                  <a:pt x="277923" y="453549"/>
                </a:lnTo>
                <a:cubicBezTo>
                  <a:pt x="279323" y="454949"/>
                  <a:pt x="281046" y="455595"/>
                  <a:pt x="282876" y="455595"/>
                </a:cubicBezTo>
                <a:cubicBezTo>
                  <a:pt x="284707" y="455595"/>
                  <a:pt x="286430" y="454842"/>
                  <a:pt x="287830" y="453549"/>
                </a:cubicBezTo>
                <a:cubicBezTo>
                  <a:pt x="290522" y="450750"/>
                  <a:pt x="290522" y="446335"/>
                  <a:pt x="287830" y="443643"/>
                </a:cubicBezTo>
                <a:lnTo>
                  <a:pt x="256495" y="412631"/>
                </a:lnTo>
                <a:lnTo>
                  <a:pt x="256279" y="367621"/>
                </a:lnTo>
                <a:lnTo>
                  <a:pt x="304089" y="415000"/>
                </a:lnTo>
                <a:cubicBezTo>
                  <a:pt x="306889" y="417692"/>
                  <a:pt x="311304" y="417692"/>
                  <a:pt x="313996" y="415000"/>
                </a:cubicBezTo>
                <a:cubicBezTo>
                  <a:pt x="316688" y="412200"/>
                  <a:pt x="316688" y="407785"/>
                  <a:pt x="313996" y="405093"/>
                </a:cubicBezTo>
                <a:lnTo>
                  <a:pt x="256172" y="347915"/>
                </a:lnTo>
                <a:lnTo>
                  <a:pt x="255741" y="275877"/>
                </a:lnTo>
                <a:lnTo>
                  <a:pt x="281046" y="300966"/>
                </a:lnTo>
                <a:cubicBezTo>
                  <a:pt x="283845" y="303658"/>
                  <a:pt x="287399" y="305058"/>
                  <a:pt x="290952" y="305058"/>
                </a:cubicBezTo>
                <a:cubicBezTo>
                  <a:pt x="292137" y="305058"/>
                  <a:pt x="293321" y="304843"/>
                  <a:pt x="294506" y="304520"/>
                </a:cubicBezTo>
                <a:lnTo>
                  <a:pt x="393249" y="402186"/>
                </a:lnTo>
                <a:cubicBezTo>
                  <a:pt x="394649" y="403586"/>
                  <a:pt x="396371" y="404232"/>
                  <a:pt x="398202" y="404232"/>
                </a:cubicBezTo>
                <a:cubicBezTo>
                  <a:pt x="400033" y="404232"/>
                  <a:pt x="401755" y="403478"/>
                  <a:pt x="403155" y="402186"/>
                </a:cubicBezTo>
                <a:cubicBezTo>
                  <a:pt x="405847" y="399386"/>
                  <a:pt x="405847" y="394971"/>
                  <a:pt x="403155" y="392279"/>
                </a:cubicBezTo>
                <a:lnTo>
                  <a:pt x="304412" y="294613"/>
                </a:lnTo>
                <a:cubicBezTo>
                  <a:pt x="305597" y="289983"/>
                  <a:pt x="304412" y="284814"/>
                  <a:pt x="300751" y="281153"/>
                </a:cubicBezTo>
                <a:lnTo>
                  <a:pt x="275446" y="256064"/>
                </a:lnTo>
                <a:lnTo>
                  <a:pt x="346300" y="255633"/>
                </a:lnTo>
                <a:lnTo>
                  <a:pt x="404125" y="312811"/>
                </a:lnTo>
                <a:cubicBezTo>
                  <a:pt x="405524" y="314211"/>
                  <a:pt x="407247" y="314857"/>
                  <a:pt x="409077" y="314857"/>
                </a:cubicBezTo>
                <a:cubicBezTo>
                  <a:pt x="410908" y="314857"/>
                  <a:pt x="412631" y="314103"/>
                  <a:pt x="414031" y="312811"/>
                </a:cubicBezTo>
                <a:cubicBezTo>
                  <a:pt x="416723" y="310012"/>
                  <a:pt x="416723" y="305597"/>
                  <a:pt x="414031" y="302905"/>
                </a:cubicBezTo>
                <a:lnTo>
                  <a:pt x="366221" y="255525"/>
                </a:lnTo>
                <a:lnTo>
                  <a:pt x="411231" y="255310"/>
                </a:lnTo>
                <a:lnTo>
                  <a:pt x="442566" y="286322"/>
                </a:lnTo>
                <a:cubicBezTo>
                  <a:pt x="443966" y="287722"/>
                  <a:pt x="445689" y="288368"/>
                  <a:pt x="447519" y="288368"/>
                </a:cubicBezTo>
                <a:cubicBezTo>
                  <a:pt x="449350" y="288368"/>
                  <a:pt x="451073" y="287614"/>
                  <a:pt x="452473" y="286322"/>
                </a:cubicBezTo>
                <a:cubicBezTo>
                  <a:pt x="455165" y="283522"/>
                  <a:pt x="455165" y="279107"/>
                  <a:pt x="452473" y="276415"/>
                </a:cubicBezTo>
                <a:lnTo>
                  <a:pt x="431045" y="255310"/>
                </a:lnTo>
                <a:lnTo>
                  <a:pt x="491238" y="254987"/>
                </a:lnTo>
                <a:cubicBezTo>
                  <a:pt x="495115" y="254987"/>
                  <a:pt x="498237" y="251864"/>
                  <a:pt x="498237" y="247988"/>
                </a:cubicBezTo>
                <a:cubicBezTo>
                  <a:pt x="498237" y="244111"/>
                  <a:pt x="495115" y="240989"/>
                  <a:pt x="491238" y="24098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0" name="Freeform: Shape 1719">
            <a:extLst>
              <a:ext uri="{FF2B5EF4-FFF2-40B4-BE49-F238E27FC236}">
                <a16:creationId xmlns:a16="http://schemas.microsoft.com/office/drawing/2014/main" id="{6900A363-4A22-F191-C88A-2EB7B97B036B}"/>
              </a:ext>
            </a:extLst>
          </p:cNvPr>
          <p:cNvSpPr/>
          <p:nvPr/>
        </p:nvSpPr>
        <p:spPr>
          <a:xfrm>
            <a:off x="5688750" y="4673982"/>
            <a:ext cx="706383" cy="706598"/>
          </a:xfrm>
          <a:custGeom>
            <a:avLst/>
            <a:gdLst>
              <a:gd name="connsiteX0" fmla="*/ 696692 w 706383"/>
              <a:gd name="connsiteY0" fmla="*/ 341239 h 706598"/>
              <a:gd name="connsiteX1" fmla="*/ 612378 w 706383"/>
              <a:gd name="connsiteY1" fmla="*/ 341670 h 706598"/>
              <a:gd name="connsiteX2" fmla="*/ 641236 w 706383"/>
              <a:gd name="connsiteY2" fmla="*/ 312488 h 706598"/>
              <a:gd name="connsiteX3" fmla="*/ 641236 w 706383"/>
              <a:gd name="connsiteY3" fmla="*/ 298490 h 706598"/>
              <a:gd name="connsiteX4" fmla="*/ 627238 w 706383"/>
              <a:gd name="connsiteY4" fmla="*/ 298490 h 706598"/>
              <a:gd name="connsiteX5" fmla="*/ 584381 w 706383"/>
              <a:gd name="connsiteY5" fmla="*/ 341778 h 706598"/>
              <a:gd name="connsiteX6" fmla="*/ 520527 w 706383"/>
              <a:gd name="connsiteY6" fmla="*/ 342101 h 706598"/>
              <a:gd name="connsiteX7" fmla="*/ 586535 w 706383"/>
              <a:gd name="connsiteY7" fmla="*/ 275339 h 706598"/>
              <a:gd name="connsiteX8" fmla="*/ 586535 w 706383"/>
              <a:gd name="connsiteY8" fmla="*/ 261340 h 706598"/>
              <a:gd name="connsiteX9" fmla="*/ 572536 w 706383"/>
              <a:gd name="connsiteY9" fmla="*/ 261340 h 706598"/>
              <a:gd name="connsiteX10" fmla="*/ 492530 w 706383"/>
              <a:gd name="connsiteY10" fmla="*/ 342208 h 706598"/>
              <a:gd name="connsiteX11" fmla="*/ 390879 w 706383"/>
              <a:gd name="connsiteY11" fmla="*/ 342747 h 706598"/>
              <a:gd name="connsiteX12" fmla="*/ 425661 w 706383"/>
              <a:gd name="connsiteY12" fmla="*/ 307643 h 706598"/>
              <a:gd name="connsiteX13" fmla="*/ 430613 w 706383"/>
              <a:gd name="connsiteY13" fmla="*/ 288583 h 706598"/>
              <a:gd name="connsiteX14" fmla="*/ 569198 w 706383"/>
              <a:gd name="connsiteY14" fmla="*/ 148383 h 706598"/>
              <a:gd name="connsiteX15" fmla="*/ 569198 w 706383"/>
              <a:gd name="connsiteY15" fmla="*/ 134385 h 706598"/>
              <a:gd name="connsiteX16" fmla="*/ 555200 w 706383"/>
              <a:gd name="connsiteY16" fmla="*/ 134385 h 706598"/>
              <a:gd name="connsiteX17" fmla="*/ 416615 w 706383"/>
              <a:gd name="connsiteY17" fmla="*/ 274477 h 706598"/>
              <a:gd name="connsiteX18" fmla="*/ 397448 w 706383"/>
              <a:gd name="connsiteY18" fmla="*/ 279646 h 706598"/>
              <a:gd name="connsiteX19" fmla="*/ 362667 w 706383"/>
              <a:gd name="connsiteY19" fmla="*/ 314857 h 706598"/>
              <a:gd name="connsiteX20" fmla="*/ 362129 w 706383"/>
              <a:gd name="connsiteY20" fmla="*/ 215468 h 706598"/>
              <a:gd name="connsiteX21" fmla="*/ 443213 w 706383"/>
              <a:gd name="connsiteY21" fmla="*/ 133416 h 706598"/>
              <a:gd name="connsiteX22" fmla="*/ 443213 w 706383"/>
              <a:gd name="connsiteY22" fmla="*/ 119417 h 706598"/>
              <a:gd name="connsiteX23" fmla="*/ 429214 w 706383"/>
              <a:gd name="connsiteY23" fmla="*/ 119417 h 706598"/>
              <a:gd name="connsiteX24" fmla="*/ 362021 w 706383"/>
              <a:gd name="connsiteY24" fmla="*/ 187364 h 706598"/>
              <a:gd name="connsiteX25" fmla="*/ 361698 w 706383"/>
              <a:gd name="connsiteY25" fmla="*/ 123509 h 706598"/>
              <a:gd name="connsiteX26" fmla="*/ 405632 w 706383"/>
              <a:gd name="connsiteY26" fmla="*/ 79037 h 706598"/>
              <a:gd name="connsiteX27" fmla="*/ 405632 w 706383"/>
              <a:gd name="connsiteY27" fmla="*/ 65039 h 706598"/>
              <a:gd name="connsiteX28" fmla="*/ 391633 w 706383"/>
              <a:gd name="connsiteY28" fmla="*/ 65039 h 706598"/>
              <a:gd name="connsiteX29" fmla="*/ 361591 w 706383"/>
              <a:gd name="connsiteY29" fmla="*/ 95405 h 706598"/>
              <a:gd name="connsiteX30" fmla="*/ 361160 w 706383"/>
              <a:gd name="connsiteY30" fmla="*/ 9907 h 706598"/>
              <a:gd name="connsiteX31" fmla="*/ 351145 w 706383"/>
              <a:gd name="connsiteY31" fmla="*/ 0 h 706598"/>
              <a:gd name="connsiteX32" fmla="*/ 341239 w 706383"/>
              <a:gd name="connsiteY32" fmla="*/ 10015 h 706598"/>
              <a:gd name="connsiteX33" fmla="*/ 341670 w 706383"/>
              <a:gd name="connsiteY33" fmla="*/ 94328 h 706598"/>
              <a:gd name="connsiteX34" fmla="*/ 312488 w 706383"/>
              <a:gd name="connsiteY34" fmla="*/ 65470 h 706598"/>
              <a:gd name="connsiteX35" fmla="*/ 298490 w 706383"/>
              <a:gd name="connsiteY35" fmla="*/ 65470 h 706598"/>
              <a:gd name="connsiteX36" fmla="*/ 298490 w 706383"/>
              <a:gd name="connsiteY36" fmla="*/ 79468 h 706598"/>
              <a:gd name="connsiteX37" fmla="*/ 341777 w 706383"/>
              <a:gd name="connsiteY37" fmla="*/ 122325 h 706598"/>
              <a:gd name="connsiteX38" fmla="*/ 342101 w 706383"/>
              <a:gd name="connsiteY38" fmla="*/ 186179 h 706598"/>
              <a:gd name="connsiteX39" fmla="*/ 275339 w 706383"/>
              <a:gd name="connsiteY39" fmla="*/ 120171 h 706598"/>
              <a:gd name="connsiteX40" fmla="*/ 261340 w 706383"/>
              <a:gd name="connsiteY40" fmla="*/ 120171 h 706598"/>
              <a:gd name="connsiteX41" fmla="*/ 261340 w 706383"/>
              <a:gd name="connsiteY41" fmla="*/ 134170 h 706598"/>
              <a:gd name="connsiteX42" fmla="*/ 342208 w 706383"/>
              <a:gd name="connsiteY42" fmla="*/ 214176 h 706598"/>
              <a:gd name="connsiteX43" fmla="*/ 342747 w 706383"/>
              <a:gd name="connsiteY43" fmla="*/ 314750 h 706598"/>
              <a:gd name="connsiteX44" fmla="*/ 307643 w 706383"/>
              <a:gd name="connsiteY44" fmla="*/ 279969 h 706598"/>
              <a:gd name="connsiteX45" fmla="*/ 288476 w 706383"/>
              <a:gd name="connsiteY45" fmla="*/ 275016 h 706598"/>
              <a:gd name="connsiteX46" fmla="*/ 148384 w 706383"/>
              <a:gd name="connsiteY46" fmla="*/ 136431 h 706598"/>
              <a:gd name="connsiteX47" fmla="*/ 134385 w 706383"/>
              <a:gd name="connsiteY47" fmla="*/ 136431 h 706598"/>
              <a:gd name="connsiteX48" fmla="*/ 134385 w 706383"/>
              <a:gd name="connsiteY48" fmla="*/ 150429 h 706598"/>
              <a:gd name="connsiteX49" fmla="*/ 274585 w 706383"/>
              <a:gd name="connsiteY49" fmla="*/ 289122 h 706598"/>
              <a:gd name="connsiteX50" fmla="*/ 279754 w 706383"/>
              <a:gd name="connsiteY50" fmla="*/ 308181 h 706598"/>
              <a:gd name="connsiteX51" fmla="*/ 314857 w 706383"/>
              <a:gd name="connsiteY51" fmla="*/ 342962 h 706598"/>
              <a:gd name="connsiteX52" fmla="*/ 212561 w 706383"/>
              <a:gd name="connsiteY52" fmla="*/ 343500 h 706598"/>
              <a:gd name="connsiteX53" fmla="*/ 131693 w 706383"/>
              <a:gd name="connsiteY53" fmla="*/ 263494 h 706598"/>
              <a:gd name="connsiteX54" fmla="*/ 117695 w 706383"/>
              <a:gd name="connsiteY54" fmla="*/ 263494 h 706598"/>
              <a:gd name="connsiteX55" fmla="*/ 117695 w 706383"/>
              <a:gd name="connsiteY55" fmla="*/ 277492 h 706598"/>
              <a:gd name="connsiteX56" fmla="*/ 184456 w 706383"/>
              <a:gd name="connsiteY56" fmla="*/ 343500 h 706598"/>
              <a:gd name="connsiteX57" fmla="*/ 120602 w 706383"/>
              <a:gd name="connsiteY57" fmla="*/ 343823 h 706598"/>
              <a:gd name="connsiteX58" fmla="*/ 77314 w 706383"/>
              <a:gd name="connsiteY58" fmla="*/ 300967 h 706598"/>
              <a:gd name="connsiteX59" fmla="*/ 63316 w 706383"/>
              <a:gd name="connsiteY59" fmla="*/ 300967 h 706598"/>
              <a:gd name="connsiteX60" fmla="*/ 63316 w 706383"/>
              <a:gd name="connsiteY60" fmla="*/ 314965 h 706598"/>
              <a:gd name="connsiteX61" fmla="*/ 92498 w 706383"/>
              <a:gd name="connsiteY61" fmla="*/ 343823 h 706598"/>
              <a:gd name="connsiteX62" fmla="*/ 9906 w 706383"/>
              <a:gd name="connsiteY62" fmla="*/ 344254 h 706598"/>
              <a:gd name="connsiteX63" fmla="*/ 0 w 706383"/>
              <a:gd name="connsiteY63" fmla="*/ 354268 h 706598"/>
              <a:gd name="connsiteX64" fmla="*/ 10014 w 706383"/>
              <a:gd name="connsiteY64" fmla="*/ 364175 h 706598"/>
              <a:gd name="connsiteX65" fmla="*/ 93790 w 706383"/>
              <a:gd name="connsiteY65" fmla="*/ 363744 h 706598"/>
              <a:gd name="connsiteX66" fmla="*/ 63747 w 706383"/>
              <a:gd name="connsiteY66" fmla="*/ 394110 h 706598"/>
              <a:gd name="connsiteX67" fmla="*/ 63747 w 706383"/>
              <a:gd name="connsiteY67" fmla="*/ 408109 h 706598"/>
              <a:gd name="connsiteX68" fmla="*/ 70746 w 706383"/>
              <a:gd name="connsiteY68" fmla="*/ 411016 h 706598"/>
              <a:gd name="connsiteX69" fmla="*/ 77746 w 706383"/>
              <a:gd name="connsiteY69" fmla="*/ 408109 h 706598"/>
              <a:gd name="connsiteX70" fmla="*/ 121679 w 706383"/>
              <a:gd name="connsiteY70" fmla="*/ 363637 h 706598"/>
              <a:gd name="connsiteX71" fmla="*/ 185534 w 706383"/>
              <a:gd name="connsiteY71" fmla="*/ 363314 h 706598"/>
              <a:gd name="connsiteX72" fmla="*/ 118341 w 706383"/>
              <a:gd name="connsiteY72" fmla="*/ 431260 h 706598"/>
              <a:gd name="connsiteX73" fmla="*/ 118341 w 706383"/>
              <a:gd name="connsiteY73" fmla="*/ 445258 h 706598"/>
              <a:gd name="connsiteX74" fmla="*/ 125340 w 706383"/>
              <a:gd name="connsiteY74" fmla="*/ 448166 h 706598"/>
              <a:gd name="connsiteX75" fmla="*/ 132340 w 706383"/>
              <a:gd name="connsiteY75" fmla="*/ 445258 h 706598"/>
              <a:gd name="connsiteX76" fmla="*/ 213422 w 706383"/>
              <a:gd name="connsiteY76" fmla="*/ 363206 h 706598"/>
              <a:gd name="connsiteX77" fmla="*/ 314534 w 706383"/>
              <a:gd name="connsiteY77" fmla="*/ 362668 h 706598"/>
              <a:gd name="connsiteX78" fmla="*/ 279000 w 706383"/>
              <a:gd name="connsiteY78" fmla="*/ 398633 h 706598"/>
              <a:gd name="connsiteX79" fmla="*/ 274047 w 706383"/>
              <a:gd name="connsiteY79" fmla="*/ 417800 h 706598"/>
              <a:gd name="connsiteX80" fmla="*/ 135462 w 706383"/>
              <a:gd name="connsiteY80" fmla="*/ 557892 h 706598"/>
              <a:gd name="connsiteX81" fmla="*/ 135462 w 706383"/>
              <a:gd name="connsiteY81" fmla="*/ 571890 h 706598"/>
              <a:gd name="connsiteX82" fmla="*/ 142462 w 706383"/>
              <a:gd name="connsiteY82" fmla="*/ 574798 h 706598"/>
              <a:gd name="connsiteX83" fmla="*/ 149460 w 706383"/>
              <a:gd name="connsiteY83" fmla="*/ 571890 h 706598"/>
              <a:gd name="connsiteX84" fmla="*/ 288045 w 706383"/>
              <a:gd name="connsiteY84" fmla="*/ 431798 h 706598"/>
              <a:gd name="connsiteX85" fmla="*/ 293106 w 706383"/>
              <a:gd name="connsiteY85" fmla="*/ 432552 h 706598"/>
              <a:gd name="connsiteX86" fmla="*/ 307104 w 706383"/>
              <a:gd name="connsiteY86" fmla="*/ 426630 h 706598"/>
              <a:gd name="connsiteX87" fmla="*/ 342639 w 706383"/>
              <a:gd name="connsiteY87" fmla="*/ 390664 h 706598"/>
              <a:gd name="connsiteX88" fmla="*/ 343177 w 706383"/>
              <a:gd name="connsiteY88" fmla="*/ 494037 h 706598"/>
              <a:gd name="connsiteX89" fmla="*/ 263171 w 706383"/>
              <a:gd name="connsiteY89" fmla="*/ 574905 h 706598"/>
              <a:gd name="connsiteX90" fmla="*/ 263171 w 706383"/>
              <a:gd name="connsiteY90" fmla="*/ 588904 h 706598"/>
              <a:gd name="connsiteX91" fmla="*/ 270170 w 706383"/>
              <a:gd name="connsiteY91" fmla="*/ 591811 h 706598"/>
              <a:gd name="connsiteX92" fmla="*/ 277169 w 706383"/>
              <a:gd name="connsiteY92" fmla="*/ 588904 h 706598"/>
              <a:gd name="connsiteX93" fmla="*/ 343177 w 706383"/>
              <a:gd name="connsiteY93" fmla="*/ 522142 h 706598"/>
              <a:gd name="connsiteX94" fmla="*/ 343500 w 706383"/>
              <a:gd name="connsiteY94" fmla="*/ 585996 h 706598"/>
              <a:gd name="connsiteX95" fmla="*/ 300643 w 706383"/>
              <a:gd name="connsiteY95" fmla="*/ 629284 h 706598"/>
              <a:gd name="connsiteX96" fmla="*/ 300643 w 706383"/>
              <a:gd name="connsiteY96" fmla="*/ 643282 h 706598"/>
              <a:gd name="connsiteX97" fmla="*/ 314642 w 706383"/>
              <a:gd name="connsiteY97" fmla="*/ 643282 h 706598"/>
              <a:gd name="connsiteX98" fmla="*/ 343500 w 706383"/>
              <a:gd name="connsiteY98" fmla="*/ 614101 h 706598"/>
              <a:gd name="connsiteX99" fmla="*/ 343931 w 706383"/>
              <a:gd name="connsiteY99" fmla="*/ 696692 h 706598"/>
              <a:gd name="connsiteX100" fmla="*/ 353945 w 706383"/>
              <a:gd name="connsiteY100" fmla="*/ 706598 h 706598"/>
              <a:gd name="connsiteX101" fmla="*/ 363852 w 706383"/>
              <a:gd name="connsiteY101" fmla="*/ 696584 h 706598"/>
              <a:gd name="connsiteX102" fmla="*/ 363421 w 706383"/>
              <a:gd name="connsiteY102" fmla="*/ 612809 h 706598"/>
              <a:gd name="connsiteX103" fmla="*/ 393787 w 706383"/>
              <a:gd name="connsiteY103" fmla="*/ 642852 h 706598"/>
              <a:gd name="connsiteX104" fmla="*/ 400786 w 706383"/>
              <a:gd name="connsiteY104" fmla="*/ 645759 h 706598"/>
              <a:gd name="connsiteX105" fmla="*/ 407785 w 706383"/>
              <a:gd name="connsiteY105" fmla="*/ 642852 h 706598"/>
              <a:gd name="connsiteX106" fmla="*/ 407785 w 706383"/>
              <a:gd name="connsiteY106" fmla="*/ 628853 h 706598"/>
              <a:gd name="connsiteX107" fmla="*/ 363313 w 706383"/>
              <a:gd name="connsiteY107" fmla="*/ 584920 h 706598"/>
              <a:gd name="connsiteX108" fmla="*/ 362991 w 706383"/>
              <a:gd name="connsiteY108" fmla="*/ 521065 h 706598"/>
              <a:gd name="connsiteX109" fmla="*/ 430937 w 706383"/>
              <a:gd name="connsiteY109" fmla="*/ 588258 h 706598"/>
              <a:gd name="connsiteX110" fmla="*/ 444935 w 706383"/>
              <a:gd name="connsiteY110" fmla="*/ 588258 h 706598"/>
              <a:gd name="connsiteX111" fmla="*/ 444935 w 706383"/>
              <a:gd name="connsiteY111" fmla="*/ 574259 h 706598"/>
              <a:gd name="connsiteX112" fmla="*/ 362883 w 706383"/>
              <a:gd name="connsiteY112" fmla="*/ 493176 h 706598"/>
              <a:gd name="connsiteX113" fmla="*/ 362345 w 706383"/>
              <a:gd name="connsiteY113" fmla="*/ 390880 h 706598"/>
              <a:gd name="connsiteX114" fmla="*/ 398309 w 706383"/>
              <a:gd name="connsiteY114" fmla="*/ 426414 h 706598"/>
              <a:gd name="connsiteX115" fmla="*/ 412415 w 706383"/>
              <a:gd name="connsiteY115" fmla="*/ 432121 h 706598"/>
              <a:gd name="connsiteX116" fmla="*/ 417477 w 706383"/>
              <a:gd name="connsiteY116" fmla="*/ 431367 h 706598"/>
              <a:gd name="connsiteX117" fmla="*/ 557569 w 706383"/>
              <a:gd name="connsiteY117" fmla="*/ 569952 h 706598"/>
              <a:gd name="connsiteX118" fmla="*/ 564568 w 706383"/>
              <a:gd name="connsiteY118" fmla="*/ 572859 h 706598"/>
              <a:gd name="connsiteX119" fmla="*/ 571567 w 706383"/>
              <a:gd name="connsiteY119" fmla="*/ 569952 h 706598"/>
              <a:gd name="connsiteX120" fmla="*/ 571567 w 706383"/>
              <a:gd name="connsiteY120" fmla="*/ 555954 h 706598"/>
              <a:gd name="connsiteX121" fmla="*/ 431475 w 706383"/>
              <a:gd name="connsiteY121" fmla="*/ 417369 h 706598"/>
              <a:gd name="connsiteX122" fmla="*/ 426307 w 706383"/>
              <a:gd name="connsiteY122" fmla="*/ 398202 h 706598"/>
              <a:gd name="connsiteX123" fmla="*/ 390341 w 706383"/>
              <a:gd name="connsiteY123" fmla="*/ 362668 h 706598"/>
              <a:gd name="connsiteX124" fmla="*/ 490915 w 706383"/>
              <a:gd name="connsiteY124" fmla="*/ 362129 h 706598"/>
              <a:gd name="connsiteX125" fmla="*/ 572967 w 706383"/>
              <a:gd name="connsiteY125" fmla="*/ 443212 h 706598"/>
              <a:gd name="connsiteX126" fmla="*/ 579966 w 706383"/>
              <a:gd name="connsiteY126" fmla="*/ 446120 h 706598"/>
              <a:gd name="connsiteX127" fmla="*/ 586965 w 706383"/>
              <a:gd name="connsiteY127" fmla="*/ 443212 h 706598"/>
              <a:gd name="connsiteX128" fmla="*/ 586965 w 706383"/>
              <a:gd name="connsiteY128" fmla="*/ 429214 h 706598"/>
              <a:gd name="connsiteX129" fmla="*/ 519019 w 706383"/>
              <a:gd name="connsiteY129" fmla="*/ 362021 h 706598"/>
              <a:gd name="connsiteX130" fmla="*/ 582874 w 706383"/>
              <a:gd name="connsiteY130" fmla="*/ 361698 h 706598"/>
              <a:gd name="connsiteX131" fmla="*/ 627346 w 706383"/>
              <a:gd name="connsiteY131" fmla="*/ 405632 h 706598"/>
              <a:gd name="connsiteX132" fmla="*/ 634345 w 706383"/>
              <a:gd name="connsiteY132" fmla="*/ 408539 h 706598"/>
              <a:gd name="connsiteX133" fmla="*/ 641344 w 706383"/>
              <a:gd name="connsiteY133" fmla="*/ 405632 h 706598"/>
              <a:gd name="connsiteX134" fmla="*/ 641344 w 706383"/>
              <a:gd name="connsiteY134" fmla="*/ 391634 h 706598"/>
              <a:gd name="connsiteX135" fmla="*/ 610978 w 706383"/>
              <a:gd name="connsiteY135" fmla="*/ 361591 h 706598"/>
              <a:gd name="connsiteX136" fmla="*/ 696476 w 706383"/>
              <a:gd name="connsiteY136" fmla="*/ 361160 h 706598"/>
              <a:gd name="connsiteX137" fmla="*/ 706383 w 706383"/>
              <a:gd name="connsiteY137" fmla="*/ 351146 h 706598"/>
              <a:gd name="connsiteX138" fmla="*/ 696368 w 706383"/>
              <a:gd name="connsiteY138" fmla="*/ 341239 h 70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6383" h="706598">
                <a:moveTo>
                  <a:pt x="696692" y="341239"/>
                </a:moveTo>
                <a:lnTo>
                  <a:pt x="612378" y="341670"/>
                </a:lnTo>
                <a:lnTo>
                  <a:pt x="641236" y="312488"/>
                </a:lnTo>
                <a:cubicBezTo>
                  <a:pt x="645113" y="308612"/>
                  <a:pt x="645005" y="302259"/>
                  <a:pt x="641236" y="298490"/>
                </a:cubicBezTo>
                <a:cubicBezTo>
                  <a:pt x="637360" y="294614"/>
                  <a:pt x="631007" y="294721"/>
                  <a:pt x="627238" y="298490"/>
                </a:cubicBezTo>
                <a:lnTo>
                  <a:pt x="584381" y="341778"/>
                </a:lnTo>
                <a:lnTo>
                  <a:pt x="520527" y="342101"/>
                </a:lnTo>
                <a:lnTo>
                  <a:pt x="586535" y="275339"/>
                </a:lnTo>
                <a:cubicBezTo>
                  <a:pt x="590411" y="271462"/>
                  <a:pt x="590411" y="265109"/>
                  <a:pt x="586535" y="261340"/>
                </a:cubicBezTo>
                <a:cubicBezTo>
                  <a:pt x="582658" y="257464"/>
                  <a:pt x="576305" y="257464"/>
                  <a:pt x="572536" y="261340"/>
                </a:cubicBezTo>
                <a:lnTo>
                  <a:pt x="492530" y="342208"/>
                </a:lnTo>
                <a:lnTo>
                  <a:pt x="390879" y="342747"/>
                </a:lnTo>
                <a:lnTo>
                  <a:pt x="425661" y="307643"/>
                </a:lnTo>
                <a:cubicBezTo>
                  <a:pt x="430829" y="302474"/>
                  <a:pt x="432445" y="295152"/>
                  <a:pt x="430613" y="288583"/>
                </a:cubicBezTo>
                <a:lnTo>
                  <a:pt x="569198" y="148383"/>
                </a:lnTo>
                <a:cubicBezTo>
                  <a:pt x="573075" y="144507"/>
                  <a:pt x="572967" y="138154"/>
                  <a:pt x="569198" y="134385"/>
                </a:cubicBezTo>
                <a:cubicBezTo>
                  <a:pt x="565322" y="130509"/>
                  <a:pt x="558969" y="130509"/>
                  <a:pt x="555200" y="134385"/>
                </a:cubicBezTo>
                <a:lnTo>
                  <a:pt x="416615" y="274477"/>
                </a:lnTo>
                <a:cubicBezTo>
                  <a:pt x="409939" y="272754"/>
                  <a:pt x="402617" y="274477"/>
                  <a:pt x="397448" y="279646"/>
                </a:cubicBezTo>
                <a:lnTo>
                  <a:pt x="362667" y="314857"/>
                </a:lnTo>
                <a:lnTo>
                  <a:pt x="362129" y="215468"/>
                </a:lnTo>
                <a:lnTo>
                  <a:pt x="443213" y="133416"/>
                </a:lnTo>
                <a:cubicBezTo>
                  <a:pt x="447089" y="129539"/>
                  <a:pt x="446981" y="123186"/>
                  <a:pt x="443213" y="119417"/>
                </a:cubicBezTo>
                <a:cubicBezTo>
                  <a:pt x="439336" y="115541"/>
                  <a:pt x="432983" y="115649"/>
                  <a:pt x="429214" y="119417"/>
                </a:cubicBezTo>
                <a:lnTo>
                  <a:pt x="362021" y="187364"/>
                </a:lnTo>
                <a:lnTo>
                  <a:pt x="361698" y="123509"/>
                </a:lnTo>
                <a:lnTo>
                  <a:pt x="405632" y="79037"/>
                </a:lnTo>
                <a:cubicBezTo>
                  <a:pt x="409509" y="75161"/>
                  <a:pt x="409401" y="68808"/>
                  <a:pt x="405632" y="65039"/>
                </a:cubicBezTo>
                <a:cubicBezTo>
                  <a:pt x="401755" y="61163"/>
                  <a:pt x="395402" y="61270"/>
                  <a:pt x="391633" y="65039"/>
                </a:cubicBezTo>
                <a:lnTo>
                  <a:pt x="361591" y="95405"/>
                </a:lnTo>
                <a:lnTo>
                  <a:pt x="361160" y="9907"/>
                </a:lnTo>
                <a:cubicBezTo>
                  <a:pt x="361160" y="4415"/>
                  <a:pt x="356637" y="0"/>
                  <a:pt x="351145" y="0"/>
                </a:cubicBezTo>
                <a:cubicBezTo>
                  <a:pt x="345654" y="0"/>
                  <a:pt x="341239" y="4523"/>
                  <a:pt x="341239" y="10015"/>
                </a:cubicBezTo>
                <a:lnTo>
                  <a:pt x="341670" y="94328"/>
                </a:lnTo>
                <a:lnTo>
                  <a:pt x="312488" y="65470"/>
                </a:lnTo>
                <a:cubicBezTo>
                  <a:pt x="308612" y="61593"/>
                  <a:pt x="302259" y="61701"/>
                  <a:pt x="298490" y="65470"/>
                </a:cubicBezTo>
                <a:cubicBezTo>
                  <a:pt x="294613" y="69346"/>
                  <a:pt x="294721" y="75699"/>
                  <a:pt x="298490" y="79468"/>
                </a:cubicBezTo>
                <a:lnTo>
                  <a:pt x="341777" y="122325"/>
                </a:lnTo>
                <a:lnTo>
                  <a:pt x="342101" y="186179"/>
                </a:lnTo>
                <a:lnTo>
                  <a:pt x="275339" y="120171"/>
                </a:lnTo>
                <a:cubicBezTo>
                  <a:pt x="271462" y="116295"/>
                  <a:pt x="265109" y="116295"/>
                  <a:pt x="261340" y="120171"/>
                </a:cubicBezTo>
                <a:cubicBezTo>
                  <a:pt x="257464" y="124048"/>
                  <a:pt x="257464" y="130401"/>
                  <a:pt x="261340" y="134170"/>
                </a:cubicBezTo>
                <a:lnTo>
                  <a:pt x="342208" y="214176"/>
                </a:lnTo>
                <a:lnTo>
                  <a:pt x="342747" y="314750"/>
                </a:lnTo>
                <a:lnTo>
                  <a:pt x="307643" y="279969"/>
                </a:lnTo>
                <a:cubicBezTo>
                  <a:pt x="302367" y="274800"/>
                  <a:pt x="295044" y="273185"/>
                  <a:pt x="288476" y="275016"/>
                </a:cubicBezTo>
                <a:lnTo>
                  <a:pt x="148384" y="136431"/>
                </a:lnTo>
                <a:cubicBezTo>
                  <a:pt x="144507" y="132554"/>
                  <a:pt x="138154" y="132662"/>
                  <a:pt x="134385" y="136431"/>
                </a:cubicBezTo>
                <a:cubicBezTo>
                  <a:pt x="130508" y="140307"/>
                  <a:pt x="130508" y="146661"/>
                  <a:pt x="134385" y="150429"/>
                </a:cubicBezTo>
                <a:lnTo>
                  <a:pt x="274585" y="289122"/>
                </a:lnTo>
                <a:cubicBezTo>
                  <a:pt x="272862" y="295690"/>
                  <a:pt x="274585" y="303013"/>
                  <a:pt x="279754" y="308181"/>
                </a:cubicBezTo>
                <a:lnTo>
                  <a:pt x="314857" y="342962"/>
                </a:lnTo>
                <a:lnTo>
                  <a:pt x="212561" y="343500"/>
                </a:lnTo>
                <a:lnTo>
                  <a:pt x="131693" y="263494"/>
                </a:lnTo>
                <a:cubicBezTo>
                  <a:pt x="127816" y="259617"/>
                  <a:pt x="121464" y="259725"/>
                  <a:pt x="117695" y="263494"/>
                </a:cubicBezTo>
                <a:cubicBezTo>
                  <a:pt x="113818" y="267370"/>
                  <a:pt x="113926" y="273724"/>
                  <a:pt x="117695" y="277492"/>
                </a:cubicBezTo>
                <a:lnTo>
                  <a:pt x="184456" y="343500"/>
                </a:lnTo>
                <a:lnTo>
                  <a:pt x="120602" y="343823"/>
                </a:lnTo>
                <a:lnTo>
                  <a:pt x="77314" y="300967"/>
                </a:lnTo>
                <a:cubicBezTo>
                  <a:pt x="73438" y="297090"/>
                  <a:pt x="67085" y="297198"/>
                  <a:pt x="63316" y="300967"/>
                </a:cubicBezTo>
                <a:cubicBezTo>
                  <a:pt x="59440" y="304843"/>
                  <a:pt x="59548" y="311196"/>
                  <a:pt x="63316" y="314965"/>
                </a:cubicBezTo>
                <a:lnTo>
                  <a:pt x="92498" y="343823"/>
                </a:lnTo>
                <a:lnTo>
                  <a:pt x="9906" y="344254"/>
                </a:lnTo>
                <a:cubicBezTo>
                  <a:pt x="4415" y="344254"/>
                  <a:pt x="0" y="348777"/>
                  <a:pt x="0" y="354268"/>
                </a:cubicBezTo>
                <a:cubicBezTo>
                  <a:pt x="0" y="359760"/>
                  <a:pt x="4522" y="364175"/>
                  <a:pt x="10014" y="364175"/>
                </a:cubicBezTo>
                <a:lnTo>
                  <a:pt x="93790" y="363744"/>
                </a:lnTo>
                <a:lnTo>
                  <a:pt x="63747" y="394110"/>
                </a:lnTo>
                <a:cubicBezTo>
                  <a:pt x="59870" y="397987"/>
                  <a:pt x="59870" y="404340"/>
                  <a:pt x="63747" y="408109"/>
                </a:cubicBezTo>
                <a:cubicBezTo>
                  <a:pt x="65685" y="410047"/>
                  <a:pt x="68270" y="411016"/>
                  <a:pt x="70746" y="411016"/>
                </a:cubicBezTo>
                <a:cubicBezTo>
                  <a:pt x="73330" y="411016"/>
                  <a:pt x="75807" y="410047"/>
                  <a:pt x="77746" y="408109"/>
                </a:cubicBezTo>
                <a:lnTo>
                  <a:pt x="121679" y="363637"/>
                </a:lnTo>
                <a:lnTo>
                  <a:pt x="185534" y="363314"/>
                </a:lnTo>
                <a:lnTo>
                  <a:pt x="118341" y="431260"/>
                </a:lnTo>
                <a:cubicBezTo>
                  <a:pt x="114464" y="435136"/>
                  <a:pt x="114464" y="441489"/>
                  <a:pt x="118341" y="445258"/>
                </a:cubicBezTo>
                <a:cubicBezTo>
                  <a:pt x="120279" y="447196"/>
                  <a:pt x="122864" y="448166"/>
                  <a:pt x="125340" y="448166"/>
                </a:cubicBezTo>
                <a:cubicBezTo>
                  <a:pt x="127924" y="448166"/>
                  <a:pt x="130401" y="447196"/>
                  <a:pt x="132340" y="445258"/>
                </a:cubicBezTo>
                <a:lnTo>
                  <a:pt x="213422" y="363206"/>
                </a:lnTo>
                <a:lnTo>
                  <a:pt x="314534" y="362668"/>
                </a:lnTo>
                <a:lnTo>
                  <a:pt x="279000" y="398633"/>
                </a:lnTo>
                <a:cubicBezTo>
                  <a:pt x="273831" y="403801"/>
                  <a:pt x="272216" y="411231"/>
                  <a:pt x="274047" y="417800"/>
                </a:cubicBezTo>
                <a:lnTo>
                  <a:pt x="135462" y="557892"/>
                </a:lnTo>
                <a:cubicBezTo>
                  <a:pt x="131586" y="561768"/>
                  <a:pt x="131693" y="568121"/>
                  <a:pt x="135462" y="571890"/>
                </a:cubicBezTo>
                <a:cubicBezTo>
                  <a:pt x="137400" y="573828"/>
                  <a:pt x="139984" y="574798"/>
                  <a:pt x="142462" y="574798"/>
                </a:cubicBezTo>
                <a:cubicBezTo>
                  <a:pt x="145046" y="574798"/>
                  <a:pt x="147522" y="573828"/>
                  <a:pt x="149460" y="571890"/>
                </a:cubicBezTo>
                <a:lnTo>
                  <a:pt x="288045" y="431798"/>
                </a:lnTo>
                <a:cubicBezTo>
                  <a:pt x="289660" y="432229"/>
                  <a:pt x="291383" y="432552"/>
                  <a:pt x="293106" y="432552"/>
                </a:cubicBezTo>
                <a:cubicBezTo>
                  <a:pt x="298167" y="432552"/>
                  <a:pt x="303228" y="430506"/>
                  <a:pt x="307104" y="426630"/>
                </a:cubicBezTo>
                <a:lnTo>
                  <a:pt x="342639" y="390664"/>
                </a:lnTo>
                <a:lnTo>
                  <a:pt x="343177" y="494037"/>
                </a:lnTo>
                <a:lnTo>
                  <a:pt x="263171" y="574905"/>
                </a:lnTo>
                <a:cubicBezTo>
                  <a:pt x="259294" y="578782"/>
                  <a:pt x="259294" y="585135"/>
                  <a:pt x="263171" y="588904"/>
                </a:cubicBezTo>
                <a:cubicBezTo>
                  <a:pt x="265109" y="590842"/>
                  <a:pt x="267693" y="591811"/>
                  <a:pt x="270170" y="591811"/>
                </a:cubicBezTo>
                <a:cubicBezTo>
                  <a:pt x="272647" y="591811"/>
                  <a:pt x="275231" y="590842"/>
                  <a:pt x="277169" y="588904"/>
                </a:cubicBezTo>
                <a:lnTo>
                  <a:pt x="343177" y="522142"/>
                </a:lnTo>
                <a:lnTo>
                  <a:pt x="343500" y="585996"/>
                </a:lnTo>
                <a:lnTo>
                  <a:pt x="300643" y="629284"/>
                </a:lnTo>
                <a:cubicBezTo>
                  <a:pt x="296767" y="633160"/>
                  <a:pt x="296875" y="639514"/>
                  <a:pt x="300643" y="643282"/>
                </a:cubicBezTo>
                <a:cubicBezTo>
                  <a:pt x="304520" y="647159"/>
                  <a:pt x="310873" y="647159"/>
                  <a:pt x="314642" y="643282"/>
                </a:cubicBezTo>
                <a:lnTo>
                  <a:pt x="343500" y="614101"/>
                </a:lnTo>
                <a:lnTo>
                  <a:pt x="343931" y="696692"/>
                </a:lnTo>
                <a:cubicBezTo>
                  <a:pt x="343931" y="702184"/>
                  <a:pt x="348453" y="706598"/>
                  <a:pt x="353945" y="706598"/>
                </a:cubicBezTo>
                <a:cubicBezTo>
                  <a:pt x="359437" y="706598"/>
                  <a:pt x="363852" y="702076"/>
                  <a:pt x="363852" y="696584"/>
                </a:cubicBezTo>
                <a:lnTo>
                  <a:pt x="363421" y="612809"/>
                </a:lnTo>
                <a:lnTo>
                  <a:pt x="393787" y="642852"/>
                </a:lnTo>
                <a:cubicBezTo>
                  <a:pt x="395725" y="644790"/>
                  <a:pt x="398309" y="645759"/>
                  <a:pt x="400786" y="645759"/>
                </a:cubicBezTo>
                <a:cubicBezTo>
                  <a:pt x="403371" y="645759"/>
                  <a:pt x="405847" y="644790"/>
                  <a:pt x="407785" y="642852"/>
                </a:cubicBezTo>
                <a:cubicBezTo>
                  <a:pt x="411662" y="638975"/>
                  <a:pt x="411554" y="632622"/>
                  <a:pt x="407785" y="628853"/>
                </a:cubicBezTo>
                <a:lnTo>
                  <a:pt x="363313" y="584920"/>
                </a:lnTo>
                <a:lnTo>
                  <a:pt x="362991" y="521065"/>
                </a:lnTo>
                <a:lnTo>
                  <a:pt x="430937" y="588258"/>
                </a:lnTo>
                <a:cubicBezTo>
                  <a:pt x="434813" y="592134"/>
                  <a:pt x="441167" y="592026"/>
                  <a:pt x="444935" y="588258"/>
                </a:cubicBezTo>
                <a:cubicBezTo>
                  <a:pt x="448811" y="584381"/>
                  <a:pt x="448811" y="578028"/>
                  <a:pt x="444935" y="574259"/>
                </a:cubicBezTo>
                <a:lnTo>
                  <a:pt x="362883" y="493176"/>
                </a:lnTo>
                <a:lnTo>
                  <a:pt x="362345" y="390880"/>
                </a:lnTo>
                <a:lnTo>
                  <a:pt x="398309" y="426414"/>
                </a:lnTo>
                <a:cubicBezTo>
                  <a:pt x="402186" y="430291"/>
                  <a:pt x="407247" y="432229"/>
                  <a:pt x="412415" y="432121"/>
                </a:cubicBezTo>
                <a:cubicBezTo>
                  <a:pt x="414139" y="432121"/>
                  <a:pt x="415754" y="431798"/>
                  <a:pt x="417477" y="431367"/>
                </a:cubicBezTo>
                <a:lnTo>
                  <a:pt x="557569" y="569952"/>
                </a:lnTo>
                <a:cubicBezTo>
                  <a:pt x="559507" y="571890"/>
                  <a:pt x="562091" y="572859"/>
                  <a:pt x="564568" y="572859"/>
                </a:cubicBezTo>
                <a:cubicBezTo>
                  <a:pt x="567152" y="572859"/>
                  <a:pt x="569629" y="571890"/>
                  <a:pt x="571567" y="569952"/>
                </a:cubicBezTo>
                <a:cubicBezTo>
                  <a:pt x="575444" y="566075"/>
                  <a:pt x="575336" y="559722"/>
                  <a:pt x="571567" y="555954"/>
                </a:cubicBezTo>
                <a:lnTo>
                  <a:pt x="431475" y="417369"/>
                </a:lnTo>
                <a:cubicBezTo>
                  <a:pt x="433198" y="410693"/>
                  <a:pt x="431475" y="403371"/>
                  <a:pt x="426307" y="398202"/>
                </a:cubicBezTo>
                <a:lnTo>
                  <a:pt x="390341" y="362668"/>
                </a:lnTo>
                <a:lnTo>
                  <a:pt x="490915" y="362129"/>
                </a:lnTo>
                <a:lnTo>
                  <a:pt x="572967" y="443212"/>
                </a:lnTo>
                <a:cubicBezTo>
                  <a:pt x="574905" y="445150"/>
                  <a:pt x="577490" y="446120"/>
                  <a:pt x="579966" y="446120"/>
                </a:cubicBezTo>
                <a:cubicBezTo>
                  <a:pt x="582551" y="446120"/>
                  <a:pt x="585027" y="445150"/>
                  <a:pt x="586965" y="443212"/>
                </a:cubicBezTo>
                <a:cubicBezTo>
                  <a:pt x="590842" y="439336"/>
                  <a:pt x="590734" y="432983"/>
                  <a:pt x="586965" y="429214"/>
                </a:cubicBezTo>
                <a:lnTo>
                  <a:pt x="519019" y="362021"/>
                </a:lnTo>
                <a:lnTo>
                  <a:pt x="582874" y="361698"/>
                </a:lnTo>
                <a:lnTo>
                  <a:pt x="627346" y="405632"/>
                </a:lnTo>
                <a:cubicBezTo>
                  <a:pt x="629284" y="407570"/>
                  <a:pt x="631868" y="408539"/>
                  <a:pt x="634345" y="408539"/>
                </a:cubicBezTo>
                <a:cubicBezTo>
                  <a:pt x="636822" y="408539"/>
                  <a:pt x="639406" y="407570"/>
                  <a:pt x="641344" y="405632"/>
                </a:cubicBezTo>
                <a:cubicBezTo>
                  <a:pt x="645220" y="401755"/>
                  <a:pt x="645113" y="395402"/>
                  <a:pt x="641344" y="391634"/>
                </a:cubicBezTo>
                <a:lnTo>
                  <a:pt x="610978" y="361591"/>
                </a:lnTo>
                <a:lnTo>
                  <a:pt x="696476" y="361160"/>
                </a:lnTo>
                <a:cubicBezTo>
                  <a:pt x="701968" y="361160"/>
                  <a:pt x="706383" y="356637"/>
                  <a:pt x="706383" y="351146"/>
                </a:cubicBezTo>
                <a:cubicBezTo>
                  <a:pt x="706383" y="345654"/>
                  <a:pt x="701860" y="341239"/>
                  <a:pt x="696368" y="3412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1" name="Freeform: Shape 1720">
            <a:extLst>
              <a:ext uri="{FF2B5EF4-FFF2-40B4-BE49-F238E27FC236}">
                <a16:creationId xmlns:a16="http://schemas.microsoft.com/office/drawing/2014/main" id="{5B14A5E5-ED2C-A75D-CF5B-35886A8220BE}"/>
              </a:ext>
            </a:extLst>
          </p:cNvPr>
          <p:cNvSpPr/>
          <p:nvPr/>
        </p:nvSpPr>
        <p:spPr>
          <a:xfrm>
            <a:off x="7661342" y="5443463"/>
            <a:ext cx="403269" cy="403053"/>
          </a:xfrm>
          <a:custGeom>
            <a:avLst/>
            <a:gdLst>
              <a:gd name="connsiteX0" fmla="*/ 397344 w 403269"/>
              <a:gd name="connsiteY0" fmla="*/ 194689 h 403053"/>
              <a:gd name="connsiteX1" fmla="*/ 349210 w 403269"/>
              <a:gd name="connsiteY1" fmla="*/ 194904 h 403053"/>
              <a:gd name="connsiteX2" fmla="*/ 365686 w 403269"/>
              <a:gd name="connsiteY2" fmla="*/ 178214 h 403053"/>
              <a:gd name="connsiteX3" fmla="*/ 365686 w 403269"/>
              <a:gd name="connsiteY3" fmla="*/ 170246 h 403053"/>
              <a:gd name="connsiteX4" fmla="*/ 357718 w 403269"/>
              <a:gd name="connsiteY4" fmla="*/ 170246 h 403053"/>
              <a:gd name="connsiteX5" fmla="*/ 333274 w 403269"/>
              <a:gd name="connsiteY5" fmla="*/ 195012 h 403053"/>
              <a:gd name="connsiteX6" fmla="*/ 296770 w 403269"/>
              <a:gd name="connsiteY6" fmla="*/ 195227 h 403053"/>
              <a:gd name="connsiteX7" fmla="*/ 334458 w 403269"/>
              <a:gd name="connsiteY7" fmla="*/ 157109 h 403053"/>
              <a:gd name="connsiteX8" fmla="*/ 334458 w 403269"/>
              <a:gd name="connsiteY8" fmla="*/ 149140 h 403053"/>
              <a:gd name="connsiteX9" fmla="*/ 326490 w 403269"/>
              <a:gd name="connsiteY9" fmla="*/ 149140 h 403053"/>
              <a:gd name="connsiteX10" fmla="*/ 280834 w 403269"/>
              <a:gd name="connsiteY10" fmla="*/ 195335 h 403053"/>
              <a:gd name="connsiteX11" fmla="*/ 222794 w 403269"/>
              <a:gd name="connsiteY11" fmla="*/ 195658 h 403053"/>
              <a:gd name="connsiteX12" fmla="*/ 242715 w 403269"/>
              <a:gd name="connsiteY12" fmla="*/ 175522 h 403053"/>
              <a:gd name="connsiteX13" fmla="*/ 245514 w 403269"/>
              <a:gd name="connsiteY13" fmla="*/ 164646 h 403053"/>
              <a:gd name="connsiteX14" fmla="*/ 324767 w 403269"/>
              <a:gd name="connsiteY14" fmla="*/ 84532 h 403053"/>
              <a:gd name="connsiteX15" fmla="*/ 324767 w 403269"/>
              <a:gd name="connsiteY15" fmla="*/ 76564 h 403053"/>
              <a:gd name="connsiteX16" fmla="*/ 316799 w 403269"/>
              <a:gd name="connsiteY16" fmla="*/ 76564 h 403053"/>
              <a:gd name="connsiteX17" fmla="*/ 237654 w 403269"/>
              <a:gd name="connsiteY17" fmla="*/ 156678 h 403053"/>
              <a:gd name="connsiteX18" fmla="*/ 226778 w 403269"/>
              <a:gd name="connsiteY18" fmla="*/ 159585 h 403053"/>
              <a:gd name="connsiteX19" fmla="*/ 206857 w 403269"/>
              <a:gd name="connsiteY19" fmla="*/ 179722 h 403053"/>
              <a:gd name="connsiteX20" fmla="*/ 206534 w 403269"/>
              <a:gd name="connsiteY20" fmla="*/ 122974 h 403053"/>
              <a:gd name="connsiteX21" fmla="*/ 252836 w 403269"/>
              <a:gd name="connsiteY21" fmla="*/ 76133 h 403053"/>
              <a:gd name="connsiteX22" fmla="*/ 252836 w 403269"/>
              <a:gd name="connsiteY22" fmla="*/ 68165 h 403053"/>
              <a:gd name="connsiteX23" fmla="*/ 244868 w 403269"/>
              <a:gd name="connsiteY23" fmla="*/ 68165 h 403053"/>
              <a:gd name="connsiteX24" fmla="*/ 206534 w 403269"/>
              <a:gd name="connsiteY24" fmla="*/ 106930 h 403053"/>
              <a:gd name="connsiteX25" fmla="*/ 206319 w 403269"/>
              <a:gd name="connsiteY25" fmla="*/ 70426 h 403053"/>
              <a:gd name="connsiteX26" fmla="*/ 231408 w 403269"/>
              <a:gd name="connsiteY26" fmla="*/ 45014 h 403053"/>
              <a:gd name="connsiteX27" fmla="*/ 231408 w 403269"/>
              <a:gd name="connsiteY27" fmla="*/ 37045 h 403053"/>
              <a:gd name="connsiteX28" fmla="*/ 223440 w 403269"/>
              <a:gd name="connsiteY28" fmla="*/ 37045 h 403053"/>
              <a:gd name="connsiteX29" fmla="*/ 206319 w 403269"/>
              <a:gd name="connsiteY29" fmla="*/ 54382 h 403053"/>
              <a:gd name="connsiteX30" fmla="*/ 206104 w 403269"/>
              <a:gd name="connsiteY30" fmla="*/ 5603 h 403053"/>
              <a:gd name="connsiteX31" fmla="*/ 200396 w 403269"/>
              <a:gd name="connsiteY31" fmla="*/ 3 h 403053"/>
              <a:gd name="connsiteX32" fmla="*/ 194797 w 403269"/>
              <a:gd name="connsiteY32" fmla="*/ 5710 h 403053"/>
              <a:gd name="connsiteX33" fmla="*/ 195012 w 403269"/>
              <a:gd name="connsiteY33" fmla="*/ 53843 h 403053"/>
              <a:gd name="connsiteX34" fmla="*/ 178322 w 403269"/>
              <a:gd name="connsiteY34" fmla="*/ 37368 h 403053"/>
              <a:gd name="connsiteX35" fmla="*/ 170354 w 403269"/>
              <a:gd name="connsiteY35" fmla="*/ 37368 h 403053"/>
              <a:gd name="connsiteX36" fmla="*/ 170354 w 403269"/>
              <a:gd name="connsiteY36" fmla="*/ 45337 h 403053"/>
              <a:gd name="connsiteX37" fmla="*/ 195120 w 403269"/>
              <a:gd name="connsiteY37" fmla="*/ 69780 h 403053"/>
              <a:gd name="connsiteX38" fmla="*/ 195335 w 403269"/>
              <a:gd name="connsiteY38" fmla="*/ 106284 h 403053"/>
              <a:gd name="connsiteX39" fmla="*/ 157217 w 403269"/>
              <a:gd name="connsiteY39" fmla="*/ 68596 h 403053"/>
              <a:gd name="connsiteX40" fmla="*/ 149248 w 403269"/>
              <a:gd name="connsiteY40" fmla="*/ 68596 h 403053"/>
              <a:gd name="connsiteX41" fmla="*/ 149248 w 403269"/>
              <a:gd name="connsiteY41" fmla="*/ 76564 h 403053"/>
              <a:gd name="connsiteX42" fmla="*/ 195443 w 403269"/>
              <a:gd name="connsiteY42" fmla="*/ 122220 h 403053"/>
              <a:gd name="connsiteX43" fmla="*/ 195766 w 403269"/>
              <a:gd name="connsiteY43" fmla="*/ 179614 h 403053"/>
              <a:gd name="connsiteX44" fmla="*/ 175630 w 403269"/>
              <a:gd name="connsiteY44" fmla="*/ 159801 h 403053"/>
              <a:gd name="connsiteX45" fmla="*/ 164647 w 403269"/>
              <a:gd name="connsiteY45" fmla="*/ 157001 h 403053"/>
              <a:gd name="connsiteX46" fmla="*/ 84533 w 403269"/>
              <a:gd name="connsiteY46" fmla="*/ 77856 h 403053"/>
              <a:gd name="connsiteX47" fmla="*/ 76564 w 403269"/>
              <a:gd name="connsiteY47" fmla="*/ 77856 h 403053"/>
              <a:gd name="connsiteX48" fmla="*/ 76564 w 403269"/>
              <a:gd name="connsiteY48" fmla="*/ 85824 h 403053"/>
              <a:gd name="connsiteX49" fmla="*/ 156678 w 403269"/>
              <a:gd name="connsiteY49" fmla="*/ 165077 h 403053"/>
              <a:gd name="connsiteX50" fmla="*/ 159693 w 403269"/>
              <a:gd name="connsiteY50" fmla="*/ 175953 h 403053"/>
              <a:gd name="connsiteX51" fmla="*/ 179830 w 403269"/>
              <a:gd name="connsiteY51" fmla="*/ 195874 h 403053"/>
              <a:gd name="connsiteX52" fmla="*/ 121359 w 403269"/>
              <a:gd name="connsiteY52" fmla="*/ 196197 h 403053"/>
              <a:gd name="connsiteX53" fmla="*/ 75164 w 403269"/>
              <a:gd name="connsiteY53" fmla="*/ 150540 h 403053"/>
              <a:gd name="connsiteX54" fmla="*/ 67196 w 403269"/>
              <a:gd name="connsiteY54" fmla="*/ 150540 h 403053"/>
              <a:gd name="connsiteX55" fmla="*/ 67196 w 403269"/>
              <a:gd name="connsiteY55" fmla="*/ 158509 h 403053"/>
              <a:gd name="connsiteX56" fmla="*/ 105315 w 403269"/>
              <a:gd name="connsiteY56" fmla="*/ 196197 h 403053"/>
              <a:gd name="connsiteX57" fmla="*/ 68811 w 403269"/>
              <a:gd name="connsiteY57" fmla="*/ 196412 h 403053"/>
              <a:gd name="connsiteX58" fmla="*/ 44045 w 403269"/>
              <a:gd name="connsiteY58" fmla="*/ 171969 h 403053"/>
              <a:gd name="connsiteX59" fmla="*/ 36077 w 403269"/>
              <a:gd name="connsiteY59" fmla="*/ 171969 h 403053"/>
              <a:gd name="connsiteX60" fmla="*/ 36077 w 403269"/>
              <a:gd name="connsiteY60" fmla="*/ 179937 h 403053"/>
              <a:gd name="connsiteX61" fmla="*/ 52767 w 403269"/>
              <a:gd name="connsiteY61" fmla="*/ 196412 h 403053"/>
              <a:gd name="connsiteX62" fmla="*/ 5603 w 403269"/>
              <a:gd name="connsiteY62" fmla="*/ 196627 h 403053"/>
              <a:gd name="connsiteX63" fmla="*/ 3 w 403269"/>
              <a:gd name="connsiteY63" fmla="*/ 202334 h 403053"/>
              <a:gd name="connsiteX64" fmla="*/ 5711 w 403269"/>
              <a:gd name="connsiteY64" fmla="*/ 207934 h 403053"/>
              <a:gd name="connsiteX65" fmla="*/ 53521 w 403269"/>
              <a:gd name="connsiteY65" fmla="*/ 207718 h 403053"/>
              <a:gd name="connsiteX66" fmla="*/ 36399 w 403269"/>
              <a:gd name="connsiteY66" fmla="*/ 225055 h 403053"/>
              <a:gd name="connsiteX67" fmla="*/ 36399 w 403269"/>
              <a:gd name="connsiteY67" fmla="*/ 233023 h 403053"/>
              <a:gd name="connsiteX68" fmla="*/ 40383 w 403269"/>
              <a:gd name="connsiteY68" fmla="*/ 234638 h 403053"/>
              <a:gd name="connsiteX69" fmla="*/ 44367 w 403269"/>
              <a:gd name="connsiteY69" fmla="*/ 232915 h 403053"/>
              <a:gd name="connsiteX70" fmla="*/ 69457 w 403269"/>
              <a:gd name="connsiteY70" fmla="*/ 207503 h 403053"/>
              <a:gd name="connsiteX71" fmla="*/ 105961 w 403269"/>
              <a:gd name="connsiteY71" fmla="*/ 207288 h 403053"/>
              <a:gd name="connsiteX72" fmla="*/ 67627 w 403269"/>
              <a:gd name="connsiteY72" fmla="*/ 246053 h 403053"/>
              <a:gd name="connsiteX73" fmla="*/ 67627 w 403269"/>
              <a:gd name="connsiteY73" fmla="*/ 254021 h 403053"/>
              <a:gd name="connsiteX74" fmla="*/ 71611 w 403269"/>
              <a:gd name="connsiteY74" fmla="*/ 255636 h 403053"/>
              <a:gd name="connsiteX75" fmla="*/ 75595 w 403269"/>
              <a:gd name="connsiteY75" fmla="*/ 253913 h 403053"/>
              <a:gd name="connsiteX76" fmla="*/ 121897 w 403269"/>
              <a:gd name="connsiteY76" fmla="*/ 207072 h 403053"/>
              <a:gd name="connsiteX77" fmla="*/ 179722 w 403269"/>
              <a:gd name="connsiteY77" fmla="*/ 206749 h 403053"/>
              <a:gd name="connsiteX78" fmla="*/ 159370 w 403269"/>
              <a:gd name="connsiteY78" fmla="*/ 227316 h 403053"/>
              <a:gd name="connsiteX79" fmla="*/ 156571 w 403269"/>
              <a:gd name="connsiteY79" fmla="*/ 238300 h 403053"/>
              <a:gd name="connsiteX80" fmla="*/ 77425 w 403269"/>
              <a:gd name="connsiteY80" fmla="*/ 318306 h 403053"/>
              <a:gd name="connsiteX81" fmla="*/ 77425 w 403269"/>
              <a:gd name="connsiteY81" fmla="*/ 326274 h 403053"/>
              <a:gd name="connsiteX82" fmla="*/ 81410 w 403269"/>
              <a:gd name="connsiteY82" fmla="*/ 327890 h 403053"/>
              <a:gd name="connsiteX83" fmla="*/ 85394 w 403269"/>
              <a:gd name="connsiteY83" fmla="*/ 326167 h 403053"/>
              <a:gd name="connsiteX84" fmla="*/ 164539 w 403269"/>
              <a:gd name="connsiteY84" fmla="*/ 246160 h 403053"/>
              <a:gd name="connsiteX85" fmla="*/ 167446 w 403269"/>
              <a:gd name="connsiteY85" fmla="*/ 246591 h 403053"/>
              <a:gd name="connsiteX86" fmla="*/ 175415 w 403269"/>
              <a:gd name="connsiteY86" fmla="*/ 243253 h 403053"/>
              <a:gd name="connsiteX87" fmla="*/ 195766 w 403269"/>
              <a:gd name="connsiteY87" fmla="*/ 222686 h 403053"/>
              <a:gd name="connsiteX88" fmla="*/ 196089 w 403269"/>
              <a:gd name="connsiteY88" fmla="*/ 281802 h 403053"/>
              <a:gd name="connsiteX89" fmla="*/ 150433 w 403269"/>
              <a:gd name="connsiteY89" fmla="*/ 327997 h 403053"/>
              <a:gd name="connsiteX90" fmla="*/ 150433 w 403269"/>
              <a:gd name="connsiteY90" fmla="*/ 335966 h 403053"/>
              <a:gd name="connsiteX91" fmla="*/ 154417 w 403269"/>
              <a:gd name="connsiteY91" fmla="*/ 337581 h 403053"/>
              <a:gd name="connsiteX92" fmla="*/ 158401 w 403269"/>
              <a:gd name="connsiteY92" fmla="*/ 335858 h 403053"/>
              <a:gd name="connsiteX93" fmla="*/ 196089 w 403269"/>
              <a:gd name="connsiteY93" fmla="*/ 297739 h 403053"/>
              <a:gd name="connsiteX94" fmla="*/ 196304 w 403269"/>
              <a:gd name="connsiteY94" fmla="*/ 334243 h 403053"/>
              <a:gd name="connsiteX95" fmla="*/ 171861 w 403269"/>
              <a:gd name="connsiteY95" fmla="*/ 359009 h 403053"/>
              <a:gd name="connsiteX96" fmla="*/ 171861 w 403269"/>
              <a:gd name="connsiteY96" fmla="*/ 366978 h 403053"/>
              <a:gd name="connsiteX97" fmla="*/ 179830 w 403269"/>
              <a:gd name="connsiteY97" fmla="*/ 366978 h 403053"/>
              <a:gd name="connsiteX98" fmla="*/ 196304 w 403269"/>
              <a:gd name="connsiteY98" fmla="*/ 350287 h 403053"/>
              <a:gd name="connsiteX99" fmla="*/ 196520 w 403269"/>
              <a:gd name="connsiteY99" fmla="*/ 397451 h 403053"/>
              <a:gd name="connsiteX100" fmla="*/ 202227 w 403269"/>
              <a:gd name="connsiteY100" fmla="*/ 403051 h 403053"/>
              <a:gd name="connsiteX101" fmla="*/ 207826 w 403269"/>
              <a:gd name="connsiteY101" fmla="*/ 397344 h 403053"/>
              <a:gd name="connsiteX102" fmla="*/ 207611 w 403269"/>
              <a:gd name="connsiteY102" fmla="*/ 349533 h 403053"/>
              <a:gd name="connsiteX103" fmla="*/ 224948 w 403269"/>
              <a:gd name="connsiteY103" fmla="*/ 366655 h 403053"/>
              <a:gd name="connsiteX104" fmla="*/ 228932 w 403269"/>
              <a:gd name="connsiteY104" fmla="*/ 368270 h 403053"/>
              <a:gd name="connsiteX105" fmla="*/ 232916 w 403269"/>
              <a:gd name="connsiteY105" fmla="*/ 366547 h 403053"/>
              <a:gd name="connsiteX106" fmla="*/ 232916 w 403269"/>
              <a:gd name="connsiteY106" fmla="*/ 358579 h 403053"/>
              <a:gd name="connsiteX107" fmla="*/ 207503 w 403269"/>
              <a:gd name="connsiteY107" fmla="*/ 333489 h 403053"/>
              <a:gd name="connsiteX108" fmla="*/ 207288 w 403269"/>
              <a:gd name="connsiteY108" fmla="*/ 296985 h 403053"/>
              <a:gd name="connsiteX109" fmla="*/ 246053 w 403269"/>
              <a:gd name="connsiteY109" fmla="*/ 335320 h 403053"/>
              <a:gd name="connsiteX110" fmla="*/ 254021 w 403269"/>
              <a:gd name="connsiteY110" fmla="*/ 335320 h 403053"/>
              <a:gd name="connsiteX111" fmla="*/ 254021 w 403269"/>
              <a:gd name="connsiteY111" fmla="*/ 327351 h 403053"/>
              <a:gd name="connsiteX112" fmla="*/ 207180 w 403269"/>
              <a:gd name="connsiteY112" fmla="*/ 281049 h 403053"/>
              <a:gd name="connsiteX113" fmla="*/ 206857 w 403269"/>
              <a:gd name="connsiteY113" fmla="*/ 222578 h 403053"/>
              <a:gd name="connsiteX114" fmla="*/ 227424 w 403269"/>
              <a:gd name="connsiteY114" fmla="*/ 242930 h 403053"/>
              <a:gd name="connsiteX115" fmla="*/ 235500 w 403269"/>
              <a:gd name="connsiteY115" fmla="*/ 246160 h 403053"/>
              <a:gd name="connsiteX116" fmla="*/ 238408 w 403269"/>
              <a:gd name="connsiteY116" fmla="*/ 245729 h 403053"/>
              <a:gd name="connsiteX117" fmla="*/ 318414 w 403269"/>
              <a:gd name="connsiteY117" fmla="*/ 324875 h 403053"/>
              <a:gd name="connsiteX118" fmla="*/ 322398 w 403269"/>
              <a:gd name="connsiteY118" fmla="*/ 326490 h 403053"/>
              <a:gd name="connsiteX119" fmla="*/ 326382 w 403269"/>
              <a:gd name="connsiteY119" fmla="*/ 324767 h 403053"/>
              <a:gd name="connsiteX120" fmla="*/ 326382 w 403269"/>
              <a:gd name="connsiteY120" fmla="*/ 316799 h 403053"/>
              <a:gd name="connsiteX121" fmla="*/ 246376 w 403269"/>
              <a:gd name="connsiteY121" fmla="*/ 237653 h 403053"/>
              <a:gd name="connsiteX122" fmla="*/ 243468 w 403269"/>
              <a:gd name="connsiteY122" fmla="*/ 226778 h 403053"/>
              <a:gd name="connsiteX123" fmla="*/ 222902 w 403269"/>
              <a:gd name="connsiteY123" fmla="*/ 206426 h 403053"/>
              <a:gd name="connsiteX124" fmla="*/ 280295 w 403269"/>
              <a:gd name="connsiteY124" fmla="*/ 206103 h 403053"/>
              <a:gd name="connsiteX125" fmla="*/ 327136 w 403269"/>
              <a:gd name="connsiteY125" fmla="*/ 252406 h 403053"/>
              <a:gd name="connsiteX126" fmla="*/ 331120 w 403269"/>
              <a:gd name="connsiteY126" fmla="*/ 254021 h 403053"/>
              <a:gd name="connsiteX127" fmla="*/ 335104 w 403269"/>
              <a:gd name="connsiteY127" fmla="*/ 252298 h 403053"/>
              <a:gd name="connsiteX128" fmla="*/ 335104 w 403269"/>
              <a:gd name="connsiteY128" fmla="*/ 244330 h 403053"/>
              <a:gd name="connsiteX129" fmla="*/ 296340 w 403269"/>
              <a:gd name="connsiteY129" fmla="*/ 205995 h 403053"/>
              <a:gd name="connsiteX130" fmla="*/ 332843 w 403269"/>
              <a:gd name="connsiteY130" fmla="*/ 205780 h 403053"/>
              <a:gd name="connsiteX131" fmla="*/ 358256 w 403269"/>
              <a:gd name="connsiteY131" fmla="*/ 230870 h 403053"/>
              <a:gd name="connsiteX132" fmla="*/ 362240 w 403269"/>
              <a:gd name="connsiteY132" fmla="*/ 232485 h 403053"/>
              <a:gd name="connsiteX133" fmla="*/ 366224 w 403269"/>
              <a:gd name="connsiteY133" fmla="*/ 230762 h 403053"/>
              <a:gd name="connsiteX134" fmla="*/ 366224 w 403269"/>
              <a:gd name="connsiteY134" fmla="*/ 222794 h 403053"/>
              <a:gd name="connsiteX135" fmla="*/ 348888 w 403269"/>
              <a:gd name="connsiteY135" fmla="*/ 205672 h 403053"/>
              <a:gd name="connsiteX136" fmla="*/ 397667 w 403269"/>
              <a:gd name="connsiteY136" fmla="*/ 205457 h 403053"/>
              <a:gd name="connsiteX137" fmla="*/ 403266 w 403269"/>
              <a:gd name="connsiteY137" fmla="*/ 199750 h 403053"/>
              <a:gd name="connsiteX138" fmla="*/ 397559 w 403269"/>
              <a:gd name="connsiteY138" fmla="*/ 194151 h 40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3269" h="403053">
                <a:moveTo>
                  <a:pt x="397344" y="194689"/>
                </a:moveTo>
                <a:lnTo>
                  <a:pt x="349210" y="194904"/>
                </a:lnTo>
                <a:lnTo>
                  <a:pt x="365686" y="178214"/>
                </a:lnTo>
                <a:cubicBezTo>
                  <a:pt x="367840" y="175953"/>
                  <a:pt x="367840" y="172399"/>
                  <a:pt x="365686" y="170246"/>
                </a:cubicBezTo>
                <a:cubicBezTo>
                  <a:pt x="363532" y="168092"/>
                  <a:pt x="359871" y="168092"/>
                  <a:pt x="357718" y="170246"/>
                </a:cubicBezTo>
                <a:lnTo>
                  <a:pt x="333274" y="195012"/>
                </a:lnTo>
                <a:lnTo>
                  <a:pt x="296770" y="195227"/>
                </a:lnTo>
                <a:lnTo>
                  <a:pt x="334458" y="157109"/>
                </a:lnTo>
                <a:cubicBezTo>
                  <a:pt x="336612" y="154847"/>
                  <a:pt x="336612" y="151294"/>
                  <a:pt x="334458" y="149140"/>
                </a:cubicBezTo>
                <a:cubicBezTo>
                  <a:pt x="332305" y="146987"/>
                  <a:pt x="328644" y="146987"/>
                  <a:pt x="326490" y="149140"/>
                </a:cubicBezTo>
                <a:lnTo>
                  <a:pt x="280834" y="195335"/>
                </a:lnTo>
                <a:lnTo>
                  <a:pt x="222794" y="195658"/>
                </a:lnTo>
                <a:lnTo>
                  <a:pt x="242715" y="175522"/>
                </a:lnTo>
                <a:cubicBezTo>
                  <a:pt x="245622" y="172507"/>
                  <a:pt x="246591" y="168415"/>
                  <a:pt x="245514" y="164646"/>
                </a:cubicBezTo>
                <a:lnTo>
                  <a:pt x="324767" y="84532"/>
                </a:lnTo>
                <a:cubicBezTo>
                  <a:pt x="326921" y="82271"/>
                  <a:pt x="326921" y="78718"/>
                  <a:pt x="324767" y="76564"/>
                </a:cubicBezTo>
                <a:cubicBezTo>
                  <a:pt x="322506" y="74410"/>
                  <a:pt x="318952" y="74410"/>
                  <a:pt x="316799" y="76564"/>
                </a:cubicBezTo>
                <a:lnTo>
                  <a:pt x="237654" y="156678"/>
                </a:lnTo>
                <a:cubicBezTo>
                  <a:pt x="233885" y="155709"/>
                  <a:pt x="229686" y="156678"/>
                  <a:pt x="226778" y="159585"/>
                </a:cubicBezTo>
                <a:lnTo>
                  <a:pt x="206857" y="179722"/>
                </a:lnTo>
                <a:lnTo>
                  <a:pt x="206534" y="122974"/>
                </a:lnTo>
                <a:lnTo>
                  <a:pt x="252836" y="76133"/>
                </a:lnTo>
                <a:cubicBezTo>
                  <a:pt x="254990" y="73872"/>
                  <a:pt x="254990" y="70318"/>
                  <a:pt x="252836" y="68165"/>
                </a:cubicBezTo>
                <a:cubicBezTo>
                  <a:pt x="250683" y="66011"/>
                  <a:pt x="247022" y="66011"/>
                  <a:pt x="244868" y="68165"/>
                </a:cubicBezTo>
                <a:lnTo>
                  <a:pt x="206534" y="106930"/>
                </a:lnTo>
                <a:lnTo>
                  <a:pt x="206319" y="70426"/>
                </a:lnTo>
                <a:lnTo>
                  <a:pt x="231408" y="45014"/>
                </a:lnTo>
                <a:cubicBezTo>
                  <a:pt x="233562" y="42752"/>
                  <a:pt x="233562" y="39199"/>
                  <a:pt x="231408" y="37045"/>
                </a:cubicBezTo>
                <a:cubicBezTo>
                  <a:pt x="229147" y="34892"/>
                  <a:pt x="225594" y="34892"/>
                  <a:pt x="223440" y="37045"/>
                </a:cubicBezTo>
                <a:lnTo>
                  <a:pt x="206319" y="54382"/>
                </a:lnTo>
                <a:lnTo>
                  <a:pt x="206104" y="5603"/>
                </a:lnTo>
                <a:cubicBezTo>
                  <a:pt x="206104" y="2480"/>
                  <a:pt x="203519" y="-105"/>
                  <a:pt x="200396" y="3"/>
                </a:cubicBezTo>
                <a:cubicBezTo>
                  <a:pt x="197274" y="3"/>
                  <a:pt x="194689" y="2587"/>
                  <a:pt x="194797" y="5710"/>
                </a:cubicBezTo>
                <a:lnTo>
                  <a:pt x="195012" y="53843"/>
                </a:lnTo>
                <a:lnTo>
                  <a:pt x="178322" y="37368"/>
                </a:lnTo>
                <a:cubicBezTo>
                  <a:pt x="176061" y="35215"/>
                  <a:pt x="172507" y="35215"/>
                  <a:pt x="170354" y="37368"/>
                </a:cubicBezTo>
                <a:cubicBezTo>
                  <a:pt x="168200" y="39630"/>
                  <a:pt x="168200" y="43183"/>
                  <a:pt x="170354" y="45337"/>
                </a:cubicBezTo>
                <a:lnTo>
                  <a:pt x="195120" y="69780"/>
                </a:lnTo>
                <a:lnTo>
                  <a:pt x="195335" y="106284"/>
                </a:lnTo>
                <a:lnTo>
                  <a:pt x="157217" y="68596"/>
                </a:lnTo>
                <a:cubicBezTo>
                  <a:pt x="154955" y="66442"/>
                  <a:pt x="151402" y="66442"/>
                  <a:pt x="149248" y="68596"/>
                </a:cubicBezTo>
                <a:cubicBezTo>
                  <a:pt x="147095" y="70857"/>
                  <a:pt x="147095" y="74410"/>
                  <a:pt x="149248" y="76564"/>
                </a:cubicBezTo>
                <a:lnTo>
                  <a:pt x="195443" y="122220"/>
                </a:lnTo>
                <a:lnTo>
                  <a:pt x="195766" y="179614"/>
                </a:lnTo>
                <a:lnTo>
                  <a:pt x="175630" y="159801"/>
                </a:lnTo>
                <a:cubicBezTo>
                  <a:pt x="172615" y="156893"/>
                  <a:pt x="168415" y="155924"/>
                  <a:pt x="164647" y="157001"/>
                </a:cubicBezTo>
                <a:lnTo>
                  <a:pt x="84533" y="77856"/>
                </a:lnTo>
                <a:cubicBezTo>
                  <a:pt x="82271" y="75703"/>
                  <a:pt x="78718" y="75703"/>
                  <a:pt x="76564" y="77856"/>
                </a:cubicBezTo>
                <a:cubicBezTo>
                  <a:pt x="74411" y="80117"/>
                  <a:pt x="74411" y="83671"/>
                  <a:pt x="76564" y="85824"/>
                </a:cubicBezTo>
                <a:lnTo>
                  <a:pt x="156678" y="165077"/>
                </a:lnTo>
                <a:cubicBezTo>
                  <a:pt x="155709" y="168846"/>
                  <a:pt x="156678" y="173045"/>
                  <a:pt x="159693" y="175953"/>
                </a:cubicBezTo>
                <a:lnTo>
                  <a:pt x="179830" y="195874"/>
                </a:lnTo>
                <a:lnTo>
                  <a:pt x="121359" y="196197"/>
                </a:lnTo>
                <a:lnTo>
                  <a:pt x="75164" y="150540"/>
                </a:lnTo>
                <a:cubicBezTo>
                  <a:pt x="72903" y="148387"/>
                  <a:pt x="69349" y="148387"/>
                  <a:pt x="67196" y="150540"/>
                </a:cubicBezTo>
                <a:cubicBezTo>
                  <a:pt x="65043" y="152802"/>
                  <a:pt x="65043" y="156355"/>
                  <a:pt x="67196" y="158509"/>
                </a:cubicBezTo>
                <a:lnTo>
                  <a:pt x="105315" y="196197"/>
                </a:lnTo>
                <a:lnTo>
                  <a:pt x="68811" y="196412"/>
                </a:lnTo>
                <a:lnTo>
                  <a:pt x="44045" y="171969"/>
                </a:lnTo>
                <a:cubicBezTo>
                  <a:pt x="41783" y="169815"/>
                  <a:pt x="38230" y="169815"/>
                  <a:pt x="36077" y="171969"/>
                </a:cubicBezTo>
                <a:cubicBezTo>
                  <a:pt x="33923" y="174230"/>
                  <a:pt x="33923" y="177783"/>
                  <a:pt x="36077" y="179937"/>
                </a:cubicBezTo>
                <a:lnTo>
                  <a:pt x="52767" y="196412"/>
                </a:lnTo>
                <a:lnTo>
                  <a:pt x="5603" y="196627"/>
                </a:lnTo>
                <a:cubicBezTo>
                  <a:pt x="2480" y="196627"/>
                  <a:pt x="-105" y="199212"/>
                  <a:pt x="3" y="202334"/>
                </a:cubicBezTo>
                <a:cubicBezTo>
                  <a:pt x="3" y="205457"/>
                  <a:pt x="2587" y="208041"/>
                  <a:pt x="5711" y="207934"/>
                </a:cubicBezTo>
                <a:lnTo>
                  <a:pt x="53521" y="207718"/>
                </a:lnTo>
                <a:lnTo>
                  <a:pt x="36399" y="225055"/>
                </a:lnTo>
                <a:cubicBezTo>
                  <a:pt x="34246" y="227316"/>
                  <a:pt x="34246" y="230870"/>
                  <a:pt x="36399" y="233023"/>
                </a:cubicBezTo>
                <a:cubicBezTo>
                  <a:pt x="37476" y="234100"/>
                  <a:pt x="38983" y="234638"/>
                  <a:pt x="40383" y="234638"/>
                </a:cubicBezTo>
                <a:cubicBezTo>
                  <a:pt x="41783" y="234638"/>
                  <a:pt x="43291" y="234100"/>
                  <a:pt x="44367" y="232915"/>
                </a:cubicBezTo>
                <a:lnTo>
                  <a:pt x="69457" y="207503"/>
                </a:lnTo>
                <a:lnTo>
                  <a:pt x="105961" y="207288"/>
                </a:lnTo>
                <a:lnTo>
                  <a:pt x="67627" y="246053"/>
                </a:lnTo>
                <a:cubicBezTo>
                  <a:pt x="65473" y="248314"/>
                  <a:pt x="65473" y="251867"/>
                  <a:pt x="67627" y="254021"/>
                </a:cubicBezTo>
                <a:cubicBezTo>
                  <a:pt x="68703" y="255098"/>
                  <a:pt x="70211" y="255636"/>
                  <a:pt x="71611" y="255636"/>
                </a:cubicBezTo>
                <a:cubicBezTo>
                  <a:pt x="73011" y="255636"/>
                  <a:pt x="74518" y="255098"/>
                  <a:pt x="75595" y="253913"/>
                </a:cubicBezTo>
                <a:lnTo>
                  <a:pt x="121897" y="207072"/>
                </a:lnTo>
                <a:lnTo>
                  <a:pt x="179722" y="206749"/>
                </a:lnTo>
                <a:lnTo>
                  <a:pt x="159370" y="227316"/>
                </a:lnTo>
                <a:cubicBezTo>
                  <a:pt x="156463" y="230331"/>
                  <a:pt x="155494" y="234531"/>
                  <a:pt x="156571" y="238300"/>
                </a:cubicBezTo>
                <a:lnTo>
                  <a:pt x="77425" y="318306"/>
                </a:lnTo>
                <a:cubicBezTo>
                  <a:pt x="75272" y="320567"/>
                  <a:pt x="75272" y="324121"/>
                  <a:pt x="77425" y="326274"/>
                </a:cubicBezTo>
                <a:cubicBezTo>
                  <a:pt x="78503" y="327351"/>
                  <a:pt x="80010" y="327890"/>
                  <a:pt x="81410" y="327890"/>
                </a:cubicBezTo>
                <a:cubicBezTo>
                  <a:pt x="82809" y="327890"/>
                  <a:pt x="84317" y="327351"/>
                  <a:pt x="85394" y="326167"/>
                </a:cubicBezTo>
                <a:lnTo>
                  <a:pt x="164539" y="246160"/>
                </a:lnTo>
                <a:cubicBezTo>
                  <a:pt x="165508" y="246376"/>
                  <a:pt x="166477" y="246591"/>
                  <a:pt x="167446" y="246591"/>
                </a:cubicBezTo>
                <a:cubicBezTo>
                  <a:pt x="170354" y="246591"/>
                  <a:pt x="173261" y="245406"/>
                  <a:pt x="175415" y="243253"/>
                </a:cubicBezTo>
                <a:lnTo>
                  <a:pt x="195766" y="222686"/>
                </a:lnTo>
                <a:lnTo>
                  <a:pt x="196089" y="281802"/>
                </a:lnTo>
                <a:lnTo>
                  <a:pt x="150433" y="327997"/>
                </a:lnTo>
                <a:cubicBezTo>
                  <a:pt x="148279" y="330259"/>
                  <a:pt x="148279" y="333812"/>
                  <a:pt x="150433" y="335966"/>
                </a:cubicBezTo>
                <a:cubicBezTo>
                  <a:pt x="151510" y="337043"/>
                  <a:pt x="153017" y="337581"/>
                  <a:pt x="154417" y="337581"/>
                </a:cubicBezTo>
                <a:cubicBezTo>
                  <a:pt x="155817" y="337581"/>
                  <a:pt x="157324" y="337043"/>
                  <a:pt x="158401" y="335858"/>
                </a:cubicBezTo>
                <a:lnTo>
                  <a:pt x="196089" y="297739"/>
                </a:lnTo>
                <a:lnTo>
                  <a:pt x="196304" y="334243"/>
                </a:lnTo>
                <a:lnTo>
                  <a:pt x="171861" y="359009"/>
                </a:lnTo>
                <a:cubicBezTo>
                  <a:pt x="169708" y="361271"/>
                  <a:pt x="169708" y="364824"/>
                  <a:pt x="171861" y="366978"/>
                </a:cubicBezTo>
                <a:cubicBezTo>
                  <a:pt x="174122" y="369131"/>
                  <a:pt x="177676" y="369131"/>
                  <a:pt x="179830" y="366978"/>
                </a:cubicBezTo>
                <a:lnTo>
                  <a:pt x="196304" y="350287"/>
                </a:lnTo>
                <a:lnTo>
                  <a:pt x="196520" y="397451"/>
                </a:lnTo>
                <a:cubicBezTo>
                  <a:pt x="196520" y="400574"/>
                  <a:pt x="199104" y="403158"/>
                  <a:pt x="202227" y="403051"/>
                </a:cubicBezTo>
                <a:cubicBezTo>
                  <a:pt x="205350" y="403051"/>
                  <a:pt x="207934" y="400466"/>
                  <a:pt x="207826" y="397344"/>
                </a:cubicBezTo>
                <a:lnTo>
                  <a:pt x="207611" y="349533"/>
                </a:lnTo>
                <a:lnTo>
                  <a:pt x="224948" y="366655"/>
                </a:lnTo>
                <a:cubicBezTo>
                  <a:pt x="226024" y="367731"/>
                  <a:pt x="227532" y="368270"/>
                  <a:pt x="228932" y="368270"/>
                </a:cubicBezTo>
                <a:cubicBezTo>
                  <a:pt x="230332" y="368270"/>
                  <a:pt x="231839" y="367731"/>
                  <a:pt x="232916" y="366547"/>
                </a:cubicBezTo>
                <a:cubicBezTo>
                  <a:pt x="235070" y="364286"/>
                  <a:pt x="235070" y="360732"/>
                  <a:pt x="232916" y="358579"/>
                </a:cubicBezTo>
                <a:lnTo>
                  <a:pt x="207503" y="333489"/>
                </a:lnTo>
                <a:lnTo>
                  <a:pt x="207288" y="296985"/>
                </a:lnTo>
                <a:lnTo>
                  <a:pt x="246053" y="335320"/>
                </a:lnTo>
                <a:cubicBezTo>
                  <a:pt x="248314" y="337473"/>
                  <a:pt x="251868" y="337473"/>
                  <a:pt x="254021" y="335320"/>
                </a:cubicBezTo>
                <a:cubicBezTo>
                  <a:pt x="256175" y="333058"/>
                  <a:pt x="256175" y="329505"/>
                  <a:pt x="254021" y="327351"/>
                </a:cubicBezTo>
                <a:lnTo>
                  <a:pt x="207180" y="281049"/>
                </a:lnTo>
                <a:lnTo>
                  <a:pt x="206857" y="222578"/>
                </a:lnTo>
                <a:lnTo>
                  <a:pt x="227424" y="242930"/>
                </a:lnTo>
                <a:cubicBezTo>
                  <a:pt x="229686" y="245083"/>
                  <a:pt x="232593" y="246268"/>
                  <a:pt x="235500" y="246160"/>
                </a:cubicBezTo>
                <a:cubicBezTo>
                  <a:pt x="236469" y="246160"/>
                  <a:pt x="237438" y="245945"/>
                  <a:pt x="238408" y="245729"/>
                </a:cubicBezTo>
                <a:lnTo>
                  <a:pt x="318414" y="324875"/>
                </a:lnTo>
                <a:cubicBezTo>
                  <a:pt x="319491" y="325951"/>
                  <a:pt x="320998" y="326490"/>
                  <a:pt x="322398" y="326490"/>
                </a:cubicBezTo>
                <a:cubicBezTo>
                  <a:pt x="323798" y="326490"/>
                  <a:pt x="325306" y="325951"/>
                  <a:pt x="326382" y="324767"/>
                </a:cubicBezTo>
                <a:cubicBezTo>
                  <a:pt x="328536" y="322506"/>
                  <a:pt x="328536" y="318952"/>
                  <a:pt x="326382" y="316799"/>
                </a:cubicBezTo>
                <a:lnTo>
                  <a:pt x="246376" y="237653"/>
                </a:lnTo>
                <a:cubicBezTo>
                  <a:pt x="247345" y="233885"/>
                  <a:pt x="246376" y="229685"/>
                  <a:pt x="243468" y="226778"/>
                </a:cubicBezTo>
                <a:lnTo>
                  <a:pt x="222902" y="206426"/>
                </a:lnTo>
                <a:lnTo>
                  <a:pt x="280295" y="206103"/>
                </a:lnTo>
                <a:lnTo>
                  <a:pt x="327136" y="252406"/>
                </a:lnTo>
                <a:cubicBezTo>
                  <a:pt x="328213" y="253482"/>
                  <a:pt x="329720" y="254021"/>
                  <a:pt x="331120" y="254021"/>
                </a:cubicBezTo>
                <a:cubicBezTo>
                  <a:pt x="332520" y="254021"/>
                  <a:pt x="334028" y="253482"/>
                  <a:pt x="335104" y="252298"/>
                </a:cubicBezTo>
                <a:cubicBezTo>
                  <a:pt x="337258" y="250037"/>
                  <a:pt x="337258" y="246483"/>
                  <a:pt x="335104" y="244330"/>
                </a:cubicBezTo>
                <a:lnTo>
                  <a:pt x="296340" y="205995"/>
                </a:lnTo>
                <a:lnTo>
                  <a:pt x="332843" y="205780"/>
                </a:lnTo>
                <a:lnTo>
                  <a:pt x="358256" y="230870"/>
                </a:lnTo>
                <a:cubicBezTo>
                  <a:pt x="359332" y="231946"/>
                  <a:pt x="360840" y="232485"/>
                  <a:pt x="362240" y="232485"/>
                </a:cubicBezTo>
                <a:cubicBezTo>
                  <a:pt x="363640" y="232485"/>
                  <a:pt x="365148" y="231946"/>
                  <a:pt x="366224" y="230762"/>
                </a:cubicBezTo>
                <a:cubicBezTo>
                  <a:pt x="368378" y="228501"/>
                  <a:pt x="368378" y="224947"/>
                  <a:pt x="366224" y="222794"/>
                </a:cubicBezTo>
                <a:lnTo>
                  <a:pt x="348888" y="205672"/>
                </a:lnTo>
                <a:lnTo>
                  <a:pt x="397667" y="205457"/>
                </a:lnTo>
                <a:cubicBezTo>
                  <a:pt x="400790" y="205457"/>
                  <a:pt x="403374" y="202873"/>
                  <a:pt x="403266" y="199750"/>
                </a:cubicBezTo>
                <a:cubicBezTo>
                  <a:pt x="403266" y="196627"/>
                  <a:pt x="400682" y="194043"/>
                  <a:pt x="397559" y="1941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2" name="Freeform: Shape 1721">
            <a:extLst>
              <a:ext uri="{FF2B5EF4-FFF2-40B4-BE49-F238E27FC236}">
                <a16:creationId xmlns:a16="http://schemas.microsoft.com/office/drawing/2014/main" id="{78A49397-436F-9010-6B34-CE268FD05EB4}"/>
              </a:ext>
            </a:extLst>
          </p:cNvPr>
          <p:cNvSpPr/>
          <p:nvPr/>
        </p:nvSpPr>
        <p:spPr>
          <a:xfrm>
            <a:off x="5701239" y="1369702"/>
            <a:ext cx="650070" cy="649854"/>
          </a:xfrm>
          <a:custGeom>
            <a:avLst/>
            <a:gdLst>
              <a:gd name="connsiteX0" fmla="*/ 640807 w 650070"/>
              <a:gd name="connsiteY0" fmla="*/ 313998 h 649854"/>
              <a:gd name="connsiteX1" fmla="*/ 563170 w 650070"/>
              <a:gd name="connsiteY1" fmla="*/ 314429 h 649854"/>
              <a:gd name="connsiteX2" fmla="*/ 589767 w 650070"/>
              <a:gd name="connsiteY2" fmla="*/ 287616 h 649854"/>
              <a:gd name="connsiteX3" fmla="*/ 589767 w 650070"/>
              <a:gd name="connsiteY3" fmla="*/ 274695 h 649854"/>
              <a:gd name="connsiteX4" fmla="*/ 576846 w 650070"/>
              <a:gd name="connsiteY4" fmla="*/ 274695 h 649854"/>
              <a:gd name="connsiteX5" fmla="*/ 537434 w 650070"/>
              <a:gd name="connsiteY5" fmla="*/ 314536 h 649854"/>
              <a:gd name="connsiteX6" fmla="*/ 478748 w 650070"/>
              <a:gd name="connsiteY6" fmla="*/ 314859 h 649854"/>
              <a:gd name="connsiteX7" fmla="*/ 539480 w 650070"/>
              <a:gd name="connsiteY7" fmla="*/ 253481 h 649854"/>
              <a:gd name="connsiteX8" fmla="*/ 539480 w 650070"/>
              <a:gd name="connsiteY8" fmla="*/ 240560 h 649854"/>
              <a:gd name="connsiteX9" fmla="*/ 526558 w 650070"/>
              <a:gd name="connsiteY9" fmla="*/ 240560 h 649854"/>
              <a:gd name="connsiteX10" fmla="*/ 453013 w 650070"/>
              <a:gd name="connsiteY10" fmla="*/ 314967 h 649854"/>
              <a:gd name="connsiteX11" fmla="*/ 359439 w 650070"/>
              <a:gd name="connsiteY11" fmla="*/ 315505 h 649854"/>
              <a:gd name="connsiteX12" fmla="*/ 391420 w 650070"/>
              <a:gd name="connsiteY12" fmla="*/ 283201 h 649854"/>
              <a:gd name="connsiteX13" fmla="*/ 396050 w 650070"/>
              <a:gd name="connsiteY13" fmla="*/ 265649 h 649854"/>
              <a:gd name="connsiteX14" fmla="*/ 523544 w 650070"/>
              <a:gd name="connsiteY14" fmla="*/ 136648 h 649854"/>
              <a:gd name="connsiteX15" fmla="*/ 523544 w 650070"/>
              <a:gd name="connsiteY15" fmla="*/ 123727 h 649854"/>
              <a:gd name="connsiteX16" fmla="*/ 510622 w 650070"/>
              <a:gd name="connsiteY16" fmla="*/ 123727 h 649854"/>
              <a:gd name="connsiteX17" fmla="*/ 383128 w 650070"/>
              <a:gd name="connsiteY17" fmla="*/ 252620 h 649854"/>
              <a:gd name="connsiteX18" fmla="*/ 365576 w 650070"/>
              <a:gd name="connsiteY18" fmla="*/ 257358 h 649854"/>
              <a:gd name="connsiteX19" fmla="*/ 333595 w 650070"/>
              <a:gd name="connsiteY19" fmla="*/ 289662 h 649854"/>
              <a:gd name="connsiteX20" fmla="*/ 333057 w 650070"/>
              <a:gd name="connsiteY20" fmla="*/ 198241 h 649854"/>
              <a:gd name="connsiteX21" fmla="*/ 407680 w 650070"/>
              <a:gd name="connsiteY21" fmla="*/ 122758 h 649854"/>
              <a:gd name="connsiteX22" fmla="*/ 407680 w 650070"/>
              <a:gd name="connsiteY22" fmla="*/ 109836 h 649854"/>
              <a:gd name="connsiteX23" fmla="*/ 394758 w 650070"/>
              <a:gd name="connsiteY23" fmla="*/ 109836 h 649854"/>
              <a:gd name="connsiteX24" fmla="*/ 332949 w 650070"/>
              <a:gd name="connsiteY24" fmla="*/ 172291 h 649854"/>
              <a:gd name="connsiteX25" fmla="*/ 332626 w 650070"/>
              <a:gd name="connsiteY25" fmla="*/ 113605 h 649854"/>
              <a:gd name="connsiteX26" fmla="*/ 373114 w 650070"/>
              <a:gd name="connsiteY26" fmla="*/ 72686 h 649854"/>
              <a:gd name="connsiteX27" fmla="*/ 373114 w 650070"/>
              <a:gd name="connsiteY27" fmla="*/ 59765 h 649854"/>
              <a:gd name="connsiteX28" fmla="*/ 360192 w 650070"/>
              <a:gd name="connsiteY28" fmla="*/ 59765 h 649854"/>
              <a:gd name="connsiteX29" fmla="*/ 332626 w 650070"/>
              <a:gd name="connsiteY29" fmla="*/ 87654 h 649854"/>
              <a:gd name="connsiteX30" fmla="*/ 332196 w 650070"/>
              <a:gd name="connsiteY30" fmla="*/ 9047 h 649854"/>
              <a:gd name="connsiteX31" fmla="*/ 323043 w 650070"/>
              <a:gd name="connsiteY31" fmla="*/ 2 h 649854"/>
              <a:gd name="connsiteX32" fmla="*/ 313998 w 650070"/>
              <a:gd name="connsiteY32" fmla="*/ 9155 h 649854"/>
              <a:gd name="connsiteX33" fmla="*/ 314428 w 650070"/>
              <a:gd name="connsiteY33" fmla="*/ 86685 h 649854"/>
              <a:gd name="connsiteX34" fmla="*/ 287616 w 650070"/>
              <a:gd name="connsiteY34" fmla="*/ 60088 h 649854"/>
              <a:gd name="connsiteX35" fmla="*/ 274694 w 650070"/>
              <a:gd name="connsiteY35" fmla="*/ 60088 h 649854"/>
              <a:gd name="connsiteX36" fmla="*/ 274694 w 650070"/>
              <a:gd name="connsiteY36" fmla="*/ 73009 h 649854"/>
              <a:gd name="connsiteX37" fmla="*/ 314536 w 650070"/>
              <a:gd name="connsiteY37" fmla="*/ 112420 h 649854"/>
              <a:gd name="connsiteX38" fmla="*/ 314859 w 650070"/>
              <a:gd name="connsiteY38" fmla="*/ 171106 h 649854"/>
              <a:gd name="connsiteX39" fmla="*/ 253481 w 650070"/>
              <a:gd name="connsiteY39" fmla="*/ 110374 h 649854"/>
              <a:gd name="connsiteX40" fmla="*/ 240560 w 650070"/>
              <a:gd name="connsiteY40" fmla="*/ 110374 h 649854"/>
              <a:gd name="connsiteX41" fmla="*/ 240560 w 650070"/>
              <a:gd name="connsiteY41" fmla="*/ 123296 h 649854"/>
              <a:gd name="connsiteX42" fmla="*/ 314967 w 650070"/>
              <a:gd name="connsiteY42" fmla="*/ 196842 h 649854"/>
              <a:gd name="connsiteX43" fmla="*/ 315505 w 650070"/>
              <a:gd name="connsiteY43" fmla="*/ 289339 h 649854"/>
              <a:gd name="connsiteX44" fmla="*/ 283201 w 650070"/>
              <a:gd name="connsiteY44" fmla="*/ 257358 h 649854"/>
              <a:gd name="connsiteX45" fmla="*/ 265541 w 650070"/>
              <a:gd name="connsiteY45" fmla="*/ 252835 h 649854"/>
              <a:gd name="connsiteX46" fmla="*/ 136648 w 650070"/>
              <a:gd name="connsiteY46" fmla="*/ 125342 h 649854"/>
              <a:gd name="connsiteX47" fmla="*/ 123727 w 650070"/>
              <a:gd name="connsiteY47" fmla="*/ 125342 h 649854"/>
              <a:gd name="connsiteX48" fmla="*/ 123727 w 650070"/>
              <a:gd name="connsiteY48" fmla="*/ 138264 h 649854"/>
              <a:gd name="connsiteX49" fmla="*/ 252727 w 650070"/>
              <a:gd name="connsiteY49" fmla="*/ 265757 h 649854"/>
              <a:gd name="connsiteX50" fmla="*/ 257465 w 650070"/>
              <a:gd name="connsiteY50" fmla="*/ 283309 h 649854"/>
              <a:gd name="connsiteX51" fmla="*/ 289770 w 650070"/>
              <a:gd name="connsiteY51" fmla="*/ 315290 h 649854"/>
              <a:gd name="connsiteX52" fmla="*/ 195657 w 650070"/>
              <a:gd name="connsiteY52" fmla="*/ 315828 h 649854"/>
              <a:gd name="connsiteX53" fmla="*/ 121250 w 650070"/>
              <a:gd name="connsiteY53" fmla="*/ 242283 h 649854"/>
              <a:gd name="connsiteX54" fmla="*/ 108328 w 650070"/>
              <a:gd name="connsiteY54" fmla="*/ 242283 h 649854"/>
              <a:gd name="connsiteX55" fmla="*/ 108328 w 650070"/>
              <a:gd name="connsiteY55" fmla="*/ 255204 h 649854"/>
              <a:gd name="connsiteX56" fmla="*/ 169706 w 650070"/>
              <a:gd name="connsiteY56" fmla="*/ 315936 h 649854"/>
              <a:gd name="connsiteX57" fmla="*/ 111020 w 650070"/>
              <a:gd name="connsiteY57" fmla="*/ 316259 h 649854"/>
              <a:gd name="connsiteX58" fmla="*/ 71179 w 650070"/>
              <a:gd name="connsiteY58" fmla="*/ 276848 h 649854"/>
              <a:gd name="connsiteX59" fmla="*/ 58257 w 650070"/>
              <a:gd name="connsiteY59" fmla="*/ 276848 h 649854"/>
              <a:gd name="connsiteX60" fmla="*/ 58257 w 650070"/>
              <a:gd name="connsiteY60" fmla="*/ 289770 h 649854"/>
              <a:gd name="connsiteX61" fmla="*/ 85069 w 650070"/>
              <a:gd name="connsiteY61" fmla="*/ 316367 h 649854"/>
              <a:gd name="connsiteX62" fmla="*/ 9047 w 650070"/>
              <a:gd name="connsiteY62" fmla="*/ 316798 h 649854"/>
              <a:gd name="connsiteX63" fmla="*/ 2 w 650070"/>
              <a:gd name="connsiteY63" fmla="*/ 325950 h 649854"/>
              <a:gd name="connsiteX64" fmla="*/ 9155 w 650070"/>
              <a:gd name="connsiteY64" fmla="*/ 334995 h 649854"/>
              <a:gd name="connsiteX65" fmla="*/ 86146 w 650070"/>
              <a:gd name="connsiteY65" fmla="*/ 334565 h 649854"/>
              <a:gd name="connsiteX66" fmla="*/ 58580 w 650070"/>
              <a:gd name="connsiteY66" fmla="*/ 362454 h 649854"/>
              <a:gd name="connsiteX67" fmla="*/ 58580 w 650070"/>
              <a:gd name="connsiteY67" fmla="*/ 375376 h 649854"/>
              <a:gd name="connsiteX68" fmla="*/ 65041 w 650070"/>
              <a:gd name="connsiteY68" fmla="*/ 377960 h 649854"/>
              <a:gd name="connsiteX69" fmla="*/ 71501 w 650070"/>
              <a:gd name="connsiteY69" fmla="*/ 375268 h 649854"/>
              <a:gd name="connsiteX70" fmla="*/ 111989 w 650070"/>
              <a:gd name="connsiteY70" fmla="*/ 334349 h 649854"/>
              <a:gd name="connsiteX71" fmla="*/ 170675 w 650070"/>
              <a:gd name="connsiteY71" fmla="*/ 334026 h 649854"/>
              <a:gd name="connsiteX72" fmla="*/ 108867 w 650070"/>
              <a:gd name="connsiteY72" fmla="*/ 396481 h 649854"/>
              <a:gd name="connsiteX73" fmla="*/ 108867 w 650070"/>
              <a:gd name="connsiteY73" fmla="*/ 409403 h 649854"/>
              <a:gd name="connsiteX74" fmla="*/ 115327 w 650070"/>
              <a:gd name="connsiteY74" fmla="*/ 412095 h 649854"/>
              <a:gd name="connsiteX75" fmla="*/ 121788 w 650070"/>
              <a:gd name="connsiteY75" fmla="*/ 409403 h 649854"/>
              <a:gd name="connsiteX76" fmla="*/ 196411 w 650070"/>
              <a:gd name="connsiteY76" fmla="*/ 333919 h 649854"/>
              <a:gd name="connsiteX77" fmla="*/ 289447 w 650070"/>
              <a:gd name="connsiteY77" fmla="*/ 333380 h 649854"/>
              <a:gd name="connsiteX78" fmla="*/ 256712 w 650070"/>
              <a:gd name="connsiteY78" fmla="*/ 366438 h 649854"/>
              <a:gd name="connsiteX79" fmla="*/ 252189 w 650070"/>
              <a:gd name="connsiteY79" fmla="*/ 384098 h 649854"/>
              <a:gd name="connsiteX80" fmla="*/ 124695 w 650070"/>
              <a:gd name="connsiteY80" fmla="*/ 512991 h 649854"/>
              <a:gd name="connsiteX81" fmla="*/ 124695 w 650070"/>
              <a:gd name="connsiteY81" fmla="*/ 525913 h 649854"/>
              <a:gd name="connsiteX82" fmla="*/ 131157 w 650070"/>
              <a:gd name="connsiteY82" fmla="*/ 528497 h 649854"/>
              <a:gd name="connsiteX83" fmla="*/ 137617 w 650070"/>
              <a:gd name="connsiteY83" fmla="*/ 525805 h 649854"/>
              <a:gd name="connsiteX84" fmla="*/ 265111 w 650070"/>
              <a:gd name="connsiteY84" fmla="*/ 396912 h 649854"/>
              <a:gd name="connsiteX85" fmla="*/ 269741 w 650070"/>
              <a:gd name="connsiteY85" fmla="*/ 397558 h 649854"/>
              <a:gd name="connsiteX86" fmla="*/ 282663 w 650070"/>
              <a:gd name="connsiteY86" fmla="*/ 392174 h 649854"/>
              <a:gd name="connsiteX87" fmla="*/ 315397 w 650070"/>
              <a:gd name="connsiteY87" fmla="*/ 359116 h 649854"/>
              <a:gd name="connsiteX88" fmla="*/ 315936 w 650070"/>
              <a:gd name="connsiteY88" fmla="*/ 454198 h 649854"/>
              <a:gd name="connsiteX89" fmla="*/ 242390 w 650070"/>
              <a:gd name="connsiteY89" fmla="*/ 528605 h 649854"/>
              <a:gd name="connsiteX90" fmla="*/ 242390 w 650070"/>
              <a:gd name="connsiteY90" fmla="*/ 541526 h 649854"/>
              <a:gd name="connsiteX91" fmla="*/ 248851 w 650070"/>
              <a:gd name="connsiteY91" fmla="*/ 544218 h 649854"/>
              <a:gd name="connsiteX92" fmla="*/ 255312 w 650070"/>
              <a:gd name="connsiteY92" fmla="*/ 541526 h 649854"/>
              <a:gd name="connsiteX93" fmla="*/ 316044 w 650070"/>
              <a:gd name="connsiteY93" fmla="*/ 480149 h 649854"/>
              <a:gd name="connsiteX94" fmla="*/ 316367 w 650070"/>
              <a:gd name="connsiteY94" fmla="*/ 538834 h 649854"/>
              <a:gd name="connsiteX95" fmla="*/ 276956 w 650070"/>
              <a:gd name="connsiteY95" fmla="*/ 578676 h 649854"/>
              <a:gd name="connsiteX96" fmla="*/ 276956 w 650070"/>
              <a:gd name="connsiteY96" fmla="*/ 591598 h 649854"/>
              <a:gd name="connsiteX97" fmla="*/ 289877 w 650070"/>
              <a:gd name="connsiteY97" fmla="*/ 591598 h 649854"/>
              <a:gd name="connsiteX98" fmla="*/ 316474 w 650070"/>
              <a:gd name="connsiteY98" fmla="*/ 564785 h 649854"/>
              <a:gd name="connsiteX99" fmla="*/ 316905 w 650070"/>
              <a:gd name="connsiteY99" fmla="*/ 640808 h 649854"/>
              <a:gd name="connsiteX100" fmla="*/ 326058 w 650070"/>
              <a:gd name="connsiteY100" fmla="*/ 649853 h 649854"/>
              <a:gd name="connsiteX101" fmla="*/ 335103 w 650070"/>
              <a:gd name="connsiteY101" fmla="*/ 640700 h 649854"/>
              <a:gd name="connsiteX102" fmla="*/ 334672 w 650070"/>
              <a:gd name="connsiteY102" fmla="*/ 563708 h 649854"/>
              <a:gd name="connsiteX103" fmla="*/ 362562 w 650070"/>
              <a:gd name="connsiteY103" fmla="*/ 591275 h 649854"/>
              <a:gd name="connsiteX104" fmla="*/ 369022 w 650070"/>
              <a:gd name="connsiteY104" fmla="*/ 593967 h 649854"/>
              <a:gd name="connsiteX105" fmla="*/ 375483 w 650070"/>
              <a:gd name="connsiteY105" fmla="*/ 591275 h 649854"/>
              <a:gd name="connsiteX106" fmla="*/ 375483 w 650070"/>
              <a:gd name="connsiteY106" fmla="*/ 578353 h 649854"/>
              <a:gd name="connsiteX107" fmla="*/ 334565 w 650070"/>
              <a:gd name="connsiteY107" fmla="*/ 537865 h 649854"/>
              <a:gd name="connsiteX108" fmla="*/ 334242 w 650070"/>
              <a:gd name="connsiteY108" fmla="*/ 479179 h 649854"/>
              <a:gd name="connsiteX109" fmla="*/ 396696 w 650070"/>
              <a:gd name="connsiteY109" fmla="*/ 540988 h 649854"/>
              <a:gd name="connsiteX110" fmla="*/ 409618 w 650070"/>
              <a:gd name="connsiteY110" fmla="*/ 540988 h 649854"/>
              <a:gd name="connsiteX111" fmla="*/ 409618 w 650070"/>
              <a:gd name="connsiteY111" fmla="*/ 528066 h 649854"/>
              <a:gd name="connsiteX112" fmla="*/ 334134 w 650070"/>
              <a:gd name="connsiteY112" fmla="*/ 453444 h 649854"/>
              <a:gd name="connsiteX113" fmla="*/ 333595 w 650070"/>
              <a:gd name="connsiteY113" fmla="*/ 359331 h 649854"/>
              <a:gd name="connsiteX114" fmla="*/ 366653 w 650070"/>
              <a:gd name="connsiteY114" fmla="*/ 392066 h 649854"/>
              <a:gd name="connsiteX115" fmla="*/ 379575 w 650070"/>
              <a:gd name="connsiteY115" fmla="*/ 397342 h 649854"/>
              <a:gd name="connsiteX116" fmla="*/ 384205 w 650070"/>
              <a:gd name="connsiteY116" fmla="*/ 396696 h 649854"/>
              <a:gd name="connsiteX117" fmla="*/ 513098 w 650070"/>
              <a:gd name="connsiteY117" fmla="*/ 524190 h 649854"/>
              <a:gd name="connsiteX118" fmla="*/ 519560 w 650070"/>
              <a:gd name="connsiteY118" fmla="*/ 526882 h 649854"/>
              <a:gd name="connsiteX119" fmla="*/ 526020 w 650070"/>
              <a:gd name="connsiteY119" fmla="*/ 524190 h 649854"/>
              <a:gd name="connsiteX120" fmla="*/ 526020 w 650070"/>
              <a:gd name="connsiteY120" fmla="*/ 511268 h 649854"/>
              <a:gd name="connsiteX121" fmla="*/ 397127 w 650070"/>
              <a:gd name="connsiteY121" fmla="*/ 383775 h 649854"/>
              <a:gd name="connsiteX122" fmla="*/ 392389 w 650070"/>
              <a:gd name="connsiteY122" fmla="*/ 366223 h 649854"/>
              <a:gd name="connsiteX123" fmla="*/ 359331 w 650070"/>
              <a:gd name="connsiteY123" fmla="*/ 333488 h 649854"/>
              <a:gd name="connsiteX124" fmla="*/ 451828 w 650070"/>
              <a:gd name="connsiteY124" fmla="*/ 332950 h 649854"/>
              <a:gd name="connsiteX125" fmla="*/ 527312 w 650070"/>
              <a:gd name="connsiteY125" fmla="*/ 407572 h 649854"/>
              <a:gd name="connsiteX126" fmla="*/ 533773 w 650070"/>
              <a:gd name="connsiteY126" fmla="*/ 410264 h 649854"/>
              <a:gd name="connsiteX127" fmla="*/ 540234 w 650070"/>
              <a:gd name="connsiteY127" fmla="*/ 407572 h 649854"/>
              <a:gd name="connsiteX128" fmla="*/ 540234 w 650070"/>
              <a:gd name="connsiteY128" fmla="*/ 394650 h 649854"/>
              <a:gd name="connsiteX129" fmla="*/ 477780 w 650070"/>
              <a:gd name="connsiteY129" fmla="*/ 332842 h 649854"/>
              <a:gd name="connsiteX130" fmla="*/ 536465 w 650070"/>
              <a:gd name="connsiteY130" fmla="*/ 332519 h 649854"/>
              <a:gd name="connsiteX131" fmla="*/ 577384 w 650070"/>
              <a:gd name="connsiteY131" fmla="*/ 373007 h 649854"/>
              <a:gd name="connsiteX132" fmla="*/ 583844 w 650070"/>
              <a:gd name="connsiteY132" fmla="*/ 375699 h 649854"/>
              <a:gd name="connsiteX133" fmla="*/ 590306 w 650070"/>
              <a:gd name="connsiteY133" fmla="*/ 373007 h 649854"/>
              <a:gd name="connsiteX134" fmla="*/ 590306 w 650070"/>
              <a:gd name="connsiteY134" fmla="*/ 360085 h 649854"/>
              <a:gd name="connsiteX135" fmla="*/ 562416 w 650070"/>
              <a:gd name="connsiteY135" fmla="*/ 332519 h 649854"/>
              <a:gd name="connsiteX136" fmla="*/ 641023 w 650070"/>
              <a:gd name="connsiteY136" fmla="*/ 332088 h 649854"/>
              <a:gd name="connsiteX137" fmla="*/ 650068 w 650070"/>
              <a:gd name="connsiteY137" fmla="*/ 322935 h 649854"/>
              <a:gd name="connsiteX138" fmla="*/ 640915 w 650070"/>
              <a:gd name="connsiteY138" fmla="*/ 313890 h 649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50070" h="649854">
                <a:moveTo>
                  <a:pt x="640807" y="313998"/>
                </a:moveTo>
                <a:lnTo>
                  <a:pt x="563170" y="314429"/>
                </a:lnTo>
                <a:lnTo>
                  <a:pt x="589767" y="287616"/>
                </a:lnTo>
                <a:cubicBezTo>
                  <a:pt x="593320" y="284063"/>
                  <a:pt x="593320" y="278248"/>
                  <a:pt x="589767" y="274695"/>
                </a:cubicBezTo>
                <a:cubicBezTo>
                  <a:pt x="586214" y="271141"/>
                  <a:pt x="580399" y="271141"/>
                  <a:pt x="576846" y="274695"/>
                </a:cubicBezTo>
                <a:lnTo>
                  <a:pt x="537434" y="314536"/>
                </a:lnTo>
                <a:lnTo>
                  <a:pt x="478748" y="314859"/>
                </a:lnTo>
                <a:lnTo>
                  <a:pt x="539480" y="253481"/>
                </a:lnTo>
                <a:cubicBezTo>
                  <a:pt x="543034" y="249928"/>
                  <a:pt x="543034" y="244113"/>
                  <a:pt x="539480" y="240560"/>
                </a:cubicBezTo>
                <a:cubicBezTo>
                  <a:pt x="535927" y="237006"/>
                  <a:pt x="530112" y="237006"/>
                  <a:pt x="526558" y="240560"/>
                </a:cubicBezTo>
                <a:lnTo>
                  <a:pt x="453013" y="314967"/>
                </a:lnTo>
                <a:lnTo>
                  <a:pt x="359439" y="315505"/>
                </a:lnTo>
                <a:lnTo>
                  <a:pt x="391420" y="283201"/>
                </a:lnTo>
                <a:cubicBezTo>
                  <a:pt x="396158" y="278463"/>
                  <a:pt x="397665" y="271679"/>
                  <a:pt x="396050" y="265649"/>
                </a:cubicBezTo>
                <a:lnTo>
                  <a:pt x="523544" y="136648"/>
                </a:lnTo>
                <a:cubicBezTo>
                  <a:pt x="527097" y="133095"/>
                  <a:pt x="527097" y="127280"/>
                  <a:pt x="523544" y="123727"/>
                </a:cubicBezTo>
                <a:cubicBezTo>
                  <a:pt x="519990" y="120173"/>
                  <a:pt x="514176" y="120173"/>
                  <a:pt x="510622" y="123727"/>
                </a:cubicBezTo>
                <a:lnTo>
                  <a:pt x="383128" y="252620"/>
                </a:lnTo>
                <a:cubicBezTo>
                  <a:pt x="376990" y="251005"/>
                  <a:pt x="370314" y="252620"/>
                  <a:pt x="365576" y="257358"/>
                </a:cubicBezTo>
                <a:lnTo>
                  <a:pt x="333595" y="289662"/>
                </a:lnTo>
                <a:lnTo>
                  <a:pt x="333057" y="198241"/>
                </a:lnTo>
                <a:lnTo>
                  <a:pt x="407680" y="122758"/>
                </a:lnTo>
                <a:cubicBezTo>
                  <a:pt x="411233" y="119204"/>
                  <a:pt x="411233" y="113389"/>
                  <a:pt x="407680" y="109836"/>
                </a:cubicBezTo>
                <a:cubicBezTo>
                  <a:pt x="404126" y="106282"/>
                  <a:pt x="398311" y="106282"/>
                  <a:pt x="394758" y="109836"/>
                </a:cubicBezTo>
                <a:lnTo>
                  <a:pt x="332949" y="172291"/>
                </a:lnTo>
                <a:lnTo>
                  <a:pt x="332626" y="113605"/>
                </a:lnTo>
                <a:lnTo>
                  <a:pt x="373114" y="72686"/>
                </a:lnTo>
                <a:cubicBezTo>
                  <a:pt x="376668" y="69133"/>
                  <a:pt x="376668" y="63318"/>
                  <a:pt x="373114" y="59765"/>
                </a:cubicBezTo>
                <a:cubicBezTo>
                  <a:pt x="369561" y="56211"/>
                  <a:pt x="363746" y="56211"/>
                  <a:pt x="360192" y="59765"/>
                </a:cubicBezTo>
                <a:lnTo>
                  <a:pt x="332626" y="87654"/>
                </a:lnTo>
                <a:lnTo>
                  <a:pt x="332196" y="9047"/>
                </a:lnTo>
                <a:cubicBezTo>
                  <a:pt x="332196" y="3986"/>
                  <a:pt x="328104" y="-106"/>
                  <a:pt x="323043" y="2"/>
                </a:cubicBezTo>
                <a:cubicBezTo>
                  <a:pt x="317982" y="2"/>
                  <a:pt x="313890" y="4094"/>
                  <a:pt x="313998" y="9155"/>
                </a:cubicBezTo>
                <a:lnTo>
                  <a:pt x="314428" y="86685"/>
                </a:lnTo>
                <a:lnTo>
                  <a:pt x="287616" y="60088"/>
                </a:lnTo>
                <a:cubicBezTo>
                  <a:pt x="284063" y="56534"/>
                  <a:pt x="278248" y="56534"/>
                  <a:pt x="274694" y="60088"/>
                </a:cubicBezTo>
                <a:cubicBezTo>
                  <a:pt x="271141" y="63641"/>
                  <a:pt x="271141" y="69456"/>
                  <a:pt x="274694" y="73009"/>
                </a:cubicBezTo>
                <a:lnTo>
                  <a:pt x="314536" y="112420"/>
                </a:lnTo>
                <a:lnTo>
                  <a:pt x="314859" y="171106"/>
                </a:lnTo>
                <a:lnTo>
                  <a:pt x="253481" y="110374"/>
                </a:lnTo>
                <a:cubicBezTo>
                  <a:pt x="249928" y="106821"/>
                  <a:pt x="244113" y="106821"/>
                  <a:pt x="240560" y="110374"/>
                </a:cubicBezTo>
                <a:cubicBezTo>
                  <a:pt x="237006" y="113928"/>
                  <a:pt x="237006" y="119743"/>
                  <a:pt x="240560" y="123296"/>
                </a:cubicBezTo>
                <a:lnTo>
                  <a:pt x="314967" y="196842"/>
                </a:lnTo>
                <a:lnTo>
                  <a:pt x="315505" y="289339"/>
                </a:lnTo>
                <a:lnTo>
                  <a:pt x="283201" y="257358"/>
                </a:lnTo>
                <a:cubicBezTo>
                  <a:pt x="278355" y="252620"/>
                  <a:pt x="271679" y="251113"/>
                  <a:pt x="265541" y="252835"/>
                </a:cubicBezTo>
                <a:lnTo>
                  <a:pt x="136648" y="125342"/>
                </a:lnTo>
                <a:cubicBezTo>
                  <a:pt x="133095" y="121788"/>
                  <a:pt x="127280" y="121788"/>
                  <a:pt x="123727" y="125342"/>
                </a:cubicBezTo>
                <a:cubicBezTo>
                  <a:pt x="120173" y="128895"/>
                  <a:pt x="120173" y="134710"/>
                  <a:pt x="123727" y="138264"/>
                </a:cubicBezTo>
                <a:lnTo>
                  <a:pt x="252727" y="265757"/>
                </a:lnTo>
                <a:cubicBezTo>
                  <a:pt x="251220" y="271787"/>
                  <a:pt x="252727" y="278571"/>
                  <a:pt x="257465" y="283309"/>
                </a:cubicBezTo>
                <a:lnTo>
                  <a:pt x="289770" y="315290"/>
                </a:lnTo>
                <a:lnTo>
                  <a:pt x="195657" y="315828"/>
                </a:lnTo>
                <a:lnTo>
                  <a:pt x="121250" y="242283"/>
                </a:lnTo>
                <a:cubicBezTo>
                  <a:pt x="117697" y="238729"/>
                  <a:pt x="111881" y="238729"/>
                  <a:pt x="108328" y="242283"/>
                </a:cubicBezTo>
                <a:cubicBezTo>
                  <a:pt x="104775" y="245836"/>
                  <a:pt x="104775" y="251651"/>
                  <a:pt x="108328" y="255204"/>
                </a:cubicBezTo>
                <a:lnTo>
                  <a:pt x="169706" y="315936"/>
                </a:lnTo>
                <a:lnTo>
                  <a:pt x="111020" y="316259"/>
                </a:lnTo>
                <a:lnTo>
                  <a:pt x="71179" y="276848"/>
                </a:lnTo>
                <a:cubicBezTo>
                  <a:pt x="67625" y="273295"/>
                  <a:pt x="61810" y="273295"/>
                  <a:pt x="58257" y="276848"/>
                </a:cubicBezTo>
                <a:cubicBezTo>
                  <a:pt x="54703" y="280402"/>
                  <a:pt x="54703" y="286216"/>
                  <a:pt x="58257" y="289770"/>
                </a:cubicBezTo>
                <a:lnTo>
                  <a:pt x="85069" y="316367"/>
                </a:lnTo>
                <a:lnTo>
                  <a:pt x="9047" y="316798"/>
                </a:lnTo>
                <a:cubicBezTo>
                  <a:pt x="3986" y="316798"/>
                  <a:pt x="-106" y="320889"/>
                  <a:pt x="2" y="325950"/>
                </a:cubicBezTo>
                <a:cubicBezTo>
                  <a:pt x="2" y="331011"/>
                  <a:pt x="4094" y="335103"/>
                  <a:pt x="9155" y="334995"/>
                </a:cubicBezTo>
                <a:lnTo>
                  <a:pt x="86146" y="334565"/>
                </a:lnTo>
                <a:lnTo>
                  <a:pt x="58580" y="362454"/>
                </a:lnTo>
                <a:cubicBezTo>
                  <a:pt x="55027" y="366007"/>
                  <a:pt x="55027" y="371822"/>
                  <a:pt x="58580" y="375376"/>
                </a:cubicBezTo>
                <a:cubicBezTo>
                  <a:pt x="60411" y="377098"/>
                  <a:pt x="62672" y="378068"/>
                  <a:pt x="65041" y="377960"/>
                </a:cubicBezTo>
                <a:cubicBezTo>
                  <a:pt x="67409" y="377960"/>
                  <a:pt x="69671" y="376991"/>
                  <a:pt x="71501" y="375268"/>
                </a:cubicBezTo>
                <a:lnTo>
                  <a:pt x="111989" y="334349"/>
                </a:lnTo>
                <a:lnTo>
                  <a:pt x="170675" y="334026"/>
                </a:lnTo>
                <a:lnTo>
                  <a:pt x="108867" y="396481"/>
                </a:lnTo>
                <a:cubicBezTo>
                  <a:pt x="105313" y="400034"/>
                  <a:pt x="105313" y="405849"/>
                  <a:pt x="108867" y="409403"/>
                </a:cubicBezTo>
                <a:cubicBezTo>
                  <a:pt x="110697" y="411125"/>
                  <a:pt x="112959" y="412095"/>
                  <a:pt x="115327" y="412095"/>
                </a:cubicBezTo>
                <a:cubicBezTo>
                  <a:pt x="117697" y="412095"/>
                  <a:pt x="119957" y="411125"/>
                  <a:pt x="121788" y="409403"/>
                </a:cubicBezTo>
                <a:lnTo>
                  <a:pt x="196411" y="333919"/>
                </a:lnTo>
                <a:lnTo>
                  <a:pt x="289447" y="333380"/>
                </a:lnTo>
                <a:lnTo>
                  <a:pt x="256712" y="366438"/>
                </a:lnTo>
                <a:cubicBezTo>
                  <a:pt x="251974" y="371284"/>
                  <a:pt x="250466" y="377960"/>
                  <a:pt x="252189" y="384098"/>
                </a:cubicBezTo>
                <a:lnTo>
                  <a:pt x="124695" y="512991"/>
                </a:lnTo>
                <a:cubicBezTo>
                  <a:pt x="121142" y="516545"/>
                  <a:pt x="121142" y="522359"/>
                  <a:pt x="124695" y="525913"/>
                </a:cubicBezTo>
                <a:cubicBezTo>
                  <a:pt x="126526" y="527636"/>
                  <a:pt x="128787" y="528605"/>
                  <a:pt x="131157" y="528497"/>
                </a:cubicBezTo>
                <a:cubicBezTo>
                  <a:pt x="133525" y="528497"/>
                  <a:pt x="135787" y="527528"/>
                  <a:pt x="137617" y="525805"/>
                </a:cubicBezTo>
                <a:lnTo>
                  <a:pt x="265111" y="396912"/>
                </a:lnTo>
                <a:cubicBezTo>
                  <a:pt x="266618" y="397342"/>
                  <a:pt x="268233" y="397558"/>
                  <a:pt x="269741" y="397558"/>
                </a:cubicBezTo>
                <a:cubicBezTo>
                  <a:pt x="274371" y="397558"/>
                  <a:pt x="279109" y="395727"/>
                  <a:pt x="282663" y="392174"/>
                </a:cubicBezTo>
                <a:lnTo>
                  <a:pt x="315397" y="359116"/>
                </a:lnTo>
                <a:lnTo>
                  <a:pt x="315936" y="454198"/>
                </a:lnTo>
                <a:lnTo>
                  <a:pt x="242390" y="528605"/>
                </a:lnTo>
                <a:cubicBezTo>
                  <a:pt x="238837" y="532158"/>
                  <a:pt x="238837" y="537973"/>
                  <a:pt x="242390" y="541526"/>
                </a:cubicBezTo>
                <a:cubicBezTo>
                  <a:pt x="244221" y="543249"/>
                  <a:pt x="246482" y="544218"/>
                  <a:pt x="248851" y="544218"/>
                </a:cubicBezTo>
                <a:cubicBezTo>
                  <a:pt x="251220" y="544218"/>
                  <a:pt x="253481" y="543249"/>
                  <a:pt x="255312" y="541526"/>
                </a:cubicBezTo>
                <a:lnTo>
                  <a:pt x="316044" y="480149"/>
                </a:lnTo>
                <a:lnTo>
                  <a:pt x="316367" y="538834"/>
                </a:lnTo>
                <a:lnTo>
                  <a:pt x="276956" y="578676"/>
                </a:lnTo>
                <a:cubicBezTo>
                  <a:pt x="273402" y="582229"/>
                  <a:pt x="273402" y="588044"/>
                  <a:pt x="276956" y="591598"/>
                </a:cubicBezTo>
                <a:cubicBezTo>
                  <a:pt x="280509" y="595151"/>
                  <a:pt x="286324" y="595151"/>
                  <a:pt x="289877" y="591598"/>
                </a:cubicBezTo>
                <a:lnTo>
                  <a:pt x="316474" y="564785"/>
                </a:lnTo>
                <a:lnTo>
                  <a:pt x="316905" y="640808"/>
                </a:lnTo>
                <a:cubicBezTo>
                  <a:pt x="316905" y="645869"/>
                  <a:pt x="320997" y="649960"/>
                  <a:pt x="326058" y="649853"/>
                </a:cubicBezTo>
                <a:cubicBezTo>
                  <a:pt x="331119" y="649853"/>
                  <a:pt x="335211" y="645761"/>
                  <a:pt x="335103" y="640700"/>
                </a:cubicBezTo>
                <a:lnTo>
                  <a:pt x="334672" y="563708"/>
                </a:lnTo>
                <a:lnTo>
                  <a:pt x="362562" y="591275"/>
                </a:lnTo>
                <a:cubicBezTo>
                  <a:pt x="364392" y="592997"/>
                  <a:pt x="366653" y="593967"/>
                  <a:pt x="369022" y="593967"/>
                </a:cubicBezTo>
                <a:cubicBezTo>
                  <a:pt x="371391" y="593967"/>
                  <a:pt x="373652" y="592997"/>
                  <a:pt x="375483" y="591275"/>
                </a:cubicBezTo>
                <a:cubicBezTo>
                  <a:pt x="379036" y="587721"/>
                  <a:pt x="379036" y="581906"/>
                  <a:pt x="375483" y="578353"/>
                </a:cubicBezTo>
                <a:lnTo>
                  <a:pt x="334565" y="537865"/>
                </a:lnTo>
                <a:lnTo>
                  <a:pt x="334242" y="479179"/>
                </a:lnTo>
                <a:lnTo>
                  <a:pt x="396696" y="540988"/>
                </a:lnTo>
                <a:cubicBezTo>
                  <a:pt x="400250" y="544541"/>
                  <a:pt x="406064" y="544541"/>
                  <a:pt x="409618" y="540988"/>
                </a:cubicBezTo>
                <a:cubicBezTo>
                  <a:pt x="413171" y="537435"/>
                  <a:pt x="413171" y="531620"/>
                  <a:pt x="409618" y="528066"/>
                </a:cubicBezTo>
                <a:lnTo>
                  <a:pt x="334134" y="453444"/>
                </a:lnTo>
                <a:lnTo>
                  <a:pt x="333595" y="359331"/>
                </a:lnTo>
                <a:lnTo>
                  <a:pt x="366653" y="392066"/>
                </a:lnTo>
                <a:cubicBezTo>
                  <a:pt x="370207" y="395619"/>
                  <a:pt x="374945" y="397342"/>
                  <a:pt x="379575" y="397342"/>
                </a:cubicBezTo>
                <a:cubicBezTo>
                  <a:pt x="381190" y="397342"/>
                  <a:pt x="382698" y="397019"/>
                  <a:pt x="384205" y="396696"/>
                </a:cubicBezTo>
                <a:lnTo>
                  <a:pt x="513098" y="524190"/>
                </a:lnTo>
                <a:cubicBezTo>
                  <a:pt x="514929" y="525913"/>
                  <a:pt x="517190" y="526882"/>
                  <a:pt x="519560" y="526882"/>
                </a:cubicBezTo>
                <a:cubicBezTo>
                  <a:pt x="521928" y="526882"/>
                  <a:pt x="524190" y="525913"/>
                  <a:pt x="526020" y="524190"/>
                </a:cubicBezTo>
                <a:cubicBezTo>
                  <a:pt x="529574" y="520636"/>
                  <a:pt x="529574" y="514822"/>
                  <a:pt x="526020" y="511268"/>
                </a:cubicBezTo>
                <a:lnTo>
                  <a:pt x="397127" y="383775"/>
                </a:lnTo>
                <a:cubicBezTo>
                  <a:pt x="398742" y="377637"/>
                  <a:pt x="397127" y="370961"/>
                  <a:pt x="392389" y="366223"/>
                </a:cubicBezTo>
                <a:lnTo>
                  <a:pt x="359331" y="333488"/>
                </a:lnTo>
                <a:lnTo>
                  <a:pt x="451828" y="332950"/>
                </a:lnTo>
                <a:lnTo>
                  <a:pt x="527312" y="407572"/>
                </a:lnTo>
                <a:cubicBezTo>
                  <a:pt x="529143" y="409295"/>
                  <a:pt x="531404" y="410264"/>
                  <a:pt x="533773" y="410264"/>
                </a:cubicBezTo>
                <a:cubicBezTo>
                  <a:pt x="536142" y="410264"/>
                  <a:pt x="538404" y="409295"/>
                  <a:pt x="540234" y="407572"/>
                </a:cubicBezTo>
                <a:cubicBezTo>
                  <a:pt x="543788" y="404018"/>
                  <a:pt x="543788" y="398204"/>
                  <a:pt x="540234" y="394650"/>
                </a:cubicBezTo>
                <a:lnTo>
                  <a:pt x="477780" y="332842"/>
                </a:lnTo>
                <a:lnTo>
                  <a:pt x="536465" y="332519"/>
                </a:lnTo>
                <a:lnTo>
                  <a:pt x="577384" y="373007"/>
                </a:lnTo>
                <a:cubicBezTo>
                  <a:pt x="579214" y="374730"/>
                  <a:pt x="581476" y="375699"/>
                  <a:pt x="583844" y="375699"/>
                </a:cubicBezTo>
                <a:cubicBezTo>
                  <a:pt x="586214" y="375699"/>
                  <a:pt x="588475" y="374730"/>
                  <a:pt x="590306" y="373007"/>
                </a:cubicBezTo>
                <a:cubicBezTo>
                  <a:pt x="593859" y="369453"/>
                  <a:pt x="593859" y="363638"/>
                  <a:pt x="590306" y="360085"/>
                </a:cubicBezTo>
                <a:lnTo>
                  <a:pt x="562416" y="332519"/>
                </a:lnTo>
                <a:lnTo>
                  <a:pt x="641023" y="332088"/>
                </a:lnTo>
                <a:cubicBezTo>
                  <a:pt x="646084" y="332088"/>
                  <a:pt x="650176" y="327996"/>
                  <a:pt x="650068" y="322935"/>
                </a:cubicBezTo>
                <a:cubicBezTo>
                  <a:pt x="650068" y="317874"/>
                  <a:pt x="645976" y="313783"/>
                  <a:pt x="640915" y="31389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4" name="Freeform: Shape 1723">
            <a:extLst>
              <a:ext uri="{FF2B5EF4-FFF2-40B4-BE49-F238E27FC236}">
                <a16:creationId xmlns:a16="http://schemas.microsoft.com/office/drawing/2014/main" id="{7B5F2CC7-2FA8-2620-C0D9-70590968D0B7}"/>
              </a:ext>
            </a:extLst>
          </p:cNvPr>
          <p:cNvSpPr/>
          <p:nvPr/>
        </p:nvSpPr>
        <p:spPr>
          <a:xfrm>
            <a:off x="10588958" y="1365289"/>
            <a:ext cx="754408" cy="753977"/>
          </a:xfrm>
          <a:custGeom>
            <a:avLst/>
            <a:gdLst>
              <a:gd name="connsiteX0" fmla="*/ 743855 w 754408"/>
              <a:gd name="connsiteY0" fmla="*/ 364498 h 753977"/>
              <a:gd name="connsiteX1" fmla="*/ 653835 w 754408"/>
              <a:gd name="connsiteY1" fmla="*/ 365036 h 753977"/>
              <a:gd name="connsiteX2" fmla="*/ 684631 w 754408"/>
              <a:gd name="connsiteY2" fmla="*/ 333809 h 753977"/>
              <a:gd name="connsiteX3" fmla="*/ 684631 w 754408"/>
              <a:gd name="connsiteY3" fmla="*/ 318841 h 753977"/>
              <a:gd name="connsiteX4" fmla="*/ 669665 w 754408"/>
              <a:gd name="connsiteY4" fmla="*/ 318841 h 753977"/>
              <a:gd name="connsiteX5" fmla="*/ 623900 w 754408"/>
              <a:gd name="connsiteY5" fmla="*/ 365036 h 753977"/>
              <a:gd name="connsiteX6" fmla="*/ 555738 w 754408"/>
              <a:gd name="connsiteY6" fmla="*/ 365359 h 753977"/>
              <a:gd name="connsiteX7" fmla="*/ 626269 w 754408"/>
              <a:gd name="connsiteY7" fmla="*/ 294075 h 753977"/>
              <a:gd name="connsiteX8" fmla="*/ 626269 w 754408"/>
              <a:gd name="connsiteY8" fmla="*/ 279107 h 753977"/>
              <a:gd name="connsiteX9" fmla="*/ 611301 w 754408"/>
              <a:gd name="connsiteY9" fmla="*/ 279107 h 753977"/>
              <a:gd name="connsiteX10" fmla="*/ 525910 w 754408"/>
              <a:gd name="connsiteY10" fmla="*/ 365467 h 753977"/>
              <a:gd name="connsiteX11" fmla="*/ 417369 w 754408"/>
              <a:gd name="connsiteY11" fmla="*/ 366113 h 753977"/>
              <a:gd name="connsiteX12" fmla="*/ 454518 w 754408"/>
              <a:gd name="connsiteY12" fmla="*/ 328533 h 753977"/>
              <a:gd name="connsiteX13" fmla="*/ 459794 w 754408"/>
              <a:gd name="connsiteY13" fmla="*/ 308181 h 753977"/>
              <a:gd name="connsiteX14" fmla="*/ 607855 w 754408"/>
              <a:gd name="connsiteY14" fmla="*/ 158505 h 753977"/>
              <a:gd name="connsiteX15" fmla="*/ 607855 w 754408"/>
              <a:gd name="connsiteY15" fmla="*/ 143538 h 753977"/>
              <a:gd name="connsiteX16" fmla="*/ 592888 w 754408"/>
              <a:gd name="connsiteY16" fmla="*/ 143538 h 753977"/>
              <a:gd name="connsiteX17" fmla="*/ 444828 w 754408"/>
              <a:gd name="connsiteY17" fmla="*/ 293214 h 753977"/>
              <a:gd name="connsiteX18" fmla="*/ 424368 w 754408"/>
              <a:gd name="connsiteY18" fmla="*/ 298705 h 753977"/>
              <a:gd name="connsiteX19" fmla="*/ 387219 w 754408"/>
              <a:gd name="connsiteY19" fmla="*/ 336286 h 753977"/>
              <a:gd name="connsiteX20" fmla="*/ 386680 w 754408"/>
              <a:gd name="connsiteY20" fmla="*/ 230113 h 753977"/>
              <a:gd name="connsiteX21" fmla="*/ 473254 w 754408"/>
              <a:gd name="connsiteY21" fmla="*/ 142569 h 753977"/>
              <a:gd name="connsiteX22" fmla="*/ 473254 w 754408"/>
              <a:gd name="connsiteY22" fmla="*/ 127601 h 753977"/>
              <a:gd name="connsiteX23" fmla="*/ 458288 w 754408"/>
              <a:gd name="connsiteY23" fmla="*/ 127601 h 753977"/>
              <a:gd name="connsiteX24" fmla="*/ 386573 w 754408"/>
              <a:gd name="connsiteY24" fmla="*/ 200070 h 753977"/>
              <a:gd name="connsiteX25" fmla="*/ 386249 w 754408"/>
              <a:gd name="connsiteY25" fmla="*/ 131908 h 753977"/>
              <a:gd name="connsiteX26" fmla="*/ 433198 w 754408"/>
              <a:gd name="connsiteY26" fmla="*/ 84421 h 753977"/>
              <a:gd name="connsiteX27" fmla="*/ 433198 w 754408"/>
              <a:gd name="connsiteY27" fmla="*/ 69454 h 753977"/>
              <a:gd name="connsiteX28" fmla="*/ 418231 w 754408"/>
              <a:gd name="connsiteY28" fmla="*/ 69454 h 753977"/>
              <a:gd name="connsiteX29" fmla="*/ 386249 w 754408"/>
              <a:gd name="connsiteY29" fmla="*/ 101866 h 753977"/>
              <a:gd name="connsiteX30" fmla="*/ 385711 w 754408"/>
              <a:gd name="connsiteY30" fmla="*/ 10553 h 753977"/>
              <a:gd name="connsiteX31" fmla="*/ 375051 w 754408"/>
              <a:gd name="connsiteY31" fmla="*/ 0 h 753977"/>
              <a:gd name="connsiteX32" fmla="*/ 364498 w 754408"/>
              <a:gd name="connsiteY32" fmla="*/ 10660 h 753977"/>
              <a:gd name="connsiteX33" fmla="*/ 365037 w 754408"/>
              <a:gd name="connsiteY33" fmla="*/ 100681 h 753977"/>
              <a:gd name="connsiteX34" fmla="*/ 333917 w 754408"/>
              <a:gd name="connsiteY34" fmla="*/ 69885 h 753977"/>
              <a:gd name="connsiteX35" fmla="*/ 318949 w 754408"/>
              <a:gd name="connsiteY35" fmla="*/ 69885 h 753977"/>
              <a:gd name="connsiteX36" fmla="*/ 318949 w 754408"/>
              <a:gd name="connsiteY36" fmla="*/ 84852 h 753977"/>
              <a:gd name="connsiteX37" fmla="*/ 365144 w 754408"/>
              <a:gd name="connsiteY37" fmla="*/ 130616 h 753977"/>
              <a:gd name="connsiteX38" fmla="*/ 365467 w 754408"/>
              <a:gd name="connsiteY38" fmla="*/ 198778 h 753977"/>
              <a:gd name="connsiteX39" fmla="*/ 294183 w 754408"/>
              <a:gd name="connsiteY39" fmla="*/ 128247 h 753977"/>
              <a:gd name="connsiteX40" fmla="*/ 279215 w 754408"/>
              <a:gd name="connsiteY40" fmla="*/ 128247 h 753977"/>
              <a:gd name="connsiteX41" fmla="*/ 279215 w 754408"/>
              <a:gd name="connsiteY41" fmla="*/ 143215 h 753977"/>
              <a:gd name="connsiteX42" fmla="*/ 365575 w 754408"/>
              <a:gd name="connsiteY42" fmla="*/ 228605 h 753977"/>
              <a:gd name="connsiteX43" fmla="*/ 366113 w 754408"/>
              <a:gd name="connsiteY43" fmla="*/ 335963 h 753977"/>
              <a:gd name="connsiteX44" fmla="*/ 328533 w 754408"/>
              <a:gd name="connsiteY44" fmla="*/ 298813 h 753977"/>
              <a:gd name="connsiteX45" fmla="*/ 308073 w 754408"/>
              <a:gd name="connsiteY45" fmla="*/ 293537 h 753977"/>
              <a:gd name="connsiteX46" fmla="*/ 158398 w 754408"/>
              <a:gd name="connsiteY46" fmla="*/ 145476 h 753977"/>
              <a:gd name="connsiteX47" fmla="*/ 143430 w 754408"/>
              <a:gd name="connsiteY47" fmla="*/ 145476 h 753977"/>
              <a:gd name="connsiteX48" fmla="*/ 143430 w 754408"/>
              <a:gd name="connsiteY48" fmla="*/ 160444 h 753977"/>
              <a:gd name="connsiteX49" fmla="*/ 293106 w 754408"/>
              <a:gd name="connsiteY49" fmla="*/ 308504 h 753977"/>
              <a:gd name="connsiteX50" fmla="*/ 298597 w 754408"/>
              <a:gd name="connsiteY50" fmla="*/ 328856 h 753977"/>
              <a:gd name="connsiteX51" fmla="*/ 336178 w 754408"/>
              <a:gd name="connsiteY51" fmla="*/ 366005 h 753977"/>
              <a:gd name="connsiteX52" fmla="*/ 226990 w 754408"/>
              <a:gd name="connsiteY52" fmla="*/ 366652 h 753977"/>
              <a:gd name="connsiteX53" fmla="*/ 140630 w 754408"/>
              <a:gd name="connsiteY53" fmla="*/ 281261 h 753977"/>
              <a:gd name="connsiteX54" fmla="*/ 125663 w 754408"/>
              <a:gd name="connsiteY54" fmla="*/ 281261 h 753977"/>
              <a:gd name="connsiteX55" fmla="*/ 125663 w 754408"/>
              <a:gd name="connsiteY55" fmla="*/ 296229 h 753977"/>
              <a:gd name="connsiteX56" fmla="*/ 196947 w 754408"/>
              <a:gd name="connsiteY56" fmla="*/ 366759 h 753977"/>
              <a:gd name="connsiteX57" fmla="*/ 128786 w 754408"/>
              <a:gd name="connsiteY57" fmla="*/ 367082 h 753977"/>
              <a:gd name="connsiteX58" fmla="*/ 82591 w 754408"/>
              <a:gd name="connsiteY58" fmla="*/ 321318 h 753977"/>
              <a:gd name="connsiteX59" fmla="*/ 67624 w 754408"/>
              <a:gd name="connsiteY59" fmla="*/ 321318 h 753977"/>
              <a:gd name="connsiteX60" fmla="*/ 67624 w 754408"/>
              <a:gd name="connsiteY60" fmla="*/ 336286 h 753977"/>
              <a:gd name="connsiteX61" fmla="*/ 98743 w 754408"/>
              <a:gd name="connsiteY61" fmla="*/ 367082 h 753977"/>
              <a:gd name="connsiteX62" fmla="*/ 10552 w 754408"/>
              <a:gd name="connsiteY62" fmla="*/ 367513 h 753977"/>
              <a:gd name="connsiteX63" fmla="*/ 0 w 754408"/>
              <a:gd name="connsiteY63" fmla="*/ 378173 h 753977"/>
              <a:gd name="connsiteX64" fmla="*/ 10660 w 754408"/>
              <a:gd name="connsiteY64" fmla="*/ 388726 h 753977"/>
              <a:gd name="connsiteX65" fmla="*/ 100035 w 754408"/>
              <a:gd name="connsiteY65" fmla="*/ 388188 h 753977"/>
              <a:gd name="connsiteX66" fmla="*/ 68054 w 754408"/>
              <a:gd name="connsiteY66" fmla="*/ 420599 h 753977"/>
              <a:gd name="connsiteX67" fmla="*/ 68054 w 754408"/>
              <a:gd name="connsiteY67" fmla="*/ 435567 h 753977"/>
              <a:gd name="connsiteX68" fmla="*/ 75592 w 754408"/>
              <a:gd name="connsiteY68" fmla="*/ 438582 h 753977"/>
              <a:gd name="connsiteX69" fmla="*/ 83022 w 754408"/>
              <a:gd name="connsiteY69" fmla="*/ 435459 h 753977"/>
              <a:gd name="connsiteX70" fmla="*/ 129970 w 754408"/>
              <a:gd name="connsiteY70" fmla="*/ 387972 h 753977"/>
              <a:gd name="connsiteX71" fmla="*/ 198132 w 754408"/>
              <a:gd name="connsiteY71" fmla="*/ 387649 h 753977"/>
              <a:gd name="connsiteX72" fmla="*/ 126417 w 754408"/>
              <a:gd name="connsiteY72" fmla="*/ 460118 h 753977"/>
              <a:gd name="connsiteX73" fmla="*/ 126417 w 754408"/>
              <a:gd name="connsiteY73" fmla="*/ 475085 h 753977"/>
              <a:gd name="connsiteX74" fmla="*/ 133954 w 754408"/>
              <a:gd name="connsiteY74" fmla="*/ 478101 h 753977"/>
              <a:gd name="connsiteX75" fmla="*/ 141384 w 754408"/>
              <a:gd name="connsiteY75" fmla="*/ 474978 h 753977"/>
              <a:gd name="connsiteX76" fmla="*/ 227959 w 754408"/>
              <a:gd name="connsiteY76" fmla="*/ 387434 h 753977"/>
              <a:gd name="connsiteX77" fmla="*/ 335963 w 754408"/>
              <a:gd name="connsiteY77" fmla="*/ 386895 h 753977"/>
              <a:gd name="connsiteX78" fmla="*/ 297951 w 754408"/>
              <a:gd name="connsiteY78" fmla="*/ 425337 h 753977"/>
              <a:gd name="connsiteX79" fmla="*/ 292675 w 754408"/>
              <a:gd name="connsiteY79" fmla="*/ 445796 h 753977"/>
              <a:gd name="connsiteX80" fmla="*/ 144722 w 754408"/>
              <a:gd name="connsiteY80" fmla="*/ 595364 h 753977"/>
              <a:gd name="connsiteX81" fmla="*/ 144722 w 754408"/>
              <a:gd name="connsiteY81" fmla="*/ 610332 h 753977"/>
              <a:gd name="connsiteX82" fmla="*/ 152260 w 754408"/>
              <a:gd name="connsiteY82" fmla="*/ 613347 h 753977"/>
              <a:gd name="connsiteX83" fmla="*/ 159690 w 754408"/>
              <a:gd name="connsiteY83" fmla="*/ 610224 h 753977"/>
              <a:gd name="connsiteX84" fmla="*/ 307643 w 754408"/>
              <a:gd name="connsiteY84" fmla="*/ 460656 h 753977"/>
              <a:gd name="connsiteX85" fmla="*/ 313027 w 754408"/>
              <a:gd name="connsiteY85" fmla="*/ 461410 h 753977"/>
              <a:gd name="connsiteX86" fmla="*/ 327994 w 754408"/>
              <a:gd name="connsiteY86" fmla="*/ 455165 h 753977"/>
              <a:gd name="connsiteX87" fmla="*/ 366005 w 754408"/>
              <a:gd name="connsiteY87" fmla="*/ 416723 h 753977"/>
              <a:gd name="connsiteX88" fmla="*/ 366651 w 754408"/>
              <a:gd name="connsiteY88" fmla="*/ 527095 h 753977"/>
              <a:gd name="connsiteX89" fmla="*/ 281261 w 754408"/>
              <a:gd name="connsiteY89" fmla="*/ 613455 h 753977"/>
              <a:gd name="connsiteX90" fmla="*/ 281261 w 754408"/>
              <a:gd name="connsiteY90" fmla="*/ 628422 h 753977"/>
              <a:gd name="connsiteX91" fmla="*/ 288799 w 754408"/>
              <a:gd name="connsiteY91" fmla="*/ 631437 h 753977"/>
              <a:gd name="connsiteX92" fmla="*/ 296229 w 754408"/>
              <a:gd name="connsiteY92" fmla="*/ 628315 h 753977"/>
              <a:gd name="connsiteX93" fmla="*/ 366759 w 754408"/>
              <a:gd name="connsiteY93" fmla="*/ 557030 h 753977"/>
              <a:gd name="connsiteX94" fmla="*/ 367082 w 754408"/>
              <a:gd name="connsiteY94" fmla="*/ 625192 h 753977"/>
              <a:gd name="connsiteX95" fmla="*/ 321318 w 754408"/>
              <a:gd name="connsiteY95" fmla="*/ 671387 h 753977"/>
              <a:gd name="connsiteX96" fmla="*/ 321318 w 754408"/>
              <a:gd name="connsiteY96" fmla="*/ 686354 h 753977"/>
              <a:gd name="connsiteX97" fmla="*/ 336285 w 754408"/>
              <a:gd name="connsiteY97" fmla="*/ 686354 h 753977"/>
              <a:gd name="connsiteX98" fmla="*/ 367082 w 754408"/>
              <a:gd name="connsiteY98" fmla="*/ 655235 h 753977"/>
              <a:gd name="connsiteX99" fmla="*/ 367513 w 754408"/>
              <a:gd name="connsiteY99" fmla="*/ 743425 h 753977"/>
              <a:gd name="connsiteX100" fmla="*/ 378173 w 754408"/>
              <a:gd name="connsiteY100" fmla="*/ 753978 h 753977"/>
              <a:gd name="connsiteX101" fmla="*/ 388726 w 754408"/>
              <a:gd name="connsiteY101" fmla="*/ 743317 h 753977"/>
              <a:gd name="connsiteX102" fmla="*/ 388187 w 754408"/>
              <a:gd name="connsiteY102" fmla="*/ 653943 h 753977"/>
              <a:gd name="connsiteX103" fmla="*/ 420599 w 754408"/>
              <a:gd name="connsiteY103" fmla="*/ 686031 h 753977"/>
              <a:gd name="connsiteX104" fmla="*/ 428137 w 754408"/>
              <a:gd name="connsiteY104" fmla="*/ 689046 h 753977"/>
              <a:gd name="connsiteX105" fmla="*/ 435567 w 754408"/>
              <a:gd name="connsiteY105" fmla="*/ 685924 h 753977"/>
              <a:gd name="connsiteX106" fmla="*/ 435567 w 754408"/>
              <a:gd name="connsiteY106" fmla="*/ 670956 h 753977"/>
              <a:gd name="connsiteX107" fmla="*/ 388080 w 754408"/>
              <a:gd name="connsiteY107" fmla="*/ 624007 h 753977"/>
              <a:gd name="connsiteX108" fmla="*/ 387757 w 754408"/>
              <a:gd name="connsiteY108" fmla="*/ 555846 h 753977"/>
              <a:gd name="connsiteX109" fmla="*/ 460226 w 754408"/>
              <a:gd name="connsiteY109" fmla="*/ 627561 h 753977"/>
              <a:gd name="connsiteX110" fmla="*/ 475193 w 754408"/>
              <a:gd name="connsiteY110" fmla="*/ 627561 h 753977"/>
              <a:gd name="connsiteX111" fmla="*/ 475193 w 754408"/>
              <a:gd name="connsiteY111" fmla="*/ 612593 h 753977"/>
              <a:gd name="connsiteX112" fmla="*/ 387649 w 754408"/>
              <a:gd name="connsiteY112" fmla="*/ 526018 h 753977"/>
              <a:gd name="connsiteX113" fmla="*/ 387003 w 754408"/>
              <a:gd name="connsiteY113" fmla="*/ 416831 h 753977"/>
              <a:gd name="connsiteX114" fmla="*/ 425445 w 754408"/>
              <a:gd name="connsiteY114" fmla="*/ 454842 h 753977"/>
              <a:gd name="connsiteX115" fmla="*/ 440521 w 754408"/>
              <a:gd name="connsiteY115" fmla="*/ 460979 h 753977"/>
              <a:gd name="connsiteX116" fmla="*/ 445905 w 754408"/>
              <a:gd name="connsiteY116" fmla="*/ 460118 h 753977"/>
              <a:gd name="connsiteX117" fmla="*/ 595473 w 754408"/>
              <a:gd name="connsiteY117" fmla="*/ 608071 h 753977"/>
              <a:gd name="connsiteX118" fmla="*/ 603010 w 754408"/>
              <a:gd name="connsiteY118" fmla="*/ 611086 h 753977"/>
              <a:gd name="connsiteX119" fmla="*/ 610440 w 754408"/>
              <a:gd name="connsiteY119" fmla="*/ 607963 h 753977"/>
              <a:gd name="connsiteX120" fmla="*/ 610440 w 754408"/>
              <a:gd name="connsiteY120" fmla="*/ 592996 h 753977"/>
              <a:gd name="connsiteX121" fmla="*/ 460872 w 754408"/>
              <a:gd name="connsiteY121" fmla="*/ 445043 h 753977"/>
              <a:gd name="connsiteX122" fmla="*/ 455380 w 754408"/>
              <a:gd name="connsiteY122" fmla="*/ 424583 h 753977"/>
              <a:gd name="connsiteX123" fmla="*/ 416939 w 754408"/>
              <a:gd name="connsiteY123" fmla="*/ 386572 h 753977"/>
              <a:gd name="connsiteX124" fmla="*/ 524296 w 754408"/>
              <a:gd name="connsiteY124" fmla="*/ 386034 h 753977"/>
              <a:gd name="connsiteX125" fmla="*/ 611839 w 754408"/>
              <a:gd name="connsiteY125" fmla="*/ 472609 h 753977"/>
              <a:gd name="connsiteX126" fmla="*/ 619377 w 754408"/>
              <a:gd name="connsiteY126" fmla="*/ 475624 h 753977"/>
              <a:gd name="connsiteX127" fmla="*/ 626807 w 754408"/>
              <a:gd name="connsiteY127" fmla="*/ 472501 h 753977"/>
              <a:gd name="connsiteX128" fmla="*/ 626807 w 754408"/>
              <a:gd name="connsiteY128" fmla="*/ 457534 h 753977"/>
              <a:gd name="connsiteX129" fmla="*/ 554338 w 754408"/>
              <a:gd name="connsiteY129" fmla="*/ 385819 h 753977"/>
              <a:gd name="connsiteX130" fmla="*/ 622501 w 754408"/>
              <a:gd name="connsiteY130" fmla="*/ 385496 h 753977"/>
              <a:gd name="connsiteX131" fmla="*/ 669987 w 754408"/>
              <a:gd name="connsiteY131" fmla="*/ 432444 h 753977"/>
              <a:gd name="connsiteX132" fmla="*/ 677525 w 754408"/>
              <a:gd name="connsiteY132" fmla="*/ 435459 h 753977"/>
              <a:gd name="connsiteX133" fmla="*/ 684954 w 754408"/>
              <a:gd name="connsiteY133" fmla="*/ 432336 h 753977"/>
              <a:gd name="connsiteX134" fmla="*/ 684954 w 754408"/>
              <a:gd name="connsiteY134" fmla="*/ 417369 h 753977"/>
              <a:gd name="connsiteX135" fmla="*/ 652542 w 754408"/>
              <a:gd name="connsiteY135" fmla="*/ 385388 h 753977"/>
              <a:gd name="connsiteX136" fmla="*/ 743855 w 754408"/>
              <a:gd name="connsiteY136" fmla="*/ 384849 h 753977"/>
              <a:gd name="connsiteX137" fmla="*/ 754409 w 754408"/>
              <a:gd name="connsiteY137" fmla="*/ 374189 h 753977"/>
              <a:gd name="connsiteX138" fmla="*/ 743747 w 754408"/>
              <a:gd name="connsiteY138" fmla="*/ 363636 h 75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54408" h="753977">
                <a:moveTo>
                  <a:pt x="743855" y="364498"/>
                </a:moveTo>
                <a:lnTo>
                  <a:pt x="653835" y="365036"/>
                </a:lnTo>
                <a:lnTo>
                  <a:pt x="684631" y="333809"/>
                </a:lnTo>
                <a:cubicBezTo>
                  <a:pt x="688723" y="329609"/>
                  <a:pt x="688723" y="322933"/>
                  <a:pt x="684631" y="318841"/>
                </a:cubicBezTo>
                <a:cubicBezTo>
                  <a:pt x="680433" y="314750"/>
                  <a:pt x="673755" y="314750"/>
                  <a:pt x="669665" y="318841"/>
                </a:cubicBezTo>
                <a:lnTo>
                  <a:pt x="623900" y="365036"/>
                </a:lnTo>
                <a:lnTo>
                  <a:pt x="555738" y="365359"/>
                </a:lnTo>
                <a:lnTo>
                  <a:pt x="626269" y="294075"/>
                </a:lnTo>
                <a:cubicBezTo>
                  <a:pt x="630361" y="289875"/>
                  <a:pt x="630361" y="283199"/>
                  <a:pt x="626269" y="279107"/>
                </a:cubicBezTo>
                <a:cubicBezTo>
                  <a:pt x="622069" y="275016"/>
                  <a:pt x="615393" y="275016"/>
                  <a:pt x="611301" y="279107"/>
                </a:cubicBezTo>
                <a:lnTo>
                  <a:pt x="525910" y="365467"/>
                </a:lnTo>
                <a:lnTo>
                  <a:pt x="417369" y="366113"/>
                </a:lnTo>
                <a:lnTo>
                  <a:pt x="454518" y="328533"/>
                </a:lnTo>
                <a:cubicBezTo>
                  <a:pt x="460010" y="322933"/>
                  <a:pt x="461733" y="315180"/>
                  <a:pt x="459794" y="308181"/>
                </a:cubicBezTo>
                <a:lnTo>
                  <a:pt x="607855" y="158505"/>
                </a:lnTo>
                <a:cubicBezTo>
                  <a:pt x="611947" y="154306"/>
                  <a:pt x="611947" y="147630"/>
                  <a:pt x="607855" y="143538"/>
                </a:cubicBezTo>
                <a:cubicBezTo>
                  <a:pt x="603656" y="139446"/>
                  <a:pt x="596980" y="139446"/>
                  <a:pt x="592888" y="143538"/>
                </a:cubicBezTo>
                <a:lnTo>
                  <a:pt x="444828" y="293214"/>
                </a:lnTo>
                <a:cubicBezTo>
                  <a:pt x="437721" y="291383"/>
                  <a:pt x="429967" y="293214"/>
                  <a:pt x="424368" y="298705"/>
                </a:cubicBezTo>
                <a:lnTo>
                  <a:pt x="387219" y="336286"/>
                </a:lnTo>
                <a:lnTo>
                  <a:pt x="386680" y="230113"/>
                </a:lnTo>
                <a:lnTo>
                  <a:pt x="473254" y="142569"/>
                </a:lnTo>
                <a:cubicBezTo>
                  <a:pt x="477346" y="138369"/>
                  <a:pt x="477346" y="131693"/>
                  <a:pt x="473254" y="127601"/>
                </a:cubicBezTo>
                <a:cubicBezTo>
                  <a:pt x="469056" y="123509"/>
                  <a:pt x="462380" y="123509"/>
                  <a:pt x="458288" y="127601"/>
                </a:cubicBezTo>
                <a:lnTo>
                  <a:pt x="386573" y="200070"/>
                </a:lnTo>
                <a:lnTo>
                  <a:pt x="386249" y="131908"/>
                </a:lnTo>
                <a:lnTo>
                  <a:pt x="433198" y="84421"/>
                </a:lnTo>
                <a:cubicBezTo>
                  <a:pt x="437290" y="80222"/>
                  <a:pt x="437290" y="73546"/>
                  <a:pt x="433198" y="69454"/>
                </a:cubicBezTo>
                <a:cubicBezTo>
                  <a:pt x="428999" y="65362"/>
                  <a:pt x="422323" y="65362"/>
                  <a:pt x="418231" y="69454"/>
                </a:cubicBezTo>
                <a:lnTo>
                  <a:pt x="386249" y="101866"/>
                </a:lnTo>
                <a:lnTo>
                  <a:pt x="385711" y="10553"/>
                </a:lnTo>
                <a:cubicBezTo>
                  <a:pt x="385711" y="4738"/>
                  <a:pt x="380865" y="0"/>
                  <a:pt x="375051" y="0"/>
                </a:cubicBezTo>
                <a:cubicBezTo>
                  <a:pt x="369236" y="0"/>
                  <a:pt x="364498" y="4846"/>
                  <a:pt x="364498" y="10660"/>
                </a:cubicBezTo>
                <a:lnTo>
                  <a:pt x="365037" y="100681"/>
                </a:lnTo>
                <a:lnTo>
                  <a:pt x="333917" y="69885"/>
                </a:lnTo>
                <a:cubicBezTo>
                  <a:pt x="329717" y="65793"/>
                  <a:pt x="323041" y="65793"/>
                  <a:pt x="318949" y="69885"/>
                </a:cubicBezTo>
                <a:cubicBezTo>
                  <a:pt x="314857" y="74084"/>
                  <a:pt x="314857" y="80760"/>
                  <a:pt x="318949" y="84852"/>
                </a:cubicBezTo>
                <a:lnTo>
                  <a:pt x="365144" y="130616"/>
                </a:lnTo>
                <a:lnTo>
                  <a:pt x="365467" y="198778"/>
                </a:lnTo>
                <a:lnTo>
                  <a:pt x="294183" y="128247"/>
                </a:lnTo>
                <a:cubicBezTo>
                  <a:pt x="289983" y="124155"/>
                  <a:pt x="283307" y="124155"/>
                  <a:pt x="279215" y="128247"/>
                </a:cubicBezTo>
                <a:cubicBezTo>
                  <a:pt x="275123" y="132447"/>
                  <a:pt x="275123" y="139123"/>
                  <a:pt x="279215" y="143215"/>
                </a:cubicBezTo>
                <a:lnTo>
                  <a:pt x="365575" y="228605"/>
                </a:lnTo>
                <a:lnTo>
                  <a:pt x="366113" y="335963"/>
                </a:lnTo>
                <a:lnTo>
                  <a:pt x="328533" y="298813"/>
                </a:lnTo>
                <a:cubicBezTo>
                  <a:pt x="322933" y="293321"/>
                  <a:pt x="315073" y="291598"/>
                  <a:pt x="308073" y="293537"/>
                </a:cubicBezTo>
                <a:lnTo>
                  <a:pt x="158398" y="145476"/>
                </a:lnTo>
                <a:cubicBezTo>
                  <a:pt x="154198" y="141384"/>
                  <a:pt x="147522" y="141384"/>
                  <a:pt x="143430" y="145476"/>
                </a:cubicBezTo>
                <a:cubicBezTo>
                  <a:pt x="139338" y="149676"/>
                  <a:pt x="139338" y="156352"/>
                  <a:pt x="143430" y="160444"/>
                </a:cubicBezTo>
                <a:lnTo>
                  <a:pt x="293106" y="308504"/>
                </a:lnTo>
                <a:cubicBezTo>
                  <a:pt x="291275" y="315611"/>
                  <a:pt x="293106" y="323364"/>
                  <a:pt x="298597" y="328856"/>
                </a:cubicBezTo>
                <a:lnTo>
                  <a:pt x="336178" y="366005"/>
                </a:lnTo>
                <a:lnTo>
                  <a:pt x="226990" y="366652"/>
                </a:lnTo>
                <a:lnTo>
                  <a:pt x="140630" y="281261"/>
                </a:lnTo>
                <a:cubicBezTo>
                  <a:pt x="136431" y="277169"/>
                  <a:pt x="129755" y="277169"/>
                  <a:pt x="125663" y="281261"/>
                </a:cubicBezTo>
                <a:cubicBezTo>
                  <a:pt x="121571" y="285461"/>
                  <a:pt x="121571" y="292137"/>
                  <a:pt x="125663" y="296229"/>
                </a:cubicBezTo>
                <a:lnTo>
                  <a:pt x="196947" y="366759"/>
                </a:lnTo>
                <a:lnTo>
                  <a:pt x="128786" y="367082"/>
                </a:lnTo>
                <a:lnTo>
                  <a:pt x="82591" y="321318"/>
                </a:lnTo>
                <a:cubicBezTo>
                  <a:pt x="78392" y="317226"/>
                  <a:pt x="71715" y="317226"/>
                  <a:pt x="67624" y="321318"/>
                </a:cubicBezTo>
                <a:cubicBezTo>
                  <a:pt x="63532" y="325518"/>
                  <a:pt x="63532" y="332194"/>
                  <a:pt x="67624" y="336286"/>
                </a:cubicBezTo>
                <a:lnTo>
                  <a:pt x="98743" y="367082"/>
                </a:lnTo>
                <a:lnTo>
                  <a:pt x="10552" y="367513"/>
                </a:lnTo>
                <a:cubicBezTo>
                  <a:pt x="4738" y="367513"/>
                  <a:pt x="0" y="372359"/>
                  <a:pt x="0" y="378173"/>
                </a:cubicBezTo>
                <a:cubicBezTo>
                  <a:pt x="0" y="383988"/>
                  <a:pt x="4846" y="388726"/>
                  <a:pt x="10660" y="388726"/>
                </a:cubicBezTo>
                <a:lnTo>
                  <a:pt x="100035" y="388188"/>
                </a:lnTo>
                <a:lnTo>
                  <a:pt x="68054" y="420599"/>
                </a:lnTo>
                <a:cubicBezTo>
                  <a:pt x="63962" y="424799"/>
                  <a:pt x="63962" y="431475"/>
                  <a:pt x="68054" y="435567"/>
                </a:cubicBezTo>
                <a:cubicBezTo>
                  <a:pt x="70100" y="437613"/>
                  <a:pt x="72900" y="438690"/>
                  <a:pt x="75592" y="438582"/>
                </a:cubicBezTo>
                <a:cubicBezTo>
                  <a:pt x="78284" y="438582"/>
                  <a:pt x="80976" y="437505"/>
                  <a:pt x="83022" y="435459"/>
                </a:cubicBezTo>
                <a:lnTo>
                  <a:pt x="129970" y="387972"/>
                </a:lnTo>
                <a:lnTo>
                  <a:pt x="198132" y="387649"/>
                </a:lnTo>
                <a:lnTo>
                  <a:pt x="126417" y="460118"/>
                </a:lnTo>
                <a:cubicBezTo>
                  <a:pt x="122325" y="464317"/>
                  <a:pt x="122325" y="470994"/>
                  <a:pt x="126417" y="475085"/>
                </a:cubicBezTo>
                <a:cubicBezTo>
                  <a:pt x="128463" y="477131"/>
                  <a:pt x="131262" y="478208"/>
                  <a:pt x="133954" y="478101"/>
                </a:cubicBezTo>
                <a:cubicBezTo>
                  <a:pt x="136646" y="478101"/>
                  <a:pt x="139338" y="477024"/>
                  <a:pt x="141384" y="474978"/>
                </a:cubicBezTo>
                <a:lnTo>
                  <a:pt x="227959" y="387434"/>
                </a:lnTo>
                <a:lnTo>
                  <a:pt x="335963" y="386895"/>
                </a:lnTo>
                <a:lnTo>
                  <a:pt x="297951" y="425337"/>
                </a:lnTo>
                <a:cubicBezTo>
                  <a:pt x="292460" y="430937"/>
                  <a:pt x="290737" y="438797"/>
                  <a:pt x="292675" y="445796"/>
                </a:cubicBezTo>
                <a:lnTo>
                  <a:pt x="144722" y="595364"/>
                </a:lnTo>
                <a:cubicBezTo>
                  <a:pt x="140630" y="599564"/>
                  <a:pt x="140630" y="606240"/>
                  <a:pt x="144722" y="610332"/>
                </a:cubicBezTo>
                <a:cubicBezTo>
                  <a:pt x="146768" y="612378"/>
                  <a:pt x="149568" y="613455"/>
                  <a:pt x="152260" y="613347"/>
                </a:cubicBezTo>
                <a:cubicBezTo>
                  <a:pt x="154952" y="613347"/>
                  <a:pt x="157644" y="612270"/>
                  <a:pt x="159690" y="610224"/>
                </a:cubicBezTo>
                <a:lnTo>
                  <a:pt x="307643" y="460656"/>
                </a:lnTo>
                <a:cubicBezTo>
                  <a:pt x="309365" y="461087"/>
                  <a:pt x="311196" y="461410"/>
                  <a:pt x="313027" y="461410"/>
                </a:cubicBezTo>
                <a:cubicBezTo>
                  <a:pt x="318411" y="461410"/>
                  <a:pt x="323903" y="459256"/>
                  <a:pt x="327994" y="455165"/>
                </a:cubicBezTo>
                <a:lnTo>
                  <a:pt x="366005" y="416723"/>
                </a:lnTo>
                <a:lnTo>
                  <a:pt x="366651" y="527095"/>
                </a:lnTo>
                <a:lnTo>
                  <a:pt x="281261" y="613455"/>
                </a:lnTo>
                <a:cubicBezTo>
                  <a:pt x="277169" y="617654"/>
                  <a:pt x="277169" y="624330"/>
                  <a:pt x="281261" y="628422"/>
                </a:cubicBezTo>
                <a:cubicBezTo>
                  <a:pt x="283307" y="630468"/>
                  <a:pt x="286107" y="631545"/>
                  <a:pt x="288799" y="631437"/>
                </a:cubicBezTo>
                <a:cubicBezTo>
                  <a:pt x="291491" y="631437"/>
                  <a:pt x="294183" y="630360"/>
                  <a:pt x="296229" y="628315"/>
                </a:cubicBezTo>
                <a:lnTo>
                  <a:pt x="366759" y="557030"/>
                </a:lnTo>
                <a:lnTo>
                  <a:pt x="367082" y="625192"/>
                </a:lnTo>
                <a:lnTo>
                  <a:pt x="321318" y="671387"/>
                </a:lnTo>
                <a:cubicBezTo>
                  <a:pt x="317226" y="675586"/>
                  <a:pt x="317226" y="682262"/>
                  <a:pt x="321318" y="686354"/>
                </a:cubicBezTo>
                <a:cubicBezTo>
                  <a:pt x="325517" y="690446"/>
                  <a:pt x="332194" y="690446"/>
                  <a:pt x="336285" y="686354"/>
                </a:cubicBezTo>
                <a:lnTo>
                  <a:pt x="367082" y="655235"/>
                </a:lnTo>
                <a:lnTo>
                  <a:pt x="367513" y="743425"/>
                </a:lnTo>
                <a:cubicBezTo>
                  <a:pt x="367513" y="749240"/>
                  <a:pt x="372359" y="753978"/>
                  <a:pt x="378173" y="753978"/>
                </a:cubicBezTo>
                <a:cubicBezTo>
                  <a:pt x="383988" y="753978"/>
                  <a:pt x="388726" y="749132"/>
                  <a:pt x="388726" y="743317"/>
                </a:cubicBezTo>
                <a:lnTo>
                  <a:pt x="388187" y="653943"/>
                </a:lnTo>
                <a:lnTo>
                  <a:pt x="420599" y="686031"/>
                </a:lnTo>
                <a:cubicBezTo>
                  <a:pt x="422645" y="688077"/>
                  <a:pt x="425445" y="689154"/>
                  <a:pt x="428137" y="689046"/>
                </a:cubicBezTo>
                <a:cubicBezTo>
                  <a:pt x="430829" y="689046"/>
                  <a:pt x="433521" y="687970"/>
                  <a:pt x="435567" y="685924"/>
                </a:cubicBezTo>
                <a:cubicBezTo>
                  <a:pt x="439658" y="681724"/>
                  <a:pt x="439658" y="675048"/>
                  <a:pt x="435567" y="670956"/>
                </a:cubicBezTo>
                <a:lnTo>
                  <a:pt x="388080" y="624007"/>
                </a:lnTo>
                <a:lnTo>
                  <a:pt x="387757" y="555846"/>
                </a:lnTo>
                <a:lnTo>
                  <a:pt x="460226" y="627561"/>
                </a:lnTo>
                <a:cubicBezTo>
                  <a:pt x="464425" y="631653"/>
                  <a:pt x="471101" y="631653"/>
                  <a:pt x="475193" y="627561"/>
                </a:cubicBezTo>
                <a:cubicBezTo>
                  <a:pt x="479285" y="623361"/>
                  <a:pt x="479285" y="616685"/>
                  <a:pt x="475193" y="612593"/>
                </a:cubicBezTo>
                <a:lnTo>
                  <a:pt x="387649" y="526018"/>
                </a:lnTo>
                <a:lnTo>
                  <a:pt x="387003" y="416831"/>
                </a:lnTo>
                <a:lnTo>
                  <a:pt x="425445" y="454842"/>
                </a:lnTo>
                <a:cubicBezTo>
                  <a:pt x="429645" y="458933"/>
                  <a:pt x="435029" y="460979"/>
                  <a:pt x="440521" y="460979"/>
                </a:cubicBezTo>
                <a:cubicBezTo>
                  <a:pt x="442350" y="460979"/>
                  <a:pt x="444074" y="460656"/>
                  <a:pt x="445905" y="460118"/>
                </a:cubicBezTo>
                <a:lnTo>
                  <a:pt x="595473" y="608071"/>
                </a:lnTo>
                <a:cubicBezTo>
                  <a:pt x="597518" y="610117"/>
                  <a:pt x="600318" y="611193"/>
                  <a:pt x="603010" y="611086"/>
                </a:cubicBezTo>
                <a:cubicBezTo>
                  <a:pt x="605702" y="611086"/>
                  <a:pt x="608394" y="610009"/>
                  <a:pt x="610440" y="607963"/>
                </a:cubicBezTo>
                <a:cubicBezTo>
                  <a:pt x="614531" y="603764"/>
                  <a:pt x="614531" y="597087"/>
                  <a:pt x="610440" y="592996"/>
                </a:cubicBezTo>
                <a:lnTo>
                  <a:pt x="460872" y="445043"/>
                </a:lnTo>
                <a:cubicBezTo>
                  <a:pt x="462702" y="437936"/>
                  <a:pt x="460872" y="430183"/>
                  <a:pt x="455380" y="424583"/>
                </a:cubicBezTo>
                <a:lnTo>
                  <a:pt x="416939" y="386572"/>
                </a:lnTo>
                <a:lnTo>
                  <a:pt x="524296" y="386034"/>
                </a:lnTo>
                <a:lnTo>
                  <a:pt x="611839" y="472609"/>
                </a:lnTo>
                <a:cubicBezTo>
                  <a:pt x="613886" y="474655"/>
                  <a:pt x="616685" y="475732"/>
                  <a:pt x="619377" y="475624"/>
                </a:cubicBezTo>
                <a:cubicBezTo>
                  <a:pt x="622069" y="475624"/>
                  <a:pt x="624761" y="474547"/>
                  <a:pt x="626807" y="472501"/>
                </a:cubicBezTo>
                <a:cubicBezTo>
                  <a:pt x="630899" y="468302"/>
                  <a:pt x="630899" y="461625"/>
                  <a:pt x="626807" y="457534"/>
                </a:cubicBezTo>
                <a:lnTo>
                  <a:pt x="554338" y="385819"/>
                </a:lnTo>
                <a:lnTo>
                  <a:pt x="622501" y="385496"/>
                </a:lnTo>
                <a:lnTo>
                  <a:pt x="669987" y="432444"/>
                </a:lnTo>
                <a:cubicBezTo>
                  <a:pt x="672033" y="434490"/>
                  <a:pt x="674833" y="435567"/>
                  <a:pt x="677525" y="435459"/>
                </a:cubicBezTo>
                <a:cubicBezTo>
                  <a:pt x="680217" y="435351"/>
                  <a:pt x="682909" y="434382"/>
                  <a:pt x="684954" y="432336"/>
                </a:cubicBezTo>
                <a:cubicBezTo>
                  <a:pt x="689046" y="428137"/>
                  <a:pt x="689046" y="421461"/>
                  <a:pt x="684954" y="417369"/>
                </a:cubicBezTo>
                <a:lnTo>
                  <a:pt x="652542" y="385388"/>
                </a:lnTo>
                <a:lnTo>
                  <a:pt x="743855" y="384849"/>
                </a:lnTo>
                <a:cubicBezTo>
                  <a:pt x="749670" y="384849"/>
                  <a:pt x="754409" y="380004"/>
                  <a:pt x="754409" y="374189"/>
                </a:cubicBezTo>
                <a:cubicBezTo>
                  <a:pt x="754409" y="368374"/>
                  <a:pt x="749562" y="363636"/>
                  <a:pt x="743747" y="36363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5" name="Freeform: Shape 1724">
            <a:extLst>
              <a:ext uri="{FF2B5EF4-FFF2-40B4-BE49-F238E27FC236}">
                <a16:creationId xmlns:a16="http://schemas.microsoft.com/office/drawing/2014/main" id="{188ECE98-1311-9623-DF66-F666AA69C068}"/>
              </a:ext>
            </a:extLst>
          </p:cNvPr>
          <p:cNvSpPr/>
          <p:nvPr/>
        </p:nvSpPr>
        <p:spPr>
          <a:xfrm>
            <a:off x="4110480" y="3515773"/>
            <a:ext cx="707782" cy="708967"/>
          </a:xfrm>
          <a:custGeom>
            <a:avLst/>
            <a:gdLst>
              <a:gd name="connsiteX0" fmla="*/ 698737 w 707782"/>
              <a:gd name="connsiteY0" fmla="*/ 342531 h 708967"/>
              <a:gd name="connsiteX1" fmla="*/ 614208 w 707782"/>
              <a:gd name="connsiteY1" fmla="*/ 342962 h 708967"/>
              <a:gd name="connsiteX2" fmla="*/ 643174 w 707782"/>
              <a:gd name="connsiteY2" fmla="*/ 313673 h 708967"/>
              <a:gd name="connsiteX3" fmla="*/ 643174 w 707782"/>
              <a:gd name="connsiteY3" fmla="*/ 299567 h 708967"/>
              <a:gd name="connsiteX4" fmla="*/ 629068 w 707782"/>
              <a:gd name="connsiteY4" fmla="*/ 299567 h 708967"/>
              <a:gd name="connsiteX5" fmla="*/ 586104 w 707782"/>
              <a:gd name="connsiteY5" fmla="*/ 342962 h 708967"/>
              <a:gd name="connsiteX6" fmla="*/ 522142 w 707782"/>
              <a:gd name="connsiteY6" fmla="*/ 343285 h 708967"/>
              <a:gd name="connsiteX7" fmla="*/ 588365 w 707782"/>
              <a:gd name="connsiteY7" fmla="*/ 276416 h 708967"/>
              <a:gd name="connsiteX8" fmla="*/ 588365 w 707782"/>
              <a:gd name="connsiteY8" fmla="*/ 262309 h 708967"/>
              <a:gd name="connsiteX9" fmla="*/ 574259 w 707782"/>
              <a:gd name="connsiteY9" fmla="*/ 262309 h 708967"/>
              <a:gd name="connsiteX10" fmla="*/ 494037 w 707782"/>
              <a:gd name="connsiteY10" fmla="*/ 343393 h 708967"/>
              <a:gd name="connsiteX11" fmla="*/ 392172 w 707782"/>
              <a:gd name="connsiteY11" fmla="*/ 343931 h 708967"/>
              <a:gd name="connsiteX12" fmla="*/ 427060 w 707782"/>
              <a:gd name="connsiteY12" fmla="*/ 308720 h 708967"/>
              <a:gd name="connsiteX13" fmla="*/ 432013 w 707782"/>
              <a:gd name="connsiteY13" fmla="*/ 289553 h 708967"/>
              <a:gd name="connsiteX14" fmla="*/ 570921 w 707782"/>
              <a:gd name="connsiteY14" fmla="*/ 149030 h 708967"/>
              <a:gd name="connsiteX15" fmla="*/ 570921 w 707782"/>
              <a:gd name="connsiteY15" fmla="*/ 134923 h 708967"/>
              <a:gd name="connsiteX16" fmla="*/ 556815 w 707782"/>
              <a:gd name="connsiteY16" fmla="*/ 134923 h 708967"/>
              <a:gd name="connsiteX17" fmla="*/ 417907 w 707782"/>
              <a:gd name="connsiteY17" fmla="*/ 275339 h 708967"/>
              <a:gd name="connsiteX18" fmla="*/ 398740 w 707782"/>
              <a:gd name="connsiteY18" fmla="*/ 280507 h 708967"/>
              <a:gd name="connsiteX19" fmla="*/ 363852 w 707782"/>
              <a:gd name="connsiteY19" fmla="*/ 315719 h 708967"/>
              <a:gd name="connsiteX20" fmla="*/ 363313 w 707782"/>
              <a:gd name="connsiteY20" fmla="*/ 216114 h 708967"/>
              <a:gd name="connsiteX21" fmla="*/ 444612 w 707782"/>
              <a:gd name="connsiteY21" fmla="*/ 133954 h 708967"/>
              <a:gd name="connsiteX22" fmla="*/ 444612 w 707782"/>
              <a:gd name="connsiteY22" fmla="*/ 119848 h 708967"/>
              <a:gd name="connsiteX23" fmla="*/ 430506 w 707782"/>
              <a:gd name="connsiteY23" fmla="*/ 119848 h 708967"/>
              <a:gd name="connsiteX24" fmla="*/ 363205 w 707782"/>
              <a:gd name="connsiteY24" fmla="*/ 187902 h 708967"/>
              <a:gd name="connsiteX25" fmla="*/ 362882 w 707782"/>
              <a:gd name="connsiteY25" fmla="*/ 123940 h 708967"/>
              <a:gd name="connsiteX26" fmla="*/ 406924 w 707782"/>
              <a:gd name="connsiteY26" fmla="*/ 79360 h 708967"/>
              <a:gd name="connsiteX27" fmla="*/ 406924 w 707782"/>
              <a:gd name="connsiteY27" fmla="*/ 65254 h 708967"/>
              <a:gd name="connsiteX28" fmla="*/ 392818 w 707782"/>
              <a:gd name="connsiteY28" fmla="*/ 65254 h 708967"/>
              <a:gd name="connsiteX29" fmla="*/ 362775 w 707782"/>
              <a:gd name="connsiteY29" fmla="*/ 95620 h 708967"/>
              <a:gd name="connsiteX30" fmla="*/ 362344 w 707782"/>
              <a:gd name="connsiteY30" fmla="*/ 9907 h 708967"/>
              <a:gd name="connsiteX31" fmla="*/ 352330 w 707782"/>
              <a:gd name="connsiteY31" fmla="*/ 0 h 708967"/>
              <a:gd name="connsiteX32" fmla="*/ 342423 w 707782"/>
              <a:gd name="connsiteY32" fmla="*/ 10015 h 708967"/>
              <a:gd name="connsiteX33" fmla="*/ 342854 w 707782"/>
              <a:gd name="connsiteY33" fmla="*/ 94543 h 708967"/>
              <a:gd name="connsiteX34" fmla="*/ 313565 w 707782"/>
              <a:gd name="connsiteY34" fmla="*/ 65577 h 708967"/>
              <a:gd name="connsiteX35" fmla="*/ 299459 w 707782"/>
              <a:gd name="connsiteY35" fmla="*/ 65577 h 708967"/>
              <a:gd name="connsiteX36" fmla="*/ 299459 w 707782"/>
              <a:gd name="connsiteY36" fmla="*/ 79683 h 708967"/>
              <a:gd name="connsiteX37" fmla="*/ 342854 w 707782"/>
              <a:gd name="connsiteY37" fmla="*/ 122648 h 708967"/>
              <a:gd name="connsiteX38" fmla="*/ 343177 w 707782"/>
              <a:gd name="connsiteY38" fmla="*/ 186610 h 708967"/>
              <a:gd name="connsiteX39" fmla="*/ 276308 w 707782"/>
              <a:gd name="connsiteY39" fmla="*/ 120387 h 708967"/>
              <a:gd name="connsiteX40" fmla="*/ 262201 w 707782"/>
              <a:gd name="connsiteY40" fmla="*/ 120387 h 708967"/>
              <a:gd name="connsiteX41" fmla="*/ 262201 w 707782"/>
              <a:gd name="connsiteY41" fmla="*/ 134493 h 708967"/>
              <a:gd name="connsiteX42" fmla="*/ 343285 w 707782"/>
              <a:gd name="connsiteY42" fmla="*/ 214715 h 708967"/>
              <a:gd name="connsiteX43" fmla="*/ 343823 w 707782"/>
              <a:gd name="connsiteY43" fmla="*/ 315504 h 708967"/>
              <a:gd name="connsiteX44" fmla="*/ 308612 w 707782"/>
              <a:gd name="connsiteY44" fmla="*/ 280615 h 708967"/>
              <a:gd name="connsiteX45" fmla="*/ 289337 w 707782"/>
              <a:gd name="connsiteY45" fmla="*/ 275662 h 708967"/>
              <a:gd name="connsiteX46" fmla="*/ 148922 w 707782"/>
              <a:gd name="connsiteY46" fmla="*/ 136754 h 708967"/>
              <a:gd name="connsiteX47" fmla="*/ 134816 w 707782"/>
              <a:gd name="connsiteY47" fmla="*/ 136754 h 708967"/>
              <a:gd name="connsiteX48" fmla="*/ 134816 w 707782"/>
              <a:gd name="connsiteY48" fmla="*/ 150860 h 708967"/>
              <a:gd name="connsiteX49" fmla="*/ 275338 w 707782"/>
              <a:gd name="connsiteY49" fmla="*/ 289876 h 708967"/>
              <a:gd name="connsiteX50" fmla="*/ 280507 w 707782"/>
              <a:gd name="connsiteY50" fmla="*/ 308935 h 708967"/>
              <a:gd name="connsiteX51" fmla="*/ 315718 w 707782"/>
              <a:gd name="connsiteY51" fmla="*/ 343823 h 708967"/>
              <a:gd name="connsiteX52" fmla="*/ 213207 w 707782"/>
              <a:gd name="connsiteY52" fmla="*/ 344362 h 708967"/>
              <a:gd name="connsiteX53" fmla="*/ 132124 w 707782"/>
              <a:gd name="connsiteY53" fmla="*/ 264140 h 708967"/>
              <a:gd name="connsiteX54" fmla="*/ 118018 w 707782"/>
              <a:gd name="connsiteY54" fmla="*/ 264140 h 708967"/>
              <a:gd name="connsiteX55" fmla="*/ 118018 w 707782"/>
              <a:gd name="connsiteY55" fmla="*/ 278246 h 708967"/>
              <a:gd name="connsiteX56" fmla="*/ 184887 w 707782"/>
              <a:gd name="connsiteY56" fmla="*/ 344470 h 708967"/>
              <a:gd name="connsiteX57" fmla="*/ 120925 w 707782"/>
              <a:gd name="connsiteY57" fmla="*/ 344793 h 708967"/>
              <a:gd name="connsiteX58" fmla="*/ 77530 w 707782"/>
              <a:gd name="connsiteY58" fmla="*/ 301828 h 708967"/>
              <a:gd name="connsiteX59" fmla="*/ 63424 w 707782"/>
              <a:gd name="connsiteY59" fmla="*/ 301828 h 708967"/>
              <a:gd name="connsiteX60" fmla="*/ 63424 w 707782"/>
              <a:gd name="connsiteY60" fmla="*/ 315934 h 708967"/>
              <a:gd name="connsiteX61" fmla="*/ 92713 w 707782"/>
              <a:gd name="connsiteY61" fmla="*/ 344900 h 708967"/>
              <a:gd name="connsiteX62" fmla="*/ 9906 w 707782"/>
              <a:gd name="connsiteY62" fmla="*/ 345331 h 708967"/>
              <a:gd name="connsiteX63" fmla="*/ 0 w 707782"/>
              <a:gd name="connsiteY63" fmla="*/ 355345 h 708967"/>
              <a:gd name="connsiteX64" fmla="*/ 10014 w 707782"/>
              <a:gd name="connsiteY64" fmla="*/ 365252 h 708967"/>
              <a:gd name="connsiteX65" fmla="*/ 93897 w 707782"/>
              <a:gd name="connsiteY65" fmla="*/ 364821 h 708967"/>
              <a:gd name="connsiteX66" fmla="*/ 63854 w 707782"/>
              <a:gd name="connsiteY66" fmla="*/ 395187 h 708967"/>
              <a:gd name="connsiteX67" fmla="*/ 63854 w 707782"/>
              <a:gd name="connsiteY67" fmla="*/ 409293 h 708967"/>
              <a:gd name="connsiteX68" fmla="*/ 70854 w 707782"/>
              <a:gd name="connsiteY68" fmla="*/ 412200 h 708967"/>
              <a:gd name="connsiteX69" fmla="*/ 77853 w 707782"/>
              <a:gd name="connsiteY69" fmla="*/ 409293 h 708967"/>
              <a:gd name="connsiteX70" fmla="*/ 121894 w 707782"/>
              <a:gd name="connsiteY70" fmla="*/ 364713 h 708967"/>
              <a:gd name="connsiteX71" fmla="*/ 185856 w 707782"/>
              <a:gd name="connsiteY71" fmla="*/ 364390 h 708967"/>
              <a:gd name="connsiteX72" fmla="*/ 118556 w 707782"/>
              <a:gd name="connsiteY72" fmla="*/ 432444 h 708967"/>
              <a:gd name="connsiteX73" fmla="*/ 118556 w 707782"/>
              <a:gd name="connsiteY73" fmla="*/ 446550 h 708967"/>
              <a:gd name="connsiteX74" fmla="*/ 125555 w 707782"/>
              <a:gd name="connsiteY74" fmla="*/ 449458 h 708967"/>
              <a:gd name="connsiteX75" fmla="*/ 132554 w 707782"/>
              <a:gd name="connsiteY75" fmla="*/ 446550 h 708967"/>
              <a:gd name="connsiteX76" fmla="*/ 213853 w 707782"/>
              <a:gd name="connsiteY76" fmla="*/ 364390 h 708967"/>
              <a:gd name="connsiteX77" fmla="*/ 315180 w 707782"/>
              <a:gd name="connsiteY77" fmla="*/ 363852 h 708967"/>
              <a:gd name="connsiteX78" fmla="*/ 279538 w 707782"/>
              <a:gd name="connsiteY78" fmla="*/ 399925 h 708967"/>
              <a:gd name="connsiteX79" fmla="*/ 274585 w 707782"/>
              <a:gd name="connsiteY79" fmla="*/ 419200 h 708967"/>
              <a:gd name="connsiteX80" fmla="*/ 135677 w 707782"/>
              <a:gd name="connsiteY80" fmla="*/ 559615 h 708967"/>
              <a:gd name="connsiteX81" fmla="*/ 135677 w 707782"/>
              <a:gd name="connsiteY81" fmla="*/ 573721 h 708967"/>
              <a:gd name="connsiteX82" fmla="*/ 142676 w 707782"/>
              <a:gd name="connsiteY82" fmla="*/ 576628 h 708967"/>
              <a:gd name="connsiteX83" fmla="*/ 149676 w 707782"/>
              <a:gd name="connsiteY83" fmla="*/ 573721 h 708967"/>
              <a:gd name="connsiteX84" fmla="*/ 288583 w 707782"/>
              <a:gd name="connsiteY84" fmla="*/ 433306 h 708967"/>
              <a:gd name="connsiteX85" fmla="*/ 293644 w 707782"/>
              <a:gd name="connsiteY85" fmla="*/ 434059 h 708967"/>
              <a:gd name="connsiteX86" fmla="*/ 307642 w 707782"/>
              <a:gd name="connsiteY86" fmla="*/ 428137 h 708967"/>
              <a:gd name="connsiteX87" fmla="*/ 343285 w 707782"/>
              <a:gd name="connsiteY87" fmla="*/ 392064 h 708967"/>
              <a:gd name="connsiteX88" fmla="*/ 343823 w 707782"/>
              <a:gd name="connsiteY88" fmla="*/ 495760 h 708967"/>
              <a:gd name="connsiteX89" fmla="*/ 263601 w 707782"/>
              <a:gd name="connsiteY89" fmla="*/ 576844 h 708967"/>
              <a:gd name="connsiteX90" fmla="*/ 263601 w 707782"/>
              <a:gd name="connsiteY90" fmla="*/ 590950 h 708967"/>
              <a:gd name="connsiteX91" fmla="*/ 270600 w 707782"/>
              <a:gd name="connsiteY91" fmla="*/ 593857 h 708967"/>
              <a:gd name="connsiteX92" fmla="*/ 277600 w 707782"/>
              <a:gd name="connsiteY92" fmla="*/ 590950 h 708967"/>
              <a:gd name="connsiteX93" fmla="*/ 343823 w 707782"/>
              <a:gd name="connsiteY93" fmla="*/ 524080 h 708967"/>
              <a:gd name="connsiteX94" fmla="*/ 344146 w 707782"/>
              <a:gd name="connsiteY94" fmla="*/ 588042 h 708967"/>
              <a:gd name="connsiteX95" fmla="*/ 301182 w 707782"/>
              <a:gd name="connsiteY95" fmla="*/ 631438 h 708967"/>
              <a:gd name="connsiteX96" fmla="*/ 301182 w 707782"/>
              <a:gd name="connsiteY96" fmla="*/ 645544 h 708967"/>
              <a:gd name="connsiteX97" fmla="*/ 315288 w 707782"/>
              <a:gd name="connsiteY97" fmla="*/ 645544 h 708967"/>
              <a:gd name="connsiteX98" fmla="*/ 344254 w 707782"/>
              <a:gd name="connsiteY98" fmla="*/ 616255 h 708967"/>
              <a:gd name="connsiteX99" fmla="*/ 344684 w 707782"/>
              <a:gd name="connsiteY99" fmla="*/ 699061 h 708967"/>
              <a:gd name="connsiteX100" fmla="*/ 354699 w 707782"/>
              <a:gd name="connsiteY100" fmla="*/ 708967 h 708967"/>
              <a:gd name="connsiteX101" fmla="*/ 364605 w 707782"/>
              <a:gd name="connsiteY101" fmla="*/ 698953 h 708967"/>
              <a:gd name="connsiteX102" fmla="*/ 364175 w 707782"/>
              <a:gd name="connsiteY102" fmla="*/ 615070 h 708967"/>
              <a:gd name="connsiteX103" fmla="*/ 394540 w 707782"/>
              <a:gd name="connsiteY103" fmla="*/ 645113 h 708967"/>
              <a:gd name="connsiteX104" fmla="*/ 401540 w 707782"/>
              <a:gd name="connsiteY104" fmla="*/ 648020 h 708967"/>
              <a:gd name="connsiteX105" fmla="*/ 408539 w 707782"/>
              <a:gd name="connsiteY105" fmla="*/ 645113 h 708967"/>
              <a:gd name="connsiteX106" fmla="*/ 408539 w 707782"/>
              <a:gd name="connsiteY106" fmla="*/ 631007 h 708967"/>
              <a:gd name="connsiteX107" fmla="*/ 363959 w 707782"/>
              <a:gd name="connsiteY107" fmla="*/ 586966 h 708967"/>
              <a:gd name="connsiteX108" fmla="*/ 363636 w 707782"/>
              <a:gd name="connsiteY108" fmla="*/ 523003 h 708967"/>
              <a:gd name="connsiteX109" fmla="*/ 431690 w 707782"/>
              <a:gd name="connsiteY109" fmla="*/ 590304 h 708967"/>
              <a:gd name="connsiteX110" fmla="*/ 445796 w 707782"/>
              <a:gd name="connsiteY110" fmla="*/ 590304 h 708967"/>
              <a:gd name="connsiteX111" fmla="*/ 445796 w 707782"/>
              <a:gd name="connsiteY111" fmla="*/ 576197 h 708967"/>
              <a:gd name="connsiteX112" fmla="*/ 363636 w 707782"/>
              <a:gd name="connsiteY112" fmla="*/ 494899 h 708967"/>
              <a:gd name="connsiteX113" fmla="*/ 363098 w 707782"/>
              <a:gd name="connsiteY113" fmla="*/ 392387 h 708967"/>
              <a:gd name="connsiteX114" fmla="*/ 399171 w 707782"/>
              <a:gd name="connsiteY114" fmla="*/ 428029 h 708967"/>
              <a:gd name="connsiteX115" fmla="*/ 413277 w 707782"/>
              <a:gd name="connsiteY115" fmla="*/ 433736 h 708967"/>
              <a:gd name="connsiteX116" fmla="*/ 418338 w 707782"/>
              <a:gd name="connsiteY116" fmla="*/ 432983 h 708967"/>
              <a:gd name="connsiteX117" fmla="*/ 558753 w 707782"/>
              <a:gd name="connsiteY117" fmla="*/ 571890 h 708967"/>
              <a:gd name="connsiteX118" fmla="*/ 565752 w 707782"/>
              <a:gd name="connsiteY118" fmla="*/ 574798 h 708967"/>
              <a:gd name="connsiteX119" fmla="*/ 572752 w 707782"/>
              <a:gd name="connsiteY119" fmla="*/ 571890 h 708967"/>
              <a:gd name="connsiteX120" fmla="*/ 572752 w 707782"/>
              <a:gd name="connsiteY120" fmla="*/ 557784 h 708967"/>
              <a:gd name="connsiteX121" fmla="*/ 432336 w 707782"/>
              <a:gd name="connsiteY121" fmla="*/ 418876 h 708967"/>
              <a:gd name="connsiteX122" fmla="*/ 427168 w 707782"/>
              <a:gd name="connsiteY122" fmla="*/ 399709 h 708967"/>
              <a:gd name="connsiteX123" fmla="*/ 391095 w 707782"/>
              <a:gd name="connsiteY123" fmla="*/ 364067 h 708967"/>
              <a:gd name="connsiteX124" fmla="*/ 491884 w 707782"/>
              <a:gd name="connsiteY124" fmla="*/ 363529 h 708967"/>
              <a:gd name="connsiteX125" fmla="*/ 574044 w 707782"/>
              <a:gd name="connsiteY125" fmla="*/ 444827 h 708967"/>
              <a:gd name="connsiteX126" fmla="*/ 581043 w 707782"/>
              <a:gd name="connsiteY126" fmla="*/ 447735 h 708967"/>
              <a:gd name="connsiteX127" fmla="*/ 588042 w 707782"/>
              <a:gd name="connsiteY127" fmla="*/ 444827 h 708967"/>
              <a:gd name="connsiteX128" fmla="*/ 588042 w 707782"/>
              <a:gd name="connsiteY128" fmla="*/ 430721 h 708967"/>
              <a:gd name="connsiteX129" fmla="*/ 519988 w 707782"/>
              <a:gd name="connsiteY129" fmla="*/ 363421 h 708967"/>
              <a:gd name="connsiteX130" fmla="*/ 583950 w 707782"/>
              <a:gd name="connsiteY130" fmla="*/ 363098 h 708967"/>
              <a:gd name="connsiteX131" fmla="*/ 628530 w 707782"/>
              <a:gd name="connsiteY131" fmla="*/ 407139 h 708967"/>
              <a:gd name="connsiteX132" fmla="*/ 635529 w 707782"/>
              <a:gd name="connsiteY132" fmla="*/ 410047 h 708967"/>
              <a:gd name="connsiteX133" fmla="*/ 642528 w 707782"/>
              <a:gd name="connsiteY133" fmla="*/ 407139 h 708967"/>
              <a:gd name="connsiteX134" fmla="*/ 642528 w 707782"/>
              <a:gd name="connsiteY134" fmla="*/ 393033 h 708967"/>
              <a:gd name="connsiteX135" fmla="*/ 612162 w 707782"/>
              <a:gd name="connsiteY135" fmla="*/ 362991 h 708967"/>
              <a:gd name="connsiteX136" fmla="*/ 697876 w 707782"/>
              <a:gd name="connsiteY136" fmla="*/ 362560 h 708967"/>
              <a:gd name="connsiteX137" fmla="*/ 707782 w 707782"/>
              <a:gd name="connsiteY137" fmla="*/ 352546 h 708967"/>
              <a:gd name="connsiteX138" fmla="*/ 697768 w 707782"/>
              <a:gd name="connsiteY138" fmla="*/ 342639 h 7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7782" h="708967">
                <a:moveTo>
                  <a:pt x="698737" y="342531"/>
                </a:moveTo>
                <a:lnTo>
                  <a:pt x="614208" y="342962"/>
                </a:lnTo>
                <a:lnTo>
                  <a:pt x="643174" y="313673"/>
                </a:lnTo>
                <a:cubicBezTo>
                  <a:pt x="647051" y="309796"/>
                  <a:pt x="647051" y="303443"/>
                  <a:pt x="643174" y="299567"/>
                </a:cubicBezTo>
                <a:cubicBezTo>
                  <a:pt x="639298" y="295690"/>
                  <a:pt x="632945" y="295690"/>
                  <a:pt x="629068" y="299567"/>
                </a:cubicBezTo>
                <a:lnTo>
                  <a:pt x="586104" y="342962"/>
                </a:lnTo>
                <a:lnTo>
                  <a:pt x="522142" y="343285"/>
                </a:lnTo>
                <a:lnTo>
                  <a:pt x="588365" y="276416"/>
                </a:lnTo>
                <a:cubicBezTo>
                  <a:pt x="592242" y="272539"/>
                  <a:pt x="592242" y="266186"/>
                  <a:pt x="588365" y="262309"/>
                </a:cubicBezTo>
                <a:cubicBezTo>
                  <a:pt x="584489" y="258433"/>
                  <a:pt x="578136" y="258433"/>
                  <a:pt x="574259" y="262309"/>
                </a:cubicBezTo>
                <a:lnTo>
                  <a:pt x="494037" y="343393"/>
                </a:lnTo>
                <a:lnTo>
                  <a:pt x="392172" y="343931"/>
                </a:lnTo>
                <a:lnTo>
                  <a:pt x="427060" y="308720"/>
                </a:lnTo>
                <a:cubicBezTo>
                  <a:pt x="432229" y="303551"/>
                  <a:pt x="433844" y="296229"/>
                  <a:pt x="432013" y="289553"/>
                </a:cubicBezTo>
                <a:lnTo>
                  <a:pt x="570921" y="149030"/>
                </a:lnTo>
                <a:cubicBezTo>
                  <a:pt x="574797" y="145153"/>
                  <a:pt x="574797" y="138800"/>
                  <a:pt x="570921" y="134923"/>
                </a:cubicBezTo>
                <a:cubicBezTo>
                  <a:pt x="567045" y="131047"/>
                  <a:pt x="560691" y="131047"/>
                  <a:pt x="556815" y="134923"/>
                </a:cubicBezTo>
                <a:lnTo>
                  <a:pt x="417907" y="275339"/>
                </a:lnTo>
                <a:cubicBezTo>
                  <a:pt x="411231" y="273616"/>
                  <a:pt x="403909" y="275339"/>
                  <a:pt x="398740" y="280507"/>
                </a:cubicBezTo>
                <a:lnTo>
                  <a:pt x="363852" y="315719"/>
                </a:lnTo>
                <a:lnTo>
                  <a:pt x="363313" y="216114"/>
                </a:lnTo>
                <a:lnTo>
                  <a:pt x="444612" y="133954"/>
                </a:lnTo>
                <a:cubicBezTo>
                  <a:pt x="448488" y="130078"/>
                  <a:pt x="448488" y="123725"/>
                  <a:pt x="444612" y="119848"/>
                </a:cubicBezTo>
                <a:cubicBezTo>
                  <a:pt x="440735" y="115972"/>
                  <a:pt x="434382" y="115972"/>
                  <a:pt x="430506" y="119848"/>
                </a:cubicBezTo>
                <a:lnTo>
                  <a:pt x="363205" y="187902"/>
                </a:lnTo>
                <a:lnTo>
                  <a:pt x="362882" y="123940"/>
                </a:lnTo>
                <a:lnTo>
                  <a:pt x="406924" y="79360"/>
                </a:lnTo>
                <a:cubicBezTo>
                  <a:pt x="410800" y="75484"/>
                  <a:pt x="410800" y="69131"/>
                  <a:pt x="406924" y="65254"/>
                </a:cubicBezTo>
                <a:cubicBezTo>
                  <a:pt x="403047" y="61378"/>
                  <a:pt x="396694" y="61378"/>
                  <a:pt x="392818" y="65254"/>
                </a:cubicBezTo>
                <a:lnTo>
                  <a:pt x="362775" y="95620"/>
                </a:lnTo>
                <a:lnTo>
                  <a:pt x="362344" y="9907"/>
                </a:lnTo>
                <a:cubicBezTo>
                  <a:pt x="362344" y="4415"/>
                  <a:pt x="357821" y="0"/>
                  <a:pt x="352330" y="0"/>
                </a:cubicBezTo>
                <a:cubicBezTo>
                  <a:pt x="346838" y="0"/>
                  <a:pt x="342423" y="4523"/>
                  <a:pt x="342423" y="10015"/>
                </a:cubicBezTo>
                <a:lnTo>
                  <a:pt x="342854" y="94543"/>
                </a:lnTo>
                <a:lnTo>
                  <a:pt x="313565" y="65577"/>
                </a:lnTo>
                <a:cubicBezTo>
                  <a:pt x="309688" y="61701"/>
                  <a:pt x="303335" y="61701"/>
                  <a:pt x="299459" y="65577"/>
                </a:cubicBezTo>
                <a:cubicBezTo>
                  <a:pt x="295582" y="69454"/>
                  <a:pt x="295582" y="75807"/>
                  <a:pt x="299459" y="79683"/>
                </a:cubicBezTo>
                <a:lnTo>
                  <a:pt x="342854" y="122648"/>
                </a:lnTo>
                <a:lnTo>
                  <a:pt x="343177" y="186610"/>
                </a:lnTo>
                <a:lnTo>
                  <a:pt x="276308" y="120387"/>
                </a:lnTo>
                <a:cubicBezTo>
                  <a:pt x="272431" y="116510"/>
                  <a:pt x="266078" y="116510"/>
                  <a:pt x="262201" y="120387"/>
                </a:cubicBezTo>
                <a:cubicBezTo>
                  <a:pt x="258325" y="124263"/>
                  <a:pt x="258325" y="130616"/>
                  <a:pt x="262201" y="134493"/>
                </a:cubicBezTo>
                <a:lnTo>
                  <a:pt x="343285" y="214715"/>
                </a:lnTo>
                <a:lnTo>
                  <a:pt x="343823" y="315504"/>
                </a:lnTo>
                <a:lnTo>
                  <a:pt x="308612" y="280615"/>
                </a:lnTo>
                <a:cubicBezTo>
                  <a:pt x="303335" y="275446"/>
                  <a:pt x="296013" y="273831"/>
                  <a:pt x="289337" y="275662"/>
                </a:cubicBezTo>
                <a:lnTo>
                  <a:pt x="148922" y="136754"/>
                </a:lnTo>
                <a:cubicBezTo>
                  <a:pt x="145045" y="132877"/>
                  <a:pt x="138692" y="132877"/>
                  <a:pt x="134816" y="136754"/>
                </a:cubicBezTo>
                <a:cubicBezTo>
                  <a:pt x="130939" y="140630"/>
                  <a:pt x="130939" y="146984"/>
                  <a:pt x="134816" y="150860"/>
                </a:cubicBezTo>
                <a:lnTo>
                  <a:pt x="275338" y="289876"/>
                </a:lnTo>
                <a:cubicBezTo>
                  <a:pt x="273616" y="296552"/>
                  <a:pt x="275338" y="303766"/>
                  <a:pt x="280507" y="308935"/>
                </a:cubicBezTo>
                <a:lnTo>
                  <a:pt x="315718" y="343823"/>
                </a:lnTo>
                <a:lnTo>
                  <a:pt x="213207" y="344362"/>
                </a:lnTo>
                <a:lnTo>
                  <a:pt x="132124" y="264140"/>
                </a:lnTo>
                <a:cubicBezTo>
                  <a:pt x="128247" y="260263"/>
                  <a:pt x="121894" y="260263"/>
                  <a:pt x="118018" y="264140"/>
                </a:cubicBezTo>
                <a:cubicBezTo>
                  <a:pt x="114141" y="268016"/>
                  <a:pt x="114141" y="274370"/>
                  <a:pt x="118018" y="278246"/>
                </a:cubicBezTo>
                <a:lnTo>
                  <a:pt x="184887" y="344470"/>
                </a:lnTo>
                <a:lnTo>
                  <a:pt x="120925" y="344793"/>
                </a:lnTo>
                <a:lnTo>
                  <a:pt x="77530" y="301828"/>
                </a:lnTo>
                <a:cubicBezTo>
                  <a:pt x="73653" y="297952"/>
                  <a:pt x="67300" y="297952"/>
                  <a:pt x="63424" y="301828"/>
                </a:cubicBezTo>
                <a:cubicBezTo>
                  <a:pt x="59547" y="305705"/>
                  <a:pt x="59547" y="312058"/>
                  <a:pt x="63424" y="315934"/>
                </a:cubicBezTo>
                <a:lnTo>
                  <a:pt x="92713" y="344900"/>
                </a:lnTo>
                <a:lnTo>
                  <a:pt x="9906" y="345331"/>
                </a:lnTo>
                <a:cubicBezTo>
                  <a:pt x="4415" y="345331"/>
                  <a:pt x="0" y="349854"/>
                  <a:pt x="0" y="355345"/>
                </a:cubicBezTo>
                <a:cubicBezTo>
                  <a:pt x="0" y="360837"/>
                  <a:pt x="4522" y="365252"/>
                  <a:pt x="10014" y="365252"/>
                </a:cubicBezTo>
                <a:lnTo>
                  <a:pt x="93897" y="364821"/>
                </a:lnTo>
                <a:lnTo>
                  <a:pt x="63854" y="395187"/>
                </a:lnTo>
                <a:cubicBezTo>
                  <a:pt x="59978" y="399063"/>
                  <a:pt x="59978" y="405416"/>
                  <a:pt x="63854" y="409293"/>
                </a:cubicBezTo>
                <a:cubicBezTo>
                  <a:pt x="65793" y="411231"/>
                  <a:pt x="68377" y="412200"/>
                  <a:pt x="70854" y="412200"/>
                </a:cubicBezTo>
                <a:cubicBezTo>
                  <a:pt x="73438" y="412200"/>
                  <a:pt x="75914" y="411231"/>
                  <a:pt x="77853" y="409293"/>
                </a:cubicBezTo>
                <a:lnTo>
                  <a:pt x="121894" y="364713"/>
                </a:lnTo>
                <a:lnTo>
                  <a:pt x="185856" y="364390"/>
                </a:lnTo>
                <a:lnTo>
                  <a:pt x="118556" y="432444"/>
                </a:lnTo>
                <a:cubicBezTo>
                  <a:pt x="114679" y="436321"/>
                  <a:pt x="114679" y="442674"/>
                  <a:pt x="118556" y="446550"/>
                </a:cubicBezTo>
                <a:cubicBezTo>
                  <a:pt x="120494" y="448488"/>
                  <a:pt x="123079" y="449458"/>
                  <a:pt x="125555" y="449458"/>
                </a:cubicBezTo>
                <a:cubicBezTo>
                  <a:pt x="128032" y="449458"/>
                  <a:pt x="130616" y="448488"/>
                  <a:pt x="132554" y="446550"/>
                </a:cubicBezTo>
                <a:lnTo>
                  <a:pt x="213853" y="364390"/>
                </a:lnTo>
                <a:lnTo>
                  <a:pt x="315180" y="363852"/>
                </a:lnTo>
                <a:lnTo>
                  <a:pt x="279538" y="399925"/>
                </a:lnTo>
                <a:cubicBezTo>
                  <a:pt x="274369" y="405201"/>
                  <a:pt x="272754" y="412523"/>
                  <a:pt x="274585" y="419200"/>
                </a:cubicBezTo>
                <a:lnTo>
                  <a:pt x="135677" y="559615"/>
                </a:lnTo>
                <a:cubicBezTo>
                  <a:pt x="131801" y="563491"/>
                  <a:pt x="131801" y="569844"/>
                  <a:pt x="135677" y="573721"/>
                </a:cubicBezTo>
                <a:cubicBezTo>
                  <a:pt x="137615" y="575659"/>
                  <a:pt x="140200" y="576628"/>
                  <a:pt x="142676" y="576628"/>
                </a:cubicBezTo>
                <a:cubicBezTo>
                  <a:pt x="145261" y="576628"/>
                  <a:pt x="147737" y="575659"/>
                  <a:pt x="149676" y="573721"/>
                </a:cubicBezTo>
                <a:lnTo>
                  <a:pt x="288583" y="433306"/>
                </a:lnTo>
                <a:cubicBezTo>
                  <a:pt x="290198" y="433736"/>
                  <a:pt x="291921" y="434059"/>
                  <a:pt x="293644" y="434059"/>
                </a:cubicBezTo>
                <a:cubicBezTo>
                  <a:pt x="298705" y="434059"/>
                  <a:pt x="303766" y="432013"/>
                  <a:pt x="307642" y="428137"/>
                </a:cubicBezTo>
                <a:lnTo>
                  <a:pt x="343285" y="392064"/>
                </a:lnTo>
                <a:lnTo>
                  <a:pt x="343823" y="495760"/>
                </a:lnTo>
                <a:lnTo>
                  <a:pt x="263601" y="576844"/>
                </a:lnTo>
                <a:cubicBezTo>
                  <a:pt x="259725" y="580720"/>
                  <a:pt x="259725" y="587073"/>
                  <a:pt x="263601" y="590950"/>
                </a:cubicBezTo>
                <a:cubicBezTo>
                  <a:pt x="265540" y="592888"/>
                  <a:pt x="268124" y="593857"/>
                  <a:pt x="270600" y="593857"/>
                </a:cubicBezTo>
                <a:cubicBezTo>
                  <a:pt x="273077" y="593857"/>
                  <a:pt x="275661" y="592888"/>
                  <a:pt x="277600" y="590950"/>
                </a:cubicBezTo>
                <a:lnTo>
                  <a:pt x="343823" y="524080"/>
                </a:lnTo>
                <a:lnTo>
                  <a:pt x="344146" y="588042"/>
                </a:lnTo>
                <a:lnTo>
                  <a:pt x="301182" y="631438"/>
                </a:lnTo>
                <a:cubicBezTo>
                  <a:pt x="297305" y="635314"/>
                  <a:pt x="297305" y="641667"/>
                  <a:pt x="301182" y="645544"/>
                </a:cubicBezTo>
                <a:cubicBezTo>
                  <a:pt x="305058" y="649420"/>
                  <a:pt x="311411" y="649420"/>
                  <a:pt x="315288" y="645544"/>
                </a:cubicBezTo>
                <a:lnTo>
                  <a:pt x="344254" y="616255"/>
                </a:lnTo>
                <a:lnTo>
                  <a:pt x="344684" y="699061"/>
                </a:lnTo>
                <a:cubicBezTo>
                  <a:pt x="344684" y="704553"/>
                  <a:pt x="349207" y="708967"/>
                  <a:pt x="354699" y="708967"/>
                </a:cubicBezTo>
                <a:cubicBezTo>
                  <a:pt x="360190" y="708967"/>
                  <a:pt x="364605" y="704445"/>
                  <a:pt x="364605" y="698953"/>
                </a:cubicBezTo>
                <a:lnTo>
                  <a:pt x="364175" y="615070"/>
                </a:lnTo>
                <a:lnTo>
                  <a:pt x="394540" y="645113"/>
                </a:lnTo>
                <a:cubicBezTo>
                  <a:pt x="396479" y="647051"/>
                  <a:pt x="399063" y="648020"/>
                  <a:pt x="401540" y="648020"/>
                </a:cubicBezTo>
                <a:cubicBezTo>
                  <a:pt x="404016" y="648020"/>
                  <a:pt x="406601" y="647051"/>
                  <a:pt x="408539" y="645113"/>
                </a:cubicBezTo>
                <a:cubicBezTo>
                  <a:pt x="412415" y="641236"/>
                  <a:pt x="412415" y="634883"/>
                  <a:pt x="408539" y="631007"/>
                </a:cubicBezTo>
                <a:lnTo>
                  <a:pt x="363959" y="586966"/>
                </a:lnTo>
                <a:lnTo>
                  <a:pt x="363636" y="523003"/>
                </a:lnTo>
                <a:lnTo>
                  <a:pt x="431690" y="590304"/>
                </a:lnTo>
                <a:cubicBezTo>
                  <a:pt x="435567" y="594180"/>
                  <a:pt x="441920" y="594180"/>
                  <a:pt x="445796" y="590304"/>
                </a:cubicBezTo>
                <a:cubicBezTo>
                  <a:pt x="449673" y="586427"/>
                  <a:pt x="449673" y="580074"/>
                  <a:pt x="445796" y="576197"/>
                </a:cubicBezTo>
                <a:lnTo>
                  <a:pt x="363636" y="494899"/>
                </a:lnTo>
                <a:lnTo>
                  <a:pt x="363098" y="392387"/>
                </a:lnTo>
                <a:lnTo>
                  <a:pt x="399171" y="428029"/>
                </a:lnTo>
                <a:cubicBezTo>
                  <a:pt x="403047" y="431906"/>
                  <a:pt x="408216" y="433844"/>
                  <a:pt x="413277" y="433736"/>
                </a:cubicBezTo>
                <a:cubicBezTo>
                  <a:pt x="415000" y="433736"/>
                  <a:pt x="416615" y="433413"/>
                  <a:pt x="418338" y="432983"/>
                </a:cubicBezTo>
                <a:lnTo>
                  <a:pt x="558753" y="571890"/>
                </a:lnTo>
                <a:cubicBezTo>
                  <a:pt x="560691" y="573828"/>
                  <a:pt x="563276" y="574798"/>
                  <a:pt x="565752" y="574798"/>
                </a:cubicBezTo>
                <a:cubicBezTo>
                  <a:pt x="568229" y="574798"/>
                  <a:pt x="570813" y="573828"/>
                  <a:pt x="572752" y="571890"/>
                </a:cubicBezTo>
                <a:cubicBezTo>
                  <a:pt x="576628" y="568014"/>
                  <a:pt x="576628" y="561661"/>
                  <a:pt x="572752" y="557784"/>
                </a:cubicBezTo>
                <a:lnTo>
                  <a:pt x="432336" y="418876"/>
                </a:lnTo>
                <a:cubicBezTo>
                  <a:pt x="434059" y="412200"/>
                  <a:pt x="432336" y="404878"/>
                  <a:pt x="427168" y="399709"/>
                </a:cubicBezTo>
                <a:lnTo>
                  <a:pt x="391095" y="364067"/>
                </a:lnTo>
                <a:lnTo>
                  <a:pt x="491884" y="363529"/>
                </a:lnTo>
                <a:lnTo>
                  <a:pt x="574044" y="444827"/>
                </a:lnTo>
                <a:cubicBezTo>
                  <a:pt x="575982" y="446766"/>
                  <a:pt x="578566" y="447735"/>
                  <a:pt x="581043" y="447735"/>
                </a:cubicBezTo>
                <a:cubicBezTo>
                  <a:pt x="583627" y="447735"/>
                  <a:pt x="586104" y="446766"/>
                  <a:pt x="588042" y="444827"/>
                </a:cubicBezTo>
                <a:cubicBezTo>
                  <a:pt x="591919" y="440951"/>
                  <a:pt x="591919" y="434598"/>
                  <a:pt x="588042" y="430721"/>
                </a:cubicBezTo>
                <a:lnTo>
                  <a:pt x="519988" y="363421"/>
                </a:lnTo>
                <a:lnTo>
                  <a:pt x="583950" y="363098"/>
                </a:lnTo>
                <a:lnTo>
                  <a:pt x="628530" y="407139"/>
                </a:lnTo>
                <a:cubicBezTo>
                  <a:pt x="630468" y="409078"/>
                  <a:pt x="633052" y="410047"/>
                  <a:pt x="635529" y="410047"/>
                </a:cubicBezTo>
                <a:cubicBezTo>
                  <a:pt x="638113" y="410047"/>
                  <a:pt x="640590" y="409078"/>
                  <a:pt x="642528" y="407139"/>
                </a:cubicBezTo>
                <a:cubicBezTo>
                  <a:pt x="646405" y="403263"/>
                  <a:pt x="646405" y="396910"/>
                  <a:pt x="642528" y="393033"/>
                </a:cubicBezTo>
                <a:lnTo>
                  <a:pt x="612162" y="362991"/>
                </a:lnTo>
                <a:lnTo>
                  <a:pt x="697876" y="362560"/>
                </a:lnTo>
                <a:cubicBezTo>
                  <a:pt x="703368" y="362560"/>
                  <a:pt x="707782" y="358037"/>
                  <a:pt x="707782" y="352546"/>
                </a:cubicBezTo>
                <a:cubicBezTo>
                  <a:pt x="707782" y="347054"/>
                  <a:pt x="703260" y="342639"/>
                  <a:pt x="697768" y="3426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7" name="Freeform: Shape 1726">
            <a:extLst>
              <a:ext uri="{FF2B5EF4-FFF2-40B4-BE49-F238E27FC236}">
                <a16:creationId xmlns:a16="http://schemas.microsoft.com/office/drawing/2014/main" id="{EB7E3005-93F5-568E-C5F4-0E65F08794D4}"/>
              </a:ext>
            </a:extLst>
          </p:cNvPr>
          <p:cNvSpPr/>
          <p:nvPr/>
        </p:nvSpPr>
        <p:spPr>
          <a:xfrm>
            <a:off x="139445" y="2154586"/>
            <a:ext cx="683554" cy="683554"/>
          </a:xfrm>
          <a:custGeom>
            <a:avLst/>
            <a:gdLst>
              <a:gd name="connsiteX0" fmla="*/ 673648 w 683554"/>
              <a:gd name="connsiteY0" fmla="*/ 330363 h 683554"/>
              <a:gd name="connsiteX1" fmla="*/ 592134 w 683554"/>
              <a:gd name="connsiteY1" fmla="*/ 330794 h 683554"/>
              <a:gd name="connsiteX2" fmla="*/ 620023 w 683554"/>
              <a:gd name="connsiteY2" fmla="*/ 302582 h 683554"/>
              <a:gd name="connsiteX3" fmla="*/ 620023 w 683554"/>
              <a:gd name="connsiteY3" fmla="*/ 289014 h 683554"/>
              <a:gd name="connsiteX4" fmla="*/ 606455 w 683554"/>
              <a:gd name="connsiteY4" fmla="*/ 289014 h 683554"/>
              <a:gd name="connsiteX5" fmla="*/ 564999 w 683554"/>
              <a:gd name="connsiteY5" fmla="*/ 330902 h 683554"/>
              <a:gd name="connsiteX6" fmla="*/ 503298 w 683554"/>
              <a:gd name="connsiteY6" fmla="*/ 331225 h 683554"/>
              <a:gd name="connsiteX7" fmla="*/ 567152 w 683554"/>
              <a:gd name="connsiteY7" fmla="*/ 266616 h 683554"/>
              <a:gd name="connsiteX8" fmla="*/ 567152 w 683554"/>
              <a:gd name="connsiteY8" fmla="*/ 253049 h 683554"/>
              <a:gd name="connsiteX9" fmla="*/ 553585 w 683554"/>
              <a:gd name="connsiteY9" fmla="*/ 253049 h 683554"/>
              <a:gd name="connsiteX10" fmla="*/ 476270 w 683554"/>
              <a:gd name="connsiteY10" fmla="*/ 331225 h 683554"/>
              <a:gd name="connsiteX11" fmla="*/ 377958 w 683554"/>
              <a:gd name="connsiteY11" fmla="*/ 331763 h 683554"/>
              <a:gd name="connsiteX12" fmla="*/ 411554 w 683554"/>
              <a:gd name="connsiteY12" fmla="*/ 297736 h 683554"/>
              <a:gd name="connsiteX13" fmla="*/ 416400 w 683554"/>
              <a:gd name="connsiteY13" fmla="*/ 279323 h 683554"/>
              <a:gd name="connsiteX14" fmla="*/ 550462 w 683554"/>
              <a:gd name="connsiteY14" fmla="*/ 143753 h 683554"/>
              <a:gd name="connsiteX15" fmla="*/ 550462 w 683554"/>
              <a:gd name="connsiteY15" fmla="*/ 130185 h 683554"/>
              <a:gd name="connsiteX16" fmla="*/ 536894 w 683554"/>
              <a:gd name="connsiteY16" fmla="*/ 130185 h 683554"/>
              <a:gd name="connsiteX17" fmla="*/ 402832 w 683554"/>
              <a:gd name="connsiteY17" fmla="*/ 265647 h 683554"/>
              <a:gd name="connsiteX18" fmla="*/ 384311 w 683554"/>
              <a:gd name="connsiteY18" fmla="*/ 270601 h 683554"/>
              <a:gd name="connsiteX19" fmla="*/ 350715 w 683554"/>
              <a:gd name="connsiteY19" fmla="*/ 304628 h 683554"/>
              <a:gd name="connsiteX20" fmla="*/ 350176 w 683554"/>
              <a:gd name="connsiteY20" fmla="*/ 208469 h 683554"/>
              <a:gd name="connsiteX21" fmla="*/ 428568 w 683554"/>
              <a:gd name="connsiteY21" fmla="*/ 129109 h 683554"/>
              <a:gd name="connsiteX22" fmla="*/ 428568 w 683554"/>
              <a:gd name="connsiteY22" fmla="*/ 115541 h 683554"/>
              <a:gd name="connsiteX23" fmla="*/ 415000 w 683554"/>
              <a:gd name="connsiteY23" fmla="*/ 115541 h 683554"/>
              <a:gd name="connsiteX24" fmla="*/ 350069 w 683554"/>
              <a:gd name="connsiteY24" fmla="*/ 181226 h 683554"/>
              <a:gd name="connsiteX25" fmla="*/ 349746 w 683554"/>
              <a:gd name="connsiteY25" fmla="*/ 119525 h 683554"/>
              <a:gd name="connsiteX26" fmla="*/ 392279 w 683554"/>
              <a:gd name="connsiteY26" fmla="*/ 76561 h 683554"/>
              <a:gd name="connsiteX27" fmla="*/ 392279 w 683554"/>
              <a:gd name="connsiteY27" fmla="*/ 62993 h 683554"/>
              <a:gd name="connsiteX28" fmla="*/ 378712 w 683554"/>
              <a:gd name="connsiteY28" fmla="*/ 62993 h 683554"/>
              <a:gd name="connsiteX29" fmla="*/ 349746 w 683554"/>
              <a:gd name="connsiteY29" fmla="*/ 92282 h 683554"/>
              <a:gd name="connsiteX30" fmla="*/ 349315 w 683554"/>
              <a:gd name="connsiteY30" fmla="*/ 9584 h 683554"/>
              <a:gd name="connsiteX31" fmla="*/ 339624 w 683554"/>
              <a:gd name="connsiteY31" fmla="*/ 0 h 683554"/>
              <a:gd name="connsiteX32" fmla="*/ 330040 w 683554"/>
              <a:gd name="connsiteY32" fmla="*/ 9691 h 683554"/>
              <a:gd name="connsiteX33" fmla="*/ 330471 w 683554"/>
              <a:gd name="connsiteY33" fmla="*/ 91205 h 683554"/>
              <a:gd name="connsiteX34" fmla="*/ 302259 w 683554"/>
              <a:gd name="connsiteY34" fmla="*/ 63316 h 683554"/>
              <a:gd name="connsiteX35" fmla="*/ 288691 w 683554"/>
              <a:gd name="connsiteY35" fmla="*/ 63316 h 683554"/>
              <a:gd name="connsiteX36" fmla="*/ 288691 w 683554"/>
              <a:gd name="connsiteY36" fmla="*/ 76884 h 683554"/>
              <a:gd name="connsiteX37" fmla="*/ 330579 w 683554"/>
              <a:gd name="connsiteY37" fmla="*/ 118341 h 683554"/>
              <a:gd name="connsiteX38" fmla="*/ 330902 w 683554"/>
              <a:gd name="connsiteY38" fmla="*/ 180041 h 683554"/>
              <a:gd name="connsiteX39" fmla="*/ 266293 w 683554"/>
              <a:gd name="connsiteY39" fmla="*/ 116187 h 683554"/>
              <a:gd name="connsiteX40" fmla="*/ 252726 w 683554"/>
              <a:gd name="connsiteY40" fmla="*/ 116187 h 683554"/>
              <a:gd name="connsiteX41" fmla="*/ 252726 w 683554"/>
              <a:gd name="connsiteY41" fmla="*/ 129755 h 683554"/>
              <a:gd name="connsiteX42" fmla="*/ 330902 w 683554"/>
              <a:gd name="connsiteY42" fmla="*/ 207069 h 683554"/>
              <a:gd name="connsiteX43" fmla="*/ 331440 w 683554"/>
              <a:gd name="connsiteY43" fmla="*/ 304305 h 683554"/>
              <a:gd name="connsiteX44" fmla="*/ 297413 w 683554"/>
              <a:gd name="connsiteY44" fmla="*/ 270708 h 683554"/>
              <a:gd name="connsiteX45" fmla="*/ 278892 w 683554"/>
              <a:gd name="connsiteY45" fmla="*/ 265970 h 683554"/>
              <a:gd name="connsiteX46" fmla="*/ 143430 w 683554"/>
              <a:gd name="connsiteY46" fmla="*/ 131908 h 683554"/>
              <a:gd name="connsiteX47" fmla="*/ 129862 w 683554"/>
              <a:gd name="connsiteY47" fmla="*/ 131908 h 683554"/>
              <a:gd name="connsiteX48" fmla="*/ 129862 w 683554"/>
              <a:gd name="connsiteY48" fmla="*/ 145476 h 683554"/>
              <a:gd name="connsiteX49" fmla="*/ 265432 w 683554"/>
              <a:gd name="connsiteY49" fmla="*/ 279538 h 683554"/>
              <a:gd name="connsiteX50" fmla="*/ 270493 w 683554"/>
              <a:gd name="connsiteY50" fmla="*/ 297951 h 683554"/>
              <a:gd name="connsiteX51" fmla="*/ 304520 w 683554"/>
              <a:gd name="connsiteY51" fmla="*/ 331548 h 683554"/>
              <a:gd name="connsiteX52" fmla="*/ 205669 w 683554"/>
              <a:gd name="connsiteY52" fmla="*/ 332086 h 683554"/>
              <a:gd name="connsiteX53" fmla="*/ 127494 w 683554"/>
              <a:gd name="connsiteY53" fmla="*/ 254772 h 683554"/>
              <a:gd name="connsiteX54" fmla="*/ 113926 w 683554"/>
              <a:gd name="connsiteY54" fmla="*/ 254772 h 683554"/>
              <a:gd name="connsiteX55" fmla="*/ 113926 w 683554"/>
              <a:gd name="connsiteY55" fmla="*/ 268339 h 683554"/>
              <a:gd name="connsiteX56" fmla="*/ 178426 w 683554"/>
              <a:gd name="connsiteY56" fmla="*/ 332194 h 683554"/>
              <a:gd name="connsiteX57" fmla="*/ 116725 w 683554"/>
              <a:gd name="connsiteY57" fmla="*/ 332517 h 683554"/>
              <a:gd name="connsiteX58" fmla="*/ 74838 w 683554"/>
              <a:gd name="connsiteY58" fmla="*/ 291060 h 683554"/>
              <a:gd name="connsiteX59" fmla="*/ 61270 w 683554"/>
              <a:gd name="connsiteY59" fmla="*/ 291060 h 683554"/>
              <a:gd name="connsiteX60" fmla="*/ 61270 w 683554"/>
              <a:gd name="connsiteY60" fmla="*/ 304628 h 683554"/>
              <a:gd name="connsiteX61" fmla="*/ 89482 w 683554"/>
              <a:gd name="connsiteY61" fmla="*/ 332517 h 683554"/>
              <a:gd name="connsiteX62" fmla="*/ 9584 w 683554"/>
              <a:gd name="connsiteY62" fmla="*/ 332948 h 683554"/>
              <a:gd name="connsiteX63" fmla="*/ 0 w 683554"/>
              <a:gd name="connsiteY63" fmla="*/ 342639 h 683554"/>
              <a:gd name="connsiteX64" fmla="*/ 9691 w 683554"/>
              <a:gd name="connsiteY64" fmla="*/ 352222 h 683554"/>
              <a:gd name="connsiteX65" fmla="*/ 90667 w 683554"/>
              <a:gd name="connsiteY65" fmla="*/ 351792 h 683554"/>
              <a:gd name="connsiteX66" fmla="*/ 61701 w 683554"/>
              <a:gd name="connsiteY66" fmla="*/ 381081 h 683554"/>
              <a:gd name="connsiteX67" fmla="*/ 61701 w 683554"/>
              <a:gd name="connsiteY67" fmla="*/ 394648 h 683554"/>
              <a:gd name="connsiteX68" fmla="*/ 68485 w 683554"/>
              <a:gd name="connsiteY68" fmla="*/ 397448 h 683554"/>
              <a:gd name="connsiteX69" fmla="*/ 75269 w 683554"/>
              <a:gd name="connsiteY69" fmla="*/ 394648 h 683554"/>
              <a:gd name="connsiteX70" fmla="*/ 117802 w 683554"/>
              <a:gd name="connsiteY70" fmla="*/ 351684 h 683554"/>
              <a:gd name="connsiteX71" fmla="*/ 179503 w 683554"/>
              <a:gd name="connsiteY71" fmla="*/ 351361 h 683554"/>
              <a:gd name="connsiteX72" fmla="*/ 114572 w 683554"/>
              <a:gd name="connsiteY72" fmla="*/ 417046 h 683554"/>
              <a:gd name="connsiteX73" fmla="*/ 114572 w 683554"/>
              <a:gd name="connsiteY73" fmla="*/ 430613 h 683554"/>
              <a:gd name="connsiteX74" fmla="*/ 121356 w 683554"/>
              <a:gd name="connsiteY74" fmla="*/ 433413 h 683554"/>
              <a:gd name="connsiteX75" fmla="*/ 128140 w 683554"/>
              <a:gd name="connsiteY75" fmla="*/ 430613 h 683554"/>
              <a:gd name="connsiteX76" fmla="*/ 206531 w 683554"/>
              <a:gd name="connsiteY76" fmla="*/ 351361 h 683554"/>
              <a:gd name="connsiteX77" fmla="*/ 304305 w 683554"/>
              <a:gd name="connsiteY77" fmla="*/ 350822 h 683554"/>
              <a:gd name="connsiteX78" fmla="*/ 269955 w 683554"/>
              <a:gd name="connsiteY78" fmla="*/ 385603 h 683554"/>
              <a:gd name="connsiteX79" fmla="*/ 265217 w 683554"/>
              <a:gd name="connsiteY79" fmla="*/ 404124 h 683554"/>
              <a:gd name="connsiteX80" fmla="*/ 131262 w 683554"/>
              <a:gd name="connsiteY80" fmla="*/ 539586 h 683554"/>
              <a:gd name="connsiteX81" fmla="*/ 131262 w 683554"/>
              <a:gd name="connsiteY81" fmla="*/ 553154 h 683554"/>
              <a:gd name="connsiteX82" fmla="*/ 138046 w 683554"/>
              <a:gd name="connsiteY82" fmla="*/ 555953 h 683554"/>
              <a:gd name="connsiteX83" fmla="*/ 144830 w 683554"/>
              <a:gd name="connsiteY83" fmla="*/ 553154 h 683554"/>
              <a:gd name="connsiteX84" fmla="*/ 278892 w 683554"/>
              <a:gd name="connsiteY84" fmla="*/ 417692 h 683554"/>
              <a:gd name="connsiteX85" fmla="*/ 283738 w 683554"/>
              <a:gd name="connsiteY85" fmla="*/ 418338 h 683554"/>
              <a:gd name="connsiteX86" fmla="*/ 297305 w 683554"/>
              <a:gd name="connsiteY86" fmla="*/ 412631 h 683554"/>
              <a:gd name="connsiteX87" fmla="*/ 331655 w 683554"/>
              <a:gd name="connsiteY87" fmla="*/ 377850 h 683554"/>
              <a:gd name="connsiteX88" fmla="*/ 332194 w 683554"/>
              <a:gd name="connsiteY88" fmla="*/ 477885 h 683554"/>
              <a:gd name="connsiteX89" fmla="*/ 254879 w 683554"/>
              <a:gd name="connsiteY89" fmla="*/ 556061 h 683554"/>
              <a:gd name="connsiteX90" fmla="*/ 254879 w 683554"/>
              <a:gd name="connsiteY90" fmla="*/ 569629 h 683554"/>
              <a:gd name="connsiteX91" fmla="*/ 261663 w 683554"/>
              <a:gd name="connsiteY91" fmla="*/ 572429 h 683554"/>
              <a:gd name="connsiteX92" fmla="*/ 268447 w 683554"/>
              <a:gd name="connsiteY92" fmla="*/ 569629 h 683554"/>
              <a:gd name="connsiteX93" fmla="*/ 332301 w 683554"/>
              <a:gd name="connsiteY93" fmla="*/ 505128 h 683554"/>
              <a:gd name="connsiteX94" fmla="*/ 332624 w 683554"/>
              <a:gd name="connsiteY94" fmla="*/ 566829 h 683554"/>
              <a:gd name="connsiteX95" fmla="*/ 291168 w 683554"/>
              <a:gd name="connsiteY95" fmla="*/ 608717 h 683554"/>
              <a:gd name="connsiteX96" fmla="*/ 291168 w 683554"/>
              <a:gd name="connsiteY96" fmla="*/ 622284 h 683554"/>
              <a:gd name="connsiteX97" fmla="*/ 304735 w 683554"/>
              <a:gd name="connsiteY97" fmla="*/ 622284 h 683554"/>
              <a:gd name="connsiteX98" fmla="*/ 332624 w 683554"/>
              <a:gd name="connsiteY98" fmla="*/ 594072 h 683554"/>
              <a:gd name="connsiteX99" fmla="*/ 333055 w 683554"/>
              <a:gd name="connsiteY99" fmla="*/ 673971 h 683554"/>
              <a:gd name="connsiteX100" fmla="*/ 342746 w 683554"/>
              <a:gd name="connsiteY100" fmla="*/ 683555 h 683554"/>
              <a:gd name="connsiteX101" fmla="*/ 352330 w 683554"/>
              <a:gd name="connsiteY101" fmla="*/ 673863 h 683554"/>
              <a:gd name="connsiteX102" fmla="*/ 351899 w 683554"/>
              <a:gd name="connsiteY102" fmla="*/ 592888 h 683554"/>
              <a:gd name="connsiteX103" fmla="*/ 381188 w 683554"/>
              <a:gd name="connsiteY103" fmla="*/ 621854 h 683554"/>
              <a:gd name="connsiteX104" fmla="*/ 387972 w 683554"/>
              <a:gd name="connsiteY104" fmla="*/ 624653 h 683554"/>
              <a:gd name="connsiteX105" fmla="*/ 394756 w 683554"/>
              <a:gd name="connsiteY105" fmla="*/ 621854 h 683554"/>
              <a:gd name="connsiteX106" fmla="*/ 394756 w 683554"/>
              <a:gd name="connsiteY106" fmla="*/ 608286 h 683554"/>
              <a:gd name="connsiteX107" fmla="*/ 351792 w 683554"/>
              <a:gd name="connsiteY107" fmla="*/ 565752 h 683554"/>
              <a:gd name="connsiteX108" fmla="*/ 351469 w 683554"/>
              <a:gd name="connsiteY108" fmla="*/ 504052 h 683554"/>
              <a:gd name="connsiteX109" fmla="*/ 417154 w 683554"/>
              <a:gd name="connsiteY109" fmla="*/ 568983 h 683554"/>
              <a:gd name="connsiteX110" fmla="*/ 430721 w 683554"/>
              <a:gd name="connsiteY110" fmla="*/ 568983 h 683554"/>
              <a:gd name="connsiteX111" fmla="*/ 430721 w 683554"/>
              <a:gd name="connsiteY111" fmla="*/ 555415 h 683554"/>
              <a:gd name="connsiteX112" fmla="*/ 351469 w 683554"/>
              <a:gd name="connsiteY112" fmla="*/ 477024 h 683554"/>
              <a:gd name="connsiteX113" fmla="*/ 350930 w 683554"/>
              <a:gd name="connsiteY113" fmla="*/ 378173 h 683554"/>
              <a:gd name="connsiteX114" fmla="*/ 385711 w 683554"/>
              <a:gd name="connsiteY114" fmla="*/ 412523 h 683554"/>
              <a:gd name="connsiteX115" fmla="*/ 399279 w 683554"/>
              <a:gd name="connsiteY115" fmla="*/ 418123 h 683554"/>
              <a:gd name="connsiteX116" fmla="*/ 404124 w 683554"/>
              <a:gd name="connsiteY116" fmla="*/ 417369 h 683554"/>
              <a:gd name="connsiteX117" fmla="*/ 539586 w 683554"/>
              <a:gd name="connsiteY117" fmla="*/ 551431 h 683554"/>
              <a:gd name="connsiteX118" fmla="*/ 546370 w 683554"/>
              <a:gd name="connsiteY118" fmla="*/ 554231 h 683554"/>
              <a:gd name="connsiteX119" fmla="*/ 553154 w 683554"/>
              <a:gd name="connsiteY119" fmla="*/ 551431 h 683554"/>
              <a:gd name="connsiteX120" fmla="*/ 553154 w 683554"/>
              <a:gd name="connsiteY120" fmla="*/ 537863 h 683554"/>
              <a:gd name="connsiteX121" fmla="*/ 417692 w 683554"/>
              <a:gd name="connsiteY121" fmla="*/ 403909 h 683554"/>
              <a:gd name="connsiteX122" fmla="*/ 412739 w 683554"/>
              <a:gd name="connsiteY122" fmla="*/ 385388 h 683554"/>
              <a:gd name="connsiteX123" fmla="*/ 377958 w 683554"/>
              <a:gd name="connsiteY123" fmla="*/ 351038 h 683554"/>
              <a:gd name="connsiteX124" fmla="*/ 475193 w 683554"/>
              <a:gd name="connsiteY124" fmla="*/ 350499 h 683554"/>
              <a:gd name="connsiteX125" fmla="*/ 554446 w 683554"/>
              <a:gd name="connsiteY125" fmla="*/ 428891 h 683554"/>
              <a:gd name="connsiteX126" fmla="*/ 561230 w 683554"/>
              <a:gd name="connsiteY126" fmla="*/ 431690 h 683554"/>
              <a:gd name="connsiteX127" fmla="*/ 568014 w 683554"/>
              <a:gd name="connsiteY127" fmla="*/ 428891 h 683554"/>
              <a:gd name="connsiteX128" fmla="*/ 568014 w 683554"/>
              <a:gd name="connsiteY128" fmla="*/ 415323 h 683554"/>
              <a:gd name="connsiteX129" fmla="*/ 502329 w 683554"/>
              <a:gd name="connsiteY129" fmla="*/ 350392 h 683554"/>
              <a:gd name="connsiteX130" fmla="*/ 564030 w 683554"/>
              <a:gd name="connsiteY130" fmla="*/ 350069 h 683554"/>
              <a:gd name="connsiteX131" fmla="*/ 606994 w 683554"/>
              <a:gd name="connsiteY131" fmla="*/ 392602 h 683554"/>
              <a:gd name="connsiteX132" fmla="*/ 613778 w 683554"/>
              <a:gd name="connsiteY132" fmla="*/ 395402 h 683554"/>
              <a:gd name="connsiteX133" fmla="*/ 620562 w 683554"/>
              <a:gd name="connsiteY133" fmla="*/ 392602 h 683554"/>
              <a:gd name="connsiteX134" fmla="*/ 620562 w 683554"/>
              <a:gd name="connsiteY134" fmla="*/ 379035 h 683554"/>
              <a:gd name="connsiteX135" fmla="*/ 591273 w 683554"/>
              <a:gd name="connsiteY135" fmla="*/ 350069 h 683554"/>
              <a:gd name="connsiteX136" fmla="*/ 673971 w 683554"/>
              <a:gd name="connsiteY136" fmla="*/ 349638 h 683554"/>
              <a:gd name="connsiteX137" fmla="*/ 683555 w 683554"/>
              <a:gd name="connsiteY137" fmla="*/ 339947 h 683554"/>
              <a:gd name="connsiteX138" fmla="*/ 673863 w 683554"/>
              <a:gd name="connsiteY138" fmla="*/ 330363 h 68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83554" h="683554">
                <a:moveTo>
                  <a:pt x="673648" y="330363"/>
                </a:moveTo>
                <a:lnTo>
                  <a:pt x="592134" y="330794"/>
                </a:lnTo>
                <a:lnTo>
                  <a:pt x="620023" y="302582"/>
                </a:lnTo>
                <a:cubicBezTo>
                  <a:pt x="623792" y="298813"/>
                  <a:pt x="623684" y="292783"/>
                  <a:pt x="620023" y="289014"/>
                </a:cubicBezTo>
                <a:cubicBezTo>
                  <a:pt x="616254" y="285245"/>
                  <a:pt x="610224" y="285353"/>
                  <a:pt x="606455" y="289014"/>
                </a:cubicBezTo>
                <a:lnTo>
                  <a:pt x="564999" y="330902"/>
                </a:lnTo>
                <a:lnTo>
                  <a:pt x="503298" y="331225"/>
                </a:lnTo>
                <a:lnTo>
                  <a:pt x="567152" y="266616"/>
                </a:lnTo>
                <a:cubicBezTo>
                  <a:pt x="570921" y="262848"/>
                  <a:pt x="570813" y="256817"/>
                  <a:pt x="567152" y="253049"/>
                </a:cubicBezTo>
                <a:cubicBezTo>
                  <a:pt x="563383" y="249280"/>
                  <a:pt x="557353" y="249388"/>
                  <a:pt x="553585" y="253049"/>
                </a:cubicBezTo>
                <a:lnTo>
                  <a:pt x="476270" y="331225"/>
                </a:lnTo>
                <a:lnTo>
                  <a:pt x="377958" y="331763"/>
                </a:lnTo>
                <a:lnTo>
                  <a:pt x="411554" y="297736"/>
                </a:lnTo>
                <a:cubicBezTo>
                  <a:pt x="416507" y="292675"/>
                  <a:pt x="418123" y="285676"/>
                  <a:pt x="416400" y="279323"/>
                </a:cubicBezTo>
                <a:lnTo>
                  <a:pt x="550462" y="143753"/>
                </a:lnTo>
                <a:cubicBezTo>
                  <a:pt x="554231" y="139984"/>
                  <a:pt x="554123" y="133954"/>
                  <a:pt x="550462" y="130185"/>
                </a:cubicBezTo>
                <a:cubicBezTo>
                  <a:pt x="546693" y="126417"/>
                  <a:pt x="540663" y="126524"/>
                  <a:pt x="536894" y="130185"/>
                </a:cubicBezTo>
                <a:lnTo>
                  <a:pt x="402832" y="265647"/>
                </a:lnTo>
                <a:cubicBezTo>
                  <a:pt x="396479" y="263924"/>
                  <a:pt x="389372" y="265647"/>
                  <a:pt x="384311" y="270601"/>
                </a:cubicBezTo>
                <a:lnTo>
                  <a:pt x="350715" y="304628"/>
                </a:lnTo>
                <a:lnTo>
                  <a:pt x="350176" y="208469"/>
                </a:lnTo>
                <a:lnTo>
                  <a:pt x="428568" y="129109"/>
                </a:lnTo>
                <a:cubicBezTo>
                  <a:pt x="432336" y="125340"/>
                  <a:pt x="432229" y="119310"/>
                  <a:pt x="428568" y="115541"/>
                </a:cubicBezTo>
                <a:cubicBezTo>
                  <a:pt x="424907" y="111772"/>
                  <a:pt x="418769" y="111880"/>
                  <a:pt x="415000" y="115541"/>
                </a:cubicBezTo>
                <a:lnTo>
                  <a:pt x="350069" y="181226"/>
                </a:lnTo>
                <a:lnTo>
                  <a:pt x="349746" y="119525"/>
                </a:lnTo>
                <a:lnTo>
                  <a:pt x="392279" y="76561"/>
                </a:lnTo>
                <a:cubicBezTo>
                  <a:pt x="396048" y="72792"/>
                  <a:pt x="395941" y="66762"/>
                  <a:pt x="392279" y="62993"/>
                </a:cubicBezTo>
                <a:cubicBezTo>
                  <a:pt x="388511" y="59224"/>
                  <a:pt x="382480" y="59332"/>
                  <a:pt x="378712" y="62993"/>
                </a:cubicBezTo>
                <a:lnTo>
                  <a:pt x="349746" y="92282"/>
                </a:lnTo>
                <a:lnTo>
                  <a:pt x="349315" y="9584"/>
                </a:lnTo>
                <a:cubicBezTo>
                  <a:pt x="349315" y="4307"/>
                  <a:pt x="345008" y="0"/>
                  <a:pt x="339624" y="0"/>
                </a:cubicBezTo>
                <a:cubicBezTo>
                  <a:pt x="334240" y="0"/>
                  <a:pt x="330040" y="4307"/>
                  <a:pt x="330040" y="9691"/>
                </a:cubicBezTo>
                <a:lnTo>
                  <a:pt x="330471" y="91205"/>
                </a:lnTo>
                <a:lnTo>
                  <a:pt x="302259" y="63316"/>
                </a:lnTo>
                <a:cubicBezTo>
                  <a:pt x="298490" y="59547"/>
                  <a:pt x="292460" y="59655"/>
                  <a:pt x="288691" y="63316"/>
                </a:cubicBezTo>
                <a:cubicBezTo>
                  <a:pt x="284922" y="67085"/>
                  <a:pt x="285030" y="73115"/>
                  <a:pt x="288691" y="76884"/>
                </a:cubicBezTo>
                <a:lnTo>
                  <a:pt x="330579" y="118341"/>
                </a:lnTo>
                <a:lnTo>
                  <a:pt x="330902" y="180041"/>
                </a:lnTo>
                <a:lnTo>
                  <a:pt x="266293" y="116187"/>
                </a:lnTo>
                <a:cubicBezTo>
                  <a:pt x="262525" y="112418"/>
                  <a:pt x="256495" y="112526"/>
                  <a:pt x="252726" y="116187"/>
                </a:cubicBezTo>
                <a:cubicBezTo>
                  <a:pt x="248957" y="119848"/>
                  <a:pt x="249065" y="125986"/>
                  <a:pt x="252726" y="129755"/>
                </a:cubicBezTo>
                <a:lnTo>
                  <a:pt x="330902" y="207069"/>
                </a:lnTo>
                <a:lnTo>
                  <a:pt x="331440" y="304305"/>
                </a:lnTo>
                <a:lnTo>
                  <a:pt x="297413" y="270708"/>
                </a:lnTo>
                <a:cubicBezTo>
                  <a:pt x="292352" y="265755"/>
                  <a:pt x="285245" y="264140"/>
                  <a:pt x="278892" y="265970"/>
                </a:cubicBezTo>
                <a:lnTo>
                  <a:pt x="143430" y="131908"/>
                </a:lnTo>
                <a:cubicBezTo>
                  <a:pt x="139661" y="128140"/>
                  <a:pt x="133631" y="128247"/>
                  <a:pt x="129862" y="131908"/>
                </a:cubicBezTo>
                <a:cubicBezTo>
                  <a:pt x="126094" y="135569"/>
                  <a:pt x="126201" y="141707"/>
                  <a:pt x="129862" y="145476"/>
                </a:cubicBezTo>
                <a:lnTo>
                  <a:pt x="265432" y="279538"/>
                </a:lnTo>
                <a:cubicBezTo>
                  <a:pt x="263817" y="285891"/>
                  <a:pt x="265432" y="292998"/>
                  <a:pt x="270493" y="297951"/>
                </a:cubicBezTo>
                <a:lnTo>
                  <a:pt x="304520" y="331548"/>
                </a:lnTo>
                <a:lnTo>
                  <a:pt x="205669" y="332086"/>
                </a:lnTo>
                <a:lnTo>
                  <a:pt x="127494" y="254772"/>
                </a:lnTo>
                <a:cubicBezTo>
                  <a:pt x="123725" y="251003"/>
                  <a:pt x="117695" y="251110"/>
                  <a:pt x="113926" y="254772"/>
                </a:cubicBezTo>
                <a:cubicBezTo>
                  <a:pt x="110157" y="258540"/>
                  <a:pt x="110265" y="264570"/>
                  <a:pt x="113926" y="268339"/>
                </a:cubicBezTo>
                <a:lnTo>
                  <a:pt x="178426" y="332194"/>
                </a:lnTo>
                <a:lnTo>
                  <a:pt x="116725" y="332517"/>
                </a:lnTo>
                <a:lnTo>
                  <a:pt x="74838" y="291060"/>
                </a:lnTo>
                <a:cubicBezTo>
                  <a:pt x="71069" y="287291"/>
                  <a:pt x="65039" y="287399"/>
                  <a:pt x="61270" y="291060"/>
                </a:cubicBezTo>
                <a:cubicBezTo>
                  <a:pt x="57501" y="294829"/>
                  <a:pt x="57609" y="300859"/>
                  <a:pt x="61270" y="304628"/>
                </a:cubicBezTo>
                <a:lnTo>
                  <a:pt x="89482" y="332517"/>
                </a:lnTo>
                <a:lnTo>
                  <a:pt x="9584" y="332948"/>
                </a:lnTo>
                <a:cubicBezTo>
                  <a:pt x="4307" y="332948"/>
                  <a:pt x="0" y="337255"/>
                  <a:pt x="0" y="342639"/>
                </a:cubicBezTo>
                <a:cubicBezTo>
                  <a:pt x="0" y="347915"/>
                  <a:pt x="4307" y="352222"/>
                  <a:pt x="9691" y="352222"/>
                </a:cubicBezTo>
                <a:lnTo>
                  <a:pt x="90667" y="351792"/>
                </a:lnTo>
                <a:lnTo>
                  <a:pt x="61701" y="381081"/>
                </a:lnTo>
                <a:cubicBezTo>
                  <a:pt x="57932" y="384849"/>
                  <a:pt x="58040" y="390880"/>
                  <a:pt x="61701" y="394648"/>
                </a:cubicBezTo>
                <a:cubicBezTo>
                  <a:pt x="63639" y="396479"/>
                  <a:pt x="66008" y="397448"/>
                  <a:pt x="68485" y="397448"/>
                </a:cubicBezTo>
                <a:cubicBezTo>
                  <a:pt x="70961" y="397448"/>
                  <a:pt x="73438" y="396479"/>
                  <a:pt x="75269" y="394648"/>
                </a:cubicBezTo>
                <a:lnTo>
                  <a:pt x="117802" y="351684"/>
                </a:lnTo>
                <a:lnTo>
                  <a:pt x="179503" y="351361"/>
                </a:lnTo>
                <a:lnTo>
                  <a:pt x="114572" y="417046"/>
                </a:lnTo>
                <a:cubicBezTo>
                  <a:pt x="110803" y="420815"/>
                  <a:pt x="110911" y="426845"/>
                  <a:pt x="114572" y="430613"/>
                </a:cubicBezTo>
                <a:cubicBezTo>
                  <a:pt x="116402" y="432444"/>
                  <a:pt x="118879" y="433413"/>
                  <a:pt x="121356" y="433413"/>
                </a:cubicBezTo>
                <a:cubicBezTo>
                  <a:pt x="123832" y="433413"/>
                  <a:pt x="126309" y="432444"/>
                  <a:pt x="128140" y="430613"/>
                </a:cubicBezTo>
                <a:lnTo>
                  <a:pt x="206531" y="351361"/>
                </a:lnTo>
                <a:lnTo>
                  <a:pt x="304305" y="350822"/>
                </a:lnTo>
                <a:lnTo>
                  <a:pt x="269955" y="385603"/>
                </a:lnTo>
                <a:cubicBezTo>
                  <a:pt x="265001" y="390664"/>
                  <a:pt x="263386" y="397771"/>
                  <a:pt x="265217" y="404124"/>
                </a:cubicBezTo>
                <a:lnTo>
                  <a:pt x="131262" y="539586"/>
                </a:lnTo>
                <a:cubicBezTo>
                  <a:pt x="127494" y="543355"/>
                  <a:pt x="127601" y="549385"/>
                  <a:pt x="131262" y="553154"/>
                </a:cubicBezTo>
                <a:cubicBezTo>
                  <a:pt x="133201" y="554984"/>
                  <a:pt x="135570" y="555953"/>
                  <a:pt x="138046" y="555953"/>
                </a:cubicBezTo>
                <a:cubicBezTo>
                  <a:pt x="140523" y="555953"/>
                  <a:pt x="142999" y="554984"/>
                  <a:pt x="144830" y="553154"/>
                </a:cubicBezTo>
                <a:lnTo>
                  <a:pt x="278892" y="417692"/>
                </a:lnTo>
                <a:cubicBezTo>
                  <a:pt x="280507" y="418123"/>
                  <a:pt x="282122" y="418338"/>
                  <a:pt x="283738" y="418338"/>
                </a:cubicBezTo>
                <a:cubicBezTo>
                  <a:pt x="288691" y="418338"/>
                  <a:pt x="293537" y="416400"/>
                  <a:pt x="297305" y="412631"/>
                </a:cubicBezTo>
                <a:lnTo>
                  <a:pt x="331655" y="377850"/>
                </a:lnTo>
                <a:lnTo>
                  <a:pt x="332194" y="477885"/>
                </a:lnTo>
                <a:lnTo>
                  <a:pt x="254879" y="556061"/>
                </a:lnTo>
                <a:cubicBezTo>
                  <a:pt x="251110" y="559830"/>
                  <a:pt x="251218" y="565860"/>
                  <a:pt x="254879" y="569629"/>
                </a:cubicBezTo>
                <a:cubicBezTo>
                  <a:pt x="256818" y="571459"/>
                  <a:pt x="259187" y="572429"/>
                  <a:pt x="261663" y="572429"/>
                </a:cubicBezTo>
                <a:cubicBezTo>
                  <a:pt x="264140" y="572429"/>
                  <a:pt x="266616" y="571459"/>
                  <a:pt x="268447" y="569629"/>
                </a:cubicBezTo>
                <a:lnTo>
                  <a:pt x="332301" y="505128"/>
                </a:lnTo>
                <a:lnTo>
                  <a:pt x="332624" y="566829"/>
                </a:lnTo>
                <a:lnTo>
                  <a:pt x="291168" y="608717"/>
                </a:lnTo>
                <a:cubicBezTo>
                  <a:pt x="287399" y="612486"/>
                  <a:pt x="287506" y="618516"/>
                  <a:pt x="291168" y="622284"/>
                </a:cubicBezTo>
                <a:cubicBezTo>
                  <a:pt x="294936" y="626053"/>
                  <a:pt x="300966" y="625946"/>
                  <a:pt x="304735" y="622284"/>
                </a:cubicBezTo>
                <a:lnTo>
                  <a:pt x="332624" y="594072"/>
                </a:lnTo>
                <a:lnTo>
                  <a:pt x="333055" y="673971"/>
                </a:lnTo>
                <a:cubicBezTo>
                  <a:pt x="333055" y="679247"/>
                  <a:pt x="337362" y="683555"/>
                  <a:pt x="342746" y="683555"/>
                </a:cubicBezTo>
                <a:cubicBezTo>
                  <a:pt x="348130" y="683555"/>
                  <a:pt x="352330" y="679247"/>
                  <a:pt x="352330" y="673863"/>
                </a:cubicBezTo>
                <a:lnTo>
                  <a:pt x="351899" y="592888"/>
                </a:lnTo>
                <a:lnTo>
                  <a:pt x="381188" y="621854"/>
                </a:lnTo>
                <a:cubicBezTo>
                  <a:pt x="383019" y="623684"/>
                  <a:pt x="385496" y="624653"/>
                  <a:pt x="387972" y="624653"/>
                </a:cubicBezTo>
                <a:cubicBezTo>
                  <a:pt x="390449" y="624653"/>
                  <a:pt x="392925" y="623684"/>
                  <a:pt x="394756" y="621854"/>
                </a:cubicBezTo>
                <a:cubicBezTo>
                  <a:pt x="398525" y="618085"/>
                  <a:pt x="398417" y="612055"/>
                  <a:pt x="394756" y="608286"/>
                </a:cubicBezTo>
                <a:lnTo>
                  <a:pt x="351792" y="565752"/>
                </a:lnTo>
                <a:lnTo>
                  <a:pt x="351469" y="504052"/>
                </a:lnTo>
                <a:lnTo>
                  <a:pt x="417154" y="568983"/>
                </a:lnTo>
                <a:cubicBezTo>
                  <a:pt x="420922" y="572752"/>
                  <a:pt x="426952" y="572644"/>
                  <a:pt x="430721" y="568983"/>
                </a:cubicBezTo>
                <a:cubicBezTo>
                  <a:pt x="434490" y="565214"/>
                  <a:pt x="434382" y="559184"/>
                  <a:pt x="430721" y="555415"/>
                </a:cubicBezTo>
                <a:lnTo>
                  <a:pt x="351469" y="477024"/>
                </a:lnTo>
                <a:lnTo>
                  <a:pt x="350930" y="378173"/>
                </a:lnTo>
                <a:lnTo>
                  <a:pt x="385711" y="412523"/>
                </a:lnTo>
                <a:cubicBezTo>
                  <a:pt x="389480" y="416292"/>
                  <a:pt x="394433" y="418123"/>
                  <a:pt x="399279" y="418123"/>
                </a:cubicBezTo>
                <a:cubicBezTo>
                  <a:pt x="400894" y="418123"/>
                  <a:pt x="402509" y="417800"/>
                  <a:pt x="404124" y="417369"/>
                </a:cubicBezTo>
                <a:lnTo>
                  <a:pt x="539586" y="551431"/>
                </a:lnTo>
                <a:cubicBezTo>
                  <a:pt x="541524" y="553261"/>
                  <a:pt x="543893" y="554231"/>
                  <a:pt x="546370" y="554231"/>
                </a:cubicBezTo>
                <a:cubicBezTo>
                  <a:pt x="548847" y="554231"/>
                  <a:pt x="551323" y="553261"/>
                  <a:pt x="553154" y="551431"/>
                </a:cubicBezTo>
                <a:cubicBezTo>
                  <a:pt x="556923" y="547662"/>
                  <a:pt x="556815" y="541632"/>
                  <a:pt x="553154" y="537863"/>
                </a:cubicBezTo>
                <a:lnTo>
                  <a:pt x="417692" y="403909"/>
                </a:lnTo>
                <a:cubicBezTo>
                  <a:pt x="419415" y="397448"/>
                  <a:pt x="417692" y="390449"/>
                  <a:pt x="412739" y="385388"/>
                </a:cubicBezTo>
                <a:lnTo>
                  <a:pt x="377958" y="351038"/>
                </a:lnTo>
                <a:lnTo>
                  <a:pt x="475193" y="350499"/>
                </a:lnTo>
                <a:lnTo>
                  <a:pt x="554446" y="428891"/>
                </a:lnTo>
                <a:cubicBezTo>
                  <a:pt x="556384" y="430721"/>
                  <a:pt x="558753" y="431690"/>
                  <a:pt x="561230" y="431690"/>
                </a:cubicBezTo>
                <a:cubicBezTo>
                  <a:pt x="563706" y="431690"/>
                  <a:pt x="566183" y="430721"/>
                  <a:pt x="568014" y="428891"/>
                </a:cubicBezTo>
                <a:cubicBezTo>
                  <a:pt x="571783" y="425122"/>
                  <a:pt x="571675" y="419092"/>
                  <a:pt x="568014" y="415323"/>
                </a:cubicBezTo>
                <a:lnTo>
                  <a:pt x="502329" y="350392"/>
                </a:lnTo>
                <a:lnTo>
                  <a:pt x="564030" y="350069"/>
                </a:lnTo>
                <a:lnTo>
                  <a:pt x="606994" y="392602"/>
                </a:lnTo>
                <a:cubicBezTo>
                  <a:pt x="608932" y="394433"/>
                  <a:pt x="611301" y="395402"/>
                  <a:pt x="613778" y="395402"/>
                </a:cubicBezTo>
                <a:cubicBezTo>
                  <a:pt x="616254" y="395402"/>
                  <a:pt x="618731" y="394433"/>
                  <a:pt x="620562" y="392602"/>
                </a:cubicBezTo>
                <a:cubicBezTo>
                  <a:pt x="624330" y="388834"/>
                  <a:pt x="624223" y="382804"/>
                  <a:pt x="620562" y="379035"/>
                </a:cubicBezTo>
                <a:lnTo>
                  <a:pt x="591273" y="350069"/>
                </a:lnTo>
                <a:lnTo>
                  <a:pt x="673971" y="349638"/>
                </a:lnTo>
                <a:cubicBezTo>
                  <a:pt x="679247" y="349638"/>
                  <a:pt x="683555" y="345331"/>
                  <a:pt x="683555" y="339947"/>
                </a:cubicBezTo>
                <a:cubicBezTo>
                  <a:pt x="683555" y="334563"/>
                  <a:pt x="679247" y="330363"/>
                  <a:pt x="673863" y="33036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DD1A4E4-1639-59AC-E8C1-CFF763DDBCC8}"/>
              </a:ext>
            </a:extLst>
          </p:cNvPr>
          <p:cNvSpPr txBox="1"/>
          <p:nvPr/>
        </p:nvSpPr>
        <p:spPr>
          <a:xfrm>
            <a:off x="6403233" y="2010304"/>
            <a:ext cx="2384213" cy="7264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GB" sz="4125" spc="0" baseline="0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The tale of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580902C-52F9-64D0-1FD4-D3B8E8AF2C6C}"/>
              </a:ext>
            </a:extLst>
          </p:cNvPr>
          <p:cNvGrpSpPr/>
          <p:nvPr/>
        </p:nvGrpSpPr>
        <p:grpSpPr>
          <a:xfrm>
            <a:off x="5349345" y="2597890"/>
            <a:ext cx="5294630" cy="1925003"/>
            <a:chOff x="5349345" y="2597890"/>
            <a:chExt cx="5294630" cy="192500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2E3DB376-A351-D525-1CAA-42C671F5A913}"/>
                </a:ext>
              </a:extLst>
            </p:cNvPr>
            <p:cNvGrpSpPr/>
            <p:nvPr/>
          </p:nvGrpSpPr>
          <p:grpSpPr>
            <a:xfrm>
              <a:off x="5349345" y="2597890"/>
              <a:ext cx="4282439" cy="1107440"/>
              <a:chOff x="5349345" y="2597890"/>
              <a:chExt cx="4282439" cy="1107440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00B70E2-B6A9-96ED-EB3E-9E8D1985CD72}"/>
                  </a:ext>
                </a:extLst>
              </p:cNvPr>
              <p:cNvSpPr txBox="1"/>
              <p:nvPr/>
            </p:nvSpPr>
            <p:spPr>
              <a:xfrm>
                <a:off x="5349345" y="2597890"/>
                <a:ext cx="817880" cy="11074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GB" sz="6150" spc="-82" baseline="0">
                    <a:ln/>
                    <a:solidFill>
                      <a:srgbClr val="EE4A67"/>
                    </a:solidFill>
                    <a:latin typeface="Super Magic"/>
                    <a:sym typeface="Super Magic"/>
                    <a:rtl val="0"/>
                  </a:rPr>
                  <a:t>M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50A0CFE9-280D-519D-AA54-29CFB8C3D012}"/>
                  </a:ext>
                </a:extLst>
              </p:cNvPr>
              <p:cNvSpPr txBox="1"/>
              <p:nvPr/>
            </p:nvSpPr>
            <p:spPr>
              <a:xfrm>
                <a:off x="5966988" y="2597890"/>
                <a:ext cx="3664796" cy="11074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GB" sz="6150" spc="0" baseline="0" dirty="0">
                    <a:ln/>
                    <a:solidFill>
                      <a:srgbClr val="EE4A67"/>
                    </a:solidFill>
                    <a:latin typeface="Super Magic"/>
                    <a:sym typeface="Super Magic"/>
                    <a:rtl val="0"/>
                  </a:rPr>
                  <a:t>C Jingle </a:t>
                </a:r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892AC2E3-F016-CDE4-EE6B-65E9C7B11A16}"/>
                </a:ext>
              </a:extLst>
            </p:cNvPr>
            <p:cNvSpPr txBox="1"/>
            <p:nvPr/>
          </p:nvSpPr>
          <p:spPr>
            <a:xfrm>
              <a:off x="5349345" y="3415453"/>
              <a:ext cx="5294630" cy="11074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GB" sz="6150" spc="0" baseline="0" dirty="0">
                  <a:ln/>
                  <a:solidFill>
                    <a:srgbClr val="EE4A67"/>
                  </a:solidFill>
                  <a:latin typeface="Super Magic"/>
                  <a:sym typeface="Super Magic"/>
                  <a:rtl val="0"/>
                </a:rPr>
                <a:t>            BELLS</a:t>
              </a:r>
            </a:p>
          </p:txBody>
        </p:sp>
      </p:grpSp>
      <p:sp>
        <p:nvSpPr>
          <p:cNvPr id="3225" name="Freeform: Shape 3224">
            <a:extLst>
              <a:ext uri="{FF2B5EF4-FFF2-40B4-BE49-F238E27FC236}">
                <a16:creationId xmlns:a16="http://schemas.microsoft.com/office/drawing/2014/main" id="{C5541BCA-758F-8681-76CD-F3F2546AC85D}"/>
              </a:ext>
            </a:extLst>
          </p:cNvPr>
          <p:cNvSpPr/>
          <p:nvPr/>
        </p:nvSpPr>
        <p:spPr>
          <a:xfrm>
            <a:off x="-6457" y="5627835"/>
            <a:ext cx="24396913" cy="1230165"/>
          </a:xfrm>
          <a:custGeom>
            <a:avLst/>
            <a:gdLst>
              <a:gd name="connsiteX0" fmla="*/ 23640312 w 24396913"/>
              <a:gd name="connsiteY0" fmla="*/ 423504 h 1230165"/>
              <a:gd name="connsiteX1" fmla="*/ 22407670 w 24396913"/>
              <a:gd name="connsiteY1" fmla="*/ 828634 h 1230165"/>
              <a:gd name="connsiteX2" fmla="*/ 20665124 w 24396913"/>
              <a:gd name="connsiteY2" fmla="*/ 641204 h 1230165"/>
              <a:gd name="connsiteX3" fmla="*/ 19094664 w 24396913"/>
              <a:gd name="connsiteY3" fmla="*/ 833820 h 1230165"/>
              <a:gd name="connsiteX4" fmla="*/ 17947536 w 24396913"/>
              <a:gd name="connsiteY4" fmla="*/ 757726 h 1230165"/>
              <a:gd name="connsiteX5" fmla="*/ 16791624 w 24396913"/>
              <a:gd name="connsiteY5" fmla="*/ 853293 h 1230165"/>
              <a:gd name="connsiteX6" fmla="*/ 16031741 w 24396913"/>
              <a:gd name="connsiteY6" fmla="*/ 531349 h 1230165"/>
              <a:gd name="connsiteX7" fmla="*/ 14916575 w 24396913"/>
              <a:gd name="connsiteY7" fmla="*/ 550610 h 1230165"/>
              <a:gd name="connsiteX8" fmla="*/ 13814745 w 24396913"/>
              <a:gd name="connsiteY8" fmla="*/ 8955 h 1230165"/>
              <a:gd name="connsiteX9" fmla="*/ 12400704 w 24396913"/>
              <a:gd name="connsiteY9" fmla="*/ 355983 h 1230165"/>
              <a:gd name="connsiteX10" fmla="*/ 12018858 w 24396913"/>
              <a:gd name="connsiteY10" fmla="*/ 410169 h 1230165"/>
              <a:gd name="connsiteX11" fmla="*/ 11441748 w 24396913"/>
              <a:gd name="connsiteY11" fmla="*/ 423398 h 1230165"/>
              <a:gd name="connsiteX12" fmla="*/ 10209108 w 24396913"/>
              <a:gd name="connsiteY12" fmla="*/ 828529 h 1230165"/>
              <a:gd name="connsiteX13" fmla="*/ 8466561 w 24396913"/>
              <a:gd name="connsiteY13" fmla="*/ 641098 h 1230165"/>
              <a:gd name="connsiteX14" fmla="*/ 6896101 w 24396913"/>
              <a:gd name="connsiteY14" fmla="*/ 833715 h 1230165"/>
              <a:gd name="connsiteX15" fmla="*/ 5748973 w 24396913"/>
              <a:gd name="connsiteY15" fmla="*/ 757620 h 1230165"/>
              <a:gd name="connsiteX16" fmla="*/ 4593062 w 24396913"/>
              <a:gd name="connsiteY16" fmla="*/ 853188 h 1230165"/>
              <a:gd name="connsiteX17" fmla="*/ 3833178 w 24396913"/>
              <a:gd name="connsiteY17" fmla="*/ 531243 h 1230165"/>
              <a:gd name="connsiteX18" fmla="*/ 2718012 w 24396913"/>
              <a:gd name="connsiteY18" fmla="*/ 550504 h 1230165"/>
              <a:gd name="connsiteX19" fmla="*/ 1616181 w 24396913"/>
              <a:gd name="connsiteY19" fmla="*/ 8849 h 1230165"/>
              <a:gd name="connsiteX20" fmla="*/ 0 w 24396913"/>
              <a:gd name="connsiteY20" fmla="*/ 336721 h 1230165"/>
              <a:gd name="connsiteX21" fmla="*/ 0 w 24396913"/>
              <a:gd name="connsiteY21" fmla="*/ 1230166 h 1230165"/>
              <a:gd name="connsiteX22" fmla="*/ 24396914 w 24396913"/>
              <a:gd name="connsiteY22" fmla="*/ 1230166 h 1230165"/>
              <a:gd name="connsiteX23" fmla="*/ 24396914 w 24396913"/>
              <a:gd name="connsiteY23" fmla="*/ 452715 h 1230165"/>
              <a:gd name="connsiteX24" fmla="*/ 23640100 w 24396913"/>
              <a:gd name="connsiteY24" fmla="*/ 423293 h 12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396913" h="1230165">
                <a:moveTo>
                  <a:pt x="23640312" y="423504"/>
                </a:moveTo>
                <a:cubicBezTo>
                  <a:pt x="23225762" y="499599"/>
                  <a:pt x="22838624" y="807997"/>
                  <a:pt x="22407670" y="828634"/>
                </a:cubicBezTo>
                <a:cubicBezTo>
                  <a:pt x="21789076" y="858162"/>
                  <a:pt x="21304782" y="521082"/>
                  <a:pt x="20665124" y="641204"/>
                </a:cubicBezTo>
                <a:cubicBezTo>
                  <a:pt x="20092884" y="748730"/>
                  <a:pt x="19704686" y="975320"/>
                  <a:pt x="19094664" y="833820"/>
                </a:cubicBezTo>
                <a:cubicBezTo>
                  <a:pt x="18707738" y="744073"/>
                  <a:pt x="18349386" y="670519"/>
                  <a:pt x="17947536" y="757726"/>
                </a:cubicBezTo>
                <a:cubicBezTo>
                  <a:pt x="17588762" y="835619"/>
                  <a:pt x="17183314" y="961561"/>
                  <a:pt x="16791624" y="853293"/>
                </a:cubicBezTo>
                <a:cubicBezTo>
                  <a:pt x="16543445" y="784714"/>
                  <a:pt x="16464388" y="593473"/>
                  <a:pt x="16031741" y="531349"/>
                </a:cubicBezTo>
                <a:cubicBezTo>
                  <a:pt x="15507760" y="456101"/>
                  <a:pt x="15343401" y="680891"/>
                  <a:pt x="14916575" y="550610"/>
                </a:cubicBezTo>
                <a:cubicBezTo>
                  <a:pt x="14482235" y="418107"/>
                  <a:pt x="14292581" y="70233"/>
                  <a:pt x="13814745" y="8955"/>
                </a:cubicBezTo>
                <a:cubicBezTo>
                  <a:pt x="13371303" y="-47878"/>
                  <a:pt x="12725401" y="208874"/>
                  <a:pt x="12400704" y="355983"/>
                </a:cubicBezTo>
                <a:cubicBezTo>
                  <a:pt x="12281219" y="410063"/>
                  <a:pt x="12148504" y="430172"/>
                  <a:pt x="12018858" y="410169"/>
                </a:cubicBezTo>
                <a:cubicBezTo>
                  <a:pt x="11830369" y="381065"/>
                  <a:pt x="11620077" y="390696"/>
                  <a:pt x="11441748" y="423398"/>
                </a:cubicBezTo>
                <a:cubicBezTo>
                  <a:pt x="11027200" y="499493"/>
                  <a:pt x="10640061" y="807891"/>
                  <a:pt x="10209108" y="828529"/>
                </a:cubicBezTo>
                <a:cubicBezTo>
                  <a:pt x="9590512" y="858056"/>
                  <a:pt x="9106218" y="520976"/>
                  <a:pt x="8466561" y="641098"/>
                </a:cubicBezTo>
                <a:cubicBezTo>
                  <a:pt x="7894321" y="748624"/>
                  <a:pt x="7506230" y="975214"/>
                  <a:pt x="6896101" y="833715"/>
                </a:cubicBezTo>
                <a:cubicBezTo>
                  <a:pt x="6509175" y="743967"/>
                  <a:pt x="6150822" y="670414"/>
                  <a:pt x="5748973" y="757620"/>
                </a:cubicBezTo>
                <a:cubicBezTo>
                  <a:pt x="5390198" y="835514"/>
                  <a:pt x="4984751" y="961455"/>
                  <a:pt x="4593062" y="853188"/>
                </a:cubicBezTo>
                <a:cubicBezTo>
                  <a:pt x="4344882" y="784608"/>
                  <a:pt x="4265825" y="593367"/>
                  <a:pt x="3833178" y="531243"/>
                </a:cubicBezTo>
                <a:cubicBezTo>
                  <a:pt x="3309197" y="455995"/>
                  <a:pt x="3144838" y="680785"/>
                  <a:pt x="2718012" y="550504"/>
                </a:cubicBezTo>
                <a:cubicBezTo>
                  <a:pt x="2283672" y="418001"/>
                  <a:pt x="2094019" y="70127"/>
                  <a:pt x="1616181" y="8849"/>
                </a:cubicBezTo>
                <a:cubicBezTo>
                  <a:pt x="1002136" y="-69891"/>
                  <a:pt x="607907" y="404560"/>
                  <a:pt x="0" y="336721"/>
                </a:cubicBezTo>
                <a:lnTo>
                  <a:pt x="0" y="1230166"/>
                </a:lnTo>
                <a:lnTo>
                  <a:pt x="24396914" y="1230166"/>
                </a:lnTo>
                <a:lnTo>
                  <a:pt x="24396914" y="452715"/>
                </a:lnTo>
                <a:cubicBezTo>
                  <a:pt x="24172866" y="377255"/>
                  <a:pt x="23878118" y="379583"/>
                  <a:pt x="23640100" y="42329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5" name="Freeform: Shape 1674">
            <a:extLst>
              <a:ext uri="{FF2B5EF4-FFF2-40B4-BE49-F238E27FC236}">
                <a16:creationId xmlns:a16="http://schemas.microsoft.com/office/drawing/2014/main" id="{3BD235EB-D86A-F2F5-53D1-FA713467AF22}"/>
              </a:ext>
            </a:extLst>
          </p:cNvPr>
          <p:cNvSpPr/>
          <p:nvPr/>
        </p:nvSpPr>
        <p:spPr>
          <a:xfrm>
            <a:off x="11416958" y="4131374"/>
            <a:ext cx="183494" cy="179581"/>
          </a:xfrm>
          <a:custGeom>
            <a:avLst/>
            <a:gdLst>
              <a:gd name="connsiteX0" fmla="*/ 168581 w 183494"/>
              <a:gd name="connsiteY0" fmla="*/ 141822 h 179581"/>
              <a:gd name="connsiteX1" fmla="*/ 40873 w 183494"/>
              <a:gd name="connsiteY1" fmla="*/ 162282 h 179581"/>
              <a:gd name="connsiteX2" fmla="*/ 16537 w 183494"/>
              <a:gd name="connsiteY2" fmla="*/ 35650 h 179581"/>
              <a:gd name="connsiteX3" fmla="*/ 143169 w 183494"/>
              <a:gd name="connsiteY3" fmla="*/ 16698 h 179581"/>
              <a:gd name="connsiteX4" fmla="*/ 168581 w 183494"/>
              <a:gd name="connsiteY4" fmla="*/ 141822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2"/>
                </a:moveTo>
                <a:cubicBezTo>
                  <a:pt x="141122" y="182633"/>
                  <a:pt x="83945" y="191786"/>
                  <a:pt x="40873" y="162282"/>
                </a:cubicBezTo>
                <a:cubicBezTo>
                  <a:pt x="-2738" y="133423"/>
                  <a:pt x="-12430" y="75168"/>
                  <a:pt x="16537" y="35650"/>
                </a:cubicBezTo>
                <a:cubicBezTo>
                  <a:pt x="45718" y="-3976"/>
                  <a:pt x="101281" y="-10976"/>
                  <a:pt x="143169" y="16698"/>
                </a:cubicBezTo>
                <a:cubicBezTo>
                  <a:pt x="184626" y="45018"/>
                  <a:pt x="195931" y="101012"/>
                  <a:pt x="168581" y="14182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1" name="Freeform: Shape 1690">
            <a:extLst>
              <a:ext uri="{FF2B5EF4-FFF2-40B4-BE49-F238E27FC236}">
                <a16:creationId xmlns:a16="http://schemas.microsoft.com/office/drawing/2014/main" id="{F0874591-1BC7-BEAC-95D3-8118A7EE1F7C}"/>
              </a:ext>
            </a:extLst>
          </p:cNvPr>
          <p:cNvSpPr/>
          <p:nvPr/>
        </p:nvSpPr>
        <p:spPr>
          <a:xfrm>
            <a:off x="8989846" y="5414035"/>
            <a:ext cx="104133" cy="92927"/>
          </a:xfrm>
          <a:custGeom>
            <a:avLst/>
            <a:gdLst>
              <a:gd name="connsiteX0" fmla="*/ 104026 w 104133"/>
              <a:gd name="connsiteY0" fmla="*/ 43394 h 92927"/>
              <a:gd name="connsiteX1" fmla="*/ 53954 w 104133"/>
              <a:gd name="connsiteY1" fmla="*/ 92819 h 92927"/>
              <a:gd name="connsiteX2" fmla="*/ 16158 w 104133"/>
              <a:gd name="connsiteY2" fmla="*/ 81405 h 92927"/>
              <a:gd name="connsiteX3" fmla="*/ 6 w 104133"/>
              <a:gd name="connsiteY3" fmla="*/ 48563 h 92927"/>
              <a:gd name="connsiteX4" fmla="*/ 14436 w 104133"/>
              <a:gd name="connsiteY4" fmla="*/ 15828 h 92927"/>
              <a:gd name="connsiteX5" fmla="*/ 50185 w 104133"/>
              <a:gd name="connsiteY5" fmla="*/ 107 h 92927"/>
              <a:gd name="connsiteX6" fmla="*/ 104133 w 104133"/>
              <a:gd name="connsiteY6" fmla="*/ 43286 h 92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4133" h="92927">
                <a:moveTo>
                  <a:pt x="104026" y="43394"/>
                </a:moveTo>
                <a:cubicBezTo>
                  <a:pt x="105641" y="68914"/>
                  <a:pt x="83243" y="91096"/>
                  <a:pt x="53954" y="92819"/>
                </a:cubicBezTo>
                <a:cubicBezTo>
                  <a:pt x="39310" y="93681"/>
                  <a:pt x="25957" y="89374"/>
                  <a:pt x="16158" y="81405"/>
                </a:cubicBezTo>
                <a:cubicBezTo>
                  <a:pt x="6360" y="73006"/>
                  <a:pt x="329" y="61377"/>
                  <a:pt x="6" y="48563"/>
                </a:cubicBezTo>
                <a:cubicBezTo>
                  <a:pt x="-209" y="35749"/>
                  <a:pt x="5283" y="24227"/>
                  <a:pt x="14436" y="15828"/>
                </a:cubicBezTo>
                <a:cubicBezTo>
                  <a:pt x="23481" y="7106"/>
                  <a:pt x="36079" y="968"/>
                  <a:pt x="50185" y="107"/>
                </a:cubicBezTo>
                <a:cubicBezTo>
                  <a:pt x="78290" y="-1616"/>
                  <a:pt x="102410" y="17766"/>
                  <a:pt x="104133" y="4328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3" name="Freeform: Shape 1722">
            <a:extLst>
              <a:ext uri="{FF2B5EF4-FFF2-40B4-BE49-F238E27FC236}">
                <a16:creationId xmlns:a16="http://schemas.microsoft.com/office/drawing/2014/main" id="{22B3D428-123F-BA06-C509-E991CA53F0B2}"/>
              </a:ext>
            </a:extLst>
          </p:cNvPr>
          <p:cNvSpPr/>
          <p:nvPr/>
        </p:nvSpPr>
        <p:spPr>
          <a:xfrm>
            <a:off x="6820039" y="3647789"/>
            <a:ext cx="510081" cy="509758"/>
          </a:xfrm>
          <a:custGeom>
            <a:avLst/>
            <a:gdLst>
              <a:gd name="connsiteX0" fmla="*/ 502652 w 510081"/>
              <a:gd name="connsiteY0" fmla="*/ 246373 h 509758"/>
              <a:gd name="connsiteX1" fmla="*/ 441813 w 510081"/>
              <a:gd name="connsiteY1" fmla="*/ 246696 h 509758"/>
              <a:gd name="connsiteX2" fmla="*/ 462703 w 510081"/>
              <a:gd name="connsiteY2" fmla="*/ 225590 h 509758"/>
              <a:gd name="connsiteX3" fmla="*/ 462703 w 510081"/>
              <a:gd name="connsiteY3" fmla="*/ 215468 h 509758"/>
              <a:gd name="connsiteX4" fmla="*/ 452581 w 510081"/>
              <a:gd name="connsiteY4" fmla="*/ 215468 h 509758"/>
              <a:gd name="connsiteX5" fmla="*/ 421676 w 510081"/>
              <a:gd name="connsiteY5" fmla="*/ 246696 h 509758"/>
              <a:gd name="connsiteX6" fmla="*/ 375589 w 510081"/>
              <a:gd name="connsiteY6" fmla="*/ 246911 h 509758"/>
              <a:gd name="connsiteX7" fmla="*/ 423183 w 510081"/>
              <a:gd name="connsiteY7" fmla="*/ 198778 h 509758"/>
              <a:gd name="connsiteX8" fmla="*/ 423183 w 510081"/>
              <a:gd name="connsiteY8" fmla="*/ 188656 h 509758"/>
              <a:gd name="connsiteX9" fmla="*/ 413062 w 510081"/>
              <a:gd name="connsiteY9" fmla="*/ 188656 h 509758"/>
              <a:gd name="connsiteX10" fmla="*/ 355345 w 510081"/>
              <a:gd name="connsiteY10" fmla="*/ 247019 h 509758"/>
              <a:gd name="connsiteX11" fmla="*/ 282015 w 510081"/>
              <a:gd name="connsiteY11" fmla="*/ 247449 h 509758"/>
              <a:gd name="connsiteX12" fmla="*/ 307104 w 510081"/>
              <a:gd name="connsiteY12" fmla="*/ 222037 h 509758"/>
              <a:gd name="connsiteX13" fmla="*/ 310658 w 510081"/>
              <a:gd name="connsiteY13" fmla="*/ 208254 h 509758"/>
              <a:gd name="connsiteX14" fmla="*/ 410693 w 510081"/>
              <a:gd name="connsiteY14" fmla="*/ 107142 h 509758"/>
              <a:gd name="connsiteX15" fmla="*/ 410693 w 510081"/>
              <a:gd name="connsiteY15" fmla="*/ 97020 h 509758"/>
              <a:gd name="connsiteX16" fmla="*/ 400571 w 510081"/>
              <a:gd name="connsiteY16" fmla="*/ 97020 h 509758"/>
              <a:gd name="connsiteX17" fmla="*/ 300536 w 510081"/>
              <a:gd name="connsiteY17" fmla="*/ 198132 h 509758"/>
              <a:gd name="connsiteX18" fmla="*/ 286753 w 510081"/>
              <a:gd name="connsiteY18" fmla="*/ 201901 h 509758"/>
              <a:gd name="connsiteX19" fmla="*/ 261663 w 510081"/>
              <a:gd name="connsiteY19" fmla="*/ 227313 h 509758"/>
              <a:gd name="connsiteX20" fmla="*/ 261233 w 510081"/>
              <a:gd name="connsiteY20" fmla="*/ 155598 h 509758"/>
              <a:gd name="connsiteX21" fmla="*/ 319811 w 510081"/>
              <a:gd name="connsiteY21" fmla="*/ 96374 h 509758"/>
              <a:gd name="connsiteX22" fmla="*/ 319811 w 510081"/>
              <a:gd name="connsiteY22" fmla="*/ 86252 h 509758"/>
              <a:gd name="connsiteX23" fmla="*/ 309689 w 510081"/>
              <a:gd name="connsiteY23" fmla="*/ 86252 h 509758"/>
              <a:gd name="connsiteX24" fmla="*/ 261233 w 510081"/>
              <a:gd name="connsiteY24" fmla="*/ 135246 h 509758"/>
              <a:gd name="connsiteX25" fmla="*/ 261017 w 510081"/>
              <a:gd name="connsiteY25" fmla="*/ 89159 h 509758"/>
              <a:gd name="connsiteX26" fmla="*/ 292783 w 510081"/>
              <a:gd name="connsiteY26" fmla="*/ 57070 h 509758"/>
              <a:gd name="connsiteX27" fmla="*/ 292783 w 510081"/>
              <a:gd name="connsiteY27" fmla="*/ 46948 h 509758"/>
              <a:gd name="connsiteX28" fmla="*/ 282661 w 510081"/>
              <a:gd name="connsiteY28" fmla="*/ 46948 h 509758"/>
              <a:gd name="connsiteX29" fmla="*/ 261017 w 510081"/>
              <a:gd name="connsiteY29" fmla="*/ 68808 h 509758"/>
              <a:gd name="connsiteX30" fmla="*/ 260694 w 510081"/>
              <a:gd name="connsiteY30" fmla="*/ 7107 h 509758"/>
              <a:gd name="connsiteX31" fmla="*/ 253480 w 510081"/>
              <a:gd name="connsiteY31" fmla="*/ 0 h 509758"/>
              <a:gd name="connsiteX32" fmla="*/ 246373 w 510081"/>
              <a:gd name="connsiteY32" fmla="*/ 7215 h 509758"/>
              <a:gd name="connsiteX33" fmla="*/ 246696 w 510081"/>
              <a:gd name="connsiteY33" fmla="*/ 68054 h 509758"/>
              <a:gd name="connsiteX34" fmla="*/ 225590 w 510081"/>
              <a:gd name="connsiteY34" fmla="*/ 47271 h 509758"/>
              <a:gd name="connsiteX35" fmla="*/ 215468 w 510081"/>
              <a:gd name="connsiteY35" fmla="*/ 47271 h 509758"/>
              <a:gd name="connsiteX36" fmla="*/ 215468 w 510081"/>
              <a:gd name="connsiteY36" fmla="*/ 57393 h 509758"/>
              <a:gd name="connsiteX37" fmla="*/ 246696 w 510081"/>
              <a:gd name="connsiteY37" fmla="*/ 88298 h 509758"/>
              <a:gd name="connsiteX38" fmla="*/ 246911 w 510081"/>
              <a:gd name="connsiteY38" fmla="*/ 134385 h 509758"/>
              <a:gd name="connsiteX39" fmla="*/ 198778 w 510081"/>
              <a:gd name="connsiteY39" fmla="*/ 86790 h 509758"/>
              <a:gd name="connsiteX40" fmla="*/ 188656 w 510081"/>
              <a:gd name="connsiteY40" fmla="*/ 86790 h 509758"/>
              <a:gd name="connsiteX41" fmla="*/ 188656 w 510081"/>
              <a:gd name="connsiteY41" fmla="*/ 96912 h 509758"/>
              <a:gd name="connsiteX42" fmla="*/ 247019 w 510081"/>
              <a:gd name="connsiteY42" fmla="*/ 154629 h 509758"/>
              <a:gd name="connsiteX43" fmla="*/ 247450 w 510081"/>
              <a:gd name="connsiteY43" fmla="*/ 227206 h 509758"/>
              <a:gd name="connsiteX44" fmla="*/ 222037 w 510081"/>
              <a:gd name="connsiteY44" fmla="*/ 202116 h 509758"/>
              <a:gd name="connsiteX45" fmla="*/ 208146 w 510081"/>
              <a:gd name="connsiteY45" fmla="*/ 198563 h 509758"/>
              <a:gd name="connsiteX46" fmla="*/ 107034 w 510081"/>
              <a:gd name="connsiteY46" fmla="*/ 98527 h 509758"/>
              <a:gd name="connsiteX47" fmla="*/ 96912 w 510081"/>
              <a:gd name="connsiteY47" fmla="*/ 98527 h 509758"/>
              <a:gd name="connsiteX48" fmla="*/ 96912 w 510081"/>
              <a:gd name="connsiteY48" fmla="*/ 108649 h 509758"/>
              <a:gd name="connsiteX49" fmla="*/ 198024 w 510081"/>
              <a:gd name="connsiteY49" fmla="*/ 208684 h 509758"/>
              <a:gd name="connsiteX50" fmla="*/ 201793 w 510081"/>
              <a:gd name="connsiteY50" fmla="*/ 222468 h 509758"/>
              <a:gd name="connsiteX51" fmla="*/ 227206 w 510081"/>
              <a:gd name="connsiteY51" fmla="*/ 247557 h 509758"/>
              <a:gd name="connsiteX52" fmla="*/ 153444 w 510081"/>
              <a:gd name="connsiteY52" fmla="*/ 247988 h 509758"/>
              <a:gd name="connsiteX53" fmla="*/ 95082 w 510081"/>
              <a:gd name="connsiteY53" fmla="*/ 190271 h 509758"/>
              <a:gd name="connsiteX54" fmla="*/ 84960 w 510081"/>
              <a:gd name="connsiteY54" fmla="*/ 190271 h 509758"/>
              <a:gd name="connsiteX55" fmla="*/ 84960 w 510081"/>
              <a:gd name="connsiteY55" fmla="*/ 200393 h 509758"/>
              <a:gd name="connsiteX56" fmla="*/ 133093 w 510081"/>
              <a:gd name="connsiteY56" fmla="*/ 248096 h 509758"/>
              <a:gd name="connsiteX57" fmla="*/ 87006 w 510081"/>
              <a:gd name="connsiteY57" fmla="*/ 248311 h 509758"/>
              <a:gd name="connsiteX58" fmla="*/ 55778 w 510081"/>
              <a:gd name="connsiteY58" fmla="*/ 217407 h 509758"/>
              <a:gd name="connsiteX59" fmla="*/ 45656 w 510081"/>
              <a:gd name="connsiteY59" fmla="*/ 217407 h 509758"/>
              <a:gd name="connsiteX60" fmla="*/ 45656 w 510081"/>
              <a:gd name="connsiteY60" fmla="*/ 227529 h 509758"/>
              <a:gd name="connsiteX61" fmla="*/ 66762 w 510081"/>
              <a:gd name="connsiteY61" fmla="*/ 248419 h 509758"/>
              <a:gd name="connsiteX62" fmla="*/ 7107 w 510081"/>
              <a:gd name="connsiteY62" fmla="*/ 248742 h 509758"/>
              <a:gd name="connsiteX63" fmla="*/ 0 w 510081"/>
              <a:gd name="connsiteY63" fmla="*/ 255956 h 509758"/>
              <a:gd name="connsiteX64" fmla="*/ 7215 w 510081"/>
              <a:gd name="connsiteY64" fmla="*/ 263063 h 509758"/>
              <a:gd name="connsiteX65" fmla="*/ 67624 w 510081"/>
              <a:gd name="connsiteY65" fmla="*/ 262740 h 509758"/>
              <a:gd name="connsiteX66" fmla="*/ 45980 w 510081"/>
              <a:gd name="connsiteY66" fmla="*/ 284599 h 509758"/>
              <a:gd name="connsiteX67" fmla="*/ 45980 w 510081"/>
              <a:gd name="connsiteY67" fmla="*/ 294721 h 509758"/>
              <a:gd name="connsiteX68" fmla="*/ 51040 w 510081"/>
              <a:gd name="connsiteY68" fmla="*/ 296767 h 509758"/>
              <a:gd name="connsiteX69" fmla="*/ 56102 w 510081"/>
              <a:gd name="connsiteY69" fmla="*/ 294613 h 509758"/>
              <a:gd name="connsiteX70" fmla="*/ 87868 w 510081"/>
              <a:gd name="connsiteY70" fmla="*/ 262525 h 509758"/>
              <a:gd name="connsiteX71" fmla="*/ 133954 w 510081"/>
              <a:gd name="connsiteY71" fmla="*/ 262309 h 509758"/>
              <a:gd name="connsiteX72" fmla="*/ 85498 w 510081"/>
              <a:gd name="connsiteY72" fmla="*/ 311304 h 509758"/>
              <a:gd name="connsiteX73" fmla="*/ 85498 w 510081"/>
              <a:gd name="connsiteY73" fmla="*/ 321426 h 509758"/>
              <a:gd name="connsiteX74" fmla="*/ 90560 w 510081"/>
              <a:gd name="connsiteY74" fmla="*/ 323472 h 509758"/>
              <a:gd name="connsiteX75" fmla="*/ 95620 w 510081"/>
              <a:gd name="connsiteY75" fmla="*/ 321318 h 509758"/>
              <a:gd name="connsiteX76" fmla="*/ 154198 w 510081"/>
              <a:gd name="connsiteY76" fmla="*/ 262094 h 509758"/>
              <a:gd name="connsiteX77" fmla="*/ 227206 w 510081"/>
              <a:gd name="connsiteY77" fmla="*/ 261663 h 509758"/>
              <a:gd name="connsiteX78" fmla="*/ 201578 w 510081"/>
              <a:gd name="connsiteY78" fmla="*/ 287614 h 509758"/>
              <a:gd name="connsiteX79" fmla="*/ 198024 w 510081"/>
              <a:gd name="connsiteY79" fmla="*/ 301505 h 509758"/>
              <a:gd name="connsiteX80" fmla="*/ 98097 w 510081"/>
              <a:gd name="connsiteY80" fmla="*/ 402617 h 509758"/>
              <a:gd name="connsiteX81" fmla="*/ 98097 w 510081"/>
              <a:gd name="connsiteY81" fmla="*/ 412738 h 509758"/>
              <a:gd name="connsiteX82" fmla="*/ 103158 w 510081"/>
              <a:gd name="connsiteY82" fmla="*/ 414784 h 509758"/>
              <a:gd name="connsiteX83" fmla="*/ 108219 w 510081"/>
              <a:gd name="connsiteY83" fmla="*/ 412631 h 509758"/>
              <a:gd name="connsiteX84" fmla="*/ 208254 w 510081"/>
              <a:gd name="connsiteY84" fmla="*/ 311519 h 509758"/>
              <a:gd name="connsiteX85" fmla="*/ 211915 w 510081"/>
              <a:gd name="connsiteY85" fmla="*/ 312058 h 509758"/>
              <a:gd name="connsiteX86" fmla="*/ 222037 w 510081"/>
              <a:gd name="connsiteY86" fmla="*/ 307858 h 509758"/>
              <a:gd name="connsiteX87" fmla="*/ 247665 w 510081"/>
              <a:gd name="connsiteY87" fmla="*/ 281907 h 509758"/>
              <a:gd name="connsiteX88" fmla="*/ 248096 w 510081"/>
              <a:gd name="connsiteY88" fmla="*/ 356529 h 509758"/>
              <a:gd name="connsiteX89" fmla="*/ 190379 w 510081"/>
              <a:gd name="connsiteY89" fmla="*/ 414892 h 509758"/>
              <a:gd name="connsiteX90" fmla="*/ 190379 w 510081"/>
              <a:gd name="connsiteY90" fmla="*/ 425014 h 509758"/>
              <a:gd name="connsiteX91" fmla="*/ 195440 w 510081"/>
              <a:gd name="connsiteY91" fmla="*/ 427060 h 509758"/>
              <a:gd name="connsiteX92" fmla="*/ 200501 w 510081"/>
              <a:gd name="connsiteY92" fmla="*/ 424906 h 509758"/>
              <a:gd name="connsiteX93" fmla="*/ 248096 w 510081"/>
              <a:gd name="connsiteY93" fmla="*/ 376773 h 509758"/>
              <a:gd name="connsiteX94" fmla="*/ 248311 w 510081"/>
              <a:gd name="connsiteY94" fmla="*/ 422860 h 509758"/>
              <a:gd name="connsiteX95" fmla="*/ 217407 w 510081"/>
              <a:gd name="connsiteY95" fmla="*/ 454088 h 509758"/>
              <a:gd name="connsiteX96" fmla="*/ 217407 w 510081"/>
              <a:gd name="connsiteY96" fmla="*/ 464210 h 509758"/>
              <a:gd name="connsiteX97" fmla="*/ 227529 w 510081"/>
              <a:gd name="connsiteY97" fmla="*/ 464210 h 509758"/>
              <a:gd name="connsiteX98" fmla="*/ 248311 w 510081"/>
              <a:gd name="connsiteY98" fmla="*/ 443104 h 509758"/>
              <a:gd name="connsiteX99" fmla="*/ 248634 w 510081"/>
              <a:gd name="connsiteY99" fmla="*/ 502652 h 509758"/>
              <a:gd name="connsiteX100" fmla="*/ 255849 w 510081"/>
              <a:gd name="connsiteY100" fmla="*/ 509759 h 509758"/>
              <a:gd name="connsiteX101" fmla="*/ 262956 w 510081"/>
              <a:gd name="connsiteY101" fmla="*/ 502544 h 509758"/>
              <a:gd name="connsiteX102" fmla="*/ 262632 w 510081"/>
              <a:gd name="connsiteY102" fmla="*/ 442135 h 509758"/>
              <a:gd name="connsiteX103" fmla="*/ 284492 w 510081"/>
              <a:gd name="connsiteY103" fmla="*/ 463779 h 509758"/>
              <a:gd name="connsiteX104" fmla="*/ 289553 w 510081"/>
              <a:gd name="connsiteY104" fmla="*/ 465825 h 509758"/>
              <a:gd name="connsiteX105" fmla="*/ 294613 w 510081"/>
              <a:gd name="connsiteY105" fmla="*/ 463671 h 509758"/>
              <a:gd name="connsiteX106" fmla="*/ 294613 w 510081"/>
              <a:gd name="connsiteY106" fmla="*/ 453549 h 509758"/>
              <a:gd name="connsiteX107" fmla="*/ 262525 w 510081"/>
              <a:gd name="connsiteY107" fmla="*/ 421784 h 509758"/>
              <a:gd name="connsiteX108" fmla="*/ 262309 w 510081"/>
              <a:gd name="connsiteY108" fmla="*/ 375696 h 509758"/>
              <a:gd name="connsiteX109" fmla="*/ 311304 w 510081"/>
              <a:gd name="connsiteY109" fmla="*/ 424153 h 509758"/>
              <a:gd name="connsiteX110" fmla="*/ 321426 w 510081"/>
              <a:gd name="connsiteY110" fmla="*/ 424153 h 509758"/>
              <a:gd name="connsiteX111" fmla="*/ 321426 w 510081"/>
              <a:gd name="connsiteY111" fmla="*/ 414031 h 509758"/>
              <a:gd name="connsiteX112" fmla="*/ 262202 w 510081"/>
              <a:gd name="connsiteY112" fmla="*/ 355453 h 509758"/>
              <a:gd name="connsiteX113" fmla="*/ 261771 w 510081"/>
              <a:gd name="connsiteY113" fmla="*/ 281692 h 509758"/>
              <a:gd name="connsiteX114" fmla="*/ 287722 w 510081"/>
              <a:gd name="connsiteY114" fmla="*/ 307320 h 509758"/>
              <a:gd name="connsiteX115" fmla="*/ 297844 w 510081"/>
              <a:gd name="connsiteY115" fmla="*/ 311412 h 509758"/>
              <a:gd name="connsiteX116" fmla="*/ 301505 w 510081"/>
              <a:gd name="connsiteY116" fmla="*/ 310873 h 509758"/>
              <a:gd name="connsiteX117" fmla="*/ 402617 w 510081"/>
              <a:gd name="connsiteY117" fmla="*/ 410908 h 509758"/>
              <a:gd name="connsiteX118" fmla="*/ 407678 w 510081"/>
              <a:gd name="connsiteY118" fmla="*/ 412954 h 509758"/>
              <a:gd name="connsiteX119" fmla="*/ 412739 w 510081"/>
              <a:gd name="connsiteY119" fmla="*/ 410800 h 509758"/>
              <a:gd name="connsiteX120" fmla="*/ 412739 w 510081"/>
              <a:gd name="connsiteY120" fmla="*/ 400678 h 509758"/>
              <a:gd name="connsiteX121" fmla="*/ 311627 w 510081"/>
              <a:gd name="connsiteY121" fmla="*/ 300644 h 509758"/>
              <a:gd name="connsiteX122" fmla="*/ 307858 w 510081"/>
              <a:gd name="connsiteY122" fmla="*/ 286860 h 509758"/>
              <a:gd name="connsiteX123" fmla="*/ 281907 w 510081"/>
              <a:gd name="connsiteY123" fmla="*/ 261233 h 509758"/>
              <a:gd name="connsiteX124" fmla="*/ 354484 w 510081"/>
              <a:gd name="connsiteY124" fmla="*/ 260802 h 509758"/>
              <a:gd name="connsiteX125" fmla="*/ 413708 w 510081"/>
              <a:gd name="connsiteY125" fmla="*/ 319380 h 509758"/>
              <a:gd name="connsiteX126" fmla="*/ 418769 w 510081"/>
              <a:gd name="connsiteY126" fmla="*/ 321426 h 509758"/>
              <a:gd name="connsiteX127" fmla="*/ 423830 w 510081"/>
              <a:gd name="connsiteY127" fmla="*/ 319272 h 509758"/>
              <a:gd name="connsiteX128" fmla="*/ 423830 w 510081"/>
              <a:gd name="connsiteY128" fmla="*/ 309150 h 509758"/>
              <a:gd name="connsiteX129" fmla="*/ 374835 w 510081"/>
              <a:gd name="connsiteY129" fmla="*/ 260694 h 509758"/>
              <a:gd name="connsiteX130" fmla="*/ 420923 w 510081"/>
              <a:gd name="connsiteY130" fmla="*/ 260479 h 509758"/>
              <a:gd name="connsiteX131" fmla="*/ 453011 w 510081"/>
              <a:gd name="connsiteY131" fmla="*/ 292244 h 509758"/>
              <a:gd name="connsiteX132" fmla="*/ 458072 w 510081"/>
              <a:gd name="connsiteY132" fmla="*/ 294290 h 509758"/>
              <a:gd name="connsiteX133" fmla="*/ 463133 w 510081"/>
              <a:gd name="connsiteY133" fmla="*/ 292137 h 509758"/>
              <a:gd name="connsiteX134" fmla="*/ 463133 w 510081"/>
              <a:gd name="connsiteY134" fmla="*/ 282015 h 509758"/>
              <a:gd name="connsiteX135" fmla="*/ 441274 w 510081"/>
              <a:gd name="connsiteY135" fmla="*/ 260371 h 509758"/>
              <a:gd name="connsiteX136" fmla="*/ 502975 w 510081"/>
              <a:gd name="connsiteY136" fmla="*/ 260048 h 509758"/>
              <a:gd name="connsiteX137" fmla="*/ 510082 w 510081"/>
              <a:gd name="connsiteY137" fmla="*/ 252833 h 509758"/>
              <a:gd name="connsiteX138" fmla="*/ 502867 w 510081"/>
              <a:gd name="connsiteY138" fmla="*/ 245727 h 50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10081" h="509758">
                <a:moveTo>
                  <a:pt x="502652" y="246373"/>
                </a:moveTo>
                <a:lnTo>
                  <a:pt x="441813" y="246696"/>
                </a:lnTo>
                <a:lnTo>
                  <a:pt x="462703" y="225590"/>
                </a:lnTo>
                <a:cubicBezTo>
                  <a:pt x="465502" y="222791"/>
                  <a:pt x="465502" y="218268"/>
                  <a:pt x="462703" y="215468"/>
                </a:cubicBezTo>
                <a:cubicBezTo>
                  <a:pt x="459903" y="212669"/>
                  <a:pt x="455380" y="212669"/>
                  <a:pt x="452581" y="215468"/>
                </a:cubicBezTo>
                <a:lnTo>
                  <a:pt x="421676" y="246696"/>
                </a:lnTo>
                <a:lnTo>
                  <a:pt x="375589" y="246911"/>
                </a:lnTo>
                <a:lnTo>
                  <a:pt x="423183" y="198778"/>
                </a:lnTo>
                <a:cubicBezTo>
                  <a:pt x="425983" y="195978"/>
                  <a:pt x="425983" y="191456"/>
                  <a:pt x="423183" y="188656"/>
                </a:cubicBezTo>
                <a:cubicBezTo>
                  <a:pt x="420384" y="185856"/>
                  <a:pt x="415861" y="185856"/>
                  <a:pt x="413062" y="188656"/>
                </a:cubicBezTo>
                <a:lnTo>
                  <a:pt x="355345" y="247019"/>
                </a:lnTo>
                <a:lnTo>
                  <a:pt x="282015" y="247449"/>
                </a:lnTo>
                <a:lnTo>
                  <a:pt x="307104" y="222037"/>
                </a:lnTo>
                <a:cubicBezTo>
                  <a:pt x="310765" y="218268"/>
                  <a:pt x="311950" y="212992"/>
                  <a:pt x="310658" y="208254"/>
                </a:cubicBezTo>
                <a:lnTo>
                  <a:pt x="410693" y="107142"/>
                </a:lnTo>
                <a:cubicBezTo>
                  <a:pt x="413493" y="104342"/>
                  <a:pt x="413493" y="99820"/>
                  <a:pt x="410693" y="97020"/>
                </a:cubicBezTo>
                <a:cubicBezTo>
                  <a:pt x="407893" y="94220"/>
                  <a:pt x="403371" y="94220"/>
                  <a:pt x="400571" y="97020"/>
                </a:cubicBezTo>
                <a:lnTo>
                  <a:pt x="300536" y="198132"/>
                </a:lnTo>
                <a:cubicBezTo>
                  <a:pt x="295798" y="196840"/>
                  <a:pt x="290522" y="198132"/>
                  <a:pt x="286753" y="201901"/>
                </a:cubicBezTo>
                <a:lnTo>
                  <a:pt x="261663" y="227313"/>
                </a:lnTo>
                <a:lnTo>
                  <a:pt x="261233" y="155598"/>
                </a:lnTo>
                <a:lnTo>
                  <a:pt x="319811" y="96374"/>
                </a:lnTo>
                <a:cubicBezTo>
                  <a:pt x="322610" y="93574"/>
                  <a:pt x="322610" y="89052"/>
                  <a:pt x="319811" y="86252"/>
                </a:cubicBezTo>
                <a:cubicBezTo>
                  <a:pt x="317011" y="83452"/>
                  <a:pt x="312488" y="83452"/>
                  <a:pt x="309689" y="86252"/>
                </a:cubicBezTo>
                <a:lnTo>
                  <a:pt x="261233" y="135246"/>
                </a:lnTo>
                <a:lnTo>
                  <a:pt x="261017" y="89159"/>
                </a:lnTo>
                <a:lnTo>
                  <a:pt x="292783" y="57070"/>
                </a:lnTo>
                <a:cubicBezTo>
                  <a:pt x="295583" y="54271"/>
                  <a:pt x="295583" y="49748"/>
                  <a:pt x="292783" y="46948"/>
                </a:cubicBezTo>
                <a:cubicBezTo>
                  <a:pt x="289983" y="44149"/>
                  <a:pt x="285461" y="44149"/>
                  <a:pt x="282661" y="46948"/>
                </a:cubicBezTo>
                <a:lnTo>
                  <a:pt x="261017" y="68808"/>
                </a:lnTo>
                <a:lnTo>
                  <a:pt x="260694" y="7107"/>
                </a:lnTo>
                <a:cubicBezTo>
                  <a:pt x="260694" y="3123"/>
                  <a:pt x="257464" y="0"/>
                  <a:pt x="253480" y="0"/>
                </a:cubicBezTo>
                <a:cubicBezTo>
                  <a:pt x="249496" y="0"/>
                  <a:pt x="246373" y="3230"/>
                  <a:pt x="246373" y="7215"/>
                </a:cubicBezTo>
                <a:lnTo>
                  <a:pt x="246696" y="68054"/>
                </a:lnTo>
                <a:lnTo>
                  <a:pt x="225590" y="47271"/>
                </a:lnTo>
                <a:cubicBezTo>
                  <a:pt x="222791" y="44472"/>
                  <a:pt x="218268" y="44472"/>
                  <a:pt x="215468" y="47271"/>
                </a:cubicBezTo>
                <a:cubicBezTo>
                  <a:pt x="212669" y="50071"/>
                  <a:pt x="212669" y="54594"/>
                  <a:pt x="215468" y="57393"/>
                </a:cubicBezTo>
                <a:lnTo>
                  <a:pt x="246696" y="88298"/>
                </a:lnTo>
                <a:lnTo>
                  <a:pt x="246911" y="134385"/>
                </a:lnTo>
                <a:lnTo>
                  <a:pt x="198778" y="86790"/>
                </a:lnTo>
                <a:cubicBezTo>
                  <a:pt x="195978" y="83991"/>
                  <a:pt x="191456" y="83991"/>
                  <a:pt x="188656" y="86790"/>
                </a:cubicBezTo>
                <a:cubicBezTo>
                  <a:pt x="185856" y="89590"/>
                  <a:pt x="185856" y="94112"/>
                  <a:pt x="188656" y="96912"/>
                </a:cubicBezTo>
                <a:lnTo>
                  <a:pt x="247019" y="154629"/>
                </a:lnTo>
                <a:lnTo>
                  <a:pt x="247450" y="227206"/>
                </a:lnTo>
                <a:lnTo>
                  <a:pt x="222037" y="202116"/>
                </a:lnTo>
                <a:cubicBezTo>
                  <a:pt x="218268" y="198347"/>
                  <a:pt x="212992" y="197270"/>
                  <a:pt x="208146" y="198563"/>
                </a:cubicBezTo>
                <a:lnTo>
                  <a:pt x="107034" y="98527"/>
                </a:lnTo>
                <a:cubicBezTo>
                  <a:pt x="104234" y="95728"/>
                  <a:pt x="99712" y="95728"/>
                  <a:pt x="96912" y="98527"/>
                </a:cubicBezTo>
                <a:cubicBezTo>
                  <a:pt x="94112" y="101327"/>
                  <a:pt x="94112" y="105850"/>
                  <a:pt x="96912" y="108649"/>
                </a:cubicBezTo>
                <a:lnTo>
                  <a:pt x="198024" y="208684"/>
                </a:lnTo>
                <a:cubicBezTo>
                  <a:pt x="196840" y="213422"/>
                  <a:pt x="198024" y="218699"/>
                  <a:pt x="201793" y="222468"/>
                </a:cubicBezTo>
                <a:lnTo>
                  <a:pt x="227206" y="247557"/>
                </a:lnTo>
                <a:lnTo>
                  <a:pt x="153444" y="247988"/>
                </a:lnTo>
                <a:lnTo>
                  <a:pt x="95082" y="190271"/>
                </a:lnTo>
                <a:cubicBezTo>
                  <a:pt x="92282" y="187471"/>
                  <a:pt x="87760" y="187471"/>
                  <a:pt x="84960" y="190271"/>
                </a:cubicBezTo>
                <a:cubicBezTo>
                  <a:pt x="82160" y="193071"/>
                  <a:pt x="82160" y="197593"/>
                  <a:pt x="84960" y="200393"/>
                </a:cubicBezTo>
                <a:lnTo>
                  <a:pt x="133093" y="248096"/>
                </a:lnTo>
                <a:lnTo>
                  <a:pt x="87006" y="248311"/>
                </a:lnTo>
                <a:lnTo>
                  <a:pt x="55778" y="217407"/>
                </a:lnTo>
                <a:cubicBezTo>
                  <a:pt x="52979" y="214607"/>
                  <a:pt x="48456" y="214607"/>
                  <a:pt x="45656" y="217407"/>
                </a:cubicBezTo>
                <a:cubicBezTo>
                  <a:pt x="42857" y="220206"/>
                  <a:pt x="42857" y="224729"/>
                  <a:pt x="45656" y="227529"/>
                </a:cubicBezTo>
                <a:lnTo>
                  <a:pt x="66762" y="248419"/>
                </a:lnTo>
                <a:lnTo>
                  <a:pt x="7107" y="248742"/>
                </a:lnTo>
                <a:cubicBezTo>
                  <a:pt x="3123" y="248742"/>
                  <a:pt x="0" y="251972"/>
                  <a:pt x="0" y="255956"/>
                </a:cubicBezTo>
                <a:cubicBezTo>
                  <a:pt x="0" y="259940"/>
                  <a:pt x="3230" y="263063"/>
                  <a:pt x="7215" y="263063"/>
                </a:cubicBezTo>
                <a:lnTo>
                  <a:pt x="67624" y="262740"/>
                </a:lnTo>
                <a:lnTo>
                  <a:pt x="45980" y="284599"/>
                </a:lnTo>
                <a:cubicBezTo>
                  <a:pt x="43180" y="287399"/>
                  <a:pt x="43180" y="291921"/>
                  <a:pt x="45980" y="294721"/>
                </a:cubicBezTo>
                <a:cubicBezTo>
                  <a:pt x="47380" y="296121"/>
                  <a:pt x="49210" y="296767"/>
                  <a:pt x="51040" y="296767"/>
                </a:cubicBezTo>
                <a:cubicBezTo>
                  <a:pt x="52871" y="296767"/>
                  <a:pt x="54702" y="296013"/>
                  <a:pt x="56102" y="294613"/>
                </a:cubicBezTo>
                <a:lnTo>
                  <a:pt x="87868" y="262525"/>
                </a:lnTo>
                <a:lnTo>
                  <a:pt x="133954" y="262309"/>
                </a:lnTo>
                <a:lnTo>
                  <a:pt x="85498" y="311304"/>
                </a:lnTo>
                <a:cubicBezTo>
                  <a:pt x="82698" y="314104"/>
                  <a:pt x="82698" y="318626"/>
                  <a:pt x="85498" y="321426"/>
                </a:cubicBezTo>
                <a:cubicBezTo>
                  <a:pt x="86898" y="322826"/>
                  <a:pt x="88728" y="323472"/>
                  <a:pt x="90560" y="323472"/>
                </a:cubicBezTo>
                <a:cubicBezTo>
                  <a:pt x="92390" y="323472"/>
                  <a:pt x="94220" y="322718"/>
                  <a:pt x="95620" y="321318"/>
                </a:cubicBezTo>
                <a:lnTo>
                  <a:pt x="154198" y="262094"/>
                </a:lnTo>
                <a:lnTo>
                  <a:pt x="227206" y="261663"/>
                </a:lnTo>
                <a:lnTo>
                  <a:pt x="201578" y="287614"/>
                </a:lnTo>
                <a:cubicBezTo>
                  <a:pt x="197809" y="291383"/>
                  <a:pt x="196732" y="296659"/>
                  <a:pt x="198024" y="301505"/>
                </a:cubicBezTo>
                <a:lnTo>
                  <a:pt x="98097" y="402617"/>
                </a:lnTo>
                <a:cubicBezTo>
                  <a:pt x="95297" y="405416"/>
                  <a:pt x="95297" y="409939"/>
                  <a:pt x="98097" y="412738"/>
                </a:cubicBezTo>
                <a:cubicBezTo>
                  <a:pt x="99497" y="414138"/>
                  <a:pt x="101328" y="414784"/>
                  <a:pt x="103158" y="414784"/>
                </a:cubicBezTo>
                <a:cubicBezTo>
                  <a:pt x="104988" y="414784"/>
                  <a:pt x="106819" y="414031"/>
                  <a:pt x="108219" y="412631"/>
                </a:cubicBezTo>
                <a:lnTo>
                  <a:pt x="208254" y="311519"/>
                </a:lnTo>
                <a:cubicBezTo>
                  <a:pt x="209438" y="311842"/>
                  <a:pt x="210623" y="312058"/>
                  <a:pt x="211915" y="312058"/>
                </a:cubicBezTo>
                <a:cubicBezTo>
                  <a:pt x="215576" y="312058"/>
                  <a:pt x="219237" y="310658"/>
                  <a:pt x="222037" y="307858"/>
                </a:cubicBezTo>
                <a:lnTo>
                  <a:pt x="247665" y="281907"/>
                </a:lnTo>
                <a:lnTo>
                  <a:pt x="248096" y="356529"/>
                </a:lnTo>
                <a:lnTo>
                  <a:pt x="190379" y="414892"/>
                </a:lnTo>
                <a:cubicBezTo>
                  <a:pt x="187580" y="417692"/>
                  <a:pt x="187580" y="422214"/>
                  <a:pt x="190379" y="425014"/>
                </a:cubicBezTo>
                <a:cubicBezTo>
                  <a:pt x="191779" y="426414"/>
                  <a:pt x="193610" y="427060"/>
                  <a:pt x="195440" y="427060"/>
                </a:cubicBezTo>
                <a:cubicBezTo>
                  <a:pt x="197270" y="427060"/>
                  <a:pt x="199101" y="426306"/>
                  <a:pt x="200501" y="424906"/>
                </a:cubicBezTo>
                <a:lnTo>
                  <a:pt x="248096" y="376773"/>
                </a:lnTo>
                <a:lnTo>
                  <a:pt x="248311" y="422860"/>
                </a:lnTo>
                <a:lnTo>
                  <a:pt x="217407" y="454088"/>
                </a:lnTo>
                <a:cubicBezTo>
                  <a:pt x="214607" y="456887"/>
                  <a:pt x="214607" y="461410"/>
                  <a:pt x="217407" y="464210"/>
                </a:cubicBezTo>
                <a:cubicBezTo>
                  <a:pt x="220206" y="467009"/>
                  <a:pt x="224729" y="467009"/>
                  <a:pt x="227529" y="464210"/>
                </a:cubicBezTo>
                <a:lnTo>
                  <a:pt x="248311" y="443104"/>
                </a:lnTo>
                <a:lnTo>
                  <a:pt x="248634" y="502652"/>
                </a:lnTo>
                <a:cubicBezTo>
                  <a:pt x="248634" y="506636"/>
                  <a:pt x="251864" y="509759"/>
                  <a:pt x="255849" y="509759"/>
                </a:cubicBezTo>
                <a:cubicBezTo>
                  <a:pt x="259833" y="509759"/>
                  <a:pt x="262956" y="506528"/>
                  <a:pt x="262956" y="502544"/>
                </a:cubicBezTo>
                <a:lnTo>
                  <a:pt x="262632" y="442135"/>
                </a:lnTo>
                <a:lnTo>
                  <a:pt x="284492" y="463779"/>
                </a:lnTo>
                <a:cubicBezTo>
                  <a:pt x="285891" y="465179"/>
                  <a:pt x="287722" y="465825"/>
                  <a:pt x="289553" y="465825"/>
                </a:cubicBezTo>
                <a:cubicBezTo>
                  <a:pt x="291383" y="465825"/>
                  <a:pt x="293214" y="465071"/>
                  <a:pt x="294613" y="463671"/>
                </a:cubicBezTo>
                <a:cubicBezTo>
                  <a:pt x="297413" y="460872"/>
                  <a:pt x="297413" y="456349"/>
                  <a:pt x="294613" y="453549"/>
                </a:cubicBezTo>
                <a:lnTo>
                  <a:pt x="262525" y="421784"/>
                </a:lnTo>
                <a:lnTo>
                  <a:pt x="262309" y="375696"/>
                </a:lnTo>
                <a:lnTo>
                  <a:pt x="311304" y="424153"/>
                </a:lnTo>
                <a:cubicBezTo>
                  <a:pt x="314104" y="426952"/>
                  <a:pt x="318626" y="426952"/>
                  <a:pt x="321426" y="424153"/>
                </a:cubicBezTo>
                <a:cubicBezTo>
                  <a:pt x="324225" y="421353"/>
                  <a:pt x="324225" y="416830"/>
                  <a:pt x="321426" y="414031"/>
                </a:cubicBezTo>
                <a:lnTo>
                  <a:pt x="262202" y="355453"/>
                </a:lnTo>
                <a:lnTo>
                  <a:pt x="261771" y="281692"/>
                </a:lnTo>
                <a:lnTo>
                  <a:pt x="287722" y="307320"/>
                </a:lnTo>
                <a:cubicBezTo>
                  <a:pt x="290522" y="310119"/>
                  <a:pt x="294183" y="311519"/>
                  <a:pt x="297844" y="311412"/>
                </a:cubicBezTo>
                <a:cubicBezTo>
                  <a:pt x="299028" y="311412"/>
                  <a:pt x="300321" y="311196"/>
                  <a:pt x="301505" y="310873"/>
                </a:cubicBezTo>
                <a:lnTo>
                  <a:pt x="402617" y="410908"/>
                </a:lnTo>
                <a:cubicBezTo>
                  <a:pt x="404017" y="412308"/>
                  <a:pt x="405847" y="412954"/>
                  <a:pt x="407678" y="412954"/>
                </a:cubicBezTo>
                <a:cubicBezTo>
                  <a:pt x="409509" y="412954"/>
                  <a:pt x="411339" y="412200"/>
                  <a:pt x="412739" y="410800"/>
                </a:cubicBezTo>
                <a:cubicBezTo>
                  <a:pt x="415539" y="408001"/>
                  <a:pt x="415539" y="403478"/>
                  <a:pt x="412739" y="400678"/>
                </a:cubicBezTo>
                <a:lnTo>
                  <a:pt x="311627" y="300644"/>
                </a:lnTo>
                <a:cubicBezTo>
                  <a:pt x="312919" y="295906"/>
                  <a:pt x="311627" y="290522"/>
                  <a:pt x="307858" y="286860"/>
                </a:cubicBezTo>
                <a:lnTo>
                  <a:pt x="281907" y="261233"/>
                </a:lnTo>
                <a:lnTo>
                  <a:pt x="354484" y="260802"/>
                </a:lnTo>
                <a:lnTo>
                  <a:pt x="413708" y="319380"/>
                </a:lnTo>
                <a:cubicBezTo>
                  <a:pt x="415107" y="320780"/>
                  <a:pt x="416939" y="321426"/>
                  <a:pt x="418769" y="321426"/>
                </a:cubicBezTo>
                <a:cubicBezTo>
                  <a:pt x="420599" y="321426"/>
                  <a:pt x="422430" y="320672"/>
                  <a:pt x="423830" y="319272"/>
                </a:cubicBezTo>
                <a:cubicBezTo>
                  <a:pt x="426629" y="316472"/>
                  <a:pt x="426629" y="311950"/>
                  <a:pt x="423830" y="309150"/>
                </a:cubicBezTo>
                <a:lnTo>
                  <a:pt x="374835" y="260694"/>
                </a:lnTo>
                <a:lnTo>
                  <a:pt x="420923" y="260479"/>
                </a:lnTo>
                <a:lnTo>
                  <a:pt x="453011" y="292244"/>
                </a:lnTo>
                <a:cubicBezTo>
                  <a:pt x="454411" y="293644"/>
                  <a:pt x="456241" y="294290"/>
                  <a:pt x="458072" y="294290"/>
                </a:cubicBezTo>
                <a:cubicBezTo>
                  <a:pt x="459903" y="294290"/>
                  <a:pt x="461733" y="293537"/>
                  <a:pt x="463133" y="292137"/>
                </a:cubicBezTo>
                <a:cubicBezTo>
                  <a:pt x="465933" y="289337"/>
                  <a:pt x="465933" y="284815"/>
                  <a:pt x="463133" y="282015"/>
                </a:cubicBezTo>
                <a:lnTo>
                  <a:pt x="441274" y="260371"/>
                </a:lnTo>
                <a:lnTo>
                  <a:pt x="502975" y="260048"/>
                </a:lnTo>
                <a:cubicBezTo>
                  <a:pt x="506959" y="260048"/>
                  <a:pt x="510082" y="256818"/>
                  <a:pt x="510082" y="252833"/>
                </a:cubicBezTo>
                <a:cubicBezTo>
                  <a:pt x="510082" y="248849"/>
                  <a:pt x="506851" y="245727"/>
                  <a:pt x="502867" y="245727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6" name="Freeform: Shape 1725">
            <a:extLst>
              <a:ext uri="{FF2B5EF4-FFF2-40B4-BE49-F238E27FC236}">
                <a16:creationId xmlns:a16="http://schemas.microsoft.com/office/drawing/2014/main" id="{3A5225F9-1B48-7A49-4C7B-42985F8C933E}"/>
              </a:ext>
            </a:extLst>
          </p:cNvPr>
          <p:cNvSpPr/>
          <p:nvPr/>
        </p:nvSpPr>
        <p:spPr>
          <a:xfrm>
            <a:off x="1585377" y="3426937"/>
            <a:ext cx="402509" cy="402078"/>
          </a:xfrm>
          <a:custGeom>
            <a:avLst/>
            <a:gdLst>
              <a:gd name="connsiteX0" fmla="*/ 396910 w 402509"/>
              <a:gd name="connsiteY0" fmla="*/ 194363 h 402078"/>
              <a:gd name="connsiteX1" fmla="*/ 348884 w 402509"/>
              <a:gd name="connsiteY1" fmla="*/ 194578 h 402078"/>
              <a:gd name="connsiteX2" fmla="*/ 365359 w 402509"/>
              <a:gd name="connsiteY2" fmla="*/ 177888 h 402078"/>
              <a:gd name="connsiteX3" fmla="*/ 365359 w 402509"/>
              <a:gd name="connsiteY3" fmla="*/ 169920 h 402078"/>
              <a:gd name="connsiteX4" fmla="*/ 357391 w 402509"/>
              <a:gd name="connsiteY4" fmla="*/ 169920 h 402078"/>
              <a:gd name="connsiteX5" fmla="*/ 332948 w 402509"/>
              <a:gd name="connsiteY5" fmla="*/ 194578 h 402078"/>
              <a:gd name="connsiteX6" fmla="*/ 296552 w 402509"/>
              <a:gd name="connsiteY6" fmla="*/ 194794 h 402078"/>
              <a:gd name="connsiteX7" fmla="*/ 334132 w 402509"/>
              <a:gd name="connsiteY7" fmla="*/ 156783 h 402078"/>
              <a:gd name="connsiteX8" fmla="*/ 334132 w 402509"/>
              <a:gd name="connsiteY8" fmla="*/ 148814 h 402078"/>
              <a:gd name="connsiteX9" fmla="*/ 326164 w 402509"/>
              <a:gd name="connsiteY9" fmla="*/ 148814 h 402078"/>
              <a:gd name="connsiteX10" fmla="*/ 280615 w 402509"/>
              <a:gd name="connsiteY10" fmla="*/ 194901 h 402078"/>
              <a:gd name="connsiteX11" fmla="*/ 222683 w 402509"/>
              <a:gd name="connsiteY11" fmla="*/ 195224 h 402078"/>
              <a:gd name="connsiteX12" fmla="*/ 242496 w 402509"/>
              <a:gd name="connsiteY12" fmla="*/ 175196 h 402078"/>
              <a:gd name="connsiteX13" fmla="*/ 245296 w 402509"/>
              <a:gd name="connsiteY13" fmla="*/ 164320 h 402078"/>
              <a:gd name="connsiteX14" fmla="*/ 324333 w 402509"/>
              <a:gd name="connsiteY14" fmla="*/ 84421 h 402078"/>
              <a:gd name="connsiteX15" fmla="*/ 324333 w 402509"/>
              <a:gd name="connsiteY15" fmla="*/ 76453 h 402078"/>
              <a:gd name="connsiteX16" fmla="*/ 316365 w 402509"/>
              <a:gd name="connsiteY16" fmla="*/ 76453 h 402078"/>
              <a:gd name="connsiteX17" fmla="*/ 237327 w 402509"/>
              <a:gd name="connsiteY17" fmla="*/ 156352 h 402078"/>
              <a:gd name="connsiteX18" fmla="*/ 226452 w 402509"/>
              <a:gd name="connsiteY18" fmla="*/ 159259 h 402078"/>
              <a:gd name="connsiteX19" fmla="*/ 206639 w 402509"/>
              <a:gd name="connsiteY19" fmla="*/ 179288 h 402078"/>
              <a:gd name="connsiteX20" fmla="*/ 206316 w 402509"/>
              <a:gd name="connsiteY20" fmla="*/ 122648 h 402078"/>
              <a:gd name="connsiteX21" fmla="*/ 252510 w 402509"/>
              <a:gd name="connsiteY21" fmla="*/ 75915 h 402078"/>
              <a:gd name="connsiteX22" fmla="*/ 252510 w 402509"/>
              <a:gd name="connsiteY22" fmla="*/ 67946 h 402078"/>
              <a:gd name="connsiteX23" fmla="*/ 244542 w 402509"/>
              <a:gd name="connsiteY23" fmla="*/ 67946 h 402078"/>
              <a:gd name="connsiteX24" fmla="*/ 206316 w 402509"/>
              <a:gd name="connsiteY24" fmla="*/ 106603 h 402078"/>
              <a:gd name="connsiteX25" fmla="*/ 206100 w 402509"/>
              <a:gd name="connsiteY25" fmla="*/ 70208 h 402078"/>
              <a:gd name="connsiteX26" fmla="*/ 231190 w 402509"/>
              <a:gd name="connsiteY26" fmla="*/ 44903 h 402078"/>
              <a:gd name="connsiteX27" fmla="*/ 231190 w 402509"/>
              <a:gd name="connsiteY27" fmla="*/ 36935 h 402078"/>
              <a:gd name="connsiteX28" fmla="*/ 223221 w 402509"/>
              <a:gd name="connsiteY28" fmla="*/ 36935 h 402078"/>
              <a:gd name="connsiteX29" fmla="*/ 206100 w 402509"/>
              <a:gd name="connsiteY29" fmla="*/ 54271 h 402078"/>
              <a:gd name="connsiteX30" fmla="*/ 205885 w 402509"/>
              <a:gd name="connsiteY30" fmla="*/ 5600 h 402078"/>
              <a:gd name="connsiteX31" fmla="*/ 200178 w 402509"/>
              <a:gd name="connsiteY31" fmla="*/ 0 h 402078"/>
              <a:gd name="connsiteX32" fmla="*/ 194578 w 402509"/>
              <a:gd name="connsiteY32" fmla="*/ 5707 h 402078"/>
              <a:gd name="connsiteX33" fmla="*/ 194794 w 402509"/>
              <a:gd name="connsiteY33" fmla="*/ 53733 h 402078"/>
              <a:gd name="connsiteX34" fmla="*/ 178103 w 402509"/>
              <a:gd name="connsiteY34" fmla="*/ 37258 h 402078"/>
              <a:gd name="connsiteX35" fmla="*/ 170135 w 402509"/>
              <a:gd name="connsiteY35" fmla="*/ 37258 h 402078"/>
              <a:gd name="connsiteX36" fmla="*/ 170135 w 402509"/>
              <a:gd name="connsiteY36" fmla="*/ 45226 h 402078"/>
              <a:gd name="connsiteX37" fmla="*/ 194794 w 402509"/>
              <a:gd name="connsiteY37" fmla="*/ 69669 h 402078"/>
              <a:gd name="connsiteX38" fmla="*/ 195009 w 402509"/>
              <a:gd name="connsiteY38" fmla="*/ 106065 h 402078"/>
              <a:gd name="connsiteX39" fmla="*/ 156998 w 402509"/>
              <a:gd name="connsiteY39" fmla="*/ 68485 h 402078"/>
              <a:gd name="connsiteX40" fmla="*/ 149030 w 402509"/>
              <a:gd name="connsiteY40" fmla="*/ 68485 h 402078"/>
              <a:gd name="connsiteX41" fmla="*/ 149030 w 402509"/>
              <a:gd name="connsiteY41" fmla="*/ 76453 h 402078"/>
              <a:gd name="connsiteX42" fmla="*/ 195117 w 402509"/>
              <a:gd name="connsiteY42" fmla="*/ 122002 h 402078"/>
              <a:gd name="connsiteX43" fmla="*/ 195440 w 402509"/>
              <a:gd name="connsiteY43" fmla="*/ 179288 h 402078"/>
              <a:gd name="connsiteX44" fmla="*/ 175411 w 402509"/>
              <a:gd name="connsiteY44" fmla="*/ 159475 h 402078"/>
              <a:gd name="connsiteX45" fmla="*/ 164428 w 402509"/>
              <a:gd name="connsiteY45" fmla="*/ 156675 h 402078"/>
              <a:gd name="connsiteX46" fmla="*/ 84529 w 402509"/>
              <a:gd name="connsiteY46" fmla="*/ 77638 h 402078"/>
              <a:gd name="connsiteX47" fmla="*/ 76561 w 402509"/>
              <a:gd name="connsiteY47" fmla="*/ 77638 h 402078"/>
              <a:gd name="connsiteX48" fmla="*/ 76561 w 402509"/>
              <a:gd name="connsiteY48" fmla="*/ 85606 h 402078"/>
              <a:gd name="connsiteX49" fmla="*/ 156459 w 402509"/>
              <a:gd name="connsiteY49" fmla="*/ 164643 h 402078"/>
              <a:gd name="connsiteX50" fmla="*/ 159367 w 402509"/>
              <a:gd name="connsiteY50" fmla="*/ 175519 h 402078"/>
              <a:gd name="connsiteX51" fmla="*/ 179395 w 402509"/>
              <a:gd name="connsiteY51" fmla="*/ 195332 h 402078"/>
              <a:gd name="connsiteX52" fmla="*/ 121140 w 402509"/>
              <a:gd name="connsiteY52" fmla="*/ 195655 h 402078"/>
              <a:gd name="connsiteX53" fmla="*/ 75053 w 402509"/>
              <a:gd name="connsiteY53" fmla="*/ 150106 h 402078"/>
              <a:gd name="connsiteX54" fmla="*/ 67085 w 402509"/>
              <a:gd name="connsiteY54" fmla="*/ 150106 h 402078"/>
              <a:gd name="connsiteX55" fmla="*/ 67085 w 402509"/>
              <a:gd name="connsiteY55" fmla="*/ 158075 h 402078"/>
              <a:gd name="connsiteX56" fmla="*/ 105096 w 402509"/>
              <a:gd name="connsiteY56" fmla="*/ 195655 h 402078"/>
              <a:gd name="connsiteX57" fmla="*/ 68700 w 402509"/>
              <a:gd name="connsiteY57" fmla="*/ 195871 h 402078"/>
              <a:gd name="connsiteX58" fmla="*/ 44041 w 402509"/>
              <a:gd name="connsiteY58" fmla="*/ 171427 h 402078"/>
              <a:gd name="connsiteX59" fmla="*/ 36073 w 402509"/>
              <a:gd name="connsiteY59" fmla="*/ 171427 h 402078"/>
              <a:gd name="connsiteX60" fmla="*/ 36073 w 402509"/>
              <a:gd name="connsiteY60" fmla="*/ 179395 h 402078"/>
              <a:gd name="connsiteX61" fmla="*/ 52656 w 402509"/>
              <a:gd name="connsiteY61" fmla="*/ 195871 h 402078"/>
              <a:gd name="connsiteX62" fmla="*/ 5599 w 402509"/>
              <a:gd name="connsiteY62" fmla="*/ 196086 h 402078"/>
              <a:gd name="connsiteX63" fmla="*/ 0 w 402509"/>
              <a:gd name="connsiteY63" fmla="*/ 201793 h 402078"/>
              <a:gd name="connsiteX64" fmla="*/ 5707 w 402509"/>
              <a:gd name="connsiteY64" fmla="*/ 207392 h 402078"/>
              <a:gd name="connsiteX65" fmla="*/ 53410 w 402509"/>
              <a:gd name="connsiteY65" fmla="*/ 207177 h 402078"/>
              <a:gd name="connsiteX66" fmla="*/ 36288 w 402509"/>
              <a:gd name="connsiteY66" fmla="*/ 224514 h 402078"/>
              <a:gd name="connsiteX67" fmla="*/ 36288 w 402509"/>
              <a:gd name="connsiteY67" fmla="*/ 232482 h 402078"/>
              <a:gd name="connsiteX68" fmla="*/ 40272 w 402509"/>
              <a:gd name="connsiteY68" fmla="*/ 234097 h 402078"/>
              <a:gd name="connsiteX69" fmla="*/ 44257 w 402509"/>
              <a:gd name="connsiteY69" fmla="*/ 232374 h 402078"/>
              <a:gd name="connsiteX70" fmla="*/ 69346 w 402509"/>
              <a:gd name="connsiteY70" fmla="*/ 207069 h 402078"/>
              <a:gd name="connsiteX71" fmla="*/ 105742 w 402509"/>
              <a:gd name="connsiteY71" fmla="*/ 206854 h 402078"/>
              <a:gd name="connsiteX72" fmla="*/ 67516 w 402509"/>
              <a:gd name="connsiteY72" fmla="*/ 245511 h 402078"/>
              <a:gd name="connsiteX73" fmla="*/ 67516 w 402509"/>
              <a:gd name="connsiteY73" fmla="*/ 253480 h 402078"/>
              <a:gd name="connsiteX74" fmla="*/ 71500 w 402509"/>
              <a:gd name="connsiteY74" fmla="*/ 255095 h 402078"/>
              <a:gd name="connsiteX75" fmla="*/ 75484 w 402509"/>
              <a:gd name="connsiteY75" fmla="*/ 253372 h 402078"/>
              <a:gd name="connsiteX76" fmla="*/ 121679 w 402509"/>
              <a:gd name="connsiteY76" fmla="*/ 206639 h 402078"/>
              <a:gd name="connsiteX77" fmla="*/ 179288 w 402509"/>
              <a:gd name="connsiteY77" fmla="*/ 206316 h 402078"/>
              <a:gd name="connsiteX78" fmla="*/ 159044 w 402509"/>
              <a:gd name="connsiteY78" fmla="*/ 226775 h 402078"/>
              <a:gd name="connsiteX79" fmla="*/ 156244 w 402509"/>
              <a:gd name="connsiteY79" fmla="*/ 237758 h 402078"/>
              <a:gd name="connsiteX80" fmla="*/ 77315 w 402509"/>
              <a:gd name="connsiteY80" fmla="*/ 317549 h 402078"/>
              <a:gd name="connsiteX81" fmla="*/ 77315 w 402509"/>
              <a:gd name="connsiteY81" fmla="*/ 325518 h 402078"/>
              <a:gd name="connsiteX82" fmla="*/ 81299 w 402509"/>
              <a:gd name="connsiteY82" fmla="*/ 327133 h 402078"/>
              <a:gd name="connsiteX83" fmla="*/ 85283 w 402509"/>
              <a:gd name="connsiteY83" fmla="*/ 325410 h 402078"/>
              <a:gd name="connsiteX84" fmla="*/ 164212 w 402509"/>
              <a:gd name="connsiteY84" fmla="*/ 245511 h 402078"/>
              <a:gd name="connsiteX85" fmla="*/ 167120 w 402509"/>
              <a:gd name="connsiteY85" fmla="*/ 245942 h 402078"/>
              <a:gd name="connsiteX86" fmla="*/ 175088 w 402509"/>
              <a:gd name="connsiteY86" fmla="*/ 242604 h 402078"/>
              <a:gd name="connsiteX87" fmla="*/ 195332 w 402509"/>
              <a:gd name="connsiteY87" fmla="*/ 222145 h 402078"/>
              <a:gd name="connsiteX88" fmla="*/ 195655 w 402509"/>
              <a:gd name="connsiteY88" fmla="*/ 281046 h 402078"/>
              <a:gd name="connsiteX89" fmla="*/ 150106 w 402509"/>
              <a:gd name="connsiteY89" fmla="*/ 327133 h 402078"/>
              <a:gd name="connsiteX90" fmla="*/ 150106 w 402509"/>
              <a:gd name="connsiteY90" fmla="*/ 335101 h 402078"/>
              <a:gd name="connsiteX91" fmla="*/ 154091 w 402509"/>
              <a:gd name="connsiteY91" fmla="*/ 336717 h 402078"/>
              <a:gd name="connsiteX92" fmla="*/ 158075 w 402509"/>
              <a:gd name="connsiteY92" fmla="*/ 334994 h 402078"/>
              <a:gd name="connsiteX93" fmla="*/ 195655 w 402509"/>
              <a:gd name="connsiteY93" fmla="*/ 296982 h 402078"/>
              <a:gd name="connsiteX94" fmla="*/ 195871 w 402509"/>
              <a:gd name="connsiteY94" fmla="*/ 333378 h 402078"/>
              <a:gd name="connsiteX95" fmla="*/ 171427 w 402509"/>
              <a:gd name="connsiteY95" fmla="*/ 358037 h 402078"/>
              <a:gd name="connsiteX96" fmla="*/ 171427 w 402509"/>
              <a:gd name="connsiteY96" fmla="*/ 366006 h 402078"/>
              <a:gd name="connsiteX97" fmla="*/ 179395 w 402509"/>
              <a:gd name="connsiteY97" fmla="*/ 366006 h 402078"/>
              <a:gd name="connsiteX98" fmla="*/ 195871 w 402509"/>
              <a:gd name="connsiteY98" fmla="*/ 349423 h 402078"/>
              <a:gd name="connsiteX99" fmla="*/ 196086 w 402509"/>
              <a:gd name="connsiteY99" fmla="*/ 396479 h 402078"/>
              <a:gd name="connsiteX100" fmla="*/ 201793 w 402509"/>
              <a:gd name="connsiteY100" fmla="*/ 402078 h 402078"/>
              <a:gd name="connsiteX101" fmla="*/ 207392 w 402509"/>
              <a:gd name="connsiteY101" fmla="*/ 396371 h 402078"/>
              <a:gd name="connsiteX102" fmla="*/ 207177 w 402509"/>
              <a:gd name="connsiteY102" fmla="*/ 348669 h 402078"/>
              <a:gd name="connsiteX103" fmla="*/ 224514 w 402509"/>
              <a:gd name="connsiteY103" fmla="*/ 365790 h 402078"/>
              <a:gd name="connsiteX104" fmla="*/ 228498 w 402509"/>
              <a:gd name="connsiteY104" fmla="*/ 367405 h 402078"/>
              <a:gd name="connsiteX105" fmla="*/ 232482 w 402509"/>
              <a:gd name="connsiteY105" fmla="*/ 365683 h 402078"/>
              <a:gd name="connsiteX106" fmla="*/ 232482 w 402509"/>
              <a:gd name="connsiteY106" fmla="*/ 357714 h 402078"/>
              <a:gd name="connsiteX107" fmla="*/ 207177 w 402509"/>
              <a:gd name="connsiteY107" fmla="*/ 332625 h 402078"/>
              <a:gd name="connsiteX108" fmla="*/ 206962 w 402509"/>
              <a:gd name="connsiteY108" fmla="*/ 296229 h 402078"/>
              <a:gd name="connsiteX109" fmla="*/ 245619 w 402509"/>
              <a:gd name="connsiteY109" fmla="*/ 334455 h 402078"/>
              <a:gd name="connsiteX110" fmla="*/ 253587 w 402509"/>
              <a:gd name="connsiteY110" fmla="*/ 334455 h 402078"/>
              <a:gd name="connsiteX111" fmla="*/ 253587 w 402509"/>
              <a:gd name="connsiteY111" fmla="*/ 326487 h 402078"/>
              <a:gd name="connsiteX112" fmla="*/ 206854 w 402509"/>
              <a:gd name="connsiteY112" fmla="*/ 280292 h 402078"/>
              <a:gd name="connsiteX113" fmla="*/ 206531 w 402509"/>
              <a:gd name="connsiteY113" fmla="*/ 222037 h 402078"/>
              <a:gd name="connsiteX114" fmla="*/ 226990 w 402509"/>
              <a:gd name="connsiteY114" fmla="*/ 242281 h 402078"/>
              <a:gd name="connsiteX115" fmla="*/ 234959 w 402509"/>
              <a:gd name="connsiteY115" fmla="*/ 245511 h 402078"/>
              <a:gd name="connsiteX116" fmla="*/ 237866 w 402509"/>
              <a:gd name="connsiteY116" fmla="*/ 245080 h 402078"/>
              <a:gd name="connsiteX117" fmla="*/ 317765 w 402509"/>
              <a:gd name="connsiteY117" fmla="*/ 324010 h 402078"/>
              <a:gd name="connsiteX118" fmla="*/ 321749 w 402509"/>
              <a:gd name="connsiteY118" fmla="*/ 325625 h 402078"/>
              <a:gd name="connsiteX119" fmla="*/ 325733 w 402509"/>
              <a:gd name="connsiteY119" fmla="*/ 323903 h 402078"/>
              <a:gd name="connsiteX120" fmla="*/ 325733 w 402509"/>
              <a:gd name="connsiteY120" fmla="*/ 315934 h 402078"/>
              <a:gd name="connsiteX121" fmla="*/ 245942 w 402509"/>
              <a:gd name="connsiteY121" fmla="*/ 237004 h 402078"/>
              <a:gd name="connsiteX122" fmla="*/ 243035 w 402509"/>
              <a:gd name="connsiteY122" fmla="*/ 226129 h 402078"/>
              <a:gd name="connsiteX123" fmla="*/ 222575 w 402509"/>
              <a:gd name="connsiteY123" fmla="*/ 205885 h 402078"/>
              <a:gd name="connsiteX124" fmla="*/ 279861 w 402509"/>
              <a:gd name="connsiteY124" fmla="*/ 205562 h 402078"/>
              <a:gd name="connsiteX125" fmla="*/ 326594 w 402509"/>
              <a:gd name="connsiteY125" fmla="*/ 251757 h 402078"/>
              <a:gd name="connsiteX126" fmla="*/ 330579 w 402509"/>
              <a:gd name="connsiteY126" fmla="*/ 253372 h 402078"/>
              <a:gd name="connsiteX127" fmla="*/ 334563 w 402509"/>
              <a:gd name="connsiteY127" fmla="*/ 251649 h 402078"/>
              <a:gd name="connsiteX128" fmla="*/ 334563 w 402509"/>
              <a:gd name="connsiteY128" fmla="*/ 243681 h 402078"/>
              <a:gd name="connsiteX129" fmla="*/ 295906 w 402509"/>
              <a:gd name="connsiteY129" fmla="*/ 205454 h 402078"/>
              <a:gd name="connsiteX130" fmla="*/ 332301 w 402509"/>
              <a:gd name="connsiteY130" fmla="*/ 205239 h 402078"/>
              <a:gd name="connsiteX131" fmla="*/ 357606 w 402509"/>
              <a:gd name="connsiteY131" fmla="*/ 230328 h 402078"/>
              <a:gd name="connsiteX132" fmla="*/ 361591 w 402509"/>
              <a:gd name="connsiteY132" fmla="*/ 231943 h 402078"/>
              <a:gd name="connsiteX133" fmla="*/ 365575 w 402509"/>
              <a:gd name="connsiteY133" fmla="*/ 230221 h 402078"/>
              <a:gd name="connsiteX134" fmla="*/ 365575 w 402509"/>
              <a:gd name="connsiteY134" fmla="*/ 222252 h 402078"/>
              <a:gd name="connsiteX135" fmla="*/ 348238 w 402509"/>
              <a:gd name="connsiteY135" fmla="*/ 205131 h 402078"/>
              <a:gd name="connsiteX136" fmla="*/ 396910 w 402509"/>
              <a:gd name="connsiteY136" fmla="*/ 204916 h 402078"/>
              <a:gd name="connsiteX137" fmla="*/ 402509 w 402509"/>
              <a:gd name="connsiteY137" fmla="*/ 199209 h 402078"/>
              <a:gd name="connsiteX138" fmla="*/ 396802 w 402509"/>
              <a:gd name="connsiteY138" fmla="*/ 193609 h 402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2509" h="402078">
                <a:moveTo>
                  <a:pt x="396910" y="194363"/>
                </a:moveTo>
                <a:lnTo>
                  <a:pt x="348884" y="194578"/>
                </a:lnTo>
                <a:lnTo>
                  <a:pt x="365359" y="177888"/>
                </a:lnTo>
                <a:cubicBezTo>
                  <a:pt x="367513" y="175627"/>
                  <a:pt x="367513" y="172073"/>
                  <a:pt x="365359" y="169920"/>
                </a:cubicBezTo>
                <a:cubicBezTo>
                  <a:pt x="363098" y="167766"/>
                  <a:pt x="359545" y="167766"/>
                  <a:pt x="357391" y="169920"/>
                </a:cubicBezTo>
                <a:lnTo>
                  <a:pt x="332948" y="194578"/>
                </a:lnTo>
                <a:lnTo>
                  <a:pt x="296552" y="194794"/>
                </a:lnTo>
                <a:lnTo>
                  <a:pt x="334132" y="156783"/>
                </a:lnTo>
                <a:cubicBezTo>
                  <a:pt x="336286" y="154521"/>
                  <a:pt x="336286" y="150968"/>
                  <a:pt x="334132" y="148814"/>
                </a:cubicBezTo>
                <a:cubicBezTo>
                  <a:pt x="331871" y="146661"/>
                  <a:pt x="328317" y="146661"/>
                  <a:pt x="326164" y="148814"/>
                </a:cubicBezTo>
                <a:lnTo>
                  <a:pt x="280615" y="194901"/>
                </a:lnTo>
                <a:lnTo>
                  <a:pt x="222683" y="195224"/>
                </a:lnTo>
                <a:lnTo>
                  <a:pt x="242496" y="175196"/>
                </a:lnTo>
                <a:cubicBezTo>
                  <a:pt x="245404" y="172181"/>
                  <a:pt x="246373" y="168089"/>
                  <a:pt x="245296" y="164320"/>
                </a:cubicBezTo>
                <a:lnTo>
                  <a:pt x="324333" y="84421"/>
                </a:lnTo>
                <a:cubicBezTo>
                  <a:pt x="326487" y="82160"/>
                  <a:pt x="326487" y="78607"/>
                  <a:pt x="324333" y="76453"/>
                </a:cubicBezTo>
                <a:cubicBezTo>
                  <a:pt x="322072" y="74299"/>
                  <a:pt x="318518" y="74299"/>
                  <a:pt x="316365" y="76453"/>
                </a:cubicBezTo>
                <a:lnTo>
                  <a:pt x="237327" y="156352"/>
                </a:lnTo>
                <a:cubicBezTo>
                  <a:pt x="233559" y="155383"/>
                  <a:pt x="229359" y="156352"/>
                  <a:pt x="226452" y="159259"/>
                </a:cubicBezTo>
                <a:lnTo>
                  <a:pt x="206639" y="179288"/>
                </a:lnTo>
                <a:lnTo>
                  <a:pt x="206316" y="122648"/>
                </a:lnTo>
                <a:lnTo>
                  <a:pt x="252510" y="75915"/>
                </a:lnTo>
                <a:cubicBezTo>
                  <a:pt x="254664" y="73653"/>
                  <a:pt x="254664" y="70100"/>
                  <a:pt x="252510" y="67946"/>
                </a:cubicBezTo>
                <a:cubicBezTo>
                  <a:pt x="250249" y="65793"/>
                  <a:pt x="246696" y="65793"/>
                  <a:pt x="244542" y="67946"/>
                </a:cubicBezTo>
                <a:lnTo>
                  <a:pt x="206316" y="106603"/>
                </a:lnTo>
                <a:lnTo>
                  <a:pt x="206100" y="70208"/>
                </a:lnTo>
                <a:lnTo>
                  <a:pt x="231190" y="44903"/>
                </a:lnTo>
                <a:cubicBezTo>
                  <a:pt x="233343" y="42642"/>
                  <a:pt x="233343" y="39088"/>
                  <a:pt x="231190" y="36935"/>
                </a:cubicBezTo>
                <a:cubicBezTo>
                  <a:pt x="228928" y="34781"/>
                  <a:pt x="225375" y="34781"/>
                  <a:pt x="223221" y="36935"/>
                </a:cubicBezTo>
                <a:lnTo>
                  <a:pt x="206100" y="54271"/>
                </a:lnTo>
                <a:lnTo>
                  <a:pt x="205885" y="5600"/>
                </a:lnTo>
                <a:cubicBezTo>
                  <a:pt x="205885" y="2477"/>
                  <a:pt x="203300" y="0"/>
                  <a:pt x="200178" y="0"/>
                </a:cubicBezTo>
                <a:cubicBezTo>
                  <a:pt x="197055" y="0"/>
                  <a:pt x="194578" y="2585"/>
                  <a:pt x="194578" y="5707"/>
                </a:cubicBezTo>
                <a:lnTo>
                  <a:pt x="194794" y="53733"/>
                </a:lnTo>
                <a:lnTo>
                  <a:pt x="178103" y="37258"/>
                </a:lnTo>
                <a:cubicBezTo>
                  <a:pt x="175842" y="35104"/>
                  <a:pt x="172289" y="35104"/>
                  <a:pt x="170135" y="37258"/>
                </a:cubicBezTo>
                <a:cubicBezTo>
                  <a:pt x="167981" y="39519"/>
                  <a:pt x="167981" y="43072"/>
                  <a:pt x="170135" y="45226"/>
                </a:cubicBezTo>
                <a:lnTo>
                  <a:pt x="194794" y="69669"/>
                </a:lnTo>
                <a:lnTo>
                  <a:pt x="195009" y="106065"/>
                </a:lnTo>
                <a:lnTo>
                  <a:pt x="156998" y="68485"/>
                </a:lnTo>
                <a:cubicBezTo>
                  <a:pt x="154737" y="66331"/>
                  <a:pt x="151183" y="66331"/>
                  <a:pt x="149030" y="68485"/>
                </a:cubicBezTo>
                <a:cubicBezTo>
                  <a:pt x="146876" y="70746"/>
                  <a:pt x="146876" y="74299"/>
                  <a:pt x="149030" y="76453"/>
                </a:cubicBezTo>
                <a:lnTo>
                  <a:pt x="195117" y="122002"/>
                </a:lnTo>
                <a:lnTo>
                  <a:pt x="195440" y="179288"/>
                </a:lnTo>
                <a:lnTo>
                  <a:pt x="175411" y="159475"/>
                </a:lnTo>
                <a:cubicBezTo>
                  <a:pt x="172396" y="156567"/>
                  <a:pt x="168197" y="155598"/>
                  <a:pt x="164428" y="156675"/>
                </a:cubicBezTo>
                <a:lnTo>
                  <a:pt x="84529" y="77638"/>
                </a:lnTo>
                <a:cubicBezTo>
                  <a:pt x="82268" y="75484"/>
                  <a:pt x="78714" y="75484"/>
                  <a:pt x="76561" y="77638"/>
                </a:cubicBezTo>
                <a:cubicBezTo>
                  <a:pt x="74407" y="79899"/>
                  <a:pt x="74407" y="83452"/>
                  <a:pt x="76561" y="85606"/>
                </a:cubicBezTo>
                <a:lnTo>
                  <a:pt x="156459" y="164643"/>
                </a:lnTo>
                <a:cubicBezTo>
                  <a:pt x="155490" y="168412"/>
                  <a:pt x="156459" y="172612"/>
                  <a:pt x="159367" y="175519"/>
                </a:cubicBezTo>
                <a:lnTo>
                  <a:pt x="179395" y="195332"/>
                </a:lnTo>
                <a:lnTo>
                  <a:pt x="121140" y="195655"/>
                </a:lnTo>
                <a:lnTo>
                  <a:pt x="75053" y="150106"/>
                </a:lnTo>
                <a:cubicBezTo>
                  <a:pt x="72792" y="147953"/>
                  <a:pt x="69239" y="147953"/>
                  <a:pt x="67085" y="150106"/>
                </a:cubicBezTo>
                <a:cubicBezTo>
                  <a:pt x="64931" y="152368"/>
                  <a:pt x="64931" y="155921"/>
                  <a:pt x="67085" y="158075"/>
                </a:cubicBezTo>
                <a:lnTo>
                  <a:pt x="105096" y="195655"/>
                </a:lnTo>
                <a:lnTo>
                  <a:pt x="68700" y="195871"/>
                </a:lnTo>
                <a:lnTo>
                  <a:pt x="44041" y="171427"/>
                </a:lnTo>
                <a:cubicBezTo>
                  <a:pt x="41780" y="169273"/>
                  <a:pt x="38227" y="169273"/>
                  <a:pt x="36073" y="171427"/>
                </a:cubicBezTo>
                <a:cubicBezTo>
                  <a:pt x="33919" y="173688"/>
                  <a:pt x="33919" y="177242"/>
                  <a:pt x="36073" y="179395"/>
                </a:cubicBezTo>
                <a:lnTo>
                  <a:pt x="52656" y="195871"/>
                </a:lnTo>
                <a:lnTo>
                  <a:pt x="5599" y="196086"/>
                </a:lnTo>
                <a:cubicBezTo>
                  <a:pt x="2477" y="196086"/>
                  <a:pt x="0" y="198670"/>
                  <a:pt x="0" y="201793"/>
                </a:cubicBezTo>
                <a:cubicBezTo>
                  <a:pt x="0" y="204916"/>
                  <a:pt x="2584" y="207392"/>
                  <a:pt x="5707" y="207392"/>
                </a:cubicBezTo>
                <a:lnTo>
                  <a:pt x="53410" y="207177"/>
                </a:lnTo>
                <a:lnTo>
                  <a:pt x="36288" y="224514"/>
                </a:lnTo>
                <a:cubicBezTo>
                  <a:pt x="34135" y="226775"/>
                  <a:pt x="34135" y="230328"/>
                  <a:pt x="36288" y="232482"/>
                </a:cubicBezTo>
                <a:cubicBezTo>
                  <a:pt x="37365" y="233559"/>
                  <a:pt x="38873" y="234097"/>
                  <a:pt x="40272" y="234097"/>
                </a:cubicBezTo>
                <a:cubicBezTo>
                  <a:pt x="41672" y="234097"/>
                  <a:pt x="43180" y="233559"/>
                  <a:pt x="44257" y="232374"/>
                </a:cubicBezTo>
                <a:lnTo>
                  <a:pt x="69346" y="207069"/>
                </a:lnTo>
                <a:lnTo>
                  <a:pt x="105742" y="206854"/>
                </a:lnTo>
                <a:lnTo>
                  <a:pt x="67516" y="245511"/>
                </a:lnTo>
                <a:cubicBezTo>
                  <a:pt x="65362" y="247773"/>
                  <a:pt x="65362" y="251326"/>
                  <a:pt x="67516" y="253480"/>
                </a:cubicBezTo>
                <a:cubicBezTo>
                  <a:pt x="68592" y="254556"/>
                  <a:pt x="70100" y="255095"/>
                  <a:pt x="71500" y="255095"/>
                </a:cubicBezTo>
                <a:cubicBezTo>
                  <a:pt x="72900" y="255095"/>
                  <a:pt x="74407" y="254556"/>
                  <a:pt x="75484" y="253372"/>
                </a:cubicBezTo>
                <a:lnTo>
                  <a:pt x="121679" y="206639"/>
                </a:lnTo>
                <a:lnTo>
                  <a:pt x="179288" y="206316"/>
                </a:lnTo>
                <a:lnTo>
                  <a:pt x="159044" y="226775"/>
                </a:lnTo>
                <a:cubicBezTo>
                  <a:pt x="156136" y="229790"/>
                  <a:pt x="155167" y="233989"/>
                  <a:pt x="156244" y="237758"/>
                </a:cubicBezTo>
                <a:lnTo>
                  <a:pt x="77315" y="317549"/>
                </a:lnTo>
                <a:cubicBezTo>
                  <a:pt x="75161" y="319811"/>
                  <a:pt x="75161" y="323364"/>
                  <a:pt x="77315" y="325518"/>
                </a:cubicBezTo>
                <a:cubicBezTo>
                  <a:pt x="78391" y="326595"/>
                  <a:pt x="79899" y="327133"/>
                  <a:pt x="81299" y="327133"/>
                </a:cubicBezTo>
                <a:cubicBezTo>
                  <a:pt x="82699" y="327133"/>
                  <a:pt x="84206" y="326595"/>
                  <a:pt x="85283" y="325410"/>
                </a:cubicBezTo>
                <a:lnTo>
                  <a:pt x="164212" y="245511"/>
                </a:lnTo>
                <a:cubicBezTo>
                  <a:pt x="165182" y="245727"/>
                  <a:pt x="166151" y="245942"/>
                  <a:pt x="167120" y="245942"/>
                </a:cubicBezTo>
                <a:cubicBezTo>
                  <a:pt x="170027" y="245942"/>
                  <a:pt x="172935" y="244757"/>
                  <a:pt x="175088" y="242604"/>
                </a:cubicBezTo>
                <a:lnTo>
                  <a:pt x="195332" y="222145"/>
                </a:lnTo>
                <a:lnTo>
                  <a:pt x="195655" y="281046"/>
                </a:lnTo>
                <a:lnTo>
                  <a:pt x="150106" y="327133"/>
                </a:lnTo>
                <a:cubicBezTo>
                  <a:pt x="147953" y="329394"/>
                  <a:pt x="147953" y="332948"/>
                  <a:pt x="150106" y="335101"/>
                </a:cubicBezTo>
                <a:cubicBezTo>
                  <a:pt x="151183" y="336178"/>
                  <a:pt x="152691" y="336717"/>
                  <a:pt x="154091" y="336717"/>
                </a:cubicBezTo>
                <a:cubicBezTo>
                  <a:pt x="155490" y="336717"/>
                  <a:pt x="156998" y="336178"/>
                  <a:pt x="158075" y="334994"/>
                </a:cubicBezTo>
                <a:lnTo>
                  <a:pt x="195655" y="296982"/>
                </a:lnTo>
                <a:lnTo>
                  <a:pt x="195871" y="333378"/>
                </a:lnTo>
                <a:lnTo>
                  <a:pt x="171427" y="358037"/>
                </a:lnTo>
                <a:cubicBezTo>
                  <a:pt x="169273" y="360299"/>
                  <a:pt x="169273" y="363852"/>
                  <a:pt x="171427" y="366006"/>
                </a:cubicBezTo>
                <a:cubicBezTo>
                  <a:pt x="173688" y="368159"/>
                  <a:pt x="177242" y="368159"/>
                  <a:pt x="179395" y="366006"/>
                </a:cubicBezTo>
                <a:lnTo>
                  <a:pt x="195871" y="349423"/>
                </a:lnTo>
                <a:lnTo>
                  <a:pt x="196086" y="396479"/>
                </a:lnTo>
                <a:cubicBezTo>
                  <a:pt x="196086" y="399602"/>
                  <a:pt x="198670" y="402078"/>
                  <a:pt x="201793" y="402078"/>
                </a:cubicBezTo>
                <a:cubicBezTo>
                  <a:pt x="204916" y="402078"/>
                  <a:pt x="207392" y="399494"/>
                  <a:pt x="207392" y="396371"/>
                </a:cubicBezTo>
                <a:lnTo>
                  <a:pt x="207177" y="348669"/>
                </a:lnTo>
                <a:lnTo>
                  <a:pt x="224514" y="365790"/>
                </a:lnTo>
                <a:cubicBezTo>
                  <a:pt x="225590" y="366867"/>
                  <a:pt x="227098" y="367405"/>
                  <a:pt x="228498" y="367405"/>
                </a:cubicBezTo>
                <a:cubicBezTo>
                  <a:pt x="229898" y="367405"/>
                  <a:pt x="231405" y="366867"/>
                  <a:pt x="232482" y="365683"/>
                </a:cubicBezTo>
                <a:cubicBezTo>
                  <a:pt x="234635" y="363421"/>
                  <a:pt x="234635" y="359868"/>
                  <a:pt x="232482" y="357714"/>
                </a:cubicBezTo>
                <a:lnTo>
                  <a:pt x="207177" y="332625"/>
                </a:lnTo>
                <a:lnTo>
                  <a:pt x="206962" y="296229"/>
                </a:lnTo>
                <a:lnTo>
                  <a:pt x="245619" y="334455"/>
                </a:lnTo>
                <a:cubicBezTo>
                  <a:pt x="247880" y="336609"/>
                  <a:pt x="251434" y="336609"/>
                  <a:pt x="253587" y="334455"/>
                </a:cubicBezTo>
                <a:cubicBezTo>
                  <a:pt x="255741" y="332194"/>
                  <a:pt x="255741" y="328641"/>
                  <a:pt x="253587" y="326487"/>
                </a:cubicBezTo>
                <a:lnTo>
                  <a:pt x="206854" y="280292"/>
                </a:lnTo>
                <a:lnTo>
                  <a:pt x="206531" y="222037"/>
                </a:lnTo>
                <a:lnTo>
                  <a:pt x="226990" y="242281"/>
                </a:lnTo>
                <a:cubicBezTo>
                  <a:pt x="229251" y="244434"/>
                  <a:pt x="232159" y="245619"/>
                  <a:pt x="234959" y="245511"/>
                </a:cubicBezTo>
                <a:cubicBezTo>
                  <a:pt x="235928" y="245511"/>
                  <a:pt x="236897" y="245296"/>
                  <a:pt x="237866" y="245080"/>
                </a:cubicBezTo>
                <a:lnTo>
                  <a:pt x="317765" y="324010"/>
                </a:lnTo>
                <a:cubicBezTo>
                  <a:pt x="318841" y="325087"/>
                  <a:pt x="320349" y="325625"/>
                  <a:pt x="321749" y="325625"/>
                </a:cubicBezTo>
                <a:cubicBezTo>
                  <a:pt x="323149" y="325625"/>
                  <a:pt x="324656" y="325087"/>
                  <a:pt x="325733" y="323903"/>
                </a:cubicBezTo>
                <a:cubicBezTo>
                  <a:pt x="327887" y="321641"/>
                  <a:pt x="327887" y="318088"/>
                  <a:pt x="325733" y="315934"/>
                </a:cubicBezTo>
                <a:lnTo>
                  <a:pt x="245942" y="237004"/>
                </a:lnTo>
                <a:cubicBezTo>
                  <a:pt x="246911" y="233236"/>
                  <a:pt x="245942" y="229036"/>
                  <a:pt x="243035" y="226129"/>
                </a:cubicBezTo>
                <a:lnTo>
                  <a:pt x="222575" y="205885"/>
                </a:lnTo>
                <a:lnTo>
                  <a:pt x="279861" y="205562"/>
                </a:lnTo>
                <a:lnTo>
                  <a:pt x="326594" y="251757"/>
                </a:lnTo>
                <a:cubicBezTo>
                  <a:pt x="327671" y="252833"/>
                  <a:pt x="329179" y="253372"/>
                  <a:pt x="330579" y="253372"/>
                </a:cubicBezTo>
                <a:cubicBezTo>
                  <a:pt x="331978" y="253372"/>
                  <a:pt x="333486" y="252833"/>
                  <a:pt x="334563" y="251649"/>
                </a:cubicBezTo>
                <a:cubicBezTo>
                  <a:pt x="336716" y="249388"/>
                  <a:pt x="336716" y="245834"/>
                  <a:pt x="334563" y="243681"/>
                </a:cubicBezTo>
                <a:lnTo>
                  <a:pt x="295906" y="205454"/>
                </a:lnTo>
                <a:lnTo>
                  <a:pt x="332301" y="205239"/>
                </a:lnTo>
                <a:lnTo>
                  <a:pt x="357606" y="230328"/>
                </a:lnTo>
                <a:cubicBezTo>
                  <a:pt x="358683" y="231405"/>
                  <a:pt x="360191" y="231943"/>
                  <a:pt x="361591" y="231943"/>
                </a:cubicBezTo>
                <a:cubicBezTo>
                  <a:pt x="362990" y="231943"/>
                  <a:pt x="364498" y="231405"/>
                  <a:pt x="365575" y="230221"/>
                </a:cubicBezTo>
                <a:cubicBezTo>
                  <a:pt x="367728" y="227959"/>
                  <a:pt x="367728" y="224406"/>
                  <a:pt x="365575" y="222252"/>
                </a:cubicBezTo>
                <a:lnTo>
                  <a:pt x="348238" y="205131"/>
                </a:lnTo>
                <a:lnTo>
                  <a:pt x="396910" y="204916"/>
                </a:lnTo>
                <a:cubicBezTo>
                  <a:pt x="400032" y="204916"/>
                  <a:pt x="402509" y="202331"/>
                  <a:pt x="402509" y="199209"/>
                </a:cubicBezTo>
                <a:cubicBezTo>
                  <a:pt x="402509" y="196086"/>
                  <a:pt x="399925" y="193609"/>
                  <a:pt x="396802" y="19360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5A903BC-D4A5-295A-806D-22D649763876}"/>
              </a:ext>
            </a:extLst>
          </p:cNvPr>
          <p:cNvSpPr/>
          <p:nvPr/>
        </p:nvSpPr>
        <p:spPr>
          <a:xfrm>
            <a:off x="1" y="6561438"/>
            <a:ext cx="4040658" cy="2965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33D9AF-566F-649F-2159-6476CF6DA2B9}"/>
              </a:ext>
            </a:extLst>
          </p:cNvPr>
          <p:cNvSpPr txBox="1"/>
          <p:nvPr/>
        </p:nvSpPr>
        <p:spPr>
          <a:xfrm>
            <a:off x="1182647" y="1276658"/>
            <a:ext cx="4913353" cy="7264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GB" sz="4125" spc="0" baseline="0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Once in a land…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3B90D33-4F02-49A5-07B5-B8EA457AAC3F}"/>
              </a:ext>
            </a:extLst>
          </p:cNvPr>
          <p:cNvSpPr txBox="1"/>
          <p:nvPr/>
        </p:nvSpPr>
        <p:spPr>
          <a:xfrm>
            <a:off x="2228182" y="2035113"/>
            <a:ext cx="4913353" cy="7264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GB" sz="4125" spc="0" baseline="0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Far from gloom…</a:t>
            </a:r>
          </a:p>
        </p:txBody>
      </p:sp>
      <p:pic>
        <p:nvPicPr>
          <p:cNvPr id="852" name="Graphic 851">
            <a:extLst>
              <a:ext uri="{FF2B5EF4-FFF2-40B4-BE49-F238E27FC236}">
                <a16:creationId xmlns:a16="http://schemas.microsoft.com/office/drawing/2014/main" id="{BC8E07EB-E18C-55E3-AD11-11E9A8C60FC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99438" y="2190750"/>
            <a:ext cx="6181725" cy="4667250"/>
          </a:xfrm>
          <a:prstGeom prst="rect">
            <a:avLst/>
          </a:prstGeom>
        </p:spPr>
      </p:pic>
      <p:pic>
        <p:nvPicPr>
          <p:cNvPr id="13" name="Graphic 12">
            <a:extLst>
              <a:ext uri="{FF2B5EF4-FFF2-40B4-BE49-F238E27FC236}">
                <a16:creationId xmlns:a16="http://schemas.microsoft.com/office/drawing/2014/main" id="{D3443ACE-F719-6337-9B56-E2B7B2937A7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63120" y="651902"/>
            <a:ext cx="2761689" cy="5919434"/>
          </a:xfrm>
          <a:prstGeom prst="rect">
            <a:avLst/>
          </a:prstGeom>
        </p:spPr>
      </p:pic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014D186-8A2C-8EEF-2D6F-4494AAB87947}"/>
              </a:ext>
            </a:extLst>
          </p:cNvPr>
          <p:cNvSpPr/>
          <p:nvPr/>
        </p:nvSpPr>
        <p:spPr>
          <a:xfrm>
            <a:off x="1025795" y="355838"/>
            <a:ext cx="498236" cy="498452"/>
          </a:xfrm>
          <a:custGeom>
            <a:avLst/>
            <a:gdLst>
              <a:gd name="connsiteX0" fmla="*/ 491130 w 498236"/>
              <a:gd name="connsiteY0" fmla="*/ 240881 h 498452"/>
              <a:gd name="connsiteX1" fmla="*/ 431691 w 498236"/>
              <a:gd name="connsiteY1" fmla="*/ 241204 h 498452"/>
              <a:gd name="connsiteX2" fmla="*/ 452042 w 498236"/>
              <a:gd name="connsiteY2" fmla="*/ 220637 h 498452"/>
              <a:gd name="connsiteX3" fmla="*/ 452042 w 498236"/>
              <a:gd name="connsiteY3" fmla="*/ 210730 h 498452"/>
              <a:gd name="connsiteX4" fmla="*/ 442135 w 498236"/>
              <a:gd name="connsiteY4" fmla="*/ 210730 h 498452"/>
              <a:gd name="connsiteX5" fmla="*/ 411985 w 498236"/>
              <a:gd name="connsiteY5" fmla="*/ 241204 h 498452"/>
              <a:gd name="connsiteX6" fmla="*/ 366975 w 498236"/>
              <a:gd name="connsiteY6" fmla="*/ 241419 h 498452"/>
              <a:gd name="connsiteX7" fmla="*/ 413493 w 498236"/>
              <a:gd name="connsiteY7" fmla="*/ 194363 h 498452"/>
              <a:gd name="connsiteX8" fmla="*/ 413493 w 498236"/>
              <a:gd name="connsiteY8" fmla="*/ 184456 h 498452"/>
              <a:gd name="connsiteX9" fmla="*/ 403586 w 498236"/>
              <a:gd name="connsiteY9" fmla="*/ 184456 h 498452"/>
              <a:gd name="connsiteX10" fmla="*/ 347161 w 498236"/>
              <a:gd name="connsiteY10" fmla="*/ 241419 h 498452"/>
              <a:gd name="connsiteX11" fmla="*/ 275446 w 498236"/>
              <a:gd name="connsiteY11" fmla="*/ 241850 h 498452"/>
              <a:gd name="connsiteX12" fmla="*/ 299997 w 498236"/>
              <a:gd name="connsiteY12" fmla="*/ 217084 h 498452"/>
              <a:gd name="connsiteX13" fmla="*/ 303551 w 498236"/>
              <a:gd name="connsiteY13" fmla="*/ 203623 h 498452"/>
              <a:gd name="connsiteX14" fmla="*/ 401325 w 498236"/>
              <a:gd name="connsiteY14" fmla="*/ 104773 h 498452"/>
              <a:gd name="connsiteX15" fmla="*/ 401325 w 498236"/>
              <a:gd name="connsiteY15" fmla="*/ 94866 h 498452"/>
              <a:gd name="connsiteX16" fmla="*/ 391418 w 498236"/>
              <a:gd name="connsiteY16" fmla="*/ 94866 h 498452"/>
              <a:gd name="connsiteX17" fmla="*/ 293752 w 498236"/>
              <a:gd name="connsiteY17" fmla="*/ 193609 h 498452"/>
              <a:gd name="connsiteX18" fmla="*/ 280292 w 498236"/>
              <a:gd name="connsiteY18" fmla="*/ 197270 h 498452"/>
              <a:gd name="connsiteX19" fmla="*/ 255741 w 498236"/>
              <a:gd name="connsiteY19" fmla="*/ 222037 h 498452"/>
              <a:gd name="connsiteX20" fmla="*/ 255310 w 498236"/>
              <a:gd name="connsiteY20" fmla="*/ 151937 h 498452"/>
              <a:gd name="connsiteX21" fmla="*/ 312488 w 498236"/>
              <a:gd name="connsiteY21" fmla="*/ 94113 h 498452"/>
              <a:gd name="connsiteX22" fmla="*/ 312488 w 498236"/>
              <a:gd name="connsiteY22" fmla="*/ 84206 h 498452"/>
              <a:gd name="connsiteX23" fmla="*/ 302582 w 498236"/>
              <a:gd name="connsiteY23" fmla="*/ 84206 h 498452"/>
              <a:gd name="connsiteX24" fmla="*/ 255202 w 498236"/>
              <a:gd name="connsiteY24" fmla="*/ 132016 h 498452"/>
              <a:gd name="connsiteX25" fmla="*/ 254987 w 498236"/>
              <a:gd name="connsiteY25" fmla="*/ 87006 h 498452"/>
              <a:gd name="connsiteX26" fmla="*/ 285999 w 498236"/>
              <a:gd name="connsiteY26" fmla="*/ 55671 h 498452"/>
              <a:gd name="connsiteX27" fmla="*/ 285999 w 498236"/>
              <a:gd name="connsiteY27" fmla="*/ 45764 h 498452"/>
              <a:gd name="connsiteX28" fmla="*/ 276092 w 498236"/>
              <a:gd name="connsiteY28" fmla="*/ 45764 h 498452"/>
              <a:gd name="connsiteX29" fmla="*/ 254987 w 498236"/>
              <a:gd name="connsiteY29" fmla="*/ 67193 h 498452"/>
              <a:gd name="connsiteX30" fmla="*/ 254664 w 498236"/>
              <a:gd name="connsiteY30" fmla="*/ 6999 h 498452"/>
              <a:gd name="connsiteX31" fmla="*/ 247665 w 498236"/>
              <a:gd name="connsiteY31" fmla="*/ 0 h 498452"/>
              <a:gd name="connsiteX32" fmla="*/ 240666 w 498236"/>
              <a:gd name="connsiteY32" fmla="*/ 6999 h 498452"/>
              <a:gd name="connsiteX33" fmla="*/ 240989 w 498236"/>
              <a:gd name="connsiteY33" fmla="*/ 66439 h 498452"/>
              <a:gd name="connsiteX34" fmla="*/ 220422 w 498236"/>
              <a:gd name="connsiteY34" fmla="*/ 46087 h 498452"/>
              <a:gd name="connsiteX35" fmla="*/ 210515 w 498236"/>
              <a:gd name="connsiteY35" fmla="*/ 46087 h 498452"/>
              <a:gd name="connsiteX36" fmla="*/ 210515 w 498236"/>
              <a:gd name="connsiteY36" fmla="*/ 55994 h 498452"/>
              <a:gd name="connsiteX37" fmla="*/ 240989 w 498236"/>
              <a:gd name="connsiteY37" fmla="*/ 86144 h 498452"/>
              <a:gd name="connsiteX38" fmla="*/ 241204 w 498236"/>
              <a:gd name="connsiteY38" fmla="*/ 131155 h 498452"/>
              <a:gd name="connsiteX39" fmla="*/ 194148 w 498236"/>
              <a:gd name="connsiteY39" fmla="*/ 84637 h 498452"/>
              <a:gd name="connsiteX40" fmla="*/ 184241 w 498236"/>
              <a:gd name="connsiteY40" fmla="*/ 84637 h 498452"/>
              <a:gd name="connsiteX41" fmla="*/ 184241 w 498236"/>
              <a:gd name="connsiteY41" fmla="*/ 94543 h 498452"/>
              <a:gd name="connsiteX42" fmla="*/ 241204 w 498236"/>
              <a:gd name="connsiteY42" fmla="*/ 150968 h 498452"/>
              <a:gd name="connsiteX43" fmla="*/ 241635 w 498236"/>
              <a:gd name="connsiteY43" fmla="*/ 221821 h 498452"/>
              <a:gd name="connsiteX44" fmla="*/ 216868 w 498236"/>
              <a:gd name="connsiteY44" fmla="*/ 197270 h 498452"/>
              <a:gd name="connsiteX45" fmla="*/ 203300 w 498236"/>
              <a:gd name="connsiteY45" fmla="*/ 193825 h 498452"/>
              <a:gd name="connsiteX46" fmla="*/ 104558 w 498236"/>
              <a:gd name="connsiteY46" fmla="*/ 96159 h 498452"/>
              <a:gd name="connsiteX47" fmla="*/ 94651 w 498236"/>
              <a:gd name="connsiteY47" fmla="*/ 96159 h 498452"/>
              <a:gd name="connsiteX48" fmla="*/ 94651 w 498236"/>
              <a:gd name="connsiteY48" fmla="*/ 106065 h 498452"/>
              <a:gd name="connsiteX49" fmla="*/ 193502 w 498236"/>
              <a:gd name="connsiteY49" fmla="*/ 203839 h 498452"/>
              <a:gd name="connsiteX50" fmla="*/ 197163 w 498236"/>
              <a:gd name="connsiteY50" fmla="*/ 217299 h 498452"/>
              <a:gd name="connsiteX51" fmla="*/ 221929 w 498236"/>
              <a:gd name="connsiteY51" fmla="*/ 241850 h 498452"/>
              <a:gd name="connsiteX52" fmla="*/ 149891 w 498236"/>
              <a:gd name="connsiteY52" fmla="*/ 242281 h 498452"/>
              <a:gd name="connsiteX53" fmla="*/ 92928 w 498236"/>
              <a:gd name="connsiteY53" fmla="*/ 185856 h 498452"/>
              <a:gd name="connsiteX54" fmla="*/ 83022 w 498236"/>
              <a:gd name="connsiteY54" fmla="*/ 185856 h 498452"/>
              <a:gd name="connsiteX55" fmla="*/ 83022 w 498236"/>
              <a:gd name="connsiteY55" fmla="*/ 195763 h 498452"/>
              <a:gd name="connsiteX56" fmla="*/ 130078 w 498236"/>
              <a:gd name="connsiteY56" fmla="*/ 242281 h 498452"/>
              <a:gd name="connsiteX57" fmla="*/ 85068 w 498236"/>
              <a:gd name="connsiteY57" fmla="*/ 242496 h 498452"/>
              <a:gd name="connsiteX58" fmla="*/ 54594 w 498236"/>
              <a:gd name="connsiteY58" fmla="*/ 212346 h 498452"/>
              <a:gd name="connsiteX59" fmla="*/ 44688 w 498236"/>
              <a:gd name="connsiteY59" fmla="*/ 212346 h 498452"/>
              <a:gd name="connsiteX60" fmla="*/ 44688 w 498236"/>
              <a:gd name="connsiteY60" fmla="*/ 222252 h 498452"/>
              <a:gd name="connsiteX61" fmla="*/ 65254 w 498236"/>
              <a:gd name="connsiteY61" fmla="*/ 242604 h 498452"/>
              <a:gd name="connsiteX62" fmla="*/ 6999 w 498236"/>
              <a:gd name="connsiteY62" fmla="*/ 242927 h 498452"/>
              <a:gd name="connsiteX63" fmla="*/ 0 w 498236"/>
              <a:gd name="connsiteY63" fmla="*/ 249926 h 498452"/>
              <a:gd name="connsiteX64" fmla="*/ 6999 w 498236"/>
              <a:gd name="connsiteY64" fmla="*/ 256925 h 498452"/>
              <a:gd name="connsiteX65" fmla="*/ 66008 w 498236"/>
              <a:gd name="connsiteY65" fmla="*/ 256602 h 498452"/>
              <a:gd name="connsiteX66" fmla="*/ 44903 w 498236"/>
              <a:gd name="connsiteY66" fmla="*/ 278031 h 498452"/>
              <a:gd name="connsiteX67" fmla="*/ 44903 w 498236"/>
              <a:gd name="connsiteY67" fmla="*/ 287937 h 498452"/>
              <a:gd name="connsiteX68" fmla="*/ 49856 w 498236"/>
              <a:gd name="connsiteY68" fmla="*/ 289983 h 498452"/>
              <a:gd name="connsiteX69" fmla="*/ 54810 w 498236"/>
              <a:gd name="connsiteY69" fmla="*/ 287937 h 498452"/>
              <a:gd name="connsiteX70" fmla="*/ 85822 w 498236"/>
              <a:gd name="connsiteY70" fmla="*/ 256602 h 498452"/>
              <a:gd name="connsiteX71" fmla="*/ 130832 w 498236"/>
              <a:gd name="connsiteY71" fmla="*/ 256387 h 498452"/>
              <a:gd name="connsiteX72" fmla="*/ 83452 w 498236"/>
              <a:gd name="connsiteY72" fmla="*/ 304197 h 498452"/>
              <a:gd name="connsiteX73" fmla="*/ 83452 w 498236"/>
              <a:gd name="connsiteY73" fmla="*/ 314103 h 498452"/>
              <a:gd name="connsiteX74" fmla="*/ 88406 w 498236"/>
              <a:gd name="connsiteY74" fmla="*/ 316149 h 498452"/>
              <a:gd name="connsiteX75" fmla="*/ 93359 w 498236"/>
              <a:gd name="connsiteY75" fmla="*/ 314103 h 498452"/>
              <a:gd name="connsiteX76" fmla="*/ 150538 w 498236"/>
              <a:gd name="connsiteY76" fmla="*/ 256279 h 498452"/>
              <a:gd name="connsiteX77" fmla="*/ 221822 w 498236"/>
              <a:gd name="connsiteY77" fmla="*/ 255848 h 498452"/>
              <a:gd name="connsiteX78" fmla="*/ 196732 w 498236"/>
              <a:gd name="connsiteY78" fmla="*/ 281153 h 498452"/>
              <a:gd name="connsiteX79" fmla="*/ 193286 w 498236"/>
              <a:gd name="connsiteY79" fmla="*/ 294721 h 498452"/>
              <a:gd name="connsiteX80" fmla="*/ 95620 w 498236"/>
              <a:gd name="connsiteY80" fmla="*/ 393464 h 498452"/>
              <a:gd name="connsiteX81" fmla="*/ 95620 w 498236"/>
              <a:gd name="connsiteY81" fmla="*/ 403370 h 498452"/>
              <a:gd name="connsiteX82" fmla="*/ 100574 w 498236"/>
              <a:gd name="connsiteY82" fmla="*/ 405416 h 498452"/>
              <a:gd name="connsiteX83" fmla="*/ 105527 w 498236"/>
              <a:gd name="connsiteY83" fmla="*/ 403370 h 498452"/>
              <a:gd name="connsiteX84" fmla="*/ 203193 w 498236"/>
              <a:gd name="connsiteY84" fmla="*/ 304628 h 498452"/>
              <a:gd name="connsiteX85" fmla="*/ 206746 w 498236"/>
              <a:gd name="connsiteY85" fmla="*/ 305166 h 498452"/>
              <a:gd name="connsiteX86" fmla="*/ 216653 w 498236"/>
              <a:gd name="connsiteY86" fmla="*/ 300966 h 498452"/>
              <a:gd name="connsiteX87" fmla="*/ 241742 w 498236"/>
              <a:gd name="connsiteY87" fmla="*/ 275662 h 498452"/>
              <a:gd name="connsiteX88" fmla="*/ 242173 w 498236"/>
              <a:gd name="connsiteY88" fmla="*/ 348561 h 498452"/>
              <a:gd name="connsiteX89" fmla="*/ 185749 w 498236"/>
              <a:gd name="connsiteY89" fmla="*/ 405524 h 498452"/>
              <a:gd name="connsiteX90" fmla="*/ 185749 w 498236"/>
              <a:gd name="connsiteY90" fmla="*/ 415431 h 498452"/>
              <a:gd name="connsiteX91" fmla="*/ 190702 w 498236"/>
              <a:gd name="connsiteY91" fmla="*/ 417477 h 498452"/>
              <a:gd name="connsiteX92" fmla="*/ 195656 w 498236"/>
              <a:gd name="connsiteY92" fmla="*/ 415431 h 498452"/>
              <a:gd name="connsiteX93" fmla="*/ 242173 w 498236"/>
              <a:gd name="connsiteY93" fmla="*/ 368374 h 498452"/>
              <a:gd name="connsiteX94" fmla="*/ 242388 w 498236"/>
              <a:gd name="connsiteY94" fmla="*/ 413385 h 498452"/>
              <a:gd name="connsiteX95" fmla="*/ 212238 w 498236"/>
              <a:gd name="connsiteY95" fmla="*/ 443858 h 498452"/>
              <a:gd name="connsiteX96" fmla="*/ 212238 w 498236"/>
              <a:gd name="connsiteY96" fmla="*/ 453765 h 498452"/>
              <a:gd name="connsiteX97" fmla="*/ 222145 w 498236"/>
              <a:gd name="connsiteY97" fmla="*/ 453765 h 498452"/>
              <a:gd name="connsiteX98" fmla="*/ 242496 w 498236"/>
              <a:gd name="connsiteY98" fmla="*/ 433198 h 498452"/>
              <a:gd name="connsiteX99" fmla="*/ 242819 w 498236"/>
              <a:gd name="connsiteY99" fmla="*/ 491453 h 498452"/>
              <a:gd name="connsiteX100" fmla="*/ 249818 w 498236"/>
              <a:gd name="connsiteY100" fmla="*/ 498452 h 498452"/>
              <a:gd name="connsiteX101" fmla="*/ 256818 w 498236"/>
              <a:gd name="connsiteY101" fmla="*/ 491453 h 498452"/>
              <a:gd name="connsiteX102" fmla="*/ 256495 w 498236"/>
              <a:gd name="connsiteY102" fmla="*/ 432444 h 498452"/>
              <a:gd name="connsiteX103" fmla="*/ 277923 w 498236"/>
              <a:gd name="connsiteY103" fmla="*/ 453549 h 498452"/>
              <a:gd name="connsiteX104" fmla="*/ 282876 w 498236"/>
              <a:gd name="connsiteY104" fmla="*/ 455595 h 498452"/>
              <a:gd name="connsiteX105" fmla="*/ 287830 w 498236"/>
              <a:gd name="connsiteY105" fmla="*/ 453549 h 498452"/>
              <a:gd name="connsiteX106" fmla="*/ 287830 w 498236"/>
              <a:gd name="connsiteY106" fmla="*/ 443643 h 498452"/>
              <a:gd name="connsiteX107" fmla="*/ 256495 w 498236"/>
              <a:gd name="connsiteY107" fmla="*/ 412631 h 498452"/>
              <a:gd name="connsiteX108" fmla="*/ 256279 w 498236"/>
              <a:gd name="connsiteY108" fmla="*/ 367621 h 498452"/>
              <a:gd name="connsiteX109" fmla="*/ 304089 w 498236"/>
              <a:gd name="connsiteY109" fmla="*/ 415000 h 498452"/>
              <a:gd name="connsiteX110" fmla="*/ 313996 w 498236"/>
              <a:gd name="connsiteY110" fmla="*/ 415000 h 498452"/>
              <a:gd name="connsiteX111" fmla="*/ 313996 w 498236"/>
              <a:gd name="connsiteY111" fmla="*/ 405093 h 498452"/>
              <a:gd name="connsiteX112" fmla="*/ 256172 w 498236"/>
              <a:gd name="connsiteY112" fmla="*/ 347915 h 498452"/>
              <a:gd name="connsiteX113" fmla="*/ 255741 w 498236"/>
              <a:gd name="connsiteY113" fmla="*/ 275877 h 498452"/>
              <a:gd name="connsiteX114" fmla="*/ 281046 w 498236"/>
              <a:gd name="connsiteY114" fmla="*/ 300966 h 498452"/>
              <a:gd name="connsiteX115" fmla="*/ 290952 w 498236"/>
              <a:gd name="connsiteY115" fmla="*/ 305058 h 498452"/>
              <a:gd name="connsiteX116" fmla="*/ 294506 w 498236"/>
              <a:gd name="connsiteY116" fmla="*/ 304520 h 498452"/>
              <a:gd name="connsiteX117" fmla="*/ 393249 w 498236"/>
              <a:gd name="connsiteY117" fmla="*/ 402186 h 498452"/>
              <a:gd name="connsiteX118" fmla="*/ 398202 w 498236"/>
              <a:gd name="connsiteY118" fmla="*/ 404232 h 498452"/>
              <a:gd name="connsiteX119" fmla="*/ 403155 w 498236"/>
              <a:gd name="connsiteY119" fmla="*/ 402186 h 498452"/>
              <a:gd name="connsiteX120" fmla="*/ 403155 w 498236"/>
              <a:gd name="connsiteY120" fmla="*/ 392279 h 498452"/>
              <a:gd name="connsiteX121" fmla="*/ 304412 w 498236"/>
              <a:gd name="connsiteY121" fmla="*/ 294613 h 498452"/>
              <a:gd name="connsiteX122" fmla="*/ 300751 w 498236"/>
              <a:gd name="connsiteY122" fmla="*/ 281153 h 498452"/>
              <a:gd name="connsiteX123" fmla="*/ 275446 w 498236"/>
              <a:gd name="connsiteY123" fmla="*/ 256064 h 498452"/>
              <a:gd name="connsiteX124" fmla="*/ 346300 w 498236"/>
              <a:gd name="connsiteY124" fmla="*/ 255633 h 498452"/>
              <a:gd name="connsiteX125" fmla="*/ 404125 w 498236"/>
              <a:gd name="connsiteY125" fmla="*/ 312811 h 498452"/>
              <a:gd name="connsiteX126" fmla="*/ 409077 w 498236"/>
              <a:gd name="connsiteY126" fmla="*/ 314857 h 498452"/>
              <a:gd name="connsiteX127" fmla="*/ 414031 w 498236"/>
              <a:gd name="connsiteY127" fmla="*/ 312811 h 498452"/>
              <a:gd name="connsiteX128" fmla="*/ 414031 w 498236"/>
              <a:gd name="connsiteY128" fmla="*/ 302905 h 498452"/>
              <a:gd name="connsiteX129" fmla="*/ 366221 w 498236"/>
              <a:gd name="connsiteY129" fmla="*/ 255525 h 498452"/>
              <a:gd name="connsiteX130" fmla="*/ 411231 w 498236"/>
              <a:gd name="connsiteY130" fmla="*/ 255310 h 498452"/>
              <a:gd name="connsiteX131" fmla="*/ 442566 w 498236"/>
              <a:gd name="connsiteY131" fmla="*/ 286322 h 498452"/>
              <a:gd name="connsiteX132" fmla="*/ 447519 w 498236"/>
              <a:gd name="connsiteY132" fmla="*/ 288368 h 498452"/>
              <a:gd name="connsiteX133" fmla="*/ 452473 w 498236"/>
              <a:gd name="connsiteY133" fmla="*/ 286322 h 498452"/>
              <a:gd name="connsiteX134" fmla="*/ 452473 w 498236"/>
              <a:gd name="connsiteY134" fmla="*/ 276415 h 498452"/>
              <a:gd name="connsiteX135" fmla="*/ 431045 w 498236"/>
              <a:gd name="connsiteY135" fmla="*/ 255310 h 498452"/>
              <a:gd name="connsiteX136" fmla="*/ 491238 w 498236"/>
              <a:gd name="connsiteY136" fmla="*/ 254987 h 498452"/>
              <a:gd name="connsiteX137" fmla="*/ 498237 w 498236"/>
              <a:gd name="connsiteY137" fmla="*/ 247988 h 498452"/>
              <a:gd name="connsiteX138" fmla="*/ 491238 w 498236"/>
              <a:gd name="connsiteY138" fmla="*/ 240989 h 498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98236" h="498452">
                <a:moveTo>
                  <a:pt x="491130" y="240881"/>
                </a:moveTo>
                <a:lnTo>
                  <a:pt x="431691" y="241204"/>
                </a:lnTo>
                <a:lnTo>
                  <a:pt x="452042" y="220637"/>
                </a:lnTo>
                <a:cubicBezTo>
                  <a:pt x="454734" y="217837"/>
                  <a:pt x="454734" y="213422"/>
                  <a:pt x="452042" y="210730"/>
                </a:cubicBezTo>
                <a:cubicBezTo>
                  <a:pt x="449350" y="208038"/>
                  <a:pt x="444827" y="208038"/>
                  <a:pt x="442135" y="210730"/>
                </a:cubicBezTo>
                <a:lnTo>
                  <a:pt x="411985" y="241204"/>
                </a:lnTo>
                <a:lnTo>
                  <a:pt x="366975" y="241419"/>
                </a:lnTo>
                <a:lnTo>
                  <a:pt x="413493" y="194363"/>
                </a:lnTo>
                <a:cubicBezTo>
                  <a:pt x="416185" y="191563"/>
                  <a:pt x="416185" y="187148"/>
                  <a:pt x="413493" y="184456"/>
                </a:cubicBezTo>
                <a:cubicBezTo>
                  <a:pt x="410693" y="181764"/>
                  <a:pt x="406278" y="181764"/>
                  <a:pt x="403586" y="184456"/>
                </a:cubicBezTo>
                <a:lnTo>
                  <a:pt x="347161" y="241419"/>
                </a:lnTo>
                <a:lnTo>
                  <a:pt x="275446" y="241850"/>
                </a:lnTo>
                <a:lnTo>
                  <a:pt x="299997" y="217084"/>
                </a:lnTo>
                <a:cubicBezTo>
                  <a:pt x="303659" y="213422"/>
                  <a:pt x="304735" y="208254"/>
                  <a:pt x="303551" y="203623"/>
                </a:cubicBezTo>
                <a:lnTo>
                  <a:pt x="401325" y="104773"/>
                </a:lnTo>
                <a:cubicBezTo>
                  <a:pt x="404017" y="101973"/>
                  <a:pt x="404017" y="97558"/>
                  <a:pt x="401325" y="94866"/>
                </a:cubicBezTo>
                <a:cubicBezTo>
                  <a:pt x="398525" y="92174"/>
                  <a:pt x="394110" y="92174"/>
                  <a:pt x="391418" y="94866"/>
                </a:cubicBezTo>
                <a:lnTo>
                  <a:pt x="293752" y="193609"/>
                </a:lnTo>
                <a:cubicBezTo>
                  <a:pt x="289122" y="192425"/>
                  <a:pt x="283953" y="193609"/>
                  <a:pt x="280292" y="197270"/>
                </a:cubicBezTo>
                <a:lnTo>
                  <a:pt x="255741" y="222037"/>
                </a:lnTo>
                <a:lnTo>
                  <a:pt x="255310" y="151937"/>
                </a:lnTo>
                <a:lnTo>
                  <a:pt x="312488" y="94113"/>
                </a:lnTo>
                <a:cubicBezTo>
                  <a:pt x="315180" y="91313"/>
                  <a:pt x="315180" y="86898"/>
                  <a:pt x="312488" y="84206"/>
                </a:cubicBezTo>
                <a:cubicBezTo>
                  <a:pt x="309689" y="81514"/>
                  <a:pt x="305274" y="81514"/>
                  <a:pt x="302582" y="84206"/>
                </a:cubicBezTo>
                <a:lnTo>
                  <a:pt x="255202" y="132016"/>
                </a:lnTo>
                <a:lnTo>
                  <a:pt x="254987" y="87006"/>
                </a:lnTo>
                <a:lnTo>
                  <a:pt x="285999" y="55671"/>
                </a:lnTo>
                <a:cubicBezTo>
                  <a:pt x="288691" y="52871"/>
                  <a:pt x="288691" y="48456"/>
                  <a:pt x="285999" y="45764"/>
                </a:cubicBezTo>
                <a:cubicBezTo>
                  <a:pt x="283199" y="43072"/>
                  <a:pt x="278784" y="43072"/>
                  <a:pt x="276092" y="45764"/>
                </a:cubicBezTo>
                <a:lnTo>
                  <a:pt x="254987" y="67193"/>
                </a:lnTo>
                <a:lnTo>
                  <a:pt x="254664" y="6999"/>
                </a:lnTo>
                <a:cubicBezTo>
                  <a:pt x="254664" y="3123"/>
                  <a:pt x="251541" y="0"/>
                  <a:pt x="247665" y="0"/>
                </a:cubicBezTo>
                <a:cubicBezTo>
                  <a:pt x="243788" y="0"/>
                  <a:pt x="240666" y="3123"/>
                  <a:pt x="240666" y="6999"/>
                </a:cubicBezTo>
                <a:lnTo>
                  <a:pt x="240989" y="66439"/>
                </a:lnTo>
                <a:lnTo>
                  <a:pt x="220422" y="46087"/>
                </a:lnTo>
                <a:cubicBezTo>
                  <a:pt x="217622" y="43395"/>
                  <a:pt x="213207" y="43395"/>
                  <a:pt x="210515" y="46087"/>
                </a:cubicBezTo>
                <a:cubicBezTo>
                  <a:pt x="207823" y="48887"/>
                  <a:pt x="207823" y="53302"/>
                  <a:pt x="210515" y="55994"/>
                </a:cubicBezTo>
                <a:lnTo>
                  <a:pt x="240989" y="86144"/>
                </a:lnTo>
                <a:lnTo>
                  <a:pt x="241204" y="131155"/>
                </a:lnTo>
                <a:lnTo>
                  <a:pt x="194148" y="84637"/>
                </a:lnTo>
                <a:cubicBezTo>
                  <a:pt x="191348" y="81945"/>
                  <a:pt x="186933" y="81945"/>
                  <a:pt x="184241" y="84637"/>
                </a:cubicBezTo>
                <a:cubicBezTo>
                  <a:pt x="181549" y="87436"/>
                  <a:pt x="181549" y="91851"/>
                  <a:pt x="184241" y="94543"/>
                </a:cubicBezTo>
                <a:lnTo>
                  <a:pt x="241204" y="150968"/>
                </a:lnTo>
                <a:lnTo>
                  <a:pt x="241635" y="221821"/>
                </a:lnTo>
                <a:lnTo>
                  <a:pt x="216868" y="197270"/>
                </a:lnTo>
                <a:cubicBezTo>
                  <a:pt x="213207" y="193609"/>
                  <a:pt x="208038" y="192532"/>
                  <a:pt x="203300" y="193825"/>
                </a:cubicBezTo>
                <a:lnTo>
                  <a:pt x="104558" y="96159"/>
                </a:lnTo>
                <a:cubicBezTo>
                  <a:pt x="101758" y="93467"/>
                  <a:pt x="97343" y="93467"/>
                  <a:pt x="94651" y="96159"/>
                </a:cubicBezTo>
                <a:cubicBezTo>
                  <a:pt x="91959" y="98958"/>
                  <a:pt x="91959" y="103373"/>
                  <a:pt x="94651" y="106065"/>
                </a:cubicBezTo>
                <a:lnTo>
                  <a:pt x="193502" y="203839"/>
                </a:lnTo>
                <a:cubicBezTo>
                  <a:pt x="192317" y="208469"/>
                  <a:pt x="193502" y="213638"/>
                  <a:pt x="197163" y="217299"/>
                </a:cubicBezTo>
                <a:lnTo>
                  <a:pt x="221929" y="241850"/>
                </a:lnTo>
                <a:lnTo>
                  <a:pt x="149891" y="242281"/>
                </a:lnTo>
                <a:lnTo>
                  <a:pt x="92928" y="185856"/>
                </a:lnTo>
                <a:cubicBezTo>
                  <a:pt x="90236" y="183164"/>
                  <a:pt x="85714" y="183164"/>
                  <a:pt x="83022" y="185856"/>
                </a:cubicBezTo>
                <a:cubicBezTo>
                  <a:pt x="80330" y="188656"/>
                  <a:pt x="80330" y="193071"/>
                  <a:pt x="83022" y="195763"/>
                </a:cubicBezTo>
                <a:lnTo>
                  <a:pt x="130078" y="242281"/>
                </a:lnTo>
                <a:lnTo>
                  <a:pt x="85068" y="242496"/>
                </a:lnTo>
                <a:lnTo>
                  <a:pt x="54594" y="212346"/>
                </a:lnTo>
                <a:cubicBezTo>
                  <a:pt x="51794" y="209654"/>
                  <a:pt x="47380" y="209654"/>
                  <a:pt x="44688" y="212346"/>
                </a:cubicBezTo>
                <a:cubicBezTo>
                  <a:pt x="41996" y="215038"/>
                  <a:pt x="41996" y="219560"/>
                  <a:pt x="44688" y="222252"/>
                </a:cubicBezTo>
                <a:lnTo>
                  <a:pt x="65254" y="242604"/>
                </a:lnTo>
                <a:lnTo>
                  <a:pt x="6999" y="242927"/>
                </a:lnTo>
                <a:cubicBezTo>
                  <a:pt x="3123" y="242927"/>
                  <a:pt x="0" y="246050"/>
                  <a:pt x="0" y="249926"/>
                </a:cubicBezTo>
                <a:cubicBezTo>
                  <a:pt x="0" y="253803"/>
                  <a:pt x="3123" y="256925"/>
                  <a:pt x="6999" y="256925"/>
                </a:cubicBezTo>
                <a:lnTo>
                  <a:pt x="66008" y="256602"/>
                </a:lnTo>
                <a:lnTo>
                  <a:pt x="44903" y="278031"/>
                </a:lnTo>
                <a:cubicBezTo>
                  <a:pt x="42211" y="280830"/>
                  <a:pt x="42211" y="285245"/>
                  <a:pt x="44903" y="287937"/>
                </a:cubicBezTo>
                <a:cubicBezTo>
                  <a:pt x="46302" y="289337"/>
                  <a:pt x="48026" y="289983"/>
                  <a:pt x="49856" y="289983"/>
                </a:cubicBezTo>
                <a:cubicBezTo>
                  <a:pt x="51686" y="289983"/>
                  <a:pt x="53410" y="289229"/>
                  <a:pt x="54810" y="287937"/>
                </a:cubicBezTo>
                <a:lnTo>
                  <a:pt x="85822" y="256602"/>
                </a:lnTo>
                <a:lnTo>
                  <a:pt x="130832" y="256387"/>
                </a:lnTo>
                <a:lnTo>
                  <a:pt x="83452" y="304197"/>
                </a:lnTo>
                <a:cubicBezTo>
                  <a:pt x="80760" y="306997"/>
                  <a:pt x="80760" y="311411"/>
                  <a:pt x="83452" y="314103"/>
                </a:cubicBezTo>
                <a:cubicBezTo>
                  <a:pt x="84852" y="315503"/>
                  <a:pt x="86575" y="316149"/>
                  <a:pt x="88406" y="316149"/>
                </a:cubicBezTo>
                <a:cubicBezTo>
                  <a:pt x="90236" y="316149"/>
                  <a:pt x="91959" y="315396"/>
                  <a:pt x="93359" y="314103"/>
                </a:cubicBezTo>
                <a:lnTo>
                  <a:pt x="150538" y="256279"/>
                </a:lnTo>
                <a:lnTo>
                  <a:pt x="221822" y="255848"/>
                </a:lnTo>
                <a:lnTo>
                  <a:pt x="196732" y="281153"/>
                </a:lnTo>
                <a:cubicBezTo>
                  <a:pt x="193071" y="284814"/>
                  <a:pt x="191994" y="289983"/>
                  <a:pt x="193286" y="294721"/>
                </a:cubicBezTo>
                <a:lnTo>
                  <a:pt x="95620" y="393464"/>
                </a:lnTo>
                <a:cubicBezTo>
                  <a:pt x="92928" y="396264"/>
                  <a:pt x="92928" y="400678"/>
                  <a:pt x="95620" y="403370"/>
                </a:cubicBezTo>
                <a:cubicBezTo>
                  <a:pt x="97020" y="404770"/>
                  <a:pt x="98743" y="405416"/>
                  <a:pt x="100574" y="405416"/>
                </a:cubicBezTo>
                <a:cubicBezTo>
                  <a:pt x="102404" y="405416"/>
                  <a:pt x="104127" y="404663"/>
                  <a:pt x="105527" y="403370"/>
                </a:cubicBezTo>
                <a:lnTo>
                  <a:pt x="203193" y="304628"/>
                </a:lnTo>
                <a:cubicBezTo>
                  <a:pt x="204378" y="304951"/>
                  <a:pt x="205562" y="305166"/>
                  <a:pt x="206746" y="305166"/>
                </a:cubicBezTo>
                <a:cubicBezTo>
                  <a:pt x="210300" y="305166"/>
                  <a:pt x="213853" y="303766"/>
                  <a:pt x="216653" y="300966"/>
                </a:cubicBezTo>
                <a:lnTo>
                  <a:pt x="241742" y="275662"/>
                </a:lnTo>
                <a:lnTo>
                  <a:pt x="242173" y="348561"/>
                </a:lnTo>
                <a:lnTo>
                  <a:pt x="185749" y="405524"/>
                </a:lnTo>
                <a:cubicBezTo>
                  <a:pt x="183057" y="408324"/>
                  <a:pt x="183057" y="412739"/>
                  <a:pt x="185749" y="415431"/>
                </a:cubicBezTo>
                <a:cubicBezTo>
                  <a:pt x="187148" y="416831"/>
                  <a:pt x="188872" y="417477"/>
                  <a:pt x="190702" y="417477"/>
                </a:cubicBezTo>
                <a:cubicBezTo>
                  <a:pt x="192532" y="417477"/>
                  <a:pt x="194256" y="416723"/>
                  <a:pt x="195656" y="415431"/>
                </a:cubicBezTo>
                <a:lnTo>
                  <a:pt x="242173" y="368374"/>
                </a:lnTo>
                <a:lnTo>
                  <a:pt x="242388" y="413385"/>
                </a:lnTo>
                <a:lnTo>
                  <a:pt x="212238" y="443858"/>
                </a:lnTo>
                <a:cubicBezTo>
                  <a:pt x="209546" y="446658"/>
                  <a:pt x="209546" y="451073"/>
                  <a:pt x="212238" y="453765"/>
                </a:cubicBezTo>
                <a:cubicBezTo>
                  <a:pt x="215038" y="456457"/>
                  <a:pt x="219453" y="456457"/>
                  <a:pt x="222145" y="453765"/>
                </a:cubicBezTo>
                <a:lnTo>
                  <a:pt x="242496" y="433198"/>
                </a:lnTo>
                <a:lnTo>
                  <a:pt x="242819" y="491453"/>
                </a:lnTo>
                <a:cubicBezTo>
                  <a:pt x="242819" y="495329"/>
                  <a:pt x="245942" y="498452"/>
                  <a:pt x="249818" y="498452"/>
                </a:cubicBezTo>
                <a:cubicBezTo>
                  <a:pt x="253695" y="498452"/>
                  <a:pt x="256818" y="495329"/>
                  <a:pt x="256818" y="491453"/>
                </a:cubicBezTo>
                <a:lnTo>
                  <a:pt x="256495" y="432444"/>
                </a:lnTo>
                <a:lnTo>
                  <a:pt x="277923" y="453549"/>
                </a:lnTo>
                <a:cubicBezTo>
                  <a:pt x="279323" y="454949"/>
                  <a:pt x="281046" y="455595"/>
                  <a:pt x="282876" y="455595"/>
                </a:cubicBezTo>
                <a:cubicBezTo>
                  <a:pt x="284707" y="455595"/>
                  <a:pt x="286430" y="454842"/>
                  <a:pt x="287830" y="453549"/>
                </a:cubicBezTo>
                <a:cubicBezTo>
                  <a:pt x="290522" y="450750"/>
                  <a:pt x="290522" y="446335"/>
                  <a:pt x="287830" y="443643"/>
                </a:cubicBezTo>
                <a:lnTo>
                  <a:pt x="256495" y="412631"/>
                </a:lnTo>
                <a:lnTo>
                  <a:pt x="256279" y="367621"/>
                </a:lnTo>
                <a:lnTo>
                  <a:pt x="304089" y="415000"/>
                </a:lnTo>
                <a:cubicBezTo>
                  <a:pt x="306889" y="417692"/>
                  <a:pt x="311304" y="417692"/>
                  <a:pt x="313996" y="415000"/>
                </a:cubicBezTo>
                <a:cubicBezTo>
                  <a:pt x="316688" y="412200"/>
                  <a:pt x="316688" y="407785"/>
                  <a:pt x="313996" y="405093"/>
                </a:cubicBezTo>
                <a:lnTo>
                  <a:pt x="256172" y="347915"/>
                </a:lnTo>
                <a:lnTo>
                  <a:pt x="255741" y="275877"/>
                </a:lnTo>
                <a:lnTo>
                  <a:pt x="281046" y="300966"/>
                </a:lnTo>
                <a:cubicBezTo>
                  <a:pt x="283845" y="303658"/>
                  <a:pt x="287399" y="305058"/>
                  <a:pt x="290952" y="305058"/>
                </a:cubicBezTo>
                <a:cubicBezTo>
                  <a:pt x="292137" y="305058"/>
                  <a:pt x="293321" y="304843"/>
                  <a:pt x="294506" y="304520"/>
                </a:cubicBezTo>
                <a:lnTo>
                  <a:pt x="393249" y="402186"/>
                </a:lnTo>
                <a:cubicBezTo>
                  <a:pt x="394649" y="403586"/>
                  <a:pt x="396371" y="404232"/>
                  <a:pt x="398202" y="404232"/>
                </a:cubicBezTo>
                <a:cubicBezTo>
                  <a:pt x="400033" y="404232"/>
                  <a:pt x="401755" y="403478"/>
                  <a:pt x="403155" y="402186"/>
                </a:cubicBezTo>
                <a:cubicBezTo>
                  <a:pt x="405847" y="399386"/>
                  <a:pt x="405847" y="394971"/>
                  <a:pt x="403155" y="392279"/>
                </a:cubicBezTo>
                <a:lnTo>
                  <a:pt x="304412" y="294613"/>
                </a:lnTo>
                <a:cubicBezTo>
                  <a:pt x="305597" y="289983"/>
                  <a:pt x="304412" y="284814"/>
                  <a:pt x="300751" y="281153"/>
                </a:cubicBezTo>
                <a:lnTo>
                  <a:pt x="275446" y="256064"/>
                </a:lnTo>
                <a:lnTo>
                  <a:pt x="346300" y="255633"/>
                </a:lnTo>
                <a:lnTo>
                  <a:pt x="404125" y="312811"/>
                </a:lnTo>
                <a:cubicBezTo>
                  <a:pt x="405524" y="314211"/>
                  <a:pt x="407247" y="314857"/>
                  <a:pt x="409077" y="314857"/>
                </a:cubicBezTo>
                <a:cubicBezTo>
                  <a:pt x="410908" y="314857"/>
                  <a:pt x="412631" y="314103"/>
                  <a:pt x="414031" y="312811"/>
                </a:cubicBezTo>
                <a:cubicBezTo>
                  <a:pt x="416723" y="310012"/>
                  <a:pt x="416723" y="305597"/>
                  <a:pt x="414031" y="302905"/>
                </a:cubicBezTo>
                <a:lnTo>
                  <a:pt x="366221" y="255525"/>
                </a:lnTo>
                <a:lnTo>
                  <a:pt x="411231" y="255310"/>
                </a:lnTo>
                <a:lnTo>
                  <a:pt x="442566" y="286322"/>
                </a:lnTo>
                <a:cubicBezTo>
                  <a:pt x="443966" y="287722"/>
                  <a:pt x="445689" y="288368"/>
                  <a:pt x="447519" y="288368"/>
                </a:cubicBezTo>
                <a:cubicBezTo>
                  <a:pt x="449350" y="288368"/>
                  <a:pt x="451073" y="287614"/>
                  <a:pt x="452473" y="286322"/>
                </a:cubicBezTo>
                <a:cubicBezTo>
                  <a:pt x="455165" y="283522"/>
                  <a:pt x="455165" y="279107"/>
                  <a:pt x="452473" y="276415"/>
                </a:cubicBezTo>
                <a:lnTo>
                  <a:pt x="431045" y="255310"/>
                </a:lnTo>
                <a:lnTo>
                  <a:pt x="491238" y="254987"/>
                </a:lnTo>
                <a:cubicBezTo>
                  <a:pt x="495115" y="254987"/>
                  <a:pt x="498237" y="251864"/>
                  <a:pt x="498237" y="247988"/>
                </a:cubicBezTo>
                <a:cubicBezTo>
                  <a:pt x="498237" y="244111"/>
                  <a:pt x="495115" y="240989"/>
                  <a:pt x="491238" y="24098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1BA9BA5-8AC0-3433-1B6C-3EAF4DD9840E}"/>
              </a:ext>
            </a:extLst>
          </p:cNvPr>
          <p:cNvSpPr/>
          <p:nvPr/>
        </p:nvSpPr>
        <p:spPr>
          <a:xfrm>
            <a:off x="3278060" y="4952718"/>
            <a:ext cx="706383" cy="706598"/>
          </a:xfrm>
          <a:custGeom>
            <a:avLst/>
            <a:gdLst>
              <a:gd name="connsiteX0" fmla="*/ 696692 w 706383"/>
              <a:gd name="connsiteY0" fmla="*/ 341239 h 706598"/>
              <a:gd name="connsiteX1" fmla="*/ 612378 w 706383"/>
              <a:gd name="connsiteY1" fmla="*/ 341670 h 706598"/>
              <a:gd name="connsiteX2" fmla="*/ 641236 w 706383"/>
              <a:gd name="connsiteY2" fmla="*/ 312488 h 706598"/>
              <a:gd name="connsiteX3" fmla="*/ 641236 w 706383"/>
              <a:gd name="connsiteY3" fmla="*/ 298490 h 706598"/>
              <a:gd name="connsiteX4" fmla="*/ 627238 w 706383"/>
              <a:gd name="connsiteY4" fmla="*/ 298490 h 706598"/>
              <a:gd name="connsiteX5" fmla="*/ 584381 w 706383"/>
              <a:gd name="connsiteY5" fmla="*/ 341778 h 706598"/>
              <a:gd name="connsiteX6" fmla="*/ 520527 w 706383"/>
              <a:gd name="connsiteY6" fmla="*/ 342101 h 706598"/>
              <a:gd name="connsiteX7" fmla="*/ 586535 w 706383"/>
              <a:gd name="connsiteY7" fmla="*/ 275339 h 706598"/>
              <a:gd name="connsiteX8" fmla="*/ 586535 w 706383"/>
              <a:gd name="connsiteY8" fmla="*/ 261340 h 706598"/>
              <a:gd name="connsiteX9" fmla="*/ 572536 w 706383"/>
              <a:gd name="connsiteY9" fmla="*/ 261340 h 706598"/>
              <a:gd name="connsiteX10" fmla="*/ 492530 w 706383"/>
              <a:gd name="connsiteY10" fmla="*/ 342208 h 706598"/>
              <a:gd name="connsiteX11" fmla="*/ 390879 w 706383"/>
              <a:gd name="connsiteY11" fmla="*/ 342747 h 706598"/>
              <a:gd name="connsiteX12" fmla="*/ 425661 w 706383"/>
              <a:gd name="connsiteY12" fmla="*/ 307643 h 706598"/>
              <a:gd name="connsiteX13" fmla="*/ 430613 w 706383"/>
              <a:gd name="connsiteY13" fmla="*/ 288583 h 706598"/>
              <a:gd name="connsiteX14" fmla="*/ 569198 w 706383"/>
              <a:gd name="connsiteY14" fmla="*/ 148383 h 706598"/>
              <a:gd name="connsiteX15" fmla="*/ 569198 w 706383"/>
              <a:gd name="connsiteY15" fmla="*/ 134385 h 706598"/>
              <a:gd name="connsiteX16" fmla="*/ 555200 w 706383"/>
              <a:gd name="connsiteY16" fmla="*/ 134385 h 706598"/>
              <a:gd name="connsiteX17" fmla="*/ 416615 w 706383"/>
              <a:gd name="connsiteY17" fmla="*/ 274477 h 706598"/>
              <a:gd name="connsiteX18" fmla="*/ 397448 w 706383"/>
              <a:gd name="connsiteY18" fmla="*/ 279646 h 706598"/>
              <a:gd name="connsiteX19" fmla="*/ 362667 w 706383"/>
              <a:gd name="connsiteY19" fmla="*/ 314857 h 706598"/>
              <a:gd name="connsiteX20" fmla="*/ 362129 w 706383"/>
              <a:gd name="connsiteY20" fmla="*/ 215468 h 706598"/>
              <a:gd name="connsiteX21" fmla="*/ 443213 w 706383"/>
              <a:gd name="connsiteY21" fmla="*/ 133416 h 706598"/>
              <a:gd name="connsiteX22" fmla="*/ 443213 w 706383"/>
              <a:gd name="connsiteY22" fmla="*/ 119417 h 706598"/>
              <a:gd name="connsiteX23" fmla="*/ 429214 w 706383"/>
              <a:gd name="connsiteY23" fmla="*/ 119417 h 706598"/>
              <a:gd name="connsiteX24" fmla="*/ 362021 w 706383"/>
              <a:gd name="connsiteY24" fmla="*/ 187364 h 706598"/>
              <a:gd name="connsiteX25" fmla="*/ 361698 w 706383"/>
              <a:gd name="connsiteY25" fmla="*/ 123509 h 706598"/>
              <a:gd name="connsiteX26" fmla="*/ 405632 w 706383"/>
              <a:gd name="connsiteY26" fmla="*/ 79037 h 706598"/>
              <a:gd name="connsiteX27" fmla="*/ 405632 w 706383"/>
              <a:gd name="connsiteY27" fmla="*/ 65039 h 706598"/>
              <a:gd name="connsiteX28" fmla="*/ 391633 w 706383"/>
              <a:gd name="connsiteY28" fmla="*/ 65039 h 706598"/>
              <a:gd name="connsiteX29" fmla="*/ 361591 w 706383"/>
              <a:gd name="connsiteY29" fmla="*/ 95405 h 706598"/>
              <a:gd name="connsiteX30" fmla="*/ 361160 w 706383"/>
              <a:gd name="connsiteY30" fmla="*/ 9907 h 706598"/>
              <a:gd name="connsiteX31" fmla="*/ 351145 w 706383"/>
              <a:gd name="connsiteY31" fmla="*/ 0 h 706598"/>
              <a:gd name="connsiteX32" fmla="*/ 341239 w 706383"/>
              <a:gd name="connsiteY32" fmla="*/ 10015 h 706598"/>
              <a:gd name="connsiteX33" fmla="*/ 341670 w 706383"/>
              <a:gd name="connsiteY33" fmla="*/ 94328 h 706598"/>
              <a:gd name="connsiteX34" fmla="*/ 312488 w 706383"/>
              <a:gd name="connsiteY34" fmla="*/ 65470 h 706598"/>
              <a:gd name="connsiteX35" fmla="*/ 298490 w 706383"/>
              <a:gd name="connsiteY35" fmla="*/ 65470 h 706598"/>
              <a:gd name="connsiteX36" fmla="*/ 298490 w 706383"/>
              <a:gd name="connsiteY36" fmla="*/ 79468 h 706598"/>
              <a:gd name="connsiteX37" fmla="*/ 341777 w 706383"/>
              <a:gd name="connsiteY37" fmla="*/ 122325 h 706598"/>
              <a:gd name="connsiteX38" fmla="*/ 342101 w 706383"/>
              <a:gd name="connsiteY38" fmla="*/ 186179 h 706598"/>
              <a:gd name="connsiteX39" fmla="*/ 275339 w 706383"/>
              <a:gd name="connsiteY39" fmla="*/ 120171 h 706598"/>
              <a:gd name="connsiteX40" fmla="*/ 261340 w 706383"/>
              <a:gd name="connsiteY40" fmla="*/ 120171 h 706598"/>
              <a:gd name="connsiteX41" fmla="*/ 261340 w 706383"/>
              <a:gd name="connsiteY41" fmla="*/ 134170 h 706598"/>
              <a:gd name="connsiteX42" fmla="*/ 342208 w 706383"/>
              <a:gd name="connsiteY42" fmla="*/ 214176 h 706598"/>
              <a:gd name="connsiteX43" fmla="*/ 342747 w 706383"/>
              <a:gd name="connsiteY43" fmla="*/ 314750 h 706598"/>
              <a:gd name="connsiteX44" fmla="*/ 307643 w 706383"/>
              <a:gd name="connsiteY44" fmla="*/ 279969 h 706598"/>
              <a:gd name="connsiteX45" fmla="*/ 288476 w 706383"/>
              <a:gd name="connsiteY45" fmla="*/ 275016 h 706598"/>
              <a:gd name="connsiteX46" fmla="*/ 148384 w 706383"/>
              <a:gd name="connsiteY46" fmla="*/ 136431 h 706598"/>
              <a:gd name="connsiteX47" fmla="*/ 134385 w 706383"/>
              <a:gd name="connsiteY47" fmla="*/ 136431 h 706598"/>
              <a:gd name="connsiteX48" fmla="*/ 134385 w 706383"/>
              <a:gd name="connsiteY48" fmla="*/ 150429 h 706598"/>
              <a:gd name="connsiteX49" fmla="*/ 274585 w 706383"/>
              <a:gd name="connsiteY49" fmla="*/ 289122 h 706598"/>
              <a:gd name="connsiteX50" fmla="*/ 279754 w 706383"/>
              <a:gd name="connsiteY50" fmla="*/ 308181 h 706598"/>
              <a:gd name="connsiteX51" fmla="*/ 314857 w 706383"/>
              <a:gd name="connsiteY51" fmla="*/ 342962 h 706598"/>
              <a:gd name="connsiteX52" fmla="*/ 212561 w 706383"/>
              <a:gd name="connsiteY52" fmla="*/ 343500 h 706598"/>
              <a:gd name="connsiteX53" fmla="*/ 131693 w 706383"/>
              <a:gd name="connsiteY53" fmla="*/ 263494 h 706598"/>
              <a:gd name="connsiteX54" fmla="*/ 117695 w 706383"/>
              <a:gd name="connsiteY54" fmla="*/ 263494 h 706598"/>
              <a:gd name="connsiteX55" fmla="*/ 117695 w 706383"/>
              <a:gd name="connsiteY55" fmla="*/ 277492 h 706598"/>
              <a:gd name="connsiteX56" fmla="*/ 184456 w 706383"/>
              <a:gd name="connsiteY56" fmla="*/ 343500 h 706598"/>
              <a:gd name="connsiteX57" fmla="*/ 120602 w 706383"/>
              <a:gd name="connsiteY57" fmla="*/ 343823 h 706598"/>
              <a:gd name="connsiteX58" fmla="*/ 77314 w 706383"/>
              <a:gd name="connsiteY58" fmla="*/ 300967 h 706598"/>
              <a:gd name="connsiteX59" fmla="*/ 63316 w 706383"/>
              <a:gd name="connsiteY59" fmla="*/ 300967 h 706598"/>
              <a:gd name="connsiteX60" fmla="*/ 63316 w 706383"/>
              <a:gd name="connsiteY60" fmla="*/ 314965 h 706598"/>
              <a:gd name="connsiteX61" fmla="*/ 92498 w 706383"/>
              <a:gd name="connsiteY61" fmla="*/ 343823 h 706598"/>
              <a:gd name="connsiteX62" fmla="*/ 9906 w 706383"/>
              <a:gd name="connsiteY62" fmla="*/ 344254 h 706598"/>
              <a:gd name="connsiteX63" fmla="*/ 0 w 706383"/>
              <a:gd name="connsiteY63" fmla="*/ 354268 h 706598"/>
              <a:gd name="connsiteX64" fmla="*/ 10014 w 706383"/>
              <a:gd name="connsiteY64" fmla="*/ 364175 h 706598"/>
              <a:gd name="connsiteX65" fmla="*/ 93790 w 706383"/>
              <a:gd name="connsiteY65" fmla="*/ 363744 h 706598"/>
              <a:gd name="connsiteX66" fmla="*/ 63747 w 706383"/>
              <a:gd name="connsiteY66" fmla="*/ 394110 h 706598"/>
              <a:gd name="connsiteX67" fmla="*/ 63747 w 706383"/>
              <a:gd name="connsiteY67" fmla="*/ 408109 h 706598"/>
              <a:gd name="connsiteX68" fmla="*/ 70746 w 706383"/>
              <a:gd name="connsiteY68" fmla="*/ 411016 h 706598"/>
              <a:gd name="connsiteX69" fmla="*/ 77746 w 706383"/>
              <a:gd name="connsiteY69" fmla="*/ 408109 h 706598"/>
              <a:gd name="connsiteX70" fmla="*/ 121679 w 706383"/>
              <a:gd name="connsiteY70" fmla="*/ 363637 h 706598"/>
              <a:gd name="connsiteX71" fmla="*/ 185534 w 706383"/>
              <a:gd name="connsiteY71" fmla="*/ 363314 h 706598"/>
              <a:gd name="connsiteX72" fmla="*/ 118341 w 706383"/>
              <a:gd name="connsiteY72" fmla="*/ 431260 h 706598"/>
              <a:gd name="connsiteX73" fmla="*/ 118341 w 706383"/>
              <a:gd name="connsiteY73" fmla="*/ 445258 h 706598"/>
              <a:gd name="connsiteX74" fmla="*/ 125340 w 706383"/>
              <a:gd name="connsiteY74" fmla="*/ 448166 h 706598"/>
              <a:gd name="connsiteX75" fmla="*/ 132340 w 706383"/>
              <a:gd name="connsiteY75" fmla="*/ 445258 h 706598"/>
              <a:gd name="connsiteX76" fmla="*/ 213422 w 706383"/>
              <a:gd name="connsiteY76" fmla="*/ 363206 h 706598"/>
              <a:gd name="connsiteX77" fmla="*/ 314534 w 706383"/>
              <a:gd name="connsiteY77" fmla="*/ 362668 h 706598"/>
              <a:gd name="connsiteX78" fmla="*/ 279000 w 706383"/>
              <a:gd name="connsiteY78" fmla="*/ 398633 h 706598"/>
              <a:gd name="connsiteX79" fmla="*/ 274047 w 706383"/>
              <a:gd name="connsiteY79" fmla="*/ 417800 h 706598"/>
              <a:gd name="connsiteX80" fmla="*/ 135462 w 706383"/>
              <a:gd name="connsiteY80" fmla="*/ 557892 h 706598"/>
              <a:gd name="connsiteX81" fmla="*/ 135462 w 706383"/>
              <a:gd name="connsiteY81" fmla="*/ 571890 h 706598"/>
              <a:gd name="connsiteX82" fmla="*/ 142462 w 706383"/>
              <a:gd name="connsiteY82" fmla="*/ 574798 h 706598"/>
              <a:gd name="connsiteX83" fmla="*/ 149460 w 706383"/>
              <a:gd name="connsiteY83" fmla="*/ 571890 h 706598"/>
              <a:gd name="connsiteX84" fmla="*/ 288045 w 706383"/>
              <a:gd name="connsiteY84" fmla="*/ 431798 h 706598"/>
              <a:gd name="connsiteX85" fmla="*/ 293106 w 706383"/>
              <a:gd name="connsiteY85" fmla="*/ 432552 h 706598"/>
              <a:gd name="connsiteX86" fmla="*/ 307104 w 706383"/>
              <a:gd name="connsiteY86" fmla="*/ 426630 h 706598"/>
              <a:gd name="connsiteX87" fmla="*/ 342639 w 706383"/>
              <a:gd name="connsiteY87" fmla="*/ 390664 h 706598"/>
              <a:gd name="connsiteX88" fmla="*/ 343177 w 706383"/>
              <a:gd name="connsiteY88" fmla="*/ 494037 h 706598"/>
              <a:gd name="connsiteX89" fmla="*/ 263171 w 706383"/>
              <a:gd name="connsiteY89" fmla="*/ 574905 h 706598"/>
              <a:gd name="connsiteX90" fmla="*/ 263171 w 706383"/>
              <a:gd name="connsiteY90" fmla="*/ 588904 h 706598"/>
              <a:gd name="connsiteX91" fmla="*/ 270170 w 706383"/>
              <a:gd name="connsiteY91" fmla="*/ 591811 h 706598"/>
              <a:gd name="connsiteX92" fmla="*/ 277169 w 706383"/>
              <a:gd name="connsiteY92" fmla="*/ 588904 h 706598"/>
              <a:gd name="connsiteX93" fmla="*/ 343177 w 706383"/>
              <a:gd name="connsiteY93" fmla="*/ 522142 h 706598"/>
              <a:gd name="connsiteX94" fmla="*/ 343500 w 706383"/>
              <a:gd name="connsiteY94" fmla="*/ 585996 h 706598"/>
              <a:gd name="connsiteX95" fmla="*/ 300643 w 706383"/>
              <a:gd name="connsiteY95" fmla="*/ 629284 h 706598"/>
              <a:gd name="connsiteX96" fmla="*/ 300643 w 706383"/>
              <a:gd name="connsiteY96" fmla="*/ 643282 h 706598"/>
              <a:gd name="connsiteX97" fmla="*/ 314642 w 706383"/>
              <a:gd name="connsiteY97" fmla="*/ 643282 h 706598"/>
              <a:gd name="connsiteX98" fmla="*/ 343500 w 706383"/>
              <a:gd name="connsiteY98" fmla="*/ 614101 h 706598"/>
              <a:gd name="connsiteX99" fmla="*/ 343931 w 706383"/>
              <a:gd name="connsiteY99" fmla="*/ 696692 h 706598"/>
              <a:gd name="connsiteX100" fmla="*/ 353945 w 706383"/>
              <a:gd name="connsiteY100" fmla="*/ 706598 h 706598"/>
              <a:gd name="connsiteX101" fmla="*/ 363852 w 706383"/>
              <a:gd name="connsiteY101" fmla="*/ 696584 h 706598"/>
              <a:gd name="connsiteX102" fmla="*/ 363421 w 706383"/>
              <a:gd name="connsiteY102" fmla="*/ 612809 h 706598"/>
              <a:gd name="connsiteX103" fmla="*/ 393787 w 706383"/>
              <a:gd name="connsiteY103" fmla="*/ 642852 h 706598"/>
              <a:gd name="connsiteX104" fmla="*/ 400786 w 706383"/>
              <a:gd name="connsiteY104" fmla="*/ 645759 h 706598"/>
              <a:gd name="connsiteX105" fmla="*/ 407785 w 706383"/>
              <a:gd name="connsiteY105" fmla="*/ 642852 h 706598"/>
              <a:gd name="connsiteX106" fmla="*/ 407785 w 706383"/>
              <a:gd name="connsiteY106" fmla="*/ 628853 h 706598"/>
              <a:gd name="connsiteX107" fmla="*/ 363313 w 706383"/>
              <a:gd name="connsiteY107" fmla="*/ 584920 h 706598"/>
              <a:gd name="connsiteX108" fmla="*/ 362991 w 706383"/>
              <a:gd name="connsiteY108" fmla="*/ 521065 h 706598"/>
              <a:gd name="connsiteX109" fmla="*/ 430937 w 706383"/>
              <a:gd name="connsiteY109" fmla="*/ 588258 h 706598"/>
              <a:gd name="connsiteX110" fmla="*/ 444935 w 706383"/>
              <a:gd name="connsiteY110" fmla="*/ 588258 h 706598"/>
              <a:gd name="connsiteX111" fmla="*/ 444935 w 706383"/>
              <a:gd name="connsiteY111" fmla="*/ 574259 h 706598"/>
              <a:gd name="connsiteX112" fmla="*/ 362883 w 706383"/>
              <a:gd name="connsiteY112" fmla="*/ 493176 h 706598"/>
              <a:gd name="connsiteX113" fmla="*/ 362345 w 706383"/>
              <a:gd name="connsiteY113" fmla="*/ 390880 h 706598"/>
              <a:gd name="connsiteX114" fmla="*/ 398309 w 706383"/>
              <a:gd name="connsiteY114" fmla="*/ 426414 h 706598"/>
              <a:gd name="connsiteX115" fmla="*/ 412415 w 706383"/>
              <a:gd name="connsiteY115" fmla="*/ 432121 h 706598"/>
              <a:gd name="connsiteX116" fmla="*/ 417477 w 706383"/>
              <a:gd name="connsiteY116" fmla="*/ 431367 h 706598"/>
              <a:gd name="connsiteX117" fmla="*/ 557569 w 706383"/>
              <a:gd name="connsiteY117" fmla="*/ 569952 h 706598"/>
              <a:gd name="connsiteX118" fmla="*/ 564568 w 706383"/>
              <a:gd name="connsiteY118" fmla="*/ 572859 h 706598"/>
              <a:gd name="connsiteX119" fmla="*/ 571567 w 706383"/>
              <a:gd name="connsiteY119" fmla="*/ 569952 h 706598"/>
              <a:gd name="connsiteX120" fmla="*/ 571567 w 706383"/>
              <a:gd name="connsiteY120" fmla="*/ 555954 h 706598"/>
              <a:gd name="connsiteX121" fmla="*/ 431475 w 706383"/>
              <a:gd name="connsiteY121" fmla="*/ 417369 h 706598"/>
              <a:gd name="connsiteX122" fmla="*/ 426307 w 706383"/>
              <a:gd name="connsiteY122" fmla="*/ 398202 h 706598"/>
              <a:gd name="connsiteX123" fmla="*/ 390341 w 706383"/>
              <a:gd name="connsiteY123" fmla="*/ 362668 h 706598"/>
              <a:gd name="connsiteX124" fmla="*/ 490915 w 706383"/>
              <a:gd name="connsiteY124" fmla="*/ 362129 h 706598"/>
              <a:gd name="connsiteX125" fmla="*/ 572967 w 706383"/>
              <a:gd name="connsiteY125" fmla="*/ 443212 h 706598"/>
              <a:gd name="connsiteX126" fmla="*/ 579966 w 706383"/>
              <a:gd name="connsiteY126" fmla="*/ 446120 h 706598"/>
              <a:gd name="connsiteX127" fmla="*/ 586965 w 706383"/>
              <a:gd name="connsiteY127" fmla="*/ 443212 h 706598"/>
              <a:gd name="connsiteX128" fmla="*/ 586965 w 706383"/>
              <a:gd name="connsiteY128" fmla="*/ 429214 h 706598"/>
              <a:gd name="connsiteX129" fmla="*/ 519019 w 706383"/>
              <a:gd name="connsiteY129" fmla="*/ 362021 h 706598"/>
              <a:gd name="connsiteX130" fmla="*/ 582874 w 706383"/>
              <a:gd name="connsiteY130" fmla="*/ 361698 h 706598"/>
              <a:gd name="connsiteX131" fmla="*/ 627346 w 706383"/>
              <a:gd name="connsiteY131" fmla="*/ 405632 h 706598"/>
              <a:gd name="connsiteX132" fmla="*/ 634345 w 706383"/>
              <a:gd name="connsiteY132" fmla="*/ 408539 h 706598"/>
              <a:gd name="connsiteX133" fmla="*/ 641344 w 706383"/>
              <a:gd name="connsiteY133" fmla="*/ 405632 h 706598"/>
              <a:gd name="connsiteX134" fmla="*/ 641344 w 706383"/>
              <a:gd name="connsiteY134" fmla="*/ 391634 h 706598"/>
              <a:gd name="connsiteX135" fmla="*/ 610978 w 706383"/>
              <a:gd name="connsiteY135" fmla="*/ 361591 h 706598"/>
              <a:gd name="connsiteX136" fmla="*/ 696476 w 706383"/>
              <a:gd name="connsiteY136" fmla="*/ 361160 h 706598"/>
              <a:gd name="connsiteX137" fmla="*/ 706383 w 706383"/>
              <a:gd name="connsiteY137" fmla="*/ 351146 h 706598"/>
              <a:gd name="connsiteX138" fmla="*/ 696368 w 706383"/>
              <a:gd name="connsiteY138" fmla="*/ 341239 h 70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6383" h="706598">
                <a:moveTo>
                  <a:pt x="696692" y="341239"/>
                </a:moveTo>
                <a:lnTo>
                  <a:pt x="612378" y="341670"/>
                </a:lnTo>
                <a:lnTo>
                  <a:pt x="641236" y="312488"/>
                </a:lnTo>
                <a:cubicBezTo>
                  <a:pt x="645113" y="308612"/>
                  <a:pt x="645005" y="302259"/>
                  <a:pt x="641236" y="298490"/>
                </a:cubicBezTo>
                <a:cubicBezTo>
                  <a:pt x="637360" y="294614"/>
                  <a:pt x="631007" y="294721"/>
                  <a:pt x="627238" y="298490"/>
                </a:cubicBezTo>
                <a:lnTo>
                  <a:pt x="584381" y="341778"/>
                </a:lnTo>
                <a:lnTo>
                  <a:pt x="520527" y="342101"/>
                </a:lnTo>
                <a:lnTo>
                  <a:pt x="586535" y="275339"/>
                </a:lnTo>
                <a:cubicBezTo>
                  <a:pt x="590411" y="271462"/>
                  <a:pt x="590411" y="265109"/>
                  <a:pt x="586535" y="261340"/>
                </a:cubicBezTo>
                <a:cubicBezTo>
                  <a:pt x="582658" y="257464"/>
                  <a:pt x="576305" y="257464"/>
                  <a:pt x="572536" y="261340"/>
                </a:cubicBezTo>
                <a:lnTo>
                  <a:pt x="492530" y="342208"/>
                </a:lnTo>
                <a:lnTo>
                  <a:pt x="390879" y="342747"/>
                </a:lnTo>
                <a:lnTo>
                  <a:pt x="425661" y="307643"/>
                </a:lnTo>
                <a:cubicBezTo>
                  <a:pt x="430829" y="302474"/>
                  <a:pt x="432445" y="295152"/>
                  <a:pt x="430613" y="288583"/>
                </a:cubicBezTo>
                <a:lnTo>
                  <a:pt x="569198" y="148383"/>
                </a:lnTo>
                <a:cubicBezTo>
                  <a:pt x="573075" y="144507"/>
                  <a:pt x="572967" y="138154"/>
                  <a:pt x="569198" y="134385"/>
                </a:cubicBezTo>
                <a:cubicBezTo>
                  <a:pt x="565322" y="130509"/>
                  <a:pt x="558969" y="130509"/>
                  <a:pt x="555200" y="134385"/>
                </a:cubicBezTo>
                <a:lnTo>
                  <a:pt x="416615" y="274477"/>
                </a:lnTo>
                <a:cubicBezTo>
                  <a:pt x="409939" y="272754"/>
                  <a:pt x="402617" y="274477"/>
                  <a:pt x="397448" y="279646"/>
                </a:cubicBezTo>
                <a:lnTo>
                  <a:pt x="362667" y="314857"/>
                </a:lnTo>
                <a:lnTo>
                  <a:pt x="362129" y="215468"/>
                </a:lnTo>
                <a:lnTo>
                  <a:pt x="443213" y="133416"/>
                </a:lnTo>
                <a:cubicBezTo>
                  <a:pt x="447089" y="129539"/>
                  <a:pt x="446981" y="123186"/>
                  <a:pt x="443213" y="119417"/>
                </a:cubicBezTo>
                <a:cubicBezTo>
                  <a:pt x="439336" y="115541"/>
                  <a:pt x="432983" y="115649"/>
                  <a:pt x="429214" y="119417"/>
                </a:cubicBezTo>
                <a:lnTo>
                  <a:pt x="362021" y="187364"/>
                </a:lnTo>
                <a:lnTo>
                  <a:pt x="361698" y="123509"/>
                </a:lnTo>
                <a:lnTo>
                  <a:pt x="405632" y="79037"/>
                </a:lnTo>
                <a:cubicBezTo>
                  <a:pt x="409509" y="75161"/>
                  <a:pt x="409401" y="68808"/>
                  <a:pt x="405632" y="65039"/>
                </a:cubicBezTo>
                <a:cubicBezTo>
                  <a:pt x="401755" y="61163"/>
                  <a:pt x="395402" y="61270"/>
                  <a:pt x="391633" y="65039"/>
                </a:cubicBezTo>
                <a:lnTo>
                  <a:pt x="361591" y="95405"/>
                </a:lnTo>
                <a:lnTo>
                  <a:pt x="361160" y="9907"/>
                </a:lnTo>
                <a:cubicBezTo>
                  <a:pt x="361160" y="4415"/>
                  <a:pt x="356637" y="0"/>
                  <a:pt x="351145" y="0"/>
                </a:cubicBezTo>
                <a:cubicBezTo>
                  <a:pt x="345654" y="0"/>
                  <a:pt x="341239" y="4523"/>
                  <a:pt x="341239" y="10015"/>
                </a:cubicBezTo>
                <a:lnTo>
                  <a:pt x="341670" y="94328"/>
                </a:lnTo>
                <a:lnTo>
                  <a:pt x="312488" y="65470"/>
                </a:lnTo>
                <a:cubicBezTo>
                  <a:pt x="308612" y="61593"/>
                  <a:pt x="302259" y="61701"/>
                  <a:pt x="298490" y="65470"/>
                </a:cubicBezTo>
                <a:cubicBezTo>
                  <a:pt x="294613" y="69346"/>
                  <a:pt x="294721" y="75699"/>
                  <a:pt x="298490" y="79468"/>
                </a:cubicBezTo>
                <a:lnTo>
                  <a:pt x="341777" y="122325"/>
                </a:lnTo>
                <a:lnTo>
                  <a:pt x="342101" y="186179"/>
                </a:lnTo>
                <a:lnTo>
                  <a:pt x="275339" y="120171"/>
                </a:lnTo>
                <a:cubicBezTo>
                  <a:pt x="271462" y="116295"/>
                  <a:pt x="265109" y="116295"/>
                  <a:pt x="261340" y="120171"/>
                </a:cubicBezTo>
                <a:cubicBezTo>
                  <a:pt x="257464" y="124048"/>
                  <a:pt x="257464" y="130401"/>
                  <a:pt x="261340" y="134170"/>
                </a:cubicBezTo>
                <a:lnTo>
                  <a:pt x="342208" y="214176"/>
                </a:lnTo>
                <a:lnTo>
                  <a:pt x="342747" y="314750"/>
                </a:lnTo>
                <a:lnTo>
                  <a:pt x="307643" y="279969"/>
                </a:lnTo>
                <a:cubicBezTo>
                  <a:pt x="302367" y="274800"/>
                  <a:pt x="295044" y="273185"/>
                  <a:pt x="288476" y="275016"/>
                </a:cubicBezTo>
                <a:lnTo>
                  <a:pt x="148384" y="136431"/>
                </a:lnTo>
                <a:cubicBezTo>
                  <a:pt x="144507" y="132554"/>
                  <a:pt x="138154" y="132662"/>
                  <a:pt x="134385" y="136431"/>
                </a:cubicBezTo>
                <a:cubicBezTo>
                  <a:pt x="130508" y="140307"/>
                  <a:pt x="130508" y="146661"/>
                  <a:pt x="134385" y="150429"/>
                </a:cubicBezTo>
                <a:lnTo>
                  <a:pt x="274585" y="289122"/>
                </a:lnTo>
                <a:cubicBezTo>
                  <a:pt x="272862" y="295690"/>
                  <a:pt x="274585" y="303013"/>
                  <a:pt x="279754" y="308181"/>
                </a:cubicBezTo>
                <a:lnTo>
                  <a:pt x="314857" y="342962"/>
                </a:lnTo>
                <a:lnTo>
                  <a:pt x="212561" y="343500"/>
                </a:lnTo>
                <a:lnTo>
                  <a:pt x="131693" y="263494"/>
                </a:lnTo>
                <a:cubicBezTo>
                  <a:pt x="127816" y="259617"/>
                  <a:pt x="121464" y="259725"/>
                  <a:pt x="117695" y="263494"/>
                </a:cubicBezTo>
                <a:cubicBezTo>
                  <a:pt x="113818" y="267370"/>
                  <a:pt x="113926" y="273724"/>
                  <a:pt x="117695" y="277492"/>
                </a:cubicBezTo>
                <a:lnTo>
                  <a:pt x="184456" y="343500"/>
                </a:lnTo>
                <a:lnTo>
                  <a:pt x="120602" y="343823"/>
                </a:lnTo>
                <a:lnTo>
                  <a:pt x="77314" y="300967"/>
                </a:lnTo>
                <a:cubicBezTo>
                  <a:pt x="73438" y="297090"/>
                  <a:pt x="67085" y="297198"/>
                  <a:pt x="63316" y="300967"/>
                </a:cubicBezTo>
                <a:cubicBezTo>
                  <a:pt x="59440" y="304843"/>
                  <a:pt x="59548" y="311196"/>
                  <a:pt x="63316" y="314965"/>
                </a:cubicBezTo>
                <a:lnTo>
                  <a:pt x="92498" y="343823"/>
                </a:lnTo>
                <a:lnTo>
                  <a:pt x="9906" y="344254"/>
                </a:lnTo>
                <a:cubicBezTo>
                  <a:pt x="4415" y="344254"/>
                  <a:pt x="0" y="348777"/>
                  <a:pt x="0" y="354268"/>
                </a:cubicBezTo>
                <a:cubicBezTo>
                  <a:pt x="0" y="359760"/>
                  <a:pt x="4522" y="364175"/>
                  <a:pt x="10014" y="364175"/>
                </a:cubicBezTo>
                <a:lnTo>
                  <a:pt x="93790" y="363744"/>
                </a:lnTo>
                <a:lnTo>
                  <a:pt x="63747" y="394110"/>
                </a:lnTo>
                <a:cubicBezTo>
                  <a:pt x="59870" y="397987"/>
                  <a:pt x="59870" y="404340"/>
                  <a:pt x="63747" y="408109"/>
                </a:cubicBezTo>
                <a:cubicBezTo>
                  <a:pt x="65685" y="410047"/>
                  <a:pt x="68270" y="411016"/>
                  <a:pt x="70746" y="411016"/>
                </a:cubicBezTo>
                <a:cubicBezTo>
                  <a:pt x="73330" y="411016"/>
                  <a:pt x="75807" y="410047"/>
                  <a:pt x="77746" y="408109"/>
                </a:cubicBezTo>
                <a:lnTo>
                  <a:pt x="121679" y="363637"/>
                </a:lnTo>
                <a:lnTo>
                  <a:pt x="185534" y="363314"/>
                </a:lnTo>
                <a:lnTo>
                  <a:pt x="118341" y="431260"/>
                </a:lnTo>
                <a:cubicBezTo>
                  <a:pt x="114464" y="435136"/>
                  <a:pt x="114464" y="441489"/>
                  <a:pt x="118341" y="445258"/>
                </a:cubicBezTo>
                <a:cubicBezTo>
                  <a:pt x="120279" y="447196"/>
                  <a:pt x="122864" y="448166"/>
                  <a:pt x="125340" y="448166"/>
                </a:cubicBezTo>
                <a:cubicBezTo>
                  <a:pt x="127924" y="448166"/>
                  <a:pt x="130401" y="447196"/>
                  <a:pt x="132340" y="445258"/>
                </a:cubicBezTo>
                <a:lnTo>
                  <a:pt x="213422" y="363206"/>
                </a:lnTo>
                <a:lnTo>
                  <a:pt x="314534" y="362668"/>
                </a:lnTo>
                <a:lnTo>
                  <a:pt x="279000" y="398633"/>
                </a:lnTo>
                <a:cubicBezTo>
                  <a:pt x="273831" y="403801"/>
                  <a:pt x="272216" y="411231"/>
                  <a:pt x="274047" y="417800"/>
                </a:cubicBezTo>
                <a:lnTo>
                  <a:pt x="135462" y="557892"/>
                </a:lnTo>
                <a:cubicBezTo>
                  <a:pt x="131586" y="561768"/>
                  <a:pt x="131693" y="568121"/>
                  <a:pt x="135462" y="571890"/>
                </a:cubicBezTo>
                <a:cubicBezTo>
                  <a:pt x="137400" y="573828"/>
                  <a:pt x="139984" y="574798"/>
                  <a:pt x="142462" y="574798"/>
                </a:cubicBezTo>
                <a:cubicBezTo>
                  <a:pt x="145046" y="574798"/>
                  <a:pt x="147522" y="573828"/>
                  <a:pt x="149460" y="571890"/>
                </a:cubicBezTo>
                <a:lnTo>
                  <a:pt x="288045" y="431798"/>
                </a:lnTo>
                <a:cubicBezTo>
                  <a:pt x="289660" y="432229"/>
                  <a:pt x="291383" y="432552"/>
                  <a:pt x="293106" y="432552"/>
                </a:cubicBezTo>
                <a:cubicBezTo>
                  <a:pt x="298167" y="432552"/>
                  <a:pt x="303228" y="430506"/>
                  <a:pt x="307104" y="426630"/>
                </a:cubicBezTo>
                <a:lnTo>
                  <a:pt x="342639" y="390664"/>
                </a:lnTo>
                <a:lnTo>
                  <a:pt x="343177" y="494037"/>
                </a:lnTo>
                <a:lnTo>
                  <a:pt x="263171" y="574905"/>
                </a:lnTo>
                <a:cubicBezTo>
                  <a:pt x="259294" y="578782"/>
                  <a:pt x="259294" y="585135"/>
                  <a:pt x="263171" y="588904"/>
                </a:cubicBezTo>
                <a:cubicBezTo>
                  <a:pt x="265109" y="590842"/>
                  <a:pt x="267693" y="591811"/>
                  <a:pt x="270170" y="591811"/>
                </a:cubicBezTo>
                <a:cubicBezTo>
                  <a:pt x="272647" y="591811"/>
                  <a:pt x="275231" y="590842"/>
                  <a:pt x="277169" y="588904"/>
                </a:cubicBezTo>
                <a:lnTo>
                  <a:pt x="343177" y="522142"/>
                </a:lnTo>
                <a:lnTo>
                  <a:pt x="343500" y="585996"/>
                </a:lnTo>
                <a:lnTo>
                  <a:pt x="300643" y="629284"/>
                </a:lnTo>
                <a:cubicBezTo>
                  <a:pt x="296767" y="633160"/>
                  <a:pt x="296875" y="639514"/>
                  <a:pt x="300643" y="643282"/>
                </a:cubicBezTo>
                <a:cubicBezTo>
                  <a:pt x="304520" y="647159"/>
                  <a:pt x="310873" y="647159"/>
                  <a:pt x="314642" y="643282"/>
                </a:cubicBezTo>
                <a:lnTo>
                  <a:pt x="343500" y="614101"/>
                </a:lnTo>
                <a:lnTo>
                  <a:pt x="343931" y="696692"/>
                </a:lnTo>
                <a:cubicBezTo>
                  <a:pt x="343931" y="702184"/>
                  <a:pt x="348453" y="706598"/>
                  <a:pt x="353945" y="706598"/>
                </a:cubicBezTo>
                <a:cubicBezTo>
                  <a:pt x="359437" y="706598"/>
                  <a:pt x="363852" y="702076"/>
                  <a:pt x="363852" y="696584"/>
                </a:cubicBezTo>
                <a:lnTo>
                  <a:pt x="363421" y="612809"/>
                </a:lnTo>
                <a:lnTo>
                  <a:pt x="393787" y="642852"/>
                </a:lnTo>
                <a:cubicBezTo>
                  <a:pt x="395725" y="644790"/>
                  <a:pt x="398309" y="645759"/>
                  <a:pt x="400786" y="645759"/>
                </a:cubicBezTo>
                <a:cubicBezTo>
                  <a:pt x="403371" y="645759"/>
                  <a:pt x="405847" y="644790"/>
                  <a:pt x="407785" y="642852"/>
                </a:cubicBezTo>
                <a:cubicBezTo>
                  <a:pt x="411662" y="638975"/>
                  <a:pt x="411554" y="632622"/>
                  <a:pt x="407785" y="628853"/>
                </a:cubicBezTo>
                <a:lnTo>
                  <a:pt x="363313" y="584920"/>
                </a:lnTo>
                <a:lnTo>
                  <a:pt x="362991" y="521065"/>
                </a:lnTo>
                <a:lnTo>
                  <a:pt x="430937" y="588258"/>
                </a:lnTo>
                <a:cubicBezTo>
                  <a:pt x="434813" y="592134"/>
                  <a:pt x="441167" y="592026"/>
                  <a:pt x="444935" y="588258"/>
                </a:cubicBezTo>
                <a:cubicBezTo>
                  <a:pt x="448811" y="584381"/>
                  <a:pt x="448811" y="578028"/>
                  <a:pt x="444935" y="574259"/>
                </a:cubicBezTo>
                <a:lnTo>
                  <a:pt x="362883" y="493176"/>
                </a:lnTo>
                <a:lnTo>
                  <a:pt x="362345" y="390880"/>
                </a:lnTo>
                <a:lnTo>
                  <a:pt x="398309" y="426414"/>
                </a:lnTo>
                <a:cubicBezTo>
                  <a:pt x="402186" y="430291"/>
                  <a:pt x="407247" y="432229"/>
                  <a:pt x="412415" y="432121"/>
                </a:cubicBezTo>
                <a:cubicBezTo>
                  <a:pt x="414139" y="432121"/>
                  <a:pt x="415754" y="431798"/>
                  <a:pt x="417477" y="431367"/>
                </a:cubicBezTo>
                <a:lnTo>
                  <a:pt x="557569" y="569952"/>
                </a:lnTo>
                <a:cubicBezTo>
                  <a:pt x="559507" y="571890"/>
                  <a:pt x="562091" y="572859"/>
                  <a:pt x="564568" y="572859"/>
                </a:cubicBezTo>
                <a:cubicBezTo>
                  <a:pt x="567152" y="572859"/>
                  <a:pt x="569629" y="571890"/>
                  <a:pt x="571567" y="569952"/>
                </a:cubicBezTo>
                <a:cubicBezTo>
                  <a:pt x="575444" y="566075"/>
                  <a:pt x="575336" y="559722"/>
                  <a:pt x="571567" y="555954"/>
                </a:cubicBezTo>
                <a:lnTo>
                  <a:pt x="431475" y="417369"/>
                </a:lnTo>
                <a:cubicBezTo>
                  <a:pt x="433198" y="410693"/>
                  <a:pt x="431475" y="403371"/>
                  <a:pt x="426307" y="398202"/>
                </a:cubicBezTo>
                <a:lnTo>
                  <a:pt x="390341" y="362668"/>
                </a:lnTo>
                <a:lnTo>
                  <a:pt x="490915" y="362129"/>
                </a:lnTo>
                <a:lnTo>
                  <a:pt x="572967" y="443212"/>
                </a:lnTo>
                <a:cubicBezTo>
                  <a:pt x="574905" y="445150"/>
                  <a:pt x="577490" y="446120"/>
                  <a:pt x="579966" y="446120"/>
                </a:cubicBezTo>
                <a:cubicBezTo>
                  <a:pt x="582551" y="446120"/>
                  <a:pt x="585027" y="445150"/>
                  <a:pt x="586965" y="443212"/>
                </a:cubicBezTo>
                <a:cubicBezTo>
                  <a:pt x="590842" y="439336"/>
                  <a:pt x="590734" y="432983"/>
                  <a:pt x="586965" y="429214"/>
                </a:cubicBezTo>
                <a:lnTo>
                  <a:pt x="519019" y="362021"/>
                </a:lnTo>
                <a:lnTo>
                  <a:pt x="582874" y="361698"/>
                </a:lnTo>
                <a:lnTo>
                  <a:pt x="627346" y="405632"/>
                </a:lnTo>
                <a:cubicBezTo>
                  <a:pt x="629284" y="407570"/>
                  <a:pt x="631868" y="408539"/>
                  <a:pt x="634345" y="408539"/>
                </a:cubicBezTo>
                <a:cubicBezTo>
                  <a:pt x="636822" y="408539"/>
                  <a:pt x="639406" y="407570"/>
                  <a:pt x="641344" y="405632"/>
                </a:cubicBezTo>
                <a:cubicBezTo>
                  <a:pt x="645220" y="401755"/>
                  <a:pt x="645113" y="395402"/>
                  <a:pt x="641344" y="391634"/>
                </a:cubicBezTo>
                <a:lnTo>
                  <a:pt x="610978" y="361591"/>
                </a:lnTo>
                <a:lnTo>
                  <a:pt x="696476" y="361160"/>
                </a:lnTo>
                <a:cubicBezTo>
                  <a:pt x="701968" y="361160"/>
                  <a:pt x="706383" y="356637"/>
                  <a:pt x="706383" y="351146"/>
                </a:cubicBezTo>
                <a:cubicBezTo>
                  <a:pt x="706383" y="345654"/>
                  <a:pt x="701860" y="341239"/>
                  <a:pt x="696368" y="3412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1B6036B-EA73-8B59-7F6A-08F4E04E1B05}"/>
              </a:ext>
            </a:extLst>
          </p:cNvPr>
          <p:cNvSpPr/>
          <p:nvPr/>
        </p:nvSpPr>
        <p:spPr>
          <a:xfrm>
            <a:off x="10902769" y="3539152"/>
            <a:ext cx="650070" cy="649854"/>
          </a:xfrm>
          <a:custGeom>
            <a:avLst/>
            <a:gdLst>
              <a:gd name="connsiteX0" fmla="*/ 640807 w 650070"/>
              <a:gd name="connsiteY0" fmla="*/ 313998 h 649854"/>
              <a:gd name="connsiteX1" fmla="*/ 563170 w 650070"/>
              <a:gd name="connsiteY1" fmla="*/ 314429 h 649854"/>
              <a:gd name="connsiteX2" fmla="*/ 589767 w 650070"/>
              <a:gd name="connsiteY2" fmla="*/ 287616 h 649854"/>
              <a:gd name="connsiteX3" fmla="*/ 589767 w 650070"/>
              <a:gd name="connsiteY3" fmla="*/ 274695 h 649854"/>
              <a:gd name="connsiteX4" fmla="*/ 576846 w 650070"/>
              <a:gd name="connsiteY4" fmla="*/ 274695 h 649854"/>
              <a:gd name="connsiteX5" fmla="*/ 537434 w 650070"/>
              <a:gd name="connsiteY5" fmla="*/ 314536 h 649854"/>
              <a:gd name="connsiteX6" fmla="*/ 478748 w 650070"/>
              <a:gd name="connsiteY6" fmla="*/ 314859 h 649854"/>
              <a:gd name="connsiteX7" fmla="*/ 539480 w 650070"/>
              <a:gd name="connsiteY7" fmla="*/ 253481 h 649854"/>
              <a:gd name="connsiteX8" fmla="*/ 539480 w 650070"/>
              <a:gd name="connsiteY8" fmla="*/ 240560 h 649854"/>
              <a:gd name="connsiteX9" fmla="*/ 526558 w 650070"/>
              <a:gd name="connsiteY9" fmla="*/ 240560 h 649854"/>
              <a:gd name="connsiteX10" fmla="*/ 453013 w 650070"/>
              <a:gd name="connsiteY10" fmla="*/ 314967 h 649854"/>
              <a:gd name="connsiteX11" fmla="*/ 359439 w 650070"/>
              <a:gd name="connsiteY11" fmla="*/ 315505 h 649854"/>
              <a:gd name="connsiteX12" fmla="*/ 391420 w 650070"/>
              <a:gd name="connsiteY12" fmla="*/ 283201 h 649854"/>
              <a:gd name="connsiteX13" fmla="*/ 396050 w 650070"/>
              <a:gd name="connsiteY13" fmla="*/ 265649 h 649854"/>
              <a:gd name="connsiteX14" fmla="*/ 523544 w 650070"/>
              <a:gd name="connsiteY14" fmla="*/ 136648 h 649854"/>
              <a:gd name="connsiteX15" fmla="*/ 523544 w 650070"/>
              <a:gd name="connsiteY15" fmla="*/ 123727 h 649854"/>
              <a:gd name="connsiteX16" fmla="*/ 510622 w 650070"/>
              <a:gd name="connsiteY16" fmla="*/ 123727 h 649854"/>
              <a:gd name="connsiteX17" fmla="*/ 383128 w 650070"/>
              <a:gd name="connsiteY17" fmla="*/ 252620 h 649854"/>
              <a:gd name="connsiteX18" fmla="*/ 365576 w 650070"/>
              <a:gd name="connsiteY18" fmla="*/ 257358 h 649854"/>
              <a:gd name="connsiteX19" fmla="*/ 333595 w 650070"/>
              <a:gd name="connsiteY19" fmla="*/ 289662 h 649854"/>
              <a:gd name="connsiteX20" fmla="*/ 333057 w 650070"/>
              <a:gd name="connsiteY20" fmla="*/ 198241 h 649854"/>
              <a:gd name="connsiteX21" fmla="*/ 407680 w 650070"/>
              <a:gd name="connsiteY21" fmla="*/ 122758 h 649854"/>
              <a:gd name="connsiteX22" fmla="*/ 407680 w 650070"/>
              <a:gd name="connsiteY22" fmla="*/ 109836 h 649854"/>
              <a:gd name="connsiteX23" fmla="*/ 394758 w 650070"/>
              <a:gd name="connsiteY23" fmla="*/ 109836 h 649854"/>
              <a:gd name="connsiteX24" fmla="*/ 332949 w 650070"/>
              <a:gd name="connsiteY24" fmla="*/ 172291 h 649854"/>
              <a:gd name="connsiteX25" fmla="*/ 332626 w 650070"/>
              <a:gd name="connsiteY25" fmla="*/ 113605 h 649854"/>
              <a:gd name="connsiteX26" fmla="*/ 373114 w 650070"/>
              <a:gd name="connsiteY26" fmla="*/ 72686 h 649854"/>
              <a:gd name="connsiteX27" fmla="*/ 373114 w 650070"/>
              <a:gd name="connsiteY27" fmla="*/ 59765 h 649854"/>
              <a:gd name="connsiteX28" fmla="*/ 360192 w 650070"/>
              <a:gd name="connsiteY28" fmla="*/ 59765 h 649854"/>
              <a:gd name="connsiteX29" fmla="*/ 332626 w 650070"/>
              <a:gd name="connsiteY29" fmla="*/ 87654 h 649854"/>
              <a:gd name="connsiteX30" fmla="*/ 332196 w 650070"/>
              <a:gd name="connsiteY30" fmla="*/ 9047 h 649854"/>
              <a:gd name="connsiteX31" fmla="*/ 323043 w 650070"/>
              <a:gd name="connsiteY31" fmla="*/ 2 h 649854"/>
              <a:gd name="connsiteX32" fmla="*/ 313998 w 650070"/>
              <a:gd name="connsiteY32" fmla="*/ 9155 h 649854"/>
              <a:gd name="connsiteX33" fmla="*/ 314428 w 650070"/>
              <a:gd name="connsiteY33" fmla="*/ 86685 h 649854"/>
              <a:gd name="connsiteX34" fmla="*/ 287616 w 650070"/>
              <a:gd name="connsiteY34" fmla="*/ 60088 h 649854"/>
              <a:gd name="connsiteX35" fmla="*/ 274694 w 650070"/>
              <a:gd name="connsiteY35" fmla="*/ 60088 h 649854"/>
              <a:gd name="connsiteX36" fmla="*/ 274694 w 650070"/>
              <a:gd name="connsiteY36" fmla="*/ 73009 h 649854"/>
              <a:gd name="connsiteX37" fmla="*/ 314536 w 650070"/>
              <a:gd name="connsiteY37" fmla="*/ 112420 h 649854"/>
              <a:gd name="connsiteX38" fmla="*/ 314859 w 650070"/>
              <a:gd name="connsiteY38" fmla="*/ 171106 h 649854"/>
              <a:gd name="connsiteX39" fmla="*/ 253481 w 650070"/>
              <a:gd name="connsiteY39" fmla="*/ 110374 h 649854"/>
              <a:gd name="connsiteX40" fmla="*/ 240560 w 650070"/>
              <a:gd name="connsiteY40" fmla="*/ 110374 h 649854"/>
              <a:gd name="connsiteX41" fmla="*/ 240560 w 650070"/>
              <a:gd name="connsiteY41" fmla="*/ 123296 h 649854"/>
              <a:gd name="connsiteX42" fmla="*/ 314967 w 650070"/>
              <a:gd name="connsiteY42" fmla="*/ 196842 h 649854"/>
              <a:gd name="connsiteX43" fmla="*/ 315505 w 650070"/>
              <a:gd name="connsiteY43" fmla="*/ 289339 h 649854"/>
              <a:gd name="connsiteX44" fmla="*/ 283201 w 650070"/>
              <a:gd name="connsiteY44" fmla="*/ 257358 h 649854"/>
              <a:gd name="connsiteX45" fmla="*/ 265541 w 650070"/>
              <a:gd name="connsiteY45" fmla="*/ 252835 h 649854"/>
              <a:gd name="connsiteX46" fmla="*/ 136648 w 650070"/>
              <a:gd name="connsiteY46" fmla="*/ 125342 h 649854"/>
              <a:gd name="connsiteX47" fmla="*/ 123727 w 650070"/>
              <a:gd name="connsiteY47" fmla="*/ 125342 h 649854"/>
              <a:gd name="connsiteX48" fmla="*/ 123727 w 650070"/>
              <a:gd name="connsiteY48" fmla="*/ 138264 h 649854"/>
              <a:gd name="connsiteX49" fmla="*/ 252727 w 650070"/>
              <a:gd name="connsiteY49" fmla="*/ 265757 h 649854"/>
              <a:gd name="connsiteX50" fmla="*/ 257465 w 650070"/>
              <a:gd name="connsiteY50" fmla="*/ 283309 h 649854"/>
              <a:gd name="connsiteX51" fmla="*/ 289770 w 650070"/>
              <a:gd name="connsiteY51" fmla="*/ 315290 h 649854"/>
              <a:gd name="connsiteX52" fmla="*/ 195657 w 650070"/>
              <a:gd name="connsiteY52" fmla="*/ 315828 h 649854"/>
              <a:gd name="connsiteX53" fmla="*/ 121250 w 650070"/>
              <a:gd name="connsiteY53" fmla="*/ 242283 h 649854"/>
              <a:gd name="connsiteX54" fmla="*/ 108328 w 650070"/>
              <a:gd name="connsiteY54" fmla="*/ 242283 h 649854"/>
              <a:gd name="connsiteX55" fmla="*/ 108328 w 650070"/>
              <a:gd name="connsiteY55" fmla="*/ 255204 h 649854"/>
              <a:gd name="connsiteX56" fmla="*/ 169706 w 650070"/>
              <a:gd name="connsiteY56" fmla="*/ 315936 h 649854"/>
              <a:gd name="connsiteX57" fmla="*/ 111020 w 650070"/>
              <a:gd name="connsiteY57" fmla="*/ 316259 h 649854"/>
              <a:gd name="connsiteX58" fmla="*/ 71179 w 650070"/>
              <a:gd name="connsiteY58" fmla="*/ 276848 h 649854"/>
              <a:gd name="connsiteX59" fmla="*/ 58257 w 650070"/>
              <a:gd name="connsiteY59" fmla="*/ 276848 h 649854"/>
              <a:gd name="connsiteX60" fmla="*/ 58257 w 650070"/>
              <a:gd name="connsiteY60" fmla="*/ 289770 h 649854"/>
              <a:gd name="connsiteX61" fmla="*/ 85069 w 650070"/>
              <a:gd name="connsiteY61" fmla="*/ 316367 h 649854"/>
              <a:gd name="connsiteX62" fmla="*/ 9047 w 650070"/>
              <a:gd name="connsiteY62" fmla="*/ 316798 h 649854"/>
              <a:gd name="connsiteX63" fmla="*/ 2 w 650070"/>
              <a:gd name="connsiteY63" fmla="*/ 325950 h 649854"/>
              <a:gd name="connsiteX64" fmla="*/ 9155 w 650070"/>
              <a:gd name="connsiteY64" fmla="*/ 334995 h 649854"/>
              <a:gd name="connsiteX65" fmla="*/ 86146 w 650070"/>
              <a:gd name="connsiteY65" fmla="*/ 334565 h 649854"/>
              <a:gd name="connsiteX66" fmla="*/ 58580 w 650070"/>
              <a:gd name="connsiteY66" fmla="*/ 362454 h 649854"/>
              <a:gd name="connsiteX67" fmla="*/ 58580 w 650070"/>
              <a:gd name="connsiteY67" fmla="*/ 375376 h 649854"/>
              <a:gd name="connsiteX68" fmla="*/ 65041 w 650070"/>
              <a:gd name="connsiteY68" fmla="*/ 377960 h 649854"/>
              <a:gd name="connsiteX69" fmla="*/ 71501 w 650070"/>
              <a:gd name="connsiteY69" fmla="*/ 375268 h 649854"/>
              <a:gd name="connsiteX70" fmla="*/ 111989 w 650070"/>
              <a:gd name="connsiteY70" fmla="*/ 334349 h 649854"/>
              <a:gd name="connsiteX71" fmla="*/ 170675 w 650070"/>
              <a:gd name="connsiteY71" fmla="*/ 334026 h 649854"/>
              <a:gd name="connsiteX72" fmla="*/ 108867 w 650070"/>
              <a:gd name="connsiteY72" fmla="*/ 396481 h 649854"/>
              <a:gd name="connsiteX73" fmla="*/ 108867 w 650070"/>
              <a:gd name="connsiteY73" fmla="*/ 409403 h 649854"/>
              <a:gd name="connsiteX74" fmla="*/ 115327 w 650070"/>
              <a:gd name="connsiteY74" fmla="*/ 412095 h 649854"/>
              <a:gd name="connsiteX75" fmla="*/ 121788 w 650070"/>
              <a:gd name="connsiteY75" fmla="*/ 409403 h 649854"/>
              <a:gd name="connsiteX76" fmla="*/ 196411 w 650070"/>
              <a:gd name="connsiteY76" fmla="*/ 333919 h 649854"/>
              <a:gd name="connsiteX77" fmla="*/ 289447 w 650070"/>
              <a:gd name="connsiteY77" fmla="*/ 333380 h 649854"/>
              <a:gd name="connsiteX78" fmla="*/ 256712 w 650070"/>
              <a:gd name="connsiteY78" fmla="*/ 366438 h 649854"/>
              <a:gd name="connsiteX79" fmla="*/ 252189 w 650070"/>
              <a:gd name="connsiteY79" fmla="*/ 384098 h 649854"/>
              <a:gd name="connsiteX80" fmla="*/ 124695 w 650070"/>
              <a:gd name="connsiteY80" fmla="*/ 512991 h 649854"/>
              <a:gd name="connsiteX81" fmla="*/ 124695 w 650070"/>
              <a:gd name="connsiteY81" fmla="*/ 525913 h 649854"/>
              <a:gd name="connsiteX82" fmla="*/ 131157 w 650070"/>
              <a:gd name="connsiteY82" fmla="*/ 528497 h 649854"/>
              <a:gd name="connsiteX83" fmla="*/ 137617 w 650070"/>
              <a:gd name="connsiteY83" fmla="*/ 525805 h 649854"/>
              <a:gd name="connsiteX84" fmla="*/ 265111 w 650070"/>
              <a:gd name="connsiteY84" fmla="*/ 396912 h 649854"/>
              <a:gd name="connsiteX85" fmla="*/ 269741 w 650070"/>
              <a:gd name="connsiteY85" fmla="*/ 397558 h 649854"/>
              <a:gd name="connsiteX86" fmla="*/ 282663 w 650070"/>
              <a:gd name="connsiteY86" fmla="*/ 392174 h 649854"/>
              <a:gd name="connsiteX87" fmla="*/ 315397 w 650070"/>
              <a:gd name="connsiteY87" fmla="*/ 359116 h 649854"/>
              <a:gd name="connsiteX88" fmla="*/ 315936 w 650070"/>
              <a:gd name="connsiteY88" fmla="*/ 454198 h 649854"/>
              <a:gd name="connsiteX89" fmla="*/ 242390 w 650070"/>
              <a:gd name="connsiteY89" fmla="*/ 528605 h 649854"/>
              <a:gd name="connsiteX90" fmla="*/ 242390 w 650070"/>
              <a:gd name="connsiteY90" fmla="*/ 541526 h 649854"/>
              <a:gd name="connsiteX91" fmla="*/ 248851 w 650070"/>
              <a:gd name="connsiteY91" fmla="*/ 544218 h 649854"/>
              <a:gd name="connsiteX92" fmla="*/ 255312 w 650070"/>
              <a:gd name="connsiteY92" fmla="*/ 541526 h 649854"/>
              <a:gd name="connsiteX93" fmla="*/ 316044 w 650070"/>
              <a:gd name="connsiteY93" fmla="*/ 480149 h 649854"/>
              <a:gd name="connsiteX94" fmla="*/ 316367 w 650070"/>
              <a:gd name="connsiteY94" fmla="*/ 538834 h 649854"/>
              <a:gd name="connsiteX95" fmla="*/ 276956 w 650070"/>
              <a:gd name="connsiteY95" fmla="*/ 578676 h 649854"/>
              <a:gd name="connsiteX96" fmla="*/ 276956 w 650070"/>
              <a:gd name="connsiteY96" fmla="*/ 591598 h 649854"/>
              <a:gd name="connsiteX97" fmla="*/ 289877 w 650070"/>
              <a:gd name="connsiteY97" fmla="*/ 591598 h 649854"/>
              <a:gd name="connsiteX98" fmla="*/ 316474 w 650070"/>
              <a:gd name="connsiteY98" fmla="*/ 564785 h 649854"/>
              <a:gd name="connsiteX99" fmla="*/ 316905 w 650070"/>
              <a:gd name="connsiteY99" fmla="*/ 640808 h 649854"/>
              <a:gd name="connsiteX100" fmla="*/ 326058 w 650070"/>
              <a:gd name="connsiteY100" fmla="*/ 649853 h 649854"/>
              <a:gd name="connsiteX101" fmla="*/ 335103 w 650070"/>
              <a:gd name="connsiteY101" fmla="*/ 640700 h 649854"/>
              <a:gd name="connsiteX102" fmla="*/ 334672 w 650070"/>
              <a:gd name="connsiteY102" fmla="*/ 563708 h 649854"/>
              <a:gd name="connsiteX103" fmla="*/ 362562 w 650070"/>
              <a:gd name="connsiteY103" fmla="*/ 591275 h 649854"/>
              <a:gd name="connsiteX104" fmla="*/ 369022 w 650070"/>
              <a:gd name="connsiteY104" fmla="*/ 593967 h 649854"/>
              <a:gd name="connsiteX105" fmla="*/ 375483 w 650070"/>
              <a:gd name="connsiteY105" fmla="*/ 591275 h 649854"/>
              <a:gd name="connsiteX106" fmla="*/ 375483 w 650070"/>
              <a:gd name="connsiteY106" fmla="*/ 578353 h 649854"/>
              <a:gd name="connsiteX107" fmla="*/ 334565 w 650070"/>
              <a:gd name="connsiteY107" fmla="*/ 537865 h 649854"/>
              <a:gd name="connsiteX108" fmla="*/ 334242 w 650070"/>
              <a:gd name="connsiteY108" fmla="*/ 479179 h 649854"/>
              <a:gd name="connsiteX109" fmla="*/ 396696 w 650070"/>
              <a:gd name="connsiteY109" fmla="*/ 540988 h 649854"/>
              <a:gd name="connsiteX110" fmla="*/ 409618 w 650070"/>
              <a:gd name="connsiteY110" fmla="*/ 540988 h 649854"/>
              <a:gd name="connsiteX111" fmla="*/ 409618 w 650070"/>
              <a:gd name="connsiteY111" fmla="*/ 528066 h 649854"/>
              <a:gd name="connsiteX112" fmla="*/ 334134 w 650070"/>
              <a:gd name="connsiteY112" fmla="*/ 453444 h 649854"/>
              <a:gd name="connsiteX113" fmla="*/ 333595 w 650070"/>
              <a:gd name="connsiteY113" fmla="*/ 359331 h 649854"/>
              <a:gd name="connsiteX114" fmla="*/ 366653 w 650070"/>
              <a:gd name="connsiteY114" fmla="*/ 392066 h 649854"/>
              <a:gd name="connsiteX115" fmla="*/ 379575 w 650070"/>
              <a:gd name="connsiteY115" fmla="*/ 397342 h 649854"/>
              <a:gd name="connsiteX116" fmla="*/ 384205 w 650070"/>
              <a:gd name="connsiteY116" fmla="*/ 396696 h 649854"/>
              <a:gd name="connsiteX117" fmla="*/ 513098 w 650070"/>
              <a:gd name="connsiteY117" fmla="*/ 524190 h 649854"/>
              <a:gd name="connsiteX118" fmla="*/ 519560 w 650070"/>
              <a:gd name="connsiteY118" fmla="*/ 526882 h 649854"/>
              <a:gd name="connsiteX119" fmla="*/ 526020 w 650070"/>
              <a:gd name="connsiteY119" fmla="*/ 524190 h 649854"/>
              <a:gd name="connsiteX120" fmla="*/ 526020 w 650070"/>
              <a:gd name="connsiteY120" fmla="*/ 511268 h 649854"/>
              <a:gd name="connsiteX121" fmla="*/ 397127 w 650070"/>
              <a:gd name="connsiteY121" fmla="*/ 383775 h 649854"/>
              <a:gd name="connsiteX122" fmla="*/ 392389 w 650070"/>
              <a:gd name="connsiteY122" fmla="*/ 366223 h 649854"/>
              <a:gd name="connsiteX123" fmla="*/ 359331 w 650070"/>
              <a:gd name="connsiteY123" fmla="*/ 333488 h 649854"/>
              <a:gd name="connsiteX124" fmla="*/ 451828 w 650070"/>
              <a:gd name="connsiteY124" fmla="*/ 332950 h 649854"/>
              <a:gd name="connsiteX125" fmla="*/ 527312 w 650070"/>
              <a:gd name="connsiteY125" fmla="*/ 407572 h 649854"/>
              <a:gd name="connsiteX126" fmla="*/ 533773 w 650070"/>
              <a:gd name="connsiteY126" fmla="*/ 410264 h 649854"/>
              <a:gd name="connsiteX127" fmla="*/ 540234 w 650070"/>
              <a:gd name="connsiteY127" fmla="*/ 407572 h 649854"/>
              <a:gd name="connsiteX128" fmla="*/ 540234 w 650070"/>
              <a:gd name="connsiteY128" fmla="*/ 394650 h 649854"/>
              <a:gd name="connsiteX129" fmla="*/ 477780 w 650070"/>
              <a:gd name="connsiteY129" fmla="*/ 332842 h 649854"/>
              <a:gd name="connsiteX130" fmla="*/ 536465 w 650070"/>
              <a:gd name="connsiteY130" fmla="*/ 332519 h 649854"/>
              <a:gd name="connsiteX131" fmla="*/ 577384 w 650070"/>
              <a:gd name="connsiteY131" fmla="*/ 373007 h 649854"/>
              <a:gd name="connsiteX132" fmla="*/ 583844 w 650070"/>
              <a:gd name="connsiteY132" fmla="*/ 375699 h 649854"/>
              <a:gd name="connsiteX133" fmla="*/ 590306 w 650070"/>
              <a:gd name="connsiteY133" fmla="*/ 373007 h 649854"/>
              <a:gd name="connsiteX134" fmla="*/ 590306 w 650070"/>
              <a:gd name="connsiteY134" fmla="*/ 360085 h 649854"/>
              <a:gd name="connsiteX135" fmla="*/ 562416 w 650070"/>
              <a:gd name="connsiteY135" fmla="*/ 332519 h 649854"/>
              <a:gd name="connsiteX136" fmla="*/ 641023 w 650070"/>
              <a:gd name="connsiteY136" fmla="*/ 332088 h 649854"/>
              <a:gd name="connsiteX137" fmla="*/ 650068 w 650070"/>
              <a:gd name="connsiteY137" fmla="*/ 322935 h 649854"/>
              <a:gd name="connsiteX138" fmla="*/ 640915 w 650070"/>
              <a:gd name="connsiteY138" fmla="*/ 313890 h 649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50070" h="649854">
                <a:moveTo>
                  <a:pt x="640807" y="313998"/>
                </a:moveTo>
                <a:lnTo>
                  <a:pt x="563170" y="314429"/>
                </a:lnTo>
                <a:lnTo>
                  <a:pt x="589767" y="287616"/>
                </a:lnTo>
                <a:cubicBezTo>
                  <a:pt x="593320" y="284063"/>
                  <a:pt x="593320" y="278248"/>
                  <a:pt x="589767" y="274695"/>
                </a:cubicBezTo>
                <a:cubicBezTo>
                  <a:pt x="586214" y="271141"/>
                  <a:pt x="580399" y="271141"/>
                  <a:pt x="576846" y="274695"/>
                </a:cubicBezTo>
                <a:lnTo>
                  <a:pt x="537434" y="314536"/>
                </a:lnTo>
                <a:lnTo>
                  <a:pt x="478748" y="314859"/>
                </a:lnTo>
                <a:lnTo>
                  <a:pt x="539480" y="253481"/>
                </a:lnTo>
                <a:cubicBezTo>
                  <a:pt x="543034" y="249928"/>
                  <a:pt x="543034" y="244113"/>
                  <a:pt x="539480" y="240560"/>
                </a:cubicBezTo>
                <a:cubicBezTo>
                  <a:pt x="535927" y="237006"/>
                  <a:pt x="530112" y="237006"/>
                  <a:pt x="526558" y="240560"/>
                </a:cubicBezTo>
                <a:lnTo>
                  <a:pt x="453013" y="314967"/>
                </a:lnTo>
                <a:lnTo>
                  <a:pt x="359439" y="315505"/>
                </a:lnTo>
                <a:lnTo>
                  <a:pt x="391420" y="283201"/>
                </a:lnTo>
                <a:cubicBezTo>
                  <a:pt x="396158" y="278463"/>
                  <a:pt x="397665" y="271679"/>
                  <a:pt x="396050" y="265649"/>
                </a:cubicBezTo>
                <a:lnTo>
                  <a:pt x="523544" y="136648"/>
                </a:lnTo>
                <a:cubicBezTo>
                  <a:pt x="527097" y="133095"/>
                  <a:pt x="527097" y="127280"/>
                  <a:pt x="523544" y="123727"/>
                </a:cubicBezTo>
                <a:cubicBezTo>
                  <a:pt x="519990" y="120173"/>
                  <a:pt x="514176" y="120173"/>
                  <a:pt x="510622" y="123727"/>
                </a:cubicBezTo>
                <a:lnTo>
                  <a:pt x="383128" y="252620"/>
                </a:lnTo>
                <a:cubicBezTo>
                  <a:pt x="376990" y="251005"/>
                  <a:pt x="370314" y="252620"/>
                  <a:pt x="365576" y="257358"/>
                </a:cubicBezTo>
                <a:lnTo>
                  <a:pt x="333595" y="289662"/>
                </a:lnTo>
                <a:lnTo>
                  <a:pt x="333057" y="198241"/>
                </a:lnTo>
                <a:lnTo>
                  <a:pt x="407680" y="122758"/>
                </a:lnTo>
                <a:cubicBezTo>
                  <a:pt x="411233" y="119204"/>
                  <a:pt x="411233" y="113389"/>
                  <a:pt x="407680" y="109836"/>
                </a:cubicBezTo>
                <a:cubicBezTo>
                  <a:pt x="404126" y="106282"/>
                  <a:pt x="398311" y="106282"/>
                  <a:pt x="394758" y="109836"/>
                </a:cubicBezTo>
                <a:lnTo>
                  <a:pt x="332949" y="172291"/>
                </a:lnTo>
                <a:lnTo>
                  <a:pt x="332626" y="113605"/>
                </a:lnTo>
                <a:lnTo>
                  <a:pt x="373114" y="72686"/>
                </a:lnTo>
                <a:cubicBezTo>
                  <a:pt x="376668" y="69133"/>
                  <a:pt x="376668" y="63318"/>
                  <a:pt x="373114" y="59765"/>
                </a:cubicBezTo>
                <a:cubicBezTo>
                  <a:pt x="369561" y="56211"/>
                  <a:pt x="363746" y="56211"/>
                  <a:pt x="360192" y="59765"/>
                </a:cubicBezTo>
                <a:lnTo>
                  <a:pt x="332626" y="87654"/>
                </a:lnTo>
                <a:lnTo>
                  <a:pt x="332196" y="9047"/>
                </a:lnTo>
                <a:cubicBezTo>
                  <a:pt x="332196" y="3986"/>
                  <a:pt x="328104" y="-106"/>
                  <a:pt x="323043" y="2"/>
                </a:cubicBezTo>
                <a:cubicBezTo>
                  <a:pt x="317982" y="2"/>
                  <a:pt x="313890" y="4094"/>
                  <a:pt x="313998" y="9155"/>
                </a:cubicBezTo>
                <a:lnTo>
                  <a:pt x="314428" y="86685"/>
                </a:lnTo>
                <a:lnTo>
                  <a:pt x="287616" y="60088"/>
                </a:lnTo>
                <a:cubicBezTo>
                  <a:pt x="284063" y="56534"/>
                  <a:pt x="278248" y="56534"/>
                  <a:pt x="274694" y="60088"/>
                </a:cubicBezTo>
                <a:cubicBezTo>
                  <a:pt x="271141" y="63641"/>
                  <a:pt x="271141" y="69456"/>
                  <a:pt x="274694" y="73009"/>
                </a:cubicBezTo>
                <a:lnTo>
                  <a:pt x="314536" y="112420"/>
                </a:lnTo>
                <a:lnTo>
                  <a:pt x="314859" y="171106"/>
                </a:lnTo>
                <a:lnTo>
                  <a:pt x="253481" y="110374"/>
                </a:lnTo>
                <a:cubicBezTo>
                  <a:pt x="249928" y="106821"/>
                  <a:pt x="244113" y="106821"/>
                  <a:pt x="240560" y="110374"/>
                </a:cubicBezTo>
                <a:cubicBezTo>
                  <a:pt x="237006" y="113928"/>
                  <a:pt x="237006" y="119743"/>
                  <a:pt x="240560" y="123296"/>
                </a:cubicBezTo>
                <a:lnTo>
                  <a:pt x="314967" y="196842"/>
                </a:lnTo>
                <a:lnTo>
                  <a:pt x="315505" y="289339"/>
                </a:lnTo>
                <a:lnTo>
                  <a:pt x="283201" y="257358"/>
                </a:lnTo>
                <a:cubicBezTo>
                  <a:pt x="278355" y="252620"/>
                  <a:pt x="271679" y="251113"/>
                  <a:pt x="265541" y="252835"/>
                </a:cubicBezTo>
                <a:lnTo>
                  <a:pt x="136648" y="125342"/>
                </a:lnTo>
                <a:cubicBezTo>
                  <a:pt x="133095" y="121788"/>
                  <a:pt x="127280" y="121788"/>
                  <a:pt x="123727" y="125342"/>
                </a:cubicBezTo>
                <a:cubicBezTo>
                  <a:pt x="120173" y="128895"/>
                  <a:pt x="120173" y="134710"/>
                  <a:pt x="123727" y="138264"/>
                </a:cubicBezTo>
                <a:lnTo>
                  <a:pt x="252727" y="265757"/>
                </a:lnTo>
                <a:cubicBezTo>
                  <a:pt x="251220" y="271787"/>
                  <a:pt x="252727" y="278571"/>
                  <a:pt x="257465" y="283309"/>
                </a:cubicBezTo>
                <a:lnTo>
                  <a:pt x="289770" y="315290"/>
                </a:lnTo>
                <a:lnTo>
                  <a:pt x="195657" y="315828"/>
                </a:lnTo>
                <a:lnTo>
                  <a:pt x="121250" y="242283"/>
                </a:lnTo>
                <a:cubicBezTo>
                  <a:pt x="117697" y="238729"/>
                  <a:pt x="111881" y="238729"/>
                  <a:pt x="108328" y="242283"/>
                </a:cubicBezTo>
                <a:cubicBezTo>
                  <a:pt x="104775" y="245836"/>
                  <a:pt x="104775" y="251651"/>
                  <a:pt x="108328" y="255204"/>
                </a:cubicBezTo>
                <a:lnTo>
                  <a:pt x="169706" y="315936"/>
                </a:lnTo>
                <a:lnTo>
                  <a:pt x="111020" y="316259"/>
                </a:lnTo>
                <a:lnTo>
                  <a:pt x="71179" y="276848"/>
                </a:lnTo>
                <a:cubicBezTo>
                  <a:pt x="67625" y="273295"/>
                  <a:pt x="61810" y="273295"/>
                  <a:pt x="58257" y="276848"/>
                </a:cubicBezTo>
                <a:cubicBezTo>
                  <a:pt x="54703" y="280402"/>
                  <a:pt x="54703" y="286216"/>
                  <a:pt x="58257" y="289770"/>
                </a:cubicBezTo>
                <a:lnTo>
                  <a:pt x="85069" y="316367"/>
                </a:lnTo>
                <a:lnTo>
                  <a:pt x="9047" y="316798"/>
                </a:lnTo>
                <a:cubicBezTo>
                  <a:pt x="3986" y="316798"/>
                  <a:pt x="-106" y="320889"/>
                  <a:pt x="2" y="325950"/>
                </a:cubicBezTo>
                <a:cubicBezTo>
                  <a:pt x="2" y="331011"/>
                  <a:pt x="4094" y="335103"/>
                  <a:pt x="9155" y="334995"/>
                </a:cubicBezTo>
                <a:lnTo>
                  <a:pt x="86146" y="334565"/>
                </a:lnTo>
                <a:lnTo>
                  <a:pt x="58580" y="362454"/>
                </a:lnTo>
                <a:cubicBezTo>
                  <a:pt x="55027" y="366007"/>
                  <a:pt x="55027" y="371822"/>
                  <a:pt x="58580" y="375376"/>
                </a:cubicBezTo>
                <a:cubicBezTo>
                  <a:pt x="60411" y="377098"/>
                  <a:pt x="62672" y="378068"/>
                  <a:pt x="65041" y="377960"/>
                </a:cubicBezTo>
                <a:cubicBezTo>
                  <a:pt x="67409" y="377960"/>
                  <a:pt x="69671" y="376991"/>
                  <a:pt x="71501" y="375268"/>
                </a:cubicBezTo>
                <a:lnTo>
                  <a:pt x="111989" y="334349"/>
                </a:lnTo>
                <a:lnTo>
                  <a:pt x="170675" y="334026"/>
                </a:lnTo>
                <a:lnTo>
                  <a:pt x="108867" y="396481"/>
                </a:lnTo>
                <a:cubicBezTo>
                  <a:pt x="105313" y="400034"/>
                  <a:pt x="105313" y="405849"/>
                  <a:pt x="108867" y="409403"/>
                </a:cubicBezTo>
                <a:cubicBezTo>
                  <a:pt x="110697" y="411125"/>
                  <a:pt x="112959" y="412095"/>
                  <a:pt x="115327" y="412095"/>
                </a:cubicBezTo>
                <a:cubicBezTo>
                  <a:pt x="117697" y="412095"/>
                  <a:pt x="119957" y="411125"/>
                  <a:pt x="121788" y="409403"/>
                </a:cubicBezTo>
                <a:lnTo>
                  <a:pt x="196411" y="333919"/>
                </a:lnTo>
                <a:lnTo>
                  <a:pt x="289447" y="333380"/>
                </a:lnTo>
                <a:lnTo>
                  <a:pt x="256712" y="366438"/>
                </a:lnTo>
                <a:cubicBezTo>
                  <a:pt x="251974" y="371284"/>
                  <a:pt x="250466" y="377960"/>
                  <a:pt x="252189" y="384098"/>
                </a:cubicBezTo>
                <a:lnTo>
                  <a:pt x="124695" y="512991"/>
                </a:lnTo>
                <a:cubicBezTo>
                  <a:pt x="121142" y="516545"/>
                  <a:pt x="121142" y="522359"/>
                  <a:pt x="124695" y="525913"/>
                </a:cubicBezTo>
                <a:cubicBezTo>
                  <a:pt x="126526" y="527636"/>
                  <a:pt x="128787" y="528605"/>
                  <a:pt x="131157" y="528497"/>
                </a:cubicBezTo>
                <a:cubicBezTo>
                  <a:pt x="133525" y="528497"/>
                  <a:pt x="135787" y="527528"/>
                  <a:pt x="137617" y="525805"/>
                </a:cubicBezTo>
                <a:lnTo>
                  <a:pt x="265111" y="396912"/>
                </a:lnTo>
                <a:cubicBezTo>
                  <a:pt x="266618" y="397342"/>
                  <a:pt x="268233" y="397558"/>
                  <a:pt x="269741" y="397558"/>
                </a:cubicBezTo>
                <a:cubicBezTo>
                  <a:pt x="274371" y="397558"/>
                  <a:pt x="279109" y="395727"/>
                  <a:pt x="282663" y="392174"/>
                </a:cubicBezTo>
                <a:lnTo>
                  <a:pt x="315397" y="359116"/>
                </a:lnTo>
                <a:lnTo>
                  <a:pt x="315936" y="454198"/>
                </a:lnTo>
                <a:lnTo>
                  <a:pt x="242390" y="528605"/>
                </a:lnTo>
                <a:cubicBezTo>
                  <a:pt x="238837" y="532158"/>
                  <a:pt x="238837" y="537973"/>
                  <a:pt x="242390" y="541526"/>
                </a:cubicBezTo>
                <a:cubicBezTo>
                  <a:pt x="244221" y="543249"/>
                  <a:pt x="246482" y="544218"/>
                  <a:pt x="248851" y="544218"/>
                </a:cubicBezTo>
                <a:cubicBezTo>
                  <a:pt x="251220" y="544218"/>
                  <a:pt x="253481" y="543249"/>
                  <a:pt x="255312" y="541526"/>
                </a:cubicBezTo>
                <a:lnTo>
                  <a:pt x="316044" y="480149"/>
                </a:lnTo>
                <a:lnTo>
                  <a:pt x="316367" y="538834"/>
                </a:lnTo>
                <a:lnTo>
                  <a:pt x="276956" y="578676"/>
                </a:lnTo>
                <a:cubicBezTo>
                  <a:pt x="273402" y="582229"/>
                  <a:pt x="273402" y="588044"/>
                  <a:pt x="276956" y="591598"/>
                </a:cubicBezTo>
                <a:cubicBezTo>
                  <a:pt x="280509" y="595151"/>
                  <a:pt x="286324" y="595151"/>
                  <a:pt x="289877" y="591598"/>
                </a:cubicBezTo>
                <a:lnTo>
                  <a:pt x="316474" y="564785"/>
                </a:lnTo>
                <a:lnTo>
                  <a:pt x="316905" y="640808"/>
                </a:lnTo>
                <a:cubicBezTo>
                  <a:pt x="316905" y="645869"/>
                  <a:pt x="320997" y="649960"/>
                  <a:pt x="326058" y="649853"/>
                </a:cubicBezTo>
                <a:cubicBezTo>
                  <a:pt x="331119" y="649853"/>
                  <a:pt x="335211" y="645761"/>
                  <a:pt x="335103" y="640700"/>
                </a:cubicBezTo>
                <a:lnTo>
                  <a:pt x="334672" y="563708"/>
                </a:lnTo>
                <a:lnTo>
                  <a:pt x="362562" y="591275"/>
                </a:lnTo>
                <a:cubicBezTo>
                  <a:pt x="364392" y="592997"/>
                  <a:pt x="366653" y="593967"/>
                  <a:pt x="369022" y="593967"/>
                </a:cubicBezTo>
                <a:cubicBezTo>
                  <a:pt x="371391" y="593967"/>
                  <a:pt x="373652" y="592997"/>
                  <a:pt x="375483" y="591275"/>
                </a:cubicBezTo>
                <a:cubicBezTo>
                  <a:pt x="379036" y="587721"/>
                  <a:pt x="379036" y="581906"/>
                  <a:pt x="375483" y="578353"/>
                </a:cubicBezTo>
                <a:lnTo>
                  <a:pt x="334565" y="537865"/>
                </a:lnTo>
                <a:lnTo>
                  <a:pt x="334242" y="479179"/>
                </a:lnTo>
                <a:lnTo>
                  <a:pt x="396696" y="540988"/>
                </a:lnTo>
                <a:cubicBezTo>
                  <a:pt x="400250" y="544541"/>
                  <a:pt x="406064" y="544541"/>
                  <a:pt x="409618" y="540988"/>
                </a:cubicBezTo>
                <a:cubicBezTo>
                  <a:pt x="413171" y="537435"/>
                  <a:pt x="413171" y="531620"/>
                  <a:pt x="409618" y="528066"/>
                </a:cubicBezTo>
                <a:lnTo>
                  <a:pt x="334134" y="453444"/>
                </a:lnTo>
                <a:lnTo>
                  <a:pt x="333595" y="359331"/>
                </a:lnTo>
                <a:lnTo>
                  <a:pt x="366653" y="392066"/>
                </a:lnTo>
                <a:cubicBezTo>
                  <a:pt x="370207" y="395619"/>
                  <a:pt x="374945" y="397342"/>
                  <a:pt x="379575" y="397342"/>
                </a:cubicBezTo>
                <a:cubicBezTo>
                  <a:pt x="381190" y="397342"/>
                  <a:pt x="382698" y="397019"/>
                  <a:pt x="384205" y="396696"/>
                </a:cubicBezTo>
                <a:lnTo>
                  <a:pt x="513098" y="524190"/>
                </a:lnTo>
                <a:cubicBezTo>
                  <a:pt x="514929" y="525913"/>
                  <a:pt x="517190" y="526882"/>
                  <a:pt x="519560" y="526882"/>
                </a:cubicBezTo>
                <a:cubicBezTo>
                  <a:pt x="521928" y="526882"/>
                  <a:pt x="524190" y="525913"/>
                  <a:pt x="526020" y="524190"/>
                </a:cubicBezTo>
                <a:cubicBezTo>
                  <a:pt x="529574" y="520636"/>
                  <a:pt x="529574" y="514822"/>
                  <a:pt x="526020" y="511268"/>
                </a:cubicBezTo>
                <a:lnTo>
                  <a:pt x="397127" y="383775"/>
                </a:lnTo>
                <a:cubicBezTo>
                  <a:pt x="398742" y="377637"/>
                  <a:pt x="397127" y="370961"/>
                  <a:pt x="392389" y="366223"/>
                </a:cubicBezTo>
                <a:lnTo>
                  <a:pt x="359331" y="333488"/>
                </a:lnTo>
                <a:lnTo>
                  <a:pt x="451828" y="332950"/>
                </a:lnTo>
                <a:lnTo>
                  <a:pt x="527312" y="407572"/>
                </a:lnTo>
                <a:cubicBezTo>
                  <a:pt x="529143" y="409295"/>
                  <a:pt x="531404" y="410264"/>
                  <a:pt x="533773" y="410264"/>
                </a:cubicBezTo>
                <a:cubicBezTo>
                  <a:pt x="536142" y="410264"/>
                  <a:pt x="538404" y="409295"/>
                  <a:pt x="540234" y="407572"/>
                </a:cubicBezTo>
                <a:cubicBezTo>
                  <a:pt x="543788" y="404018"/>
                  <a:pt x="543788" y="398204"/>
                  <a:pt x="540234" y="394650"/>
                </a:cubicBezTo>
                <a:lnTo>
                  <a:pt x="477780" y="332842"/>
                </a:lnTo>
                <a:lnTo>
                  <a:pt x="536465" y="332519"/>
                </a:lnTo>
                <a:lnTo>
                  <a:pt x="577384" y="373007"/>
                </a:lnTo>
                <a:cubicBezTo>
                  <a:pt x="579214" y="374730"/>
                  <a:pt x="581476" y="375699"/>
                  <a:pt x="583844" y="375699"/>
                </a:cubicBezTo>
                <a:cubicBezTo>
                  <a:pt x="586214" y="375699"/>
                  <a:pt x="588475" y="374730"/>
                  <a:pt x="590306" y="373007"/>
                </a:cubicBezTo>
                <a:cubicBezTo>
                  <a:pt x="593859" y="369453"/>
                  <a:pt x="593859" y="363638"/>
                  <a:pt x="590306" y="360085"/>
                </a:cubicBezTo>
                <a:lnTo>
                  <a:pt x="562416" y="332519"/>
                </a:lnTo>
                <a:lnTo>
                  <a:pt x="641023" y="332088"/>
                </a:lnTo>
                <a:cubicBezTo>
                  <a:pt x="646084" y="332088"/>
                  <a:pt x="650176" y="327996"/>
                  <a:pt x="650068" y="322935"/>
                </a:cubicBezTo>
                <a:cubicBezTo>
                  <a:pt x="650068" y="317874"/>
                  <a:pt x="645976" y="313783"/>
                  <a:pt x="640915" y="31389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00C6AC88-2439-1749-052D-661107CBE4CA}"/>
              </a:ext>
            </a:extLst>
          </p:cNvPr>
          <p:cNvSpPr/>
          <p:nvPr/>
        </p:nvSpPr>
        <p:spPr>
          <a:xfrm>
            <a:off x="10838878" y="380475"/>
            <a:ext cx="754408" cy="753977"/>
          </a:xfrm>
          <a:custGeom>
            <a:avLst/>
            <a:gdLst>
              <a:gd name="connsiteX0" fmla="*/ 743855 w 754408"/>
              <a:gd name="connsiteY0" fmla="*/ 364498 h 753977"/>
              <a:gd name="connsiteX1" fmla="*/ 653835 w 754408"/>
              <a:gd name="connsiteY1" fmla="*/ 365036 h 753977"/>
              <a:gd name="connsiteX2" fmla="*/ 684631 w 754408"/>
              <a:gd name="connsiteY2" fmla="*/ 333809 h 753977"/>
              <a:gd name="connsiteX3" fmla="*/ 684631 w 754408"/>
              <a:gd name="connsiteY3" fmla="*/ 318841 h 753977"/>
              <a:gd name="connsiteX4" fmla="*/ 669665 w 754408"/>
              <a:gd name="connsiteY4" fmla="*/ 318841 h 753977"/>
              <a:gd name="connsiteX5" fmla="*/ 623900 w 754408"/>
              <a:gd name="connsiteY5" fmla="*/ 365036 h 753977"/>
              <a:gd name="connsiteX6" fmla="*/ 555738 w 754408"/>
              <a:gd name="connsiteY6" fmla="*/ 365359 h 753977"/>
              <a:gd name="connsiteX7" fmla="*/ 626269 w 754408"/>
              <a:gd name="connsiteY7" fmla="*/ 294075 h 753977"/>
              <a:gd name="connsiteX8" fmla="*/ 626269 w 754408"/>
              <a:gd name="connsiteY8" fmla="*/ 279107 h 753977"/>
              <a:gd name="connsiteX9" fmla="*/ 611301 w 754408"/>
              <a:gd name="connsiteY9" fmla="*/ 279107 h 753977"/>
              <a:gd name="connsiteX10" fmla="*/ 525910 w 754408"/>
              <a:gd name="connsiteY10" fmla="*/ 365467 h 753977"/>
              <a:gd name="connsiteX11" fmla="*/ 417369 w 754408"/>
              <a:gd name="connsiteY11" fmla="*/ 366113 h 753977"/>
              <a:gd name="connsiteX12" fmla="*/ 454518 w 754408"/>
              <a:gd name="connsiteY12" fmla="*/ 328533 h 753977"/>
              <a:gd name="connsiteX13" fmla="*/ 459794 w 754408"/>
              <a:gd name="connsiteY13" fmla="*/ 308181 h 753977"/>
              <a:gd name="connsiteX14" fmla="*/ 607855 w 754408"/>
              <a:gd name="connsiteY14" fmla="*/ 158505 h 753977"/>
              <a:gd name="connsiteX15" fmla="*/ 607855 w 754408"/>
              <a:gd name="connsiteY15" fmla="*/ 143538 h 753977"/>
              <a:gd name="connsiteX16" fmla="*/ 592888 w 754408"/>
              <a:gd name="connsiteY16" fmla="*/ 143538 h 753977"/>
              <a:gd name="connsiteX17" fmla="*/ 444828 w 754408"/>
              <a:gd name="connsiteY17" fmla="*/ 293214 h 753977"/>
              <a:gd name="connsiteX18" fmla="*/ 424368 w 754408"/>
              <a:gd name="connsiteY18" fmla="*/ 298705 h 753977"/>
              <a:gd name="connsiteX19" fmla="*/ 387219 w 754408"/>
              <a:gd name="connsiteY19" fmla="*/ 336286 h 753977"/>
              <a:gd name="connsiteX20" fmla="*/ 386680 w 754408"/>
              <a:gd name="connsiteY20" fmla="*/ 230113 h 753977"/>
              <a:gd name="connsiteX21" fmla="*/ 473254 w 754408"/>
              <a:gd name="connsiteY21" fmla="*/ 142569 h 753977"/>
              <a:gd name="connsiteX22" fmla="*/ 473254 w 754408"/>
              <a:gd name="connsiteY22" fmla="*/ 127601 h 753977"/>
              <a:gd name="connsiteX23" fmla="*/ 458288 w 754408"/>
              <a:gd name="connsiteY23" fmla="*/ 127601 h 753977"/>
              <a:gd name="connsiteX24" fmla="*/ 386573 w 754408"/>
              <a:gd name="connsiteY24" fmla="*/ 200070 h 753977"/>
              <a:gd name="connsiteX25" fmla="*/ 386249 w 754408"/>
              <a:gd name="connsiteY25" fmla="*/ 131908 h 753977"/>
              <a:gd name="connsiteX26" fmla="*/ 433198 w 754408"/>
              <a:gd name="connsiteY26" fmla="*/ 84421 h 753977"/>
              <a:gd name="connsiteX27" fmla="*/ 433198 w 754408"/>
              <a:gd name="connsiteY27" fmla="*/ 69454 h 753977"/>
              <a:gd name="connsiteX28" fmla="*/ 418231 w 754408"/>
              <a:gd name="connsiteY28" fmla="*/ 69454 h 753977"/>
              <a:gd name="connsiteX29" fmla="*/ 386249 w 754408"/>
              <a:gd name="connsiteY29" fmla="*/ 101866 h 753977"/>
              <a:gd name="connsiteX30" fmla="*/ 385711 w 754408"/>
              <a:gd name="connsiteY30" fmla="*/ 10553 h 753977"/>
              <a:gd name="connsiteX31" fmla="*/ 375051 w 754408"/>
              <a:gd name="connsiteY31" fmla="*/ 0 h 753977"/>
              <a:gd name="connsiteX32" fmla="*/ 364498 w 754408"/>
              <a:gd name="connsiteY32" fmla="*/ 10660 h 753977"/>
              <a:gd name="connsiteX33" fmla="*/ 365037 w 754408"/>
              <a:gd name="connsiteY33" fmla="*/ 100681 h 753977"/>
              <a:gd name="connsiteX34" fmla="*/ 333917 w 754408"/>
              <a:gd name="connsiteY34" fmla="*/ 69885 h 753977"/>
              <a:gd name="connsiteX35" fmla="*/ 318949 w 754408"/>
              <a:gd name="connsiteY35" fmla="*/ 69885 h 753977"/>
              <a:gd name="connsiteX36" fmla="*/ 318949 w 754408"/>
              <a:gd name="connsiteY36" fmla="*/ 84852 h 753977"/>
              <a:gd name="connsiteX37" fmla="*/ 365144 w 754408"/>
              <a:gd name="connsiteY37" fmla="*/ 130616 h 753977"/>
              <a:gd name="connsiteX38" fmla="*/ 365467 w 754408"/>
              <a:gd name="connsiteY38" fmla="*/ 198778 h 753977"/>
              <a:gd name="connsiteX39" fmla="*/ 294183 w 754408"/>
              <a:gd name="connsiteY39" fmla="*/ 128247 h 753977"/>
              <a:gd name="connsiteX40" fmla="*/ 279215 w 754408"/>
              <a:gd name="connsiteY40" fmla="*/ 128247 h 753977"/>
              <a:gd name="connsiteX41" fmla="*/ 279215 w 754408"/>
              <a:gd name="connsiteY41" fmla="*/ 143215 h 753977"/>
              <a:gd name="connsiteX42" fmla="*/ 365575 w 754408"/>
              <a:gd name="connsiteY42" fmla="*/ 228605 h 753977"/>
              <a:gd name="connsiteX43" fmla="*/ 366113 w 754408"/>
              <a:gd name="connsiteY43" fmla="*/ 335963 h 753977"/>
              <a:gd name="connsiteX44" fmla="*/ 328533 w 754408"/>
              <a:gd name="connsiteY44" fmla="*/ 298813 h 753977"/>
              <a:gd name="connsiteX45" fmla="*/ 308073 w 754408"/>
              <a:gd name="connsiteY45" fmla="*/ 293537 h 753977"/>
              <a:gd name="connsiteX46" fmla="*/ 158398 w 754408"/>
              <a:gd name="connsiteY46" fmla="*/ 145476 h 753977"/>
              <a:gd name="connsiteX47" fmla="*/ 143430 w 754408"/>
              <a:gd name="connsiteY47" fmla="*/ 145476 h 753977"/>
              <a:gd name="connsiteX48" fmla="*/ 143430 w 754408"/>
              <a:gd name="connsiteY48" fmla="*/ 160444 h 753977"/>
              <a:gd name="connsiteX49" fmla="*/ 293106 w 754408"/>
              <a:gd name="connsiteY49" fmla="*/ 308504 h 753977"/>
              <a:gd name="connsiteX50" fmla="*/ 298597 w 754408"/>
              <a:gd name="connsiteY50" fmla="*/ 328856 h 753977"/>
              <a:gd name="connsiteX51" fmla="*/ 336178 w 754408"/>
              <a:gd name="connsiteY51" fmla="*/ 366005 h 753977"/>
              <a:gd name="connsiteX52" fmla="*/ 226990 w 754408"/>
              <a:gd name="connsiteY52" fmla="*/ 366652 h 753977"/>
              <a:gd name="connsiteX53" fmla="*/ 140630 w 754408"/>
              <a:gd name="connsiteY53" fmla="*/ 281261 h 753977"/>
              <a:gd name="connsiteX54" fmla="*/ 125663 w 754408"/>
              <a:gd name="connsiteY54" fmla="*/ 281261 h 753977"/>
              <a:gd name="connsiteX55" fmla="*/ 125663 w 754408"/>
              <a:gd name="connsiteY55" fmla="*/ 296229 h 753977"/>
              <a:gd name="connsiteX56" fmla="*/ 196947 w 754408"/>
              <a:gd name="connsiteY56" fmla="*/ 366759 h 753977"/>
              <a:gd name="connsiteX57" fmla="*/ 128786 w 754408"/>
              <a:gd name="connsiteY57" fmla="*/ 367082 h 753977"/>
              <a:gd name="connsiteX58" fmla="*/ 82591 w 754408"/>
              <a:gd name="connsiteY58" fmla="*/ 321318 h 753977"/>
              <a:gd name="connsiteX59" fmla="*/ 67624 w 754408"/>
              <a:gd name="connsiteY59" fmla="*/ 321318 h 753977"/>
              <a:gd name="connsiteX60" fmla="*/ 67624 w 754408"/>
              <a:gd name="connsiteY60" fmla="*/ 336286 h 753977"/>
              <a:gd name="connsiteX61" fmla="*/ 98743 w 754408"/>
              <a:gd name="connsiteY61" fmla="*/ 367082 h 753977"/>
              <a:gd name="connsiteX62" fmla="*/ 10552 w 754408"/>
              <a:gd name="connsiteY62" fmla="*/ 367513 h 753977"/>
              <a:gd name="connsiteX63" fmla="*/ 0 w 754408"/>
              <a:gd name="connsiteY63" fmla="*/ 378173 h 753977"/>
              <a:gd name="connsiteX64" fmla="*/ 10660 w 754408"/>
              <a:gd name="connsiteY64" fmla="*/ 388726 h 753977"/>
              <a:gd name="connsiteX65" fmla="*/ 100035 w 754408"/>
              <a:gd name="connsiteY65" fmla="*/ 388188 h 753977"/>
              <a:gd name="connsiteX66" fmla="*/ 68054 w 754408"/>
              <a:gd name="connsiteY66" fmla="*/ 420599 h 753977"/>
              <a:gd name="connsiteX67" fmla="*/ 68054 w 754408"/>
              <a:gd name="connsiteY67" fmla="*/ 435567 h 753977"/>
              <a:gd name="connsiteX68" fmla="*/ 75592 w 754408"/>
              <a:gd name="connsiteY68" fmla="*/ 438582 h 753977"/>
              <a:gd name="connsiteX69" fmla="*/ 83022 w 754408"/>
              <a:gd name="connsiteY69" fmla="*/ 435459 h 753977"/>
              <a:gd name="connsiteX70" fmla="*/ 129970 w 754408"/>
              <a:gd name="connsiteY70" fmla="*/ 387972 h 753977"/>
              <a:gd name="connsiteX71" fmla="*/ 198132 w 754408"/>
              <a:gd name="connsiteY71" fmla="*/ 387649 h 753977"/>
              <a:gd name="connsiteX72" fmla="*/ 126417 w 754408"/>
              <a:gd name="connsiteY72" fmla="*/ 460118 h 753977"/>
              <a:gd name="connsiteX73" fmla="*/ 126417 w 754408"/>
              <a:gd name="connsiteY73" fmla="*/ 475085 h 753977"/>
              <a:gd name="connsiteX74" fmla="*/ 133954 w 754408"/>
              <a:gd name="connsiteY74" fmla="*/ 478101 h 753977"/>
              <a:gd name="connsiteX75" fmla="*/ 141384 w 754408"/>
              <a:gd name="connsiteY75" fmla="*/ 474978 h 753977"/>
              <a:gd name="connsiteX76" fmla="*/ 227959 w 754408"/>
              <a:gd name="connsiteY76" fmla="*/ 387434 h 753977"/>
              <a:gd name="connsiteX77" fmla="*/ 335963 w 754408"/>
              <a:gd name="connsiteY77" fmla="*/ 386895 h 753977"/>
              <a:gd name="connsiteX78" fmla="*/ 297951 w 754408"/>
              <a:gd name="connsiteY78" fmla="*/ 425337 h 753977"/>
              <a:gd name="connsiteX79" fmla="*/ 292675 w 754408"/>
              <a:gd name="connsiteY79" fmla="*/ 445796 h 753977"/>
              <a:gd name="connsiteX80" fmla="*/ 144722 w 754408"/>
              <a:gd name="connsiteY80" fmla="*/ 595364 h 753977"/>
              <a:gd name="connsiteX81" fmla="*/ 144722 w 754408"/>
              <a:gd name="connsiteY81" fmla="*/ 610332 h 753977"/>
              <a:gd name="connsiteX82" fmla="*/ 152260 w 754408"/>
              <a:gd name="connsiteY82" fmla="*/ 613347 h 753977"/>
              <a:gd name="connsiteX83" fmla="*/ 159690 w 754408"/>
              <a:gd name="connsiteY83" fmla="*/ 610224 h 753977"/>
              <a:gd name="connsiteX84" fmla="*/ 307643 w 754408"/>
              <a:gd name="connsiteY84" fmla="*/ 460656 h 753977"/>
              <a:gd name="connsiteX85" fmla="*/ 313027 w 754408"/>
              <a:gd name="connsiteY85" fmla="*/ 461410 h 753977"/>
              <a:gd name="connsiteX86" fmla="*/ 327994 w 754408"/>
              <a:gd name="connsiteY86" fmla="*/ 455165 h 753977"/>
              <a:gd name="connsiteX87" fmla="*/ 366005 w 754408"/>
              <a:gd name="connsiteY87" fmla="*/ 416723 h 753977"/>
              <a:gd name="connsiteX88" fmla="*/ 366651 w 754408"/>
              <a:gd name="connsiteY88" fmla="*/ 527095 h 753977"/>
              <a:gd name="connsiteX89" fmla="*/ 281261 w 754408"/>
              <a:gd name="connsiteY89" fmla="*/ 613455 h 753977"/>
              <a:gd name="connsiteX90" fmla="*/ 281261 w 754408"/>
              <a:gd name="connsiteY90" fmla="*/ 628422 h 753977"/>
              <a:gd name="connsiteX91" fmla="*/ 288799 w 754408"/>
              <a:gd name="connsiteY91" fmla="*/ 631437 h 753977"/>
              <a:gd name="connsiteX92" fmla="*/ 296229 w 754408"/>
              <a:gd name="connsiteY92" fmla="*/ 628315 h 753977"/>
              <a:gd name="connsiteX93" fmla="*/ 366759 w 754408"/>
              <a:gd name="connsiteY93" fmla="*/ 557030 h 753977"/>
              <a:gd name="connsiteX94" fmla="*/ 367082 w 754408"/>
              <a:gd name="connsiteY94" fmla="*/ 625192 h 753977"/>
              <a:gd name="connsiteX95" fmla="*/ 321318 w 754408"/>
              <a:gd name="connsiteY95" fmla="*/ 671387 h 753977"/>
              <a:gd name="connsiteX96" fmla="*/ 321318 w 754408"/>
              <a:gd name="connsiteY96" fmla="*/ 686354 h 753977"/>
              <a:gd name="connsiteX97" fmla="*/ 336285 w 754408"/>
              <a:gd name="connsiteY97" fmla="*/ 686354 h 753977"/>
              <a:gd name="connsiteX98" fmla="*/ 367082 w 754408"/>
              <a:gd name="connsiteY98" fmla="*/ 655235 h 753977"/>
              <a:gd name="connsiteX99" fmla="*/ 367513 w 754408"/>
              <a:gd name="connsiteY99" fmla="*/ 743425 h 753977"/>
              <a:gd name="connsiteX100" fmla="*/ 378173 w 754408"/>
              <a:gd name="connsiteY100" fmla="*/ 753978 h 753977"/>
              <a:gd name="connsiteX101" fmla="*/ 388726 w 754408"/>
              <a:gd name="connsiteY101" fmla="*/ 743317 h 753977"/>
              <a:gd name="connsiteX102" fmla="*/ 388187 w 754408"/>
              <a:gd name="connsiteY102" fmla="*/ 653943 h 753977"/>
              <a:gd name="connsiteX103" fmla="*/ 420599 w 754408"/>
              <a:gd name="connsiteY103" fmla="*/ 686031 h 753977"/>
              <a:gd name="connsiteX104" fmla="*/ 428137 w 754408"/>
              <a:gd name="connsiteY104" fmla="*/ 689046 h 753977"/>
              <a:gd name="connsiteX105" fmla="*/ 435567 w 754408"/>
              <a:gd name="connsiteY105" fmla="*/ 685924 h 753977"/>
              <a:gd name="connsiteX106" fmla="*/ 435567 w 754408"/>
              <a:gd name="connsiteY106" fmla="*/ 670956 h 753977"/>
              <a:gd name="connsiteX107" fmla="*/ 388080 w 754408"/>
              <a:gd name="connsiteY107" fmla="*/ 624007 h 753977"/>
              <a:gd name="connsiteX108" fmla="*/ 387757 w 754408"/>
              <a:gd name="connsiteY108" fmla="*/ 555846 h 753977"/>
              <a:gd name="connsiteX109" fmla="*/ 460226 w 754408"/>
              <a:gd name="connsiteY109" fmla="*/ 627561 h 753977"/>
              <a:gd name="connsiteX110" fmla="*/ 475193 w 754408"/>
              <a:gd name="connsiteY110" fmla="*/ 627561 h 753977"/>
              <a:gd name="connsiteX111" fmla="*/ 475193 w 754408"/>
              <a:gd name="connsiteY111" fmla="*/ 612593 h 753977"/>
              <a:gd name="connsiteX112" fmla="*/ 387649 w 754408"/>
              <a:gd name="connsiteY112" fmla="*/ 526018 h 753977"/>
              <a:gd name="connsiteX113" fmla="*/ 387003 w 754408"/>
              <a:gd name="connsiteY113" fmla="*/ 416831 h 753977"/>
              <a:gd name="connsiteX114" fmla="*/ 425445 w 754408"/>
              <a:gd name="connsiteY114" fmla="*/ 454842 h 753977"/>
              <a:gd name="connsiteX115" fmla="*/ 440521 w 754408"/>
              <a:gd name="connsiteY115" fmla="*/ 460979 h 753977"/>
              <a:gd name="connsiteX116" fmla="*/ 445905 w 754408"/>
              <a:gd name="connsiteY116" fmla="*/ 460118 h 753977"/>
              <a:gd name="connsiteX117" fmla="*/ 595473 w 754408"/>
              <a:gd name="connsiteY117" fmla="*/ 608071 h 753977"/>
              <a:gd name="connsiteX118" fmla="*/ 603010 w 754408"/>
              <a:gd name="connsiteY118" fmla="*/ 611086 h 753977"/>
              <a:gd name="connsiteX119" fmla="*/ 610440 w 754408"/>
              <a:gd name="connsiteY119" fmla="*/ 607963 h 753977"/>
              <a:gd name="connsiteX120" fmla="*/ 610440 w 754408"/>
              <a:gd name="connsiteY120" fmla="*/ 592996 h 753977"/>
              <a:gd name="connsiteX121" fmla="*/ 460872 w 754408"/>
              <a:gd name="connsiteY121" fmla="*/ 445043 h 753977"/>
              <a:gd name="connsiteX122" fmla="*/ 455380 w 754408"/>
              <a:gd name="connsiteY122" fmla="*/ 424583 h 753977"/>
              <a:gd name="connsiteX123" fmla="*/ 416939 w 754408"/>
              <a:gd name="connsiteY123" fmla="*/ 386572 h 753977"/>
              <a:gd name="connsiteX124" fmla="*/ 524296 w 754408"/>
              <a:gd name="connsiteY124" fmla="*/ 386034 h 753977"/>
              <a:gd name="connsiteX125" fmla="*/ 611839 w 754408"/>
              <a:gd name="connsiteY125" fmla="*/ 472609 h 753977"/>
              <a:gd name="connsiteX126" fmla="*/ 619377 w 754408"/>
              <a:gd name="connsiteY126" fmla="*/ 475624 h 753977"/>
              <a:gd name="connsiteX127" fmla="*/ 626807 w 754408"/>
              <a:gd name="connsiteY127" fmla="*/ 472501 h 753977"/>
              <a:gd name="connsiteX128" fmla="*/ 626807 w 754408"/>
              <a:gd name="connsiteY128" fmla="*/ 457534 h 753977"/>
              <a:gd name="connsiteX129" fmla="*/ 554338 w 754408"/>
              <a:gd name="connsiteY129" fmla="*/ 385819 h 753977"/>
              <a:gd name="connsiteX130" fmla="*/ 622501 w 754408"/>
              <a:gd name="connsiteY130" fmla="*/ 385496 h 753977"/>
              <a:gd name="connsiteX131" fmla="*/ 669987 w 754408"/>
              <a:gd name="connsiteY131" fmla="*/ 432444 h 753977"/>
              <a:gd name="connsiteX132" fmla="*/ 677525 w 754408"/>
              <a:gd name="connsiteY132" fmla="*/ 435459 h 753977"/>
              <a:gd name="connsiteX133" fmla="*/ 684954 w 754408"/>
              <a:gd name="connsiteY133" fmla="*/ 432336 h 753977"/>
              <a:gd name="connsiteX134" fmla="*/ 684954 w 754408"/>
              <a:gd name="connsiteY134" fmla="*/ 417369 h 753977"/>
              <a:gd name="connsiteX135" fmla="*/ 652542 w 754408"/>
              <a:gd name="connsiteY135" fmla="*/ 385388 h 753977"/>
              <a:gd name="connsiteX136" fmla="*/ 743855 w 754408"/>
              <a:gd name="connsiteY136" fmla="*/ 384849 h 753977"/>
              <a:gd name="connsiteX137" fmla="*/ 754409 w 754408"/>
              <a:gd name="connsiteY137" fmla="*/ 374189 h 753977"/>
              <a:gd name="connsiteX138" fmla="*/ 743747 w 754408"/>
              <a:gd name="connsiteY138" fmla="*/ 363636 h 75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54408" h="753977">
                <a:moveTo>
                  <a:pt x="743855" y="364498"/>
                </a:moveTo>
                <a:lnTo>
                  <a:pt x="653835" y="365036"/>
                </a:lnTo>
                <a:lnTo>
                  <a:pt x="684631" y="333809"/>
                </a:lnTo>
                <a:cubicBezTo>
                  <a:pt x="688723" y="329609"/>
                  <a:pt x="688723" y="322933"/>
                  <a:pt x="684631" y="318841"/>
                </a:cubicBezTo>
                <a:cubicBezTo>
                  <a:pt x="680433" y="314750"/>
                  <a:pt x="673755" y="314750"/>
                  <a:pt x="669665" y="318841"/>
                </a:cubicBezTo>
                <a:lnTo>
                  <a:pt x="623900" y="365036"/>
                </a:lnTo>
                <a:lnTo>
                  <a:pt x="555738" y="365359"/>
                </a:lnTo>
                <a:lnTo>
                  <a:pt x="626269" y="294075"/>
                </a:lnTo>
                <a:cubicBezTo>
                  <a:pt x="630361" y="289875"/>
                  <a:pt x="630361" y="283199"/>
                  <a:pt x="626269" y="279107"/>
                </a:cubicBezTo>
                <a:cubicBezTo>
                  <a:pt x="622069" y="275016"/>
                  <a:pt x="615393" y="275016"/>
                  <a:pt x="611301" y="279107"/>
                </a:cubicBezTo>
                <a:lnTo>
                  <a:pt x="525910" y="365467"/>
                </a:lnTo>
                <a:lnTo>
                  <a:pt x="417369" y="366113"/>
                </a:lnTo>
                <a:lnTo>
                  <a:pt x="454518" y="328533"/>
                </a:lnTo>
                <a:cubicBezTo>
                  <a:pt x="460010" y="322933"/>
                  <a:pt x="461733" y="315180"/>
                  <a:pt x="459794" y="308181"/>
                </a:cubicBezTo>
                <a:lnTo>
                  <a:pt x="607855" y="158505"/>
                </a:lnTo>
                <a:cubicBezTo>
                  <a:pt x="611947" y="154306"/>
                  <a:pt x="611947" y="147630"/>
                  <a:pt x="607855" y="143538"/>
                </a:cubicBezTo>
                <a:cubicBezTo>
                  <a:pt x="603656" y="139446"/>
                  <a:pt x="596980" y="139446"/>
                  <a:pt x="592888" y="143538"/>
                </a:cubicBezTo>
                <a:lnTo>
                  <a:pt x="444828" y="293214"/>
                </a:lnTo>
                <a:cubicBezTo>
                  <a:pt x="437721" y="291383"/>
                  <a:pt x="429967" y="293214"/>
                  <a:pt x="424368" y="298705"/>
                </a:cubicBezTo>
                <a:lnTo>
                  <a:pt x="387219" y="336286"/>
                </a:lnTo>
                <a:lnTo>
                  <a:pt x="386680" y="230113"/>
                </a:lnTo>
                <a:lnTo>
                  <a:pt x="473254" y="142569"/>
                </a:lnTo>
                <a:cubicBezTo>
                  <a:pt x="477346" y="138369"/>
                  <a:pt x="477346" y="131693"/>
                  <a:pt x="473254" y="127601"/>
                </a:cubicBezTo>
                <a:cubicBezTo>
                  <a:pt x="469056" y="123509"/>
                  <a:pt x="462380" y="123509"/>
                  <a:pt x="458288" y="127601"/>
                </a:cubicBezTo>
                <a:lnTo>
                  <a:pt x="386573" y="200070"/>
                </a:lnTo>
                <a:lnTo>
                  <a:pt x="386249" y="131908"/>
                </a:lnTo>
                <a:lnTo>
                  <a:pt x="433198" y="84421"/>
                </a:lnTo>
                <a:cubicBezTo>
                  <a:pt x="437290" y="80222"/>
                  <a:pt x="437290" y="73546"/>
                  <a:pt x="433198" y="69454"/>
                </a:cubicBezTo>
                <a:cubicBezTo>
                  <a:pt x="428999" y="65362"/>
                  <a:pt x="422323" y="65362"/>
                  <a:pt x="418231" y="69454"/>
                </a:cubicBezTo>
                <a:lnTo>
                  <a:pt x="386249" y="101866"/>
                </a:lnTo>
                <a:lnTo>
                  <a:pt x="385711" y="10553"/>
                </a:lnTo>
                <a:cubicBezTo>
                  <a:pt x="385711" y="4738"/>
                  <a:pt x="380865" y="0"/>
                  <a:pt x="375051" y="0"/>
                </a:cubicBezTo>
                <a:cubicBezTo>
                  <a:pt x="369236" y="0"/>
                  <a:pt x="364498" y="4846"/>
                  <a:pt x="364498" y="10660"/>
                </a:cubicBezTo>
                <a:lnTo>
                  <a:pt x="365037" y="100681"/>
                </a:lnTo>
                <a:lnTo>
                  <a:pt x="333917" y="69885"/>
                </a:lnTo>
                <a:cubicBezTo>
                  <a:pt x="329717" y="65793"/>
                  <a:pt x="323041" y="65793"/>
                  <a:pt x="318949" y="69885"/>
                </a:cubicBezTo>
                <a:cubicBezTo>
                  <a:pt x="314857" y="74084"/>
                  <a:pt x="314857" y="80760"/>
                  <a:pt x="318949" y="84852"/>
                </a:cubicBezTo>
                <a:lnTo>
                  <a:pt x="365144" y="130616"/>
                </a:lnTo>
                <a:lnTo>
                  <a:pt x="365467" y="198778"/>
                </a:lnTo>
                <a:lnTo>
                  <a:pt x="294183" y="128247"/>
                </a:lnTo>
                <a:cubicBezTo>
                  <a:pt x="289983" y="124155"/>
                  <a:pt x="283307" y="124155"/>
                  <a:pt x="279215" y="128247"/>
                </a:cubicBezTo>
                <a:cubicBezTo>
                  <a:pt x="275123" y="132447"/>
                  <a:pt x="275123" y="139123"/>
                  <a:pt x="279215" y="143215"/>
                </a:cubicBezTo>
                <a:lnTo>
                  <a:pt x="365575" y="228605"/>
                </a:lnTo>
                <a:lnTo>
                  <a:pt x="366113" y="335963"/>
                </a:lnTo>
                <a:lnTo>
                  <a:pt x="328533" y="298813"/>
                </a:lnTo>
                <a:cubicBezTo>
                  <a:pt x="322933" y="293321"/>
                  <a:pt x="315073" y="291598"/>
                  <a:pt x="308073" y="293537"/>
                </a:cubicBezTo>
                <a:lnTo>
                  <a:pt x="158398" y="145476"/>
                </a:lnTo>
                <a:cubicBezTo>
                  <a:pt x="154198" y="141384"/>
                  <a:pt x="147522" y="141384"/>
                  <a:pt x="143430" y="145476"/>
                </a:cubicBezTo>
                <a:cubicBezTo>
                  <a:pt x="139338" y="149676"/>
                  <a:pt x="139338" y="156352"/>
                  <a:pt x="143430" y="160444"/>
                </a:cubicBezTo>
                <a:lnTo>
                  <a:pt x="293106" y="308504"/>
                </a:lnTo>
                <a:cubicBezTo>
                  <a:pt x="291275" y="315611"/>
                  <a:pt x="293106" y="323364"/>
                  <a:pt x="298597" y="328856"/>
                </a:cubicBezTo>
                <a:lnTo>
                  <a:pt x="336178" y="366005"/>
                </a:lnTo>
                <a:lnTo>
                  <a:pt x="226990" y="366652"/>
                </a:lnTo>
                <a:lnTo>
                  <a:pt x="140630" y="281261"/>
                </a:lnTo>
                <a:cubicBezTo>
                  <a:pt x="136431" y="277169"/>
                  <a:pt x="129755" y="277169"/>
                  <a:pt x="125663" y="281261"/>
                </a:cubicBezTo>
                <a:cubicBezTo>
                  <a:pt x="121571" y="285461"/>
                  <a:pt x="121571" y="292137"/>
                  <a:pt x="125663" y="296229"/>
                </a:cubicBezTo>
                <a:lnTo>
                  <a:pt x="196947" y="366759"/>
                </a:lnTo>
                <a:lnTo>
                  <a:pt x="128786" y="367082"/>
                </a:lnTo>
                <a:lnTo>
                  <a:pt x="82591" y="321318"/>
                </a:lnTo>
                <a:cubicBezTo>
                  <a:pt x="78392" y="317226"/>
                  <a:pt x="71715" y="317226"/>
                  <a:pt x="67624" y="321318"/>
                </a:cubicBezTo>
                <a:cubicBezTo>
                  <a:pt x="63532" y="325518"/>
                  <a:pt x="63532" y="332194"/>
                  <a:pt x="67624" y="336286"/>
                </a:cubicBezTo>
                <a:lnTo>
                  <a:pt x="98743" y="367082"/>
                </a:lnTo>
                <a:lnTo>
                  <a:pt x="10552" y="367513"/>
                </a:lnTo>
                <a:cubicBezTo>
                  <a:pt x="4738" y="367513"/>
                  <a:pt x="0" y="372359"/>
                  <a:pt x="0" y="378173"/>
                </a:cubicBezTo>
                <a:cubicBezTo>
                  <a:pt x="0" y="383988"/>
                  <a:pt x="4846" y="388726"/>
                  <a:pt x="10660" y="388726"/>
                </a:cubicBezTo>
                <a:lnTo>
                  <a:pt x="100035" y="388188"/>
                </a:lnTo>
                <a:lnTo>
                  <a:pt x="68054" y="420599"/>
                </a:lnTo>
                <a:cubicBezTo>
                  <a:pt x="63962" y="424799"/>
                  <a:pt x="63962" y="431475"/>
                  <a:pt x="68054" y="435567"/>
                </a:cubicBezTo>
                <a:cubicBezTo>
                  <a:pt x="70100" y="437613"/>
                  <a:pt x="72900" y="438690"/>
                  <a:pt x="75592" y="438582"/>
                </a:cubicBezTo>
                <a:cubicBezTo>
                  <a:pt x="78284" y="438582"/>
                  <a:pt x="80976" y="437505"/>
                  <a:pt x="83022" y="435459"/>
                </a:cubicBezTo>
                <a:lnTo>
                  <a:pt x="129970" y="387972"/>
                </a:lnTo>
                <a:lnTo>
                  <a:pt x="198132" y="387649"/>
                </a:lnTo>
                <a:lnTo>
                  <a:pt x="126417" y="460118"/>
                </a:lnTo>
                <a:cubicBezTo>
                  <a:pt x="122325" y="464317"/>
                  <a:pt x="122325" y="470994"/>
                  <a:pt x="126417" y="475085"/>
                </a:cubicBezTo>
                <a:cubicBezTo>
                  <a:pt x="128463" y="477131"/>
                  <a:pt x="131262" y="478208"/>
                  <a:pt x="133954" y="478101"/>
                </a:cubicBezTo>
                <a:cubicBezTo>
                  <a:pt x="136646" y="478101"/>
                  <a:pt x="139338" y="477024"/>
                  <a:pt x="141384" y="474978"/>
                </a:cubicBezTo>
                <a:lnTo>
                  <a:pt x="227959" y="387434"/>
                </a:lnTo>
                <a:lnTo>
                  <a:pt x="335963" y="386895"/>
                </a:lnTo>
                <a:lnTo>
                  <a:pt x="297951" y="425337"/>
                </a:lnTo>
                <a:cubicBezTo>
                  <a:pt x="292460" y="430937"/>
                  <a:pt x="290737" y="438797"/>
                  <a:pt x="292675" y="445796"/>
                </a:cubicBezTo>
                <a:lnTo>
                  <a:pt x="144722" y="595364"/>
                </a:lnTo>
                <a:cubicBezTo>
                  <a:pt x="140630" y="599564"/>
                  <a:pt x="140630" y="606240"/>
                  <a:pt x="144722" y="610332"/>
                </a:cubicBezTo>
                <a:cubicBezTo>
                  <a:pt x="146768" y="612378"/>
                  <a:pt x="149568" y="613455"/>
                  <a:pt x="152260" y="613347"/>
                </a:cubicBezTo>
                <a:cubicBezTo>
                  <a:pt x="154952" y="613347"/>
                  <a:pt x="157644" y="612270"/>
                  <a:pt x="159690" y="610224"/>
                </a:cubicBezTo>
                <a:lnTo>
                  <a:pt x="307643" y="460656"/>
                </a:lnTo>
                <a:cubicBezTo>
                  <a:pt x="309365" y="461087"/>
                  <a:pt x="311196" y="461410"/>
                  <a:pt x="313027" y="461410"/>
                </a:cubicBezTo>
                <a:cubicBezTo>
                  <a:pt x="318411" y="461410"/>
                  <a:pt x="323903" y="459256"/>
                  <a:pt x="327994" y="455165"/>
                </a:cubicBezTo>
                <a:lnTo>
                  <a:pt x="366005" y="416723"/>
                </a:lnTo>
                <a:lnTo>
                  <a:pt x="366651" y="527095"/>
                </a:lnTo>
                <a:lnTo>
                  <a:pt x="281261" y="613455"/>
                </a:lnTo>
                <a:cubicBezTo>
                  <a:pt x="277169" y="617654"/>
                  <a:pt x="277169" y="624330"/>
                  <a:pt x="281261" y="628422"/>
                </a:cubicBezTo>
                <a:cubicBezTo>
                  <a:pt x="283307" y="630468"/>
                  <a:pt x="286107" y="631545"/>
                  <a:pt x="288799" y="631437"/>
                </a:cubicBezTo>
                <a:cubicBezTo>
                  <a:pt x="291491" y="631437"/>
                  <a:pt x="294183" y="630360"/>
                  <a:pt x="296229" y="628315"/>
                </a:cubicBezTo>
                <a:lnTo>
                  <a:pt x="366759" y="557030"/>
                </a:lnTo>
                <a:lnTo>
                  <a:pt x="367082" y="625192"/>
                </a:lnTo>
                <a:lnTo>
                  <a:pt x="321318" y="671387"/>
                </a:lnTo>
                <a:cubicBezTo>
                  <a:pt x="317226" y="675586"/>
                  <a:pt x="317226" y="682262"/>
                  <a:pt x="321318" y="686354"/>
                </a:cubicBezTo>
                <a:cubicBezTo>
                  <a:pt x="325517" y="690446"/>
                  <a:pt x="332194" y="690446"/>
                  <a:pt x="336285" y="686354"/>
                </a:cubicBezTo>
                <a:lnTo>
                  <a:pt x="367082" y="655235"/>
                </a:lnTo>
                <a:lnTo>
                  <a:pt x="367513" y="743425"/>
                </a:lnTo>
                <a:cubicBezTo>
                  <a:pt x="367513" y="749240"/>
                  <a:pt x="372359" y="753978"/>
                  <a:pt x="378173" y="753978"/>
                </a:cubicBezTo>
                <a:cubicBezTo>
                  <a:pt x="383988" y="753978"/>
                  <a:pt x="388726" y="749132"/>
                  <a:pt x="388726" y="743317"/>
                </a:cubicBezTo>
                <a:lnTo>
                  <a:pt x="388187" y="653943"/>
                </a:lnTo>
                <a:lnTo>
                  <a:pt x="420599" y="686031"/>
                </a:lnTo>
                <a:cubicBezTo>
                  <a:pt x="422645" y="688077"/>
                  <a:pt x="425445" y="689154"/>
                  <a:pt x="428137" y="689046"/>
                </a:cubicBezTo>
                <a:cubicBezTo>
                  <a:pt x="430829" y="689046"/>
                  <a:pt x="433521" y="687970"/>
                  <a:pt x="435567" y="685924"/>
                </a:cubicBezTo>
                <a:cubicBezTo>
                  <a:pt x="439658" y="681724"/>
                  <a:pt x="439658" y="675048"/>
                  <a:pt x="435567" y="670956"/>
                </a:cubicBezTo>
                <a:lnTo>
                  <a:pt x="388080" y="624007"/>
                </a:lnTo>
                <a:lnTo>
                  <a:pt x="387757" y="555846"/>
                </a:lnTo>
                <a:lnTo>
                  <a:pt x="460226" y="627561"/>
                </a:lnTo>
                <a:cubicBezTo>
                  <a:pt x="464425" y="631653"/>
                  <a:pt x="471101" y="631653"/>
                  <a:pt x="475193" y="627561"/>
                </a:cubicBezTo>
                <a:cubicBezTo>
                  <a:pt x="479285" y="623361"/>
                  <a:pt x="479285" y="616685"/>
                  <a:pt x="475193" y="612593"/>
                </a:cubicBezTo>
                <a:lnTo>
                  <a:pt x="387649" y="526018"/>
                </a:lnTo>
                <a:lnTo>
                  <a:pt x="387003" y="416831"/>
                </a:lnTo>
                <a:lnTo>
                  <a:pt x="425445" y="454842"/>
                </a:lnTo>
                <a:cubicBezTo>
                  <a:pt x="429645" y="458933"/>
                  <a:pt x="435029" y="460979"/>
                  <a:pt x="440521" y="460979"/>
                </a:cubicBezTo>
                <a:cubicBezTo>
                  <a:pt x="442350" y="460979"/>
                  <a:pt x="444074" y="460656"/>
                  <a:pt x="445905" y="460118"/>
                </a:cubicBezTo>
                <a:lnTo>
                  <a:pt x="595473" y="608071"/>
                </a:lnTo>
                <a:cubicBezTo>
                  <a:pt x="597518" y="610117"/>
                  <a:pt x="600318" y="611193"/>
                  <a:pt x="603010" y="611086"/>
                </a:cubicBezTo>
                <a:cubicBezTo>
                  <a:pt x="605702" y="611086"/>
                  <a:pt x="608394" y="610009"/>
                  <a:pt x="610440" y="607963"/>
                </a:cubicBezTo>
                <a:cubicBezTo>
                  <a:pt x="614531" y="603764"/>
                  <a:pt x="614531" y="597087"/>
                  <a:pt x="610440" y="592996"/>
                </a:cubicBezTo>
                <a:lnTo>
                  <a:pt x="460872" y="445043"/>
                </a:lnTo>
                <a:cubicBezTo>
                  <a:pt x="462702" y="437936"/>
                  <a:pt x="460872" y="430183"/>
                  <a:pt x="455380" y="424583"/>
                </a:cubicBezTo>
                <a:lnTo>
                  <a:pt x="416939" y="386572"/>
                </a:lnTo>
                <a:lnTo>
                  <a:pt x="524296" y="386034"/>
                </a:lnTo>
                <a:lnTo>
                  <a:pt x="611839" y="472609"/>
                </a:lnTo>
                <a:cubicBezTo>
                  <a:pt x="613886" y="474655"/>
                  <a:pt x="616685" y="475732"/>
                  <a:pt x="619377" y="475624"/>
                </a:cubicBezTo>
                <a:cubicBezTo>
                  <a:pt x="622069" y="475624"/>
                  <a:pt x="624761" y="474547"/>
                  <a:pt x="626807" y="472501"/>
                </a:cubicBezTo>
                <a:cubicBezTo>
                  <a:pt x="630899" y="468302"/>
                  <a:pt x="630899" y="461625"/>
                  <a:pt x="626807" y="457534"/>
                </a:cubicBezTo>
                <a:lnTo>
                  <a:pt x="554338" y="385819"/>
                </a:lnTo>
                <a:lnTo>
                  <a:pt x="622501" y="385496"/>
                </a:lnTo>
                <a:lnTo>
                  <a:pt x="669987" y="432444"/>
                </a:lnTo>
                <a:cubicBezTo>
                  <a:pt x="672033" y="434490"/>
                  <a:pt x="674833" y="435567"/>
                  <a:pt x="677525" y="435459"/>
                </a:cubicBezTo>
                <a:cubicBezTo>
                  <a:pt x="680217" y="435351"/>
                  <a:pt x="682909" y="434382"/>
                  <a:pt x="684954" y="432336"/>
                </a:cubicBezTo>
                <a:cubicBezTo>
                  <a:pt x="689046" y="428137"/>
                  <a:pt x="689046" y="421461"/>
                  <a:pt x="684954" y="417369"/>
                </a:cubicBezTo>
                <a:lnTo>
                  <a:pt x="652542" y="385388"/>
                </a:lnTo>
                <a:lnTo>
                  <a:pt x="743855" y="384849"/>
                </a:lnTo>
                <a:cubicBezTo>
                  <a:pt x="749670" y="384849"/>
                  <a:pt x="754409" y="380004"/>
                  <a:pt x="754409" y="374189"/>
                </a:cubicBezTo>
                <a:cubicBezTo>
                  <a:pt x="754409" y="368374"/>
                  <a:pt x="749562" y="363636"/>
                  <a:pt x="743747" y="36363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B3180C4B-B0CF-093E-8B32-9B0523F3B408}"/>
              </a:ext>
            </a:extLst>
          </p:cNvPr>
          <p:cNvSpPr/>
          <p:nvPr/>
        </p:nvSpPr>
        <p:spPr>
          <a:xfrm>
            <a:off x="8072099" y="508488"/>
            <a:ext cx="707782" cy="708967"/>
          </a:xfrm>
          <a:custGeom>
            <a:avLst/>
            <a:gdLst>
              <a:gd name="connsiteX0" fmla="*/ 698737 w 707782"/>
              <a:gd name="connsiteY0" fmla="*/ 342531 h 708967"/>
              <a:gd name="connsiteX1" fmla="*/ 614208 w 707782"/>
              <a:gd name="connsiteY1" fmla="*/ 342962 h 708967"/>
              <a:gd name="connsiteX2" fmla="*/ 643174 w 707782"/>
              <a:gd name="connsiteY2" fmla="*/ 313673 h 708967"/>
              <a:gd name="connsiteX3" fmla="*/ 643174 w 707782"/>
              <a:gd name="connsiteY3" fmla="*/ 299567 h 708967"/>
              <a:gd name="connsiteX4" fmla="*/ 629068 w 707782"/>
              <a:gd name="connsiteY4" fmla="*/ 299567 h 708967"/>
              <a:gd name="connsiteX5" fmla="*/ 586104 w 707782"/>
              <a:gd name="connsiteY5" fmla="*/ 342962 h 708967"/>
              <a:gd name="connsiteX6" fmla="*/ 522142 w 707782"/>
              <a:gd name="connsiteY6" fmla="*/ 343285 h 708967"/>
              <a:gd name="connsiteX7" fmla="*/ 588365 w 707782"/>
              <a:gd name="connsiteY7" fmla="*/ 276416 h 708967"/>
              <a:gd name="connsiteX8" fmla="*/ 588365 w 707782"/>
              <a:gd name="connsiteY8" fmla="*/ 262309 h 708967"/>
              <a:gd name="connsiteX9" fmla="*/ 574259 w 707782"/>
              <a:gd name="connsiteY9" fmla="*/ 262309 h 708967"/>
              <a:gd name="connsiteX10" fmla="*/ 494037 w 707782"/>
              <a:gd name="connsiteY10" fmla="*/ 343393 h 708967"/>
              <a:gd name="connsiteX11" fmla="*/ 392172 w 707782"/>
              <a:gd name="connsiteY11" fmla="*/ 343931 h 708967"/>
              <a:gd name="connsiteX12" fmla="*/ 427060 w 707782"/>
              <a:gd name="connsiteY12" fmla="*/ 308720 h 708967"/>
              <a:gd name="connsiteX13" fmla="*/ 432013 w 707782"/>
              <a:gd name="connsiteY13" fmla="*/ 289553 h 708967"/>
              <a:gd name="connsiteX14" fmla="*/ 570921 w 707782"/>
              <a:gd name="connsiteY14" fmla="*/ 149030 h 708967"/>
              <a:gd name="connsiteX15" fmla="*/ 570921 w 707782"/>
              <a:gd name="connsiteY15" fmla="*/ 134923 h 708967"/>
              <a:gd name="connsiteX16" fmla="*/ 556815 w 707782"/>
              <a:gd name="connsiteY16" fmla="*/ 134923 h 708967"/>
              <a:gd name="connsiteX17" fmla="*/ 417907 w 707782"/>
              <a:gd name="connsiteY17" fmla="*/ 275339 h 708967"/>
              <a:gd name="connsiteX18" fmla="*/ 398740 w 707782"/>
              <a:gd name="connsiteY18" fmla="*/ 280507 h 708967"/>
              <a:gd name="connsiteX19" fmla="*/ 363852 w 707782"/>
              <a:gd name="connsiteY19" fmla="*/ 315719 h 708967"/>
              <a:gd name="connsiteX20" fmla="*/ 363313 w 707782"/>
              <a:gd name="connsiteY20" fmla="*/ 216114 h 708967"/>
              <a:gd name="connsiteX21" fmla="*/ 444612 w 707782"/>
              <a:gd name="connsiteY21" fmla="*/ 133954 h 708967"/>
              <a:gd name="connsiteX22" fmla="*/ 444612 w 707782"/>
              <a:gd name="connsiteY22" fmla="*/ 119848 h 708967"/>
              <a:gd name="connsiteX23" fmla="*/ 430506 w 707782"/>
              <a:gd name="connsiteY23" fmla="*/ 119848 h 708967"/>
              <a:gd name="connsiteX24" fmla="*/ 363205 w 707782"/>
              <a:gd name="connsiteY24" fmla="*/ 187902 h 708967"/>
              <a:gd name="connsiteX25" fmla="*/ 362882 w 707782"/>
              <a:gd name="connsiteY25" fmla="*/ 123940 h 708967"/>
              <a:gd name="connsiteX26" fmla="*/ 406924 w 707782"/>
              <a:gd name="connsiteY26" fmla="*/ 79360 h 708967"/>
              <a:gd name="connsiteX27" fmla="*/ 406924 w 707782"/>
              <a:gd name="connsiteY27" fmla="*/ 65254 h 708967"/>
              <a:gd name="connsiteX28" fmla="*/ 392818 w 707782"/>
              <a:gd name="connsiteY28" fmla="*/ 65254 h 708967"/>
              <a:gd name="connsiteX29" fmla="*/ 362775 w 707782"/>
              <a:gd name="connsiteY29" fmla="*/ 95620 h 708967"/>
              <a:gd name="connsiteX30" fmla="*/ 362344 w 707782"/>
              <a:gd name="connsiteY30" fmla="*/ 9907 h 708967"/>
              <a:gd name="connsiteX31" fmla="*/ 352330 w 707782"/>
              <a:gd name="connsiteY31" fmla="*/ 0 h 708967"/>
              <a:gd name="connsiteX32" fmla="*/ 342423 w 707782"/>
              <a:gd name="connsiteY32" fmla="*/ 10015 h 708967"/>
              <a:gd name="connsiteX33" fmla="*/ 342854 w 707782"/>
              <a:gd name="connsiteY33" fmla="*/ 94543 h 708967"/>
              <a:gd name="connsiteX34" fmla="*/ 313565 w 707782"/>
              <a:gd name="connsiteY34" fmla="*/ 65577 h 708967"/>
              <a:gd name="connsiteX35" fmla="*/ 299459 w 707782"/>
              <a:gd name="connsiteY35" fmla="*/ 65577 h 708967"/>
              <a:gd name="connsiteX36" fmla="*/ 299459 w 707782"/>
              <a:gd name="connsiteY36" fmla="*/ 79683 h 708967"/>
              <a:gd name="connsiteX37" fmla="*/ 342854 w 707782"/>
              <a:gd name="connsiteY37" fmla="*/ 122648 h 708967"/>
              <a:gd name="connsiteX38" fmla="*/ 343177 w 707782"/>
              <a:gd name="connsiteY38" fmla="*/ 186610 h 708967"/>
              <a:gd name="connsiteX39" fmla="*/ 276308 w 707782"/>
              <a:gd name="connsiteY39" fmla="*/ 120387 h 708967"/>
              <a:gd name="connsiteX40" fmla="*/ 262201 w 707782"/>
              <a:gd name="connsiteY40" fmla="*/ 120387 h 708967"/>
              <a:gd name="connsiteX41" fmla="*/ 262201 w 707782"/>
              <a:gd name="connsiteY41" fmla="*/ 134493 h 708967"/>
              <a:gd name="connsiteX42" fmla="*/ 343285 w 707782"/>
              <a:gd name="connsiteY42" fmla="*/ 214715 h 708967"/>
              <a:gd name="connsiteX43" fmla="*/ 343823 w 707782"/>
              <a:gd name="connsiteY43" fmla="*/ 315504 h 708967"/>
              <a:gd name="connsiteX44" fmla="*/ 308612 w 707782"/>
              <a:gd name="connsiteY44" fmla="*/ 280615 h 708967"/>
              <a:gd name="connsiteX45" fmla="*/ 289337 w 707782"/>
              <a:gd name="connsiteY45" fmla="*/ 275662 h 708967"/>
              <a:gd name="connsiteX46" fmla="*/ 148922 w 707782"/>
              <a:gd name="connsiteY46" fmla="*/ 136754 h 708967"/>
              <a:gd name="connsiteX47" fmla="*/ 134816 w 707782"/>
              <a:gd name="connsiteY47" fmla="*/ 136754 h 708967"/>
              <a:gd name="connsiteX48" fmla="*/ 134816 w 707782"/>
              <a:gd name="connsiteY48" fmla="*/ 150860 h 708967"/>
              <a:gd name="connsiteX49" fmla="*/ 275338 w 707782"/>
              <a:gd name="connsiteY49" fmla="*/ 289876 h 708967"/>
              <a:gd name="connsiteX50" fmla="*/ 280507 w 707782"/>
              <a:gd name="connsiteY50" fmla="*/ 308935 h 708967"/>
              <a:gd name="connsiteX51" fmla="*/ 315718 w 707782"/>
              <a:gd name="connsiteY51" fmla="*/ 343823 h 708967"/>
              <a:gd name="connsiteX52" fmla="*/ 213207 w 707782"/>
              <a:gd name="connsiteY52" fmla="*/ 344362 h 708967"/>
              <a:gd name="connsiteX53" fmla="*/ 132124 w 707782"/>
              <a:gd name="connsiteY53" fmla="*/ 264140 h 708967"/>
              <a:gd name="connsiteX54" fmla="*/ 118018 w 707782"/>
              <a:gd name="connsiteY54" fmla="*/ 264140 h 708967"/>
              <a:gd name="connsiteX55" fmla="*/ 118018 w 707782"/>
              <a:gd name="connsiteY55" fmla="*/ 278246 h 708967"/>
              <a:gd name="connsiteX56" fmla="*/ 184887 w 707782"/>
              <a:gd name="connsiteY56" fmla="*/ 344470 h 708967"/>
              <a:gd name="connsiteX57" fmla="*/ 120925 w 707782"/>
              <a:gd name="connsiteY57" fmla="*/ 344793 h 708967"/>
              <a:gd name="connsiteX58" fmla="*/ 77530 w 707782"/>
              <a:gd name="connsiteY58" fmla="*/ 301828 h 708967"/>
              <a:gd name="connsiteX59" fmla="*/ 63424 w 707782"/>
              <a:gd name="connsiteY59" fmla="*/ 301828 h 708967"/>
              <a:gd name="connsiteX60" fmla="*/ 63424 w 707782"/>
              <a:gd name="connsiteY60" fmla="*/ 315934 h 708967"/>
              <a:gd name="connsiteX61" fmla="*/ 92713 w 707782"/>
              <a:gd name="connsiteY61" fmla="*/ 344900 h 708967"/>
              <a:gd name="connsiteX62" fmla="*/ 9906 w 707782"/>
              <a:gd name="connsiteY62" fmla="*/ 345331 h 708967"/>
              <a:gd name="connsiteX63" fmla="*/ 0 w 707782"/>
              <a:gd name="connsiteY63" fmla="*/ 355345 h 708967"/>
              <a:gd name="connsiteX64" fmla="*/ 10014 w 707782"/>
              <a:gd name="connsiteY64" fmla="*/ 365252 h 708967"/>
              <a:gd name="connsiteX65" fmla="*/ 93897 w 707782"/>
              <a:gd name="connsiteY65" fmla="*/ 364821 h 708967"/>
              <a:gd name="connsiteX66" fmla="*/ 63854 w 707782"/>
              <a:gd name="connsiteY66" fmla="*/ 395187 h 708967"/>
              <a:gd name="connsiteX67" fmla="*/ 63854 w 707782"/>
              <a:gd name="connsiteY67" fmla="*/ 409293 h 708967"/>
              <a:gd name="connsiteX68" fmla="*/ 70854 w 707782"/>
              <a:gd name="connsiteY68" fmla="*/ 412200 h 708967"/>
              <a:gd name="connsiteX69" fmla="*/ 77853 w 707782"/>
              <a:gd name="connsiteY69" fmla="*/ 409293 h 708967"/>
              <a:gd name="connsiteX70" fmla="*/ 121894 w 707782"/>
              <a:gd name="connsiteY70" fmla="*/ 364713 h 708967"/>
              <a:gd name="connsiteX71" fmla="*/ 185856 w 707782"/>
              <a:gd name="connsiteY71" fmla="*/ 364390 h 708967"/>
              <a:gd name="connsiteX72" fmla="*/ 118556 w 707782"/>
              <a:gd name="connsiteY72" fmla="*/ 432444 h 708967"/>
              <a:gd name="connsiteX73" fmla="*/ 118556 w 707782"/>
              <a:gd name="connsiteY73" fmla="*/ 446550 h 708967"/>
              <a:gd name="connsiteX74" fmla="*/ 125555 w 707782"/>
              <a:gd name="connsiteY74" fmla="*/ 449458 h 708967"/>
              <a:gd name="connsiteX75" fmla="*/ 132554 w 707782"/>
              <a:gd name="connsiteY75" fmla="*/ 446550 h 708967"/>
              <a:gd name="connsiteX76" fmla="*/ 213853 w 707782"/>
              <a:gd name="connsiteY76" fmla="*/ 364390 h 708967"/>
              <a:gd name="connsiteX77" fmla="*/ 315180 w 707782"/>
              <a:gd name="connsiteY77" fmla="*/ 363852 h 708967"/>
              <a:gd name="connsiteX78" fmla="*/ 279538 w 707782"/>
              <a:gd name="connsiteY78" fmla="*/ 399925 h 708967"/>
              <a:gd name="connsiteX79" fmla="*/ 274585 w 707782"/>
              <a:gd name="connsiteY79" fmla="*/ 419200 h 708967"/>
              <a:gd name="connsiteX80" fmla="*/ 135677 w 707782"/>
              <a:gd name="connsiteY80" fmla="*/ 559615 h 708967"/>
              <a:gd name="connsiteX81" fmla="*/ 135677 w 707782"/>
              <a:gd name="connsiteY81" fmla="*/ 573721 h 708967"/>
              <a:gd name="connsiteX82" fmla="*/ 142676 w 707782"/>
              <a:gd name="connsiteY82" fmla="*/ 576628 h 708967"/>
              <a:gd name="connsiteX83" fmla="*/ 149676 w 707782"/>
              <a:gd name="connsiteY83" fmla="*/ 573721 h 708967"/>
              <a:gd name="connsiteX84" fmla="*/ 288583 w 707782"/>
              <a:gd name="connsiteY84" fmla="*/ 433306 h 708967"/>
              <a:gd name="connsiteX85" fmla="*/ 293644 w 707782"/>
              <a:gd name="connsiteY85" fmla="*/ 434059 h 708967"/>
              <a:gd name="connsiteX86" fmla="*/ 307642 w 707782"/>
              <a:gd name="connsiteY86" fmla="*/ 428137 h 708967"/>
              <a:gd name="connsiteX87" fmla="*/ 343285 w 707782"/>
              <a:gd name="connsiteY87" fmla="*/ 392064 h 708967"/>
              <a:gd name="connsiteX88" fmla="*/ 343823 w 707782"/>
              <a:gd name="connsiteY88" fmla="*/ 495760 h 708967"/>
              <a:gd name="connsiteX89" fmla="*/ 263601 w 707782"/>
              <a:gd name="connsiteY89" fmla="*/ 576844 h 708967"/>
              <a:gd name="connsiteX90" fmla="*/ 263601 w 707782"/>
              <a:gd name="connsiteY90" fmla="*/ 590950 h 708967"/>
              <a:gd name="connsiteX91" fmla="*/ 270600 w 707782"/>
              <a:gd name="connsiteY91" fmla="*/ 593857 h 708967"/>
              <a:gd name="connsiteX92" fmla="*/ 277600 w 707782"/>
              <a:gd name="connsiteY92" fmla="*/ 590950 h 708967"/>
              <a:gd name="connsiteX93" fmla="*/ 343823 w 707782"/>
              <a:gd name="connsiteY93" fmla="*/ 524080 h 708967"/>
              <a:gd name="connsiteX94" fmla="*/ 344146 w 707782"/>
              <a:gd name="connsiteY94" fmla="*/ 588042 h 708967"/>
              <a:gd name="connsiteX95" fmla="*/ 301182 w 707782"/>
              <a:gd name="connsiteY95" fmla="*/ 631438 h 708967"/>
              <a:gd name="connsiteX96" fmla="*/ 301182 w 707782"/>
              <a:gd name="connsiteY96" fmla="*/ 645544 h 708967"/>
              <a:gd name="connsiteX97" fmla="*/ 315288 w 707782"/>
              <a:gd name="connsiteY97" fmla="*/ 645544 h 708967"/>
              <a:gd name="connsiteX98" fmla="*/ 344254 w 707782"/>
              <a:gd name="connsiteY98" fmla="*/ 616255 h 708967"/>
              <a:gd name="connsiteX99" fmla="*/ 344684 w 707782"/>
              <a:gd name="connsiteY99" fmla="*/ 699061 h 708967"/>
              <a:gd name="connsiteX100" fmla="*/ 354699 w 707782"/>
              <a:gd name="connsiteY100" fmla="*/ 708967 h 708967"/>
              <a:gd name="connsiteX101" fmla="*/ 364605 w 707782"/>
              <a:gd name="connsiteY101" fmla="*/ 698953 h 708967"/>
              <a:gd name="connsiteX102" fmla="*/ 364175 w 707782"/>
              <a:gd name="connsiteY102" fmla="*/ 615070 h 708967"/>
              <a:gd name="connsiteX103" fmla="*/ 394540 w 707782"/>
              <a:gd name="connsiteY103" fmla="*/ 645113 h 708967"/>
              <a:gd name="connsiteX104" fmla="*/ 401540 w 707782"/>
              <a:gd name="connsiteY104" fmla="*/ 648020 h 708967"/>
              <a:gd name="connsiteX105" fmla="*/ 408539 w 707782"/>
              <a:gd name="connsiteY105" fmla="*/ 645113 h 708967"/>
              <a:gd name="connsiteX106" fmla="*/ 408539 w 707782"/>
              <a:gd name="connsiteY106" fmla="*/ 631007 h 708967"/>
              <a:gd name="connsiteX107" fmla="*/ 363959 w 707782"/>
              <a:gd name="connsiteY107" fmla="*/ 586966 h 708967"/>
              <a:gd name="connsiteX108" fmla="*/ 363636 w 707782"/>
              <a:gd name="connsiteY108" fmla="*/ 523003 h 708967"/>
              <a:gd name="connsiteX109" fmla="*/ 431690 w 707782"/>
              <a:gd name="connsiteY109" fmla="*/ 590304 h 708967"/>
              <a:gd name="connsiteX110" fmla="*/ 445796 w 707782"/>
              <a:gd name="connsiteY110" fmla="*/ 590304 h 708967"/>
              <a:gd name="connsiteX111" fmla="*/ 445796 w 707782"/>
              <a:gd name="connsiteY111" fmla="*/ 576197 h 708967"/>
              <a:gd name="connsiteX112" fmla="*/ 363636 w 707782"/>
              <a:gd name="connsiteY112" fmla="*/ 494899 h 708967"/>
              <a:gd name="connsiteX113" fmla="*/ 363098 w 707782"/>
              <a:gd name="connsiteY113" fmla="*/ 392387 h 708967"/>
              <a:gd name="connsiteX114" fmla="*/ 399171 w 707782"/>
              <a:gd name="connsiteY114" fmla="*/ 428029 h 708967"/>
              <a:gd name="connsiteX115" fmla="*/ 413277 w 707782"/>
              <a:gd name="connsiteY115" fmla="*/ 433736 h 708967"/>
              <a:gd name="connsiteX116" fmla="*/ 418338 w 707782"/>
              <a:gd name="connsiteY116" fmla="*/ 432983 h 708967"/>
              <a:gd name="connsiteX117" fmla="*/ 558753 w 707782"/>
              <a:gd name="connsiteY117" fmla="*/ 571890 h 708967"/>
              <a:gd name="connsiteX118" fmla="*/ 565752 w 707782"/>
              <a:gd name="connsiteY118" fmla="*/ 574798 h 708967"/>
              <a:gd name="connsiteX119" fmla="*/ 572752 w 707782"/>
              <a:gd name="connsiteY119" fmla="*/ 571890 h 708967"/>
              <a:gd name="connsiteX120" fmla="*/ 572752 w 707782"/>
              <a:gd name="connsiteY120" fmla="*/ 557784 h 708967"/>
              <a:gd name="connsiteX121" fmla="*/ 432336 w 707782"/>
              <a:gd name="connsiteY121" fmla="*/ 418876 h 708967"/>
              <a:gd name="connsiteX122" fmla="*/ 427168 w 707782"/>
              <a:gd name="connsiteY122" fmla="*/ 399709 h 708967"/>
              <a:gd name="connsiteX123" fmla="*/ 391095 w 707782"/>
              <a:gd name="connsiteY123" fmla="*/ 364067 h 708967"/>
              <a:gd name="connsiteX124" fmla="*/ 491884 w 707782"/>
              <a:gd name="connsiteY124" fmla="*/ 363529 h 708967"/>
              <a:gd name="connsiteX125" fmla="*/ 574044 w 707782"/>
              <a:gd name="connsiteY125" fmla="*/ 444827 h 708967"/>
              <a:gd name="connsiteX126" fmla="*/ 581043 w 707782"/>
              <a:gd name="connsiteY126" fmla="*/ 447735 h 708967"/>
              <a:gd name="connsiteX127" fmla="*/ 588042 w 707782"/>
              <a:gd name="connsiteY127" fmla="*/ 444827 h 708967"/>
              <a:gd name="connsiteX128" fmla="*/ 588042 w 707782"/>
              <a:gd name="connsiteY128" fmla="*/ 430721 h 708967"/>
              <a:gd name="connsiteX129" fmla="*/ 519988 w 707782"/>
              <a:gd name="connsiteY129" fmla="*/ 363421 h 708967"/>
              <a:gd name="connsiteX130" fmla="*/ 583950 w 707782"/>
              <a:gd name="connsiteY130" fmla="*/ 363098 h 708967"/>
              <a:gd name="connsiteX131" fmla="*/ 628530 w 707782"/>
              <a:gd name="connsiteY131" fmla="*/ 407139 h 708967"/>
              <a:gd name="connsiteX132" fmla="*/ 635529 w 707782"/>
              <a:gd name="connsiteY132" fmla="*/ 410047 h 708967"/>
              <a:gd name="connsiteX133" fmla="*/ 642528 w 707782"/>
              <a:gd name="connsiteY133" fmla="*/ 407139 h 708967"/>
              <a:gd name="connsiteX134" fmla="*/ 642528 w 707782"/>
              <a:gd name="connsiteY134" fmla="*/ 393033 h 708967"/>
              <a:gd name="connsiteX135" fmla="*/ 612162 w 707782"/>
              <a:gd name="connsiteY135" fmla="*/ 362991 h 708967"/>
              <a:gd name="connsiteX136" fmla="*/ 697876 w 707782"/>
              <a:gd name="connsiteY136" fmla="*/ 362560 h 708967"/>
              <a:gd name="connsiteX137" fmla="*/ 707782 w 707782"/>
              <a:gd name="connsiteY137" fmla="*/ 352546 h 708967"/>
              <a:gd name="connsiteX138" fmla="*/ 697768 w 707782"/>
              <a:gd name="connsiteY138" fmla="*/ 342639 h 7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7782" h="708967">
                <a:moveTo>
                  <a:pt x="698737" y="342531"/>
                </a:moveTo>
                <a:lnTo>
                  <a:pt x="614208" y="342962"/>
                </a:lnTo>
                <a:lnTo>
                  <a:pt x="643174" y="313673"/>
                </a:lnTo>
                <a:cubicBezTo>
                  <a:pt x="647051" y="309796"/>
                  <a:pt x="647051" y="303443"/>
                  <a:pt x="643174" y="299567"/>
                </a:cubicBezTo>
                <a:cubicBezTo>
                  <a:pt x="639298" y="295690"/>
                  <a:pt x="632945" y="295690"/>
                  <a:pt x="629068" y="299567"/>
                </a:cubicBezTo>
                <a:lnTo>
                  <a:pt x="586104" y="342962"/>
                </a:lnTo>
                <a:lnTo>
                  <a:pt x="522142" y="343285"/>
                </a:lnTo>
                <a:lnTo>
                  <a:pt x="588365" y="276416"/>
                </a:lnTo>
                <a:cubicBezTo>
                  <a:pt x="592242" y="272539"/>
                  <a:pt x="592242" y="266186"/>
                  <a:pt x="588365" y="262309"/>
                </a:cubicBezTo>
                <a:cubicBezTo>
                  <a:pt x="584489" y="258433"/>
                  <a:pt x="578136" y="258433"/>
                  <a:pt x="574259" y="262309"/>
                </a:cubicBezTo>
                <a:lnTo>
                  <a:pt x="494037" y="343393"/>
                </a:lnTo>
                <a:lnTo>
                  <a:pt x="392172" y="343931"/>
                </a:lnTo>
                <a:lnTo>
                  <a:pt x="427060" y="308720"/>
                </a:lnTo>
                <a:cubicBezTo>
                  <a:pt x="432229" y="303551"/>
                  <a:pt x="433844" y="296229"/>
                  <a:pt x="432013" y="289553"/>
                </a:cubicBezTo>
                <a:lnTo>
                  <a:pt x="570921" y="149030"/>
                </a:lnTo>
                <a:cubicBezTo>
                  <a:pt x="574797" y="145153"/>
                  <a:pt x="574797" y="138800"/>
                  <a:pt x="570921" y="134923"/>
                </a:cubicBezTo>
                <a:cubicBezTo>
                  <a:pt x="567045" y="131047"/>
                  <a:pt x="560691" y="131047"/>
                  <a:pt x="556815" y="134923"/>
                </a:cubicBezTo>
                <a:lnTo>
                  <a:pt x="417907" y="275339"/>
                </a:lnTo>
                <a:cubicBezTo>
                  <a:pt x="411231" y="273616"/>
                  <a:pt x="403909" y="275339"/>
                  <a:pt x="398740" y="280507"/>
                </a:cubicBezTo>
                <a:lnTo>
                  <a:pt x="363852" y="315719"/>
                </a:lnTo>
                <a:lnTo>
                  <a:pt x="363313" y="216114"/>
                </a:lnTo>
                <a:lnTo>
                  <a:pt x="444612" y="133954"/>
                </a:lnTo>
                <a:cubicBezTo>
                  <a:pt x="448488" y="130078"/>
                  <a:pt x="448488" y="123725"/>
                  <a:pt x="444612" y="119848"/>
                </a:cubicBezTo>
                <a:cubicBezTo>
                  <a:pt x="440735" y="115972"/>
                  <a:pt x="434382" y="115972"/>
                  <a:pt x="430506" y="119848"/>
                </a:cubicBezTo>
                <a:lnTo>
                  <a:pt x="363205" y="187902"/>
                </a:lnTo>
                <a:lnTo>
                  <a:pt x="362882" y="123940"/>
                </a:lnTo>
                <a:lnTo>
                  <a:pt x="406924" y="79360"/>
                </a:lnTo>
                <a:cubicBezTo>
                  <a:pt x="410800" y="75484"/>
                  <a:pt x="410800" y="69131"/>
                  <a:pt x="406924" y="65254"/>
                </a:cubicBezTo>
                <a:cubicBezTo>
                  <a:pt x="403047" y="61378"/>
                  <a:pt x="396694" y="61378"/>
                  <a:pt x="392818" y="65254"/>
                </a:cubicBezTo>
                <a:lnTo>
                  <a:pt x="362775" y="95620"/>
                </a:lnTo>
                <a:lnTo>
                  <a:pt x="362344" y="9907"/>
                </a:lnTo>
                <a:cubicBezTo>
                  <a:pt x="362344" y="4415"/>
                  <a:pt x="357821" y="0"/>
                  <a:pt x="352330" y="0"/>
                </a:cubicBezTo>
                <a:cubicBezTo>
                  <a:pt x="346838" y="0"/>
                  <a:pt x="342423" y="4523"/>
                  <a:pt x="342423" y="10015"/>
                </a:cubicBezTo>
                <a:lnTo>
                  <a:pt x="342854" y="94543"/>
                </a:lnTo>
                <a:lnTo>
                  <a:pt x="313565" y="65577"/>
                </a:lnTo>
                <a:cubicBezTo>
                  <a:pt x="309688" y="61701"/>
                  <a:pt x="303335" y="61701"/>
                  <a:pt x="299459" y="65577"/>
                </a:cubicBezTo>
                <a:cubicBezTo>
                  <a:pt x="295582" y="69454"/>
                  <a:pt x="295582" y="75807"/>
                  <a:pt x="299459" y="79683"/>
                </a:cubicBezTo>
                <a:lnTo>
                  <a:pt x="342854" y="122648"/>
                </a:lnTo>
                <a:lnTo>
                  <a:pt x="343177" y="186610"/>
                </a:lnTo>
                <a:lnTo>
                  <a:pt x="276308" y="120387"/>
                </a:lnTo>
                <a:cubicBezTo>
                  <a:pt x="272431" y="116510"/>
                  <a:pt x="266078" y="116510"/>
                  <a:pt x="262201" y="120387"/>
                </a:cubicBezTo>
                <a:cubicBezTo>
                  <a:pt x="258325" y="124263"/>
                  <a:pt x="258325" y="130616"/>
                  <a:pt x="262201" y="134493"/>
                </a:cubicBezTo>
                <a:lnTo>
                  <a:pt x="343285" y="214715"/>
                </a:lnTo>
                <a:lnTo>
                  <a:pt x="343823" y="315504"/>
                </a:lnTo>
                <a:lnTo>
                  <a:pt x="308612" y="280615"/>
                </a:lnTo>
                <a:cubicBezTo>
                  <a:pt x="303335" y="275446"/>
                  <a:pt x="296013" y="273831"/>
                  <a:pt x="289337" y="275662"/>
                </a:cubicBezTo>
                <a:lnTo>
                  <a:pt x="148922" y="136754"/>
                </a:lnTo>
                <a:cubicBezTo>
                  <a:pt x="145045" y="132877"/>
                  <a:pt x="138692" y="132877"/>
                  <a:pt x="134816" y="136754"/>
                </a:cubicBezTo>
                <a:cubicBezTo>
                  <a:pt x="130939" y="140630"/>
                  <a:pt x="130939" y="146984"/>
                  <a:pt x="134816" y="150860"/>
                </a:cubicBezTo>
                <a:lnTo>
                  <a:pt x="275338" y="289876"/>
                </a:lnTo>
                <a:cubicBezTo>
                  <a:pt x="273616" y="296552"/>
                  <a:pt x="275338" y="303766"/>
                  <a:pt x="280507" y="308935"/>
                </a:cubicBezTo>
                <a:lnTo>
                  <a:pt x="315718" y="343823"/>
                </a:lnTo>
                <a:lnTo>
                  <a:pt x="213207" y="344362"/>
                </a:lnTo>
                <a:lnTo>
                  <a:pt x="132124" y="264140"/>
                </a:lnTo>
                <a:cubicBezTo>
                  <a:pt x="128247" y="260263"/>
                  <a:pt x="121894" y="260263"/>
                  <a:pt x="118018" y="264140"/>
                </a:cubicBezTo>
                <a:cubicBezTo>
                  <a:pt x="114141" y="268016"/>
                  <a:pt x="114141" y="274370"/>
                  <a:pt x="118018" y="278246"/>
                </a:cubicBezTo>
                <a:lnTo>
                  <a:pt x="184887" y="344470"/>
                </a:lnTo>
                <a:lnTo>
                  <a:pt x="120925" y="344793"/>
                </a:lnTo>
                <a:lnTo>
                  <a:pt x="77530" y="301828"/>
                </a:lnTo>
                <a:cubicBezTo>
                  <a:pt x="73653" y="297952"/>
                  <a:pt x="67300" y="297952"/>
                  <a:pt x="63424" y="301828"/>
                </a:cubicBezTo>
                <a:cubicBezTo>
                  <a:pt x="59547" y="305705"/>
                  <a:pt x="59547" y="312058"/>
                  <a:pt x="63424" y="315934"/>
                </a:cubicBezTo>
                <a:lnTo>
                  <a:pt x="92713" y="344900"/>
                </a:lnTo>
                <a:lnTo>
                  <a:pt x="9906" y="345331"/>
                </a:lnTo>
                <a:cubicBezTo>
                  <a:pt x="4415" y="345331"/>
                  <a:pt x="0" y="349854"/>
                  <a:pt x="0" y="355345"/>
                </a:cubicBezTo>
                <a:cubicBezTo>
                  <a:pt x="0" y="360837"/>
                  <a:pt x="4522" y="365252"/>
                  <a:pt x="10014" y="365252"/>
                </a:cubicBezTo>
                <a:lnTo>
                  <a:pt x="93897" y="364821"/>
                </a:lnTo>
                <a:lnTo>
                  <a:pt x="63854" y="395187"/>
                </a:lnTo>
                <a:cubicBezTo>
                  <a:pt x="59978" y="399063"/>
                  <a:pt x="59978" y="405416"/>
                  <a:pt x="63854" y="409293"/>
                </a:cubicBezTo>
                <a:cubicBezTo>
                  <a:pt x="65793" y="411231"/>
                  <a:pt x="68377" y="412200"/>
                  <a:pt x="70854" y="412200"/>
                </a:cubicBezTo>
                <a:cubicBezTo>
                  <a:pt x="73438" y="412200"/>
                  <a:pt x="75914" y="411231"/>
                  <a:pt x="77853" y="409293"/>
                </a:cubicBezTo>
                <a:lnTo>
                  <a:pt x="121894" y="364713"/>
                </a:lnTo>
                <a:lnTo>
                  <a:pt x="185856" y="364390"/>
                </a:lnTo>
                <a:lnTo>
                  <a:pt x="118556" y="432444"/>
                </a:lnTo>
                <a:cubicBezTo>
                  <a:pt x="114679" y="436321"/>
                  <a:pt x="114679" y="442674"/>
                  <a:pt x="118556" y="446550"/>
                </a:cubicBezTo>
                <a:cubicBezTo>
                  <a:pt x="120494" y="448488"/>
                  <a:pt x="123079" y="449458"/>
                  <a:pt x="125555" y="449458"/>
                </a:cubicBezTo>
                <a:cubicBezTo>
                  <a:pt x="128032" y="449458"/>
                  <a:pt x="130616" y="448488"/>
                  <a:pt x="132554" y="446550"/>
                </a:cubicBezTo>
                <a:lnTo>
                  <a:pt x="213853" y="364390"/>
                </a:lnTo>
                <a:lnTo>
                  <a:pt x="315180" y="363852"/>
                </a:lnTo>
                <a:lnTo>
                  <a:pt x="279538" y="399925"/>
                </a:lnTo>
                <a:cubicBezTo>
                  <a:pt x="274369" y="405201"/>
                  <a:pt x="272754" y="412523"/>
                  <a:pt x="274585" y="419200"/>
                </a:cubicBezTo>
                <a:lnTo>
                  <a:pt x="135677" y="559615"/>
                </a:lnTo>
                <a:cubicBezTo>
                  <a:pt x="131801" y="563491"/>
                  <a:pt x="131801" y="569844"/>
                  <a:pt x="135677" y="573721"/>
                </a:cubicBezTo>
                <a:cubicBezTo>
                  <a:pt x="137615" y="575659"/>
                  <a:pt x="140200" y="576628"/>
                  <a:pt x="142676" y="576628"/>
                </a:cubicBezTo>
                <a:cubicBezTo>
                  <a:pt x="145261" y="576628"/>
                  <a:pt x="147737" y="575659"/>
                  <a:pt x="149676" y="573721"/>
                </a:cubicBezTo>
                <a:lnTo>
                  <a:pt x="288583" y="433306"/>
                </a:lnTo>
                <a:cubicBezTo>
                  <a:pt x="290198" y="433736"/>
                  <a:pt x="291921" y="434059"/>
                  <a:pt x="293644" y="434059"/>
                </a:cubicBezTo>
                <a:cubicBezTo>
                  <a:pt x="298705" y="434059"/>
                  <a:pt x="303766" y="432013"/>
                  <a:pt x="307642" y="428137"/>
                </a:cubicBezTo>
                <a:lnTo>
                  <a:pt x="343285" y="392064"/>
                </a:lnTo>
                <a:lnTo>
                  <a:pt x="343823" y="495760"/>
                </a:lnTo>
                <a:lnTo>
                  <a:pt x="263601" y="576844"/>
                </a:lnTo>
                <a:cubicBezTo>
                  <a:pt x="259725" y="580720"/>
                  <a:pt x="259725" y="587073"/>
                  <a:pt x="263601" y="590950"/>
                </a:cubicBezTo>
                <a:cubicBezTo>
                  <a:pt x="265540" y="592888"/>
                  <a:pt x="268124" y="593857"/>
                  <a:pt x="270600" y="593857"/>
                </a:cubicBezTo>
                <a:cubicBezTo>
                  <a:pt x="273077" y="593857"/>
                  <a:pt x="275661" y="592888"/>
                  <a:pt x="277600" y="590950"/>
                </a:cubicBezTo>
                <a:lnTo>
                  <a:pt x="343823" y="524080"/>
                </a:lnTo>
                <a:lnTo>
                  <a:pt x="344146" y="588042"/>
                </a:lnTo>
                <a:lnTo>
                  <a:pt x="301182" y="631438"/>
                </a:lnTo>
                <a:cubicBezTo>
                  <a:pt x="297305" y="635314"/>
                  <a:pt x="297305" y="641667"/>
                  <a:pt x="301182" y="645544"/>
                </a:cubicBezTo>
                <a:cubicBezTo>
                  <a:pt x="305058" y="649420"/>
                  <a:pt x="311411" y="649420"/>
                  <a:pt x="315288" y="645544"/>
                </a:cubicBezTo>
                <a:lnTo>
                  <a:pt x="344254" y="616255"/>
                </a:lnTo>
                <a:lnTo>
                  <a:pt x="344684" y="699061"/>
                </a:lnTo>
                <a:cubicBezTo>
                  <a:pt x="344684" y="704553"/>
                  <a:pt x="349207" y="708967"/>
                  <a:pt x="354699" y="708967"/>
                </a:cubicBezTo>
                <a:cubicBezTo>
                  <a:pt x="360190" y="708967"/>
                  <a:pt x="364605" y="704445"/>
                  <a:pt x="364605" y="698953"/>
                </a:cubicBezTo>
                <a:lnTo>
                  <a:pt x="364175" y="615070"/>
                </a:lnTo>
                <a:lnTo>
                  <a:pt x="394540" y="645113"/>
                </a:lnTo>
                <a:cubicBezTo>
                  <a:pt x="396479" y="647051"/>
                  <a:pt x="399063" y="648020"/>
                  <a:pt x="401540" y="648020"/>
                </a:cubicBezTo>
                <a:cubicBezTo>
                  <a:pt x="404016" y="648020"/>
                  <a:pt x="406601" y="647051"/>
                  <a:pt x="408539" y="645113"/>
                </a:cubicBezTo>
                <a:cubicBezTo>
                  <a:pt x="412415" y="641236"/>
                  <a:pt x="412415" y="634883"/>
                  <a:pt x="408539" y="631007"/>
                </a:cubicBezTo>
                <a:lnTo>
                  <a:pt x="363959" y="586966"/>
                </a:lnTo>
                <a:lnTo>
                  <a:pt x="363636" y="523003"/>
                </a:lnTo>
                <a:lnTo>
                  <a:pt x="431690" y="590304"/>
                </a:lnTo>
                <a:cubicBezTo>
                  <a:pt x="435567" y="594180"/>
                  <a:pt x="441920" y="594180"/>
                  <a:pt x="445796" y="590304"/>
                </a:cubicBezTo>
                <a:cubicBezTo>
                  <a:pt x="449673" y="586427"/>
                  <a:pt x="449673" y="580074"/>
                  <a:pt x="445796" y="576197"/>
                </a:cubicBezTo>
                <a:lnTo>
                  <a:pt x="363636" y="494899"/>
                </a:lnTo>
                <a:lnTo>
                  <a:pt x="363098" y="392387"/>
                </a:lnTo>
                <a:lnTo>
                  <a:pt x="399171" y="428029"/>
                </a:lnTo>
                <a:cubicBezTo>
                  <a:pt x="403047" y="431906"/>
                  <a:pt x="408216" y="433844"/>
                  <a:pt x="413277" y="433736"/>
                </a:cubicBezTo>
                <a:cubicBezTo>
                  <a:pt x="415000" y="433736"/>
                  <a:pt x="416615" y="433413"/>
                  <a:pt x="418338" y="432983"/>
                </a:cubicBezTo>
                <a:lnTo>
                  <a:pt x="558753" y="571890"/>
                </a:lnTo>
                <a:cubicBezTo>
                  <a:pt x="560691" y="573828"/>
                  <a:pt x="563276" y="574798"/>
                  <a:pt x="565752" y="574798"/>
                </a:cubicBezTo>
                <a:cubicBezTo>
                  <a:pt x="568229" y="574798"/>
                  <a:pt x="570813" y="573828"/>
                  <a:pt x="572752" y="571890"/>
                </a:cubicBezTo>
                <a:cubicBezTo>
                  <a:pt x="576628" y="568014"/>
                  <a:pt x="576628" y="561661"/>
                  <a:pt x="572752" y="557784"/>
                </a:cubicBezTo>
                <a:lnTo>
                  <a:pt x="432336" y="418876"/>
                </a:lnTo>
                <a:cubicBezTo>
                  <a:pt x="434059" y="412200"/>
                  <a:pt x="432336" y="404878"/>
                  <a:pt x="427168" y="399709"/>
                </a:cubicBezTo>
                <a:lnTo>
                  <a:pt x="391095" y="364067"/>
                </a:lnTo>
                <a:lnTo>
                  <a:pt x="491884" y="363529"/>
                </a:lnTo>
                <a:lnTo>
                  <a:pt x="574044" y="444827"/>
                </a:lnTo>
                <a:cubicBezTo>
                  <a:pt x="575982" y="446766"/>
                  <a:pt x="578566" y="447735"/>
                  <a:pt x="581043" y="447735"/>
                </a:cubicBezTo>
                <a:cubicBezTo>
                  <a:pt x="583627" y="447735"/>
                  <a:pt x="586104" y="446766"/>
                  <a:pt x="588042" y="444827"/>
                </a:cubicBezTo>
                <a:cubicBezTo>
                  <a:pt x="591919" y="440951"/>
                  <a:pt x="591919" y="434598"/>
                  <a:pt x="588042" y="430721"/>
                </a:cubicBezTo>
                <a:lnTo>
                  <a:pt x="519988" y="363421"/>
                </a:lnTo>
                <a:lnTo>
                  <a:pt x="583950" y="363098"/>
                </a:lnTo>
                <a:lnTo>
                  <a:pt x="628530" y="407139"/>
                </a:lnTo>
                <a:cubicBezTo>
                  <a:pt x="630468" y="409078"/>
                  <a:pt x="633052" y="410047"/>
                  <a:pt x="635529" y="410047"/>
                </a:cubicBezTo>
                <a:cubicBezTo>
                  <a:pt x="638113" y="410047"/>
                  <a:pt x="640590" y="409078"/>
                  <a:pt x="642528" y="407139"/>
                </a:cubicBezTo>
                <a:cubicBezTo>
                  <a:pt x="646405" y="403263"/>
                  <a:pt x="646405" y="396910"/>
                  <a:pt x="642528" y="393033"/>
                </a:cubicBezTo>
                <a:lnTo>
                  <a:pt x="612162" y="362991"/>
                </a:lnTo>
                <a:lnTo>
                  <a:pt x="697876" y="362560"/>
                </a:lnTo>
                <a:cubicBezTo>
                  <a:pt x="703368" y="362560"/>
                  <a:pt x="707782" y="358037"/>
                  <a:pt x="707782" y="352546"/>
                </a:cubicBezTo>
                <a:cubicBezTo>
                  <a:pt x="707782" y="347054"/>
                  <a:pt x="703260" y="342639"/>
                  <a:pt x="697768" y="3426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A9836528-F8D7-4578-1BBA-2C036527F9CD}"/>
              </a:ext>
            </a:extLst>
          </p:cNvPr>
          <p:cNvSpPr/>
          <p:nvPr/>
        </p:nvSpPr>
        <p:spPr>
          <a:xfrm>
            <a:off x="1835812" y="2912702"/>
            <a:ext cx="683554" cy="683554"/>
          </a:xfrm>
          <a:custGeom>
            <a:avLst/>
            <a:gdLst>
              <a:gd name="connsiteX0" fmla="*/ 673648 w 683554"/>
              <a:gd name="connsiteY0" fmla="*/ 330363 h 683554"/>
              <a:gd name="connsiteX1" fmla="*/ 592134 w 683554"/>
              <a:gd name="connsiteY1" fmla="*/ 330794 h 683554"/>
              <a:gd name="connsiteX2" fmla="*/ 620023 w 683554"/>
              <a:gd name="connsiteY2" fmla="*/ 302582 h 683554"/>
              <a:gd name="connsiteX3" fmla="*/ 620023 w 683554"/>
              <a:gd name="connsiteY3" fmla="*/ 289014 h 683554"/>
              <a:gd name="connsiteX4" fmla="*/ 606455 w 683554"/>
              <a:gd name="connsiteY4" fmla="*/ 289014 h 683554"/>
              <a:gd name="connsiteX5" fmla="*/ 564999 w 683554"/>
              <a:gd name="connsiteY5" fmla="*/ 330902 h 683554"/>
              <a:gd name="connsiteX6" fmla="*/ 503298 w 683554"/>
              <a:gd name="connsiteY6" fmla="*/ 331225 h 683554"/>
              <a:gd name="connsiteX7" fmla="*/ 567152 w 683554"/>
              <a:gd name="connsiteY7" fmla="*/ 266616 h 683554"/>
              <a:gd name="connsiteX8" fmla="*/ 567152 w 683554"/>
              <a:gd name="connsiteY8" fmla="*/ 253049 h 683554"/>
              <a:gd name="connsiteX9" fmla="*/ 553585 w 683554"/>
              <a:gd name="connsiteY9" fmla="*/ 253049 h 683554"/>
              <a:gd name="connsiteX10" fmla="*/ 476270 w 683554"/>
              <a:gd name="connsiteY10" fmla="*/ 331225 h 683554"/>
              <a:gd name="connsiteX11" fmla="*/ 377958 w 683554"/>
              <a:gd name="connsiteY11" fmla="*/ 331763 h 683554"/>
              <a:gd name="connsiteX12" fmla="*/ 411554 w 683554"/>
              <a:gd name="connsiteY12" fmla="*/ 297736 h 683554"/>
              <a:gd name="connsiteX13" fmla="*/ 416400 w 683554"/>
              <a:gd name="connsiteY13" fmla="*/ 279323 h 683554"/>
              <a:gd name="connsiteX14" fmla="*/ 550462 w 683554"/>
              <a:gd name="connsiteY14" fmla="*/ 143753 h 683554"/>
              <a:gd name="connsiteX15" fmla="*/ 550462 w 683554"/>
              <a:gd name="connsiteY15" fmla="*/ 130185 h 683554"/>
              <a:gd name="connsiteX16" fmla="*/ 536894 w 683554"/>
              <a:gd name="connsiteY16" fmla="*/ 130185 h 683554"/>
              <a:gd name="connsiteX17" fmla="*/ 402832 w 683554"/>
              <a:gd name="connsiteY17" fmla="*/ 265647 h 683554"/>
              <a:gd name="connsiteX18" fmla="*/ 384311 w 683554"/>
              <a:gd name="connsiteY18" fmla="*/ 270601 h 683554"/>
              <a:gd name="connsiteX19" fmla="*/ 350715 w 683554"/>
              <a:gd name="connsiteY19" fmla="*/ 304628 h 683554"/>
              <a:gd name="connsiteX20" fmla="*/ 350176 w 683554"/>
              <a:gd name="connsiteY20" fmla="*/ 208469 h 683554"/>
              <a:gd name="connsiteX21" fmla="*/ 428568 w 683554"/>
              <a:gd name="connsiteY21" fmla="*/ 129109 h 683554"/>
              <a:gd name="connsiteX22" fmla="*/ 428568 w 683554"/>
              <a:gd name="connsiteY22" fmla="*/ 115541 h 683554"/>
              <a:gd name="connsiteX23" fmla="*/ 415000 w 683554"/>
              <a:gd name="connsiteY23" fmla="*/ 115541 h 683554"/>
              <a:gd name="connsiteX24" fmla="*/ 350069 w 683554"/>
              <a:gd name="connsiteY24" fmla="*/ 181226 h 683554"/>
              <a:gd name="connsiteX25" fmla="*/ 349746 w 683554"/>
              <a:gd name="connsiteY25" fmla="*/ 119525 h 683554"/>
              <a:gd name="connsiteX26" fmla="*/ 392279 w 683554"/>
              <a:gd name="connsiteY26" fmla="*/ 76561 h 683554"/>
              <a:gd name="connsiteX27" fmla="*/ 392279 w 683554"/>
              <a:gd name="connsiteY27" fmla="*/ 62993 h 683554"/>
              <a:gd name="connsiteX28" fmla="*/ 378712 w 683554"/>
              <a:gd name="connsiteY28" fmla="*/ 62993 h 683554"/>
              <a:gd name="connsiteX29" fmla="*/ 349746 w 683554"/>
              <a:gd name="connsiteY29" fmla="*/ 92282 h 683554"/>
              <a:gd name="connsiteX30" fmla="*/ 349315 w 683554"/>
              <a:gd name="connsiteY30" fmla="*/ 9584 h 683554"/>
              <a:gd name="connsiteX31" fmla="*/ 339624 w 683554"/>
              <a:gd name="connsiteY31" fmla="*/ 0 h 683554"/>
              <a:gd name="connsiteX32" fmla="*/ 330040 w 683554"/>
              <a:gd name="connsiteY32" fmla="*/ 9691 h 683554"/>
              <a:gd name="connsiteX33" fmla="*/ 330471 w 683554"/>
              <a:gd name="connsiteY33" fmla="*/ 91205 h 683554"/>
              <a:gd name="connsiteX34" fmla="*/ 302259 w 683554"/>
              <a:gd name="connsiteY34" fmla="*/ 63316 h 683554"/>
              <a:gd name="connsiteX35" fmla="*/ 288691 w 683554"/>
              <a:gd name="connsiteY35" fmla="*/ 63316 h 683554"/>
              <a:gd name="connsiteX36" fmla="*/ 288691 w 683554"/>
              <a:gd name="connsiteY36" fmla="*/ 76884 h 683554"/>
              <a:gd name="connsiteX37" fmla="*/ 330579 w 683554"/>
              <a:gd name="connsiteY37" fmla="*/ 118341 h 683554"/>
              <a:gd name="connsiteX38" fmla="*/ 330902 w 683554"/>
              <a:gd name="connsiteY38" fmla="*/ 180041 h 683554"/>
              <a:gd name="connsiteX39" fmla="*/ 266293 w 683554"/>
              <a:gd name="connsiteY39" fmla="*/ 116187 h 683554"/>
              <a:gd name="connsiteX40" fmla="*/ 252726 w 683554"/>
              <a:gd name="connsiteY40" fmla="*/ 116187 h 683554"/>
              <a:gd name="connsiteX41" fmla="*/ 252726 w 683554"/>
              <a:gd name="connsiteY41" fmla="*/ 129755 h 683554"/>
              <a:gd name="connsiteX42" fmla="*/ 330902 w 683554"/>
              <a:gd name="connsiteY42" fmla="*/ 207069 h 683554"/>
              <a:gd name="connsiteX43" fmla="*/ 331440 w 683554"/>
              <a:gd name="connsiteY43" fmla="*/ 304305 h 683554"/>
              <a:gd name="connsiteX44" fmla="*/ 297413 w 683554"/>
              <a:gd name="connsiteY44" fmla="*/ 270708 h 683554"/>
              <a:gd name="connsiteX45" fmla="*/ 278892 w 683554"/>
              <a:gd name="connsiteY45" fmla="*/ 265970 h 683554"/>
              <a:gd name="connsiteX46" fmla="*/ 143430 w 683554"/>
              <a:gd name="connsiteY46" fmla="*/ 131908 h 683554"/>
              <a:gd name="connsiteX47" fmla="*/ 129862 w 683554"/>
              <a:gd name="connsiteY47" fmla="*/ 131908 h 683554"/>
              <a:gd name="connsiteX48" fmla="*/ 129862 w 683554"/>
              <a:gd name="connsiteY48" fmla="*/ 145476 h 683554"/>
              <a:gd name="connsiteX49" fmla="*/ 265432 w 683554"/>
              <a:gd name="connsiteY49" fmla="*/ 279538 h 683554"/>
              <a:gd name="connsiteX50" fmla="*/ 270493 w 683554"/>
              <a:gd name="connsiteY50" fmla="*/ 297951 h 683554"/>
              <a:gd name="connsiteX51" fmla="*/ 304520 w 683554"/>
              <a:gd name="connsiteY51" fmla="*/ 331548 h 683554"/>
              <a:gd name="connsiteX52" fmla="*/ 205669 w 683554"/>
              <a:gd name="connsiteY52" fmla="*/ 332086 h 683554"/>
              <a:gd name="connsiteX53" fmla="*/ 127494 w 683554"/>
              <a:gd name="connsiteY53" fmla="*/ 254772 h 683554"/>
              <a:gd name="connsiteX54" fmla="*/ 113926 w 683554"/>
              <a:gd name="connsiteY54" fmla="*/ 254772 h 683554"/>
              <a:gd name="connsiteX55" fmla="*/ 113926 w 683554"/>
              <a:gd name="connsiteY55" fmla="*/ 268339 h 683554"/>
              <a:gd name="connsiteX56" fmla="*/ 178426 w 683554"/>
              <a:gd name="connsiteY56" fmla="*/ 332194 h 683554"/>
              <a:gd name="connsiteX57" fmla="*/ 116725 w 683554"/>
              <a:gd name="connsiteY57" fmla="*/ 332517 h 683554"/>
              <a:gd name="connsiteX58" fmla="*/ 74838 w 683554"/>
              <a:gd name="connsiteY58" fmla="*/ 291060 h 683554"/>
              <a:gd name="connsiteX59" fmla="*/ 61270 w 683554"/>
              <a:gd name="connsiteY59" fmla="*/ 291060 h 683554"/>
              <a:gd name="connsiteX60" fmla="*/ 61270 w 683554"/>
              <a:gd name="connsiteY60" fmla="*/ 304628 h 683554"/>
              <a:gd name="connsiteX61" fmla="*/ 89482 w 683554"/>
              <a:gd name="connsiteY61" fmla="*/ 332517 h 683554"/>
              <a:gd name="connsiteX62" fmla="*/ 9584 w 683554"/>
              <a:gd name="connsiteY62" fmla="*/ 332948 h 683554"/>
              <a:gd name="connsiteX63" fmla="*/ 0 w 683554"/>
              <a:gd name="connsiteY63" fmla="*/ 342639 h 683554"/>
              <a:gd name="connsiteX64" fmla="*/ 9691 w 683554"/>
              <a:gd name="connsiteY64" fmla="*/ 352222 h 683554"/>
              <a:gd name="connsiteX65" fmla="*/ 90667 w 683554"/>
              <a:gd name="connsiteY65" fmla="*/ 351792 h 683554"/>
              <a:gd name="connsiteX66" fmla="*/ 61701 w 683554"/>
              <a:gd name="connsiteY66" fmla="*/ 381081 h 683554"/>
              <a:gd name="connsiteX67" fmla="*/ 61701 w 683554"/>
              <a:gd name="connsiteY67" fmla="*/ 394648 h 683554"/>
              <a:gd name="connsiteX68" fmla="*/ 68485 w 683554"/>
              <a:gd name="connsiteY68" fmla="*/ 397448 h 683554"/>
              <a:gd name="connsiteX69" fmla="*/ 75269 w 683554"/>
              <a:gd name="connsiteY69" fmla="*/ 394648 h 683554"/>
              <a:gd name="connsiteX70" fmla="*/ 117802 w 683554"/>
              <a:gd name="connsiteY70" fmla="*/ 351684 h 683554"/>
              <a:gd name="connsiteX71" fmla="*/ 179503 w 683554"/>
              <a:gd name="connsiteY71" fmla="*/ 351361 h 683554"/>
              <a:gd name="connsiteX72" fmla="*/ 114572 w 683554"/>
              <a:gd name="connsiteY72" fmla="*/ 417046 h 683554"/>
              <a:gd name="connsiteX73" fmla="*/ 114572 w 683554"/>
              <a:gd name="connsiteY73" fmla="*/ 430613 h 683554"/>
              <a:gd name="connsiteX74" fmla="*/ 121356 w 683554"/>
              <a:gd name="connsiteY74" fmla="*/ 433413 h 683554"/>
              <a:gd name="connsiteX75" fmla="*/ 128140 w 683554"/>
              <a:gd name="connsiteY75" fmla="*/ 430613 h 683554"/>
              <a:gd name="connsiteX76" fmla="*/ 206531 w 683554"/>
              <a:gd name="connsiteY76" fmla="*/ 351361 h 683554"/>
              <a:gd name="connsiteX77" fmla="*/ 304305 w 683554"/>
              <a:gd name="connsiteY77" fmla="*/ 350822 h 683554"/>
              <a:gd name="connsiteX78" fmla="*/ 269955 w 683554"/>
              <a:gd name="connsiteY78" fmla="*/ 385603 h 683554"/>
              <a:gd name="connsiteX79" fmla="*/ 265217 w 683554"/>
              <a:gd name="connsiteY79" fmla="*/ 404124 h 683554"/>
              <a:gd name="connsiteX80" fmla="*/ 131262 w 683554"/>
              <a:gd name="connsiteY80" fmla="*/ 539586 h 683554"/>
              <a:gd name="connsiteX81" fmla="*/ 131262 w 683554"/>
              <a:gd name="connsiteY81" fmla="*/ 553154 h 683554"/>
              <a:gd name="connsiteX82" fmla="*/ 138046 w 683554"/>
              <a:gd name="connsiteY82" fmla="*/ 555953 h 683554"/>
              <a:gd name="connsiteX83" fmla="*/ 144830 w 683554"/>
              <a:gd name="connsiteY83" fmla="*/ 553154 h 683554"/>
              <a:gd name="connsiteX84" fmla="*/ 278892 w 683554"/>
              <a:gd name="connsiteY84" fmla="*/ 417692 h 683554"/>
              <a:gd name="connsiteX85" fmla="*/ 283738 w 683554"/>
              <a:gd name="connsiteY85" fmla="*/ 418338 h 683554"/>
              <a:gd name="connsiteX86" fmla="*/ 297305 w 683554"/>
              <a:gd name="connsiteY86" fmla="*/ 412631 h 683554"/>
              <a:gd name="connsiteX87" fmla="*/ 331655 w 683554"/>
              <a:gd name="connsiteY87" fmla="*/ 377850 h 683554"/>
              <a:gd name="connsiteX88" fmla="*/ 332194 w 683554"/>
              <a:gd name="connsiteY88" fmla="*/ 477885 h 683554"/>
              <a:gd name="connsiteX89" fmla="*/ 254879 w 683554"/>
              <a:gd name="connsiteY89" fmla="*/ 556061 h 683554"/>
              <a:gd name="connsiteX90" fmla="*/ 254879 w 683554"/>
              <a:gd name="connsiteY90" fmla="*/ 569629 h 683554"/>
              <a:gd name="connsiteX91" fmla="*/ 261663 w 683554"/>
              <a:gd name="connsiteY91" fmla="*/ 572429 h 683554"/>
              <a:gd name="connsiteX92" fmla="*/ 268447 w 683554"/>
              <a:gd name="connsiteY92" fmla="*/ 569629 h 683554"/>
              <a:gd name="connsiteX93" fmla="*/ 332301 w 683554"/>
              <a:gd name="connsiteY93" fmla="*/ 505128 h 683554"/>
              <a:gd name="connsiteX94" fmla="*/ 332624 w 683554"/>
              <a:gd name="connsiteY94" fmla="*/ 566829 h 683554"/>
              <a:gd name="connsiteX95" fmla="*/ 291168 w 683554"/>
              <a:gd name="connsiteY95" fmla="*/ 608717 h 683554"/>
              <a:gd name="connsiteX96" fmla="*/ 291168 w 683554"/>
              <a:gd name="connsiteY96" fmla="*/ 622284 h 683554"/>
              <a:gd name="connsiteX97" fmla="*/ 304735 w 683554"/>
              <a:gd name="connsiteY97" fmla="*/ 622284 h 683554"/>
              <a:gd name="connsiteX98" fmla="*/ 332624 w 683554"/>
              <a:gd name="connsiteY98" fmla="*/ 594072 h 683554"/>
              <a:gd name="connsiteX99" fmla="*/ 333055 w 683554"/>
              <a:gd name="connsiteY99" fmla="*/ 673971 h 683554"/>
              <a:gd name="connsiteX100" fmla="*/ 342746 w 683554"/>
              <a:gd name="connsiteY100" fmla="*/ 683555 h 683554"/>
              <a:gd name="connsiteX101" fmla="*/ 352330 w 683554"/>
              <a:gd name="connsiteY101" fmla="*/ 673863 h 683554"/>
              <a:gd name="connsiteX102" fmla="*/ 351899 w 683554"/>
              <a:gd name="connsiteY102" fmla="*/ 592888 h 683554"/>
              <a:gd name="connsiteX103" fmla="*/ 381188 w 683554"/>
              <a:gd name="connsiteY103" fmla="*/ 621854 h 683554"/>
              <a:gd name="connsiteX104" fmla="*/ 387972 w 683554"/>
              <a:gd name="connsiteY104" fmla="*/ 624653 h 683554"/>
              <a:gd name="connsiteX105" fmla="*/ 394756 w 683554"/>
              <a:gd name="connsiteY105" fmla="*/ 621854 h 683554"/>
              <a:gd name="connsiteX106" fmla="*/ 394756 w 683554"/>
              <a:gd name="connsiteY106" fmla="*/ 608286 h 683554"/>
              <a:gd name="connsiteX107" fmla="*/ 351792 w 683554"/>
              <a:gd name="connsiteY107" fmla="*/ 565752 h 683554"/>
              <a:gd name="connsiteX108" fmla="*/ 351469 w 683554"/>
              <a:gd name="connsiteY108" fmla="*/ 504052 h 683554"/>
              <a:gd name="connsiteX109" fmla="*/ 417154 w 683554"/>
              <a:gd name="connsiteY109" fmla="*/ 568983 h 683554"/>
              <a:gd name="connsiteX110" fmla="*/ 430721 w 683554"/>
              <a:gd name="connsiteY110" fmla="*/ 568983 h 683554"/>
              <a:gd name="connsiteX111" fmla="*/ 430721 w 683554"/>
              <a:gd name="connsiteY111" fmla="*/ 555415 h 683554"/>
              <a:gd name="connsiteX112" fmla="*/ 351469 w 683554"/>
              <a:gd name="connsiteY112" fmla="*/ 477024 h 683554"/>
              <a:gd name="connsiteX113" fmla="*/ 350930 w 683554"/>
              <a:gd name="connsiteY113" fmla="*/ 378173 h 683554"/>
              <a:gd name="connsiteX114" fmla="*/ 385711 w 683554"/>
              <a:gd name="connsiteY114" fmla="*/ 412523 h 683554"/>
              <a:gd name="connsiteX115" fmla="*/ 399279 w 683554"/>
              <a:gd name="connsiteY115" fmla="*/ 418123 h 683554"/>
              <a:gd name="connsiteX116" fmla="*/ 404124 w 683554"/>
              <a:gd name="connsiteY116" fmla="*/ 417369 h 683554"/>
              <a:gd name="connsiteX117" fmla="*/ 539586 w 683554"/>
              <a:gd name="connsiteY117" fmla="*/ 551431 h 683554"/>
              <a:gd name="connsiteX118" fmla="*/ 546370 w 683554"/>
              <a:gd name="connsiteY118" fmla="*/ 554231 h 683554"/>
              <a:gd name="connsiteX119" fmla="*/ 553154 w 683554"/>
              <a:gd name="connsiteY119" fmla="*/ 551431 h 683554"/>
              <a:gd name="connsiteX120" fmla="*/ 553154 w 683554"/>
              <a:gd name="connsiteY120" fmla="*/ 537863 h 683554"/>
              <a:gd name="connsiteX121" fmla="*/ 417692 w 683554"/>
              <a:gd name="connsiteY121" fmla="*/ 403909 h 683554"/>
              <a:gd name="connsiteX122" fmla="*/ 412739 w 683554"/>
              <a:gd name="connsiteY122" fmla="*/ 385388 h 683554"/>
              <a:gd name="connsiteX123" fmla="*/ 377958 w 683554"/>
              <a:gd name="connsiteY123" fmla="*/ 351038 h 683554"/>
              <a:gd name="connsiteX124" fmla="*/ 475193 w 683554"/>
              <a:gd name="connsiteY124" fmla="*/ 350499 h 683554"/>
              <a:gd name="connsiteX125" fmla="*/ 554446 w 683554"/>
              <a:gd name="connsiteY125" fmla="*/ 428891 h 683554"/>
              <a:gd name="connsiteX126" fmla="*/ 561230 w 683554"/>
              <a:gd name="connsiteY126" fmla="*/ 431690 h 683554"/>
              <a:gd name="connsiteX127" fmla="*/ 568014 w 683554"/>
              <a:gd name="connsiteY127" fmla="*/ 428891 h 683554"/>
              <a:gd name="connsiteX128" fmla="*/ 568014 w 683554"/>
              <a:gd name="connsiteY128" fmla="*/ 415323 h 683554"/>
              <a:gd name="connsiteX129" fmla="*/ 502329 w 683554"/>
              <a:gd name="connsiteY129" fmla="*/ 350392 h 683554"/>
              <a:gd name="connsiteX130" fmla="*/ 564030 w 683554"/>
              <a:gd name="connsiteY130" fmla="*/ 350069 h 683554"/>
              <a:gd name="connsiteX131" fmla="*/ 606994 w 683554"/>
              <a:gd name="connsiteY131" fmla="*/ 392602 h 683554"/>
              <a:gd name="connsiteX132" fmla="*/ 613778 w 683554"/>
              <a:gd name="connsiteY132" fmla="*/ 395402 h 683554"/>
              <a:gd name="connsiteX133" fmla="*/ 620562 w 683554"/>
              <a:gd name="connsiteY133" fmla="*/ 392602 h 683554"/>
              <a:gd name="connsiteX134" fmla="*/ 620562 w 683554"/>
              <a:gd name="connsiteY134" fmla="*/ 379035 h 683554"/>
              <a:gd name="connsiteX135" fmla="*/ 591273 w 683554"/>
              <a:gd name="connsiteY135" fmla="*/ 350069 h 683554"/>
              <a:gd name="connsiteX136" fmla="*/ 673971 w 683554"/>
              <a:gd name="connsiteY136" fmla="*/ 349638 h 683554"/>
              <a:gd name="connsiteX137" fmla="*/ 683555 w 683554"/>
              <a:gd name="connsiteY137" fmla="*/ 339947 h 683554"/>
              <a:gd name="connsiteX138" fmla="*/ 673863 w 683554"/>
              <a:gd name="connsiteY138" fmla="*/ 330363 h 68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83554" h="683554">
                <a:moveTo>
                  <a:pt x="673648" y="330363"/>
                </a:moveTo>
                <a:lnTo>
                  <a:pt x="592134" y="330794"/>
                </a:lnTo>
                <a:lnTo>
                  <a:pt x="620023" y="302582"/>
                </a:lnTo>
                <a:cubicBezTo>
                  <a:pt x="623792" y="298813"/>
                  <a:pt x="623684" y="292783"/>
                  <a:pt x="620023" y="289014"/>
                </a:cubicBezTo>
                <a:cubicBezTo>
                  <a:pt x="616254" y="285245"/>
                  <a:pt x="610224" y="285353"/>
                  <a:pt x="606455" y="289014"/>
                </a:cubicBezTo>
                <a:lnTo>
                  <a:pt x="564999" y="330902"/>
                </a:lnTo>
                <a:lnTo>
                  <a:pt x="503298" y="331225"/>
                </a:lnTo>
                <a:lnTo>
                  <a:pt x="567152" y="266616"/>
                </a:lnTo>
                <a:cubicBezTo>
                  <a:pt x="570921" y="262848"/>
                  <a:pt x="570813" y="256817"/>
                  <a:pt x="567152" y="253049"/>
                </a:cubicBezTo>
                <a:cubicBezTo>
                  <a:pt x="563383" y="249280"/>
                  <a:pt x="557353" y="249388"/>
                  <a:pt x="553585" y="253049"/>
                </a:cubicBezTo>
                <a:lnTo>
                  <a:pt x="476270" y="331225"/>
                </a:lnTo>
                <a:lnTo>
                  <a:pt x="377958" y="331763"/>
                </a:lnTo>
                <a:lnTo>
                  <a:pt x="411554" y="297736"/>
                </a:lnTo>
                <a:cubicBezTo>
                  <a:pt x="416507" y="292675"/>
                  <a:pt x="418123" y="285676"/>
                  <a:pt x="416400" y="279323"/>
                </a:cubicBezTo>
                <a:lnTo>
                  <a:pt x="550462" y="143753"/>
                </a:lnTo>
                <a:cubicBezTo>
                  <a:pt x="554231" y="139984"/>
                  <a:pt x="554123" y="133954"/>
                  <a:pt x="550462" y="130185"/>
                </a:cubicBezTo>
                <a:cubicBezTo>
                  <a:pt x="546693" y="126417"/>
                  <a:pt x="540663" y="126524"/>
                  <a:pt x="536894" y="130185"/>
                </a:cubicBezTo>
                <a:lnTo>
                  <a:pt x="402832" y="265647"/>
                </a:lnTo>
                <a:cubicBezTo>
                  <a:pt x="396479" y="263924"/>
                  <a:pt x="389372" y="265647"/>
                  <a:pt x="384311" y="270601"/>
                </a:cubicBezTo>
                <a:lnTo>
                  <a:pt x="350715" y="304628"/>
                </a:lnTo>
                <a:lnTo>
                  <a:pt x="350176" y="208469"/>
                </a:lnTo>
                <a:lnTo>
                  <a:pt x="428568" y="129109"/>
                </a:lnTo>
                <a:cubicBezTo>
                  <a:pt x="432336" y="125340"/>
                  <a:pt x="432229" y="119310"/>
                  <a:pt x="428568" y="115541"/>
                </a:cubicBezTo>
                <a:cubicBezTo>
                  <a:pt x="424907" y="111772"/>
                  <a:pt x="418769" y="111880"/>
                  <a:pt x="415000" y="115541"/>
                </a:cubicBezTo>
                <a:lnTo>
                  <a:pt x="350069" y="181226"/>
                </a:lnTo>
                <a:lnTo>
                  <a:pt x="349746" y="119525"/>
                </a:lnTo>
                <a:lnTo>
                  <a:pt x="392279" y="76561"/>
                </a:lnTo>
                <a:cubicBezTo>
                  <a:pt x="396048" y="72792"/>
                  <a:pt x="395941" y="66762"/>
                  <a:pt x="392279" y="62993"/>
                </a:cubicBezTo>
                <a:cubicBezTo>
                  <a:pt x="388511" y="59224"/>
                  <a:pt x="382480" y="59332"/>
                  <a:pt x="378712" y="62993"/>
                </a:cubicBezTo>
                <a:lnTo>
                  <a:pt x="349746" y="92282"/>
                </a:lnTo>
                <a:lnTo>
                  <a:pt x="349315" y="9584"/>
                </a:lnTo>
                <a:cubicBezTo>
                  <a:pt x="349315" y="4307"/>
                  <a:pt x="345008" y="0"/>
                  <a:pt x="339624" y="0"/>
                </a:cubicBezTo>
                <a:cubicBezTo>
                  <a:pt x="334240" y="0"/>
                  <a:pt x="330040" y="4307"/>
                  <a:pt x="330040" y="9691"/>
                </a:cubicBezTo>
                <a:lnTo>
                  <a:pt x="330471" y="91205"/>
                </a:lnTo>
                <a:lnTo>
                  <a:pt x="302259" y="63316"/>
                </a:lnTo>
                <a:cubicBezTo>
                  <a:pt x="298490" y="59547"/>
                  <a:pt x="292460" y="59655"/>
                  <a:pt x="288691" y="63316"/>
                </a:cubicBezTo>
                <a:cubicBezTo>
                  <a:pt x="284922" y="67085"/>
                  <a:pt x="285030" y="73115"/>
                  <a:pt x="288691" y="76884"/>
                </a:cubicBezTo>
                <a:lnTo>
                  <a:pt x="330579" y="118341"/>
                </a:lnTo>
                <a:lnTo>
                  <a:pt x="330902" y="180041"/>
                </a:lnTo>
                <a:lnTo>
                  <a:pt x="266293" y="116187"/>
                </a:lnTo>
                <a:cubicBezTo>
                  <a:pt x="262525" y="112418"/>
                  <a:pt x="256495" y="112526"/>
                  <a:pt x="252726" y="116187"/>
                </a:cubicBezTo>
                <a:cubicBezTo>
                  <a:pt x="248957" y="119848"/>
                  <a:pt x="249065" y="125986"/>
                  <a:pt x="252726" y="129755"/>
                </a:cubicBezTo>
                <a:lnTo>
                  <a:pt x="330902" y="207069"/>
                </a:lnTo>
                <a:lnTo>
                  <a:pt x="331440" y="304305"/>
                </a:lnTo>
                <a:lnTo>
                  <a:pt x="297413" y="270708"/>
                </a:lnTo>
                <a:cubicBezTo>
                  <a:pt x="292352" y="265755"/>
                  <a:pt x="285245" y="264140"/>
                  <a:pt x="278892" y="265970"/>
                </a:cubicBezTo>
                <a:lnTo>
                  <a:pt x="143430" y="131908"/>
                </a:lnTo>
                <a:cubicBezTo>
                  <a:pt x="139661" y="128140"/>
                  <a:pt x="133631" y="128247"/>
                  <a:pt x="129862" y="131908"/>
                </a:cubicBezTo>
                <a:cubicBezTo>
                  <a:pt x="126094" y="135569"/>
                  <a:pt x="126201" y="141707"/>
                  <a:pt x="129862" y="145476"/>
                </a:cubicBezTo>
                <a:lnTo>
                  <a:pt x="265432" y="279538"/>
                </a:lnTo>
                <a:cubicBezTo>
                  <a:pt x="263817" y="285891"/>
                  <a:pt x="265432" y="292998"/>
                  <a:pt x="270493" y="297951"/>
                </a:cubicBezTo>
                <a:lnTo>
                  <a:pt x="304520" y="331548"/>
                </a:lnTo>
                <a:lnTo>
                  <a:pt x="205669" y="332086"/>
                </a:lnTo>
                <a:lnTo>
                  <a:pt x="127494" y="254772"/>
                </a:lnTo>
                <a:cubicBezTo>
                  <a:pt x="123725" y="251003"/>
                  <a:pt x="117695" y="251110"/>
                  <a:pt x="113926" y="254772"/>
                </a:cubicBezTo>
                <a:cubicBezTo>
                  <a:pt x="110157" y="258540"/>
                  <a:pt x="110265" y="264570"/>
                  <a:pt x="113926" y="268339"/>
                </a:cubicBezTo>
                <a:lnTo>
                  <a:pt x="178426" y="332194"/>
                </a:lnTo>
                <a:lnTo>
                  <a:pt x="116725" y="332517"/>
                </a:lnTo>
                <a:lnTo>
                  <a:pt x="74838" y="291060"/>
                </a:lnTo>
                <a:cubicBezTo>
                  <a:pt x="71069" y="287291"/>
                  <a:pt x="65039" y="287399"/>
                  <a:pt x="61270" y="291060"/>
                </a:cubicBezTo>
                <a:cubicBezTo>
                  <a:pt x="57501" y="294829"/>
                  <a:pt x="57609" y="300859"/>
                  <a:pt x="61270" y="304628"/>
                </a:cubicBezTo>
                <a:lnTo>
                  <a:pt x="89482" y="332517"/>
                </a:lnTo>
                <a:lnTo>
                  <a:pt x="9584" y="332948"/>
                </a:lnTo>
                <a:cubicBezTo>
                  <a:pt x="4307" y="332948"/>
                  <a:pt x="0" y="337255"/>
                  <a:pt x="0" y="342639"/>
                </a:cubicBezTo>
                <a:cubicBezTo>
                  <a:pt x="0" y="347915"/>
                  <a:pt x="4307" y="352222"/>
                  <a:pt x="9691" y="352222"/>
                </a:cubicBezTo>
                <a:lnTo>
                  <a:pt x="90667" y="351792"/>
                </a:lnTo>
                <a:lnTo>
                  <a:pt x="61701" y="381081"/>
                </a:lnTo>
                <a:cubicBezTo>
                  <a:pt x="57932" y="384849"/>
                  <a:pt x="58040" y="390880"/>
                  <a:pt x="61701" y="394648"/>
                </a:cubicBezTo>
                <a:cubicBezTo>
                  <a:pt x="63639" y="396479"/>
                  <a:pt x="66008" y="397448"/>
                  <a:pt x="68485" y="397448"/>
                </a:cubicBezTo>
                <a:cubicBezTo>
                  <a:pt x="70961" y="397448"/>
                  <a:pt x="73438" y="396479"/>
                  <a:pt x="75269" y="394648"/>
                </a:cubicBezTo>
                <a:lnTo>
                  <a:pt x="117802" y="351684"/>
                </a:lnTo>
                <a:lnTo>
                  <a:pt x="179503" y="351361"/>
                </a:lnTo>
                <a:lnTo>
                  <a:pt x="114572" y="417046"/>
                </a:lnTo>
                <a:cubicBezTo>
                  <a:pt x="110803" y="420815"/>
                  <a:pt x="110911" y="426845"/>
                  <a:pt x="114572" y="430613"/>
                </a:cubicBezTo>
                <a:cubicBezTo>
                  <a:pt x="116402" y="432444"/>
                  <a:pt x="118879" y="433413"/>
                  <a:pt x="121356" y="433413"/>
                </a:cubicBezTo>
                <a:cubicBezTo>
                  <a:pt x="123832" y="433413"/>
                  <a:pt x="126309" y="432444"/>
                  <a:pt x="128140" y="430613"/>
                </a:cubicBezTo>
                <a:lnTo>
                  <a:pt x="206531" y="351361"/>
                </a:lnTo>
                <a:lnTo>
                  <a:pt x="304305" y="350822"/>
                </a:lnTo>
                <a:lnTo>
                  <a:pt x="269955" y="385603"/>
                </a:lnTo>
                <a:cubicBezTo>
                  <a:pt x="265001" y="390664"/>
                  <a:pt x="263386" y="397771"/>
                  <a:pt x="265217" y="404124"/>
                </a:cubicBezTo>
                <a:lnTo>
                  <a:pt x="131262" y="539586"/>
                </a:lnTo>
                <a:cubicBezTo>
                  <a:pt x="127494" y="543355"/>
                  <a:pt x="127601" y="549385"/>
                  <a:pt x="131262" y="553154"/>
                </a:cubicBezTo>
                <a:cubicBezTo>
                  <a:pt x="133201" y="554984"/>
                  <a:pt x="135570" y="555953"/>
                  <a:pt x="138046" y="555953"/>
                </a:cubicBezTo>
                <a:cubicBezTo>
                  <a:pt x="140523" y="555953"/>
                  <a:pt x="142999" y="554984"/>
                  <a:pt x="144830" y="553154"/>
                </a:cubicBezTo>
                <a:lnTo>
                  <a:pt x="278892" y="417692"/>
                </a:lnTo>
                <a:cubicBezTo>
                  <a:pt x="280507" y="418123"/>
                  <a:pt x="282122" y="418338"/>
                  <a:pt x="283738" y="418338"/>
                </a:cubicBezTo>
                <a:cubicBezTo>
                  <a:pt x="288691" y="418338"/>
                  <a:pt x="293537" y="416400"/>
                  <a:pt x="297305" y="412631"/>
                </a:cubicBezTo>
                <a:lnTo>
                  <a:pt x="331655" y="377850"/>
                </a:lnTo>
                <a:lnTo>
                  <a:pt x="332194" y="477885"/>
                </a:lnTo>
                <a:lnTo>
                  <a:pt x="254879" y="556061"/>
                </a:lnTo>
                <a:cubicBezTo>
                  <a:pt x="251110" y="559830"/>
                  <a:pt x="251218" y="565860"/>
                  <a:pt x="254879" y="569629"/>
                </a:cubicBezTo>
                <a:cubicBezTo>
                  <a:pt x="256818" y="571459"/>
                  <a:pt x="259187" y="572429"/>
                  <a:pt x="261663" y="572429"/>
                </a:cubicBezTo>
                <a:cubicBezTo>
                  <a:pt x="264140" y="572429"/>
                  <a:pt x="266616" y="571459"/>
                  <a:pt x="268447" y="569629"/>
                </a:cubicBezTo>
                <a:lnTo>
                  <a:pt x="332301" y="505128"/>
                </a:lnTo>
                <a:lnTo>
                  <a:pt x="332624" y="566829"/>
                </a:lnTo>
                <a:lnTo>
                  <a:pt x="291168" y="608717"/>
                </a:lnTo>
                <a:cubicBezTo>
                  <a:pt x="287399" y="612486"/>
                  <a:pt x="287506" y="618516"/>
                  <a:pt x="291168" y="622284"/>
                </a:cubicBezTo>
                <a:cubicBezTo>
                  <a:pt x="294936" y="626053"/>
                  <a:pt x="300966" y="625946"/>
                  <a:pt x="304735" y="622284"/>
                </a:cubicBezTo>
                <a:lnTo>
                  <a:pt x="332624" y="594072"/>
                </a:lnTo>
                <a:lnTo>
                  <a:pt x="333055" y="673971"/>
                </a:lnTo>
                <a:cubicBezTo>
                  <a:pt x="333055" y="679247"/>
                  <a:pt x="337362" y="683555"/>
                  <a:pt x="342746" y="683555"/>
                </a:cubicBezTo>
                <a:cubicBezTo>
                  <a:pt x="348130" y="683555"/>
                  <a:pt x="352330" y="679247"/>
                  <a:pt x="352330" y="673863"/>
                </a:cubicBezTo>
                <a:lnTo>
                  <a:pt x="351899" y="592888"/>
                </a:lnTo>
                <a:lnTo>
                  <a:pt x="381188" y="621854"/>
                </a:lnTo>
                <a:cubicBezTo>
                  <a:pt x="383019" y="623684"/>
                  <a:pt x="385496" y="624653"/>
                  <a:pt x="387972" y="624653"/>
                </a:cubicBezTo>
                <a:cubicBezTo>
                  <a:pt x="390449" y="624653"/>
                  <a:pt x="392925" y="623684"/>
                  <a:pt x="394756" y="621854"/>
                </a:cubicBezTo>
                <a:cubicBezTo>
                  <a:pt x="398525" y="618085"/>
                  <a:pt x="398417" y="612055"/>
                  <a:pt x="394756" y="608286"/>
                </a:cubicBezTo>
                <a:lnTo>
                  <a:pt x="351792" y="565752"/>
                </a:lnTo>
                <a:lnTo>
                  <a:pt x="351469" y="504052"/>
                </a:lnTo>
                <a:lnTo>
                  <a:pt x="417154" y="568983"/>
                </a:lnTo>
                <a:cubicBezTo>
                  <a:pt x="420922" y="572752"/>
                  <a:pt x="426952" y="572644"/>
                  <a:pt x="430721" y="568983"/>
                </a:cubicBezTo>
                <a:cubicBezTo>
                  <a:pt x="434490" y="565214"/>
                  <a:pt x="434382" y="559184"/>
                  <a:pt x="430721" y="555415"/>
                </a:cubicBezTo>
                <a:lnTo>
                  <a:pt x="351469" y="477024"/>
                </a:lnTo>
                <a:lnTo>
                  <a:pt x="350930" y="378173"/>
                </a:lnTo>
                <a:lnTo>
                  <a:pt x="385711" y="412523"/>
                </a:lnTo>
                <a:cubicBezTo>
                  <a:pt x="389480" y="416292"/>
                  <a:pt x="394433" y="418123"/>
                  <a:pt x="399279" y="418123"/>
                </a:cubicBezTo>
                <a:cubicBezTo>
                  <a:pt x="400894" y="418123"/>
                  <a:pt x="402509" y="417800"/>
                  <a:pt x="404124" y="417369"/>
                </a:cubicBezTo>
                <a:lnTo>
                  <a:pt x="539586" y="551431"/>
                </a:lnTo>
                <a:cubicBezTo>
                  <a:pt x="541524" y="553261"/>
                  <a:pt x="543893" y="554231"/>
                  <a:pt x="546370" y="554231"/>
                </a:cubicBezTo>
                <a:cubicBezTo>
                  <a:pt x="548847" y="554231"/>
                  <a:pt x="551323" y="553261"/>
                  <a:pt x="553154" y="551431"/>
                </a:cubicBezTo>
                <a:cubicBezTo>
                  <a:pt x="556923" y="547662"/>
                  <a:pt x="556815" y="541632"/>
                  <a:pt x="553154" y="537863"/>
                </a:cubicBezTo>
                <a:lnTo>
                  <a:pt x="417692" y="403909"/>
                </a:lnTo>
                <a:cubicBezTo>
                  <a:pt x="419415" y="397448"/>
                  <a:pt x="417692" y="390449"/>
                  <a:pt x="412739" y="385388"/>
                </a:cubicBezTo>
                <a:lnTo>
                  <a:pt x="377958" y="351038"/>
                </a:lnTo>
                <a:lnTo>
                  <a:pt x="475193" y="350499"/>
                </a:lnTo>
                <a:lnTo>
                  <a:pt x="554446" y="428891"/>
                </a:lnTo>
                <a:cubicBezTo>
                  <a:pt x="556384" y="430721"/>
                  <a:pt x="558753" y="431690"/>
                  <a:pt x="561230" y="431690"/>
                </a:cubicBezTo>
                <a:cubicBezTo>
                  <a:pt x="563706" y="431690"/>
                  <a:pt x="566183" y="430721"/>
                  <a:pt x="568014" y="428891"/>
                </a:cubicBezTo>
                <a:cubicBezTo>
                  <a:pt x="571783" y="425122"/>
                  <a:pt x="571675" y="419092"/>
                  <a:pt x="568014" y="415323"/>
                </a:cubicBezTo>
                <a:lnTo>
                  <a:pt x="502329" y="350392"/>
                </a:lnTo>
                <a:lnTo>
                  <a:pt x="564030" y="350069"/>
                </a:lnTo>
                <a:lnTo>
                  <a:pt x="606994" y="392602"/>
                </a:lnTo>
                <a:cubicBezTo>
                  <a:pt x="608932" y="394433"/>
                  <a:pt x="611301" y="395402"/>
                  <a:pt x="613778" y="395402"/>
                </a:cubicBezTo>
                <a:cubicBezTo>
                  <a:pt x="616254" y="395402"/>
                  <a:pt x="618731" y="394433"/>
                  <a:pt x="620562" y="392602"/>
                </a:cubicBezTo>
                <a:cubicBezTo>
                  <a:pt x="624330" y="388834"/>
                  <a:pt x="624223" y="382804"/>
                  <a:pt x="620562" y="379035"/>
                </a:cubicBezTo>
                <a:lnTo>
                  <a:pt x="591273" y="350069"/>
                </a:lnTo>
                <a:lnTo>
                  <a:pt x="673971" y="349638"/>
                </a:lnTo>
                <a:cubicBezTo>
                  <a:pt x="679247" y="349638"/>
                  <a:pt x="683555" y="345331"/>
                  <a:pt x="683555" y="339947"/>
                </a:cubicBezTo>
                <a:cubicBezTo>
                  <a:pt x="683555" y="334563"/>
                  <a:pt x="679247" y="330363"/>
                  <a:pt x="673863" y="33036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AEEEE9F-68A5-7280-2AB8-37ECFCA1462F}"/>
              </a:ext>
            </a:extLst>
          </p:cNvPr>
          <p:cNvSpPr/>
          <p:nvPr/>
        </p:nvSpPr>
        <p:spPr>
          <a:xfrm>
            <a:off x="3634118" y="678431"/>
            <a:ext cx="510081" cy="509758"/>
          </a:xfrm>
          <a:custGeom>
            <a:avLst/>
            <a:gdLst>
              <a:gd name="connsiteX0" fmla="*/ 502652 w 510081"/>
              <a:gd name="connsiteY0" fmla="*/ 246373 h 509758"/>
              <a:gd name="connsiteX1" fmla="*/ 441813 w 510081"/>
              <a:gd name="connsiteY1" fmla="*/ 246696 h 509758"/>
              <a:gd name="connsiteX2" fmla="*/ 462703 w 510081"/>
              <a:gd name="connsiteY2" fmla="*/ 225590 h 509758"/>
              <a:gd name="connsiteX3" fmla="*/ 462703 w 510081"/>
              <a:gd name="connsiteY3" fmla="*/ 215468 h 509758"/>
              <a:gd name="connsiteX4" fmla="*/ 452581 w 510081"/>
              <a:gd name="connsiteY4" fmla="*/ 215468 h 509758"/>
              <a:gd name="connsiteX5" fmla="*/ 421676 w 510081"/>
              <a:gd name="connsiteY5" fmla="*/ 246696 h 509758"/>
              <a:gd name="connsiteX6" fmla="*/ 375589 w 510081"/>
              <a:gd name="connsiteY6" fmla="*/ 246911 h 509758"/>
              <a:gd name="connsiteX7" fmla="*/ 423183 w 510081"/>
              <a:gd name="connsiteY7" fmla="*/ 198778 h 509758"/>
              <a:gd name="connsiteX8" fmla="*/ 423183 w 510081"/>
              <a:gd name="connsiteY8" fmla="*/ 188656 h 509758"/>
              <a:gd name="connsiteX9" fmla="*/ 413062 w 510081"/>
              <a:gd name="connsiteY9" fmla="*/ 188656 h 509758"/>
              <a:gd name="connsiteX10" fmla="*/ 355345 w 510081"/>
              <a:gd name="connsiteY10" fmla="*/ 247019 h 509758"/>
              <a:gd name="connsiteX11" fmla="*/ 282015 w 510081"/>
              <a:gd name="connsiteY11" fmla="*/ 247449 h 509758"/>
              <a:gd name="connsiteX12" fmla="*/ 307104 w 510081"/>
              <a:gd name="connsiteY12" fmla="*/ 222037 h 509758"/>
              <a:gd name="connsiteX13" fmla="*/ 310658 w 510081"/>
              <a:gd name="connsiteY13" fmla="*/ 208254 h 509758"/>
              <a:gd name="connsiteX14" fmla="*/ 410693 w 510081"/>
              <a:gd name="connsiteY14" fmla="*/ 107142 h 509758"/>
              <a:gd name="connsiteX15" fmla="*/ 410693 w 510081"/>
              <a:gd name="connsiteY15" fmla="*/ 97020 h 509758"/>
              <a:gd name="connsiteX16" fmla="*/ 400571 w 510081"/>
              <a:gd name="connsiteY16" fmla="*/ 97020 h 509758"/>
              <a:gd name="connsiteX17" fmla="*/ 300536 w 510081"/>
              <a:gd name="connsiteY17" fmla="*/ 198132 h 509758"/>
              <a:gd name="connsiteX18" fmla="*/ 286753 w 510081"/>
              <a:gd name="connsiteY18" fmla="*/ 201901 h 509758"/>
              <a:gd name="connsiteX19" fmla="*/ 261663 w 510081"/>
              <a:gd name="connsiteY19" fmla="*/ 227313 h 509758"/>
              <a:gd name="connsiteX20" fmla="*/ 261233 w 510081"/>
              <a:gd name="connsiteY20" fmla="*/ 155598 h 509758"/>
              <a:gd name="connsiteX21" fmla="*/ 319811 w 510081"/>
              <a:gd name="connsiteY21" fmla="*/ 96374 h 509758"/>
              <a:gd name="connsiteX22" fmla="*/ 319811 w 510081"/>
              <a:gd name="connsiteY22" fmla="*/ 86252 h 509758"/>
              <a:gd name="connsiteX23" fmla="*/ 309689 w 510081"/>
              <a:gd name="connsiteY23" fmla="*/ 86252 h 509758"/>
              <a:gd name="connsiteX24" fmla="*/ 261233 w 510081"/>
              <a:gd name="connsiteY24" fmla="*/ 135246 h 509758"/>
              <a:gd name="connsiteX25" fmla="*/ 261017 w 510081"/>
              <a:gd name="connsiteY25" fmla="*/ 89159 h 509758"/>
              <a:gd name="connsiteX26" fmla="*/ 292783 w 510081"/>
              <a:gd name="connsiteY26" fmla="*/ 57070 h 509758"/>
              <a:gd name="connsiteX27" fmla="*/ 292783 w 510081"/>
              <a:gd name="connsiteY27" fmla="*/ 46948 h 509758"/>
              <a:gd name="connsiteX28" fmla="*/ 282661 w 510081"/>
              <a:gd name="connsiteY28" fmla="*/ 46948 h 509758"/>
              <a:gd name="connsiteX29" fmla="*/ 261017 w 510081"/>
              <a:gd name="connsiteY29" fmla="*/ 68808 h 509758"/>
              <a:gd name="connsiteX30" fmla="*/ 260694 w 510081"/>
              <a:gd name="connsiteY30" fmla="*/ 7107 h 509758"/>
              <a:gd name="connsiteX31" fmla="*/ 253480 w 510081"/>
              <a:gd name="connsiteY31" fmla="*/ 0 h 509758"/>
              <a:gd name="connsiteX32" fmla="*/ 246373 w 510081"/>
              <a:gd name="connsiteY32" fmla="*/ 7215 h 509758"/>
              <a:gd name="connsiteX33" fmla="*/ 246696 w 510081"/>
              <a:gd name="connsiteY33" fmla="*/ 68054 h 509758"/>
              <a:gd name="connsiteX34" fmla="*/ 225590 w 510081"/>
              <a:gd name="connsiteY34" fmla="*/ 47271 h 509758"/>
              <a:gd name="connsiteX35" fmla="*/ 215468 w 510081"/>
              <a:gd name="connsiteY35" fmla="*/ 47271 h 509758"/>
              <a:gd name="connsiteX36" fmla="*/ 215468 w 510081"/>
              <a:gd name="connsiteY36" fmla="*/ 57393 h 509758"/>
              <a:gd name="connsiteX37" fmla="*/ 246696 w 510081"/>
              <a:gd name="connsiteY37" fmla="*/ 88298 h 509758"/>
              <a:gd name="connsiteX38" fmla="*/ 246911 w 510081"/>
              <a:gd name="connsiteY38" fmla="*/ 134385 h 509758"/>
              <a:gd name="connsiteX39" fmla="*/ 198778 w 510081"/>
              <a:gd name="connsiteY39" fmla="*/ 86790 h 509758"/>
              <a:gd name="connsiteX40" fmla="*/ 188656 w 510081"/>
              <a:gd name="connsiteY40" fmla="*/ 86790 h 509758"/>
              <a:gd name="connsiteX41" fmla="*/ 188656 w 510081"/>
              <a:gd name="connsiteY41" fmla="*/ 96912 h 509758"/>
              <a:gd name="connsiteX42" fmla="*/ 247019 w 510081"/>
              <a:gd name="connsiteY42" fmla="*/ 154629 h 509758"/>
              <a:gd name="connsiteX43" fmla="*/ 247450 w 510081"/>
              <a:gd name="connsiteY43" fmla="*/ 227206 h 509758"/>
              <a:gd name="connsiteX44" fmla="*/ 222037 w 510081"/>
              <a:gd name="connsiteY44" fmla="*/ 202116 h 509758"/>
              <a:gd name="connsiteX45" fmla="*/ 208146 w 510081"/>
              <a:gd name="connsiteY45" fmla="*/ 198563 h 509758"/>
              <a:gd name="connsiteX46" fmla="*/ 107034 w 510081"/>
              <a:gd name="connsiteY46" fmla="*/ 98527 h 509758"/>
              <a:gd name="connsiteX47" fmla="*/ 96912 w 510081"/>
              <a:gd name="connsiteY47" fmla="*/ 98527 h 509758"/>
              <a:gd name="connsiteX48" fmla="*/ 96912 w 510081"/>
              <a:gd name="connsiteY48" fmla="*/ 108649 h 509758"/>
              <a:gd name="connsiteX49" fmla="*/ 198024 w 510081"/>
              <a:gd name="connsiteY49" fmla="*/ 208684 h 509758"/>
              <a:gd name="connsiteX50" fmla="*/ 201793 w 510081"/>
              <a:gd name="connsiteY50" fmla="*/ 222468 h 509758"/>
              <a:gd name="connsiteX51" fmla="*/ 227206 w 510081"/>
              <a:gd name="connsiteY51" fmla="*/ 247557 h 509758"/>
              <a:gd name="connsiteX52" fmla="*/ 153444 w 510081"/>
              <a:gd name="connsiteY52" fmla="*/ 247988 h 509758"/>
              <a:gd name="connsiteX53" fmla="*/ 95082 w 510081"/>
              <a:gd name="connsiteY53" fmla="*/ 190271 h 509758"/>
              <a:gd name="connsiteX54" fmla="*/ 84960 w 510081"/>
              <a:gd name="connsiteY54" fmla="*/ 190271 h 509758"/>
              <a:gd name="connsiteX55" fmla="*/ 84960 w 510081"/>
              <a:gd name="connsiteY55" fmla="*/ 200393 h 509758"/>
              <a:gd name="connsiteX56" fmla="*/ 133093 w 510081"/>
              <a:gd name="connsiteY56" fmla="*/ 248096 h 509758"/>
              <a:gd name="connsiteX57" fmla="*/ 87006 w 510081"/>
              <a:gd name="connsiteY57" fmla="*/ 248311 h 509758"/>
              <a:gd name="connsiteX58" fmla="*/ 55778 w 510081"/>
              <a:gd name="connsiteY58" fmla="*/ 217407 h 509758"/>
              <a:gd name="connsiteX59" fmla="*/ 45656 w 510081"/>
              <a:gd name="connsiteY59" fmla="*/ 217407 h 509758"/>
              <a:gd name="connsiteX60" fmla="*/ 45656 w 510081"/>
              <a:gd name="connsiteY60" fmla="*/ 227529 h 509758"/>
              <a:gd name="connsiteX61" fmla="*/ 66762 w 510081"/>
              <a:gd name="connsiteY61" fmla="*/ 248419 h 509758"/>
              <a:gd name="connsiteX62" fmla="*/ 7107 w 510081"/>
              <a:gd name="connsiteY62" fmla="*/ 248742 h 509758"/>
              <a:gd name="connsiteX63" fmla="*/ 0 w 510081"/>
              <a:gd name="connsiteY63" fmla="*/ 255956 h 509758"/>
              <a:gd name="connsiteX64" fmla="*/ 7215 w 510081"/>
              <a:gd name="connsiteY64" fmla="*/ 263063 h 509758"/>
              <a:gd name="connsiteX65" fmla="*/ 67624 w 510081"/>
              <a:gd name="connsiteY65" fmla="*/ 262740 h 509758"/>
              <a:gd name="connsiteX66" fmla="*/ 45980 w 510081"/>
              <a:gd name="connsiteY66" fmla="*/ 284599 h 509758"/>
              <a:gd name="connsiteX67" fmla="*/ 45980 w 510081"/>
              <a:gd name="connsiteY67" fmla="*/ 294721 h 509758"/>
              <a:gd name="connsiteX68" fmla="*/ 51040 w 510081"/>
              <a:gd name="connsiteY68" fmla="*/ 296767 h 509758"/>
              <a:gd name="connsiteX69" fmla="*/ 56102 w 510081"/>
              <a:gd name="connsiteY69" fmla="*/ 294613 h 509758"/>
              <a:gd name="connsiteX70" fmla="*/ 87868 w 510081"/>
              <a:gd name="connsiteY70" fmla="*/ 262525 h 509758"/>
              <a:gd name="connsiteX71" fmla="*/ 133954 w 510081"/>
              <a:gd name="connsiteY71" fmla="*/ 262309 h 509758"/>
              <a:gd name="connsiteX72" fmla="*/ 85498 w 510081"/>
              <a:gd name="connsiteY72" fmla="*/ 311304 h 509758"/>
              <a:gd name="connsiteX73" fmla="*/ 85498 w 510081"/>
              <a:gd name="connsiteY73" fmla="*/ 321426 h 509758"/>
              <a:gd name="connsiteX74" fmla="*/ 90560 w 510081"/>
              <a:gd name="connsiteY74" fmla="*/ 323472 h 509758"/>
              <a:gd name="connsiteX75" fmla="*/ 95620 w 510081"/>
              <a:gd name="connsiteY75" fmla="*/ 321318 h 509758"/>
              <a:gd name="connsiteX76" fmla="*/ 154198 w 510081"/>
              <a:gd name="connsiteY76" fmla="*/ 262094 h 509758"/>
              <a:gd name="connsiteX77" fmla="*/ 227206 w 510081"/>
              <a:gd name="connsiteY77" fmla="*/ 261663 h 509758"/>
              <a:gd name="connsiteX78" fmla="*/ 201578 w 510081"/>
              <a:gd name="connsiteY78" fmla="*/ 287614 h 509758"/>
              <a:gd name="connsiteX79" fmla="*/ 198024 w 510081"/>
              <a:gd name="connsiteY79" fmla="*/ 301505 h 509758"/>
              <a:gd name="connsiteX80" fmla="*/ 98097 w 510081"/>
              <a:gd name="connsiteY80" fmla="*/ 402617 h 509758"/>
              <a:gd name="connsiteX81" fmla="*/ 98097 w 510081"/>
              <a:gd name="connsiteY81" fmla="*/ 412738 h 509758"/>
              <a:gd name="connsiteX82" fmla="*/ 103158 w 510081"/>
              <a:gd name="connsiteY82" fmla="*/ 414784 h 509758"/>
              <a:gd name="connsiteX83" fmla="*/ 108219 w 510081"/>
              <a:gd name="connsiteY83" fmla="*/ 412631 h 509758"/>
              <a:gd name="connsiteX84" fmla="*/ 208254 w 510081"/>
              <a:gd name="connsiteY84" fmla="*/ 311519 h 509758"/>
              <a:gd name="connsiteX85" fmla="*/ 211915 w 510081"/>
              <a:gd name="connsiteY85" fmla="*/ 312058 h 509758"/>
              <a:gd name="connsiteX86" fmla="*/ 222037 w 510081"/>
              <a:gd name="connsiteY86" fmla="*/ 307858 h 509758"/>
              <a:gd name="connsiteX87" fmla="*/ 247665 w 510081"/>
              <a:gd name="connsiteY87" fmla="*/ 281907 h 509758"/>
              <a:gd name="connsiteX88" fmla="*/ 248096 w 510081"/>
              <a:gd name="connsiteY88" fmla="*/ 356529 h 509758"/>
              <a:gd name="connsiteX89" fmla="*/ 190379 w 510081"/>
              <a:gd name="connsiteY89" fmla="*/ 414892 h 509758"/>
              <a:gd name="connsiteX90" fmla="*/ 190379 w 510081"/>
              <a:gd name="connsiteY90" fmla="*/ 425014 h 509758"/>
              <a:gd name="connsiteX91" fmla="*/ 195440 w 510081"/>
              <a:gd name="connsiteY91" fmla="*/ 427060 h 509758"/>
              <a:gd name="connsiteX92" fmla="*/ 200501 w 510081"/>
              <a:gd name="connsiteY92" fmla="*/ 424906 h 509758"/>
              <a:gd name="connsiteX93" fmla="*/ 248096 w 510081"/>
              <a:gd name="connsiteY93" fmla="*/ 376773 h 509758"/>
              <a:gd name="connsiteX94" fmla="*/ 248311 w 510081"/>
              <a:gd name="connsiteY94" fmla="*/ 422860 h 509758"/>
              <a:gd name="connsiteX95" fmla="*/ 217407 w 510081"/>
              <a:gd name="connsiteY95" fmla="*/ 454088 h 509758"/>
              <a:gd name="connsiteX96" fmla="*/ 217407 w 510081"/>
              <a:gd name="connsiteY96" fmla="*/ 464210 h 509758"/>
              <a:gd name="connsiteX97" fmla="*/ 227529 w 510081"/>
              <a:gd name="connsiteY97" fmla="*/ 464210 h 509758"/>
              <a:gd name="connsiteX98" fmla="*/ 248311 w 510081"/>
              <a:gd name="connsiteY98" fmla="*/ 443104 h 509758"/>
              <a:gd name="connsiteX99" fmla="*/ 248634 w 510081"/>
              <a:gd name="connsiteY99" fmla="*/ 502652 h 509758"/>
              <a:gd name="connsiteX100" fmla="*/ 255849 w 510081"/>
              <a:gd name="connsiteY100" fmla="*/ 509759 h 509758"/>
              <a:gd name="connsiteX101" fmla="*/ 262956 w 510081"/>
              <a:gd name="connsiteY101" fmla="*/ 502544 h 509758"/>
              <a:gd name="connsiteX102" fmla="*/ 262632 w 510081"/>
              <a:gd name="connsiteY102" fmla="*/ 442135 h 509758"/>
              <a:gd name="connsiteX103" fmla="*/ 284492 w 510081"/>
              <a:gd name="connsiteY103" fmla="*/ 463779 h 509758"/>
              <a:gd name="connsiteX104" fmla="*/ 289553 w 510081"/>
              <a:gd name="connsiteY104" fmla="*/ 465825 h 509758"/>
              <a:gd name="connsiteX105" fmla="*/ 294613 w 510081"/>
              <a:gd name="connsiteY105" fmla="*/ 463671 h 509758"/>
              <a:gd name="connsiteX106" fmla="*/ 294613 w 510081"/>
              <a:gd name="connsiteY106" fmla="*/ 453549 h 509758"/>
              <a:gd name="connsiteX107" fmla="*/ 262525 w 510081"/>
              <a:gd name="connsiteY107" fmla="*/ 421784 h 509758"/>
              <a:gd name="connsiteX108" fmla="*/ 262309 w 510081"/>
              <a:gd name="connsiteY108" fmla="*/ 375696 h 509758"/>
              <a:gd name="connsiteX109" fmla="*/ 311304 w 510081"/>
              <a:gd name="connsiteY109" fmla="*/ 424153 h 509758"/>
              <a:gd name="connsiteX110" fmla="*/ 321426 w 510081"/>
              <a:gd name="connsiteY110" fmla="*/ 424153 h 509758"/>
              <a:gd name="connsiteX111" fmla="*/ 321426 w 510081"/>
              <a:gd name="connsiteY111" fmla="*/ 414031 h 509758"/>
              <a:gd name="connsiteX112" fmla="*/ 262202 w 510081"/>
              <a:gd name="connsiteY112" fmla="*/ 355453 h 509758"/>
              <a:gd name="connsiteX113" fmla="*/ 261771 w 510081"/>
              <a:gd name="connsiteY113" fmla="*/ 281692 h 509758"/>
              <a:gd name="connsiteX114" fmla="*/ 287722 w 510081"/>
              <a:gd name="connsiteY114" fmla="*/ 307320 h 509758"/>
              <a:gd name="connsiteX115" fmla="*/ 297844 w 510081"/>
              <a:gd name="connsiteY115" fmla="*/ 311412 h 509758"/>
              <a:gd name="connsiteX116" fmla="*/ 301505 w 510081"/>
              <a:gd name="connsiteY116" fmla="*/ 310873 h 509758"/>
              <a:gd name="connsiteX117" fmla="*/ 402617 w 510081"/>
              <a:gd name="connsiteY117" fmla="*/ 410908 h 509758"/>
              <a:gd name="connsiteX118" fmla="*/ 407678 w 510081"/>
              <a:gd name="connsiteY118" fmla="*/ 412954 h 509758"/>
              <a:gd name="connsiteX119" fmla="*/ 412739 w 510081"/>
              <a:gd name="connsiteY119" fmla="*/ 410800 h 509758"/>
              <a:gd name="connsiteX120" fmla="*/ 412739 w 510081"/>
              <a:gd name="connsiteY120" fmla="*/ 400678 h 509758"/>
              <a:gd name="connsiteX121" fmla="*/ 311627 w 510081"/>
              <a:gd name="connsiteY121" fmla="*/ 300644 h 509758"/>
              <a:gd name="connsiteX122" fmla="*/ 307858 w 510081"/>
              <a:gd name="connsiteY122" fmla="*/ 286860 h 509758"/>
              <a:gd name="connsiteX123" fmla="*/ 281907 w 510081"/>
              <a:gd name="connsiteY123" fmla="*/ 261233 h 509758"/>
              <a:gd name="connsiteX124" fmla="*/ 354484 w 510081"/>
              <a:gd name="connsiteY124" fmla="*/ 260802 h 509758"/>
              <a:gd name="connsiteX125" fmla="*/ 413708 w 510081"/>
              <a:gd name="connsiteY125" fmla="*/ 319380 h 509758"/>
              <a:gd name="connsiteX126" fmla="*/ 418769 w 510081"/>
              <a:gd name="connsiteY126" fmla="*/ 321426 h 509758"/>
              <a:gd name="connsiteX127" fmla="*/ 423830 w 510081"/>
              <a:gd name="connsiteY127" fmla="*/ 319272 h 509758"/>
              <a:gd name="connsiteX128" fmla="*/ 423830 w 510081"/>
              <a:gd name="connsiteY128" fmla="*/ 309150 h 509758"/>
              <a:gd name="connsiteX129" fmla="*/ 374835 w 510081"/>
              <a:gd name="connsiteY129" fmla="*/ 260694 h 509758"/>
              <a:gd name="connsiteX130" fmla="*/ 420923 w 510081"/>
              <a:gd name="connsiteY130" fmla="*/ 260479 h 509758"/>
              <a:gd name="connsiteX131" fmla="*/ 453011 w 510081"/>
              <a:gd name="connsiteY131" fmla="*/ 292244 h 509758"/>
              <a:gd name="connsiteX132" fmla="*/ 458072 w 510081"/>
              <a:gd name="connsiteY132" fmla="*/ 294290 h 509758"/>
              <a:gd name="connsiteX133" fmla="*/ 463133 w 510081"/>
              <a:gd name="connsiteY133" fmla="*/ 292137 h 509758"/>
              <a:gd name="connsiteX134" fmla="*/ 463133 w 510081"/>
              <a:gd name="connsiteY134" fmla="*/ 282015 h 509758"/>
              <a:gd name="connsiteX135" fmla="*/ 441274 w 510081"/>
              <a:gd name="connsiteY135" fmla="*/ 260371 h 509758"/>
              <a:gd name="connsiteX136" fmla="*/ 502975 w 510081"/>
              <a:gd name="connsiteY136" fmla="*/ 260048 h 509758"/>
              <a:gd name="connsiteX137" fmla="*/ 510082 w 510081"/>
              <a:gd name="connsiteY137" fmla="*/ 252833 h 509758"/>
              <a:gd name="connsiteX138" fmla="*/ 502867 w 510081"/>
              <a:gd name="connsiteY138" fmla="*/ 245727 h 50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10081" h="509758">
                <a:moveTo>
                  <a:pt x="502652" y="246373"/>
                </a:moveTo>
                <a:lnTo>
                  <a:pt x="441813" y="246696"/>
                </a:lnTo>
                <a:lnTo>
                  <a:pt x="462703" y="225590"/>
                </a:lnTo>
                <a:cubicBezTo>
                  <a:pt x="465502" y="222791"/>
                  <a:pt x="465502" y="218268"/>
                  <a:pt x="462703" y="215468"/>
                </a:cubicBezTo>
                <a:cubicBezTo>
                  <a:pt x="459903" y="212669"/>
                  <a:pt x="455380" y="212669"/>
                  <a:pt x="452581" y="215468"/>
                </a:cubicBezTo>
                <a:lnTo>
                  <a:pt x="421676" y="246696"/>
                </a:lnTo>
                <a:lnTo>
                  <a:pt x="375589" y="246911"/>
                </a:lnTo>
                <a:lnTo>
                  <a:pt x="423183" y="198778"/>
                </a:lnTo>
                <a:cubicBezTo>
                  <a:pt x="425983" y="195978"/>
                  <a:pt x="425983" y="191456"/>
                  <a:pt x="423183" y="188656"/>
                </a:cubicBezTo>
                <a:cubicBezTo>
                  <a:pt x="420384" y="185856"/>
                  <a:pt x="415861" y="185856"/>
                  <a:pt x="413062" y="188656"/>
                </a:cubicBezTo>
                <a:lnTo>
                  <a:pt x="355345" y="247019"/>
                </a:lnTo>
                <a:lnTo>
                  <a:pt x="282015" y="247449"/>
                </a:lnTo>
                <a:lnTo>
                  <a:pt x="307104" y="222037"/>
                </a:lnTo>
                <a:cubicBezTo>
                  <a:pt x="310765" y="218268"/>
                  <a:pt x="311950" y="212992"/>
                  <a:pt x="310658" y="208254"/>
                </a:cubicBezTo>
                <a:lnTo>
                  <a:pt x="410693" y="107142"/>
                </a:lnTo>
                <a:cubicBezTo>
                  <a:pt x="413493" y="104342"/>
                  <a:pt x="413493" y="99820"/>
                  <a:pt x="410693" y="97020"/>
                </a:cubicBezTo>
                <a:cubicBezTo>
                  <a:pt x="407893" y="94220"/>
                  <a:pt x="403371" y="94220"/>
                  <a:pt x="400571" y="97020"/>
                </a:cubicBezTo>
                <a:lnTo>
                  <a:pt x="300536" y="198132"/>
                </a:lnTo>
                <a:cubicBezTo>
                  <a:pt x="295798" y="196840"/>
                  <a:pt x="290522" y="198132"/>
                  <a:pt x="286753" y="201901"/>
                </a:cubicBezTo>
                <a:lnTo>
                  <a:pt x="261663" y="227313"/>
                </a:lnTo>
                <a:lnTo>
                  <a:pt x="261233" y="155598"/>
                </a:lnTo>
                <a:lnTo>
                  <a:pt x="319811" y="96374"/>
                </a:lnTo>
                <a:cubicBezTo>
                  <a:pt x="322610" y="93574"/>
                  <a:pt x="322610" y="89052"/>
                  <a:pt x="319811" y="86252"/>
                </a:cubicBezTo>
                <a:cubicBezTo>
                  <a:pt x="317011" y="83452"/>
                  <a:pt x="312488" y="83452"/>
                  <a:pt x="309689" y="86252"/>
                </a:cubicBezTo>
                <a:lnTo>
                  <a:pt x="261233" y="135246"/>
                </a:lnTo>
                <a:lnTo>
                  <a:pt x="261017" y="89159"/>
                </a:lnTo>
                <a:lnTo>
                  <a:pt x="292783" y="57070"/>
                </a:lnTo>
                <a:cubicBezTo>
                  <a:pt x="295583" y="54271"/>
                  <a:pt x="295583" y="49748"/>
                  <a:pt x="292783" y="46948"/>
                </a:cubicBezTo>
                <a:cubicBezTo>
                  <a:pt x="289983" y="44149"/>
                  <a:pt x="285461" y="44149"/>
                  <a:pt x="282661" y="46948"/>
                </a:cubicBezTo>
                <a:lnTo>
                  <a:pt x="261017" y="68808"/>
                </a:lnTo>
                <a:lnTo>
                  <a:pt x="260694" y="7107"/>
                </a:lnTo>
                <a:cubicBezTo>
                  <a:pt x="260694" y="3123"/>
                  <a:pt x="257464" y="0"/>
                  <a:pt x="253480" y="0"/>
                </a:cubicBezTo>
                <a:cubicBezTo>
                  <a:pt x="249496" y="0"/>
                  <a:pt x="246373" y="3230"/>
                  <a:pt x="246373" y="7215"/>
                </a:cubicBezTo>
                <a:lnTo>
                  <a:pt x="246696" y="68054"/>
                </a:lnTo>
                <a:lnTo>
                  <a:pt x="225590" y="47271"/>
                </a:lnTo>
                <a:cubicBezTo>
                  <a:pt x="222791" y="44472"/>
                  <a:pt x="218268" y="44472"/>
                  <a:pt x="215468" y="47271"/>
                </a:cubicBezTo>
                <a:cubicBezTo>
                  <a:pt x="212669" y="50071"/>
                  <a:pt x="212669" y="54594"/>
                  <a:pt x="215468" y="57393"/>
                </a:cubicBezTo>
                <a:lnTo>
                  <a:pt x="246696" y="88298"/>
                </a:lnTo>
                <a:lnTo>
                  <a:pt x="246911" y="134385"/>
                </a:lnTo>
                <a:lnTo>
                  <a:pt x="198778" y="86790"/>
                </a:lnTo>
                <a:cubicBezTo>
                  <a:pt x="195978" y="83991"/>
                  <a:pt x="191456" y="83991"/>
                  <a:pt x="188656" y="86790"/>
                </a:cubicBezTo>
                <a:cubicBezTo>
                  <a:pt x="185856" y="89590"/>
                  <a:pt x="185856" y="94112"/>
                  <a:pt x="188656" y="96912"/>
                </a:cubicBezTo>
                <a:lnTo>
                  <a:pt x="247019" y="154629"/>
                </a:lnTo>
                <a:lnTo>
                  <a:pt x="247450" y="227206"/>
                </a:lnTo>
                <a:lnTo>
                  <a:pt x="222037" y="202116"/>
                </a:lnTo>
                <a:cubicBezTo>
                  <a:pt x="218268" y="198347"/>
                  <a:pt x="212992" y="197270"/>
                  <a:pt x="208146" y="198563"/>
                </a:cubicBezTo>
                <a:lnTo>
                  <a:pt x="107034" y="98527"/>
                </a:lnTo>
                <a:cubicBezTo>
                  <a:pt x="104234" y="95728"/>
                  <a:pt x="99712" y="95728"/>
                  <a:pt x="96912" y="98527"/>
                </a:cubicBezTo>
                <a:cubicBezTo>
                  <a:pt x="94112" y="101327"/>
                  <a:pt x="94112" y="105850"/>
                  <a:pt x="96912" y="108649"/>
                </a:cubicBezTo>
                <a:lnTo>
                  <a:pt x="198024" y="208684"/>
                </a:lnTo>
                <a:cubicBezTo>
                  <a:pt x="196840" y="213422"/>
                  <a:pt x="198024" y="218699"/>
                  <a:pt x="201793" y="222468"/>
                </a:cubicBezTo>
                <a:lnTo>
                  <a:pt x="227206" y="247557"/>
                </a:lnTo>
                <a:lnTo>
                  <a:pt x="153444" y="247988"/>
                </a:lnTo>
                <a:lnTo>
                  <a:pt x="95082" y="190271"/>
                </a:lnTo>
                <a:cubicBezTo>
                  <a:pt x="92282" y="187471"/>
                  <a:pt x="87760" y="187471"/>
                  <a:pt x="84960" y="190271"/>
                </a:cubicBezTo>
                <a:cubicBezTo>
                  <a:pt x="82160" y="193071"/>
                  <a:pt x="82160" y="197593"/>
                  <a:pt x="84960" y="200393"/>
                </a:cubicBezTo>
                <a:lnTo>
                  <a:pt x="133093" y="248096"/>
                </a:lnTo>
                <a:lnTo>
                  <a:pt x="87006" y="248311"/>
                </a:lnTo>
                <a:lnTo>
                  <a:pt x="55778" y="217407"/>
                </a:lnTo>
                <a:cubicBezTo>
                  <a:pt x="52979" y="214607"/>
                  <a:pt x="48456" y="214607"/>
                  <a:pt x="45656" y="217407"/>
                </a:cubicBezTo>
                <a:cubicBezTo>
                  <a:pt x="42857" y="220206"/>
                  <a:pt x="42857" y="224729"/>
                  <a:pt x="45656" y="227529"/>
                </a:cubicBezTo>
                <a:lnTo>
                  <a:pt x="66762" y="248419"/>
                </a:lnTo>
                <a:lnTo>
                  <a:pt x="7107" y="248742"/>
                </a:lnTo>
                <a:cubicBezTo>
                  <a:pt x="3123" y="248742"/>
                  <a:pt x="0" y="251972"/>
                  <a:pt x="0" y="255956"/>
                </a:cubicBezTo>
                <a:cubicBezTo>
                  <a:pt x="0" y="259940"/>
                  <a:pt x="3230" y="263063"/>
                  <a:pt x="7215" y="263063"/>
                </a:cubicBezTo>
                <a:lnTo>
                  <a:pt x="67624" y="262740"/>
                </a:lnTo>
                <a:lnTo>
                  <a:pt x="45980" y="284599"/>
                </a:lnTo>
                <a:cubicBezTo>
                  <a:pt x="43180" y="287399"/>
                  <a:pt x="43180" y="291921"/>
                  <a:pt x="45980" y="294721"/>
                </a:cubicBezTo>
                <a:cubicBezTo>
                  <a:pt x="47380" y="296121"/>
                  <a:pt x="49210" y="296767"/>
                  <a:pt x="51040" y="296767"/>
                </a:cubicBezTo>
                <a:cubicBezTo>
                  <a:pt x="52871" y="296767"/>
                  <a:pt x="54702" y="296013"/>
                  <a:pt x="56102" y="294613"/>
                </a:cubicBezTo>
                <a:lnTo>
                  <a:pt x="87868" y="262525"/>
                </a:lnTo>
                <a:lnTo>
                  <a:pt x="133954" y="262309"/>
                </a:lnTo>
                <a:lnTo>
                  <a:pt x="85498" y="311304"/>
                </a:lnTo>
                <a:cubicBezTo>
                  <a:pt x="82698" y="314104"/>
                  <a:pt x="82698" y="318626"/>
                  <a:pt x="85498" y="321426"/>
                </a:cubicBezTo>
                <a:cubicBezTo>
                  <a:pt x="86898" y="322826"/>
                  <a:pt x="88728" y="323472"/>
                  <a:pt x="90560" y="323472"/>
                </a:cubicBezTo>
                <a:cubicBezTo>
                  <a:pt x="92390" y="323472"/>
                  <a:pt x="94220" y="322718"/>
                  <a:pt x="95620" y="321318"/>
                </a:cubicBezTo>
                <a:lnTo>
                  <a:pt x="154198" y="262094"/>
                </a:lnTo>
                <a:lnTo>
                  <a:pt x="227206" y="261663"/>
                </a:lnTo>
                <a:lnTo>
                  <a:pt x="201578" y="287614"/>
                </a:lnTo>
                <a:cubicBezTo>
                  <a:pt x="197809" y="291383"/>
                  <a:pt x="196732" y="296659"/>
                  <a:pt x="198024" y="301505"/>
                </a:cubicBezTo>
                <a:lnTo>
                  <a:pt x="98097" y="402617"/>
                </a:lnTo>
                <a:cubicBezTo>
                  <a:pt x="95297" y="405416"/>
                  <a:pt x="95297" y="409939"/>
                  <a:pt x="98097" y="412738"/>
                </a:cubicBezTo>
                <a:cubicBezTo>
                  <a:pt x="99497" y="414138"/>
                  <a:pt x="101328" y="414784"/>
                  <a:pt x="103158" y="414784"/>
                </a:cubicBezTo>
                <a:cubicBezTo>
                  <a:pt x="104988" y="414784"/>
                  <a:pt x="106819" y="414031"/>
                  <a:pt x="108219" y="412631"/>
                </a:cubicBezTo>
                <a:lnTo>
                  <a:pt x="208254" y="311519"/>
                </a:lnTo>
                <a:cubicBezTo>
                  <a:pt x="209438" y="311842"/>
                  <a:pt x="210623" y="312058"/>
                  <a:pt x="211915" y="312058"/>
                </a:cubicBezTo>
                <a:cubicBezTo>
                  <a:pt x="215576" y="312058"/>
                  <a:pt x="219237" y="310658"/>
                  <a:pt x="222037" y="307858"/>
                </a:cubicBezTo>
                <a:lnTo>
                  <a:pt x="247665" y="281907"/>
                </a:lnTo>
                <a:lnTo>
                  <a:pt x="248096" y="356529"/>
                </a:lnTo>
                <a:lnTo>
                  <a:pt x="190379" y="414892"/>
                </a:lnTo>
                <a:cubicBezTo>
                  <a:pt x="187580" y="417692"/>
                  <a:pt x="187580" y="422214"/>
                  <a:pt x="190379" y="425014"/>
                </a:cubicBezTo>
                <a:cubicBezTo>
                  <a:pt x="191779" y="426414"/>
                  <a:pt x="193610" y="427060"/>
                  <a:pt x="195440" y="427060"/>
                </a:cubicBezTo>
                <a:cubicBezTo>
                  <a:pt x="197270" y="427060"/>
                  <a:pt x="199101" y="426306"/>
                  <a:pt x="200501" y="424906"/>
                </a:cubicBezTo>
                <a:lnTo>
                  <a:pt x="248096" y="376773"/>
                </a:lnTo>
                <a:lnTo>
                  <a:pt x="248311" y="422860"/>
                </a:lnTo>
                <a:lnTo>
                  <a:pt x="217407" y="454088"/>
                </a:lnTo>
                <a:cubicBezTo>
                  <a:pt x="214607" y="456887"/>
                  <a:pt x="214607" y="461410"/>
                  <a:pt x="217407" y="464210"/>
                </a:cubicBezTo>
                <a:cubicBezTo>
                  <a:pt x="220206" y="467009"/>
                  <a:pt x="224729" y="467009"/>
                  <a:pt x="227529" y="464210"/>
                </a:cubicBezTo>
                <a:lnTo>
                  <a:pt x="248311" y="443104"/>
                </a:lnTo>
                <a:lnTo>
                  <a:pt x="248634" y="502652"/>
                </a:lnTo>
                <a:cubicBezTo>
                  <a:pt x="248634" y="506636"/>
                  <a:pt x="251864" y="509759"/>
                  <a:pt x="255849" y="509759"/>
                </a:cubicBezTo>
                <a:cubicBezTo>
                  <a:pt x="259833" y="509759"/>
                  <a:pt x="262956" y="506528"/>
                  <a:pt x="262956" y="502544"/>
                </a:cubicBezTo>
                <a:lnTo>
                  <a:pt x="262632" y="442135"/>
                </a:lnTo>
                <a:lnTo>
                  <a:pt x="284492" y="463779"/>
                </a:lnTo>
                <a:cubicBezTo>
                  <a:pt x="285891" y="465179"/>
                  <a:pt x="287722" y="465825"/>
                  <a:pt x="289553" y="465825"/>
                </a:cubicBezTo>
                <a:cubicBezTo>
                  <a:pt x="291383" y="465825"/>
                  <a:pt x="293214" y="465071"/>
                  <a:pt x="294613" y="463671"/>
                </a:cubicBezTo>
                <a:cubicBezTo>
                  <a:pt x="297413" y="460872"/>
                  <a:pt x="297413" y="456349"/>
                  <a:pt x="294613" y="453549"/>
                </a:cubicBezTo>
                <a:lnTo>
                  <a:pt x="262525" y="421784"/>
                </a:lnTo>
                <a:lnTo>
                  <a:pt x="262309" y="375696"/>
                </a:lnTo>
                <a:lnTo>
                  <a:pt x="311304" y="424153"/>
                </a:lnTo>
                <a:cubicBezTo>
                  <a:pt x="314104" y="426952"/>
                  <a:pt x="318626" y="426952"/>
                  <a:pt x="321426" y="424153"/>
                </a:cubicBezTo>
                <a:cubicBezTo>
                  <a:pt x="324225" y="421353"/>
                  <a:pt x="324225" y="416830"/>
                  <a:pt x="321426" y="414031"/>
                </a:cubicBezTo>
                <a:lnTo>
                  <a:pt x="262202" y="355453"/>
                </a:lnTo>
                <a:lnTo>
                  <a:pt x="261771" y="281692"/>
                </a:lnTo>
                <a:lnTo>
                  <a:pt x="287722" y="307320"/>
                </a:lnTo>
                <a:cubicBezTo>
                  <a:pt x="290522" y="310119"/>
                  <a:pt x="294183" y="311519"/>
                  <a:pt x="297844" y="311412"/>
                </a:cubicBezTo>
                <a:cubicBezTo>
                  <a:pt x="299028" y="311412"/>
                  <a:pt x="300321" y="311196"/>
                  <a:pt x="301505" y="310873"/>
                </a:cubicBezTo>
                <a:lnTo>
                  <a:pt x="402617" y="410908"/>
                </a:lnTo>
                <a:cubicBezTo>
                  <a:pt x="404017" y="412308"/>
                  <a:pt x="405847" y="412954"/>
                  <a:pt x="407678" y="412954"/>
                </a:cubicBezTo>
                <a:cubicBezTo>
                  <a:pt x="409509" y="412954"/>
                  <a:pt x="411339" y="412200"/>
                  <a:pt x="412739" y="410800"/>
                </a:cubicBezTo>
                <a:cubicBezTo>
                  <a:pt x="415539" y="408001"/>
                  <a:pt x="415539" y="403478"/>
                  <a:pt x="412739" y="400678"/>
                </a:cubicBezTo>
                <a:lnTo>
                  <a:pt x="311627" y="300644"/>
                </a:lnTo>
                <a:cubicBezTo>
                  <a:pt x="312919" y="295906"/>
                  <a:pt x="311627" y="290522"/>
                  <a:pt x="307858" y="286860"/>
                </a:cubicBezTo>
                <a:lnTo>
                  <a:pt x="281907" y="261233"/>
                </a:lnTo>
                <a:lnTo>
                  <a:pt x="354484" y="260802"/>
                </a:lnTo>
                <a:lnTo>
                  <a:pt x="413708" y="319380"/>
                </a:lnTo>
                <a:cubicBezTo>
                  <a:pt x="415107" y="320780"/>
                  <a:pt x="416939" y="321426"/>
                  <a:pt x="418769" y="321426"/>
                </a:cubicBezTo>
                <a:cubicBezTo>
                  <a:pt x="420599" y="321426"/>
                  <a:pt x="422430" y="320672"/>
                  <a:pt x="423830" y="319272"/>
                </a:cubicBezTo>
                <a:cubicBezTo>
                  <a:pt x="426629" y="316472"/>
                  <a:pt x="426629" y="311950"/>
                  <a:pt x="423830" y="309150"/>
                </a:cubicBezTo>
                <a:lnTo>
                  <a:pt x="374835" y="260694"/>
                </a:lnTo>
                <a:lnTo>
                  <a:pt x="420923" y="260479"/>
                </a:lnTo>
                <a:lnTo>
                  <a:pt x="453011" y="292244"/>
                </a:lnTo>
                <a:cubicBezTo>
                  <a:pt x="454411" y="293644"/>
                  <a:pt x="456241" y="294290"/>
                  <a:pt x="458072" y="294290"/>
                </a:cubicBezTo>
                <a:cubicBezTo>
                  <a:pt x="459903" y="294290"/>
                  <a:pt x="461733" y="293537"/>
                  <a:pt x="463133" y="292137"/>
                </a:cubicBezTo>
                <a:cubicBezTo>
                  <a:pt x="465933" y="289337"/>
                  <a:pt x="465933" y="284815"/>
                  <a:pt x="463133" y="282015"/>
                </a:cubicBezTo>
                <a:lnTo>
                  <a:pt x="441274" y="260371"/>
                </a:lnTo>
                <a:lnTo>
                  <a:pt x="502975" y="260048"/>
                </a:lnTo>
                <a:cubicBezTo>
                  <a:pt x="506959" y="260048"/>
                  <a:pt x="510082" y="256818"/>
                  <a:pt x="510082" y="252833"/>
                </a:cubicBezTo>
                <a:cubicBezTo>
                  <a:pt x="510082" y="248849"/>
                  <a:pt x="506851" y="245727"/>
                  <a:pt x="502867" y="245727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20" name="joyful-jingle-173919 (1)">
            <a:hlinkClick r:id="" action="ppaction://media"/>
            <a:extLst>
              <a:ext uri="{FF2B5EF4-FFF2-40B4-BE49-F238E27FC236}">
                <a16:creationId xmlns:a16="http://schemas.microsoft.com/office/drawing/2014/main" id="{EDD16155-3683-BBDF-2FB4-96F50089146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13560425" y="1787525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00646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0">
        <p159:morph option="byObject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1" nodeType="with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xit" presetSubtype="0" repeatCount="2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1500"/>
                                        <p:tgtEl>
                                          <p:spTgt spid="17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64" presetClass="path" presetSubtype="0" repeatCount="2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33" dur="1500" fill="hold"/>
                                        <p:tgtEl>
                                          <p:spTgt spid="17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1500"/>
                                        <p:tgtEl>
                                          <p:spTgt spid="17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41" dur="1500" fill="hold"/>
                                        <p:tgtEl>
                                          <p:spTgt spid="17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xit" presetSubtype="0" repeatCount="2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1500"/>
                                        <p:tgtEl>
                                          <p:spTgt spid="1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64" presetClass="path" presetSubtype="0" repeatCount="2000" fill="hold" grpId="2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16667E-6 -1.85185E-6 L 0.02903 0.1331 " pathEditMode="relative" rAng="0" ptsTypes="AA">
                                      <p:cBhvr>
                                        <p:cTn id="49" dur="1500" fill="hold"/>
                                        <p:tgtEl>
                                          <p:spTgt spid="17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45" y="664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1500"/>
                                        <p:tgtEl>
                                          <p:spTgt spid="17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57" dur="1500" fill="hold"/>
                                        <p:tgtEl>
                                          <p:spTgt spid="17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1500"/>
                                        <p:tgtEl>
                                          <p:spTgt spid="17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65" dur="1500" fill="hold"/>
                                        <p:tgtEl>
                                          <p:spTgt spid="17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1500"/>
                                        <p:tgtEl>
                                          <p:spTgt spid="17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73" dur="1500" fill="hold"/>
                                        <p:tgtEl>
                                          <p:spTgt spid="17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1500"/>
                                        <p:tgtEl>
                                          <p:spTgt spid="17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81" dur="1500" fill="hold"/>
                                        <p:tgtEl>
                                          <p:spTgt spid="17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1500"/>
                                        <p:tgtEl>
                                          <p:spTgt spid="17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89" dur="1500" fill="hold"/>
                                        <p:tgtEl>
                                          <p:spTgt spid="17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1500"/>
                                        <p:tgtEl>
                                          <p:spTgt spid="17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97" dur="1500" fill="hold"/>
                                        <p:tgtEl>
                                          <p:spTgt spid="17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2" presetClass="exit" presetSubtype="4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9" dur="1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1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1000" fill="hold"/>
                                        <p:tgtEl>
                                          <p:spTgt spid="8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1000" fill="hold"/>
                                        <p:tgtEl>
                                          <p:spTgt spid="8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1000"/>
                                        <p:tgtEl>
                                          <p:spTgt spid="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xit" presetSubtype="0" repeatCount="2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64" presetClass="path" presetSubtype="0" repeatCount="2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1.875E-6 3.33333E-6 L -0.01302 0.1331 " pathEditMode="relative" rAng="0" ptsTypes="AA">
                                      <p:cBhvr>
                                        <p:cTn id="133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xit" presetSubtype="0" repeatCount="2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64" presetClass="path" presetSubtype="0" repeatCount="200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70833E-6 -4.44444E-6 L 0.02422 0.10186 " pathEditMode="relative" rAng="0" ptsTypes="AA">
                                      <p:cBhvr>
                                        <p:cTn id="141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16667E-6 -4.44444E-6 L 0.02903 0.13311 " pathEditMode="relative" rAng="0" ptsTypes="AA">
                                      <p:cBhvr>
                                        <p:cTn id="149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45" y="6644"/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54167E-6 -1.11111E-6 L -0.01302 0.1331 " pathEditMode="relative" rAng="0" ptsTypes="AA">
                                      <p:cBhvr>
                                        <p:cTn id="157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xit" presetSubtype="0" repeatCount="2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64" presetClass="path" presetSubtype="0" repeatCount="200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24427 0.81875 L -0.22005 0.9206 " pathEditMode="relative" rAng="0" ptsTypes="AA">
                                      <p:cBhvr>
                                        <p:cTn id="165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xit" presetSubtype="0" repeatCount="2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64" presetClass="path" presetSubtype="0" repeatCount="200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4.375E-6 2.96296E-6 L 0.02421 0.10185 " pathEditMode="relative" rAng="0" ptsTypes="AA">
                                      <p:cBhvr>
                                        <p:cTn id="173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4.16667E-7 3.7037E-7 L -0.01302 0.1331 " pathEditMode="relative" rAng="0" ptsTypes="AA">
                                      <p:cBhvr>
                                        <p:cTn id="181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18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  <p:bldLst>
      <p:bldP spid="1719" grpId="0" animBg="1"/>
      <p:bldP spid="1719" grpId="1" animBg="1"/>
      <p:bldP spid="1719" grpId="2" animBg="1"/>
      <p:bldP spid="1720" grpId="0" animBg="1"/>
      <p:bldP spid="1720" grpId="1" animBg="1"/>
      <p:bldP spid="1720" grpId="2" animBg="1"/>
      <p:bldP spid="1721" grpId="0" animBg="1"/>
      <p:bldP spid="1721" grpId="1" animBg="1"/>
      <p:bldP spid="1721" grpId="2" animBg="1"/>
      <p:bldP spid="1722" grpId="0" animBg="1"/>
      <p:bldP spid="1722" grpId="1" animBg="1"/>
      <p:bldP spid="1722" grpId="2" animBg="1"/>
      <p:bldP spid="1724" grpId="0" animBg="1"/>
      <p:bldP spid="1724" grpId="1" animBg="1"/>
      <p:bldP spid="1724" grpId="2" animBg="1"/>
      <p:bldP spid="1725" grpId="0" animBg="1"/>
      <p:bldP spid="1725" grpId="1" animBg="1"/>
      <p:bldP spid="1725" grpId="2" animBg="1"/>
      <p:bldP spid="1727" grpId="0" animBg="1"/>
      <p:bldP spid="1727" grpId="1" animBg="1"/>
      <p:bldP spid="1727" grpId="2" animBg="1"/>
      <p:bldP spid="2" grpId="0"/>
      <p:bldP spid="2" grpId="1"/>
      <p:bldP spid="1723" grpId="0" animBg="1"/>
      <p:bldP spid="1723" grpId="1" animBg="1"/>
      <p:bldP spid="1723" grpId="2" animBg="1"/>
      <p:bldP spid="1726" grpId="0" animBg="1"/>
      <p:bldP spid="1726" grpId="1" animBg="1"/>
      <p:bldP spid="1726" grpId="2" animBg="1"/>
      <p:bldP spid="10" grpId="0"/>
      <p:bldP spid="10" grpId="1"/>
      <p:bldP spid="11" grpId="0"/>
      <p:bldP spid="11" grpId="1"/>
      <p:bldP spid="12" grpId="0" animBg="1"/>
      <p:bldP spid="12" grpId="1" animBg="1"/>
      <p:bldP spid="12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581DE420-4A56-AF42-929F-92DF4FFD9393}"/>
              </a:ext>
            </a:extLst>
          </p:cNvPr>
          <p:cNvGrpSpPr/>
          <p:nvPr/>
        </p:nvGrpSpPr>
        <p:grpSpPr>
          <a:xfrm>
            <a:off x="0" y="-1"/>
            <a:ext cx="12189669" cy="6878208"/>
            <a:chOff x="0" y="-1"/>
            <a:chExt cx="12189669" cy="6878208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2E497862-5A34-57C1-48DA-13EA402B6E5F}"/>
                </a:ext>
              </a:extLst>
            </p:cNvPr>
            <p:cNvSpPr/>
            <p:nvPr/>
          </p:nvSpPr>
          <p:spPr>
            <a:xfrm>
              <a:off x="0" y="-1"/>
              <a:ext cx="12189669" cy="6863909"/>
            </a:xfrm>
            <a:custGeom>
              <a:avLst/>
              <a:gdLst>
                <a:gd name="connsiteX0" fmla="*/ 0 w 12189669"/>
                <a:gd name="connsiteY0" fmla="*/ 0 h 6863909"/>
                <a:gd name="connsiteX1" fmla="*/ 12189670 w 12189669"/>
                <a:gd name="connsiteY1" fmla="*/ 0 h 6863909"/>
                <a:gd name="connsiteX2" fmla="*/ 12189670 w 12189669"/>
                <a:gd name="connsiteY2" fmla="*/ 6863910 h 6863909"/>
                <a:gd name="connsiteX3" fmla="*/ 0 w 12189669"/>
                <a:gd name="connsiteY3" fmla="*/ 6863910 h 68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9669" h="6863909">
                  <a:moveTo>
                    <a:pt x="0" y="0"/>
                  </a:moveTo>
                  <a:lnTo>
                    <a:pt x="12189670" y="0"/>
                  </a:lnTo>
                  <a:lnTo>
                    <a:pt x="12189670" y="6863910"/>
                  </a:lnTo>
                  <a:lnTo>
                    <a:pt x="0" y="6863910"/>
                  </a:lnTo>
                  <a:close/>
                </a:path>
              </a:pathLst>
            </a:custGeom>
            <a:solidFill>
              <a:srgbClr val="CBE5C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80179F9-6989-3C86-DDBE-5A4CE562CE71}"/>
                </a:ext>
              </a:extLst>
            </p:cNvPr>
            <p:cNvSpPr/>
            <p:nvPr/>
          </p:nvSpPr>
          <p:spPr>
            <a:xfrm>
              <a:off x="724634" y="-1"/>
              <a:ext cx="10721227" cy="6135042"/>
            </a:xfrm>
            <a:custGeom>
              <a:avLst/>
              <a:gdLst>
                <a:gd name="connsiteX0" fmla="*/ 0 w 10721227"/>
                <a:gd name="connsiteY0" fmla="*/ 0 h 6135042"/>
                <a:gd name="connsiteX1" fmla="*/ 10721228 w 10721227"/>
                <a:gd name="connsiteY1" fmla="*/ 0 h 6135042"/>
                <a:gd name="connsiteX2" fmla="*/ 10721228 w 10721227"/>
                <a:gd name="connsiteY2" fmla="*/ 6135043 h 6135042"/>
                <a:gd name="connsiteX3" fmla="*/ 1 w 10721227"/>
                <a:gd name="connsiteY3" fmla="*/ 6135043 h 613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1227" h="6135042">
                  <a:moveTo>
                    <a:pt x="0" y="0"/>
                  </a:moveTo>
                  <a:lnTo>
                    <a:pt x="10721228" y="0"/>
                  </a:lnTo>
                  <a:lnTo>
                    <a:pt x="10721228" y="6135043"/>
                  </a:lnTo>
                  <a:lnTo>
                    <a:pt x="1" y="6135043"/>
                  </a:lnTo>
                  <a:close/>
                </a:path>
              </a:pathLst>
            </a:custGeom>
            <a:solidFill>
              <a:srgbClr val="DDFFD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5" name="Graphic 8">
              <a:extLst>
                <a:ext uri="{FF2B5EF4-FFF2-40B4-BE49-F238E27FC236}">
                  <a16:creationId xmlns:a16="http://schemas.microsoft.com/office/drawing/2014/main" id="{FB49691E-1FF4-6C11-FE42-C4E4CEBB664F}"/>
                </a:ext>
              </a:extLst>
            </p:cNvPr>
            <p:cNvGrpSpPr/>
            <p:nvPr/>
          </p:nvGrpSpPr>
          <p:grpSpPr>
            <a:xfrm>
              <a:off x="1276293" y="479095"/>
              <a:ext cx="4143902" cy="4503278"/>
              <a:chOff x="1276293" y="479095"/>
              <a:chExt cx="4143902" cy="4503278"/>
            </a:xfrm>
          </p:grpSpPr>
          <p:grpSp>
            <p:nvGrpSpPr>
              <p:cNvPr id="16" name="Graphic 8">
                <a:extLst>
                  <a:ext uri="{FF2B5EF4-FFF2-40B4-BE49-F238E27FC236}">
                    <a16:creationId xmlns:a16="http://schemas.microsoft.com/office/drawing/2014/main" id="{94FD9B76-1C57-5A5B-AFCC-088816E54F00}"/>
                  </a:ext>
                </a:extLst>
              </p:cNvPr>
              <p:cNvGrpSpPr/>
              <p:nvPr/>
            </p:nvGrpSpPr>
            <p:grpSpPr>
              <a:xfrm>
                <a:off x="1807509" y="584172"/>
                <a:ext cx="3125007" cy="4043946"/>
                <a:chOff x="1807509" y="584172"/>
                <a:chExt cx="3125007" cy="4043946"/>
              </a:xfrm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905070B7-15E7-B09E-6F3B-37889C2BF98D}"/>
                    </a:ext>
                  </a:extLst>
                </p:cNvPr>
                <p:cNvSpPr/>
                <p:nvPr/>
              </p:nvSpPr>
              <p:spPr>
                <a:xfrm>
                  <a:off x="1807509" y="584172"/>
                  <a:ext cx="3125007" cy="4034241"/>
                </a:xfrm>
                <a:custGeom>
                  <a:avLst/>
                  <a:gdLst>
                    <a:gd name="connsiteX0" fmla="*/ 3058275 w 3125007"/>
                    <a:gd name="connsiteY0" fmla="*/ 1979518 h 4034241"/>
                    <a:gd name="connsiteX1" fmla="*/ 3080413 w 3125007"/>
                    <a:gd name="connsiteY1" fmla="*/ 1322362 h 4034241"/>
                    <a:gd name="connsiteX2" fmla="*/ 3084544 w 3125007"/>
                    <a:gd name="connsiteY2" fmla="*/ 1200655 h 4034241"/>
                    <a:gd name="connsiteX3" fmla="*/ 3125008 w 3125007"/>
                    <a:gd name="connsiteY3" fmla="*/ 0 h 4034241"/>
                    <a:gd name="connsiteX4" fmla="*/ 0 w 3125007"/>
                    <a:gd name="connsiteY4" fmla="*/ 0 h 4034241"/>
                    <a:gd name="connsiteX5" fmla="*/ 15995 w 3125007"/>
                    <a:gd name="connsiteY5" fmla="*/ 472423 h 4034241"/>
                    <a:gd name="connsiteX6" fmla="*/ 18537 w 3125007"/>
                    <a:gd name="connsiteY6" fmla="*/ 550172 h 4034241"/>
                    <a:gd name="connsiteX7" fmla="*/ 38027 w 3125007"/>
                    <a:gd name="connsiteY7" fmla="*/ 1127461 h 4034241"/>
                    <a:gd name="connsiteX8" fmla="*/ 38663 w 3125007"/>
                    <a:gd name="connsiteY8" fmla="*/ 1146527 h 4034241"/>
                    <a:gd name="connsiteX9" fmla="*/ 38769 w 3125007"/>
                    <a:gd name="connsiteY9" fmla="*/ 1147692 h 4034241"/>
                    <a:gd name="connsiteX10" fmla="*/ 39192 w 3125007"/>
                    <a:gd name="connsiteY10" fmla="*/ 1160933 h 4034241"/>
                    <a:gd name="connsiteX11" fmla="*/ 39192 w 3125007"/>
                    <a:gd name="connsiteY11" fmla="*/ 1162310 h 4034241"/>
                    <a:gd name="connsiteX12" fmla="*/ 39828 w 3125007"/>
                    <a:gd name="connsiteY12" fmla="*/ 1180529 h 4034241"/>
                    <a:gd name="connsiteX13" fmla="*/ 134843 w 3125007"/>
                    <a:gd name="connsiteY13" fmla="*/ 4034242 h 4034241"/>
                    <a:gd name="connsiteX14" fmla="*/ 2990165 w 3125007"/>
                    <a:gd name="connsiteY14" fmla="*/ 4034242 h 4034241"/>
                    <a:gd name="connsiteX15" fmla="*/ 2999380 w 3125007"/>
                    <a:gd name="connsiteY15" fmla="*/ 3744750 h 4034241"/>
                    <a:gd name="connsiteX16" fmla="*/ 3050648 w 3125007"/>
                    <a:gd name="connsiteY16" fmla="*/ 2205773 h 4034241"/>
                    <a:gd name="connsiteX17" fmla="*/ 3051284 w 3125007"/>
                    <a:gd name="connsiteY17" fmla="*/ 2187130 h 4034241"/>
                    <a:gd name="connsiteX18" fmla="*/ 3053826 w 3125007"/>
                    <a:gd name="connsiteY18" fmla="*/ 2111076 h 4034241"/>
                    <a:gd name="connsiteX19" fmla="*/ 3054779 w 3125007"/>
                    <a:gd name="connsiteY19" fmla="*/ 2082582 h 4034241"/>
                    <a:gd name="connsiteX20" fmla="*/ 3057639 w 3125007"/>
                    <a:gd name="connsiteY20" fmla="*/ 1999643 h 4034241"/>
                    <a:gd name="connsiteX21" fmla="*/ 3058275 w 3125007"/>
                    <a:gd name="connsiteY21" fmla="*/ 1979518 h 4034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25007" h="4034241">
                      <a:moveTo>
                        <a:pt x="3058275" y="1979518"/>
                      </a:moveTo>
                      <a:cubicBezTo>
                        <a:pt x="3065796" y="1756229"/>
                        <a:pt x="3073316" y="1533469"/>
                        <a:pt x="3080413" y="1322362"/>
                      </a:cubicBezTo>
                      <a:cubicBezTo>
                        <a:pt x="3081790" y="1281369"/>
                        <a:pt x="3083167" y="1240694"/>
                        <a:pt x="3084544" y="1200655"/>
                      </a:cubicBezTo>
                      <a:cubicBezTo>
                        <a:pt x="3106153" y="557693"/>
                        <a:pt x="3123419" y="47136"/>
                        <a:pt x="3125008" y="0"/>
                      </a:cubicBezTo>
                      <a:lnTo>
                        <a:pt x="0" y="0"/>
                      </a:lnTo>
                      <a:cubicBezTo>
                        <a:pt x="847" y="27011"/>
                        <a:pt x="6885" y="204858"/>
                        <a:pt x="15995" y="472423"/>
                      </a:cubicBezTo>
                      <a:cubicBezTo>
                        <a:pt x="16736" y="497528"/>
                        <a:pt x="17690" y="523479"/>
                        <a:pt x="18537" y="550172"/>
                      </a:cubicBezTo>
                      <a:cubicBezTo>
                        <a:pt x="24151" y="717639"/>
                        <a:pt x="30824" y="914235"/>
                        <a:pt x="38027" y="1127461"/>
                      </a:cubicBezTo>
                      <a:lnTo>
                        <a:pt x="38663" y="1146527"/>
                      </a:lnTo>
                      <a:cubicBezTo>
                        <a:pt x="38663" y="1146527"/>
                        <a:pt x="38663" y="1147269"/>
                        <a:pt x="38769" y="1147692"/>
                      </a:cubicBezTo>
                      <a:cubicBezTo>
                        <a:pt x="38875" y="1152141"/>
                        <a:pt x="38981" y="1156484"/>
                        <a:pt x="39192" y="1160933"/>
                      </a:cubicBezTo>
                      <a:lnTo>
                        <a:pt x="39192" y="1162310"/>
                      </a:lnTo>
                      <a:cubicBezTo>
                        <a:pt x="39404" y="1168348"/>
                        <a:pt x="39616" y="1174385"/>
                        <a:pt x="39828" y="1180529"/>
                      </a:cubicBezTo>
                      <a:lnTo>
                        <a:pt x="134843" y="4034242"/>
                      </a:lnTo>
                      <a:lnTo>
                        <a:pt x="2990165" y="4034242"/>
                      </a:lnTo>
                      <a:cubicBezTo>
                        <a:pt x="2990483" y="4020048"/>
                        <a:pt x="2993872" y="3914017"/>
                        <a:pt x="2999380" y="3744750"/>
                      </a:cubicBezTo>
                      <a:cubicBezTo>
                        <a:pt x="3010503" y="3407168"/>
                        <a:pt x="3030205" y="2818228"/>
                        <a:pt x="3050648" y="2205773"/>
                      </a:cubicBezTo>
                      <a:cubicBezTo>
                        <a:pt x="3050860" y="2199629"/>
                        <a:pt x="3051072" y="2193379"/>
                        <a:pt x="3051284" y="2187130"/>
                      </a:cubicBezTo>
                      <a:cubicBezTo>
                        <a:pt x="3052131" y="2161814"/>
                        <a:pt x="3052978" y="2136392"/>
                        <a:pt x="3053826" y="2111076"/>
                      </a:cubicBezTo>
                      <a:cubicBezTo>
                        <a:pt x="3054144" y="2101543"/>
                        <a:pt x="3054462" y="2092009"/>
                        <a:pt x="3054779" y="2082582"/>
                      </a:cubicBezTo>
                      <a:lnTo>
                        <a:pt x="3057639" y="1999643"/>
                      </a:lnTo>
                      <a:lnTo>
                        <a:pt x="3058275" y="1979518"/>
                      </a:lnTo>
                      <a:close/>
                    </a:path>
                  </a:pathLst>
                </a:custGeom>
                <a:solidFill>
                  <a:srgbClr val="97D9D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" name="Graphic 8">
                  <a:extLst>
                    <a:ext uri="{FF2B5EF4-FFF2-40B4-BE49-F238E27FC236}">
                      <a16:creationId xmlns:a16="http://schemas.microsoft.com/office/drawing/2014/main" id="{9D14AEFA-E311-EF75-E34B-1E533CA17726}"/>
                    </a:ext>
                  </a:extLst>
                </p:cNvPr>
                <p:cNvGrpSpPr/>
                <p:nvPr/>
              </p:nvGrpSpPr>
              <p:grpSpPr>
                <a:xfrm>
                  <a:off x="1973911" y="584172"/>
                  <a:ext cx="2918142" cy="2904121"/>
                  <a:chOff x="1973911" y="584172"/>
                  <a:chExt cx="2918142" cy="2904121"/>
                </a:xfrm>
                <a:solidFill>
                  <a:srgbClr val="FFFFFF"/>
                </a:solidFill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FB387327-96E8-16D7-B098-1E6D4334A1CB}"/>
                      </a:ext>
                    </a:extLst>
                  </p:cNvPr>
                  <p:cNvSpPr/>
                  <p:nvPr/>
                </p:nvSpPr>
                <p:spPr>
                  <a:xfrm>
                    <a:off x="2176393" y="3326798"/>
                    <a:ext cx="158168" cy="154526"/>
                  </a:xfrm>
                  <a:custGeom>
                    <a:avLst/>
                    <a:gdLst>
                      <a:gd name="connsiteX0" fmla="*/ 145277 w 158168"/>
                      <a:gd name="connsiteY0" fmla="*/ 121998 h 154526"/>
                      <a:gd name="connsiteX1" fmla="*/ 35220 w 158168"/>
                      <a:gd name="connsiteY1" fmla="*/ 139687 h 154526"/>
                      <a:gd name="connsiteX2" fmla="*/ 14353 w 158168"/>
                      <a:gd name="connsiteY2" fmla="*/ 30691 h 154526"/>
                      <a:gd name="connsiteX3" fmla="*/ 123456 w 158168"/>
                      <a:gd name="connsiteY3" fmla="*/ 14378 h 154526"/>
                      <a:gd name="connsiteX4" fmla="*/ 145277 w 158168"/>
                      <a:gd name="connsiteY4" fmla="*/ 122104 h 154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168" h="154526">
                        <a:moveTo>
                          <a:pt x="145277" y="121998"/>
                        </a:moveTo>
                        <a:cubicBezTo>
                          <a:pt x="121655" y="157165"/>
                          <a:pt x="72400" y="165003"/>
                          <a:pt x="35220" y="139687"/>
                        </a:cubicBezTo>
                        <a:cubicBezTo>
                          <a:pt x="-2383" y="114901"/>
                          <a:pt x="-10751" y="64692"/>
                          <a:pt x="14353" y="30691"/>
                        </a:cubicBezTo>
                        <a:cubicBezTo>
                          <a:pt x="39457" y="-3417"/>
                          <a:pt x="87336" y="-9455"/>
                          <a:pt x="123456" y="14378"/>
                        </a:cubicBezTo>
                        <a:cubicBezTo>
                          <a:pt x="159153" y="38741"/>
                          <a:pt x="168898" y="86937"/>
                          <a:pt x="145277" y="122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9AD9FE9C-50E1-4219-F837-A5AA7E6B6768}"/>
                      </a:ext>
                    </a:extLst>
                  </p:cNvPr>
                  <p:cNvSpPr/>
                  <p:nvPr/>
                </p:nvSpPr>
                <p:spPr>
                  <a:xfrm>
                    <a:off x="2555674" y="1909716"/>
                    <a:ext cx="138275" cy="125979"/>
                  </a:xfrm>
                  <a:custGeom>
                    <a:avLst/>
                    <a:gdLst>
                      <a:gd name="connsiteX0" fmla="*/ 136734 w 138275"/>
                      <a:gd name="connsiteY0" fmla="*/ 47768 h 125979"/>
                      <a:gd name="connsiteX1" fmla="*/ 81971 w 138275"/>
                      <a:gd name="connsiteY1" fmla="*/ 124245 h 125979"/>
                      <a:gd name="connsiteX2" fmla="*/ 938 w 138275"/>
                      <a:gd name="connsiteY2" fmla="*/ 76579 h 125979"/>
                      <a:gd name="connsiteX3" fmla="*/ 56019 w 138275"/>
                      <a:gd name="connsiteY3" fmla="*/ 1479 h 125979"/>
                      <a:gd name="connsiteX4" fmla="*/ 136734 w 138275"/>
                      <a:gd name="connsiteY4" fmla="*/ 47662 h 125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275" h="125979">
                        <a:moveTo>
                          <a:pt x="136734" y="47768"/>
                        </a:moveTo>
                        <a:cubicBezTo>
                          <a:pt x="144785" y="81452"/>
                          <a:pt x="120528" y="116619"/>
                          <a:pt x="81971" y="124245"/>
                        </a:cubicBezTo>
                        <a:cubicBezTo>
                          <a:pt x="43520" y="132402"/>
                          <a:pt x="7188" y="111005"/>
                          <a:pt x="938" y="76579"/>
                        </a:cubicBezTo>
                        <a:cubicBezTo>
                          <a:pt x="-5206" y="42789"/>
                          <a:pt x="19475" y="9317"/>
                          <a:pt x="56019" y="1479"/>
                        </a:cubicBezTo>
                        <a:cubicBezTo>
                          <a:pt x="92669" y="-5724"/>
                          <a:pt x="128684" y="13978"/>
                          <a:pt x="136734" y="476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" name="Freeform: Shape 20">
                    <a:extLst>
                      <a:ext uri="{FF2B5EF4-FFF2-40B4-BE49-F238E27FC236}">
                        <a16:creationId xmlns:a16="http://schemas.microsoft.com/office/drawing/2014/main" id="{87903C27-05B9-24B5-5CCA-B1E8757087B6}"/>
                      </a:ext>
                    </a:extLst>
                  </p:cNvPr>
                  <p:cNvSpPr/>
                  <p:nvPr/>
                </p:nvSpPr>
                <p:spPr>
                  <a:xfrm>
                    <a:off x="4165209" y="1195467"/>
                    <a:ext cx="138275" cy="125979"/>
                  </a:xfrm>
                  <a:custGeom>
                    <a:avLst/>
                    <a:gdLst>
                      <a:gd name="connsiteX0" fmla="*/ 136734 w 138275"/>
                      <a:gd name="connsiteY0" fmla="*/ 47768 h 125979"/>
                      <a:gd name="connsiteX1" fmla="*/ 81971 w 138275"/>
                      <a:gd name="connsiteY1" fmla="*/ 124245 h 125979"/>
                      <a:gd name="connsiteX2" fmla="*/ 938 w 138275"/>
                      <a:gd name="connsiteY2" fmla="*/ 76579 h 125979"/>
                      <a:gd name="connsiteX3" fmla="*/ 56019 w 138275"/>
                      <a:gd name="connsiteY3" fmla="*/ 1479 h 125979"/>
                      <a:gd name="connsiteX4" fmla="*/ 136734 w 138275"/>
                      <a:gd name="connsiteY4" fmla="*/ 47662 h 125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275" h="125979">
                        <a:moveTo>
                          <a:pt x="136734" y="47768"/>
                        </a:moveTo>
                        <a:cubicBezTo>
                          <a:pt x="144785" y="81452"/>
                          <a:pt x="120528" y="116619"/>
                          <a:pt x="81971" y="124245"/>
                        </a:cubicBezTo>
                        <a:cubicBezTo>
                          <a:pt x="43520" y="132402"/>
                          <a:pt x="7188" y="111005"/>
                          <a:pt x="938" y="76579"/>
                        </a:cubicBezTo>
                        <a:cubicBezTo>
                          <a:pt x="-5205" y="42789"/>
                          <a:pt x="19475" y="9317"/>
                          <a:pt x="56019" y="1479"/>
                        </a:cubicBezTo>
                        <a:cubicBezTo>
                          <a:pt x="92669" y="-5724"/>
                          <a:pt x="128684" y="13978"/>
                          <a:pt x="136734" y="476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C9AE541D-198E-978C-40A6-8F359BFCCCE9}"/>
                      </a:ext>
                    </a:extLst>
                  </p:cNvPr>
                  <p:cNvSpPr/>
                  <p:nvPr/>
                </p:nvSpPr>
                <p:spPr>
                  <a:xfrm>
                    <a:off x="1973911" y="1094428"/>
                    <a:ext cx="93403" cy="83263"/>
                  </a:xfrm>
                  <a:custGeom>
                    <a:avLst/>
                    <a:gdLst>
                      <a:gd name="connsiteX0" fmla="*/ 93327 w 93403"/>
                      <a:gd name="connsiteY0" fmla="*/ 38857 h 83263"/>
                      <a:gd name="connsiteX1" fmla="*/ 48414 w 93403"/>
                      <a:gd name="connsiteY1" fmla="*/ 83134 h 83263"/>
                      <a:gd name="connsiteX2" fmla="*/ 31466 w 93403"/>
                      <a:gd name="connsiteY2" fmla="*/ 81545 h 83263"/>
                      <a:gd name="connsiteX3" fmla="*/ 14518 w 93403"/>
                      <a:gd name="connsiteY3" fmla="*/ 72965 h 83263"/>
                      <a:gd name="connsiteX4" fmla="*/ 7 w 93403"/>
                      <a:gd name="connsiteY4" fmla="*/ 43518 h 83263"/>
                      <a:gd name="connsiteX5" fmla="*/ 12929 w 93403"/>
                      <a:gd name="connsiteY5" fmla="*/ 14177 h 83263"/>
                      <a:gd name="connsiteX6" fmla="*/ 28924 w 93403"/>
                      <a:gd name="connsiteY6" fmla="*/ 3796 h 83263"/>
                      <a:gd name="connsiteX7" fmla="*/ 45025 w 93403"/>
                      <a:gd name="connsiteY7" fmla="*/ 89 h 83263"/>
                      <a:gd name="connsiteX8" fmla="*/ 93327 w 93403"/>
                      <a:gd name="connsiteY8" fmla="*/ 38857 h 8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403" h="83263">
                        <a:moveTo>
                          <a:pt x="93327" y="38857"/>
                        </a:moveTo>
                        <a:cubicBezTo>
                          <a:pt x="94810" y="61737"/>
                          <a:pt x="74684" y="81545"/>
                          <a:pt x="48414" y="83134"/>
                        </a:cubicBezTo>
                        <a:cubicBezTo>
                          <a:pt x="42482" y="83557"/>
                          <a:pt x="36763" y="82922"/>
                          <a:pt x="31466" y="81545"/>
                        </a:cubicBezTo>
                        <a:cubicBezTo>
                          <a:pt x="25005" y="79850"/>
                          <a:pt x="19285" y="76884"/>
                          <a:pt x="14518" y="72965"/>
                        </a:cubicBezTo>
                        <a:cubicBezTo>
                          <a:pt x="5726" y="65338"/>
                          <a:pt x="324" y="54958"/>
                          <a:pt x="7" y="43518"/>
                        </a:cubicBezTo>
                        <a:cubicBezTo>
                          <a:pt x="-205" y="31972"/>
                          <a:pt x="4773" y="21591"/>
                          <a:pt x="12929" y="14177"/>
                        </a:cubicBezTo>
                        <a:cubicBezTo>
                          <a:pt x="17378" y="9834"/>
                          <a:pt x="22780" y="6232"/>
                          <a:pt x="28924" y="3796"/>
                        </a:cubicBezTo>
                        <a:cubicBezTo>
                          <a:pt x="33903" y="1678"/>
                          <a:pt x="39305" y="407"/>
                          <a:pt x="45025" y="89"/>
                        </a:cubicBezTo>
                        <a:cubicBezTo>
                          <a:pt x="70235" y="-1394"/>
                          <a:pt x="91844" y="15872"/>
                          <a:pt x="93327" y="38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F9BCBDC8-D3A3-A07A-F2B0-47692BFDAE66}"/>
                      </a:ext>
                    </a:extLst>
                  </p:cNvPr>
                  <p:cNvSpPr/>
                  <p:nvPr/>
                </p:nvSpPr>
                <p:spPr>
                  <a:xfrm>
                    <a:off x="3510880" y="2511827"/>
                    <a:ext cx="58285" cy="60547"/>
                  </a:xfrm>
                  <a:custGeom>
                    <a:avLst/>
                    <a:gdLst>
                      <a:gd name="connsiteX0" fmla="*/ 860 w 58285"/>
                      <a:gd name="connsiteY0" fmla="*/ 37245 h 60547"/>
                      <a:gd name="connsiteX1" fmla="*/ 21621 w 58285"/>
                      <a:gd name="connsiteY1" fmla="*/ 807 h 60547"/>
                      <a:gd name="connsiteX2" fmla="*/ 57212 w 58285"/>
                      <a:gd name="connsiteY2" fmla="*/ 23263 h 60547"/>
                      <a:gd name="connsiteX3" fmla="*/ 36451 w 58285"/>
                      <a:gd name="connsiteY3" fmla="*/ 59701 h 60547"/>
                      <a:gd name="connsiteX4" fmla="*/ 860 w 58285"/>
                      <a:gd name="connsiteY4" fmla="*/ 37245 h 60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85" h="60547">
                        <a:moveTo>
                          <a:pt x="860" y="37245"/>
                        </a:moveTo>
                        <a:cubicBezTo>
                          <a:pt x="-2953" y="20933"/>
                          <a:pt x="6262" y="4621"/>
                          <a:pt x="21621" y="807"/>
                        </a:cubicBezTo>
                        <a:cubicBezTo>
                          <a:pt x="36874" y="-3006"/>
                          <a:pt x="52869" y="7057"/>
                          <a:pt x="57212" y="23263"/>
                        </a:cubicBezTo>
                        <a:cubicBezTo>
                          <a:pt x="61555" y="39470"/>
                          <a:pt x="52340" y="55782"/>
                          <a:pt x="36451" y="59701"/>
                        </a:cubicBezTo>
                        <a:cubicBezTo>
                          <a:pt x="20668" y="63620"/>
                          <a:pt x="4673" y="53558"/>
                          <a:pt x="860" y="372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" name="Freeform: Shape 23">
                    <a:extLst>
                      <a:ext uri="{FF2B5EF4-FFF2-40B4-BE49-F238E27FC236}">
                        <a16:creationId xmlns:a16="http://schemas.microsoft.com/office/drawing/2014/main" id="{E1686D7E-43A8-7837-9DCB-F1CC834A968E}"/>
                      </a:ext>
                    </a:extLst>
                  </p:cNvPr>
                  <p:cNvSpPr/>
                  <p:nvPr/>
                </p:nvSpPr>
                <p:spPr>
                  <a:xfrm>
                    <a:off x="2779043" y="2849408"/>
                    <a:ext cx="58285" cy="60548"/>
                  </a:xfrm>
                  <a:custGeom>
                    <a:avLst/>
                    <a:gdLst>
                      <a:gd name="connsiteX0" fmla="*/ 860 w 58285"/>
                      <a:gd name="connsiteY0" fmla="*/ 37245 h 60548"/>
                      <a:gd name="connsiteX1" fmla="*/ 21621 w 58285"/>
                      <a:gd name="connsiteY1" fmla="*/ 807 h 60548"/>
                      <a:gd name="connsiteX2" fmla="*/ 57212 w 58285"/>
                      <a:gd name="connsiteY2" fmla="*/ 23263 h 60548"/>
                      <a:gd name="connsiteX3" fmla="*/ 36451 w 58285"/>
                      <a:gd name="connsiteY3" fmla="*/ 59702 h 60548"/>
                      <a:gd name="connsiteX4" fmla="*/ 860 w 58285"/>
                      <a:gd name="connsiteY4" fmla="*/ 37245 h 60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85" h="60548">
                        <a:moveTo>
                          <a:pt x="860" y="37245"/>
                        </a:moveTo>
                        <a:cubicBezTo>
                          <a:pt x="-2953" y="20933"/>
                          <a:pt x="6262" y="4621"/>
                          <a:pt x="21621" y="807"/>
                        </a:cubicBezTo>
                        <a:cubicBezTo>
                          <a:pt x="36981" y="-3006"/>
                          <a:pt x="52869" y="7057"/>
                          <a:pt x="57212" y="23263"/>
                        </a:cubicBezTo>
                        <a:cubicBezTo>
                          <a:pt x="61555" y="39470"/>
                          <a:pt x="52340" y="55782"/>
                          <a:pt x="36451" y="59702"/>
                        </a:cubicBezTo>
                        <a:cubicBezTo>
                          <a:pt x="20562" y="63621"/>
                          <a:pt x="4673" y="53558"/>
                          <a:pt x="860" y="372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5" name="Graphic 8">
                    <a:extLst>
                      <a:ext uri="{FF2B5EF4-FFF2-40B4-BE49-F238E27FC236}">
                        <a16:creationId xmlns:a16="http://schemas.microsoft.com/office/drawing/2014/main" id="{8527D30F-6213-40C6-EC8C-22D1765323D5}"/>
                      </a:ext>
                    </a:extLst>
                  </p:cNvPr>
                  <p:cNvGrpSpPr/>
                  <p:nvPr/>
                </p:nvGrpSpPr>
                <p:grpSpPr>
                  <a:xfrm>
                    <a:off x="2072957" y="584172"/>
                    <a:ext cx="2819095" cy="2636871"/>
                    <a:chOff x="2072957" y="584172"/>
                    <a:chExt cx="2819095" cy="2636871"/>
                  </a:xfrm>
                  <a:solidFill>
                    <a:srgbClr val="FFFFFF"/>
                  </a:solidFill>
                </p:grpSpPr>
                <p:sp>
                  <p:nvSpPr>
                    <p:cNvPr id="26" name="Freeform: Shape 25">
                      <a:extLst>
                        <a:ext uri="{FF2B5EF4-FFF2-40B4-BE49-F238E27FC236}">
                          <a16:creationId xmlns:a16="http://schemas.microsoft.com/office/drawing/2014/main" id="{C9291493-6383-2D3D-A748-D342F34FE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598" y="3069412"/>
                      <a:ext cx="151272" cy="145304"/>
                    </a:xfrm>
                    <a:custGeom>
                      <a:avLst/>
                      <a:gdLst>
                        <a:gd name="connsiteX0" fmla="*/ 138566 w 151272"/>
                        <a:gd name="connsiteY0" fmla="*/ 26866 h 145304"/>
                        <a:gd name="connsiteX1" fmla="*/ 149794 w 151272"/>
                        <a:gd name="connsiteY1" fmla="*/ 80994 h 145304"/>
                        <a:gd name="connsiteX2" fmla="*/ 115686 w 151272"/>
                        <a:gd name="connsiteY2" fmla="*/ 129719 h 145304"/>
                        <a:gd name="connsiteX3" fmla="*/ 11137 w 151272"/>
                        <a:gd name="connsiteY3" fmla="*/ 116585 h 145304"/>
                        <a:gd name="connsiteX4" fmla="*/ 34653 w 151272"/>
                        <a:gd name="connsiteY4" fmla="*/ 14685 h 145304"/>
                        <a:gd name="connsiteX5" fmla="*/ 91111 w 151272"/>
                        <a:gd name="connsiteY5" fmla="*/ 597 h 145304"/>
                        <a:gd name="connsiteX6" fmla="*/ 138566 w 151272"/>
                        <a:gd name="connsiteY6" fmla="*/ 26973 h 145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1272" h="145304">
                          <a:moveTo>
                            <a:pt x="138566" y="26866"/>
                          </a:moveTo>
                          <a:cubicBezTo>
                            <a:pt x="150111" y="42437"/>
                            <a:pt x="153607" y="61927"/>
                            <a:pt x="149794" y="80994"/>
                          </a:cubicBezTo>
                          <a:cubicBezTo>
                            <a:pt x="145556" y="99425"/>
                            <a:pt x="133799" y="117220"/>
                            <a:pt x="115686" y="129719"/>
                          </a:cubicBezTo>
                          <a:cubicBezTo>
                            <a:pt x="79459" y="154823"/>
                            <a:pt x="32640" y="148997"/>
                            <a:pt x="11137" y="116585"/>
                          </a:cubicBezTo>
                          <a:cubicBezTo>
                            <a:pt x="-10366" y="84172"/>
                            <a:pt x="227" y="38518"/>
                            <a:pt x="34653" y="14685"/>
                          </a:cubicBezTo>
                          <a:cubicBezTo>
                            <a:pt x="51918" y="2716"/>
                            <a:pt x="72150" y="-1733"/>
                            <a:pt x="91111" y="597"/>
                          </a:cubicBezTo>
                          <a:cubicBezTo>
                            <a:pt x="109648" y="2504"/>
                            <a:pt x="127019" y="11296"/>
                            <a:pt x="138566" y="269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7" name="Freeform: Shape 26">
                      <a:extLst>
                        <a:ext uri="{FF2B5EF4-FFF2-40B4-BE49-F238E27FC236}">
                          <a16:creationId xmlns:a16="http://schemas.microsoft.com/office/drawing/2014/main" id="{8C63820D-993A-4E02-F986-62DF363E8C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2259" y="1767895"/>
                      <a:ext cx="123758" cy="121525"/>
                    </a:xfrm>
                    <a:custGeom>
                      <a:avLst/>
                      <a:gdLst>
                        <a:gd name="connsiteX0" fmla="*/ 112606 w 123758"/>
                        <a:gd name="connsiteY0" fmla="*/ 101141 h 121525"/>
                        <a:gd name="connsiteX1" fmla="*/ 25747 w 123758"/>
                        <a:gd name="connsiteY1" fmla="*/ 105272 h 121525"/>
                        <a:gd name="connsiteX2" fmla="*/ 12189 w 123758"/>
                        <a:gd name="connsiteY2" fmla="*/ 19262 h 121525"/>
                        <a:gd name="connsiteX3" fmla="*/ 98412 w 123758"/>
                        <a:gd name="connsiteY3" fmla="*/ 15872 h 121525"/>
                        <a:gd name="connsiteX4" fmla="*/ 112606 w 123758"/>
                        <a:gd name="connsiteY4" fmla="*/ 101141 h 121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758" h="121525">
                          <a:moveTo>
                            <a:pt x="112606" y="101141"/>
                          </a:moveTo>
                          <a:cubicBezTo>
                            <a:pt x="93010" y="126246"/>
                            <a:pt x="53500" y="128788"/>
                            <a:pt x="25747" y="105272"/>
                          </a:cubicBezTo>
                          <a:cubicBezTo>
                            <a:pt x="-2323" y="82075"/>
                            <a:pt x="-8360" y="43625"/>
                            <a:pt x="12189" y="19262"/>
                          </a:cubicBezTo>
                          <a:cubicBezTo>
                            <a:pt x="32739" y="-4995"/>
                            <a:pt x="71296" y="-6584"/>
                            <a:pt x="98412" y="15872"/>
                          </a:cubicBezTo>
                          <a:cubicBezTo>
                            <a:pt x="125211" y="38646"/>
                            <a:pt x="132097" y="76037"/>
                            <a:pt x="112606" y="101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8" name="Freeform: Shape 27">
                      <a:extLst>
                        <a:ext uri="{FF2B5EF4-FFF2-40B4-BE49-F238E27FC236}">
                          <a16:creationId xmlns:a16="http://schemas.microsoft.com/office/drawing/2014/main" id="{066FC842-EDCA-CB94-5D14-8A20001C8A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1754" y="584172"/>
                      <a:ext cx="34107" cy="1787"/>
                    </a:xfrm>
                    <a:custGeom>
                      <a:avLst/>
                      <a:gdLst>
                        <a:gd name="connsiteX0" fmla="*/ 34108 w 34107"/>
                        <a:gd name="connsiteY0" fmla="*/ 0 h 1787"/>
                        <a:gd name="connsiteX1" fmla="*/ 11228 w 34107"/>
                        <a:gd name="connsiteY1" fmla="*/ 1589 h 1787"/>
                        <a:gd name="connsiteX2" fmla="*/ 0 w 34107"/>
                        <a:gd name="connsiteY2" fmla="*/ 0 h 1787"/>
                        <a:gd name="connsiteX3" fmla="*/ 34108 w 34107"/>
                        <a:gd name="connsiteY3" fmla="*/ 0 h 1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107" h="1787">
                          <a:moveTo>
                            <a:pt x="34108" y="0"/>
                          </a:moveTo>
                          <a:cubicBezTo>
                            <a:pt x="26799" y="1589"/>
                            <a:pt x="19173" y="2118"/>
                            <a:pt x="11228" y="1589"/>
                          </a:cubicBezTo>
                          <a:cubicBezTo>
                            <a:pt x="7415" y="1377"/>
                            <a:pt x="3602" y="847"/>
                            <a:pt x="0" y="0"/>
                          </a:cubicBezTo>
                          <a:lnTo>
                            <a:pt x="3410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9" name="Freeform: Shape 28">
                      <a:extLst>
                        <a:ext uri="{FF2B5EF4-FFF2-40B4-BE49-F238E27FC236}">
                          <a16:creationId xmlns:a16="http://schemas.microsoft.com/office/drawing/2014/main" id="{82D3F641-B8B5-D046-E3C2-1F56812AA1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957" y="584172"/>
                      <a:ext cx="34107" cy="1787"/>
                    </a:xfrm>
                    <a:custGeom>
                      <a:avLst/>
                      <a:gdLst>
                        <a:gd name="connsiteX0" fmla="*/ 34108 w 34107"/>
                        <a:gd name="connsiteY0" fmla="*/ 0 h 1787"/>
                        <a:gd name="connsiteX1" fmla="*/ 11228 w 34107"/>
                        <a:gd name="connsiteY1" fmla="*/ 1589 h 1787"/>
                        <a:gd name="connsiteX2" fmla="*/ 0 w 34107"/>
                        <a:gd name="connsiteY2" fmla="*/ 0 h 1787"/>
                        <a:gd name="connsiteX3" fmla="*/ 34108 w 34107"/>
                        <a:gd name="connsiteY3" fmla="*/ 0 h 1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107" h="1787">
                          <a:moveTo>
                            <a:pt x="34108" y="0"/>
                          </a:moveTo>
                          <a:cubicBezTo>
                            <a:pt x="26799" y="1589"/>
                            <a:pt x="19172" y="2118"/>
                            <a:pt x="11228" y="1589"/>
                          </a:cubicBezTo>
                          <a:cubicBezTo>
                            <a:pt x="7415" y="1377"/>
                            <a:pt x="3601" y="847"/>
                            <a:pt x="0" y="0"/>
                          </a:cubicBezTo>
                          <a:lnTo>
                            <a:pt x="3410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0" name="Freeform: Shape 29">
                      <a:extLst>
                        <a:ext uri="{FF2B5EF4-FFF2-40B4-BE49-F238E27FC236}">
                          <a16:creationId xmlns:a16="http://schemas.microsoft.com/office/drawing/2014/main" id="{9DA2CCAA-D309-D00A-CE1C-2E9FC7DA96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9446" y="1094416"/>
                      <a:ext cx="93403" cy="83342"/>
                    </a:xfrm>
                    <a:custGeom>
                      <a:avLst/>
                      <a:gdLst>
                        <a:gd name="connsiteX0" fmla="*/ 93327 w 93403"/>
                        <a:gd name="connsiteY0" fmla="*/ 38869 h 83342"/>
                        <a:gd name="connsiteX1" fmla="*/ 48414 w 93403"/>
                        <a:gd name="connsiteY1" fmla="*/ 83252 h 83342"/>
                        <a:gd name="connsiteX2" fmla="*/ 14518 w 93403"/>
                        <a:gd name="connsiteY2" fmla="*/ 72977 h 83342"/>
                        <a:gd name="connsiteX3" fmla="*/ 7 w 93403"/>
                        <a:gd name="connsiteY3" fmla="*/ 43530 h 83342"/>
                        <a:gd name="connsiteX4" fmla="*/ 12929 w 93403"/>
                        <a:gd name="connsiteY4" fmla="*/ 14189 h 83342"/>
                        <a:gd name="connsiteX5" fmla="*/ 45025 w 93403"/>
                        <a:gd name="connsiteY5" fmla="*/ 101 h 83342"/>
                        <a:gd name="connsiteX6" fmla="*/ 93327 w 93403"/>
                        <a:gd name="connsiteY6" fmla="*/ 38763 h 8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3403" h="83342">
                          <a:moveTo>
                            <a:pt x="93327" y="38869"/>
                          </a:moveTo>
                          <a:cubicBezTo>
                            <a:pt x="94809" y="61749"/>
                            <a:pt x="74684" y="81663"/>
                            <a:pt x="48414" y="83252"/>
                          </a:cubicBezTo>
                          <a:cubicBezTo>
                            <a:pt x="35279" y="83993"/>
                            <a:pt x="23310" y="80180"/>
                            <a:pt x="14518" y="72977"/>
                          </a:cubicBezTo>
                          <a:cubicBezTo>
                            <a:pt x="5726" y="65456"/>
                            <a:pt x="324" y="54970"/>
                            <a:pt x="7" y="43530"/>
                          </a:cubicBezTo>
                          <a:cubicBezTo>
                            <a:pt x="-206" y="32090"/>
                            <a:pt x="4773" y="21709"/>
                            <a:pt x="12929" y="14189"/>
                          </a:cubicBezTo>
                          <a:cubicBezTo>
                            <a:pt x="21086" y="6350"/>
                            <a:pt x="32314" y="842"/>
                            <a:pt x="45025" y="101"/>
                          </a:cubicBezTo>
                          <a:cubicBezTo>
                            <a:pt x="70235" y="-1488"/>
                            <a:pt x="91844" y="15884"/>
                            <a:pt x="93327" y="387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" name="Freeform: Shape 30">
                      <a:extLst>
                        <a:ext uri="{FF2B5EF4-FFF2-40B4-BE49-F238E27FC236}">
                          <a16:creationId xmlns:a16="http://schemas.microsoft.com/office/drawing/2014/main" id="{BA3D97DE-FEF4-21E1-A5E6-38F6BF0005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666" y="2195322"/>
                      <a:ext cx="123218" cy="118359"/>
                    </a:xfrm>
                    <a:custGeom>
                      <a:avLst/>
                      <a:gdLst>
                        <a:gd name="connsiteX0" fmla="*/ 112864 w 123218"/>
                        <a:gd name="connsiteY0" fmla="*/ 21889 h 118359"/>
                        <a:gd name="connsiteX1" fmla="*/ 121973 w 123218"/>
                        <a:gd name="connsiteY1" fmla="*/ 65953 h 118359"/>
                        <a:gd name="connsiteX2" fmla="*/ 94221 w 123218"/>
                        <a:gd name="connsiteY2" fmla="*/ 105675 h 118359"/>
                        <a:gd name="connsiteX3" fmla="*/ 9057 w 123218"/>
                        <a:gd name="connsiteY3" fmla="*/ 94976 h 118359"/>
                        <a:gd name="connsiteX4" fmla="*/ 28230 w 123218"/>
                        <a:gd name="connsiteY4" fmla="*/ 11932 h 118359"/>
                        <a:gd name="connsiteX5" fmla="*/ 74307 w 123218"/>
                        <a:gd name="connsiteY5" fmla="*/ 492 h 118359"/>
                        <a:gd name="connsiteX6" fmla="*/ 112970 w 123218"/>
                        <a:gd name="connsiteY6" fmla="*/ 21994 h 118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3218" h="118359">
                          <a:moveTo>
                            <a:pt x="112864" y="21889"/>
                          </a:moveTo>
                          <a:cubicBezTo>
                            <a:pt x="122291" y="34599"/>
                            <a:pt x="125151" y="50488"/>
                            <a:pt x="121973" y="65953"/>
                          </a:cubicBezTo>
                          <a:cubicBezTo>
                            <a:pt x="118478" y="80994"/>
                            <a:pt x="108945" y="95506"/>
                            <a:pt x="94221" y="105675"/>
                          </a:cubicBezTo>
                          <a:cubicBezTo>
                            <a:pt x="64668" y="126118"/>
                            <a:pt x="26535" y="121352"/>
                            <a:pt x="9057" y="94976"/>
                          </a:cubicBezTo>
                          <a:cubicBezTo>
                            <a:pt x="-8421" y="68601"/>
                            <a:pt x="159" y="31316"/>
                            <a:pt x="28230" y="11932"/>
                          </a:cubicBezTo>
                          <a:cubicBezTo>
                            <a:pt x="42318" y="2187"/>
                            <a:pt x="58842" y="-1415"/>
                            <a:pt x="74307" y="492"/>
                          </a:cubicBezTo>
                          <a:cubicBezTo>
                            <a:pt x="89454" y="1975"/>
                            <a:pt x="103542" y="9178"/>
                            <a:pt x="112970" y="219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" name="Freeform: Shape 31">
                      <a:extLst>
                        <a:ext uri="{FF2B5EF4-FFF2-40B4-BE49-F238E27FC236}">
                          <a16:creationId xmlns:a16="http://schemas.microsoft.com/office/drawing/2014/main" id="{EBD2EE60-025B-D11E-B29C-6009D84B38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4783" y="1458690"/>
                      <a:ext cx="93403" cy="83342"/>
                    </a:xfrm>
                    <a:custGeom>
                      <a:avLst/>
                      <a:gdLst>
                        <a:gd name="connsiteX0" fmla="*/ 93327 w 93403"/>
                        <a:gd name="connsiteY0" fmla="*/ 38869 h 83342"/>
                        <a:gd name="connsiteX1" fmla="*/ 48414 w 93403"/>
                        <a:gd name="connsiteY1" fmla="*/ 83252 h 83342"/>
                        <a:gd name="connsiteX2" fmla="*/ 14519 w 93403"/>
                        <a:gd name="connsiteY2" fmla="*/ 72977 h 83342"/>
                        <a:gd name="connsiteX3" fmla="*/ 6 w 93403"/>
                        <a:gd name="connsiteY3" fmla="*/ 43530 h 83342"/>
                        <a:gd name="connsiteX4" fmla="*/ 12929 w 93403"/>
                        <a:gd name="connsiteY4" fmla="*/ 14189 h 83342"/>
                        <a:gd name="connsiteX5" fmla="*/ 45025 w 93403"/>
                        <a:gd name="connsiteY5" fmla="*/ 101 h 83342"/>
                        <a:gd name="connsiteX6" fmla="*/ 93327 w 93403"/>
                        <a:gd name="connsiteY6" fmla="*/ 38763 h 8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3403" h="83342">
                          <a:moveTo>
                            <a:pt x="93327" y="38869"/>
                          </a:moveTo>
                          <a:cubicBezTo>
                            <a:pt x="94810" y="61749"/>
                            <a:pt x="74684" y="81663"/>
                            <a:pt x="48414" y="83252"/>
                          </a:cubicBezTo>
                          <a:cubicBezTo>
                            <a:pt x="35280" y="83993"/>
                            <a:pt x="23310" y="80180"/>
                            <a:pt x="14519" y="72977"/>
                          </a:cubicBezTo>
                          <a:cubicBezTo>
                            <a:pt x="5727" y="65456"/>
                            <a:pt x="325" y="54970"/>
                            <a:pt x="6" y="43530"/>
                          </a:cubicBezTo>
                          <a:cubicBezTo>
                            <a:pt x="-205" y="32090"/>
                            <a:pt x="4773" y="21709"/>
                            <a:pt x="12929" y="14189"/>
                          </a:cubicBezTo>
                          <a:cubicBezTo>
                            <a:pt x="21086" y="6350"/>
                            <a:pt x="32314" y="842"/>
                            <a:pt x="45025" y="101"/>
                          </a:cubicBezTo>
                          <a:cubicBezTo>
                            <a:pt x="70235" y="-1488"/>
                            <a:pt x="91844" y="15884"/>
                            <a:pt x="93327" y="387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" name="Freeform: Shape 32">
                      <a:extLst>
                        <a:ext uri="{FF2B5EF4-FFF2-40B4-BE49-F238E27FC236}">
                          <a16:creationId xmlns:a16="http://schemas.microsoft.com/office/drawing/2014/main" id="{2588139B-672A-B6F1-316E-AB3E54981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4749" y="1768121"/>
                      <a:ext cx="127303" cy="150384"/>
                    </a:xfrm>
                    <a:custGeom>
                      <a:avLst/>
                      <a:gdLst>
                        <a:gd name="connsiteX0" fmla="*/ 127304 w 127303"/>
                        <a:gd name="connsiteY0" fmla="*/ 16706 h 150384"/>
                        <a:gd name="connsiteX1" fmla="*/ 123173 w 127303"/>
                        <a:gd name="connsiteY1" fmla="*/ 138413 h 150384"/>
                        <a:gd name="connsiteX2" fmla="*/ 74129 w 127303"/>
                        <a:gd name="connsiteY2" fmla="*/ 150171 h 150384"/>
                        <a:gd name="connsiteX3" fmla="*/ 299 w 127303"/>
                        <a:gd name="connsiteY3" fmla="*/ 69880 h 150384"/>
                        <a:gd name="connsiteX4" fmla="*/ 83980 w 127303"/>
                        <a:gd name="connsiteY4" fmla="*/ 182 h 150384"/>
                        <a:gd name="connsiteX5" fmla="*/ 127304 w 127303"/>
                        <a:gd name="connsiteY5" fmla="*/ 16706 h 150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7303" h="150384">
                          <a:moveTo>
                            <a:pt x="127304" y="16706"/>
                          </a:moveTo>
                          <a:cubicBezTo>
                            <a:pt x="125927" y="56745"/>
                            <a:pt x="124550" y="97420"/>
                            <a:pt x="123173" y="138413"/>
                          </a:cubicBezTo>
                          <a:cubicBezTo>
                            <a:pt x="109297" y="146993"/>
                            <a:pt x="92349" y="151442"/>
                            <a:pt x="74129" y="150171"/>
                          </a:cubicBezTo>
                          <a:cubicBezTo>
                            <a:pt x="29535" y="147205"/>
                            <a:pt x="-3514" y="111191"/>
                            <a:pt x="299" y="69880"/>
                          </a:cubicBezTo>
                          <a:cubicBezTo>
                            <a:pt x="4113" y="28569"/>
                            <a:pt x="41504" y="-2678"/>
                            <a:pt x="83980" y="182"/>
                          </a:cubicBezTo>
                          <a:cubicBezTo>
                            <a:pt x="100293" y="1241"/>
                            <a:pt x="115228" y="7279"/>
                            <a:pt x="127304" y="167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770A2255-A430-5F16-BED5-377368732328}"/>
                      </a:ext>
                    </a:extLst>
                  </p:cNvPr>
                  <p:cNvSpPr/>
                  <p:nvPr/>
                </p:nvSpPr>
                <p:spPr>
                  <a:xfrm>
                    <a:off x="4515804" y="2438699"/>
                    <a:ext cx="350191" cy="486829"/>
                  </a:xfrm>
                  <a:custGeom>
                    <a:avLst/>
                    <a:gdLst>
                      <a:gd name="connsiteX0" fmla="*/ 349344 w 350191"/>
                      <a:gd name="connsiteY0" fmla="*/ 145117 h 486829"/>
                      <a:gd name="connsiteX1" fmla="*/ 296276 w 350191"/>
                      <a:gd name="connsiteY1" fmla="*/ 198715 h 486829"/>
                      <a:gd name="connsiteX2" fmla="*/ 292886 w 350191"/>
                      <a:gd name="connsiteY2" fmla="*/ 211849 h 486829"/>
                      <a:gd name="connsiteX3" fmla="*/ 268947 w 350191"/>
                      <a:gd name="connsiteY3" fmla="*/ 236106 h 486829"/>
                      <a:gd name="connsiteX4" fmla="*/ 338964 w 350191"/>
                      <a:gd name="connsiteY4" fmla="*/ 235682 h 486829"/>
                      <a:gd name="connsiteX5" fmla="*/ 346484 w 350191"/>
                      <a:gd name="connsiteY5" fmla="*/ 228056 h 486829"/>
                      <a:gd name="connsiteX6" fmla="*/ 345531 w 350191"/>
                      <a:gd name="connsiteY6" fmla="*/ 256549 h 486829"/>
                      <a:gd name="connsiteX7" fmla="*/ 338222 w 350191"/>
                      <a:gd name="connsiteY7" fmla="*/ 249346 h 486829"/>
                      <a:gd name="connsiteX8" fmla="*/ 269053 w 350191"/>
                      <a:gd name="connsiteY8" fmla="*/ 249770 h 486829"/>
                      <a:gd name="connsiteX9" fmla="*/ 293733 w 350191"/>
                      <a:gd name="connsiteY9" fmla="*/ 274239 h 486829"/>
                      <a:gd name="connsiteX10" fmla="*/ 297335 w 350191"/>
                      <a:gd name="connsiteY10" fmla="*/ 287479 h 486829"/>
                      <a:gd name="connsiteX11" fmla="*/ 342989 w 350191"/>
                      <a:gd name="connsiteY11" fmla="*/ 332603 h 486829"/>
                      <a:gd name="connsiteX12" fmla="*/ 342353 w 350191"/>
                      <a:gd name="connsiteY12" fmla="*/ 351246 h 486829"/>
                      <a:gd name="connsiteX13" fmla="*/ 287696 w 350191"/>
                      <a:gd name="connsiteY13" fmla="*/ 297118 h 486829"/>
                      <a:gd name="connsiteX14" fmla="*/ 284200 w 350191"/>
                      <a:gd name="connsiteY14" fmla="*/ 297648 h 486829"/>
                      <a:gd name="connsiteX15" fmla="*/ 274561 w 350191"/>
                      <a:gd name="connsiteY15" fmla="*/ 293729 h 486829"/>
                      <a:gd name="connsiteX16" fmla="*/ 249774 w 350191"/>
                      <a:gd name="connsiteY16" fmla="*/ 269154 h 486829"/>
                      <a:gd name="connsiteX17" fmla="*/ 250198 w 350191"/>
                      <a:gd name="connsiteY17" fmla="*/ 339594 h 486829"/>
                      <a:gd name="connsiteX18" fmla="*/ 306656 w 350191"/>
                      <a:gd name="connsiteY18" fmla="*/ 395522 h 486829"/>
                      <a:gd name="connsiteX19" fmla="*/ 306656 w 350191"/>
                      <a:gd name="connsiteY19" fmla="*/ 405161 h 486829"/>
                      <a:gd name="connsiteX20" fmla="*/ 297017 w 350191"/>
                      <a:gd name="connsiteY20" fmla="*/ 405267 h 486829"/>
                      <a:gd name="connsiteX21" fmla="*/ 250304 w 350191"/>
                      <a:gd name="connsiteY21" fmla="*/ 358978 h 486829"/>
                      <a:gd name="connsiteX22" fmla="*/ 250516 w 350191"/>
                      <a:gd name="connsiteY22" fmla="*/ 402937 h 486829"/>
                      <a:gd name="connsiteX23" fmla="*/ 281128 w 350191"/>
                      <a:gd name="connsiteY23" fmla="*/ 433231 h 486829"/>
                      <a:gd name="connsiteX24" fmla="*/ 281128 w 350191"/>
                      <a:gd name="connsiteY24" fmla="*/ 442871 h 486829"/>
                      <a:gd name="connsiteX25" fmla="*/ 276362 w 350191"/>
                      <a:gd name="connsiteY25" fmla="*/ 444989 h 486829"/>
                      <a:gd name="connsiteX26" fmla="*/ 271489 w 350191"/>
                      <a:gd name="connsiteY26" fmla="*/ 442976 h 486829"/>
                      <a:gd name="connsiteX27" fmla="*/ 250622 w 350191"/>
                      <a:gd name="connsiteY27" fmla="*/ 422321 h 486829"/>
                      <a:gd name="connsiteX28" fmla="*/ 250940 w 350191"/>
                      <a:gd name="connsiteY28" fmla="*/ 479944 h 486829"/>
                      <a:gd name="connsiteX29" fmla="*/ 244160 w 350191"/>
                      <a:gd name="connsiteY29" fmla="*/ 486829 h 486829"/>
                      <a:gd name="connsiteX30" fmla="*/ 237275 w 350191"/>
                      <a:gd name="connsiteY30" fmla="*/ 480050 h 486829"/>
                      <a:gd name="connsiteX31" fmla="*/ 236957 w 350191"/>
                      <a:gd name="connsiteY31" fmla="*/ 423168 h 486829"/>
                      <a:gd name="connsiteX32" fmla="*/ 217043 w 350191"/>
                      <a:gd name="connsiteY32" fmla="*/ 443294 h 486829"/>
                      <a:gd name="connsiteX33" fmla="*/ 207404 w 350191"/>
                      <a:gd name="connsiteY33" fmla="*/ 443294 h 486829"/>
                      <a:gd name="connsiteX34" fmla="*/ 207404 w 350191"/>
                      <a:gd name="connsiteY34" fmla="*/ 433655 h 486829"/>
                      <a:gd name="connsiteX35" fmla="*/ 236957 w 350191"/>
                      <a:gd name="connsiteY35" fmla="*/ 403784 h 486829"/>
                      <a:gd name="connsiteX36" fmla="*/ 236746 w 350191"/>
                      <a:gd name="connsiteY36" fmla="*/ 359826 h 486829"/>
                      <a:gd name="connsiteX37" fmla="*/ 191198 w 350191"/>
                      <a:gd name="connsiteY37" fmla="*/ 405797 h 486829"/>
                      <a:gd name="connsiteX38" fmla="*/ 186325 w 350191"/>
                      <a:gd name="connsiteY38" fmla="*/ 407810 h 486829"/>
                      <a:gd name="connsiteX39" fmla="*/ 181558 w 350191"/>
                      <a:gd name="connsiteY39" fmla="*/ 405903 h 486829"/>
                      <a:gd name="connsiteX40" fmla="*/ 181453 w 350191"/>
                      <a:gd name="connsiteY40" fmla="*/ 396264 h 486829"/>
                      <a:gd name="connsiteX41" fmla="*/ 236640 w 350191"/>
                      <a:gd name="connsiteY41" fmla="*/ 340547 h 486829"/>
                      <a:gd name="connsiteX42" fmla="*/ 236216 w 350191"/>
                      <a:gd name="connsiteY42" fmla="*/ 269260 h 486829"/>
                      <a:gd name="connsiteX43" fmla="*/ 211641 w 350191"/>
                      <a:gd name="connsiteY43" fmla="*/ 294046 h 486829"/>
                      <a:gd name="connsiteX44" fmla="*/ 202002 w 350191"/>
                      <a:gd name="connsiteY44" fmla="*/ 298072 h 486829"/>
                      <a:gd name="connsiteX45" fmla="*/ 198613 w 350191"/>
                      <a:gd name="connsiteY45" fmla="*/ 297648 h 486829"/>
                      <a:gd name="connsiteX46" fmla="*/ 103068 w 350191"/>
                      <a:gd name="connsiteY46" fmla="*/ 394145 h 486829"/>
                      <a:gd name="connsiteX47" fmla="*/ 98301 w 350191"/>
                      <a:gd name="connsiteY47" fmla="*/ 396158 h 486829"/>
                      <a:gd name="connsiteX48" fmla="*/ 93429 w 350191"/>
                      <a:gd name="connsiteY48" fmla="*/ 394251 h 486829"/>
                      <a:gd name="connsiteX49" fmla="*/ 93429 w 350191"/>
                      <a:gd name="connsiteY49" fmla="*/ 384506 h 486829"/>
                      <a:gd name="connsiteX50" fmla="*/ 188867 w 350191"/>
                      <a:gd name="connsiteY50" fmla="*/ 288009 h 486829"/>
                      <a:gd name="connsiteX51" fmla="*/ 192257 w 350191"/>
                      <a:gd name="connsiteY51" fmla="*/ 274768 h 486829"/>
                      <a:gd name="connsiteX52" fmla="*/ 216726 w 350191"/>
                      <a:gd name="connsiteY52" fmla="*/ 250088 h 486829"/>
                      <a:gd name="connsiteX53" fmla="*/ 147133 w 350191"/>
                      <a:gd name="connsiteY53" fmla="*/ 250406 h 486829"/>
                      <a:gd name="connsiteX54" fmla="*/ 91204 w 350191"/>
                      <a:gd name="connsiteY54" fmla="*/ 306864 h 486829"/>
                      <a:gd name="connsiteX55" fmla="*/ 86332 w 350191"/>
                      <a:gd name="connsiteY55" fmla="*/ 308982 h 486829"/>
                      <a:gd name="connsiteX56" fmla="*/ 81565 w 350191"/>
                      <a:gd name="connsiteY56" fmla="*/ 306969 h 486829"/>
                      <a:gd name="connsiteX57" fmla="*/ 81565 w 350191"/>
                      <a:gd name="connsiteY57" fmla="*/ 297330 h 486829"/>
                      <a:gd name="connsiteX58" fmla="*/ 127855 w 350191"/>
                      <a:gd name="connsiteY58" fmla="*/ 250512 h 486829"/>
                      <a:gd name="connsiteX59" fmla="*/ 83895 w 350191"/>
                      <a:gd name="connsiteY59" fmla="*/ 250723 h 486829"/>
                      <a:gd name="connsiteX60" fmla="*/ 53601 w 350191"/>
                      <a:gd name="connsiteY60" fmla="*/ 281336 h 486829"/>
                      <a:gd name="connsiteX61" fmla="*/ 48728 w 350191"/>
                      <a:gd name="connsiteY61" fmla="*/ 283454 h 486829"/>
                      <a:gd name="connsiteX62" fmla="*/ 43962 w 350191"/>
                      <a:gd name="connsiteY62" fmla="*/ 281441 h 486829"/>
                      <a:gd name="connsiteX63" fmla="*/ 43856 w 350191"/>
                      <a:gd name="connsiteY63" fmla="*/ 271802 h 486829"/>
                      <a:gd name="connsiteX64" fmla="*/ 64511 w 350191"/>
                      <a:gd name="connsiteY64" fmla="*/ 250829 h 486829"/>
                      <a:gd name="connsiteX65" fmla="*/ 6888 w 350191"/>
                      <a:gd name="connsiteY65" fmla="*/ 251147 h 486829"/>
                      <a:gd name="connsiteX66" fmla="*/ 3 w 350191"/>
                      <a:gd name="connsiteY66" fmla="*/ 244368 h 486829"/>
                      <a:gd name="connsiteX67" fmla="*/ 6782 w 350191"/>
                      <a:gd name="connsiteY67" fmla="*/ 237483 h 486829"/>
                      <a:gd name="connsiteX68" fmla="*/ 63664 w 350191"/>
                      <a:gd name="connsiteY68" fmla="*/ 237165 h 486829"/>
                      <a:gd name="connsiteX69" fmla="*/ 43538 w 350191"/>
                      <a:gd name="connsiteY69" fmla="*/ 217357 h 486829"/>
                      <a:gd name="connsiteX70" fmla="*/ 43538 w 350191"/>
                      <a:gd name="connsiteY70" fmla="*/ 207612 h 486829"/>
                      <a:gd name="connsiteX71" fmla="*/ 53177 w 350191"/>
                      <a:gd name="connsiteY71" fmla="*/ 207612 h 486829"/>
                      <a:gd name="connsiteX72" fmla="*/ 83048 w 350191"/>
                      <a:gd name="connsiteY72" fmla="*/ 237059 h 486829"/>
                      <a:gd name="connsiteX73" fmla="*/ 127007 w 350191"/>
                      <a:gd name="connsiteY73" fmla="*/ 236847 h 486829"/>
                      <a:gd name="connsiteX74" fmla="*/ 81035 w 350191"/>
                      <a:gd name="connsiteY74" fmla="*/ 191406 h 486829"/>
                      <a:gd name="connsiteX75" fmla="*/ 80929 w 350191"/>
                      <a:gd name="connsiteY75" fmla="*/ 181661 h 486829"/>
                      <a:gd name="connsiteX76" fmla="*/ 90569 w 350191"/>
                      <a:gd name="connsiteY76" fmla="*/ 181661 h 486829"/>
                      <a:gd name="connsiteX77" fmla="*/ 146285 w 350191"/>
                      <a:gd name="connsiteY77" fmla="*/ 236741 h 486829"/>
                      <a:gd name="connsiteX78" fmla="*/ 216832 w 350191"/>
                      <a:gd name="connsiteY78" fmla="*/ 236318 h 486829"/>
                      <a:gd name="connsiteX79" fmla="*/ 192575 w 350191"/>
                      <a:gd name="connsiteY79" fmla="*/ 212379 h 486829"/>
                      <a:gd name="connsiteX80" fmla="*/ 188973 w 350191"/>
                      <a:gd name="connsiteY80" fmla="*/ 199244 h 486829"/>
                      <a:gd name="connsiteX81" fmla="*/ 92475 w 350191"/>
                      <a:gd name="connsiteY81" fmla="*/ 103806 h 486829"/>
                      <a:gd name="connsiteX82" fmla="*/ 92370 w 350191"/>
                      <a:gd name="connsiteY82" fmla="*/ 94061 h 486829"/>
                      <a:gd name="connsiteX83" fmla="*/ 102009 w 350191"/>
                      <a:gd name="connsiteY83" fmla="*/ 94061 h 486829"/>
                      <a:gd name="connsiteX84" fmla="*/ 198613 w 350191"/>
                      <a:gd name="connsiteY84" fmla="*/ 189499 h 486829"/>
                      <a:gd name="connsiteX85" fmla="*/ 211747 w 350191"/>
                      <a:gd name="connsiteY85" fmla="*/ 192995 h 486829"/>
                      <a:gd name="connsiteX86" fmla="*/ 236004 w 350191"/>
                      <a:gd name="connsiteY86" fmla="*/ 216934 h 486829"/>
                      <a:gd name="connsiteX87" fmla="*/ 235686 w 350191"/>
                      <a:gd name="connsiteY87" fmla="*/ 147659 h 486829"/>
                      <a:gd name="connsiteX88" fmla="*/ 179970 w 350191"/>
                      <a:gd name="connsiteY88" fmla="*/ 92578 h 486829"/>
                      <a:gd name="connsiteX89" fmla="*/ 179864 w 350191"/>
                      <a:gd name="connsiteY89" fmla="*/ 82833 h 486829"/>
                      <a:gd name="connsiteX90" fmla="*/ 189503 w 350191"/>
                      <a:gd name="connsiteY90" fmla="*/ 82833 h 486829"/>
                      <a:gd name="connsiteX91" fmla="*/ 235580 w 350191"/>
                      <a:gd name="connsiteY91" fmla="*/ 128275 h 486829"/>
                      <a:gd name="connsiteX92" fmla="*/ 235263 w 350191"/>
                      <a:gd name="connsiteY92" fmla="*/ 84316 h 486829"/>
                      <a:gd name="connsiteX93" fmla="*/ 205498 w 350191"/>
                      <a:gd name="connsiteY93" fmla="*/ 54869 h 486829"/>
                      <a:gd name="connsiteX94" fmla="*/ 205392 w 350191"/>
                      <a:gd name="connsiteY94" fmla="*/ 45124 h 486829"/>
                      <a:gd name="connsiteX95" fmla="*/ 215031 w 350191"/>
                      <a:gd name="connsiteY95" fmla="*/ 45124 h 486829"/>
                      <a:gd name="connsiteX96" fmla="*/ 235157 w 350191"/>
                      <a:gd name="connsiteY96" fmla="*/ 65038 h 486829"/>
                      <a:gd name="connsiteX97" fmla="*/ 234839 w 350191"/>
                      <a:gd name="connsiteY97" fmla="*/ 6885 h 486829"/>
                      <a:gd name="connsiteX98" fmla="*/ 241618 w 350191"/>
                      <a:gd name="connsiteY98" fmla="*/ 0 h 486829"/>
                      <a:gd name="connsiteX99" fmla="*/ 248503 w 350191"/>
                      <a:gd name="connsiteY99" fmla="*/ 6779 h 486829"/>
                      <a:gd name="connsiteX100" fmla="*/ 248821 w 350191"/>
                      <a:gd name="connsiteY100" fmla="*/ 65673 h 486829"/>
                      <a:gd name="connsiteX101" fmla="*/ 269582 w 350191"/>
                      <a:gd name="connsiteY101" fmla="*/ 44806 h 486829"/>
                      <a:gd name="connsiteX102" fmla="*/ 279222 w 350191"/>
                      <a:gd name="connsiteY102" fmla="*/ 44806 h 486829"/>
                      <a:gd name="connsiteX103" fmla="*/ 279222 w 350191"/>
                      <a:gd name="connsiteY103" fmla="*/ 54445 h 486829"/>
                      <a:gd name="connsiteX104" fmla="*/ 248927 w 350191"/>
                      <a:gd name="connsiteY104" fmla="*/ 85057 h 486829"/>
                      <a:gd name="connsiteX105" fmla="*/ 249245 w 350191"/>
                      <a:gd name="connsiteY105" fmla="*/ 129016 h 486829"/>
                      <a:gd name="connsiteX106" fmla="*/ 295428 w 350191"/>
                      <a:gd name="connsiteY106" fmla="*/ 82198 h 486829"/>
                      <a:gd name="connsiteX107" fmla="*/ 305173 w 350191"/>
                      <a:gd name="connsiteY107" fmla="*/ 82198 h 486829"/>
                      <a:gd name="connsiteX108" fmla="*/ 305173 w 350191"/>
                      <a:gd name="connsiteY108" fmla="*/ 91837 h 486829"/>
                      <a:gd name="connsiteX109" fmla="*/ 249351 w 350191"/>
                      <a:gd name="connsiteY109" fmla="*/ 148400 h 486829"/>
                      <a:gd name="connsiteX110" fmla="*/ 249669 w 350191"/>
                      <a:gd name="connsiteY110" fmla="*/ 216828 h 486829"/>
                      <a:gd name="connsiteX111" fmla="*/ 273608 w 350191"/>
                      <a:gd name="connsiteY111" fmla="*/ 192571 h 486829"/>
                      <a:gd name="connsiteX112" fmla="*/ 286848 w 350191"/>
                      <a:gd name="connsiteY112" fmla="*/ 189075 h 486829"/>
                      <a:gd name="connsiteX113" fmla="*/ 350192 w 350191"/>
                      <a:gd name="connsiteY113" fmla="*/ 124991 h 486829"/>
                      <a:gd name="connsiteX114" fmla="*/ 349556 w 350191"/>
                      <a:gd name="connsiteY114" fmla="*/ 145117 h 486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</a:cxnLst>
                    <a:rect l="l" t="t" r="r" b="b"/>
                    <a:pathLst>
                      <a:path w="350191" h="486829">
                        <a:moveTo>
                          <a:pt x="349344" y="145117"/>
                        </a:moveTo>
                        <a:lnTo>
                          <a:pt x="296276" y="198715"/>
                        </a:lnTo>
                        <a:cubicBezTo>
                          <a:pt x="297547" y="203269"/>
                          <a:pt x="296381" y="208248"/>
                          <a:pt x="292886" y="211849"/>
                        </a:cubicBezTo>
                        <a:lnTo>
                          <a:pt x="268947" y="236106"/>
                        </a:lnTo>
                        <a:lnTo>
                          <a:pt x="338964" y="235682"/>
                        </a:lnTo>
                        <a:lnTo>
                          <a:pt x="346484" y="228056"/>
                        </a:lnTo>
                        <a:cubicBezTo>
                          <a:pt x="346166" y="237483"/>
                          <a:pt x="345849" y="247016"/>
                          <a:pt x="345531" y="256549"/>
                        </a:cubicBezTo>
                        <a:lnTo>
                          <a:pt x="338222" y="249346"/>
                        </a:lnTo>
                        <a:lnTo>
                          <a:pt x="269053" y="249770"/>
                        </a:lnTo>
                        <a:lnTo>
                          <a:pt x="293733" y="274239"/>
                        </a:lnTo>
                        <a:cubicBezTo>
                          <a:pt x="297335" y="277840"/>
                          <a:pt x="298500" y="282818"/>
                          <a:pt x="297335" y="287479"/>
                        </a:cubicBezTo>
                        <a:lnTo>
                          <a:pt x="342989" y="332603"/>
                        </a:lnTo>
                        <a:cubicBezTo>
                          <a:pt x="342777" y="338853"/>
                          <a:pt x="342565" y="345102"/>
                          <a:pt x="342353" y="351246"/>
                        </a:cubicBezTo>
                        <a:lnTo>
                          <a:pt x="287696" y="297118"/>
                        </a:lnTo>
                        <a:cubicBezTo>
                          <a:pt x="286530" y="297436"/>
                          <a:pt x="285365" y="297648"/>
                          <a:pt x="284200" y="297648"/>
                        </a:cubicBezTo>
                        <a:cubicBezTo>
                          <a:pt x="280705" y="297648"/>
                          <a:pt x="277209" y="296377"/>
                          <a:pt x="274561" y="293729"/>
                        </a:cubicBezTo>
                        <a:lnTo>
                          <a:pt x="249774" y="269154"/>
                        </a:lnTo>
                        <a:lnTo>
                          <a:pt x="250198" y="339594"/>
                        </a:lnTo>
                        <a:lnTo>
                          <a:pt x="306656" y="395522"/>
                        </a:lnTo>
                        <a:cubicBezTo>
                          <a:pt x="309304" y="398170"/>
                          <a:pt x="309410" y="402513"/>
                          <a:pt x="306656" y="405161"/>
                        </a:cubicBezTo>
                        <a:cubicBezTo>
                          <a:pt x="304008" y="407915"/>
                          <a:pt x="299771" y="407915"/>
                          <a:pt x="297017" y="405267"/>
                        </a:cubicBezTo>
                        <a:lnTo>
                          <a:pt x="250304" y="358978"/>
                        </a:lnTo>
                        <a:lnTo>
                          <a:pt x="250516" y="402937"/>
                        </a:lnTo>
                        <a:lnTo>
                          <a:pt x="281128" y="433231"/>
                        </a:lnTo>
                        <a:cubicBezTo>
                          <a:pt x="283776" y="435880"/>
                          <a:pt x="283776" y="440222"/>
                          <a:pt x="281128" y="442871"/>
                        </a:cubicBezTo>
                        <a:cubicBezTo>
                          <a:pt x="279857" y="444248"/>
                          <a:pt x="278057" y="444989"/>
                          <a:pt x="276362" y="444989"/>
                        </a:cubicBezTo>
                        <a:cubicBezTo>
                          <a:pt x="274561" y="444989"/>
                          <a:pt x="272866" y="444353"/>
                          <a:pt x="271489" y="442976"/>
                        </a:cubicBezTo>
                        <a:lnTo>
                          <a:pt x="250622" y="422321"/>
                        </a:lnTo>
                        <a:lnTo>
                          <a:pt x="250940" y="479944"/>
                        </a:lnTo>
                        <a:cubicBezTo>
                          <a:pt x="250940" y="483757"/>
                          <a:pt x="247868" y="486829"/>
                          <a:pt x="244160" y="486829"/>
                        </a:cubicBezTo>
                        <a:cubicBezTo>
                          <a:pt x="240347" y="486829"/>
                          <a:pt x="237275" y="483863"/>
                          <a:pt x="237275" y="480050"/>
                        </a:cubicBezTo>
                        <a:lnTo>
                          <a:pt x="236957" y="423168"/>
                        </a:lnTo>
                        <a:lnTo>
                          <a:pt x="217043" y="443294"/>
                        </a:lnTo>
                        <a:cubicBezTo>
                          <a:pt x="214395" y="445942"/>
                          <a:pt x="210052" y="445942"/>
                          <a:pt x="207404" y="443294"/>
                        </a:cubicBezTo>
                        <a:cubicBezTo>
                          <a:pt x="204650" y="440646"/>
                          <a:pt x="204650" y="436303"/>
                          <a:pt x="207404" y="433655"/>
                        </a:cubicBezTo>
                        <a:lnTo>
                          <a:pt x="236957" y="403784"/>
                        </a:lnTo>
                        <a:lnTo>
                          <a:pt x="236746" y="359826"/>
                        </a:lnTo>
                        <a:lnTo>
                          <a:pt x="191198" y="405797"/>
                        </a:lnTo>
                        <a:cubicBezTo>
                          <a:pt x="189821" y="407174"/>
                          <a:pt x="188126" y="407810"/>
                          <a:pt x="186325" y="407810"/>
                        </a:cubicBezTo>
                        <a:cubicBezTo>
                          <a:pt x="184630" y="407915"/>
                          <a:pt x="182829" y="407174"/>
                          <a:pt x="181558" y="405903"/>
                        </a:cubicBezTo>
                        <a:cubicBezTo>
                          <a:pt x="178805" y="403255"/>
                          <a:pt x="178805" y="398912"/>
                          <a:pt x="181453" y="396264"/>
                        </a:cubicBezTo>
                        <a:lnTo>
                          <a:pt x="236640" y="340547"/>
                        </a:lnTo>
                        <a:lnTo>
                          <a:pt x="236216" y="269260"/>
                        </a:lnTo>
                        <a:lnTo>
                          <a:pt x="211641" y="294046"/>
                        </a:lnTo>
                        <a:cubicBezTo>
                          <a:pt x="208993" y="296695"/>
                          <a:pt x="205498" y="298072"/>
                          <a:pt x="202002" y="298072"/>
                        </a:cubicBezTo>
                        <a:cubicBezTo>
                          <a:pt x="200837" y="298072"/>
                          <a:pt x="199672" y="297860"/>
                          <a:pt x="198613" y="297648"/>
                        </a:cubicBezTo>
                        <a:lnTo>
                          <a:pt x="103068" y="394145"/>
                        </a:lnTo>
                        <a:cubicBezTo>
                          <a:pt x="101797" y="395522"/>
                          <a:pt x="99996" y="396158"/>
                          <a:pt x="98301" y="396158"/>
                        </a:cubicBezTo>
                        <a:cubicBezTo>
                          <a:pt x="96500" y="396158"/>
                          <a:pt x="94806" y="395522"/>
                          <a:pt x="93429" y="394251"/>
                        </a:cubicBezTo>
                        <a:cubicBezTo>
                          <a:pt x="90781" y="391497"/>
                          <a:pt x="90675" y="387260"/>
                          <a:pt x="93429" y="384506"/>
                        </a:cubicBezTo>
                        <a:lnTo>
                          <a:pt x="188867" y="288009"/>
                        </a:lnTo>
                        <a:cubicBezTo>
                          <a:pt x="187596" y="283454"/>
                          <a:pt x="188656" y="278370"/>
                          <a:pt x="192257" y="274768"/>
                        </a:cubicBezTo>
                        <a:lnTo>
                          <a:pt x="216726" y="250088"/>
                        </a:lnTo>
                        <a:lnTo>
                          <a:pt x="147133" y="250406"/>
                        </a:lnTo>
                        <a:lnTo>
                          <a:pt x="91204" y="306864"/>
                        </a:lnTo>
                        <a:cubicBezTo>
                          <a:pt x="89827" y="308240"/>
                          <a:pt x="88133" y="308982"/>
                          <a:pt x="86332" y="308982"/>
                        </a:cubicBezTo>
                        <a:cubicBezTo>
                          <a:pt x="84637" y="308982"/>
                          <a:pt x="82836" y="308346"/>
                          <a:pt x="81565" y="306969"/>
                        </a:cubicBezTo>
                        <a:cubicBezTo>
                          <a:pt x="78811" y="304321"/>
                          <a:pt x="78811" y="299978"/>
                          <a:pt x="81565" y="297330"/>
                        </a:cubicBezTo>
                        <a:lnTo>
                          <a:pt x="127855" y="250512"/>
                        </a:lnTo>
                        <a:lnTo>
                          <a:pt x="83895" y="250723"/>
                        </a:lnTo>
                        <a:lnTo>
                          <a:pt x="53601" y="281336"/>
                        </a:lnTo>
                        <a:cubicBezTo>
                          <a:pt x="52224" y="282713"/>
                          <a:pt x="50529" y="283348"/>
                          <a:pt x="48728" y="283454"/>
                        </a:cubicBezTo>
                        <a:cubicBezTo>
                          <a:pt x="47034" y="283454"/>
                          <a:pt x="45233" y="282713"/>
                          <a:pt x="43962" y="281441"/>
                        </a:cubicBezTo>
                        <a:cubicBezTo>
                          <a:pt x="41207" y="278793"/>
                          <a:pt x="41207" y="274451"/>
                          <a:pt x="43856" y="271802"/>
                        </a:cubicBezTo>
                        <a:lnTo>
                          <a:pt x="64511" y="250829"/>
                        </a:lnTo>
                        <a:lnTo>
                          <a:pt x="6888" y="251147"/>
                        </a:lnTo>
                        <a:cubicBezTo>
                          <a:pt x="3074" y="251147"/>
                          <a:pt x="3" y="248181"/>
                          <a:pt x="3" y="244368"/>
                        </a:cubicBezTo>
                        <a:cubicBezTo>
                          <a:pt x="-103" y="240661"/>
                          <a:pt x="2969" y="237483"/>
                          <a:pt x="6782" y="237483"/>
                        </a:cubicBezTo>
                        <a:lnTo>
                          <a:pt x="63664" y="237165"/>
                        </a:lnTo>
                        <a:lnTo>
                          <a:pt x="43538" y="217357"/>
                        </a:lnTo>
                        <a:cubicBezTo>
                          <a:pt x="40890" y="214603"/>
                          <a:pt x="40890" y="210366"/>
                          <a:pt x="43538" y="207612"/>
                        </a:cubicBezTo>
                        <a:cubicBezTo>
                          <a:pt x="46186" y="204964"/>
                          <a:pt x="50529" y="204964"/>
                          <a:pt x="53177" y="207612"/>
                        </a:cubicBezTo>
                        <a:lnTo>
                          <a:pt x="83048" y="237059"/>
                        </a:lnTo>
                        <a:lnTo>
                          <a:pt x="127007" y="236847"/>
                        </a:lnTo>
                        <a:lnTo>
                          <a:pt x="81035" y="191406"/>
                        </a:lnTo>
                        <a:cubicBezTo>
                          <a:pt x="78281" y="188758"/>
                          <a:pt x="78281" y="184415"/>
                          <a:pt x="80929" y="181661"/>
                        </a:cubicBezTo>
                        <a:cubicBezTo>
                          <a:pt x="83578" y="179013"/>
                          <a:pt x="87921" y="179013"/>
                          <a:pt x="90569" y="181661"/>
                        </a:cubicBezTo>
                        <a:lnTo>
                          <a:pt x="146285" y="236741"/>
                        </a:lnTo>
                        <a:lnTo>
                          <a:pt x="216832" y="236318"/>
                        </a:lnTo>
                        <a:lnTo>
                          <a:pt x="192575" y="212379"/>
                        </a:lnTo>
                        <a:cubicBezTo>
                          <a:pt x="188973" y="208883"/>
                          <a:pt x="187808" y="203799"/>
                          <a:pt x="188973" y="199244"/>
                        </a:cubicBezTo>
                        <a:lnTo>
                          <a:pt x="92475" y="103806"/>
                        </a:lnTo>
                        <a:cubicBezTo>
                          <a:pt x="89721" y="101158"/>
                          <a:pt x="89721" y="96815"/>
                          <a:pt x="92370" y="94061"/>
                        </a:cubicBezTo>
                        <a:cubicBezTo>
                          <a:pt x="95018" y="91413"/>
                          <a:pt x="99361" y="91413"/>
                          <a:pt x="102009" y="94061"/>
                        </a:cubicBezTo>
                        <a:lnTo>
                          <a:pt x="198613" y="189499"/>
                        </a:lnTo>
                        <a:cubicBezTo>
                          <a:pt x="203167" y="188334"/>
                          <a:pt x="208252" y="189499"/>
                          <a:pt x="211747" y="192995"/>
                        </a:cubicBezTo>
                        <a:lnTo>
                          <a:pt x="236004" y="216934"/>
                        </a:lnTo>
                        <a:lnTo>
                          <a:pt x="235686" y="147659"/>
                        </a:lnTo>
                        <a:lnTo>
                          <a:pt x="179970" y="92578"/>
                        </a:lnTo>
                        <a:cubicBezTo>
                          <a:pt x="177215" y="89930"/>
                          <a:pt x="177215" y="85587"/>
                          <a:pt x="179864" y="82833"/>
                        </a:cubicBezTo>
                        <a:cubicBezTo>
                          <a:pt x="182512" y="80185"/>
                          <a:pt x="186855" y="80185"/>
                          <a:pt x="189503" y="82833"/>
                        </a:cubicBezTo>
                        <a:lnTo>
                          <a:pt x="235580" y="128275"/>
                        </a:lnTo>
                        <a:lnTo>
                          <a:pt x="235263" y="84316"/>
                        </a:lnTo>
                        <a:lnTo>
                          <a:pt x="205498" y="54869"/>
                        </a:lnTo>
                        <a:cubicBezTo>
                          <a:pt x="202743" y="52221"/>
                          <a:pt x="202743" y="47878"/>
                          <a:pt x="205392" y="45124"/>
                        </a:cubicBezTo>
                        <a:cubicBezTo>
                          <a:pt x="208040" y="42476"/>
                          <a:pt x="212383" y="42476"/>
                          <a:pt x="215031" y="45124"/>
                        </a:cubicBezTo>
                        <a:lnTo>
                          <a:pt x="235157" y="65038"/>
                        </a:lnTo>
                        <a:lnTo>
                          <a:pt x="234839" y="6885"/>
                        </a:lnTo>
                        <a:cubicBezTo>
                          <a:pt x="234839" y="3072"/>
                          <a:pt x="237911" y="0"/>
                          <a:pt x="241618" y="0"/>
                        </a:cubicBezTo>
                        <a:cubicBezTo>
                          <a:pt x="245326" y="0"/>
                          <a:pt x="248503" y="3072"/>
                          <a:pt x="248503" y="6779"/>
                        </a:cubicBezTo>
                        <a:lnTo>
                          <a:pt x="248821" y="65673"/>
                        </a:lnTo>
                        <a:lnTo>
                          <a:pt x="269582" y="44806"/>
                        </a:lnTo>
                        <a:cubicBezTo>
                          <a:pt x="272230" y="42158"/>
                          <a:pt x="276468" y="42052"/>
                          <a:pt x="279222" y="44806"/>
                        </a:cubicBezTo>
                        <a:cubicBezTo>
                          <a:pt x="281976" y="47560"/>
                          <a:pt x="281870" y="51691"/>
                          <a:pt x="279222" y="54445"/>
                        </a:cubicBezTo>
                        <a:lnTo>
                          <a:pt x="248927" y="85057"/>
                        </a:lnTo>
                        <a:lnTo>
                          <a:pt x="249245" y="129016"/>
                        </a:lnTo>
                        <a:lnTo>
                          <a:pt x="295428" y="82198"/>
                        </a:lnTo>
                        <a:cubicBezTo>
                          <a:pt x="298182" y="79549"/>
                          <a:pt x="302419" y="79549"/>
                          <a:pt x="305173" y="82198"/>
                        </a:cubicBezTo>
                        <a:cubicBezTo>
                          <a:pt x="307822" y="84846"/>
                          <a:pt x="307822" y="89188"/>
                          <a:pt x="305173" y="91837"/>
                        </a:cubicBezTo>
                        <a:lnTo>
                          <a:pt x="249351" y="148400"/>
                        </a:lnTo>
                        <a:lnTo>
                          <a:pt x="249669" y="216828"/>
                        </a:lnTo>
                        <a:lnTo>
                          <a:pt x="273608" y="192571"/>
                        </a:lnTo>
                        <a:cubicBezTo>
                          <a:pt x="277209" y="189075"/>
                          <a:pt x="282293" y="187910"/>
                          <a:pt x="286848" y="189075"/>
                        </a:cubicBezTo>
                        <a:lnTo>
                          <a:pt x="350192" y="124991"/>
                        </a:lnTo>
                        <a:lnTo>
                          <a:pt x="349556" y="14511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FB56E71A-7A8C-9940-8145-EDE96869C5D9}"/>
                      </a:ext>
                    </a:extLst>
                  </p:cNvPr>
                  <p:cNvSpPr/>
                  <p:nvPr/>
                </p:nvSpPr>
                <p:spPr>
                  <a:xfrm>
                    <a:off x="2779267" y="2376839"/>
                    <a:ext cx="277312" cy="276992"/>
                  </a:xfrm>
                  <a:custGeom>
                    <a:avLst/>
                    <a:gdLst>
                      <a:gd name="connsiteX0" fmla="*/ 273181 w 277312"/>
                      <a:gd name="connsiteY0" fmla="*/ 133889 h 276992"/>
                      <a:gd name="connsiteX1" fmla="*/ 240132 w 277312"/>
                      <a:gd name="connsiteY1" fmla="*/ 134100 h 276992"/>
                      <a:gd name="connsiteX2" fmla="*/ 251467 w 277312"/>
                      <a:gd name="connsiteY2" fmla="*/ 122661 h 276992"/>
                      <a:gd name="connsiteX3" fmla="*/ 251467 w 277312"/>
                      <a:gd name="connsiteY3" fmla="*/ 117153 h 276992"/>
                      <a:gd name="connsiteX4" fmla="*/ 245959 w 277312"/>
                      <a:gd name="connsiteY4" fmla="*/ 117153 h 276992"/>
                      <a:gd name="connsiteX5" fmla="*/ 229222 w 277312"/>
                      <a:gd name="connsiteY5" fmla="*/ 134100 h 276992"/>
                      <a:gd name="connsiteX6" fmla="*/ 204224 w 277312"/>
                      <a:gd name="connsiteY6" fmla="*/ 134100 h 276992"/>
                      <a:gd name="connsiteX7" fmla="*/ 230070 w 277312"/>
                      <a:gd name="connsiteY7" fmla="*/ 108043 h 276992"/>
                      <a:gd name="connsiteX8" fmla="*/ 230070 w 277312"/>
                      <a:gd name="connsiteY8" fmla="*/ 102535 h 276992"/>
                      <a:gd name="connsiteX9" fmla="*/ 224561 w 277312"/>
                      <a:gd name="connsiteY9" fmla="*/ 102535 h 276992"/>
                      <a:gd name="connsiteX10" fmla="*/ 193208 w 277312"/>
                      <a:gd name="connsiteY10" fmla="*/ 134206 h 276992"/>
                      <a:gd name="connsiteX11" fmla="*/ 153380 w 277312"/>
                      <a:gd name="connsiteY11" fmla="*/ 134418 h 276992"/>
                      <a:gd name="connsiteX12" fmla="*/ 167044 w 277312"/>
                      <a:gd name="connsiteY12" fmla="*/ 120648 h 276992"/>
                      <a:gd name="connsiteX13" fmla="*/ 168951 w 277312"/>
                      <a:gd name="connsiteY13" fmla="*/ 113127 h 276992"/>
                      <a:gd name="connsiteX14" fmla="*/ 223290 w 277312"/>
                      <a:gd name="connsiteY14" fmla="*/ 58258 h 276992"/>
                      <a:gd name="connsiteX15" fmla="*/ 223290 w 277312"/>
                      <a:gd name="connsiteY15" fmla="*/ 52750 h 276992"/>
                      <a:gd name="connsiteX16" fmla="*/ 217782 w 277312"/>
                      <a:gd name="connsiteY16" fmla="*/ 52750 h 276992"/>
                      <a:gd name="connsiteX17" fmla="*/ 163443 w 277312"/>
                      <a:gd name="connsiteY17" fmla="*/ 107619 h 276992"/>
                      <a:gd name="connsiteX18" fmla="*/ 155922 w 277312"/>
                      <a:gd name="connsiteY18" fmla="*/ 109632 h 276992"/>
                      <a:gd name="connsiteX19" fmla="*/ 142258 w 277312"/>
                      <a:gd name="connsiteY19" fmla="*/ 123402 h 276992"/>
                      <a:gd name="connsiteX20" fmla="*/ 142046 w 277312"/>
                      <a:gd name="connsiteY20" fmla="*/ 84422 h 276992"/>
                      <a:gd name="connsiteX21" fmla="*/ 173823 w 277312"/>
                      <a:gd name="connsiteY21" fmla="*/ 52327 h 276992"/>
                      <a:gd name="connsiteX22" fmla="*/ 173823 w 277312"/>
                      <a:gd name="connsiteY22" fmla="*/ 46819 h 276992"/>
                      <a:gd name="connsiteX23" fmla="*/ 168315 w 277312"/>
                      <a:gd name="connsiteY23" fmla="*/ 46819 h 276992"/>
                      <a:gd name="connsiteX24" fmla="*/ 142046 w 277312"/>
                      <a:gd name="connsiteY24" fmla="*/ 73406 h 276992"/>
                      <a:gd name="connsiteX25" fmla="*/ 142046 w 277312"/>
                      <a:gd name="connsiteY25" fmla="*/ 48408 h 276992"/>
                      <a:gd name="connsiteX26" fmla="*/ 159100 w 277312"/>
                      <a:gd name="connsiteY26" fmla="*/ 31036 h 276992"/>
                      <a:gd name="connsiteX27" fmla="*/ 159100 w 277312"/>
                      <a:gd name="connsiteY27" fmla="*/ 25528 h 276992"/>
                      <a:gd name="connsiteX28" fmla="*/ 153592 w 277312"/>
                      <a:gd name="connsiteY28" fmla="*/ 25528 h 276992"/>
                      <a:gd name="connsiteX29" fmla="*/ 141834 w 277312"/>
                      <a:gd name="connsiteY29" fmla="*/ 37391 h 276992"/>
                      <a:gd name="connsiteX30" fmla="*/ 141622 w 277312"/>
                      <a:gd name="connsiteY30" fmla="*/ 3919 h 276992"/>
                      <a:gd name="connsiteX31" fmla="*/ 137703 w 277312"/>
                      <a:gd name="connsiteY31" fmla="*/ 0 h 276992"/>
                      <a:gd name="connsiteX32" fmla="*/ 133784 w 277312"/>
                      <a:gd name="connsiteY32" fmla="*/ 3919 h 276992"/>
                      <a:gd name="connsiteX33" fmla="*/ 133995 w 277312"/>
                      <a:gd name="connsiteY33" fmla="*/ 36968 h 276992"/>
                      <a:gd name="connsiteX34" fmla="*/ 122556 w 277312"/>
                      <a:gd name="connsiteY34" fmla="*/ 25634 h 276992"/>
                      <a:gd name="connsiteX35" fmla="*/ 117047 w 277312"/>
                      <a:gd name="connsiteY35" fmla="*/ 25634 h 276992"/>
                      <a:gd name="connsiteX36" fmla="*/ 117047 w 277312"/>
                      <a:gd name="connsiteY36" fmla="*/ 31142 h 276992"/>
                      <a:gd name="connsiteX37" fmla="*/ 133995 w 277312"/>
                      <a:gd name="connsiteY37" fmla="*/ 47878 h 276992"/>
                      <a:gd name="connsiteX38" fmla="*/ 133995 w 277312"/>
                      <a:gd name="connsiteY38" fmla="*/ 72876 h 276992"/>
                      <a:gd name="connsiteX39" fmla="*/ 107938 w 277312"/>
                      <a:gd name="connsiteY39" fmla="*/ 47031 h 276992"/>
                      <a:gd name="connsiteX40" fmla="*/ 102430 w 277312"/>
                      <a:gd name="connsiteY40" fmla="*/ 47031 h 276992"/>
                      <a:gd name="connsiteX41" fmla="*/ 102430 w 277312"/>
                      <a:gd name="connsiteY41" fmla="*/ 52539 h 276992"/>
                      <a:gd name="connsiteX42" fmla="*/ 134101 w 277312"/>
                      <a:gd name="connsiteY42" fmla="*/ 83892 h 276992"/>
                      <a:gd name="connsiteX43" fmla="*/ 134313 w 277312"/>
                      <a:gd name="connsiteY43" fmla="*/ 123296 h 276992"/>
                      <a:gd name="connsiteX44" fmla="*/ 120543 w 277312"/>
                      <a:gd name="connsiteY44" fmla="*/ 109632 h 276992"/>
                      <a:gd name="connsiteX45" fmla="*/ 113022 w 277312"/>
                      <a:gd name="connsiteY45" fmla="*/ 107725 h 276992"/>
                      <a:gd name="connsiteX46" fmla="*/ 58153 w 277312"/>
                      <a:gd name="connsiteY46" fmla="*/ 53386 h 276992"/>
                      <a:gd name="connsiteX47" fmla="*/ 52645 w 277312"/>
                      <a:gd name="connsiteY47" fmla="*/ 53386 h 276992"/>
                      <a:gd name="connsiteX48" fmla="*/ 52645 w 277312"/>
                      <a:gd name="connsiteY48" fmla="*/ 58894 h 276992"/>
                      <a:gd name="connsiteX49" fmla="*/ 107514 w 277312"/>
                      <a:gd name="connsiteY49" fmla="*/ 113233 h 276992"/>
                      <a:gd name="connsiteX50" fmla="*/ 109527 w 277312"/>
                      <a:gd name="connsiteY50" fmla="*/ 120648 h 276992"/>
                      <a:gd name="connsiteX51" fmla="*/ 123297 w 277312"/>
                      <a:gd name="connsiteY51" fmla="*/ 134312 h 276992"/>
                      <a:gd name="connsiteX52" fmla="*/ 83257 w 277312"/>
                      <a:gd name="connsiteY52" fmla="*/ 134524 h 276992"/>
                      <a:gd name="connsiteX53" fmla="*/ 51586 w 277312"/>
                      <a:gd name="connsiteY53" fmla="*/ 103171 h 276992"/>
                      <a:gd name="connsiteX54" fmla="*/ 46078 w 277312"/>
                      <a:gd name="connsiteY54" fmla="*/ 103171 h 276992"/>
                      <a:gd name="connsiteX55" fmla="*/ 46078 w 277312"/>
                      <a:gd name="connsiteY55" fmla="*/ 108679 h 276992"/>
                      <a:gd name="connsiteX56" fmla="*/ 72241 w 277312"/>
                      <a:gd name="connsiteY56" fmla="*/ 134524 h 276992"/>
                      <a:gd name="connsiteX57" fmla="*/ 47243 w 277312"/>
                      <a:gd name="connsiteY57" fmla="*/ 134524 h 276992"/>
                      <a:gd name="connsiteX58" fmla="*/ 30294 w 277312"/>
                      <a:gd name="connsiteY58" fmla="*/ 117894 h 276992"/>
                      <a:gd name="connsiteX59" fmla="*/ 24786 w 277312"/>
                      <a:gd name="connsiteY59" fmla="*/ 117894 h 276992"/>
                      <a:gd name="connsiteX60" fmla="*/ 24786 w 277312"/>
                      <a:gd name="connsiteY60" fmla="*/ 123402 h 276992"/>
                      <a:gd name="connsiteX61" fmla="*/ 36226 w 277312"/>
                      <a:gd name="connsiteY61" fmla="*/ 134736 h 276992"/>
                      <a:gd name="connsiteX62" fmla="*/ 3919 w 277312"/>
                      <a:gd name="connsiteY62" fmla="*/ 134948 h 276992"/>
                      <a:gd name="connsiteX63" fmla="*/ 0 w 277312"/>
                      <a:gd name="connsiteY63" fmla="*/ 138867 h 276992"/>
                      <a:gd name="connsiteX64" fmla="*/ 3919 w 277312"/>
                      <a:gd name="connsiteY64" fmla="*/ 142786 h 276992"/>
                      <a:gd name="connsiteX65" fmla="*/ 36756 w 277312"/>
                      <a:gd name="connsiteY65" fmla="*/ 142574 h 276992"/>
                      <a:gd name="connsiteX66" fmla="*/ 24998 w 277312"/>
                      <a:gd name="connsiteY66" fmla="*/ 154438 h 276992"/>
                      <a:gd name="connsiteX67" fmla="*/ 24998 w 277312"/>
                      <a:gd name="connsiteY67" fmla="*/ 159946 h 276992"/>
                      <a:gd name="connsiteX68" fmla="*/ 27752 w 277312"/>
                      <a:gd name="connsiteY68" fmla="*/ 161111 h 276992"/>
                      <a:gd name="connsiteX69" fmla="*/ 30507 w 277312"/>
                      <a:gd name="connsiteY69" fmla="*/ 159946 h 276992"/>
                      <a:gd name="connsiteX70" fmla="*/ 47772 w 277312"/>
                      <a:gd name="connsiteY70" fmla="*/ 142574 h 276992"/>
                      <a:gd name="connsiteX71" fmla="*/ 72771 w 277312"/>
                      <a:gd name="connsiteY71" fmla="*/ 142574 h 276992"/>
                      <a:gd name="connsiteX72" fmla="*/ 46501 w 277312"/>
                      <a:gd name="connsiteY72" fmla="*/ 169056 h 276992"/>
                      <a:gd name="connsiteX73" fmla="*/ 46501 w 277312"/>
                      <a:gd name="connsiteY73" fmla="*/ 174564 h 276992"/>
                      <a:gd name="connsiteX74" fmla="*/ 49255 w 277312"/>
                      <a:gd name="connsiteY74" fmla="*/ 175729 h 276992"/>
                      <a:gd name="connsiteX75" fmla="*/ 52009 w 277312"/>
                      <a:gd name="connsiteY75" fmla="*/ 174564 h 276992"/>
                      <a:gd name="connsiteX76" fmla="*/ 83787 w 277312"/>
                      <a:gd name="connsiteY76" fmla="*/ 142468 h 276992"/>
                      <a:gd name="connsiteX77" fmla="*/ 123403 w 277312"/>
                      <a:gd name="connsiteY77" fmla="*/ 142257 h 276992"/>
                      <a:gd name="connsiteX78" fmla="*/ 109421 w 277312"/>
                      <a:gd name="connsiteY78" fmla="*/ 156345 h 276992"/>
                      <a:gd name="connsiteX79" fmla="*/ 107514 w 277312"/>
                      <a:gd name="connsiteY79" fmla="*/ 163865 h 276992"/>
                      <a:gd name="connsiteX80" fmla="*/ 53280 w 277312"/>
                      <a:gd name="connsiteY80" fmla="*/ 218734 h 276992"/>
                      <a:gd name="connsiteX81" fmla="*/ 53280 w 277312"/>
                      <a:gd name="connsiteY81" fmla="*/ 224242 h 276992"/>
                      <a:gd name="connsiteX82" fmla="*/ 56035 w 277312"/>
                      <a:gd name="connsiteY82" fmla="*/ 225407 h 276992"/>
                      <a:gd name="connsiteX83" fmla="*/ 58788 w 277312"/>
                      <a:gd name="connsiteY83" fmla="*/ 224242 h 276992"/>
                      <a:gd name="connsiteX84" fmla="*/ 113022 w 277312"/>
                      <a:gd name="connsiteY84" fmla="*/ 169373 h 276992"/>
                      <a:gd name="connsiteX85" fmla="*/ 115035 w 277312"/>
                      <a:gd name="connsiteY85" fmla="*/ 169691 h 276992"/>
                      <a:gd name="connsiteX86" fmla="*/ 120543 w 277312"/>
                      <a:gd name="connsiteY86" fmla="*/ 167361 h 276992"/>
                      <a:gd name="connsiteX87" fmla="*/ 134525 w 277312"/>
                      <a:gd name="connsiteY87" fmla="*/ 153273 h 276992"/>
                      <a:gd name="connsiteX88" fmla="*/ 134737 w 277312"/>
                      <a:gd name="connsiteY88" fmla="*/ 193736 h 276992"/>
                      <a:gd name="connsiteX89" fmla="*/ 103383 w 277312"/>
                      <a:gd name="connsiteY89" fmla="*/ 225407 h 276992"/>
                      <a:gd name="connsiteX90" fmla="*/ 103383 w 277312"/>
                      <a:gd name="connsiteY90" fmla="*/ 230916 h 276992"/>
                      <a:gd name="connsiteX91" fmla="*/ 106137 w 277312"/>
                      <a:gd name="connsiteY91" fmla="*/ 232081 h 276992"/>
                      <a:gd name="connsiteX92" fmla="*/ 108891 w 277312"/>
                      <a:gd name="connsiteY92" fmla="*/ 230916 h 276992"/>
                      <a:gd name="connsiteX93" fmla="*/ 134737 w 277312"/>
                      <a:gd name="connsiteY93" fmla="*/ 204752 h 276992"/>
                      <a:gd name="connsiteX94" fmla="*/ 134737 w 277312"/>
                      <a:gd name="connsiteY94" fmla="*/ 229750 h 276992"/>
                      <a:gd name="connsiteX95" fmla="*/ 118107 w 277312"/>
                      <a:gd name="connsiteY95" fmla="*/ 246698 h 276992"/>
                      <a:gd name="connsiteX96" fmla="*/ 118107 w 277312"/>
                      <a:gd name="connsiteY96" fmla="*/ 252206 h 276992"/>
                      <a:gd name="connsiteX97" fmla="*/ 123615 w 277312"/>
                      <a:gd name="connsiteY97" fmla="*/ 252206 h 276992"/>
                      <a:gd name="connsiteX98" fmla="*/ 134949 w 277312"/>
                      <a:gd name="connsiteY98" fmla="*/ 240766 h 276992"/>
                      <a:gd name="connsiteX99" fmla="*/ 135161 w 277312"/>
                      <a:gd name="connsiteY99" fmla="*/ 273073 h 276992"/>
                      <a:gd name="connsiteX100" fmla="*/ 139080 w 277312"/>
                      <a:gd name="connsiteY100" fmla="*/ 276993 h 276992"/>
                      <a:gd name="connsiteX101" fmla="*/ 142999 w 277312"/>
                      <a:gd name="connsiteY101" fmla="*/ 273073 h 276992"/>
                      <a:gd name="connsiteX102" fmla="*/ 142787 w 277312"/>
                      <a:gd name="connsiteY102" fmla="*/ 240237 h 276992"/>
                      <a:gd name="connsiteX103" fmla="*/ 154651 w 277312"/>
                      <a:gd name="connsiteY103" fmla="*/ 251994 h 276992"/>
                      <a:gd name="connsiteX104" fmla="*/ 157405 w 277312"/>
                      <a:gd name="connsiteY104" fmla="*/ 253160 h 276992"/>
                      <a:gd name="connsiteX105" fmla="*/ 160159 w 277312"/>
                      <a:gd name="connsiteY105" fmla="*/ 251994 h 276992"/>
                      <a:gd name="connsiteX106" fmla="*/ 160159 w 277312"/>
                      <a:gd name="connsiteY106" fmla="*/ 246486 h 276992"/>
                      <a:gd name="connsiteX107" fmla="*/ 142787 w 277312"/>
                      <a:gd name="connsiteY107" fmla="*/ 229221 h 276992"/>
                      <a:gd name="connsiteX108" fmla="*/ 142787 w 277312"/>
                      <a:gd name="connsiteY108" fmla="*/ 204222 h 276992"/>
                      <a:gd name="connsiteX109" fmla="*/ 169268 w 277312"/>
                      <a:gd name="connsiteY109" fmla="*/ 230492 h 276992"/>
                      <a:gd name="connsiteX110" fmla="*/ 174777 w 277312"/>
                      <a:gd name="connsiteY110" fmla="*/ 230492 h 276992"/>
                      <a:gd name="connsiteX111" fmla="*/ 174777 w 277312"/>
                      <a:gd name="connsiteY111" fmla="*/ 224984 h 276992"/>
                      <a:gd name="connsiteX112" fmla="*/ 142681 w 277312"/>
                      <a:gd name="connsiteY112" fmla="*/ 193206 h 276992"/>
                      <a:gd name="connsiteX113" fmla="*/ 142469 w 277312"/>
                      <a:gd name="connsiteY113" fmla="*/ 153167 h 276992"/>
                      <a:gd name="connsiteX114" fmla="*/ 156558 w 277312"/>
                      <a:gd name="connsiteY114" fmla="*/ 167149 h 276992"/>
                      <a:gd name="connsiteX115" fmla="*/ 162066 w 277312"/>
                      <a:gd name="connsiteY115" fmla="*/ 169373 h 276992"/>
                      <a:gd name="connsiteX116" fmla="*/ 164078 w 277312"/>
                      <a:gd name="connsiteY116" fmla="*/ 169056 h 276992"/>
                      <a:gd name="connsiteX117" fmla="*/ 218947 w 277312"/>
                      <a:gd name="connsiteY117" fmla="*/ 223289 h 276992"/>
                      <a:gd name="connsiteX118" fmla="*/ 221702 w 277312"/>
                      <a:gd name="connsiteY118" fmla="*/ 224454 h 276992"/>
                      <a:gd name="connsiteX119" fmla="*/ 224456 w 277312"/>
                      <a:gd name="connsiteY119" fmla="*/ 223289 h 276992"/>
                      <a:gd name="connsiteX120" fmla="*/ 224456 w 277312"/>
                      <a:gd name="connsiteY120" fmla="*/ 217781 h 276992"/>
                      <a:gd name="connsiteX121" fmla="*/ 169586 w 277312"/>
                      <a:gd name="connsiteY121" fmla="*/ 163548 h 276992"/>
                      <a:gd name="connsiteX122" fmla="*/ 167574 w 277312"/>
                      <a:gd name="connsiteY122" fmla="*/ 156027 h 276992"/>
                      <a:gd name="connsiteX123" fmla="*/ 153486 w 277312"/>
                      <a:gd name="connsiteY123" fmla="*/ 142045 h 276992"/>
                      <a:gd name="connsiteX124" fmla="*/ 192890 w 277312"/>
                      <a:gd name="connsiteY124" fmla="*/ 141833 h 276992"/>
                      <a:gd name="connsiteX125" fmla="*/ 224985 w 277312"/>
                      <a:gd name="connsiteY125" fmla="*/ 173610 h 276992"/>
                      <a:gd name="connsiteX126" fmla="*/ 227739 w 277312"/>
                      <a:gd name="connsiteY126" fmla="*/ 174775 h 276992"/>
                      <a:gd name="connsiteX127" fmla="*/ 230494 w 277312"/>
                      <a:gd name="connsiteY127" fmla="*/ 173610 h 276992"/>
                      <a:gd name="connsiteX128" fmla="*/ 230494 w 277312"/>
                      <a:gd name="connsiteY128" fmla="*/ 168102 h 276992"/>
                      <a:gd name="connsiteX129" fmla="*/ 203906 w 277312"/>
                      <a:gd name="connsiteY129" fmla="*/ 141833 h 276992"/>
                      <a:gd name="connsiteX130" fmla="*/ 228904 w 277312"/>
                      <a:gd name="connsiteY130" fmla="*/ 141833 h 276992"/>
                      <a:gd name="connsiteX131" fmla="*/ 246276 w 277312"/>
                      <a:gd name="connsiteY131" fmla="*/ 158887 h 276992"/>
                      <a:gd name="connsiteX132" fmla="*/ 249030 w 277312"/>
                      <a:gd name="connsiteY132" fmla="*/ 160052 h 276992"/>
                      <a:gd name="connsiteX133" fmla="*/ 251784 w 277312"/>
                      <a:gd name="connsiteY133" fmla="*/ 158887 h 276992"/>
                      <a:gd name="connsiteX134" fmla="*/ 251784 w 277312"/>
                      <a:gd name="connsiteY134" fmla="*/ 153379 h 276992"/>
                      <a:gd name="connsiteX135" fmla="*/ 239921 w 277312"/>
                      <a:gd name="connsiteY135" fmla="*/ 141621 h 276992"/>
                      <a:gd name="connsiteX136" fmla="*/ 273393 w 277312"/>
                      <a:gd name="connsiteY136" fmla="*/ 141409 h 276992"/>
                      <a:gd name="connsiteX137" fmla="*/ 277312 w 277312"/>
                      <a:gd name="connsiteY137" fmla="*/ 137490 h 276992"/>
                      <a:gd name="connsiteX138" fmla="*/ 273393 w 277312"/>
                      <a:gd name="connsiteY138" fmla="*/ 133571 h 276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</a:cxnLst>
                    <a:rect l="l" t="t" r="r" b="b"/>
                    <a:pathLst>
                      <a:path w="277312" h="276992">
                        <a:moveTo>
                          <a:pt x="273181" y="133889"/>
                        </a:moveTo>
                        <a:lnTo>
                          <a:pt x="240132" y="134100"/>
                        </a:lnTo>
                        <a:lnTo>
                          <a:pt x="251467" y="122661"/>
                        </a:lnTo>
                        <a:cubicBezTo>
                          <a:pt x="252950" y="121178"/>
                          <a:pt x="252950" y="118635"/>
                          <a:pt x="251467" y="117153"/>
                        </a:cubicBezTo>
                        <a:cubicBezTo>
                          <a:pt x="249984" y="115670"/>
                          <a:pt x="247441" y="115670"/>
                          <a:pt x="245959" y="117153"/>
                        </a:cubicBezTo>
                        <a:lnTo>
                          <a:pt x="229222" y="134100"/>
                        </a:lnTo>
                        <a:lnTo>
                          <a:pt x="204224" y="134100"/>
                        </a:lnTo>
                        <a:cubicBezTo>
                          <a:pt x="204224" y="134100"/>
                          <a:pt x="230070" y="108043"/>
                          <a:pt x="230070" y="108043"/>
                        </a:cubicBezTo>
                        <a:cubicBezTo>
                          <a:pt x="231553" y="106560"/>
                          <a:pt x="231553" y="104018"/>
                          <a:pt x="230070" y="102535"/>
                        </a:cubicBezTo>
                        <a:cubicBezTo>
                          <a:pt x="228587" y="101052"/>
                          <a:pt x="226045" y="101052"/>
                          <a:pt x="224561" y="102535"/>
                        </a:cubicBezTo>
                        <a:lnTo>
                          <a:pt x="193208" y="134206"/>
                        </a:lnTo>
                        <a:lnTo>
                          <a:pt x="153380" y="134418"/>
                        </a:lnTo>
                        <a:lnTo>
                          <a:pt x="167044" y="120648"/>
                        </a:lnTo>
                        <a:cubicBezTo>
                          <a:pt x="169057" y="118635"/>
                          <a:pt x="169692" y="115776"/>
                          <a:pt x="168951" y="113127"/>
                        </a:cubicBezTo>
                        <a:lnTo>
                          <a:pt x="223290" y="58258"/>
                        </a:lnTo>
                        <a:cubicBezTo>
                          <a:pt x="224773" y="56776"/>
                          <a:pt x="224773" y="54233"/>
                          <a:pt x="223290" y="52750"/>
                        </a:cubicBezTo>
                        <a:cubicBezTo>
                          <a:pt x="221808" y="51267"/>
                          <a:pt x="219265" y="51267"/>
                          <a:pt x="217782" y="52750"/>
                        </a:cubicBezTo>
                        <a:lnTo>
                          <a:pt x="163443" y="107619"/>
                        </a:lnTo>
                        <a:cubicBezTo>
                          <a:pt x="160901" y="106984"/>
                          <a:pt x="157935" y="107619"/>
                          <a:pt x="155922" y="109632"/>
                        </a:cubicBezTo>
                        <a:lnTo>
                          <a:pt x="142258" y="123402"/>
                        </a:lnTo>
                        <a:lnTo>
                          <a:pt x="142046" y="84422"/>
                        </a:lnTo>
                        <a:lnTo>
                          <a:pt x="173823" y="52327"/>
                        </a:lnTo>
                        <a:cubicBezTo>
                          <a:pt x="175306" y="50844"/>
                          <a:pt x="175306" y="48302"/>
                          <a:pt x="173823" y="46819"/>
                        </a:cubicBezTo>
                        <a:cubicBezTo>
                          <a:pt x="172340" y="45336"/>
                          <a:pt x="169798" y="45336"/>
                          <a:pt x="168315" y="46819"/>
                        </a:cubicBezTo>
                        <a:lnTo>
                          <a:pt x="142046" y="73406"/>
                        </a:lnTo>
                        <a:lnTo>
                          <a:pt x="142046" y="48408"/>
                        </a:lnTo>
                        <a:cubicBezTo>
                          <a:pt x="142046" y="48408"/>
                          <a:pt x="159100" y="31036"/>
                          <a:pt x="159100" y="31036"/>
                        </a:cubicBezTo>
                        <a:cubicBezTo>
                          <a:pt x="160583" y="29553"/>
                          <a:pt x="160583" y="27011"/>
                          <a:pt x="159100" y="25528"/>
                        </a:cubicBezTo>
                        <a:cubicBezTo>
                          <a:pt x="157617" y="24045"/>
                          <a:pt x="155074" y="24045"/>
                          <a:pt x="153592" y="25528"/>
                        </a:cubicBezTo>
                        <a:lnTo>
                          <a:pt x="141834" y="37391"/>
                        </a:lnTo>
                        <a:lnTo>
                          <a:pt x="141622" y="3919"/>
                        </a:lnTo>
                        <a:cubicBezTo>
                          <a:pt x="141622" y="1801"/>
                          <a:pt x="139821" y="0"/>
                          <a:pt x="137703" y="0"/>
                        </a:cubicBezTo>
                        <a:cubicBezTo>
                          <a:pt x="135584" y="0"/>
                          <a:pt x="133784" y="1801"/>
                          <a:pt x="133784" y="3919"/>
                        </a:cubicBezTo>
                        <a:lnTo>
                          <a:pt x="133995" y="36968"/>
                        </a:lnTo>
                        <a:lnTo>
                          <a:pt x="122556" y="25634"/>
                        </a:lnTo>
                        <a:cubicBezTo>
                          <a:pt x="121073" y="24151"/>
                          <a:pt x="118530" y="24151"/>
                          <a:pt x="117047" y="25634"/>
                        </a:cubicBezTo>
                        <a:cubicBezTo>
                          <a:pt x="115565" y="27117"/>
                          <a:pt x="115565" y="29659"/>
                          <a:pt x="117047" y="31142"/>
                        </a:cubicBezTo>
                        <a:lnTo>
                          <a:pt x="133995" y="47878"/>
                        </a:lnTo>
                        <a:lnTo>
                          <a:pt x="133995" y="72876"/>
                        </a:lnTo>
                        <a:cubicBezTo>
                          <a:pt x="133995" y="72876"/>
                          <a:pt x="107938" y="47031"/>
                          <a:pt x="107938" y="47031"/>
                        </a:cubicBezTo>
                        <a:cubicBezTo>
                          <a:pt x="106455" y="45548"/>
                          <a:pt x="103913" y="45548"/>
                          <a:pt x="102430" y="47031"/>
                        </a:cubicBezTo>
                        <a:cubicBezTo>
                          <a:pt x="100947" y="48513"/>
                          <a:pt x="100947" y="51056"/>
                          <a:pt x="102430" y="52539"/>
                        </a:cubicBezTo>
                        <a:lnTo>
                          <a:pt x="134101" y="83892"/>
                        </a:lnTo>
                        <a:lnTo>
                          <a:pt x="134313" y="123296"/>
                        </a:lnTo>
                        <a:lnTo>
                          <a:pt x="120543" y="109632"/>
                        </a:lnTo>
                        <a:cubicBezTo>
                          <a:pt x="118530" y="107619"/>
                          <a:pt x="115670" y="106984"/>
                          <a:pt x="113022" y="107725"/>
                        </a:cubicBezTo>
                        <a:lnTo>
                          <a:pt x="58153" y="53386"/>
                        </a:lnTo>
                        <a:cubicBezTo>
                          <a:pt x="56670" y="51903"/>
                          <a:pt x="54128" y="51903"/>
                          <a:pt x="52645" y="53386"/>
                        </a:cubicBezTo>
                        <a:cubicBezTo>
                          <a:pt x="51162" y="54869"/>
                          <a:pt x="51162" y="57411"/>
                          <a:pt x="52645" y="58894"/>
                        </a:cubicBezTo>
                        <a:lnTo>
                          <a:pt x="107514" y="113233"/>
                        </a:lnTo>
                        <a:cubicBezTo>
                          <a:pt x="106879" y="115776"/>
                          <a:pt x="107514" y="118635"/>
                          <a:pt x="109527" y="120648"/>
                        </a:cubicBezTo>
                        <a:lnTo>
                          <a:pt x="123297" y="134312"/>
                        </a:lnTo>
                        <a:lnTo>
                          <a:pt x="83257" y="134524"/>
                        </a:lnTo>
                        <a:lnTo>
                          <a:pt x="51586" y="103171"/>
                        </a:lnTo>
                        <a:cubicBezTo>
                          <a:pt x="50102" y="101688"/>
                          <a:pt x="47560" y="101688"/>
                          <a:pt x="46078" y="103171"/>
                        </a:cubicBezTo>
                        <a:cubicBezTo>
                          <a:pt x="44594" y="104653"/>
                          <a:pt x="44594" y="107196"/>
                          <a:pt x="46078" y="108679"/>
                        </a:cubicBezTo>
                        <a:lnTo>
                          <a:pt x="72241" y="134524"/>
                        </a:lnTo>
                        <a:lnTo>
                          <a:pt x="47243" y="134524"/>
                        </a:lnTo>
                        <a:cubicBezTo>
                          <a:pt x="47243" y="134524"/>
                          <a:pt x="30294" y="117894"/>
                          <a:pt x="30294" y="117894"/>
                        </a:cubicBezTo>
                        <a:cubicBezTo>
                          <a:pt x="28812" y="116411"/>
                          <a:pt x="26269" y="116411"/>
                          <a:pt x="24786" y="117894"/>
                        </a:cubicBezTo>
                        <a:cubicBezTo>
                          <a:pt x="23303" y="119377"/>
                          <a:pt x="23303" y="121919"/>
                          <a:pt x="24786" y="123402"/>
                        </a:cubicBezTo>
                        <a:lnTo>
                          <a:pt x="36226" y="134736"/>
                        </a:lnTo>
                        <a:lnTo>
                          <a:pt x="3919" y="134948"/>
                        </a:lnTo>
                        <a:cubicBezTo>
                          <a:pt x="1801" y="134948"/>
                          <a:pt x="0" y="136749"/>
                          <a:pt x="0" y="138867"/>
                        </a:cubicBezTo>
                        <a:cubicBezTo>
                          <a:pt x="0" y="140986"/>
                          <a:pt x="1801" y="142786"/>
                          <a:pt x="3919" y="142786"/>
                        </a:cubicBezTo>
                        <a:lnTo>
                          <a:pt x="36756" y="142574"/>
                        </a:lnTo>
                        <a:lnTo>
                          <a:pt x="24998" y="154438"/>
                        </a:lnTo>
                        <a:cubicBezTo>
                          <a:pt x="23515" y="155921"/>
                          <a:pt x="23515" y="158463"/>
                          <a:pt x="24998" y="159946"/>
                        </a:cubicBezTo>
                        <a:cubicBezTo>
                          <a:pt x="25740" y="160687"/>
                          <a:pt x="26799" y="161111"/>
                          <a:pt x="27752" y="161111"/>
                        </a:cubicBezTo>
                        <a:cubicBezTo>
                          <a:pt x="28706" y="161111"/>
                          <a:pt x="29765" y="160687"/>
                          <a:pt x="30507" y="159946"/>
                        </a:cubicBezTo>
                        <a:lnTo>
                          <a:pt x="47772" y="142574"/>
                        </a:lnTo>
                        <a:lnTo>
                          <a:pt x="72771" y="142574"/>
                        </a:lnTo>
                        <a:cubicBezTo>
                          <a:pt x="72771" y="142574"/>
                          <a:pt x="46501" y="169056"/>
                          <a:pt x="46501" y="169056"/>
                        </a:cubicBezTo>
                        <a:cubicBezTo>
                          <a:pt x="45018" y="170539"/>
                          <a:pt x="45018" y="173081"/>
                          <a:pt x="46501" y="174564"/>
                        </a:cubicBezTo>
                        <a:cubicBezTo>
                          <a:pt x="47243" y="175305"/>
                          <a:pt x="48302" y="175729"/>
                          <a:pt x="49255" y="175729"/>
                        </a:cubicBezTo>
                        <a:cubicBezTo>
                          <a:pt x="50208" y="175729"/>
                          <a:pt x="51268" y="175305"/>
                          <a:pt x="52009" y="174564"/>
                        </a:cubicBezTo>
                        <a:lnTo>
                          <a:pt x="83787" y="142468"/>
                        </a:lnTo>
                        <a:lnTo>
                          <a:pt x="123403" y="142257"/>
                        </a:lnTo>
                        <a:lnTo>
                          <a:pt x="109421" y="156345"/>
                        </a:lnTo>
                        <a:cubicBezTo>
                          <a:pt x="107408" y="158357"/>
                          <a:pt x="106773" y="161217"/>
                          <a:pt x="107514" y="163865"/>
                        </a:cubicBezTo>
                        <a:lnTo>
                          <a:pt x="53280" y="218734"/>
                        </a:lnTo>
                        <a:cubicBezTo>
                          <a:pt x="51797" y="220217"/>
                          <a:pt x="51797" y="222759"/>
                          <a:pt x="53280" y="224242"/>
                        </a:cubicBezTo>
                        <a:cubicBezTo>
                          <a:pt x="54022" y="224984"/>
                          <a:pt x="55081" y="225407"/>
                          <a:pt x="56035" y="225407"/>
                        </a:cubicBezTo>
                        <a:cubicBezTo>
                          <a:pt x="56988" y="225407"/>
                          <a:pt x="58047" y="224984"/>
                          <a:pt x="58788" y="224242"/>
                        </a:cubicBezTo>
                        <a:lnTo>
                          <a:pt x="113022" y="169373"/>
                        </a:lnTo>
                        <a:cubicBezTo>
                          <a:pt x="113658" y="169585"/>
                          <a:pt x="114293" y="169691"/>
                          <a:pt x="115035" y="169691"/>
                        </a:cubicBezTo>
                        <a:cubicBezTo>
                          <a:pt x="117047" y="169691"/>
                          <a:pt x="119060" y="168950"/>
                          <a:pt x="120543" y="167361"/>
                        </a:cubicBezTo>
                        <a:lnTo>
                          <a:pt x="134525" y="153273"/>
                        </a:lnTo>
                        <a:lnTo>
                          <a:pt x="134737" y="193736"/>
                        </a:lnTo>
                        <a:lnTo>
                          <a:pt x="103383" y="225407"/>
                        </a:lnTo>
                        <a:cubicBezTo>
                          <a:pt x="101900" y="226890"/>
                          <a:pt x="101900" y="229433"/>
                          <a:pt x="103383" y="230916"/>
                        </a:cubicBezTo>
                        <a:cubicBezTo>
                          <a:pt x="104124" y="231657"/>
                          <a:pt x="105184" y="232081"/>
                          <a:pt x="106137" y="232081"/>
                        </a:cubicBezTo>
                        <a:cubicBezTo>
                          <a:pt x="107090" y="232081"/>
                          <a:pt x="108150" y="231657"/>
                          <a:pt x="108891" y="230916"/>
                        </a:cubicBezTo>
                        <a:lnTo>
                          <a:pt x="134737" y="204752"/>
                        </a:lnTo>
                        <a:lnTo>
                          <a:pt x="134737" y="229750"/>
                        </a:lnTo>
                        <a:cubicBezTo>
                          <a:pt x="134737" y="229750"/>
                          <a:pt x="118107" y="246698"/>
                          <a:pt x="118107" y="246698"/>
                        </a:cubicBezTo>
                        <a:cubicBezTo>
                          <a:pt x="116624" y="248181"/>
                          <a:pt x="116624" y="250723"/>
                          <a:pt x="118107" y="252206"/>
                        </a:cubicBezTo>
                        <a:cubicBezTo>
                          <a:pt x="119590" y="253689"/>
                          <a:pt x="122132" y="253689"/>
                          <a:pt x="123615" y="252206"/>
                        </a:cubicBezTo>
                        <a:lnTo>
                          <a:pt x="134949" y="240766"/>
                        </a:lnTo>
                        <a:lnTo>
                          <a:pt x="135161" y="273073"/>
                        </a:lnTo>
                        <a:cubicBezTo>
                          <a:pt x="135161" y="275192"/>
                          <a:pt x="136961" y="276993"/>
                          <a:pt x="139080" y="276993"/>
                        </a:cubicBezTo>
                        <a:cubicBezTo>
                          <a:pt x="141198" y="276993"/>
                          <a:pt x="142999" y="275192"/>
                          <a:pt x="142999" y="273073"/>
                        </a:cubicBezTo>
                        <a:lnTo>
                          <a:pt x="142787" y="240237"/>
                        </a:lnTo>
                        <a:lnTo>
                          <a:pt x="154651" y="251994"/>
                        </a:lnTo>
                        <a:cubicBezTo>
                          <a:pt x="155392" y="252736"/>
                          <a:pt x="156452" y="253160"/>
                          <a:pt x="157405" y="253160"/>
                        </a:cubicBezTo>
                        <a:cubicBezTo>
                          <a:pt x="158358" y="253160"/>
                          <a:pt x="159417" y="252736"/>
                          <a:pt x="160159" y="251994"/>
                        </a:cubicBezTo>
                        <a:cubicBezTo>
                          <a:pt x="161642" y="250511"/>
                          <a:pt x="161642" y="247969"/>
                          <a:pt x="160159" y="246486"/>
                        </a:cubicBezTo>
                        <a:lnTo>
                          <a:pt x="142787" y="229221"/>
                        </a:lnTo>
                        <a:lnTo>
                          <a:pt x="142787" y="204222"/>
                        </a:lnTo>
                        <a:cubicBezTo>
                          <a:pt x="142787" y="204222"/>
                          <a:pt x="169268" y="230492"/>
                          <a:pt x="169268" y="230492"/>
                        </a:cubicBezTo>
                        <a:cubicBezTo>
                          <a:pt x="170752" y="231975"/>
                          <a:pt x="173294" y="231975"/>
                          <a:pt x="174777" y="230492"/>
                        </a:cubicBezTo>
                        <a:cubicBezTo>
                          <a:pt x="176260" y="229009"/>
                          <a:pt x="176260" y="226467"/>
                          <a:pt x="174777" y="224984"/>
                        </a:cubicBezTo>
                        <a:lnTo>
                          <a:pt x="142681" y="193206"/>
                        </a:lnTo>
                        <a:lnTo>
                          <a:pt x="142469" y="153167"/>
                        </a:lnTo>
                        <a:lnTo>
                          <a:pt x="156558" y="167149"/>
                        </a:lnTo>
                        <a:cubicBezTo>
                          <a:pt x="158040" y="168632"/>
                          <a:pt x="160053" y="169373"/>
                          <a:pt x="162066" y="169373"/>
                        </a:cubicBezTo>
                        <a:cubicBezTo>
                          <a:pt x="162701" y="169373"/>
                          <a:pt x="163337" y="169267"/>
                          <a:pt x="164078" y="169056"/>
                        </a:cubicBezTo>
                        <a:lnTo>
                          <a:pt x="218947" y="223289"/>
                        </a:lnTo>
                        <a:cubicBezTo>
                          <a:pt x="219689" y="224030"/>
                          <a:pt x="220748" y="224454"/>
                          <a:pt x="221702" y="224454"/>
                        </a:cubicBezTo>
                        <a:cubicBezTo>
                          <a:pt x="222655" y="224454"/>
                          <a:pt x="223714" y="224030"/>
                          <a:pt x="224456" y="223289"/>
                        </a:cubicBezTo>
                        <a:cubicBezTo>
                          <a:pt x="225938" y="221806"/>
                          <a:pt x="225938" y="219264"/>
                          <a:pt x="224456" y="217781"/>
                        </a:cubicBezTo>
                        <a:lnTo>
                          <a:pt x="169586" y="163548"/>
                        </a:lnTo>
                        <a:cubicBezTo>
                          <a:pt x="170222" y="160899"/>
                          <a:pt x="169586" y="158039"/>
                          <a:pt x="167574" y="156027"/>
                        </a:cubicBezTo>
                        <a:lnTo>
                          <a:pt x="153486" y="142045"/>
                        </a:lnTo>
                        <a:lnTo>
                          <a:pt x="192890" y="141833"/>
                        </a:lnTo>
                        <a:lnTo>
                          <a:pt x="224985" y="173610"/>
                        </a:lnTo>
                        <a:cubicBezTo>
                          <a:pt x="225727" y="174352"/>
                          <a:pt x="226786" y="174775"/>
                          <a:pt x="227739" y="174775"/>
                        </a:cubicBezTo>
                        <a:cubicBezTo>
                          <a:pt x="228693" y="174775"/>
                          <a:pt x="229752" y="174352"/>
                          <a:pt x="230494" y="173610"/>
                        </a:cubicBezTo>
                        <a:cubicBezTo>
                          <a:pt x="231976" y="172127"/>
                          <a:pt x="231976" y="169585"/>
                          <a:pt x="230494" y="168102"/>
                        </a:cubicBezTo>
                        <a:lnTo>
                          <a:pt x="203906" y="141833"/>
                        </a:lnTo>
                        <a:lnTo>
                          <a:pt x="228904" y="141833"/>
                        </a:lnTo>
                        <a:cubicBezTo>
                          <a:pt x="228904" y="141833"/>
                          <a:pt x="246276" y="158887"/>
                          <a:pt x="246276" y="158887"/>
                        </a:cubicBezTo>
                        <a:cubicBezTo>
                          <a:pt x="247018" y="159628"/>
                          <a:pt x="248077" y="160052"/>
                          <a:pt x="249030" y="160052"/>
                        </a:cubicBezTo>
                        <a:cubicBezTo>
                          <a:pt x="249984" y="160052"/>
                          <a:pt x="251043" y="159628"/>
                          <a:pt x="251784" y="158887"/>
                        </a:cubicBezTo>
                        <a:cubicBezTo>
                          <a:pt x="253267" y="157404"/>
                          <a:pt x="253267" y="154862"/>
                          <a:pt x="251784" y="153379"/>
                        </a:cubicBezTo>
                        <a:lnTo>
                          <a:pt x="239921" y="141621"/>
                        </a:lnTo>
                        <a:lnTo>
                          <a:pt x="273393" y="141409"/>
                        </a:lnTo>
                        <a:cubicBezTo>
                          <a:pt x="275512" y="141409"/>
                          <a:pt x="277312" y="139609"/>
                          <a:pt x="277312" y="137490"/>
                        </a:cubicBezTo>
                        <a:cubicBezTo>
                          <a:pt x="277312" y="135372"/>
                          <a:pt x="275512" y="133571"/>
                          <a:pt x="273393" y="1335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" name="Freeform: Shape 35">
                    <a:extLst>
                      <a:ext uri="{FF2B5EF4-FFF2-40B4-BE49-F238E27FC236}">
                        <a16:creationId xmlns:a16="http://schemas.microsoft.com/office/drawing/2014/main" id="{B24934B2-B6AF-E1B0-74A3-74C5B81C1BB5}"/>
                      </a:ext>
                    </a:extLst>
                  </p:cNvPr>
                  <p:cNvSpPr/>
                  <p:nvPr/>
                </p:nvSpPr>
                <p:spPr>
                  <a:xfrm>
                    <a:off x="2020736" y="1654646"/>
                    <a:ext cx="469672" cy="469669"/>
                  </a:xfrm>
                  <a:custGeom>
                    <a:avLst/>
                    <a:gdLst>
                      <a:gd name="connsiteX0" fmla="*/ 469567 w 469672"/>
                      <a:gd name="connsiteY0" fmla="*/ 233246 h 469669"/>
                      <a:gd name="connsiteX1" fmla="*/ 462999 w 469672"/>
                      <a:gd name="connsiteY1" fmla="*/ 239813 h 469669"/>
                      <a:gd name="connsiteX2" fmla="*/ 406223 w 469672"/>
                      <a:gd name="connsiteY2" fmla="*/ 240131 h 469669"/>
                      <a:gd name="connsiteX3" fmla="*/ 426455 w 469672"/>
                      <a:gd name="connsiteY3" fmla="*/ 260045 h 469669"/>
                      <a:gd name="connsiteX4" fmla="*/ 426455 w 469672"/>
                      <a:gd name="connsiteY4" fmla="*/ 269366 h 469669"/>
                      <a:gd name="connsiteX5" fmla="*/ 421794 w 469672"/>
                      <a:gd name="connsiteY5" fmla="*/ 271379 h 469669"/>
                      <a:gd name="connsiteX6" fmla="*/ 417134 w 469672"/>
                      <a:gd name="connsiteY6" fmla="*/ 269472 h 469669"/>
                      <a:gd name="connsiteX7" fmla="*/ 387581 w 469672"/>
                      <a:gd name="connsiteY7" fmla="*/ 240237 h 469669"/>
                      <a:gd name="connsiteX8" fmla="*/ 345210 w 469672"/>
                      <a:gd name="connsiteY8" fmla="*/ 240449 h 469669"/>
                      <a:gd name="connsiteX9" fmla="*/ 390335 w 469672"/>
                      <a:gd name="connsiteY9" fmla="*/ 285149 h 469669"/>
                      <a:gd name="connsiteX10" fmla="*/ 390335 w 469672"/>
                      <a:gd name="connsiteY10" fmla="*/ 294470 h 469669"/>
                      <a:gd name="connsiteX11" fmla="*/ 385674 w 469672"/>
                      <a:gd name="connsiteY11" fmla="*/ 296377 h 469669"/>
                      <a:gd name="connsiteX12" fmla="*/ 381013 w 469672"/>
                      <a:gd name="connsiteY12" fmla="*/ 294470 h 469669"/>
                      <a:gd name="connsiteX13" fmla="*/ 326462 w 469672"/>
                      <a:gd name="connsiteY13" fmla="*/ 240555 h 469669"/>
                      <a:gd name="connsiteX14" fmla="*/ 259729 w 469672"/>
                      <a:gd name="connsiteY14" fmla="*/ 240978 h 469669"/>
                      <a:gd name="connsiteX15" fmla="*/ 283562 w 469672"/>
                      <a:gd name="connsiteY15" fmla="*/ 264599 h 469669"/>
                      <a:gd name="connsiteX16" fmla="*/ 287057 w 469672"/>
                      <a:gd name="connsiteY16" fmla="*/ 277310 h 469669"/>
                      <a:gd name="connsiteX17" fmla="*/ 380166 w 469672"/>
                      <a:gd name="connsiteY17" fmla="*/ 369359 h 469669"/>
                      <a:gd name="connsiteX18" fmla="*/ 380166 w 469672"/>
                      <a:gd name="connsiteY18" fmla="*/ 378680 h 469669"/>
                      <a:gd name="connsiteX19" fmla="*/ 375505 w 469672"/>
                      <a:gd name="connsiteY19" fmla="*/ 380693 h 469669"/>
                      <a:gd name="connsiteX20" fmla="*/ 370844 w 469672"/>
                      <a:gd name="connsiteY20" fmla="*/ 378786 h 469669"/>
                      <a:gd name="connsiteX21" fmla="*/ 277736 w 469672"/>
                      <a:gd name="connsiteY21" fmla="*/ 286632 h 469669"/>
                      <a:gd name="connsiteX22" fmla="*/ 274346 w 469672"/>
                      <a:gd name="connsiteY22" fmla="*/ 287161 h 469669"/>
                      <a:gd name="connsiteX23" fmla="*/ 265025 w 469672"/>
                      <a:gd name="connsiteY23" fmla="*/ 283348 h 469669"/>
                      <a:gd name="connsiteX24" fmla="*/ 241086 w 469672"/>
                      <a:gd name="connsiteY24" fmla="*/ 259727 h 469669"/>
                      <a:gd name="connsiteX25" fmla="*/ 241510 w 469672"/>
                      <a:gd name="connsiteY25" fmla="*/ 327625 h 469669"/>
                      <a:gd name="connsiteX26" fmla="*/ 295955 w 469672"/>
                      <a:gd name="connsiteY26" fmla="*/ 381540 h 469669"/>
                      <a:gd name="connsiteX27" fmla="*/ 296061 w 469672"/>
                      <a:gd name="connsiteY27" fmla="*/ 390861 h 469669"/>
                      <a:gd name="connsiteX28" fmla="*/ 286740 w 469672"/>
                      <a:gd name="connsiteY28" fmla="*/ 390967 h 469669"/>
                      <a:gd name="connsiteX29" fmla="*/ 241616 w 469672"/>
                      <a:gd name="connsiteY29" fmla="*/ 346373 h 469669"/>
                      <a:gd name="connsiteX30" fmla="*/ 241827 w 469672"/>
                      <a:gd name="connsiteY30" fmla="*/ 388743 h 469669"/>
                      <a:gd name="connsiteX31" fmla="*/ 271381 w 469672"/>
                      <a:gd name="connsiteY31" fmla="*/ 417978 h 469669"/>
                      <a:gd name="connsiteX32" fmla="*/ 271381 w 469672"/>
                      <a:gd name="connsiteY32" fmla="*/ 427300 h 469669"/>
                      <a:gd name="connsiteX33" fmla="*/ 266720 w 469672"/>
                      <a:gd name="connsiteY33" fmla="*/ 429312 h 469669"/>
                      <a:gd name="connsiteX34" fmla="*/ 262059 w 469672"/>
                      <a:gd name="connsiteY34" fmla="*/ 427405 h 469669"/>
                      <a:gd name="connsiteX35" fmla="*/ 241933 w 469672"/>
                      <a:gd name="connsiteY35" fmla="*/ 407386 h 469669"/>
                      <a:gd name="connsiteX36" fmla="*/ 242251 w 469672"/>
                      <a:gd name="connsiteY36" fmla="*/ 463102 h 469669"/>
                      <a:gd name="connsiteX37" fmla="*/ 235684 w 469672"/>
                      <a:gd name="connsiteY37" fmla="*/ 469669 h 469669"/>
                      <a:gd name="connsiteX38" fmla="*/ 229010 w 469672"/>
                      <a:gd name="connsiteY38" fmla="*/ 463102 h 469669"/>
                      <a:gd name="connsiteX39" fmla="*/ 228799 w 469672"/>
                      <a:gd name="connsiteY39" fmla="*/ 408233 h 469669"/>
                      <a:gd name="connsiteX40" fmla="*/ 209520 w 469672"/>
                      <a:gd name="connsiteY40" fmla="*/ 427617 h 469669"/>
                      <a:gd name="connsiteX41" fmla="*/ 200199 w 469672"/>
                      <a:gd name="connsiteY41" fmla="*/ 427723 h 469669"/>
                      <a:gd name="connsiteX42" fmla="*/ 200199 w 469672"/>
                      <a:gd name="connsiteY42" fmla="*/ 418402 h 469669"/>
                      <a:gd name="connsiteX43" fmla="*/ 228693 w 469672"/>
                      <a:gd name="connsiteY43" fmla="*/ 389590 h 469669"/>
                      <a:gd name="connsiteX44" fmla="*/ 228375 w 469672"/>
                      <a:gd name="connsiteY44" fmla="*/ 347115 h 469669"/>
                      <a:gd name="connsiteX45" fmla="*/ 184522 w 469672"/>
                      <a:gd name="connsiteY45" fmla="*/ 391497 h 469669"/>
                      <a:gd name="connsiteX46" fmla="*/ 179861 w 469672"/>
                      <a:gd name="connsiteY46" fmla="*/ 393510 h 469669"/>
                      <a:gd name="connsiteX47" fmla="*/ 175200 w 469672"/>
                      <a:gd name="connsiteY47" fmla="*/ 391603 h 469669"/>
                      <a:gd name="connsiteX48" fmla="*/ 175200 w 469672"/>
                      <a:gd name="connsiteY48" fmla="*/ 382282 h 469669"/>
                      <a:gd name="connsiteX49" fmla="*/ 228375 w 469672"/>
                      <a:gd name="connsiteY49" fmla="*/ 328472 h 469669"/>
                      <a:gd name="connsiteX50" fmla="*/ 228057 w 469672"/>
                      <a:gd name="connsiteY50" fmla="*/ 259727 h 469669"/>
                      <a:gd name="connsiteX51" fmla="*/ 204436 w 469672"/>
                      <a:gd name="connsiteY51" fmla="*/ 283666 h 469669"/>
                      <a:gd name="connsiteX52" fmla="*/ 195114 w 469672"/>
                      <a:gd name="connsiteY52" fmla="*/ 287585 h 469669"/>
                      <a:gd name="connsiteX53" fmla="*/ 191725 w 469672"/>
                      <a:gd name="connsiteY53" fmla="*/ 287161 h 469669"/>
                      <a:gd name="connsiteX54" fmla="*/ 99676 w 469672"/>
                      <a:gd name="connsiteY54" fmla="*/ 380269 h 469669"/>
                      <a:gd name="connsiteX55" fmla="*/ 95015 w 469672"/>
                      <a:gd name="connsiteY55" fmla="*/ 382176 h 469669"/>
                      <a:gd name="connsiteX56" fmla="*/ 90354 w 469672"/>
                      <a:gd name="connsiteY56" fmla="*/ 380269 h 469669"/>
                      <a:gd name="connsiteX57" fmla="*/ 90248 w 469672"/>
                      <a:gd name="connsiteY57" fmla="*/ 370948 h 469669"/>
                      <a:gd name="connsiteX58" fmla="*/ 182297 w 469672"/>
                      <a:gd name="connsiteY58" fmla="*/ 277840 h 469669"/>
                      <a:gd name="connsiteX59" fmla="*/ 185687 w 469672"/>
                      <a:gd name="connsiteY59" fmla="*/ 265129 h 469669"/>
                      <a:gd name="connsiteX60" fmla="*/ 209308 w 469672"/>
                      <a:gd name="connsiteY60" fmla="*/ 241190 h 469669"/>
                      <a:gd name="connsiteX61" fmla="*/ 142046 w 469672"/>
                      <a:gd name="connsiteY61" fmla="*/ 241614 h 469669"/>
                      <a:gd name="connsiteX62" fmla="*/ 88130 w 469672"/>
                      <a:gd name="connsiteY62" fmla="*/ 296059 h 469669"/>
                      <a:gd name="connsiteX63" fmla="*/ 83469 w 469672"/>
                      <a:gd name="connsiteY63" fmla="*/ 298072 h 469669"/>
                      <a:gd name="connsiteX64" fmla="*/ 78808 w 469672"/>
                      <a:gd name="connsiteY64" fmla="*/ 296165 h 469669"/>
                      <a:gd name="connsiteX65" fmla="*/ 78808 w 469672"/>
                      <a:gd name="connsiteY65" fmla="*/ 286843 h 469669"/>
                      <a:gd name="connsiteX66" fmla="*/ 123403 w 469672"/>
                      <a:gd name="connsiteY66" fmla="*/ 241720 h 469669"/>
                      <a:gd name="connsiteX67" fmla="*/ 80927 w 469672"/>
                      <a:gd name="connsiteY67" fmla="*/ 241932 h 469669"/>
                      <a:gd name="connsiteX68" fmla="*/ 61543 w 469672"/>
                      <a:gd name="connsiteY68" fmla="*/ 261634 h 469669"/>
                      <a:gd name="connsiteX69" fmla="*/ 51797 w 469672"/>
                      <a:gd name="connsiteY69" fmla="*/ 271484 h 469669"/>
                      <a:gd name="connsiteX70" fmla="*/ 47137 w 469672"/>
                      <a:gd name="connsiteY70" fmla="*/ 273391 h 469669"/>
                      <a:gd name="connsiteX71" fmla="*/ 42476 w 469672"/>
                      <a:gd name="connsiteY71" fmla="*/ 271484 h 469669"/>
                      <a:gd name="connsiteX72" fmla="*/ 42370 w 469672"/>
                      <a:gd name="connsiteY72" fmla="*/ 262163 h 469669"/>
                      <a:gd name="connsiteX73" fmla="*/ 60907 w 469672"/>
                      <a:gd name="connsiteY73" fmla="*/ 243415 h 469669"/>
                      <a:gd name="connsiteX74" fmla="*/ 62284 w 469672"/>
                      <a:gd name="connsiteY74" fmla="*/ 242037 h 469669"/>
                      <a:gd name="connsiteX75" fmla="*/ 60907 w 469672"/>
                      <a:gd name="connsiteY75" fmla="*/ 242037 h 469669"/>
                      <a:gd name="connsiteX76" fmla="*/ 6673 w 469672"/>
                      <a:gd name="connsiteY76" fmla="*/ 242355 h 469669"/>
                      <a:gd name="connsiteX77" fmla="*/ 0 w 469672"/>
                      <a:gd name="connsiteY77" fmla="*/ 235788 h 469669"/>
                      <a:gd name="connsiteX78" fmla="*/ 6567 w 469672"/>
                      <a:gd name="connsiteY78" fmla="*/ 229115 h 469669"/>
                      <a:gd name="connsiteX79" fmla="*/ 60483 w 469672"/>
                      <a:gd name="connsiteY79" fmla="*/ 228797 h 469669"/>
                      <a:gd name="connsiteX80" fmla="*/ 61543 w 469672"/>
                      <a:gd name="connsiteY80" fmla="*/ 228797 h 469669"/>
                      <a:gd name="connsiteX81" fmla="*/ 60377 w 469672"/>
                      <a:gd name="connsiteY81" fmla="*/ 227632 h 469669"/>
                      <a:gd name="connsiteX82" fmla="*/ 42052 w 469672"/>
                      <a:gd name="connsiteY82" fmla="*/ 209625 h 469669"/>
                      <a:gd name="connsiteX83" fmla="*/ 42052 w 469672"/>
                      <a:gd name="connsiteY83" fmla="*/ 200303 h 469669"/>
                      <a:gd name="connsiteX84" fmla="*/ 51374 w 469672"/>
                      <a:gd name="connsiteY84" fmla="*/ 200303 h 469669"/>
                      <a:gd name="connsiteX85" fmla="*/ 59742 w 469672"/>
                      <a:gd name="connsiteY85" fmla="*/ 208565 h 469669"/>
                      <a:gd name="connsiteX86" fmla="*/ 80185 w 469672"/>
                      <a:gd name="connsiteY86" fmla="*/ 228691 h 469669"/>
                      <a:gd name="connsiteX87" fmla="*/ 122555 w 469672"/>
                      <a:gd name="connsiteY87" fmla="*/ 228479 h 469669"/>
                      <a:gd name="connsiteX88" fmla="*/ 78173 w 469672"/>
                      <a:gd name="connsiteY88" fmla="*/ 184626 h 469669"/>
                      <a:gd name="connsiteX89" fmla="*/ 78173 w 469672"/>
                      <a:gd name="connsiteY89" fmla="*/ 175305 h 469669"/>
                      <a:gd name="connsiteX90" fmla="*/ 87494 w 469672"/>
                      <a:gd name="connsiteY90" fmla="*/ 175199 h 469669"/>
                      <a:gd name="connsiteX91" fmla="*/ 141198 w 469672"/>
                      <a:gd name="connsiteY91" fmla="*/ 228373 h 469669"/>
                      <a:gd name="connsiteX92" fmla="*/ 209202 w 469672"/>
                      <a:gd name="connsiteY92" fmla="*/ 228056 h 469669"/>
                      <a:gd name="connsiteX93" fmla="*/ 185793 w 469672"/>
                      <a:gd name="connsiteY93" fmla="*/ 204964 h 469669"/>
                      <a:gd name="connsiteX94" fmla="*/ 182403 w 469672"/>
                      <a:gd name="connsiteY94" fmla="*/ 192253 h 469669"/>
                      <a:gd name="connsiteX95" fmla="*/ 89189 w 469672"/>
                      <a:gd name="connsiteY95" fmla="*/ 100099 h 469669"/>
                      <a:gd name="connsiteX96" fmla="*/ 89189 w 469672"/>
                      <a:gd name="connsiteY96" fmla="*/ 90777 h 469669"/>
                      <a:gd name="connsiteX97" fmla="*/ 98511 w 469672"/>
                      <a:gd name="connsiteY97" fmla="*/ 90777 h 469669"/>
                      <a:gd name="connsiteX98" fmla="*/ 191619 w 469672"/>
                      <a:gd name="connsiteY98" fmla="*/ 182826 h 469669"/>
                      <a:gd name="connsiteX99" fmla="*/ 204436 w 469672"/>
                      <a:gd name="connsiteY99" fmla="*/ 186109 h 469669"/>
                      <a:gd name="connsiteX100" fmla="*/ 227739 w 469672"/>
                      <a:gd name="connsiteY100" fmla="*/ 209307 h 469669"/>
                      <a:gd name="connsiteX101" fmla="*/ 227422 w 469672"/>
                      <a:gd name="connsiteY101" fmla="*/ 142468 h 469669"/>
                      <a:gd name="connsiteX102" fmla="*/ 173612 w 469672"/>
                      <a:gd name="connsiteY102" fmla="*/ 89294 h 469669"/>
                      <a:gd name="connsiteX103" fmla="*/ 173612 w 469672"/>
                      <a:gd name="connsiteY103" fmla="*/ 79973 h 469669"/>
                      <a:gd name="connsiteX104" fmla="*/ 182933 w 469672"/>
                      <a:gd name="connsiteY104" fmla="*/ 79867 h 469669"/>
                      <a:gd name="connsiteX105" fmla="*/ 227316 w 469672"/>
                      <a:gd name="connsiteY105" fmla="*/ 123826 h 469669"/>
                      <a:gd name="connsiteX106" fmla="*/ 227104 w 469672"/>
                      <a:gd name="connsiteY106" fmla="*/ 81350 h 469669"/>
                      <a:gd name="connsiteX107" fmla="*/ 198292 w 469672"/>
                      <a:gd name="connsiteY107" fmla="*/ 52856 h 469669"/>
                      <a:gd name="connsiteX108" fmla="*/ 198186 w 469672"/>
                      <a:gd name="connsiteY108" fmla="*/ 43535 h 469669"/>
                      <a:gd name="connsiteX109" fmla="*/ 207613 w 469672"/>
                      <a:gd name="connsiteY109" fmla="*/ 43535 h 469669"/>
                      <a:gd name="connsiteX110" fmla="*/ 226998 w 469672"/>
                      <a:gd name="connsiteY110" fmla="*/ 62707 h 469669"/>
                      <a:gd name="connsiteX111" fmla="*/ 226680 w 469672"/>
                      <a:gd name="connsiteY111" fmla="*/ 6673 h 469669"/>
                      <a:gd name="connsiteX112" fmla="*/ 233247 w 469672"/>
                      <a:gd name="connsiteY112" fmla="*/ 0 h 469669"/>
                      <a:gd name="connsiteX113" fmla="*/ 239815 w 469672"/>
                      <a:gd name="connsiteY113" fmla="*/ 6567 h 469669"/>
                      <a:gd name="connsiteX114" fmla="*/ 240133 w 469672"/>
                      <a:gd name="connsiteY114" fmla="*/ 63343 h 469669"/>
                      <a:gd name="connsiteX115" fmla="*/ 260047 w 469672"/>
                      <a:gd name="connsiteY115" fmla="*/ 43217 h 469669"/>
                      <a:gd name="connsiteX116" fmla="*/ 269474 w 469672"/>
                      <a:gd name="connsiteY116" fmla="*/ 43217 h 469669"/>
                      <a:gd name="connsiteX117" fmla="*/ 269474 w 469672"/>
                      <a:gd name="connsiteY117" fmla="*/ 52538 h 469669"/>
                      <a:gd name="connsiteX118" fmla="*/ 240238 w 469672"/>
                      <a:gd name="connsiteY118" fmla="*/ 82092 h 469669"/>
                      <a:gd name="connsiteX119" fmla="*/ 240450 w 469672"/>
                      <a:gd name="connsiteY119" fmla="*/ 124461 h 469669"/>
                      <a:gd name="connsiteX120" fmla="*/ 285151 w 469672"/>
                      <a:gd name="connsiteY120" fmla="*/ 79337 h 469669"/>
                      <a:gd name="connsiteX121" fmla="*/ 294472 w 469672"/>
                      <a:gd name="connsiteY121" fmla="*/ 79337 h 469669"/>
                      <a:gd name="connsiteX122" fmla="*/ 294472 w 469672"/>
                      <a:gd name="connsiteY122" fmla="*/ 88659 h 469669"/>
                      <a:gd name="connsiteX123" fmla="*/ 240556 w 469672"/>
                      <a:gd name="connsiteY123" fmla="*/ 143104 h 469669"/>
                      <a:gd name="connsiteX124" fmla="*/ 240980 w 469672"/>
                      <a:gd name="connsiteY124" fmla="*/ 209201 h 469669"/>
                      <a:gd name="connsiteX125" fmla="*/ 264072 w 469672"/>
                      <a:gd name="connsiteY125" fmla="*/ 185792 h 469669"/>
                      <a:gd name="connsiteX126" fmla="*/ 276783 w 469672"/>
                      <a:gd name="connsiteY126" fmla="*/ 182402 h 469669"/>
                      <a:gd name="connsiteX127" fmla="*/ 368938 w 469672"/>
                      <a:gd name="connsiteY127" fmla="*/ 89294 h 469669"/>
                      <a:gd name="connsiteX128" fmla="*/ 378259 w 469672"/>
                      <a:gd name="connsiteY128" fmla="*/ 89294 h 469669"/>
                      <a:gd name="connsiteX129" fmla="*/ 378259 w 469672"/>
                      <a:gd name="connsiteY129" fmla="*/ 98616 h 469669"/>
                      <a:gd name="connsiteX130" fmla="*/ 286104 w 469672"/>
                      <a:gd name="connsiteY130" fmla="*/ 191829 h 469669"/>
                      <a:gd name="connsiteX131" fmla="*/ 282820 w 469672"/>
                      <a:gd name="connsiteY131" fmla="*/ 204540 h 469669"/>
                      <a:gd name="connsiteX132" fmla="*/ 259729 w 469672"/>
                      <a:gd name="connsiteY132" fmla="*/ 227844 h 469669"/>
                      <a:gd name="connsiteX133" fmla="*/ 327309 w 469672"/>
                      <a:gd name="connsiteY133" fmla="*/ 227526 h 469669"/>
                      <a:gd name="connsiteX134" fmla="*/ 380484 w 469672"/>
                      <a:gd name="connsiteY134" fmla="*/ 173716 h 469669"/>
                      <a:gd name="connsiteX135" fmla="*/ 389805 w 469672"/>
                      <a:gd name="connsiteY135" fmla="*/ 173716 h 469669"/>
                      <a:gd name="connsiteX136" fmla="*/ 389805 w 469672"/>
                      <a:gd name="connsiteY136" fmla="*/ 183038 h 469669"/>
                      <a:gd name="connsiteX137" fmla="*/ 345952 w 469672"/>
                      <a:gd name="connsiteY137" fmla="*/ 227420 h 469669"/>
                      <a:gd name="connsiteX138" fmla="*/ 388428 w 469672"/>
                      <a:gd name="connsiteY138" fmla="*/ 227102 h 469669"/>
                      <a:gd name="connsiteX139" fmla="*/ 416816 w 469672"/>
                      <a:gd name="connsiteY139" fmla="*/ 198397 h 469669"/>
                      <a:gd name="connsiteX140" fmla="*/ 426137 w 469672"/>
                      <a:gd name="connsiteY140" fmla="*/ 198291 h 469669"/>
                      <a:gd name="connsiteX141" fmla="*/ 426243 w 469672"/>
                      <a:gd name="connsiteY141" fmla="*/ 207612 h 469669"/>
                      <a:gd name="connsiteX142" fmla="*/ 407071 w 469672"/>
                      <a:gd name="connsiteY142" fmla="*/ 227102 h 469669"/>
                      <a:gd name="connsiteX143" fmla="*/ 463105 w 469672"/>
                      <a:gd name="connsiteY143" fmla="*/ 226784 h 469669"/>
                      <a:gd name="connsiteX144" fmla="*/ 469673 w 469672"/>
                      <a:gd name="connsiteY144" fmla="*/ 233352 h 469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469672" h="469669">
                        <a:moveTo>
                          <a:pt x="469567" y="233246"/>
                        </a:moveTo>
                        <a:cubicBezTo>
                          <a:pt x="469673" y="236847"/>
                          <a:pt x="466707" y="239813"/>
                          <a:pt x="462999" y="239813"/>
                        </a:cubicBezTo>
                        <a:lnTo>
                          <a:pt x="406223" y="240131"/>
                        </a:lnTo>
                        <a:lnTo>
                          <a:pt x="426455" y="260045"/>
                        </a:lnTo>
                        <a:cubicBezTo>
                          <a:pt x="428997" y="262693"/>
                          <a:pt x="428997" y="266824"/>
                          <a:pt x="426455" y="269366"/>
                        </a:cubicBezTo>
                        <a:cubicBezTo>
                          <a:pt x="425184" y="270743"/>
                          <a:pt x="423489" y="271379"/>
                          <a:pt x="421794" y="271379"/>
                        </a:cubicBezTo>
                        <a:cubicBezTo>
                          <a:pt x="420100" y="271379"/>
                          <a:pt x="418405" y="270743"/>
                          <a:pt x="417134" y="269472"/>
                        </a:cubicBezTo>
                        <a:lnTo>
                          <a:pt x="387581" y="240237"/>
                        </a:lnTo>
                        <a:lnTo>
                          <a:pt x="345210" y="240449"/>
                        </a:lnTo>
                        <a:lnTo>
                          <a:pt x="390335" y="285149"/>
                        </a:lnTo>
                        <a:cubicBezTo>
                          <a:pt x="392877" y="287691"/>
                          <a:pt x="392877" y="291822"/>
                          <a:pt x="390335" y="294470"/>
                        </a:cubicBezTo>
                        <a:cubicBezTo>
                          <a:pt x="389064" y="295741"/>
                          <a:pt x="387369" y="296377"/>
                          <a:pt x="385674" y="296377"/>
                        </a:cubicBezTo>
                        <a:cubicBezTo>
                          <a:pt x="383979" y="296377"/>
                          <a:pt x="382284" y="295741"/>
                          <a:pt x="381013" y="294470"/>
                        </a:cubicBezTo>
                        <a:lnTo>
                          <a:pt x="326462" y="240555"/>
                        </a:lnTo>
                        <a:lnTo>
                          <a:pt x="259729" y="240978"/>
                        </a:lnTo>
                        <a:lnTo>
                          <a:pt x="283562" y="264599"/>
                        </a:lnTo>
                        <a:cubicBezTo>
                          <a:pt x="287057" y="267989"/>
                          <a:pt x="288117" y="272862"/>
                          <a:pt x="287057" y="277310"/>
                        </a:cubicBezTo>
                        <a:lnTo>
                          <a:pt x="380166" y="369359"/>
                        </a:lnTo>
                        <a:cubicBezTo>
                          <a:pt x="382708" y="371901"/>
                          <a:pt x="382708" y="376138"/>
                          <a:pt x="380166" y="378680"/>
                        </a:cubicBezTo>
                        <a:cubicBezTo>
                          <a:pt x="378895" y="380057"/>
                          <a:pt x="377200" y="380693"/>
                          <a:pt x="375505" y="380693"/>
                        </a:cubicBezTo>
                        <a:cubicBezTo>
                          <a:pt x="373810" y="380693"/>
                          <a:pt x="372115" y="380057"/>
                          <a:pt x="370844" y="378786"/>
                        </a:cubicBezTo>
                        <a:lnTo>
                          <a:pt x="277736" y="286632"/>
                        </a:lnTo>
                        <a:cubicBezTo>
                          <a:pt x="276571" y="286950"/>
                          <a:pt x="275512" y="287161"/>
                          <a:pt x="274346" y="287161"/>
                        </a:cubicBezTo>
                        <a:cubicBezTo>
                          <a:pt x="270957" y="287161"/>
                          <a:pt x="267673" y="285890"/>
                          <a:pt x="265025" y="283348"/>
                        </a:cubicBezTo>
                        <a:lnTo>
                          <a:pt x="241086" y="259727"/>
                        </a:lnTo>
                        <a:lnTo>
                          <a:pt x="241510" y="327625"/>
                        </a:lnTo>
                        <a:lnTo>
                          <a:pt x="295955" y="381540"/>
                        </a:lnTo>
                        <a:cubicBezTo>
                          <a:pt x="298603" y="384188"/>
                          <a:pt x="298603" y="388319"/>
                          <a:pt x="296061" y="390861"/>
                        </a:cubicBezTo>
                        <a:cubicBezTo>
                          <a:pt x="293519" y="393510"/>
                          <a:pt x="289282" y="393510"/>
                          <a:pt x="286740" y="390967"/>
                        </a:cubicBezTo>
                        <a:lnTo>
                          <a:pt x="241616" y="346373"/>
                        </a:lnTo>
                        <a:lnTo>
                          <a:pt x="241827" y="388743"/>
                        </a:lnTo>
                        <a:lnTo>
                          <a:pt x="271381" y="417978"/>
                        </a:lnTo>
                        <a:cubicBezTo>
                          <a:pt x="273923" y="420520"/>
                          <a:pt x="274029" y="424757"/>
                          <a:pt x="271381" y="427300"/>
                        </a:cubicBezTo>
                        <a:cubicBezTo>
                          <a:pt x="270109" y="428571"/>
                          <a:pt x="268415" y="429206"/>
                          <a:pt x="266720" y="429312"/>
                        </a:cubicBezTo>
                        <a:cubicBezTo>
                          <a:pt x="265131" y="429312"/>
                          <a:pt x="263436" y="428676"/>
                          <a:pt x="262059" y="427405"/>
                        </a:cubicBezTo>
                        <a:lnTo>
                          <a:pt x="241933" y="407386"/>
                        </a:lnTo>
                        <a:lnTo>
                          <a:pt x="242251" y="463102"/>
                        </a:lnTo>
                        <a:cubicBezTo>
                          <a:pt x="242251" y="466703"/>
                          <a:pt x="239285" y="469669"/>
                          <a:pt x="235684" y="469669"/>
                        </a:cubicBezTo>
                        <a:cubicBezTo>
                          <a:pt x="232082" y="469669"/>
                          <a:pt x="229116" y="466809"/>
                          <a:pt x="229010" y="463102"/>
                        </a:cubicBezTo>
                        <a:lnTo>
                          <a:pt x="228799" y="408233"/>
                        </a:lnTo>
                        <a:lnTo>
                          <a:pt x="209520" y="427617"/>
                        </a:lnTo>
                        <a:cubicBezTo>
                          <a:pt x="206978" y="430265"/>
                          <a:pt x="202847" y="430265"/>
                          <a:pt x="200199" y="427723"/>
                        </a:cubicBezTo>
                        <a:cubicBezTo>
                          <a:pt x="197656" y="425181"/>
                          <a:pt x="197656" y="420944"/>
                          <a:pt x="200199" y="418402"/>
                        </a:cubicBezTo>
                        <a:lnTo>
                          <a:pt x="228693" y="389590"/>
                        </a:lnTo>
                        <a:lnTo>
                          <a:pt x="228375" y="347115"/>
                        </a:lnTo>
                        <a:lnTo>
                          <a:pt x="184522" y="391497"/>
                        </a:lnTo>
                        <a:cubicBezTo>
                          <a:pt x="183251" y="392768"/>
                          <a:pt x="181556" y="393510"/>
                          <a:pt x="179861" y="393510"/>
                        </a:cubicBezTo>
                        <a:cubicBezTo>
                          <a:pt x="178166" y="393510"/>
                          <a:pt x="176471" y="392874"/>
                          <a:pt x="175200" y="391603"/>
                        </a:cubicBezTo>
                        <a:cubicBezTo>
                          <a:pt x="172552" y="389061"/>
                          <a:pt x="172552" y="384824"/>
                          <a:pt x="175200" y="382282"/>
                        </a:cubicBezTo>
                        <a:lnTo>
                          <a:pt x="228375" y="328472"/>
                        </a:lnTo>
                        <a:lnTo>
                          <a:pt x="228057" y="259727"/>
                        </a:lnTo>
                        <a:lnTo>
                          <a:pt x="204436" y="283666"/>
                        </a:lnTo>
                        <a:cubicBezTo>
                          <a:pt x="201788" y="286314"/>
                          <a:pt x="198504" y="287585"/>
                          <a:pt x="195114" y="287585"/>
                        </a:cubicBezTo>
                        <a:cubicBezTo>
                          <a:pt x="193949" y="287585"/>
                          <a:pt x="192890" y="287373"/>
                          <a:pt x="191725" y="287161"/>
                        </a:cubicBezTo>
                        <a:lnTo>
                          <a:pt x="99676" y="380269"/>
                        </a:lnTo>
                        <a:cubicBezTo>
                          <a:pt x="98405" y="381540"/>
                          <a:pt x="96710" y="382176"/>
                          <a:pt x="95015" y="382176"/>
                        </a:cubicBezTo>
                        <a:cubicBezTo>
                          <a:pt x="93320" y="382176"/>
                          <a:pt x="91625" y="381540"/>
                          <a:pt x="90354" y="380269"/>
                        </a:cubicBezTo>
                        <a:cubicBezTo>
                          <a:pt x="87706" y="377727"/>
                          <a:pt x="87706" y="373596"/>
                          <a:pt x="90248" y="370948"/>
                        </a:cubicBezTo>
                        <a:lnTo>
                          <a:pt x="182297" y="277840"/>
                        </a:lnTo>
                        <a:cubicBezTo>
                          <a:pt x="181132" y="273497"/>
                          <a:pt x="182191" y="268625"/>
                          <a:pt x="185687" y="265129"/>
                        </a:cubicBezTo>
                        <a:lnTo>
                          <a:pt x="209308" y="241190"/>
                        </a:lnTo>
                        <a:lnTo>
                          <a:pt x="142046" y="241614"/>
                        </a:lnTo>
                        <a:lnTo>
                          <a:pt x="88130" y="296059"/>
                        </a:lnTo>
                        <a:cubicBezTo>
                          <a:pt x="86859" y="297436"/>
                          <a:pt x="85164" y="298072"/>
                          <a:pt x="83469" y="298072"/>
                        </a:cubicBezTo>
                        <a:cubicBezTo>
                          <a:pt x="81774" y="298072"/>
                          <a:pt x="80079" y="297436"/>
                          <a:pt x="78808" y="296165"/>
                        </a:cubicBezTo>
                        <a:cubicBezTo>
                          <a:pt x="76266" y="293623"/>
                          <a:pt x="76160" y="289386"/>
                          <a:pt x="78808" y="286843"/>
                        </a:cubicBezTo>
                        <a:lnTo>
                          <a:pt x="123403" y="241720"/>
                        </a:lnTo>
                        <a:lnTo>
                          <a:pt x="80927" y="241932"/>
                        </a:lnTo>
                        <a:lnTo>
                          <a:pt x="61543" y="261634"/>
                        </a:lnTo>
                        <a:lnTo>
                          <a:pt x="51797" y="271484"/>
                        </a:lnTo>
                        <a:cubicBezTo>
                          <a:pt x="50526" y="272756"/>
                          <a:pt x="48832" y="273391"/>
                          <a:pt x="47137" y="273391"/>
                        </a:cubicBezTo>
                        <a:cubicBezTo>
                          <a:pt x="45442" y="273391"/>
                          <a:pt x="43747" y="272756"/>
                          <a:pt x="42476" y="271484"/>
                        </a:cubicBezTo>
                        <a:cubicBezTo>
                          <a:pt x="39828" y="268942"/>
                          <a:pt x="39828" y="264811"/>
                          <a:pt x="42370" y="262163"/>
                        </a:cubicBezTo>
                        <a:lnTo>
                          <a:pt x="60907" y="243415"/>
                        </a:lnTo>
                        <a:lnTo>
                          <a:pt x="62284" y="242037"/>
                        </a:lnTo>
                        <a:lnTo>
                          <a:pt x="60907" y="242037"/>
                        </a:lnTo>
                        <a:lnTo>
                          <a:pt x="6673" y="242355"/>
                        </a:lnTo>
                        <a:cubicBezTo>
                          <a:pt x="2966" y="242355"/>
                          <a:pt x="0" y="239389"/>
                          <a:pt x="0" y="235788"/>
                        </a:cubicBezTo>
                        <a:cubicBezTo>
                          <a:pt x="0" y="232187"/>
                          <a:pt x="2966" y="229115"/>
                          <a:pt x="6567" y="229115"/>
                        </a:cubicBezTo>
                        <a:lnTo>
                          <a:pt x="60483" y="228797"/>
                        </a:lnTo>
                        <a:lnTo>
                          <a:pt x="61543" y="228797"/>
                        </a:lnTo>
                        <a:lnTo>
                          <a:pt x="60377" y="227632"/>
                        </a:lnTo>
                        <a:lnTo>
                          <a:pt x="42052" y="209625"/>
                        </a:lnTo>
                        <a:cubicBezTo>
                          <a:pt x="39510" y="207082"/>
                          <a:pt x="39510" y="202951"/>
                          <a:pt x="42052" y="200303"/>
                        </a:cubicBezTo>
                        <a:cubicBezTo>
                          <a:pt x="44594" y="197761"/>
                          <a:pt x="48832" y="197655"/>
                          <a:pt x="51374" y="200303"/>
                        </a:cubicBezTo>
                        <a:lnTo>
                          <a:pt x="59742" y="208565"/>
                        </a:lnTo>
                        <a:lnTo>
                          <a:pt x="80185" y="228691"/>
                        </a:lnTo>
                        <a:lnTo>
                          <a:pt x="122555" y="228479"/>
                        </a:lnTo>
                        <a:lnTo>
                          <a:pt x="78173" y="184626"/>
                        </a:lnTo>
                        <a:cubicBezTo>
                          <a:pt x="75631" y="182084"/>
                          <a:pt x="75631" y="177847"/>
                          <a:pt x="78173" y="175305"/>
                        </a:cubicBezTo>
                        <a:cubicBezTo>
                          <a:pt x="80715" y="172657"/>
                          <a:pt x="84952" y="172657"/>
                          <a:pt x="87494" y="175199"/>
                        </a:cubicBezTo>
                        <a:lnTo>
                          <a:pt x="141198" y="228373"/>
                        </a:lnTo>
                        <a:lnTo>
                          <a:pt x="209202" y="228056"/>
                        </a:lnTo>
                        <a:lnTo>
                          <a:pt x="185793" y="204964"/>
                        </a:lnTo>
                        <a:cubicBezTo>
                          <a:pt x="182403" y="201468"/>
                          <a:pt x="181238" y="196702"/>
                          <a:pt x="182403" y="192253"/>
                        </a:cubicBezTo>
                        <a:lnTo>
                          <a:pt x="89189" y="100099"/>
                        </a:lnTo>
                        <a:cubicBezTo>
                          <a:pt x="86647" y="97556"/>
                          <a:pt x="86647" y="93425"/>
                          <a:pt x="89189" y="90777"/>
                        </a:cubicBezTo>
                        <a:cubicBezTo>
                          <a:pt x="91731" y="88235"/>
                          <a:pt x="95968" y="88129"/>
                          <a:pt x="98511" y="90777"/>
                        </a:cubicBezTo>
                        <a:lnTo>
                          <a:pt x="191619" y="182826"/>
                        </a:lnTo>
                        <a:cubicBezTo>
                          <a:pt x="196068" y="181661"/>
                          <a:pt x="200940" y="182720"/>
                          <a:pt x="204436" y="186109"/>
                        </a:cubicBezTo>
                        <a:lnTo>
                          <a:pt x="227739" y="209307"/>
                        </a:lnTo>
                        <a:lnTo>
                          <a:pt x="227422" y="142468"/>
                        </a:lnTo>
                        <a:lnTo>
                          <a:pt x="173612" y="89294"/>
                        </a:lnTo>
                        <a:cubicBezTo>
                          <a:pt x="171069" y="86752"/>
                          <a:pt x="171069" y="82515"/>
                          <a:pt x="173612" y="79973"/>
                        </a:cubicBezTo>
                        <a:cubicBezTo>
                          <a:pt x="176154" y="77325"/>
                          <a:pt x="180285" y="77325"/>
                          <a:pt x="182933" y="79867"/>
                        </a:cubicBezTo>
                        <a:lnTo>
                          <a:pt x="227316" y="123826"/>
                        </a:lnTo>
                        <a:lnTo>
                          <a:pt x="227104" y="81350"/>
                        </a:lnTo>
                        <a:lnTo>
                          <a:pt x="198292" y="52856"/>
                        </a:lnTo>
                        <a:cubicBezTo>
                          <a:pt x="195644" y="50314"/>
                          <a:pt x="195644" y="46183"/>
                          <a:pt x="198186" y="43535"/>
                        </a:cubicBezTo>
                        <a:cubicBezTo>
                          <a:pt x="200834" y="40993"/>
                          <a:pt x="204965" y="40993"/>
                          <a:pt x="207613" y="43535"/>
                        </a:cubicBezTo>
                        <a:lnTo>
                          <a:pt x="226998" y="62707"/>
                        </a:lnTo>
                        <a:lnTo>
                          <a:pt x="226680" y="6673"/>
                        </a:lnTo>
                        <a:cubicBezTo>
                          <a:pt x="226680" y="2966"/>
                          <a:pt x="229540" y="0"/>
                          <a:pt x="233247" y="0"/>
                        </a:cubicBezTo>
                        <a:cubicBezTo>
                          <a:pt x="236955" y="0"/>
                          <a:pt x="239815" y="2966"/>
                          <a:pt x="239815" y="6567"/>
                        </a:cubicBezTo>
                        <a:lnTo>
                          <a:pt x="240133" y="63343"/>
                        </a:lnTo>
                        <a:lnTo>
                          <a:pt x="260047" y="43217"/>
                        </a:lnTo>
                        <a:cubicBezTo>
                          <a:pt x="262695" y="40675"/>
                          <a:pt x="266826" y="40569"/>
                          <a:pt x="269474" y="43217"/>
                        </a:cubicBezTo>
                        <a:cubicBezTo>
                          <a:pt x="272122" y="45865"/>
                          <a:pt x="272016" y="49890"/>
                          <a:pt x="269474" y="52538"/>
                        </a:cubicBezTo>
                        <a:lnTo>
                          <a:pt x="240238" y="82092"/>
                        </a:lnTo>
                        <a:lnTo>
                          <a:pt x="240450" y="124461"/>
                        </a:lnTo>
                        <a:lnTo>
                          <a:pt x="285151" y="79337"/>
                        </a:lnTo>
                        <a:cubicBezTo>
                          <a:pt x="287693" y="76795"/>
                          <a:pt x="291824" y="76689"/>
                          <a:pt x="294472" y="79337"/>
                        </a:cubicBezTo>
                        <a:cubicBezTo>
                          <a:pt x="297014" y="81880"/>
                          <a:pt x="297120" y="86011"/>
                          <a:pt x="294472" y="88659"/>
                        </a:cubicBezTo>
                        <a:lnTo>
                          <a:pt x="240556" y="143104"/>
                        </a:lnTo>
                        <a:lnTo>
                          <a:pt x="240980" y="209201"/>
                        </a:lnTo>
                        <a:lnTo>
                          <a:pt x="264072" y="185792"/>
                        </a:lnTo>
                        <a:cubicBezTo>
                          <a:pt x="267461" y="182402"/>
                          <a:pt x="272334" y="181237"/>
                          <a:pt x="276783" y="182402"/>
                        </a:cubicBezTo>
                        <a:lnTo>
                          <a:pt x="368938" y="89294"/>
                        </a:lnTo>
                        <a:cubicBezTo>
                          <a:pt x="371480" y="86646"/>
                          <a:pt x="375611" y="86646"/>
                          <a:pt x="378259" y="89294"/>
                        </a:cubicBezTo>
                        <a:cubicBezTo>
                          <a:pt x="380801" y="91837"/>
                          <a:pt x="380801" y="96073"/>
                          <a:pt x="378259" y="98616"/>
                        </a:cubicBezTo>
                        <a:lnTo>
                          <a:pt x="286104" y="191829"/>
                        </a:lnTo>
                        <a:cubicBezTo>
                          <a:pt x="287269" y="196172"/>
                          <a:pt x="286210" y="201045"/>
                          <a:pt x="282820" y="204540"/>
                        </a:cubicBezTo>
                        <a:lnTo>
                          <a:pt x="259729" y="227844"/>
                        </a:lnTo>
                        <a:lnTo>
                          <a:pt x="327309" y="227526"/>
                        </a:lnTo>
                        <a:lnTo>
                          <a:pt x="380484" y="173716"/>
                        </a:lnTo>
                        <a:cubicBezTo>
                          <a:pt x="383026" y="171174"/>
                          <a:pt x="387157" y="171174"/>
                          <a:pt x="389805" y="173716"/>
                        </a:cubicBezTo>
                        <a:cubicBezTo>
                          <a:pt x="392347" y="176258"/>
                          <a:pt x="392347" y="180389"/>
                          <a:pt x="389805" y="183038"/>
                        </a:cubicBezTo>
                        <a:lnTo>
                          <a:pt x="345952" y="227420"/>
                        </a:lnTo>
                        <a:lnTo>
                          <a:pt x="388428" y="227102"/>
                        </a:lnTo>
                        <a:lnTo>
                          <a:pt x="416816" y="198397"/>
                        </a:lnTo>
                        <a:cubicBezTo>
                          <a:pt x="419358" y="195748"/>
                          <a:pt x="423595" y="195748"/>
                          <a:pt x="426137" y="198291"/>
                        </a:cubicBezTo>
                        <a:cubicBezTo>
                          <a:pt x="428786" y="200833"/>
                          <a:pt x="428786" y="205070"/>
                          <a:pt x="426243" y="207612"/>
                        </a:cubicBezTo>
                        <a:lnTo>
                          <a:pt x="407071" y="227102"/>
                        </a:lnTo>
                        <a:lnTo>
                          <a:pt x="463105" y="226784"/>
                        </a:lnTo>
                        <a:cubicBezTo>
                          <a:pt x="466707" y="226678"/>
                          <a:pt x="469673" y="229644"/>
                          <a:pt x="469673" y="2333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15103B6A-9830-093D-C53B-5099ACE34BCF}"/>
                    </a:ext>
                  </a:extLst>
                </p:cNvPr>
                <p:cNvSpPr/>
                <p:nvPr/>
              </p:nvSpPr>
              <p:spPr>
                <a:xfrm>
                  <a:off x="1921590" y="3758067"/>
                  <a:ext cx="2885298" cy="860346"/>
                </a:xfrm>
                <a:custGeom>
                  <a:avLst/>
                  <a:gdLst>
                    <a:gd name="connsiteX0" fmla="*/ 2885299 w 2885298"/>
                    <a:gd name="connsiteY0" fmla="*/ 570855 h 860346"/>
                    <a:gd name="connsiteX1" fmla="*/ 2876083 w 2885298"/>
                    <a:gd name="connsiteY1" fmla="*/ 860346 h 860346"/>
                    <a:gd name="connsiteX2" fmla="*/ 20761 w 2885298"/>
                    <a:gd name="connsiteY2" fmla="*/ 860346 h 860346"/>
                    <a:gd name="connsiteX3" fmla="*/ 0 w 2885298"/>
                    <a:gd name="connsiteY3" fmla="*/ 220880 h 860346"/>
                    <a:gd name="connsiteX4" fmla="*/ 872613 w 2885298"/>
                    <a:gd name="connsiteY4" fmla="*/ 6171 h 860346"/>
                    <a:gd name="connsiteX5" fmla="*/ 1643219 w 2885298"/>
                    <a:gd name="connsiteY5" fmla="*/ 384957 h 860346"/>
                    <a:gd name="connsiteX6" fmla="*/ 2423041 w 2885298"/>
                    <a:gd name="connsiteY6" fmla="*/ 371504 h 860346"/>
                    <a:gd name="connsiteX7" fmla="*/ 2885299 w 2885298"/>
                    <a:gd name="connsiteY7" fmla="*/ 570855 h 860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5298" h="860346">
                      <a:moveTo>
                        <a:pt x="2885299" y="570855"/>
                      </a:moveTo>
                      <a:cubicBezTo>
                        <a:pt x="2879791" y="740122"/>
                        <a:pt x="2876401" y="846153"/>
                        <a:pt x="2876083" y="860346"/>
                      </a:cubicBezTo>
                      <a:lnTo>
                        <a:pt x="20761" y="860346"/>
                      </a:lnTo>
                      <a:cubicBezTo>
                        <a:pt x="20338" y="837784"/>
                        <a:pt x="12181" y="587167"/>
                        <a:pt x="0" y="220880"/>
                      </a:cubicBezTo>
                      <a:cubicBezTo>
                        <a:pt x="293837" y="157749"/>
                        <a:pt x="535982" y="-36940"/>
                        <a:pt x="872613" y="6171"/>
                      </a:cubicBezTo>
                      <a:cubicBezTo>
                        <a:pt x="1206807" y="49071"/>
                        <a:pt x="1339531" y="292273"/>
                        <a:pt x="1643219" y="384957"/>
                      </a:cubicBezTo>
                      <a:cubicBezTo>
                        <a:pt x="1941716" y="476052"/>
                        <a:pt x="2056645" y="318860"/>
                        <a:pt x="2423041" y="371504"/>
                      </a:cubicBezTo>
                      <a:cubicBezTo>
                        <a:pt x="2681710" y="408684"/>
                        <a:pt x="2759565" y="511854"/>
                        <a:pt x="2885299" y="5708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7F5DF40-AC7C-1FD8-0E1D-FF535D83E8CA}"/>
                  </a:ext>
                </a:extLst>
              </p:cNvPr>
              <p:cNvSpPr/>
              <p:nvPr/>
            </p:nvSpPr>
            <p:spPr>
              <a:xfrm>
                <a:off x="1836002" y="584172"/>
                <a:ext cx="3068125" cy="4035724"/>
              </a:xfrm>
              <a:custGeom>
                <a:avLst/>
                <a:gdLst>
                  <a:gd name="connsiteX0" fmla="*/ 1448740 w 3068125"/>
                  <a:gd name="connsiteY0" fmla="*/ 0 h 4035724"/>
                  <a:gd name="connsiteX1" fmla="*/ 1624894 w 3068125"/>
                  <a:gd name="connsiteY1" fmla="*/ 0 h 4035724"/>
                  <a:gd name="connsiteX2" fmla="*/ 1624894 w 3068125"/>
                  <a:gd name="connsiteY2" fmla="*/ 839558 h 4035724"/>
                  <a:gd name="connsiteX3" fmla="*/ 3068126 w 3068125"/>
                  <a:gd name="connsiteY3" fmla="*/ 839770 h 4035724"/>
                  <a:gd name="connsiteX4" fmla="*/ 3063677 w 3068125"/>
                  <a:gd name="connsiteY4" fmla="*/ 972811 h 4035724"/>
                  <a:gd name="connsiteX5" fmla="*/ 1624894 w 3068125"/>
                  <a:gd name="connsiteY5" fmla="*/ 973129 h 4035724"/>
                  <a:gd name="connsiteX6" fmla="*/ 1624894 w 3068125"/>
                  <a:gd name="connsiteY6" fmla="*/ 1956638 h 4035724"/>
                  <a:gd name="connsiteX7" fmla="*/ 3030628 w 3068125"/>
                  <a:gd name="connsiteY7" fmla="*/ 1956638 h 4035724"/>
                  <a:gd name="connsiteX8" fmla="*/ 3026179 w 3068125"/>
                  <a:gd name="connsiteY8" fmla="*/ 2089891 h 4035724"/>
                  <a:gd name="connsiteX9" fmla="*/ 1625000 w 3068125"/>
                  <a:gd name="connsiteY9" fmla="*/ 2089891 h 4035724"/>
                  <a:gd name="connsiteX10" fmla="*/ 1625000 w 3068125"/>
                  <a:gd name="connsiteY10" fmla="*/ 2962921 h 4035724"/>
                  <a:gd name="connsiteX11" fmla="*/ 2996944 w 3068125"/>
                  <a:gd name="connsiteY11" fmla="*/ 2962921 h 4035724"/>
                  <a:gd name="connsiteX12" fmla="*/ 2992495 w 3068125"/>
                  <a:gd name="connsiteY12" fmla="*/ 3096174 h 4035724"/>
                  <a:gd name="connsiteX13" fmla="*/ 1625000 w 3068125"/>
                  <a:gd name="connsiteY13" fmla="*/ 3096174 h 4035724"/>
                  <a:gd name="connsiteX14" fmla="*/ 1625000 w 3068125"/>
                  <a:gd name="connsiteY14" fmla="*/ 4035725 h 4035724"/>
                  <a:gd name="connsiteX15" fmla="*/ 1448846 w 3068125"/>
                  <a:gd name="connsiteY15" fmla="*/ 4035725 h 4035724"/>
                  <a:gd name="connsiteX16" fmla="*/ 1448846 w 3068125"/>
                  <a:gd name="connsiteY16" fmla="*/ 3096174 h 4035724"/>
                  <a:gd name="connsiteX17" fmla="*/ 75737 w 3068125"/>
                  <a:gd name="connsiteY17" fmla="*/ 3096174 h 4035724"/>
                  <a:gd name="connsiteX18" fmla="*/ 71288 w 3068125"/>
                  <a:gd name="connsiteY18" fmla="*/ 2962921 h 4035724"/>
                  <a:gd name="connsiteX19" fmla="*/ 1448846 w 3068125"/>
                  <a:gd name="connsiteY19" fmla="*/ 2962921 h 4035724"/>
                  <a:gd name="connsiteX20" fmla="*/ 1448846 w 3068125"/>
                  <a:gd name="connsiteY20" fmla="*/ 2089891 h 4035724"/>
                  <a:gd name="connsiteX21" fmla="*/ 42052 w 3068125"/>
                  <a:gd name="connsiteY21" fmla="*/ 2089891 h 4035724"/>
                  <a:gd name="connsiteX22" fmla="*/ 37604 w 3068125"/>
                  <a:gd name="connsiteY22" fmla="*/ 1956638 h 4035724"/>
                  <a:gd name="connsiteX23" fmla="*/ 1448952 w 3068125"/>
                  <a:gd name="connsiteY23" fmla="*/ 1956638 h 4035724"/>
                  <a:gd name="connsiteX24" fmla="*/ 1448952 w 3068125"/>
                  <a:gd name="connsiteY24" fmla="*/ 972917 h 4035724"/>
                  <a:gd name="connsiteX25" fmla="*/ 4449 w 3068125"/>
                  <a:gd name="connsiteY25" fmla="*/ 970163 h 4035724"/>
                  <a:gd name="connsiteX26" fmla="*/ 0 w 3068125"/>
                  <a:gd name="connsiteY26" fmla="*/ 836804 h 4035724"/>
                  <a:gd name="connsiteX27" fmla="*/ 1448952 w 3068125"/>
                  <a:gd name="connsiteY27" fmla="*/ 839452 h 4035724"/>
                  <a:gd name="connsiteX28" fmla="*/ 1448952 w 3068125"/>
                  <a:gd name="connsiteY28" fmla="*/ 0 h 4035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068125" h="4035724">
                    <a:moveTo>
                      <a:pt x="1448740" y="0"/>
                    </a:moveTo>
                    <a:lnTo>
                      <a:pt x="1624894" y="0"/>
                    </a:lnTo>
                    <a:lnTo>
                      <a:pt x="1624894" y="839558"/>
                    </a:lnTo>
                    <a:cubicBezTo>
                      <a:pt x="2166490" y="840193"/>
                      <a:pt x="2677261" y="840405"/>
                      <a:pt x="3068126" y="839770"/>
                    </a:cubicBezTo>
                    <a:cubicBezTo>
                      <a:pt x="3066643" y="882987"/>
                      <a:pt x="3065160" y="927475"/>
                      <a:pt x="3063677" y="972811"/>
                    </a:cubicBezTo>
                    <a:cubicBezTo>
                      <a:pt x="2675037" y="973764"/>
                      <a:pt x="2171045" y="973658"/>
                      <a:pt x="1624894" y="973129"/>
                    </a:cubicBezTo>
                    <a:lnTo>
                      <a:pt x="1624894" y="1956638"/>
                    </a:lnTo>
                    <a:lnTo>
                      <a:pt x="3030628" y="1956638"/>
                    </a:lnTo>
                    <a:cubicBezTo>
                      <a:pt x="3029145" y="2001020"/>
                      <a:pt x="3027662" y="2045509"/>
                      <a:pt x="3026179" y="2089891"/>
                    </a:cubicBezTo>
                    <a:lnTo>
                      <a:pt x="1625000" y="2089891"/>
                    </a:lnTo>
                    <a:lnTo>
                      <a:pt x="1625000" y="2962921"/>
                    </a:lnTo>
                    <a:lnTo>
                      <a:pt x="2996944" y="2962921"/>
                    </a:lnTo>
                    <a:cubicBezTo>
                      <a:pt x="2995461" y="3008151"/>
                      <a:pt x="2993978" y="3052639"/>
                      <a:pt x="2992495" y="3096174"/>
                    </a:cubicBezTo>
                    <a:lnTo>
                      <a:pt x="1625000" y="3096174"/>
                    </a:lnTo>
                    <a:lnTo>
                      <a:pt x="1625000" y="4035725"/>
                    </a:lnTo>
                    <a:lnTo>
                      <a:pt x="1448846" y="4035725"/>
                    </a:lnTo>
                    <a:lnTo>
                      <a:pt x="1448846" y="3096174"/>
                    </a:lnTo>
                    <a:lnTo>
                      <a:pt x="75737" y="3096174"/>
                    </a:lnTo>
                    <a:cubicBezTo>
                      <a:pt x="74254" y="3052745"/>
                      <a:pt x="72771" y="3008257"/>
                      <a:pt x="71288" y="2962921"/>
                    </a:cubicBezTo>
                    <a:lnTo>
                      <a:pt x="1448846" y="2962921"/>
                    </a:lnTo>
                    <a:lnTo>
                      <a:pt x="1448846" y="2089891"/>
                    </a:lnTo>
                    <a:lnTo>
                      <a:pt x="42052" y="2089891"/>
                    </a:lnTo>
                    <a:cubicBezTo>
                      <a:pt x="40569" y="2045509"/>
                      <a:pt x="39086" y="2001020"/>
                      <a:pt x="37604" y="1956638"/>
                    </a:cubicBezTo>
                    <a:lnTo>
                      <a:pt x="1448952" y="1956638"/>
                    </a:lnTo>
                    <a:lnTo>
                      <a:pt x="1448952" y="972917"/>
                    </a:lnTo>
                    <a:cubicBezTo>
                      <a:pt x="976737" y="972281"/>
                      <a:pt x="480159" y="971328"/>
                      <a:pt x="4449" y="970163"/>
                    </a:cubicBezTo>
                    <a:cubicBezTo>
                      <a:pt x="2860" y="924721"/>
                      <a:pt x="1377" y="880127"/>
                      <a:pt x="0" y="836804"/>
                    </a:cubicBezTo>
                    <a:cubicBezTo>
                      <a:pt x="457174" y="837863"/>
                      <a:pt x="961378" y="838816"/>
                      <a:pt x="1448952" y="839452"/>
                    </a:cubicBezTo>
                    <a:lnTo>
                      <a:pt x="1448952" y="0"/>
                    </a:lnTo>
                    <a:close/>
                  </a:path>
                </a:pathLst>
              </a:custGeom>
              <a:solidFill>
                <a:srgbClr val="D22F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3753F9FC-F2A8-81FA-0747-076953E35011}"/>
                  </a:ext>
                </a:extLst>
              </p:cNvPr>
              <p:cNvSpPr/>
              <p:nvPr/>
            </p:nvSpPr>
            <p:spPr>
              <a:xfrm>
                <a:off x="1344085" y="524537"/>
                <a:ext cx="4052807" cy="119271"/>
              </a:xfrm>
              <a:custGeom>
                <a:avLst/>
                <a:gdLst>
                  <a:gd name="connsiteX0" fmla="*/ 3993171 w 4052807"/>
                  <a:gd name="connsiteY0" fmla="*/ 0 h 119271"/>
                  <a:gd name="connsiteX1" fmla="*/ 4052807 w 4052807"/>
                  <a:gd name="connsiteY1" fmla="*/ 59636 h 119271"/>
                  <a:gd name="connsiteX2" fmla="*/ 4052807 w 4052807"/>
                  <a:gd name="connsiteY2" fmla="*/ 59636 h 119271"/>
                  <a:gd name="connsiteX3" fmla="*/ 3993171 w 4052807"/>
                  <a:gd name="connsiteY3" fmla="*/ 119271 h 119271"/>
                  <a:gd name="connsiteX4" fmla="*/ 59636 w 4052807"/>
                  <a:gd name="connsiteY4" fmla="*/ 119271 h 119271"/>
                  <a:gd name="connsiteX5" fmla="*/ 0 w 4052807"/>
                  <a:gd name="connsiteY5" fmla="*/ 59636 h 119271"/>
                  <a:gd name="connsiteX6" fmla="*/ 0 w 4052807"/>
                  <a:gd name="connsiteY6" fmla="*/ 59636 h 119271"/>
                  <a:gd name="connsiteX7" fmla="*/ 59636 w 4052807"/>
                  <a:gd name="connsiteY7" fmla="*/ 0 h 11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52807" h="119271">
                    <a:moveTo>
                      <a:pt x="3993171" y="0"/>
                    </a:moveTo>
                    <a:cubicBezTo>
                      <a:pt x="4026108" y="0"/>
                      <a:pt x="4052807" y="26700"/>
                      <a:pt x="4052807" y="59636"/>
                    </a:cubicBezTo>
                    <a:lnTo>
                      <a:pt x="4052807" y="59636"/>
                    </a:lnTo>
                    <a:cubicBezTo>
                      <a:pt x="4052807" y="92571"/>
                      <a:pt x="4026108" y="119271"/>
                      <a:pt x="3993171" y="119271"/>
                    </a:cubicBezTo>
                    <a:lnTo>
                      <a:pt x="59636" y="119271"/>
                    </a:lnTo>
                    <a:cubicBezTo>
                      <a:pt x="26700" y="119271"/>
                      <a:pt x="0" y="92571"/>
                      <a:pt x="0" y="59636"/>
                    </a:cubicBezTo>
                    <a:lnTo>
                      <a:pt x="0" y="59636"/>
                    </a:lnTo>
                    <a:cubicBezTo>
                      <a:pt x="0" y="26700"/>
                      <a:pt x="26700" y="0"/>
                      <a:pt x="596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6413C3E4-EE7B-BD77-F747-E0FD2240F215}"/>
                  </a:ext>
                </a:extLst>
              </p:cNvPr>
              <p:cNvSpPr/>
              <p:nvPr/>
            </p:nvSpPr>
            <p:spPr>
              <a:xfrm>
                <a:off x="1344827" y="479095"/>
                <a:ext cx="993896" cy="4492471"/>
              </a:xfrm>
              <a:custGeom>
                <a:avLst/>
                <a:gdLst>
                  <a:gd name="connsiteX0" fmla="*/ 426985 w 993896"/>
                  <a:gd name="connsiteY0" fmla="*/ 1487286 h 4492471"/>
                  <a:gd name="connsiteX1" fmla="*/ 993897 w 993896"/>
                  <a:gd name="connsiteY1" fmla="*/ 2128977 h 4492471"/>
                  <a:gd name="connsiteX2" fmla="*/ 993897 w 993896"/>
                  <a:gd name="connsiteY2" fmla="*/ 4441945 h 4492471"/>
                  <a:gd name="connsiteX3" fmla="*/ 949302 w 993896"/>
                  <a:gd name="connsiteY3" fmla="*/ 4492471 h 4492471"/>
                  <a:gd name="connsiteX4" fmla="*/ 562146 w 993896"/>
                  <a:gd name="connsiteY4" fmla="*/ 4492471 h 4492471"/>
                  <a:gd name="connsiteX5" fmla="*/ 497002 w 993896"/>
                  <a:gd name="connsiteY5" fmla="*/ 4418642 h 4492471"/>
                  <a:gd name="connsiteX6" fmla="*/ 497002 w 993896"/>
                  <a:gd name="connsiteY6" fmla="*/ 4406461 h 4492471"/>
                  <a:gd name="connsiteX7" fmla="*/ 408766 w 993896"/>
                  <a:gd name="connsiteY7" fmla="*/ 4306680 h 4492471"/>
                  <a:gd name="connsiteX8" fmla="*/ 39722 w 993896"/>
                  <a:gd name="connsiteY8" fmla="*/ 4306680 h 4492471"/>
                  <a:gd name="connsiteX9" fmla="*/ 0 w 993896"/>
                  <a:gd name="connsiteY9" fmla="*/ 4261662 h 4492471"/>
                  <a:gd name="connsiteX10" fmla="*/ 0 w 993896"/>
                  <a:gd name="connsiteY10" fmla="*/ 0 h 4492471"/>
                  <a:gd name="connsiteX11" fmla="*/ 993897 w 993896"/>
                  <a:gd name="connsiteY11" fmla="*/ 0 h 4492471"/>
                  <a:gd name="connsiteX12" fmla="*/ 993897 w 993896"/>
                  <a:gd name="connsiteY12" fmla="*/ 845490 h 4492471"/>
                  <a:gd name="connsiteX13" fmla="*/ 426985 w 993896"/>
                  <a:gd name="connsiteY13" fmla="*/ 1487286 h 449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3896" h="4492471">
                    <a:moveTo>
                      <a:pt x="426985" y="1487286"/>
                    </a:moveTo>
                    <a:cubicBezTo>
                      <a:pt x="740100" y="1487286"/>
                      <a:pt x="993897" y="1774554"/>
                      <a:pt x="993897" y="2128977"/>
                    </a:cubicBezTo>
                    <a:lnTo>
                      <a:pt x="993897" y="4441945"/>
                    </a:lnTo>
                    <a:cubicBezTo>
                      <a:pt x="993897" y="4469909"/>
                      <a:pt x="973983" y="4492471"/>
                      <a:pt x="949302" y="4492471"/>
                    </a:cubicBezTo>
                    <a:lnTo>
                      <a:pt x="562146" y="4492471"/>
                    </a:lnTo>
                    <a:cubicBezTo>
                      <a:pt x="526131" y="4492471"/>
                      <a:pt x="497002" y="4459423"/>
                      <a:pt x="497002" y="4418642"/>
                    </a:cubicBezTo>
                    <a:lnTo>
                      <a:pt x="497002" y="4406461"/>
                    </a:lnTo>
                    <a:cubicBezTo>
                      <a:pt x="497002" y="4351380"/>
                      <a:pt x="457491" y="4306680"/>
                      <a:pt x="408766" y="4306680"/>
                    </a:cubicBezTo>
                    <a:lnTo>
                      <a:pt x="39722" y="4306680"/>
                    </a:lnTo>
                    <a:cubicBezTo>
                      <a:pt x="17795" y="4306680"/>
                      <a:pt x="0" y="4286554"/>
                      <a:pt x="0" y="4261662"/>
                    </a:cubicBezTo>
                    <a:lnTo>
                      <a:pt x="0" y="0"/>
                    </a:lnTo>
                    <a:lnTo>
                      <a:pt x="993897" y="0"/>
                    </a:lnTo>
                    <a:lnTo>
                      <a:pt x="993897" y="845490"/>
                    </a:lnTo>
                    <a:cubicBezTo>
                      <a:pt x="993897" y="1200019"/>
                      <a:pt x="740100" y="1487286"/>
                      <a:pt x="426985" y="1487286"/>
                    </a:cubicBezTo>
                    <a:close/>
                  </a:path>
                </a:pathLst>
              </a:custGeom>
              <a:solidFill>
                <a:srgbClr val="AA223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56CB2393-97CA-A0EE-7CC6-CA351CD8EBD6}"/>
                  </a:ext>
                </a:extLst>
              </p:cNvPr>
              <p:cNvSpPr/>
              <p:nvPr/>
            </p:nvSpPr>
            <p:spPr>
              <a:xfrm>
                <a:off x="1276293" y="1841496"/>
                <a:ext cx="658219" cy="169585"/>
              </a:xfrm>
              <a:custGeom>
                <a:avLst/>
                <a:gdLst>
                  <a:gd name="connsiteX0" fmla="*/ 573480 w 658219"/>
                  <a:gd name="connsiteY0" fmla="*/ 0 h 169585"/>
                  <a:gd name="connsiteX1" fmla="*/ 658220 w 658219"/>
                  <a:gd name="connsiteY1" fmla="*/ 84740 h 169585"/>
                  <a:gd name="connsiteX2" fmla="*/ 658220 w 658219"/>
                  <a:gd name="connsiteY2" fmla="*/ 84846 h 169585"/>
                  <a:gd name="connsiteX3" fmla="*/ 573480 w 658219"/>
                  <a:gd name="connsiteY3" fmla="*/ 169585 h 169585"/>
                  <a:gd name="connsiteX4" fmla="*/ 84740 w 658219"/>
                  <a:gd name="connsiteY4" fmla="*/ 169585 h 169585"/>
                  <a:gd name="connsiteX5" fmla="*/ 0 w 658219"/>
                  <a:gd name="connsiteY5" fmla="*/ 84846 h 169585"/>
                  <a:gd name="connsiteX6" fmla="*/ 0 w 658219"/>
                  <a:gd name="connsiteY6" fmla="*/ 84740 h 169585"/>
                  <a:gd name="connsiteX7" fmla="*/ 84740 w 658219"/>
                  <a:gd name="connsiteY7" fmla="*/ 0 h 16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219" h="169585">
                    <a:moveTo>
                      <a:pt x="573480" y="0"/>
                    </a:moveTo>
                    <a:cubicBezTo>
                      <a:pt x="620280" y="0"/>
                      <a:pt x="658220" y="37939"/>
                      <a:pt x="658220" y="84740"/>
                    </a:cubicBezTo>
                    <a:lnTo>
                      <a:pt x="658220" y="84846"/>
                    </a:lnTo>
                    <a:cubicBezTo>
                      <a:pt x="658220" y="131646"/>
                      <a:pt x="620280" y="169585"/>
                      <a:pt x="573480" y="169585"/>
                    </a:cubicBezTo>
                    <a:lnTo>
                      <a:pt x="84740" y="169585"/>
                    </a:lnTo>
                    <a:cubicBezTo>
                      <a:pt x="37940" y="169585"/>
                      <a:pt x="0" y="131646"/>
                      <a:pt x="0" y="84846"/>
                    </a:cubicBezTo>
                    <a:lnTo>
                      <a:pt x="0" y="84740"/>
                    </a:lnTo>
                    <a:cubicBezTo>
                      <a:pt x="0" y="37939"/>
                      <a:pt x="37940" y="0"/>
                      <a:pt x="84740" y="0"/>
                    </a:cubicBezTo>
                    <a:close/>
                  </a:path>
                </a:pathLst>
              </a:custGeom>
              <a:solidFill>
                <a:srgbClr val="E8EAE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86E26536-BCF1-C926-EF53-2F717A070ED4}"/>
                  </a:ext>
                </a:extLst>
              </p:cNvPr>
              <p:cNvSpPr/>
              <p:nvPr/>
            </p:nvSpPr>
            <p:spPr>
              <a:xfrm>
                <a:off x="1689720" y="4080741"/>
                <a:ext cx="189818" cy="680988"/>
              </a:xfrm>
              <a:custGeom>
                <a:avLst/>
                <a:gdLst>
                  <a:gd name="connsiteX0" fmla="*/ 189818 w 189818"/>
                  <a:gd name="connsiteY0" fmla="*/ 0 h 680988"/>
                  <a:gd name="connsiteX1" fmla="*/ 189818 w 189818"/>
                  <a:gd name="connsiteY1" fmla="*/ 582161 h 680988"/>
                  <a:gd name="connsiteX2" fmla="*/ 90990 w 189818"/>
                  <a:gd name="connsiteY2" fmla="*/ 680989 h 680988"/>
                  <a:gd name="connsiteX3" fmla="*/ 0 w 189818"/>
                  <a:gd name="connsiteY3" fmla="*/ 680989 h 680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818" h="680988">
                    <a:moveTo>
                      <a:pt x="189818" y="0"/>
                    </a:moveTo>
                    <a:lnTo>
                      <a:pt x="189818" y="582161"/>
                    </a:lnTo>
                    <a:cubicBezTo>
                      <a:pt x="189818" y="636712"/>
                      <a:pt x="145541" y="680989"/>
                      <a:pt x="90990" y="680989"/>
                    </a:cubicBezTo>
                    <a:lnTo>
                      <a:pt x="0" y="680989"/>
                    </a:ln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7E2EB04E-C157-3048-95F1-B76C24BAEA96}"/>
                  </a:ext>
                </a:extLst>
              </p:cNvPr>
              <p:cNvSpPr/>
              <p:nvPr/>
            </p:nvSpPr>
            <p:spPr>
              <a:xfrm>
                <a:off x="2097002" y="2237654"/>
                <a:ext cx="90989" cy="385989"/>
              </a:xfrm>
              <a:custGeom>
                <a:avLst/>
                <a:gdLst>
                  <a:gd name="connsiteX0" fmla="*/ 0 w 90989"/>
                  <a:gd name="connsiteY0" fmla="*/ 0 h 385989"/>
                  <a:gd name="connsiteX1" fmla="*/ 90990 w 90989"/>
                  <a:gd name="connsiteY1" fmla="*/ 385989 h 38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989" h="385989">
                    <a:moveTo>
                      <a:pt x="0" y="0"/>
                    </a:moveTo>
                    <a:cubicBezTo>
                      <a:pt x="0" y="0"/>
                      <a:pt x="90990" y="40781"/>
                      <a:pt x="90990" y="385989"/>
                    </a:cubicBez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42935D75-698C-64A0-9C9A-3CB727CFAE85}"/>
                  </a:ext>
                </a:extLst>
              </p:cNvPr>
              <p:cNvSpPr/>
              <p:nvPr/>
            </p:nvSpPr>
            <p:spPr>
              <a:xfrm>
                <a:off x="4381175" y="479095"/>
                <a:ext cx="993897" cy="4492471"/>
              </a:xfrm>
              <a:custGeom>
                <a:avLst/>
                <a:gdLst>
                  <a:gd name="connsiteX0" fmla="*/ 566912 w 993897"/>
                  <a:gd name="connsiteY0" fmla="*/ 1487286 h 4492471"/>
                  <a:gd name="connsiteX1" fmla="*/ 0 w 993897"/>
                  <a:gd name="connsiteY1" fmla="*/ 2128977 h 4492471"/>
                  <a:gd name="connsiteX2" fmla="*/ 0 w 993897"/>
                  <a:gd name="connsiteY2" fmla="*/ 4441945 h 4492471"/>
                  <a:gd name="connsiteX3" fmla="*/ 44595 w 993897"/>
                  <a:gd name="connsiteY3" fmla="*/ 4492471 h 4492471"/>
                  <a:gd name="connsiteX4" fmla="*/ 431752 w 993897"/>
                  <a:gd name="connsiteY4" fmla="*/ 4492471 h 4492471"/>
                  <a:gd name="connsiteX5" fmla="*/ 496896 w 993897"/>
                  <a:gd name="connsiteY5" fmla="*/ 4418642 h 4492471"/>
                  <a:gd name="connsiteX6" fmla="*/ 496896 w 993897"/>
                  <a:gd name="connsiteY6" fmla="*/ 4406461 h 4492471"/>
                  <a:gd name="connsiteX7" fmla="*/ 585132 w 993897"/>
                  <a:gd name="connsiteY7" fmla="*/ 4306680 h 4492471"/>
                  <a:gd name="connsiteX8" fmla="*/ 954175 w 993897"/>
                  <a:gd name="connsiteY8" fmla="*/ 4306680 h 4492471"/>
                  <a:gd name="connsiteX9" fmla="*/ 993897 w 993897"/>
                  <a:gd name="connsiteY9" fmla="*/ 4261662 h 4492471"/>
                  <a:gd name="connsiteX10" fmla="*/ 993897 w 993897"/>
                  <a:gd name="connsiteY10" fmla="*/ 0 h 4492471"/>
                  <a:gd name="connsiteX11" fmla="*/ 0 w 993897"/>
                  <a:gd name="connsiteY11" fmla="*/ 0 h 4492471"/>
                  <a:gd name="connsiteX12" fmla="*/ 0 w 993897"/>
                  <a:gd name="connsiteY12" fmla="*/ 845490 h 4492471"/>
                  <a:gd name="connsiteX13" fmla="*/ 566912 w 993897"/>
                  <a:gd name="connsiteY13" fmla="*/ 1487286 h 449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3897" h="4492471">
                    <a:moveTo>
                      <a:pt x="566912" y="1487286"/>
                    </a:moveTo>
                    <a:cubicBezTo>
                      <a:pt x="253797" y="1487286"/>
                      <a:pt x="0" y="1774554"/>
                      <a:pt x="0" y="2128977"/>
                    </a:cubicBezTo>
                    <a:lnTo>
                      <a:pt x="0" y="4441945"/>
                    </a:lnTo>
                    <a:cubicBezTo>
                      <a:pt x="0" y="4469909"/>
                      <a:pt x="19914" y="4492471"/>
                      <a:pt x="44595" y="4492471"/>
                    </a:cubicBezTo>
                    <a:lnTo>
                      <a:pt x="431752" y="4492471"/>
                    </a:lnTo>
                    <a:cubicBezTo>
                      <a:pt x="467766" y="4492471"/>
                      <a:pt x="496896" y="4459423"/>
                      <a:pt x="496896" y="4418642"/>
                    </a:cubicBezTo>
                    <a:lnTo>
                      <a:pt x="496896" y="4406461"/>
                    </a:lnTo>
                    <a:cubicBezTo>
                      <a:pt x="496896" y="4351380"/>
                      <a:pt x="536406" y="4306680"/>
                      <a:pt x="585132" y="4306680"/>
                    </a:cubicBezTo>
                    <a:lnTo>
                      <a:pt x="954175" y="4306680"/>
                    </a:lnTo>
                    <a:cubicBezTo>
                      <a:pt x="976102" y="4306680"/>
                      <a:pt x="993897" y="4286554"/>
                      <a:pt x="993897" y="4261662"/>
                    </a:cubicBezTo>
                    <a:lnTo>
                      <a:pt x="993897" y="0"/>
                    </a:lnTo>
                    <a:cubicBezTo>
                      <a:pt x="993897" y="0"/>
                      <a:pt x="0" y="0"/>
                      <a:pt x="0" y="0"/>
                    </a:cubicBezTo>
                    <a:lnTo>
                      <a:pt x="0" y="845490"/>
                    </a:lnTo>
                    <a:cubicBezTo>
                      <a:pt x="0" y="1200019"/>
                      <a:pt x="253797" y="1487286"/>
                      <a:pt x="566912" y="1487286"/>
                    </a:cubicBezTo>
                    <a:close/>
                  </a:path>
                </a:pathLst>
              </a:custGeom>
              <a:solidFill>
                <a:srgbClr val="AA223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CB5BB82A-5FB3-993A-6EC0-06D6278A45E3}"/>
                  </a:ext>
                </a:extLst>
              </p:cNvPr>
              <p:cNvSpPr/>
              <p:nvPr/>
            </p:nvSpPr>
            <p:spPr>
              <a:xfrm rot="10800000">
                <a:off x="4761976" y="1841390"/>
                <a:ext cx="658219" cy="169585"/>
              </a:xfrm>
              <a:custGeom>
                <a:avLst/>
                <a:gdLst>
                  <a:gd name="connsiteX0" fmla="*/ 573480 w 658219"/>
                  <a:gd name="connsiteY0" fmla="*/ 0 h 169585"/>
                  <a:gd name="connsiteX1" fmla="*/ 658220 w 658219"/>
                  <a:gd name="connsiteY1" fmla="*/ 84740 h 169585"/>
                  <a:gd name="connsiteX2" fmla="*/ 658220 w 658219"/>
                  <a:gd name="connsiteY2" fmla="*/ 84846 h 169585"/>
                  <a:gd name="connsiteX3" fmla="*/ 573480 w 658219"/>
                  <a:gd name="connsiteY3" fmla="*/ 169585 h 169585"/>
                  <a:gd name="connsiteX4" fmla="*/ 84740 w 658219"/>
                  <a:gd name="connsiteY4" fmla="*/ 169585 h 169585"/>
                  <a:gd name="connsiteX5" fmla="*/ 0 w 658219"/>
                  <a:gd name="connsiteY5" fmla="*/ 84846 h 169585"/>
                  <a:gd name="connsiteX6" fmla="*/ 0 w 658219"/>
                  <a:gd name="connsiteY6" fmla="*/ 84740 h 169585"/>
                  <a:gd name="connsiteX7" fmla="*/ 84740 w 658219"/>
                  <a:gd name="connsiteY7" fmla="*/ 0 h 16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219" h="169585">
                    <a:moveTo>
                      <a:pt x="573480" y="0"/>
                    </a:moveTo>
                    <a:cubicBezTo>
                      <a:pt x="620280" y="0"/>
                      <a:pt x="658220" y="37939"/>
                      <a:pt x="658220" y="84740"/>
                    </a:cubicBezTo>
                    <a:lnTo>
                      <a:pt x="658220" y="84846"/>
                    </a:lnTo>
                    <a:cubicBezTo>
                      <a:pt x="658220" y="131646"/>
                      <a:pt x="620280" y="169585"/>
                      <a:pt x="573480" y="169585"/>
                    </a:cubicBezTo>
                    <a:lnTo>
                      <a:pt x="84740" y="169585"/>
                    </a:lnTo>
                    <a:cubicBezTo>
                      <a:pt x="37939" y="169585"/>
                      <a:pt x="0" y="131646"/>
                      <a:pt x="0" y="84846"/>
                    </a:cubicBezTo>
                    <a:lnTo>
                      <a:pt x="0" y="84740"/>
                    </a:lnTo>
                    <a:cubicBezTo>
                      <a:pt x="0" y="37939"/>
                      <a:pt x="37939" y="0"/>
                      <a:pt x="84740" y="0"/>
                    </a:cubicBezTo>
                    <a:close/>
                  </a:path>
                </a:pathLst>
              </a:custGeom>
              <a:solidFill>
                <a:srgbClr val="E8EAE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BF292DC2-01E6-A157-FE77-75114223B105}"/>
                  </a:ext>
                </a:extLst>
              </p:cNvPr>
              <p:cNvSpPr/>
              <p:nvPr/>
            </p:nvSpPr>
            <p:spPr>
              <a:xfrm>
                <a:off x="4840255" y="4080741"/>
                <a:ext cx="189817" cy="680988"/>
              </a:xfrm>
              <a:custGeom>
                <a:avLst/>
                <a:gdLst>
                  <a:gd name="connsiteX0" fmla="*/ 0 w 189817"/>
                  <a:gd name="connsiteY0" fmla="*/ 0 h 680988"/>
                  <a:gd name="connsiteX1" fmla="*/ 0 w 189817"/>
                  <a:gd name="connsiteY1" fmla="*/ 582161 h 680988"/>
                  <a:gd name="connsiteX2" fmla="*/ 98828 w 189817"/>
                  <a:gd name="connsiteY2" fmla="*/ 680989 h 680988"/>
                  <a:gd name="connsiteX3" fmla="*/ 189818 w 189817"/>
                  <a:gd name="connsiteY3" fmla="*/ 680989 h 680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817" h="680988">
                    <a:moveTo>
                      <a:pt x="0" y="0"/>
                    </a:moveTo>
                    <a:lnTo>
                      <a:pt x="0" y="582161"/>
                    </a:lnTo>
                    <a:cubicBezTo>
                      <a:pt x="0" y="636712"/>
                      <a:pt x="44277" y="680989"/>
                      <a:pt x="98828" y="680989"/>
                    </a:cubicBezTo>
                    <a:lnTo>
                      <a:pt x="189818" y="680989"/>
                    </a:ln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03AE45B1-4D6D-DCD5-E466-5757FBB0DE25}"/>
                  </a:ext>
                </a:extLst>
              </p:cNvPr>
              <p:cNvSpPr/>
              <p:nvPr/>
            </p:nvSpPr>
            <p:spPr>
              <a:xfrm>
                <a:off x="5114496" y="1269398"/>
                <a:ext cx="10592" cy="499010"/>
              </a:xfrm>
              <a:custGeom>
                <a:avLst/>
                <a:gdLst>
                  <a:gd name="connsiteX0" fmla="*/ 0 w 10592"/>
                  <a:gd name="connsiteY0" fmla="*/ 499010 h 499010"/>
                  <a:gd name="connsiteX1" fmla="*/ 0 w 10592"/>
                  <a:gd name="connsiteY1" fmla="*/ 0 h 49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592" h="499010">
                    <a:moveTo>
                      <a:pt x="0" y="499010"/>
                    </a:moveTo>
                    <a:lnTo>
                      <a:pt x="0" y="0"/>
                    </a:lnTo>
                  </a:path>
                </a:pathLst>
              </a:custGeom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E726D51E-8F14-97A5-3851-3B1C93DF80FD}"/>
                  </a:ext>
                </a:extLst>
              </p:cNvPr>
              <p:cNvSpPr/>
              <p:nvPr/>
            </p:nvSpPr>
            <p:spPr>
              <a:xfrm>
                <a:off x="4531907" y="2237654"/>
                <a:ext cx="90989" cy="385989"/>
              </a:xfrm>
              <a:custGeom>
                <a:avLst/>
                <a:gdLst>
                  <a:gd name="connsiteX0" fmla="*/ 90990 w 90989"/>
                  <a:gd name="connsiteY0" fmla="*/ 0 h 385989"/>
                  <a:gd name="connsiteX1" fmla="*/ 0 w 90989"/>
                  <a:gd name="connsiteY1" fmla="*/ 385989 h 38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989" h="385989">
                    <a:moveTo>
                      <a:pt x="90990" y="0"/>
                    </a:moveTo>
                    <a:cubicBezTo>
                      <a:pt x="90990" y="0"/>
                      <a:pt x="0" y="40781"/>
                      <a:pt x="0" y="385989"/>
                    </a:cubicBez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B2EE30F-9D8C-E696-16FD-16767BDCAA16}"/>
                </a:ext>
              </a:extLst>
            </p:cNvPr>
            <p:cNvSpPr/>
            <p:nvPr/>
          </p:nvSpPr>
          <p:spPr>
            <a:xfrm>
              <a:off x="0" y="6135041"/>
              <a:ext cx="12189669" cy="743166"/>
            </a:xfrm>
            <a:custGeom>
              <a:avLst/>
              <a:gdLst>
                <a:gd name="connsiteX0" fmla="*/ 0 w 12189669"/>
                <a:gd name="connsiteY0" fmla="*/ 728867 h 743166"/>
                <a:gd name="connsiteX1" fmla="*/ 724635 w 12189669"/>
                <a:gd name="connsiteY1" fmla="*/ 0 h 743166"/>
                <a:gd name="connsiteX2" fmla="*/ 11450841 w 12189669"/>
                <a:gd name="connsiteY2" fmla="*/ 0 h 743166"/>
                <a:gd name="connsiteX3" fmla="*/ 12189670 w 12189669"/>
                <a:gd name="connsiteY3" fmla="*/ 743166 h 743166"/>
                <a:gd name="connsiteX4" fmla="*/ 0 w 12189669"/>
                <a:gd name="connsiteY4" fmla="*/ 728867 h 74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9669" h="743166">
                  <a:moveTo>
                    <a:pt x="0" y="728867"/>
                  </a:moveTo>
                  <a:lnTo>
                    <a:pt x="724635" y="0"/>
                  </a:lnTo>
                  <a:lnTo>
                    <a:pt x="11450841" y="0"/>
                  </a:lnTo>
                  <a:lnTo>
                    <a:pt x="12189670" y="743166"/>
                  </a:lnTo>
                  <a:lnTo>
                    <a:pt x="0" y="728867"/>
                  </a:lnTo>
                  <a:close/>
                </a:path>
              </a:pathLst>
            </a:custGeom>
            <a:solidFill>
              <a:srgbClr val="A97C5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40" name="Graphic 8">
              <a:extLst>
                <a:ext uri="{FF2B5EF4-FFF2-40B4-BE49-F238E27FC236}">
                  <a16:creationId xmlns:a16="http://schemas.microsoft.com/office/drawing/2014/main" id="{E2B9EB2C-47E6-97BD-0898-E27BE8FCC7C7}"/>
                </a:ext>
              </a:extLst>
            </p:cNvPr>
            <p:cNvGrpSpPr/>
            <p:nvPr/>
          </p:nvGrpSpPr>
          <p:grpSpPr>
            <a:xfrm>
              <a:off x="8005938" y="4262190"/>
              <a:ext cx="3837884" cy="2284129"/>
              <a:chOff x="8005938" y="4262190"/>
              <a:chExt cx="3837884" cy="2284129"/>
            </a:xfrm>
          </p:grpSpPr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DB030ADC-2DC3-734C-9087-C6C645AFF7BB}"/>
                  </a:ext>
                </a:extLst>
              </p:cNvPr>
              <p:cNvSpPr/>
              <p:nvPr/>
            </p:nvSpPr>
            <p:spPr>
              <a:xfrm>
                <a:off x="11638646" y="4750925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8174193B-A6CC-66F2-6BB9-5B84AE988A05}"/>
                  </a:ext>
                </a:extLst>
              </p:cNvPr>
              <p:cNvSpPr/>
              <p:nvPr/>
            </p:nvSpPr>
            <p:spPr>
              <a:xfrm>
                <a:off x="11536110" y="4604644"/>
                <a:ext cx="102536" cy="1935982"/>
              </a:xfrm>
              <a:custGeom>
                <a:avLst/>
                <a:gdLst>
                  <a:gd name="connsiteX0" fmla="*/ 102536 w 102536"/>
                  <a:gd name="connsiteY0" fmla="*/ 1935983 h 1935982"/>
                  <a:gd name="connsiteX1" fmla="*/ 0 w 102536"/>
                  <a:gd name="connsiteY1" fmla="*/ 1791290 h 1935982"/>
                  <a:gd name="connsiteX2" fmla="*/ 0 w 102536"/>
                  <a:gd name="connsiteY2" fmla="*/ 0 h 1935982"/>
                  <a:gd name="connsiteX3" fmla="*/ 102536 w 102536"/>
                  <a:gd name="connsiteY3" fmla="*/ 0 h 1935982"/>
                  <a:gd name="connsiteX4" fmla="*/ 102536 w 102536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6" h="1935982">
                    <a:moveTo>
                      <a:pt x="102536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536" y="0"/>
                    </a:lnTo>
                    <a:lnTo>
                      <a:pt x="102536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03538EBA-B87B-E9B6-227D-A4E0A4E5C03F}"/>
                  </a:ext>
                </a:extLst>
              </p:cNvPr>
              <p:cNvSpPr/>
              <p:nvPr/>
            </p:nvSpPr>
            <p:spPr>
              <a:xfrm>
                <a:off x="8108580" y="4526895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D6A1F06A-183D-F429-D9C9-3A7F44F4970E}"/>
                  </a:ext>
                </a:extLst>
              </p:cNvPr>
              <p:cNvSpPr/>
              <p:nvPr/>
            </p:nvSpPr>
            <p:spPr>
              <a:xfrm>
                <a:off x="8005938" y="4380613"/>
                <a:ext cx="102641" cy="1935982"/>
              </a:xfrm>
              <a:custGeom>
                <a:avLst/>
                <a:gdLst>
                  <a:gd name="connsiteX0" fmla="*/ 102642 w 102641"/>
                  <a:gd name="connsiteY0" fmla="*/ 1935983 h 1935982"/>
                  <a:gd name="connsiteX1" fmla="*/ 0 w 102641"/>
                  <a:gd name="connsiteY1" fmla="*/ 1791290 h 1935982"/>
                  <a:gd name="connsiteX2" fmla="*/ 0 w 102641"/>
                  <a:gd name="connsiteY2" fmla="*/ 0 h 1935982"/>
                  <a:gd name="connsiteX3" fmla="*/ 102642 w 102641"/>
                  <a:gd name="connsiteY3" fmla="*/ 0 h 1935982"/>
                  <a:gd name="connsiteX4" fmla="*/ 102642 w 102641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41" h="1935982">
                    <a:moveTo>
                      <a:pt x="102642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642" y="0"/>
                    </a:lnTo>
                    <a:lnTo>
                      <a:pt x="102642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E10A5471-AD52-0819-E7A4-100816F1BDAD}"/>
                  </a:ext>
                </a:extLst>
              </p:cNvPr>
              <p:cNvSpPr/>
              <p:nvPr/>
            </p:nvSpPr>
            <p:spPr>
              <a:xfrm>
                <a:off x="8403900" y="4751137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CEF3FCF-A9AA-8739-EB9F-B276386E4B48}"/>
                  </a:ext>
                </a:extLst>
              </p:cNvPr>
              <p:cNvSpPr/>
              <p:nvPr/>
            </p:nvSpPr>
            <p:spPr>
              <a:xfrm>
                <a:off x="8301364" y="4604856"/>
                <a:ext cx="102535" cy="1935982"/>
              </a:xfrm>
              <a:custGeom>
                <a:avLst/>
                <a:gdLst>
                  <a:gd name="connsiteX0" fmla="*/ 102536 w 102535"/>
                  <a:gd name="connsiteY0" fmla="*/ 1935983 h 1935982"/>
                  <a:gd name="connsiteX1" fmla="*/ 0 w 102535"/>
                  <a:gd name="connsiteY1" fmla="*/ 1791290 h 1935982"/>
                  <a:gd name="connsiteX2" fmla="*/ 0 w 102535"/>
                  <a:gd name="connsiteY2" fmla="*/ 0 h 1935982"/>
                  <a:gd name="connsiteX3" fmla="*/ 102536 w 102535"/>
                  <a:gd name="connsiteY3" fmla="*/ 0 h 1935982"/>
                  <a:gd name="connsiteX4" fmla="*/ 102536 w 102535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5" h="1935982">
                    <a:moveTo>
                      <a:pt x="102536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536" y="0"/>
                    </a:lnTo>
                    <a:lnTo>
                      <a:pt x="102536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407D303B-E404-D106-3705-696303D95335}"/>
                  </a:ext>
                </a:extLst>
              </p:cNvPr>
              <p:cNvSpPr/>
              <p:nvPr/>
            </p:nvSpPr>
            <p:spPr>
              <a:xfrm>
                <a:off x="11240685" y="4552317"/>
                <a:ext cx="205177" cy="1789700"/>
              </a:xfrm>
              <a:custGeom>
                <a:avLst/>
                <a:gdLst>
                  <a:gd name="connsiteX0" fmla="*/ -1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-1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-1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-1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84F831F7-15A9-1C84-0E25-417D161C9012}"/>
                  </a:ext>
                </a:extLst>
              </p:cNvPr>
              <p:cNvSpPr/>
              <p:nvPr/>
            </p:nvSpPr>
            <p:spPr>
              <a:xfrm>
                <a:off x="11138149" y="4406035"/>
                <a:ext cx="102534" cy="1935982"/>
              </a:xfrm>
              <a:custGeom>
                <a:avLst/>
                <a:gdLst>
                  <a:gd name="connsiteX0" fmla="*/ 102535 w 102534"/>
                  <a:gd name="connsiteY0" fmla="*/ 1935983 h 1935982"/>
                  <a:gd name="connsiteX1" fmla="*/ 0 w 102534"/>
                  <a:gd name="connsiteY1" fmla="*/ 1791184 h 1935982"/>
                  <a:gd name="connsiteX2" fmla="*/ 0 w 102534"/>
                  <a:gd name="connsiteY2" fmla="*/ 0 h 1935982"/>
                  <a:gd name="connsiteX3" fmla="*/ 102535 w 102534"/>
                  <a:gd name="connsiteY3" fmla="*/ 0 h 1935982"/>
                  <a:gd name="connsiteX4" fmla="*/ 102535 w 102534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4" h="1935982">
                    <a:moveTo>
                      <a:pt x="102535" y="1935983"/>
                    </a:moveTo>
                    <a:lnTo>
                      <a:pt x="0" y="1791184"/>
                    </a:lnTo>
                    <a:lnTo>
                      <a:pt x="0" y="0"/>
                    </a:lnTo>
                    <a:lnTo>
                      <a:pt x="102535" y="0"/>
                    </a:lnTo>
                    <a:lnTo>
                      <a:pt x="102535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D6B01729-2C09-5FEC-485D-6A9C57B1C2A3}"/>
                  </a:ext>
                </a:extLst>
              </p:cNvPr>
              <p:cNvSpPr/>
              <p:nvPr/>
            </p:nvSpPr>
            <p:spPr>
              <a:xfrm>
                <a:off x="8005938" y="4262190"/>
                <a:ext cx="3439924" cy="488947"/>
              </a:xfrm>
              <a:custGeom>
                <a:avLst/>
                <a:gdLst>
                  <a:gd name="connsiteX0" fmla="*/ 397961 w 3439924"/>
                  <a:gd name="connsiteY0" fmla="*/ 488948 h 488947"/>
                  <a:gd name="connsiteX1" fmla="*/ 0 w 3439924"/>
                  <a:gd name="connsiteY1" fmla="*/ 206765 h 488947"/>
                  <a:gd name="connsiteX2" fmla="*/ 0 w 3439924"/>
                  <a:gd name="connsiteY2" fmla="*/ 0 h 488947"/>
                  <a:gd name="connsiteX3" fmla="*/ 3439924 w 3439924"/>
                  <a:gd name="connsiteY3" fmla="*/ 0 h 488947"/>
                  <a:gd name="connsiteX4" fmla="*/ 397961 w 3439924"/>
                  <a:gd name="connsiteY4" fmla="*/ 488948 h 48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39924" h="488947">
                    <a:moveTo>
                      <a:pt x="397961" y="488948"/>
                    </a:moveTo>
                    <a:lnTo>
                      <a:pt x="0" y="206765"/>
                    </a:lnTo>
                    <a:lnTo>
                      <a:pt x="0" y="0"/>
                    </a:lnTo>
                    <a:lnTo>
                      <a:pt x="3439924" y="0"/>
                    </a:lnTo>
                    <a:lnTo>
                      <a:pt x="397961" y="488948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2442CBF8-02BE-7377-A75C-9851552D7B8F}"/>
                  </a:ext>
                </a:extLst>
              </p:cNvPr>
              <p:cNvSpPr/>
              <p:nvPr/>
            </p:nvSpPr>
            <p:spPr>
              <a:xfrm>
                <a:off x="8403900" y="4549775"/>
                <a:ext cx="3439817" cy="201362"/>
              </a:xfrm>
              <a:custGeom>
                <a:avLst/>
                <a:gdLst>
                  <a:gd name="connsiteX0" fmla="*/ 0 w 3439817"/>
                  <a:gd name="connsiteY0" fmla="*/ 0 h 201362"/>
                  <a:gd name="connsiteX1" fmla="*/ 3439818 w 3439817"/>
                  <a:gd name="connsiteY1" fmla="*/ 0 h 201362"/>
                  <a:gd name="connsiteX2" fmla="*/ 3439818 w 3439817"/>
                  <a:gd name="connsiteY2" fmla="*/ 201363 h 201362"/>
                  <a:gd name="connsiteX3" fmla="*/ 0 w 3439817"/>
                  <a:gd name="connsiteY3" fmla="*/ 201363 h 20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9817" h="201362">
                    <a:moveTo>
                      <a:pt x="0" y="0"/>
                    </a:moveTo>
                    <a:lnTo>
                      <a:pt x="3439818" y="0"/>
                    </a:lnTo>
                    <a:lnTo>
                      <a:pt x="3439818" y="201363"/>
                    </a:lnTo>
                    <a:lnTo>
                      <a:pt x="0" y="201363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B1C42626-AACE-AE61-7979-23302E6483A7}"/>
                  </a:ext>
                </a:extLst>
              </p:cNvPr>
              <p:cNvSpPr/>
              <p:nvPr/>
            </p:nvSpPr>
            <p:spPr>
              <a:xfrm>
                <a:off x="8005938" y="4262190"/>
                <a:ext cx="3837884" cy="287585"/>
              </a:xfrm>
              <a:custGeom>
                <a:avLst/>
                <a:gdLst>
                  <a:gd name="connsiteX0" fmla="*/ 3837885 w 3837884"/>
                  <a:gd name="connsiteY0" fmla="*/ 287585 h 287585"/>
                  <a:gd name="connsiteX1" fmla="*/ 397961 w 3837884"/>
                  <a:gd name="connsiteY1" fmla="*/ 287585 h 287585"/>
                  <a:gd name="connsiteX2" fmla="*/ 0 w 3837884"/>
                  <a:gd name="connsiteY2" fmla="*/ 0 h 287585"/>
                  <a:gd name="connsiteX3" fmla="*/ 3439924 w 3837884"/>
                  <a:gd name="connsiteY3" fmla="*/ 0 h 287585"/>
                  <a:gd name="connsiteX4" fmla="*/ 3837885 w 3837884"/>
                  <a:gd name="connsiteY4" fmla="*/ 287585 h 28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37884" h="287585">
                    <a:moveTo>
                      <a:pt x="3837885" y="287585"/>
                    </a:moveTo>
                    <a:lnTo>
                      <a:pt x="397961" y="287585"/>
                    </a:lnTo>
                    <a:lnTo>
                      <a:pt x="0" y="0"/>
                    </a:lnTo>
                    <a:lnTo>
                      <a:pt x="3439924" y="0"/>
                    </a:lnTo>
                    <a:lnTo>
                      <a:pt x="3837885" y="287585"/>
                    </a:lnTo>
                    <a:close/>
                  </a:path>
                </a:pathLst>
              </a:custGeom>
              <a:solidFill>
                <a:srgbClr val="A97C5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61C9422D-C293-F7F8-67A7-26F1CD1FBE96}"/>
              </a:ext>
            </a:extLst>
          </p:cNvPr>
          <p:cNvSpPr/>
          <p:nvPr/>
        </p:nvSpPr>
        <p:spPr>
          <a:xfrm>
            <a:off x="6564062" y="4320454"/>
            <a:ext cx="336214" cy="379487"/>
          </a:xfrm>
          <a:custGeom>
            <a:avLst/>
            <a:gdLst>
              <a:gd name="connsiteX0" fmla="*/ 274029 w 336214"/>
              <a:gd name="connsiteY0" fmla="*/ 289492 h 379487"/>
              <a:gd name="connsiteX1" fmla="*/ 278054 w 336214"/>
              <a:gd name="connsiteY1" fmla="*/ 289068 h 379487"/>
              <a:gd name="connsiteX2" fmla="*/ 278054 w 336214"/>
              <a:gd name="connsiteY2" fmla="*/ 289068 h 379487"/>
              <a:gd name="connsiteX3" fmla="*/ 335995 w 336214"/>
              <a:gd name="connsiteY3" fmla="*/ 211108 h 379487"/>
              <a:gd name="connsiteX4" fmla="*/ 328580 w 336214"/>
              <a:gd name="connsiteY4" fmla="*/ 182826 h 379487"/>
              <a:gd name="connsiteX5" fmla="*/ 240874 w 336214"/>
              <a:gd name="connsiteY5" fmla="*/ 0 h 379487"/>
              <a:gd name="connsiteX6" fmla="*/ 0 w 336214"/>
              <a:gd name="connsiteY6" fmla="*/ 79973 h 379487"/>
              <a:gd name="connsiteX7" fmla="*/ 78808 w 336214"/>
              <a:gd name="connsiteY7" fmla="*/ 232928 h 379487"/>
              <a:gd name="connsiteX8" fmla="*/ 78808 w 336214"/>
              <a:gd name="connsiteY8" fmla="*/ 232928 h 379487"/>
              <a:gd name="connsiteX9" fmla="*/ 20867 w 336214"/>
              <a:gd name="connsiteY9" fmla="*/ 310889 h 379487"/>
              <a:gd name="connsiteX10" fmla="*/ 93744 w 336214"/>
              <a:gd name="connsiteY10" fmla="*/ 379316 h 379487"/>
              <a:gd name="connsiteX11" fmla="*/ 97769 w 336214"/>
              <a:gd name="connsiteY11" fmla="*/ 378892 h 379487"/>
              <a:gd name="connsiteX12" fmla="*/ 155710 w 336214"/>
              <a:gd name="connsiteY12" fmla="*/ 300932 h 379487"/>
              <a:gd name="connsiteX13" fmla="*/ 148189 w 336214"/>
              <a:gd name="connsiteY13" fmla="*/ 272544 h 379487"/>
              <a:gd name="connsiteX14" fmla="*/ 93426 w 336214"/>
              <a:gd name="connsiteY14" fmla="*/ 163759 h 379487"/>
              <a:gd name="connsiteX15" fmla="*/ 233353 w 336214"/>
              <a:gd name="connsiteY15" fmla="*/ 86964 h 379487"/>
              <a:gd name="connsiteX16" fmla="*/ 259834 w 336214"/>
              <a:gd name="connsiteY16" fmla="*/ 142892 h 379487"/>
              <a:gd name="connsiteX17" fmla="*/ 259199 w 336214"/>
              <a:gd name="connsiteY17" fmla="*/ 142892 h 379487"/>
              <a:gd name="connsiteX18" fmla="*/ 201258 w 336214"/>
              <a:gd name="connsiteY18" fmla="*/ 220853 h 379487"/>
              <a:gd name="connsiteX19" fmla="*/ 224456 w 336214"/>
              <a:gd name="connsiteY19" fmla="*/ 270955 h 379487"/>
              <a:gd name="connsiteX20" fmla="*/ 274029 w 336214"/>
              <a:gd name="connsiteY20" fmla="*/ 289280 h 379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6214" h="379487">
                <a:moveTo>
                  <a:pt x="274029" y="289492"/>
                </a:moveTo>
                <a:cubicBezTo>
                  <a:pt x="275406" y="289492"/>
                  <a:pt x="276783" y="289280"/>
                  <a:pt x="278054" y="289068"/>
                </a:cubicBezTo>
                <a:lnTo>
                  <a:pt x="278054" y="289068"/>
                </a:lnTo>
                <a:cubicBezTo>
                  <a:pt x="313433" y="284195"/>
                  <a:pt x="338855" y="249876"/>
                  <a:pt x="335995" y="211108"/>
                </a:cubicBezTo>
                <a:cubicBezTo>
                  <a:pt x="335253" y="201257"/>
                  <a:pt x="332817" y="191723"/>
                  <a:pt x="328580" y="182826"/>
                </a:cubicBezTo>
                <a:lnTo>
                  <a:pt x="240874" y="0"/>
                </a:lnTo>
                <a:lnTo>
                  <a:pt x="0" y="79973"/>
                </a:lnTo>
                <a:lnTo>
                  <a:pt x="78808" y="232928"/>
                </a:lnTo>
                <a:cubicBezTo>
                  <a:pt x="78808" y="232928"/>
                  <a:pt x="78808" y="232928"/>
                  <a:pt x="78808" y="232928"/>
                </a:cubicBezTo>
                <a:cubicBezTo>
                  <a:pt x="43429" y="237800"/>
                  <a:pt x="18007" y="272120"/>
                  <a:pt x="20867" y="310889"/>
                </a:cubicBezTo>
                <a:cubicBezTo>
                  <a:pt x="23833" y="351351"/>
                  <a:pt x="56564" y="382070"/>
                  <a:pt x="93744" y="379316"/>
                </a:cubicBezTo>
                <a:cubicBezTo>
                  <a:pt x="95121" y="379316"/>
                  <a:pt x="96498" y="379104"/>
                  <a:pt x="97769" y="378892"/>
                </a:cubicBezTo>
                <a:cubicBezTo>
                  <a:pt x="133148" y="374019"/>
                  <a:pt x="158570" y="339700"/>
                  <a:pt x="155710" y="300932"/>
                </a:cubicBezTo>
                <a:cubicBezTo>
                  <a:pt x="154969" y="291081"/>
                  <a:pt x="152532" y="281547"/>
                  <a:pt x="148189" y="272544"/>
                </a:cubicBezTo>
                <a:lnTo>
                  <a:pt x="93426" y="163759"/>
                </a:lnTo>
                <a:lnTo>
                  <a:pt x="233353" y="86964"/>
                </a:lnTo>
                <a:lnTo>
                  <a:pt x="259834" y="142892"/>
                </a:lnTo>
                <a:cubicBezTo>
                  <a:pt x="259834" y="142892"/>
                  <a:pt x="259411" y="142892"/>
                  <a:pt x="259199" y="142892"/>
                </a:cubicBezTo>
                <a:cubicBezTo>
                  <a:pt x="223820" y="147765"/>
                  <a:pt x="198398" y="182084"/>
                  <a:pt x="201258" y="220853"/>
                </a:cubicBezTo>
                <a:cubicBezTo>
                  <a:pt x="202741" y="240237"/>
                  <a:pt x="210897" y="258032"/>
                  <a:pt x="224456" y="270955"/>
                </a:cubicBezTo>
                <a:cubicBezTo>
                  <a:pt x="238226" y="284090"/>
                  <a:pt x="255915" y="290551"/>
                  <a:pt x="274029" y="289280"/>
                </a:cubicBez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4F2DB4B4-0BC1-230B-B02C-0CC1F6491787}"/>
              </a:ext>
            </a:extLst>
          </p:cNvPr>
          <p:cNvSpPr/>
          <p:nvPr/>
        </p:nvSpPr>
        <p:spPr>
          <a:xfrm>
            <a:off x="7041701" y="5244746"/>
            <a:ext cx="155074" cy="259515"/>
          </a:xfrm>
          <a:custGeom>
            <a:avLst/>
            <a:gdLst>
              <a:gd name="connsiteX0" fmla="*/ 111539 w 155074"/>
              <a:gd name="connsiteY0" fmla="*/ 0 h 259515"/>
              <a:gd name="connsiteX1" fmla="*/ 0 w 155074"/>
              <a:gd name="connsiteY1" fmla="*/ 80502 h 259515"/>
              <a:gd name="connsiteX2" fmla="*/ 72982 w 155074"/>
              <a:gd name="connsiteY2" fmla="*/ 152955 h 259515"/>
              <a:gd name="connsiteX3" fmla="*/ 51267 w 155074"/>
              <a:gd name="connsiteY3" fmla="*/ 222442 h 259515"/>
              <a:gd name="connsiteX4" fmla="*/ 103065 w 155074"/>
              <a:gd name="connsiteY4" fmla="*/ 259515 h 259515"/>
              <a:gd name="connsiteX5" fmla="*/ 103065 w 155074"/>
              <a:gd name="connsiteY5" fmla="*/ 259515 h 259515"/>
              <a:gd name="connsiteX6" fmla="*/ 121178 w 155074"/>
              <a:gd name="connsiteY6" fmla="*/ 256019 h 259515"/>
              <a:gd name="connsiteX7" fmla="*/ 149036 w 155074"/>
              <a:gd name="connsiteY7" fmla="*/ 183673 h 259515"/>
              <a:gd name="connsiteX8" fmla="*/ 137067 w 155074"/>
              <a:gd name="connsiteY8" fmla="*/ 164606 h 259515"/>
              <a:gd name="connsiteX9" fmla="*/ 83151 w 155074"/>
              <a:gd name="connsiteY9" fmla="*/ 110267 h 259515"/>
              <a:gd name="connsiteX10" fmla="*/ 155074 w 155074"/>
              <a:gd name="connsiteY10" fmla="*/ 64826 h 259515"/>
              <a:gd name="connsiteX11" fmla="*/ 111645 w 155074"/>
              <a:gd name="connsiteY11" fmla="*/ 106 h 259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5074" h="259515">
                <a:moveTo>
                  <a:pt x="111539" y="0"/>
                </a:moveTo>
                <a:lnTo>
                  <a:pt x="0" y="80502"/>
                </a:lnTo>
                <a:lnTo>
                  <a:pt x="72982" y="152955"/>
                </a:lnTo>
                <a:cubicBezTo>
                  <a:pt x="50315" y="165878"/>
                  <a:pt x="40569" y="195536"/>
                  <a:pt x="51267" y="222442"/>
                </a:cubicBezTo>
                <a:cubicBezTo>
                  <a:pt x="60059" y="244579"/>
                  <a:pt x="80820" y="259515"/>
                  <a:pt x="103065" y="259515"/>
                </a:cubicBezTo>
                <a:lnTo>
                  <a:pt x="103065" y="259515"/>
                </a:lnTo>
                <a:cubicBezTo>
                  <a:pt x="109314" y="259515"/>
                  <a:pt x="115352" y="258350"/>
                  <a:pt x="121178" y="256019"/>
                </a:cubicBezTo>
                <a:cubicBezTo>
                  <a:pt x="148083" y="245321"/>
                  <a:pt x="160582" y="212908"/>
                  <a:pt x="149036" y="183673"/>
                </a:cubicBezTo>
                <a:cubicBezTo>
                  <a:pt x="146177" y="176576"/>
                  <a:pt x="142152" y="170115"/>
                  <a:pt x="137067" y="164606"/>
                </a:cubicBezTo>
                <a:lnTo>
                  <a:pt x="83151" y="110267"/>
                </a:lnTo>
                <a:lnTo>
                  <a:pt x="155074" y="64826"/>
                </a:lnTo>
                <a:lnTo>
                  <a:pt x="111645" y="106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2" name="Freeform: Shape 331">
            <a:extLst>
              <a:ext uri="{FF2B5EF4-FFF2-40B4-BE49-F238E27FC236}">
                <a16:creationId xmlns:a16="http://schemas.microsoft.com/office/drawing/2014/main" id="{95AB4682-504E-1C09-610A-CEB65DB97EEC}"/>
              </a:ext>
            </a:extLst>
          </p:cNvPr>
          <p:cNvSpPr/>
          <p:nvPr/>
        </p:nvSpPr>
        <p:spPr>
          <a:xfrm>
            <a:off x="6507282" y="5104845"/>
            <a:ext cx="287936" cy="240916"/>
          </a:xfrm>
          <a:custGeom>
            <a:avLst/>
            <a:gdLst>
              <a:gd name="connsiteX0" fmla="*/ 104474 w 287936"/>
              <a:gd name="connsiteY0" fmla="*/ 121389 h 240916"/>
              <a:gd name="connsiteX1" fmla="*/ 100873 w 287936"/>
              <a:gd name="connsiteY1" fmla="*/ 118953 h 240916"/>
              <a:gd name="connsiteX2" fmla="*/ 17086 w 287936"/>
              <a:gd name="connsiteY2" fmla="*/ 135478 h 240916"/>
              <a:gd name="connsiteX3" fmla="*/ 32 w 287936"/>
              <a:gd name="connsiteY3" fmla="*/ 183144 h 240916"/>
              <a:gd name="connsiteX4" fmla="*/ 20688 w 287936"/>
              <a:gd name="connsiteY4" fmla="*/ 227102 h 240916"/>
              <a:gd name="connsiteX5" fmla="*/ 27997 w 287936"/>
              <a:gd name="connsiteY5" fmla="*/ 232398 h 240916"/>
              <a:gd name="connsiteX6" fmla="*/ 111783 w 287936"/>
              <a:gd name="connsiteY6" fmla="*/ 215874 h 240916"/>
              <a:gd name="connsiteX7" fmla="*/ 125130 w 287936"/>
              <a:gd name="connsiteY7" fmla="*/ 192677 h 240916"/>
              <a:gd name="connsiteX8" fmla="*/ 153942 w 287936"/>
              <a:gd name="connsiteY8" fmla="*/ 99887 h 240916"/>
              <a:gd name="connsiteX9" fmla="*/ 245143 w 287936"/>
              <a:gd name="connsiteY9" fmla="*/ 152002 h 240916"/>
              <a:gd name="connsiteX10" fmla="*/ 287937 w 287936"/>
              <a:gd name="connsiteY10" fmla="*/ 72135 h 240916"/>
              <a:gd name="connsiteX11" fmla="*/ 141337 w 287936"/>
              <a:gd name="connsiteY11" fmla="*/ 0 h 240916"/>
              <a:gd name="connsiteX12" fmla="*/ 104686 w 287936"/>
              <a:gd name="connsiteY12" fmla="*/ 121389 h 24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7936" h="240916">
                <a:moveTo>
                  <a:pt x="104474" y="121389"/>
                </a:moveTo>
                <a:cubicBezTo>
                  <a:pt x="103309" y="120542"/>
                  <a:pt x="102038" y="119695"/>
                  <a:pt x="100873" y="118953"/>
                </a:cubicBezTo>
                <a:cubicBezTo>
                  <a:pt x="74709" y="102959"/>
                  <a:pt x="38695" y="110055"/>
                  <a:pt x="17086" y="135478"/>
                </a:cubicBezTo>
                <a:cubicBezTo>
                  <a:pt x="5540" y="149036"/>
                  <a:pt x="-497" y="165984"/>
                  <a:pt x="32" y="183144"/>
                </a:cubicBezTo>
                <a:cubicBezTo>
                  <a:pt x="562" y="200621"/>
                  <a:pt x="7976" y="216192"/>
                  <a:pt x="20688" y="227102"/>
                </a:cubicBezTo>
                <a:cubicBezTo>
                  <a:pt x="23018" y="229009"/>
                  <a:pt x="25454" y="230810"/>
                  <a:pt x="27997" y="232398"/>
                </a:cubicBezTo>
                <a:cubicBezTo>
                  <a:pt x="54160" y="248393"/>
                  <a:pt x="90175" y="241296"/>
                  <a:pt x="111783" y="215874"/>
                </a:cubicBezTo>
                <a:cubicBezTo>
                  <a:pt x="117715" y="208989"/>
                  <a:pt x="122164" y="201151"/>
                  <a:pt x="125130" y="192677"/>
                </a:cubicBezTo>
                <a:lnTo>
                  <a:pt x="153942" y="99887"/>
                </a:lnTo>
                <a:lnTo>
                  <a:pt x="245143" y="152002"/>
                </a:lnTo>
                <a:lnTo>
                  <a:pt x="287937" y="72135"/>
                </a:lnTo>
                <a:lnTo>
                  <a:pt x="141337" y="0"/>
                </a:lnTo>
                <a:lnTo>
                  <a:pt x="104686" y="121389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3" name="Freeform: Shape 332">
            <a:extLst>
              <a:ext uri="{FF2B5EF4-FFF2-40B4-BE49-F238E27FC236}">
                <a16:creationId xmlns:a16="http://schemas.microsoft.com/office/drawing/2014/main" id="{125C1B4E-5408-F4BA-35BB-7DEA0ECED265}"/>
              </a:ext>
            </a:extLst>
          </p:cNvPr>
          <p:cNvSpPr/>
          <p:nvPr/>
        </p:nvSpPr>
        <p:spPr>
          <a:xfrm>
            <a:off x="5806029" y="5086494"/>
            <a:ext cx="391764" cy="353292"/>
          </a:xfrm>
          <a:custGeom>
            <a:avLst/>
            <a:gdLst>
              <a:gd name="connsiteX0" fmla="*/ 183940 w 391764"/>
              <a:gd name="connsiteY0" fmla="*/ 0 h 353292"/>
              <a:gd name="connsiteX1" fmla="*/ 117524 w 391764"/>
              <a:gd name="connsiteY1" fmla="*/ 152955 h 353292"/>
              <a:gd name="connsiteX2" fmla="*/ 117524 w 391764"/>
              <a:gd name="connsiteY2" fmla="*/ 152955 h 353292"/>
              <a:gd name="connsiteX3" fmla="*/ 23463 w 391764"/>
              <a:gd name="connsiteY3" fmla="*/ 157298 h 353292"/>
              <a:gd name="connsiteX4" fmla="*/ 16895 w 391764"/>
              <a:gd name="connsiteY4" fmla="*/ 253901 h 353292"/>
              <a:gd name="connsiteX5" fmla="*/ 19649 w 391764"/>
              <a:gd name="connsiteY5" fmla="*/ 256655 h 353292"/>
              <a:gd name="connsiteX6" fmla="*/ 113711 w 391764"/>
              <a:gd name="connsiteY6" fmla="*/ 252312 h 353292"/>
              <a:gd name="connsiteX7" fmla="*/ 130341 w 391764"/>
              <a:gd name="connsiteY7" fmla="*/ 229221 h 353292"/>
              <a:gd name="connsiteX8" fmla="*/ 178326 w 391764"/>
              <a:gd name="connsiteY8" fmla="*/ 121495 h 353292"/>
              <a:gd name="connsiteX9" fmla="*/ 321855 w 391764"/>
              <a:gd name="connsiteY9" fmla="*/ 179330 h 353292"/>
              <a:gd name="connsiteX10" fmla="*/ 296115 w 391764"/>
              <a:gd name="connsiteY10" fmla="*/ 233563 h 353292"/>
              <a:gd name="connsiteX11" fmla="*/ 295691 w 391764"/>
              <a:gd name="connsiteY11" fmla="*/ 233140 h 353292"/>
              <a:gd name="connsiteX12" fmla="*/ 201629 w 391764"/>
              <a:gd name="connsiteY12" fmla="*/ 237483 h 353292"/>
              <a:gd name="connsiteX13" fmla="*/ 178326 w 391764"/>
              <a:gd name="connsiteY13" fmla="*/ 285678 h 353292"/>
              <a:gd name="connsiteX14" fmla="*/ 195062 w 391764"/>
              <a:gd name="connsiteY14" fmla="*/ 334086 h 353292"/>
              <a:gd name="connsiteX15" fmla="*/ 197816 w 391764"/>
              <a:gd name="connsiteY15" fmla="*/ 336840 h 353292"/>
              <a:gd name="connsiteX16" fmla="*/ 197816 w 391764"/>
              <a:gd name="connsiteY16" fmla="*/ 336840 h 353292"/>
              <a:gd name="connsiteX17" fmla="*/ 291878 w 391764"/>
              <a:gd name="connsiteY17" fmla="*/ 332497 h 353292"/>
              <a:gd name="connsiteX18" fmla="*/ 308508 w 391764"/>
              <a:gd name="connsiteY18" fmla="*/ 309617 h 353292"/>
              <a:gd name="connsiteX19" fmla="*/ 391765 w 391764"/>
              <a:gd name="connsiteY19" fmla="*/ 131664 h 353292"/>
              <a:gd name="connsiteX20" fmla="*/ 183940 w 391764"/>
              <a:gd name="connsiteY20" fmla="*/ 106 h 353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91764" h="353292">
                <a:moveTo>
                  <a:pt x="183940" y="0"/>
                </a:moveTo>
                <a:lnTo>
                  <a:pt x="117524" y="152955"/>
                </a:lnTo>
                <a:cubicBezTo>
                  <a:pt x="117524" y="152955"/>
                  <a:pt x="117524" y="152955"/>
                  <a:pt x="117524" y="152955"/>
                </a:cubicBezTo>
                <a:cubicBezTo>
                  <a:pt x="92103" y="129440"/>
                  <a:pt x="50791" y="131346"/>
                  <a:pt x="23463" y="157298"/>
                </a:cubicBezTo>
                <a:cubicBezTo>
                  <a:pt x="-5031" y="184309"/>
                  <a:pt x="-7997" y="227738"/>
                  <a:pt x="16895" y="253901"/>
                </a:cubicBezTo>
                <a:cubicBezTo>
                  <a:pt x="17849" y="254854"/>
                  <a:pt x="18696" y="255808"/>
                  <a:pt x="19649" y="256655"/>
                </a:cubicBezTo>
                <a:cubicBezTo>
                  <a:pt x="45072" y="280170"/>
                  <a:pt x="86383" y="278264"/>
                  <a:pt x="113711" y="252312"/>
                </a:cubicBezTo>
                <a:cubicBezTo>
                  <a:pt x="120703" y="245745"/>
                  <a:pt x="126316" y="238012"/>
                  <a:pt x="130341" y="229221"/>
                </a:cubicBezTo>
                <a:lnTo>
                  <a:pt x="178326" y="121495"/>
                </a:lnTo>
                <a:lnTo>
                  <a:pt x="321855" y="179330"/>
                </a:lnTo>
                <a:lnTo>
                  <a:pt x="296115" y="233563"/>
                </a:lnTo>
                <a:cubicBezTo>
                  <a:pt x="296115" y="233563"/>
                  <a:pt x="295797" y="233246"/>
                  <a:pt x="295691" y="233140"/>
                </a:cubicBezTo>
                <a:cubicBezTo>
                  <a:pt x="270269" y="209624"/>
                  <a:pt x="228958" y="211531"/>
                  <a:pt x="201629" y="237483"/>
                </a:cubicBezTo>
                <a:cubicBezTo>
                  <a:pt x="187965" y="250511"/>
                  <a:pt x="179703" y="267565"/>
                  <a:pt x="178326" y="285678"/>
                </a:cubicBezTo>
                <a:cubicBezTo>
                  <a:pt x="176949" y="304109"/>
                  <a:pt x="182881" y="321269"/>
                  <a:pt x="195062" y="334086"/>
                </a:cubicBezTo>
                <a:cubicBezTo>
                  <a:pt x="196015" y="335039"/>
                  <a:pt x="196863" y="335993"/>
                  <a:pt x="197816" y="336840"/>
                </a:cubicBezTo>
                <a:cubicBezTo>
                  <a:pt x="197816" y="336840"/>
                  <a:pt x="197816" y="336840"/>
                  <a:pt x="197816" y="336840"/>
                </a:cubicBezTo>
                <a:cubicBezTo>
                  <a:pt x="223238" y="360355"/>
                  <a:pt x="264549" y="358448"/>
                  <a:pt x="291878" y="332497"/>
                </a:cubicBezTo>
                <a:cubicBezTo>
                  <a:pt x="298869" y="325930"/>
                  <a:pt x="304483" y="318197"/>
                  <a:pt x="308508" y="309617"/>
                </a:cubicBezTo>
                <a:lnTo>
                  <a:pt x="391765" y="131664"/>
                </a:lnTo>
                <a:lnTo>
                  <a:pt x="183940" y="106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3317C816-8DE7-FA67-FDCE-855C7FA74FE9}"/>
              </a:ext>
            </a:extLst>
          </p:cNvPr>
          <p:cNvGrpSpPr/>
          <p:nvPr/>
        </p:nvGrpSpPr>
        <p:grpSpPr>
          <a:xfrm>
            <a:off x="5725579" y="5564849"/>
            <a:ext cx="1746707" cy="1213652"/>
            <a:chOff x="5725579" y="5564849"/>
            <a:chExt cx="1746707" cy="1213652"/>
          </a:xfrm>
        </p:grpSpPr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64D87A21-6D29-2CBC-AA46-68457613EA6F}"/>
                </a:ext>
              </a:extLst>
            </p:cNvPr>
            <p:cNvSpPr/>
            <p:nvPr/>
          </p:nvSpPr>
          <p:spPr>
            <a:xfrm>
              <a:off x="5832563" y="5595674"/>
              <a:ext cx="301887" cy="461936"/>
            </a:xfrm>
            <a:custGeom>
              <a:avLst/>
              <a:gdLst>
                <a:gd name="connsiteX0" fmla="*/ 40464 w 301887"/>
                <a:gd name="connsiteY0" fmla="*/ 461937 h 461936"/>
                <a:gd name="connsiteX1" fmla="*/ 0 w 301887"/>
                <a:gd name="connsiteY1" fmla="*/ 452827 h 461936"/>
                <a:gd name="connsiteX2" fmla="*/ 90143 w 301887"/>
                <a:gd name="connsiteY2" fmla="*/ 53492 h 461936"/>
                <a:gd name="connsiteX3" fmla="*/ 90143 w 301887"/>
                <a:gd name="connsiteY3" fmla="*/ 53280 h 461936"/>
                <a:gd name="connsiteX4" fmla="*/ 112916 w 301887"/>
                <a:gd name="connsiteY4" fmla="*/ 16630 h 461936"/>
                <a:gd name="connsiteX5" fmla="*/ 158146 w 301887"/>
                <a:gd name="connsiteY5" fmla="*/ 0 h 461936"/>
                <a:gd name="connsiteX6" fmla="*/ 301887 w 301887"/>
                <a:gd name="connsiteY6" fmla="*/ 0 h 461936"/>
                <a:gd name="connsiteX7" fmla="*/ 301887 w 301887"/>
                <a:gd name="connsiteY7" fmla="*/ 41522 h 461936"/>
                <a:gd name="connsiteX8" fmla="*/ 158146 w 301887"/>
                <a:gd name="connsiteY8" fmla="*/ 41522 h 461936"/>
                <a:gd name="connsiteX9" fmla="*/ 139715 w 301887"/>
                <a:gd name="connsiteY9" fmla="*/ 48302 h 461936"/>
                <a:gd name="connsiteX10" fmla="*/ 130500 w 301887"/>
                <a:gd name="connsiteY10" fmla="*/ 63025 h 461936"/>
                <a:gd name="connsiteX11" fmla="*/ 40464 w 301887"/>
                <a:gd name="connsiteY11" fmla="*/ 461937 h 46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887" h="461936">
                  <a:moveTo>
                    <a:pt x="40464" y="461937"/>
                  </a:moveTo>
                  <a:lnTo>
                    <a:pt x="0" y="452827"/>
                  </a:lnTo>
                  <a:lnTo>
                    <a:pt x="90143" y="53492"/>
                  </a:lnTo>
                  <a:lnTo>
                    <a:pt x="90143" y="53280"/>
                  </a:lnTo>
                  <a:cubicBezTo>
                    <a:pt x="93744" y="38874"/>
                    <a:pt x="101582" y="26163"/>
                    <a:pt x="112916" y="16630"/>
                  </a:cubicBezTo>
                  <a:cubicBezTo>
                    <a:pt x="125521" y="5932"/>
                    <a:pt x="141622" y="0"/>
                    <a:pt x="158146" y="0"/>
                  </a:cubicBezTo>
                  <a:lnTo>
                    <a:pt x="301887" y="0"/>
                  </a:lnTo>
                  <a:lnTo>
                    <a:pt x="301887" y="41522"/>
                  </a:lnTo>
                  <a:lnTo>
                    <a:pt x="158146" y="41522"/>
                  </a:lnTo>
                  <a:cubicBezTo>
                    <a:pt x="151367" y="41522"/>
                    <a:pt x="144906" y="43958"/>
                    <a:pt x="139715" y="48302"/>
                  </a:cubicBezTo>
                  <a:cubicBezTo>
                    <a:pt x="135161" y="52115"/>
                    <a:pt x="131983" y="57305"/>
                    <a:pt x="130500" y="63025"/>
                  </a:cubicBezTo>
                  <a:lnTo>
                    <a:pt x="40464" y="461937"/>
                  </a:lnTo>
                  <a:close/>
                </a:path>
              </a:pathLst>
            </a:custGeom>
            <a:solidFill>
              <a:srgbClr val="A0A0C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7EB1FB0-6AA7-D470-A16D-96F5CE505361}"/>
                </a:ext>
              </a:extLst>
            </p:cNvPr>
            <p:cNvSpPr/>
            <p:nvPr/>
          </p:nvSpPr>
          <p:spPr>
            <a:xfrm>
              <a:off x="7063309" y="5595674"/>
              <a:ext cx="301781" cy="462042"/>
            </a:xfrm>
            <a:custGeom>
              <a:avLst/>
              <a:gdLst>
                <a:gd name="connsiteX0" fmla="*/ 261424 w 301781"/>
                <a:gd name="connsiteY0" fmla="*/ 461937 h 462042"/>
                <a:gd name="connsiteX1" fmla="*/ 171387 w 301781"/>
                <a:gd name="connsiteY1" fmla="*/ 63025 h 462042"/>
                <a:gd name="connsiteX2" fmla="*/ 162172 w 301781"/>
                <a:gd name="connsiteY2" fmla="*/ 48302 h 462042"/>
                <a:gd name="connsiteX3" fmla="*/ 143741 w 301781"/>
                <a:gd name="connsiteY3" fmla="*/ 41522 h 462042"/>
                <a:gd name="connsiteX4" fmla="*/ 0 w 301781"/>
                <a:gd name="connsiteY4" fmla="*/ 41522 h 462042"/>
                <a:gd name="connsiteX5" fmla="*/ 0 w 301781"/>
                <a:gd name="connsiteY5" fmla="*/ 0 h 462042"/>
                <a:gd name="connsiteX6" fmla="*/ 143741 w 301781"/>
                <a:gd name="connsiteY6" fmla="*/ 0 h 462042"/>
                <a:gd name="connsiteX7" fmla="*/ 188970 w 301781"/>
                <a:gd name="connsiteY7" fmla="*/ 16630 h 462042"/>
                <a:gd name="connsiteX8" fmla="*/ 211639 w 301781"/>
                <a:gd name="connsiteY8" fmla="*/ 53280 h 462042"/>
                <a:gd name="connsiteX9" fmla="*/ 211639 w 301781"/>
                <a:gd name="connsiteY9" fmla="*/ 53704 h 462042"/>
                <a:gd name="connsiteX10" fmla="*/ 301781 w 301781"/>
                <a:gd name="connsiteY10" fmla="*/ 452933 h 462042"/>
                <a:gd name="connsiteX11" fmla="*/ 261317 w 301781"/>
                <a:gd name="connsiteY11" fmla="*/ 462043 h 46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781" h="462042">
                  <a:moveTo>
                    <a:pt x="261424" y="461937"/>
                  </a:moveTo>
                  <a:lnTo>
                    <a:pt x="171387" y="63025"/>
                  </a:lnTo>
                  <a:cubicBezTo>
                    <a:pt x="169904" y="57199"/>
                    <a:pt x="166726" y="52115"/>
                    <a:pt x="162172" y="48302"/>
                  </a:cubicBezTo>
                  <a:cubicBezTo>
                    <a:pt x="156981" y="43958"/>
                    <a:pt x="150520" y="41522"/>
                    <a:pt x="143741" y="41522"/>
                  </a:cubicBezTo>
                  <a:lnTo>
                    <a:pt x="0" y="41522"/>
                  </a:lnTo>
                  <a:lnTo>
                    <a:pt x="0" y="0"/>
                  </a:lnTo>
                  <a:lnTo>
                    <a:pt x="143741" y="0"/>
                  </a:lnTo>
                  <a:cubicBezTo>
                    <a:pt x="160265" y="0"/>
                    <a:pt x="176365" y="5932"/>
                    <a:pt x="188970" y="16630"/>
                  </a:cubicBezTo>
                  <a:cubicBezTo>
                    <a:pt x="200304" y="26269"/>
                    <a:pt x="208143" y="38874"/>
                    <a:pt x="211639" y="53280"/>
                  </a:cubicBezTo>
                  <a:lnTo>
                    <a:pt x="211639" y="53704"/>
                  </a:lnTo>
                  <a:cubicBezTo>
                    <a:pt x="211639" y="53704"/>
                    <a:pt x="301781" y="452933"/>
                    <a:pt x="301781" y="452933"/>
                  </a:cubicBezTo>
                  <a:lnTo>
                    <a:pt x="261317" y="462043"/>
                  </a:lnTo>
                  <a:close/>
                </a:path>
              </a:pathLst>
            </a:custGeom>
            <a:solidFill>
              <a:srgbClr val="A0A0C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8A29808-03A2-51B3-2DAC-A948EB3D7DAB}"/>
                </a:ext>
              </a:extLst>
            </p:cNvPr>
            <p:cNvSpPr/>
            <p:nvPr/>
          </p:nvSpPr>
          <p:spPr>
            <a:xfrm>
              <a:off x="5725685" y="5996598"/>
              <a:ext cx="1746496" cy="750475"/>
            </a:xfrm>
            <a:custGeom>
              <a:avLst/>
              <a:gdLst>
                <a:gd name="connsiteX0" fmla="*/ 1684000 w 1746496"/>
                <a:gd name="connsiteY0" fmla="*/ 0 h 750475"/>
                <a:gd name="connsiteX1" fmla="*/ 1746497 w 1746496"/>
                <a:gd name="connsiteY1" fmla="*/ 62496 h 750475"/>
                <a:gd name="connsiteX2" fmla="*/ 1746497 w 1746496"/>
                <a:gd name="connsiteY2" fmla="*/ 687980 h 750475"/>
                <a:gd name="connsiteX3" fmla="*/ 1684000 w 1746496"/>
                <a:gd name="connsiteY3" fmla="*/ 750476 h 750475"/>
                <a:gd name="connsiteX4" fmla="*/ 62496 w 1746496"/>
                <a:gd name="connsiteY4" fmla="*/ 750476 h 750475"/>
                <a:gd name="connsiteX5" fmla="*/ 0 w 1746496"/>
                <a:gd name="connsiteY5" fmla="*/ 687980 h 750475"/>
                <a:gd name="connsiteX6" fmla="*/ 0 w 1746496"/>
                <a:gd name="connsiteY6" fmla="*/ 62496 h 750475"/>
                <a:gd name="connsiteX7" fmla="*/ 62496 w 1746496"/>
                <a:gd name="connsiteY7" fmla="*/ 0 h 750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6496" h="750475">
                  <a:moveTo>
                    <a:pt x="1684000" y="0"/>
                  </a:moveTo>
                  <a:cubicBezTo>
                    <a:pt x="1718516" y="0"/>
                    <a:pt x="1746497" y="27980"/>
                    <a:pt x="1746497" y="62496"/>
                  </a:cubicBezTo>
                  <a:lnTo>
                    <a:pt x="1746497" y="687980"/>
                  </a:lnTo>
                  <a:cubicBezTo>
                    <a:pt x="1746497" y="722495"/>
                    <a:pt x="1718516" y="750476"/>
                    <a:pt x="1684000" y="750476"/>
                  </a:cubicBezTo>
                  <a:lnTo>
                    <a:pt x="62496" y="750476"/>
                  </a:lnTo>
                  <a:cubicBezTo>
                    <a:pt x="27980" y="750476"/>
                    <a:pt x="0" y="722495"/>
                    <a:pt x="0" y="687980"/>
                  </a:cubicBezTo>
                  <a:lnTo>
                    <a:pt x="0" y="62496"/>
                  </a:lnTo>
                  <a:cubicBezTo>
                    <a:pt x="0" y="27980"/>
                    <a:pt x="27980" y="0"/>
                    <a:pt x="62496" y="0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81C572C-B850-DDBA-CE2C-B7EC06B23A63}"/>
                </a:ext>
              </a:extLst>
            </p:cNvPr>
            <p:cNvSpPr/>
            <p:nvPr/>
          </p:nvSpPr>
          <p:spPr>
            <a:xfrm>
              <a:off x="5725684" y="5996704"/>
              <a:ext cx="1746602" cy="79866"/>
            </a:xfrm>
            <a:custGeom>
              <a:avLst/>
              <a:gdLst>
                <a:gd name="connsiteX0" fmla="*/ 1746496 w 1746602"/>
                <a:gd name="connsiteY0" fmla="*/ 62390 h 79866"/>
                <a:gd name="connsiteX1" fmla="*/ 1746496 w 1746602"/>
                <a:gd name="connsiteY1" fmla="*/ 79867 h 79866"/>
                <a:gd name="connsiteX2" fmla="*/ 0 w 1746602"/>
                <a:gd name="connsiteY2" fmla="*/ 79867 h 79866"/>
                <a:gd name="connsiteX3" fmla="*/ 0 w 1746602"/>
                <a:gd name="connsiteY3" fmla="*/ 62390 h 79866"/>
                <a:gd name="connsiteX4" fmla="*/ 62496 w 1746602"/>
                <a:gd name="connsiteY4" fmla="*/ 0 h 79866"/>
                <a:gd name="connsiteX5" fmla="*/ 1684107 w 1746602"/>
                <a:gd name="connsiteY5" fmla="*/ 0 h 79866"/>
                <a:gd name="connsiteX6" fmla="*/ 1746602 w 1746602"/>
                <a:gd name="connsiteY6" fmla="*/ 62390 h 7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602" h="79866">
                  <a:moveTo>
                    <a:pt x="1746496" y="62390"/>
                  </a:moveTo>
                  <a:lnTo>
                    <a:pt x="1746496" y="79867"/>
                  </a:lnTo>
                  <a:lnTo>
                    <a:pt x="0" y="79867"/>
                  </a:lnTo>
                  <a:lnTo>
                    <a:pt x="0" y="62390"/>
                  </a:lnTo>
                  <a:cubicBezTo>
                    <a:pt x="0" y="27858"/>
                    <a:pt x="27964" y="0"/>
                    <a:pt x="62496" y="0"/>
                  </a:cubicBezTo>
                  <a:lnTo>
                    <a:pt x="1684107" y="0"/>
                  </a:lnTo>
                  <a:cubicBezTo>
                    <a:pt x="1718638" y="0"/>
                    <a:pt x="1746602" y="27964"/>
                    <a:pt x="1746602" y="62390"/>
                  </a:cubicBezTo>
                  <a:close/>
                </a:path>
              </a:pathLst>
            </a:custGeom>
            <a:solidFill>
              <a:srgbClr val="E4E4F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F1B5145-5B43-AAD3-D714-2C3768267534}"/>
                </a:ext>
              </a:extLst>
            </p:cNvPr>
            <p:cNvSpPr/>
            <p:nvPr/>
          </p:nvSpPr>
          <p:spPr>
            <a:xfrm>
              <a:off x="5725579" y="6667206"/>
              <a:ext cx="1746601" cy="79972"/>
            </a:xfrm>
            <a:custGeom>
              <a:avLst/>
              <a:gdLst>
                <a:gd name="connsiteX0" fmla="*/ 1746602 w 1746601"/>
                <a:gd name="connsiteY0" fmla="*/ 0 h 79972"/>
                <a:gd name="connsiteX1" fmla="*/ 1746602 w 1746601"/>
                <a:gd name="connsiteY1" fmla="*/ 17478 h 79972"/>
                <a:gd name="connsiteX2" fmla="*/ 1684106 w 1746601"/>
                <a:gd name="connsiteY2" fmla="*/ 79973 h 79972"/>
                <a:gd name="connsiteX3" fmla="*/ 62496 w 1746601"/>
                <a:gd name="connsiteY3" fmla="*/ 79973 h 79972"/>
                <a:gd name="connsiteX4" fmla="*/ 0 w 1746601"/>
                <a:gd name="connsiteY4" fmla="*/ 17478 h 79972"/>
                <a:gd name="connsiteX5" fmla="*/ 0 w 1746601"/>
                <a:gd name="connsiteY5" fmla="*/ 0 h 79972"/>
                <a:gd name="connsiteX6" fmla="*/ 1746496 w 1746601"/>
                <a:gd name="connsiteY6" fmla="*/ 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601" h="79972">
                  <a:moveTo>
                    <a:pt x="1746602" y="0"/>
                  </a:moveTo>
                  <a:lnTo>
                    <a:pt x="1746602" y="17478"/>
                  </a:lnTo>
                  <a:cubicBezTo>
                    <a:pt x="1746602" y="52009"/>
                    <a:pt x="1718638" y="79973"/>
                    <a:pt x="1684106" y="79973"/>
                  </a:cubicBezTo>
                  <a:lnTo>
                    <a:pt x="62496" y="79973"/>
                  </a:lnTo>
                  <a:cubicBezTo>
                    <a:pt x="27964" y="79973"/>
                    <a:pt x="0" y="52009"/>
                    <a:pt x="0" y="17478"/>
                  </a:cubicBezTo>
                  <a:lnTo>
                    <a:pt x="0" y="0"/>
                  </a:lnTo>
                  <a:lnTo>
                    <a:pt x="1746496" y="0"/>
                  </a:lnTo>
                  <a:close/>
                </a:path>
              </a:pathLst>
            </a:custGeom>
            <a:solidFill>
              <a:srgbClr val="7D7D9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2085C5FE-83A2-759F-58F0-F27F725B17B2}"/>
                </a:ext>
              </a:extLst>
            </p:cNvPr>
            <p:cNvSpPr/>
            <p:nvPr/>
          </p:nvSpPr>
          <p:spPr>
            <a:xfrm>
              <a:off x="5785850" y="6115445"/>
              <a:ext cx="512890" cy="512886"/>
            </a:xfrm>
            <a:custGeom>
              <a:avLst/>
              <a:gdLst>
                <a:gd name="connsiteX0" fmla="*/ 512890 w 512890"/>
                <a:gd name="connsiteY0" fmla="*/ 256443 h 512886"/>
                <a:gd name="connsiteX1" fmla="*/ 256445 w 512890"/>
                <a:gd name="connsiteY1" fmla="*/ 512887 h 512886"/>
                <a:gd name="connsiteX2" fmla="*/ 0 w 512890"/>
                <a:gd name="connsiteY2" fmla="*/ 256443 h 512886"/>
                <a:gd name="connsiteX3" fmla="*/ 256445 w 512890"/>
                <a:gd name="connsiteY3" fmla="*/ 0 h 512886"/>
                <a:gd name="connsiteX4" fmla="*/ 512890 w 512890"/>
                <a:gd name="connsiteY4" fmla="*/ 256443 h 51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90" h="512886">
                  <a:moveTo>
                    <a:pt x="512890" y="256443"/>
                  </a:moveTo>
                  <a:cubicBezTo>
                    <a:pt x="512890" y="398073"/>
                    <a:pt x="398076" y="512887"/>
                    <a:pt x="256445" y="512887"/>
                  </a:cubicBezTo>
                  <a:cubicBezTo>
                    <a:pt x="114815" y="512887"/>
                    <a:pt x="0" y="398073"/>
                    <a:pt x="0" y="256443"/>
                  </a:cubicBezTo>
                  <a:cubicBezTo>
                    <a:pt x="0" y="114814"/>
                    <a:pt x="114814" y="0"/>
                    <a:pt x="256445" y="0"/>
                  </a:cubicBezTo>
                  <a:cubicBezTo>
                    <a:pt x="398076" y="0"/>
                    <a:pt x="512890" y="114813"/>
                    <a:pt x="512890" y="256443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D71A7786-447C-D16E-0210-8AB50A32A878}"/>
                </a:ext>
              </a:extLst>
            </p:cNvPr>
            <p:cNvSpPr/>
            <p:nvPr/>
          </p:nvSpPr>
          <p:spPr>
            <a:xfrm>
              <a:off x="5807459" y="6137371"/>
              <a:ext cx="470413" cy="469351"/>
            </a:xfrm>
            <a:custGeom>
              <a:avLst/>
              <a:gdLst>
                <a:gd name="connsiteX0" fmla="*/ 469672 w 470413"/>
                <a:gd name="connsiteY0" fmla="*/ 234200 h 469351"/>
                <a:gd name="connsiteX1" fmla="*/ 469672 w 470413"/>
                <a:gd name="connsiteY1" fmla="*/ 234517 h 469351"/>
                <a:gd name="connsiteX2" fmla="*/ 469567 w 470413"/>
                <a:gd name="connsiteY2" fmla="*/ 242991 h 469351"/>
                <a:gd name="connsiteX3" fmla="*/ 469037 w 470413"/>
                <a:gd name="connsiteY3" fmla="*/ 252206 h 469351"/>
                <a:gd name="connsiteX4" fmla="*/ 468507 w 470413"/>
                <a:gd name="connsiteY4" fmla="*/ 258139 h 469351"/>
                <a:gd name="connsiteX5" fmla="*/ 467978 w 470413"/>
                <a:gd name="connsiteY5" fmla="*/ 263011 h 469351"/>
                <a:gd name="connsiteX6" fmla="*/ 467660 w 470413"/>
                <a:gd name="connsiteY6" fmla="*/ 265765 h 469351"/>
                <a:gd name="connsiteX7" fmla="*/ 465965 w 470413"/>
                <a:gd name="connsiteY7" fmla="*/ 276463 h 469351"/>
                <a:gd name="connsiteX8" fmla="*/ 463635 w 470413"/>
                <a:gd name="connsiteY8" fmla="*/ 287903 h 469351"/>
                <a:gd name="connsiteX9" fmla="*/ 462999 w 470413"/>
                <a:gd name="connsiteY9" fmla="*/ 290763 h 469351"/>
                <a:gd name="connsiteX10" fmla="*/ 459186 w 470413"/>
                <a:gd name="connsiteY10" fmla="*/ 304639 h 469351"/>
                <a:gd name="connsiteX11" fmla="*/ 458233 w 470413"/>
                <a:gd name="connsiteY11" fmla="*/ 307499 h 469351"/>
                <a:gd name="connsiteX12" fmla="*/ 454631 w 470413"/>
                <a:gd name="connsiteY12" fmla="*/ 317880 h 469351"/>
                <a:gd name="connsiteX13" fmla="*/ 453254 w 470413"/>
                <a:gd name="connsiteY13" fmla="*/ 321375 h 469351"/>
                <a:gd name="connsiteX14" fmla="*/ 449653 w 470413"/>
                <a:gd name="connsiteY14" fmla="*/ 329849 h 469351"/>
                <a:gd name="connsiteX15" fmla="*/ 448382 w 470413"/>
                <a:gd name="connsiteY15" fmla="*/ 332709 h 469351"/>
                <a:gd name="connsiteX16" fmla="*/ 441709 w 470413"/>
                <a:gd name="connsiteY16" fmla="*/ 346056 h 469351"/>
                <a:gd name="connsiteX17" fmla="*/ 434823 w 470413"/>
                <a:gd name="connsiteY17" fmla="*/ 358025 h 469351"/>
                <a:gd name="connsiteX18" fmla="*/ 426667 w 470413"/>
                <a:gd name="connsiteY18" fmla="*/ 370418 h 469351"/>
                <a:gd name="connsiteX19" fmla="*/ 424866 w 470413"/>
                <a:gd name="connsiteY19" fmla="*/ 372961 h 469351"/>
                <a:gd name="connsiteX20" fmla="*/ 419252 w 470413"/>
                <a:gd name="connsiteY20" fmla="*/ 380375 h 469351"/>
                <a:gd name="connsiteX21" fmla="*/ 416922 w 470413"/>
                <a:gd name="connsiteY21" fmla="*/ 383236 h 469351"/>
                <a:gd name="connsiteX22" fmla="*/ 409825 w 470413"/>
                <a:gd name="connsiteY22" fmla="*/ 391497 h 469351"/>
                <a:gd name="connsiteX23" fmla="*/ 407812 w 470413"/>
                <a:gd name="connsiteY23" fmla="*/ 393722 h 469351"/>
                <a:gd name="connsiteX24" fmla="*/ 397643 w 470413"/>
                <a:gd name="connsiteY24" fmla="*/ 403996 h 469351"/>
                <a:gd name="connsiteX25" fmla="*/ 395525 w 470413"/>
                <a:gd name="connsiteY25" fmla="*/ 406009 h 469351"/>
                <a:gd name="connsiteX26" fmla="*/ 386733 w 470413"/>
                <a:gd name="connsiteY26" fmla="*/ 413847 h 469351"/>
                <a:gd name="connsiteX27" fmla="*/ 378365 w 470413"/>
                <a:gd name="connsiteY27" fmla="*/ 420521 h 469351"/>
                <a:gd name="connsiteX28" fmla="*/ 376141 w 470413"/>
                <a:gd name="connsiteY28" fmla="*/ 422216 h 469351"/>
                <a:gd name="connsiteX29" fmla="*/ 372222 w 470413"/>
                <a:gd name="connsiteY29" fmla="*/ 425075 h 469351"/>
                <a:gd name="connsiteX30" fmla="*/ 367349 w 470413"/>
                <a:gd name="connsiteY30" fmla="*/ 428465 h 469351"/>
                <a:gd name="connsiteX31" fmla="*/ 359722 w 470413"/>
                <a:gd name="connsiteY31" fmla="*/ 433444 h 469351"/>
                <a:gd name="connsiteX32" fmla="*/ 352096 w 470413"/>
                <a:gd name="connsiteY32" fmla="*/ 437998 h 469351"/>
                <a:gd name="connsiteX33" fmla="*/ 345210 w 470413"/>
                <a:gd name="connsiteY33" fmla="*/ 441811 h 469351"/>
                <a:gd name="connsiteX34" fmla="*/ 338113 w 470413"/>
                <a:gd name="connsiteY34" fmla="*/ 445413 h 469351"/>
                <a:gd name="connsiteX35" fmla="*/ 327733 w 470413"/>
                <a:gd name="connsiteY35" fmla="*/ 450179 h 469351"/>
                <a:gd name="connsiteX36" fmla="*/ 324979 w 470413"/>
                <a:gd name="connsiteY36" fmla="*/ 451345 h 469351"/>
                <a:gd name="connsiteX37" fmla="*/ 320636 w 470413"/>
                <a:gd name="connsiteY37" fmla="*/ 453145 h 469351"/>
                <a:gd name="connsiteX38" fmla="*/ 313645 w 470413"/>
                <a:gd name="connsiteY38" fmla="*/ 455794 h 469351"/>
                <a:gd name="connsiteX39" fmla="*/ 308454 w 470413"/>
                <a:gd name="connsiteY39" fmla="*/ 457594 h 469351"/>
                <a:gd name="connsiteX40" fmla="*/ 295108 w 470413"/>
                <a:gd name="connsiteY40" fmla="*/ 461513 h 469351"/>
                <a:gd name="connsiteX41" fmla="*/ 292248 w 470413"/>
                <a:gd name="connsiteY41" fmla="*/ 462255 h 469351"/>
                <a:gd name="connsiteX42" fmla="*/ 278266 w 470413"/>
                <a:gd name="connsiteY42" fmla="*/ 465327 h 469351"/>
                <a:gd name="connsiteX43" fmla="*/ 263966 w 470413"/>
                <a:gd name="connsiteY43" fmla="*/ 467551 h 469351"/>
                <a:gd name="connsiteX44" fmla="*/ 250725 w 470413"/>
                <a:gd name="connsiteY44" fmla="*/ 468822 h 469351"/>
                <a:gd name="connsiteX45" fmla="*/ 247547 w 470413"/>
                <a:gd name="connsiteY45" fmla="*/ 469034 h 469351"/>
                <a:gd name="connsiteX46" fmla="*/ 237167 w 470413"/>
                <a:gd name="connsiteY46" fmla="*/ 469352 h 469351"/>
                <a:gd name="connsiteX47" fmla="*/ 235154 w 470413"/>
                <a:gd name="connsiteY47" fmla="*/ 469352 h 469351"/>
                <a:gd name="connsiteX48" fmla="*/ 233777 w 470413"/>
                <a:gd name="connsiteY48" fmla="*/ 469352 h 469351"/>
                <a:gd name="connsiteX49" fmla="*/ 221702 w 470413"/>
                <a:gd name="connsiteY49" fmla="*/ 468928 h 469351"/>
                <a:gd name="connsiteX50" fmla="*/ 218206 w 470413"/>
                <a:gd name="connsiteY50" fmla="*/ 468716 h 469351"/>
                <a:gd name="connsiteX51" fmla="*/ 208884 w 470413"/>
                <a:gd name="connsiteY51" fmla="*/ 467869 h 469351"/>
                <a:gd name="connsiteX52" fmla="*/ 205813 w 470413"/>
                <a:gd name="connsiteY52" fmla="*/ 467445 h 469351"/>
                <a:gd name="connsiteX53" fmla="*/ 191089 w 470413"/>
                <a:gd name="connsiteY53" fmla="*/ 465115 h 469351"/>
                <a:gd name="connsiteX54" fmla="*/ 186428 w 470413"/>
                <a:gd name="connsiteY54" fmla="*/ 464161 h 469351"/>
                <a:gd name="connsiteX55" fmla="*/ 179331 w 470413"/>
                <a:gd name="connsiteY55" fmla="*/ 462573 h 469351"/>
                <a:gd name="connsiteX56" fmla="*/ 175412 w 470413"/>
                <a:gd name="connsiteY56" fmla="*/ 461513 h 469351"/>
                <a:gd name="connsiteX57" fmla="*/ 165667 w 470413"/>
                <a:gd name="connsiteY57" fmla="*/ 458759 h 469351"/>
                <a:gd name="connsiteX58" fmla="*/ 162807 w 470413"/>
                <a:gd name="connsiteY58" fmla="*/ 457912 h 469351"/>
                <a:gd name="connsiteX59" fmla="*/ 149460 w 470413"/>
                <a:gd name="connsiteY59" fmla="*/ 453145 h 469351"/>
                <a:gd name="connsiteX60" fmla="*/ 146706 w 470413"/>
                <a:gd name="connsiteY60" fmla="*/ 452086 h 469351"/>
                <a:gd name="connsiteX61" fmla="*/ 133890 w 470413"/>
                <a:gd name="connsiteY61" fmla="*/ 446472 h 469351"/>
                <a:gd name="connsiteX62" fmla="*/ 131242 w 470413"/>
                <a:gd name="connsiteY62" fmla="*/ 445201 h 469351"/>
                <a:gd name="connsiteX63" fmla="*/ 118954 w 470413"/>
                <a:gd name="connsiteY63" fmla="*/ 438634 h 469351"/>
                <a:gd name="connsiteX64" fmla="*/ 116412 w 470413"/>
                <a:gd name="connsiteY64" fmla="*/ 437151 h 469351"/>
                <a:gd name="connsiteX65" fmla="*/ 104654 w 470413"/>
                <a:gd name="connsiteY65" fmla="*/ 429736 h 469351"/>
                <a:gd name="connsiteX66" fmla="*/ 102218 w 470413"/>
                <a:gd name="connsiteY66" fmla="*/ 428147 h 469351"/>
                <a:gd name="connsiteX67" fmla="*/ 90884 w 470413"/>
                <a:gd name="connsiteY67" fmla="*/ 419885 h 469351"/>
                <a:gd name="connsiteX68" fmla="*/ 88553 w 470413"/>
                <a:gd name="connsiteY68" fmla="*/ 418084 h 469351"/>
                <a:gd name="connsiteX69" fmla="*/ 77749 w 470413"/>
                <a:gd name="connsiteY69" fmla="*/ 408869 h 469351"/>
                <a:gd name="connsiteX70" fmla="*/ 75525 w 470413"/>
                <a:gd name="connsiteY70" fmla="*/ 406856 h 469351"/>
                <a:gd name="connsiteX71" fmla="*/ 68216 w 470413"/>
                <a:gd name="connsiteY71" fmla="*/ 399865 h 469351"/>
                <a:gd name="connsiteX72" fmla="*/ 65356 w 470413"/>
                <a:gd name="connsiteY72" fmla="*/ 397006 h 469351"/>
                <a:gd name="connsiteX73" fmla="*/ 60165 w 470413"/>
                <a:gd name="connsiteY73" fmla="*/ 391391 h 469351"/>
                <a:gd name="connsiteX74" fmla="*/ 57199 w 470413"/>
                <a:gd name="connsiteY74" fmla="*/ 388002 h 469351"/>
                <a:gd name="connsiteX75" fmla="*/ 47772 w 470413"/>
                <a:gd name="connsiteY75" fmla="*/ 376456 h 469351"/>
                <a:gd name="connsiteX76" fmla="*/ 45866 w 470413"/>
                <a:gd name="connsiteY76" fmla="*/ 373914 h 469351"/>
                <a:gd name="connsiteX77" fmla="*/ 40464 w 470413"/>
                <a:gd name="connsiteY77" fmla="*/ 366181 h 469351"/>
                <a:gd name="connsiteX78" fmla="*/ 38557 w 470413"/>
                <a:gd name="connsiteY78" fmla="*/ 363322 h 469351"/>
                <a:gd name="connsiteX79" fmla="*/ 32201 w 470413"/>
                <a:gd name="connsiteY79" fmla="*/ 353047 h 469351"/>
                <a:gd name="connsiteX80" fmla="*/ 30507 w 470413"/>
                <a:gd name="connsiteY80" fmla="*/ 350186 h 469351"/>
                <a:gd name="connsiteX81" fmla="*/ 25528 w 470413"/>
                <a:gd name="connsiteY81" fmla="*/ 340971 h 469351"/>
                <a:gd name="connsiteX82" fmla="*/ 24045 w 470413"/>
                <a:gd name="connsiteY82" fmla="*/ 338112 h 469351"/>
                <a:gd name="connsiteX83" fmla="*/ 18537 w 470413"/>
                <a:gd name="connsiteY83" fmla="*/ 326142 h 469351"/>
                <a:gd name="connsiteX84" fmla="*/ 17160 w 470413"/>
                <a:gd name="connsiteY84" fmla="*/ 322752 h 469351"/>
                <a:gd name="connsiteX85" fmla="*/ 13347 w 470413"/>
                <a:gd name="connsiteY85" fmla="*/ 312583 h 469351"/>
                <a:gd name="connsiteX86" fmla="*/ 9003 w 470413"/>
                <a:gd name="connsiteY86" fmla="*/ 298919 h 469351"/>
                <a:gd name="connsiteX87" fmla="*/ 8156 w 470413"/>
                <a:gd name="connsiteY87" fmla="*/ 296059 h 469351"/>
                <a:gd name="connsiteX88" fmla="*/ 4872 w 470413"/>
                <a:gd name="connsiteY88" fmla="*/ 282501 h 469351"/>
                <a:gd name="connsiteX89" fmla="*/ 3813 w 470413"/>
                <a:gd name="connsiteY89" fmla="*/ 277205 h 469351"/>
                <a:gd name="connsiteX90" fmla="*/ 2542 w 470413"/>
                <a:gd name="connsiteY90" fmla="*/ 269684 h 469351"/>
                <a:gd name="connsiteX91" fmla="*/ 1907 w 470413"/>
                <a:gd name="connsiteY91" fmla="*/ 265023 h 469351"/>
                <a:gd name="connsiteX92" fmla="*/ 1588 w 470413"/>
                <a:gd name="connsiteY92" fmla="*/ 262269 h 469351"/>
                <a:gd name="connsiteX93" fmla="*/ 529 w 470413"/>
                <a:gd name="connsiteY93" fmla="*/ 250724 h 469351"/>
                <a:gd name="connsiteX94" fmla="*/ 106 w 470413"/>
                <a:gd name="connsiteY94" fmla="*/ 242886 h 469351"/>
                <a:gd name="connsiteX95" fmla="*/ 0 w 470413"/>
                <a:gd name="connsiteY95" fmla="*/ 234835 h 469351"/>
                <a:gd name="connsiteX96" fmla="*/ 0 w 470413"/>
                <a:gd name="connsiteY96" fmla="*/ 234517 h 469351"/>
                <a:gd name="connsiteX97" fmla="*/ 106 w 470413"/>
                <a:gd name="connsiteY97" fmla="*/ 226043 h 469351"/>
                <a:gd name="connsiteX98" fmla="*/ 636 w 470413"/>
                <a:gd name="connsiteY98" fmla="*/ 216828 h 469351"/>
                <a:gd name="connsiteX99" fmla="*/ 1165 w 470413"/>
                <a:gd name="connsiteY99" fmla="*/ 211002 h 469351"/>
                <a:gd name="connsiteX100" fmla="*/ 1695 w 470413"/>
                <a:gd name="connsiteY100" fmla="*/ 206129 h 469351"/>
                <a:gd name="connsiteX101" fmla="*/ 2013 w 470413"/>
                <a:gd name="connsiteY101" fmla="*/ 203375 h 469351"/>
                <a:gd name="connsiteX102" fmla="*/ 3707 w 470413"/>
                <a:gd name="connsiteY102" fmla="*/ 192783 h 469351"/>
                <a:gd name="connsiteX103" fmla="*/ 6038 w 470413"/>
                <a:gd name="connsiteY103" fmla="*/ 181343 h 469351"/>
                <a:gd name="connsiteX104" fmla="*/ 6779 w 470413"/>
                <a:gd name="connsiteY104" fmla="*/ 178483 h 469351"/>
                <a:gd name="connsiteX105" fmla="*/ 10593 w 470413"/>
                <a:gd name="connsiteY105" fmla="*/ 164607 h 469351"/>
                <a:gd name="connsiteX106" fmla="*/ 11545 w 470413"/>
                <a:gd name="connsiteY106" fmla="*/ 161747 h 469351"/>
                <a:gd name="connsiteX107" fmla="*/ 15253 w 470413"/>
                <a:gd name="connsiteY107" fmla="*/ 151367 h 469351"/>
                <a:gd name="connsiteX108" fmla="*/ 16630 w 470413"/>
                <a:gd name="connsiteY108" fmla="*/ 147871 h 469351"/>
                <a:gd name="connsiteX109" fmla="*/ 20231 w 470413"/>
                <a:gd name="connsiteY109" fmla="*/ 139397 h 469351"/>
                <a:gd name="connsiteX110" fmla="*/ 21502 w 470413"/>
                <a:gd name="connsiteY110" fmla="*/ 136537 h 469351"/>
                <a:gd name="connsiteX111" fmla="*/ 28176 w 470413"/>
                <a:gd name="connsiteY111" fmla="*/ 123296 h 469351"/>
                <a:gd name="connsiteX112" fmla="*/ 35061 w 470413"/>
                <a:gd name="connsiteY112" fmla="*/ 111327 h 469351"/>
                <a:gd name="connsiteX113" fmla="*/ 43218 w 470413"/>
                <a:gd name="connsiteY113" fmla="*/ 98934 h 469351"/>
                <a:gd name="connsiteX114" fmla="*/ 45124 w 470413"/>
                <a:gd name="connsiteY114" fmla="*/ 96392 h 469351"/>
                <a:gd name="connsiteX115" fmla="*/ 50738 w 470413"/>
                <a:gd name="connsiteY115" fmla="*/ 88977 h 469351"/>
                <a:gd name="connsiteX116" fmla="*/ 53069 w 470413"/>
                <a:gd name="connsiteY116" fmla="*/ 86117 h 469351"/>
                <a:gd name="connsiteX117" fmla="*/ 60165 w 470413"/>
                <a:gd name="connsiteY117" fmla="*/ 77855 h 469351"/>
                <a:gd name="connsiteX118" fmla="*/ 62178 w 470413"/>
                <a:gd name="connsiteY118" fmla="*/ 75630 h 469351"/>
                <a:gd name="connsiteX119" fmla="*/ 72347 w 470413"/>
                <a:gd name="connsiteY119" fmla="*/ 65356 h 469351"/>
                <a:gd name="connsiteX120" fmla="*/ 74465 w 470413"/>
                <a:gd name="connsiteY120" fmla="*/ 63343 h 469351"/>
                <a:gd name="connsiteX121" fmla="*/ 83257 w 470413"/>
                <a:gd name="connsiteY121" fmla="*/ 55505 h 469351"/>
                <a:gd name="connsiteX122" fmla="*/ 91625 w 470413"/>
                <a:gd name="connsiteY122" fmla="*/ 48832 h 469351"/>
                <a:gd name="connsiteX123" fmla="*/ 93850 w 470413"/>
                <a:gd name="connsiteY123" fmla="*/ 47137 h 469351"/>
                <a:gd name="connsiteX124" fmla="*/ 97769 w 470413"/>
                <a:gd name="connsiteY124" fmla="*/ 44277 h 469351"/>
                <a:gd name="connsiteX125" fmla="*/ 102642 w 470413"/>
                <a:gd name="connsiteY125" fmla="*/ 40887 h 469351"/>
                <a:gd name="connsiteX126" fmla="*/ 110268 w 470413"/>
                <a:gd name="connsiteY126" fmla="*/ 35909 h 469351"/>
                <a:gd name="connsiteX127" fmla="*/ 117895 w 470413"/>
                <a:gd name="connsiteY127" fmla="*/ 31354 h 469351"/>
                <a:gd name="connsiteX128" fmla="*/ 124886 w 470413"/>
                <a:gd name="connsiteY128" fmla="*/ 27541 h 469351"/>
                <a:gd name="connsiteX129" fmla="*/ 131982 w 470413"/>
                <a:gd name="connsiteY129" fmla="*/ 23939 h 469351"/>
                <a:gd name="connsiteX130" fmla="*/ 142470 w 470413"/>
                <a:gd name="connsiteY130" fmla="*/ 19172 h 469351"/>
                <a:gd name="connsiteX131" fmla="*/ 145118 w 470413"/>
                <a:gd name="connsiteY131" fmla="*/ 18007 h 469351"/>
                <a:gd name="connsiteX132" fmla="*/ 149460 w 470413"/>
                <a:gd name="connsiteY132" fmla="*/ 16207 h 469351"/>
                <a:gd name="connsiteX133" fmla="*/ 156452 w 470413"/>
                <a:gd name="connsiteY133" fmla="*/ 13559 h 469351"/>
                <a:gd name="connsiteX134" fmla="*/ 161642 w 470413"/>
                <a:gd name="connsiteY134" fmla="*/ 11758 h 469351"/>
                <a:gd name="connsiteX135" fmla="*/ 175094 w 470413"/>
                <a:gd name="connsiteY135" fmla="*/ 7839 h 469351"/>
                <a:gd name="connsiteX136" fmla="*/ 177954 w 470413"/>
                <a:gd name="connsiteY136" fmla="*/ 7097 h 469351"/>
                <a:gd name="connsiteX137" fmla="*/ 191937 w 470413"/>
                <a:gd name="connsiteY137" fmla="*/ 4025 h 469351"/>
                <a:gd name="connsiteX138" fmla="*/ 206236 w 470413"/>
                <a:gd name="connsiteY138" fmla="*/ 1801 h 469351"/>
                <a:gd name="connsiteX139" fmla="*/ 219477 w 470413"/>
                <a:gd name="connsiteY139" fmla="*/ 530 h 469351"/>
                <a:gd name="connsiteX140" fmla="*/ 222655 w 470413"/>
                <a:gd name="connsiteY140" fmla="*/ 318 h 469351"/>
                <a:gd name="connsiteX141" fmla="*/ 233036 w 470413"/>
                <a:gd name="connsiteY141" fmla="*/ 0 h 469351"/>
                <a:gd name="connsiteX142" fmla="*/ 235048 w 470413"/>
                <a:gd name="connsiteY142" fmla="*/ 0 h 469351"/>
                <a:gd name="connsiteX143" fmla="*/ 236425 w 470413"/>
                <a:gd name="connsiteY143" fmla="*/ 0 h 469351"/>
                <a:gd name="connsiteX144" fmla="*/ 248500 w 470413"/>
                <a:gd name="connsiteY144" fmla="*/ 318 h 469351"/>
                <a:gd name="connsiteX145" fmla="*/ 251996 w 470413"/>
                <a:gd name="connsiteY145" fmla="*/ 530 h 469351"/>
                <a:gd name="connsiteX146" fmla="*/ 261424 w 470413"/>
                <a:gd name="connsiteY146" fmla="*/ 1377 h 469351"/>
                <a:gd name="connsiteX147" fmla="*/ 264495 w 470413"/>
                <a:gd name="connsiteY147" fmla="*/ 1695 h 469351"/>
                <a:gd name="connsiteX148" fmla="*/ 279219 w 470413"/>
                <a:gd name="connsiteY148" fmla="*/ 4025 h 469351"/>
                <a:gd name="connsiteX149" fmla="*/ 283880 w 470413"/>
                <a:gd name="connsiteY149" fmla="*/ 4979 h 469351"/>
                <a:gd name="connsiteX150" fmla="*/ 290976 w 470413"/>
                <a:gd name="connsiteY150" fmla="*/ 6568 h 469351"/>
                <a:gd name="connsiteX151" fmla="*/ 294896 w 470413"/>
                <a:gd name="connsiteY151" fmla="*/ 7521 h 469351"/>
                <a:gd name="connsiteX152" fmla="*/ 304641 w 470413"/>
                <a:gd name="connsiteY152" fmla="*/ 10275 h 469351"/>
                <a:gd name="connsiteX153" fmla="*/ 307501 w 470413"/>
                <a:gd name="connsiteY153" fmla="*/ 11123 h 469351"/>
                <a:gd name="connsiteX154" fmla="*/ 320847 w 470413"/>
                <a:gd name="connsiteY154" fmla="*/ 15889 h 469351"/>
                <a:gd name="connsiteX155" fmla="*/ 323602 w 470413"/>
                <a:gd name="connsiteY155" fmla="*/ 16948 h 469351"/>
                <a:gd name="connsiteX156" fmla="*/ 336419 w 470413"/>
                <a:gd name="connsiteY156" fmla="*/ 22562 h 469351"/>
                <a:gd name="connsiteX157" fmla="*/ 339067 w 470413"/>
                <a:gd name="connsiteY157" fmla="*/ 23833 h 469351"/>
                <a:gd name="connsiteX158" fmla="*/ 351354 w 470413"/>
                <a:gd name="connsiteY158" fmla="*/ 30401 h 469351"/>
                <a:gd name="connsiteX159" fmla="*/ 353896 w 470413"/>
                <a:gd name="connsiteY159" fmla="*/ 31883 h 469351"/>
                <a:gd name="connsiteX160" fmla="*/ 365654 w 470413"/>
                <a:gd name="connsiteY160" fmla="*/ 39298 h 469351"/>
                <a:gd name="connsiteX161" fmla="*/ 368090 w 470413"/>
                <a:gd name="connsiteY161" fmla="*/ 40887 h 469351"/>
                <a:gd name="connsiteX162" fmla="*/ 379424 w 470413"/>
                <a:gd name="connsiteY162" fmla="*/ 49149 h 469351"/>
                <a:gd name="connsiteX163" fmla="*/ 381755 w 470413"/>
                <a:gd name="connsiteY163" fmla="*/ 50950 h 469351"/>
                <a:gd name="connsiteX164" fmla="*/ 392559 w 470413"/>
                <a:gd name="connsiteY164" fmla="*/ 60166 h 469351"/>
                <a:gd name="connsiteX165" fmla="*/ 394784 w 470413"/>
                <a:gd name="connsiteY165" fmla="*/ 62178 h 469351"/>
                <a:gd name="connsiteX166" fmla="*/ 402092 w 470413"/>
                <a:gd name="connsiteY166" fmla="*/ 69169 h 469351"/>
                <a:gd name="connsiteX167" fmla="*/ 404952 w 470413"/>
                <a:gd name="connsiteY167" fmla="*/ 72029 h 469351"/>
                <a:gd name="connsiteX168" fmla="*/ 410142 w 470413"/>
                <a:gd name="connsiteY168" fmla="*/ 77537 h 469351"/>
                <a:gd name="connsiteX169" fmla="*/ 413109 w 470413"/>
                <a:gd name="connsiteY169" fmla="*/ 80926 h 469351"/>
                <a:gd name="connsiteX170" fmla="*/ 422536 w 470413"/>
                <a:gd name="connsiteY170" fmla="*/ 92473 h 469351"/>
                <a:gd name="connsiteX171" fmla="*/ 424443 w 470413"/>
                <a:gd name="connsiteY171" fmla="*/ 95015 h 469351"/>
                <a:gd name="connsiteX172" fmla="*/ 429950 w 470413"/>
                <a:gd name="connsiteY172" fmla="*/ 102747 h 469351"/>
                <a:gd name="connsiteX173" fmla="*/ 431858 w 470413"/>
                <a:gd name="connsiteY173" fmla="*/ 105607 h 469351"/>
                <a:gd name="connsiteX174" fmla="*/ 438213 w 470413"/>
                <a:gd name="connsiteY174" fmla="*/ 115881 h 469351"/>
                <a:gd name="connsiteX175" fmla="*/ 439907 w 470413"/>
                <a:gd name="connsiteY175" fmla="*/ 118742 h 469351"/>
                <a:gd name="connsiteX176" fmla="*/ 444886 w 470413"/>
                <a:gd name="connsiteY176" fmla="*/ 127957 h 469351"/>
                <a:gd name="connsiteX177" fmla="*/ 446369 w 470413"/>
                <a:gd name="connsiteY177" fmla="*/ 130817 h 469351"/>
                <a:gd name="connsiteX178" fmla="*/ 451877 w 470413"/>
                <a:gd name="connsiteY178" fmla="*/ 142787 h 469351"/>
                <a:gd name="connsiteX179" fmla="*/ 453254 w 470413"/>
                <a:gd name="connsiteY179" fmla="*/ 146176 h 469351"/>
                <a:gd name="connsiteX180" fmla="*/ 453254 w 470413"/>
                <a:gd name="connsiteY180" fmla="*/ 146176 h 469351"/>
                <a:gd name="connsiteX181" fmla="*/ 457067 w 470413"/>
                <a:gd name="connsiteY181" fmla="*/ 156239 h 469351"/>
                <a:gd name="connsiteX182" fmla="*/ 461411 w 470413"/>
                <a:gd name="connsiteY182" fmla="*/ 169903 h 469351"/>
                <a:gd name="connsiteX183" fmla="*/ 462258 w 470413"/>
                <a:gd name="connsiteY183" fmla="*/ 172763 h 469351"/>
                <a:gd name="connsiteX184" fmla="*/ 465542 w 470413"/>
                <a:gd name="connsiteY184" fmla="*/ 186322 h 469351"/>
                <a:gd name="connsiteX185" fmla="*/ 466601 w 470413"/>
                <a:gd name="connsiteY185" fmla="*/ 191724 h 469351"/>
                <a:gd name="connsiteX186" fmla="*/ 467872 w 470413"/>
                <a:gd name="connsiteY186" fmla="*/ 199139 h 469351"/>
                <a:gd name="connsiteX187" fmla="*/ 468507 w 470413"/>
                <a:gd name="connsiteY187" fmla="*/ 203799 h 469351"/>
                <a:gd name="connsiteX188" fmla="*/ 468825 w 470413"/>
                <a:gd name="connsiteY188" fmla="*/ 206659 h 469351"/>
                <a:gd name="connsiteX189" fmla="*/ 469884 w 470413"/>
                <a:gd name="connsiteY189" fmla="*/ 218205 h 469351"/>
                <a:gd name="connsiteX190" fmla="*/ 470308 w 470413"/>
                <a:gd name="connsiteY190" fmla="*/ 226043 h 469351"/>
                <a:gd name="connsiteX191" fmla="*/ 470414 w 470413"/>
                <a:gd name="connsiteY191" fmla="*/ 234094 h 46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470413" h="469351">
                  <a:moveTo>
                    <a:pt x="469672" y="234200"/>
                  </a:moveTo>
                  <a:lnTo>
                    <a:pt x="469672" y="234517"/>
                  </a:lnTo>
                  <a:cubicBezTo>
                    <a:pt x="469672" y="237377"/>
                    <a:pt x="469672" y="240131"/>
                    <a:pt x="469567" y="242991"/>
                  </a:cubicBezTo>
                  <a:cubicBezTo>
                    <a:pt x="469567" y="246063"/>
                    <a:pt x="469249" y="249135"/>
                    <a:pt x="469037" y="252206"/>
                  </a:cubicBezTo>
                  <a:cubicBezTo>
                    <a:pt x="468931" y="254219"/>
                    <a:pt x="468719" y="256126"/>
                    <a:pt x="468507" y="258139"/>
                  </a:cubicBezTo>
                  <a:cubicBezTo>
                    <a:pt x="468401" y="259727"/>
                    <a:pt x="468190" y="261422"/>
                    <a:pt x="467978" y="263011"/>
                  </a:cubicBezTo>
                  <a:cubicBezTo>
                    <a:pt x="467978" y="263858"/>
                    <a:pt x="467766" y="264811"/>
                    <a:pt x="467660" y="265765"/>
                  </a:cubicBezTo>
                  <a:cubicBezTo>
                    <a:pt x="467236" y="269367"/>
                    <a:pt x="466601" y="272862"/>
                    <a:pt x="465965" y="276463"/>
                  </a:cubicBezTo>
                  <a:cubicBezTo>
                    <a:pt x="465224" y="280277"/>
                    <a:pt x="464482" y="284196"/>
                    <a:pt x="463635" y="287903"/>
                  </a:cubicBezTo>
                  <a:cubicBezTo>
                    <a:pt x="463423" y="288856"/>
                    <a:pt x="463211" y="289810"/>
                    <a:pt x="462999" y="290763"/>
                  </a:cubicBezTo>
                  <a:cubicBezTo>
                    <a:pt x="461834" y="295424"/>
                    <a:pt x="460563" y="300084"/>
                    <a:pt x="459186" y="304639"/>
                  </a:cubicBezTo>
                  <a:cubicBezTo>
                    <a:pt x="458868" y="305593"/>
                    <a:pt x="458550" y="306546"/>
                    <a:pt x="458233" y="307499"/>
                  </a:cubicBezTo>
                  <a:cubicBezTo>
                    <a:pt x="457067" y="310995"/>
                    <a:pt x="455902" y="314490"/>
                    <a:pt x="454631" y="317880"/>
                  </a:cubicBezTo>
                  <a:cubicBezTo>
                    <a:pt x="454208" y="319045"/>
                    <a:pt x="453784" y="320210"/>
                    <a:pt x="453254" y="321375"/>
                  </a:cubicBezTo>
                  <a:cubicBezTo>
                    <a:pt x="452089" y="324235"/>
                    <a:pt x="450924" y="327095"/>
                    <a:pt x="449653" y="329849"/>
                  </a:cubicBezTo>
                  <a:cubicBezTo>
                    <a:pt x="449229" y="330803"/>
                    <a:pt x="448805" y="331756"/>
                    <a:pt x="448382" y="332709"/>
                  </a:cubicBezTo>
                  <a:cubicBezTo>
                    <a:pt x="446263" y="337264"/>
                    <a:pt x="444039" y="341607"/>
                    <a:pt x="441709" y="346056"/>
                  </a:cubicBezTo>
                  <a:cubicBezTo>
                    <a:pt x="439484" y="350081"/>
                    <a:pt x="437259" y="354106"/>
                    <a:pt x="434823" y="358025"/>
                  </a:cubicBezTo>
                  <a:cubicBezTo>
                    <a:pt x="432281" y="362262"/>
                    <a:pt x="429527" y="366393"/>
                    <a:pt x="426667" y="370418"/>
                  </a:cubicBezTo>
                  <a:cubicBezTo>
                    <a:pt x="426031" y="371266"/>
                    <a:pt x="425396" y="372113"/>
                    <a:pt x="424866" y="372961"/>
                  </a:cubicBezTo>
                  <a:cubicBezTo>
                    <a:pt x="423066" y="375503"/>
                    <a:pt x="421159" y="377939"/>
                    <a:pt x="419252" y="380375"/>
                  </a:cubicBezTo>
                  <a:cubicBezTo>
                    <a:pt x="418511" y="381328"/>
                    <a:pt x="417769" y="382282"/>
                    <a:pt x="416922" y="383236"/>
                  </a:cubicBezTo>
                  <a:cubicBezTo>
                    <a:pt x="414592" y="386095"/>
                    <a:pt x="412261" y="388849"/>
                    <a:pt x="409825" y="391497"/>
                  </a:cubicBezTo>
                  <a:cubicBezTo>
                    <a:pt x="409189" y="392239"/>
                    <a:pt x="408448" y="392980"/>
                    <a:pt x="407812" y="393722"/>
                  </a:cubicBezTo>
                  <a:cubicBezTo>
                    <a:pt x="404529" y="397217"/>
                    <a:pt x="401139" y="400713"/>
                    <a:pt x="397643" y="403996"/>
                  </a:cubicBezTo>
                  <a:cubicBezTo>
                    <a:pt x="396902" y="404632"/>
                    <a:pt x="396160" y="405373"/>
                    <a:pt x="395525" y="406009"/>
                  </a:cubicBezTo>
                  <a:cubicBezTo>
                    <a:pt x="392665" y="408657"/>
                    <a:pt x="389699" y="411305"/>
                    <a:pt x="386733" y="413847"/>
                  </a:cubicBezTo>
                  <a:cubicBezTo>
                    <a:pt x="383979" y="416178"/>
                    <a:pt x="381225" y="418402"/>
                    <a:pt x="378365" y="420521"/>
                  </a:cubicBezTo>
                  <a:cubicBezTo>
                    <a:pt x="377623" y="421050"/>
                    <a:pt x="376882" y="421686"/>
                    <a:pt x="376141" y="422216"/>
                  </a:cubicBezTo>
                  <a:cubicBezTo>
                    <a:pt x="374870" y="423169"/>
                    <a:pt x="373493" y="424122"/>
                    <a:pt x="372222" y="425075"/>
                  </a:cubicBezTo>
                  <a:cubicBezTo>
                    <a:pt x="370632" y="426241"/>
                    <a:pt x="369043" y="427406"/>
                    <a:pt x="367349" y="428465"/>
                  </a:cubicBezTo>
                  <a:cubicBezTo>
                    <a:pt x="364807" y="430160"/>
                    <a:pt x="362265" y="431855"/>
                    <a:pt x="359722" y="433444"/>
                  </a:cubicBezTo>
                  <a:cubicBezTo>
                    <a:pt x="357180" y="435032"/>
                    <a:pt x="354638" y="436515"/>
                    <a:pt x="352096" y="437998"/>
                  </a:cubicBezTo>
                  <a:cubicBezTo>
                    <a:pt x="349766" y="439269"/>
                    <a:pt x="347541" y="440540"/>
                    <a:pt x="345210" y="441811"/>
                  </a:cubicBezTo>
                  <a:cubicBezTo>
                    <a:pt x="342880" y="443082"/>
                    <a:pt x="340549" y="444248"/>
                    <a:pt x="338113" y="445413"/>
                  </a:cubicBezTo>
                  <a:cubicBezTo>
                    <a:pt x="334724" y="447108"/>
                    <a:pt x="331229" y="448697"/>
                    <a:pt x="327733" y="450179"/>
                  </a:cubicBezTo>
                  <a:cubicBezTo>
                    <a:pt x="326779" y="450603"/>
                    <a:pt x="325932" y="450921"/>
                    <a:pt x="324979" y="451345"/>
                  </a:cubicBezTo>
                  <a:cubicBezTo>
                    <a:pt x="323496" y="451980"/>
                    <a:pt x="322119" y="452510"/>
                    <a:pt x="320636" y="453145"/>
                  </a:cubicBezTo>
                  <a:cubicBezTo>
                    <a:pt x="318305" y="454099"/>
                    <a:pt x="315975" y="454946"/>
                    <a:pt x="313645" y="455794"/>
                  </a:cubicBezTo>
                  <a:cubicBezTo>
                    <a:pt x="311950" y="456429"/>
                    <a:pt x="310149" y="457065"/>
                    <a:pt x="308454" y="457594"/>
                  </a:cubicBezTo>
                  <a:cubicBezTo>
                    <a:pt x="304006" y="459077"/>
                    <a:pt x="299556" y="460348"/>
                    <a:pt x="295108" y="461513"/>
                  </a:cubicBezTo>
                  <a:cubicBezTo>
                    <a:pt x="294155" y="461831"/>
                    <a:pt x="293201" y="462043"/>
                    <a:pt x="292248" y="462255"/>
                  </a:cubicBezTo>
                  <a:cubicBezTo>
                    <a:pt x="287693" y="463420"/>
                    <a:pt x="283032" y="464373"/>
                    <a:pt x="278266" y="465327"/>
                  </a:cubicBezTo>
                  <a:cubicBezTo>
                    <a:pt x="273499" y="466174"/>
                    <a:pt x="268732" y="466916"/>
                    <a:pt x="263966" y="467551"/>
                  </a:cubicBezTo>
                  <a:cubicBezTo>
                    <a:pt x="259623" y="468081"/>
                    <a:pt x="255174" y="468505"/>
                    <a:pt x="250725" y="468822"/>
                  </a:cubicBezTo>
                  <a:cubicBezTo>
                    <a:pt x="249666" y="468822"/>
                    <a:pt x="248606" y="468928"/>
                    <a:pt x="247547" y="469034"/>
                  </a:cubicBezTo>
                  <a:cubicBezTo>
                    <a:pt x="244158" y="469246"/>
                    <a:pt x="240662" y="469352"/>
                    <a:pt x="237167" y="469352"/>
                  </a:cubicBezTo>
                  <a:cubicBezTo>
                    <a:pt x="236531" y="469352"/>
                    <a:pt x="235790" y="469352"/>
                    <a:pt x="235154" y="469352"/>
                  </a:cubicBezTo>
                  <a:cubicBezTo>
                    <a:pt x="234730" y="469352"/>
                    <a:pt x="234307" y="469352"/>
                    <a:pt x="233777" y="469352"/>
                  </a:cubicBezTo>
                  <a:cubicBezTo>
                    <a:pt x="229752" y="469352"/>
                    <a:pt x="225727" y="469246"/>
                    <a:pt x="221702" y="468928"/>
                  </a:cubicBezTo>
                  <a:cubicBezTo>
                    <a:pt x="220537" y="468928"/>
                    <a:pt x="219371" y="468822"/>
                    <a:pt x="218206" y="468716"/>
                  </a:cubicBezTo>
                  <a:cubicBezTo>
                    <a:pt x="215028" y="468505"/>
                    <a:pt x="211957" y="468187"/>
                    <a:pt x="208884" y="467869"/>
                  </a:cubicBezTo>
                  <a:cubicBezTo>
                    <a:pt x="207825" y="467763"/>
                    <a:pt x="206766" y="467657"/>
                    <a:pt x="205813" y="467445"/>
                  </a:cubicBezTo>
                  <a:cubicBezTo>
                    <a:pt x="200834" y="466809"/>
                    <a:pt x="195962" y="466068"/>
                    <a:pt x="191089" y="465115"/>
                  </a:cubicBezTo>
                  <a:cubicBezTo>
                    <a:pt x="189500" y="464797"/>
                    <a:pt x="188017" y="464479"/>
                    <a:pt x="186428" y="464161"/>
                  </a:cubicBezTo>
                  <a:cubicBezTo>
                    <a:pt x="183992" y="463632"/>
                    <a:pt x="181661" y="463102"/>
                    <a:pt x="179331" y="462573"/>
                  </a:cubicBezTo>
                  <a:cubicBezTo>
                    <a:pt x="178060" y="462255"/>
                    <a:pt x="176683" y="461937"/>
                    <a:pt x="175412" y="461513"/>
                  </a:cubicBezTo>
                  <a:cubicBezTo>
                    <a:pt x="172129" y="460666"/>
                    <a:pt x="168845" y="459713"/>
                    <a:pt x="165667" y="458759"/>
                  </a:cubicBezTo>
                  <a:cubicBezTo>
                    <a:pt x="164714" y="458442"/>
                    <a:pt x="163760" y="458124"/>
                    <a:pt x="162807" y="457912"/>
                  </a:cubicBezTo>
                  <a:cubicBezTo>
                    <a:pt x="158358" y="456429"/>
                    <a:pt x="153909" y="454840"/>
                    <a:pt x="149460" y="453145"/>
                  </a:cubicBezTo>
                  <a:cubicBezTo>
                    <a:pt x="148507" y="452827"/>
                    <a:pt x="147660" y="452404"/>
                    <a:pt x="146706" y="452086"/>
                  </a:cubicBezTo>
                  <a:cubicBezTo>
                    <a:pt x="142364" y="450285"/>
                    <a:pt x="138126" y="448485"/>
                    <a:pt x="133890" y="446472"/>
                  </a:cubicBezTo>
                  <a:cubicBezTo>
                    <a:pt x="133042" y="446049"/>
                    <a:pt x="132195" y="445625"/>
                    <a:pt x="131242" y="445201"/>
                  </a:cubicBezTo>
                  <a:cubicBezTo>
                    <a:pt x="127110" y="443189"/>
                    <a:pt x="122979" y="440964"/>
                    <a:pt x="118954" y="438634"/>
                  </a:cubicBezTo>
                  <a:cubicBezTo>
                    <a:pt x="118106" y="438210"/>
                    <a:pt x="117259" y="437680"/>
                    <a:pt x="116412" y="437151"/>
                  </a:cubicBezTo>
                  <a:cubicBezTo>
                    <a:pt x="112387" y="434821"/>
                    <a:pt x="108467" y="432278"/>
                    <a:pt x="104654" y="429736"/>
                  </a:cubicBezTo>
                  <a:cubicBezTo>
                    <a:pt x="103807" y="429206"/>
                    <a:pt x="103065" y="428677"/>
                    <a:pt x="102218" y="428147"/>
                  </a:cubicBezTo>
                  <a:cubicBezTo>
                    <a:pt x="98404" y="425499"/>
                    <a:pt x="94591" y="422745"/>
                    <a:pt x="90884" y="419885"/>
                  </a:cubicBezTo>
                  <a:cubicBezTo>
                    <a:pt x="90143" y="419249"/>
                    <a:pt x="89295" y="418720"/>
                    <a:pt x="88553" y="418084"/>
                  </a:cubicBezTo>
                  <a:cubicBezTo>
                    <a:pt x="84846" y="415118"/>
                    <a:pt x="81245" y="412047"/>
                    <a:pt x="77749" y="408869"/>
                  </a:cubicBezTo>
                  <a:cubicBezTo>
                    <a:pt x="77008" y="408234"/>
                    <a:pt x="76266" y="407492"/>
                    <a:pt x="75525" y="406856"/>
                  </a:cubicBezTo>
                  <a:cubicBezTo>
                    <a:pt x="73088" y="404526"/>
                    <a:pt x="70652" y="402196"/>
                    <a:pt x="68216" y="399865"/>
                  </a:cubicBezTo>
                  <a:cubicBezTo>
                    <a:pt x="67262" y="398912"/>
                    <a:pt x="66309" y="397959"/>
                    <a:pt x="65356" y="397006"/>
                  </a:cubicBezTo>
                  <a:cubicBezTo>
                    <a:pt x="63555" y="395204"/>
                    <a:pt x="61860" y="393298"/>
                    <a:pt x="60165" y="391391"/>
                  </a:cubicBezTo>
                  <a:cubicBezTo>
                    <a:pt x="59106" y="390226"/>
                    <a:pt x="58153" y="389167"/>
                    <a:pt x="57199" y="388002"/>
                  </a:cubicBezTo>
                  <a:cubicBezTo>
                    <a:pt x="53916" y="384188"/>
                    <a:pt x="50844" y="380375"/>
                    <a:pt x="47772" y="376456"/>
                  </a:cubicBezTo>
                  <a:cubicBezTo>
                    <a:pt x="47137" y="375609"/>
                    <a:pt x="46501" y="374761"/>
                    <a:pt x="45866" y="373914"/>
                  </a:cubicBezTo>
                  <a:cubicBezTo>
                    <a:pt x="43959" y="371371"/>
                    <a:pt x="42158" y="368829"/>
                    <a:pt x="40464" y="366181"/>
                  </a:cubicBezTo>
                  <a:cubicBezTo>
                    <a:pt x="39828" y="365228"/>
                    <a:pt x="39192" y="364275"/>
                    <a:pt x="38557" y="363322"/>
                  </a:cubicBezTo>
                  <a:cubicBezTo>
                    <a:pt x="36332" y="359932"/>
                    <a:pt x="34214" y="356542"/>
                    <a:pt x="32201" y="353047"/>
                  </a:cubicBezTo>
                  <a:cubicBezTo>
                    <a:pt x="31672" y="352094"/>
                    <a:pt x="31036" y="351140"/>
                    <a:pt x="30507" y="350186"/>
                  </a:cubicBezTo>
                  <a:cubicBezTo>
                    <a:pt x="28811" y="347221"/>
                    <a:pt x="27117" y="344149"/>
                    <a:pt x="25528" y="340971"/>
                  </a:cubicBezTo>
                  <a:cubicBezTo>
                    <a:pt x="24998" y="340018"/>
                    <a:pt x="24575" y="339065"/>
                    <a:pt x="24045" y="338112"/>
                  </a:cubicBezTo>
                  <a:cubicBezTo>
                    <a:pt x="22138" y="334192"/>
                    <a:pt x="20231" y="330167"/>
                    <a:pt x="18537" y="326142"/>
                  </a:cubicBezTo>
                  <a:cubicBezTo>
                    <a:pt x="18007" y="324977"/>
                    <a:pt x="17583" y="323917"/>
                    <a:pt x="17160" y="322752"/>
                  </a:cubicBezTo>
                  <a:cubicBezTo>
                    <a:pt x="15783" y="319363"/>
                    <a:pt x="14512" y="315973"/>
                    <a:pt x="13347" y="312583"/>
                  </a:cubicBezTo>
                  <a:cubicBezTo>
                    <a:pt x="11758" y="308135"/>
                    <a:pt x="10274" y="303580"/>
                    <a:pt x="9003" y="298919"/>
                  </a:cubicBezTo>
                  <a:cubicBezTo>
                    <a:pt x="8686" y="297966"/>
                    <a:pt x="8474" y="297013"/>
                    <a:pt x="8156" y="296059"/>
                  </a:cubicBezTo>
                  <a:cubicBezTo>
                    <a:pt x="6885" y="291611"/>
                    <a:pt x="5826" y="287056"/>
                    <a:pt x="4872" y="282501"/>
                  </a:cubicBezTo>
                  <a:cubicBezTo>
                    <a:pt x="4449" y="280700"/>
                    <a:pt x="4131" y="278899"/>
                    <a:pt x="3813" y="277205"/>
                  </a:cubicBezTo>
                  <a:cubicBezTo>
                    <a:pt x="3390" y="274768"/>
                    <a:pt x="2966" y="272226"/>
                    <a:pt x="2542" y="269684"/>
                  </a:cubicBezTo>
                  <a:cubicBezTo>
                    <a:pt x="2330" y="268095"/>
                    <a:pt x="2119" y="266613"/>
                    <a:pt x="1907" y="265023"/>
                  </a:cubicBezTo>
                  <a:cubicBezTo>
                    <a:pt x="1801" y="264070"/>
                    <a:pt x="1695" y="263117"/>
                    <a:pt x="1588" y="262269"/>
                  </a:cubicBezTo>
                  <a:cubicBezTo>
                    <a:pt x="1165" y="258456"/>
                    <a:pt x="742" y="254537"/>
                    <a:pt x="529" y="250724"/>
                  </a:cubicBezTo>
                  <a:cubicBezTo>
                    <a:pt x="317" y="248182"/>
                    <a:pt x="212" y="245534"/>
                    <a:pt x="106" y="242886"/>
                  </a:cubicBezTo>
                  <a:cubicBezTo>
                    <a:pt x="106" y="240237"/>
                    <a:pt x="0" y="237483"/>
                    <a:pt x="0" y="234835"/>
                  </a:cubicBezTo>
                  <a:lnTo>
                    <a:pt x="0" y="234517"/>
                  </a:lnTo>
                  <a:cubicBezTo>
                    <a:pt x="0" y="231658"/>
                    <a:pt x="0" y="228903"/>
                    <a:pt x="106" y="226043"/>
                  </a:cubicBezTo>
                  <a:cubicBezTo>
                    <a:pt x="106" y="222972"/>
                    <a:pt x="423" y="219899"/>
                    <a:pt x="636" y="216828"/>
                  </a:cubicBezTo>
                  <a:cubicBezTo>
                    <a:pt x="742" y="214921"/>
                    <a:pt x="953" y="212909"/>
                    <a:pt x="1165" y="211002"/>
                  </a:cubicBezTo>
                  <a:cubicBezTo>
                    <a:pt x="1271" y="209413"/>
                    <a:pt x="1483" y="207718"/>
                    <a:pt x="1695" y="206129"/>
                  </a:cubicBezTo>
                  <a:cubicBezTo>
                    <a:pt x="1801" y="205176"/>
                    <a:pt x="1907" y="204329"/>
                    <a:pt x="2013" y="203375"/>
                  </a:cubicBezTo>
                  <a:cubicBezTo>
                    <a:pt x="2436" y="199774"/>
                    <a:pt x="3072" y="196278"/>
                    <a:pt x="3707" y="192783"/>
                  </a:cubicBezTo>
                  <a:cubicBezTo>
                    <a:pt x="4343" y="188970"/>
                    <a:pt x="5190" y="185050"/>
                    <a:pt x="6038" y="181343"/>
                  </a:cubicBezTo>
                  <a:cubicBezTo>
                    <a:pt x="6249" y="180390"/>
                    <a:pt x="6461" y="179436"/>
                    <a:pt x="6779" y="178483"/>
                  </a:cubicBezTo>
                  <a:cubicBezTo>
                    <a:pt x="7944" y="173823"/>
                    <a:pt x="9215" y="169162"/>
                    <a:pt x="10593" y="164607"/>
                  </a:cubicBezTo>
                  <a:cubicBezTo>
                    <a:pt x="10910" y="163654"/>
                    <a:pt x="11228" y="162701"/>
                    <a:pt x="11545" y="161747"/>
                  </a:cubicBezTo>
                  <a:cubicBezTo>
                    <a:pt x="12711" y="158251"/>
                    <a:pt x="13876" y="154756"/>
                    <a:pt x="15253" y="151367"/>
                  </a:cubicBezTo>
                  <a:cubicBezTo>
                    <a:pt x="15677" y="150202"/>
                    <a:pt x="16101" y="149036"/>
                    <a:pt x="16630" y="147871"/>
                  </a:cubicBezTo>
                  <a:cubicBezTo>
                    <a:pt x="17795" y="145011"/>
                    <a:pt x="18960" y="142151"/>
                    <a:pt x="20231" y="139397"/>
                  </a:cubicBezTo>
                  <a:cubicBezTo>
                    <a:pt x="20656" y="138443"/>
                    <a:pt x="21079" y="137490"/>
                    <a:pt x="21502" y="136537"/>
                  </a:cubicBezTo>
                  <a:cubicBezTo>
                    <a:pt x="23621" y="131982"/>
                    <a:pt x="25846" y="127640"/>
                    <a:pt x="28176" y="123296"/>
                  </a:cubicBezTo>
                  <a:cubicBezTo>
                    <a:pt x="30401" y="119271"/>
                    <a:pt x="32625" y="115246"/>
                    <a:pt x="35061" y="111327"/>
                  </a:cubicBezTo>
                  <a:cubicBezTo>
                    <a:pt x="37709" y="107090"/>
                    <a:pt x="40358" y="102959"/>
                    <a:pt x="43218" y="98934"/>
                  </a:cubicBezTo>
                  <a:cubicBezTo>
                    <a:pt x="43853" y="98086"/>
                    <a:pt x="44489" y="97239"/>
                    <a:pt x="45124" y="96392"/>
                  </a:cubicBezTo>
                  <a:cubicBezTo>
                    <a:pt x="46925" y="93850"/>
                    <a:pt x="48831" y="91413"/>
                    <a:pt x="50738" y="88977"/>
                  </a:cubicBezTo>
                  <a:cubicBezTo>
                    <a:pt x="51480" y="88023"/>
                    <a:pt x="52327" y="87070"/>
                    <a:pt x="53069" y="86117"/>
                  </a:cubicBezTo>
                  <a:cubicBezTo>
                    <a:pt x="55399" y="83257"/>
                    <a:pt x="57729" y="80503"/>
                    <a:pt x="60165" y="77855"/>
                  </a:cubicBezTo>
                  <a:cubicBezTo>
                    <a:pt x="60801" y="77113"/>
                    <a:pt x="61543" y="76372"/>
                    <a:pt x="62178" y="75630"/>
                  </a:cubicBezTo>
                  <a:cubicBezTo>
                    <a:pt x="65462" y="72135"/>
                    <a:pt x="68851" y="68640"/>
                    <a:pt x="72347" y="65356"/>
                  </a:cubicBezTo>
                  <a:cubicBezTo>
                    <a:pt x="73088" y="64720"/>
                    <a:pt x="73724" y="63979"/>
                    <a:pt x="74465" y="63343"/>
                  </a:cubicBezTo>
                  <a:cubicBezTo>
                    <a:pt x="77325" y="60695"/>
                    <a:pt x="80292" y="58047"/>
                    <a:pt x="83257" y="55505"/>
                  </a:cubicBezTo>
                  <a:cubicBezTo>
                    <a:pt x="86011" y="53174"/>
                    <a:pt x="88765" y="50950"/>
                    <a:pt x="91625" y="48832"/>
                  </a:cubicBezTo>
                  <a:cubicBezTo>
                    <a:pt x="92367" y="48302"/>
                    <a:pt x="93108" y="47666"/>
                    <a:pt x="93850" y="47137"/>
                  </a:cubicBezTo>
                  <a:cubicBezTo>
                    <a:pt x="95121" y="46184"/>
                    <a:pt x="96498" y="45230"/>
                    <a:pt x="97769" y="44277"/>
                  </a:cubicBezTo>
                  <a:cubicBezTo>
                    <a:pt x="99358" y="43111"/>
                    <a:pt x="100946" y="41946"/>
                    <a:pt x="102642" y="40887"/>
                  </a:cubicBezTo>
                  <a:cubicBezTo>
                    <a:pt x="105184" y="39192"/>
                    <a:pt x="107726" y="37498"/>
                    <a:pt x="110268" y="35909"/>
                  </a:cubicBezTo>
                  <a:cubicBezTo>
                    <a:pt x="112810" y="34320"/>
                    <a:pt x="115247" y="32837"/>
                    <a:pt x="117895" y="31354"/>
                  </a:cubicBezTo>
                  <a:cubicBezTo>
                    <a:pt x="120225" y="29977"/>
                    <a:pt x="122450" y="28706"/>
                    <a:pt x="124886" y="27541"/>
                  </a:cubicBezTo>
                  <a:cubicBezTo>
                    <a:pt x="127216" y="26270"/>
                    <a:pt x="129546" y="25105"/>
                    <a:pt x="131982" y="23939"/>
                  </a:cubicBezTo>
                  <a:cubicBezTo>
                    <a:pt x="135372" y="22245"/>
                    <a:pt x="138868" y="20655"/>
                    <a:pt x="142470" y="19172"/>
                  </a:cubicBezTo>
                  <a:cubicBezTo>
                    <a:pt x="143317" y="18749"/>
                    <a:pt x="144270" y="18431"/>
                    <a:pt x="145118" y="18007"/>
                  </a:cubicBezTo>
                  <a:cubicBezTo>
                    <a:pt x="146600" y="17372"/>
                    <a:pt x="147977" y="16842"/>
                    <a:pt x="149460" y="16207"/>
                  </a:cubicBezTo>
                  <a:cubicBezTo>
                    <a:pt x="151791" y="15253"/>
                    <a:pt x="154121" y="14406"/>
                    <a:pt x="156452" y="13559"/>
                  </a:cubicBezTo>
                  <a:cubicBezTo>
                    <a:pt x="158146" y="12923"/>
                    <a:pt x="159947" y="12394"/>
                    <a:pt x="161642" y="11758"/>
                  </a:cubicBezTo>
                  <a:cubicBezTo>
                    <a:pt x="166091" y="10275"/>
                    <a:pt x="170539" y="9004"/>
                    <a:pt x="175094" y="7839"/>
                  </a:cubicBezTo>
                  <a:cubicBezTo>
                    <a:pt x="176048" y="7627"/>
                    <a:pt x="177001" y="7309"/>
                    <a:pt x="177954" y="7097"/>
                  </a:cubicBezTo>
                  <a:cubicBezTo>
                    <a:pt x="182509" y="5932"/>
                    <a:pt x="187170" y="4979"/>
                    <a:pt x="191937" y="4025"/>
                  </a:cubicBezTo>
                  <a:cubicBezTo>
                    <a:pt x="196703" y="3178"/>
                    <a:pt x="201470" y="2437"/>
                    <a:pt x="206236" y="1801"/>
                  </a:cubicBezTo>
                  <a:cubicBezTo>
                    <a:pt x="210580" y="1272"/>
                    <a:pt x="215028" y="848"/>
                    <a:pt x="219477" y="530"/>
                  </a:cubicBezTo>
                  <a:cubicBezTo>
                    <a:pt x="220537" y="530"/>
                    <a:pt x="221596" y="424"/>
                    <a:pt x="222655" y="318"/>
                  </a:cubicBezTo>
                  <a:cubicBezTo>
                    <a:pt x="226044" y="106"/>
                    <a:pt x="229540" y="0"/>
                    <a:pt x="233036" y="0"/>
                  </a:cubicBezTo>
                  <a:cubicBezTo>
                    <a:pt x="233671" y="0"/>
                    <a:pt x="234413" y="0"/>
                    <a:pt x="235048" y="0"/>
                  </a:cubicBezTo>
                  <a:cubicBezTo>
                    <a:pt x="235472" y="0"/>
                    <a:pt x="235896" y="0"/>
                    <a:pt x="236425" y="0"/>
                  </a:cubicBezTo>
                  <a:cubicBezTo>
                    <a:pt x="240451" y="0"/>
                    <a:pt x="244476" y="106"/>
                    <a:pt x="248500" y="318"/>
                  </a:cubicBezTo>
                  <a:cubicBezTo>
                    <a:pt x="249666" y="318"/>
                    <a:pt x="250831" y="424"/>
                    <a:pt x="251996" y="530"/>
                  </a:cubicBezTo>
                  <a:cubicBezTo>
                    <a:pt x="255174" y="742"/>
                    <a:pt x="258246" y="1060"/>
                    <a:pt x="261424" y="1377"/>
                  </a:cubicBezTo>
                  <a:cubicBezTo>
                    <a:pt x="262483" y="1483"/>
                    <a:pt x="263542" y="1589"/>
                    <a:pt x="264495" y="1695"/>
                  </a:cubicBezTo>
                  <a:cubicBezTo>
                    <a:pt x="269474" y="2331"/>
                    <a:pt x="274346" y="3072"/>
                    <a:pt x="279219" y="4025"/>
                  </a:cubicBezTo>
                  <a:cubicBezTo>
                    <a:pt x="280808" y="4343"/>
                    <a:pt x="282291" y="4661"/>
                    <a:pt x="283880" y="4979"/>
                  </a:cubicBezTo>
                  <a:cubicBezTo>
                    <a:pt x="286316" y="5508"/>
                    <a:pt x="288646" y="6038"/>
                    <a:pt x="290976" y="6568"/>
                  </a:cubicBezTo>
                  <a:cubicBezTo>
                    <a:pt x="292248" y="6885"/>
                    <a:pt x="293625" y="7203"/>
                    <a:pt x="294896" y="7521"/>
                  </a:cubicBezTo>
                  <a:cubicBezTo>
                    <a:pt x="298179" y="8368"/>
                    <a:pt x="301463" y="9321"/>
                    <a:pt x="304641" y="10275"/>
                  </a:cubicBezTo>
                  <a:cubicBezTo>
                    <a:pt x="305594" y="10592"/>
                    <a:pt x="306548" y="10911"/>
                    <a:pt x="307501" y="11123"/>
                  </a:cubicBezTo>
                  <a:cubicBezTo>
                    <a:pt x="312055" y="12605"/>
                    <a:pt x="316399" y="14194"/>
                    <a:pt x="320847" y="15889"/>
                  </a:cubicBezTo>
                  <a:cubicBezTo>
                    <a:pt x="321801" y="16207"/>
                    <a:pt x="322648" y="16630"/>
                    <a:pt x="323602" y="16948"/>
                  </a:cubicBezTo>
                  <a:cubicBezTo>
                    <a:pt x="327944" y="18749"/>
                    <a:pt x="332182" y="20549"/>
                    <a:pt x="336419" y="22562"/>
                  </a:cubicBezTo>
                  <a:cubicBezTo>
                    <a:pt x="337266" y="22986"/>
                    <a:pt x="338113" y="23410"/>
                    <a:pt x="339067" y="23833"/>
                  </a:cubicBezTo>
                  <a:cubicBezTo>
                    <a:pt x="343198" y="25846"/>
                    <a:pt x="347329" y="28070"/>
                    <a:pt x="351354" y="30401"/>
                  </a:cubicBezTo>
                  <a:cubicBezTo>
                    <a:pt x="352202" y="30824"/>
                    <a:pt x="353049" y="31354"/>
                    <a:pt x="353896" y="31883"/>
                  </a:cubicBezTo>
                  <a:cubicBezTo>
                    <a:pt x="357921" y="34214"/>
                    <a:pt x="361840" y="36650"/>
                    <a:pt x="365654" y="39298"/>
                  </a:cubicBezTo>
                  <a:cubicBezTo>
                    <a:pt x="366501" y="39828"/>
                    <a:pt x="367243" y="40357"/>
                    <a:pt x="368090" y="40887"/>
                  </a:cubicBezTo>
                  <a:cubicBezTo>
                    <a:pt x="371904" y="43535"/>
                    <a:pt x="375717" y="46290"/>
                    <a:pt x="379424" y="49149"/>
                  </a:cubicBezTo>
                  <a:cubicBezTo>
                    <a:pt x="380166" y="49785"/>
                    <a:pt x="381013" y="50314"/>
                    <a:pt x="381755" y="50950"/>
                  </a:cubicBezTo>
                  <a:cubicBezTo>
                    <a:pt x="385462" y="53916"/>
                    <a:pt x="389063" y="56987"/>
                    <a:pt x="392559" y="60166"/>
                  </a:cubicBezTo>
                  <a:cubicBezTo>
                    <a:pt x="393301" y="60801"/>
                    <a:pt x="394042" y="61542"/>
                    <a:pt x="394784" y="62178"/>
                  </a:cubicBezTo>
                  <a:cubicBezTo>
                    <a:pt x="397220" y="64508"/>
                    <a:pt x="399656" y="66838"/>
                    <a:pt x="402092" y="69169"/>
                  </a:cubicBezTo>
                  <a:cubicBezTo>
                    <a:pt x="403046" y="70123"/>
                    <a:pt x="403999" y="71076"/>
                    <a:pt x="404952" y="72029"/>
                  </a:cubicBezTo>
                  <a:cubicBezTo>
                    <a:pt x="406647" y="73830"/>
                    <a:pt x="408448" y="75736"/>
                    <a:pt x="410142" y="77537"/>
                  </a:cubicBezTo>
                  <a:cubicBezTo>
                    <a:pt x="411202" y="78702"/>
                    <a:pt x="412155" y="79761"/>
                    <a:pt x="413109" y="80926"/>
                  </a:cubicBezTo>
                  <a:cubicBezTo>
                    <a:pt x="416392" y="84740"/>
                    <a:pt x="419464" y="88553"/>
                    <a:pt x="422536" y="92473"/>
                  </a:cubicBezTo>
                  <a:cubicBezTo>
                    <a:pt x="423172" y="93319"/>
                    <a:pt x="423807" y="94167"/>
                    <a:pt x="424443" y="95015"/>
                  </a:cubicBezTo>
                  <a:cubicBezTo>
                    <a:pt x="426349" y="97557"/>
                    <a:pt x="428150" y="100099"/>
                    <a:pt x="429950" y="102747"/>
                  </a:cubicBezTo>
                  <a:cubicBezTo>
                    <a:pt x="430586" y="103701"/>
                    <a:pt x="431221" y="104653"/>
                    <a:pt x="431858" y="105607"/>
                  </a:cubicBezTo>
                  <a:cubicBezTo>
                    <a:pt x="434082" y="108997"/>
                    <a:pt x="436200" y="112386"/>
                    <a:pt x="438213" y="115881"/>
                  </a:cubicBezTo>
                  <a:cubicBezTo>
                    <a:pt x="438742" y="116835"/>
                    <a:pt x="439378" y="117789"/>
                    <a:pt x="439907" y="118742"/>
                  </a:cubicBezTo>
                  <a:cubicBezTo>
                    <a:pt x="441603" y="121708"/>
                    <a:pt x="443297" y="124779"/>
                    <a:pt x="444886" y="127957"/>
                  </a:cubicBezTo>
                  <a:cubicBezTo>
                    <a:pt x="445416" y="128911"/>
                    <a:pt x="445839" y="129864"/>
                    <a:pt x="446369" y="130817"/>
                  </a:cubicBezTo>
                  <a:cubicBezTo>
                    <a:pt x="448276" y="134736"/>
                    <a:pt x="450182" y="138762"/>
                    <a:pt x="451877" y="142787"/>
                  </a:cubicBezTo>
                  <a:cubicBezTo>
                    <a:pt x="452406" y="143846"/>
                    <a:pt x="452831" y="145011"/>
                    <a:pt x="453254" y="146176"/>
                  </a:cubicBezTo>
                  <a:cubicBezTo>
                    <a:pt x="453254" y="146176"/>
                    <a:pt x="453254" y="146176"/>
                    <a:pt x="453254" y="146176"/>
                  </a:cubicBezTo>
                  <a:cubicBezTo>
                    <a:pt x="454631" y="149460"/>
                    <a:pt x="455902" y="152850"/>
                    <a:pt x="457067" y="156239"/>
                  </a:cubicBezTo>
                  <a:cubicBezTo>
                    <a:pt x="458656" y="160688"/>
                    <a:pt x="460139" y="165243"/>
                    <a:pt x="461411" y="169903"/>
                  </a:cubicBezTo>
                  <a:cubicBezTo>
                    <a:pt x="461728" y="170856"/>
                    <a:pt x="461940" y="171810"/>
                    <a:pt x="462258" y="172763"/>
                  </a:cubicBezTo>
                  <a:cubicBezTo>
                    <a:pt x="463423" y="177212"/>
                    <a:pt x="464588" y="181767"/>
                    <a:pt x="465542" y="186322"/>
                  </a:cubicBezTo>
                  <a:cubicBezTo>
                    <a:pt x="465965" y="188122"/>
                    <a:pt x="466283" y="189923"/>
                    <a:pt x="466601" y="191724"/>
                  </a:cubicBezTo>
                  <a:cubicBezTo>
                    <a:pt x="467024" y="194160"/>
                    <a:pt x="467448" y="196702"/>
                    <a:pt x="467872" y="199139"/>
                  </a:cubicBezTo>
                  <a:cubicBezTo>
                    <a:pt x="468084" y="200727"/>
                    <a:pt x="468295" y="202210"/>
                    <a:pt x="468507" y="203799"/>
                  </a:cubicBezTo>
                  <a:cubicBezTo>
                    <a:pt x="468613" y="204752"/>
                    <a:pt x="468719" y="205706"/>
                    <a:pt x="468825" y="206659"/>
                  </a:cubicBezTo>
                  <a:cubicBezTo>
                    <a:pt x="469249" y="210473"/>
                    <a:pt x="469672" y="214286"/>
                    <a:pt x="469884" y="218205"/>
                  </a:cubicBezTo>
                  <a:cubicBezTo>
                    <a:pt x="470096" y="220747"/>
                    <a:pt x="470202" y="223395"/>
                    <a:pt x="470308" y="226043"/>
                  </a:cubicBezTo>
                  <a:cubicBezTo>
                    <a:pt x="470308" y="228691"/>
                    <a:pt x="470414" y="231339"/>
                    <a:pt x="470414" y="234094"/>
                  </a:cubicBez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5FAF4AFA-4CB7-3D20-56C0-ACD218F1ED64}"/>
                </a:ext>
              </a:extLst>
            </p:cNvPr>
            <p:cNvSpPr/>
            <p:nvPr/>
          </p:nvSpPr>
          <p:spPr>
            <a:xfrm>
              <a:off x="5980859" y="6310452"/>
              <a:ext cx="122873" cy="122872"/>
            </a:xfrm>
            <a:custGeom>
              <a:avLst/>
              <a:gdLst>
                <a:gd name="connsiteX0" fmla="*/ 122873 w 122873"/>
                <a:gd name="connsiteY0" fmla="*/ 61436 h 122872"/>
                <a:gd name="connsiteX1" fmla="*/ 61437 w 122873"/>
                <a:gd name="connsiteY1" fmla="*/ 122872 h 122872"/>
                <a:gd name="connsiteX2" fmla="*/ 0 w 122873"/>
                <a:gd name="connsiteY2" fmla="*/ 61436 h 122872"/>
                <a:gd name="connsiteX3" fmla="*/ 61437 w 122873"/>
                <a:gd name="connsiteY3" fmla="*/ 0 h 122872"/>
                <a:gd name="connsiteX4" fmla="*/ 122873 w 122873"/>
                <a:gd name="connsiteY4" fmla="*/ 61436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873" h="122872">
                  <a:moveTo>
                    <a:pt x="122873" y="61436"/>
                  </a:moveTo>
                  <a:cubicBezTo>
                    <a:pt x="122873" y="95366"/>
                    <a:pt x="95367" y="122872"/>
                    <a:pt x="61437" y="122872"/>
                  </a:cubicBezTo>
                  <a:cubicBezTo>
                    <a:pt x="27506" y="122872"/>
                    <a:pt x="0" y="95366"/>
                    <a:pt x="0" y="61436"/>
                  </a:cubicBezTo>
                  <a:cubicBezTo>
                    <a:pt x="0" y="27506"/>
                    <a:pt x="27506" y="0"/>
                    <a:pt x="61437" y="0"/>
                  </a:cubicBezTo>
                  <a:cubicBezTo>
                    <a:pt x="95367" y="0"/>
                    <a:pt x="122873" y="27506"/>
                    <a:pt x="122873" y="61436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B2932D2E-3DE0-7C45-894C-4397D34146D1}"/>
                </a:ext>
              </a:extLst>
            </p:cNvPr>
            <p:cNvSpPr/>
            <p:nvPr/>
          </p:nvSpPr>
          <p:spPr>
            <a:xfrm>
              <a:off x="6001832" y="6331425"/>
              <a:ext cx="80926" cy="80926"/>
            </a:xfrm>
            <a:custGeom>
              <a:avLst/>
              <a:gdLst>
                <a:gd name="connsiteX0" fmla="*/ 80927 w 80926"/>
                <a:gd name="connsiteY0" fmla="*/ 40463 h 80926"/>
                <a:gd name="connsiteX1" fmla="*/ 40463 w 80926"/>
                <a:gd name="connsiteY1" fmla="*/ 80926 h 80926"/>
                <a:gd name="connsiteX2" fmla="*/ 0 w 80926"/>
                <a:gd name="connsiteY2" fmla="*/ 40463 h 80926"/>
                <a:gd name="connsiteX3" fmla="*/ 40463 w 80926"/>
                <a:gd name="connsiteY3" fmla="*/ 0 h 80926"/>
                <a:gd name="connsiteX4" fmla="*/ 80927 w 80926"/>
                <a:gd name="connsiteY4" fmla="*/ 40463 h 8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26" h="80926">
                  <a:moveTo>
                    <a:pt x="80927" y="40463"/>
                  </a:moveTo>
                  <a:cubicBezTo>
                    <a:pt x="80927" y="62810"/>
                    <a:pt x="62811" y="80926"/>
                    <a:pt x="40463" y="80926"/>
                  </a:cubicBezTo>
                  <a:cubicBezTo>
                    <a:pt x="18116" y="80926"/>
                    <a:pt x="0" y="62810"/>
                    <a:pt x="0" y="40463"/>
                  </a:cubicBezTo>
                  <a:cubicBezTo>
                    <a:pt x="0" y="18116"/>
                    <a:pt x="18116" y="0"/>
                    <a:pt x="40463" y="0"/>
                  </a:cubicBezTo>
                  <a:cubicBezTo>
                    <a:pt x="62811" y="0"/>
                    <a:pt x="80927" y="18116"/>
                    <a:pt x="80927" y="40463"/>
                  </a:cubicBezTo>
                  <a:close/>
                </a:path>
              </a:pathLst>
            </a:custGeom>
            <a:solidFill>
              <a:srgbClr val="CDCD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53EB1080-E92A-78E7-33FD-F33E51C86509}"/>
                </a:ext>
              </a:extLst>
            </p:cNvPr>
            <p:cNvSpPr/>
            <p:nvPr/>
          </p:nvSpPr>
          <p:spPr>
            <a:xfrm>
              <a:off x="6899125" y="6115445"/>
              <a:ext cx="512890" cy="512886"/>
            </a:xfrm>
            <a:custGeom>
              <a:avLst/>
              <a:gdLst>
                <a:gd name="connsiteX0" fmla="*/ 512890 w 512890"/>
                <a:gd name="connsiteY0" fmla="*/ 256443 h 512886"/>
                <a:gd name="connsiteX1" fmla="*/ 256445 w 512890"/>
                <a:gd name="connsiteY1" fmla="*/ 512887 h 512886"/>
                <a:gd name="connsiteX2" fmla="*/ -1 w 512890"/>
                <a:gd name="connsiteY2" fmla="*/ 256443 h 512886"/>
                <a:gd name="connsiteX3" fmla="*/ 256445 w 512890"/>
                <a:gd name="connsiteY3" fmla="*/ 0 h 512886"/>
                <a:gd name="connsiteX4" fmla="*/ 512890 w 512890"/>
                <a:gd name="connsiteY4" fmla="*/ 256443 h 51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90" h="512886">
                  <a:moveTo>
                    <a:pt x="512890" y="256443"/>
                  </a:moveTo>
                  <a:cubicBezTo>
                    <a:pt x="512890" y="398073"/>
                    <a:pt x="398076" y="512887"/>
                    <a:pt x="256445" y="512887"/>
                  </a:cubicBezTo>
                  <a:cubicBezTo>
                    <a:pt x="114814" y="512887"/>
                    <a:pt x="-1" y="398073"/>
                    <a:pt x="-1" y="256443"/>
                  </a:cubicBezTo>
                  <a:cubicBezTo>
                    <a:pt x="-1" y="114814"/>
                    <a:pt x="114814" y="0"/>
                    <a:pt x="256445" y="0"/>
                  </a:cubicBezTo>
                  <a:cubicBezTo>
                    <a:pt x="398075" y="0"/>
                    <a:pt x="512890" y="114813"/>
                    <a:pt x="512890" y="256443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EA8CC0B1-D3F6-4720-1201-A59C2EDFC0B6}"/>
                </a:ext>
              </a:extLst>
            </p:cNvPr>
            <p:cNvSpPr/>
            <p:nvPr/>
          </p:nvSpPr>
          <p:spPr>
            <a:xfrm>
              <a:off x="6920734" y="6137371"/>
              <a:ext cx="470414" cy="469351"/>
            </a:xfrm>
            <a:custGeom>
              <a:avLst/>
              <a:gdLst>
                <a:gd name="connsiteX0" fmla="*/ 469673 w 470414"/>
                <a:gd name="connsiteY0" fmla="*/ 234200 h 469351"/>
                <a:gd name="connsiteX1" fmla="*/ 469673 w 470414"/>
                <a:gd name="connsiteY1" fmla="*/ 234517 h 469351"/>
                <a:gd name="connsiteX2" fmla="*/ 469567 w 470414"/>
                <a:gd name="connsiteY2" fmla="*/ 242991 h 469351"/>
                <a:gd name="connsiteX3" fmla="*/ 469037 w 470414"/>
                <a:gd name="connsiteY3" fmla="*/ 252206 h 469351"/>
                <a:gd name="connsiteX4" fmla="*/ 468508 w 470414"/>
                <a:gd name="connsiteY4" fmla="*/ 258139 h 469351"/>
                <a:gd name="connsiteX5" fmla="*/ 467978 w 470414"/>
                <a:gd name="connsiteY5" fmla="*/ 263011 h 469351"/>
                <a:gd name="connsiteX6" fmla="*/ 467660 w 470414"/>
                <a:gd name="connsiteY6" fmla="*/ 265765 h 469351"/>
                <a:gd name="connsiteX7" fmla="*/ 465965 w 470414"/>
                <a:gd name="connsiteY7" fmla="*/ 276463 h 469351"/>
                <a:gd name="connsiteX8" fmla="*/ 463635 w 470414"/>
                <a:gd name="connsiteY8" fmla="*/ 287903 h 469351"/>
                <a:gd name="connsiteX9" fmla="*/ 463000 w 470414"/>
                <a:gd name="connsiteY9" fmla="*/ 290763 h 469351"/>
                <a:gd name="connsiteX10" fmla="*/ 459187 w 470414"/>
                <a:gd name="connsiteY10" fmla="*/ 304639 h 469351"/>
                <a:gd name="connsiteX11" fmla="*/ 458233 w 470414"/>
                <a:gd name="connsiteY11" fmla="*/ 307499 h 469351"/>
                <a:gd name="connsiteX12" fmla="*/ 454632 w 470414"/>
                <a:gd name="connsiteY12" fmla="*/ 317880 h 469351"/>
                <a:gd name="connsiteX13" fmla="*/ 453255 w 470414"/>
                <a:gd name="connsiteY13" fmla="*/ 321375 h 469351"/>
                <a:gd name="connsiteX14" fmla="*/ 449653 w 470414"/>
                <a:gd name="connsiteY14" fmla="*/ 329849 h 469351"/>
                <a:gd name="connsiteX15" fmla="*/ 448382 w 470414"/>
                <a:gd name="connsiteY15" fmla="*/ 332709 h 469351"/>
                <a:gd name="connsiteX16" fmla="*/ 441709 w 470414"/>
                <a:gd name="connsiteY16" fmla="*/ 346056 h 469351"/>
                <a:gd name="connsiteX17" fmla="*/ 434823 w 470414"/>
                <a:gd name="connsiteY17" fmla="*/ 358025 h 469351"/>
                <a:gd name="connsiteX18" fmla="*/ 426667 w 470414"/>
                <a:gd name="connsiteY18" fmla="*/ 370418 h 469351"/>
                <a:gd name="connsiteX19" fmla="*/ 424866 w 470414"/>
                <a:gd name="connsiteY19" fmla="*/ 372961 h 469351"/>
                <a:gd name="connsiteX20" fmla="*/ 419252 w 470414"/>
                <a:gd name="connsiteY20" fmla="*/ 380375 h 469351"/>
                <a:gd name="connsiteX21" fmla="*/ 416922 w 470414"/>
                <a:gd name="connsiteY21" fmla="*/ 383236 h 469351"/>
                <a:gd name="connsiteX22" fmla="*/ 409825 w 470414"/>
                <a:gd name="connsiteY22" fmla="*/ 391497 h 469351"/>
                <a:gd name="connsiteX23" fmla="*/ 407812 w 470414"/>
                <a:gd name="connsiteY23" fmla="*/ 393722 h 469351"/>
                <a:gd name="connsiteX24" fmla="*/ 397644 w 470414"/>
                <a:gd name="connsiteY24" fmla="*/ 403996 h 469351"/>
                <a:gd name="connsiteX25" fmla="*/ 395525 w 470414"/>
                <a:gd name="connsiteY25" fmla="*/ 406009 h 469351"/>
                <a:gd name="connsiteX26" fmla="*/ 386733 w 470414"/>
                <a:gd name="connsiteY26" fmla="*/ 413847 h 469351"/>
                <a:gd name="connsiteX27" fmla="*/ 378365 w 470414"/>
                <a:gd name="connsiteY27" fmla="*/ 420521 h 469351"/>
                <a:gd name="connsiteX28" fmla="*/ 376141 w 470414"/>
                <a:gd name="connsiteY28" fmla="*/ 422216 h 469351"/>
                <a:gd name="connsiteX29" fmla="*/ 372222 w 470414"/>
                <a:gd name="connsiteY29" fmla="*/ 425075 h 469351"/>
                <a:gd name="connsiteX30" fmla="*/ 367349 w 470414"/>
                <a:gd name="connsiteY30" fmla="*/ 428465 h 469351"/>
                <a:gd name="connsiteX31" fmla="*/ 359723 w 470414"/>
                <a:gd name="connsiteY31" fmla="*/ 433444 h 469351"/>
                <a:gd name="connsiteX32" fmla="*/ 352096 w 470414"/>
                <a:gd name="connsiteY32" fmla="*/ 437998 h 469351"/>
                <a:gd name="connsiteX33" fmla="*/ 345211 w 470414"/>
                <a:gd name="connsiteY33" fmla="*/ 441811 h 469351"/>
                <a:gd name="connsiteX34" fmla="*/ 338114 w 470414"/>
                <a:gd name="connsiteY34" fmla="*/ 445413 h 469351"/>
                <a:gd name="connsiteX35" fmla="*/ 327733 w 470414"/>
                <a:gd name="connsiteY35" fmla="*/ 450179 h 469351"/>
                <a:gd name="connsiteX36" fmla="*/ 324979 w 470414"/>
                <a:gd name="connsiteY36" fmla="*/ 451345 h 469351"/>
                <a:gd name="connsiteX37" fmla="*/ 320636 w 470414"/>
                <a:gd name="connsiteY37" fmla="*/ 453145 h 469351"/>
                <a:gd name="connsiteX38" fmla="*/ 313645 w 470414"/>
                <a:gd name="connsiteY38" fmla="*/ 455794 h 469351"/>
                <a:gd name="connsiteX39" fmla="*/ 308454 w 470414"/>
                <a:gd name="connsiteY39" fmla="*/ 457594 h 469351"/>
                <a:gd name="connsiteX40" fmla="*/ 295108 w 470414"/>
                <a:gd name="connsiteY40" fmla="*/ 461513 h 469351"/>
                <a:gd name="connsiteX41" fmla="*/ 292248 w 470414"/>
                <a:gd name="connsiteY41" fmla="*/ 462255 h 469351"/>
                <a:gd name="connsiteX42" fmla="*/ 278266 w 470414"/>
                <a:gd name="connsiteY42" fmla="*/ 465327 h 469351"/>
                <a:gd name="connsiteX43" fmla="*/ 263966 w 470414"/>
                <a:gd name="connsiteY43" fmla="*/ 467551 h 469351"/>
                <a:gd name="connsiteX44" fmla="*/ 250726 w 470414"/>
                <a:gd name="connsiteY44" fmla="*/ 468822 h 469351"/>
                <a:gd name="connsiteX45" fmla="*/ 247547 w 470414"/>
                <a:gd name="connsiteY45" fmla="*/ 469034 h 469351"/>
                <a:gd name="connsiteX46" fmla="*/ 237167 w 470414"/>
                <a:gd name="connsiteY46" fmla="*/ 469352 h 469351"/>
                <a:gd name="connsiteX47" fmla="*/ 235154 w 470414"/>
                <a:gd name="connsiteY47" fmla="*/ 469352 h 469351"/>
                <a:gd name="connsiteX48" fmla="*/ 233777 w 470414"/>
                <a:gd name="connsiteY48" fmla="*/ 469352 h 469351"/>
                <a:gd name="connsiteX49" fmla="*/ 221702 w 470414"/>
                <a:gd name="connsiteY49" fmla="*/ 468928 h 469351"/>
                <a:gd name="connsiteX50" fmla="*/ 218206 w 470414"/>
                <a:gd name="connsiteY50" fmla="*/ 468716 h 469351"/>
                <a:gd name="connsiteX51" fmla="*/ 208885 w 470414"/>
                <a:gd name="connsiteY51" fmla="*/ 467869 h 469351"/>
                <a:gd name="connsiteX52" fmla="*/ 205813 w 470414"/>
                <a:gd name="connsiteY52" fmla="*/ 467445 h 469351"/>
                <a:gd name="connsiteX53" fmla="*/ 191090 w 470414"/>
                <a:gd name="connsiteY53" fmla="*/ 465115 h 469351"/>
                <a:gd name="connsiteX54" fmla="*/ 186429 w 470414"/>
                <a:gd name="connsiteY54" fmla="*/ 464161 h 469351"/>
                <a:gd name="connsiteX55" fmla="*/ 179331 w 470414"/>
                <a:gd name="connsiteY55" fmla="*/ 462573 h 469351"/>
                <a:gd name="connsiteX56" fmla="*/ 175412 w 470414"/>
                <a:gd name="connsiteY56" fmla="*/ 461513 h 469351"/>
                <a:gd name="connsiteX57" fmla="*/ 165667 w 470414"/>
                <a:gd name="connsiteY57" fmla="*/ 458759 h 469351"/>
                <a:gd name="connsiteX58" fmla="*/ 162807 w 470414"/>
                <a:gd name="connsiteY58" fmla="*/ 457912 h 469351"/>
                <a:gd name="connsiteX59" fmla="*/ 149460 w 470414"/>
                <a:gd name="connsiteY59" fmla="*/ 453145 h 469351"/>
                <a:gd name="connsiteX60" fmla="*/ 146707 w 470414"/>
                <a:gd name="connsiteY60" fmla="*/ 452086 h 469351"/>
                <a:gd name="connsiteX61" fmla="*/ 133890 w 470414"/>
                <a:gd name="connsiteY61" fmla="*/ 446472 h 469351"/>
                <a:gd name="connsiteX62" fmla="*/ 131242 w 470414"/>
                <a:gd name="connsiteY62" fmla="*/ 445201 h 469351"/>
                <a:gd name="connsiteX63" fmla="*/ 118955 w 470414"/>
                <a:gd name="connsiteY63" fmla="*/ 438634 h 469351"/>
                <a:gd name="connsiteX64" fmla="*/ 116412 w 470414"/>
                <a:gd name="connsiteY64" fmla="*/ 437151 h 469351"/>
                <a:gd name="connsiteX65" fmla="*/ 104654 w 470414"/>
                <a:gd name="connsiteY65" fmla="*/ 429736 h 469351"/>
                <a:gd name="connsiteX66" fmla="*/ 102218 w 470414"/>
                <a:gd name="connsiteY66" fmla="*/ 428147 h 469351"/>
                <a:gd name="connsiteX67" fmla="*/ 90884 w 470414"/>
                <a:gd name="connsiteY67" fmla="*/ 419885 h 469351"/>
                <a:gd name="connsiteX68" fmla="*/ 88553 w 470414"/>
                <a:gd name="connsiteY68" fmla="*/ 418084 h 469351"/>
                <a:gd name="connsiteX69" fmla="*/ 77749 w 470414"/>
                <a:gd name="connsiteY69" fmla="*/ 408869 h 469351"/>
                <a:gd name="connsiteX70" fmla="*/ 75525 w 470414"/>
                <a:gd name="connsiteY70" fmla="*/ 406856 h 469351"/>
                <a:gd name="connsiteX71" fmla="*/ 68216 w 470414"/>
                <a:gd name="connsiteY71" fmla="*/ 399865 h 469351"/>
                <a:gd name="connsiteX72" fmla="*/ 65356 w 470414"/>
                <a:gd name="connsiteY72" fmla="*/ 397006 h 469351"/>
                <a:gd name="connsiteX73" fmla="*/ 60165 w 470414"/>
                <a:gd name="connsiteY73" fmla="*/ 391391 h 469351"/>
                <a:gd name="connsiteX74" fmla="*/ 57200 w 470414"/>
                <a:gd name="connsiteY74" fmla="*/ 388002 h 469351"/>
                <a:gd name="connsiteX75" fmla="*/ 47772 w 470414"/>
                <a:gd name="connsiteY75" fmla="*/ 376456 h 469351"/>
                <a:gd name="connsiteX76" fmla="*/ 45866 w 470414"/>
                <a:gd name="connsiteY76" fmla="*/ 373914 h 469351"/>
                <a:gd name="connsiteX77" fmla="*/ 40464 w 470414"/>
                <a:gd name="connsiteY77" fmla="*/ 366181 h 469351"/>
                <a:gd name="connsiteX78" fmla="*/ 38557 w 470414"/>
                <a:gd name="connsiteY78" fmla="*/ 363322 h 469351"/>
                <a:gd name="connsiteX79" fmla="*/ 32202 w 470414"/>
                <a:gd name="connsiteY79" fmla="*/ 353047 h 469351"/>
                <a:gd name="connsiteX80" fmla="*/ 30507 w 470414"/>
                <a:gd name="connsiteY80" fmla="*/ 350186 h 469351"/>
                <a:gd name="connsiteX81" fmla="*/ 25528 w 470414"/>
                <a:gd name="connsiteY81" fmla="*/ 340971 h 469351"/>
                <a:gd name="connsiteX82" fmla="*/ 24045 w 470414"/>
                <a:gd name="connsiteY82" fmla="*/ 338112 h 469351"/>
                <a:gd name="connsiteX83" fmla="*/ 18537 w 470414"/>
                <a:gd name="connsiteY83" fmla="*/ 326142 h 469351"/>
                <a:gd name="connsiteX84" fmla="*/ 17160 w 470414"/>
                <a:gd name="connsiteY84" fmla="*/ 322752 h 469351"/>
                <a:gd name="connsiteX85" fmla="*/ 13347 w 470414"/>
                <a:gd name="connsiteY85" fmla="*/ 312583 h 469351"/>
                <a:gd name="connsiteX86" fmla="*/ 9004 w 470414"/>
                <a:gd name="connsiteY86" fmla="*/ 298919 h 469351"/>
                <a:gd name="connsiteX87" fmla="*/ 8156 w 470414"/>
                <a:gd name="connsiteY87" fmla="*/ 296059 h 469351"/>
                <a:gd name="connsiteX88" fmla="*/ 4873 w 470414"/>
                <a:gd name="connsiteY88" fmla="*/ 282501 h 469351"/>
                <a:gd name="connsiteX89" fmla="*/ 3813 w 470414"/>
                <a:gd name="connsiteY89" fmla="*/ 277205 h 469351"/>
                <a:gd name="connsiteX90" fmla="*/ 2542 w 470414"/>
                <a:gd name="connsiteY90" fmla="*/ 269684 h 469351"/>
                <a:gd name="connsiteX91" fmla="*/ 1907 w 470414"/>
                <a:gd name="connsiteY91" fmla="*/ 265023 h 469351"/>
                <a:gd name="connsiteX92" fmla="*/ 1589 w 470414"/>
                <a:gd name="connsiteY92" fmla="*/ 262269 h 469351"/>
                <a:gd name="connsiteX93" fmla="*/ 529 w 470414"/>
                <a:gd name="connsiteY93" fmla="*/ 250724 h 469351"/>
                <a:gd name="connsiteX94" fmla="*/ 106 w 470414"/>
                <a:gd name="connsiteY94" fmla="*/ 242886 h 469351"/>
                <a:gd name="connsiteX95" fmla="*/ 0 w 470414"/>
                <a:gd name="connsiteY95" fmla="*/ 234835 h 469351"/>
                <a:gd name="connsiteX96" fmla="*/ 0 w 470414"/>
                <a:gd name="connsiteY96" fmla="*/ 234517 h 469351"/>
                <a:gd name="connsiteX97" fmla="*/ 106 w 470414"/>
                <a:gd name="connsiteY97" fmla="*/ 226043 h 469351"/>
                <a:gd name="connsiteX98" fmla="*/ 636 w 470414"/>
                <a:gd name="connsiteY98" fmla="*/ 216828 h 469351"/>
                <a:gd name="connsiteX99" fmla="*/ 1165 w 470414"/>
                <a:gd name="connsiteY99" fmla="*/ 211002 h 469351"/>
                <a:gd name="connsiteX100" fmla="*/ 1695 w 470414"/>
                <a:gd name="connsiteY100" fmla="*/ 206129 h 469351"/>
                <a:gd name="connsiteX101" fmla="*/ 2013 w 470414"/>
                <a:gd name="connsiteY101" fmla="*/ 203375 h 469351"/>
                <a:gd name="connsiteX102" fmla="*/ 3708 w 470414"/>
                <a:gd name="connsiteY102" fmla="*/ 192783 h 469351"/>
                <a:gd name="connsiteX103" fmla="*/ 6038 w 470414"/>
                <a:gd name="connsiteY103" fmla="*/ 181343 h 469351"/>
                <a:gd name="connsiteX104" fmla="*/ 6779 w 470414"/>
                <a:gd name="connsiteY104" fmla="*/ 178483 h 469351"/>
                <a:gd name="connsiteX105" fmla="*/ 10593 w 470414"/>
                <a:gd name="connsiteY105" fmla="*/ 164607 h 469351"/>
                <a:gd name="connsiteX106" fmla="*/ 11546 w 470414"/>
                <a:gd name="connsiteY106" fmla="*/ 161747 h 469351"/>
                <a:gd name="connsiteX107" fmla="*/ 15253 w 470414"/>
                <a:gd name="connsiteY107" fmla="*/ 151367 h 469351"/>
                <a:gd name="connsiteX108" fmla="*/ 16630 w 470414"/>
                <a:gd name="connsiteY108" fmla="*/ 147871 h 469351"/>
                <a:gd name="connsiteX109" fmla="*/ 20232 w 470414"/>
                <a:gd name="connsiteY109" fmla="*/ 139397 h 469351"/>
                <a:gd name="connsiteX110" fmla="*/ 21503 w 470414"/>
                <a:gd name="connsiteY110" fmla="*/ 136537 h 469351"/>
                <a:gd name="connsiteX111" fmla="*/ 28176 w 470414"/>
                <a:gd name="connsiteY111" fmla="*/ 123296 h 469351"/>
                <a:gd name="connsiteX112" fmla="*/ 35061 w 470414"/>
                <a:gd name="connsiteY112" fmla="*/ 111327 h 469351"/>
                <a:gd name="connsiteX113" fmla="*/ 43218 w 470414"/>
                <a:gd name="connsiteY113" fmla="*/ 98934 h 469351"/>
                <a:gd name="connsiteX114" fmla="*/ 45124 w 470414"/>
                <a:gd name="connsiteY114" fmla="*/ 96392 h 469351"/>
                <a:gd name="connsiteX115" fmla="*/ 50739 w 470414"/>
                <a:gd name="connsiteY115" fmla="*/ 88977 h 469351"/>
                <a:gd name="connsiteX116" fmla="*/ 53069 w 470414"/>
                <a:gd name="connsiteY116" fmla="*/ 86117 h 469351"/>
                <a:gd name="connsiteX117" fmla="*/ 60165 w 470414"/>
                <a:gd name="connsiteY117" fmla="*/ 77855 h 469351"/>
                <a:gd name="connsiteX118" fmla="*/ 62178 w 470414"/>
                <a:gd name="connsiteY118" fmla="*/ 75630 h 469351"/>
                <a:gd name="connsiteX119" fmla="*/ 72347 w 470414"/>
                <a:gd name="connsiteY119" fmla="*/ 65356 h 469351"/>
                <a:gd name="connsiteX120" fmla="*/ 74466 w 470414"/>
                <a:gd name="connsiteY120" fmla="*/ 63343 h 469351"/>
                <a:gd name="connsiteX121" fmla="*/ 83257 w 470414"/>
                <a:gd name="connsiteY121" fmla="*/ 55505 h 469351"/>
                <a:gd name="connsiteX122" fmla="*/ 91626 w 470414"/>
                <a:gd name="connsiteY122" fmla="*/ 48832 h 469351"/>
                <a:gd name="connsiteX123" fmla="*/ 93850 w 470414"/>
                <a:gd name="connsiteY123" fmla="*/ 47137 h 469351"/>
                <a:gd name="connsiteX124" fmla="*/ 97769 w 470414"/>
                <a:gd name="connsiteY124" fmla="*/ 44277 h 469351"/>
                <a:gd name="connsiteX125" fmla="*/ 102642 w 470414"/>
                <a:gd name="connsiteY125" fmla="*/ 40887 h 469351"/>
                <a:gd name="connsiteX126" fmla="*/ 110269 w 470414"/>
                <a:gd name="connsiteY126" fmla="*/ 35909 h 469351"/>
                <a:gd name="connsiteX127" fmla="*/ 117895 w 470414"/>
                <a:gd name="connsiteY127" fmla="*/ 31354 h 469351"/>
                <a:gd name="connsiteX128" fmla="*/ 124886 w 470414"/>
                <a:gd name="connsiteY128" fmla="*/ 27541 h 469351"/>
                <a:gd name="connsiteX129" fmla="*/ 131983 w 470414"/>
                <a:gd name="connsiteY129" fmla="*/ 23939 h 469351"/>
                <a:gd name="connsiteX130" fmla="*/ 142470 w 470414"/>
                <a:gd name="connsiteY130" fmla="*/ 19172 h 469351"/>
                <a:gd name="connsiteX131" fmla="*/ 145118 w 470414"/>
                <a:gd name="connsiteY131" fmla="*/ 18007 h 469351"/>
                <a:gd name="connsiteX132" fmla="*/ 149460 w 470414"/>
                <a:gd name="connsiteY132" fmla="*/ 16207 h 469351"/>
                <a:gd name="connsiteX133" fmla="*/ 156452 w 470414"/>
                <a:gd name="connsiteY133" fmla="*/ 13559 h 469351"/>
                <a:gd name="connsiteX134" fmla="*/ 161642 w 470414"/>
                <a:gd name="connsiteY134" fmla="*/ 11758 h 469351"/>
                <a:gd name="connsiteX135" fmla="*/ 175095 w 470414"/>
                <a:gd name="connsiteY135" fmla="*/ 7839 h 469351"/>
                <a:gd name="connsiteX136" fmla="*/ 177954 w 470414"/>
                <a:gd name="connsiteY136" fmla="*/ 7097 h 469351"/>
                <a:gd name="connsiteX137" fmla="*/ 191937 w 470414"/>
                <a:gd name="connsiteY137" fmla="*/ 4025 h 469351"/>
                <a:gd name="connsiteX138" fmla="*/ 206237 w 470414"/>
                <a:gd name="connsiteY138" fmla="*/ 1801 h 469351"/>
                <a:gd name="connsiteX139" fmla="*/ 219478 w 470414"/>
                <a:gd name="connsiteY139" fmla="*/ 530 h 469351"/>
                <a:gd name="connsiteX140" fmla="*/ 222655 w 470414"/>
                <a:gd name="connsiteY140" fmla="*/ 318 h 469351"/>
                <a:gd name="connsiteX141" fmla="*/ 233036 w 470414"/>
                <a:gd name="connsiteY141" fmla="*/ 0 h 469351"/>
                <a:gd name="connsiteX142" fmla="*/ 235048 w 470414"/>
                <a:gd name="connsiteY142" fmla="*/ 0 h 469351"/>
                <a:gd name="connsiteX143" fmla="*/ 236425 w 470414"/>
                <a:gd name="connsiteY143" fmla="*/ 0 h 469351"/>
                <a:gd name="connsiteX144" fmla="*/ 248501 w 470414"/>
                <a:gd name="connsiteY144" fmla="*/ 318 h 469351"/>
                <a:gd name="connsiteX145" fmla="*/ 251997 w 470414"/>
                <a:gd name="connsiteY145" fmla="*/ 530 h 469351"/>
                <a:gd name="connsiteX146" fmla="*/ 261424 w 470414"/>
                <a:gd name="connsiteY146" fmla="*/ 1377 h 469351"/>
                <a:gd name="connsiteX147" fmla="*/ 264496 w 470414"/>
                <a:gd name="connsiteY147" fmla="*/ 1695 h 469351"/>
                <a:gd name="connsiteX148" fmla="*/ 279219 w 470414"/>
                <a:gd name="connsiteY148" fmla="*/ 4025 h 469351"/>
                <a:gd name="connsiteX149" fmla="*/ 283880 w 470414"/>
                <a:gd name="connsiteY149" fmla="*/ 4979 h 469351"/>
                <a:gd name="connsiteX150" fmla="*/ 290977 w 470414"/>
                <a:gd name="connsiteY150" fmla="*/ 6568 h 469351"/>
                <a:gd name="connsiteX151" fmla="*/ 294896 w 470414"/>
                <a:gd name="connsiteY151" fmla="*/ 7521 h 469351"/>
                <a:gd name="connsiteX152" fmla="*/ 304641 w 470414"/>
                <a:gd name="connsiteY152" fmla="*/ 10275 h 469351"/>
                <a:gd name="connsiteX153" fmla="*/ 307501 w 470414"/>
                <a:gd name="connsiteY153" fmla="*/ 11123 h 469351"/>
                <a:gd name="connsiteX154" fmla="*/ 320848 w 470414"/>
                <a:gd name="connsiteY154" fmla="*/ 15889 h 469351"/>
                <a:gd name="connsiteX155" fmla="*/ 323602 w 470414"/>
                <a:gd name="connsiteY155" fmla="*/ 16948 h 469351"/>
                <a:gd name="connsiteX156" fmla="*/ 336419 w 470414"/>
                <a:gd name="connsiteY156" fmla="*/ 22562 h 469351"/>
                <a:gd name="connsiteX157" fmla="*/ 339067 w 470414"/>
                <a:gd name="connsiteY157" fmla="*/ 23833 h 469351"/>
                <a:gd name="connsiteX158" fmla="*/ 351355 w 470414"/>
                <a:gd name="connsiteY158" fmla="*/ 30401 h 469351"/>
                <a:gd name="connsiteX159" fmla="*/ 353897 w 470414"/>
                <a:gd name="connsiteY159" fmla="*/ 31883 h 469351"/>
                <a:gd name="connsiteX160" fmla="*/ 365654 w 470414"/>
                <a:gd name="connsiteY160" fmla="*/ 39298 h 469351"/>
                <a:gd name="connsiteX161" fmla="*/ 368090 w 470414"/>
                <a:gd name="connsiteY161" fmla="*/ 40887 h 469351"/>
                <a:gd name="connsiteX162" fmla="*/ 379424 w 470414"/>
                <a:gd name="connsiteY162" fmla="*/ 49149 h 469351"/>
                <a:gd name="connsiteX163" fmla="*/ 381755 w 470414"/>
                <a:gd name="connsiteY163" fmla="*/ 50950 h 469351"/>
                <a:gd name="connsiteX164" fmla="*/ 392559 w 470414"/>
                <a:gd name="connsiteY164" fmla="*/ 60166 h 469351"/>
                <a:gd name="connsiteX165" fmla="*/ 394784 w 470414"/>
                <a:gd name="connsiteY165" fmla="*/ 62178 h 469351"/>
                <a:gd name="connsiteX166" fmla="*/ 402093 w 470414"/>
                <a:gd name="connsiteY166" fmla="*/ 69169 h 469351"/>
                <a:gd name="connsiteX167" fmla="*/ 404953 w 470414"/>
                <a:gd name="connsiteY167" fmla="*/ 72029 h 469351"/>
                <a:gd name="connsiteX168" fmla="*/ 410143 w 470414"/>
                <a:gd name="connsiteY168" fmla="*/ 77537 h 469351"/>
                <a:gd name="connsiteX169" fmla="*/ 413109 w 470414"/>
                <a:gd name="connsiteY169" fmla="*/ 80926 h 469351"/>
                <a:gd name="connsiteX170" fmla="*/ 422536 w 470414"/>
                <a:gd name="connsiteY170" fmla="*/ 92473 h 469351"/>
                <a:gd name="connsiteX171" fmla="*/ 424443 w 470414"/>
                <a:gd name="connsiteY171" fmla="*/ 95015 h 469351"/>
                <a:gd name="connsiteX172" fmla="*/ 429951 w 470414"/>
                <a:gd name="connsiteY172" fmla="*/ 102747 h 469351"/>
                <a:gd name="connsiteX173" fmla="*/ 431858 w 470414"/>
                <a:gd name="connsiteY173" fmla="*/ 105607 h 469351"/>
                <a:gd name="connsiteX174" fmla="*/ 438213 w 470414"/>
                <a:gd name="connsiteY174" fmla="*/ 115881 h 469351"/>
                <a:gd name="connsiteX175" fmla="*/ 439908 w 470414"/>
                <a:gd name="connsiteY175" fmla="*/ 118742 h 469351"/>
                <a:gd name="connsiteX176" fmla="*/ 444886 w 470414"/>
                <a:gd name="connsiteY176" fmla="*/ 127957 h 469351"/>
                <a:gd name="connsiteX177" fmla="*/ 446369 w 470414"/>
                <a:gd name="connsiteY177" fmla="*/ 130817 h 469351"/>
                <a:gd name="connsiteX178" fmla="*/ 451878 w 470414"/>
                <a:gd name="connsiteY178" fmla="*/ 142787 h 469351"/>
                <a:gd name="connsiteX179" fmla="*/ 453255 w 470414"/>
                <a:gd name="connsiteY179" fmla="*/ 146176 h 469351"/>
                <a:gd name="connsiteX180" fmla="*/ 453255 w 470414"/>
                <a:gd name="connsiteY180" fmla="*/ 146176 h 469351"/>
                <a:gd name="connsiteX181" fmla="*/ 457068 w 470414"/>
                <a:gd name="connsiteY181" fmla="*/ 156239 h 469351"/>
                <a:gd name="connsiteX182" fmla="*/ 461411 w 470414"/>
                <a:gd name="connsiteY182" fmla="*/ 169903 h 469351"/>
                <a:gd name="connsiteX183" fmla="*/ 462258 w 470414"/>
                <a:gd name="connsiteY183" fmla="*/ 172763 h 469351"/>
                <a:gd name="connsiteX184" fmla="*/ 465542 w 470414"/>
                <a:gd name="connsiteY184" fmla="*/ 186322 h 469351"/>
                <a:gd name="connsiteX185" fmla="*/ 466601 w 470414"/>
                <a:gd name="connsiteY185" fmla="*/ 191724 h 469351"/>
                <a:gd name="connsiteX186" fmla="*/ 467872 w 470414"/>
                <a:gd name="connsiteY186" fmla="*/ 199139 h 469351"/>
                <a:gd name="connsiteX187" fmla="*/ 468508 w 470414"/>
                <a:gd name="connsiteY187" fmla="*/ 203799 h 469351"/>
                <a:gd name="connsiteX188" fmla="*/ 468825 w 470414"/>
                <a:gd name="connsiteY188" fmla="*/ 206659 h 469351"/>
                <a:gd name="connsiteX189" fmla="*/ 469884 w 470414"/>
                <a:gd name="connsiteY189" fmla="*/ 218205 h 469351"/>
                <a:gd name="connsiteX190" fmla="*/ 470309 w 470414"/>
                <a:gd name="connsiteY190" fmla="*/ 226043 h 469351"/>
                <a:gd name="connsiteX191" fmla="*/ 470415 w 470414"/>
                <a:gd name="connsiteY191" fmla="*/ 234094 h 46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470414" h="469351">
                  <a:moveTo>
                    <a:pt x="469673" y="234200"/>
                  </a:moveTo>
                  <a:lnTo>
                    <a:pt x="469673" y="234517"/>
                  </a:lnTo>
                  <a:cubicBezTo>
                    <a:pt x="469673" y="237377"/>
                    <a:pt x="469673" y="240131"/>
                    <a:pt x="469567" y="242991"/>
                  </a:cubicBezTo>
                  <a:cubicBezTo>
                    <a:pt x="469567" y="246063"/>
                    <a:pt x="469249" y="249135"/>
                    <a:pt x="469037" y="252206"/>
                  </a:cubicBezTo>
                  <a:cubicBezTo>
                    <a:pt x="468931" y="254219"/>
                    <a:pt x="468719" y="256126"/>
                    <a:pt x="468508" y="258139"/>
                  </a:cubicBezTo>
                  <a:cubicBezTo>
                    <a:pt x="468402" y="259727"/>
                    <a:pt x="468190" y="261422"/>
                    <a:pt x="467978" y="263011"/>
                  </a:cubicBezTo>
                  <a:cubicBezTo>
                    <a:pt x="467978" y="263858"/>
                    <a:pt x="467766" y="264811"/>
                    <a:pt x="467660" y="265765"/>
                  </a:cubicBezTo>
                  <a:cubicBezTo>
                    <a:pt x="467236" y="269367"/>
                    <a:pt x="466601" y="272862"/>
                    <a:pt x="465965" y="276463"/>
                  </a:cubicBezTo>
                  <a:cubicBezTo>
                    <a:pt x="465224" y="280277"/>
                    <a:pt x="464483" y="284196"/>
                    <a:pt x="463635" y="287903"/>
                  </a:cubicBezTo>
                  <a:cubicBezTo>
                    <a:pt x="463423" y="288856"/>
                    <a:pt x="463212" y="289810"/>
                    <a:pt x="463000" y="290763"/>
                  </a:cubicBezTo>
                  <a:cubicBezTo>
                    <a:pt x="461835" y="295424"/>
                    <a:pt x="460564" y="300084"/>
                    <a:pt x="459187" y="304639"/>
                  </a:cubicBezTo>
                  <a:cubicBezTo>
                    <a:pt x="458868" y="305593"/>
                    <a:pt x="458551" y="306546"/>
                    <a:pt x="458233" y="307499"/>
                  </a:cubicBezTo>
                  <a:cubicBezTo>
                    <a:pt x="457068" y="310995"/>
                    <a:pt x="455903" y="314490"/>
                    <a:pt x="454632" y="317880"/>
                  </a:cubicBezTo>
                  <a:cubicBezTo>
                    <a:pt x="454208" y="319045"/>
                    <a:pt x="453784" y="320210"/>
                    <a:pt x="453255" y="321375"/>
                  </a:cubicBezTo>
                  <a:cubicBezTo>
                    <a:pt x="452089" y="324235"/>
                    <a:pt x="450924" y="327095"/>
                    <a:pt x="449653" y="329849"/>
                  </a:cubicBezTo>
                  <a:cubicBezTo>
                    <a:pt x="449230" y="330803"/>
                    <a:pt x="448805" y="331756"/>
                    <a:pt x="448382" y="332709"/>
                  </a:cubicBezTo>
                  <a:cubicBezTo>
                    <a:pt x="446263" y="337264"/>
                    <a:pt x="444039" y="341607"/>
                    <a:pt x="441709" y="346056"/>
                  </a:cubicBezTo>
                  <a:cubicBezTo>
                    <a:pt x="439484" y="350081"/>
                    <a:pt x="437260" y="354106"/>
                    <a:pt x="434823" y="358025"/>
                  </a:cubicBezTo>
                  <a:cubicBezTo>
                    <a:pt x="432281" y="362262"/>
                    <a:pt x="429527" y="366393"/>
                    <a:pt x="426667" y="370418"/>
                  </a:cubicBezTo>
                  <a:cubicBezTo>
                    <a:pt x="426032" y="371266"/>
                    <a:pt x="425396" y="372113"/>
                    <a:pt x="424866" y="372961"/>
                  </a:cubicBezTo>
                  <a:cubicBezTo>
                    <a:pt x="423066" y="375503"/>
                    <a:pt x="421159" y="377939"/>
                    <a:pt x="419252" y="380375"/>
                  </a:cubicBezTo>
                  <a:cubicBezTo>
                    <a:pt x="418511" y="381328"/>
                    <a:pt x="417769" y="382282"/>
                    <a:pt x="416922" y="383236"/>
                  </a:cubicBezTo>
                  <a:cubicBezTo>
                    <a:pt x="414592" y="386095"/>
                    <a:pt x="412262" y="388849"/>
                    <a:pt x="409825" y="391497"/>
                  </a:cubicBezTo>
                  <a:cubicBezTo>
                    <a:pt x="409189" y="392239"/>
                    <a:pt x="408448" y="392980"/>
                    <a:pt x="407812" y="393722"/>
                  </a:cubicBezTo>
                  <a:cubicBezTo>
                    <a:pt x="404529" y="397217"/>
                    <a:pt x="401139" y="400713"/>
                    <a:pt x="397644" y="403996"/>
                  </a:cubicBezTo>
                  <a:cubicBezTo>
                    <a:pt x="396902" y="404632"/>
                    <a:pt x="396161" y="405373"/>
                    <a:pt x="395525" y="406009"/>
                  </a:cubicBezTo>
                  <a:cubicBezTo>
                    <a:pt x="392665" y="408657"/>
                    <a:pt x="389700" y="411305"/>
                    <a:pt x="386733" y="413847"/>
                  </a:cubicBezTo>
                  <a:cubicBezTo>
                    <a:pt x="383979" y="416178"/>
                    <a:pt x="381225" y="418402"/>
                    <a:pt x="378365" y="420521"/>
                  </a:cubicBezTo>
                  <a:cubicBezTo>
                    <a:pt x="377624" y="421050"/>
                    <a:pt x="376882" y="421686"/>
                    <a:pt x="376141" y="422216"/>
                  </a:cubicBezTo>
                  <a:cubicBezTo>
                    <a:pt x="374870" y="423169"/>
                    <a:pt x="373493" y="424122"/>
                    <a:pt x="372222" y="425075"/>
                  </a:cubicBezTo>
                  <a:cubicBezTo>
                    <a:pt x="370632" y="426241"/>
                    <a:pt x="369044" y="427406"/>
                    <a:pt x="367349" y="428465"/>
                  </a:cubicBezTo>
                  <a:cubicBezTo>
                    <a:pt x="364807" y="430160"/>
                    <a:pt x="362265" y="431855"/>
                    <a:pt x="359723" y="433444"/>
                  </a:cubicBezTo>
                  <a:cubicBezTo>
                    <a:pt x="357180" y="435032"/>
                    <a:pt x="354638" y="436515"/>
                    <a:pt x="352096" y="437998"/>
                  </a:cubicBezTo>
                  <a:cubicBezTo>
                    <a:pt x="349766" y="439269"/>
                    <a:pt x="347541" y="440540"/>
                    <a:pt x="345211" y="441811"/>
                  </a:cubicBezTo>
                  <a:cubicBezTo>
                    <a:pt x="342880" y="443082"/>
                    <a:pt x="340550" y="444248"/>
                    <a:pt x="338114" y="445413"/>
                  </a:cubicBezTo>
                  <a:cubicBezTo>
                    <a:pt x="334724" y="447108"/>
                    <a:pt x="331229" y="448697"/>
                    <a:pt x="327733" y="450179"/>
                  </a:cubicBezTo>
                  <a:cubicBezTo>
                    <a:pt x="326780" y="450603"/>
                    <a:pt x="325932" y="450921"/>
                    <a:pt x="324979" y="451345"/>
                  </a:cubicBezTo>
                  <a:cubicBezTo>
                    <a:pt x="323496" y="451980"/>
                    <a:pt x="322119" y="452510"/>
                    <a:pt x="320636" y="453145"/>
                  </a:cubicBezTo>
                  <a:cubicBezTo>
                    <a:pt x="318305" y="454099"/>
                    <a:pt x="315975" y="454946"/>
                    <a:pt x="313645" y="455794"/>
                  </a:cubicBezTo>
                  <a:cubicBezTo>
                    <a:pt x="311950" y="456429"/>
                    <a:pt x="310150" y="457065"/>
                    <a:pt x="308454" y="457594"/>
                  </a:cubicBezTo>
                  <a:cubicBezTo>
                    <a:pt x="304006" y="459077"/>
                    <a:pt x="299557" y="460348"/>
                    <a:pt x="295108" y="461513"/>
                  </a:cubicBezTo>
                  <a:cubicBezTo>
                    <a:pt x="294155" y="461831"/>
                    <a:pt x="293201" y="462043"/>
                    <a:pt x="292248" y="462255"/>
                  </a:cubicBezTo>
                  <a:cubicBezTo>
                    <a:pt x="287693" y="463420"/>
                    <a:pt x="283033" y="464373"/>
                    <a:pt x="278266" y="465327"/>
                  </a:cubicBezTo>
                  <a:cubicBezTo>
                    <a:pt x="273499" y="466174"/>
                    <a:pt x="268732" y="466916"/>
                    <a:pt x="263966" y="467551"/>
                  </a:cubicBezTo>
                  <a:cubicBezTo>
                    <a:pt x="259623" y="468081"/>
                    <a:pt x="255174" y="468505"/>
                    <a:pt x="250726" y="468822"/>
                  </a:cubicBezTo>
                  <a:cubicBezTo>
                    <a:pt x="249666" y="468822"/>
                    <a:pt x="248607" y="468928"/>
                    <a:pt x="247547" y="469034"/>
                  </a:cubicBezTo>
                  <a:cubicBezTo>
                    <a:pt x="244158" y="469246"/>
                    <a:pt x="240663" y="469352"/>
                    <a:pt x="237167" y="469352"/>
                  </a:cubicBezTo>
                  <a:cubicBezTo>
                    <a:pt x="236531" y="469352"/>
                    <a:pt x="235790" y="469352"/>
                    <a:pt x="235154" y="469352"/>
                  </a:cubicBezTo>
                  <a:cubicBezTo>
                    <a:pt x="234731" y="469352"/>
                    <a:pt x="234307" y="469352"/>
                    <a:pt x="233777" y="469352"/>
                  </a:cubicBezTo>
                  <a:cubicBezTo>
                    <a:pt x="229752" y="469352"/>
                    <a:pt x="225727" y="469246"/>
                    <a:pt x="221702" y="468928"/>
                  </a:cubicBezTo>
                  <a:cubicBezTo>
                    <a:pt x="220537" y="468928"/>
                    <a:pt x="219372" y="468822"/>
                    <a:pt x="218206" y="468716"/>
                  </a:cubicBezTo>
                  <a:cubicBezTo>
                    <a:pt x="215028" y="468505"/>
                    <a:pt x="211957" y="468187"/>
                    <a:pt x="208885" y="467869"/>
                  </a:cubicBezTo>
                  <a:cubicBezTo>
                    <a:pt x="207825" y="467763"/>
                    <a:pt x="206766" y="467657"/>
                    <a:pt x="205813" y="467445"/>
                  </a:cubicBezTo>
                  <a:cubicBezTo>
                    <a:pt x="200835" y="466809"/>
                    <a:pt x="195962" y="466068"/>
                    <a:pt x="191090" y="465115"/>
                  </a:cubicBezTo>
                  <a:cubicBezTo>
                    <a:pt x="189500" y="464797"/>
                    <a:pt x="188017" y="464479"/>
                    <a:pt x="186429" y="464161"/>
                  </a:cubicBezTo>
                  <a:cubicBezTo>
                    <a:pt x="183992" y="463632"/>
                    <a:pt x="181662" y="463102"/>
                    <a:pt x="179331" y="462573"/>
                  </a:cubicBezTo>
                  <a:cubicBezTo>
                    <a:pt x="178060" y="462255"/>
                    <a:pt x="176683" y="461937"/>
                    <a:pt x="175412" y="461513"/>
                  </a:cubicBezTo>
                  <a:cubicBezTo>
                    <a:pt x="172129" y="460666"/>
                    <a:pt x="168845" y="459713"/>
                    <a:pt x="165667" y="458759"/>
                  </a:cubicBezTo>
                  <a:cubicBezTo>
                    <a:pt x="164714" y="458442"/>
                    <a:pt x="163761" y="458124"/>
                    <a:pt x="162807" y="457912"/>
                  </a:cubicBezTo>
                  <a:cubicBezTo>
                    <a:pt x="158358" y="456429"/>
                    <a:pt x="153910" y="454840"/>
                    <a:pt x="149460" y="453145"/>
                  </a:cubicBezTo>
                  <a:cubicBezTo>
                    <a:pt x="148507" y="452827"/>
                    <a:pt x="147660" y="452404"/>
                    <a:pt x="146707" y="452086"/>
                  </a:cubicBezTo>
                  <a:cubicBezTo>
                    <a:pt x="142364" y="450285"/>
                    <a:pt x="138127" y="448485"/>
                    <a:pt x="133890" y="446472"/>
                  </a:cubicBezTo>
                  <a:cubicBezTo>
                    <a:pt x="133042" y="446049"/>
                    <a:pt x="132195" y="445625"/>
                    <a:pt x="131242" y="445201"/>
                  </a:cubicBezTo>
                  <a:cubicBezTo>
                    <a:pt x="127110" y="443189"/>
                    <a:pt x="122979" y="440964"/>
                    <a:pt x="118955" y="438634"/>
                  </a:cubicBezTo>
                  <a:cubicBezTo>
                    <a:pt x="118107" y="438210"/>
                    <a:pt x="117259" y="437680"/>
                    <a:pt x="116412" y="437151"/>
                  </a:cubicBezTo>
                  <a:cubicBezTo>
                    <a:pt x="112387" y="434821"/>
                    <a:pt x="108467" y="432278"/>
                    <a:pt x="104654" y="429736"/>
                  </a:cubicBezTo>
                  <a:cubicBezTo>
                    <a:pt x="103807" y="429206"/>
                    <a:pt x="103066" y="428677"/>
                    <a:pt x="102218" y="428147"/>
                  </a:cubicBezTo>
                  <a:cubicBezTo>
                    <a:pt x="98405" y="425499"/>
                    <a:pt x="94591" y="422745"/>
                    <a:pt x="90884" y="419885"/>
                  </a:cubicBezTo>
                  <a:cubicBezTo>
                    <a:pt x="90143" y="419249"/>
                    <a:pt x="89295" y="418720"/>
                    <a:pt x="88553" y="418084"/>
                  </a:cubicBezTo>
                  <a:cubicBezTo>
                    <a:pt x="84846" y="415118"/>
                    <a:pt x="81245" y="412047"/>
                    <a:pt x="77749" y="408869"/>
                  </a:cubicBezTo>
                  <a:cubicBezTo>
                    <a:pt x="77008" y="408234"/>
                    <a:pt x="76266" y="407492"/>
                    <a:pt x="75525" y="406856"/>
                  </a:cubicBezTo>
                  <a:cubicBezTo>
                    <a:pt x="73089" y="404526"/>
                    <a:pt x="70653" y="402196"/>
                    <a:pt x="68216" y="399865"/>
                  </a:cubicBezTo>
                  <a:cubicBezTo>
                    <a:pt x="67263" y="398912"/>
                    <a:pt x="66309" y="397959"/>
                    <a:pt x="65356" y="397006"/>
                  </a:cubicBezTo>
                  <a:cubicBezTo>
                    <a:pt x="63555" y="395204"/>
                    <a:pt x="61861" y="393298"/>
                    <a:pt x="60165" y="391391"/>
                  </a:cubicBezTo>
                  <a:cubicBezTo>
                    <a:pt x="59106" y="390226"/>
                    <a:pt x="58153" y="389167"/>
                    <a:pt x="57200" y="388002"/>
                  </a:cubicBezTo>
                  <a:cubicBezTo>
                    <a:pt x="53916" y="384188"/>
                    <a:pt x="50844" y="380375"/>
                    <a:pt x="47772" y="376456"/>
                  </a:cubicBezTo>
                  <a:cubicBezTo>
                    <a:pt x="47137" y="375609"/>
                    <a:pt x="46501" y="374761"/>
                    <a:pt x="45866" y="373914"/>
                  </a:cubicBezTo>
                  <a:cubicBezTo>
                    <a:pt x="43959" y="371371"/>
                    <a:pt x="42159" y="368829"/>
                    <a:pt x="40464" y="366181"/>
                  </a:cubicBezTo>
                  <a:cubicBezTo>
                    <a:pt x="39828" y="365228"/>
                    <a:pt x="39192" y="364275"/>
                    <a:pt x="38557" y="363322"/>
                  </a:cubicBezTo>
                  <a:cubicBezTo>
                    <a:pt x="36332" y="359932"/>
                    <a:pt x="34214" y="356542"/>
                    <a:pt x="32202" y="353047"/>
                  </a:cubicBezTo>
                  <a:cubicBezTo>
                    <a:pt x="31672" y="352094"/>
                    <a:pt x="31036" y="351140"/>
                    <a:pt x="30507" y="350186"/>
                  </a:cubicBezTo>
                  <a:cubicBezTo>
                    <a:pt x="28812" y="347221"/>
                    <a:pt x="27117" y="344149"/>
                    <a:pt x="25528" y="340971"/>
                  </a:cubicBezTo>
                  <a:cubicBezTo>
                    <a:pt x="24998" y="340018"/>
                    <a:pt x="24575" y="339065"/>
                    <a:pt x="24045" y="338112"/>
                  </a:cubicBezTo>
                  <a:cubicBezTo>
                    <a:pt x="22139" y="334192"/>
                    <a:pt x="20232" y="330167"/>
                    <a:pt x="18537" y="326142"/>
                  </a:cubicBezTo>
                  <a:cubicBezTo>
                    <a:pt x="18007" y="324977"/>
                    <a:pt x="17584" y="323917"/>
                    <a:pt x="17160" y="322752"/>
                  </a:cubicBezTo>
                  <a:cubicBezTo>
                    <a:pt x="15783" y="319363"/>
                    <a:pt x="14512" y="315973"/>
                    <a:pt x="13347" y="312583"/>
                  </a:cubicBezTo>
                  <a:cubicBezTo>
                    <a:pt x="11758" y="308135"/>
                    <a:pt x="10275" y="303580"/>
                    <a:pt x="9004" y="298919"/>
                  </a:cubicBezTo>
                  <a:cubicBezTo>
                    <a:pt x="8686" y="297966"/>
                    <a:pt x="8474" y="297013"/>
                    <a:pt x="8156" y="296059"/>
                  </a:cubicBezTo>
                  <a:cubicBezTo>
                    <a:pt x="6885" y="291611"/>
                    <a:pt x="5826" y="287056"/>
                    <a:pt x="4873" y="282501"/>
                  </a:cubicBezTo>
                  <a:cubicBezTo>
                    <a:pt x="4449" y="280700"/>
                    <a:pt x="4131" y="278899"/>
                    <a:pt x="3813" y="277205"/>
                  </a:cubicBezTo>
                  <a:cubicBezTo>
                    <a:pt x="3390" y="274768"/>
                    <a:pt x="2966" y="272226"/>
                    <a:pt x="2542" y="269684"/>
                  </a:cubicBezTo>
                  <a:cubicBezTo>
                    <a:pt x="2331" y="268095"/>
                    <a:pt x="2119" y="266613"/>
                    <a:pt x="1907" y="265023"/>
                  </a:cubicBezTo>
                  <a:cubicBezTo>
                    <a:pt x="1801" y="264070"/>
                    <a:pt x="1695" y="263117"/>
                    <a:pt x="1589" y="262269"/>
                  </a:cubicBezTo>
                  <a:cubicBezTo>
                    <a:pt x="1165" y="258456"/>
                    <a:pt x="742" y="254537"/>
                    <a:pt x="529" y="250724"/>
                  </a:cubicBezTo>
                  <a:cubicBezTo>
                    <a:pt x="318" y="248182"/>
                    <a:pt x="212" y="245534"/>
                    <a:pt x="106" y="242886"/>
                  </a:cubicBezTo>
                  <a:cubicBezTo>
                    <a:pt x="106" y="240237"/>
                    <a:pt x="0" y="237483"/>
                    <a:pt x="0" y="234835"/>
                  </a:cubicBezTo>
                  <a:lnTo>
                    <a:pt x="0" y="234517"/>
                  </a:lnTo>
                  <a:cubicBezTo>
                    <a:pt x="0" y="231658"/>
                    <a:pt x="0" y="228903"/>
                    <a:pt x="106" y="226043"/>
                  </a:cubicBezTo>
                  <a:cubicBezTo>
                    <a:pt x="106" y="222972"/>
                    <a:pt x="424" y="219899"/>
                    <a:pt x="636" y="216828"/>
                  </a:cubicBezTo>
                  <a:cubicBezTo>
                    <a:pt x="742" y="214921"/>
                    <a:pt x="954" y="212909"/>
                    <a:pt x="1165" y="211002"/>
                  </a:cubicBezTo>
                  <a:cubicBezTo>
                    <a:pt x="1271" y="209413"/>
                    <a:pt x="1483" y="207718"/>
                    <a:pt x="1695" y="206129"/>
                  </a:cubicBezTo>
                  <a:cubicBezTo>
                    <a:pt x="1801" y="205176"/>
                    <a:pt x="1907" y="204329"/>
                    <a:pt x="2013" y="203375"/>
                  </a:cubicBezTo>
                  <a:cubicBezTo>
                    <a:pt x="2437" y="199774"/>
                    <a:pt x="3072" y="196278"/>
                    <a:pt x="3708" y="192783"/>
                  </a:cubicBezTo>
                  <a:cubicBezTo>
                    <a:pt x="4343" y="188970"/>
                    <a:pt x="5190" y="185050"/>
                    <a:pt x="6038" y="181343"/>
                  </a:cubicBezTo>
                  <a:cubicBezTo>
                    <a:pt x="6250" y="180390"/>
                    <a:pt x="6461" y="179436"/>
                    <a:pt x="6779" y="178483"/>
                  </a:cubicBezTo>
                  <a:cubicBezTo>
                    <a:pt x="7944" y="173823"/>
                    <a:pt x="9215" y="169162"/>
                    <a:pt x="10593" y="164607"/>
                  </a:cubicBezTo>
                  <a:cubicBezTo>
                    <a:pt x="10911" y="163654"/>
                    <a:pt x="11228" y="162701"/>
                    <a:pt x="11546" y="161747"/>
                  </a:cubicBezTo>
                  <a:cubicBezTo>
                    <a:pt x="12711" y="158251"/>
                    <a:pt x="13876" y="154756"/>
                    <a:pt x="15253" y="151367"/>
                  </a:cubicBezTo>
                  <a:cubicBezTo>
                    <a:pt x="15677" y="150202"/>
                    <a:pt x="16101" y="149036"/>
                    <a:pt x="16630" y="147871"/>
                  </a:cubicBezTo>
                  <a:cubicBezTo>
                    <a:pt x="17795" y="145011"/>
                    <a:pt x="18961" y="142151"/>
                    <a:pt x="20232" y="139397"/>
                  </a:cubicBezTo>
                  <a:cubicBezTo>
                    <a:pt x="20656" y="138443"/>
                    <a:pt x="21079" y="137490"/>
                    <a:pt x="21503" y="136537"/>
                  </a:cubicBezTo>
                  <a:cubicBezTo>
                    <a:pt x="23622" y="131982"/>
                    <a:pt x="25846" y="127640"/>
                    <a:pt x="28176" y="123296"/>
                  </a:cubicBezTo>
                  <a:cubicBezTo>
                    <a:pt x="30401" y="119271"/>
                    <a:pt x="32625" y="115246"/>
                    <a:pt x="35061" y="111327"/>
                  </a:cubicBezTo>
                  <a:cubicBezTo>
                    <a:pt x="37709" y="107090"/>
                    <a:pt x="40358" y="102959"/>
                    <a:pt x="43218" y="98934"/>
                  </a:cubicBezTo>
                  <a:cubicBezTo>
                    <a:pt x="43853" y="98086"/>
                    <a:pt x="44489" y="97239"/>
                    <a:pt x="45124" y="96392"/>
                  </a:cubicBezTo>
                  <a:cubicBezTo>
                    <a:pt x="46925" y="93850"/>
                    <a:pt x="48831" y="91413"/>
                    <a:pt x="50739" y="88977"/>
                  </a:cubicBezTo>
                  <a:cubicBezTo>
                    <a:pt x="51480" y="88023"/>
                    <a:pt x="52327" y="87070"/>
                    <a:pt x="53069" y="86117"/>
                  </a:cubicBezTo>
                  <a:cubicBezTo>
                    <a:pt x="55399" y="83257"/>
                    <a:pt x="57729" y="80503"/>
                    <a:pt x="60165" y="77855"/>
                  </a:cubicBezTo>
                  <a:cubicBezTo>
                    <a:pt x="60801" y="77113"/>
                    <a:pt x="61543" y="76372"/>
                    <a:pt x="62178" y="75630"/>
                  </a:cubicBezTo>
                  <a:cubicBezTo>
                    <a:pt x="65462" y="72135"/>
                    <a:pt x="68851" y="68640"/>
                    <a:pt x="72347" y="65356"/>
                  </a:cubicBezTo>
                  <a:cubicBezTo>
                    <a:pt x="73089" y="64720"/>
                    <a:pt x="73724" y="63979"/>
                    <a:pt x="74466" y="63343"/>
                  </a:cubicBezTo>
                  <a:cubicBezTo>
                    <a:pt x="77325" y="60695"/>
                    <a:pt x="80292" y="58047"/>
                    <a:pt x="83257" y="55505"/>
                  </a:cubicBezTo>
                  <a:cubicBezTo>
                    <a:pt x="86011" y="53174"/>
                    <a:pt x="88765" y="50950"/>
                    <a:pt x="91626" y="48832"/>
                  </a:cubicBezTo>
                  <a:cubicBezTo>
                    <a:pt x="92367" y="48302"/>
                    <a:pt x="93109" y="47666"/>
                    <a:pt x="93850" y="47137"/>
                  </a:cubicBezTo>
                  <a:cubicBezTo>
                    <a:pt x="95121" y="46184"/>
                    <a:pt x="96498" y="45230"/>
                    <a:pt x="97769" y="44277"/>
                  </a:cubicBezTo>
                  <a:cubicBezTo>
                    <a:pt x="99358" y="43111"/>
                    <a:pt x="100947" y="41946"/>
                    <a:pt x="102642" y="40887"/>
                  </a:cubicBezTo>
                  <a:cubicBezTo>
                    <a:pt x="105184" y="39192"/>
                    <a:pt x="107726" y="37498"/>
                    <a:pt x="110269" y="35909"/>
                  </a:cubicBezTo>
                  <a:cubicBezTo>
                    <a:pt x="112811" y="34320"/>
                    <a:pt x="115247" y="32837"/>
                    <a:pt x="117895" y="31354"/>
                  </a:cubicBezTo>
                  <a:cubicBezTo>
                    <a:pt x="120226" y="29977"/>
                    <a:pt x="122450" y="28706"/>
                    <a:pt x="124886" y="27541"/>
                  </a:cubicBezTo>
                  <a:cubicBezTo>
                    <a:pt x="127216" y="26270"/>
                    <a:pt x="129547" y="25105"/>
                    <a:pt x="131983" y="23939"/>
                  </a:cubicBezTo>
                  <a:cubicBezTo>
                    <a:pt x="135373" y="22245"/>
                    <a:pt x="138868" y="20655"/>
                    <a:pt x="142470" y="19172"/>
                  </a:cubicBezTo>
                  <a:cubicBezTo>
                    <a:pt x="143317" y="18749"/>
                    <a:pt x="144270" y="18431"/>
                    <a:pt x="145118" y="18007"/>
                  </a:cubicBezTo>
                  <a:cubicBezTo>
                    <a:pt x="146601" y="17372"/>
                    <a:pt x="147978" y="16842"/>
                    <a:pt x="149460" y="16207"/>
                  </a:cubicBezTo>
                  <a:cubicBezTo>
                    <a:pt x="151791" y="15253"/>
                    <a:pt x="154121" y="14406"/>
                    <a:pt x="156452" y="13559"/>
                  </a:cubicBezTo>
                  <a:cubicBezTo>
                    <a:pt x="158146" y="12923"/>
                    <a:pt x="159948" y="12394"/>
                    <a:pt x="161642" y="11758"/>
                  </a:cubicBezTo>
                  <a:cubicBezTo>
                    <a:pt x="166091" y="10275"/>
                    <a:pt x="170540" y="9004"/>
                    <a:pt x="175095" y="7839"/>
                  </a:cubicBezTo>
                  <a:cubicBezTo>
                    <a:pt x="176048" y="7627"/>
                    <a:pt x="177001" y="7309"/>
                    <a:pt x="177954" y="7097"/>
                  </a:cubicBezTo>
                  <a:cubicBezTo>
                    <a:pt x="182510" y="5932"/>
                    <a:pt x="187170" y="4979"/>
                    <a:pt x="191937" y="4025"/>
                  </a:cubicBezTo>
                  <a:cubicBezTo>
                    <a:pt x="196703" y="3178"/>
                    <a:pt x="201470" y="2437"/>
                    <a:pt x="206237" y="1801"/>
                  </a:cubicBezTo>
                  <a:cubicBezTo>
                    <a:pt x="210580" y="1272"/>
                    <a:pt x="215028" y="848"/>
                    <a:pt x="219478" y="530"/>
                  </a:cubicBezTo>
                  <a:cubicBezTo>
                    <a:pt x="220537" y="530"/>
                    <a:pt x="221596" y="424"/>
                    <a:pt x="222655" y="318"/>
                  </a:cubicBezTo>
                  <a:cubicBezTo>
                    <a:pt x="226045" y="106"/>
                    <a:pt x="229541" y="0"/>
                    <a:pt x="233036" y="0"/>
                  </a:cubicBezTo>
                  <a:cubicBezTo>
                    <a:pt x="233671" y="0"/>
                    <a:pt x="234413" y="0"/>
                    <a:pt x="235048" y="0"/>
                  </a:cubicBezTo>
                  <a:cubicBezTo>
                    <a:pt x="235472" y="0"/>
                    <a:pt x="235896" y="0"/>
                    <a:pt x="236425" y="0"/>
                  </a:cubicBezTo>
                  <a:cubicBezTo>
                    <a:pt x="240451" y="0"/>
                    <a:pt x="244476" y="106"/>
                    <a:pt x="248501" y="318"/>
                  </a:cubicBezTo>
                  <a:cubicBezTo>
                    <a:pt x="249666" y="318"/>
                    <a:pt x="250831" y="424"/>
                    <a:pt x="251997" y="530"/>
                  </a:cubicBezTo>
                  <a:cubicBezTo>
                    <a:pt x="255174" y="742"/>
                    <a:pt x="258246" y="1060"/>
                    <a:pt x="261424" y="1377"/>
                  </a:cubicBezTo>
                  <a:cubicBezTo>
                    <a:pt x="262483" y="1483"/>
                    <a:pt x="263542" y="1589"/>
                    <a:pt x="264496" y="1695"/>
                  </a:cubicBezTo>
                  <a:cubicBezTo>
                    <a:pt x="269474" y="2331"/>
                    <a:pt x="274347" y="3072"/>
                    <a:pt x="279219" y="4025"/>
                  </a:cubicBezTo>
                  <a:cubicBezTo>
                    <a:pt x="280808" y="4343"/>
                    <a:pt x="282291" y="4661"/>
                    <a:pt x="283880" y="4979"/>
                  </a:cubicBezTo>
                  <a:cubicBezTo>
                    <a:pt x="286316" y="5508"/>
                    <a:pt x="288646" y="6038"/>
                    <a:pt x="290977" y="6568"/>
                  </a:cubicBezTo>
                  <a:cubicBezTo>
                    <a:pt x="292248" y="6885"/>
                    <a:pt x="293625" y="7203"/>
                    <a:pt x="294896" y="7521"/>
                  </a:cubicBezTo>
                  <a:cubicBezTo>
                    <a:pt x="298180" y="8368"/>
                    <a:pt x="301464" y="9321"/>
                    <a:pt x="304641" y="10275"/>
                  </a:cubicBezTo>
                  <a:cubicBezTo>
                    <a:pt x="305595" y="10592"/>
                    <a:pt x="306548" y="10911"/>
                    <a:pt x="307501" y="11123"/>
                  </a:cubicBezTo>
                  <a:cubicBezTo>
                    <a:pt x="312056" y="12605"/>
                    <a:pt x="316399" y="14194"/>
                    <a:pt x="320848" y="15889"/>
                  </a:cubicBezTo>
                  <a:cubicBezTo>
                    <a:pt x="321801" y="16207"/>
                    <a:pt x="322649" y="16630"/>
                    <a:pt x="323602" y="16948"/>
                  </a:cubicBezTo>
                  <a:cubicBezTo>
                    <a:pt x="327945" y="18749"/>
                    <a:pt x="332182" y="20549"/>
                    <a:pt x="336419" y="22562"/>
                  </a:cubicBezTo>
                  <a:cubicBezTo>
                    <a:pt x="337266" y="22986"/>
                    <a:pt x="338114" y="23410"/>
                    <a:pt x="339067" y="23833"/>
                  </a:cubicBezTo>
                  <a:cubicBezTo>
                    <a:pt x="343198" y="25846"/>
                    <a:pt x="347329" y="28070"/>
                    <a:pt x="351355" y="30401"/>
                  </a:cubicBezTo>
                  <a:cubicBezTo>
                    <a:pt x="352202" y="30824"/>
                    <a:pt x="353049" y="31354"/>
                    <a:pt x="353897" y="31883"/>
                  </a:cubicBezTo>
                  <a:cubicBezTo>
                    <a:pt x="357922" y="34214"/>
                    <a:pt x="361841" y="36650"/>
                    <a:pt x="365654" y="39298"/>
                  </a:cubicBezTo>
                  <a:cubicBezTo>
                    <a:pt x="366502" y="39828"/>
                    <a:pt x="367243" y="40357"/>
                    <a:pt x="368090" y="40887"/>
                  </a:cubicBezTo>
                  <a:cubicBezTo>
                    <a:pt x="371904" y="43535"/>
                    <a:pt x="375717" y="46290"/>
                    <a:pt x="379424" y="49149"/>
                  </a:cubicBezTo>
                  <a:cubicBezTo>
                    <a:pt x="380166" y="49785"/>
                    <a:pt x="381014" y="50314"/>
                    <a:pt x="381755" y="50950"/>
                  </a:cubicBezTo>
                  <a:cubicBezTo>
                    <a:pt x="385462" y="53916"/>
                    <a:pt x="389064" y="56987"/>
                    <a:pt x="392559" y="60166"/>
                  </a:cubicBezTo>
                  <a:cubicBezTo>
                    <a:pt x="393301" y="60801"/>
                    <a:pt x="394042" y="61542"/>
                    <a:pt x="394784" y="62178"/>
                  </a:cubicBezTo>
                  <a:cubicBezTo>
                    <a:pt x="397220" y="64508"/>
                    <a:pt x="399657" y="66838"/>
                    <a:pt x="402093" y="69169"/>
                  </a:cubicBezTo>
                  <a:cubicBezTo>
                    <a:pt x="403046" y="70123"/>
                    <a:pt x="403999" y="71076"/>
                    <a:pt x="404953" y="72029"/>
                  </a:cubicBezTo>
                  <a:cubicBezTo>
                    <a:pt x="406647" y="73830"/>
                    <a:pt x="408448" y="75736"/>
                    <a:pt x="410143" y="77537"/>
                  </a:cubicBezTo>
                  <a:cubicBezTo>
                    <a:pt x="411202" y="78702"/>
                    <a:pt x="412156" y="79761"/>
                    <a:pt x="413109" y="80926"/>
                  </a:cubicBezTo>
                  <a:cubicBezTo>
                    <a:pt x="416392" y="84740"/>
                    <a:pt x="419465" y="88553"/>
                    <a:pt x="422536" y="92473"/>
                  </a:cubicBezTo>
                  <a:cubicBezTo>
                    <a:pt x="423172" y="93319"/>
                    <a:pt x="423807" y="94167"/>
                    <a:pt x="424443" y="95015"/>
                  </a:cubicBezTo>
                  <a:cubicBezTo>
                    <a:pt x="426349" y="97557"/>
                    <a:pt x="428150" y="100099"/>
                    <a:pt x="429951" y="102747"/>
                  </a:cubicBezTo>
                  <a:cubicBezTo>
                    <a:pt x="430587" y="103701"/>
                    <a:pt x="431222" y="104653"/>
                    <a:pt x="431858" y="105607"/>
                  </a:cubicBezTo>
                  <a:cubicBezTo>
                    <a:pt x="434082" y="108997"/>
                    <a:pt x="436200" y="112386"/>
                    <a:pt x="438213" y="115881"/>
                  </a:cubicBezTo>
                  <a:cubicBezTo>
                    <a:pt x="438743" y="116835"/>
                    <a:pt x="439379" y="117789"/>
                    <a:pt x="439908" y="118742"/>
                  </a:cubicBezTo>
                  <a:cubicBezTo>
                    <a:pt x="441603" y="121708"/>
                    <a:pt x="443298" y="124779"/>
                    <a:pt x="444886" y="127957"/>
                  </a:cubicBezTo>
                  <a:cubicBezTo>
                    <a:pt x="445416" y="128911"/>
                    <a:pt x="445840" y="129864"/>
                    <a:pt x="446369" y="130817"/>
                  </a:cubicBezTo>
                  <a:cubicBezTo>
                    <a:pt x="448276" y="134736"/>
                    <a:pt x="450182" y="138762"/>
                    <a:pt x="451878" y="142787"/>
                  </a:cubicBezTo>
                  <a:cubicBezTo>
                    <a:pt x="452407" y="143846"/>
                    <a:pt x="452831" y="145011"/>
                    <a:pt x="453255" y="146176"/>
                  </a:cubicBezTo>
                  <a:cubicBezTo>
                    <a:pt x="453255" y="146176"/>
                    <a:pt x="453255" y="146176"/>
                    <a:pt x="453255" y="146176"/>
                  </a:cubicBezTo>
                  <a:cubicBezTo>
                    <a:pt x="454632" y="149460"/>
                    <a:pt x="455903" y="152850"/>
                    <a:pt x="457068" y="156239"/>
                  </a:cubicBezTo>
                  <a:cubicBezTo>
                    <a:pt x="458656" y="160688"/>
                    <a:pt x="460139" y="165243"/>
                    <a:pt x="461411" y="169903"/>
                  </a:cubicBezTo>
                  <a:cubicBezTo>
                    <a:pt x="461729" y="170856"/>
                    <a:pt x="461940" y="171810"/>
                    <a:pt x="462258" y="172763"/>
                  </a:cubicBezTo>
                  <a:cubicBezTo>
                    <a:pt x="463423" y="177212"/>
                    <a:pt x="464588" y="181767"/>
                    <a:pt x="465542" y="186322"/>
                  </a:cubicBezTo>
                  <a:cubicBezTo>
                    <a:pt x="465965" y="188122"/>
                    <a:pt x="466283" y="189923"/>
                    <a:pt x="466601" y="191724"/>
                  </a:cubicBezTo>
                  <a:cubicBezTo>
                    <a:pt x="467025" y="194160"/>
                    <a:pt x="467448" y="196702"/>
                    <a:pt x="467872" y="199139"/>
                  </a:cubicBezTo>
                  <a:cubicBezTo>
                    <a:pt x="468084" y="200727"/>
                    <a:pt x="468296" y="202210"/>
                    <a:pt x="468508" y="203799"/>
                  </a:cubicBezTo>
                  <a:cubicBezTo>
                    <a:pt x="468613" y="204752"/>
                    <a:pt x="468719" y="205706"/>
                    <a:pt x="468825" y="206659"/>
                  </a:cubicBezTo>
                  <a:cubicBezTo>
                    <a:pt x="469249" y="210473"/>
                    <a:pt x="469673" y="214286"/>
                    <a:pt x="469884" y="218205"/>
                  </a:cubicBezTo>
                  <a:cubicBezTo>
                    <a:pt x="470096" y="220747"/>
                    <a:pt x="470202" y="223395"/>
                    <a:pt x="470309" y="226043"/>
                  </a:cubicBezTo>
                  <a:cubicBezTo>
                    <a:pt x="470309" y="228691"/>
                    <a:pt x="470415" y="231339"/>
                    <a:pt x="470415" y="234094"/>
                  </a:cubicBez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5C4B75C-4F0E-F1E6-7EC0-72BE21F550F7}"/>
                </a:ext>
              </a:extLst>
            </p:cNvPr>
            <p:cNvSpPr/>
            <p:nvPr/>
          </p:nvSpPr>
          <p:spPr>
            <a:xfrm>
              <a:off x="7094133" y="6310452"/>
              <a:ext cx="122873" cy="122872"/>
            </a:xfrm>
            <a:custGeom>
              <a:avLst/>
              <a:gdLst>
                <a:gd name="connsiteX0" fmla="*/ 122874 w 122873"/>
                <a:gd name="connsiteY0" fmla="*/ 61436 h 122872"/>
                <a:gd name="connsiteX1" fmla="*/ 61437 w 122873"/>
                <a:gd name="connsiteY1" fmla="*/ 122872 h 122872"/>
                <a:gd name="connsiteX2" fmla="*/ 0 w 122873"/>
                <a:gd name="connsiteY2" fmla="*/ 61436 h 122872"/>
                <a:gd name="connsiteX3" fmla="*/ 61437 w 122873"/>
                <a:gd name="connsiteY3" fmla="*/ 0 h 122872"/>
                <a:gd name="connsiteX4" fmla="*/ 122874 w 122873"/>
                <a:gd name="connsiteY4" fmla="*/ 61436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873" h="122872">
                  <a:moveTo>
                    <a:pt x="122874" y="61436"/>
                  </a:moveTo>
                  <a:cubicBezTo>
                    <a:pt x="122874" y="95366"/>
                    <a:pt x="95367" y="122872"/>
                    <a:pt x="61437" y="122872"/>
                  </a:cubicBezTo>
                  <a:cubicBezTo>
                    <a:pt x="27506" y="122872"/>
                    <a:pt x="0" y="95366"/>
                    <a:pt x="0" y="61436"/>
                  </a:cubicBezTo>
                  <a:cubicBezTo>
                    <a:pt x="0" y="27506"/>
                    <a:pt x="27506" y="0"/>
                    <a:pt x="61437" y="0"/>
                  </a:cubicBezTo>
                  <a:cubicBezTo>
                    <a:pt x="95367" y="0"/>
                    <a:pt x="122874" y="27506"/>
                    <a:pt x="122874" y="61436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29D4A6C4-0817-94E1-B9AD-0AAA79B657EC}"/>
                </a:ext>
              </a:extLst>
            </p:cNvPr>
            <p:cNvSpPr/>
            <p:nvPr/>
          </p:nvSpPr>
          <p:spPr>
            <a:xfrm>
              <a:off x="6369816" y="6131546"/>
              <a:ext cx="458126" cy="496680"/>
            </a:xfrm>
            <a:custGeom>
              <a:avLst/>
              <a:gdLst>
                <a:gd name="connsiteX0" fmla="*/ 439060 w 458126"/>
                <a:gd name="connsiteY0" fmla="*/ 496680 h 496680"/>
                <a:gd name="connsiteX1" fmla="*/ 19067 w 458126"/>
                <a:gd name="connsiteY1" fmla="*/ 496680 h 496680"/>
                <a:gd name="connsiteX2" fmla="*/ 0 w 458126"/>
                <a:gd name="connsiteY2" fmla="*/ 477614 h 496680"/>
                <a:gd name="connsiteX3" fmla="*/ 0 w 458126"/>
                <a:gd name="connsiteY3" fmla="*/ 0 h 496680"/>
                <a:gd name="connsiteX4" fmla="*/ 458127 w 458126"/>
                <a:gd name="connsiteY4" fmla="*/ 0 h 496680"/>
                <a:gd name="connsiteX5" fmla="*/ 458127 w 458126"/>
                <a:gd name="connsiteY5" fmla="*/ 477614 h 496680"/>
                <a:gd name="connsiteX6" fmla="*/ 439060 w 458126"/>
                <a:gd name="connsiteY6" fmla="*/ 496680 h 49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126" h="496680">
                  <a:moveTo>
                    <a:pt x="439060" y="496680"/>
                  </a:moveTo>
                  <a:lnTo>
                    <a:pt x="19067" y="496680"/>
                  </a:lnTo>
                  <a:cubicBezTo>
                    <a:pt x="8580" y="496680"/>
                    <a:pt x="0" y="488100"/>
                    <a:pt x="0" y="477614"/>
                  </a:cubicBezTo>
                  <a:lnTo>
                    <a:pt x="0" y="0"/>
                  </a:lnTo>
                  <a:lnTo>
                    <a:pt x="458127" y="0"/>
                  </a:lnTo>
                  <a:lnTo>
                    <a:pt x="458127" y="477614"/>
                  </a:lnTo>
                  <a:cubicBezTo>
                    <a:pt x="458127" y="488100"/>
                    <a:pt x="449547" y="496680"/>
                    <a:pt x="439060" y="496680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2203F398-7D2A-79BF-730B-999293665630}"/>
                </a:ext>
              </a:extLst>
            </p:cNvPr>
            <p:cNvSpPr/>
            <p:nvPr/>
          </p:nvSpPr>
          <p:spPr>
            <a:xfrm>
              <a:off x="6369711" y="6029011"/>
              <a:ext cx="458232" cy="102534"/>
            </a:xfrm>
            <a:custGeom>
              <a:avLst/>
              <a:gdLst>
                <a:gd name="connsiteX0" fmla="*/ 105 w 458232"/>
                <a:gd name="connsiteY0" fmla="*/ 102535 h 102534"/>
                <a:gd name="connsiteX1" fmla="*/ 458232 w 458232"/>
                <a:gd name="connsiteY1" fmla="*/ 102535 h 102534"/>
                <a:gd name="connsiteX2" fmla="*/ 458232 w 458232"/>
                <a:gd name="connsiteY2" fmla="*/ 16948 h 102534"/>
                <a:gd name="connsiteX3" fmla="*/ 441284 w 458232"/>
                <a:gd name="connsiteY3" fmla="*/ 0 h 102534"/>
                <a:gd name="connsiteX4" fmla="*/ 16948 w 458232"/>
                <a:gd name="connsiteY4" fmla="*/ 0 h 102534"/>
                <a:gd name="connsiteX5" fmla="*/ 0 w 458232"/>
                <a:gd name="connsiteY5" fmla="*/ 16948 h 102534"/>
                <a:gd name="connsiteX6" fmla="*/ 0 w 458232"/>
                <a:gd name="connsiteY6" fmla="*/ 102535 h 10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232" h="102534">
                  <a:moveTo>
                    <a:pt x="105" y="102535"/>
                  </a:moveTo>
                  <a:lnTo>
                    <a:pt x="458232" y="102535"/>
                  </a:lnTo>
                  <a:lnTo>
                    <a:pt x="458232" y="16948"/>
                  </a:lnTo>
                  <a:cubicBezTo>
                    <a:pt x="458232" y="7627"/>
                    <a:pt x="450606" y="0"/>
                    <a:pt x="441284" y="0"/>
                  </a:cubicBezTo>
                  <a:lnTo>
                    <a:pt x="16948" y="0"/>
                  </a:lnTo>
                  <a:cubicBezTo>
                    <a:pt x="7626" y="0"/>
                    <a:pt x="0" y="7627"/>
                    <a:pt x="0" y="16948"/>
                  </a:cubicBezTo>
                  <a:lnTo>
                    <a:pt x="0" y="102535"/>
                  </a:ln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94C9AA0-E41C-CCDB-C8D6-61DDF67C30EB}"/>
                </a:ext>
              </a:extLst>
            </p:cNvPr>
            <p:cNvSpPr/>
            <p:nvPr/>
          </p:nvSpPr>
          <p:spPr>
            <a:xfrm>
              <a:off x="6078628" y="5924040"/>
              <a:ext cx="87917" cy="72558"/>
            </a:xfrm>
            <a:custGeom>
              <a:avLst/>
              <a:gdLst>
                <a:gd name="connsiteX0" fmla="*/ 87918 w 87917"/>
                <a:gd name="connsiteY0" fmla="*/ 72558 h 72558"/>
                <a:gd name="connsiteX1" fmla="*/ 0 w 87917"/>
                <a:gd name="connsiteY1" fmla="*/ 72558 h 72558"/>
                <a:gd name="connsiteX2" fmla="*/ 6038 w 87917"/>
                <a:gd name="connsiteY2" fmla="*/ 16842 h 72558"/>
                <a:gd name="connsiteX3" fmla="*/ 24893 w 87917"/>
                <a:gd name="connsiteY3" fmla="*/ 0 h 72558"/>
                <a:gd name="connsiteX4" fmla="*/ 63026 w 87917"/>
                <a:gd name="connsiteY4" fmla="*/ 0 h 72558"/>
                <a:gd name="connsiteX5" fmla="*/ 81881 w 87917"/>
                <a:gd name="connsiteY5" fmla="*/ 16842 h 72558"/>
                <a:gd name="connsiteX6" fmla="*/ 87918 w 87917"/>
                <a:gd name="connsiteY6" fmla="*/ 72558 h 7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17" h="72558">
                  <a:moveTo>
                    <a:pt x="87918" y="72558"/>
                  </a:moveTo>
                  <a:lnTo>
                    <a:pt x="0" y="72558"/>
                  </a:lnTo>
                  <a:lnTo>
                    <a:pt x="6038" y="16842"/>
                  </a:lnTo>
                  <a:cubicBezTo>
                    <a:pt x="7097" y="7203"/>
                    <a:pt x="15147" y="0"/>
                    <a:pt x="24893" y="0"/>
                  </a:cubicBezTo>
                  <a:lnTo>
                    <a:pt x="63026" y="0"/>
                  </a:lnTo>
                  <a:cubicBezTo>
                    <a:pt x="72665" y="0"/>
                    <a:pt x="80821" y="7309"/>
                    <a:pt x="81881" y="16842"/>
                  </a:cubicBezTo>
                  <a:lnTo>
                    <a:pt x="87918" y="72558"/>
                  </a:ln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EDD1561-6F5D-9BF0-59F0-D34FF71BDA2D}"/>
                </a:ext>
              </a:extLst>
            </p:cNvPr>
            <p:cNvSpPr/>
            <p:nvPr/>
          </p:nvSpPr>
          <p:spPr>
            <a:xfrm>
              <a:off x="7031214" y="5924040"/>
              <a:ext cx="87918" cy="72558"/>
            </a:xfrm>
            <a:custGeom>
              <a:avLst/>
              <a:gdLst>
                <a:gd name="connsiteX0" fmla="*/ 87919 w 87918"/>
                <a:gd name="connsiteY0" fmla="*/ 72558 h 72558"/>
                <a:gd name="connsiteX1" fmla="*/ 0 w 87918"/>
                <a:gd name="connsiteY1" fmla="*/ 72558 h 72558"/>
                <a:gd name="connsiteX2" fmla="*/ 6038 w 87918"/>
                <a:gd name="connsiteY2" fmla="*/ 16842 h 72558"/>
                <a:gd name="connsiteX3" fmla="*/ 24893 w 87918"/>
                <a:gd name="connsiteY3" fmla="*/ 0 h 72558"/>
                <a:gd name="connsiteX4" fmla="*/ 63026 w 87918"/>
                <a:gd name="connsiteY4" fmla="*/ 0 h 72558"/>
                <a:gd name="connsiteX5" fmla="*/ 81881 w 87918"/>
                <a:gd name="connsiteY5" fmla="*/ 16842 h 72558"/>
                <a:gd name="connsiteX6" fmla="*/ 87919 w 87918"/>
                <a:gd name="connsiteY6" fmla="*/ 72558 h 7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18" h="72558">
                  <a:moveTo>
                    <a:pt x="87919" y="72558"/>
                  </a:moveTo>
                  <a:lnTo>
                    <a:pt x="0" y="72558"/>
                  </a:lnTo>
                  <a:lnTo>
                    <a:pt x="6038" y="16842"/>
                  </a:lnTo>
                  <a:cubicBezTo>
                    <a:pt x="7097" y="7203"/>
                    <a:pt x="15147" y="0"/>
                    <a:pt x="24893" y="0"/>
                  </a:cubicBezTo>
                  <a:lnTo>
                    <a:pt x="63026" y="0"/>
                  </a:lnTo>
                  <a:cubicBezTo>
                    <a:pt x="72665" y="0"/>
                    <a:pt x="80821" y="7309"/>
                    <a:pt x="81881" y="16842"/>
                  </a:cubicBezTo>
                  <a:lnTo>
                    <a:pt x="87919" y="72558"/>
                  </a:ln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88" name="Graphic 8">
              <a:extLst>
                <a:ext uri="{FF2B5EF4-FFF2-40B4-BE49-F238E27FC236}">
                  <a16:creationId xmlns:a16="http://schemas.microsoft.com/office/drawing/2014/main" id="{FFA27A17-EA04-57F2-919D-3F765B7BBC2D}"/>
                </a:ext>
              </a:extLst>
            </p:cNvPr>
            <p:cNvGrpSpPr/>
            <p:nvPr/>
          </p:nvGrpSpPr>
          <p:grpSpPr>
            <a:xfrm>
              <a:off x="6501164" y="5960266"/>
              <a:ext cx="195432" cy="36419"/>
              <a:chOff x="6501164" y="5960266"/>
              <a:chExt cx="195432" cy="36419"/>
            </a:xfrm>
            <a:solidFill>
              <a:srgbClr val="4D4D60"/>
            </a:solidFill>
          </p:grpSpPr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72325564-4A08-DDB5-85E4-61247BCEFC52}"/>
                  </a:ext>
                </a:extLst>
              </p:cNvPr>
              <p:cNvSpPr/>
              <p:nvPr/>
            </p:nvSpPr>
            <p:spPr>
              <a:xfrm>
                <a:off x="6501164" y="5960266"/>
                <a:ext cx="67262" cy="36332"/>
              </a:xfrm>
              <a:custGeom>
                <a:avLst/>
                <a:gdLst>
                  <a:gd name="connsiteX0" fmla="*/ 0 w 67262"/>
                  <a:gd name="connsiteY0" fmla="*/ 36332 h 36332"/>
                  <a:gd name="connsiteX1" fmla="*/ 67262 w 67262"/>
                  <a:gd name="connsiteY1" fmla="*/ 36332 h 36332"/>
                  <a:gd name="connsiteX2" fmla="*/ 67262 w 67262"/>
                  <a:gd name="connsiteY2" fmla="*/ 18960 h 36332"/>
                  <a:gd name="connsiteX3" fmla="*/ 48302 w 67262"/>
                  <a:gd name="connsiteY3" fmla="*/ 0 h 36332"/>
                  <a:gd name="connsiteX4" fmla="*/ 18960 w 67262"/>
                  <a:gd name="connsiteY4" fmla="*/ 0 h 36332"/>
                  <a:gd name="connsiteX5" fmla="*/ 0 w 67262"/>
                  <a:gd name="connsiteY5" fmla="*/ 18960 h 36332"/>
                  <a:gd name="connsiteX6" fmla="*/ 0 w 67262"/>
                  <a:gd name="connsiteY6" fmla="*/ 36332 h 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262" h="36332">
                    <a:moveTo>
                      <a:pt x="0" y="36332"/>
                    </a:moveTo>
                    <a:lnTo>
                      <a:pt x="67262" y="36332"/>
                    </a:lnTo>
                    <a:lnTo>
                      <a:pt x="67262" y="18960"/>
                    </a:lnTo>
                    <a:cubicBezTo>
                      <a:pt x="67262" y="8474"/>
                      <a:pt x="58788" y="0"/>
                      <a:pt x="48302" y="0"/>
                    </a:cubicBezTo>
                    <a:lnTo>
                      <a:pt x="18960" y="0"/>
                    </a:lnTo>
                    <a:cubicBezTo>
                      <a:pt x="8474" y="0"/>
                      <a:pt x="0" y="8474"/>
                      <a:pt x="0" y="18960"/>
                    </a:cubicBezTo>
                    <a:lnTo>
                      <a:pt x="0" y="36332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0D0C424D-E903-17F6-364D-B26478AE313E}"/>
                  </a:ext>
                </a:extLst>
              </p:cNvPr>
              <p:cNvSpPr/>
              <p:nvPr/>
            </p:nvSpPr>
            <p:spPr>
              <a:xfrm>
                <a:off x="6629333" y="5960266"/>
                <a:ext cx="67262" cy="36332"/>
              </a:xfrm>
              <a:custGeom>
                <a:avLst/>
                <a:gdLst>
                  <a:gd name="connsiteX0" fmla="*/ 0 w 67262"/>
                  <a:gd name="connsiteY0" fmla="*/ 18960 h 36332"/>
                  <a:gd name="connsiteX1" fmla="*/ 0 w 67262"/>
                  <a:gd name="connsiteY1" fmla="*/ 36332 h 36332"/>
                  <a:gd name="connsiteX2" fmla="*/ 67263 w 67262"/>
                  <a:gd name="connsiteY2" fmla="*/ 36332 h 36332"/>
                  <a:gd name="connsiteX3" fmla="*/ 67263 w 67262"/>
                  <a:gd name="connsiteY3" fmla="*/ 18960 h 36332"/>
                  <a:gd name="connsiteX4" fmla="*/ 48302 w 67262"/>
                  <a:gd name="connsiteY4" fmla="*/ 0 h 36332"/>
                  <a:gd name="connsiteX5" fmla="*/ 18961 w 67262"/>
                  <a:gd name="connsiteY5" fmla="*/ 0 h 36332"/>
                  <a:gd name="connsiteX6" fmla="*/ 0 w 67262"/>
                  <a:gd name="connsiteY6" fmla="*/ 18960 h 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262" h="36332">
                    <a:moveTo>
                      <a:pt x="0" y="18960"/>
                    </a:moveTo>
                    <a:lnTo>
                      <a:pt x="0" y="36332"/>
                    </a:lnTo>
                    <a:lnTo>
                      <a:pt x="67263" y="36332"/>
                    </a:lnTo>
                    <a:lnTo>
                      <a:pt x="67263" y="18960"/>
                    </a:lnTo>
                    <a:cubicBezTo>
                      <a:pt x="67263" y="8474"/>
                      <a:pt x="58789" y="0"/>
                      <a:pt x="48302" y="0"/>
                    </a:cubicBezTo>
                    <a:lnTo>
                      <a:pt x="18961" y="0"/>
                    </a:lnTo>
                    <a:cubicBezTo>
                      <a:pt x="8475" y="0"/>
                      <a:pt x="0" y="8474"/>
                      <a:pt x="0" y="1896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400D2A60-3FD8-DD2B-9A34-E6D323429A5F}"/>
                </a:ext>
              </a:extLst>
            </p:cNvPr>
            <p:cNvSpPr/>
            <p:nvPr/>
          </p:nvSpPr>
          <p:spPr>
            <a:xfrm>
              <a:off x="6052464" y="5564849"/>
              <a:ext cx="1092936" cy="103065"/>
            </a:xfrm>
            <a:custGeom>
              <a:avLst/>
              <a:gdLst>
                <a:gd name="connsiteX0" fmla="*/ 1061689 w 1092936"/>
                <a:gd name="connsiteY0" fmla="*/ 103065 h 103065"/>
                <a:gd name="connsiteX1" fmla="*/ 31248 w 1092936"/>
                <a:gd name="connsiteY1" fmla="*/ 103065 h 103065"/>
                <a:gd name="connsiteX2" fmla="*/ 10063 w 1092936"/>
                <a:gd name="connsiteY2" fmla="*/ 94803 h 103065"/>
                <a:gd name="connsiteX3" fmla="*/ 0 w 1092936"/>
                <a:gd name="connsiteY3" fmla="*/ 71817 h 103065"/>
                <a:gd name="connsiteX4" fmla="*/ 0 w 1092936"/>
                <a:gd name="connsiteY4" fmla="*/ 31248 h 103065"/>
                <a:gd name="connsiteX5" fmla="*/ 11545 w 1092936"/>
                <a:gd name="connsiteY5" fmla="*/ 6991 h 103065"/>
                <a:gd name="connsiteX6" fmla="*/ 31248 w 1092936"/>
                <a:gd name="connsiteY6" fmla="*/ 0 h 103065"/>
                <a:gd name="connsiteX7" fmla="*/ 1061689 w 1092936"/>
                <a:gd name="connsiteY7" fmla="*/ 0 h 103065"/>
                <a:gd name="connsiteX8" fmla="*/ 1081285 w 1092936"/>
                <a:gd name="connsiteY8" fmla="*/ 6885 h 103065"/>
                <a:gd name="connsiteX9" fmla="*/ 1092937 w 1092936"/>
                <a:gd name="connsiteY9" fmla="*/ 31248 h 103065"/>
                <a:gd name="connsiteX10" fmla="*/ 1092937 w 1092936"/>
                <a:gd name="connsiteY10" fmla="*/ 71817 h 103065"/>
                <a:gd name="connsiteX11" fmla="*/ 1086158 w 1092936"/>
                <a:gd name="connsiteY11" fmla="*/ 91307 h 103065"/>
                <a:gd name="connsiteX12" fmla="*/ 1061795 w 1092936"/>
                <a:gd name="connsiteY12" fmla="*/ 103065 h 10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2936" h="103065">
                  <a:moveTo>
                    <a:pt x="1061689" y="103065"/>
                  </a:moveTo>
                  <a:lnTo>
                    <a:pt x="31248" y="103065"/>
                  </a:lnTo>
                  <a:cubicBezTo>
                    <a:pt x="23092" y="103065"/>
                    <a:pt x="15677" y="99887"/>
                    <a:pt x="10063" y="94803"/>
                  </a:cubicBezTo>
                  <a:cubicBezTo>
                    <a:pt x="3919" y="89083"/>
                    <a:pt x="0" y="80926"/>
                    <a:pt x="0" y="71817"/>
                  </a:cubicBezTo>
                  <a:lnTo>
                    <a:pt x="0" y="31248"/>
                  </a:lnTo>
                  <a:cubicBezTo>
                    <a:pt x="0" y="21503"/>
                    <a:pt x="4449" y="12711"/>
                    <a:pt x="11545" y="6991"/>
                  </a:cubicBezTo>
                  <a:cubicBezTo>
                    <a:pt x="16948" y="2648"/>
                    <a:pt x="23727" y="0"/>
                    <a:pt x="31248" y="0"/>
                  </a:cubicBezTo>
                  <a:lnTo>
                    <a:pt x="1061689" y="0"/>
                  </a:lnTo>
                  <a:cubicBezTo>
                    <a:pt x="1069104" y="0"/>
                    <a:pt x="1075883" y="2542"/>
                    <a:pt x="1081285" y="6885"/>
                  </a:cubicBezTo>
                  <a:cubicBezTo>
                    <a:pt x="1088382" y="12605"/>
                    <a:pt x="1092937" y="21397"/>
                    <a:pt x="1092937" y="31248"/>
                  </a:cubicBezTo>
                  <a:lnTo>
                    <a:pt x="1092937" y="71817"/>
                  </a:lnTo>
                  <a:cubicBezTo>
                    <a:pt x="1092937" y="79232"/>
                    <a:pt x="1090395" y="86011"/>
                    <a:pt x="1086158" y="91307"/>
                  </a:cubicBezTo>
                  <a:cubicBezTo>
                    <a:pt x="1080438" y="98510"/>
                    <a:pt x="1071646" y="103065"/>
                    <a:pt x="1061795" y="103065"/>
                  </a:cubicBez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17004DB-7648-6DF4-A05F-78077DF9275B}"/>
                </a:ext>
              </a:extLst>
            </p:cNvPr>
            <p:cNvSpPr/>
            <p:nvPr/>
          </p:nvSpPr>
          <p:spPr>
            <a:xfrm>
              <a:off x="7115107" y="6331425"/>
              <a:ext cx="80926" cy="80926"/>
            </a:xfrm>
            <a:custGeom>
              <a:avLst/>
              <a:gdLst>
                <a:gd name="connsiteX0" fmla="*/ 80927 w 80926"/>
                <a:gd name="connsiteY0" fmla="*/ 40463 h 80926"/>
                <a:gd name="connsiteX1" fmla="*/ 40463 w 80926"/>
                <a:gd name="connsiteY1" fmla="*/ 80926 h 80926"/>
                <a:gd name="connsiteX2" fmla="*/ 0 w 80926"/>
                <a:gd name="connsiteY2" fmla="*/ 40463 h 80926"/>
                <a:gd name="connsiteX3" fmla="*/ 40463 w 80926"/>
                <a:gd name="connsiteY3" fmla="*/ 0 h 80926"/>
                <a:gd name="connsiteX4" fmla="*/ 80927 w 80926"/>
                <a:gd name="connsiteY4" fmla="*/ 40463 h 8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26" h="80926">
                  <a:moveTo>
                    <a:pt x="80927" y="40463"/>
                  </a:moveTo>
                  <a:cubicBezTo>
                    <a:pt x="80927" y="62810"/>
                    <a:pt x="62811" y="80926"/>
                    <a:pt x="40463" y="80926"/>
                  </a:cubicBezTo>
                  <a:cubicBezTo>
                    <a:pt x="18116" y="80926"/>
                    <a:pt x="0" y="62810"/>
                    <a:pt x="0" y="40463"/>
                  </a:cubicBezTo>
                  <a:cubicBezTo>
                    <a:pt x="0" y="18116"/>
                    <a:pt x="18116" y="0"/>
                    <a:pt x="40463" y="0"/>
                  </a:cubicBezTo>
                  <a:cubicBezTo>
                    <a:pt x="62811" y="0"/>
                    <a:pt x="80927" y="18116"/>
                    <a:pt x="80927" y="40463"/>
                  </a:cubicBezTo>
                  <a:close/>
                </a:path>
              </a:pathLst>
            </a:custGeom>
            <a:solidFill>
              <a:srgbClr val="CDCD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87CD622-CF19-0DD3-BD21-AF6FECC57523}"/>
                </a:ext>
              </a:extLst>
            </p:cNvPr>
            <p:cNvSpPr/>
            <p:nvPr/>
          </p:nvSpPr>
          <p:spPr>
            <a:xfrm>
              <a:off x="6394603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4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6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921D2A5C-FC68-05B3-C2DF-995A0E4D5C51}"/>
                </a:ext>
              </a:extLst>
            </p:cNvPr>
            <p:cNvSpPr/>
            <p:nvPr/>
          </p:nvSpPr>
          <p:spPr>
            <a:xfrm>
              <a:off x="6394497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5175EA97-454A-3356-EE8F-E8EE9C757CDE}"/>
                </a:ext>
              </a:extLst>
            </p:cNvPr>
            <p:cNvSpPr/>
            <p:nvPr/>
          </p:nvSpPr>
          <p:spPr>
            <a:xfrm>
              <a:off x="6400429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2111E4BE-19C6-39BA-8B66-910F6FCC59DB}"/>
                </a:ext>
              </a:extLst>
            </p:cNvPr>
            <p:cNvSpPr/>
            <p:nvPr/>
          </p:nvSpPr>
          <p:spPr>
            <a:xfrm>
              <a:off x="6478390" y="6047441"/>
              <a:ext cx="73300" cy="84104"/>
            </a:xfrm>
            <a:custGeom>
              <a:avLst/>
              <a:gdLst>
                <a:gd name="connsiteX0" fmla="*/ 73195 w 73300"/>
                <a:gd name="connsiteY0" fmla="*/ 20338 h 84104"/>
                <a:gd name="connsiteX1" fmla="*/ 73195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8 w 73300"/>
                <a:gd name="connsiteY5" fmla="*/ 0 h 84104"/>
                <a:gd name="connsiteX6" fmla="*/ 52963 w 73300"/>
                <a:gd name="connsiteY6" fmla="*/ 0 h 84104"/>
                <a:gd name="connsiteX7" fmla="*/ 67369 w 73300"/>
                <a:gd name="connsiteY7" fmla="*/ 5932 h 84104"/>
                <a:gd name="connsiteX8" fmla="*/ 73301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5" y="20338"/>
                  </a:moveTo>
                  <a:lnTo>
                    <a:pt x="73195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1" y="9639"/>
                    <a:pt x="5932" y="5932"/>
                  </a:cubicBezTo>
                  <a:cubicBezTo>
                    <a:pt x="9640" y="2225"/>
                    <a:pt x="14724" y="0"/>
                    <a:pt x="20338" y="0"/>
                  </a:cubicBezTo>
                  <a:lnTo>
                    <a:pt x="52963" y="0"/>
                  </a:lnTo>
                  <a:cubicBezTo>
                    <a:pt x="58577" y="0"/>
                    <a:pt x="63661" y="2225"/>
                    <a:pt x="67369" y="5932"/>
                  </a:cubicBezTo>
                  <a:cubicBezTo>
                    <a:pt x="71076" y="9639"/>
                    <a:pt x="73301" y="14724"/>
                    <a:pt x="73301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E877EF6B-791F-04C0-925B-9546C9F33F71}"/>
                </a:ext>
              </a:extLst>
            </p:cNvPr>
            <p:cNvSpPr/>
            <p:nvPr/>
          </p:nvSpPr>
          <p:spPr>
            <a:xfrm>
              <a:off x="6478390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61973335-0E70-1999-3382-86BF12A22B34}"/>
                </a:ext>
              </a:extLst>
            </p:cNvPr>
            <p:cNvSpPr/>
            <p:nvPr/>
          </p:nvSpPr>
          <p:spPr>
            <a:xfrm>
              <a:off x="6484321" y="6047547"/>
              <a:ext cx="61437" cy="20337"/>
            </a:xfrm>
            <a:custGeom>
              <a:avLst/>
              <a:gdLst>
                <a:gd name="connsiteX0" fmla="*/ 61331 w 61437"/>
                <a:gd name="connsiteY0" fmla="*/ 5932 h 20337"/>
                <a:gd name="connsiteX1" fmla="*/ 30613 w 61437"/>
                <a:gd name="connsiteY1" fmla="*/ 20337 h 20337"/>
                <a:gd name="connsiteX2" fmla="*/ 0 w 61437"/>
                <a:gd name="connsiteY2" fmla="*/ 5932 h 20337"/>
                <a:gd name="connsiteX3" fmla="*/ 14406 w 61437"/>
                <a:gd name="connsiteY3" fmla="*/ 0 h 20337"/>
                <a:gd name="connsiteX4" fmla="*/ 47031 w 61437"/>
                <a:gd name="connsiteY4" fmla="*/ 0 h 20337"/>
                <a:gd name="connsiteX5" fmla="*/ 61437 w 61437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7" h="20337">
                  <a:moveTo>
                    <a:pt x="61331" y="5932"/>
                  </a:moveTo>
                  <a:cubicBezTo>
                    <a:pt x="55081" y="14512"/>
                    <a:pt x="43642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51EB1EBB-19F6-008B-D43B-F3D8EF9703AA}"/>
                </a:ext>
              </a:extLst>
            </p:cNvPr>
            <p:cNvSpPr/>
            <p:nvPr/>
          </p:nvSpPr>
          <p:spPr>
            <a:xfrm>
              <a:off x="6562283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3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5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FDC25373-C14B-6043-A5EE-FBB599F92AD9}"/>
                </a:ext>
              </a:extLst>
            </p:cNvPr>
            <p:cNvSpPr/>
            <p:nvPr/>
          </p:nvSpPr>
          <p:spPr>
            <a:xfrm>
              <a:off x="6562283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632F2846-6297-7238-E145-F1B6367E4468}"/>
                </a:ext>
              </a:extLst>
            </p:cNvPr>
            <p:cNvSpPr/>
            <p:nvPr/>
          </p:nvSpPr>
          <p:spPr>
            <a:xfrm>
              <a:off x="6568215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2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2" y="20337"/>
                  </a:cubicBezTo>
                  <a:cubicBezTo>
                    <a:pt x="17583" y="20337"/>
                    <a:pt x="6249" y="14618"/>
                    <a:pt x="0" y="5932"/>
                  </a:cubicBezTo>
                  <a:cubicBezTo>
                    <a:pt x="3707" y="2225"/>
                    <a:pt x="8791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188FBDB7-042E-CF74-52FA-51151B6B19F1}"/>
                </a:ext>
              </a:extLst>
            </p:cNvPr>
            <p:cNvSpPr/>
            <p:nvPr/>
          </p:nvSpPr>
          <p:spPr>
            <a:xfrm>
              <a:off x="6646175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4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6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A961D78-D385-FB20-C482-E66904ECC1D0}"/>
                </a:ext>
              </a:extLst>
            </p:cNvPr>
            <p:cNvSpPr/>
            <p:nvPr/>
          </p:nvSpPr>
          <p:spPr>
            <a:xfrm>
              <a:off x="6646175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ABE930D4-30DA-2EE0-8E5B-7DBA00961CD2}"/>
                </a:ext>
              </a:extLst>
            </p:cNvPr>
            <p:cNvSpPr/>
            <p:nvPr/>
          </p:nvSpPr>
          <p:spPr>
            <a:xfrm>
              <a:off x="6652107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3" y="20337"/>
                    <a:pt x="6250" y="14618"/>
                    <a:pt x="0" y="5932"/>
                  </a:cubicBezTo>
                  <a:cubicBezTo>
                    <a:pt x="3707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D1612D8A-4953-B0D9-8722-372E899C0316}"/>
                </a:ext>
              </a:extLst>
            </p:cNvPr>
            <p:cNvSpPr/>
            <p:nvPr/>
          </p:nvSpPr>
          <p:spPr>
            <a:xfrm>
              <a:off x="6730068" y="6047441"/>
              <a:ext cx="73300" cy="84104"/>
            </a:xfrm>
            <a:custGeom>
              <a:avLst/>
              <a:gdLst>
                <a:gd name="connsiteX0" fmla="*/ 73195 w 73300"/>
                <a:gd name="connsiteY0" fmla="*/ 20338 h 84104"/>
                <a:gd name="connsiteX1" fmla="*/ 73195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8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1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5" y="20338"/>
                  </a:moveTo>
                  <a:lnTo>
                    <a:pt x="73195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1" y="9639"/>
                    <a:pt x="5932" y="5932"/>
                  </a:cubicBezTo>
                  <a:cubicBezTo>
                    <a:pt x="9640" y="2225"/>
                    <a:pt x="14724" y="0"/>
                    <a:pt x="20338" y="0"/>
                  </a:cubicBezTo>
                  <a:lnTo>
                    <a:pt x="52963" y="0"/>
                  </a:lnTo>
                  <a:cubicBezTo>
                    <a:pt x="58577" y="0"/>
                    <a:pt x="63661" y="2225"/>
                    <a:pt x="67368" y="5932"/>
                  </a:cubicBezTo>
                  <a:cubicBezTo>
                    <a:pt x="71076" y="9639"/>
                    <a:pt x="73301" y="14724"/>
                    <a:pt x="73301" y="20338"/>
                  </a:cubicBezTo>
                  <a:close/>
                </a:path>
              </a:pathLst>
            </a:custGeom>
            <a:solidFill>
              <a:srgbClr val="F46D2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CA133D14-217E-D807-EEA4-DEEF626AF54C}"/>
                </a:ext>
              </a:extLst>
            </p:cNvPr>
            <p:cNvSpPr/>
            <p:nvPr/>
          </p:nvSpPr>
          <p:spPr>
            <a:xfrm>
              <a:off x="6730068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CC5A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EEC7770-F6C7-2ED9-D99D-CDE4EF6EE754}"/>
                </a:ext>
              </a:extLst>
            </p:cNvPr>
            <p:cNvSpPr/>
            <p:nvPr/>
          </p:nvSpPr>
          <p:spPr>
            <a:xfrm>
              <a:off x="6736000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FFC14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08" name="Graphic 8">
              <a:extLst>
                <a:ext uri="{FF2B5EF4-FFF2-40B4-BE49-F238E27FC236}">
                  <a16:creationId xmlns:a16="http://schemas.microsoft.com/office/drawing/2014/main" id="{707D2545-667A-3C9A-C9BA-65E46D02CB45}"/>
                </a:ext>
              </a:extLst>
            </p:cNvPr>
            <p:cNvGrpSpPr/>
            <p:nvPr/>
          </p:nvGrpSpPr>
          <p:grpSpPr>
            <a:xfrm>
              <a:off x="5785850" y="6047548"/>
              <a:ext cx="1626059" cy="54044"/>
              <a:chOff x="5785850" y="6047548"/>
              <a:chExt cx="1626059" cy="54044"/>
            </a:xfrm>
            <a:solidFill>
              <a:srgbClr val="4D4D60"/>
            </a:solidFill>
          </p:grpSpPr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551B38C-DF32-5CC1-805F-8CCD9EF5BE4F}"/>
                  </a:ext>
                </a:extLst>
              </p:cNvPr>
              <p:cNvSpPr/>
              <p:nvPr/>
            </p:nvSpPr>
            <p:spPr>
              <a:xfrm>
                <a:off x="5785850" y="6047548"/>
                <a:ext cx="145541" cy="53915"/>
              </a:xfrm>
              <a:custGeom>
                <a:avLst/>
                <a:gdLst>
                  <a:gd name="connsiteX0" fmla="*/ 136750 w 145541"/>
                  <a:gd name="connsiteY0" fmla="*/ 0 h 53915"/>
                  <a:gd name="connsiteX1" fmla="*/ 145542 w 145541"/>
                  <a:gd name="connsiteY1" fmla="*/ 8792 h 53915"/>
                  <a:gd name="connsiteX2" fmla="*/ 145542 w 145541"/>
                  <a:gd name="connsiteY2" fmla="*/ 45124 h 53915"/>
                  <a:gd name="connsiteX3" fmla="*/ 136750 w 145541"/>
                  <a:gd name="connsiteY3" fmla="*/ 53916 h 53915"/>
                  <a:gd name="connsiteX4" fmla="*/ 8792 w 145541"/>
                  <a:gd name="connsiteY4" fmla="*/ 53916 h 53915"/>
                  <a:gd name="connsiteX5" fmla="*/ 0 w 145541"/>
                  <a:gd name="connsiteY5" fmla="*/ 45124 h 53915"/>
                  <a:gd name="connsiteX6" fmla="*/ 0 w 145541"/>
                  <a:gd name="connsiteY6" fmla="*/ 8792 h 53915"/>
                  <a:gd name="connsiteX7" fmla="*/ 8792 w 145541"/>
                  <a:gd name="connsiteY7" fmla="*/ 0 h 5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541" h="53915">
                    <a:moveTo>
                      <a:pt x="136750" y="0"/>
                    </a:moveTo>
                    <a:cubicBezTo>
                      <a:pt x="141605" y="0"/>
                      <a:pt x="145542" y="3936"/>
                      <a:pt x="145542" y="8792"/>
                    </a:cubicBezTo>
                    <a:lnTo>
                      <a:pt x="145542" y="45124"/>
                    </a:lnTo>
                    <a:cubicBezTo>
                      <a:pt x="145542" y="49979"/>
                      <a:pt x="141606" y="53916"/>
                      <a:pt x="136750" y="53916"/>
                    </a:cubicBezTo>
                    <a:lnTo>
                      <a:pt x="8792" y="53916"/>
                    </a:lnTo>
                    <a:cubicBezTo>
                      <a:pt x="3936" y="53916"/>
                      <a:pt x="0" y="49980"/>
                      <a:pt x="0" y="45124"/>
                    </a:cubicBezTo>
                    <a:lnTo>
                      <a:pt x="0" y="8792"/>
                    </a:lnTo>
                    <a:cubicBezTo>
                      <a:pt x="0" y="3937"/>
                      <a:pt x="3936" y="0"/>
                      <a:pt x="8792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33BC0A62-9576-280F-53C4-6293696D8620}"/>
                  </a:ext>
                </a:extLst>
              </p:cNvPr>
              <p:cNvSpPr/>
              <p:nvPr/>
            </p:nvSpPr>
            <p:spPr>
              <a:xfrm>
                <a:off x="7266368" y="6047548"/>
                <a:ext cx="145541" cy="53915"/>
              </a:xfrm>
              <a:custGeom>
                <a:avLst/>
                <a:gdLst>
                  <a:gd name="connsiteX0" fmla="*/ 136750 w 145541"/>
                  <a:gd name="connsiteY0" fmla="*/ 0 h 53915"/>
                  <a:gd name="connsiteX1" fmla="*/ 145542 w 145541"/>
                  <a:gd name="connsiteY1" fmla="*/ 8792 h 53915"/>
                  <a:gd name="connsiteX2" fmla="*/ 145542 w 145541"/>
                  <a:gd name="connsiteY2" fmla="*/ 45124 h 53915"/>
                  <a:gd name="connsiteX3" fmla="*/ 136750 w 145541"/>
                  <a:gd name="connsiteY3" fmla="*/ 53916 h 53915"/>
                  <a:gd name="connsiteX4" fmla="*/ 8792 w 145541"/>
                  <a:gd name="connsiteY4" fmla="*/ 53916 h 53915"/>
                  <a:gd name="connsiteX5" fmla="*/ 0 w 145541"/>
                  <a:gd name="connsiteY5" fmla="*/ 45124 h 53915"/>
                  <a:gd name="connsiteX6" fmla="*/ 0 w 145541"/>
                  <a:gd name="connsiteY6" fmla="*/ 8792 h 53915"/>
                  <a:gd name="connsiteX7" fmla="*/ 8792 w 145541"/>
                  <a:gd name="connsiteY7" fmla="*/ 0 h 5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541" h="53915">
                    <a:moveTo>
                      <a:pt x="136750" y="0"/>
                    </a:moveTo>
                    <a:cubicBezTo>
                      <a:pt x="141605" y="0"/>
                      <a:pt x="145542" y="3936"/>
                      <a:pt x="145542" y="8792"/>
                    </a:cubicBezTo>
                    <a:lnTo>
                      <a:pt x="145542" y="45124"/>
                    </a:lnTo>
                    <a:cubicBezTo>
                      <a:pt x="145542" y="49979"/>
                      <a:pt x="141606" y="53916"/>
                      <a:pt x="136750" y="53916"/>
                    </a:cubicBezTo>
                    <a:lnTo>
                      <a:pt x="8792" y="53916"/>
                    </a:lnTo>
                    <a:cubicBezTo>
                      <a:pt x="3937" y="53916"/>
                      <a:pt x="0" y="49980"/>
                      <a:pt x="0" y="45124"/>
                    </a:cubicBezTo>
                    <a:lnTo>
                      <a:pt x="0" y="8792"/>
                    </a:lnTo>
                    <a:cubicBezTo>
                      <a:pt x="0" y="3937"/>
                      <a:pt x="3936" y="0"/>
                      <a:pt x="8792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1" name="Graphic 8">
              <a:extLst>
                <a:ext uri="{FF2B5EF4-FFF2-40B4-BE49-F238E27FC236}">
                  <a16:creationId xmlns:a16="http://schemas.microsoft.com/office/drawing/2014/main" id="{539B6FE2-E659-A233-64CE-7ADC6F44BDDB}"/>
                </a:ext>
              </a:extLst>
            </p:cNvPr>
            <p:cNvGrpSpPr/>
            <p:nvPr/>
          </p:nvGrpSpPr>
          <p:grpSpPr>
            <a:xfrm>
              <a:off x="6391849" y="6158133"/>
              <a:ext cx="416180" cy="444571"/>
              <a:chOff x="6391849" y="6158133"/>
              <a:chExt cx="416180" cy="444571"/>
            </a:xfrm>
            <a:solidFill>
              <a:srgbClr val="677291"/>
            </a:solidFill>
          </p:grpSpPr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8541840-A30C-95FC-C168-6A6177969A54}"/>
                  </a:ext>
                </a:extLst>
              </p:cNvPr>
              <p:cNvSpPr/>
              <p:nvPr/>
            </p:nvSpPr>
            <p:spPr>
              <a:xfrm>
                <a:off x="6391849" y="6528869"/>
                <a:ext cx="416180" cy="72770"/>
              </a:xfrm>
              <a:custGeom>
                <a:avLst/>
                <a:gdLst>
                  <a:gd name="connsiteX0" fmla="*/ 0 w 416180"/>
                  <a:gd name="connsiteY0" fmla="*/ 0 h 72770"/>
                  <a:gd name="connsiteX1" fmla="*/ 416180 w 416180"/>
                  <a:gd name="connsiteY1" fmla="*/ 0 h 72770"/>
                  <a:gd name="connsiteX2" fmla="*/ 416180 w 416180"/>
                  <a:gd name="connsiteY2" fmla="*/ 72770 h 72770"/>
                  <a:gd name="connsiteX3" fmla="*/ 0 w 416180"/>
                  <a:gd name="connsiteY3" fmla="*/ 72770 h 7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180" h="72770">
                    <a:moveTo>
                      <a:pt x="0" y="0"/>
                    </a:moveTo>
                    <a:lnTo>
                      <a:pt x="416180" y="0"/>
                    </a:lnTo>
                    <a:lnTo>
                      <a:pt x="416180" y="72770"/>
                    </a:lnTo>
                    <a:lnTo>
                      <a:pt x="0" y="72770"/>
                    </a:lnTo>
                    <a:close/>
                  </a:path>
                </a:pathLst>
              </a:custGeom>
              <a:solidFill>
                <a:srgbClr val="67729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AFB82DB6-F0CA-90A7-7FBD-FA89E6EEC13B}"/>
                  </a:ext>
                </a:extLst>
              </p:cNvPr>
              <p:cNvSpPr/>
              <p:nvPr/>
            </p:nvSpPr>
            <p:spPr>
              <a:xfrm>
                <a:off x="6391849" y="6158133"/>
                <a:ext cx="416180" cy="72770"/>
              </a:xfrm>
              <a:custGeom>
                <a:avLst/>
                <a:gdLst>
                  <a:gd name="connsiteX0" fmla="*/ 0 w 416180"/>
                  <a:gd name="connsiteY0" fmla="*/ 0 h 72770"/>
                  <a:gd name="connsiteX1" fmla="*/ 416180 w 416180"/>
                  <a:gd name="connsiteY1" fmla="*/ 0 h 72770"/>
                  <a:gd name="connsiteX2" fmla="*/ 416180 w 416180"/>
                  <a:gd name="connsiteY2" fmla="*/ 72770 h 72770"/>
                  <a:gd name="connsiteX3" fmla="*/ 0 w 416180"/>
                  <a:gd name="connsiteY3" fmla="*/ 72770 h 7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180" h="72770">
                    <a:moveTo>
                      <a:pt x="0" y="0"/>
                    </a:moveTo>
                    <a:lnTo>
                      <a:pt x="416180" y="0"/>
                    </a:lnTo>
                    <a:lnTo>
                      <a:pt x="416180" y="72770"/>
                    </a:lnTo>
                    <a:lnTo>
                      <a:pt x="0" y="72770"/>
                    </a:lnTo>
                    <a:close/>
                  </a:path>
                </a:pathLst>
              </a:custGeom>
              <a:solidFill>
                <a:srgbClr val="67729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4" name="Graphic 8">
              <a:extLst>
                <a:ext uri="{FF2B5EF4-FFF2-40B4-BE49-F238E27FC236}">
                  <a16:creationId xmlns:a16="http://schemas.microsoft.com/office/drawing/2014/main" id="{F3B27049-C930-030C-012F-BD536EF7C6D8}"/>
                </a:ext>
              </a:extLst>
            </p:cNvPr>
            <p:cNvGrpSpPr/>
            <p:nvPr/>
          </p:nvGrpSpPr>
          <p:grpSpPr>
            <a:xfrm>
              <a:off x="6391849" y="6256537"/>
              <a:ext cx="416180" cy="247291"/>
              <a:chOff x="6391849" y="6256537"/>
              <a:chExt cx="416180" cy="247291"/>
            </a:xfrm>
          </p:grpSpPr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501C807-7AA1-ADC0-3C1A-13141F101E9F}"/>
                  </a:ext>
                </a:extLst>
              </p:cNvPr>
              <p:cNvSpPr/>
              <p:nvPr/>
            </p:nvSpPr>
            <p:spPr>
              <a:xfrm>
                <a:off x="6391849" y="6256537"/>
                <a:ext cx="416180" cy="246698"/>
              </a:xfrm>
              <a:custGeom>
                <a:avLst/>
                <a:gdLst>
                  <a:gd name="connsiteX0" fmla="*/ 396478 w 416180"/>
                  <a:gd name="connsiteY0" fmla="*/ 0 h 246698"/>
                  <a:gd name="connsiteX1" fmla="*/ 416180 w 416180"/>
                  <a:gd name="connsiteY1" fmla="*/ 19702 h 246698"/>
                  <a:gd name="connsiteX2" fmla="*/ 416180 w 416180"/>
                  <a:gd name="connsiteY2" fmla="*/ 226996 h 246698"/>
                  <a:gd name="connsiteX3" fmla="*/ 396478 w 416180"/>
                  <a:gd name="connsiteY3" fmla="*/ 246698 h 246698"/>
                  <a:gd name="connsiteX4" fmla="*/ 19702 w 416180"/>
                  <a:gd name="connsiteY4" fmla="*/ 246698 h 246698"/>
                  <a:gd name="connsiteX5" fmla="*/ 0 w 416180"/>
                  <a:gd name="connsiteY5" fmla="*/ 226996 h 246698"/>
                  <a:gd name="connsiteX6" fmla="*/ 0 w 416180"/>
                  <a:gd name="connsiteY6" fmla="*/ 19702 h 246698"/>
                  <a:gd name="connsiteX7" fmla="*/ 19702 w 416180"/>
                  <a:gd name="connsiteY7" fmla="*/ 0 h 24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6180" h="246698">
                    <a:moveTo>
                      <a:pt x="396478" y="0"/>
                    </a:moveTo>
                    <a:cubicBezTo>
                      <a:pt x="407359" y="0"/>
                      <a:pt x="416180" y="8821"/>
                      <a:pt x="416180" y="19702"/>
                    </a:cubicBezTo>
                    <a:lnTo>
                      <a:pt x="416180" y="226996"/>
                    </a:lnTo>
                    <a:cubicBezTo>
                      <a:pt x="416180" y="237877"/>
                      <a:pt x="407359" y="246698"/>
                      <a:pt x="396478" y="246698"/>
                    </a:cubicBezTo>
                    <a:lnTo>
                      <a:pt x="19702" y="246698"/>
                    </a:lnTo>
                    <a:cubicBezTo>
                      <a:pt x="8821" y="246698"/>
                      <a:pt x="0" y="237877"/>
                      <a:pt x="0" y="226996"/>
                    </a:cubicBezTo>
                    <a:lnTo>
                      <a:pt x="0" y="19702"/>
                    </a:lnTo>
                    <a:cubicBezTo>
                      <a:pt x="0" y="8821"/>
                      <a:pt x="8821" y="0"/>
                      <a:pt x="19702" y="0"/>
                    </a:cubicBezTo>
                    <a:close/>
                  </a:path>
                </a:pathLst>
              </a:custGeom>
              <a:solidFill>
                <a:srgbClr val="2F344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16" name="Graphic 8">
                <a:extLst>
                  <a:ext uri="{FF2B5EF4-FFF2-40B4-BE49-F238E27FC236}">
                    <a16:creationId xmlns:a16="http://schemas.microsoft.com/office/drawing/2014/main" id="{B5EF445E-DABB-265E-D717-DB3ECDCFDE6D}"/>
                  </a:ext>
                </a:extLst>
              </p:cNvPr>
              <p:cNvGrpSpPr/>
              <p:nvPr/>
            </p:nvGrpSpPr>
            <p:grpSpPr>
              <a:xfrm>
                <a:off x="6424474" y="6336086"/>
                <a:ext cx="350930" cy="127839"/>
                <a:chOff x="6424474" y="6336086"/>
                <a:chExt cx="350930" cy="127839"/>
              </a:xfrm>
            </p:grpSpPr>
            <p:grpSp>
              <p:nvGrpSpPr>
                <p:cNvPr id="317" name="Graphic 8">
                  <a:extLst>
                    <a:ext uri="{FF2B5EF4-FFF2-40B4-BE49-F238E27FC236}">
                      <a16:creationId xmlns:a16="http://schemas.microsoft.com/office/drawing/2014/main" id="{0B8AECE4-37A2-0C4A-99C6-F24555CA1F86}"/>
                    </a:ext>
                  </a:extLst>
                </p:cNvPr>
                <p:cNvGrpSpPr/>
                <p:nvPr/>
              </p:nvGrpSpPr>
              <p:grpSpPr>
                <a:xfrm>
                  <a:off x="6424474" y="6336086"/>
                  <a:ext cx="350930" cy="127839"/>
                  <a:chOff x="6424474" y="6336086"/>
                  <a:chExt cx="350930" cy="127839"/>
                </a:xfrm>
              </p:grpSpPr>
              <p:grpSp>
                <p:nvGrpSpPr>
                  <p:cNvPr id="318" name="Graphic 8">
                    <a:extLst>
                      <a:ext uri="{FF2B5EF4-FFF2-40B4-BE49-F238E27FC236}">
                        <a16:creationId xmlns:a16="http://schemas.microsoft.com/office/drawing/2014/main" id="{F20C4EB1-27E3-4377-0143-053972DBC0EE}"/>
                      </a:ext>
                    </a:extLst>
                  </p:cNvPr>
                  <p:cNvGrpSpPr/>
                  <p:nvPr/>
                </p:nvGrpSpPr>
                <p:grpSpPr>
                  <a:xfrm>
                    <a:off x="6424474" y="6336086"/>
                    <a:ext cx="127534" cy="127839"/>
                    <a:chOff x="6424474" y="6336086"/>
                    <a:chExt cx="127534" cy="127839"/>
                  </a:xfrm>
                </p:grpSpPr>
                <p:sp>
                  <p:nvSpPr>
                    <p:cNvPr id="319" name="Freeform: Shape 318">
                      <a:extLst>
                        <a:ext uri="{FF2B5EF4-FFF2-40B4-BE49-F238E27FC236}">
                          <a16:creationId xmlns:a16="http://schemas.microsoft.com/office/drawing/2014/main" id="{F28C2788-39B9-487D-ABC1-5B42B7DD4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24474" y="6336086"/>
                      <a:ext cx="127534" cy="127533"/>
                    </a:xfrm>
                    <a:custGeom>
                      <a:avLst/>
                      <a:gdLst>
                        <a:gd name="connsiteX0" fmla="*/ 127534 w 127534"/>
                        <a:gd name="connsiteY0" fmla="*/ 63767 h 127533"/>
                        <a:gd name="connsiteX1" fmla="*/ 63767 w 127534"/>
                        <a:gd name="connsiteY1" fmla="*/ 127533 h 127533"/>
                        <a:gd name="connsiteX2" fmla="*/ -1 w 127534"/>
                        <a:gd name="connsiteY2" fmla="*/ 63767 h 127533"/>
                        <a:gd name="connsiteX3" fmla="*/ 63767 w 127534"/>
                        <a:gd name="connsiteY3" fmla="*/ 0 h 127533"/>
                        <a:gd name="connsiteX4" fmla="*/ 127534 w 127534"/>
                        <a:gd name="connsiteY4" fmla="*/ 63767 h 12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34" h="127533">
                          <a:moveTo>
                            <a:pt x="127534" y="63767"/>
                          </a:moveTo>
                          <a:cubicBezTo>
                            <a:pt x="127534" y="98984"/>
                            <a:pt x="98984" y="127533"/>
                            <a:pt x="63767" y="127533"/>
                          </a:cubicBezTo>
                          <a:cubicBezTo>
                            <a:pt x="28549" y="127533"/>
                            <a:pt x="-1" y="98984"/>
                            <a:pt x="-1" y="63767"/>
                          </a:cubicBezTo>
                          <a:cubicBezTo>
                            <a:pt x="-1" y="28549"/>
                            <a:pt x="28549" y="0"/>
                            <a:pt x="63767" y="0"/>
                          </a:cubicBezTo>
                          <a:cubicBezTo>
                            <a:pt x="98984" y="0"/>
                            <a:pt x="127534" y="28549"/>
                            <a:pt x="127534" y="63767"/>
                          </a:cubicBezTo>
                          <a:close/>
                        </a:path>
                      </a:pathLst>
                    </a:custGeom>
                    <a:solidFill>
                      <a:srgbClr val="464C6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" name="Freeform: Shape 319">
                      <a:extLst>
                        <a:ext uri="{FF2B5EF4-FFF2-40B4-BE49-F238E27FC236}">
                          <a16:creationId xmlns:a16="http://schemas.microsoft.com/office/drawing/2014/main" id="{7D0082B5-8CE4-CB8D-F894-634033CBC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5891" y="6377502"/>
                      <a:ext cx="44700" cy="44700"/>
                    </a:xfrm>
                    <a:custGeom>
                      <a:avLst/>
                      <a:gdLst>
                        <a:gd name="connsiteX0" fmla="*/ 44701 w 44700"/>
                        <a:gd name="connsiteY0" fmla="*/ 22350 h 44700"/>
                        <a:gd name="connsiteX1" fmla="*/ 22351 w 44700"/>
                        <a:gd name="connsiteY1" fmla="*/ 44700 h 44700"/>
                        <a:gd name="connsiteX2" fmla="*/ 0 w 44700"/>
                        <a:gd name="connsiteY2" fmla="*/ 22350 h 44700"/>
                        <a:gd name="connsiteX3" fmla="*/ 22351 w 44700"/>
                        <a:gd name="connsiteY3" fmla="*/ 0 h 44700"/>
                        <a:gd name="connsiteX4" fmla="*/ 44701 w 44700"/>
                        <a:gd name="connsiteY4" fmla="*/ 22350 h 4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0" h="44700">
                          <a:moveTo>
                            <a:pt x="44701" y="22350"/>
                          </a:moveTo>
                          <a:cubicBezTo>
                            <a:pt x="44701" y="34694"/>
                            <a:pt x="34694" y="44700"/>
                            <a:pt x="22351" y="44700"/>
                          </a:cubicBezTo>
                          <a:cubicBezTo>
                            <a:pt x="10007" y="44700"/>
                            <a:pt x="0" y="34693"/>
                            <a:pt x="0" y="22350"/>
                          </a:cubicBezTo>
                          <a:cubicBezTo>
                            <a:pt x="0" y="10006"/>
                            <a:pt x="10007" y="0"/>
                            <a:pt x="22351" y="0"/>
                          </a:cubicBezTo>
                          <a:cubicBezTo>
                            <a:pt x="34694" y="0"/>
                            <a:pt x="44701" y="10007"/>
                            <a:pt x="44701" y="22350"/>
                          </a:cubicBezTo>
                          <a:close/>
                        </a:path>
                      </a:pathLst>
                    </a:custGeom>
                    <a:solidFill>
                      <a:srgbClr val="2F344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1" name="Graphic 8">
                    <a:extLst>
                      <a:ext uri="{FF2B5EF4-FFF2-40B4-BE49-F238E27FC236}">
                        <a16:creationId xmlns:a16="http://schemas.microsoft.com/office/drawing/2014/main" id="{252A6BF4-1354-BC9D-EFB0-654377CA758C}"/>
                      </a:ext>
                    </a:extLst>
                  </p:cNvPr>
                  <p:cNvGrpSpPr/>
                  <p:nvPr/>
                </p:nvGrpSpPr>
                <p:grpSpPr>
                  <a:xfrm>
                    <a:off x="6647870" y="6336086"/>
                    <a:ext cx="127534" cy="127839"/>
                    <a:chOff x="6647870" y="6336086"/>
                    <a:chExt cx="127534" cy="127839"/>
                  </a:xfrm>
                </p:grpSpPr>
                <p:sp>
                  <p:nvSpPr>
                    <p:cNvPr id="322" name="Freeform: Shape 321">
                      <a:extLst>
                        <a:ext uri="{FF2B5EF4-FFF2-40B4-BE49-F238E27FC236}">
                          <a16:creationId xmlns:a16="http://schemas.microsoft.com/office/drawing/2014/main" id="{10559EF2-D7D1-6D77-98CB-5CF18D2174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7870" y="6336086"/>
                      <a:ext cx="127534" cy="127533"/>
                    </a:xfrm>
                    <a:custGeom>
                      <a:avLst/>
                      <a:gdLst>
                        <a:gd name="connsiteX0" fmla="*/ 127534 w 127534"/>
                        <a:gd name="connsiteY0" fmla="*/ 63767 h 127533"/>
                        <a:gd name="connsiteX1" fmla="*/ 63767 w 127534"/>
                        <a:gd name="connsiteY1" fmla="*/ 127533 h 127533"/>
                        <a:gd name="connsiteX2" fmla="*/ 0 w 127534"/>
                        <a:gd name="connsiteY2" fmla="*/ 63767 h 127533"/>
                        <a:gd name="connsiteX3" fmla="*/ 63767 w 127534"/>
                        <a:gd name="connsiteY3" fmla="*/ 0 h 127533"/>
                        <a:gd name="connsiteX4" fmla="*/ 127534 w 127534"/>
                        <a:gd name="connsiteY4" fmla="*/ 63767 h 12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34" h="127533">
                          <a:moveTo>
                            <a:pt x="127534" y="63767"/>
                          </a:moveTo>
                          <a:cubicBezTo>
                            <a:pt x="127534" y="98984"/>
                            <a:pt x="98985" y="127533"/>
                            <a:pt x="63767" y="127533"/>
                          </a:cubicBezTo>
                          <a:cubicBezTo>
                            <a:pt x="28549" y="127533"/>
                            <a:pt x="0" y="98984"/>
                            <a:pt x="0" y="63767"/>
                          </a:cubicBezTo>
                          <a:cubicBezTo>
                            <a:pt x="0" y="28549"/>
                            <a:pt x="28549" y="0"/>
                            <a:pt x="63767" y="0"/>
                          </a:cubicBezTo>
                          <a:cubicBezTo>
                            <a:pt x="98985" y="0"/>
                            <a:pt x="127534" y="28549"/>
                            <a:pt x="127534" y="63767"/>
                          </a:cubicBezTo>
                          <a:close/>
                        </a:path>
                      </a:pathLst>
                    </a:custGeom>
                    <a:solidFill>
                      <a:srgbClr val="464C6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3" name="Freeform: Shape 322">
                      <a:extLst>
                        <a:ext uri="{FF2B5EF4-FFF2-40B4-BE49-F238E27FC236}">
                          <a16:creationId xmlns:a16="http://schemas.microsoft.com/office/drawing/2014/main" id="{FBBAFD78-0F53-E5B9-53E9-1D3260EBC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9287" y="6377502"/>
                      <a:ext cx="44700" cy="44700"/>
                    </a:xfrm>
                    <a:custGeom>
                      <a:avLst/>
                      <a:gdLst>
                        <a:gd name="connsiteX0" fmla="*/ 44700 w 44700"/>
                        <a:gd name="connsiteY0" fmla="*/ 22350 h 44700"/>
                        <a:gd name="connsiteX1" fmla="*/ 22350 w 44700"/>
                        <a:gd name="connsiteY1" fmla="*/ 44700 h 44700"/>
                        <a:gd name="connsiteX2" fmla="*/ 0 w 44700"/>
                        <a:gd name="connsiteY2" fmla="*/ 22350 h 44700"/>
                        <a:gd name="connsiteX3" fmla="*/ 22350 w 44700"/>
                        <a:gd name="connsiteY3" fmla="*/ 0 h 44700"/>
                        <a:gd name="connsiteX4" fmla="*/ 44700 w 44700"/>
                        <a:gd name="connsiteY4" fmla="*/ 22350 h 4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0" h="44700">
                          <a:moveTo>
                            <a:pt x="44700" y="22350"/>
                          </a:moveTo>
                          <a:cubicBezTo>
                            <a:pt x="44700" y="34694"/>
                            <a:pt x="34693" y="44700"/>
                            <a:pt x="22350" y="44700"/>
                          </a:cubicBezTo>
                          <a:cubicBezTo>
                            <a:pt x="10006" y="44700"/>
                            <a:pt x="0" y="34693"/>
                            <a:pt x="0" y="22350"/>
                          </a:cubicBezTo>
                          <a:cubicBezTo>
                            <a:pt x="0" y="10006"/>
                            <a:pt x="10007" y="0"/>
                            <a:pt x="22350" y="0"/>
                          </a:cubicBezTo>
                          <a:cubicBezTo>
                            <a:pt x="34694" y="0"/>
                            <a:pt x="44700" y="10007"/>
                            <a:pt x="44700" y="22350"/>
                          </a:cubicBezTo>
                          <a:close/>
                        </a:path>
                      </a:pathLst>
                    </a:custGeom>
                    <a:solidFill>
                      <a:srgbClr val="2F344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208ADBD2-1209-4C5D-F486-14B58CD35904}"/>
                    </a:ext>
                  </a:extLst>
                </p:cNvPr>
                <p:cNvSpPr/>
                <p:nvPr/>
              </p:nvSpPr>
              <p:spPr>
                <a:xfrm>
                  <a:off x="6522031" y="6352292"/>
                  <a:ext cx="155816" cy="95120"/>
                </a:xfrm>
                <a:custGeom>
                  <a:avLst/>
                  <a:gdLst>
                    <a:gd name="connsiteX0" fmla="*/ 0 w 155816"/>
                    <a:gd name="connsiteY0" fmla="*/ 0 h 95120"/>
                    <a:gd name="connsiteX1" fmla="*/ 155816 w 155816"/>
                    <a:gd name="connsiteY1" fmla="*/ 0 h 95120"/>
                    <a:gd name="connsiteX2" fmla="*/ 155816 w 155816"/>
                    <a:gd name="connsiteY2" fmla="*/ 95120 h 95120"/>
                    <a:gd name="connsiteX3" fmla="*/ 0 w 155816"/>
                    <a:gd name="connsiteY3" fmla="*/ 95120 h 95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5816" h="95120">
                      <a:moveTo>
                        <a:pt x="0" y="0"/>
                      </a:moveTo>
                      <a:lnTo>
                        <a:pt x="155816" y="0"/>
                      </a:lnTo>
                      <a:lnTo>
                        <a:pt x="155816" y="95120"/>
                      </a:lnTo>
                      <a:lnTo>
                        <a:pt x="0" y="95120"/>
                      </a:lnTo>
                      <a:close/>
                    </a:path>
                  </a:pathLst>
                </a:custGeom>
                <a:solidFill>
                  <a:srgbClr val="AFAFD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C4B077BC-2C62-F398-0210-9B7B8C9F7659}"/>
                  </a:ext>
                </a:extLst>
              </p:cNvPr>
              <p:cNvSpPr/>
              <p:nvPr/>
            </p:nvSpPr>
            <p:spPr>
              <a:xfrm>
                <a:off x="6418542" y="6288420"/>
                <a:ext cx="362794" cy="25210"/>
              </a:xfrm>
              <a:custGeom>
                <a:avLst/>
                <a:gdLst>
                  <a:gd name="connsiteX0" fmla="*/ 0 w 362794"/>
                  <a:gd name="connsiteY0" fmla="*/ 0 h 25210"/>
                  <a:gd name="connsiteX1" fmla="*/ 362794 w 362794"/>
                  <a:gd name="connsiteY1" fmla="*/ 0 h 25210"/>
                  <a:gd name="connsiteX2" fmla="*/ 362794 w 362794"/>
                  <a:gd name="connsiteY2" fmla="*/ 25210 h 25210"/>
                  <a:gd name="connsiteX3" fmla="*/ 0 w 362794"/>
                  <a:gd name="connsiteY3" fmla="*/ 25210 h 2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794" h="25210">
                    <a:moveTo>
                      <a:pt x="0" y="0"/>
                    </a:moveTo>
                    <a:lnTo>
                      <a:pt x="362794" y="0"/>
                    </a:lnTo>
                    <a:lnTo>
                      <a:pt x="362794" y="25210"/>
                    </a:lnTo>
                    <a:lnTo>
                      <a:pt x="0" y="25210"/>
                    </a:lnTo>
                    <a:close/>
                  </a:path>
                </a:pathLst>
              </a:custGeom>
              <a:solidFill>
                <a:srgbClr val="464C6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6" name="Graphic 8">
              <a:extLst>
                <a:ext uri="{FF2B5EF4-FFF2-40B4-BE49-F238E27FC236}">
                  <a16:creationId xmlns:a16="http://schemas.microsoft.com/office/drawing/2014/main" id="{8531C51A-32BB-B0ED-239C-F2480B9C8B23}"/>
                </a:ext>
              </a:extLst>
            </p:cNvPr>
            <p:cNvGrpSpPr/>
            <p:nvPr/>
          </p:nvGrpSpPr>
          <p:grpSpPr>
            <a:xfrm>
              <a:off x="5844003" y="6747073"/>
              <a:ext cx="1509752" cy="31428"/>
              <a:chOff x="5844003" y="6747073"/>
              <a:chExt cx="1509752" cy="31428"/>
            </a:xfrm>
            <a:solidFill>
              <a:srgbClr val="4D4D60"/>
            </a:solidFill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39BEDE22-B3E8-16D3-82B7-EA1C4D50012B}"/>
                  </a:ext>
                </a:extLst>
              </p:cNvPr>
              <p:cNvSpPr/>
              <p:nvPr/>
            </p:nvSpPr>
            <p:spPr>
              <a:xfrm>
                <a:off x="5844003" y="6747073"/>
                <a:ext cx="108467" cy="31353"/>
              </a:xfrm>
              <a:custGeom>
                <a:avLst/>
                <a:gdLst>
                  <a:gd name="connsiteX0" fmla="*/ 0 w 108467"/>
                  <a:gd name="connsiteY0" fmla="*/ 19490 h 31353"/>
                  <a:gd name="connsiteX1" fmla="*/ 11864 w 108467"/>
                  <a:gd name="connsiteY1" fmla="*/ 31354 h 31353"/>
                  <a:gd name="connsiteX2" fmla="*/ 96604 w 108467"/>
                  <a:gd name="connsiteY2" fmla="*/ 31354 h 31353"/>
                  <a:gd name="connsiteX3" fmla="*/ 108467 w 108467"/>
                  <a:gd name="connsiteY3" fmla="*/ 19490 h 31353"/>
                  <a:gd name="connsiteX4" fmla="*/ 108467 w 108467"/>
                  <a:gd name="connsiteY4" fmla="*/ 0 h 31353"/>
                  <a:gd name="connsiteX5" fmla="*/ 0 w 108467"/>
                  <a:gd name="connsiteY5" fmla="*/ 0 h 31353"/>
                  <a:gd name="connsiteX6" fmla="*/ 0 w 108467"/>
                  <a:gd name="connsiteY6" fmla="*/ 19490 h 3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467" h="31353">
                    <a:moveTo>
                      <a:pt x="0" y="19490"/>
                    </a:moveTo>
                    <a:cubicBezTo>
                      <a:pt x="0" y="26058"/>
                      <a:pt x="5296" y="31354"/>
                      <a:pt x="11864" y="31354"/>
                    </a:cubicBezTo>
                    <a:lnTo>
                      <a:pt x="96604" y="31354"/>
                    </a:lnTo>
                    <a:cubicBezTo>
                      <a:pt x="103171" y="31354"/>
                      <a:pt x="108467" y="26058"/>
                      <a:pt x="108467" y="19490"/>
                    </a:cubicBezTo>
                    <a:lnTo>
                      <a:pt x="108467" y="0"/>
                    </a:lnTo>
                    <a:lnTo>
                      <a:pt x="0" y="0"/>
                    </a:lnTo>
                    <a:lnTo>
                      <a:pt x="0" y="19490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300028F0-9116-5CC1-5946-9382844C0874}"/>
                  </a:ext>
                </a:extLst>
              </p:cNvPr>
              <p:cNvSpPr/>
              <p:nvPr/>
            </p:nvSpPr>
            <p:spPr>
              <a:xfrm>
                <a:off x="7245289" y="6747073"/>
                <a:ext cx="108467" cy="31353"/>
              </a:xfrm>
              <a:custGeom>
                <a:avLst/>
                <a:gdLst>
                  <a:gd name="connsiteX0" fmla="*/ 0 w 108467"/>
                  <a:gd name="connsiteY0" fmla="*/ 0 h 31353"/>
                  <a:gd name="connsiteX1" fmla="*/ 0 w 108467"/>
                  <a:gd name="connsiteY1" fmla="*/ 19490 h 31353"/>
                  <a:gd name="connsiteX2" fmla="*/ 11864 w 108467"/>
                  <a:gd name="connsiteY2" fmla="*/ 31354 h 31353"/>
                  <a:gd name="connsiteX3" fmla="*/ 96604 w 108467"/>
                  <a:gd name="connsiteY3" fmla="*/ 31354 h 31353"/>
                  <a:gd name="connsiteX4" fmla="*/ 108467 w 108467"/>
                  <a:gd name="connsiteY4" fmla="*/ 19490 h 31353"/>
                  <a:gd name="connsiteX5" fmla="*/ 108467 w 108467"/>
                  <a:gd name="connsiteY5" fmla="*/ 0 h 31353"/>
                  <a:gd name="connsiteX6" fmla="*/ 0 w 108467"/>
                  <a:gd name="connsiteY6" fmla="*/ 0 h 3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467" h="31353">
                    <a:moveTo>
                      <a:pt x="0" y="0"/>
                    </a:moveTo>
                    <a:lnTo>
                      <a:pt x="0" y="19490"/>
                    </a:lnTo>
                    <a:cubicBezTo>
                      <a:pt x="0" y="26058"/>
                      <a:pt x="5296" y="31354"/>
                      <a:pt x="11864" y="31354"/>
                    </a:cubicBezTo>
                    <a:lnTo>
                      <a:pt x="96604" y="31354"/>
                    </a:lnTo>
                    <a:cubicBezTo>
                      <a:pt x="103171" y="31354"/>
                      <a:pt x="108467" y="26058"/>
                      <a:pt x="108467" y="19490"/>
                    </a:cubicBezTo>
                    <a:lnTo>
                      <a:pt x="10846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5" name="Graphic 8">
              <a:extLst>
                <a:ext uri="{FF2B5EF4-FFF2-40B4-BE49-F238E27FC236}">
                  <a16:creationId xmlns:a16="http://schemas.microsoft.com/office/drawing/2014/main" id="{CA4FC33F-C379-5A80-3CBB-AB16E668CA0D}"/>
                </a:ext>
              </a:extLst>
            </p:cNvPr>
            <p:cNvGrpSpPr/>
            <p:nvPr/>
          </p:nvGrpSpPr>
          <p:grpSpPr>
            <a:xfrm>
              <a:off x="5793794" y="5949144"/>
              <a:ext cx="1610276" cy="47567"/>
              <a:chOff x="5793794" y="5949144"/>
              <a:chExt cx="1610276" cy="47567"/>
            </a:xfrm>
            <a:solidFill>
              <a:srgbClr val="4D4D60"/>
            </a:solidFill>
          </p:grpSpPr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625B3B8-B50E-CB1B-057C-A765C734C24F}"/>
                  </a:ext>
                </a:extLst>
              </p:cNvPr>
              <p:cNvSpPr/>
              <p:nvPr/>
            </p:nvSpPr>
            <p:spPr>
              <a:xfrm>
                <a:off x="5793794" y="5949144"/>
                <a:ext cx="168315" cy="47453"/>
              </a:xfrm>
              <a:custGeom>
                <a:avLst/>
                <a:gdLst>
                  <a:gd name="connsiteX0" fmla="*/ 141305 w 168315"/>
                  <a:gd name="connsiteY0" fmla="*/ 0 h 47453"/>
                  <a:gd name="connsiteX1" fmla="*/ 26905 w 168315"/>
                  <a:gd name="connsiteY1" fmla="*/ 0 h 47453"/>
                  <a:gd name="connsiteX2" fmla="*/ 0 w 168315"/>
                  <a:gd name="connsiteY2" fmla="*/ 26905 h 47453"/>
                  <a:gd name="connsiteX3" fmla="*/ 0 w 168315"/>
                  <a:gd name="connsiteY3" fmla="*/ 47454 h 47453"/>
                  <a:gd name="connsiteX4" fmla="*/ 168315 w 168315"/>
                  <a:gd name="connsiteY4" fmla="*/ 47454 h 47453"/>
                  <a:gd name="connsiteX5" fmla="*/ 168315 w 168315"/>
                  <a:gd name="connsiteY5" fmla="*/ 26905 h 47453"/>
                  <a:gd name="connsiteX6" fmla="*/ 141411 w 168315"/>
                  <a:gd name="connsiteY6" fmla="*/ 0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315" h="47453">
                    <a:moveTo>
                      <a:pt x="141305" y="0"/>
                    </a:moveTo>
                    <a:lnTo>
                      <a:pt x="26905" y="0"/>
                    </a:lnTo>
                    <a:cubicBezTo>
                      <a:pt x="11970" y="0"/>
                      <a:pt x="0" y="12076"/>
                      <a:pt x="0" y="26905"/>
                    </a:cubicBezTo>
                    <a:lnTo>
                      <a:pt x="0" y="47454"/>
                    </a:lnTo>
                    <a:lnTo>
                      <a:pt x="168315" y="47454"/>
                    </a:lnTo>
                    <a:lnTo>
                      <a:pt x="168315" y="26905"/>
                    </a:lnTo>
                    <a:cubicBezTo>
                      <a:pt x="168315" y="11970"/>
                      <a:pt x="156240" y="0"/>
                      <a:pt x="141411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0E8E961-7C87-8680-00EA-8E9B3B79A627}"/>
                  </a:ext>
                </a:extLst>
              </p:cNvPr>
              <p:cNvSpPr/>
              <p:nvPr/>
            </p:nvSpPr>
            <p:spPr>
              <a:xfrm>
                <a:off x="7235755" y="5949144"/>
                <a:ext cx="168315" cy="47453"/>
              </a:xfrm>
              <a:custGeom>
                <a:avLst/>
                <a:gdLst>
                  <a:gd name="connsiteX0" fmla="*/ 141305 w 168315"/>
                  <a:gd name="connsiteY0" fmla="*/ 0 h 47453"/>
                  <a:gd name="connsiteX1" fmla="*/ 26905 w 168315"/>
                  <a:gd name="connsiteY1" fmla="*/ 0 h 47453"/>
                  <a:gd name="connsiteX2" fmla="*/ 0 w 168315"/>
                  <a:gd name="connsiteY2" fmla="*/ 26905 h 47453"/>
                  <a:gd name="connsiteX3" fmla="*/ 0 w 168315"/>
                  <a:gd name="connsiteY3" fmla="*/ 47454 h 47453"/>
                  <a:gd name="connsiteX4" fmla="*/ 168315 w 168315"/>
                  <a:gd name="connsiteY4" fmla="*/ 47454 h 47453"/>
                  <a:gd name="connsiteX5" fmla="*/ 168315 w 168315"/>
                  <a:gd name="connsiteY5" fmla="*/ 26905 h 47453"/>
                  <a:gd name="connsiteX6" fmla="*/ 141411 w 168315"/>
                  <a:gd name="connsiteY6" fmla="*/ 0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315" h="47453">
                    <a:moveTo>
                      <a:pt x="141305" y="0"/>
                    </a:moveTo>
                    <a:lnTo>
                      <a:pt x="26905" y="0"/>
                    </a:lnTo>
                    <a:cubicBezTo>
                      <a:pt x="11970" y="0"/>
                      <a:pt x="0" y="12076"/>
                      <a:pt x="0" y="26905"/>
                    </a:cubicBezTo>
                    <a:lnTo>
                      <a:pt x="0" y="47454"/>
                    </a:lnTo>
                    <a:lnTo>
                      <a:pt x="168315" y="47454"/>
                    </a:lnTo>
                    <a:lnTo>
                      <a:pt x="168315" y="26905"/>
                    </a:lnTo>
                    <a:cubicBezTo>
                      <a:pt x="168315" y="11970"/>
                      <a:pt x="156240" y="0"/>
                      <a:pt x="141411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C4D7A50B-2E73-B8A7-D01D-17311AF0D9F7}"/>
                </a:ext>
              </a:extLst>
            </p:cNvPr>
            <p:cNvSpPr/>
            <p:nvPr/>
          </p:nvSpPr>
          <p:spPr>
            <a:xfrm>
              <a:off x="6019521" y="6356106"/>
              <a:ext cx="18642" cy="31565"/>
            </a:xfrm>
            <a:custGeom>
              <a:avLst/>
              <a:gdLst>
                <a:gd name="connsiteX0" fmla="*/ 18643 w 18642"/>
                <a:gd name="connsiteY0" fmla="*/ 15783 h 31565"/>
                <a:gd name="connsiteX1" fmla="*/ 9321 w 18642"/>
                <a:gd name="connsiteY1" fmla="*/ 31565 h 31565"/>
                <a:gd name="connsiteX2" fmla="*/ 0 w 18642"/>
                <a:gd name="connsiteY2" fmla="*/ 15783 h 31565"/>
                <a:gd name="connsiteX3" fmla="*/ 9321 w 18642"/>
                <a:gd name="connsiteY3" fmla="*/ 0 h 31565"/>
                <a:gd name="connsiteX4" fmla="*/ 18643 w 18642"/>
                <a:gd name="connsiteY4" fmla="*/ 15783 h 3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2" h="31565">
                  <a:moveTo>
                    <a:pt x="18643" y="15783"/>
                  </a:moveTo>
                  <a:cubicBezTo>
                    <a:pt x="18643" y="24499"/>
                    <a:pt x="14469" y="31565"/>
                    <a:pt x="9321" y="31565"/>
                  </a:cubicBezTo>
                  <a:cubicBezTo>
                    <a:pt x="4173" y="31565"/>
                    <a:pt x="0" y="24499"/>
                    <a:pt x="0" y="15783"/>
                  </a:cubicBezTo>
                  <a:cubicBezTo>
                    <a:pt x="0" y="7066"/>
                    <a:pt x="4173" y="0"/>
                    <a:pt x="9321" y="0"/>
                  </a:cubicBezTo>
                  <a:cubicBezTo>
                    <a:pt x="14469" y="0"/>
                    <a:pt x="18643" y="7066"/>
                    <a:pt x="18643" y="157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70F72C8-7C8A-B5CC-3310-A6E2E0B5AA59}"/>
                </a:ext>
              </a:extLst>
            </p:cNvPr>
            <p:cNvSpPr/>
            <p:nvPr/>
          </p:nvSpPr>
          <p:spPr>
            <a:xfrm>
              <a:off x="7132267" y="6356106"/>
              <a:ext cx="18642" cy="31565"/>
            </a:xfrm>
            <a:custGeom>
              <a:avLst/>
              <a:gdLst>
                <a:gd name="connsiteX0" fmla="*/ 18643 w 18642"/>
                <a:gd name="connsiteY0" fmla="*/ 15783 h 31565"/>
                <a:gd name="connsiteX1" fmla="*/ 9322 w 18642"/>
                <a:gd name="connsiteY1" fmla="*/ 31565 h 31565"/>
                <a:gd name="connsiteX2" fmla="*/ 0 w 18642"/>
                <a:gd name="connsiteY2" fmla="*/ 15783 h 31565"/>
                <a:gd name="connsiteX3" fmla="*/ 9322 w 18642"/>
                <a:gd name="connsiteY3" fmla="*/ 0 h 31565"/>
                <a:gd name="connsiteX4" fmla="*/ 18643 w 18642"/>
                <a:gd name="connsiteY4" fmla="*/ 15783 h 3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2" h="31565">
                  <a:moveTo>
                    <a:pt x="18643" y="15783"/>
                  </a:moveTo>
                  <a:cubicBezTo>
                    <a:pt x="18643" y="24499"/>
                    <a:pt x="14470" y="31565"/>
                    <a:pt x="9322" y="31565"/>
                  </a:cubicBezTo>
                  <a:cubicBezTo>
                    <a:pt x="4173" y="31565"/>
                    <a:pt x="0" y="24499"/>
                    <a:pt x="0" y="15783"/>
                  </a:cubicBezTo>
                  <a:cubicBezTo>
                    <a:pt x="0" y="7066"/>
                    <a:pt x="4173" y="0"/>
                    <a:pt x="9322" y="0"/>
                  </a:cubicBezTo>
                  <a:cubicBezTo>
                    <a:pt x="14470" y="0"/>
                    <a:pt x="18643" y="7066"/>
                    <a:pt x="18643" y="157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2" name="Graphic 8">
            <a:extLst>
              <a:ext uri="{FF2B5EF4-FFF2-40B4-BE49-F238E27FC236}">
                <a16:creationId xmlns:a16="http://schemas.microsoft.com/office/drawing/2014/main" id="{4894FB10-CB03-81DA-EF80-267E61078AE5}"/>
              </a:ext>
            </a:extLst>
          </p:cNvPr>
          <p:cNvGrpSpPr/>
          <p:nvPr/>
        </p:nvGrpSpPr>
        <p:grpSpPr>
          <a:xfrm>
            <a:off x="8211115" y="3143415"/>
            <a:ext cx="2234599" cy="1378632"/>
            <a:chOff x="8211115" y="3143415"/>
            <a:chExt cx="2234599" cy="1378632"/>
          </a:xfrm>
        </p:grpSpPr>
        <p:grpSp>
          <p:nvGrpSpPr>
            <p:cNvPr id="353" name="Graphic 8">
              <a:extLst>
                <a:ext uri="{FF2B5EF4-FFF2-40B4-BE49-F238E27FC236}">
                  <a16:creationId xmlns:a16="http://schemas.microsoft.com/office/drawing/2014/main" id="{07528F09-92DE-4701-81F4-12C49EDB3E28}"/>
                </a:ext>
              </a:extLst>
            </p:cNvPr>
            <p:cNvGrpSpPr/>
            <p:nvPr/>
          </p:nvGrpSpPr>
          <p:grpSpPr>
            <a:xfrm>
              <a:off x="8211115" y="3143415"/>
              <a:ext cx="1783463" cy="1188040"/>
              <a:chOff x="8211115" y="3143415"/>
              <a:chExt cx="1783463" cy="1188040"/>
            </a:xfrm>
          </p:grpSpPr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56F37EE7-D9B4-1271-6689-639FCF38279A}"/>
                  </a:ext>
                </a:extLst>
              </p:cNvPr>
              <p:cNvSpPr/>
              <p:nvPr/>
            </p:nvSpPr>
            <p:spPr>
              <a:xfrm>
                <a:off x="9034473" y="4094829"/>
                <a:ext cx="131453" cy="177211"/>
              </a:xfrm>
              <a:custGeom>
                <a:avLst/>
                <a:gdLst>
                  <a:gd name="connsiteX0" fmla="*/ 0 w 131453"/>
                  <a:gd name="connsiteY0" fmla="*/ 0 h 177211"/>
                  <a:gd name="connsiteX1" fmla="*/ 131453 w 131453"/>
                  <a:gd name="connsiteY1" fmla="*/ 0 h 177211"/>
                  <a:gd name="connsiteX2" fmla="*/ 131453 w 131453"/>
                  <a:gd name="connsiteY2" fmla="*/ 177212 h 177211"/>
                  <a:gd name="connsiteX3" fmla="*/ 0 w 131453"/>
                  <a:gd name="connsiteY3" fmla="*/ 177212 h 17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453" h="177211">
                    <a:moveTo>
                      <a:pt x="0" y="0"/>
                    </a:moveTo>
                    <a:lnTo>
                      <a:pt x="131453" y="0"/>
                    </a:lnTo>
                    <a:lnTo>
                      <a:pt x="131453" y="177212"/>
                    </a:lnTo>
                    <a:lnTo>
                      <a:pt x="0" y="177212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7A1DD584-2B60-633A-6217-E2DA27C5D86A}"/>
                  </a:ext>
                </a:extLst>
              </p:cNvPr>
              <p:cNvSpPr/>
              <p:nvPr/>
            </p:nvSpPr>
            <p:spPr>
              <a:xfrm>
                <a:off x="9049514" y="4103621"/>
                <a:ext cx="131453" cy="177211"/>
              </a:xfrm>
              <a:custGeom>
                <a:avLst/>
                <a:gdLst>
                  <a:gd name="connsiteX0" fmla="*/ 0 w 131453"/>
                  <a:gd name="connsiteY0" fmla="*/ 0 h 177211"/>
                  <a:gd name="connsiteX1" fmla="*/ 131453 w 131453"/>
                  <a:gd name="connsiteY1" fmla="*/ 0 h 177211"/>
                  <a:gd name="connsiteX2" fmla="*/ 131453 w 131453"/>
                  <a:gd name="connsiteY2" fmla="*/ 177212 h 177211"/>
                  <a:gd name="connsiteX3" fmla="*/ 0 w 131453"/>
                  <a:gd name="connsiteY3" fmla="*/ 177212 h 17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453" h="177211">
                    <a:moveTo>
                      <a:pt x="0" y="0"/>
                    </a:moveTo>
                    <a:lnTo>
                      <a:pt x="131453" y="0"/>
                    </a:lnTo>
                    <a:lnTo>
                      <a:pt x="131453" y="177212"/>
                    </a:lnTo>
                    <a:lnTo>
                      <a:pt x="0" y="177212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14BB12FE-FFF2-717D-4B7E-464BBCB6067B}"/>
                  </a:ext>
                </a:extLst>
              </p:cNvPr>
              <p:cNvSpPr/>
              <p:nvPr/>
            </p:nvSpPr>
            <p:spPr>
              <a:xfrm>
                <a:off x="8211115" y="3143415"/>
                <a:ext cx="663198" cy="1009672"/>
              </a:xfrm>
              <a:custGeom>
                <a:avLst/>
                <a:gdLst>
                  <a:gd name="connsiteX0" fmla="*/ 0 w 663198"/>
                  <a:gd name="connsiteY0" fmla="*/ 0 h 1009672"/>
                  <a:gd name="connsiteX1" fmla="*/ 0 w 663198"/>
                  <a:gd name="connsiteY1" fmla="*/ 979166 h 1009672"/>
                  <a:gd name="connsiteX2" fmla="*/ 30507 w 663198"/>
                  <a:gd name="connsiteY2" fmla="*/ 1009672 h 1009672"/>
                  <a:gd name="connsiteX3" fmla="*/ 663198 w 663198"/>
                  <a:gd name="connsiteY3" fmla="*/ 656308 h 1009672"/>
                  <a:gd name="connsiteX4" fmla="*/ 6885 w 663198"/>
                  <a:gd name="connsiteY4" fmla="*/ 0 h 1009672"/>
                  <a:gd name="connsiteX5" fmla="*/ 0 w 663198"/>
                  <a:gd name="connsiteY5" fmla="*/ 0 h 1009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3198" h="1009672">
                    <a:moveTo>
                      <a:pt x="0" y="0"/>
                    </a:moveTo>
                    <a:lnTo>
                      <a:pt x="0" y="979166"/>
                    </a:lnTo>
                    <a:lnTo>
                      <a:pt x="30507" y="1009672"/>
                    </a:lnTo>
                    <a:lnTo>
                      <a:pt x="663198" y="656308"/>
                    </a:lnTo>
                    <a:lnTo>
                      <a:pt x="68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8633CAF6-ABE5-82A5-9B6A-058C55C6DD6B}"/>
                  </a:ext>
                </a:extLst>
              </p:cNvPr>
              <p:cNvSpPr/>
              <p:nvPr/>
            </p:nvSpPr>
            <p:spPr>
              <a:xfrm>
                <a:off x="8218001" y="3143415"/>
                <a:ext cx="1776578" cy="656308"/>
              </a:xfrm>
              <a:custGeom>
                <a:avLst/>
                <a:gdLst>
                  <a:gd name="connsiteX0" fmla="*/ 1745966 w 1776578"/>
                  <a:gd name="connsiteY0" fmla="*/ 0 h 656308"/>
                  <a:gd name="connsiteX1" fmla="*/ 0 w 1776578"/>
                  <a:gd name="connsiteY1" fmla="*/ 0 h 656308"/>
                  <a:gd name="connsiteX2" fmla="*/ 656313 w 1776578"/>
                  <a:gd name="connsiteY2" fmla="*/ 656308 h 656308"/>
                  <a:gd name="connsiteX3" fmla="*/ 1776579 w 1776578"/>
                  <a:gd name="connsiteY3" fmla="*/ 30506 h 656308"/>
                  <a:gd name="connsiteX4" fmla="*/ 1745966 w 1776578"/>
                  <a:gd name="connsiteY4" fmla="*/ 0 h 65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578" h="656308">
                    <a:moveTo>
                      <a:pt x="1745966" y="0"/>
                    </a:moveTo>
                    <a:lnTo>
                      <a:pt x="0" y="0"/>
                    </a:lnTo>
                    <a:lnTo>
                      <a:pt x="656313" y="656308"/>
                    </a:lnTo>
                    <a:lnTo>
                      <a:pt x="1776579" y="30506"/>
                    </a:lnTo>
                    <a:lnTo>
                      <a:pt x="1745966" y="0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EE1F2AD2-880B-0159-CEEE-D26E9BCECB3B}"/>
                  </a:ext>
                </a:extLst>
              </p:cNvPr>
              <p:cNvSpPr/>
              <p:nvPr/>
            </p:nvSpPr>
            <p:spPr>
              <a:xfrm>
                <a:off x="8241622" y="3173921"/>
                <a:ext cx="1752851" cy="979166"/>
              </a:xfrm>
              <a:custGeom>
                <a:avLst/>
                <a:gdLst>
                  <a:gd name="connsiteX0" fmla="*/ 0 w 1752851"/>
                  <a:gd name="connsiteY0" fmla="*/ 0 h 979166"/>
                  <a:gd name="connsiteX1" fmla="*/ 1752851 w 1752851"/>
                  <a:gd name="connsiteY1" fmla="*/ 0 h 979166"/>
                  <a:gd name="connsiteX2" fmla="*/ 1752851 w 1752851"/>
                  <a:gd name="connsiteY2" fmla="*/ 979167 h 979166"/>
                  <a:gd name="connsiteX3" fmla="*/ 0 w 1752851"/>
                  <a:gd name="connsiteY3" fmla="*/ 979167 h 979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851" h="979166">
                    <a:moveTo>
                      <a:pt x="0" y="0"/>
                    </a:moveTo>
                    <a:lnTo>
                      <a:pt x="1752851" y="0"/>
                    </a:lnTo>
                    <a:lnTo>
                      <a:pt x="1752851" y="979167"/>
                    </a:lnTo>
                    <a:lnTo>
                      <a:pt x="0" y="979167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336E586B-72FB-CA76-E4D4-E3F629B1861A}"/>
                  </a:ext>
                </a:extLst>
              </p:cNvPr>
              <p:cNvSpPr/>
              <p:nvPr/>
            </p:nvSpPr>
            <p:spPr>
              <a:xfrm>
                <a:off x="8850375" y="4260389"/>
                <a:ext cx="479947" cy="68215"/>
              </a:xfrm>
              <a:custGeom>
                <a:avLst/>
                <a:gdLst>
                  <a:gd name="connsiteX0" fmla="*/ 55505 w 479947"/>
                  <a:gd name="connsiteY0" fmla="*/ 68215 h 68215"/>
                  <a:gd name="connsiteX1" fmla="*/ 0 w 479947"/>
                  <a:gd name="connsiteY1" fmla="*/ 28918 h 68215"/>
                  <a:gd name="connsiteX2" fmla="*/ 0 w 479947"/>
                  <a:gd name="connsiteY2" fmla="*/ 0 h 68215"/>
                  <a:gd name="connsiteX3" fmla="*/ 479947 w 479947"/>
                  <a:gd name="connsiteY3" fmla="*/ 0 h 68215"/>
                  <a:gd name="connsiteX4" fmla="*/ 55505 w 479947"/>
                  <a:gd name="connsiteY4" fmla="*/ 68215 h 6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947" h="68215">
                    <a:moveTo>
                      <a:pt x="55505" y="68215"/>
                    </a:moveTo>
                    <a:lnTo>
                      <a:pt x="0" y="28918"/>
                    </a:lnTo>
                    <a:lnTo>
                      <a:pt x="0" y="0"/>
                    </a:lnTo>
                    <a:lnTo>
                      <a:pt x="479947" y="0"/>
                    </a:lnTo>
                    <a:lnTo>
                      <a:pt x="55505" y="68215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D9B485D7-E65C-987F-9088-FE948ED0D4BC}"/>
                  </a:ext>
                </a:extLst>
              </p:cNvPr>
              <p:cNvSpPr/>
              <p:nvPr/>
            </p:nvSpPr>
            <p:spPr>
              <a:xfrm>
                <a:off x="8905879" y="4300534"/>
                <a:ext cx="479841" cy="28069"/>
              </a:xfrm>
              <a:custGeom>
                <a:avLst/>
                <a:gdLst>
                  <a:gd name="connsiteX0" fmla="*/ 0 w 479841"/>
                  <a:gd name="connsiteY0" fmla="*/ 0 h 28069"/>
                  <a:gd name="connsiteX1" fmla="*/ 479842 w 479841"/>
                  <a:gd name="connsiteY1" fmla="*/ 0 h 28069"/>
                  <a:gd name="connsiteX2" fmla="*/ 479842 w 479841"/>
                  <a:gd name="connsiteY2" fmla="*/ 28070 h 28069"/>
                  <a:gd name="connsiteX3" fmla="*/ 0 w 479841"/>
                  <a:gd name="connsiteY3" fmla="*/ 28070 h 2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841" h="28069">
                    <a:moveTo>
                      <a:pt x="0" y="0"/>
                    </a:moveTo>
                    <a:lnTo>
                      <a:pt x="479842" y="0"/>
                    </a:lnTo>
                    <a:lnTo>
                      <a:pt x="479842" y="28070"/>
                    </a:lnTo>
                    <a:lnTo>
                      <a:pt x="0" y="28070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0CF8681-DFE7-1BDE-0A11-8F0BBFFD71B2}"/>
                  </a:ext>
                </a:extLst>
              </p:cNvPr>
              <p:cNvSpPr/>
              <p:nvPr/>
            </p:nvSpPr>
            <p:spPr>
              <a:xfrm>
                <a:off x="8850375" y="4260389"/>
                <a:ext cx="535452" cy="40145"/>
              </a:xfrm>
              <a:custGeom>
                <a:avLst/>
                <a:gdLst>
                  <a:gd name="connsiteX0" fmla="*/ 535452 w 535452"/>
                  <a:gd name="connsiteY0" fmla="*/ 40145 h 40145"/>
                  <a:gd name="connsiteX1" fmla="*/ 55505 w 535452"/>
                  <a:gd name="connsiteY1" fmla="*/ 40145 h 40145"/>
                  <a:gd name="connsiteX2" fmla="*/ 0 w 535452"/>
                  <a:gd name="connsiteY2" fmla="*/ 0 h 40145"/>
                  <a:gd name="connsiteX3" fmla="*/ 479947 w 535452"/>
                  <a:gd name="connsiteY3" fmla="*/ 0 h 40145"/>
                  <a:gd name="connsiteX4" fmla="*/ 535452 w 535452"/>
                  <a:gd name="connsiteY4" fmla="*/ 40145 h 4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452" h="40145">
                    <a:moveTo>
                      <a:pt x="535452" y="40145"/>
                    </a:moveTo>
                    <a:lnTo>
                      <a:pt x="55505" y="40145"/>
                    </a:lnTo>
                    <a:lnTo>
                      <a:pt x="0" y="0"/>
                    </a:lnTo>
                    <a:lnTo>
                      <a:pt x="479947" y="0"/>
                    </a:lnTo>
                    <a:lnTo>
                      <a:pt x="535452" y="40145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62" name="Graphic 8">
              <a:extLst>
                <a:ext uri="{FF2B5EF4-FFF2-40B4-BE49-F238E27FC236}">
                  <a16:creationId xmlns:a16="http://schemas.microsoft.com/office/drawing/2014/main" id="{577C279B-649E-DFA2-C87E-6A595322D5A0}"/>
                </a:ext>
              </a:extLst>
            </p:cNvPr>
            <p:cNvGrpSpPr/>
            <p:nvPr/>
          </p:nvGrpSpPr>
          <p:grpSpPr>
            <a:xfrm>
              <a:off x="9145694" y="4343646"/>
              <a:ext cx="1300021" cy="175514"/>
              <a:chOff x="9145694" y="4343646"/>
              <a:chExt cx="1300021" cy="175514"/>
            </a:xfrm>
          </p:grpSpPr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62413A32-B9C9-5FD9-52D9-34853CB393BB}"/>
                  </a:ext>
                </a:extLst>
              </p:cNvPr>
              <p:cNvSpPr/>
              <p:nvPr/>
            </p:nvSpPr>
            <p:spPr>
              <a:xfrm>
                <a:off x="9145694" y="4353073"/>
                <a:ext cx="1165284" cy="165666"/>
              </a:xfrm>
              <a:custGeom>
                <a:avLst/>
                <a:gdLst>
                  <a:gd name="connsiteX0" fmla="*/ 134843 w 1165284"/>
                  <a:gd name="connsiteY0" fmla="*/ 165666 h 165666"/>
                  <a:gd name="connsiteX1" fmla="*/ 0 w 1165284"/>
                  <a:gd name="connsiteY1" fmla="*/ 70016 h 165666"/>
                  <a:gd name="connsiteX2" fmla="*/ 0 w 1165284"/>
                  <a:gd name="connsiteY2" fmla="*/ 0 h 165666"/>
                  <a:gd name="connsiteX3" fmla="*/ 1165284 w 1165284"/>
                  <a:gd name="connsiteY3" fmla="*/ 0 h 165666"/>
                  <a:gd name="connsiteX4" fmla="*/ 134843 w 1165284"/>
                  <a:gd name="connsiteY4" fmla="*/ 165666 h 165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5284" h="165666">
                    <a:moveTo>
                      <a:pt x="134843" y="165666"/>
                    </a:moveTo>
                    <a:lnTo>
                      <a:pt x="0" y="70016"/>
                    </a:lnTo>
                    <a:lnTo>
                      <a:pt x="0" y="0"/>
                    </a:lnTo>
                    <a:lnTo>
                      <a:pt x="1165284" y="0"/>
                    </a:lnTo>
                    <a:lnTo>
                      <a:pt x="134843" y="165666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77DC3875-EC3D-CCD9-1575-F8BCAEFCC092}"/>
                  </a:ext>
                </a:extLst>
              </p:cNvPr>
              <p:cNvSpPr/>
              <p:nvPr/>
            </p:nvSpPr>
            <p:spPr>
              <a:xfrm>
                <a:off x="9280537" y="4450523"/>
                <a:ext cx="1165178" cy="68215"/>
              </a:xfrm>
              <a:custGeom>
                <a:avLst/>
                <a:gdLst>
                  <a:gd name="connsiteX0" fmla="*/ 0 w 1165178"/>
                  <a:gd name="connsiteY0" fmla="*/ 0 h 68215"/>
                  <a:gd name="connsiteX1" fmla="*/ 1165178 w 1165178"/>
                  <a:gd name="connsiteY1" fmla="*/ 0 h 68215"/>
                  <a:gd name="connsiteX2" fmla="*/ 1165178 w 1165178"/>
                  <a:gd name="connsiteY2" fmla="*/ 68215 h 68215"/>
                  <a:gd name="connsiteX3" fmla="*/ 0 w 1165178"/>
                  <a:gd name="connsiteY3" fmla="*/ 68215 h 6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178" h="68215">
                    <a:moveTo>
                      <a:pt x="0" y="0"/>
                    </a:moveTo>
                    <a:lnTo>
                      <a:pt x="1165178" y="0"/>
                    </a:lnTo>
                    <a:lnTo>
                      <a:pt x="1165178" y="68215"/>
                    </a:lnTo>
                    <a:lnTo>
                      <a:pt x="0" y="68215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B70DB12F-37AB-5780-F2C7-939617CA9088}"/>
                  </a:ext>
                </a:extLst>
              </p:cNvPr>
              <p:cNvSpPr/>
              <p:nvPr/>
            </p:nvSpPr>
            <p:spPr>
              <a:xfrm>
                <a:off x="9145694" y="4353073"/>
                <a:ext cx="1300021" cy="97450"/>
              </a:xfrm>
              <a:custGeom>
                <a:avLst/>
                <a:gdLst>
                  <a:gd name="connsiteX0" fmla="*/ 1300021 w 1300021"/>
                  <a:gd name="connsiteY0" fmla="*/ 97451 h 97450"/>
                  <a:gd name="connsiteX1" fmla="*/ 134843 w 1300021"/>
                  <a:gd name="connsiteY1" fmla="*/ 97451 h 97450"/>
                  <a:gd name="connsiteX2" fmla="*/ 0 w 1300021"/>
                  <a:gd name="connsiteY2" fmla="*/ 0 h 97450"/>
                  <a:gd name="connsiteX3" fmla="*/ 1165284 w 1300021"/>
                  <a:gd name="connsiteY3" fmla="*/ 0 h 97450"/>
                  <a:gd name="connsiteX4" fmla="*/ 1300021 w 1300021"/>
                  <a:gd name="connsiteY4" fmla="*/ 97451 h 9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0021" h="97450">
                    <a:moveTo>
                      <a:pt x="1300021" y="97451"/>
                    </a:moveTo>
                    <a:lnTo>
                      <a:pt x="134843" y="97451"/>
                    </a:lnTo>
                    <a:lnTo>
                      <a:pt x="0" y="0"/>
                    </a:lnTo>
                    <a:lnTo>
                      <a:pt x="1165284" y="0"/>
                    </a:lnTo>
                    <a:lnTo>
                      <a:pt x="1300021" y="97451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6" name="Graphic 8">
                <a:extLst>
                  <a:ext uri="{FF2B5EF4-FFF2-40B4-BE49-F238E27FC236}">
                    <a16:creationId xmlns:a16="http://schemas.microsoft.com/office/drawing/2014/main" id="{500F6896-9BF7-2ED5-B6A1-3947591F8AF8}"/>
                  </a:ext>
                </a:extLst>
              </p:cNvPr>
              <p:cNvGrpSpPr/>
              <p:nvPr/>
            </p:nvGrpSpPr>
            <p:grpSpPr>
              <a:xfrm>
                <a:off x="9180120" y="4343646"/>
                <a:ext cx="77325" cy="42046"/>
                <a:chOff x="9180120" y="4343646"/>
                <a:chExt cx="77325" cy="42046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B0A39CA5-5795-24E2-232C-EECED8351906}"/>
                    </a:ext>
                  </a:extLst>
                </p:cNvPr>
                <p:cNvSpPr/>
                <p:nvPr/>
              </p:nvSpPr>
              <p:spPr>
                <a:xfrm>
                  <a:off x="9180120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1531D3C5-EABE-0C32-9598-7D1736E69567}"/>
                    </a:ext>
                  </a:extLst>
                </p:cNvPr>
                <p:cNvSpPr/>
                <p:nvPr/>
              </p:nvSpPr>
              <p:spPr>
                <a:xfrm>
                  <a:off x="9217406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C55A8944-F541-F06C-A0FB-7A594D4CA655}"/>
                    </a:ext>
                  </a:extLst>
                </p:cNvPr>
                <p:cNvSpPr/>
                <p:nvPr/>
              </p:nvSpPr>
              <p:spPr>
                <a:xfrm>
                  <a:off x="9180120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0" name="Graphic 8">
                <a:extLst>
                  <a:ext uri="{FF2B5EF4-FFF2-40B4-BE49-F238E27FC236}">
                    <a16:creationId xmlns:a16="http://schemas.microsoft.com/office/drawing/2014/main" id="{C6257A5C-1B81-74CC-73D0-FAAC48AE9C11}"/>
                  </a:ext>
                </a:extLst>
              </p:cNvPr>
              <p:cNvGrpSpPr/>
              <p:nvPr/>
            </p:nvGrpSpPr>
            <p:grpSpPr>
              <a:xfrm>
                <a:off x="10193083" y="4343646"/>
                <a:ext cx="77431" cy="42046"/>
                <a:chOff x="10193083" y="4343646"/>
                <a:chExt cx="77431" cy="42046"/>
              </a:xfrm>
            </p:grpSpPr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9FE6D3A0-7BF6-36E3-6BCD-BFC3E957EA98}"/>
                    </a:ext>
                  </a:extLst>
                </p:cNvPr>
                <p:cNvSpPr/>
                <p:nvPr/>
              </p:nvSpPr>
              <p:spPr>
                <a:xfrm>
                  <a:off x="10193083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4BB74128-E757-F221-393C-D6CA5AA2AE07}"/>
                    </a:ext>
                  </a:extLst>
                </p:cNvPr>
                <p:cNvSpPr/>
                <p:nvPr/>
              </p:nvSpPr>
              <p:spPr>
                <a:xfrm>
                  <a:off x="10230369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9F97DB16-F671-0F64-C6B7-6D3E34566ADB}"/>
                    </a:ext>
                  </a:extLst>
                </p:cNvPr>
                <p:cNvSpPr/>
                <p:nvPr/>
              </p:nvSpPr>
              <p:spPr>
                <a:xfrm>
                  <a:off x="10193083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4" name="Graphic 8">
                <a:extLst>
                  <a:ext uri="{FF2B5EF4-FFF2-40B4-BE49-F238E27FC236}">
                    <a16:creationId xmlns:a16="http://schemas.microsoft.com/office/drawing/2014/main" id="{A57AED98-A4E2-719C-A57B-7A607FC828C0}"/>
                  </a:ext>
                </a:extLst>
              </p:cNvPr>
              <p:cNvGrpSpPr/>
              <p:nvPr/>
            </p:nvGrpSpPr>
            <p:grpSpPr>
              <a:xfrm>
                <a:off x="10139803" y="4343646"/>
                <a:ext cx="77325" cy="42046"/>
                <a:chOff x="10139803" y="4343646"/>
                <a:chExt cx="77325" cy="42046"/>
              </a:xfrm>
            </p:grpSpPr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0EDF9A1B-D984-E4F4-BBE0-ADD24538FDAA}"/>
                    </a:ext>
                  </a:extLst>
                </p:cNvPr>
                <p:cNvSpPr/>
                <p:nvPr/>
              </p:nvSpPr>
              <p:spPr>
                <a:xfrm>
                  <a:off x="10139803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FAA45772-B71B-3C4F-2667-77ED10AA2539}"/>
                    </a:ext>
                  </a:extLst>
                </p:cNvPr>
                <p:cNvSpPr/>
                <p:nvPr/>
              </p:nvSpPr>
              <p:spPr>
                <a:xfrm>
                  <a:off x="10177089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D87E9A3E-160A-A7DF-F7E5-7CF4FEBBF435}"/>
                    </a:ext>
                  </a:extLst>
                </p:cNvPr>
                <p:cNvSpPr/>
                <p:nvPr/>
              </p:nvSpPr>
              <p:spPr>
                <a:xfrm>
                  <a:off x="10139803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8" name="Graphic 8">
                <a:extLst>
                  <a:ext uri="{FF2B5EF4-FFF2-40B4-BE49-F238E27FC236}">
                    <a16:creationId xmlns:a16="http://schemas.microsoft.com/office/drawing/2014/main" id="{293A71BD-8686-56CC-C69B-0CF125C6728E}"/>
                  </a:ext>
                </a:extLst>
              </p:cNvPr>
              <p:cNvGrpSpPr/>
              <p:nvPr/>
            </p:nvGrpSpPr>
            <p:grpSpPr>
              <a:xfrm>
                <a:off x="10086522" y="4343646"/>
                <a:ext cx="77325" cy="42046"/>
                <a:chOff x="10086522" y="4343646"/>
                <a:chExt cx="77325" cy="42046"/>
              </a:xfrm>
            </p:grpSpPr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DF46415D-E151-BCF5-F07F-DD2C424FED47}"/>
                    </a:ext>
                  </a:extLst>
                </p:cNvPr>
                <p:cNvSpPr/>
                <p:nvPr/>
              </p:nvSpPr>
              <p:spPr>
                <a:xfrm>
                  <a:off x="10086522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7EC9C37-9BED-F7EE-14AB-2A67B4033F3A}"/>
                    </a:ext>
                  </a:extLst>
                </p:cNvPr>
                <p:cNvSpPr/>
                <p:nvPr/>
              </p:nvSpPr>
              <p:spPr>
                <a:xfrm>
                  <a:off x="10123702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AB0F0C2C-916D-7450-8B9E-AC00083F96FB}"/>
                    </a:ext>
                  </a:extLst>
                </p:cNvPr>
                <p:cNvSpPr/>
                <p:nvPr/>
              </p:nvSpPr>
              <p:spPr>
                <a:xfrm>
                  <a:off x="10086522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4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4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2" name="Graphic 8">
                <a:extLst>
                  <a:ext uri="{FF2B5EF4-FFF2-40B4-BE49-F238E27FC236}">
                    <a16:creationId xmlns:a16="http://schemas.microsoft.com/office/drawing/2014/main" id="{08C45BBE-EE6C-CA5A-4408-EB0180009962}"/>
                  </a:ext>
                </a:extLst>
              </p:cNvPr>
              <p:cNvGrpSpPr/>
              <p:nvPr/>
            </p:nvGrpSpPr>
            <p:grpSpPr>
              <a:xfrm>
                <a:off x="10033136" y="4343646"/>
                <a:ext cx="77431" cy="42046"/>
                <a:chOff x="10033136" y="4343646"/>
                <a:chExt cx="77431" cy="42046"/>
              </a:xfrm>
            </p:grpSpPr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37448DBA-0646-4A5D-E4B1-548747B5285A}"/>
                    </a:ext>
                  </a:extLst>
                </p:cNvPr>
                <p:cNvSpPr/>
                <p:nvPr/>
              </p:nvSpPr>
              <p:spPr>
                <a:xfrm>
                  <a:off x="10033136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968BFDE1-2B5F-BD3C-95A0-9E10F6BD216F}"/>
                    </a:ext>
                  </a:extLst>
                </p:cNvPr>
                <p:cNvSpPr/>
                <p:nvPr/>
              </p:nvSpPr>
              <p:spPr>
                <a:xfrm>
                  <a:off x="10070422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605B3A25-4173-178F-C6E5-4E37A0F34DF4}"/>
                    </a:ext>
                  </a:extLst>
                </p:cNvPr>
                <p:cNvSpPr/>
                <p:nvPr/>
              </p:nvSpPr>
              <p:spPr>
                <a:xfrm>
                  <a:off x="10033136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6" name="Graphic 8">
                <a:extLst>
                  <a:ext uri="{FF2B5EF4-FFF2-40B4-BE49-F238E27FC236}">
                    <a16:creationId xmlns:a16="http://schemas.microsoft.com/office/drawing/2014/main" id="{0B9B210C-3CFB-A7B7-48B7-E8955C8B716D}"/>
                  </a:ext>
                </a:extLst>
              </p:cNvPr>
              <p:cNvGrpSpPr/>
              <p:nvPr/>
            </p:nvGrpSpPr>
            <p:grpSpPr>
              <a:xfrm>
                <a:off x="9979856" y="4343646"/>
                <a:ext cx="77325" cy="42046"/>
                <a:chOff x="9979856" y="4343646"/>
                <a:chExt cx="77325" cy="4204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E26117A5-E201-5F5D-5CFF-239C880AE09B}"/>
                    </a:ext>
                  </a:extLst>
                </p:cNvPr>
                <p:cNvSpPr/>
                <p:nvPr/>
              </p:nvSpPr>
              <p:spPr>
                <a:xfrm>
                  <a:off x="9979856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5D3AB8AB-8E5F-5DBF-C47D-3912C27438A3}"/>
                    </a:ext>
                  </a:extLst>
                </p:cNvPr>
                <p:cNvSpPr/>
                <p:nvPr/>
              </p:nvSpPr>
              <p:spPr>
                <a:xfrm>
                  <a:off x="10017142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87E3A911-51EC-FD56-6088-7F76B0D295C0}"/>
                    </a:ext>
                  </a:extLst>
                </p:cNvPr>
                <p:cNvSpPr/>
                <p:nvPr/>
              </p:nvSpPr>
              <p:spPr>
                <a:xfrm>
                  <a:off x="9979856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0" name="Graphic 8">
                <a:extLst>
                  <a:ext uri="{FF2B5EF4-FFF2-40B4-BE49-F238E27FC236}">
                    <a16:creationId xmlns:a16="http://schemas.microsoft.com/office/drawing/2014/main" id="{37867BEF-CB82-A6E6-4C46-3673C9A23CD2}"/>
                  </a:ext>
                </a:extLst>
              </p:cNvPr>
              <p:cNvGrpSpPr/>
              <p:nvPr/>
            </p:nvGrpSpPr>
            <p:grpSpPr>
              <a:xfrm>
                <a:off x="9926576" y="4343646"/>
                <a:ext cx="77325" cy="42046"/>
                <a:chOff x="9926576" y="4343646"/>
                <a:chExt cx="77325" cy="42046"/>
              </a:xfrm>
            </p:grpSpPr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17BD8864-55D9-190A-861A-571F686FF7E9}"/>
                    </a:ext>
                  </a:extLst>
                </p:cNvPr>
                <p:cNvSpPr/>
                <p:nvPr/>
              </p:nvSpPr>
              <p:spPr>
                <a:xfrm>
                  <a:off x="9926576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D015D070-2B3E-7D6E-7AE2-FBE743A4D592}"/>
                    </a:ext>
                  </a:extLst>
                </p:cNvPr>
                <p:cNvSpPr/>
                <p:nvPr/>
              </p:nvSpPr>
              <p:spPr>
                <a:xfrm>
                  <a:off x="9963755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B7DEF240-D1D4-B1F0-7638-A4F551AA47E1}"/>
                    </a:ext>
                  </a:extLst>
                </p:cNvPr>
                <p:cNvSpPr/>
                <p:nvPr/>
              </p:nvSpPr>
              <p:spPr>
                <a:xfrm>
                  <a:off x="9926576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4" name="Graphic 8">
                <a:extLst>
                  <a:ext uri="{FF2B5EF4-FFF2-40B4-BE49-F238E27FC236}">
                    <a16:creationId xmlns:a16="http://schemas.microsoft.com/office/drawing/2014/main" id="{121FCE5B-7303-DD19-F74F-9EE8F715281B}"/>
                  </a:ext>
                </a:extLst>
              </p:cNvPr>
              <p:cNvGrpSpPr/>
              <p:nvPr/>
            </p:nvGrpSpPr>
            <p:grpSpPr>
              <a:xfrm>
                <a:off x="9873189" y="4343646"/>
                <a:ext cx="77431" cy="42046"/>
                <a:chOff x="9873189" y="4343646"/>
                <a:chExt cx="77431" cy="42046"/>
              </a:xfrm>
            </p:grpSpPr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3FCCDDC9-84BD-97BE-1C71-0DEEAC53F709}"/>
                    </a:ext>
                  </a:extLst>
                </p:cNvPr>
                <p:cNvSpPr/>
                <p:nvPr/>
              </p:nvSpPr>
              <p:spPr>
                <a:xfrm>
                  <a:off x="9873189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C5BA3FF3-8B74-CE26-6FE7-58396B0A04B0}"/>
                    </a:ext>
                  </a:extLst>
                </p:cNvPr>
                <p:cNvSpPr/>
                <p:nvPr/>
              </p:nvSpPr>
              <p:spPr>
                <a:xfrm>
                  <a:off x="9910475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FAA00161-F7AA-AE46-CC03-D44346B8EA58}"/>
                    </a:ext>
                  </a:extLst>
                </p:cNvPr>
                <p:cNvSpPr/>
                <p:nvPr/>
              </p:nvSpPr>
              <p:spPr>
                <a:xfrm>
                  <a:off x="9873189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8" name="Graphic 8">
                <a:extLst>
                  <a:ext uri="{FF2B5EF4-FFF2-40B4-BE49-F238E27FC236}">
                    <a16:creationId xmlns:a16="http://schemas.microsoft.com/office/drawing/2014/main" id="{86597A5B-91B7-EF50-CB76-209348635AC4}"/>
                  </a:ext>
                </a:extLst>
              </p:cNvPr>
              <p:cNvGrpSpPr/>
              <p:nvPr/>
            </p:nvGrpSpPr>
            <p:grpSpPr>
              <a:xfrm>
                <a:off x="9819909" y="4343646"/>
                <a:ext cx="77325" cy="42046"/>
                <a:chOff x="9819909" y="4343646"/>
                <a:chExt cx="77325" cy="42046"/>
              </a:xfrm>
            </p:grpSpPr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E24A338E-184C-B937-6AF1-F0CCFBDB9812}"/>
                    </a:ext>
                  </a:extLst>
                </p:cNvPr>
                <p:cNvSpPr/>
                <p:nvPr/>
              </p:nvSpPr>
              <p:spPr>
                <a:xfrm>
                  <a:off x="9819909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D7787EA4-DC8F-D27B-D45E-B16BD8BD4C77}"/>
                    </a:ext>
                  </a:extLst>
                </p:cNvPr>
                <p:cNvSpPr/>
                <p:nvPr/>
              </p:nvSpPr>
              <p:spPr>
                <a:xfrm>
                  <a:off x="9857195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95D6758F-E4E3-B1EB-C848-0C2C8FAA7CDD}"/>
                    </a:ext>
                  </a:extLst>
                </p:cNvPr>
                <p:cNvSpPr/>
                <p:nvPr/>
              </p:nvSpPr>
              <p:spPr>
                <a:xfrm>
                  <a:off x="9819909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2" name="Graphic 8">
                <a:extLst>
                  <a:ext uri="{FF2B5EF4-FFF2-40B4-BE49-F238E27FC236}">
                    <a16:creationId xmlns:a16="http://schemas.microsoft.com/office/drawing/2014/main" id="{41885F8B-B760-C545-2832-D84FA8F9B6DC}"/>
                  </a:ext>
                </a:extLst>
              </p:cNvPr>
              <p:cNvGrpSpPr/>
              <p:nvPr/>
            </p:nvGrpSpPr>
            <p:grpSpPr>
              <a:xfrm>
                <a:off x="9766629" y="4343646"/>
                <a:ext cx="77325" cy="42046"/>
                <a:chOff x="9766629" y="4343646"/>
                <a:chExt cx="77325" cy="42046"/>
              </a:xfrm>
            </p:grpSpPr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6C99008A-904F-A33E-189D-1C56B38D786C}"/>
                    </a:ext>
                  </a:extLst>
                </p:cNvPr>
                <p:cNvSpPr/>
                <p:nvPr/>
              </p:nvSpPr>
              <p:spPr>
                <a:xfrm>
                  <a:off x="9766629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7FB7E7EC-45CA-AF87-E159-A18C3312AABD}"/>
                    </a:ext>
                  </a:extLst>
                </p:cNvPr>
                <p:cNvSpPr/>
                <p:nvPr/>
              </p:nvSpPr>
              <p:spPr>
                <a:xfrm>
                  <a:off x="9803808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530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30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8725BE3C-F4B7-D0E4-93D1-BF50621B19FB}"/>
                    </a:ext>
                  </a:extLst>
                </p:cNvPr>
                <p:cNvSpPr/>
                <p:nvPr/>
              </p:nvSpPr>
              <p:spPr>
                <a:xfrm>
                  <a:off x="9766629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6" name="Graphic 8">
                <a:extLst>
                  <a:ext uri="{FF2B5EF4-FFF2-40B4-BE49-F238E27FC236}">
                    <a16:creationId xmlns:a16="http://schemas.microsoft.com/office/drawing/2014/main" id="{FF510EAE-35E0-ADD2-DA8B-BCDFC593465D}"/>
                  </a:ext>
                </a:extLst>
              </p:cNvPr>
              <p:cNvGrpSpPr/>
              <p:nvPr/>
            </p:nvGrpSpPr>
            <p:grpSpPr>
              <a:xfrm>
                <a:off x="9713242" y="4343646"/>
                <a:ext cx="77431" cy="42046"/>
                <a:chOff x="9713242" y="4343646"/>
                <a:chExt cx="77431" cy="42046"/>
              </a:xfrm>
            </p:grpSpPr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9F162DB2-1F59-32F5-0C74-FF11214913C0}"/>
                    </a:ext>
                  </a:extLst>
                </p:cNvPr>
                <p:cNvSpPr/>
                <p:nvPr/>
              </p:nvSpPr>
              <p:spPr>
                <a:xfrm>
                  <a:off x="9713242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27623C8E-F547-9950-3768-C3D8FC4C8A96}"/>
                    </a:ext>
                  </a:extLst>
                </p:cNvPr>
                <p:cNvSpPr/>
                <p:nvPr/>
              </p:nvSpPr>
              <p:spPr>
                <a:xfrm>
                  <a:off x="9750528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6B5C3E36-8F33-CEAD-D152-AEE4A8D52996}"/>
                    </a:ext>
                  </a:extLst>
                </p:cNvPr>
                <p:cNvSpPr/>
                <p:nvPr/>
              </p:nvSpPr>
              <p:spPr>
                <a:xfrm>
                  <a:off x="9713242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9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0" name="Graphic 8">
                <a:extLst>
                  <a:ext uri="{FF2B5EF4-FFF2-40B4-BE49-F238E27FC236}">
                    <a16:creationId xmlns:a16="http://schemas.microsoft.com/office/drawing/2014/main" id="{84DD31A2-D870-D672-99DB-DE2F0ED3060D}"/>
                  </a:ext>
                </a:extLst>
              </p:cNvPr>
              <p:cNvGrpSpPr/>
              <p:nvPr/>
            </p:nvGrpSpPr>
            <p:grpSpPr>
              <a:xfrm>
                <a:off x="9659962" y="4343646"/>
                <a:ext cx="77325" cy="42046"/>
                <a:chOff x="9659962" y="4343646"/>
                <a:chExt cx="77325" cy="42046"/>
              </a:xfrm>
            </p:grpSpPr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F5D14941-EFB0-9948-D8E5-CEFD769D02EE}"/>
                    </a:ext>
                  </a:extLst>
                </p:cNvPr>
                <p:cNvSpPr/>
                <p:nvPr/>
              </p:nvSpPr>
              <p:spPr>
                <a:xfrm>
                  <a:off x="9659962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1E37E4B3-3ED5-AF0A-7BE1-9B1809D1F4DF}"/>
                    </a:ext>
                  </a:extLst>
                </p:cNvPr>
                <p:cNvSpPr/>
                <p:nvPr/>
              </p:nvSpPr>
              <p:spPr>
                <a:xfrm>
                  <a:off x="9697247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3283330C-2AB5-ADD4-E56E-6216AEC51BC9}"/>
                    </a:ext>
                  </a:extLst>
                </p:cNvPr>
                <p:cNvSpPr/>
                <p:nvPr/>
              </p:nvSpPr>
              <p:spPr>
                <a:xfrm>
                  <a:off x="9659962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4" name="Graphic 8">
                <a:extLst>
                  <a:ext uri="{FF2B5EF4-FFF2-40B4-BE49-F238E27FC236}">
                    <a16:creationId xmlns:a16="http://schemas.microsoft.com/office/drawing/2014/main" id="{ECDFFF28-05F4-2663-6068-DACC5B574E1F}"/>
                  </a:ext>
                </a:extLst>
              </p:cNvPr>
              <p:cNvGrpSpPr/>
              <p:nvPr/>
            </p:nvGrpSpPr>
            <p:grpSpPr>
              <a:xfrm>
                <a:off x="9606681" y="4343646"/>
                <a:ext cx="77325" cy="42046"/>
                <a:chOff x="9606681" y="4343646"/>
                <a:chExt cx="77325" cy="42046"/>
              </a:xfrm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519F2D12-289F-C114-CA2A-DAA55A3475E3}"/>
                    </a:ext>
                  </a:extLst>
                </p:cNvPr>
                <p:cNvSpPr/>
                <p:nvPr/>
              </p:nvSpPr>
              <p:spPr>
                <a:xfrm>
                  <a:off x="9606681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79C3E14E-184A-10D5-9693-0793F966C86D}"/>
                    </a:ext>
                  </a:extLst>
                </p:cNvPr>
                <p:cNvSpPr/>
                <p:nvPr/>
              </p:nvSpPr>
              <p:spPr>
                <a:xfrm>
                  <a:off x="9643861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A142E5C2-9B60-A96A-595C-75B666A75A5F}"/>
                    </a:ext>
                  </a:extLst>
                </p:cNvPr>
                <p:cNvSpPr/>
                <p:nvPr/>
              </p:nvSpPr>
              <p:spPr>
                <a:xfrm>
                  <a:off x="9606681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8" name="Graphic 8">
                <a:extLst>
                  <a:ext uri="{FF2B5EF4-FFF2-40B4-BE49-F238E27FC236}">
                    <a16:creationId xmlns:a16="http://schemas.microsoft.com/office/drawing/2014/main" id="{89DA82A0-433B-4601-B25B-AAF77C884897}"/>
                  </a:ext>
                </a:extLst>
              </p:cNvPr>
              <p:cNvGrpSpPr/>
              <p:nvPr/>
            </p:nvGrpSpPr>
            <p:grpSpPr>
              <a:xfrm>
                <a:off x="9553295" y="4343646"/>
                <a:ext cx="77431" cy="42046"/>
                <a:chOff x="9553295" y="4343646"/>
                <a:chExt cx="77431" cy="42046"/>
              </a:xfrm>
            </p:grpSpPr>
            <p:sp>
              <p:nvSpPr>
                <p:cNvPr id="419" name="Freeform: Shape 418">
                  <a:extLst>
                    <a:ext uri="{FF2B5EF4-FFF2-40B4-BE49-F238E27FC236}">
                      <a16:creationId xmlns:a16="http://schemas.microsoft.com/office/drawing/2014/main" id="{9C12C6D2-C305-081A-38C7-1CCC2ED254DF}"/>
                    </a:ext>
                  </a:extLst>
                </p:cNvPr>
                <p:cNvSpPr/>
                <p:nvPr/>
              </p:nvSpPr>
              <p:spPr>
                <a:xfrm>
                  <a:off x="9553295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0" name="Freeform: Shape 419">
                  <a:extLst>
                    <a:ext uri="{FF2B5EF4-FFF2-40B4-BE49-F238E27FC236}">
                      <a16:creationId xmlns:a16="http://schemas.microsoft.com/office/drawing/2014/main" id="{9C6C975B-A0A8-5428-9ED7-25391B7BC02F}"/>
                    </a:ext>
                  </a:extLst>
                </p:cNvPr>
                <p:cNvSpPr/>
                <p:nvPr/>
              </p:nvSpPr>
              <p:spPr>
                <a:xfrm>
                  <a:off x="9590580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FF3B5E38-72C3-0D58-2E21-7FD69FCDC36C}"/>
                    </a:ext>
                  </a:extLst>
                </p:cNvPr>
                <p:cNvSpPr/>
                <p:nvPr/>
              </p:nvSpPr>
              <p:spPr>
                <a:xfrm>
                  <a:off x="9553295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8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2" name="Graphic 8">
                <a:extLst>
                  <a:ext uri="{FF2B5EF4-FFF2-40B4-BE49-F238E27FC236}">
                    <a16:creationId xmlns:a16="http://schemas.microsoft.com/office/drawing/2014/main" id="{A6A42937-67BE-994F-3B0B-221189CABD7F}"/>
                  </a:ext>
                </a:extLst>
              </p:cNvPr>
              <p:cNvGrpSpPr/>
              <p:nvPr/>
            </p:nvGrpSpPr>
            <p:grpSpPr>
              <a:xfrm>
                <a:off x="9500014" y="4343646"/>
                <a:ext cx="77325" cy="42046"/>
                <a:chOff x="9500014" y="4343646"/>
                <a:chExt cx="77325" cy="42046"/>
              </a:xfrm>
            </p:grpSpPr>
            <p:sp>
              <p:nvSpPr>
                <p:cNvPr id="423" name="Freeform: Shape 422">
                  <a:extLst>
                    <a:ext uri="{FF2B5EF4-FFF2-40B4-BE49-F238E27FC236}">
                      <a16:creationId xmlns:a16="http://schemas.microsoft.com/office/drawing/2014/main" id="{B95511E0-5C43-6E26-63CE-95E865D3ED32}"/>
                    </a:ext>
                  </a:extLst>
                </p:cNvPr>
                <p:cNvSpPr/>
                <p:nvPr/>
              </p:nvSpPr>
              <p:spPr>
                <a:xfrm>
                  <a:off x="9500014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0474B2FA-91F8-E49A-8666-13853C3DE570}"/>
                    </a:ext>
                  </a:extLst>
                </p:cNvPr>
                <p:cNvSpPr/>
                <p:nvPr/>
              </p:nvSpPr>
              <p:spPr>
                <a:xfrm>
                  <a:off x="9537300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AEF5BF74-9477-650A-024A-FE27519E3CC4}"/>
                    </a:ext>
                  </a:extLst>
                </p:cNvPr>
                <p:cNvSpPr/>
                <p:nvPr/>
              </p:nvSpPr>
              <p:spPr>
                <a:xfrm>
                  <a:off x="9500014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6" name="Graphic 8">
                <a:extLst>
                  <a:ext uri="{FF2B5EF4-FFF2-40B4-BE49-F238E27FC236}">
                    <a16:creationId xmlns:a16="http://schemas.microsoft.com/office/drawing/2014/main" id="{3894F9D7-2FB2-155E-20F4-0D0A9CE93D56}"/>
                  </a:ext>
                </a:extLst>
              </p:cNvPr>
              <p:cNvGrpSpPr/>
              <p:nvPr/>
            </p:nvGrpSpPr>
            <p:grpSpPr>
              <a:xfrm>
                <a:off x="9446734" y="4343646"/>
                <a:ext cx="77325" cy="42046"/>
                <a:chOff x="9446734" y="4343646"/>
                <a:chExt cx="77325" cy="42046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6ECD919A-6364-D092-C1DA-82AE2DC81377}"/>
                    </a:ext>
                  </a:extLst>
                </p:cNvPr>
                <p:cNvSpPr/>
                <p:nvPr/>
              </p:nvSpPr>
              <p:spPr>
                <a:xfrm>
                  <a:off x="9446734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67C08AC3-D7C6-3ABC-5813-56BD78C883AC}"/>
                    </a:ext>
                  </a:extLst>
                </p:cNvPr>
                <p:cNvSpPr/>
                <p:nvPr/>
              </p:nvSpPr>
              <p:spPr>
                <a:xfrm>
                  <a:off x="9483914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" name="Freeform: Shape 428">
                  <a:extLst>
                    <a:ext uri="{FF2B5EF4-FFF2-40B4-BE49-F238E27FC236}">
                      <a16:creationId xmlns:a16="http://schemas.microsoft.com/office/drawing/2014/main" id="{89AB5215-B070-1145-D354-23F35F08A52C}"/>
                    </a:ext>
                  </a:extLst>
                </p:cNvPr>
                <p:cNvSpPr/>
                <p:nvPr/>
              </p:nvSpPr>
              <p:spPr>
                <a:xfrm>
                  <a:off x="9446734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0" name="Graphic 8">
                <a:extLst>
                  <a:ext uri="{FF2B5EF4-FFF2-40B4-BE49-F238E27FC236}">
                    <a16:creationId xmlns:a16="http://schemas.microsoft.com/office/drawing/2014/main" id="{88B7F599-5328-083F-F0DF-10602BC4D0FE}"/>
                  </a:ext>
                </a:extLst>
              </p:cNvPr>
              <p:cNvGrpSpPr/>
              <p:nvPr/>
            </p:nvGrpSpPr>
            <p:grpSpPr>
              <a:xfrm>
                <a:off x="9393347" y="4343646"/>
                <a:ext cx="77431" cy="42046"/>
                <a:chOff x="9393347" y="4343646"/>
                <a:chExt cx="77431" cy="42046"/>
              </a:xfrm>
            </p:grpSpPr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14ED0811-080C-2208-985F-6ECC6CA7D63A}"/>
                    </a:ext>
                  </a:extLst>
                </p:cNvPr>
                <p:cNvSpPr/>
                <p:nvPr/>
              </p:nvSpPr>
              <p:spPr>
                <a:xfrm>
                  <a:off x="9393347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F797E3B3-2766-AB8D-8706-1F3CA23AF855}"/>
                    </a:ext>
                  </a:extLst>
                </p:cNvPr>
                <p:cNvSpPr/>
                <p:nvPr/>
              </p:nvSpPr>
              <p:spPr>
                <a:xfrm>
                  <a:off x="9430633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0A4D9779-8D5C-D56F-012F-F62BB5C0442E}"/>
                    </a:ext>
                  </a:extLst>
                </p:cNvPr>
                <p:cNvSpPr/>
                <p:nvPr/>
              </p:nvSpPr>
              <p:spPr>
                <a:xfrm>
                  <a:off x="9393347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9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4" name="Graphic 8">
                <a:extLst>
                  <a:ext uri="{FF2B5EF4-FFF2-40B4-BE49-F238E27FC236}">
                    <a16:creationId xmlns:a16="http://schemas.microsoft.com/office/drawing/2014/main" id="{1AECAEFA-E4FE-566E-6A29-60B8E23D8838}"/>
                  </a:ext>
                </a:extLst>
              </p:cNvPr>
              <p:cNvGrpSpPr/>
              <p:nvPr/>
            </p:nvGrpSpPr>
            <p:grpSpPr>
              <a:xfrm>
                <a:off x="9340067" y="4343646"/>
                <a:ext cx="77325" cy="42046"/>
                <a:chOff x="9340067" y="4343646"/>
                <a:chExt cx="77325" cy="42046"/>
              </a:xfrm>
            </p:grpSpPr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D54E6BD7-282C-C394-298E-84467FB86953}"/>
                    </a:ext>
                  </a:extLst>
                </p:cNvPr>
                <p:cNvSpPr/>
                <p:nvPr/>
              </p:nvSpPr>
              <p:spPr>
                <a:xfrm>
                  <a:off x="9340067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A5E06F0D-00A3-3727-313D-7C3E8CA0CFD0}"/>
                    </a:ext>
                  </a:extLst>
                </p:cNvPr>
                <p:cNvSpPr/>
                <p:nvPr/>
              </p:nvSpPr>
              <p:spPr>
                <a:xfrm>
                  <a:off x="9377353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A11E0A6C-5519-6C06-D73C-B9F761FF9017}"/>
                    </a:ext>
                  </a:extLst>
                </p:cNvPr>
                <p:cNvSpPr/>
                <p:nvPr/>
              </p:nvSpPr>
              <p:spPr>
                <a:xfrm>
                  <a:off x="9340067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8" name="Graphic 8">
                <a:extLst>
                  <a:ext uri="{FF2B5EF4-FFF2-40B4-BE49-F238E27FC236}">
                    <a16:creationId xmlns:a16="http://schemas.microsoft.com/office/drawing/2014/main" id="{957C0485-1D1D-63FA-55A6-AB1E2E280D54}"/>
                  </a:ext>
                </a:extLst>
              </p:cNvPr>
              <p:cNvGrpSpPr/>
              <p:nvPr/>
            </p:nvGrpSpPr>
            <p:grpSpPr>
              <a:xfrm>
                <a:off x="9286787" y="4343646"/>
                <a:ext cx="77325" cy="42046"/>
                <a:chOff x="9286787" y="4343646"/>
                <a:chExt cx="77325" cy="42046"/>
              </a:xfrm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6B63D225-D284-BA67-A686-909806AE4E08}"/>
                    </a:ext>
                  </a:extLst>
                </p:cNvPr>
                <p:cNvSpPr/>
                <p:nvPr/>
              </p:nvSpPr>
              <p:spPr>
                <a:xfrm>
                  <a:off x="9286787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528858E2-4985-7C6A-874D-9CF9E81B2599}"/>
                    </a:ext>
                  </a:extLst>
                </p:cNvPr>
                <p:cNvSpPr/>
                <p:nvPr/>
              </p:nvSpPr>
              <p:spPr>
                <a:xfrm>
                  <a:off x="9323966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529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D54771A9-1B29-0281-37F4-EDD4EB1CB9AC}"/>
                    </a:ext>
                  </a:extLst>
                </p:cNvPr>
                <p:cNvSpPr/>
                <p:nvPr/>
              </p:nvSpPr>
              <p:spPr>
                <a:xfrm>
                  <a:off x="9286787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2" name="Graphic 8">
                <a:extLst>
                  <a:ext uri="{FF2B5EF4-FFF2-40B4-BE49-F238E27FC236}">
                    <a16:creationId xmlns:a16="http://schemas.microsoft.com/office/drawing/2014/main" id="{1124F7A4-9964-D521-CA63-AE95B1BC8510}"/>
                  </a:ext>
                </a:extLst>
              </p:cNvPr>
              <p:cNvGrpSpPr/>
              <p:nvPr/>
            </p:nvGrpSpPr>
            <p:grpSpPr>
              <a:xfrm>
                <a:off x="9233400" y="4343646"/>
                <a:ext cx="77431" cy="42046"/>
                <a:chOff x="9233400" y="4343646"/>
                <a:chExt cx="77431" cy="42046"/>
              </a:xfrm>
            </p:grpSpPr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B55750A1-BDC5-2571-C04E-AEF099DFCEC8}"/>
                    </a:ext>
                  </a:extLst>
                </p:cNvPr>
                <p:cNvSpPr/>
                <p:nvPr/>
              </p:nvSpPr>
              <p:spPr>
                <a:xfrm>
                  <a:off x="9233400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0794F6FB-CDA8-D943-9092-67DAFA7FCE64}"/>
                    </a:ext>
                  </a:extLst>
                </p:cNvPr>
                <p:cNvSpPr/>
                <p:nvPr/>
              </p:nvSpPr>
              <p:spPr>
                <a:xfrm>
                  <a:off x="9270686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A09E6B1D-2DBB-FA9F-6D7E-E774A9866FF4}"/>
                    </a:ext>
                  </a:extLst>
                </p:cNvPr>
                <p:cNvSpPr/>
                <p:nvPr/>
              </p:nvSpPr>
              <p:spPr>
                <a:xfrm>
                  <a:off x="9233400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8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6" name="Graphic 8">
                <a:extLst>
                  <a:ext uri="{FF2B5EF4-FFF2-40B4-BE49-F238E27FC236}">
                    <a16:creationId xmlns:a16="http://schemas.microsoft.com/office/drawing/2014/main" id="{0F8FAA37-0454-22AF-2492-9291C07967EC}"/>
                  </a:ext>
                </a:extLst>
              </p:cNvPr>
              <p:cNvGrpSpPr/>
              <p:nvPr/>
            </p:nvGrpSpPr>
            <p:grpSpPr>
              <a:xfrm>
                <a:off x="10246470" y="4343646"/>
                <a:ext cx="77325" cy="42046"/>
                <a:chOff x="10246470" y="4343646"/>
                <a:chExt cx="77325" cy="42046"/>
              </a:xfrm>
            </p:grpSpPr>
            <p:sp>
              <p:nvSpPr>
                <p:cNvPr id="447" name="Freeform: Shape 446">
                  <a:extLst>
                    <a:ext uri="{FF2B5EF4-FFF2-40B4-BE49-F238E27FC236}">
                      <a16:creationId xmlns:a16="http://schemas.microsoft.com/office/drawing/2014/main" id="{AF58240C-7433-B3D7-323A-862BEDA78747}"/>
                    </a:ext>
                  </a:extLst>
                </p:cNvPr>
                <p:cNvSpPr/>
                <p:nvPr/>
              </p:nvSpPr>
              <p:spPr>
                <a:xfrm>
                  <a:off x="10246470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54222FDE-91E1-C009-A443-5469DD90A64F}"/>
                    </a:ext>
                  </a:extLst>
                </p:cNvPr>
                <p:cNvSpPr/>
                <p:nvPr/>
              </p:nvSpPr>
              <p:spPr>
                <a:xfrm>
                  <a:off x="10283650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9ECB9645-7F38-5711-72B6-D1E548718668}"/>
                    </a:ext>
                  </a:extLst>
                </p:cNvPr>
                <p:cNvSpPr/>
                <p:nvPr/>
              </p:nvSpPr>
              <p:spPr>
                <a:xfrm>
                  <a:off x="10246470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0" name="Graphic 8">
                <a:extLst>
                  <a:ext uri="{FF2B5EF4-FFF2-40B4-BE49-F238E27FC236}">
                    <a16:creationId xmlns:a16="http://schemas.microsoft.com/office/drawing/2014/main" id="{447B1E05-BD5F-8614-918F-81492BD9DFB1}"/>
                  </a:ext>
                </a:extLst>
              </p:cNvPr>
              <p:cNvGrpSpPr/>
              <p:nvPr/>
            </p:nvGrpSpPr>
            <p:grpSpPr>
              <a:xfrm>
                <a:off x="9247065" y="4395337"/>
                <a:ext cx="77325" cy="42046"/>
                <a:chOff x="9247065" y="4395337"/>
                <a:chExt cx="77325" cy="42046"/>
              </a:xfrm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9BD9F188-ADFE-BDE0-029D-95E106ADB175}"/>
                    </a:ext>
                  </a:extLst>
                </p:cNvPr>
                <p:cNvSpPr/>
                <p:nvPr/>
              </p:nvSpPr>
              <p:spPr>
                <a:xfrm>
                  <a:off x="9247065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561299AF-7161-AA79-C75D-EF071B65500C}"/>
                    </a:ext>
                  </a:extLst>
                </p:cNvPr>
                <p:cNvSpPr/>
                <p:nvPr/>
              </p:nvSpPr>
              <p:spPr>
                <a:xfrm>
                  <a:off x="9284350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5012A110-734F-F555-16FD-8F14306BC447}"/>
                    </a:ext>
                  </a:extLst>
                </p:cNvPr>
                <p:cNvSpPr/>
                <p:nvPr/>
              </p:nvSpPr>
              <p:spPr>
                <a:xfrm>
                  <a:off x="9247065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4" name="Graphic 8">
                <a:extLst>
                  <a:ext uri="{FF2B5EF4-FFF2-40B4-BE49-F238E27FC236}">
                    <a16:creationId xmlns:a16="http://schemas.microsoft.com/office/drawing/2014/main" id="{583D73D1-F296-4AC9-37DB-66FF8E1396A6}"/>
                  </a:ext>
                </a:extLst>
              </p:cNvPr>
              <p:cNvGrpSpPr/>
              <p:nvPr/>
            </p:nvGrpSpPr>
            <p:grpSpPr>
              <a:xfrm>
                <a:off x="10260028" y="4395337"/>
                <a:ext cx="77431" cy="42046"/>
                <a:chOff x="10260028" y="4395337"/>
                <a:chExt cx="77431" cy="42046"/>
              </a:xfrm>
            </p:grpSpPr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974A2CC4-173A-3A19-A90C-BEAE5CA8023E}"/>
                    </a:ext>
                  </a:extLst>
                </p:cNvPr>
                <p:cNvSpPr/>
                <p:nvPr/>
              </p:nvSpPr>
              <p:spPr>
                <a:xfrm>
                  <a:off x="10260028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E053394A-CEDD-61A8-5B70-714A8A49F366}"/>
                    </a:ext>
                  </a:extLst>
                </p:cNvPr>
                <p:cNvSpPr/>
                <p:nvPr/>
              </p:nvSpPr>
              <p:spPr>
                <a:xfrm>
                  <a:off x="10297314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4C26E909-F687-3E33-1AC9-629A9991490A}"/>
                    </a:ext>
                  </a:extLst>
                </p:cNvPr>
                <p:cNvSpPr/>
                <p:nvPr/>
              </p:nvSpPr>
              <p:spPr>
                <a:xfrm>
                  <a:off x="10260028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8" name="Graphic 8">
                <a:extLst>
                  <a:ext uri="{FF2B5EF4-FFF2-40B4-BE49-F238E27FC236}">
                    <a16:creationId xmlns:a16="http://schemas.microsoft.com/office/drawing/2014/main" id="{5C0F015B-AD0E-F344-E59E-ADE2FA500845}"/>
                  </a:ext>
                </a:extLst>
              </p:cNvPr>
              <p:cNvGrpSpPr/>
              <p:nvPr/>
            </p:nvGrpSpPr>
            <p:grpSpPr>
              <a:xfrm>
                <a:off x="10206748" y="4395337"/>
                <a:ext cx="77325" cy="42046"/>
                <a:chOff x="10206748" y="4395337"/>
                <a:chExt cx="77325" cy="42046"/>
              </a:xfrm>
            </p:grpSpPr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38A32D2D-2CAD-EE5F-FF13-BDE908A8B330}"/>
                    </a:ext>
                  </a:extLst>
                </p:cNvPr>
                <p:cNvSpPr/>
                <p:nvPr/>
              </p:nvSpPr>
              <p:spPr>
                <a:xfrm>
                  <a:off x="10206748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4B61852D-FAFF-875E-3E14-618F3FFC8770}"/>
                    </a:ext>
                  </a:extLst>
                </p:cNvPr>
                <p:cNvSpPr/>
                <p:nvPr/>
              </p:nvSpPr>
              <p:spPr>
                <a:xfrm>
                  <a:off x="10244033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6C535E07-B105-A01E-6A89-563E027BADC8}"/>
                    </a:ext>
                  </a:extLst>
                </p:cNvPr>
                <p:cNvSpPr/>
                <p:nvPr/>
              </p:nvSpPr>
              <p:spPr>
                <a:xfrm>
                  <a:off x="10206748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2" name="Graphic 8">
                <a:extLst>
                  <a:ext uri="{FF2B5EF4-FFF2-40B4-BE49-F238E27FC236}">
                    <a16:creationId xmlns:a16="http://schemas.microsoft.com/office/drawing/2014/main" id="{34E5740C-1D55-25A8-2070-9DEA97BA1A1D}"/>
                  </a:ext>
                </a:extLst>
              </p:cNvPr>
              <p:cNvGrpSpPr/>
              <p:nvPr/>
            </p:nvGrpSpPr>
            <p:grpSpPr>
              <a:xfrm>
                <a:off x="10153467" y="4395337"/>
                <a:ext cx="77325" cy="42046"/>
                <a:chOff x="10153467" y="4395337"/>
                <a:chExt cx="77325" cy="42046"/>
              </a:xfrm>
            </p:grpSpPr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B37753C4-63D1-E5EA-D4BC-19E7A94E6373}"/>
                    </a:ext>
                  </a:extLst>
                </p:cNvPr>
                <p:cNvSpPr/>
                <p:nvPr/>
              </p:nvSpPr>
              <p:spPr>
                <a:xfrm>
                  <a:off x="10153467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016F1ED7-0210-B6C0-1F35-D51F548BDC44}"/>
                    </a:ext>
                  </a:extLst>
                </p:cNvPr>
                <p:cNvSpPr/>
                <p:nvPr/>
              </p:nvSpPr>
              <p:spPr>
                <a:xfrm>
                  <a:off x="10190647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FDA09CC1-DC4B-2041-02C6-51B6DAEA2B35}"/>
                    </a:ext>
                  </a:extLst>
                </p:cNvPr>
                <p:cNvSpPr/>
                <p:nvPr/>
              </p:nvSpPr>
              <p:spPr>
                <a:xfrm>
                  <a:off x="10153467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6" name="Graphic 8">
                <a:extLst>
                  <a:ext uri="{FF2B5EF4-FFF2-40B4-BE49-F238E27FC236}">
                    <a16:creationId xmlns:a16="http://schemas.microsoft.com/office/drawing/2014/main" id="{4AB93E68-4223-2652-A71A-2E1616399BF1}"/>
                  </a:ext>
                </a:extLst>
              </p:cNvPr>
              <p:cNvGrpSpPr/>
              <p:nvPr/>
            </p:nvGrpSpPr>
            <p:grpSpPr>
              <a:xfrm>
                <a:off x="10100081" y="4395337"/>
                <a:ext cx="77431" cy="42046"/>
                <a:chOff x="10100081" y="4395337"/>
                <a:chExt cx="77431" cy="42046"/>
              </a:xfrm>
            </p:grpSpPr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CD9E1F8B-7604-9C39-07D1-87489179AE43}"/>
                    </a:ext>
                  </a:extLst>
                </p:cNvPr>
                <p:cNvSpPr/>
                <p:nvPr/>
              </p:nvSpPr>
              <p:spPr>
                <a:xfrm>
                  <a:off x="10100081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C8926F77-208D-5609-DD0B-36D1F376D039}"/>
                    </a:ext>
                  </a:extLst>
                </p:cNvPr>
                <p:cNvSpPr/>
                <p:nvPr/>
              </p:nvSpPr>
              <p:spPr>
                <a:xfrm>
                  <a:off x="10137367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70595E55-69EA-DA18-A237-6344171B1612}"/>
                    </a:ext>
                  </a:extLst>
                </p:cNvPr>
                <p:cNvSpPr/>
                <p:nvPr/>
              </p:nvSpPr>
              <p:spPr>
                <a:xfrm>
                  <a:off x="10100081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0" name="Graphic 8">
                <a:extLst>
                  <a:ext uri="{FF2B5EF4-FFF2-40B4-BE49-F238E27FC236}">
                    <a16:creationId xmlns:a16="http://schemas.microsoft.com/office/drawing/2014/main" id="{06999261-FDBF-E8D2-F902-12AC2ECFF630}"/>
                  </a:ext>
                </a:extLst>
              </p:cNvPr>
              <p:cNvGrpSpPr/>
              <p:nvPr/>
            </p:nvGrpSpPr>
            <p:grpSpPr>
              <a:xfrm>
                <a:off x="10046800" y="4395337"/>
                <a:ext cx="77325" cy="42046"/>
                <a:chOff x="10046800" y="4395337"/>
                <a:chExt cx="77325" cy="42046"/>
              </a:xfrm>
            </p:grpSpPr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55DCB135-885E-EAE6-18D6-30CE4F63E82B}"/>
                    </a:ext>
                  </a:extLst>
                </p:cNvPr>
                <p:cNvSpPr/>
                <p:nvPr/>
              </p:nvSpPr>
              <p:spPr>
                <a:xfrm>
                  <a:off x="10046800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C450E162-74BF-2475-177A-70BFF15B3414}"/>
                    </a:ext>
                  </a:extLst>
                </p:cNvPr>
                <p:cNvSpPr/>
                <p:nvPr/>
              </p:nvSpPr>
              <p:spPr>
                <a:xfrm>
                  <a:off x="10084086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4C8A5D9C-8883-D440-378D-E76CF742328F}"/>
                    </a:ext>
                  </a:extLst>
                </p:cNvPr>
                <p:cNvSpPr/>
                <p:nvPr/>
              </p:nvSpPr>
              <p:spPr>
                <a:xfrm>
                  <a:off x="10046800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4" name="Graphic 8">
                <a:extLst>
                  <a:ext uri="{FF2B5EF4-FFF2-40B4-BE49-F238E27FC236}">
                    <a16:creationId xmlns:a16="http://schemas.microsoft.com/office/drawing/2014/main" id="{B56016C4-F069-9C70-4375-1DB225C28BE9}"/>
                  </a:ext>
                </a:extLst>
              </p:cNvPr>
              <p:cNvGrpSpPr/>
              <p:nvPr/>
            </p:nvGrpSpPr>
            <p:grpSpPr>
              <a:xfrm>
                <a:off x="9993520" y="4395337"/>
                <a:ext cx="77325" cy="42046"/>
                <a:chOff x="9993520" y="4395337"/>
                <a:chExt cx="77325" cy="42046"/>
              </a:xfrm>
            </p:grpSpPr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DBA39174-4002-EB42-713A-3F2DE7576905}"/>
                    </a:ext>
                  </a:extLst>
                </p:cNvPr>
                <p:cNvSpPr/>
                <p:nvPr/>
              </p:nvSpPr>
              <p:spPr>
                <a:xfrm>
                  <a:off x="9993520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06B40494-0E24-F000-A2E4-FE8C6708B236}"/>
                    </a:ext>
                  </a:extLst>
                </p:cNvPr>
                <p:cNvSpPr/>
                <p:nvPr/>
              </p:nvSpPr>
              <p:spPr>
                <a:xfrm>
                  <a:off x="10030700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04FF49FF-8E42-A998-0344-2FECEF76C889}"/>
                    </a:ext>
                  </a:extLst>
                </p:cNvPr>
                <p:cNvSpPr/>
                <p:nvPr/>
              </p:nvSpPr>
              <p:spPr>
                <a:xfrm>
                  <a:off x="9993520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8" name="Graphic 8">
                <a:extLst>
                  <a:ext uri="{FF2B5EF4-FFF2-40B4-BE49-F238E27FC236}">
                    <a16:creationId xmlns:a16="http://schemas.microsoft.com/office/drawing/2014/main" id="{DCCC8F4D-E944-F1A1-91D2-9FFF63F429C2}"/>
                  </a:ext>
                </a:extLst>
              </p:cNvPr>
              <p:cNvGrpSpPr/>
              <p:nvPr/>
            </p:nvGrpSpPr>
            <p:grpSpPr>
              <a:xfrm>
                <a:off x="9940134" y="4395337"/>
                <a:ext cx="77431" cy="42046"/>
                <a:chOff x="9940134" y="4395337"/>
                <a:chExt cx="77431" cy="42046"/>
              </a:xfrm>
            </p:grpSpPr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7FF11323-1573-A3E3-58D1-98C51F59E770}"/>
                    </a:ext>
                  </a:extLst>
                </p:cNvPr>
                <p:cNvSpPr/>
                <p:nvPr/>
              </p:nvSpPr>
              <p:spPr>
                <a:xfrm>
                  <a:off x="9940134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D0674618-4BE2-944F-0D31-96E20E24F974}"/>
                    </a:ext>
                  </a:extLst>
                </p:cNvPr>
                <p:cNvSpPr/>
                <p:nvPr/>
              </p:nvSpPr>
              <p:spPr>
                <a:xfrm>
                  <a:off x="9977420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CD1D095E-541D-4864-E3D9-0886D068E4DA}"/>
                    </a:ext>
                  </a:extLst>
                </p:cNvPr>
                <p:cNvSpPr/>
                <p:nvPr/>
              </p:nvSpPr>
              <p:spPr>
                <a:xfrm>
                  <a:off x="9940134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2" name="Graphic 8">
                <a:extLst>
                  <a:ext uri="{FF2B5EF4-FFF2-40B4-BE49-F238E27FC236}">
                    <a16:creationId xmlns:a16="http://schemas.microsoft.com/office/drawing/2014/main" id="{96CCDF20-7258-E6E8-F433-6A1530ACF2EB}"/>
                  </a:ext>
                </a:extLst>
              </p:cNvPr>
              <p:cNvGrpSpPr/>
              <p:nvPr/>
            </p:nvGrpSpPr>
            <p:grpSpPr>
              <a:xfrm>
                <a:off x="9886854" y="4395337"/>
                <a:ext cx="77325" cy="42046"/>
                <a:chOff x="9886854" y="4395337"/>
                <a:chExt cx="77325" cy="42046"/>
              </a:xfrm>
            </p:grpSpPr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92A546FA-CA35-E330-0C2F-87A0D3D30561}"/>
                    </a:ext>
                  </a:extLst>
                </p:cNvPr>
                <p:cNvSpPr/>
                <p:nvPr/>
              </p:nvSpPr>
              <p:spPr>
                <a:xfrm>
                  <a:off x="9886854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CC6C6393-6021-99FD-C5A7-32538953A49C}"/>
                    </a:ext>
                  </a:extLst>
                </p:cNvPr>
                <p:cNvSpPr/>
                <p:nvPr/>
              </p:nvSpPr>
              <p:spPr>
                <a:xfrm>
                  <a:off x="9924139" y="4408260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04AB17FD-8DD7-0C08-1522-0BFF91004744}"/>
                    </a:ext>
                  </a:extLst>
                </p:cNvPr>
                <p:cNvSpPr/>
                <p:nvPr/>
              </p:nvSpPr>
              <p:spPr>
                <a:xfrm>
                  <a:off x="9886854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6" name="Graphic 8">
                <a:extLst>
                  <a:ext uri="{FF2B5EF4-FFF2-40B4-BE49-F238E27FC236}">
                    <a16:creationId xmlns:a16="http://schemas.microsoft.com/office/drawing/2014/main" id="{D7223220-2ED8-8908-E374-C217EE1238AE}"/>
                  </a:ext>
                </a:extLst>
              </p:cNvPr>
              <p:cNvGrpSpPr/>
              <p:nvPr/>
            </p:nvGrpSpPr>
            <p:grpSpPr>
              <a:xfrm>
                <a:off x="9833573" y="4395337"/>
                <a:ext cx="77325" cy="42046"/>
                <a:chOff x="9833573" y="4395337"/>
                <a:chExt cx="77325" cy="42046"/>
              </a:xfrm>
            </p:grpSpPr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F920507D-B9E4-5154-B96D-45AD62822B1D}"/>
                    </a:ext>
                  </a:extLst>
                </p:cNvPr>
                <p:cNvSpPr/>
                <p:nvPr/>
              </p:nvSpPr>
              <p:spPr>
                <a:xfrm>
                  <a:off x="9833573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89B38EFC-DFD9-9E61-7ECD-DAAD91BAB090}"/>
                    </a:ext>
                  </a:extLst>
                </p:cNvPr>
                <p:cNvSpPr/>
                <p:nvPr/>
              </p:nvSpPr>
              <p:spPr>
                <a:xfrm>
                  <a:off x="9870753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1776669-E30B-C31F-F204-EBE1A6A50703}"/>
                    </a:ext>
                  </a:extLst>
                </p:cNvPr>
                <p:cNvSpPr/>
                <p:nvPr/>
              </p:nvSpPr>
              <p:spPr>
                <a:xfrm>
                  <a:off x="9833573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4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4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0" name="Graphic 8">
                <a:extLst>
                  <a:ext uri="{FF2B5EF4-FFF2-40B4-BE49-F238E27FC236}">
                    <a16:creationId xmlns:a16="http://schemas.microsoft.com/office/drawing/2014/main" id="{12A1F467-C3A4-E0EB-C4C3-C43B4D80BB3D}"/>
                  </a:ext>
                </a:extLst>
              </p:cNvPr>
              <p:cNvGrpSpPr/>
              <p:nvPr/>
            </p:nvGrpSpPr>
            <p:grpSpPr>
              <a:xfrm>
                <a:off x="9780187" y="4395337"/>
                <a:ext cx="77431" cy="42046"/>
                <a:chOff x="9780187" y="4395337"/>
                <a:chExt cx="77431" cy="42046"/>
              </a:xfrm>
            </p:grpSpPr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7535EB2C-947A-C06F-A043-4270A0BF0294}"/>
                    </a:ext>
                  </a:extLst>
                </p:cNvPr>
                <p:cNvSpPr/>
                <p:nvPr/>
              </p:nvSpPr>
              <p:spPr>
                <a:xfrm>
                  <a:off x="9780187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E3D9B0CE-A62C-9B57-8714-ED06966D01C1}"/>
                    </a:ext>
                  </a:extLst>
                </p:cNvPr>
                <p:cNvSpPr/>
                <p:nvPr/>
              </p:nvSpPr>
              <p:spPr>
                <a:xfrm>
                  <a:off x="9817473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3A48CB92-BB63-5E5D-2B01-2962131554CD}"/>
                    </a:ext>
                  </a:extLst>
                </p:cNvPr>
                <p:cNvSpPr/>
                <p:nvPr/>
              </p:nvSpPr>
              <p:spPr>
                <a:xfrm>
                  <a:off x="9780187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4" name="Graphic 8">
                <a:extLst>
                  <a:ext uri="{FF2B5EF4-FFF2-40B4-BE49-F238E27FC236}">
                    <a16:creationId xmlns:a16="http://schemas.microsoft.com/office/drawing/2014/main" id="{F2180AC9-4395-20E1-D60A-E9260493041B}"/>
                  </a:ext>
                </a:extLst>
              </p:cNvPr>
              <p:cNvGrpSpPr/>
              <p:nvPr/>
            </p:nvGrpSpPr>
            <p:grpSpPr>
              <a:xfrm>
                <a:off x="9726907" y="4395337"/>
                <a:ext cx="77325" cy="42046"/>
                <a:chOff x="9726907" y="4395337"/>
                <a:chExt cx="77325" cy="42046"/>
              </a:xfrm>
            </p:grpSpPr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45C60A01-998C-9969-04A4-9E8A86007E38}"/>
                    </a:ext>
                  </a:extLst>
                </p:cNvPr>
                <p:cNvSpPr/>
                <p:nvPr/>
              </p:nvSpPr>
              <p:spPr>
                <a:xfrm>
                  <a:off x="9726907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87315A77-556B-7FA5-8981-C49B6EB82769}"/>
                    </a:ext>
                  </a:extLst>
                </p:cNvPr>
                <p:cNvSpPr/>
                <p:nvPr/>
              </p:nvSpPr>
              <p:spPr>
                <a:xfrm>
                  <a:off x="9764192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CAFB4D81-9EBA-C293-8B5D-DDDE521814FC}"/>
                    </a:ext>
                  </a:extLst>
                </p:cNvPr>
                <p:cNvSpPr/>
                <p:nvPr/>
              </p:nvSpPr>
              <p:spPr>
                <a:xfrm>
                  <a:off x="9726907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8" name="Graphic 8">
                <a:extLst>
                  <a:ext uri="{FF2B5EF4-FFF2-40B4-BE49-F238E27FC236}">
                    <a16:creationId xmlns:a16="http://schemas.microsoft.com/office/drawing/2014/main" id="{523F7907-A7B9-39D3-E700-84C573481F8F}"/>
                  </a:ext>
                </a:extLst>
              </p:cNvPr>
              <p:cNvGrpSpPr/>
              <p:nvPr/>
            </p:nvGrpSpPr>
            <p:grpSpPr>
              <a:xfrm>
                <a:off x="9673626" y="4395337"/>
                <a:ext cx="77325" cy="42046"/>
                <a:chOff x="9673626" y="4395337"/>
                <a:chExt cx="77325" cy="42046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80D0E108-6F49-7AF6-8BB5-92B588711947}"/>
                    </a:ext>
                  </a:extLst>
                </p:cNvPr>
                <p:cNvSpPr/>
                <p:nvPr/>
              </p:nvSpPr>
              <p:spPr>
                <a:xfrm>
                  <a:off x="9673626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CED4D3BF-D1DE-9B5C-C5FD-0B9D2A3FB31B}"/>
                    </a:ext>
                  </a:extLst>
                </p:cNvPr>
                <p:cNvSpPr/>
                <p:nvPr/>
              </p:nvSpPr>
              <p:spPr>
                <a:xfrm>
                  <a:off x="9710806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B51271DB-009B-E95F-63A2-B0ACB51A18CB}"/>
                    </a:ext>
                  </a:extLst>
                </p:cNvPr>
                <p:cNvSpPr/>
                <p:nvPr/>
              </p:nvSpPr>
              <p:spPr>
                <a:xfrm>
                  <a:off x="9673626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2" name="Graphic 8">
                <a:extLst>
                  <a:ext uri="{FF2B5EF4-FFF2-40B4-BE49-F238E27FC236}">
                    <a16:creationId xmlns:a16="http://schemas.microsoft.com/office/drawing/2014/main" id="{DF0B9925-A037-880C-0DAE-7614A35EF05F}"/>
                  </a:ext>
                </a:extLst>
              </p:cNvPr>
              <p:cNvGrpSpPr/>
              <p:nvPr/>
            </p:nvGrpSpPr>
            <p:grpSpPr>
              <a:xfrm>
                <a:off x="9620240" y="4395337"/>
                <a:ext cx="77431" cy="42046"/>
                <a:chOff x="9620240" y="4395337"/>
                <a:chExt cx="77431" cy="42046"/>
              </a:xfrm>
            </p:grpSpPr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D6DDB0FD-3729-AC01-1DB7-8A0AC72AB554}"/>
                    </a:ext>
                  </a:extLst>
                </p:cNvPr>
                <p:cNvSpPr/>
                <p:nvPr/>
              </p:nvSpPr>
              <p:spPr>
                <a:xfrm>
                  <a:off x="9620240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15B0A046-8A83-5EB8-4B61-857F2D44A2FA}"/>
                    </a:ext>
                  </a:extLst>
                </p:cNvPr>
                <p:cNvSpPr/>
                <p:nvPr/>
              </p:nvSpPr>
              <p:spPr>
                <a:xfrm>
                  <a:off x="9657525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C52E8CC0-3A0A-1E27-1ADF-2D2829BFE7D2}"/>
                    </a:ext>
                  </a:extLst>
                </p:cNvPr>
                <p:cNvSpPr/>
                <p:nvPr/>
              </p:nvSpPr>
              <p:spPr>
                <a:xfrm>
                  <a:off x="9620240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6" name="Graphic 8">
                <a:extLst>
                  <a:ext uri="{FF2B5EF4-FFF2-40B4-BE49-F238E27FC236}">
                    <a16:creationId xmlns:a16="http://schemas.microsoft.com/office/drawing/2014/main" id="{85231F89-720B-7692-5B8E-05E267FFE8B1}"/>
                  </a:ext>
                </a:extLst>
              </p:cNvPr>
              <p:cNvGrpSpPr/>
              <p:nvPr/>
            </p:nvGrpSpPr>
            <p:grpSpPr>
              <a:xfrm>
                <a:off x="9566959" y="4395337"/>
                <a:ext cx="77325" cy="42046"/>
                <a:chOff x="9566959" y="4395337"/>
                <a:chExt cx="77325" cy="42046"/>
              </a:xfrm>
            </p:grpSpPr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C6A726C7-5E34-ADEF-A0D9-9F473FAD2232}"/>
                    </a:ext>
                  </a:extLst>
                </p:cNvPr>
                <p:cNvSpPr/>
                <p:nvPr/>
              </p:nvSpPr>
              <p:spPr>
                <a:xfrm>
                  <a:off x="9566959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DDEE9EA5-36F2-F4EE-E9E1-405A8B4186E0}"/>
                    </a:ext>
                  </a:extLst>
                </p:cNvPr>
                <p:cNvSpPr/>
                <p:nvPr/>
              </p:nvSpPr>
              <p:spPr>
                <a:xfrm>
                  <a:off x="9604245" y="4408260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81FDEE10-B387-DBAC-6D25-1C9F952F0E48}"/>
                    </a:ext>
                  </a:extLst>
                </p:cNvPr>
                <p:cNvSpPr/>
                <p:nvPr/>
              </p:nvSpPr>
              <p:spPr>
                <a:xfrm>
                  <a:off x="9566959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0" name="Graphic 8">
                <a:extLst>
                  <a:ext uri="{FF2B5EF4-FFF2-40B4-BE49-F238E27FC236}">
                    <a16:creationId xmlns:a16="http://schemas.microsoft.com/office/drawing/2014/main" id="{DBA9754E-2AB5-AAC7-CE66-EB96EFC18399}"/>
                  </a:ext>
                </a:extLst>
              </p:cNvPr>
              <p:cNvGrpSpPr/>
              <p:nvPr/>
            </p:nvGrpSpPr>
            <p:grpSpPr>
              <a:xfrm>
                <a:off x="9513679" y="4395337"/>
                <a:ext cx="77325" cy="42046"/>
                <a:chOff x="9513679" y="4395337"/>
                <a:chExt cx="77325" cy="42046"/>
              </a:xfrm>
            </p:grpSpPr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E55EB1EE-19DB-E084-A4AC-90DD7811066D}"/>
                    </a:ext>
                  </a:extLst>
                </p:cNvPr>
                <p:cNvSpPr/>
                <p:nvPr/>
              </p:nvSpPr>
              <p:spPr>
                <a:xfrm>
                  <a:off x="9513679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AC22C904-3952-63F3-43BE-1EE155E1D0AE}"/>
                    </a:ext>
                  </a:extLst>
                </p:cNvPr>
                <p:cNvSpPr/>
                <p:nvPr/>
              </p:nvSpPr>
              <p:spPr>
                <a:xfrm>
                  <a:off x="9550858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69181379-B529-B310-DCE1-DB5D15AABCB5}"/>
                    </a:ext>
                  </a:extLst>
                </p:cNvPr>
                <p:cNvSpPr/>
                <p:nvPr/>
              </p:nvSpPr>
              <p:spPr>
                <a:xfrm>
                  <a:off x="9513679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4" name="Graphic 8">
                <a:extLst>
                  <a:ext uri="{FF2B5EF4-FFF2-40B4-BE49-F238E27FC236}">
                    <a16:creationId xmlns:a16="http://schemas.microsoft.com/office/drawing/2014/main" id="{6AB6700C-F5D3-0D8B-E1F3-C2BBC4C1A9DC}"/>
                  </a:ext>
                </a:extLst>
              </p:cNvPr>
              <p:cNvGrpSpPr/>
              <p:nvPr/>
            </p:nvGrpSpPr>
            <p:grpSpPr>
              <a:xfrm>
                <a:off x="9460292" y="4395337"/>
                <a:ext cx="77431" cy="42046"/>
                <a:chOff x="9460292" y="4395337"/>
                <a:chExt cx="77431" cy="42046"/>
              </a:xfrm>
            </p:grpSpPr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1D70FEE7-E6CE-D4D9-6387-E236F43FD141}"/>
                    </a:ext>
                  </a:extLst>
                </p:cNvPr>
                <p:cNvSpPr/>
                <p:nvPr/>
              </p:nvSpPr>
              <p:spPr>
                <a:xfrm>
                  <a:off x="9460292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846AA0E7-129E-DBEA-3E98-7882129FE658}"/>
                    </a:ext>
                  </a:extLst>
                </p:cNvPr>
                <p:cNvSpPr/>
                <p:nvPr/>
              </p:nvSpPr>
              <p:spPr>
                <a:xfrm>
                  <a:off x="9497578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0F8037A6-55DE-8BB6-7439-0349271E416A}"/>
                    </a:ext>
                  </a:extLst>
                </p:cNvPr>
                <p:cNvSpPr/>
                <p:nvPr/>
              </p:nvSpPr>
              <p:spPr>
                <a:xfrm>
                  <a:off x="9460292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8" name="Graphic 8">
                <a:extLst>
                  <a:ext uri="{FF2B5EF4-FFF2-40B4-BE49-F238E27FC236}">
                    <a16:creationId xmlns:a16="http://schemas.microsoft.com/office/drawing/2014/main" id="{36A2E6A1-D034-0523-A057-52800914F002}"/>
                  </a:ext>
                </a:extLst>
              </p:cNvPr>
              <p:cNvGrpSpPr/>
              <p:nvPr/>
            </p:nvGrpSpPr>
            <p:grpSpPr>
              <a:xfrm>
                <a:off x="9407012" y="4395337"/>
                <a:ext cx="77325" cy="42046"/>
                <a:chOff x="9407012" y="4395337"/>
                <a:chExt cx="77325" cy="42046"/>
              </a:xfrm>
            </p:grpSpPr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EACD8616-5555-D06D-7D52-2E322FE8343C}"/>
                    </a:ext>
                  </a:extLst>
                </p:cNvPr>
                <p:cNvSpPr/>
                <p:nvPr/>
              </p:nvSpPr>
              <p:spPr>
                <a:xfrm>
                  <a:off x="9407012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EAEC0A04-39DA-07A4-0005-FF776FA91C87}"/>
                    </a:ext>
                  </a:extLst>
                </p:cNvPr>
                <p:cNvSpPr/>
                <p:nvPr/>
              </p:nvSpPr>
              <p:spPr>
                <a:xfrm>
                  <a:off x="9444297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1E3178DF-E388-FBB4-A475-B8B7C15F380A}"/>
                    </a:ext>
                  </a:extLst>
                </p:cNvPr>
                <p:cNvSpPr/>
                <p:nvPr/>
              </p:nvSpPr>
              <p:spPr>
                <a:xfrm>
                  <a:off x="9407012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2" name="Graphic 8">
                <a:extLst>
                  <a:ext uri="{FF2B5EF4-FFF2-40B4-BE49-F238E27FC236}">
                    <a16:creationId xmlns:a16="http://schemas.microsoft.com/office/drawing/2014/main" id="{F87142C9-0093-AE45-8BF5-9C03AB9421B2}"/>
                  </a:ext>
                </a:extLst>
              </p:cNvPr>
              <p:cNvGrpSpPr/>
              <p:nvPr/>
            </p:nvGrpSpPr>
            <p:grpSpPr>
              <a:xfrm>
                <a:off x="9353731" y="4395337"/>
                <a:ext cx="77325" cy="42046"/>
                <a:chOff x="9353731" y="4395337"/>
                <a:chExt cx="77325" cy="42046"/>
              </a:xfrm>
            </p:grpSpPr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B25E0B2E-CB69-9A28-B722-5C87913B60ED}"/>
                    </a:ext>
                  </a:extLst>
                </p:cNvPr>
                <p:cNvSpPr/>
                <p:nvPr/>
              </p:nvSpPr>
              <p:spPr>
                <a:xfrm>
                  <a:off x="9353731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14E9F709-5E48-F9F1-F088-267A4FE411F9}"/>
                    </a:ext>
                  </a:extLst>
                </p:cNvPr>
                <p:cNvSpPr/>
                <p:nvPr/>
              </p:nvSpPr>
              <p:spPr>
                <a:xfrm>
                  <a:off x="9390911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06D2DAD7-3418-2DBA-C709-7BE5197F0997}"/>
                    </a:ext>
                  </a:extLst>
                </p:cNvPr>
                <p:cNvSpPr/>
                <p:nvPr/>
              </p:nvSpPr>
              <p:spPr>
                <a:xfrm>
                  <a:off x="9353731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6" name="Graphic 8">
                <a:extLst>
                  <a:ext uri="{FF2B5EF4-FFF2-40B4-BE49-F238E27FC236}">
                    <a16:creationId xmlns:a16="http://schemas.microsoft.com/office/drawing/2014/main" id="{F5C31E8C-70A3-0A38-5EAD-66A72C955E1D}"/>
                  </a:ext>
                </a:extLst>
              </p:cNvPr>
              <p:cNvGrpSpPr/>
              <p:nvPr/>
            </p:nvGrpSpPr>
            <p:grpSpPr>
              <a:xfrm>
                <a:off x="9300345" y="4395337"/>
                <a:ext cx="77431" cy="42046"/>
                <a:chOff x="9300345" y="4395337"/>
                <a:chExt cx="77431" cy="42046"/>
              </a:xfrm>
            </p:grpSpPr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47B282D2-CE67-9F1E-77C3-EDCC43A9F360}"/>
                    </a:ext>
                  </a:extLst>
                </p:cNvPr>
                <p:cNvSpPr/>
                <p:nvPr/>
              </p:nvSpPr>
              <p:spPr>
                <a:xfrm>
                  <a:off x="9300345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2575AB5A-3D66-3315-A2C0-B48E14B870C5}"/>
                    </a:ext>
                  </a:extLst>
                </p:cNvPr>
                <p:cNvSpPr/>
                <p:nvPr/>
              </p:nvSpPr>
              <p:spPr>
                <a:xfrm>
                  <a:off x="9337631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2699CB7F-21AE-FFF3-086B-DAA22B39F5FF}"/>
                    </a:ext>
                  </a:extLst>
                </p:cNvPr>
                <p:cNvSpPr/>
                <p:nvPr/>
              </p:nvSpPr>
              <p:spPr>
                <a:xfrm>
                  <a:off x="9300345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0" name="Graphic 8">
                <a:extLst>
                  <a:ext uri="{FF2B5EF4-FFF2-40B4-BE49-F238E27FC236}">
                    <a16:creationId xmlns:a16="http://schemas.microsoft.com/office/drawing/2014/main" id="{8A3667F8-5508-7F32-3FD0-2972B2D5A811}"/>
                  </a:ext>
                </a:extLst>
              </p:cNvPr>
              <p:cNvGrpSpPr/>
              <p:nvPr/>
            </p:nvGrpSpPr>
            <p:grpSpPr>
              <a:xfrm>
                <a:off x="10313415" y="4395337"/>
                <a:ext cx="77325" cy="42046"/>
                <a:chOff x="10313415" y="4395337"/>
                <a:chExt cx="77325" cy="42046"/>
              </a:xfrm>
            </p:grpSpPr>
            <p:sp>
              <p:nvSpPr>
                <p:cNvPr id="531" name="Freeform: Shape 530">
                  <a:extLst>
                    <a:ext uri="{FF2B5EF4-FFF2-40B4-BE49-F238E27FC236}">
                      <a16:creationId xmlns:a16="http://schemas.microsoft.com/office/drawing/2014/main" id="{6E33D0B5-8257-CFA0-22B1-213DAF9E5A51}"/>
                    </a:ext>
                  </a:extLst>
                </p:cNvPr>
                <p:cNvSpPr/>
                <p:nvPr/>
              </p:nvSpPr>
              <p:spPr>
                <a:xfrm>
                  <a:off x="10313415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99C9E867-F529-6B63-1BE2-D162D76B6394}"/>
                    </a:ext>
                  </a:extLst>
                </p:cNvPr>
                <p:cNvSpPr/>
                <p:nvPr/>
              </p:nvSpPr>
              <p:spPr>
                <a:xfrm>
                  <a:off x="10350594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3" name="Freeform: Shape 532">
                  <a:extLst>
                    <a:ext uri="{FF2B5EF4-FFF2-40B4-BE49-F238E27FC236}">
                      <a16:creationId xmlns:a16="http://schemas.microsoft.com/office/drawing/2014/main" id="{8CCB2ED1-D3E6-5B2A-8A9D-88F7EF0271C9}"/>
                    </a:ext>
                  </a:extLst>
                </p:cNvPr>
                <p:cNvSpPr/>
                <p:nvPr/>
              </p:nvSpPr>
              <p:spPr>
                <a:xfrm>
                  <a:off x="10313415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3E5B35A0-387B-649E-87A6-F6B2A1FE7BAA}"/>
                </a:ext>
              </a:extLst>
            </p:cNvPr>
            <p:cNvSpPr/>
            <p:nvPr/>
          </p:nvSpPr>
          <p:spPr>
            <a:xfrm>
              <a:off x="8313651" y="3239065"/>
              <a:ext cx="1596823" cy="855764"/>
            </a:xfrm>
            <a:custGeom>
              <a:avLst/>
              <a:gdLst>
                <a:gd name="connsiteX0" fmla="*/ 0 w 1596823"/>
                <a:gd name="connsiteY0" fmla="*/ 0 h 855764"/>
                <a:gd name="connsiteX1" fmla="*/ 1596824 w 1596823"/>
                <a:gd name="connsiteY1" fmla="*/ 0 h 855764"/>
                <a:gd name="connsiteX2" fmla="*/ 1596824 w 1596823"/>
                <a:gd name="connsiteY2" fmla="*/ 855764 h 855764"/>
                <a:gd name="connsiteX3" fmla="*/ 0 w 1596823"/>
                <a:gd name="connsiteY3" fmla="*/ 855764 h 85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6823" h="855764">
                  <a:moveTo>
                    <a:pt x="0" y="0"/>
                  </a:moveTo>
                  <a:lnTo>
                    <a:pt x="1596824" y="0"/>
                  </a:lnTo>
                  <a:lnTo>
                    <a:pt x="1596824" y="855764"/>
                  </a:lnTo>
                  <a:lnTo>
                    <a:pt x="0" y="85576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52" name="Group 751">
            <a:extLst>
              <a:ext uri="{FF2B5EF4-FFF2-40B4-BE49-F238E27FC236}">
                <a16:creationId xmlns:a16="http://schemas.microsoft.com/office/drawing/2014/main" id="{CAAD7C71-6EE5-6142-8EB6-882FEEDE5A68}"/>
              </a:ext>
            </a:extLst>
          </p:cNvPr>
          <p:cNvGrpSpPr/>
          <p:nvPr/>
        </p:nvGrpSpPr>
        <p:grpSpPr>
          <a:xfrm>
            <a:off x="2260600" y="482554"/>
            <a:ext cx="3410022" cy="9194846"/>
            <a:chOff x="2260600" y="482554"/>
            <a:chExt cx="3410022" cy="9194846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40333DE-0644-BFD8-F160-E8C131285FA8}"/>
                </a:ext>
              </a:extLst>
            </p:cNvPr>
            <p:cNvGrpSpPr/>
            <p:nvPr/>
          </p:nvGrpSpPr>
          <p:grpSpPr>
            <a:xfrm rot="21427237">
              <a:off x="2647823" y="482554"/>
              <a:ext cx="3022799" cy="6101255"/>
              <a:chOff x="2647823" y="482554"/>
              <a:chExt cx="3022799" cy="6101255"/>
            </a:xfrm>
          </p:grpSpPr>
          <p:grpSp>
            <p:nvGrpSpPr>
              <p:cNvPr id="50" name="Graphic 8">
                <a:extLst>
                  <a:ext uri="{FF2B5EF4-FFF2-40B4-BE49-F238E27FC236}">
                    <a16:creationId xmlns:a16="http://schemas.microsoft.com/office/drawing/2014/main" id="{5A9B27E7-9BAB-8FAB-78D1-82B063DDAF8D}"/>
                  </a:ext>
                </a:extLst>
              </p:cNvPr>
              <p:cNvGrpSpPr/>
              <p:nvPr/>
            </p:nvGrpSpPr>
            <p:grpSpPr>
              <a:xfrm>
                <a:off x="2943681" y="5509874"/>
                <a:ext cx="443067" cy="1073935"/>
                <a:chOff x="2943681" y="5509874"/>
                <a:chExt cx="443067" cy="1073935"/>
              </a:xfrm>
            </p:grpSpPr>
            <p:grpSp>
              <p:nvGrpSpPr>
                <p:cNvPr id="51" name="Graphic 8">
                  <a:extLst>
                    <a:ext uri="{FF2B5EF4-FFF2-40B4-BE49-F238E27FC236}">
                      <a16:creationId xmlns:a16="http://schemas.microsoft.com/office/drawing/2014/main" id="{5C753D18-369B-7B02-8803-4B748BACB9B4}"/>
                    </a:ext>
                  </a:extLst>
                </p:cNvPr>
                <p:cNvGrpSpPr/>
                <p:nvPr/>
              </p:nvGrpSpPr>
              <p:grpSpPr>
                <a:xfrm>
                  <a:off x="2943681" y="5509874"/>
                  <a:ext cx="443067" cy="1073935"/>
                  <a:chOff x="2943681" y="5509874"/>
                  <a:chExt cx="443067" cy="1073935"/>
                </a:xfrm>
              </p:grpSpPr>
              <p:grpSp>
                <p:nvGrpSpPr>
                  <p:cNvPr id="52" name="Graphic 8">
                    <a:extLst>
                      <a:ext uri="{FF2B5EF4-FFF2-40B4-BE49-F238E27FC236}">
                        <a16:creationId xmlns:a16="http://schemas.microsoft.com/office/drawing/2014/main" id="{95743374-7FA3-C94A-7876-9A3DA49C7732}"/>
                      </a:ext>
                    </a:extLst>
                  </p:cNvPr>
                  <p:cNvGrpSpPr/>
                  <p:nvPr/>
                </p:nvGrpSpPr>
                <p:grpSpPr>
                  <a:xfrm>
                    <a:off x="3007736" y="5509874"/>
                    <a:ext cx="379012" cy="920256"/>
                    <a:chOff x="3007736" y="5509874"/>
                    <a:chExt cx="379012" cy="920256"/>
                  </a:xfrm>
                </p:grpSpPr>
                <p:sp>
                  <p:nvSpPr>
                    <p:cNvPr id="53" name="Freeform: Shape 52">
                      <a:extLst>
                        <a:ext uri="{FF2B5EF4-FFF2-40B4-BE49-F238E27FC236}">
                          <a16:creationId xmlns:a16="http://schemas.microsoft.com/office/drawing/2014/main" id="{F8F8B59C-2BA7-7762-299A-B28179B6A5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037" y="5509874"/>
                      <a:ext cx="378711" cy="918048"/>
                    </a:xfrm>
                    <a:custGeom>
                      <a:avLst/>
                      <a:gdLst>
                        <a:gd name="connsiteX0" fmla="*/ 72587 w 378711"/>
                        <a:gd name="connsiteY0" fmla="*/ 917942 h 918048"/>
                        <a:gd name="connsiteX1" fmla="*/ 23121 w 378711"/>
                        <a:gd name="connsiteY1" fmla="*/ 689145 h 918048"/>
                        <a:gd name="connsiteX2" fmla="*/ 2147 w 378711"/>
                        <a:gd name="connsiteY2" fmla="*/ 570827 h 918048"/>
                        <a:gd name="connsiteX3" fmla="*/ 2147 w 378711"/>
                        <a:gd name="connsiteY3" fmla="*/ 523373 h 918048"/>
                        <a:gd name="connsiteX4" fmla="*/ 5749 w 378711"/>
                        <a:gd name="connsiteY4" fmla="*/ 512675 h 918048"/>
                        <a:gd name="connsiteX5" fmla="*/ 6702 w 378711"/>
                        <a:gd name="connsiteY5" fmla="*/ 510239 h 918048"/>
                        <a:gd name="connsiteX6" fmla="*/ 8185 w 378711"/>
                        <a:gd name="connsiteY6" fmla="*/ 506214 h 918048"/>
                        <a:gd name="connsiteX7" fmla="*/ 11045 w 378711"/>
                        <a:gd name="connsiteY7" fmla="*/ 499011 h 918048"/>
                        <a:gd name="connsiteX8" fmla="*/ 16553 w 378711"/>
                        <a:gd name="connsiteY8" fmla="*/ 485134 h 918048"/>
                        <a:gd name="connsiteX9" fmla="*/ 38586 w 378711"/>
                        <a:gd name="connsiteY9" fmla="*/ 430796 h 918048"/>
                        <a:gd name="connsiteX10" fmla="*/ 216858 w 378711"/>
                        <a:gd name="connsiteY10" fmla="*/ 0 h 918048"/>
                        <a:gd name="connsiteX11" fmla="*/ 378712 w 378711"/>
                        <a:gd name="connsiteY11" fmla="*/ 78066 h 918048"/>
                        <a:gd name="connsiteX12" fmla="*/ 154468 w 378711"/>
                        <a:gd name="connsiteY12" fmla="*/ 485876 h 918048"/>
                        <a:gd name="connsiteX13" fmla="*/ 126927 w 378711"/>
                        <a:gd name="connsiteY13" fmla="*/ 536720 h 918048"/>
                        <a:gd name="connsiteX14" fmla="*/ 120254 w 378711"/>
                        <a:gd name="connsiteY14" fmla="*/ 549219 h 918048"/>
                        <a:gd name="connsiteX15" fmla="*/ 117076 w 378711"/>
                        <a:gd name="connsiteY15" fmla="*/ 555257 h 918048"/>
                        <a:gd name="connsiteX16" fmla="*/ 115699 w 378711"/>
                        <a:gd name="connsiteY16" fmla="*/ 557905 h 918048"/>
                        <a:gd name="connsiteX17" fmla="*/ 115170 w 378711"/>
                        <a:gd name="connsiteY17" fmla="*/ 558964 h 918048"/>
                        <a:gd name="connsiteX18" fmla="*/ 115170 w 378711"/>
                        <a:gd name="connsiteY18" fmla="*/ 558964 h 918048"/>
                        <a:gd name="connsiteX19" fmla="*/ 115170 w 378711"/>
                        <a:gd name="connsiteY19" fmla="*/ 558964 h 918048"/>
                        <a:gd name="connsiteX20" fmla="*/ 117394 w 378711"/>
                        <a:gd name="connsiteY20" fmla="*/ 551655 h 918048"/>
                        <a:gd name="connsiteX21" fmla="*/ 117394 w 378711"/>
                        <a:gd name="connsiteY21" fmla="*/ 562142 h 918048"/>
                        <a:gd name="connsiteX22" fmla="*/ 124809 w 378711"/>
                        <a:gd name="connsiteY22" fmla="*/ 674527 h 918048"/>
                        <a:gd name="connsiteX23" fmla="*/ 148642 w 378711"/>
                        <a:gd name="connsiteY23" fmla="*/ 905019 h 918048"/>
                        <a:gd name="connsiteX24" fmla="*/ 72905 w 378711"/>
                        <a:gd name="connsiteY24" fmla="*/ 918048 h 918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78711" h="918048">
                          <a:moveTo>
                            <a:pt x="72587" y="917942"/>
                          </a:moveTo>
                          <a:cubicBezTo>
                            <a:pt x="55322" y="841889"/>
                            <a:pt x="38692" y="765940"/>
                            <a:pt x="23121" y="689145"/>
                          </a:cubicBezTo>
                          <a:cubicBezTo>
                            <a:pt x="15494" y="650377"/>
                            <a:pt x="7867" y="612774"/>
                            <a:pt x="2147" y="570827"/>
                          </a:cubicBezTo>
                          <a:cubicBezTo>
                            <a:pt x="1618" y="559706"/>
                            <a:pt x="-2408" y="551549"/>
                            <a:pt x="2147" y="523373"/>
                          </a:cubicBezTo>
                          <a:lnTo>
                            <a:pt x="5749" y="512675"/>
                          </a:lnTo>
                          <a:lnTo>
                            <a:pt x="6702" y="510239"/>
                          </a:lnTo>
                          <a:lnTo>
                            <a:pt x="8185" y="506214"/>
                          </a:lnTo>
                          <a:lnTo>
                            <a:pt x="11045" y="499011"/>
                          </a:lnTo>
                          <a:lnTo>
                            <a:pt x="16553" y="485134"/>
                          </a:lnTo>
                          <a:lnTo>
                            <a:pt x="38586" y="430796"/>
                          </a:lnTo>
                          <a:lnTo>
                            <a:pt x="216858" y="0"/>
                          </a:lnTo>
                          <a:lnTo>
                            <a:pt x="378712" y="78066"/>
                          </a:lnTo>
                          <a:lnTo>
                            <a:pt x="154468" y="485876"/>
                          </a:lnTo>
                          <a:lnTo>
                            <a:pt x="126927" y="536720"/>
                          </a:lnTo>
                          <a:lnTo>
                            <a:pt x="120254" y="549219"/>
                          </a:lnTo>
                          <a:lnTo>
                            <a:pt x="117076" y="555257"/>
                          </a:lnTo>
                          <a:lnTo>
                            <a:pt x="115699" y="557905"/>
                          </a:lnTo>
                          <a:lnTo>
                            <a:pt x="115170" y="558964"/>
                          </a:lnTo>
                          <a:cubicBezTo>
                            <a:pt x="115170" y="558964"/>
                            <a:pt x="115170" y="558964"/>
                            <a:pt x="115170" y="558964"/>
                          </a:cubicBezTo>
                          <a:lnTo>
                            <a:pt x="115170" y="558964"/>
                          </a:lnTo>
                          <a:cubicBezTo>
                            <a:pt x="115170" y="558964"/>
                            <a:pt x="117394" y="551655"/>
                            <a:pt x="117394" y="551655"/>
                          </a:cubicBezTo>
                          <a:cubicBezTo>
                            <a:pt x="118242" y="542546"/>
                            <a:pt x="116864" y="553985"/>
                            <a:pt x="117394" y="562142"/>
                          </a:cubicBezTo>
                          <a:cubicBezTo>
                            <a:pt x="118136" y="597415"/>
                            <a:pt x="121525" y="636607"/>
                            <a:pt x="124809" y="674527"/>
                          </a:cubicBezTo>
                          <a:cubicBezTo>
                            <a:pt x="131694" y="751111"/>
                            <a:pt x="139850" y="828330"/>
                            <a:pt x="148642" y="905019"/>
                          </a:cubicBezTo>
                          <a:lnTo>
                            <a:pt x="72905" y="918048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54" name="Graphic 8">
                      <a:extLst>
                        <a:ext uri="{FF2B5EF4-FFF2-40B4-BE49-F238E27FC236}">
                          <a16:creationId xmlns:a16="http://schemas.microsoft.com/office/drawing/2014/main" id="{296B09B8-B2B6-4F88-CAC5-B6CAA1DDE2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07736" y="5546419"/>
                      <a:ext cx="360158" cy="852407"/>
                      <a:chOff x="3007736" y="5546419"/>
                      <a:chExt cx="360158" cy="852407"/>
                    </a:xfrm>
                    <a:solidFill>
                      <a:srgbClr val="B0292E"/>
                    </a:solidFill>
                  </p:grpSpPr>
                  <p:sp>
                    <p:nvSpPr>
                      <p:cNvPr id="55" name="Freeform: Shape 54">
                        <a:extLst>
                          <a:ext uri="{FF2B5EF4-FFF2-40B4-BE49-F238E27FC236}">
                            <a16:creationId xmlns:a16="http://schemas.microsoft.com/office/drawing/2014/main" id="{2F61523C-586F-E8CC-8801-799D57D5D6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4017" y="5916837"/>
                        <a:ext cx="140774" cy="108360"/>
                      </a:xfrm>
                      <a:custGeom>
                        <a:avLst/>
                        <a:gdLst>
                          <a:gd name="connsiteX0" fmla="*/ 112387 w 140774"/>
                          <a:gd name="connsiteY0" fmla="*/ 108361 h 108360"/>
                          <a:gd name="connsiteX1" fmla="*/ 53810 w 140774"/>
                          <a:gd name="connsiteY1" fmla="*/ 78702 h 108360"/>
                          <a:gd name="connsiteX2" fmla="*/ 0 w 140774"/>
                          <a:gd name="connsiteY2" fmla="*/ 54763 h 108360"/>
                          <a:gd name="connsiteX3" fmla="*/ 22456 w 140774"/>
                          <a:gd name="connsiteY3" fmla="*/ 0 h 108360"/>
                          <a:gd name="connsiteX4" fmla="*/ 79868 w 140774"/>
                          <a:gd name="connsiteY4" fmla="*/ 25634 h 108360"/>
                          <a:gd name="connsiteX5" fmla="*/ 140775 w 140774"/>
                          <a:gd name="connsiteY5" fmla="*/ 56563 h 108360"/>
                          <a:gd name="connsiteX6" fmla="*/ 112493 w 140774"/>
                          <a:gd name="connsiteY6" fmla="*/ 108361 h 108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0774" h="108360">
                            <a:moveTo>
                              <a:pt x="112387" y="108361"/>
                            </a:moveTo>
                            <a:cubicBezTo>
                              <a:pt x="39510" y="72770"/>
                              <a:pt x="67686" y="85269"/>
                              <a:pt x="53810" y="78702"/>
                            </a:cubicBezTo>
                            <a:cubicBezTo>
                              <a:pt x="42264" y="73300"/>
                              <a:pt x="10805" y="58999"/>
                              <a:pt x="0" y="54763"/>
                            </a:cubicBezTo>
                            <a:lnTo>
                              <a:pt x="22456" y="0"/>
                            </a:lnTo>
                            <a:cubicBezTo>
                              <a:pt x="34426" y="4661"/>
                              <a:pt x="67792" y="19808"/>
                              <a:pt x="79868" y="25634"/>
                            </a:cubicBezTo>
                            <a:cubicBezTo>
                              <a:pt x="93002" y="31883"/>
                              <a:pt x="64932" y="19278"/>
                              <a:pt x="140775" y="56563"/>
                            </a:cubicBezTo>
                            <a:lnTo>
                              <a:pt x="112493" y="1083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6" name="Freeform: Shape 55">
                        <a:extLst>
                          <a:ext uri="{FF2B5EF4-FFF2-40B4-BE49-F238E27FC236}">
                            <a16:creationId xmlns:a16="http://schemas.microsoft.com/office/drawing/2014/main" id="{85625553-E6EC-3721-6B7F-07F8C9CC09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2044" y="5824047"/>
                        <a:ext cx="150731" cy="113233"/>
                      </a:xfrm>
                      <a:custGeom>
                        <a:avLst/>
                        <a:gdLst>
                          <a:gd name="connsiteX0" fmla="*/ 122238 w 150731"/>
                          <a:gd name="connsiteY0" fmla="*/ 113233 h 113233"/>
                          <a:gd name="connsiteX1" fmla="*/ 58365 w 150731"/>
                          <a:gd name="connsiteY1" fmla="*/ 81032 h 113233"/>
                          <a:gd name="connsiteX2" fmla="*/ 0 w 150731"/>
                          <a:gd name="connsiteY2" fmla="*/ 54551 h 113233"/>
                          <a:gd name="connsiteX3" fmla="*/ 22456 w 150731"/>
                          <a:gd name="connsiteY3" fmla="*/ 0 h 113233"/>
                          <a:gd name="connsiteX4" fmla="*/ 84635 w 150731"/>
                          <a:gd name="connsiteY4" fmla="*/ 27964 h 113233"/>
                          <a:gd name="connsiteX5" fmla="*/ 150732 w 150731"/>
                          <a:gd name="connsiteY5" fmla="*/ 61330 h 113233"/>
                          <a:gd name="connsiteX6" fmla="*/ 122344 w 150731"/>
                          <a:gd name="connsiteY6" fmla="*/ 113233 h 113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0731" h="113233">
                            <a:moveTo>
                              <a:pt x="122238" y="113233"/>
                            </a:moveTo>
                            <a:cubicBezTo>
                              <a:pt x="44489" y="75100"/>
                              <a:pt x="72135" y="87599"/>
                              <a:pt x="58365" y="81032"/>
                            </a:cubicBezTo>
                            <a:cubicBezTo>
                              <a:pt x="45760" y="74994"/>
                              <a:pt x="11652" y="59317"/>
                              <a:pt x="0" y="54551"/>
                            </a:cubicBezTo>
                            <a:lnTo>
                              <a:pt x="22456" y="0"/>
                            </a:lnTo>
                            <a:cubicBezTo>
                              <a:pt x="35379" y="5084"/>
                              <a:pt x="71500" y="21714"/>
                              <a:pt x="84635" y="27964"/>
                            </a:cubicBezTo>
                            <a:lnTo>
                              <a:pt x="150732" y="61330"/>
                            </a:lnTo>
                            <a:lnTo>
                              <a:pt x="122344" y="11323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7" name="Freeform: Shape 56">
                        <a:extLst>
                          <a:ext uri="{FF2B5EF4-FFF2-40B4-BE49-F238E27FC236}">
                            <a16:creationId xmlns:a16="http://schemas.microsoft.com/office/drawing/2014/main" id="{AEE5139C-2E41-57CC-5831-ECE4113279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6973" y="5546419"/>
                        <a:ext cx="180920" cy="127003"/>
                      </a:xfrm>
                      <a:custGeom>
                        <a:avLst/>
                        <a:gdLst>
                          <a:gd name="connsiteX0" fmla="*/ 152427 w 180920"/>
                          <a:gd name="connsiteY0" fmla="*/ 127003 h 127003"/>
                          <a:gd name="connsiteX1" fmla="*/ 72559 w 180920"/>
                          <a:gd name="connsiteY1" fmla="*/ 87600 h 127003"/>
                          <a:gd name="connsiteX2" fmla="*/ 0 w 180920"/>
                          <a:gd name="connsiteY2" fmla="*/ 54339 h 127003"/>
                          <a:gd name="connsiteX3" fmla="*/ 22562 w 180920"/>
                          <a:gd name="connsiteY3" fmla="*/ 0 h 127003"/>
                          <a:gd name="connsiteX4" fmla="*/ 99040 w 180920"/>
                          <a:gd name="connsiteY4" fmla="*/ 34744 h 127003"/>
                          <a:gd name="connsiteX5" fmla="*/ 180921 w 180920"/>
                          <a:gd name="connsiteY5" fmla="*/ 75101 h 127003"/>
                          <a:gd name="connsiteX6" fmla="*/ 152321 w 180920"/>
                          <a:gd name="connsiteY6" fmla="*/ 127003 h 127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0920" h="127003">
                            <a:moveTo>
                              <a:pt x="152427" y="127003"/>
                            </a:moveTo>
                            <a:lnTo>
                              <a:pt x="72559" y="87600"/>
                            </a:lnTo>
                            <a:lnTo>
                              <a:pt x="0" y="54339"/>
                            </a:lnTo>
                            <a:lnTo>
                              <a:pt x="22562" y="0"/>
                            </a:lnTo>
                            <a:cubicBezTo>
                              <a:pt x="38451" y="6567"/>
                              <a:pt x="82834" y="26905"/>
                              <a:pt x="99040" y="34744"/>
                            </a:cubicBezTo>
                            <a:lnTo>
                              <a:pt x="180921" y="75101"/>
                            </a:lnTo>
                            <a:lnTo>
                              <a:pt x="152321" y="12700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8" name="Freeform: Shape 57">
                        <a:extLst>
                          <a:ext uri="{FF2B5EF4-FFF2-40B4-BE49-F238E27FC236}">
                            <a16:creationId xmlns:a16="http://schemas.microsoft.com/office/drawing/2014/main" id="{D40DF7CD-2667-F623-6D84-DF5DBDD3FE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48522" y="5638890"/>
                        <a:ext cx="170963" cy="122448"/>
                      </a:xfrm>
                      <a:custGeom>
                        <a:avLst/>
                        <a:gdLst>
                          <a:gd name="connsiteX0" fmla="*/ 142470 w 170963"/>
                          <a:gd name="connsiteY0" fmla="*/ 122449 h 122448"/>
                          <a:gd name="connsiteX1" fmla="*/ 67792 w 170963"/>
                          <a:gd name="connsiteY1" fmla="*/ 85481 h 122448"/>
                          <a:gd name="connsiteX2" fmla="*/ 0 w 170963"/>
                          <a:gd name="connsiteY2" fmla="*/ 54445 h 122448"/>
                          <a:gd name="connsiteX3" fmla="*/ 22562 w 170963"/>
                          <a:gd name="connsiteY3" fmla="*/ 0 h 122448"/>
                          <a:gd name="connsiteX4" fmla="*/ 94274 w 170963"/>
                          <a:gd name="connsiteY4" fmla="*/ 32519 h 122448"/>
                          <a:gd name="connsiteX5" fmla="*/ 170964 w 170963"/>
                          <a:gd name="connsiteY5" fmla="*/ 70546 h 122448"/>
                          <a:gd name="connsiteX6" fmla="*/ 142364 w 170963"/>
                          <a:gd name="connsiteY6" fmla="*/ 122449 h 1224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963" h="122448">
                            <a:moveTo>
                              <a:pt x="142470" y="122449"/>
                            </a:moveTo>
                            <a:lnTo>
                              <a:pt x="67792" y="85481"/>
                            </a:lnTo>
                            <a:lnTo>
                              <a:pt x="0" y="54445"/>
                            </a:lnTo>
                            <a:lnTo>
                              <a:pt x="22562" y="0"/>
                            </a:lnTo>
                            <a:cubicBezTo>
                              <a:pt x="37498" y="6144"/>
                              <a:pt x="79126" y="25316"/>
                              <a:pt x="94274" y="32519"/>
                            </a:cubicBezTo>
                            <a:lnTo>
                              <a:pt x="170964" y="70546"/>
                            </a:lnTo>
                            <a:lnTo>
                              <a:pt x="142364" y="12244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9" name="Freeform: Shape 58">
                        <a:extLst>
                          <a:ext uri="{FF2B5EF4-FFF2-40B4-BE49-F238E27FC236}">
                            <a16:creationId xmlns:a16="http://schemas.microsoft.com/office/drawing/2014/main" id="{5D7CB907-7A0F-6CA2-3A14-BECC95CD53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0284" y="5731469"/>
                        <a:ext cx="160794" cy="117788"/>
                      </a:xfrm>
                      <a:custGeom>
                        <a:avLst/>
                        <a:gdLst>
                          <a:gd name="connsiteX0" fmla="*/ 132301 w 160794"/>
                          <a:gd name="connsiteY0" fmla="*/ 117788 h 117788"/>
                          <a:gd name="connsiteX1" fmla="*/ 63025 w 160794"/>
                          <a:gd name="connsiteY1" fmla="*/ 83257 h 117788"/>
                          <a:gd name="connsiteX2" fmla="*/ 0 w 160794"/>
                          <a:gd name="connsiteY2" fmla="*/ 54551 h 117788"/>
                          <a:gd name="connsiteX3" fmla="*/ 22562 w 160794"/>
                          <a:gd name="connsiteY3" fmla="*/ 0 h 117788"/>
                          <a:gd name="connsiteX4" fmla="*/ 89507 w 160794"/>
                          <a:gd name="connsiteY4" fmla="*/ 30294 h 117788"/>
                          <a:gd name="connsiteX5" fmla="*/ 160795 w 160794"/>
                          <a:gd name="connsiteY5" fmla="*/ 65885 h 117788"/>
                          <a:gd name="connsiteX6" fmla="*/ 132301 w 160794"/>
                          <a:gd name="connsiteY6" fmla="*/ 117788 h 1177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0794" h="117788">
                            <a:moveTo>
                              <a:pt x="132301" y="117788"/>
                            </a:moveTo>
                            <a:lnTo>
                              <a:pt x="63025" y="83257"/>
                            </a:lnTo>
                            <a:cubicBezTo>
                              <a:pt x="49255" y="76689"/>
                              <a:pt x="12605" y="59741"/>
                              <a:pt x="0" y="54551"/>
                            </a:cubicBezTo>
                            <a:lnTo>
                              <a:pt x="22562" y="0"/>
                            </a:lnTo>
                            <a:cubicBezTo>
                              <a:pt x="36438" y="5614"/>
                              <a:pt x="75313" y="23515"/>
                              <a:pt x="89507" y="30294"/>
                            </a:cubicBezTo>
                            <a:lnTo>
                              <a:pt x="160795" y="65885"/>
                            </a:lnTo>
                            <a:lnTo>
                              <a:pt x="132301" y="11778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0" name="Freeform: Shape 59">
                        <a:extLst>
                          <a:ext uri="{FF2B5EF4-FFF2-40B4-BE49-F238E27FC236}">
                            <a16:creationId xmlns:a16="http://schemas.microsoft.com/office/drawing/2014/main" id="{52C5C946-175D-3F68-600A-8E71022213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9737" y="6226984"/>
                        <a:ext cx="102747" cy="71605"/>
                      </a:xfrm>
                      <a:custGeom>
                        <a:avLst/>
                        <a:gdLst>
                          <a:gd name="connsiteX0" fmla="*/ 102642 w 102747"/>
                          <a:gd name="connsiteY0" fmla="*/ 58577 h 71605"/>
                          <a:gd name="connsiteX1" fmla="*/ 54657 w 102747"/>
                          <a:gd name="connsiteY1" fmla="*/ 63449 h 71605"/>
                          <a:gd name="connsiteX2" fmla="*/ 12287 w 102747"/>
                          <a:gd name="connsiteY2" fmla="*/ 71605 h 71605"/>
                          <a:gd name="connsiteX3" fmla="*/ 0 w 102747"/>
                          <a:gd name="connsiteY3" fmla="*/ 13559 h 71605"/>
                          <a:gd name="connsiteX4" fmla="*/ 46183 w 102747"/>
                          <a:gd name="connsiteY4" fmla="*/ 4873 h 71605"/>
                          <a:gd name="connsiteX5" fmla="*/ 96922 w 102747"/>
                          <a:gd name="connsiteY5" fmla="*/ 0 h 71605"/>
                          <a:gd name="connsiteX6" fmla="*/ 102748 w 102747"/>
                          <a:gd name="connsiteY6" fmla="*/ 58577 h 71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747" h="71605">
                            <a:moveTo>
                              <a:pt x="102642" y="58577"/>
                            </a:moveTo>
                            <a:cubicBezTo>
                              <a:pt x="40887" y="66732"/>
                              <a:pt x="68745" y="61225"/>
                              <a:pt x="54657" y="63449"/>
                            </a:cubicBezTo>
                            <a:cubicBezTo>
                              <a:pt x="45442" y="64932"/>
                              <a:pt x="20550" y="69486"/>
                              <a:pt x="12287" y="71605"/>
                            </a:cubicBezTo>
                            <a:lnTo>
                              <a:pt x="0" y="13559"/>
                            </a:lnTo>
                            <a:cubicBezTo>
                              <a:pt x="9321" y="11228"/>
                              <a:pt x="36227" y="6461"/>
                              <a:pt x="46183" y="4873"/>
                            </a:cubicBezTo>
                            <a:cubicBezTo>
                              <a:pt x="59742" y="2860"/>
                              <a:pt x="31036" y="8368"/>
                              <a:pt x="96922" y="0"/>
                            </a:cubicBezTo>
                            <a:lnTo>
                              <a:pt x="102748" y="5857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1" name="Freeform: Shape 60">
                        <a:extLst>
                          <a:ext uri="{FF2B5EF4-FFF2-40B4-BE49-F238E27FC236}">
                            <a16:creationId xmlns:a16="http://schemas.microsoft.com/office/drawing/2014/main" id="{635203F3-70ED-7B4E-3E0F-D726F4D885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0711" y="6326447"/>
                        <a:ext cx="92260" cy="70334"/>
                      </a:xfrm>
                      <a:custGeom>
                        <a:avLst/>
                        <a:gdLst>
                          <a:gd name="connsiteX0" fmla="*/ 92261 w 92260"/>
                          <a:gd name="connsiteY0" fmla="*/ 58682 h 70334"/>
                          <a:gd name="connsiteX1" fmla="*/ 49997 w 92260"/>
                          <a:gd name="connsiteY1" fmla="*/ 62707 h 70334"/>
                          <a:gd name="connsiteX2" fmla="*/ 12817 w 92260"/>
                          <a:gd name="connsiteY2" fmla="*/ 70334 h 70334"/>
                          <a:gd name="connsiteX3" fmla="*/ 0 w 92260"/>
                          <a:gd name="connsiteY3" fmla="*/ 12605 h 70334"/>
                          <a:gd name="connsiteX4" fmla="*/ 40781 w 92260"/>
                          <a:gd name="connsiteY4" fmla="*/ 4237 h 70334"/>
                          <a:gd name="connsiteX5" fmla="*/ 85799 w 92260"/>
                          <a:gd name="connsiteY5" fmla="*/ 0 h 70334"/>
                          <a:gd name="connsiteX6" fmla="*/ 92155 w 92260"/>
                          <a:gd name="connsiteY6" fmla="*/ 58576 h 70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260" h="70334">
                            <a:moveTo>
                              <a:pt x="92261" y="58682"/>
                            </a:moveTo>
                            <a:cubicBezTo>
                              <a:pt x="37392" y="66097"/>
                              <a:pt x="63237" y="60482"/>
                              <a:pt x="49997" y="62707"/>
                            </a:cubicBezTo>
                            <a:cubicBezTo>
                              <a:pt x="41840" y="64084"/>
                              <a:pt x="20020" y="68321"/>
                              <a:pt x="12817" y="70334"/>
                            </a:cubicBezTo>
                            <a:lnTo>
                              <a:pt x="0" y="12605"/>
                            </a:lnTo>
                            <a:cubicBezTo>
                              <a:pt x="8156" y="10274"/>
                              <a:pt x="31989" y="5720"/>
                              <a:pt x="40781" y="4237"/>
                            </a:cubicBezTo>
                            <a:cubicBezTo>
                              <a:pt x="53598" y="2224"/>
                              <a:pt x="26693" y="7838"/>
                              <a:pt x="85799" y="0"/>
                            </a:cubicBezTo>
                            <a:lnTo>
                              <a:pt x="92155" y="5857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2" name="Freeform: Shape 61">
                        <a:extLst>
                          <a:ext uri="{FF2B5EF4-FFF2-40B4-BE49-F238E27FC236}">
                            <a16:creationId xmlns:a16="http://schemas.microsoft.com/office/drawing/2014/main" id="{A047D05E-4D4E-0084-C8B5-790DF78221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9823" y="6127944"/>
                        <a:ext cx="112916" cy="71816"/>
                      </a:xfrm>
                      <a:custGeom>
                        <a:avLst/>
                        <a:gdLst>
                          <a:gd name="connsiteX0" fmla="*/ 112916 w 112916"/>
                          <a:gd name="connsiteY0" fmla="*/ 58152 h 71816"/>
                          <a:gd name="connsiteX1" fmla="*/ 59106 w 112916"/>
                          <a:gd name="connsiteY1" fmla="*/ 63555 h 71816"/>
                          <a:gd name="connsiteX2" fmla="*/ 11440 w 112916"/>
                          <a:gd name="connsiteY2" fmla="*/ 71816 h 71816"/>
                          <a:gd name="connsiteX3" fmla="*/ 0 w 112916"/>
                          <a:gd name="connsiteY3" fmla="*/ 13029 h 71816"/>
                          <a:gd name="connsiteX4" fmla="*/ 51586 w 112916"/>
                          <a:gd name="connsiteY4" fmla="*/ 4872 h 71816"/>
                          <a:gd name="connsiteX5" fmla="*/ 108150 w 112916"/>
                          <a:gd name="connsiteY5" fmla="*/ 0 h 71816"/>
                          <a:gd name="connsiteX6" fmla="*/ 112810 w 112916"/>
                          <a:gd name="connsiteY6" fmla="*/ 58152 h 7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916" h="71816">
                            <a:moveTo>
                              <a:pt x="112916" y="58152"/>
                            </a:moveTo>
                            <a:cubicBezTo>
                              <a:pt x="44489" y="66626"/>
                              <a:pt x="73830" y="61436"/>
                              <a:pt x="59106" y="63555"/>
                            </a:cubicBezTo>
                            <a:cubicBezTo>
                              <a:pt x="48726" y="65037"/>
                              <a:pt x="20761" y="69592"/>
                              <a:pt x="11440" y="71816"/>
                            </a:cubicBezTo>
                            <a:lnTo>
                              <a:pt x="0" y="13029"/>
                            </a:lnTo>
                            <a:cubicBezTo>
                              <a:pt x="10381" y="10698"/>
                              <a:pt x="40570" y="6249"/>
                              <a:pt x="51586" y="4872"/>
                            </a:cubicBezTo>
                            <a:cubicBezTo>
                              <a:pt x="65674" y="3072"/>
                              <a:pt x="35697" y="7838"/>
                              <a:pt x="108150" y="0"/>
                            </a:cubicBezTo>
                            <a:lnTo>
                              <a:pt x="112810" y="581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3" name="Freeform: Shape 62">
                        <a:extLst>
                          <a:ext uri="{FF2B5EF4-FFF2-40B4-BE49-F238E27FC236}">
                            <a16:creationId xmlns:a16="http://schemas.microsoft.com/office/drawing/2014/main" id="{C2D3E788-3513-A56D-FC7E-F52B71D64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07736" y="6010686"/>
                        <a:ext cx="119283" cy="88235"/>
                      </a:xfrm>
                      <a:custGeom>
                        <a:avLst/>
                        <a:gdLst>
                          <a:gd name="connsiteX0" fmla="*/ 117907 w 119283"/>
                          <a:gd name="connsiteY0" fmla="*/ 77537 h 88235"/>
                          <a:gd name="connsiteX1" fmla="*/ 58165 w 119283"/>
                          <a:gd name="connsiteY1" fmla="*/ 81562 h 88235"/>
                          <a:gd name="connsiteX2" fmla="*/ 4885 w 119283"/>
                          <a:gd name="connsiteY2" fmla="*/ 88235 h 88235"/>
                          <a:gd name="connsiteX3" fmla="*/ 754 w 119283"/>
                          <a:gd name="connsiteY3" fmla="*/ 55398 h 88235"/>
                          <a:gd name="connsiteX4" fmla="*/ 118 w 119283"/>
                          <a:gd name="connsiteY4" fmla="*/ 45124 h 88235"/>
                          <a:gd name="connsiteX5" fmla="*/ 2025 w 119283"/>
                          <a:gd name="connsiteY5" fmla="*/ 24363 h 88235"/>
                          <a:gd name="connsiteX6" fmla="*/ 2237 w 119283"/>
                          <a:gd name="connsiteY6" fmla="*/ 22562 h 88235"/>
                          <a:gd name="connsiteX7" fmla="*/ 5097 w 119283"/>
                          <a:gd name="connsiteY7" fmla="*/ 13664 h 88235"/>
                          <a:gd name="connsiteX8" fmla="*/ 5732 w 119283"/>
                          <a:gd name="connsiteY8" fmla="*/ 11863 h 88235"/>
                          <a:gd name="connsiteX9" fmla="*/ 7427 w 119283"/>
                          <a:gd name="connsiteY9" fmla="*/ 7520 h 88235"/>
                          <a:gd name="connsiteX10" fmla="*/ 10393 w 119283"/>
                          <a:gd name="connsiteY10" fmla="*/ 0 h 88235"/>
                          <a:gd name="connsiteX11" fmla="*/ 63355 w 119283"/>
                          <a:gd name="connsiteY11" fmla="*/ 22456 h 88235"/>
                          <a:gd name="connsiteX12" fmla="*/ 119284 w 119283"/>
                          <a:gd name="connsiteY12" fmla="*/ 50314 h 88235"/>
                          <a:gd name="connsiteX13" fmla="*/ 116106 w 119283"/>
                          <a:gd name="connsiteY13" fmla="*/ 56246 h 88235"/>
                          <a:gd name="connsiteX14" fmla="*/ 115153 w 119283"/>
                          <a:gd name="connsiteY14" fmla="*/ 58152 h 88235"/>
                          <a:gd name="connsiteX15" fmla="*/ 115153 w 119283"/>
                          <a:gd name="connsiteY15" fmla="*/ 57940 h 88235"/>
                          <a:gd name="connsiteX16" fmla="*/ 115153 w 119283"/>
                          <a:gd name="connsiteY16" fmla="*/ 57940 h 88235"/>
                          <a:gd name="connsiteX17" fmla="*/ 117377 w 119283"/>
                          <a:gd name="connsiteY17" fmla="*/ 50844 h 88235"/>
                          <a:gd name="connsiteX18" fmla="*/ 117377 w 119283"/>
                          <a:gd name="connsiteY18" fmla="*/ 50844 h 88235"/>
                          <a:gd name="connsiteX19" fmla="*/ 117377 w 119283"/>
                          <a:gd name="connsiteY19" fmla="*/ 51056 h 88235"/>
                          <a:gd name="connsiteX20" fmla="*/ 117377 w 119283"/>
                          <a:gd name="connsiteY20" fmla="*/ 51479 h 88235"/>
                          <a:gd name="connsiteX21" fmla="*/ 116848 w 119283"/>
                          <a:gd name="connsiteY21" fmla="*/ 53280 h 88235"/>
                          <a:gd name="connsiteX22" fmla="*/ 117695 w 119283"/>
                          <a:gd name="connsiteY22" fmla="*/ 46924 h 88235"/>
                          <a:gd name="connsiteX23" fmla="*/ 117377 w 119283"/>
                          <a:gd name="connsiteY23" fmla="*/ 51585 h 88235"/>
                          <a:gd name="connsiteX24" fmla="*/ 117907 w 119283"/>
                          <a:gd name="connsiteY24" fmla="*/ 77643 h 88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9283" h="88235">
                            <a:moveTo>
                              <a:pt x="117907" y="77537"/>
                            </a:moveTo>
                            <a:cubicBezTo>
                              <a:pt x="42806" y="83998"/>
                              <a:pt x="73312" y="80079"/>
                              <a:pt x="58165" y="81562"/>
                            </a:cubicBezTo>
                            <a:cubicBezTo>
                              <a:pt x="46513" y="82727"/>
                              <a:pt x="15371" y="86328"/>
                              <a:pt x="4885" y="88235"/>
                            </a:cubicBezTo>
                            <a:cubicBezTo>
                              <a:pt x="3296" y="77748"/>
                              <a:pt x="1707" y="67686"/>
                              <a:pt x="754" y="55398"/>
                            </a:cubicBezTo>
                            <a:lnTo>
                              <a:pt x="118" y="45124"/>
                            </a:lnTo>
                            <a:cubicBezTo>
                              <a:pt x="-518" y="42158"/>
                              <a:pt x="1601" y="25104"/>
                              <a:pt x="2025" y="24363"/>
                            </a:cubicBezTo>
                            <a:lnTo>
                              <a:pt x="2237" y="22562"/>
                            </a:lnTo>
                            <a:lnTo>
                              <a:pt x="5097" y="13664"/>
                            </a:lnTo>
                            <a:lnTo>
                              <a:pt x="5732" y="11863"/>
                            </a:lnTo>
                            <a:lnTo>
                              <a:pt x="7427" y="7520"/>
                            </a:lnTo>
                            <a:lnTo>
                              <a:pt x="10393" y="0"/>
                            </a:lnTo>
                            <a:cubicBezTo>
                              <a:pt x="21515" y="3919"/>
                              <a:pt x="52233" y="17372"/>
                              <a:pt x="63355" y="22456"/>
                            </a:cubicBezTo>
                            <a:cubicBezTo>
                              <a:pt x="76490" y="28494"/>
                              <a:pt x="48102" y="16418"/>
                              <a:pt x="119284" y="50314"/>
                            </a:cubicBezTo>
                            <a:lnTo>
                              <a:pt x="116106" y="56246"/>
                            </a:lnTo>
                            <a:lnTo>
                              <a:pt x="115153" y="58152"/>
                            </a:lnTo>
                            <a:lnTo>
                              <a:pt x="115153" y="57940"/>
                            </a:lnTo>
                            <a:lnTo>
                              <a:pt x="115153" y="57940"/>
                            </a:lnTo>
                            <a:lnTo>
                              <a:pt x="117377" y="50844"/>
                            </a:lnTo>
                            <a:lnTo>
                              <a:pt x="117377" y="50844"/>
                            </a:lnTo>
                            <a:cubicBezTo>
                              <a:pt x="117377" y="50844"/>
                              <a:pt x="117377" y="51056"/>
                              <a:pt x="117377" y="51056"/>
                            </a:cubicBezTo>
                            <a:lnTo>
                              <a:pt x="117377" y="51479"/>
                            </a:lnTo>
                            <a:cubicBezTo>
                              <a:pt x="117377" y="51479"/>
                              <a:pt x="116848" y="53280"/>
                              <a:pt x="116848" y="53280"/>
                            </a:cubicBezTo>
                            <a:cubicBezTo>
                              <a:pt x="117166" y="54869"/>
                              <a:pt x="118225" y="42899"/>
                              <a:pt x="117695" y="46924"/>
                            </a:cubicBezTo>
                            <a:lnTo>
                              <a:pt x="117377" y="51585"/>
                            </a:lnTo>
                            <a:cubicBezTo>
                              <a:pt x="117166" y="59000"/>
                              <a:pt x="117483" y="68533"/>
                              <a:pt x="117907" y="77643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64" name="Graphic 8">
                      <a:extLst>
                        <a:ext uri="{FF2B5EF4-FFF2-40B4-BE49-F238E27FC236}">
                          <a16:creationId xmlns:a16="http://schemas.microsoft.com/office/drawing/2014/main" id="{AB327CDF-B1CA-1127-6E46-32C626F9F4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61770" y="5509874"/>
                      <a:ext cx="324979" cy="920150"/>
                      <a:chOff x="3061770" y="5509874"/>
                      <a:chExt cx="324979" cy="920150"/>
                    </a:xfrm>
                  </p:grpSpPr>
                  <p:sp>
                    <p:nvSpPr>
                      <p:cNvPr id="65" name="Freeform: Shape 64">
                        <a:extLst>
                          <a:ext uri="{FF2B5EF4-FFF2-40B4-BE49-F238E27FC236}">
                            <a16:creationId xmlns:a16="http://schemas.microsoft.com/office/drawing/2014/main" id="{521B2337-67A2-2FE9-D1CC-5BC1DFF9D3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0383" y="5509874"/>
                        <a:ext cx="176365" cy="111644"/>
                      </a:xfrm>
                      <a:custGeom>
                        <a:avLst/>
                        <a:gdLst>
                          <a:gd name="connsiteX0" fmla="*/ 176260 w 176365"/>
                          <a:gd name="connsiteY0" fmla="*/ 78066 h 111644"/>
                          <a:gd name="connsiteX1" fmla="*/ 157723 w 176365"/>
                          <a:gd name="connsiteY1" fmla="*/ 111645 h 111644"/>
                          <a:gd name="connsiteX2" fmla="*/ 75843 w 176365"/>
                          <a:gd name="connsiteY2" fmla="*/ 71288 h 111644"/>
                          <a:gd name="connsiteX3" fmla="*/ 57941 w 176365"/>
                          <a:gd name="connsiteY3" fmla="*/ 62919 h 111644"/>
                          <a:gd name="connsiteX4" fmla="*/ 0 w 176365"/>
                          <a:gd name="connsiteY4" fmla="*/ 34850 h 111644"/>
                          <a:gd name="connsiteX5" fmla="*/ 14512 w 176365"/>
                          <a:gd name="connsiteY5" fmla="*/ 0 h 111644"/>
                          <a:gd name="connsiteX6" fmla="*/ 176366 w 176365"/>
                          <a:gd name="connsiteY6" fmla="*/ 78066 h 111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6365" h="111644">
                            <a:moveTo>
                              <a:pt x="176260" y="78066"/>
                            </a:moveTo>
                            <a:lnTo>
                              <a:pt x="157723" y="111645"/>
                            </a:lnTo>
                            <a:lnTo>
                              <a:pt x="75843" y="71288"/>
                            </a:lnTo>
                            <a:lnTo>
                              <a:pt x="57941" y="62919"/>
                            </a:lnTo>
                            <a:cubicBezTo>
                              <a:pt x="44065" y="43959"/>
                              <a:pt x="10593" y="33260"/>
                              <a:pt x="0" y="34850"/>
                            </a:cubicBezTo>
                            <a:lnTo>
                              <a:pt x="14512" y="0"/>
                            </a:lnTo>
                            <a:lnTo>
                              <a:pt x="176366" y="7806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" name="Freeform: Shape 65">
                        <a:extLst>
                          <a:ext uri="{FF2B5EF4-FFF2-40B4-BE49-F238E27FC236}">
                            <a16:creationId xmlns:a16="http://schemas.microsoft.com/office/drawing/2014/main" id="{AD043E5C-5092-CA47-70A9-E8DFA57ADA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5974" y="5634865"/>
                        <a:ext cx="93426" cy="74571"/>
                      </a:xfrm>
                      <a:custGeom>
                        <a:avLst/>
                        <a:gdLst>
                          <a:gd name="connsiteX0" fmla="*/ 15253 w 93426"/>
                          <a:gd name="connsiteY0" fmla="*/ 0 h 74571"/>
                          <a:gd name="connsiteX1" fmla="*/ 93426 w 93426"/>
                          <a:gd name="connsiteY1" fmla="*/ 38557 h 74571"/>
                          <a:gd name="connsiteX2" fmla="*/ 73618 w 93426"/>
                          <a:gd name="connsiteY2" fmla="*/ 74571 h 74571"/>
                          <a:gd name="connsiteX3" fmla="*/ 0 w 93426"/>
                          <a:gd name="connsiteY3" fmla="*/ 38027 h 74571"/>
                          <a:gd name="connsiteX4" fmla="*/ 15253 w 93426"/>
                          <a:gd name="connsiteY4" fmla="*/ 0 h 74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426" h="74571">
                            <a:moveTo>
                              <a:pt x="15253" y="0"/>
                            </a:moveTo>
                            <a:lnTo>
                              <a:pt x="93426" y="38557"/>
                            </a:lnTo>
                            <a:lnTo>
                              <a:pt x="73618" y="74571"/>
                            </a:lnTo>
                            <a:lnTo>
                              <a:pt x="0" y="38027"/>
                            </a:lnTo>
                            <a:lnTo>
                              <a:pt x="1525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" name="Freeform: Shape 66">
                        <a:extLst>
                          <a:ext uri="{FF2B5EF4-FFF2-40B4-BE49-F238E27FC236}">
                            <a16:creationId xmlns:a16="http://schemas.microsoft.com/office/drawing/2014/main" id="{EBA62BAB-C183-8AAA-E508-27EE1C6946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05510" y="5727338"/>
                        <a:ext cx="85481" cy="70015"/>
                      </a:xfrm>
                      <a:custGeom>
                        <a:avLst/>
                        <a:gdLst>
                          <a:gd name="connsiteX0" fmla="*/ 16842 w 85481"/>
                          <a:gd name="connsiteY0" fmla="*/ 0 h 70015"/>
                          <a:gd name="connsiteX1" fmla="*/ 85482 w 85481"/>
                          <a:gd name="connsiteY1" fmla="*/ 34001 h 70015"/>
                          <a:gd name="connsiteX2" fmla="*/ 65568 w 85481"/>
                          <a:gd name="connsiteY2" fmla="*/ 70016 h 70015"/>
                          <a:gd name="connsiteX3" fmla="*/ 0 w 85481"/>
                          <a:gd name="connsiteY3" fmla="*/ 37391 h 70015"/>
                          <a:gd name="connsiteX4" fmla="*/ 16842 w 85481"/>
                          <a:gd name="connsiteY4" fmla="*/ 0 h 70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481" h="70015">
                            <a:moveTo>
                              <a:pt x="16842" y="0"/>
                            </a:moveTo>
                            <a:lnTo>
                              <a:pt x="85482" y="34001"/>
                            </a:lnTo>
                            <a:lnTo>
                              <a:pt x="65568" y="70016"/>
                            </a:lnTo>
                            <a:lnTo>
                              <a:pt x="0" y="37391"/>
                            </a:lnTo>
                            <a:lnTo>
                              <a:pt x="1684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8" name="Freeform: Shape 67">
                        <a:extLst>
                          <a:ext uri="{FF2B5EF4-FFF2-40B4-BE49-F238E27FC236}">
                            <a16:creationId xmlns:a16="http://schemas.microsoft.com/office/drawing/2014/main" id="{3D0C4377-B545-9BCD-E783-D3309CB38D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3634" y="6088117"/>
                        <a:ext cx="54445" cy="44488"/>
                      </a:xfrm>
                      <a:custGeom>
                        <a:avLst/>
                        <a:gdLst>
                          <a:gd name="connsiteX0" fmla="*/ 0 w 54445"/>
                          <a:gd name="connsiteY0" fmla="*/ 3919 h 44488"/>
                          <a:gd name="connsiteX1" fmla="*/ 52115 w 54445"/>
                          <a:gd name="connsiteY1" fmla="*/ 0 h 44488"/>
                          <a:gd name="connsiteX2" fmla="*/ 54445 w 54445"/>
                          <a:gd name="connsiteY2" fmla="*/ 39828 h 44488"/>
                          <a:gd name="connsiteX3" fmla="*/ 4979 w 54445"/>
                          <a:gd name="connsiteY3" fmla="*/ 44488 h 44488"/>
                          <a:gd name="connsiteX4" fmla="*/ 0 w 54445"/>
                          <a:gd name="connsiteY4" fmla="*/ 3919 h 44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445" h="44488">
                            <a:moveTo>
                              <a:pt x="0" y="3919"/>
                            </a:moveTo>
                            <a:cubicBezTo>
                              <a:pt x="3919" y="3919"/>
                              <a:pt x="15253" y="3284"/>
                              <a:pt x="52115" y="0"/>
                            </a:cubicBezTo>
                            <a:lnTo>
                              <a:pt x="54445" y="39828"/>
                            </a:lnTo>
                            <a:cubicBezTo>
                              <a:pt x="20126" y="43535"/>
                              <a:pt x="8898" y="44382"/>
                              <a:pt x="4979" y="44488"/>
                            </a:cubicBezTo>
                            <a:lnTo>
                              <a:pt x="0" y="391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9" name="Freeform: Shape 68">
                        <a:extLst>
                          <a:ext uri="{FF2B5EF4-FFF2-40B4-BE49-F238E27FC236}">
                            <a16:creationId xmlns:a16="http://schemas.microsoft.com/office/drawing/2014/main" id="{25287998-DD76-C91B-B8E9-25943DE70D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3140" y="5818433"/>
                        <a:ext cx="79443" cy="66944"/>
                      </a:xfrm>
                      <a:custGeom>
                        <a:avLst/>
                        <a:gdLst>
                          <a:gd name="connsiteX0" fmla="*/ 17372 w 79443"/>
                          <a:gd name="connsiteY0" fmla="*/ 0 h 66944"/>
                          <a:gd name="connsiteX1" fmla="*/ 79444 w 79443"/>
                          <a:gd name="connsiteY1" fmla="*/ 30824 h 66944"/>
                          <a:gd name="connsiteX2" fmla="*/ 59636 w 79443"/>
                          <a:gd name="connsiteY2" fmla="*/ 66944 h 66944"/>
                          <a:gd name="connsiteX3" fmla="*/ 0 w 79443"/>
                          <a:gd name="connsiteY3" fmla="*/ 37180 h 66944"/>
                          <a:gd name="connsiteX4" fmla="*/ 17372 w 79443"/>
                          <a:gd name="connsiteY4" fmla="*/ 0 h 66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9443" h="66944">
                            <a:moveTo>
                              <a:pt x="17372" y="0"/>
                            </a:moveTo>
                            <a:lnTo>
                              <a:pt x="79444" y="30824"/>
                            </a:lnTo>
                            <a:lnTo>
                              <a:pt x="59636" y="66944"/>
                            </a:lnTo>
                            <a:lnTo>
                              <a:pt x="0" y="37180"/>
                            </a:lnTo>
                            <a:lnTo>
                              <a:pt x="1737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0" name="Freeform: Shape 69">
                        <a:extLst>
                          <a:ext uri="{FF2B5EF4-FFF2-40B4-BE49-F238E27FC236}">
                            <a16:creationId xmlns:a16="http://schemas.microsoft.com/office/drawing/2014/main" id="{1DFAF26E-BE60-260D-0CB2-532A715996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20135" y="5909104"/>
                        <a:ext cx="74147" cy="64296"/>
                      </a:xfrm>
                      <a:custGeom>
                        <a:avLst/>
                        <a:gdLst>
                          <a:gd name="connsiteX0" fmla="*/ 17690 w 74147"/>
                          <a:gd name="connsiteY0" fmla="*/ 0 h 64296"/>
                          <a:gd name="connsiteX1" fmla="*/ 74148 w 74147"/>
                          <a:gd name="connsiteY1" fmla="*/ 28176 h 64296"/>
                          <a:gd name="connsiteX2" fmla="*/ 54446 w 74147"/>
                          <a:gd name="connsiteY2" fmla="*/ 64296 h 64296"/>
                          <a:gd name="connsiteX3" fmla="*/ 0 w 74147"/>
                          <a:gd name="connsiteY3" fmla="*/ 36862 h 64296"/>
                          <a:gd name="connsiteX4" fmla="*/ 17690 w 74147"/>
                          <a:gd name="connsiteY4" fmla="*/ 0 h 64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147" h="64296">
                            <a:moveTo>
                              <a:pt x="17690" y="0"/>
                            </a:moveTo>
                            <a:lnTo>
                              <a:pt x="74148" y="28176"/>
                            </a:lnTo>
                            <a:lnTo>
                              <a:pt x="54446" y="64296"/>
                            </a:lnTo>
                            <a:lnTo>
                              <a:pt x="0" y="36862"/>
                            </a:lnTo>
                            <a:lnTo>
                              <a:pt x="17690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1" name="Freeform: Shape 70">
                        <a:extLst>
                          <a:ext uri="{FF2B5EF4-FFF2-40B4-BE49-F238E27FC236}">
                            <a16:creationId xmlns:a16="http://schemas.microsoft.com/office/drawing/2014/main" id="{F92BC2A2-7899-75F9-229A-441DE376CF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6027" y="6186097"/>
                        <a:ext cx="50420" cy="45663"/>
                      </a:xfrm>
                      <a:custGeom>
                        <a:avLst/>
                        <a:gdLst>
                          <a:gd name="connsiteX0" fmla="*/ 106 w 50420"/>
                          <a:gd name="connsiteY0" fmla="*/ 5084 h 45663"/>
                          <a:gd name="connsiteX1" fmla="*/ 46713 w 50420"/>
                          <a:gd name="connsiteY1" fmla="*/ 0 h 45663"/>
                          <a:gd name="connsiteX2" fmla="*/ 50421 w 50420"/>
                          <a:gd name="connsiteY2" fmla="*/ 40887 h 45663"/>
                          <a:gd name="connsiteX3" fmla="*/ 2648 w 50420"/>
                          <a:gd name="connsiteY3" fmla="*/ 45335 h 45663"/>
                          <a:gd name="connsiteX4" fmla="*/ 0 w 50420"/>
                          <a:gd name="connsiteY4" fmla="*/ 5084 h 456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420" h="45663">
                            <a:moveTo>
                              <a:pt x="106" y="5084"/>
                            </a:moveTo>
                            <a:cubicBezTo>
                              <a:pt x="3496" y="5084"/>
                              <a:pt x="13664" y="4131"/>
                              <a:pt x="46713" y="0"/>
                            </a:cubicBezTo>
                            <a:lnTo>
                              <a:pt x="50421" y="40887"/>
                            </a:lnTo>
                            <a:cubicBezTo>
                              <a:pt x="-8474" y="48302"/>
                              <a:pt x="8156" y="44700"/>
                              <a:pt x="2648" y="45335"/>
                            </a:cubicBezTo>
                            <a:cubicBezTo>
                              <a:pt x="2119" y="32307"/>
                              <a:pt x="1377" y="18854"/>
                              <a:pt x="0" y="508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2" name="Freeform: Shape 71">
                        <a:extLst>
                          <a:ext uri="{FF2B5EF4-FFF2-40B4-BE49-F238E27FC236}">
                            <a16:creationId xmlns:a16="http://schemas.microsoft.com/office/drawing/2014/main" id="{6D6DCCCF-D4C9-2C53-76E1-A4C6CEFA70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7447" y="5999458"/>
                        <a:ext cx="68957" cy="61542"/>
                      </a:xfrm>
                      <a:custGeom>
                        <a:avLst/>
                        <a:gdLst>
                          <a:gd name="connsiteX0" fmla="*/ 17372 w 68957"/>
                          <a:gd name="connsiteY0" fmla="*/ 0 h 61542"/>
                          <a:gd name="connsiteX1" fmla="*/ 68957 w 68957"/>
                          <a:gd name="connsiteY1" fmla="*/ 25740 h 61542"/>
                          <a:gd name="connsiteX2" fmla="*/ 49785 w 68957"/>
                          <a:gd name="connsiteY2" fmla="*/ 61542 h 61542"/>
                          <a:gd name="connsiteX3" fmla="*/ 0 w 68957"/>
                          <a:gd name="connsiteY3" fmla="*/ 37074 h 61542"/>
                          <a:gd name="connsiteX4" fmla="*/ 17372 w 68957"/>
                          <a:gd name="connsiteY4" fmla="*/ 0 h 615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957" h="61542">
                            <a:moveTo>
                              <a:pt x="17372" y="0"/>
                            </a:moveTo>
                            <a:lnTo>
                              <a:pt x="68957" y="25740"/>
                            </a:lnTo>
                            <a:lnTo>
                              <a:pt x="49785" y="61542"/>
                            </a:lnTo>
                            <a:cubicBezTo>
                              <a:pt x="14088" y="44488"/>
                              <a:pt x="3495" y="39086"/>
                              <a:pt x="0" y="37074"/>
                            </a:cubicBezTo>
                            <a:lnTo>
                              <a:pt x="1737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3" name="Freeform: Shape 72">
                        <a:extLst>
                          <a:ext uri="{FF2B5EF4-FFF2-40B4-BE49-F238E27FC236}">
                            <a16:creationId xmlns:a16="http://schemas.microsoft.com/office/drawing/2014/main" id="{98997DB0-DBB3-9EE2-94ED-16E8484910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3634" y="6385129"/>
                        <a:ext cx="82833" cy="42687"/>
                      </a:xfrm>
                      <a:custGeom>
                        <a:avLst/>
                        <a:gdLst>
                          <a:gd name="connsiteX0" fmla="*/ 6991 w 82833"/>
                          <a:gd name="connsiteY0" fmla="*/ 42688 h 42687"/>
                          <a:gd name="connsiteX1" fmla="*/ 0 w 82833"/>
                          <a:gd name="connsiteY1" fmla="*/ 11652 h 42687"/>
                          <a:gd name="connsiteX2" fmla="*/ 37180 w 82833"/>
                          <a:gd name="connsiteY2" fmla="*/ 4025 h 42687"/>
                          <a:gd name="connsiteX3" fmla="*/ 79444 w 82833"/>
                          <a:gd name="connsiteY3" fmla="*/ 0 h 42687"/>
                          <a:gd name="connsiteX4" fmla="*/ 82833 w 82833"/>
                          <a:gd name="connsiteY4" fmla="*/ 29659 h 42687"/>
                          <a:gd name="connsiteX5" fmla="*/ 7097 w 82833"/>
                          <a:gd name="connsiteY5" fmla="*/ 42688 h 426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2833" h="42687">
                            <a:moveTo>
                              <a:pt x="6991" y="42688"/>
                            </a:moveTo>
                            <a:lnTo>
                              <a:pt x="0" y="11652"/>
                            </a:lnTo>
                            <a:cubicBezTo>
                              <a:pt x="7203" y="9639"/>
                              <a:pt x="29023" y="5402"/>
                              <a:pt x="37180" y="4025"/>
                            </a:cubicBezTo>
                            <a:cubicBezTo>
                              <a:pt x="50420" y="1801"/>
                              <a:pt x="24574" y="7415"/>
                              <a:pt x="79444" y="0"/>
                            </a:cubicBezTo>
                            <a:lnTo>
                              <a:pt x="82833" y="29659"/>
                            </a:lnTo>
                            <a:lnTo>
                              <a:pt x="7097" y="42688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4" name="Freeform: Shape 73">
                        <a:extLst>
                          <a:ext uri="{FF2B5EF4-FFF2-40B4-BE49-F238E27FC236}">
                            <a16:creationId xmlns:a16="http://schemas.microsoft.com/office/drawing/2014/main" id="{45A86216-4575-3086-532C-1A85EE0227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0985" y="6285454"/>
                        <a:ext cx="75630" cy="51161"/>
                      </a:xfrm>
                      <a:custGeom>
                        <a:avLst/>
                        <a:gdLst>
                          <a:gd name="connsiteX0" fmla="*/ 30612 w 75630"/>
                          <a:gd name="connsiteY0" fmla="*/ 45229 h 51161"/>
                          <a:gd name="connsiteX1" fmla="*/ 0 w 75630"/>
                          <a:gd name="connsiteY1" fmla="*/ 51161 h 51161"/>
                          <a:gd name="connsiteX2" fmla="*/ 10169 w 75630"/>
                          <a:gd name="connsiteY2" fmla="*/ 43641 h 51161"/>
                          <a:gd name="connsiteX3" fmla="*/ 16842 w 75630"/>
                          <a:gd name="connsiteY3" fmla="*/ 6038 h 51161"/>
                          <a:gd name="connsiteX4" fmla="*/ 23409 w 75630"/>
                          <a:gd name="connsiteY4" fmla="*/ 4872 h 51161"/>
                          <a:gd name="connsiteX5" fmla="*/ 71394 w 75630"/>
                          <a:gd name="connsiteY5" fmla="*/ 0 h 51161"/>
                          <a:gd name="connsiteX6" fmla="*/ 75630 w 75630"/>
                          <a:gd name="connsiteY6" fmla="*/ 40993 h 51161"/>
                          <a:gd name="connsiteX7" fmla="*/ 30612 w 75630"/>
                          <a:gd name="connsiteY7" fmla="*/ 45229 h 51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5630" h="51161">
                            <a:moveTo>
                              <a:pt x="30612" y="45229"/>
                            </a:moveTo>
                            <a:lnTo>
                              <a:pt x="0" y="51161"/>
                            </a:lnTo>
                            <a:cubicBezTo>
                              <a:pt x="4660" y="48513"/>
                              <a:pt x="9427" y="45759"/>
                              <a:pt x="10169" y="43641"/>
                            </a:cubicBezTo>
                            <a:cubicBezTo>
                              <a:pt x="13452" y="33472"/>
                              <a:pt x="15571" y="20655"/>
                              <a:pt x="16842" y="6038"/>
                            </a:cubicBezTo>
                            <a:lnTo>
                              <a:pt x="23409" y="4872"/>
                            </a:lnTo>
                            <a:cubicBezTo>
                              <a:pt x="37497" y="2648"/>
                              <a:pt x="9639" y="8156"/>
                              <a:pt x="71394" y="0"/>
                            </a:cubicBezTo>
                            <a:lnTo>
                              <a:pt x="75630" y="40993"/>
                            </a:lnTo>
                            <a:cubicBezTo>
                              <a:pt x="16524" y="48725"/>
                              <a:pt x="43429" y="43111"/>
                              <a:pt x="30612" y="45229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75" name="Graphic 8">
                        <a:extLst>
                          <a:ext uri="{FF2B5EF4-FFF2-40B4-BE49-F238E27FC236}">
                            <a16:creationId xmlns:a16="http://schemas.microsoft.com/office/drawing/2014/main" id="{A6D651E5-4FF3-E9EE-B5A1-4769B2E203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061770" y="5572794"/>
                        <a:ext cx="306230" cy="825969"/>
                        <a:chOff x="3061770" y="5572794"/>
                        <a:chExt cx="306230" cy="825969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76" name="Freeform: Shape 75">
                          <a:extLst>
                            <a:ext uri="{FF2B5EF4-FFF2-40B4-BE49-F238E27FC236}">
                              <a16:creationId xmlns:a16="http://schemas.microsoft.com/office/drawing/2014/main" id="{86591304-B867-3AE3-FEDF-9D4EBEFA55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94819" y="5945966"/>
                          <a:ext cx="79761" cy="79231"/>
                        </a:xfrm>
                        <a:custGeom>
                          <a:avLst/>
                          <a:gdLst>
                            <a:gd name="connsiteX0" fmla="*/ 25316 w 79761"/>
                            <a:gd name="connsiteY0" fmla="*/ 0 h 79231"/>
                            <a:gd name="connsiteX1" fmla="*/ 79762 w 79761"/>
                            <a:gd name="connsiteY1" fmla="*/ 27434 h 79231"/>
                            <a:gd name="connsiteX2" fmla="*/ 51586 w 79761"/>
                            <a:gd name="connsiteY2" fmla="*/ 79231 h 79231"/>
                            <a:gd name="connsiteX3" fmla="*/ 0 w 79761"/>
                            <a:gd name="connsiteY3" fmla="*/ 53492 h 79231"/>
                            <a:gd name="connsiteX4" fmla="*/ 25316 w 79761"/>
                            <a:gd name="connsiteY4" fmla="*/ 0 h 792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761" h="79231">
                              <a:moveTo>
                                <a:pt x="25316" y="0"/>
                              </a:moveTo>
                              <a:lnTo>
                                <a:pt x="79762" y="27434"/>
                              </a:lnTo>
                              <a:lnTo>
                                <a:pt x="51586" y="79231"/>
                              </a:lnTo>
                              <a:lnTo>
                                <a:pt x="0" y="53492"/>
                              </a:lnTo>
                              <a:lnTo>
                                <a:pt x="25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77" name="Freeform: Shape 76">
                          <a:extLst>
                            <a:ext uri="{FF2B5EF4-FFF2-40B4-BE49-F238E27FC236}">
                              <a16:creationId xmlns:a16="http://schemas.microsoft.com/office/drawing/2014/main" id="{9A977999-6989-6FBF-8852-E3991BEEBE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137824" y="5855612"/>
                          <a:ext cx="84951" cy="81668"/>
                        </a:xfrm>
                        <a:custGeom>
                          <a:avLst/>
                          <a:gdLst>
                            <a:gd name="connsiteX0" fmla="*/ 25316 w 84951"/>
                            <a:gd name="connsiteY0" fmla="*/ 0 h 81668"/>
                            <a:gd name="connsiteX1" fmla="*/ 84952 w 84951"/>
                            <a:gd name="connsiteY1" fmla="*/ 29765 h 81668"/>
                            <a:gd name="connsiteX2" fmla="*/ 56458 w 84951"/>
                            <a:gd name="connsiteY2" fmla="*/ 81668 h 81668"/>
                            <a:gd name="connsiteX3" fmla="*/ 0 w 84951"/>
                            <a:gd name="connsiteY3" fmla="*/ 53492 h 81668"/>
                            <a:gd name="connsiteX4" fmla="*/ 25316 w 84951"/>
                            <a:gd name="connsiteY4" fmla="*/ 0 h 81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951" h="81668">
                              <a:moveTo>
                                <a:pt x="25316" y="0"/>
                              </a:moveTo>
                              <a:lnTo>
                                <a:pt x="84952" y="29765"/>
                              </a:lnTo>
                              <a:lnTo>
                                <a:pt x="56458" y="81668"/>
                              </a:lnTo>
                              <a:lnTo>
                                <a:pt x="0" y="53492"/>
                              </a:lnTo>
                              <a:lnTo>
                                <a:pt x="25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78" name="Freeform: Shape 77">
                          <a:extLst>
                            <a:ext uri="{FF2B5EF4-FFF2-40B4-BE49-F238E27FC236}">
                              <a16:creationId xmlns:a16="http://schemas.microsoft.com/office/drawing/2014/main" id="{61CD65D1-BC64-2FA8-F58B-F852DFA7FE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261227" y="5572794"/>
                          <a:ext cx="106772" cy="100628"/>
                        </a:xfrm>
                        <a:custGeom>
                          <a:avLst/>
                          <a:gdLst>
                            <a:gd name="connsiteX0" fmla="*/ 13241 w 106772"/>
                            <a:gd name="connsiteY0" fmla="*/ 13876 h 100628"/>
                            <a:gd name="connsiteX1" fmla="*/ 6991 w 106772"/>
                            <a:gd name="connsiteY1" fmla="*/ 0 h 100628"/>
                            <a:gd name="connsiteX2" fmla="*/ 24893 w 106772"/>
                            <a:gd name="connsiteY2" fmla="*/ 8368 h 100628"/>
                            <a:gd name="connsiteX3" fmla="*/ 106773 w 106772"/>
                            <a:gd name="connsiteY3" fmla="*/ 48726 h 100628"/>
                            <a:gd name="connsiteX4" fmla="*/ 78173 w 106772"/>
                            <a:gd name="connsiteY4" fmla="*/ 100628 h 100628"/>
                            <a:gd name="connsiteX5" fmla="*/ 0 w 106772"/>
                            <a:gd name="connsiteY5" fmla="*/ 62072 h 100628"/>
                            <a:gd name="connsiteX6" fmla="*/ 13241 w 106772"/>
                            <a:gd name="connsiteY6" fmla="*/ 13876 h 1006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6772" h="100628">
                              <a:moveTo>
                                <a:pt x="13241" y="13876"/>
                              </a:moveTo>
                              <a:cubicBezTo>
                                <a:pt x="12605" y="8898"/>
                                <a:pt x="10169" y="4343"/>
                                <a:pt x="6991" y="0"/>
                              </a:cubicBezTo>
                              <a:lnTo>
                                <a:pt x="24893" y="8368"/>
                              </a:lnTo>
                              <a:lnTo>
                                <a:pt x="106773" y="48726"/>
                              </a:lnTo>
                              <a:lnTo>
                                <a:pt x="78173" y="100628"/>
                              </a:lnTo>
                              <a:lnTo>
                                <a:pt x="0" y="62072"/>
                              </a:lnTo>
                              <a:cubicBezTo>
                                <a:pt x="9004" y="37921"/>
                                <a:pt x="13982" y="20761"/>
                                <a:pt x="13241" y="138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79" name="Freeform: Shape 78">
                          <a:extLst>
                            <a:ext uri="{FF2B5EF4-FFF2-40B4-BE49-F238E27FC236}">
                              <a16:creationId xmlns:a16="http://schemas.microsoft.com/office/drawing/2014/main" id="{3877ACEB-3105-FA9E-1C1E-FFD2933C6D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222352" y="5672892"/>
                          <a:ext cx="97239" cy="88446"/>
                        </a:xfrm>
                        <a:custGeom>
                          <a:avLst/>
                          <a:gdLst>
                            <a:gd name="connsiteX0" fmla="*/ 23621 w 97239"/>
                            <a:gd name="connsiteY0" fmla="*/ 0 h 88446"/>
                            <a:gd name="connsiteX1" fmla="*/ 97240 w 97239"/>
                            <a:gd name="connsiteY1" fmla="*/ 36544 h 88446"/>
                            <a:gd name="connsiteX2" fmla="*/ 68640 w 97239"/>
                            <a:gd name="connsiteY2" fmla="*/ 88447 h 88446"/>
                            <a:gd name="connsiteX3" fmla="*/ 0 w 97239"/>
                            <a:gd name="connsiteY3" fmla="*/ 54445 h 88446"/>
                            <a:gd name="connsiteX4" fmla="*/ 23621 w 97239"/>
                            <a:gd name="connsiteY4" fmla="*/ 0 h 884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239" h="88446">
                              <a:moveTo>
                                <a:pt x="23621" y="0"/>
                              </a:moveTo>
                              <a:lnTo>
                                <a:pt x="97240" y="36544"/>
                              </a:lnTo>
                              <a:lnTo>
                                <a:pt x="68640" y="88447"/>
                              </a:lnTo>
                              <a:lnTo>
                                <a:pt x="0" y="54445"/>
                              </a:lnTo>
                              <a:lnTo>
                                <a:pt x="236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0" name="Freeform: Shape 79">
                          <a:extLst>
                            <a:ext uri="{FF2B5EF4-FFF2-40B4-BE49-F238E27FC236}">
                              <a16:creationId xmlns:a16="http://schemas.microsoft.com/office/drawing/2014/main" id="{AAE016D9-05B4-43BF-2A85-4E6842514C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180512" y="5764729"/>
                          <a:ext cx="90565" cy="84528"/>
                        </a:xfrm>
                        <a:custGeom>
                          <a:avLst/>
                          <a:gdLst>
                            <a:gd name="connsiteX0" fmla="*/ 24998 w 90565"/>
                            <a:gd name="connsiteY0" fmla="*/ 0 h 84528"/>
                            <a:gd name="connsiteX1" fmla="*/ 90566 w 90565"/>
                            <a:gd name="connsiteY1" fmla="*/ 32625 h 84528"/>
                            <a:gd name="connsiteX2" fmla="*/ 62072 w 90565"/>
                            <a:gd name="connsiteY2" fmla="*/ 84528 h 84528"/>
                            <a:gd name="connsiteX3" fmla="*/ 0 w 90565"/>
                            <a:gd name="connsiteY3" fmla="*/ 53704 h 84528"/>
                            <a:gd name="connsiteX4" fmla="*/ 24998 w 90565"/>
                            <a:gd name="connsiteY4" fmla="*/ 0 h 845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565" h="84528">
                              <a:moveTo>
                                <a:pt x="24998" y="0"/>
                              </a:moveTo>
                              <a:lnTo>
                                <a:pt x="90566" y="32625"/>
                              </a:lnTo>
                              <a:lnTo>
                                <a:pt x="62072" y="84528"/>
                              </a:lnTo>
                              <a:lnTo>
                                <a:pt x="0" y="53704"/>
                              </a:lnTo>
                              <a:lnTo>
                                <a:pt x="2499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1" name="Freeform: Shape 80">
                          <a:extLst>
                            <a:ext uri="{FF2B5EF4-FFF2-40B4-BE49-F238E27FC236}">
                              <a16:creationId xmlns:a16="http://schemas.microsoft.com/office/drawing/2014/main" id="{FCE0F23B-6942-48A3-0345-498361E5FC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87828" y="6226984"/>
                          <a:ext cx="54551" cy="64613"/>
                        </a:xfrm>
                        <a:custGeom>
                          <a:avLst/>
                          <a:gdLst>
                            <a:gd name="connsiteX0" fmla="*/ 0 w 54551"/>
                            <a:gd name="connsiteY0" fmla="*/ 64614 h 64613"/>
                            <a:gd name="connsiteX1" fmla="*/ 953 w 54551"/>
                            <a:gd name="connsiteY1" fmla="*/ 4449 h 64613"/>
                            <a:gd name="connsiteX2" fmla="*/ 48725 w 54551"/>
                            <a:gd name="connsiteY2" fmla="*/ 0 h 64613"/>
                            <a:gd name="connsiteX3" fmla="*/ 54551 w 54551"/>
                            <a:gd name="connsiteY3" fmla="*/ 58577 h 64613"/>
                            <a:gd name="connsiteX4" fmla="*/ 6567 w 54551"/>
                            <a:gd name="connsiteY4" fmla="*/ 63449 h 64613"/>
                            <a:gd name="connsiteX5" fmla="*/ 0 w 54551"/>
                            <a:gd name="connsiteY5" fmla="*/ 64614 h 64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551" h="64613">
                              <a:moveTo>
                                <a:pt x="0" y="64614"/>
                              </a:moveTo>
                              <a:cubicBezTo>
                                <a:pt x="1589" y="46818"/>
                                <a:pt x="1801" y="26375"/>
                                <a:pt x="953" y="4449"/>
                              </a:cubicBezTo>
                              <a:cubicBezTo>
                                <a:pt x="6461" y="3813"/>
                                <a:pt x="-10169" y="7415"/>
                                <a:pt x="48725" y="0"/>
                              </a:cubicBezTo>
                              <a:lnTo>
                                <a:pt x="54551" y="58577"/>
                              </a:lnTo>
                              <a:cubicBezTo>
                                <a:pt x="-7203" y="66732"/>
                                <a:pt x="20655" y="61225"/>
                                <a:pt x="6567" y="63449"/>
                              </a:cubicBezTo>
                              <a:lnTo>
                                <a:pt x="0" y="64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2" name="Freeform: Shape 81">
                          <a:extLst>
                            <a:ext uri="{FF2B5EF4-FFF2-40B4-BE49-F238E27FC236}">
                              <a16:creationId xmlns:a16="http://schemas.microsoft.com/office/drawing/2014/main" id="{D608FB24-E2EC-A969-DBC4-37DB6961E3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61770" y="6326553"/>
                          <a:ext cx="91201" cy="70228"/>
                        </a:xfrm>
                        <a:custGeom>
                          <a:avLst/>
                          <a:gdLst>
                            <a:gd name="connsiteX0" fmla="*/ 49043 w 91201"/>
                            <a:gd name="connsiteY0" fmla="*/ 62601 h 70228"/>
                            <a:gd name="connsiteX1" fmla="*/ 11864 w 91201"/>
                            <a:gd name="connsiteY1" fmla="*/ 70228 h 70228"/>
                            <a:gd name="connsiteX2" fmla="*/ 0 w 91201"/>
                            <a:gd name="connsiteY2" fmla="*/ 16842 h 70228"/>
                            <a:gd name="connsiteX3" fmla="*/ 9216 w 91201"/>
                            <a:gd name="connsiteY3" fmla="*/ 10168 h 70228"/>
                            <a:gd name="connsiteX4" fmla="*/ 39828 w 91201"/>
                            <a:gd name="connsiteY4" fmla="*/ 4237 h 70228"/>
                            <a:gd name="connsiteX5" fmla="*/ 84846 w 91201"/>
                            <a:gd name="connsiteY5" fmla="*/ 0 h 70228"/>
                            <a:gd name="connsiteX6" fmla="*/ 91202 w 91201"/>
                            <a:gd name="connsiteY6" fmla="*/ 58576 h 70228"/>
                            <a:gd name="connsiteX7" fmla="*/ 48938 w 91201"/>
                            <a:gd name="connsiteY7" fmla="*/ 62601 h 702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1201" h="70228">
                              <a:moveTo>
                                <a:pt x="49043" y="62601"/>
                              </a:moveTo>
                              <a:cubicBezTo>
                                <a:pt x="40887" y="63978"/>
                                <a:pt x="19067" y="68215"/>
                                <a:pt x="11864" y="70228"/>
                              </a:cubicBezTo>
                              <a:lnTo>
                                <a:pt x="0" y="16842"/>
                              </a:lnTo>
                              <a:cubicBezTo>
                                <a:pt x="636" y="15041"/>
                                <a:pt x="4873" y="12605"/>
                                <a:pt x="9216" y="10168"/>
                              </a:cubicBezTo>
                              <a:lnTo>
                                <a:pt x="39828" y="4237"/>
                              </a:lnTo>
                              <a:cubicBezTo>
                                <a:pt x="52645" y="2224"/>
                                <a:pt x="25740" y="7838"/>
                                <a:pt x="84846" y="0"/>
                              </a:cubicBezTo>
                              <a:lnTo>
                                <a:pt x="91202" y="58576"/>
                              </a:lnTo>
                              <a:cubicBezTo>
                                <a:pt x="36333" y="65991"/>
                                <a:pt x="62178" y="60376"/>
                                <a:pt x="48938" y="626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3" name="Freeform: Shape 82">
                          <a:extLst>
                            <a:ext uri="{FF2B5EF4-FFF2-40B4-BE49-F238E27FC236}">
                              <a16:creationId xmlns:a16="http://schemas.microsoft.com/office/drawing/2014/main" id="{83F2C2B4-82DD-88D8-4519-3DECD9E99DD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78506" y="6127944"/>
                          <a:ext cx="54127" cy="63236"/>
                        </a:xfrm>
                        <a:custGeom>
                          <a:avLst/>
                          <a:gdLst>
                            <a:gd name="connsiteX0" fmla="*/ 1483 w 54127"/>
                            <a:gd name="connsiteY0" fmla="*/ 14512 h 63236"/>
                            <a:gd name="connsiteX1" fmla="*/ 0 w 54127"/>
                            <a:gd name="connsiteY1" fmla="*/ 4661 h 63236"/>
                            <a:gd name="connsiteX2" fmla="*/ 49467 w 54127"/>
                            <a:gd name="connsiteY2" fmla="*/ 0 h 63236"/>
                            <a:gd name="connsiteX3" fmla="*/ 54128 w 54127"/>
                            <a:gd name="connsiteY3" fmla="*/ 58152 h 63236"/>
                            <a:gd name="connsiteX4" fmla="*/ 7521 w 54127"/>
                            <a:gd name="connsiteY4" fmla="*/ 63237 h 63236"/>
                            <a:gd name="connsiteX5" fmla="*/ 1483 w 54127"/>
                            <a:gd name="connsiteY5" fmla="*/ 14512 h 632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127" h="63236">
                              <a:moveTo>
                                <a:pt x="1483" y="14512"/>
                              </a:moveTo>
                              <a:lnTo>
                                <a:pt x="0" y="4661"/>
                              </a:lnTo>
                              <a:cubicBezTo>
                                <a:pt x="3919" y="4661"/>
                                <a:pt x="15147" y="3707"/>
                                <a:pt x="49467" y="0"/>
                              </a:cubicBezTo>
                              <a:lnTo>
                                <a:pt x="54128" y="58152"/>
                              </a:lnTo>
                              <a:cubicBezTo>
                                <a:pt x="20973" y="62284"/>
                                <a:pt x="10804" y="63131"/>
                                <a:pt x="7521" y="63237"/>
                              </a:cubicBezTo>
                              <a:cubicBezTo>
                                <a:pt x="6038" y="47136"/>
                                <a:pt x="4025" y="30718"/>
                                <a:pt x="1483" y="145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4" name="Freeform: Shape 83">
                          <a:extLst>
                            <a:ext uri="{FF2B5EF4-FFF2-40B4-BE49-F238E27FC236}">
                              <a16:creationId xmlns:a16="http://schemas.microsoft.com/office/drawing/2014/main" id="{B9242BB3-06DF-E96F-B77E-AEB0E37648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71228" y="6036532"/>
                          <a:ext cx="56003" cy="55716"/>
                        </a:xfrm>
                        <a:custGeom>
                          <a:avLst/>
                          <a:gdLst>
                            <a:gd name="connsiteX0" fmla="*/ 6219 w 56003"/>
                            <a:gd name="connsiteY0" fmla="*/ 0 h 55716"/>
                            <a:gd name="connsiteX1" fmla="*/ 56004 w 56003"/>
                            <a:gd name="connsiteY1" fmla="*/ 24469 h 55716"/>
                            <a:gd name="connsiteX2" fmla="*/ 52826 w 56003"/>
                            <a:gd name="connsiteY2" fmla="*/ 30400 h 55716"/>
                            <a:gd name="connsiteX3" fmla="*/ 51872 w 56003"/>
                            <a:gd name="connsiteY3" fmla="*/ 32307 h 55716"/>
                            <a:gd name="connsiteX4" fmla="*/ 51872 w 56003"/>
                            <a:gd name="connsiteY4" fmla="*/ 32095 h 55716"/>
                            <a:gd name="connsiteX5" fmla="*/ 51872 w 56003"/>
                            <a:gd name="connsiteY5" fmla="*/ 32095 h 55716"/>
                            <a:gd name="connsiteX6" fmla="*/ 54097 w 56003"/>
                            <a:gd name="connsiteY6" fmla="*/ 24998 h 55716"/>
                            <a:gd name="connsiteX7" fmla="*/ 54097 w 56003"/>
                            <a:gd name="connsiteY7" fmla="*/ 24998 h 55716"/>
                            <a:gd name="connsiteX8" fmla="*/ 54097 w 56003"/>
                            <a:gd name="connsiteY8" fmla="*/ 25210 h 55716"/>
                            <a:gd name="connsiteX9" fmla="*/ 54097 w 56003"/>
                            <a:gd name="connsiteY9" fmla="*/ 25634 h 55716"/>
                            <a:gd name="connsiteX10" fmla="*/ 53567 w 56003"/>
                            <a:gd name="connsiteY10" fmla="*/ 27434 h 55716"/>
                            <a:gd name="connsiteX11" fmla="*/ 54414 w 56003"/>
                            <a:gd name="connsiteY11" fmla="*/ 21079 h 55716"/>
                            <a:gd name="connsiteX12" fmla="*/ 54097 w 56003"/>
                            <a:gd name="connsiteY12" fmla="*/ 25740 h 55716"/>
                            <a:gd name="connsiteX13" fmla="*/ 54627 w 56003"/>
                            <a:gd name="connsiteY13" fmla="*/ 51797 h 55716"/>
                            <a:gd name="connsiteX14" fmla="*/ 2511 w 56003"/>
                            <a:gd name="connsiteY14" fmla="*/ 55716 h 55716"/>
                            <a:gd name="connsiteX15" fmla="*/ 393 w 56003"/>
                            <a:gd name="connsiteY15" fmla="*/ 28388 h 55716"/>
                            <a:gd name="connsiteX16" fmla="*/ 6325 w 56003"/>
                            <a:gd name="connsiteY16" fmla="*/ 317 h 5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6003" h="55716">
                              <a:moveTo>
                                <a:pt x="6219" y="0"/>
                              </a:moveTo>
                              <a:cubicBezTo>
                                <a:pt x="9714" y="1907"/>
                                <a:pt x="20307" y="7415"/>
                                <a:pt x="56004" y="24469"/>
                              </a:cubicBezTo>
                              <a:lnTo>
                                <a:pt x="52826" y="30400"/>
                              </a:lnTo>
                              <a:lnTo>
                                <a:pt x="51872" y="32307"/>
                              </a:lnTo>
                              <a:lnTo>
                                <a:pt x="51872" y="32095"/>
                              </a:lnTo>
                              <a:lnTo>
                                <a:pt x="51872" y="32095"/>
                              </a:lnTo>
                              <a:lnTo>
                                <a:pt x="54097" y="24998"/>
                              </a:lnTo>
                              <a:lnTo>
                                <a:pt x="54097" y="24998"/>
                              </a:lnTo>
                              <a:cubicBezTo>
                                <a:pt x="54097" y="24998"/>
                                <a:pt x="54097" y="25210"/>
                                <a:pt x="54097" y="25210"/>
                              </a:cubicBezTo>
                              <a:lnTo>
                                <a:pt x="54097" y="25634"/>
                              </a:lnTo>
                              <a:cubicBezTo>
                                <a:pt x="54097" y="25634"/>
                                <a:pt x="53567" y="27434"/>
                                <a:pt x="53567" y="27434"/>
                              </a:cubicBezTo>
                              <a:cubicBezTo>
                                <a:pt x="53885" y="29023"/>
                                <a:pt x="54944" y="17054"/>
                                <a:pt x="54414" y="21079"/>
                              </a:cubicBezTo>
                              <a:lnTo>
                                <a:pt x="54097" y="25740"/>
                              </a:lnTo>
                              <a:cubicBezTo>
                                <a:pt x="53885" y="33154"/>
                                <a:pt x="54203" y="42687"/>
                                <a:pt x="54627" y="51797"/>
                              </a:cubicBezTo>
                              <a:cubicBezTo>
                                <a:pt x="17764" y="54975"/>
                                <a:pt x="6430" y="55610"/>
                                <a:pt x="2511" y="55716"/>
                              </a:cubicBezTo>
                              <a:lnTo>
                                <a:pt x="393" y="28388"/>
                              </a:lnTo>
                              <a:cubicBezTo>
                                <a:pt x="-773" y="17901"/>
                                <a:pt x="499" y="10910"/>
                                <a:pt x="6325" y="3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85" name="Freeform: Shape 84">
                      <a:extLst>
                        <a:ext uri="{FF2B5EF4-FFF2-40B4-BE49-F238E27FC236}">
                          <a16:creationId xmlns:a16="http://schemas.microsoft.com/office/drawing/2014/main" id="{AB2DA415-555A-24BB-ED7E-283441A61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037" y="5509874"/>
                      <a:ext cx="378711" cy="918048"/>
                    </a:xfrm>
                    <a:custGeom>
                      <a:avLst/>
                      <a:gdLst>
                        <a:gd name="connsiteX0" fmla="*/ 72587 w 378711"/>
                        <a:gd name="connsiteY0" fmla="*/ 917942 h 918048"/>
                        <a:gd name="connsiteX1" fmla="*/ 23121 w 378711"/>
                        <a:gd name="connsiteY1" fmla="*/ 689145 h 918048"/>
                        <a:gd name="connsiteX2" fmla="*/ 2147 w 378711"/>
                        <a:gd name="connsiteY2" fmla="*/ 570827 h 918048"/>
                        <a:gd name="connsiteX3" fmla="*/ 2147 w 378711"/>
                        <a:gd name="connsiteY3" fmla="*/ 523373 h 918048"/>
                        <a:gd name="connsiteX4" fmla="*/ 5749 w 378711"/>
                        <a:gd name="connsiteY4" fmla="*/ 512675 h 918048"/>
                        <a:gd name="connsiteX5" fmla="*/ 6702 w 378711"/>
                        <a:gd name="connsiteY5" fmla="*/ 510239 h 918048"/>
                        <a:gd name="connsiteX6" fmla="*/ 8185 w 378711"/>
                        <a:gd name="connsiteY6" fmla="*/ 506214 h 918048"/>
                        <a:gd name="connsiteX7" fmla="*/ 11045 w 378711"/>
                        <a:gd name="connsiteY7" fmla="*/ 499011 h 918048"/>
                        <a:gd name="connsiteX8" fmla="*/ 16553 w 378711"/>
                        <a:gd name="connsiteY8" fmla="*/ 485134 h 918048"/>
                        <a:gd name="connsiteX9" fmla="*/ 38586 w 378711"/>
                        <a:gd name="connsiteY9" fmla="*/ 430796 h 918048"/>
                        <a:gd name="connsiteX10" fmla="*/ 216858 w 378711"/>
                        <a:gd name="connsiteY10" fmla="*/ 0 h 918048"/>
                        <a:gd name="connsiteX11" fmla="*/ 378712 w 378711"/>
                        <a:gd name="connsiteY11" fmla="*/ 78066 h 918048"/>
                        <a:gd name="connsiteX12" fmla="*/ 154468 w 378711"/>
                        <a:gd name="connsiteY12" fmla="*/ 485876 h 918048"/>
                        <a:gd name="connsiteX13" fmla="*/ 126927 w 378711"/>
                        <a:gd name="connsiteY13" fmla="*/ 536720 h 918048"/>
                        <a:gd name="connsiteX14" fmla="*/ 120254 w 378711"/>
                        <a:gd name="connsiteY14" fmla="*/ 549219 h 918048"/>
                        <a:gd name="connsiteX15" fmla="*/ 117076 w 378711"/>
                        <a:gd name="connsiteY15" fmla="*/ 555257 h 918048"/>
                        <a:gd name="connsiteX16" fmla="*/ 115699 w 378711"/>
                        <a:gd name="connsiteY16" fmla="*/ 557905 h 918048"/>
                        <a:gd name="connsiteX17" fmla="*/ 115170 w 378711"/>
                        <a:gd name="connsiteY17" fmla="*/ 558964 h 918048"/>
                        <a:gd name="connsiteX18" fmla="*/ 115170 w 378711"/>
                        <a:gd name="connsiteY18" fmla="*/ 558964 h 918048"/>
                        <a:gd name="connsiteX19" fmla="*/ 115170 w 378711"/>
                        <a:gd name="connsiteY19" fmla="*/ 558964 h 918048"/>
                        <a:gd name="connsiteX20" fmla="*/ 117394 w 378711"/>
                        <a:gd name="connsiteY20" fmla="*/ 551655 h 918048"/>
                        <a:gd name="connsiteX21" fmla="*/ 117394 w 378711"/>
                        <a:gd name="connsiteY21" fmla="*/ 562142 h 918048"/>
                        <a:gd name="connsiteX22" fmla="*/ 124809 w 378711"/>
                        <a:gd name="connsiteY22" fmla="*/ 674527 h 918048"/>
                        <a:gd name="connsiteX23" fmla="*/ 148642 w 378711"/>
                        <a:gd name="connsiteY23" fmla="*/ 905019 h 918048"/>
                        <a:gd name="connsiteX24" fmla="*/ 72905 w 378711"/>
                        <a:gd name="connsiteY24" fmla="*/ 918048 h 918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78711" h="918048">
                          <a:moveTo>
                            <a:pt x="72587" y="917942"/>
                          </a:moveTo>
                          <a:cubicBezTo>
                            <a:pt x="55322" y="841889"/>
                            <a:pt x="38692" y="765940"/>
                            <a:pt x="23121" y="689145"/>
                          </a:cubicBezTo>
                          <a:cubicBezTo>
                            <a:pt x="15494" y="650377"/>
                            <a:pt x="7867" y="612774"/>
                            <a:pt x="2147" y="570827"/>
                          </a:cubicBezTo>
                          <a:cubicBezTo>
                            <a:pt x="1618" y="559706"/>
                            <a:pt x="-2408" y="551549"/>
                            <a:pt x="2147" y="523373"/>
                          </a:cubicBezTo>
                          <a:lnTo>
                            <a:pt x="5749" y="512675"/>
                          </a:lnTo>
                          <a:lnTo>
                            <a:pt x="6702" y="510239"/>
                          </a:lnTo>
                          <a:lnTo>
                            <a:pt x="8185" y="506214"/>
                          </a:lnTo>
                          <a:lnTo>
                            <a:pt x="11045" y="499011"/>
                          </a:lnTo>
                          <a:lnTo>
                            <a:pt x="16553" y="485134"/>
                          </a:lnTo>
                          <a:lnTo>
                            <a:pt x="38586" y="430796"/>
                          </a:lnTo>
                          <a:lnTo>
                            <a:pt x="216858" y="0"/>
                          </a:lnTo>
                          <a:lnTo>
                            <a:pt x="378712" y="78066"/>
                          </a:lnTo>
                          <a:lnTo>
                            <a:pt x="154468" y="485876"/>
                          </a:lnTo>
                          <a:lnTo>
                            <a:pt x="126927" y="536720"/>
                          </a:lnTo>
                          <a:lnTo>
                            <a:pt x="120254" y="549219"/>
                          </a:lnTo>
                          <a:lnTo>
                            <a:pt x="117076" y="555257"/>
                          </a:lnTo>
                          <a:lnTo>
                            <a:pt x="115699" y="557905"/>
                          </a:lnTo>
                          <a:lnTo>
                            <a:pt x="115170" y="558964"/>
                          </a:lnTo>
                          <a:cubicBezTo>
                            <a:pt x="115170" y="558964"/>
                            <a:pt x="115170" y="558964"/>
                            <a:pt x="115170" y="558964"/>
                          </a:cubicBezTo>
                          <a:lnTo>
                            <a:pt x="115170" y="558964"/>
                          </a:lnTo>
                          <a:cubicBezTo>
                            <a:pt x="115170" y="558964"/>
                            <a:pt x="117394" y="551655"/>
                            <a:pt x="117394" y="551655"/>
                          </a:cubicBezTo>
                          <a:cubicBezTo>
                            <a:pt x="118242" y="542546"/>
                            <a:pt x="116864" y="553985"/>
                            <a:pt x="117394" y="562142"/>
                          </a:cubicBezTo>
                          <a:cubicBezTo>
                            <a:pt x="118136" y="597415"/>
                            <a:pt x="121525" y="636607"/>
                            <a:pt x="124809" y="674527"/>
                          </a:cubicBezTo>
                          <a:cubicBezTo>
                            <a:pt x="131694" y="751111"/>
                            <a:pt x="139850" y="828330"/>
                            <a:pt x="148642" y="905019"/>
                          </a:cubicBezTo>
                          <a:lnTo>
                            <a:pt x="72905" y="918048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86" name="Graphic 8">
                      <a:extLst>
                        <a:ext uri="{FF2B5EF4-FFF2-40B4-BE49-F238E27FC236}">
                          <a16:creationId xmlns:a16="http://schemas.microsoft.com/office/drawing/2014/main" id="{0F44D600-6C92-8D4C-F963-D83F4DCA1C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07736" y="5546419"/>
                      <a:ext cx="360158" cy="852407"/>
                      <a:chOff x="3007736" y="5546419"/>
                      <a:chExt cx="360158" cy="852407"/>
                    </a:xfrm>
                    <a:solidFill>
                      <a:srgbClr val="B0292E"/>
                    </a:solidFill>
                  </p:grpSpPr>
                  <p:sp>
                    <p:nvSpPr>
                      <p:cNvPr id="87" name="Freeform: Shape 86">
                        <a:extLst>
                          <a:ext uri="{FF2B5EF4-FFF2-40B4-BE49-F238E27FC236}">
                            <a16:creationId xmlns:a16="http://schemas.microsoft.com/office/drawing/2014/main" id="{0157AB00-AA22-27DE-9887-3A15EABF1E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4017" y="5916837"/>
                        <a:ext cx="140774" cy="108360"/>
                      </a:xfrm>
                      <a:custGeom>
                        <a:avLst/>
                        <a:gdLst>
                          <a:gd name="connsiteX0" fmla="*/ 112387 w 140774"/>
                          <a:gd name="connsiteY0" fmla="*/ 108361 h 108360"/>
                          <a:gd name="connsiteX1" fmla="*/ 53810 w 140774"/>
                          <a:gd name="connsiteY1" fmla="*/ 78702 h 108360"/>
                          <a:gd name="connsiteX2" fmla="*/ 0 w 140774"/>
                          <a:gd name="connsiteY2" fmla="*/ 54763 h 108360"/>
                          <a:gd name="connsiteX3" fmla="*/ 22456 w 140774"/>
                          <a:gd name="connsiteY3" fmla="*/ 0 h 108360"/>
                          <a:gd name="connsiteX4" fmla="*/ 79868 w 140774"/>
                          <a:gd name="connsiteY4" fmla="*/ 25634 h 108360"/>
                          <a:gd name="connsiteX5" fmla="*/ 140775 w 140774"/>
                          <a:gd name="connsiteY5" fmla="*/ 56563 h 108360"/>
                          <a:gd name="connsiteX6" fmla="*/ 112493 w 140774"/>
                          <a:gd name="connsiteY6" fmla="*/ 108361 h 108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0774" h="108360">
                            <a:moveTo>
                              <a:pt x="112387" y="108361"/>
                            </a:moveTo>
                            <a:cubicBezTo>
                              <a:pt x="39510" y="72770"/>
                              <a:pt x="67686" y="85269"/>
                              <a:pt x="53810" y="78702"/>
                            </a:cubicBezTo>
                            <a:cubicBezTo>
                              <a:pt x="42264" y="73300"/>
                              <a:pt x="10805" y="58999"/>
                              <a:pt x="0" y="54763"/>
                            </a:cubicBezTo>
                            <a:lnTo>
                              <a:pt x="22456" y="0"/>
                            </a:lnTo>
                            <a:cubicBezTo>
                              <a:pt x="34426" y="4661"/>
                              <a:pt x="67792" y="19808"/>
                              <a:pt x="79868" y="25634"/>
                            </a:cubicBezTo>
                            <a:cubicBezTo>
                              <a:pt x="93002" y="31883"/>
                              <a:pt x="64932" y="19278"/>
                              <a:pt x="140775" y="56563"/>
                            </a:cubicBezTo>
                            <a:lnTo>
                              <a:pt x="112493" y="1083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8" name="Freeform: Shape 87">
                        <a:extLst>
                          <a:ext uri="{FF2B5EF4-FFF2-40B4-BE49-F238E27FC236}">
                            <a16:creationId xmlns:a16="http://schemas.microsoft.com/office/drawing/2014/main" id="{8CD6AE31-33E2-C5D6-B4E1-C8AF50716B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2044" y="5824047"/>
                        <a:ext cx="150731" cy="113233"/>
                      </a:xfrm>
                      <a:custGeom>
                        <a:avLst/>
                        <a:gdLst>
                          <a:gd name="connsiteX0" fmla="*/ 122238 w 150731"/>
                          <a:gd name="connsiteY0" fmla="*/ 113233 h 113233"/>
                          <a:gd name="connsiteX1" fmla="*/ 58365 w 150731"/>
                          <a:gd name="connsiteY1" fmla="*/ 81032 h 113233"/>
                          <a:gd name="connsiteX2" fmla="*/ 0 w 150731"/>
                          <a:gd name="connsiteY2" fmla="*/ 54551 h 113233"/>
                          <a:gd name="connsiteX3" fmla="*/ 22456 w 150731"/>
                          <a:gd name="connsiteY3" fmla="*/ 0 h 113233"/>
                          <a:gd name="connsiteX4" fmla="*/ 84635 w 150731"/>
                          <a:gd name="connsiteY4" fmla="*/ 27964 h 113233"/>
                          <a:gd name="connsiteX5" fmla="*/ 150732 w 150731"/>
                          <a:gd name="connsiteY5" fmla="*/ 61330 h 113233"/>
                          <a:gd name="connsiteX6" fmla="*/ 122344 w 150731"/>
                          <a:gd name="connsiteY6" fmla="*/ 113233 h 113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0731" h="113233">
                            <a:moveTo>
                              <a:pt x="122238" y="113233"/>
                            </a:moveTo>
                            <a:cubicBezTo>
                              <a:pt x="44489" y="75100"/>
                              <a:pt x="72135" y="87599"/>
                              <a:pt x="58365" y="81032"/>
                            </a:cubicBezTo>
                            <a:cubicBezTo>
                              <a:pt x="45760" y="74994"/>
                              <a:pt x="11652" y="59317"/>
                              <a:pt x="0" y="54551"/>
                            </a:cubicBezTo>
                            <a:lnTo>
                              <a:pt x="22456" y="0"/>
                            </a:lnTo>
                            <a:cubicBezTo>
                              <a:pt x="35379" y="5084"/>
                              <a:pt x="71500" y="21714"/>
                              <a:pt x="84635" y="27964"/>
                            </a:cubicBezTo>
                            <a:lnTo>
                              <a:pt x="150732" y="61330"/>
                            </a:lnTo>
                            <a:lnTo>
                              <a:pt x="122344" y="11323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9" name="Freeform: Shape 88">
                        <a:extLst>
                          <a:ext uri="{FF2B5EF4-FFF2-40B4-BE49-F238E27FC236}">
                            <a16:creationId xmlns:a16="http://schemas.microsoft.com/office/drawing/2014/main" id="{A2C2BFD8-312D-E471-8C9D-53B408A62A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6973" y="5546419"/>
                        <a:ext cx="180920" cy="127003"/>
                      </a:xfrm>
                      <a:custGeom>
                        <a:avLst/>
                        <a:gdLst>
                          <a:gd name="connsiteX0" fmla="*/ 152427 w 180920"/>
                          <a:gd name="connsiteY0" fmla="*/ 127003 h 127003"/>
                          <a:gd name="connsiteX1" fmla="*/ 72559 w 180920"/>
                          <a:gd name="connsiteY1" fmla="*/ 87600 h 127003"/>
                          <a:gd name="connsiteX2" fmla="*/ 0 w 180920"/>
                          <a:gd name="connsiteY2" fmla="*/ 54339 h 127003"/>
                          <a:gd name="connsiteX3" fmla="*/ 22562 w 180920"/>
                          <a:gd name="connsiteY3" fmla="*/ 0 h 127003"/>
                          <a:gd name="connsiteX4" fmla="*/ 99040 w 180920"/>
                          <a:gd name="connsiteY4" fmla="*/ 34744 h 127003"/>
                          <a:gd name="connsiteX5" fmla="*/ 180921 w 180920"/>
                          <a:gd name="connsiteY5" fmla="*/ 75101 h 127003"/>
                          <a:gd name="connsiteX6" fmla="*/ 152321 w 180920"/>
                          <a:gd name="connsiteY6" fmla="*/ 127003 h 127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0920" h="127003">
                            <a:moveTo>
                              <a:pt x="152427" y="127003"/>
                            </a:moveTo>
                            <a:lnTo>
                              <a:pt x="72559" y="87600"/>
                            </a:lnTo>
                            <a:lnTo>
                              <a:pt x="0" y="54339"/>
                            </a:lnTo>
                            <a:lnTo>
                              <a:pt x="22562" y="0"/>
                            </a:lnTo>
                            <a:cubicBezTo>
                              <a:pt x="38451" y="6567"/>
                              <a:pt x="82834" y="26905"/>
                              <a:pt x="99040" y="34744"/>
                            </a:cubicBezTo>
                            <a:lnTo>
                              <a:pt x="180921" y="75101"/>
                            </a:lnTo>
                            <a:lnTo>
                              <a:pt x="152321" y="12700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0" name="Freeform: Shape 89">
                        <a:extLst>
                          <a:ext uri="{FF2B5EF4-FFF2-40B4-BE49-F238E27FC236}">
                            <a16:creationId xmlns:a16="http://schemas.microsoft.com/office/drawing/2014/main" id="{550AAC1B-4D16-1F90-47D3-9F7F1BD0D7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48522" y="5638890"/>
                        <a:ext cx="170963" cy="122448"/>
                      </a:xfrm>
                      <a:custGeom>
                        <a:avLst/>
                        <a:gdLst>
                          <a:gd name="connsiteX0" fmla="*/ 142470 w 170963"/>
                          <a:gd name="connsiteY0" fmla="*/ 122449 h 122448"/>
                          <a:gd name="connsiteX1" fmla="*/ 67792 w 170963"/>
                          <a:gd name="connsiteY1" fmla="*/ 85481 h 122448"/>
                          <a:gd name="connsiteX2" fmla="*/ 0 w 170963"/>
                          <a:gd name="connsiteY2" fmla="*/ 54445 h 122448"/>
                          <a:gd name="connsiteX3" fmla="*/ 22562 w 170963"/>
                          <a:gd name="connsiteY3" fmla="*/ 0 h 122448"/>
                          <a:gd name="connsiteX4" fmla="*/ 94274 w 170963"/>
                          <a:gd name="connsiteY4" fmla="*/ 32519 h 122448"/>
                          <a:gd name="connsiteX5" fmla="*/ 170964 w 170963"/>
                          <a:gd name="connsiteY5" fmla="*/ 70546 h 122448"/>
                          <a:gd name="connsiteX6" fmla="*/ 142364 w 170963"/>
                          <a:gd name="connsiteY6" fmla="*/ 122449 h 1224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963" h="122448">
                            <a:moveTo>
                              <a:pt x="142470" y="122449"/>
                            </a:moveTo>
                            <a:lnTo>
                              <a:pt x="67792" y="85481"/>
                            </a:lnTo>
                            <a:lnTo>
                              <a:pt x="0" y="54445"/>
                            </a:lnTo>
                            <a:lnTo>
                              <a:pt x="22562" y="0"/>
                            </a:lnTo>
                            <a:cubicBezTo>
                              <a:pt x="37498" y="6144"/>
                              <a:pt x="79126" y="25316"/>
                              <a:pt x="94274" y="32519"/>
                            </a:cubicBezTo>
                            <a:lnTo>
                              <a:pt x="170964" y="70546"/>
                            </a:lnTo>
                            <a:lnTo>
                              <a:pt x="142364" y="12244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1" name="Freeform: Shape 90">
                        <a:extLst>
                          <a:ext uri="{FF2B5EF4-FFF2-40B4-BE49-F238E27FC236}">
                            <a16:creationId xmlns:a16="http://schemas.microsoft.com/office/drawing/2014/main" id="{7C35656C-FC64-D258-6830-9805182CF7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0284" y="5731469"/>
                        <a:ext cx="160794" cy="117788"/>
                      </a:xfrm>
                      <a:custGeom>
                        <a:avLst/>
                        <a:gdLst>
                          <a:gd name="connsiteX0" fmla="*/ 132301 w 160794"/>
                          <a:gd name="connsiteY0" fmla="*/ 117788 h 117788"/>
                          <a:gd name="connsiteX1" fmla="*/ 63025 w 160794"/>
                          <a:gd name="connsiteY1" fmla="*/ 83257 h 117788"/>
                          <a:gd name="connsiteX2" fmla="*/ 0 w 160794"/>
                          <a:gd name="connsiteY2" fmla="*/ 54551 h 117788"/>
                          <a:gd name="connsiteX3" fmla="*/ 22562 w 160794"/>
                          <a:gd name="connsiteY3" fmla="*/ 0 h 117788"/>
                          <a:gd name="connsiteX4" fmla="*/ 89507 w 160794"/>
                          <a:gd name="connsiteY4" fmla="*/ 30294 h 117788"/>
                          <a:gd name="connsiteX5" fmla="*/ 160795 w 160794"/>
                          <a:gd name="connsiteY5" fmla="*/ 65885 h 117788"/>
                          <a:gd name="connsiteX6" fmla="*/ 132301 w 160794"/>
                          <a:gd name="connsiteY6" fmla="*/ 117788 h 1177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0794" h="117788">
                            <a:moveTo>
                              <a:pt x="132301" y="117788"/>
                            </a:moveTo>
                            <a:lnTo>
                              <a:pt x="63025" y="83257"/>
                            </a:lnTo>
                            <a:cubicBezTo>
                              <a:pt x="49255" y="76689"/>
                              <a:pt x="12605" y="59741"/>
                              <a:pt x="0" y="54551"/>
                            </a:cubicBezTo>
                            <a:lnTo>
                              <a:pt x="22562" y="0"/>
                            </a:lnTo>
                            <a:cubicBezTo>
                              <a:pt x="36438" y="5614"/>
                              <a:pt x="75313" y="23515"/>
                              <a:pt x="89507" y="30294"/>
                            </a:cubicBezTo>
                            <a:lnTo>
                              <a:pt x="160795" y="65885"/>
                            </a:lnTo>
                            <a:lnTo>
                              <a:pt x="132301" y="11778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2" name="Freeform: Shape 91">
                        <a:extLst>
                          <a:ext uri="{FF2B5EF4-FFF2-40B4-BE49-F238E27FC236}">
                            <a16:creationId xmlns:a16="http://schemas.microsoft.com/office/drawing/2014/main" id="{8CB52DDD-95E3-4834-30F3-9FE90D4640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9737" y="6226984"/>
                        <a:ext cx="102747" cy="71605"/>
                      </a:xfrm>
                      <a:custGeom>
                        <a:avLst/>
                        <a:gdLst>
                          <a:gd name="connsiteX0" fmla="*/ 102642 w 102747"/>
                          <a:gd name="connsiteY0" fmla="*/ 58577 h 71605"/>
                          <a:gd name="connsiteX1" fmla="*/ 54657 w 102747"/>
                          <a:gd name="connsiteY1" fmla="*/ 63449 h 71605"/>
                          <a:gd name="connsiteX2" fmla="*/ 12287 w 102747"/>
                          <a:gd name="connsiteY2" fmla="*/ 71605 h 71605"/>
                          <a:gd name="connsiteX3" fmla="*/ 0 w 102747"/>
                          <a:gd name="connsiteY3" fmla="*/ 13559 h 71605"/>
                          <a:gd name="connsiteX4" fmla="*/ 46183 w 102747"/>
                          <a:gd name="connsiteY4" fmla="*/ 4873 h 71605"/>
                          <a:gd name="connsiteX5" fmla="*/ 96922 w 102747"/>
                          <a:gd name="connsiteY5" fmla="*/ 0 h 71605"/>
                          <a:gd name="connsiteX6" fmla="*/ 102748 w 102747"/>
                          <a:gd name="connsiteY6" fmla="*/ 58577 h 71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747" h="71605">
                            <a:moveTo>
                              <a:pt x="102642" y="58577"/>
                            </a:moveTo>
                            <a:cubicBezTo>
                              <a:pt x="40887" y="66732"/>
                              <a:pt x="68745" y="61225"/>
                              <a:pt x="54657" y="63449"/>
                            </a:cubicBezTo>
                            <a:cubicBezTo>
                              <a:pt x="45442" y="64932"/>
                              <a:pt x="20550" y="69486"/>
                              <a:pt x="12287" y="71605"/>
                            </a:cubicBezTo>
                            <a:lnTo>
                              <a:pt x="0" y="13559"/>
                            </a:lnTo>
                            <a:cubicBezTo>
                              <a:pt x="9321" y="11228"/>
                              <a:pt x="36227" y="6461"/>
                              <a:pt x="46183" y="4873"/>
                            </a:cubicBezTo>
                            <a:cubicBezTo>
                              <a:pt x="59742" y="2860"/>
                              <a:pt x="31036" y="8368"/>
                              <a:pt x="96922" y="0"/>
                            </a:cubicBezTo>
                            <a:lnTo>
                              <a:pt x="102748" y="5857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3" name="Freeform: Shape 92">
                        <a:extLst>
                          <a:ext uri="{FF2B5EF4-FFF2-40B4-BE49-F238E27FC236}">
                            <a16:creationId xmlns:a16="http://schemas.microsoft.com/office/drawing/2014/main" id="{98CF70E9-455D-43FA-87AB-DA321FB593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0711" y="6326447"/>
                        <a:ext cx="92260" cy="70334"/>
                      </a:xfrm>
                      <a:custGeom>
                        <a:avLst/>
                        <a:gdLst>
                          <a:gd name="connsiteX0" fmla="*/ 92261 w 92260"/>
                          <a:gd name="connsiteY0" fmla="*/ 58682 h 70334"/>
                          <a:gd name="connsiteX1" fmla="*/ 49997 w 92260"/>
                          <a:gd name="connsiteY1" fmla="*/ 62707 h 70334"/>
                          <a:gd name="connsiteX2" fmla="*/ 12817 w 92260"/>
                          <a:gd name="connsiteY2" fmla="*/ 70334 h 70334"/>
                          <a:gd name="connsiteX3" fmla="*/ 0 w 92260"/>
                          <a:gd name="connsiteY3" fmla="*/ 12605 h 70334"/>
                          <a:gd name="connsiteX4" fmla="*/ 40781 w 92260"/>
                          <a:gd name="connsiteY4" fmla="*/ 4237 h 70334"/>
                          <a:gd name="connsiteX5" fmla="*/ 85799 w 92260"/>
                          <a:gd name="connsiteY5" fmla="*/ 0 h 70334"/>
                          <a:gd name="connsiteX6" fmla="*/ 92155 w 92260"/>
                          <a:gd name="connsiteY6" fmla="*/ 58576 h 70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260" h="70334">
                            <a:moveTo>
                              <a:pt x="92261" y="58682"/>
                            </a:moveTo>
                            <a:cubicBezTo>
                              <a:pt x="37392" y="66097"/>
                              <a:pt x="63237" y="60482"/>
                              <a:pt x="49997" y="62707"/>
                            </a:cubicBezTo>
                            <a:cubicBezTo>
                              <a:pt x="41840" y="64084"/>
                              <a:pt x="20020" y="68321"/>
                              <a:pt x="12817" y="70334"/>
                            </a:cubicBezTo>
                            <a:lnTo>
                              <a:pt x="0" y="12605"/>
                            </a:lnTo>
                            <a:cubicBezTo>
                              <a:pt x="8156" y="10274"/>
                              <a:pt x="31989" y="5720"/>
                              <a:pt x="40781" y="4237"/>
                            </a:cubicBezTo>
                            <a:cubicBezTo>
                              <a:pt x="53598" y="2224"/>
                              <a:pt x="26693" y="7838"/>
                              <a:pt x="85799" y="0"/>
                            </a:cubicBezTo>
                            <a:lnTo>
                              <a:pt x="92155" y="5857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4" name="Freeform: Shape 93">
                        <a:extLst>
                          <a:ext uri="{FF2B5EF4-FFF2-40B4-BE49-F238E27FC236}">
                            <a16:creationId xmlns:a16="http://schemas.microsoft.com/office/drawing/2014/main" id="{D0D2E466-11CE-9635-7B68-DA0EA05E14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9823" y="6127944"/>
                        <a:ext cx="112916" cy="71816"/>
                      </a:xfrm>
                      <a:custGeom>
                        <a:avLst/>
                        <a:gdLst>
                          <a:gd name="connsiteX0" fmla="*/ 112916 w 112916"/>
                          <a:gd name="connsiteY0" fmla="*/ 58152 h 71816"/>
                          <a:gd name="connsiteX1" fmla="*/ 59106 w 112916"/>
                          <a:gd name="connsiteY1" fmla="*/ 63555 h 71816"/>
                          <a:gd name="connsiteX2" fmla="*/ 11440 w 112916"/>
                          <a:gd name="connsiteY2" fmla="*/ 71816 h 71816"/>
                          <a:gd name="connsiteX3" fmla="*/ 0 w 112916"/>
                          <a:gd name="connsiteY3" fmla="*/ 13029 h 71816"/>
                          <a:gd name="connsiteX4" fmla="*/ 51586 w 112916"/>
                          <a:gd name="connsiteY4" fmla="*/ 4872 h 71816"/>
                          <a:gd name="connsiteX5" fmla="*/ 108150 w 112916"/>
                          <a:gd name="connsiteY5" fmla="*/ 0 h 71816"/>
                          <a:gd name="connsiteX6" fmla="*/ 112810 w 112916"/>
                          <a:gd name="connsiteY6" fmla="*/ 58152 h 7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916" h="71816">
                            <a:moveTo>
                              <a:pt x="112916" y="58152"/>
                            </a:moveTo>
                            <a:cubicBezTo>
                              <a:pt x="44489" y="66626"/>
                              <a:pt x="73830" y="61436"/>
                              <a:pt x="59106" y="63555"/>
                            </a:cubicBezTo>
                            <a:cubicBezTo>
                              <a:pt x="48726" y="65037"/>
                              <a:pt x="20761" y="69592"/>
                              <a:pt x="11440" y="71816"/>
                            </a:cubicBezTo>
                            <a:lnTo>
                              <a:pt x="0" y="13029"/>
                            </a:lnTo>
                            <a:cubicBezTo>
                              <a:pt x="10381" y="10698"/>
                              <a:pt x="40570" y="6249"/>
                              <a:pt x="51586" y="4872"/>
                            </a:cubicBezTo>
                            <a:cubicBezTo>
                              <a:pt x="65674" y="3072"/>
                              <a:pt x="35697" y="7838"/>
                              <a:pt x="108150" y="0"/>
                            </a:cubicBezTo>
                            <a:lnTo>
                              <a:pt x="112810" y="581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5" name="Freeform: Shape 94">
                        <a:extLst>
                          <a:ext uri="{FF2B5EF4-FFF2-40B4-BE49-F238E27FC236}">
                            <a16:creationId xmlns:a16="http://schemas.microsoft.com/office/drawing/2014/main" id="{D873D756-E38A-7264-28AB-32A5029E07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07736" y="6010686"/>
                        <a:ext cx="119283" cy="88235"/>
                      </a:xfrm>
                      <a:custGeom>
                        <a:avLst/>
                        <a:gdLst>
                          <a:gd name="connsiteX0" fmla="*/ 117907 w 119283"/>
                          <a:gd name="connsiteY0" fmla="*/ 77537 h 88235"/>
                          <a:gd name="connsiteX1" fmla="*/ 58165 w 119283"/>
                          <a:gd name="connsiteY1" fmla="*/ 81562 h 88235"/>
                          <a:gd name="connsiteX2" fmla="*/ 4885 w 119283"/>
                          <a:gd name="connsiteY2" fmla="*/ 88235 h 88235"/>
                          <a:gd name="connsiteX3" fmla="*/ 754 w 119283"/>
                          <a:gd name="connsiteY3" fmla="*/ 55398 h 88235"/>
                          <a:gd name="connsiteX4" fmla="*/ 118 w 119283"/>
                          <a:gd name="connsiteY4" fmla="*/ 45124 h 88235"/>
                          <a:gd name="connsiteX5" fmla="*/ 2025 w 119283"/>
                          <a:gd name="connsiteY5" fmla="*/ 24363 h 88235"/>
                          <a:gd name="connsiteX6" fmla="*/ 2237 w 119283"/>
                          <a:gd name="connsiteY6" fmla="*/ 22562 h 88235"/>
                          <a:gd name="connsiteX7" fmla="*/ 5097 w 119283"/>
                          <a:gd name="connsiteY7" fmla="*/ 13664 h 88235"/>
                          <a:gd name="connsiteX8" fmla="*/ 5732 w 119283"/>
                          <a:gd name="connsiteY8" fmla="*/ 11863 h 88235"/>
                          <a:gd name="connsiteX9" fmla="*/ 7427 w 119283"/>
                          <a:gd name="connsiteY9" fmla="*/ 7520 h 88235"/>
                          <a:gd name="connsiteX10" fmla="*/ 10393 w 119283"/>
                          <a:gd name="connsiteY10" fmla="*/ 0 h 88235"/>
                          <a:gd name="connsiteX11" fmla="*/ 63355 w 119283"/>
                          <a:gd name="connsiteY11" fmla="*/ 22456 h 88235"/>
                          <a:gd name="connsiteX12" fmla="*/ 119284 w 119283"/>
                          <a:gd name="connsiteY12" fmla="*/ 50314 h 88235"/>
                          <a:gd name="connsiteX13" fmla="*/ 116106 w 119283"/>
                          <a:gd name="connsiteY13" fmla="*/ 56246 h 88235"/>
                          <a:gd name="connsiteX14" fmla="*/ 115153 w 119283"/>
                          <a:gd name="connsiteY14" fmla="*/ 58152 h 88235"/>
                          <a:gd name="connsiteX15" fmla="*/ 115153 w 119283"/>
                          <a:gd name="connsiteY15" fmla="*/ 57940 h 88235"/>
                          <a:gd name="connsiteX16" fmla="*/ 115153 w 119283"/>
                          <a:gd name="connsiteY16" fmla="*/ 57940 h 88235"/>
                          <a:gd name="connsiteX17" fmla="*/ 117377 w 119283"/>
                          <a:gd name="connsiteY17" fmla="*/ 50844 h 88235"/>
                          <a:gd name="connsiteX18" fmla="*/ 117377 w 119283"/>
                          <a:gd name="connsiteY18" fmla="*/ 50844 h 88235"/>
                          <a:gd name="connsiteX19" fmla="*/ 117377 w 119283"/>
                          <a:gd name="connsiteY19" fmla="*/ 51056 h 88235"/>
                          <a:gd name="connsiteX20" fmla="*/ 117377 w 119283"/>
                          <a:gd name="connsiteY20" fmla="*/ 51479 h 88235"/>
                          <a:gd name="connsiteX21" fmla="*/ 116848 w 119283"/>
                          <a:gd name="connsiteY21" fmla="*/ 53280 h 88235"/>
                          <a:gd name="connsiteX22" fmla="*/ 117695 w 119283"/>
                          <a:gd name="connsiteY22" fmla="*/ 46924 h 88235"/>
                          <a:gd name="connsiteX23" fmla="*/ 117377 w 119283"/>
                          <a:gd name="connsiteY23" fmla="*/ 51585 h 88235"/>
                          <a:gd name="connsiteX24" fmla="*/ 117907 w 119283"/>
                          <a:gd name="connsiteY24" fmla="*/ 77643 h 88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9283" h="88235">
                            <a:moveTo>
                              <a:pt x="117907" y="77537"/>
                            </a:moveTo>
                            <a:cubicBezTo>
                              <a:pt x="42806" y="83998"/>
                              <a:pt x="73312" y="80079"/>
                              <a:pt x="58165" y="81562"/>
                            </a:cubicBezTo>
                            <a:cubicBezTo>
                              <a:pt x="46513" y="82727"/>
                              <a:pt x="15371" y="86328"/>
                              <a:pt x="4885" y="88235"/>
                            </a:cubicBezTo>
                            <a:cubicBezTo>
                              <a:pt x="3296" y="77748"/>
                              <a:pt x="1707" y="67686"/>
                              <a:pt x="754" y="55398"/>
                            </a:cubicBezTo>
                            <a:lnTo>
                              <a:pt x="118" y="45124"/>
                            </a:lnTo>
                            <a:cubicBezTo>
                              <a:pt x="-518" y="42158"/>
                              <a:pt x="1601" y="25104"/>
                              <a:pt x="2025" y="24363"/>
                            </a:cubicBezTo>
                            <a:lnTo>
                              <a:pt x="2237" y="22562"/>
                            </a:lnTo>
                            <a:lnTo>
                              <a:pt x="5097" y="13664"/>
                            </a:lnTo>
                            <a:lnTo>
                              <a:pt x="5732" y="11863"/>
                            </a:lnTo>
                            <a:lnTo>
                              <a:pt x="7427" y="7520"/>
                            </a:lnTo>
                            <a:lnTo>
                              <a:pt x="10393" y="0"/>
                            </a:lnTo>
                            <a:cubicBezTo>
                              <a:pt x="21515" y="3919"/>
                              <a:pt x="52233" y="17372"/>
                              <a:pt x="63355" y="22456"/>
                            </a:cubicBezTo>
                            <a:cubicBezTo>
                              <a:pt x="76490" y="28494"/>
                              <a:pt x="48102" y="16418"/>
                              <a:pt x="119284" y="50314"/>
                            </a:cubicBezTo>
                            <a:lnTo>
                              <a:pt x="116106" y="56246"/>
                            </a:lnTo>
                            <a:lnTo>
                              <a:pt x="115153" y="58152"/>
                            </a:lnTo>
                            <a:lnTo>
                              <a:pt x="115153" y="57940"/>
                            </a:lnTo>
                            <a:lnTo>
                              <a:pt x="115153" y="57940"/>
                            </a:lnTo>
                            <a:lnTo>
                              <a:pt x="117377" y="50844"/>
                            </a:lnTo>
                            <a:lnTo>
                              <a:pt x="117377" y="50844"/>
                            </a:lnTo>
                            <a:cubicBezTo>
                              <a:pt x="117377" y="50844"/>
                              <a:pt x="117377" y="51056"/>
                              <a:pt x="117377" y="51056"/>
                            </a:cubicBezTo>
                            <a:lnTo>
                              <a:pt x="117377" y="51479"/>
                            </a:lnTo>
                            <a:cubicBezTo>
                              <a:pt x="117377" y="51479"/>
                              <a:pt x="116848" y="53280"/>
                              <a:pt x="116848" y="53280"/>
                            </a:cubicBezTo>
                            <a:cubicBezTo>
                              <a:pt x="117166" y="54869"/>
                              <a:pt x="118225" y="42899"/>
                              <a:pt x="117695" y="46924"/>
                            </a:cubicBezTo>
                            <a:lnTo>
                              <a:pt x="117377" y="51585"/>
                            </a:lnTo>
                            <a:cubicBezTo>
                              <a:pt x="117166" y="59000"/>
                              <a:pt x="117483" y="68533"/>
                              <a:pt x="117907" y="77643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96" name="Graphic 8">
                      <a:extLst>
                        <a:ext uri="{FF2B5EF4-FFF2-40B4-BE49-F238E27FC236}">
                          <a16:creationId xmlns:a16="http://schemas.microsoft.com/office/drawing/2014/main" id="{3B191D28-C24B-13D6-997E-5F1C70EB0E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61770" y="5509874"/>
                      <a:ext cx="324979" cy="920150"/>
                      <a:chOff x="3061770" y="5509874"/>
                      <a:chExt cx="324979" cy="920150"/>
                    </a:xfrm>
                  </p:grpSpPr>
                  <p:sp>
                    <p:nvSpPr>
                      <p:cNvPr id="97" name="Freeform: Shape 96">
                        <a:extLst>
                          <a:ext uri="{FF2B5EF4-FFF2-40B4-BE49-F238E27FC236}">
                            <a16:creationId xmlns:a16="http://schemas.microsoft.com/office/drawing/2014/main" id="{215AA282-8721-2C7B-5E23-A95373649F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0383" y="5509874"/>
                        <a:ext cx="176365" cy="111644"/>
                      </a:xfrm>
                      <a:custGeom>
                        <a:avLst/>
                        <a:gdLst>
                          <a:gd name="connsiteX0" fmla="*/ 176260 w 176365"/>
                          <a:gd name="connsiteY0" fmla="*/ 78066 h 111644"/>
                          <a:gd name="connsiteX1" fmla="*/ 157723 w 176365"/>
                          <a:gd name="connsiteY1" fmla="*/ 111645 h 111644"/>
                          <a:gd name="connsiteX2" fmla="*/ 75843 w 176365"/>
                          <a:gd name="connsiteY2" fmla="*/ 71288 h 111644"/>
                          <a:gd name="connsiteX3" fmla="*/ 57941 w 176365"/>
                          <a:gd name="connsiteY3" fmla="*/ 62919 h 111644"/>
                          <a:gd name="connsiteX4" fmla="*/ 0 w 176365"/>
                          <a:gd name="connsiteY4" fmla="*/ 34850 h 111644"/>
                          <a:gd name="connsiteX5" fmla="*/ 14512 w 176365"/>
                          <a:gd name="connsiteY5" fmla="*/ 0 h 111644"/>
                          <a:gd name="connsiteX6" fmla="*/ 176366 w 176365"/>
                          <a:gd name="connsiteY6" fmla="*/ 78066 h 111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6365" h="111644">
                            <a:moveTo>
                              <a:pt x="176260" y="78066"/>
                            </a:moveTo>
                            <a:lnTo>
                              <a:pt x="157723" y="111645"/>
                            </a:lnTo>
                            <a:lnTo>
                              <a:pt x="75843" y="71288"/>
                            </a:lnTo>
                            <a:lnTo>
                              <a:pt x="57941" y="62919"/>
                            </a:lnTo>
                            <a:cubicBezTo>
                              <a:pt x="44065" y="43959"/>
                              <a:pt x="10593" y="33260"/>
                              <a:pt x="0" y="34850"/>
                            </a:cubicBezTo>
                            <a:lnTo>
                              <a:pt x="14512" y="0"/>
                            </a:lnTo>
                            <a:lnTo>
                              <a:pt x="176366" y="7806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8" name="Freeform: Shape 97">
                        <a:extLst>
                          <a:ext uri="{FF2B5EF4-FFF2-40B4-BE49-F238E27FC236}">
                            <a16:creationId xmlns:a16="http://schemas.microsoft.com/office/drawing/2014/main" id="{21DB51C9-4762-FAFC-6F7B-6E7F5E2E0F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5974" y="5634865"/>
                        <a:ext cx="93426" cy="74571"/>
                      </a:xfrm>
                      <a:custGeom>
                        <a:avLst/>
                        <a:gdLst>
                          <a:gd name="connsiteX0" fmla="*/ 15253 w 93426"/>
                          <a:gd name="connsiteY0" fmla="*/ 0 h 74571"/>
                          <a:gd name="connsiteX1" fmla="*/ 93426 w 93426"/>
                          <a:gd name="connsiteY1" fmla="*/ 38557 h 74571"/>
                          <a:gd name="connsiteX2" fmla="*/ 73618 w 93426"/>
                          <a:gd name="connsiteY2" fmla="*/ 74571 h 74571"/>
                          <a:gd name="connsiteX3" fmla="*/ 0 w 93426"/>
                          <a:gd name="connsiteY3" fmla="*/ 38027 h 74571"/>
                          <a:gd name="connsiteX4" fmla="*/ 15253 w 93426"/>
                          <a:gd name="connsiteY4" fmla="*/ 0 h 74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426" h="74571">
                            <a:moveTo>
                              <a:pt x="15253" y="0"/>
                            </a:moveTo>
                            <a:lnTo>
                              <a:pt x="93426" y="38557"/>
                            </a:lnTo>
                            <a:lnTo>
                              <a:pt x="73618" y="74571"/>
                            </a:lnTo>
                            <a:lnTo>
                              <a:pt x="0" y="38027"/>
                            </a:lnTo>
                            <a:lnTo>
                              <a:pt x="1525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99" name="Freeform: Shape 98">
                        <a:extLst>
                          <a:ext uri="{FF2B5EF4-FFF2-40B4-BE49-F238E27FC236}">
                            <a16:creationId xmlns:a16="http://schemas.microsoft.com/office/drawing/2014/main" id="{A1C89F75-43C8-6A50-F198-DD183AF6D7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05510" y="5727338"/>
                        <a:ext cx="85481" cy="70015"/>
                      </a:xfrm>
                      <a:custGeom>
                        <a:avLst/>
                        <a:gdLst>
                          <a:gd name="connsiteX0" fmla="*/ 16842 w 85481"/>
                          <a:gd name="connsiteY0" fmla="*/ 0 h 70015"/>
                          <a:gd name="connsiteX1" fmla="*/ 85482 w 85481"/>
                          <a:gd name="connsiteY1" fmla="*/ 34001 h 70015"/>
                          <a:gd name="connsiteX2" fmla="*/ 65568 w 85481"/>
                          <a:gd name="connsiteY2" fmla="*/ 70016 h 70015"/>
                          <a:gd name="connsiteX3" fmla="*/ 0 w 85481"/>
                          <a:gd name="connsiteY3" fmla="*/ 37391 h 70015"/>
                          <a:gd name="connsiteX4" fmla="*/ 16842 w 85481"/>
                          <a:gd name="connsiteY4" fmla="*/ 0 h 70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481" h="70015">
                            <a:moveTo>
                              <a:pt x="16842" y="0"/>
                            </a:moveTo>
                            <a:lnTo>
                              <a:pt x="85482" y="34001"/>
                            </a:lnTo>
                            <a:lnTo>
                              <a:pt x="65568" y="70016"/>
                            </a:lnTo>
                            <a:lnTo>
                              <a:pt x="0" y="37391"/>
                            </a:lnTo>
                            <a:lnTo>
                              <a:pt x="1684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" name="Freeform: Shape 99">
                        <a:extLst>
                          <a:ext uri="{FF2B5EF4-FFF2-40B4-BE49-F238E27FC236}">
                            <a16:creationId xmlns:a16="http://schemas.microsoft.com/office/drawing/2014/main" id="{39C5FC6C-38B5-9BF1-CFC4-88B60D77D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3634" y="6088117"/>
                        <a:ext cx="54445" cy="44488"/>
                      </a:xfrm>
                      <a:custGeom>
                        <a:avLst/>
                        <a:gdLst>
                          <a:gd name="connsiteX0" fmla="*/ 0 w 54445"/>
                          <a:gd name="connsiteY0" fmla="*/ 3919 h 44488"/>
                          <a:gd name="connsiteX1" fmla="*/ 52115 w 54445"/>
                          <a:gd name="connsiteY1" fmla="*/ 0 h 44488"/>
                          <a:gd name="connsiteX2" fmla="*/ 54445 w 54445"/>
                          <a:gd name="connsiteY2" fmla="*/ 39828 h 44488"/>
                          <a:gd name="connsiteX3" fmla="*/ 4979 w 54445"/>
                          <a:gd name="connsiteY3" fmla="*/ 44488 h 44488"/>
                          <a:gd name="connsiteX4" fmla="*/ 0 w 54445"/>
                          <a:gd name="connsiteY4" fmla="*/ 3919 h 44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445" h="44488">
                            <a:moveTo>
                              <a:pt x="0" y="3919"/>
                            </a:moveTo>
                            <a:cubicBezTo>
                              <a:pt x="3919" y="3919"/>
                              <a:pt x="15253" y="3284"/>
                              <a:pt x="52115" y="0"/>
                            </a:cubicBezTo>
                            <a:lnTo>
                              <a:pt x="54445" y="39828"/>
                            </a:lnTo>
                            <a:cubicBezTo>
                              <a:pt x="20126" y="43535"/>
                              <a:pt x="8898" y="44382"/>
                              <a:pt x="4979" y="44488"/>
                            </a:cubicBezTo>
                            <a:lnTo>
                              <a:pt x="0" y="391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1" name="Freeform: Shape 100">
                        <a:extLst>
                          <a:ext uri="{FF2B5EF4-FFF2-40B4-BE49-F238E27FC236}">
                            <a16:creationId xmlns:a16="http://schemas.microsoft.com/office/drawing/2014/main" id="{CA2E9D57-0C42-6741-5236-42C98C741E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3140" y="5818433"/>
                        <a:ext cx="79443" cy="66944"/>
                      </a:xfrm>
                      <a:custGeom>
                        <a:avLst/>
                        <a:gdLst>
                          <a:gd name="connsiteX0" fmla="*/ 17372 w 79443"/>
                          <a:gd name="connsiteY0" fmla="*/ 0 h 66944"/>
                          <a:gd name="connsiteX1" fmla="*/ 79444 w 79443"/>
                          <a:gd name="connsiteY1" fmla="*/ 30824 h 66944"/>
                          <a:gd name="connsiteX2" fmla="*/ 59636 w 79443"/>
                          <a:gd name="connsiteY2" fmla="*/ 66944 h 66944"/>
                          <a:gd name="connsiteX3" fmla="*/ 0 w 79443"/>
                          <a:gd name="connsiteY3" fmla="*/ 37180 h 66944"/>
                          <a:gd name="connsiteX4" fmla="*/ 17372 w 79443"/>
                          <a:gd name="connsiteY4" fmla="*/ 0 h 66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9443" h="66944">
                            <a:moveTo>
                              <a:pt x="17372" y="0"/>
                            </a:moveTo>
                            <a:lnTo>
                              <a:pt x="79444" y="30824"/>
                            </a:lnTo>
                            <a:lnTo>
                              <a:pt x="59636" y="66944"/>
                            </a:lnTo>
                            <a:lnTo>
                              <a:pt x="0" y="37180"/>
                            </a:lnTo>
                            <a:lnTo>
                              <a:pt x="1737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2" name="Freeform: Shape 101">
                        <a:extLst>
                          <a:ext uri="{FF2B5EF4-FFF2-40B4-BE49-F238E27FC236}">
                            <a16:creationId xmlns:a16="http://schemas.microsoft.com/office/drawing/2014/main" id="{E2C159D7-D674-197F-24F8-2A4FA4772A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20135" y="5909104"/>
                        <a:ext cx="74147" cy="64296"/>
                      </a:xfrm>
                      <a:custGeom>
                        <a:avLst/>
                        <a:gdLst>
                          <a:gd name="connsiteX0" fmla="*/ 17690 w 74147"/>
                          <a:gd name="connsiteY0" fmla="*/ 0 h 64296"/>
                          <a:gd name="connsiteX1" fmla="*/ 74148 w 74147"/>
                          <a:gd name="connsiteY1" fmla="*/ 28176 h 64296"/>
                          <a:gd name="connsiteX2" fmla="*/ 54446 w 74147"/>
                          <a:gd name="connsiteY2" fmla="*/ 64296 h 64296"/>
                          <a:gd name="connsiteX3" fmla="*/ 0 w 74147"/>
                          <a:gd name="connsiteY3" fmla="*/ 36862 h 64296"/>
                          <a:gd name="connsiteX4" fmla="*/ 17690 w 74147"/>
                          <a:gd name="connsiteY4" fmla="*/ 0 h 64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147" h="64296">
                            <a:moveTo>
                              <a:pt x="17690" y="0"/>
                            </a:moveTo>
                            <a:lnTo>
                              <a:pt x="74148" y="28176"/>
                            </a:lnTo>
                            <a:lnTo>
                              <a:pt x="54446" y="64296"/>
                            </a:lnTo>
                            <a:lnTo>
                              <a:pt x="0" y="36862"/>
                            </a:lnTo>
                            <a:lnTo>
                              <a:pt x="17690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3" name="Freeform: Shape 102">
                        <a:extLst>
                          <a:ext uri="{FF2B5EF4-FFF2-40B4-BE49-F238E27FC236}">
                            <a16:creationId xmlns:a16="http://schemas.microsoft.com/office/drawing/2014/main" id="{B8342AAD-E534-00DC-4189-DCAF0CA977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6027" y="6186097"/>
                        <a:ext cx="50420" cy="45663"/>
                      </a:xfrm>
                      <a:custGeom>
                        <a:avLst/>
                        <a:gdLst>
                          <a:gd name="connsiteX0" fmla="*/ 106 w 50420"/>
                          <a:gd name="connsiteY0" fmla="*/ 5084 h 45663"/>
                          <a:gd name="connsiteX1" fmla="*/ 46713 w 50420"/>
                          <a:gd name="connsiteY1" fmla="*/ 0 h 45663"/>
                          <a:gd name="connsiteX2" fmla="*/ 50421 w 50420"/>
                          <a:gd name="connsiteY2" fmla="*/ 40887 h 45663"/>
                          <a:gd name="connsiteX3" fmla="*/ 2648 w 50420"/>
                          <a:gd name="connsiteY3" fmla="*/ 45335 h 45663"/>
                          <a:gd name="connsiteX4" fmla="*/ 0 w 50420"/>
                          <a:gd name="connsiteY4" fmla="*/ 5084 h 456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420" h="45663">
                            <a:moveTo>
                              <a:pt x="106" y="5084"/>
                            </a:moveTo>
                            <a:cubicBezTo>
                              <a:pt x="3496" y="5084"/>
                              <a:pt x="13664" y="4131"/>
                              <a:pt x="46713" y="0"/>
                            </a:cubicBezTo>
                            <a:lnTo>
                              <a:pt x="50421" y="40887"/>
                            </a:lnTo>
                            <a:cubicBezTo>
                              <a:pt x="-8474" y="48302"/>
                              <a:pt x="8156" y="44700"/>
                              <a:pt x="2648" y="45335"/>
                            </a:cubicBezTo>
                            <a:cubicBezTo>
                              <a:pt x="2119" y="32307"/>
                              <a:pt x="1377" y="18854"/>
                              <a:pt x="0" y="508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4" name="Freeform: Shape 103">
                        <a:extLst>
                          <a:ext uri="{FF2B5EF4-FFF2-40B4-BE49-F238E27FC236}">
                            <a16:creationId xmlns:a16="http://schemas.microsoft.com/office/drawing/2014/main" id="{CCC34207-B0E4-C01A-4449-C3B504DD9A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7447" y="5999458"/>
                        <a:ext cx="68957" cy="61542"/>
                      </a:xfrm>
                      <a:custGeom>
                        <a:avLst/>
                        <a:gdLst>
                          <a:gd name="connsiteX0" fmla="*/ 17372 w 68957"/>
                          <a:gd name="connsiteY0" fmla="*/ 0 h 61542"/>
                          <a:gd name="connsiteX1" fmla="*/ 68957 w 68957"/>
                          <a:gd name="connsiteY1" fmla="*/ 25740 h 61542"/>
                          <a:gd name="connsiteX2" fmla="*/ 49785 w 68957"/>
                          <a:gd name="connsiteY2" fmla="*/ 61542 h 61542"/>
                          <a:gd name="connsiteX3" fmla="*/ 0 w 68957"/>
                          <a:gd name="connsiteY3" fmla="*/ 37074 h 61542"/>
                          <a:gd name="connsiteX4" fmla="*/ 17372 w 68957"/>
                          <a:gd name="connsiteY4" fmla="*/ 0 h 615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957" h="61542">
                            <a:moveTo>
                              <a:pt x="17372" y="0"/>
                            </a:moveTo>
                            <a:lnTo>
                              <a:pt x="68957" y="25740"/>
                            </a:lnTo>
                            <a:lnTo>
                              <a:pt x="49785" y="61542"/>
                            </a:lnTo>
                            <a:cubicBezTo>
                              <a:pt x="14088" y="44488"/>
                              <a:pt x="3495" y="39086"/>
                              <a:pt x="0" y="37074"/>
                            </a:cubicBezTo>
                            <a:lnTo>
                              <a:pt x="1737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5" name="Freeform: Shape 104">
                        <a:extLst>
                          <a:ext uri="{FF2B5EF4-FFF2-40B4-BE49-F238E27FC236}">
                            <a16:creationId xmlns:a16="http://schemas.microsoft.com/office/drawing/2014/main" id="{1DA90853-721D-5473-9E49-4147AEC3F4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3634" y="6385129"/>
                        <a:ext cx="82833" cy="42687"/>
                      </a:xfrm>
                      <a:custGeom>
                        <a:avLst/>
                        <a:gdLst>
                          <a:gd name="connsiteX0" fmla="*/ 6991 w 82833"/>
                          <a:gd name="connsiteY0" fmla="*/ 42688 h 42687"/>
                          <a:gd name="connsiteX1" fmla="*/ 0 w 82833"/>
                          <a:gd name="connsiteY1" fmla="*/ 11652 h 42687"/>
                          <a:gd name="connsiteX2" fmla="*/ 37180 w 82833"/>
                          <a:gd name="connsiteY2" fmla="*/ 4025 h 42687"/>
                          <a:gd name="connsiteX3" fmla="*/ 79444 w 82833"/>
                          <a:gd name="connsiteY3" fmla="*/ 0 h 42687"/>
                          <a:gd name="connsiteX4" fmla="*/ 82833 w 82833"/>
                          <a:gd name="connsiteY4" fmla="*/ 29659 h 42687"/>
                          <a:gd name="connsiteX5" fmla="*/ 7097 w 82833"/>
                          <a:gd name="connsiteY5" fmla="*/ 42688 h 426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2833" h="42687">
                            <a:moveTo>
                              <a:pt x="6991" y="42688"/>
                            </a:moveTo>
                            <a:lnTo>
                              <a:pt x="0" y="11652"/>
                            </a:lnTo>
                            <a:cubicBezTo>
                              <a:pt x="7203" y="9639"/>
                              <a:pt x="29023" y="5402"/>
                              <a:pt x="37180" y="4025"/>
                            </a:cubicBezTo>
                            <a:cubicBezTo>
                              <a:pt x="50420" y="1801"/>
                              <a:pt x="24574" y="7415"/>
                              <a:pt x="79444" y="0"/>
                            </a:cubicBezTo>
                            <a:lnTo>
                              <a:pt x="82833" y="29659"/>
                            </a:lnTo>
                            <a:lnTo>
                              <a:pt x="7097" y="42688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" name="Freeform: Shape 105">
                        <a:extLst>
                          <a:ext uri="{FF2B5EF4-FFF2-40B4-BE49-F238E27FC236}">
                            <a16:creationId xmlns:a16="http://schemas.microsoft.com/office/drawing/2014/main" id="{08574102-4022-9AB8-358A-12E8BA6736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0985" y="6285454"/>
                        <a:ext cx="75630" cy="51161"/>
                      </a:xfrm>
                      <a:custGeom>
                        <a:avLst/>
                        <a:gdLst>
                          <a:gd name="connsiteX0" fmla="*/ 30612 w 75630"/>
                          <a:gd name="connsiteY0" fmla="*/ 45229 h 51161"/>
                          <a:gd name="connsiteX1" fmla="*/ 0 w 75630"/>
                          <a:gd name="connsiteY1" fmla="*/ 51161 h 51161"/>
                          <a:gd name="connsiteX2" fmla="*/ 10169 w 75630"/>
                          <a:gd name="connsiteY2" fmla="*/ 43641 h 51161"/>
                          <a:gd name="connsiteX3" fmla="*/ 16842 w 75630"/>
                          <a:gd name="connsiteY3" fmla="*/ 6038 h 51161"/>
                          <a:gd name="connsiteX4" fmla="*/ 23409 w 75630"/>
                          <a:gd name="connsiteY4" fmla="*/ 4872 h 51161"/>
                          <a:gd name="connsiteX5" fmla="*/ 71394 w 75630"/>
                          <a:gd name="connsiteY5" fmla="*/ 0 h 51161"/>
                          <a:gd name="connsiteX6" fmla="*/ 75630 w 75630"/>
                          <a:gd name="connsiteY6" fmla="*/ 40993 h 51161"/>
                          <a:gd name="connsiteX7" fmla="*/ 30612 w 75630"/>
                          <a:gd name="connsiteY7" fmla="*/ 45229 h 51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5630" h="51161">
                            <a:moveTo>
                              <a:pt x="30612" y="45229"/>
                            </a:moveTo>
                            <a:lnTo>
                              <a:pt x="0" y="51161"/>
                            </a:lnTo>
                            <a:cubicBezTo>
                              <a:pt x="4660" y="48513"/>
                              <a:pt x="9427" y="45759"/>
                              <a:pt x="10169" y="43641"/>
                            </a:cubicBezTo>
                            <a:cubicBezTo>
                              <a:pt x="13452" y="33472"/>
                              <a:pt x="15571" y="20655"/>
                              <a:pt x="16842" y="6038"/>
                            </a:cubicBezTo>
                            <a:lnTo>
                              <a:pt x="23409" y="4872"/>
                            </a:lnTo>
                            <a:cubicBezTo>
                              <a:pt x="37497" y="2648"/>
                              <a:pt x="9639" y="8156"/>
                              <a:pt x="71394" y="0"/>
                            </a:cubicBezTo>
                            <a:lnTo>
                              <a:pt x="75630" y="40993"/>
                            </a:lnTo>
                            <a:cubicBezTo>
                              <a:pt x="16524" y="48725"/>
                              <a:pt x="43429" y="43111"/>
                              <a:pt x="30612" y="45229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07" name="Graphic 8">
                        <a:extLst>
                          <a:ext uri="{FF2B5EF4-FFF2-40B4-BE49-F238E27FC236}">
                            <a16:creationId xmlns:a16="http://schemas.microsoft.com/office/drawing/2014/main" id="{CA8F8620-24D2-4AA4-4469-CD962A829E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061770" y="5572794"/>
                        <a:ext cx="306230" cy="825969"/>
                        <a:chOff x="3061770" y="5572794"/>
                        <a:chExt cx="306230" cy="825969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08" name="Freeform: Shape 107">
                          <a:extLst>
                            <a:ext uri="{FF2B5EF4-FFF2-40B4-BE49-F238E27FC236}">
                              <a16:creationId xmlns:a16="http://schemas.microsoft.com/office/drawing/2014/main" id="{ADE97B3A-140C-605C-05DB-90F2E6D1FF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94819" y="5945966"/>
                          <a:ext cx="79761" cy="79231"/>
                        </a:xfrm>
                        <a:custGeom>
                          <a:avLst/>
                          <a:gdLst>
                            <a:gd name="connsiteX0" fmla="*/ 25316 w 79761"/>
                            <a:gd name="connsiteY0" fmla="*/ 0 h 79231"/>
                            <a:gd name="connsiteX1" fmla="*/ 79762 w 79761"/>
                            <a:gd name="connsiteY1" fmla="*/ 27434 h 79231"/>
                            <a:gd name="connsiteX2" fmla="*/ 51586 w 79761"/>
                            <a:gd name="connsiteY2" fmla="*/ 79231 h 79231"/>
                            <a:gd name="connsiteX3" fmla="*/ 0 w 79761"/>
                            <a:gd name="connsiteY3" fmla="*/ 53492 h 79231"/>
                            <a:gd name="connsiteX4" fmla="*/ 25316 w 79761"/>
                            <a:gd name="connsiteY4" fmla="*/ 0 h 792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761" h="79231">
                              <a:moveTo>
                                <a:pt x="25316" y="0"/>
                              </a:moveTo>
                              <a:lnTo>
                                <a:pt x="79762" y="27434"/>
                              </a:lnTo>
                              <a:lnTo>
                                <a:pt x="51586" y="79231"/>
                              </a:lnTo>
                              <a:lnTo>
                                <a:pt x="0" y="53492"/>
                              </a:lnTo>
                              <a:lnTo>
                                <a:pt x="25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09" name="Freeform: Shape 108">
                          <a:extLst>
                            <a:ext uri="{FF2B5EF4-FFF2-40B4-BE49-F238E27FC236}">
                              <a16:creationId xmlns:a16="http://schemas.microsoft.com/office/drawing/2014/main" id="{25934F3C-1D22-8953-B4F6-C53515DE04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137824" y="5855612"/>
                          <a:ext cx="84951" cy="81668"/>
                        </a:xfrm>
                        <a:custGeom>
                          <a:avLst/>
                          <a:gdLst>
                            <a:gd name="connsiteX0" fmla="*/ 25316 w 84951"/>
                            <a:gd name="connsiteY0" fmla="*/ 0 h 81668"/>
                            <a:gd name="connsiteX1" fmla="*/ 84952 w 84951"/>
                            <a:gd name="connsiteY1" fmla="*/ 29765 h 81668"/>
                            <a:gd name="connsiteX2" fmla="*/ 56458 w 84951"/>
                            <a:gd name="connsiteY2" fmla="*/ 81668 h 81668"/>
                            <a:gd name="connsiteX3" fmla="*/ 0 w 84951"/>
                            <a:gd name="connsiteY3" fmla="*/ 53492 h 81668"/>
                            <a:gd name="connsiteX4" fmla="*/ 25316 w 84951"/>
                            <a:gd name="connsiteY4" fmla="*/ 0 h 81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951" h="81668">
                              <a:moveTo>
                                <a:pt x="25316" y="0"/>
                              </a:moveTo>
                              <a:lnTo>
                                <a:pt x="84952" y="29765"/>
                              </a:lnTo>
                              <a:lnTo>
                                <a:pt x="56458" y="81668"/>
                              </a:lnTo>
                              <a:lnTo>
                                <a:pt x="0" y="53492"/>
                              </a:lnTo>
                              <a:lnTo>
                                <a:pt x="25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10" name="Freeform: Shape 109">
                          <a:extLst>
                            <a:ext uri="{FF2B5EF4-FFF2-40B4-BE49-F238E27FC236}">
                              <a16:creationId xmlns:a16="http://schemas.microsoft.com/office/drawing/2014/main" id="{82106120-3FBD-7AA5-4143-F1B229E8DE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261227" y="5572794"/>
                          <a:ext cx="106772" cy="100628"/>
                        </a:xfrm>
                        <a:custGeom>
                          <a:avLst/>
                          <a:gdLst>
                            <a:gd name="connsiteX0" fmla="*/ 13241 w 106772"/>
                            <a:gd name="connsiteY0" fmla="*/ 13876 h 100628"/>
                            <a:gd name="connsiteX1" fmla="*/ 6991 w 106772"/>
                            <a:gd name="connsiteY1" fmla="*/ 0 h 100628"/>
                            <a:gd name="connsiteX2" fmla="*/ 24893 w 106772"/>
                            <a:gd name="connsiteY2" fmla="*/ 8368 h 100628"/>
                            <a:gd name="connsiteX3" fmla="*/ 106773 w 106772"/>
                            <a:gd name="connsiteY3" fmla="*/ 48726 h 100628"/>
                            <a:gd name="connsiteX4" fmla="*/ 78173 w 106772"/>
                            <a:gd name="connsiteY4" fmla="*/ 100628 h 100628"/>
                            <a:gd name="connsiteX5" fmla="*/ 0 w 106772"/>
                            <a:gd name="connsiteY5" fmla="*/ 62072 h 100628"/>
                            <a:gd name="connsiteX6" fmla="*/ 13241 w 106772"/>
                            <a:gd name="connsiteY6" fmla="*/ 13876 h 1006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6772" h="100628">
                              <a:moveTo>
                                <a:pt x="13241" y="13876"/>
                              </a:moveTo>
                              <a:cubicBezTo>
                                <a:pt x="12605" y="8898"/>
                                <a:pt x="10169" y="4343"/>
                                <a:pt x="6991" y="0"/>
                              </a:cubicBezTo>
                              <a:lnTo>
                                <a:pt x="24893" y="8368"/>
                              </a:lnTo>
                              <a:lnTo>
                                <a:pt x="106773" y="48726"/>
                              </a:lnTo>
                              <a:lnTo>
                                <a:pt x="78173" y="100628"/>
                              </a:lnTo>
                              <a:lnTo>
                                <a:pt x="0" y="62072"/>
                              </a:lnTo>
                              <a:cubicBezTo>
                                <a:pt x="9004" y="37921"/>
                                <a:pt x="13982" y="20761"/>
                                <a:pt x="13241" y="138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11" name="Freeform: Shape 110">
                          <a:extLst>
                            <a:ext uri="{FF2B5EF4-FFF2-40B4-BE49-F238E27FC236}">
                              <a16:creationId xmlns:a16="http://schemas.microsoft.com/office/drawing/2014/main" id="{E4C47393-CB50-FD96-3098-6CC9DDB7A4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222352" y="5672892"/>
                          <a:ext cx="97239" cy="88446"/>
                        </a:xfrm>
                        <a:custGeom>
                          <a:avLst/>
                          <a:gdLst>
                            <a:gd name="connsiteX0" fmla="*/ 23621 w 97239"/>
                            <a:gd name="connsiteY0" fmla="*/ 0 h 88446"/>
                            <a:gd name="connsiteX1" fmla="*/ 97240 w 97239"/>
                            <a:gd name="connsiteY1" fmla="*/ 36544 h 88446"/>
                            <a:gd name="connsiteX2" fmla="*/ 68640 w 97239"/>
                            <a:gd name="connsiteY2" fmla="*/ 88447 h 88446"/>
                            <a:gd name="connsiteX3" fmla="*/ 0 w 97239"/>
                            <a:gd name="connsiteY3" fmla="*/ 54445 h 88446"/>
                            <a:gd name="connsiteX4" fmla="*/ 23621 w 97239"/>
                            <a:gd name="connsiteY4" fmla="*/ 0 h 884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239" h="88446">
                              <a:moveTo>
                                <a:pt x="23621" y="0"/>
                              </a:moveTo>
                              <a:lnTo>
                                <a:pt x="97240" y="36544"/>
                              </a:lnTo>
                              <a:lnTo>
                                <a:pt x="68640" y="88447"/>
                              </a:lnTo>
                              <a:lnTo>
                                <a:pt x="0" y="54445"/>
                              </a:lnTo>
                              <a:lnTo>
                                <a:pt x="236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12" name="Freeform: Shape 111">
                          <a:extLst>
                            <a:ext uri="{FF2B5EF4-FFF2-40B4-BE49-F238E27FC236}">
                              <a16:creationId xmlns:a16="http://schemas.microsoft.com/office/drawing/2014/main" id="{A64F79D3-B0D4-8AC2-9F3D-230B5FF9DB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180512" y="5764729"/>
                          <a:ext cx="90565" cy="84528"/>
                        </a:xfrm>
                        <a:custGeom>
                          <a:avLst/>
                          <a:gdLst>
                            <a:gd name="connsiteX0" fmla="*/ 24998 w 90565"/>
                            <a:gd name="connsiteY0" fmla="*/ 0 h 84528"/>
                            <a:gd name="connsiteX1" fmla="*/ 90566 w 90565"/>
                            <a:gd name="connsiteY1" fmla="*/ 32625 h 84528"/>
                            <a:gd name="connsiteX2" fmla="*/ 62072 w 90565"/>
                            <a:gd name="connsiteY2" fmla="*/ 84528 h 84528"/>
                            <a:gd name="connsiteX3" fmla="*/ 0 w 90565"/>
                            <a:gd name="connsiteY3" fmla="*/ 53704 h 84528"/>
                            <a:gd name="connsiteX4" fmla="*/ 24998 w 90565"/>
                            <a:gd name="connsiteY4" fmla="*/ 0 h 845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565" h="84528">
                              <a:moveTo>
                                <a:pt x="24998" y="0"/>
                              </a:moveTo>
                              <a:lnTo>
                                <a:pt x="90566" y="32625"/>
                              </a:lnTo>
                              <a:lnTo>
                                <a:pt x="62072" y="84528"/>
                              </a:lnTo>
                              <a:lnTo>
                                <a:pt x="0" y="53704"/>
                              </a:lnTo>
                              <a:lnTo>
                                <a:pt x="2499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13" name="Freeform: Shape 112">
                          <a:extLst>
                            <a:ext uri="{FF2B5EF4-FFF2-40B4-BE49-F238E27FC236}">
                              <a16:creationId xmlns:a16="http://schemas.microsoft.com/office/drawing/2014/main" id="{12F9AB29-AB45-5A2B-3227-C2AC70F858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87828" y="6226984"/>
                          <a:ext cx="54551" cy="64613"/>
                        </a:xfrm>
                        <a:custGeom>
                          <a:avLst/>
                          <a:gdLst>
                            <a:gd name="connsiteX0" fmla="*/ 0 w 54551"/>
                            <a:gd name="connsiteY0" fmla="*/ 64614 h 64613"/>
                            <a:gd name="connsiteX1" fmla="*/ 953 w 54551"/>
                            <a:gd name="connsiteY1" fmla="*/ 4449 h 64613"/>
                            <a:gd name="connsiteX2" fmla="*/ 48725 w 54551"/>
                            <a:gd name="connsiteY2" fmla="*/ 0 h 64613"/>
                            <a:gd name="connsiteX3" fmla="*/ 54551 w 54551"/>
                            <a:gd name="connsiteY3" fmla="*/ 58577 h 64613"/>
                            <a:gd name="connsiteX4" fmla="*/ 6567 w 54551"/>
                            <a:gd name="connsiteY4" fmla="*/ 63449 h 64613"/>
                            <a:gd name="connsiteX5" fmla="*/ 0 w 54551"/>
                            <a:gd name="connsiteY5" fmla="*/ 64614 h 64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551" h="64613">
                              <a:moveTo>
                                <a:pt x="0" y="64614"/>
                              </a:moveTo>
                              <a:cubicBezTo>
                                <a:pt x="1589" y="46818"/>
                                <a:pt x="1801" y="26375"/>
                                <a:pt x="953" y="4449"/>
                              </a:cubicBezTo>
                              <a:cubicBezTo>
                                <a:pt x="6461" y="3813"/>
                                <a:pt x="-10169" y="7415"/>
                                <a:pt x="48725" y="0"/>
                              </a:cubicBezTo>
                              <a:lnTo>
                                <a:pt x="54551" y="58577"/>
                              </a:lnTo>
                              <a:cubicBezTo>
                                <a:pt x="-7203" y="66732"/>
                                <a:pt x="20655" y="61225"/>
                                <a:pt x="6567" y="63449"/>
                              </a:cubicBezTo>
                              <a:lnTo>
                                <a:pt x="0" y="64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14" name="Freeform: Shape 113">
                          <a:extLst>
                            <a:ext uri="{FF2B5EF4-FFF2-40B4-BE49-F238E27FC236}">
                              <a16:creationId xmlns:a16="http://schemas.microsoft.com/office/drawing/2014/main" id="{43372C0F-20D8-7FCA-DC3E-20D324270C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61770" y="6326553"/>
                          <a:ext cx="91201" cy="70228"/>
                        </a:xfrm>
                        <a:custGeom>
                          <a:avLst/>
                          <a:gdLst>
                            <a:gd name="connsiteX0" fmla="*/ 49043 w 91201"/>
                            <a:gd name="connsiteY0" fmla="*/ 62601 h 70228"/>
                            <a:gd name="connsiteX1" fmla="*/ 11864 w 91201"/>
                            <a:gd name="connsiteY1" fmla="*/ 70228 h 70228"/>
                            <a:gd name="connsiteX2" fmla="*/ 0 w 91201"/>
                            <a:gd name="connsiteY2" fmla="*/ 16842 h 70228"/>
                            <a:gd name="connsiteX3" fmla="*/ 9216 w 91201"/>
                            <a:gd name="connsiteY3" fmla="*/ 10168 h 70228"/>
                            <a:gd name="connsiteX4" fmla="*/ 39828 w 91201"/>
                            <a:gd name="connsiteY4" fmla="*/ 4237 h 70228"/>
                            <a:gd name="connsiteX5" fmla="*/ 84846 w 91201"/>
                            <a:gd name="connsiteY5" fmla="*/ 0 h 70228"/>
                            <a:gd name="connsiteX6" fmla="*/ 91202 w 91201"/>
                            <a:gd name="connsiteY6" fmla="*/ 58576 h 70228"/>
                            <a:gd name="connsiteX7" fmla="*/ 48938 w 91201"/>
                            <a:gd name="connsiteY7" fmla="*/ 62601 h 702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1201" h="70228">
                              <a:moveTo>
                                <a:pt x="49043" y="62601"/>
                              </a:moveTo>
                              <a:cubicBezTo>
                                <a:pt x="40887" y="63978"/>
                                <a:pt x="19067" y="68215"/>
                                <a:pt x="11864" y="70228"/>
                              </a:cubicBezTo>
                              <a:lnTo>
                                <a:pt x="0" y="16842"/>
                              </a:lnTo>
                              <a:cubicBezTo>
                                <a:pt x="636" y="15041"/>
                                <a:pt x="4873" y="12605"/>
                                <a:pt x="9216" y="10168"/>
                              </a:cubicBezTo>
                              <a:lnTo>
                                <a:pt x="39828" y="4237"/>
                              </a:lnTo>
                              <a:cubicBezTo>
                                <a:pt x="52645" y="2224"/>
                                <a:pt x="25740" y="7838"/>
                                <a:pt x="84846" y="0"/>
                              </a:cubicBezTo>
                              <a:lnTo>
                                <a:pt x="91202" y="58576"/>
                              </a:lnTo>
                              <a:cubicBezTo>
                                <a:pt x="36333" y="65991"/>
                                <a:pt x="62178" y="60376"/>
                                <a:pt x="48938" y="626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15" name="Freeform: Shape 114">
                          <a:extLst>
                            <a:ext uri="{FF2B5EF4-FFF2-40B4-BE49-F238E27FC236}">
                              <a16:creationId xmlns:a16="http://schemas.microsoft.com/office/drawing/2014/main" id="{A4162FA6-4F1D-80AF-E51D-063E6EFCD2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78506" y="6127944"/>
                          <a:ext cx="54127" cy="63236"/>
                        </a:xfrm>
                        <a:custGeom>
                          <a:avLst/>
                          <a:gdLst>
                            <a:gd name="connsiteX0" fmla="*/ 1483 w 54127"/>
                            <a:gd name="connsiteY0" fmla="*/ 14512 h 63236"/>
                            <a:gd name="connsiteX1" fmla="*/ 0 w 54127"/>
                            <a:gd name="connsiteY1" fmla="*/ 4661 h 63236"/>
                            <a:gd name="connsiteX2" fmla="*/ 49467 w 54127"/>
                            <a:gd name="connsiteY2" fmla="*/ 0 h 63236"/>
                            <a:gd name="connsiteX3" fmla="*/ 54128 w 54127"/>
                            <a:gd name="connsiteY3" fmla="*/ 58152 h 63236"/>
                            <a:gd name="connsiteX4" fmla="*/ 7521 w 54127"/>
                            <a:gd name="connsiteY4" fmla="*/ 63237 h 63236"/>
                            <a:gd name="connsiteX5" fmla="*/ 1483 w 54127"/>
                            <a:gd name="connsiteY5" fmla="*/ 14512 h 632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127" h="63236">
                              <a:moveTo>
                                <a:pt x="1483" y="14512"/>
                              </a:moveTo>
                              <a:lnTo>
                                <a:pt x="0" y="4661"/>
                              </a:lnTo>
                              <a:cubicBezTo>
                                <a:pt x="3919" y="4661"/>
                                <a:pt x="15147" y="3707"/>
                                <a:pt x="49467" y="0"/>
                              </a:cubicBezTo>
                              <a:lnTo>
                                <a:pt x="54128" y="58152"/>
                              </a:lnTo>
                              <a:cubicBezTo>
                                <a:pt x="20973" y="62284"/>
                                <a:pt x="10804" y="63131"/>
                                <a:pt x="7521" y="63237"/>
                              </a:cubicBezTo>
                              <a:cubicBezTo>
                                <a:pt x="6038" y="47136"/>
                                <a:pt x="4025" y="30718"/>
                                <a:pt x="1483" y="145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16" name="Freeform: Shape 115">
                          <a:extLst>
                            <a:ext uri="{FF2B5EF4-FFF2-40B4-BE49-F238E27FC236}">
                              <a16:creationId xmlns:a16="http://schemas.microsoft.com/office/drawing/2014/main" id="{A0EDCD30-67E9-1F47-7BB7-A52CD0F0E0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71228" y="6036532"/>
                          <a:ext cx="56003" cy="55716"/>
                        </a:xfrm>
                        <a:custGeom>
                          <a:avLst/>
                          <a:gdLst>
                            <a:gd name="connsiteX0" fmla="*/ 6219 w 56003"/>
                            <a:gd name="connsiteY0" fmla="*/ 0 h 55716"/>
                            <a:gd name="connsiteX1" fmla="*/ 56004 w 56003"/>
                            <a:gd name="connsiteY1" fmla="*/ 24469 h 55716"/>
                            <a:gd name="connsiteX2" fmla="*/ 52826 w 56003"/>
                            <a:gd name="connsiteY2" fmla="*/ 30400 h 55716"/>
                            <a:gd name="connsiteX3" fmla="*/ 51872 w 56003"/>
                            <a:gd name="connsiteY3" fmla="*/ 32307 h 55716"/>
                            <a:gd name="connsiteX4" fmla="*/ 51872 w 56003"/>
                            <a:gd name="connsiteY4" fmla="*/ 32095 h 55716"/>
                            <a:gd name="connsiteX5" fmla="*/ 51872 w 56003"/>
                            <a:gd name="connsiteY5" fmla="*/ 32095 h 55716"/>
                            <a:gd name="connsiteX6" fmla="*/ 54097 w 56003"/>
                            <a:gd name="connsiteY6" fmla="*/ 24998 h 55716"/>
                            <a:gd name="connsiteX7" fmla="*/ 54097 w 56003"/>
                            <a:gd name="connsiteY7" fmla="*/ 24998 h 55716"/>
                            <a:gd name="connsiteX8" fmla="*/ 54097 w 56003"/>
                            <a:gd name="connsiteY8" fmla="*/ 25210 h 55716"/>
                            <a:gd name="connsiteX9" fmla="*/ 54097 w 56003"/>
                            <a:gd name="connsiteY9" fmla="*/ 25634 h 55716"/>
                            <a:gd name="connsiteX10" fmla="*/ 53567 w 56003"/>
                            <a:gd name="connsiteY10" fmla="*/ 27434 h 55716"/>
                            <a:gd name="connsiteX11" fmla="*/ 54414 w 56003"/>
                            <a:gd name="connsiteY11" fmla="*/ 21079 h 55716"/>
                            <a:gd name="connsiteX12" fmla="*/ 54097 w 56003"/>
                            <a:gd name="connsiteY12" fmla="*/ 25740 h 55716"/>
                            <a:gd name="connsiteX13" fmla="*/ 54627 w 56003"/>
                            <a:gd name="connsiteY13" fmla="*/ 51797 h 55716"/>
                            <a:gd name="connsiteX14" fmla="*/ 2511 w 56003"/>
                            <a:gd name="connsiteY14" fmla="*/ 55716 h 55716"/>
                            <a:gd name="connsiteX15" fmla="*/ 393 w 56003"/>
                            <a:gd name="connsiteY15" fmla="*/ 28388 h 55716"/>
                            <a:gd name="connsiteX16" fmla="*/ 6325 w 56003"/>
                            <a:gd name="connsiteY16" fmla="*/ 317 h 5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6003" h="55716">
                              <a:moveTo>
                                <a:pt x="6219" y="0"/>
                              </a:moveTo>
                              <a:cubicBezTo>
                                <a:pt x="9714" y="1907"/>
                                <a:pt x="20307" y="7415"/>
                                <a:pt x="56004" y="24469"/>
                              </a:cubicBezTo>
                              <a:lnTo>
                                <a:pt x="52826" y="30400"/>
                              </a:lnTo>
                              <a:lnTo>
                                <a:pt x="51872" y="32307"/>
                              </a:lnTo>
                              <a:lnTo>
                                <a:pt x="51872" y="32095"/>
                              </a:lnTo>
                              <a:lnTo>
                                <a:pt x="51872" y="32095"/>
                              </a:lnTo>
                              <a:lnTo>
                                <a:pt x="54097" y="24998"/>
                              </a:lnTo>
                              <a:lnTo>
                                <a:pt x="54097" y="24998"/>
                              </a:lnTo>
                              <a:cubicBezTo>
                                <a:pt x="54097" y="24998"/>
                                <a:pt x="54097" y="25210"/>
                                <a:pt x="54097" y="25210"/>
                              </a:cubicBezTo>
                              <a:lnTo>
                                <a:pt x="54097" y="25634"/>
                              </a:lnTo>
                              <a:cubicBezTo>
                                <a:pt x="54097" y="25634"/>
                                <a:pt x="53567" y="27434"/>
                                <a:pt x="53567" y="27434"/>
                              </a:cubicBezTo>
                              <a:cubicBezTo>
                                <a:pt x="53885" y="29023"/>
                                <a:pt x="54944" y="17054"/>
                                <a:pt x="54414" y="21079"/>
                              </a:cubicBezTo>
                              <a:lnTo>
                                <a:pt x="54097" y="25740"/>
                              </a:lnTo>
                              <a:cubicBezTo>
                                <a:pt x="53885" y="33154"/>
                                <a:pt x="54203" y="42687"/>
                                <a:pt x="54627" y="51797"/>
                              </a:cubicBezTo>
                              <a:cubicBezTo>
                                <a:pt x="17764" y="54975"/>
                                <a:pt x="6430" y="55610"/>
                                <a:pt x="2511" y="55716"/>
                              </a:cubicBezTo>
                              <a:lnTo>
                                <a:pt x="393" y="28388"/>
                              </a:lnTo>
                              <a:cubicBezTo>
                                <a:pt x="-773" y="17901"/>
                                <a:pt x="499" y="10910"/>
                                <a:pt x="6325" y="3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17" name="Freeform: Shape 116">
                    <a:extLst>
                      <a:ext uri="{FF2B5EF4-FFF2-40B4-BE49-F238E27FC236}">
                        <a16:creationId xmlns:a16="http://schemas.microsoft.com/office/drawing/2014/main" id="{E07923B6-60D4-281F-A466-CBFB051F1076}"/>
                      </a:ext>
                    </a:extLst>
                  </p:cNvPr>
                  <p:cNvSpPr/>
                  <p:nvPr/>
                </p:nvSpPr>
                <p:spPr>
                  <a:xfrm>
                    <a:off x="2943681" y="6351763"/>
                    <a:ext cx="248308" cy="229470"/>
                  </a:xfrm>
                  <a:custGeom>
                    <a:avLst/>
                    <a:gdLst>
                      <a:gd name="connsiteX0" fmla="*/ 114382 w 248308"/>
                      <a:gd name="connsiteY0" fmla="*/ 29235 h 229470"/>
                      <a:gd name="connsiteX1" fmla="*/ 138321 w 248308"/>
                      <a:gd name="connsiteY1" fmla="*/ 120754 h 229470"/>
                      <a:gd name="connsiteX2" fmla="*/ 58453 w 248308"/>
                      <a:gd name="connsiteY2" fmla="*/ 187168 h 229470"/>
                      <a:gd name="connsiteX3" fmla="*/ 18625 w 248308"/>
                      <a:gd name="connsiteY3" fmla="*/ 147553 h 229470"/>
                      <a:gd name="connsiteX4" fmla="*/ 124974 w 248308"/>
                      <a:gd name="connsiteY4" fmla="*/ 220005 h 229470"/>
                      <a:gd name="connsiteX5" fmla="*/ 227298 w 248308"/>
                      <a:gd name="connsiteY5" fmla="*/ 193100 h 229470"/>
                      <a:gd name="connsiteX6" fmla="*/ 233442 w 248308"/>
                      <a:gd name="connsiteY6" fmla="*/ 114928 h 229470"/>
                      <a:gd name="connsiteX7" fmla="*/ 227510 w 248308"/>
                      <a:gd name="connsiteY7" fmla="*/ 0 h 229470"/>
                      <a:gd name="connsiteX8" fmla="*/ 114487 w 248308"/>
                      <a:gd name="connsiteY8" fmla="*/ 29341 h 229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8308" h="229470">
                        <a:moveTo>
                          <a:pt x="114382" y="29235"/>
                        </a:moveTo>
                        <a:cubicBezTo>
                          <a:pt x="114382" y="29235"/>
                          <a:pt x="131012" y="90141"/>
                          <a:pt x="138321" y="120754"/>
                        </a:cubicBezTo>
                        <a:cubicBezTo>
                          <a:pt x="145418" y="150201"/>
                          <a:pt x="91184" y="176893"/>
                          <a:pt x="58453" y="187168"/>
                        </a:cubicBezTo>
                        <a:cubicBezTo>
                          <a:pt x="1889" y="204752"/>
                          <a:pt x="18625" y="147553"/>
                          <a:pt x="18625" y="147553"/>
                        </a:cubicBezTo>
                        <a:cubicBezTo>
                          <a:pt x="-10822" y="165136"/>
                          <a:pt x="-23745" y="259197"/>
                          <a:pt x="124974" y="220005"/>
                        </a:cubicBezTo>
                        <a:cubicBezTo>
                          <a:pt x="124974" y="220005"/>
                          <a:pt x="212998" y="196807"/>
                          <a:pt x="227298" y="193100"/>
                        </a:cubicBezTo>
                        <a:cubicBezTo>
                          <a:pt x="241598" y="189393"/>
                          <a:pt x="263101" y="163335"/>
                          <a:pt x="233442" y="114928"/>
                        </a:cubicBezTo>
                        <a:cubicBezTo>
                          <a:pt x="209502" y="76054"/>
                          <a:pt x="227510" y="0"/>
                          <a:pt x="227510" y="0"/>
                        </a:cubicBezTo>
                        <a:lnTo>
                          <a:pt x="114487" y="29341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8" name="Graphic 8">
                  <a:extLst>
                    <a:ext uri="{FF2B5EF4-FFF2-40B4-BE49-F238E27FC236}">
                      <a16:creationId xmlns:a16="http://schemas.microsoft.com/office/drawing/2014/main" id="{2F9A43BE-28F0-9379-E594-7AE56A11DF67}"/>
                    </a:ext>
                  </a:extLst>
                </p:cNvPr>
                <p:cNvGrpSpPr/>
                <p:nvPr/>
              </p:nvGrpSpPr>
              <p:grpSpPr>
                <a:xfrm>
                  <a:off x="2949038" y="6473105"/>
                  <a:ext cx="50157" cy="47717"/>
                  <a:chOff x="2949038" y="6473105"/>
                  <a:chExt cx="50157" cy="47717"/>
                </a:xfrm>
              </p:grpSpPr>
              <p:sp>
                <p:nvSpPr>
                  <p:cNvPr id="119" name="Freeform: Shape 118">
                    <a:extLst>
                      <a:ext uri="{FF2B5EF4-FFF2-40B4-BE49-F238E27FC236}">
                        <a16:creationId xmlns:a16="http://schemas.microsoft.com/office/drawing/2014/main" id="{615F1A3D-76EC-A936-2E8D-47D973BC789A}"/>
                      </a:ext>
                    </a:extLst>
                  </p:cNvPr>
                  <p:cNvSpPr/>
                  <p:nvPr/>
                </p:nvSpPr>
                <p:spPr>
                  <a:xfrm>
                    <a:off x="2949038" y="6473105"/>
                    <a:ext cx="50091" cy="47603"/>
                  </a:xfrm>
                  <a:custGeom>
                    <a:avLst/>
                    <a:gdLst>
                      <a:gd name="connsiteX0" fmla="*/ 7019 w 50091"/>
                      <a:gd name="connsiteY0" fmla="*/ 5556 h 47603"/>
                      <a:gd name="connsiteX1" fmla="*/ 5324 w 50091"/>
                      <a:gd name="connsiteY1" fmla="*/ 29706 h 47603"/>
                      <a:gd name="connsiteX2" fmla="*/ 15599 w 50091"/>
                      <a:gd name="connsiteY2" fmla="*/ 44430 h 47603"/>
                      <a:gd name="connsiteX3" fmla="*/ 46847 w 50091"/>
                      <a:gd name="connsiteY3" fmla="*/ 32884 h 47603"/>
                      <a:gd name="connsiteX4" fmla="*/ 38479 w 50091"/>
                      <a:gd name="connsiteY4" fmla="*/ 5344 h 47603"/>
                      <a:gd name="connsiteX5" fmla="*/ 26191 w 50091"/>
                      <a:gd name="connsiteY5" fmla="*/ 3437 h 47603"/>
                      <a:gd name="connsiteX6" fmla="*/ 7125 w 50091"/>
                      <a:gd name="connsiteY6" fmla="*/ 5556 h 47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091" h="47603">
                        <a:moveTo>
                          <a:pt x="7019" y="5556"/>
                        </a:moveTo>
                        <a:cubicBezTo>
                          <a:pt x="452" y="11593"/>
                          <a:pt x="-3997" y="23139"/>
                          <a:pt x="5324" y="29706"/>
                        </a:cubicBezTo>
                        <a:cubicBezTo>
                          <a:pt x="8819" y="32143"/>
                          <a:pt x="8184" y="38498"/>
                          <a:pt x="15599" y="44430"/>
                        </a:cubicBezTo>
                        <a:cubicBezTo>
                          <a:pt x="28098" y="54175"/>
                          <a:pt x="43987" y="38922"/>
                          <a:pt x="46847" y="32884"/>
                        </a:cubicBezTo>
                        <a:cubicBezTo>
                          <a:pt x="53308" y="19326"/>
                          <a:pt x="49919" y="8098"/>
                          <a:pt x="38479" y="5344"/>
                        </a:cubicBezTo>
                        <a:cubicBezTo>
                          <a:pt x="34454" y="4391"/>
                          <a:pt x="29899" y="7356"/>
                          <a:pt x="26191" y="3437"/>
                        </a:cubicBezTo>
                        <a:cubicBezTo>
                          <a:pt x="19200" y="-3660"/>
                          <a:pt x="11150" y="1849"/>
                          <a:pt x="7125" y="5556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0" name="Freeform: Shape 119">
                    <a:extLst>
                      <a:ext uri="{FF2B5EF4-FFF2-40B4-BE49-F238E27FC236}">
                        <a16:creationId xmlns:a16="http://schemas.microsoft.com/office/drawing/2014/main" id="{2BB69E84-55DC-F8D0-D113-8C241625AEF6}"/>
                      </a:ext>
                    </a:extLst>
                  </p:cNvPr>
                  <p:cNvSpPr/>
                  <p:nvPr/>
                </p:nvSpPr>
                <p:spPr>
                  <a:xfrm>
                    <a:off x="2949150" y="6482367"/>
                    <a:ext cx="50045" cy="38340"/>
                  </a:xfrm>
                  <a:custGeom>
                    <a:avLst/>
                    <a:gdLst>
                      <a:gd name="connsiteX0" fmla="*/ 45992 w 50045"/>
                      <a:gd name="connsiteY0" fmla="*/ 1271 h 38340"/>
                      <a:gd name="connsiteX1" fmla="*/ 39001 w 50045"/>
                      <a:gd name="connsiteY1" fmla="*/ 20549 h 38340"/>
                      <a:gd name="connsiteX2" fmla="*/ 19511 w 50045"/>
                      <a:gd name="connsiteY2" fmla="*/ 27117 h 38340"/>
                      <a:gd name="connsiteX3" fmla="*/ 14109 w 50045"/>
                      <a:gd name="connsiteY3" fmla="*/ 20867 h 38340"/>
                      <a:gd name="connsiteX4" fmla="*/ 6270 w 50045"/>
                      <a:gd name="connsiteY4" fmla="*/ 17478 h 38340"/>
                      <a:gd name="connsiteX5" fmla="*/ 21 w 50045"/>
                      <a:gd name="connsiteY5" fmla="*/ 9957 h 38340"/>
                      <a:gd name="connsiteX6" fmla="*/ 5317 w 50045"/>
                      <a:gd name="connsiteY6" fmla="*/ 20443 h 38340"/>
                      <a:gd name="connsiteX7" fmla="*/ 15592 w 50045"/>
                      <a:gd name="connsiteY7" fmla="*/ 35167 h 38340"/>
                      <a:gd name="connsiteX8" fmla="*/ 46840 w 50045"/>
                      <a:gd name="connsiteY8" fmla="*/ 23622 h 38340"/>
                      <a:gd name="connsiteX9" fmla="*/ 45886 w 50045"/>
                      <a:gd name="connsiteY9" fmla="*/ 0 h 38340"/>
                      <a:gd name="connsiteX10" fmla="*/ 46098 w 50045"/>
                      <a:gd name="connsiteY10" fmla="*/ 1271 h 38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045" h="38340">
                        <a:moveTo>
                          <a:pt x="45992" y="1271"/>
                        </a:moveTo>
                        <a:cubicBezTo>
                          <a:pt x="48005" y="9110"/>
                          <a:pt x="44827" y="15465"/>
                          <a:pt x="39001" y="20549"/>
                        </a:cubicBezTo>
                        <a:cubicBezTo>
                          <a:pt x="34658" y="24257"/>
                          <a:pt x="25125" y="32731"/>
                          <a:pt x="19511" y="27117"/>
                        </a:cubicBezTo>
                        <a:cubicBezTo>
                          <a:pt x="17392" y="25104"/>
                          <a:pt x="16651" y="22351"/>
                          <a:pt x="14109" y="20867"/>
                        </a:cubicBezTo>
                        <a:cubicBezTo>
                          <a:pt x="11778" y="19384"/>
                          <a:pt x="8813" y="18749"/>
                          <a:pt x="6270" y="17478"/>
                        </a:cubicBezTo>
                        <a:cubicBezTo>
                          <a:pt x="2987" y="15889"/>
                          <a:pt x="974" y="13135"/>
                          <a:pt x="21" y="9957"/>
                        </a:cubicBezTo>
                        <a:cubicBezTo>
                          <a:pt x="-191" y="13771"/>
                          <a:pt x="1186" y="17690"/>
                          <a:pt x="5317" y="20443"/>
                        </a:cubicBezTo>
                        <a:cubicBezTo>
                          <a:pt x="8813" y="22880"/>
                          <a:pt x="8177" y="29235"/>
                          <a:pt x="15592" y="35167"/>
                        </a:cubicBezTo>
                        <a:cubicBezTo>
                          <a:pt x="28091" y="44912"/>
                          <a:pt x="43980" y="29659"/>
                          <a:pt x="46840" y="23622"/>
                        </a:cubicBezTo>
                        <a:cubicBezTo>
                          <a:pt x="51606" y="13665"/>
                          <a:pt x="50865" y="4979"/>
                          <a:pt x="45886" y="0"/>
                        </a:cubicBezTo>
                        <a:cubicBezTo>
                          <a:pt x="45886" y="530"/>
                          <a:pt x="46098" y="954"/>
                          <a:pt x="46098" y="1271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21" name="Graphic 8">
                <a:extLst>
                  <a:ext uri="{FF2B5EF4-FFF2-40B4-BE49-F238E27FC236}">
                    <a16:creationId xmlns:a16="http://schemas.microsoft.com/office/drawing/2014/main" id="{1983085D-0D28-9A6B-5783-C9DC4F922F44}"/>
                  </a:ext>
                </a:extLst>
              </p:cNvPr>
              <p:cNvGrpSpPr/>
              <p:nvPr/>
            </p:nvGrpSpPr>
            <p:grpSpPr>
              <a:xfrm>
                <a:off x="3424352" y="5494304"/>
                <a:ext cx="497572" cy="1073624"/>
                <a:chOff x="3424352" y="5494304"/>
                <a:chExt cx="497572" cy="1073624"/>
              </a:xfrm>
            </p:grpSpPr>
            <p:grpSp>
              <p:nvGrpSpPr>
                <p:cNvPr id="122" name="Graphic 8">
                  <a:extLst>
                    <a:ext uri="{FF2B5EF4-FFF2-40B4-BE49-F238E27FC236}">
                      <a16:creationId xmlns:a16="http://schemas.microsoft.com/office/drawing/2014/main" id="{417F32F8-324C-C59B-D972-54A29409F986}"/>
                    </a:ext>
                  </a:extLst>
                </p:cNvPr>
                <p:cNvGrpSpPr/>
                <p:nvPr/>
              </p:nvGrpSpPr>
              <p:grpSpPr>
                <a:xfrm>
                  <a:off x="3424352" y="5494304"/>
                  <a:ext cx="497572" cy="1073624"/>
                  <a:chOff x="3424352" y="5494304"/>
                  <a:chExt cx="497572" cy="1073624"/>
                </a:xfrm>
              </p:grpSpPr>
              <p:grpSp>
                <p:nvGrpSpPr>
                  <p:cNvPr id="123" name="Graphic 8">
                    <a:extLst>
                      <a:ext uri="{FF2B5EF4-FFF2-40B4-BE49-F238E27FC236}">
                        <a16:creationId xmlns:a16="http://schemas.microsoft.com/office/drawing/2014/main" id="{D5C1B5C0-90E9-B535-7990-7882529501E1}"/>
                      </a:ext>
                    </a:extLst>
                  </p:cNvPr>
                  <p:cNvGrpSpPr/>
                  <p:nvPr/>
                </p:nvGrpSpPr>
                <p:grpSpPr>
                  <a:xfrm>
                    <a:off x="3424352" y="5494304"/>
                    <a:ext cx="417536" cy="928750"/>
                    <a:chOff x="3424352" y="5494304"/>
                    <a:chExt cx="417536" cy="928750"/>
                  </a:xfrm>
                </p:grpSpPr>
                <p:sp>
                  <p:nvSpPr>
                    <p:cNvPr id="124" name="Freeform: Shape 123">
                      <a:extLst>
                        <a:ext uri="{FF2B5EF4-FFF2-40B4-BE49-F238E27FC236}">
                          <a16:creationId xmlns:a16="http://schemas.microsoft.com/office/drawing/2014/main" id="{D451497C-87BC-C79F-A4B6-04A6163FBA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4352" y="5494304"/>
                      <a:ext cx="417320" cy="926310"/>
                    </a:xfrm>
                    <a:custGeom>
                      <a:avLst/>
                      <a:gdLst>
                        <a:gd name="connsiteX0" fmla="*/ 276465 w 417320"/>
                        <a:gd name="connsiteY0" fmla="*/ 916141 h 926310"/>
                        <a:gd name="connsiteX1" fmla="*/ 288646 w 417320"/>
                        <a:gd name="connsiteY1" fmla="*/ 679824 h 926310"/>
                        <a:gd name="connsiteX2" fmla="*/ 290553 w 417320"/>
                        <a:gd name="connsiteY2" fmla="*/ 563836 h 926310"/>
                        <a:gd name="connsiteX3" fmla="*/ 289388 w 417320"/>
                        <a:gd name="connsiteY3" fmla="*/ 537673 h 926310"/>
                        <a:gd name="connsiteX4" fmla="*/ 258246 w 417320"/>
                        <a:gd name="connsiteY4" fmla="*/ 491489 h 926310"/>
                        <a:gd name="connsiteX5" fmla="*/ 0 w 417320"/>
                        <a:gd name="connsiteY5" fmla="*/ 89188 h 926310"/>
                        <a:gd name="connsiteX6" fmla="*/ 155922 w 417320"/>
                        <a:gd name="connsiteY6" fmla="*/ 0 h 926310"/>
                        <a:gd name="connsiteX7" fmla="*/ 375081 w 417320"/>
                        <a:gd name="connsiteY7" fmla="*/ 421580 h 926310"/>
                        <a:gd name="connsiteX8" fmla="*/ 388958 w 417320"/>
                        <a:gd name="connsiteY8" fmla="*/ 447107 h 926310"/>
                        <a:gd name="connsiteX9" fmla="*/ 395737 w 417320"/>
                        <a:gd name="connsiteY9" fmla="*/ 459395 h 926310"/>
                        <a:gd name="connsiteX10" fmla="*/ 398915 w 417320"/>
                        <a:gd name="connsiteY10" fmla="*/ 465114 h 926310"/>
                        <a:gd name="connsiteX11" fmla="*/ 406011 w 417320"/>
                        <a:gd name="connsiteY11" fmla="*/ 476872 h 926310"/>
                        <a:gd name="connsiteX12" fmla="*/ 417240 w 417320"/>
                        <a:gd name="connsiteY12" fmla="*/ 533754 h 926310"/>
                        <a:gd name="connsiteX13" fmla="*/ 415651 w 417320"/>
                        <a:gd name="connsiteY13" fmla="*/ 567332 h 926310"/>
                        <a:gd name="connsiteX14" fmla="*/ 402622 w 417320"/>
                        <a:gd name="connsiteY14" fmla="*/ 688933 h 926310"/>
                        <a:gd name="connsiteX15" fmla="*/ 368408 w 417320"/>
                        <a:gd name="connsiteY15" fmla="*/ 926310 h 926310"/>
                        <a:gd name="connsiteX16" fmla="*/ 276359 w 417320"/>
                        <a:gd name="connsiteY16" fmla="*/ 915929 h 926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17320" h="926310">
                          <a:moveTo>
                            <a:pt x="276465" y="916141"/>
                          </a:moveTo>
                          <a:cubicBezTo>
                            <a:pt x="281444" y="837439"/>
                            <a:pt x="285787" y="758208"/>
                            <a:pt x="288646" y="679824"/>
                          </a:cubicBezTo>
                          <a:cubicBezTo>
                            <a:pt x="289917" y="640631"/>
                            <a:pt x="291189" y="601228"/>
                            <a:pt x="290553" y="563836"/>
                          </a:cubicBezTo>
                          <a:lnTo>
                            <a:pt x="289388" y="537673"/>
                          </a:lnTo>
                          <a:lnTo>
                            <a:pt x="258246" y="491489"/>
                          </a:lnTo>
                          <a:cubicBezTo>
                            <a:pt x="170328" y="357389"/>
                            <a:pt x="85482" y="223607"/>
                            <a:pt x="0" y="89188"/>
                          </a:cubicBezTo>
                          <a:lnTo>
                            <a:pt x="155922" y="0"/>
                          </a:lnTo>
                          <a:lnTo>
                            <a:pt x="375081" y="421580"/>
                          </a:lnTo>
                          <a:lnTo>
                            <a:pt x="388958" y="447107"/>
                          </a:lnTo>
                          <a:lnTo>
                            <a:pt x="395737" y="459395"/>
                          </a:lnTo>
                          <a:lnTo>
                            <a:pt x="398915" y="465114"/>
                          </a:lnTo>
                          <a:cubicBezTo>
                            <a:pt x="400080" y="467762"/>
                            <a:pt x="403575" y="473059"/>
                            <a:pt x="406011" y="476872"/>
                          </a:cubicBezTo>
                          <a:cubicBezTo>
                            <a:pt x="414803" y="494244"/>
                            <a:pt x="417875" y="514369"/>
                            <a:pt x="417240" y="533754"/>
                          </a:cubicBezTo>
                          <a:cubicBezTo>
                            <a:pt x="417028" y="546676"/>
                            <a:pt x="416392" y="556527"/>
                            <a:pt x="415651" y="567332"/>
                          </a:cubicBezTo>
                          <a:cubicBezTo>
                            <a:pt x="412473" y="609277"/>
                            <a:pt x="407601" y="648894"/>
                            <a:pt x="402622" y="688933"/>
                          </a:cubicBezTo>
                          <a:cubicBezTo>
                            <a:pt x="392453" y="768588"/>
                            <a:pt x="380802" y="847290"/>
                            <a:pt x="368408" y="926310"/>
                          </a:cubicBezTo>
                          <a:lnTo>
                            <a:pt x="276359" y="915929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5" name="Graphic 8">
                      <a:extLst>
                        <a:ext uri="{FF2B5EF4-FFF2-40B4-BE49-F238E27FC236}">
                          <a16:creationId xmlns:a16="http://schemas.microsoft.com/office/drawing/2014/main" id="{51637206-E114-9329-0B12-C7228370FE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45961" y="5529047"/>
                      <a:ext cx="395821" cy="863450"/>
                      <a:chOff x="3445961" y="5529047"/>
                      <a:chExt cx="395821" cy="863450"/>
                    </a:xfrm>
                    <a:solidFill>
                      <a:srgbClr val="B0292E"/>
                    </a:solidFill>
                  </p:grpSpPr>
                  <p:sp>
                    <p:nvSpPr>
                      <p:cNvPr id="126" name="Freeform: Shape 125">
                        <a:extLst>
                          <a:ext uri="{FF2B5EF4-FFF2-40B4-BE49-F238E27FC236}">
                            <a16:creationId xmlns:a16="http://schemas.microsoft.com/office/drawing/2014/main" id="{82448146-DFDD-638B-A86E-81A55EEBEB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086" y="5893215"/>
                        <a:ext cx="147553" cy="121601"/>
                      </a:xfrm>
                      <a:custGeom>
                        <a:avLst/>
                        <a:gdLst>
                          <a:gd name="connsiteX0" fmla="*/ 147448 w 147553"/>
                          <a:gd name="connsiteY0" fmla="*/ 52327 h 121601"/>
                          <a:gd name="connsiteX1" fmla="*/ 86753 w 147553"/>
                          <a:gd name="connsiteY1" fmla="*/ 87494 h 121601"/>
                          <a:gd name="connsiteX2" fmla="*/ 33896 w 147553"/>
                          <a:gd name="connsiteY2" fmla="*/ 121602 h 121601"/>
                          <a:gd name="connsiteX3" fmla="*/ 0 w 147553"/>
                          <a:gd name="connsiteY3" fmla="*/ 70334 h 121601"/>
                          <a:gd name="connsiteX4" fmla="*/ 56352 w 147553"/>
                          <a:gd name="connsiteY4" fmla="*/ 35167 h 121601"/>
                          <a:gd name="connsiteX5" fmla="*/ 119378 w 147553"/>
                          <a:gd name="connsiteY5" fmla="*/ 0 h 121601"/>
                          <a:gd name="connsiteX6" fmla="*/ 147554 w 147553"/>
                          <a:gd name="connsiteY6" fmla="*/ 52327 h 121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7553" h="121601">
                            <a:moveTo>
                              <a:pt x="147448" y="52327"/>
                            </a:moveTo>
                            <a:cubicBezTo>
                              <a:pt x="73088" y="96815"/>
                              <a:pt x="100735" y="78914"/>
                              <a:pt x="86753" y="87494"/>
                            </a:cubicBezTo>
                            <a:cubicBezTo>
                              <a:pt x="75101" y="94591"/>
                              <a:pt x="43959" y="114398"/>
                              <a:pt x="33896" y="121602"/>
                            </a:cubicBezTo>
                            <a:lnTo>
                              <a:pt x="0" y="70334"/>
                            </a:lnTo>
                            <a:cubicBezTo>
                              <a:pt x="11122" y="62602"/>
                              <a:pt x="44171" y="42264"/>
                              <a:pt x="56352" y="35167"/>
                            </a:cubicBezTo>
                            <a:cubicBezTo>
                              <a:pt x="69487" y="27329"/>
                              <a:pt x="41946" y="44382"/>
                              <a:pt x="119378" y="0"/>
                            </a:cubicBezTo>
                            <a:lnTo>
                              <a:pt x="147554" y="5232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" name="Freeform: Shape 126">
                        <a:extLst>
                          <a:ext uri="{FF2B5EF4-FFF2-40B4-BE49-F238E27FC236}">
                            <a16:creationId xmlns:a16="http://schemas.microsoft.com/office/drawing/2014/main" id="{A057E4DE-4ECC-0064-C154-F2DA0CBE1F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1840" y="5802438"/>
                        <a:ext cx="155815" cy="125414"/>
                      </a:xfrm>
                      <a:custGeom>
                        <a:avLst/>
                        <a:gdLst>
                          <a:gd name="connsiteX0" fmla="*/ 155816 w 155815"/>
                          <a:gd name="connsiteY0" fmla="*/ 53598 h 125414"/>
                          <a:gd name="connsiteX1" fmla="*/ 90248 w 155815"/>
                          <a:gd name="connsiteY1" fmla="*/ 90248 h 125414"/>
                          <a:gd name="connsiteX2" fmla="*/ 32837 w 155815"/>
                          <a:gd name="connsiteY2" fmla="*/ 125415 h 125414"/>
                          <a:gd name="connsiteX3" fmla="*/ 0 w 155815"/>
                          <a:gd name="connsiteY3" fmla="*/ 74571 h 125414"/>
                          <a:gd name="connsiteX4" fmla="*/ 60377 w 155815"/>
                          <a:gd name="connsiteY4" fmla="*/ 37498 h 125414"/>
                          <a:gd name="connsiteX5" fmla="*/ 127746 w 155815"/>
                          <a:gd name="connsiteY5" fmla="*/ 0 h 125414"/>
                          <a:gd name="connsiteX6" fmla="*/ 155710 w 155815"/>
                          <a:gd name="connsiteY6" fmla="*/ 53492 h 125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5815" h="125414">
                            <a:moveTo>
                              <a:pt x="155816" y="53598"/>
                            </a:moveTo>
                            <a:cubicBezTo>
                              <a:pt x="77008" y="98722"/>
                              <a:pt x="104124" y="82198"/>
                              <a:pt x="90248" y="90248"/>
                            </a:cubicBezTo>
                            <a:cubicBezTo>
                              <a:pt x="77643" y="97663"/>
                              <a:pt x="43853" y="118106"/>
                              <a:pt x="32837" y="125415"/>
                            </a:cubicBezTo>
                            <a:lnTo>
                              <a:pt x="0" y="74571"/>
                            </a:lnTo>
                            <a:cubicBezTo>
                              <a:pt x="12075" y="66415"/>
                              <a:pt x="47349" y="45018"/>
                              <a:pt x="60377" y="37498"/>
                            </a:cubicBezTo>
                            <a:cubicBezTo>
                              <a:pt x="73194" y="29977"/>
                              <a:pt x="46819" y="45972"/>
                              <a:pt x="127746" y="0"/>
                            </a:cubicBezTo>
                            <a:lnTo>
                              <a:pt x="155710" y="5349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8" name="Freeform: Shape 127">
                        <a:extLst>
                          <a:ext uri="{FF2B5EF4-FFF2-40B4-BE49-F238E27FC236}">
                            <a16:creationId xmlns:a16="http://schemas.microsoft.com/office/drawing/2014/main" id="{5B4F22BB-C6B0-0E97-1240-10BD60F14E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45961" y="5529047"/>
                        <a:ext cx="179860" cy="139503"/>
                      </a:xfrm>
                      <a:custGeom>
                        <a:avLst/>
                        <a:gdLst>
                          <a:gd name="connsiteX0" fmla="*/ 179861 w 179860"/>
                          <a:gd name="connsiteY0" fmla="*/ 53916 h 139503"/>
                          <a:gd name="connsiteX1" fmla="*/ 101476 w 179860"/>
                          <a:gd name="connsiteY1" fmla="*/ 98086 h 139503"/>
                          <a:gd name="connsiteX2" fmla="*/ 32413 w 179860"/>
                          <a:gd name="connsiteY2" fmla="*/ 139503 h 139503"/>
                          <a:gd name="connsiteX3" fmla="*/ 0 w 179860"/>
                          <a:gd name="connsiteY3" fmla="*/ 88659 h 139503"/>
                          <a:gd name="connsiteX4" fmla="*/ 72241 w 179860"/>
                          <a:gd name="connsiteY4" fmla="*/ 45018 h 139503"/>
                          <a:gd name="connsiteX5" fmla="*/ 152109 w 179860"/>
                          <a:gd name="connsiteY5" fmla="*/ 0 h 139503"/>
                          <a:gd name="connsiteX6" fmla="*/ 179755 w 179860"/>
                          <a:gd name="connsiteY6" fmla="*/ 53810 h 1395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860" h="139503">
                            <a:moveTo>
                              <a:pt x="179861" y="53916"/>
                            </a:moveTo>
                            <a:lnTo>
                              <a:pt x="101476" y="98086"/>
                            </a:lnTo>
                            <a:lnTo>
                              <a:pt x="32413" y="139503"/>
                            </a:lnTo>
                            <a:lnTo>
                              <a:pt x="0" y="88659"/>
                            </a:lnTo>
                            <a:cubicBezTo>
                              <a:pt x="14512" y="79232"/>
                              <a:pt x="56564" y="53916"/>
                              <a:pt x="72241" y="45018"/>
                            </a:cubicBezTo>
                            <a:lnTo>
                              <a:pt x="152109" y="0"/>
                            </a:lnTo>
                            <a:lnTo>
                              <a:pt x="179755" y="5381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9" name="Freeform: Shape 128">
                        <a:extLst>
                          <a:ext uri="{FF2B5EF4-FFF2-40B4-BE49-F238E27FC236}">
                            <a16:creationId xmlns:a16="http://schemas.microsoft.com/office/drawing/2014/main" id="{F85B6000-E05D-1B37-5285-B62C443EA1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01148" y="5620354"/>
                        <a:ext cx="171916" cy="134736"/>
                      </a:xfrm>
                      <a:custGeom>
                        <a:avLst/>
                        <a:gdLst>
                          <a:gd name="connsiteX0" fmla="*/ 171811 w 171916"/>
                          <a:gd name="connsiteY0" fmla="*/ 53810 h 134736"/>
                          <a:gd name="connsiteX1" fmla="*/ 97663 w 171916"/>
                          <a:gd name="connsiteY1" fmla="*/ 95438 h 134736"/>
                          <a:gd name="connsiteX2" fmla="*/ 32519 w 171916"/>
                          <a:gd name="connsiteY2" fmla="*/ 134736 h 134736"/>
                          <a:gd name="connsiteX3" fmla="*/ 0 w 171916"/>
                          <a:gd name="connsiteY3" fmla="*/ 83787 h 134736"/>
                          <a:gd name="connsiteX4" fmla="*/ 68428 w 171916"/>
                          <a:gd name="connsiteY4" fmla="*/ 42370 h 134736"/>
                          <a:gd name="connsiteX5" fmla="*/ 144058 w 171916"/>
                          <a:gd name="connsiteY5" fmla="*/ 0 h 134736"/>
                          <a:gd name="connsiteX6" fmla="*/ 171917 w 171916"/>
                          <a:gd name="connsiteY6" fmla="*/ 53810 h 134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916" h="134736">
                            <a:moveTo>
                              <a:pt x="171811" y="53810"/>
                            </a:moveTo>
                            <a:lnTo>
                              <a:pt x="97663" y="95438"/>
                            </a:lnTo>
                            <a:lnTo>
                              <a:pt x="32519" y="134736"/>
                            </a:lnTo>
                            <a:lnTo>
                              <a:pt x="0" y="83787"/>
                            </a:lnTo>
                            <a:cubicBezTo>
                              <a:pt x="13664" y="74783"/>
                              <a:pt x="53598" y="50950"/>
                              <a:pt x="68428" y="42370"/>
                            </a:cubicBezTo>
                            <a:lnTo>
                              <a:pt x="144058" y="0"/>
                            </a:lnTo>
                            <a:lnTo>
                              <a:pt x="171917" y="5381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0" name="Freeform: Shape 129">
                        <a:extLst>
                          <a:ext uri="{FF2B5EF4-FFF2-40B4-BE49-F238E27FC236}">
                            <a16:creationId xmlns:a16="http://schemas.microsoft.com/office/drawing/2014/main" id="{F6C41535-F3A1-19D9-1FDF-ED310DF6C7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6335" y="5711555"/>
                        <a:ext cx="163866" cy="130074"/>
                      </a:xfrm>
                      <a:custGeom>
                        <a:avLst/>
                        <a:gdLst>
                          <a:gd name="connsiteX0" fmla="*/ 163866 w 163866"/>
                          <a:gd name="connsiteY0" fmla="*/ 53704 h 130074"/>
                          <a:gd name="connsiteX1" fmla="*/ 93956 w 163866"/>
                          <a:gd name="connsiteY1" fmla="*/ 92789 h 130074"/>
                          <a:gd name="connsiteX2" fmla="*/ 32625 w 163866"/>
                          <a:gd name="connsiteY2" fmla="*/ 130075 h 130074"/>
                          <a:gd name="connsiteX3" fmla="*/ 0 w 163866"/>
                          <a:gd name="connsiteY3" fmla="*/ 79125 h 130074"/>
                          <a:gd name="connsiteX4" fmla="*/ 64403 w 163866"/>
                          <a:gd name="connsiteY4" fmla="*/ 39933 h 130074"/>
                          <a:gd name="connsiteX5" fmla="*/ 135902 w 163866"/>
                          <a:gd name="connsiteY5" fmla="*/ 0 h 130074"/>
                          <a:gd name="connsiteX6" fmla="*/ 163866 w 163866"/>
                          <a:gd name="connsiteY6" fmla="*/ 53704 h 130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3866" h="130074">
                            <a:moveTo>
                              <a:pt x="163866" y="53704"/>
                            </a:moveTo>
                            <a:lnTo>
                              <a:pt x="93956" y="92789"/>
                            </a:lnTo>
                            <a:cubicBezTo>
                              <a:pt x="80397" y="100734"/>
                              <a:pt x="44489" y="122237"/>
                              <a:pt x="32625" y="130075"/>
                            </a:cubicBezTo>
                            <a:lnTo>
                              <a:pt x="0" y="79125"/>
                            </a:lnTo>
                            <a:cubicBezTo>
                              <a:pt x="12817" y="70651"/>
                              <a:pt x="50421" y="47983"/>
                              <a:pt x="64403" y="39933"/>
                            </a:cubicBezTo>
                            <a:lnTo>
                              <a:pt x="135902" y="0"/>
                            </a:lnTo>
                            <a:lnTo>
                              <a:pt x="163866" y="537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1" name="Freeform: Shape 130">
                        <a:extLst>
                          <a:ext uri="{FF2B5EF4-FFF2-40B4-BE49-F238E27FC236}">
                            <a16:creationId xmlns:a16="http://schemas.microsoft.com/office/drawing/2014/main" id="{5CB90B27-25F2-0E11-D7B9-482FFB769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8549" y="6216709"/>
                        <a:ext cx="112810" cy="71286"/>
                      </a:xfrm>
                      <a:custGeom>
                        <a:avLst/>
                        <a:gdLst>
                          <a:gd name="connsiteX0" fmla="*/ 104336 w 112810"/>
                          <a:gd name="connsiteY0" fmla="*/ 71287 h 71286"/>
                          <a:gd name="connsiteX1" fmla="*/ 49573 w 112810"/>
                          <a:gd name="connsiteY1" fmla="*/ 63237 h 71286"/>
                          <a:gd name="connsiteX2" fmla="*/ 0 w 112810"/>
                          <a:gd name="connsiteY2" fmla="*/ 59847 h 71286"/>
                          <a:gd name="connsiteX3" fmla="*/ 2860 w 112810"/>
                          <a:gd name="connsiteY3" fmla="*/ 0 h 71286"/>
                          <a:gd name="connsiteX4" fmla="*/ 55823 w 112810"/>
                          <a:gd name="connsiteY4" fmla="*/ 2966 h 71286"/>
                          <a:gd name="connsiteX5" fmla="*/ 112811 w 112810"/>
                          <a:gd name="connsiteY5" fmla="*/ 10910 h 71286"/>
                          <a:gd name="connsiteX6" fmla="*/ 104443 w 112810"/>
                          <a:gd name="connsiteY6" fmla="*/ 71287 h 71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810" h="71286">
                            <a:moveTo>
                              <a:pt x="104336" y="71287"/>
                            </a:moveTo>
                            <a:cubicBezTo>
                              <a:pt x="33155" y="62707"/>
                              <a:pt x="65780" y="64826"/>
                              <a:pt x="49573" y="63237"/>
                            </a:cubicBezTo>
                            <a:cubicBezTo>
                              <a:pt x="38769" y="62178"/>
                              <a:pt x="9851" y="59953"/>
                              <a:pt x="0" y="59847"/>
                            </a:cubicBezTo>
                            <a:lnTo>
                              <a:pt x="2860" y="0"/>
                            </a:lnTo>
                            <a:cubicBezTo>
                              <a:pt x="13664" y="0"/>
                              <a:pt x="44595" y="2013"/>
                              <a:pt x="55823" y="2966"/>
                            </a:cubicBezTo>
                            <a:cubicBezTo>
                              <a:pt x="71182" y="4343"/>
                              <a:pt x="38239" y="2542"/>
                              <a:pt x="112811" y="10910"/>
                            </a:cubicBezTo>
                            <a:lnTo>
                              <a:pt x="104443" y="7128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2" name="Freeform: Shape 131">
                        <a:extLst>
                          <a:ext uri="{FF2B5EF4-FFF2-40B4-BE49-F238E27FC236}">
                            <a16:creationId xmlns:a16="http://schemas.microsoft.com/office/drawing/2014/main" id="{D608E246-9F52-48B4-05D1-B06FD14139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2830" y="6318503"/>
                        <a:ext cx="103912" cy="71922"/>
                      </a:xfrm>
                      <a:custGeom>
                        <a:avLst/>
                        <a:gdLst>
                          <a:gd name="connsiteX0" fmla="*/ 94803 w 103912"/>
                          <a:gd name="connsiteY0" fmla="*/ 71816 h 71922"/>
                          <a:gd name="connsiteX1" fmla="*/ 45124 w 103912"/>
                          <a:gd name="connsiteY1" fmla="*/ 63343 h 71922"/>
                          <a:gd name="connsiteX2" fmla="*/ 0 w 103912"/>
                          <a:gd name="connsiteY2" fmla="*/ 59953 h 71922"/>
                          <a:gd name="connsiteX3" fmla="*/ 3495 w 103912"/>
                          <a:gd name="connsiteY3" fmla="*/ 0 h 71922"/>
                          <a:gd name="connsiteX4" fmla="*/ 51903 w 103912"/>
                          <a:gd name="connsiteY4" fmla="*/ 3284 h 71922"/>
                          <a:gd name="connsiteX5" fmla="*/ 103913 w 103912"/>
                          <a:gd name="connsiteY5" fmla="*/ 11757 h 71922"/>
                          <a:gd name="connsiteX6" fmla="*/ 94803 w 103912"/>
                          <a:gd name="connsiteY6" fmla="*/ 71923 h 71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912" h="71922">
                            <a:moveTo>
                              <a:pt x="94803" y="71816"/>
                            </a:moveTo>
                            <a:cubicBezTo>
                              <a:pt x="29447" y="62919"/>
                              <a:pt x="60907" y="65038"/>
                              <a:pt x="45124" y="63343"/>
                            </a:cubicBezTo>
                            <a:cubicBezTo>
                              <a:pt x="35273" y="62390"/>
                              <a:pt x="9004" y="60059"/>
                              <a:pt x="0" y="59953"/>
                            </a:cubicBezTo>
                            <a:lnTo>
                              <a:pt x="3495" y="0"/>
                            </a:lnTo>
                            <a:cubicBezTo>
                              <a:pt x="13346" y="0"/>
                              <a:pt x="41523" y="2224"/>
                              <a:pt x="51903" y="3284"/>
                            </a:cubicBezTo>
                            <a:cubicBezTo>
                              <a:pt x="66945" y="4767"/>
                              <a:pt x="34955" y="2860"/>
                              <a:pt x="103913" y="11757"/>
                            </a:cubicBezTo>
                            <a:lnTo>
                              <a:pt x="94803" y="7192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" name="Freeform: Shape 132">
                        <a:extLst>
                          <a:ext uri="{FF2B5EF4-FFF2-40B4-BE49-F238E27FC236}">
                            <a16:creationId xmlns:a16="http://schemas.microsoft.com/office/drawing/2014/main" id="{D2DECF7B-4BCE-C565-AC78-60AFDBF400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3104" y="6115425"/>
                        <a:ext cx="121072" cy="69824"/>
                      </a:xfrm>
                      <a:custGeom>
                        <a:avLst/>
                        <a:gdLst>
                          <a:gd name="connsiteX0" fmla="*/ 113764 w 121072"/>
                          <a:gd name="connsiteY0" fmla="*/ 69824 h 69824"/>
                          <a:gd name="connsiteX1" fmla="*/ 53916 w 121072"/>
                          <a:gd name="connsiteY1" fmla="*/ 62516 h 69824"/>
                          <a:gd name="connsiteX2" fmla="*/ 0 w 121072"/>
                          <a:gd name="connsiteY2" fmla="*/ 59444 h 69824"/>
                          <a:gd name="connsiteX3" fmla="*/ 1589 w 121072"/>
                          <a:gd name="connsiteY3" fmla="*/ 21 h 69824"/>
                          <a:gd name="connsiteX4" fmla="*/ 59106 w 121072"/>
                          <a:gd name="connsiteY4" fmla="*/ 2138 h 69824"/>
                          <a:gd name="connsiteX5" fmla="*/ 121073 w 121072"/>
                          <a:gd name="connsiteY5" fmla="*/ 8706 h 69824"/>
                          <a:gd name="connsiteX6" fmla="*/ 113764 w 121072"/>
                          <a:gd name="connsiteY6" fmla="*/ 69824 h 698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1072" h="69824">
                            <a:moveTo>
                              <a:pt x="113764" y="69824"/>
                            </a:moveTo>
                            <a:cubicBezTo>
                              <a:pt x="37180" y="62092"/>
                              <a:pt x="70440" y="63787"/>
                              <a:pt x="53916" y="62516"/>
                            </a:cubicBezTo>
                            <a:cubicBezTo>
                              <a:pt x="42158" y="61563"/>
                              <a:pt x="10593" y="59550"/>
                              <a:pt x="0" y="59444"/>
                            </a:cubicBezTo>
                            <a:lnTo>
                              <a:pt x="1589" y="21"/>
                            </a:lnTo>
                            <a:cubicBezTo>
                              <a:pt x="13346" y="-192"/>
                              <a:pt x="46819" y="1292"/>
                              <a:pt x="59106" y="2138"/>
                            </a:cubicBezTo>
                            <a:cubicBezTo>
                              <a:pt x="74677" y="3092"/>
                              <a:pt x="41205" y="1927"/>
                              <a:pt x="121073" y="8706"/>
                            </a:cubicBezTo>
                            <a:lnTo>
                              <a:pt x="113764" y="6982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" name="Freeform: Shape 133">
                        <a:extLst>
                          <a:ext uri="{FF2B5EF4-FFF2-40B4-BE49-F238E27FC236}">
                            <a16:creationId xmlns:a16="http://schemas.microsoft.com/office/drawing/2014/main" id="{EBB659B4-25FF-3273-1D74-2D76838003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3740" y="6003165"/>
                        <a:ext cx="128042" cy="77642"/>
                      </a:xfrm>
                      <a:custGeom>
                        <a:avLst/>
                        <a:gdLst>
                          <a:gd name="connsiteX0" fmla="*/ 124780 w 128042"/>
                          <a:gd name="connsiteY0" fmla="*/ 77643 h 77642"/>
                          <a:gd name="connsiteX1" fmla="*/ 59742 w 128042"/>
                          <a:gd name="connsiteY1" fmla="*/ 72559 h 77642"/>
                          <a:gd name="connsiteX2" fmla="*/ 1271 w 128042"/>
                          <a:gd name="connsiteY2" fmla="*/ 71287 h 77642"/>
                          <a:gd name="connsiteX3" fmla="*/ 742 w 128042"/>
                          <a:gd name="connsiteY3" fmla="*/ 43111 h 77642"/>
                          <a:gd name="connsiteX4" fmla="*/ 0 w 128042"/>
                          <a:gd name="connsiteY4" fmla="*/ 28706 h 77642"/>
                          <a:gd name="connsiteX5" fmla="*/ 60483 w 128042"/>
                          <a:gd name="connsiteY5" fmla="*/ 12923 h 77642"/>
                          <a:gd name="connsiteX6" fmla="*/ 126687 w 128042"/>
                          <a:gd name="connsiteY6" fmla="*/ 0 h 77642"/>
                          <a:gd name="connsiteX7" fmla="*/ 127852 w 128042"/>
                          <a:gd name="connsiteY7" fmla="*/ 28388 h 77642"/>
                          <a:gd name="connsiteX8" fmla="*/ 127110 w 128042"/>
                          <a:gd name="connsiteY8" fmla="*/ 45442 h 77642"/>
                          <a:gd name="connsiteX9" fmla="*/ 124674 w 128042"/>
                          <a:gd name="connsiteY9" fmla="*/ 77537 h 77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8042" h="77642">
                            <a:moveTo>
                              <a:pt x="124780" y="77643"/>
                            </a:moveTo>
                            <a:cubicBezTo>
                              <a:pt x="42900" y="72664"/>
                              <a:pt x="76372" y="73300"/>
                              <a:pt x="59742" y="72559"/>
                            </a:cubicBezTo>
                            <a:cubicBezTo>
                              <a:pt x="47031" y="72029"/>
                              <a:pt x="12817" y="71076"/>
                              <a:pt x="1271" y="71287"/>
                            </a:cubicBezTo>
                            <a:lnTo>
                              <a:pt x="742" y="43111"/>
                            </a:lnTo>
                            <a:lnTo>
                              <a:pt x="0" y="28706"/>
                            </a:lnTo>
                            <a:lnTo>
                              <a:pt x="60483" y="12923"/>
                            </a:lnTo>
                            <a:lnTo>
                              <a:pt x="126687" y="0"/>
                            </a:lnTo>
                            <a:cubicBezTo>
                              <a:pt x="127746" y="9427"/>
                              <a:pt x="128381" y="21609"/>
                              <a:pt x="127852" y="28388"/>
                            </a:cubicBezTo>
                            <a:lnTo>
                              <a:pt x="127110" y="45442"/>
                            </a:lnTo>
                            <a:lnTo>
                              <a:pt x="124674" y="775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35" name="Graphic 8">
                      <a:extLst>
                        <a:ext uri="{FF2B5EF4-FFF2-40B4-BE49-F238E27FC236}">
                          <a16:creationId xmlns:a16="http://schemas.microsoft.com/office/drawing/2014/main" id="{11430636-B342-1997-EE5D-77381C962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24352" y="5494304"/>
                      <a:ext cx="417536" cy="928750"/>
                      <a:chOff x="3424352" y="5494304"/>
                      <a:chExt cx="417536" cy="928750"/>
                    </a:xfrm>
                  </p:grpSpPr>
                  <p:sp>
                    <p:nvSpPr>
                      <p:cNvPr id="136" name="Freeform: Shape 135">
                        <a:extLst>
                          <a:ext uri="{FF2B5EF4-FFF2-40B4-BE49-F238E27FC236}">
                            <a16:creationId xmlns:a16="http://schemas.microsoft.com/office/drawing/2014/main" id="{F29BB895-2284-6A55-1A12-3121A01577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4352" y="5494304"/>
                        <a:ext cx="173823" cy="121919"/>
                      </a:xfrm>
                      <a:custGeom>
                        <a:avLst/>
                        <a:gdLst>
                          <a:gd name="connsiteX0" fmla="*/ 155922 w 173823"/>
                          <a:gd name="connsiteY0" fmla="*/ 0 h 121919"/>
                          <a:gd name="connsiteX1" fmla="*/ 173823 w 173823"/>
                          <a:gd name="connsiteY1" fmla="*/ 34849 h 121919"/>
                          <a:gd name="connsiteX2" fmla="*/ 93956 w 173823"/>
                          <a:gd name="connsiteY2" fmla="*/ 79867 h 121919"/>
                          <a:gd name="connsiteX3" fmla="*/ 76902 w 173823"/>
                          <a:gd name="connsiteY3" fmla="*/ 89930 h 121919"/>
                          <a:gd name="connsiteX4" fmla="*/ 20761 w 173823"/>
                          <a:gd name="connsiteY4" fmla="*/ 121919 h 121919"/>
                          <a:gd name="connsiteX5" fmla="*/ 0 w 173823"/>
                          <a:gd name="connsiteY5" fmla="*/ 89294 h 121919"/>
                          <a:gd name="connsiteX6" fmla="*/ 155922 w 173823"/>
                          <a:gd name="connsiteY6" fmla="*/ 106 h 121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3823" h="121919">
                            <a:moveTo>
                              <a:pt x="155922" y="0"/>
                            </a:moveTo>
                            <a:lnTo>
                              <a:pt x="173823" y="34849"/>
                            </a:lnTo>
                            <a:lnTo>
                              <a:pt x="93956" y="79867"/>
                            </a:lnTo>
                            <a:lnTo>
                              <a:pt x="76902" y="89930"/>
                            </a:lnTo>
                            <a:cubicBezTo>
                              <a:pt x="53280" y="90459"/>
                              <a:pt x="25528" y="112068"/>
                              <a:pt x="20761" y="121919"/>
                            </a:cubicBezTo>
                            <a:lnTo>
                              <a:pt x="0" y="89294"/>
                            </a:lnTo>
                            <a:lnTo>
                              <a:pt x="155922" y="10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" name="Freeform: Shape 136">
                        <a:extLst>
                          <a:ext uri="{FF2B5EF4-FFF2-40B4-BE49-F238E27FC236}">
                            <a16:creationId xmlns:a16="http://schemas.microsoft.com/office/drawing/2014/main" id="{9A45D88A-4EF6-B3E2-625E-9F3FD78008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49132" y="5582963"/>
                        <a:ext cx="95968" cy="78172"/>
                      </a:xfrm>
                      <a:custGeom>
                        <a:avLst/>
                        <a:gdLst>
                          <a:gd name="connsiteX0" fmla="*/ 0 w 95968"/>
                          <a:gd name="connsiteY0" fmla="*/ 43217 h 78172"/>
                          <a:gd name="connsiteX1" fmla="*/ 76690 w 95968"/>
                          <a:gd name="connsiteY1" fmla="*/ 0 h 78172"/>
                          <a:gd name="connsiteX2" fmla="*/ 95968 w 95968"/>
                          <a:gd name="connsiteY2" fmla="*/ 37391 h 78172"/>
                          <a:gd name="connsiteX3" fmla="*/ 23304 w 95968"/>
                          <a:gd name="connsiteY3" fmla="*/ 78172 h 78172"/>
                          <a:gd name="connsiteX4" fmla="*/ 0 w 95968"/>
                          <a:gd name="connsiteY4" fmla="*/ 43217 h 78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968" h="78172">
                            <a:moveTo>
                              <a:pt x="0" y="43217"/>
                            </a:moveTo>
                            <a:lnTo>
                              <a:pt x="76690" y="0"/>
                            </a:lnTo>
                            <a:lnTo>
                              <a:pt x="95968" y="37391"/>
                            </a:lnTo>
                            <a:lnTo>
                              <a:pt x="23304" y="78172"/>
                            </a:lnTo>
                            <a:lnTo>
                              <a:pt x="0" y="4321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8" name="Freeform: Shape 137">
                        <a:extLst>
                          <a:ext uri="{FF2B5EF4-FFF2-40B4-BE49-F238E27FC236}">
                            <a16:creationId xmlns:a16="http://schemas.microsoft.com/office/drawing/2014/main" id="{14E03A94-4F1B-FF45-914E-4ECA89EABD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4743" y="5674163"/>
                        <a:ext cx="87600" cy="74147"/>
                      </a:xfrm>
                      <a:custGeom>
                        <a:avLst/>
                        <a:gdLst>
                          <a:gd name="connsiteX0" fmla="*/ 0 w 87600"/>
                          <a:gd name="connsiteY0" fmla="*/ 38345 h 74147"/>
                          <a:gd name="connsiteX1" fmla="*/ 68216 w 87600"/>
                          <a:gd name="connsiteY1" fmla="*/ 0 h 74147"/>
                          <a:gd name="connsiteX2" fmla="*/ 87600 w 87600"/>
                          <a:gd name="connsiteY2" fmla="*/ 37392 h 74147"/>
                          <a:gd name="connsiteX3" fmla="*/ 21821 w 87600"/>
                          <a:gd name="connsiteY3" fmla="*/ 74147 h 74147"/>
                          <a:gd name="connsiteX4" fmla="*/ 0 w 87600"/>
                          <a:gd name="connsiteY4" fmla="*/ 38345 h 74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600" h="74147">
                            <a:moveTo>
                              <a:pt x="0" y="38345"/>
                            </a:moveTo>
                            <a:lnTo>
                              <a:pt x="68216" y="0"/>
                            </a:lnTo>
                            <a:lnTo>
                              <a:pt x="87600" y="37392"/>
                            </a:lnTo>
                            <a:lnTo>
                              <a:pt x="21821" y="74147"/>
                            </a:lnTo>
                            <a:lnTo>
                              <a:pt x="0" y="3834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" name="Freeform: Shape 138">
                        <a:extLst>
                          <a:ext uri="{FF2B5EF4-FFF2-40B4-BE49-F238E27FC236}">
                            <a16:creationId xmlns:a16="http://schemas.microsoft.com/office/drawing/2014/main" id="{2825C34F-34F8-1C30-5356-729632B4F5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9837" y="6076783"/>
                        <a:ext cx="58682" cy="47347"/>
                      </a:xfrm>
                      <a:custGeom>
                        <a:avLst/>
                        <a:gdLst>
                          <a:gd name="connsiteX0" fmla="*/ 2013 w 58682"/>
                          <a:gd name="connsiteY0" fmla="*/ 0 h 47347"/>
                          <a:gd name="connsiteX1" fmla="*/ 58683 w 58682"/>
                          <a:gd name="connsiteY1" fmla="*/ 4025 h 47347"/>
                          <a:gd name="connsiteX2" fmla="*/ 54340 w 58682"/>
                          <a:gd name="connsiteY2" fmla="*/ 47348 h 47347"/>
                          <a:gd name="connsiteX3" fmla="*/ 0 w 58682"/>
                          <a:gd name="connsiteY3" fmla="*/ 42052 h 47347"/>
                          <a:gd name="connsiteX4" fmla="*/ 2013 w 58682"/>
                          <a:gd name="connsiteY4" fmla="*/ 0 h 47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682" h="47347">
                            <a:moveTo>
                              <a:pt x="2013" y="0"/>
                            </a:moveTo>
                            <a:lnTo>
                              <a:pt x="58683" y="4025"/>
                            </a:lnTo>
                            <a:lnTo>
                              <a:pt x="54340" y="47348"/>
                            </a:lnTo>
                            <a:cubicBezTo>
                              <a:pt x="16524" y="44064"/>
                              <a:pt x="4131" y="42687"/>
                              <a:pt x="0" y="42052"/>
                            </a:cubicBezTo>
                            <a:lnTo>
                              <a:pt x="201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0" name="Freeform: Shape 139">
                        <a:extLst>
                          <a:ext uri="{FF2B5EF4-FFF2-40B4-BE49-F238E27FC236}">
                            <a16:creationId xmlns:a16="http://schemas.microsoft.com/office/drawing/2014/main" id="{4C055FC9-2ED6-CA4C-6573-B9CD2CA344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57705" y="5765259"/>
                        <a:ext cx="81986" cy="71180"/>
                      </a:xfrm>
                      <a:custGeom>
                        <a:avLst/>
                        <a:gdLst>
                          <a:gd name="connsiteX0" fmla="*/ 0 w 81986"/>
                          <a:gd name="connsiteY0" fmla="*/ 35061 h 71180"/>
                          <a:gd name="connsiteX1" fmla="*/ 62496 w 81986"/>
                          <a:gd name="connsiteY1" fmla="*/ 0 h 71180"/>
                          <a:gd name="connsiteX2" fmla="*/ 81986 w 81986"/>
                          <a:gd name="connsiteY2" fmla="*/ 37285 h 71180"/>
                          <a:gd name="connsiteX3" fmla="*/ 21397 w 81986"/>
                          <a:gd name="connsiteY3" fmla="*/ 71181 h 71180"/>
                          <a:gd name="connsiteX4" fmla="*/ 0 w 81986"/>
                          <a:gd name="connsiteY4" fmla="*/ 35061 h 71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986" h="71180">
                            <a:moveTo>
                              <a:pt x="0" y="35061"/>
                            </a:moveTo>
                            <a:lnTo>
                              <a:pt x="62496" y="0"/>
                            </a:lnTo>
                            <a:lnTo>
                              <a:pt x="81986" y="37285"/>
                            </a:lnTo>
                            <a:lnTo>
                              <a:pt x="21397" y="71181"/>
                            </a:lnTo>
                            <a:lnTo>
                              <a:pt x="0" y="3506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1" name="Freeform: Shape 140">
                        <a:extLst>
                          <a:ext uri="{FF2B5EF4-FFF2-40B4-BE49-F238E27FC236}">
                            <a16:creationId xmlns:a16="http://schemas.microsoft.com/office/drawing/2014/main" id="{DDAB6CD0-0112-867A-6A3C-2F09385A4D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9926" y="5856036"/>
                        <a:ext cx="77325" cy="68639"/>
                      </a:xfrm>
                      <a:custGeom>
                        <a:avLst/>
                        <a:gdLst>
                          <a:gd name="connsiteX0" fmla="*/ 0 w 77325"/>
                          <a:gd name="connsiteY0" fmla="*/ 32625 h 68639"/>
                          <a:gd name="connsiteX1" fmla="*/ 57729 w 77325"/>
                          <a:gd name="connsiteY1" fmla="*/ 0 h 68639"/>
                          <a:gd name="connsiteX2" fmla="*/ 77326 w 77325"/>
                          <a:gd name="connsiteY2" fmla="*/ 37074 h 68639"/>
                          <a:gd name="connsiteX3" fmla="*/ 21291 w 77325"/>
                          <a:gd name="connsiteY3" fmla="*/ 68640 h 68639"/>
                          <a:gd name="connsiteX4" fmla="*/ 0 w 77325"/>
                          <a:gd name="connsiteY4" fmla="*/ 32625 h 68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325" h="68639">
                            <a:moveTo>
                              <a:pt x="0" y="32625"/>
                            </a:moveTo>
                            <a:lnTo>
                              <a:pt x="57729" y="0"/>
                            </a:lnTo>
                            <a:lnTo>
                              <a:pt x="77326" y="37074"/>
                            </a:lnTo>
                            <a:lnTo>
                              <a:pt x="21291" y="68640"/>
                            </a:lnTo>
                            <a:lnTo>
                              <a:pt x="0" y="3262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2" name="Freeform: Shape 141">
                        <a:extLst>
                          <a:ext uri="{FF2B5EF4-FFF2-40B4-BE49-F238E27FC236}">
                            <a16:creationId xmlns:a16="http://schemas.microsoft.com/office/drawing/2014/main" id="{2C4D66D5-D79A-6606-E379-A93CCE6EAB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7550" y="6179212"/>
                        <a:ext cx="59212" cy="48407"/>
                      </a:xfrm>
                      <a:custGeom>
                        <a:avLst/>
                        <a:gdLst>
                          <a:gd name="connsiteX0" fmla="*/ 7203 w 59212"/>
                          <a:gd name="connsiteY0" fmla="*/ 0 h 48407"/>
                          <a:gd name="connsiteX1" fmla="*/ 59212 w 59212"/>
                          <a:gd name="connsiteY1" fmla="*/ 6038 h 48407"/>
                          <a:gd name="connsiteX2" fmla="*/ 53598 w 59212"/>
                          <a:gd name="connsiteY2" fmla="*/ 48408 h 48407"/>
                          <a:gd name="connsiteX3" fmla="*/ 0 w 59212"/>
                          <a:gd name="connsiteY3" fmla="*/ 40781 h 48407"/>
                          <a:gd name="connsiteX4" fmla="*/ 7097 w 59212"/>
                          <a:gd name="connsiteY4" fmla="*/ 0 h 48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212" h="48407">
                            <a:moveTo>
                              <a:pt x="7203" y="0"/>
                            </a:moveTo>
                            <a:cubicBezTo>
                              <a:pt x="10910" y="742"/>
                              <a:pt x="22244" y="2225"/>
                              <a:pt x="59212" y="6038"/>
                            </a:cubicBezTo>
                            <a:lnTo>
                              <a:pt x="53598" y="48408"/>
                            </a:lnTo>
                            <a:cubicBezTo>
                              <a:pt x="-13135" y="40887"/>
                              <a:pt x="6144" y="41628"/>
                              <a:pt x="0" y="40781"/>
                            </a:cubicBezTo>
                            <a:cubicBezTo>
                              <a:pt x="2860" y="27646"/>
                              <a:pt x="5296" y="14088"/>
                              <a:pt x="7097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3" name="Freeform: Shape 142">
                        <a:extLst>
                          <a:ext uri="{FF2B5EF4-FFF2-40B4-BE49-F238E27FC236}">
                            <a16:creationId xmlns:a16="http://schemas.microsoft.com/office/drawing/2014/main" id="{543106EE-B5A1-4090-264E-1C150889AC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2254" y="5945436"/>
                        <a:ext cx="78172" cy="69275"/>
                      </a:xfrm>
                      <a:custGeom>
                        <a:avLst/>
                        <a:gdLst>
                          <a:gd name="connsiteX0" fmla="*/ 106 w 78172"/>
                          <a:gd name="connsiteY0" fmla="*/ 31142 h 69275"/>
                          <a:gd name="connsiteX1" fmla="*/ 53175 w 78172"/>
                          <a:gd name="connsiteY1" fmla="*/ 0 h 69275"/>
                          <a:gd name="connsiteX2" fmla="*/ 63873 w 78172"/>
                          <a:gd name="connsiteY2" fmla="*/ 19172 h 69275"/>
                          <a:gd name="connsiteX3" fmla="*/ 78173 w 78172"/>
                          <a:gd name="connsiteY3" fmla="*/ 57729 h 69275"/>
                          <a:gd name="connsiteX4" fmla="*/ 19385 w 78172"/>
                          <a:gd name="connsiteY4" fmla="*/ 69275 h 69275"/>
                          <a:gd name="connsiteX5" fmla="*/ 11440 w 78172"/>
                          <a:gd name="connsiteY5" fmla="*/ 49255 h 69275"/>
                          <a:gd name="connsiteX6" fmla="*/ 0 w 78172"/>
                          <a:gd name="connsiteY6" fmla="*/ 31142 h 692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172" h="69275">
                            <a:moveTo>
                              <a:pt x="106" y="31142"/>
                            </a:moveTo>
                            <a:lnTo>
                              <a:pt x="53175" y="0"/>
                            </a:lnTo>
                            <a:lnTo>
                              <a:pt x="63873" y="19172"/>
                            </a:lnTo>
                            <a:cubicBezTo>
                              <a:pt x="72029" y="30612"/>
                              <a:pt x="76054" y="44065"/>
                              <a:pt x="78173" y="57729"/>
                            </a:cubicBezTo>
                            <a:lnTo>
                              <a:pt x="19385" y="69275"/>
                            </a:lnTo>
                            <a:cubicBezTo>
                              <a:pt x="19385" y="61860"/>
                              <a:pt x="16207" y="55081"/>
                              <a:pt x="11440" y="49255"/>
                            </a:cubicBezTo>
                            <a:lnTo>
                              <a:pt x="0" y="3114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4" name="Freeform: Shape 143">
                        <a:extLst>
                          <a:ext uri="{FF2B5EF4-FFF2-40B4-BE49-F238E27FC236}">
                            <a16:creationId xmlns:a16="http://schemas.microsoft.com/office/drawing/2014/main" id="{FCEEF9CB-3759-2ADC-1500-29A5D85CC2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0817" y="6378456"/>
                        <a:ext cx="96815" cy="42369"/>
                      </a:xfrm>
                      <a:custGeom>
                        <a:avLst/>
                        <a:gdLst>
                          <a:gd name="connsiteX0" fmla="*/ 0 w 96815"/>
                          <a:gd name="connsiteY0" fmla="*/ 31989 h 42369"/>
                          <a:gd name="connsiteX1" fmla="*/ 2013 w 96815"/>
                          <a:gd name="connsiteY1" fmla="*/ 0 h 42369"/>
                          <a:gd name="connsiteX2" fmla="*/ 47137 w 96815"/>
                          <a:gd name="connsiteY2" fmla="*/ 3390 h 42369"/>
                          <a:gd name="connsiteX3" fmla="*/ 96816 w 96815"/>
                          <a:gd name="connsiteY3" fmla="*/ 11863 h 42369"/>
                          <a:gd name="connsiteX4" fmla="*/ 92049 w 96815"/>
                          <a:gd name="connsiteY4" fmla="*/ 42370 h 42369"/>
                          <a:gd name="connsiteX5" fmla="*/ 0 w 96815"/>
                          <a:gd name="connsiteY5" fmla="*/ 31989 h 42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6815" h="42369">
                            <a:moveTo>
                              <a:pt x="0" y="31989"/>
                            </a:moveTo>
                            <a:lnTo>
                              <a:pt x="2013" y="0"/>
                            </a:lnTo>
                            <a:cubicBezTo>
                              <a:pt x="11016" y="106"/>
                              <a:pt x="37286" y="2331"/>
                              <a:pt x="47137" y="3390"/>
                            </a:cubicBezTo>
                            <a:cubicBezTo>
                              <a:pt x="63025" y="5190"/>
                              <a:pt x="31566" y="2966"/>
                              <a:pt x="96816" y="11863"/>
                            </a:cubicBezTo>
                            <a:lnTo>
                              <a:pt x="92049" y="42370"/>
                            </a:lnTo>
                            <a:lnTo>
                              <a:pt x="0" y="3198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5" name="Freeform: Shape 144">
                        <a:extLst>
                          <a:ext uri="{FF2B5EF4-FFF2-40B4-BE49-F238E27FC236}">
                            <a16:creationId xmlns:a16="http://schemas.microsoft.com/office/drawing/2014/main" id="{E1D15466-5A13-E495-5F30-785DE6AF55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8506" y="6279204"/>
                        <a:ext cx="94379" cy="50843"/>
                      </a:xfrm>
                      <a:custGeom>
                        <a:avLst/>
                        <a:gdLst>
                          <a:gd name="connsiteX0" fmla="*/ 36227 w 94379"/>
                          <a:gd name="connsiteY0" fmla="*/ 42476 h 50843"/>
                          <a:gd name="connsiteX1" fmla="*/ 0 w 94379"/>
                          <a:gd name="connsiteY1" fmla="*/ 39722 h 50843"/>
                          <a:gd name="connsiteX2" fmla="*/ 13558 w 94379"/>
                          <a:gd name="connsiteY2" fmla="*/ 35167 h 50843"/>
                          <a:gd name="connsiteX3" fmla="*/ 31884 w 94379"/>
                          <a:gd name="connsiteY3" fmla="*/ 0 h 50843"/>
                          <a:gd name="connsiteX4" fmla="*/ 39616 w 94379"/>
                          <a:gd name="connsiteY4" fmla="*/ 636 h 50843"/>
                          <a:gd name="connsiteX5" fmla="*/ 94379 w 94379"/>
                          <a:gd name="connsiteY5" fmla="*/ 8686 h 50843"/>
                          <a:gd name="connsiteX6" fmla="*/ 88236 w 94379"/>
                          <a:gd name="connsiteY6" fmla="*/ 50844 h 50843"/>
                          <a:gd name="connsiteX7" fmla="*/ 36227 w 94379"/>
                          <a:gd name="connsiteY7" fmla="*/ 42370 h 50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379" h="50843">
                            <a:moveTo>
                              <a:pt x="36227" y="42476"/>
                            </a:moveTo>
                            <a:lnTo>
                              <a:pt x="0" y="39722"/>
                            </a:lnTo>
                            <a:cubicBezTo>
                              <a:pt x="6038" y="38451"/>
                              <a:pt x="12182" y="37074"/>
                              <a:pt x="13558" y="35167"/>
                            </a:cubicBezTo>
                            <a:cubicBezTo>
                              <a:pt x="20232" y="26164"/>
                              <a:pt x="26376" y="14088"/>
                              <a:pt x="31884" y="0"/>
                            </a:cubicBezTo>
                            <a:lnTo>
                              <a:pt x="39616" y="636"/>
                            </a:lnTo>
                            <a:cubicBezTo>
                              <a:pt x="55929" y="2225"/>
                              <a:pt x="23304" y="106"/>
                              <a:pt x="94379" y="8686"/>
                            </a:cubicBezTo>
                            <a:lnTo>
                              <a:pt x="88236" y="50844"/>
                            </a:lnTo>
                            <a:cubicBezTo>
                              <a:pt x="19278" y="41946"/>
                              <a:pt x="51268" y="43853"/>
                              <a:pt x="36227" y="4237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46" name="Graphic 8">
                        <a:extLst>
                          <a:ext uri="{FF2B5EF4-FFF2-40B4-BE49-F238E27FC236}">
                            <a16:creationId xmlns:a16="http://schemas.microsoft.com/office/drawing/2014/main" id="{CED77736-8527-029F-6D38-F2AB082D37B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501148" y="5529047"/>
                        <a:ext cx="340740" cy="863237"/>
                        <a:chOff x="3501148" y="5529047"/>
                        <a:chExt cx="340740" cy="863237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47" name="Freeform: Shape 146">
                          <a:extLst>
                            <a:ext uri="{FF2B5EF4-FFF2-40B4-BE49-F238E27FC236}">
                              <a16:creationId xmlns:a16="http://schemas.microsoft.com/office/drawing/2014/main" id="{77214020-3CBF-E7CD-12D0-E6B8F0091A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31218" y="5893109"/>
                          <a:ext cx="84316" cy="83468"/>
                        </a:xfrm>
                        <a:custGeom>
                          <a:avLst/>
                          <a:gdLst>
                            <a:gd name="connsiteX0" fmla="*/ 0 w 84316"/>
                            <a:gd name="connsiteY0" fmla="*/ 31566 h 83468"/>
                            <a:gd name="connsiteX1" fmla="*/ 56035 w 84316"/>
                            <a:gd name="connsiteY1" fmla="*/ 0 h 83468"/>
                            <a:gd name="connsiteX2" fmla="*/ 84316 w 84316"/>
                            <a:gd name="connsiteY2" fmla="*/ 52433 h 83468"/>
                            <a:gd name="connsiteX3" fmla="*/ 31142 w 84316"/>
                            <a:gd name="connsiteY3" fmla="*/ 83469 h 83468"/>
                            <a:gd name="connsiteX4" fmla="*/ 0 w 84316"/>
                            <a:gd name="connsiteY4" fmla="*/ 31566 h 834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16" h="83468">
                              <a:moveTo>
                                <a:pt x="0" y="31566"/>
                              </a:moveTo>
                              <a:lnTo>
                                <a:pt x="56035" y="0"/>
                              </a:lnTo>
                              <a:lnTo>
                                <a:pt x="84316" y="52433"/>
                              </a:lnTo>
                              <a:lnTo>
                                <a:pt x="31142" y="83469"/>
                              </a:lnTo>
                              <a:lnTo>
                                <a:pt x="0" y="315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8" name="Freeform: Shape 147">
                          <a:extLst>
                            <a:ext uri="{FF2B5EF4-FFF2-40B4-BE49-F238E27FC236}">
                              <a16:creationId xmlns:a16="http://schemas.microsoft.com/office/drawing/2014/main" id="{A8551F75-F689-7FEF-3376-73446C9CA7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679102" y="5802544"/>
                          <a:ext cx="88553" cy="86116"/>
                        </a:xfrm>
                        <a:custGeom>
                          <a:avLst/>
                          <a:gdLst>
                            <a:gd name="connsiteX0" fmla="*/ 0 w 88553"/>
                            <a:gd name="connsiteY0" fmla="*/ 33896 h 86116"/>
                            <a:gd name="connsiteX1" fmla="*/ 60589 w 88553"/>
                            <a:gd name="connsiteY1" fmla="*/ 0 h 86116"/>
                            <a:gd name="connsiteX2" fmla="*/ 88554 w 88553"/>
                            <a:gd name="connsiteY2" fmla="*/ 53492 h 86116"/>
                            <a:gd name="connsiteX3" fmla="*/ 30824 w 88553"/>
                            <a:gd name="connsiteY3" fmla="*/ 86117 h 86116"/>
                            <a:gd name="connsiteX4" fmla="*/ 0 w 88553"/>
                            <a:gd name="connsiteY4" fmla="*/ 33896 h 86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8553" h="86116">
                              <a:moveTo>
                                <a:pt x="0" y="33896"/>
                              </a:moveTo>
                              <a:lnTo>
                                <a:pt x="60589" y="0"/>
                              </a:lnTo>
                              <a:lnTo>
                                <a:pt x="88554" y="53492"/>
                              </a:lnTo>
                              <a:lnTo>
                                <a:pt x="30824" y="86117"/>
                              </a:lnTo>
                              <a:lnTo>
                                <a:pt x="0" y="33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9" name="Freeform: Shape 148">
                          <a:extLst>
                            <a:ext uri="{FF2B5EF4-FFF2-40B4-BE49-F238E27FC236}">
                              <a16:creationId xmlns:a16="http://schemas.microsoft.com/office/drawing/2014/main" id="{0AE07319-CC0C-F018-22D0-0E4D63720E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01148" y="5529047"/>
                          <a:ext cx="124568" cy="97027"/>
                        </a:xfrm>
                        <a:custGeom>
                          <a:avLst/>
                          <a:gdLst>
                            <a:gd name="connsiteX0" fmla="*/ 15042 w 124568"/>
                            <a:gd name="connsiteY0" fmla="*/ 57941 h 97027"/>
                            <a:gd name="connsiteX1" fmla="*/ 0 w 124568"/>
                            <a:gd name="connsiteY1" fmla="*/ 55081 h 97027"/>
                            <a:gd name="connsiteX2" fmla="*/ 17054 w 124568"/>
                            <a:gd name="connsiteY2" fmla="*/ 45018 h 97027"/>
                            <a:gd name="connsiteX3" fmla="*/ 96922 w 124568"/>
                            <a:gd name="connsiteY3" fmla="*/ 0 h 97027"/>
                            <a:gd name="connsiteX4" fmla="*/ 124568 w 124568"/>
                            <a:gd name="connsiteY4" fmla="*/ 53810 h 97027"/>
                            <a:gd name="connsiteX5" fmla="*/ 47878 w 124568"/>
                            <a:gd name="connsiteY5" fmla="*/ 97027 h 97027"/>
                            <a:gd name="connsiteX6" fmla="*/ 15042 w 124568"/>
                            <a:gd name="connsiteY6" fmla="*/ 57835 h 97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4568" h="97027">
                              <a:moveTo>
                                <a:pt x="15042" y="57941"/>
                              </a:moveTo>
                              <a:cubicBezTo>
                                <a:pt x="10381" y="55610"/>
                                <a:pt x="5296" y="54975"/>
                                <a:pt x="0" y="55081"/>
                              </a:cubicBezTo>
                              <a:lnTo>
                                <a:pt x="17054" y="45018"/>
                              </a:lnTo>
                              <a:lnTo>
                                <a:pt x="96922" y="0"/>
                              </a:lnTo>
                              <a:lnTo>
                                <a:pt x="124568" y="53810"/>
                              </a:lnTo>
                              <a:lnTo>
                                <a:pt x="47878" y="97027"/>
                              </a:lnTo>
                              <a:cubicBezTo>
                                <a:pt x="32837" y="75313"/>
                                <a:pt x="21185" y="61225"/>
                                <a:pt x="15042" y="5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0" name="Freeform: Shape 149">
                          <a:extLst>
                            <a:ext uri="{FF2B5EF4-FFF2-40B4-BE49-F238E27FC236}">
                              <a16:creationId xmlns:a16="http://schemas.microsoft.com/office/drawing/2014/main" id="{FBF94B31-2147-52F5-AA0C-B5D0031F81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72436" y="5620354"/>
                          <a:ext cx="100522" cy="92154"/>
                        </a:xfrm>
                        <a:custGeom>
                          <a:avLst/>
                          <a:gdLst>
                            <a:gd name="connsiteX0" fmla="*/ 0 w 100522"/>
                            <a:gd name="connsiteY0" fmla="*/ 40781 h 92154"/>
                            <a:gd name="connsiteX1" fmla="*/ 72665 w 100522"/>
                            <a:gd name="connsiteY1" fmla="*/ 0 h 92154"/>
                            <a:gd name="connsiteX2" fmla="*/ 100523 w 100522"/>
                            <a:gd name="connsiteY2" fmla="*/ 53810 h 92154"/>
                            <a:gd name="connsiteX3" fmla="*/ 32307 w 100522"/>
                            <a:gd name="connsiteY3" fmla="*/ 92154 h 92154"/>
                            <a:gd name="connsiteX4" fmla="*/ 0 w 100522"/>
                            <a:gd name="connsiteY4" fmla="*/ 40781 h 92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522" h="92154">
                              <a:moveTo>
                                <a:pt x="0" y="40781"/>
                              </a:moveTo>
                              <a:lnTo>
                                <a:pt x="72665" y="0"/>
                              </a:lnTo>
                              <a:lnTo>
                                <a:pt x="100523" y="53810"/>
                              </a:lnTo>
                              <a:lnTo>
                                <a:pt x="32307" y="92154"/>
                              </a:lnTo>
                              <a:lnTo>
                                <a:pt x="0" y="4078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1" name="Freeform: Shape 150">
                          <a:extLst>
                            <a:ext uri="{FF2B5EF4-FFF2-40B4-BE49-F238E27FC236}">
                              <a16:creationId xmlns:a16="http://schemas.microsoft.com/office/drawing/2014/main" id="{84A68375-3D30-E7AA-D1A7-98C33D7618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626563" y="5711555"/>
                          <a:ext cx="93637" cy="88764"/>
                        </a:xfrm>
                        <a:custGeom>
                          <a:avLst/>
                          <a:gdLst>
                            <a:gd name="connsiteX0" fmla="*/ 0 w 93637"/>
                            <a:gd name="connsiteY0" fmla="*/ 36756 h 88764"/>
                            <a:gd name="connsiteX1" fmla="*/ 65780 w 93637"/>
                            <a:gd name="connsiteY1" fmla="*/ 0 h 88764"/>
                            <a:gd name="connsiteX2" fmla="*/ 93638 w 93637"/>
                            <a:gd name="connsiteY2" fmla="*/ 53704 h 88764"/>
                            <a:gd name="connsiteX3" fmla="*/ 31142 w 93637"/>
                            <a:gd name="connsiteY3" fmla="*/ 88765 h 88764"/>
                            <a:gd name="connsiteX4" fmla="*/ 0 w 93637"/>
                            <a:gd name="connsiteY4" fmla="*/ 36756 h 887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637" h="88764">
                              <a:moveTo>
                                <a:pt x="0" y="36756"/>
                              </a:moveTo>
                              <a:lnTo>
                                <a:pt x="65780" y="0"/>
                              </a:lnTo>
                              <a:lnTo>
                                <a:pt x="93638" y="53704"/>
                              </a:lnTo>
                              <a:lnTo>
                                <a:pt x="31142" y="88765"/>
                              </a:lnTo>
                              <a:lnTo>
                                <a:pt x="0" y="367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2" name="Freeform: Shape 151">
                          <a:extLst>
                            <a:ext uri="{FF2B5EF4-FFF2-40B4-BE49-F238E27FC236}">
                              <a16:creationId xmlns:a16="http://schemas.microsoft.com/office/drawing/2014/main" id="{08FF7525-FCFD-115D-81E6-E1432218E3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50390" y="6219993"/>
                          <a:ext cx="70864" cy="68003"/>
                        </a:xfrm>
                        <a:custGeom>
                          <a:avLst/>
                          <a:gdLst>
                            <a:gd name="connsiteX0" fmla="*/ 0 w 70864"/>
                            <a:gd name="connsiteY0" fmla="*/ 59211 h 68003"/>
                            <a:gd name="connsiteX1" fmla="*/ 17266 w 70864"/>
                            <a:gd name="connsiteY1" fmla="*/ 0 h 68003"/>
                            <a:gd name="connsiteX2" fmla="*/ 70864 w 70864"/>
                            <a:gd name="connsiteY2" fmla="*/ 7626 h 68003"/>
                            <a:gd name="connsiteX3" fmla="*/ 62496 w 70864"/>
                            <a:gd name="connsiteY3" fmla="*/ 68003 h 68003"/>
                            <a:gd name="connsiteX4" fmla="*/ 7733 w 70864"/>
                            <a:gd name="connsiteY4" fmla="*/ 59953 h 68003"/>
                            <a:gd name="connsiteX5" fmla="*/ 0 w 70864"/>
                            <a:gd name="connsiteY5" fmla="*/ 59317 h 680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0864" h="68003">
                              <a:moveTo>
                                <a:pt x="0" y="59211"/>
                              </a:moveTo>
                              <a:cubicBezTo>
                                <a:pt x="6779" y="42158"/>
                                <a:pt x="12605" y="21926"/>
                                <a:pt x="17266" y="0"/>
                              </a:cubicBezTo>
                              <a:cubicBezTo>
                                <a:pt x="23409" y="742"/>
                                <a:pt x="4131" y="0"/>
                                <a:pt x="70864" y="7626"/>
                              </a:cubicBezTo>
                              <a:lnTo>
                                <a:pt x="62496" y="68003"/>
                              </a:lnTo>
                              <a:cubicBezTo>
                                <a:pt x="-8686" y="59424"/>
                                <a:pt x="23939" y="61542"/>
                                <a:pt x="7733" y="59953"/>
                              </a:cubicBezTo>
                              <a:lnTo>
                                <a:pt x="0" y="5931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3" name="Freeform: Shape 152">
                          <a:extLst>
                            <a:ext uri="{FF2B5EF4-FFF2-40B4-BE49-F238E27FC236}">
                              <a16:creationId xmlns:a16="http://schemas.microsoft.com/office/drawing/2014/main" id="{F3681511-A642-2C41-E056-B620A51C85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02830" y="6318820"/>
                          <a:ext cx="103912" cy="71393"/>
                        </a:xfrm>
                        <a:custGeom>
                          <a:avLst/>
                          <a:gdLst>
                            <a:gd name="connsiteX0" fmla="*/ 45124 w 103912"/>
                            <a:gd name="connsiteY0" fmla="*/ 62919 h 71393"/>
                            <a:gd name="connsiteX1" fmla="*/ 0 w 103912"/>
                            <a:gd name="connsiteY1" fmla="*/ 59530 h 71393"/>
                            <a:gd name="connsiteX2" fmla="*/ 3284 w 103912"/>
                            <a:gd name="connsiteY2" fmla="*/ 4025 h 71393"/>
                            <a:gd name="connsiteX3" fmla="*/ 15677 w 103912"/>
                            <a:gd name="connsiteY3" fmla="*/ 0 h 71393"/>
                            <a:gd name="connsiteX4" fmla="*/ 51903 w 103912"/>
                            <a:gd name="connsiteY4" fmla="*/ 2754 h 71393"/>
                            <a:gd name="connsiteX5" fmla="*/ 103913 w 103912"/>
                            <a:gd name="connsiteY5" fmla="*/ 11228 h 71393"/>
                            <a:gd name="connsiteX6" fmla="*/ 94803 w 103912"/>
                            <a:gd name="connsiteY6" fmla="*/ 71394 h 71393"/>
                            <a:gd name="connsiteX7" fmla="*/ 45124 w 103912"/>
                            <a:gd name="connsiteY7" fmla="*/ 62919 h 71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3912" h="71393">
                              <a:moveTo>
                                <a:pt x="45124" y="62919"/>
                              </a:moveTo>
                              <a:cubicBezTo>
                                <a:pt x="35273" y="61966"/>
                                <a:pt x="9004" y="59636"/>
                                <a:pt x="0" y="59530"/>
                              </a:cubicBezTo>
                              <a:lnTo>
                                <a:pt x="3284" y="4025"/>
                              </a:lnTo>
                              <a:cubicBezTo>
                                <a:pt x="4555" y="2437"/>
                                <a:pt x="10063" y="1271"/>
                                <a:pt x="15677" y="0"/>
                              </a:cubicBezTo>
                              <a:lnTo>
                                <a:pt x="51903" y="2754"/>
                              </a:lnTo>
                              <a:cubicBezTo>
                                <a:pt x="66945" y="4237"/>
                                <a:pt x="34955" y="2331"/>
                                <a:pt x="103913" y="11228"/>
                              </a:cubicBezTo>
                              <a:lnTo>
                                <a:pt x="94803" y="71394"/>
                              </a:lnTo>
                              <a:cubicBezTo>
                                <a:pt x="29447" y="62496"/>
                                <a:pt x="60907" y="64614"/>
                                <a:pt x="45124" y="6291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4" name="Freeform: Shape 153">
                          <a:extLst>
                            <a:ext uri="{FF2B5EF4-FFF2-40B4-BE49-F238E27FC236}">
                              <a16:creationId xmlns:a16="http://schemas.microsoft.com/office/drawing/2014/main" id="{4D0A02E6-7DA7-E98E-53A9-093C31D88E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74859" y="6118834"/>
                          <a:ext cx="59318" cy="66414"/>
                        </a:xfrm>
                        <a:custGeom>
                          <a:avLst/>
                          <a:gdLst>
                            <a:gd name="connsiteX0" fmla="*/ 4449 w 59318"/>
                            <a:gd name="connsiteY0" fmla="*/ 10169 h 66414"/>
                            <a:gd name="connsiteX1" fmla="*/ 4979 w 59318"/>
                            <a:gd name="connsiteY1" fmla="*/ 0 h 66414"/>
                            <a:gd name="connsiteX2" fmla="*/ 59318 w 59318"/>
                            <a:gd name="connsiteY2" fmla="*/ 5296 h 66414"/>
                            <a:gd name="connsiteX3" fmla="*/ 52009 w 59318"/>
                            <a:gd name="connsiteY3" fmla="*/ 66415 h 66414"/>
                            <a:gd name="connsiteX4" fmla="*/ 0 w 59318"/>
                            <a:gd name="connsiteY4" fmla="*/ 60377 h 66414"/>
                            <a:gd name="connsiteX5" fmla="*/ 4555 w 59318"/>
                            <a:gd name="connsiteY5" fmla="*/ 10169 h 664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318" h="66414">
                              <a:moveTo>
                                <a:pt x="4449" y="10169"/>
                              </a:moveTo>
                              <a:lnTo>
                                <a:pt x="4979" y="0"/>
                              </a:lnTo>
                              <a:cubicBezTo>
                                <a:pt x="9215" y="636"/>
                                <a:pt x="21503" y="2013"/>
                                <a:pt x="59318" y="5296"/>
                              </a:cubicBezTo>
                              <a:lnTo>
                                <a:pt x="52009" y="66415"/>
                              </a:lnTo>
                              <a:cubicBezTo>
                                <a:pt x="15042" y="62708"/>
                                <a:pt x="3707" y="61119"/>
                                <a:pt x="0" y="60377"/>
                              </a:cubicBezTo>
                              <a:cubicBezTo>
                                <a:pt x="2224" y="43959"/>
                                <a:pt x="3919" y="27011"/>
                                <a:pt x="4555" y="101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" name="Freeform: Shape 154">
                          <a:extLst>
                            <a:ext uri="{FF2B5EF4-FFF2-40B4-BE49-F238E27FC236}">
                              <a16:creationId xmlns:a16="http://schemas.microsoft.com/office/drawing/2014/main" id="{C6E5A00D-F9CA-DE61-393A-DA8E7FB10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81744" y="6003271"/>
                          <a:ext cx="60144" cy="77536"/>
                        </a:xfrm>
                        <a:custGeom>
                          <a:avLst/>
                          <a:gdLst>
                            <a:gd name="connsiteX0" fmla="*/ 0 w 60144"/>
                            <a:gd name="connsiteY0" fmla="*/ 11546 h 77536"/>
                            <a:gd name="connsiteX1" fmla="*/ 58789 w 60144"/>
                            <a:gd name="connsiteY1" fmla="*/ 0 h 77536"/>
                            <a:gd name="connsiteX2" fmla="*/ 59954 w 60144"/>
                            <a:gd name="connsiteY2" fmla="*/ 28388 h 77536"/>
                            <a:gd name="connsiteX3" fmla="*/ 59212 w 60144"/>
                            <a:gd name="connsiteY3" fmla="*/ 45441 h 77536"/>
                            <a:gd name="connsiteX4" fmla="*/ 56776 w 60144"/>
                            <a:gd name="connsiteY4" fmla="*/ 77537 h 77536"/>
                            <a:gd name="connsiteX5" fmla="*/ 106 w 60144"/>
                            <a:gd name="connsiteY5" fmla="*/ 73512 h 77536"/>
                            <a:gd name="connsiteX6" fmla="*/ 0 w 60144"/>
                            <a:gd name="connsiteY6" fmla="*/ 11546 h 775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0144" h="77536">
                              <a:moveTo>
                                <a:pt x="0" y="11546"/>
                              </a:moveTo>
                              <a:lnTo>
                                <a:pt x="58789" y="0"/>
                              </a:lnTo>
                              <a:cubicBezTo>
                                <a:pt x="59848" y="9427"/>
                                <a:pt x="60484" y="21608"/>
                                <a:pt x="59954" y="28388"/>
                              </a:cubicBezTo>
                              <a:lnTo>
                                <a:pt x="59212" y="45441"/>
                              </a:lnTo>
                              <a:lnTo>
                                <a:pt x="56776" y="77537"/>
                              </a:lnTo>
                              <a:lnTo>
                                <a:pt x="106" y="73512"/>
                              </a:lnTo>
                              <a:cubicBezTo>
                                <a:pt x="636" y="55610"/>
                                <a:pt x="1907" y="36332"/>
                                <a:pt x="0" y="115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156" name="Freeform: Shape 155">
                      <a:extLst>
                        <a:ext uri="{FF2B5EF4-FFF2-40B4-BE49-F238E27FC236}">
                          <a16:creationId xmlns:a16="http://schemas.microsoft.com/office/drawing/2014/main" id="{D46E5392-B166-37F2-B01F-F0222BBD0B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4352" y="5494304"/>
                      <a:ext cx="417320" cy="926310"/>
                    </a:xfrm>
                    <a:custGeom>
                      <a:avLst/>
                      <a:gdLst>
                        <a:gd name="connsiteX0" fmla="*/ 276465 w 417320"/>
                        <a:gd name="connsiteY0" fmla="*/ 916141 h 926310"/>
                        <a:gd name="connsiteX1" fmla="*/ 288646 w 417320"/>
                        <a:gd name="connsiteY1" fmla="*/ 679824 h 926310"/>
                        <a:gd name="connsiteX2" fmla="*/ 290553 w 417320"/>
                        <a:gd name="connsiteY2" fmla="*/ 563836 h 926310"/>
                        <a:gd name="connsiteX3" fmla="*/ 289388 w 417320"/>
                        <a:gd name="connsiteY3" fmla="*/ 537673 h 926310"/>
                        <a:gd name="connsiteX4" fmla="*/ 258246 w 417320"/>
                        <a:gd name="connsiteY4" fmla="*/ 491489 h 926310"/>
                        <a:gd name="connsiteX5" fmla="*/ 0 w 417320"/>
                        <a:gd name="connsiteY5" fmla="*/ 89188 h 926310"/>
                        <a:gd name="connsiteX6" fmla="*/ 155922 w 417320"/>
                        <a:gd name="connsiteY6" fmla="*/ 0 h 926310"/>
                        <a:gd name="connsiteX7" fmla="*/ 375081 w 417320"/>
                        <a:gd name="connsiteY7" fmla="*/ 421580 h 926310"/>
                        <a:gd name="connsiteX8" fmla="*/ 388958 w 417320"/>
                        <a:gd name="connsiteY8" fmla="*/ 447107 h 926310"/>
                        <a:gd name="connsiteX9" fmla="*/ 395737 w 417320"/>
                        <a:gd name="connsiteY9" fmla="*/ 459395 h 926310"/>
                        <a:gd name="connsiteX10" fmla="*/ 398915 w 417320"/>
                        <a:gd name="connsiteY10" fmla="*/ 465114 h 926310"/>
                        <a:gd name="connsiteX11" fmla="*/ 406011 w 417320"/>
                        <a:gd name="connsiteY11" fmla="*/ 476872 h 926310"/>
                        <a:gd name="connsiteX12" fmla="*/ 417240 w 417320"/>
                        <a:gd name="connsiteY12" fmla="*/ 533754 h 926310"/>
                        <a:gd name="connsiteX13" fmla="*/ 415651 w 417320"/>
                        <a:gd name="connsiteY13" fmla="*/ 567332 h 926310"/>
                        <a:gd name="connsiteX14" fmla="*/ 402622 w 417320"/>
                        <a:gd name="connsiteY14" fmla="*/ 688933 h 926310"/>
                        <a:gd name="connsiteX15" fmla="*/ 368408 w 417320"/>
                        <a:gd name="connsiteY15" fmla="*/ 926310 h 926310"/>
                        <a:gd name="connsiteX16" fmla="*/ 276359 w 417320"/>
                        <a:gd name="connsiteY16" fmla="*/ 915929 h 926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17320" h="926310">
                          <a:moveTo>
                            <a:pt x="276465" y="916141"/>
                          </a:moveTo>
                          <a:cubicBezTo>
                            <a:pt x="281444" y="837439"/>
                            <a:pt x="285787" y="758208"/>
                            <a:pt x="288646" y="679824"/>
                          </a:cubicBezTo>
                          <a:cubicBezTo>
                            <a:pt x="289917" y="640631"/>
                            <a:pt x="291189" y="601228"/>
                            <a:pt x="290553" y="563836"/>
                          </a:cubicBezTo>
                          <a:lnTo>
                            <a:pt x="289388" y="537673"/>
                          </a:lnTo>
                          <a:lnTo>
                            <a:pt x="258246" y="491489"/>
                          </a:lnTo>
                          <a:cubicBezTo>
                            <a:pt x="170328" y="357389"/>
                            <a:pt x="85482" y="223607"/>
                            <a:pt x="0" y="89188"/>
                          </a:cubicBezTo>
                          <a:lnTo>
                            <a:pt x="155922" y="0"/>
                          </a:lnTo>
                          <a:lnTo>
                            <a:pt x="375081" y="421580"/>
                          </a:lnTo>
                          <a:lnTo>
                            <a:pt x="388958" y="447107"/>
                          </a:lnTo>
                          <a:lnTo>
                            <a:pt x="395737" y="459395"/>
                          </a:lnTo>
                          <a:lnTo>
                            <a:pt x="398915" y="465114"/>
                          </a:lnTo>
                          <a:cubicBezTo>
                            <a:pt x="400080" y="467762"/>
                            <a:pt x="403575" y="473059"/>
                            <a:pt x="406011" y="476872"/>
                          </a:cubicBezTo>
                          <a:cubicBezTo>
                            <a:pt x="414803" y="494244"/>
                            <a:pt x="417875" y="514369"/>
                            <a:pt x="417240" y="533754"/>
                          </a:cubicBezTo>
                          <a:cubicBezTo>
                            <a:pt x="417028" y="546676"/>
                            <a:pt x="416392" y="556527"/>
                            <a:pt x="415651" y="567332"/>
                          </a:cubicBezTo>
                          <a:cubicBezTo>
                            <a:pt x="412473" y="609277"/>
                            <a:pt x="407601" y="648894"/>
                            <a:pt x="402622" y="688933"/>
                          </a:cubicBezTo>
                          <a:cubicBezTo>
                            <a:pt x="392453" y="768588"/>
                            <a:pt x="380802" y="847290"/>
                            <a:pt x="368408" y="926310"/>
                          </a:cubicBezTo>
                          <a:lnTo>
                            <a:pt x="276359" y="915929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" name="Graphic 8">
                      <a:extLst>
                        <a:ext uri="{FF2B5EF4-FFF2-40B4-BE49-F238E27FC236}">
                          <a16:creationId xmlns:a16="http://schemas.microsoft.com/office/drawing/2014/main" id="{E0C67CD1-D2DE-011A-5D68-A6FB259D00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45961" y="5529047"/>
                      <a:ext cx="395821" cy="863450"/>
                      <a:chOff x="3445961" y="5529047"/>
                      <a:chExt cx="395821" cy="863450"/>
                    </a:xfrm>
                    <a:solidFill>
                      <a:srgbClr val="B0292E"/>
                    </a:solidFill>
                  </p:grpSpPr>
                  <p:sp>
                    <p:nvSpPr>
                      <p:cNvPr id="158" name="Freeform: Shape 157">
                        <a:extLst>
                          <a:ext uri="{FF2B5EF4-FFF2-40B4-BE49-F238E27FC236}">
                            <a16:creationId xmlns:a16="http://schemas.microsoft.com/office/drawing/2014/main" id="{FCBC3C7A-EC51-EFE7-A5B9-DDB3C9DAA7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086" y="5893215"/>
                        <a:ext cx="147553" cy="121601"/>
                      </a:xfrm>
                      <a:custGeom>
                        <a:avLst/>
                        <a:gdLst>
                          <a:gd name="connsiteX0" fmla="*/ 147448 w 147553"/>
                          <a:gd name="connsiteY0" fmla="*/ 52327 h 121601"/>
                          <a:gd name="connsiteX1" fmla="*/ 86753 w 147553"/>
                          <a:gd name="connsiteY1" fmla="*/ 87494 h 121601"/>
                          <a:gd name="connsiteX2" fmla="*/ 33896 w 147553"/>
                          <a:gd name="connsiteY2" fmla="*/ 121602 h 121601"/>
                          <a:gd name="connsiteX3" fmla="*/ 0 w 147553"/>
                          <a:gd name="connsiteY3" fmla="*/ 70334 h 121601"/>
                          <a:gd name="connsiteX4" fmla="*/ 56352 w 147553"/>
                          <a:gd name="connsiteY4" fmla="*/ 35167 h 121601"/>
                          <a:gd name="connsiteX5" fmla="*/ 119378 w 147553"/>
                          <a:gd name="connsiteY5" fmla="*/ 0 h 121601"/>
                          <a:gd name="connsiteX6" fmla="*/ 147554 w 147553"/>
                          <a:gd name="connsiteY6" fmla="*/ 52327 h 121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7553" h="121601">
                            <a:moveTo>
                              <a:pt x="147448" y="52327"/>
                            </a:moveTo>
                            <a:cubicBezTo>
                              <a:pt x="73088" y="96815"/>
                              <a:pt x="100735" y="78914"/>
                              <a:pt x="86753" y="87494"/>
                            </a:cubicBezTo>
                            <a:cubicBezTo>
                              <a:pt x="75101" y="94591"/>
                              <a:pt x="43959" y="114398"/>
                              <a:pt x="33896" y="121602"/>
                            </a:cubicBezTo>
                            <a:lnTo>
                              <a:pt x="0" y="70334"/>
                            </a:lnTo>
                            <a:cubicBezTo>
                              <a:pt x="11122" y="62602"/>
                              <a:pt x="44171" y="42264"/>
                              <a:pt x="56352" y="35167"/>
                            </a:cubicBezTo>
                            <a:cubicBezTo>
                              <a:pt x="69487" y="27329"/>
                              <a:pt x="41946" y="44382"/>
                              <a:pt x="119378" y="0"/>
                            </a:cubicBezTo>
                            <a:lnTo>
                              <a:pt x="147554" y="5232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" name="Freeform: Shape 158">
                        <a:extLst>
                          <a:ext uri="{FF2B5EF4-FFF2-40B4-BE49-F238E27FC236}">
                            <a16:creationId xmlns:a16="http://schemas.microsoft.com/office/drawing/2014/main" id="{0BA7E8E1-E152-8034-E2D4-FE0ACE4EBF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1840" y="5802438"/>
                        <a:ext cx="155815" cy="125414"/>
                      </a:xfrm>
                      <a:custGeom>
                        <a:avLst/>
                        <a:gdLst>
                          <a:gd name="connsiteX0" fmla="*/ 155816 w 155815"/>
                          <a:gd name="connsiteY0" fmla="*/ 53598 h 125414"/>
                          <a:gd name="connsiteX1" fmla="*/ 90248 w 155815"/>
                          <a:gd name="connsiteY1" fmla="*/ 90248 h 125414"/>
                          <a:gd name="connsiteX2" fmla="*/ 32837 w 155815"/>
                          <a:gd name="connsiteY2" fmla="*/ 125415 h 125414"/>
                          <a:gd name="connsiteX3" fmla="*/ 0 w 155815"/>
                          <a:gd name="connsiteY3" fmla="*/ 74571 h 125414"/>
                          <a:gd name="connsiteX4" fmla="*/ 60377 w 155815"/>
                          <a:gd name="connsiteY4" fmla="*/ 37498 h 125414"/>
                          <a:gd name="connsiteX5" fmla="*/ 127746 w 155815"/>
                          <a:gd name="connsiteY5" fmla="*/ 0 h 125414"/>
                          <a:gd name="connsiteX6" fmla="*/ 155710 w 155815"/>
                          <a:gd name="connsiteY6" fmla="*/ 53492 h 125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5815" h="125414">
                            <a:moveTo>
                              <a:pt x="155816" y="53598"/>
                            </a:moveTo>
                            <a:cubicBezTo>
                              <a:pt x="77008" y="98722"/>
                              <a:pt x="104124" y="82198"/>
                              <a:pt x="90248" y="90248"/>
                            </a:cubicBezTo>
                            <a:cubicBezTo>
                              <a:pt x="77643" y="97663"/>
                              <a:pt x="43853" y="118106"/>
                              <a:pt x="32837" y="125415"/>
                            </a:cubicBezTo>
                            <a:lnTo>
                              <a:pt x="0" y="74571"/>
                            </a:lnTo>
                            <a:cubicBezTo>
                              <a:pt x="12075" y="66415"/>
                              <a:pt x="47349" y="45018"/>
                              <a:pt x="60377" y="37498"/>
                            </a:cubicBezTo>
                            <a:cubicBezTo>
                              <a:pt x="73194" y="29977"/>
                              <a:pt x="46819" y="45972"/>
                              <a:pt x="127746" y="0"/>
                            </a:cubicBezTo>
                            <a:lnTo>
                              <a:pt x="155710" y="5349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" name="Freeform: Shape 159">
                        <a:extLst>
                          <a:ext uri="{FF2B5EF4-FFF2-40B4-BE49-F238E27FC236}">
                            <a16:creationId xmlns:a16="http://schemas.microsoft.com/office/drawing/2014/main" id="{222A8B40-0C45-17FC-FDE4-657F18C65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45961" y="5529047"/>
                        <a:ext cx="179860" cy="139503"/>
                      </a:xfrm>
                      <a:custGeom>
                        <a:avLst/>
                        <a:gdLst>
                          <a:gd name="connsiteX0" fmla="*/ 179861 w 179860"/>
                          <a:gd name="connsiteY0" fmla="*/ 53916 h 139503"/>
                          <a:gd name="connsiteX1" fmla="*/ 101476 w 179860"/>
                          <a:gd name="connsiteY1" fmla="*/ 98086 h 139503"/>
                          <a:gd name="connsiteX2" fmla="*/ 32413 w 179860"/>
                          <a:gd name="connsiteY2" fmla="*/ 139503 h 139503"/>
                          <a:gd name="connsiteX3" fmla="*/ 0 w 179860"/>
                          <a:gd name="connsiteY3" fmla="*/ 88659 h 139503"/>
                          <a:gd name="connsiteX4" fmla="*/ 72241 w 179860"/>
                          <a:gd name="connsiteY4" fmla="*/ 45018 h 139503"/>
                          <a:gd name="connsiteX5" fmla="*/ 152109 w 179860"/>
                          <a:gd name="connsiteY5" fmla="*/ 0 h 139503"/>
                          <a:gd name="connsiteX6" fmla="*/ 179755 w 179860"/>
                          <a:gd name="connsiteY6" fmla="*/ 53810 h 1395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860" h="139503">
                            <a:moveTo>
                              <a:pt x="179861" y="53916"/>
                            </a:moveTo>
                            <a:lnTo>
                              <a:pt x="101476" y="98086"/>
                            </a:lnTo>
                            <a:lnTo>
                              <a:pt x="32413" y="139503"/>
                            </a:lnTo>
                            <a:lnTo>
                              <a:pt x="0" y="88659"/>
                            </a:lnTo>
                            <a:cubicBezTo>
                              <a:pt x="14512" y="79232"/>
                              <a:pt x="56564" y="53916"/>
                              <a:pt x="72241" y="45018"/>
                            </a:cubicBezTo>
                            <a:lnTo>
                              <a:pt x="152109" y="0"/>
                            </a:lnTo>
                            <a:lnTo>
                              <a:pt x="179755" y="5381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" name="Freeform: Shape 160">
                        <a:extLst>
                          <a:ext uri="{FF2B5EF4-FFF2-40B4-BE49-F238E27FC236}">
                            <a16:creationId xmlns:a16="http://schemas.microsoft.com/office/drawing/2014/main" id="{D2D9AAD6-6D87-F49A-C892-E1B8A8D161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01148" y="5620354"/>
                        <a:ext cx="171916" cy="134736"/>
                      </a:xfrm>
                      <a:custGeom>
                        <a:avLst/>
                        <a:gdLst>
                          <a:gd name="connsiteX0" fmla="*/ 171811 w 171916"/>
                          <a:gd name="connsiteY0" fmla="*/ 53810 h 134736"/>
                          <a:gd name="connsiteX1" fmla="*/ 97663 w 171916"/>
                          <a:gd name="connsiteY1" fmla="*/ 95438 h 134736"/>
                          <a:gd name="connsiteX2" fmla="*/ 32519 w 171916"/>
                          <a:gd name="connsiteY2" fmla="*/ 134736 h 134736"/>
                          <a:gd name="connsiteX3" fmla="*/ 0 w 171916"/>
                          <a:gd name="connsiteY3" fmla="*/ 83787 h 134736"/>
                          <a:gd name="connsiteX4" fmla="*/ 68428 w 171916"/>
                          <a:gd name="connsiteY4" fmla="*/ 42370 h 134736"/>
                          <a:gd name="connsiteX5" fmla="*/ 144058 w 171916"/>
                          <a:gd name="connsiteY5" fmla="*/ 0 h 134736"/>
                          <a:gd name="connsiteX6" fmla="*/ 171917 w 171916"/>
                          <a:gd name="connsiteY6" fmla="*/ 53810 h 134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916" h="134736">
                            <a:moveTo>
                              <a:pt x="171811" y="53810"/>
                            </a:moveTo>
                            <a:lnTo>
                              <a:pt x="97663" y="95438"/>
                            </a:lnTo>
                            <a:lnTo>
                              <a:pt x="32519" y="134736"/>
                            </a:lnTo>
                            <a:lnTo>
                              <a:pt x="0" y="83787"/>
                            </a:lnTo>
                            <a:cubicBezTo>
                              <a:pt x="13664" y="74783"/>
                              <a:pt x="53598" y="50950"/>
                              <a:pt x="68428" y="42370"/>
                            </a:cubicBezTo>
                            <a:lnTo>
                              <a:pt x="144058" y="0"/>
                            </a:lnTo>
                            <a:lnTo>
                              <a:pt x="171917" y="5381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" name="Freeform: Shape 161">
                        <a:extLst>
                          <a:ext uri="{FF2B5EF4-FFF2-40B4-BE49-F238E27FC236}">
                            <a16:creationId xmlns:a16="http://schemas.microsoft.com/office/drawing/2014/main" id="{0CD2F488-9544-D8A0-E77D-8BFB29CBE8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6335" y="5711555"/>
                        <a:ext cx="163866" cy="130074"/>
                      </a:xfrm>
                      <a:custGeom>
                        <a:avLst/>
                        <a:gdLst>
                          <a:gd name="connsiteX0" fmla="*/ 163866 w 163866"/>
                          <a:gd name="connsiteY0" fmla="*/ 53704 h 130074"/>
                          <a:gd name="connsiteX1" fmla="*/ 93956 w 163866"/>
                          <a:gd name="connsiteY1" fmla="*/ 92789 h 130074"/>
                          <a:gd name="connsiteX2" fmla="*/ 32625 w 163866"/>
                          <a:gd name="connsiteY2" fmla="*/ 130075 h 130074"/>
                          <a:gd name="connsiteX3" fmla="*/ 0 w 163866"/>
                          <a:gd name="connsiteY3" fmla="*/ 79125 h 130074"/>
                          <a:gd name="connsiteX4" fmla="*/ 64403 w 163866"/>
                          <a:gd name="connsiteY4" fmla="*/ 39933 h 130074"/>
                          <a:gd name="connsiteX5" fmla="*/ 135902 w 163866"/>
                          <a:gd name="connsiteY5" fmla="*/ 0 h 130074"/>
                          <a:gd name="connsiteX6" fmla="*/ 163866 w 163866"/>
                          <a:gd name="connsiteY6" fmla="*/ 53704 h 130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3866" h="130074">
                            <a:moveTo>
                              <a:pt x="163866" y="53704"/>
                            </a:moveTo>
                            <a:lnTo>
                              <a:pt x="93956" y="92789"/>
                            </a:lnTo>
                            <a:cubicBezTo>
                              <a:pt x="80397" y="100734"/>
                              <a:pt x="44489" y="122237"/>
                              <a:pt x="32625" y="130075"/>
                            </a:cubicBezTo>
                            <a:lnTo>
                              <a:pt x="0" y="79125"/>
                            </a:lnTo>
                            <a:cubicBezTo>
                              <a:pt x="12817" y="70651"/>
                              <a:pt x="50421" y="47983"/>
                              <a:pt x="64403" y="39933"/>
                            </a:cubicBezTo>
                            <a:lnTo>
                              <a:pt x="135902" y="0"/>
                            </a:lnTo>
                            <a:lnTo>
                              <a:pt x="163866" y="537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" name="Freeform: Shape 162">
                        <a:extLst>
                          <a:ext uri="{FF2B5EF4-FFF2-40B4-BE49-F238E27FC236}">
                            <a16:creationId xmlns:a16="http://schemas.microsoft.com/office/drawing/2014/main" id="{23D5C340-3892-0F69-7CCD-71D90AF42A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8549" y="6216709"/>
                        <a:ext cx="112810" cy="71286"/>
                      </a:xfrm>
                      <a:custGeom>
                        <a:avLst/>
                        <a:gdLst>
                          <a:gd name="connsiteX0" fmla="*/ 104336 w 112810"/>
                          <a:gd name="connsiteY0" fmla="*/ 71287 h 71286"/>
                          <a:gd name="connsiteX1" fmla="*/ 49573 w 112810"/>
                          <a:gd name="connsiteY1" fmla="*/ 63237 h 71286"/>
                          <a:gd name="connsiteX2" fmla="*/ 0 w 112810"/>
                          <a:gd name="connsiteY2" fmla="*/ 59847 h 71286"/>
                          <a:gd name="connsiteX3" fmla="*/ 2860 w 112810"/>
                          <a:gd name="connsiteY3" fmla="*/ 0 h 71286"/>
                          <a:gd name="connsiteX4" fmla="*/ 55823 w 112810"/>
                          <a:gd name="connsiteY4" fmla="*/ 2966 h 71286"/>
                          <a:gd name="connsiteX5" fmla="*/ 112811 w 112810"/>
                          <a:gd name="connsiteY5" fmla="*/ 10910 h 71286"/>
                          <a:gd name="connsiteX6" fmla="*/ 104443 w 112810"/>
                          <a:gd name="connsiteY6" fmla="*/ 71287 h 71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810" h="71286">
                            <a:moveTo>
                              <a:pt x="104336" y="71287"/>
                            </a:moveTo>
                            <a:cubicBezTo>
                              <a:pt x="33155" y="62707"/>
                              <a:pt x="65780" y="64826"/>
                              <a:pt x="49573" y="63237"/>
                            </a:cubicBezTo>
                            <a:cubicBezTo>
                              <a:pt x="38769" y="62178"/>
                              <a:pt x="9851" y="59953"/>
                              <a:pt x="0" y="59847"/>
                            </a:cubicBezTo>
                            <a:lnTo>
                              <a:pt x="2860" y="0"/>
                            </a:lnTo>
                            <a:cubicBezTo>
                              <a:pt x="13664" y="0"/>
                              <a:pt x="44595" y="2013"/>
                              <a:pt x="55823" y="2966"/>
                            </a:cubicBezTo>
                            <a:cubicBezTo>
                              <a:pt x="71182" y="4343"/>
                              <a:pt x="38239" y="2542"/>
                              <a:pt x="112811" y="10910"/>
                            </a:cubicBezTo>
                            <a:lnTo>
                              <a:pt x="104443" y="7128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4" name="Freeform: Shape 163">
                        <a:extLst>
                          <a:ext uri="{FF2B5EF4-FFF2-40B4-BE49-F238E27FC236}">
                            <a16:creationId xmlns:a16="http://schemas.microsoft.com/office/drawing/2014/main" id="{199FFDE4-49CB-3ED2-013C-65BBE96F26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2830" y="6318503"/>
                        <a:ext cx="103912" cy="71922"/>
                      </a:xfrm>
                      <a:custGeom>
                        <a:avLst/>
                        <a:gdLst>
                          <a:gd name="connsiteX0" fmla="*/ 94803 w 103912"/>
                          <a:gd name="connsiteY0" fmla="*/ 71816 h 71922"/>
                          <a:gd name="connsiteX1" fmla="*/ 45124 w 103912"/>
                          <a:gd name="connsiteY1" fmla="*/ 63343 h 71922"/>
                          <a:gd name="connsiteX2" fmla="*/ 0 w 103912"/>
                          <a:gd name="connsiteY2" fmla="*/ 59953 h 71922"/>
                          <a:gd name="connsiteX3" fmla="*/ 3495 w 103912"/>
                          <a:gd name="connsiteY3" fmla="*/ 0 h 71922"/>
                          <a:gd name="connsiteX4" fmla="*/ 51903 w 103912"/>
                          <a:gd name="connsiteY4" fmla="*/ 3284 h 71922"/>
                          <a:gd name="connsiteX5" fmla="*/ 103913 w 103912"/>
                          <a:gd name="connsiteY5" fmla="*/ 11757 h 71922"/>
                          <a:gd name="connsiteX6" fmla="*/ 94803 w 103912"/>
                          <a:gd name="connsiteY6" fmla="*/ 71923 h 71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912" h="71922">
                            <a:moveTo>
                              <a:pt x="94803" y="71816"/>
                            </a:moveTo>
                            <a:cubicBezTo>
                              <a:pt x="29447" y="62919"/>
                              <a:pt x="60907" y="65038"/>
                              <a:pt x="45124" y="63343"/>
                            </a:cubicBezTo>
                            <a:cubicBezTo>
                              <a:pt x="35273" y="62390"/>
                              <a:pt x="9004" y="60059"/>
                              <a:pt x="0" y="59953"/>
                            </a:cubicBezTo>
                            <a:lnTo>
                              <a:pt x="3495" y="0"/>
                            </a:lnTo>
                            <a:cubicBezTo>
                              <a:pt x="13346" y="0"/>
                              <a:pt x="41523" y="2224"/>
                              <a:pt x="51903" y="3284"/>
                            </a:cubicBezTo>
                            <a:cubicBezTo>
                              <a:pt x="66945" y="4767"/>
                              <a:pt x="34955" y="2860"/>
                              <a:pt x="103913" y="11757"/>
                            </a:cubicBezTo>
                            <a:lnTo>
                              <a:pt x="94803" y="7192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" name="Freeform: Shape 164">
                        <a:extLst>
                          <a:ext uri="{FF2B5EF4-FFF2-40B4-BE49-F238E27FC236}">
                            <a16:creationId xmlns:a16="http://schemas.microsoft.com/office/drawing/2014/main" id="{69765B37-3686-B3C1-9D81-DAF36C08E8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3104" y="6115425"/>
                        <a:ext cx="121072" cy="69824"/>
                      </a:xfrm>
                      <a:custGeom>
                        <a:avLst/>
                        <a:gdLst>
                          <a:gd name="connsiteX0" fmla="*/ 113764 w 121072"/>
                          <a:gd name="connsiteY0" fmla="*/ 69824 h 69824"/>
                          <a:gd name="connsiteX1" fmla="*/ 53916 w 121072"/>
                          <a:gd name="connsiteY1" fmla="*/ 62516 h 69824"/>
                          <a:gd name="connsiteX2" fmla="*/ 0 w 121072"/>
                          <a:gd name="connsiteY2" fmla="*/ 59444 h 69824"/>
                          <a:gd name="connsiteX3" fmla="*/ 1589 w 121072"/>
                          <a:gd name="connsiteY3" fmla="*/ 21 h 69824"/>
                          <a:gd name="connsiteX4" fmla="*/ 59106 w 121072"/>
                          <a:gd name="connsiteY4" fmla="*/ 2138 h 69824"/>
                          <a:gd name="connsiteX5" fmla="*/ 121073 w 121072"/>
                          <a:gd name="connsiteY5" fmla="*/ 8706 h 69824"/>
                          <a:gd name="connsiteX6" fmla="*/ 113764 w 121072"/>
                          <a:gd name="connsiteY6" fmla="*/ 69824 h 698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1072" h="69824">
                            <a:moveTo>
                              <a:pt x="113764" y="69824"/>
                            </a:moveTo>
                            <a:cubicBezTo>
                              <a:pt x="37180" y="62092"/>
                              <a:pt x="70440" y="63787"/>
                              <a:pt x="53916" y="62516"/>
                            </a:cubicBezTo>
                            <a:cubicBezTo>
                              <a:pt x="42158" y="61563"/>
                              <a:pt x="10593" y="59550"/>
                              <a:pt x="0" y="59444"/>
                            </a:cubicBezTo>
                            <a:lnTo>
                              <a:pt x="1589" y="21"/>
                            </a:lnTo>
                            <a:cubicBezTo>
                              <a:pt x="13346" y="-192"/>
                              <a:pt x="46819" y="1292"/>
                              <a:pt x="59106" y="2138"/>
                            </a:cubicBezTo>
                            <a:cubicBezTo>
                              <a:pt x="74677" y="3092"/>
                              <a:pt x="41205" y="1927"/>
                              <a:pt x="121073" y="8706"/>
                            </a:cubicBezTo>
                            <a:lnTo>
                              <a:pt x="113764" y="6982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" name="Freeform: Shape 165">
                        <a:extLst>
                          <a:ext uri="{FF2B5EF4-FFF2-40B4-BE49-F238E27FC236}">
                            <a16:creationId xmlns:a16="http://schemas.microsoft.com/office/drawing/2014/main" id="{B9A6A0ED-EB4B-47B0-DFB8-A516CABD6F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3740" y="6003165"/>
                        <a:ext cx="128042" cy="77642"/>
                      </a:xfrm>
                      <a:custGeom>
                        <a:avLst/>
                        <a:gdLst>
                          <a:gd name="connsiteX0" fmla="*/ 124780 w 128042"/>
                          <a:gd name="connsiteY0" fmla="*/ 77643 h 77642"/>
                          <a:gd name="connsiteX1" fmla="*/ 59742 w 128042"/>
                          <a:gd name="connsiteY1" fmla="*/ 72559 h 77642"/>
                          <a:gd name="connsiteX2" fmla="*/ 1271 w 128042"/>
                          <a:gd name="connsiteY2" fmla="*/ 71287 h 77642"/>
                          <a:gd name="connsiteX3" fmla="*/ 742 w 128042"/>
                          <a:gd name="connsiteY3" fmla="*/ 43111 h 77642"/>
                          <a:gd name="connsiteX4" fmla="*/ 0 w 128042"/>
                          <a:gd name="connsiteY4" fmla="*/ 28706 h 77642"/>
                          <a:gd name="connsiteX5" fmla="*/ 60483 w 128042"/>
                          <a:gd name="connsiteY5" fmla="*/ 12923 h 77642"/>
                          <a:gd name="connsiteX6" fmla="*/ 126687 w 128042"/>
                          <a:gd name="connsiteY6" fmla="*/ 0 h 77642"/>
                          <a:gd name="connsiteX7" fmla="*/ 127852 w 128042"/>
                          <a:gd name="connsiteY7" fmla="*/ 28388 h 77642"/>
                          <a:gd name="connsiteX8" fmla="*/ 127110 w 128042"/>
                          <a:gd name="connsiteY8" fmla="*/ 45442 h 77642"/>
                          <a:gd name="connsiteX9" fmla="*/ 124674 w 128042"/>
                          <a:gd name="connsiteY9" fmla="*/ 77537 h 77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8042" h="77642">
                            <a:moveTo>
                              <a:pt x="124780" y="77643"/>
                            </a:moveTo>
                            <a:cubicBezTo>
                              <a:pt x="42900" y="72664"/>
                              <a:pt x="76372" y="73300"/>
                              <a:pt x="59742" y="72559"/>
                            </a:cubicBezTo>
                            <a:cubicBezTo>
                              <a:pt x="47031" y="72029"/>
                              <a:pt x="12817" y="71076"/>
                              <a:pt x="1271" y="71287"/>
                            </a:cubicBezTo>
                            <a:lnTo>
                              <a:pt x="742" y="43111"/>
                            </a:lnTo>
                            <a:lnTo>
                              <a:pt x="0" y="28706"/>
                            </a:lnTo>
                            <a:lnTo>
                              <a:pt x="60483" y="12923"/>
                            </a:lnTo>
                            <a:lnTo>
                              <a:pt x="126687" y="0"/>
                            </a:lnTo>
                            <a:cubicBezTo>
                              <a:pt x="127746" y="9427"/>
                              <a:pt x="128381" y="21609"/>
                              <a:pt x="127852" y="28388"/>
                            </a:cubicBezTo>
                            <a:lnTo>
                              <a:pt x="127110" y="45442"/>
                            </a:lnTo>
                            <a:lnTo>
                              <a:pt x="124674" y="775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7" name="Graphic 8">
                      <a:extLst>
                        <a:ext uri="{FF2B5EF4-FFF2-40B4-BE49-F238E27FC236}">
                          <a16:creationId xmlns:a16="http://schemas.microsoft.com/office/drawing/2014/main" id="{53E0CC4E-A4FC-20E8-8C58-FDE1E876A6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24352" y="5494304"/>
                      <a:ext cx="417536" cy="928750"/>
                      <a:chOff x="3424352" y="5494304"/>
                      <a:chExt cx="417536" cy="928750"/>
                    </a:xfrm>
                  </p:grpSpPr>
                  <p:sp>
                    <p:nvSpPr>
                      <p:cNvPr id="168" name="Freeform: Shape 167">
                        <a:extLst>
                          <a:ext uri="{FF2B5EF4-FFF2-40B4-BE49-F238E27FC236}">
                            <a16:creationId xmlns:a16="http://schemas.microsoft.com/office/drawing/2014/main" id="{5D8EA448-AE8A-ABDC-D910-EFCBF36DBF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4352" y="5494304"/>
                        <a:ext cx="173823" cy="121919"/>
                      </a:xfrm>
                      <a:custGeom>
                        <a:avLst/>
                        <a:gdLst>
                          <a:gd name="connsiteX0" fmla="*/ 155922 w 173823"/>
                          <a:gd name="connsiteY0" fmla="*/ 0 h 121919"/>
                          <a:gd name="connsiteX1" fmla="*/ 173823 w 173823"/>
                          <a:gd name="connsiteY1" fmla="*/ 34849 h 121919"/>
                          <a:gd name="connsiteX2" fmla="*/ 93956 w 173823"/>
                          <a:gd name="connsiteY2" fmla="*/ 79867 h 121919"/>
                          <a:gd name="connsiteX3" fmla="*/ 76902 w 173823"/>
                          <a:gd name="connsiteY3" fmla="*/ 89930 h 121919"/>
                          <a:gd name="connsiteX4" fmla="*/ 20761 w 173823"/>
                          <a:gd name="connsiteY4" fmla="*/ 121919 h 121919"/>
                          <a:gd name="connsiteX5" fmla="*/ 0 w 173823"/>
                          <a:gd name="connsiteY5" fmla="*/ 89294 h 121919"/>
                          <a:gd name="connsiteX6" fmla="*/ 155922 w 173823"/>
                          <a:gd name="connsiteY6" fmla="*/ 106 h 121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3823" h="121919">
                            <a:moveTo>
                              <a:pt x="155922" y="0"/>
                            </a:moveTo>
                            <a:lnTo>
                              <a:pt x="173823" y="34849"/>
                            </a:lnTo>
                            <a:lnTo>
                              <a:pt x="93956" y="79867"/>
                            </a:lnTo>
                            <a:lnTo>
                              <a:pt x="76902" y="89930"/>
                            </a:lnTo>
                            <a:cubicBezTo>
                              <a:pt x="53280" y="90459"/>
                              <a:pt x="25528" y="112068"/>
                              <a:pt x="20761" y="121919"/>
                            </a:cubicBezTo>
                            <a:lnTo>
                              <a:pt x="0" y="89294"/>
                            </a:lnTo>
                            <a:lnTo>
                              <a:pt x="155922" y="10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" name="Freeform: Shape 168">
                        <a:extLst>
                          <a:ext uri="{FF2B5EF4-FFF2-40B4-BE49-F238E27FC236}">
                            <a16:creationId xmlns:a16="http://schemas.microsoft.com/office/drawing/2014/main" id="{5F85A86E-7652-D46F-4EFA-C129524B6F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49132" y="5582963"/>
                        <a:ext cx="95968" cy="78172"/>
                      </a:xfrm>
                      <a:custGeom>
                        <a:avLst/>
                        <a:gdLst>
                          <a:gd name="connsiteX0" fmla="*/ 0 w 95968"/>
                          <a:gd name="connsiteY0" fmla="*/ 43217 h 78172"/>
                          <a:gd name="connsiteX1" fmla="*/ 76690 w 95968"/>
                          <a:gd name="connsiteY1" fmla="*/ 0 h 78172"/>
                          <a:gd name="connsiteX2" fmla="*/ 95968 w 95968"/>
                          <a:gd name="connsiteY2" fmla="*/ 37391 h 78172"/>
                          <a:gd name="connsiteX3" fmla="*/ 23304 w 95968"/>
                          <a:gd name="connsiteY3" fmla="*/ 78172 h 78172"/>
                          <a:gd name="connsiteX4" fmla="*/ 0 w 95968"/>
                          <a:gd name="connsiteY4" fmla="*/ 43217 h 78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968" h="78172">
                            <a:moveTo>
                              <a:pt x="0" y="43217"/>
                            </a:moveTo>
                            <a:lnTo>
                              <a:pt x="76690" y="0"/>
                            </a:lnTo>
                            <a:lnTo>
                              <a:pt x="95968" y="37391"/>
                            </a:lnTo>
                            <a:lnTo>
                              <a:pt x="23304" y="78172"/>
                            </a:lnTo>
                            <a:lnTo>
                              <a:pt x="0" y="4321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0" name="Freeform: Shape 169">
                        <a:extLst>
                          <a:ext uri="{FF2B5EF4-FFF2-40B4-BE49-F238E27FC236}">
                            <a16:creationId xmlns:a16="http://schemas.microsoft.com/office/drawing/2014/main" id="{434ED4B3-DC61-EB10-BBC4-96D3B53B7E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4743" y="5674163"/>
                        <a:ext cx="87600" cy="74147"/>
                      </a:xfrm>
                      <a:custGeom>
                        <a:avLst/>
                        <a:gdLst>
                          <a:gd name="connsiteX0" fmla="*/ 0 w 87600"/>
                          <a:gd name="connsiteY0" fmla="*/ 38345 h 74147"/>
                          <a:gd name="connsiteX1" fmla="*/ 68216 w 87600"/>
                          <a:gd name="connsiteY1" fmla="*/ 0 h 74147"/>
                          <a:gd name="connsiteX2" fmla="*/ 87600 w 87600"/>
                          <a:gd name="connsiteY2" fmla="*/ 37392 h 74147"/>
                          <a:gd name="connsiteX3" fmla="*/ 21821 w 87600"/>
                          <a:gd name="connsiteY3" fmla="*/ 74147 h 74147"/>
                          <a:gd name="connsiteX4" fmla="*/ 0 w 87600"/>
                          <a:gd name="connsiteY4" fmla="*/ 38345 h 74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600" h="74147">
                            <a:moveTo>
                              <a:pt x="0" y="38345"/>
                            </a:moveTo>
                            <a:lnTo>
                              <a:pt x="68216" y="0"/>
                            </a:lnTo>
                            <a:lnTo>
                              <a:pt x="87600" y="37392"/>
                            </a:lnTo>
                            <a:lnTo>
                              <a:pt x="21821" y="74147"/>
                            </a:lnTo>
                            <a:lnTo>
                              <a:pt x="0" y="3834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" name="Freeform: Shape 170">
                        <a:extLst>
                          <a:ext uri="{FF2B5EF4-FFF2-40B4-BE49-F238E27FC236}">
                            <a16:creationId xmlns:a16="http://schemas.microsoft.com/office/drawing/2014/main" id="{42410D34-5F92-29F7-8AD6-518554F4A7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9837" y="6076783"/>
                        <a:ext cx="58682" cy="47347"/>
                      </a:xfrm>
                      <a:custGeom>
                        <a:avLst/>
                        <a:gdLst>
                          <a:gd name="connsiteX0" fmla="*/ 2013 w 58682"/>
                          <a:gd name="connsiteY0" fmla="*/ 0 h 47347"/>
                          <a:gd name="connsiteX1" fmla="*/ 58683 w 58682"/>
                          <a:gd name="connsiteY1" fmla="*/ 4025 h 47347"/>
                          <a:gd name="connsiteX2" fmla="*/ 54340 w 58682"/>
                          <a:gd name="connsiteY2" fmla="*/ 47348 h 47347"/>
                          <a:gd name="connsiteX3" fmla="*/ 0 w 58682"/>
                          <a:gd name="connsiteY3" fmla="*/ 42052 h 47347"/>
                          <a:gd name="connsiteX4" fmla="*/ 2013 w 58682"/>
                          <a:gd name="connsiteY4" fmla="*/ 0 h 47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682" h="47347">
                            <a:moveTo>
                              <a:pt x="2013" y="0"/>
                            </a:moveTo>
                            <a:lnTo>
                              <a:pt x="58683" y="4025"/>
                            </a:lnTo>
                            <a:lnTo>
                              <a:pt x="54340" y="47348"/>
                            </a:lnTo>
                            <a:cubicBezTo>
                              <a:pt x="16524" y="44064"/>
                              <a:pt x="4131" y="42687"/>
                              <a:pt x="0" y="42052"/>
                            </a:cubicBezTo>
                            <a:lnTo>
                              <a:pt x="201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" name="Freeform: Shape 171">
                        <a:extLst>
                          <a:ext uri="{FF2B5EF4-FFF2-40B4-BE49-F238E27FC236}">
                            <a16:creationId xmlns:a16="http://schemas.microsoft.com/office/drawing/2014/main" id="{216596E9-8747-6CD6-3B35-FB62998DA3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57705" y="5765259"/>
                        <a:ext cx="81986" cy="71180"/>
                      </a:xfrm>
                      <a:custGeom>
                        <a:avLst/>
                        <a:gdLst>
                          <a:gd name="connsiteX0" fmla="*/ 0 w 81986"/>
                          <a:gd name="connsiteY0" fmla="*/ 35061 h 71180"/>
                          <a:gd name="connsiteX1" fmla="*/ 62496 w 81986"/>
                          <a:gd name="connsiteY1" fmla="*/ 0 h 71180"/>
                          <a:gd name="connsiteX2" fmla="*/ 81986 w 81986"/>
                          <a:gd name="connsiteY2" fmla="*/ 37285 h 71180"/>
                          <a:gd name="connsiteX3" fmla="*/ 21397 w 81986"/>
                          <a:gd name="connsiteY3" fmla="*/ 71181 h 71180"/>
                          <a:gd name="connsiteX4" fmla="*/ 0 w 81986"/>
                          <a:gd name="connsiteY4" fmla="*/ 35061 h 71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986" h="71180">
                            <a:moveTo>
                              <a:pt x="0" y="35061"/>
                            </a:moveTo>
                            <a:lnTo>
                              <a:pt x="62496" y="0"/>
                            </a:lnTo>
                            <a:lnTo>
                              <a:pt x="81986" y="37285"/>
                            </a:lnTo>
                            <a:lnTo>
                              <a:pt x="21397" y="71181"/>
                            </a:lnTo>
                            <a:lnTo>
                              <a:pt x="0" y="3506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" name="Freeform: Shape 172">
                        <a:extLst>
                          <a:ext uri="{FF2B5EF4-FFF2-40B4-BE49-F238E27FC236}">
                            <a16:creationId xmlns:a16="http://schemas.microsoft.com/office/drawing/2014/main" id="{8E13C678-AE18-692D-FA6B-5AFC900D4D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9926" y="5856036"/>
                        <a:ext cx="77325" cy="68639"/>
                      </a:xfrm>
                      <a:custGeom>
                        <a:avLst/>
                        <a:gdLst>
                          <a:gd name="connsiteX0" fmla="*/ 0 w 77325"/>
                          <a:gd name="connsiteY0" fmla="*/ 32625 h 68639"/>
                          <a:gd name="connsiteX1" fmla="*/ 57729 w 77325"/>
                          <a:gd name="connsiteY1" fmla="*/ 0 h 68639"/>
                          <a:gd name="connsiteX2" fmla="*/ 77326 w 77325"/>
                          <a:gd name="connsiteY2" fmla="*/ 37074 h 68639"/>
                          <a:gd name="connsiteX3" fmla="*/ 21291 w 77325"/>
                          <a:gd name="connsiteY3" fmla="*/ 68640 h 68639"/>
                          <a:gd name="connsiteX4" fmla="*/ 0 w 77325"/>
                          <a:gd name="connsiteY4" fmla="*/ 32625 h 68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325" h="68639">
                            <a:moveTo>
                              <a:pt x="0" y="32625"/>
                            </a:moveTo>
                            <a:lnTo>
                              <a:pt x="57729" y="0"/>
                            </a:lnTo>
                            <a:lnTo>
                              <a:pt x="77326" y="37074"/>
                            </a:lnTo>
                            <a:lnTo>
                              <a:pt x="21291" y="68640"/>
                            </a:lnTo>
                            <a:lnTo>
                              <a:pt x="0" y="3262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" name="Freeform: Shape 173">
                        <a:extLst>
                          <a:ext uri="{FF2B5EF4-FFF2-40B4-BE49-F238E27FC236}">
                            <a16:creationId xmlns:a16="http://schemas.microsoft.com/office/drawing/2014/main" id="{DD7E8AFB-997E-FF45-8541-4DE0D5F66F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7550" y="6179212"/>
                        <a:ext cx="59212" cy="48407"/>
                      </a:xfrm>
                      <a:custGeom>
                        <a:avLst/>
                        <a:gdLst>
                          <a:gd name="connsiteX0" fmla="*/ 7203 w 59212"/>
                          <a:gd name="connsiteY0" fmla="*/ 0 h 48407"/>
                          <a:gd name="connsiteX1" fmla="*/ 59212 w 59212"/>
                          <a:gd name="connsiteY1" fmla="*/ 6038 h 48407"/>
                          <a:gd name="connsiteX2" fmla="*/ 53598 w 59212"/>
                          <a:gd name="connsiteY2" fmla="*/ 48408 h 48407"/>
                          <a:gd name="connsiteX3" fmla="*/ 0 w 59212"/>
                          <a:gd name="connsiteY3" fmla="*/ 40781 h 48407"/>
                          <a:gd name="connsiteX4" fmla="*/ 7097 w 59212"/>
                          <a:gd name="connsiteY4" fmla="*/ 0 h 48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212" h="48407">
                            <a:moveTo>
                              <a:pt x="7203" y="0"/>
                            </a:moveTo>
                            <a:cubicBezTo>
                              <a:pt x="10910" y="742"/>
                              <a:pt x="22244" y="2225"/>
                              <a:pt x="59212" y="6038"/>
                            </a:cubicBezTo>
                            <a:lnTo>
                              <a:pt x="53598" y="48408"/>
                            </a:lnTo>
                            <a:cubicBezTo>
                              <a:pt x="-13135" y="40887"/>
                              <a:pt x="6144" y="41628"/>
                              <a:pt x="0" y="40781"/>
                            </a:cubicBezTo>
                            <a:cubicBezTo>
                              <a:pt x="2860" y="27646"/>
                              <a:pt x="5296" y="14088"/>
                              <a:pt x="7097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" name="Freeform: Shape 174">
                        <a:extLst>
                          <a:ext uri="{FF2B5EF4-FFF2-40B4-BE49-F238E27FC236}">
                            <a16:creationId xmlns:a16="http://schemas.microsoft.com/office/drawing/2014/main" id="{08CE3F9E-04A4-BD41-477C-BD76F1A031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2254" y="5945436"/>
                        <a:ext cx="78172" cy="69275"/>
                      </a:xfrm>
                      <a:custGeom>
                        <a:avLst/>
                        <a:gdLst>
                          <a:gd name="connsiteX0" fmla="*/ 106 w 78172"/>
                          <a:gd name="connsiteY0" fmla="*/ 31142 h 69275"/>
                          <a:gd name="connsiteX1" fmla="*/ 53175 w 78172"/>
                          <a:gd name="connsiteY1" fmla="*/ 0 h 69275"/>
                          <a:gd name="connsiteX2" fmla="*/ 63873 w 78172"/>
                          <a:gd name="connsiteY2" fmla="*/ 19172 h 69275"/>
                          <a:gd name="connsiteX3" fmla="*/ 78173 w 78172"/>
                          <a:gd name="connsiteY3" fmla="*/ 57729 h 69275"/>
                          <a:gd name="connsiteX4" fmla="*/ 19385 w 78172"/>
                          <a:gd name="connsiteY4" fmla="*/ 69275 h 69275"/>
                          <a:gd name="connsiteX5" fmla="*/ 11440 w 78172"/>
                          <a:gd name="connsiteY5" fmla="*/ 49255 h 69275"/>
                          <a:gd name="connsiteX6" fmla="*/ 0 w 78172"/>
                          <a:gd name="connsiteY6" fmla="*/ 31142 h 692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172" h="69275">
                            <a:moveTo>
                              <a:pt x="106" y="31142"/>
                            </a:moveTo>
                            <a:lnTo>
                              <a:pt x="53175" y="0"/>
                            </a:lnTo>
                            <a:lnTo>
                              <a:pt x="63873" y="19172"/>
                            </a:lnTo>
                            <a:cubicBezTo>
                              <a:pt x="72029" y="30612"/>
                              <a:pt x="76054" y="44065"/>
                              <a:pt x="78173" y="57729"/>
                            </a:cubicBezTo>
                            <a:lnTo>
                              <a:pt x="19385" y="69275"/>
                            </a:lnTo>
                            <a:cubicBezTo>
                              <a:pt x="19385" y="61860"/>
                              <a:pt x="16207" y="55081"/>
                              <a:pt x="11440" y="49255"/>
                            </a:cubicBezTo>
                            <a:lnTo>
                              <a:pt x="0" y="3114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" name="Freeform: Shape 175">
                        <a:extLst>
                          <a:ext uri="{FF2B5EF4-FFF2-40B4-BE49-F238E27FC236}">
                            <a16:creationId xmlns:a16="http://schemas.microsoft.com/office/drawing/2014/main" id="{53F19CEC-0754-4FE8-51F4-F6C0CCF363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0817" y="6378456"/>
                        <a:ext cx="96815" cy="42369"/>
                      </a:xfrm>
                      <a:custGeom>
                        <a:avLst/>
                        <a:gdLst>
                          <a:gd name="connsiteX0" fmla="*/ 0 w 96815"/>
                          <a:gd name="connsiteY0" fmla="*/ 31989 h 42369"/>
                          <a:gd name="connsiteX1" fmla="*/ 2013 w 96815"/>
                          <a:gd name="connsiteY1" fmla="*/ 0 h 42369"/>
                          <a:gd name="connsiteX2" fmla="*/ 47137 w 96815"/>
                          <a:gd name="connsiteY2" fmla="*/ 3390 h 42369"/>
                          <a:gd name="connsiteX3" fmla="*/ 96816 w 96815"/>
                          <a:gd name="connsiteY3" fmla="*/ 11863 h 42369"/>
                          <a:gd name="connsiteX4" fmla="*/ 92049 w 96815"/>
                          <a:gd name="connsiteY4" fmla="*/ 42370 h 42369"/>
                          <a:gd name="connsiteX5" fmla="*/ 0 w 96815"/>
                          <a:gd name="connsiteY5" fmla="*/ 31989 h 42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6815" h="42369">
                            <a:moveTo>
                              <a:pt x="0" y="31989"/>
                            </a:moveTo>
                            <a:lnTo>
                              <a:pt x="2013" y="0"/>
                            </a:lnTo>
                            <a:cubicBezTo>
                              <a:pt x="11016" y="106"/>
                              <a:pt x="37286" y="2331"/>
                              <a:pt x="47137" y="3390"/>
                            </a:cubicBezTo>
                            <a:cubicBezTo>
                              <a:pt x="63025" y="5190"/>
                              <a:pt x="31566" y="2966"/>
                              <a:pt x="96816" y="11863"/>
                            </a:cubicBezTo>
                            <a:lnTo>
                              <a:pt x="92049" y="42370"/>
                            </a:lnTo>
                            <a:lnTo>
                              <a:pt x="0" y="3198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7" name="Freeform: Shape 176">
                        <a:extLst>
                          <a:ext uri="{FF2B5EF4-FFF2-40B4-BE49-F238E27FC236}">
                            <a16:creationId xmlns:a16="http://schemas.microsoft.com/office/drawing/2014/main" id="{41F0D629-11A0-FBEE-9E10-6A7F3C819F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8506" y="6279204"/>
                        <a:ext cx="94379" cy="50843"/>
                      </a:xfrm>
                      <a:custGeom>
                        <a:avLst/>
                        <a:gdLst>
                          <a:gd name="connsiteX0" fmla="*/ 36227 w 94379"/>
                          <a:gd name="connsiteY0" fmla="*/ 42476 h 50843"/>
                          <a:gd name="connsiteX1" fmla="*/ 0 w 94379"/>
                          <a:gd name="connsiteY1" fmla="*/ 39722 h 50843"/>
                          <a:gd name="connsiteX2" fmla="*/ 13558 w 94379"/>
                          <a:gd name="connsiteY2" fmla="*/ 35167 h 50843"/>
                          <a:gd name="connsiteX3" fmla="*/ 31884 w 94379"/>
                          <a:gd name="connsiteY3" fmla="*/ 0 h 50843"/>
                          <a:gd name="connsiteX4" fmla="*/ 39616 w 94379"/>
                          <a:gd name="connsiteY4" fmla="*/ 636 h 50843"/>
                          <a:gd name="connsiteX5" fmla="*/ 94379 w 94379"/>
                          <a:gd name="connsiteY5" fmla="*/ 8686 h 50843"/>
                          <a:gd name="connsiteX6" fmla="*/ 88236 w 94379"/>
                          <a:gd name="connsiteY6" fmla="*/ 50844 h 50843"/>
                          <a:gd name="connsiteX7" fmla="*/ 36227 w 94379"/>
                          <a:gd name="connsiteY7" fmla="*/ 42370 h 50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379" h="50843">
                            <a:moveTo>
                              <a:pt x="36227" y="42476"/>
                            </a:moveTo>
                            <a:lnTo>
                              <a:pt x="0" y="39722"/>
                            </a:lnTo>
                            <a:cubicBezTo>
                              <a:pt x="6038" y="38451"/>
                              <a:pt x="12182" y="37074"/>
                              <a:pt x="13558" y="35167"/>
                            </a:cubicBezTo>
                            <a:cubicBezTo>
                              <a:pt x="20232" y="26164"/>
                              <a:pt x="26376" y="14088"/>
                              <a:pt x="31884" y="0"/>
                            </a:cubicBezTo>
                            <a:lnTo>
                              <a:pt x="39616" y="636"/>
                            </a:lnTo>
                            <a:cubicBezTo>
                              <a:pt x="55929" y="2225"/>
                              <a:pt x="23304" y="106"/>
                              <a:pt x="94379" y="8686"/>
                            </a:cubicBezTo>
                            <a:lnTo>
                              <a:pt x="88236" y="50844"/>
                            </a:lnTo>
                            <a:cubicBezTo>
                              <a:pt x="19278" y="41946"/>
                              <a:pt x="51268" y="43853"/>
                              <a:pt x="36227" y="4237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78" name="Graphic 8">
                        <a:extLst>
                          <a:ext uri="{FF2B5EF4-FFF2-40B4-BE49-F238E27FC236}">
                            <a16:creationId xmlns:a16="http://schemas.microsoft.com/office/drawing/2014/main" id="{EE6DF2CD-9A5D-885A-7037-2958C7D070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501148" y="5529047"/>
                        <a:ext cx="340740" cy="863237"/>
                        <a:chOff x="3501148" y="5529047"/>
                        <a:chExt cx="340740" cy="863237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79" name="Freeform: Shape 178">
                          <a:extLst>
                            <a:ext uri="{FF2B5EF4-FFF2-40B4-BE49-F238E27FC236}">
                              <a16:creationId xmlns:a16="http://schemas.microsoft.com/office/drawing/2014/main" id="{7730135B-7ADE-D5C1-A128-67463E5BF9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31218" y="5893109"/>
                          <a:ext cx="84316" cy="83468"/>
                        </a:xfrm>
                        <a:custGeom>
                          <a:avLst/>
                          <a:gdLst>
                            <a:gd name="connsiteX0" fmla="*/ 0 w 84316"/>
                            <a:gd name="connsiteY0" fmla="*/ 31566 h 83468"/>
                            <a:gd name="connsiteX1" fmla="*/ 56035 w 84316"/>
                            <a:gd name="connsiteY1" fmla="*/ 0 h 83468"/>
                            <a:gd name="connsiteX2" fmla="*/ 84316 w 84316"/>
                            <a:gd name="connsiteY2" fmla="*/ 52433 h 83468"/>
                            <a:gd name="connsiteX3" fmla="*/ 31142 w 84316"/>
                            <a:gd name="connsiteY3" fmla="*/ 83469 h 83468"/>
                            <a:gd name="connsiteX4" fmla="*/ 0 w 84316"/>
                            <a:gd name="connsiteY4" fmla="*/ 31566 h 834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16" h="83468">
                              <a:moveTo>
                                <a:pt x="0" y="31566"/>
                              </a:moveTo>
                              <a:lnTo>
                                <a:pt x="56035" y="0"/>
                              </a:lnTo>
                              <a:lnTo>
                                <a:pt x="84316" y="52433"/>
                              </a:lnTo>
                              <a:lnTo>
                                <a:pt x="31142" y="83469"/>
                              </a:lnTo>
                              <a:lnTo>
                                <a:pt x="0" y="315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0" name="Freeform: Shape 179">
                          <a:extLst>
                            <a:ext uri="{FF2B5EF4-FFF2-40B4-BE49-F238E27FC236}">
                              <a16:creationId xmlns:a16="http://schemas.microsoft.com/office/drawing/2014/main" id="{FBAD6614-9541-CFD0-F342-C2E9BBD6DB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679102" y="5802544"/>
                          <a:ext cx="88553" cy="86116"/>
                        </a:xfrm>
                        <a:custGeom>
                          <a:avLst/>
                          <a:gdLst>
                            <a:gd name="connsiteX0" fmla="*/ 0 w 88553"/>
                            <a:gd name="connsiteY0" fmla="*/ 33896 h 86116"/>
                            <a:gd name="connsiteX1" fmla="*/ 60589 w 88553"/>
                            <a:gd name="connsiteY1" fmla="*/ 0 h 86116"/>
                            <a:gd name="connsiteX2" fmla="*/ 88554 w 88553"/>
                            <a:gd name="connsiteY2" fmla="*/ 53492 h 86116"/>
                            <a:gd name="connsiteX3" fmla="*/ 30824 w 88553"/>
                            <a:gd name="connsiteY3" fmla="*/ 86117 h 86116"/>
                            <a:gd name="connsiteX4" fmla="*/ 0 w 88553"/>
                            <a:gd name="connsiteY4" fmla="*/ 33896 h 86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8553" h="86116">
                              <a:moveTo>
                                <a:pt x="0" y="33896"/>
                              </a:moveTo>
                              <a:lnTo>
                                <a:pt x="60589" y="0"/>
                              </a:lnTo>
                              <a:lnTo>
                                <a:pt x="88554" y="53492"/>
                              </a:lnTo>
                              <a:lnTo>
                                <a:pt x="30824" y="86117"/>
                              </a:lnTo>
                              <a:lnTo>
                                <a:pt x="0" y="33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1" name="Freeform: Shape 180">
                          <a:extLst>
                            <a:ext uri="{FF2B5EF4-FFF2-40B4-BE49-F238E27FC236}">
                              <a16:creationId xmlns:a16="http://schemas.microsoft.com/office/drawing/2014/main" id="{6513A5B3-E436-9FD6-F4E9-B25222859F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01148" y="5529047"/>
                          <a:ext cx="124568" cy="97027"/>
                        </a:xfrm>
                        <a:custGeom>
                          <a:avLst/>
                          <a:gdLst>
                            <a:gd name="connsiteX0" fmla="*/ 15042 w 124568"/>
                            <a:gd name="connsiteY0" fmla="*/ 57941 h 97027"/>
                            <a:gd name="connsiteX1" fmla="*/ 0 w 124568"/>
                            <a:gd name="connsiteY1" fmla="*/ 55081 h 97027"/>
                            <a:gd name="connsiteX2" fmla="*/ 17054 w 124568"/>
                            <a:gd name="connsiteY2" fmla="*/ 45018 h 97027"/>
                            <a:gd name="connsiteX3" fmla="*/ 96922 w 124568"/>
                            <a:gd name="connsiteY3" fmla="*/ 0 h 97027"/>
                            <a:gd name="connsiteX4" fmla="*/ 124568 w 124568"/>
                            <a:gd name="connsiteY4" fmla="*/ 53810 h 97027"/>
                            <a:gd name="connsiteX5" fmla="*/ 47878 w 124568"/>
                            <a:gd name="connsiteY5" fmla="*/ 97027 h 97027"/>
                            <a:gd name="connsiteX6" fmla="*/ 15042 w 124568"/>
                            <a:gd name="connsiteY6" fmla="*/ 57835 h 97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4568" h="97027">
                              <a:moveTo>
                                <a:pt x="15042" y="57941"/>
                              </a:moveTo>
                              <a:cubicBezTo>
                                <a:pt x="10381" y="55610"/>
                                <a:pt x="5296" y="54975"/>
                                <a:pt x="0" y="55081"/>
                              </a:cubicBezTo>
                              <a:lnTo>
                                <a:pt x="17054" y="45018"/>
                              </a:lnTo>
                              <a:lnTo>
                                <a:pt x="96922" y="0"/>
                              </a:lnTo>
                              <a:lnTo>
                                <a:pt x="124568" y="53810"/>
                              </a:lnTo>
                              <a:lnTo>
                                <a:pt x="47878" y="97027"/>
                              </a:lnTo>
                              <a:cubicBezTo>
                                <a:pt x="32837" y="75313"/>
                                <a:pt x="21185" y="61225"/>
                                <a:pt x="15042" y="5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2" name="Freeform: Shape 181">
                          <a:extLst>
                            <a:ext uri="{FF2B5EF4-FFF2-40B4-BE49-F238E27FC236}">
                              <a16:creationId xmlns:a16="http://schemas.microsoft.com/office/drawing/2014/main" id="{E67D16E4-8D92-67F9-DD54-13025E3693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72436" y="5620354"/>
                          <a:ext cx="100522" cy="92154"/>
                        </a:xfrm>
                        <a:custGeom>
                          <a:avLst/>
                          <a:gdLst>
                            <a:gd name="connsiteX0" fmla="*/ 0 w 100522"/>
                            <a:gd name="connsiteY0" fmla="*/ 40781 h 92154"/>
                            <a:gd name="connsiteX1" fmla="*/ 72665 w 100522"/>
                            <a:gd name="connsiteY1" fmla="*/ 0 h 92154"/>
                            <a:gd name="connsiteX2" fmla="*/ 100523 w 100522"/>
                            <a:gd name="connsiteY2" fmla="*/ 53810 h 92154"/>
                            <a:gd name="connsiteX3" fmla="*/ 32307 w 100522"/>
                            <a:gd name="connsiteY3" fmla="*/ 92154 h 92154"/>
                            <a:gd name="connsiteX4" fmla="*/ 0 w 100522"/>
                            <a:gd name="connsiteY4" fmla="*/ 40781 h 92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522" h="92154">
                              <a:moveTo>
                                <a:pt x="0" y="40781"/>
                              </a:moveTo>
                              <a:lnTo>
                                <a:pt x="72665" y="0"/>
                              </a:lnTo>
                              <a:lnTo>
                                <a:pt x="100523" y="53810"/>
                              </a:lnTo>
                              <a:lnTo>
                                <a:pt x="32307" y="92154"/>
                              </a:lnTo>
                              <a:lnTo>
                                <a:pt x="0" y="4078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3" name="Freeform: Shape 182">
                          <a:extLst>
                            <a:ext uri="{FF2B5EF4-FFF2-40B4-BE49-F238E27FC236}">
                              <a16:creationId xmlns:a16="http://schemas.microsoft.com/office/drawing/2014/main" id="{61C30BB1-562E-A143-2F67-619EC2B71F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626563" y="5711555"/>
                          <a:ext cx="93637" cy="88764"/>
                        </a:xfrm>
                        <a:custGeom>
                          <a:avLst/>
                          <a:gdLst>
                            <a:gd name="connsiteX0" fmla="*/ 0 w 93637"/>
                            <a:gd name="connsiteY0" fmla="*/ 36756 h 88764"/>
                            <a:gd name="connsiteX1" fmla="*/ 65780 w 93637"/>
                            <a:gd name="connsiteY1" fmla="*/ 0 h 88764"/>
                            <a:gd name="connsiteX2" fmla="*/ 93638 w 93637"/>
                            <a:gd name="connsiteY2" fmla="*/ 53704 h 88764"/>
                            <a:gd name="connsiteX3" fmla="*/ 31142 w 93637"/>
                            <a:gd name="connsiteY3" fmla="*/ 88765 h 88764"/>
                            <a:gd name="connsiteX4" fmla="*/ 0 w 93637"/>
                            <a:gd name="connsiteY4" fmla="*/ 36756 h 887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637" h="88764">
                              <a:moveTo>
                                <a:pt x="0" y="36756"/>
                              </a:moveTo>
                              <a:lnTo>
                                <a:pt x="65780" y="0"/>
                              </a:lnTo>
                              <a:lnTo>
                                <a:pt x="93638" y="53704"/>
                              </a:lnTo>
                              <a:lnTo>
                                <a:pt x="31142" y="88765"/>
                              </a:lnTo>
                              <a:lnTo>
                                <a:pt x="0" y="367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4" name="Freeform: Shape 183">
                          <a:extLst>
                            <a:ext uri="{FF2B5EF4-FFF2-40B4-BE49-F238E27FC236}">
                              <a16:creationId xmlns:a16="http://schemas.microsoft.com/office/drawing/2014/main" id="{787DB076-68AA-0854-9406-07A2EC0192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50390" y="6219993"/>
                          <a:ext cx="70864" cy="68003"/>
                        </a:xfrm>
                        <a:custGeom>
                          <a:avLst/>
                          <a:gdLst>
                            <a:gd name="connsiteX0" fmla="*/ 0 w 70864"/>
                            <a:gd name="connsiteY0" fmla="*/ 59211 h 68003"/>
                            <a:gd name="connsiteX1" fmla="*/ 17266 w 70864"/>
                            <a:gd name="connsiteY1" fmla="*/ 0 h 68003"/>
                            <a:gd name="connsiteX2" fmla="*/ 70864 w 70864"/>
                            <a:gd name="connsiteY2" fmla="*/ 7626 h 68003"/>
                            <a:gd name="connsiteX3" fmla="*/ 62496 w 70864"/>
                            <a:gd name="connsiteY3" fmla="*/ 68003 h 68003"/>
                            <a:gd name="connsiteX4" fmla="*/ 7733 w 70864"/>
                            <a:gd name="connsiteY4" fmla="*/ 59953 h 68003"/>
                            <a:gd name="connsiteX5" fmla="*/ 0 w 70864"/>
                            <a:gd name="connsiteY5" fmla="*/ 59317 h 680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0864" h="68003">
                              <a:moveTo>
                                <a:pt x="0" y="59211"/>
                              </a:moveTo>
                              <a:cubicBezTo>
                                <a:pt x="6779" y="42158"/>
                                <a:pt x="12605" y="21926"/>
                                <a:pt x="17266" y="0"/>
                              </a:cubicBezTo>
                              <a:cubicBezTo>
                                <a:pt x="23409" y="742"/>
                                <a:pt x="4131" y="0"/>
                                <a:pt x="70864" y="7626"/>
                              </a:cubicBezTo>
                              <a:lnTo>
                                <a:pt x="62496" y="68003"/>
                              </a:lnTo>
                              <a:cubicBezTo>
                                <a:pt x="-8686" y="59424"/>
                                <a:pt x="23939" y="61542"/>
                                <a:pt x="7733" y="59953"/>
                              </a:cubicBezTo>
                              <a:lnTo>
                                <a:pt x="0" y="5931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5" name="Freeform: Shape 184">
                          <a:extLst>
                            <a:ext uri="{FF2B5EF4-FFF2-40B4-BE49-F238E27FC236}">
                              <a16:creationId xmlns:a16="http://schemas.microsoft.com/office/drawing/2014/main" id="{9A3B44C4-9D25-8008-4C3D-CD19C3B949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02830" y="6318820"/>
                          <a:ext cx="103912" cy="71393"/>
                        </a:xfrm>
                        <a:custGeom>
                          <a:avLst/>
                          <a:gdLst>
                            <a:gd name="connsiteX0" fmla="*/ 45124 w 103912"/>
                            <a:gd name="connsiteY0" fmla="*/ 62919 h 71393"/>
                            <a:gd name="connsiteX1" fmla="*/ 0 w 103912"/>
                            <a:gd name="connsiteY1" fmla="*/ 59530 h 71393"/>
                            <a:gd name="connsiteX2" fmla="*/ 3284 w 103912"/>
                            <a:gd name="connsiteY2" fmla="*/ 4025 h 71393"/>
                            <a:gd name="connsiteX3" fmla="*/ 15677 w 103912"/>
                            <a:gd name="connsiteY3" fmla="*/ 0 h 71393"/>
                            <a:gd name="connsiteX4" fmla="*/ 51903 w 103912"/>
                            <a:gd name="connsiteY4" fmla="*/ 2754 h 71393"/>
                            <a:gd name="connsiteX5" fmla="*/ 103913 w 103912"/>
                            <a:gd name="connsiteY5" fmla="*/ 11228 h 71393"/>
                            <a:gd name="connsiteX6" fmla="*/ 94803 w 103912"/>
                            <a:gd name="connsiteY6" fmla="*/ 71394 h 71393"/>
                            <a:gd name="connsiteX7" fmla="*/ 45124 w 103912"/>
                            <a:gd name="connsiteY7" fmla="*/ 62919 h 71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3912" h="71393">
                              <a:moveTo>
                                <a:pt x="45124" y="62919"/>
                              </a:moveTo>
                              <a:cubicBezTo>
                                <a:pt x="35273" y="61966"/>
                                <a:pt x="9004" y="59636"/>
                                <a:pt x="0" y="59530"/>
                              </a:cubicBezTo>
                              <a:lnTo>
                                <a:pt x="3284" y="4025"/>
                              </a:lnTo>
                              <a:cubicBezTo>
                                <a:pt x="4555" y="2437"/>
                                <a:pt x="10063" y="1271"/>
                                <a:pt x="15677" y="0"/>
                              </a:cubicBezTo>
                              <a:lnTo>
                                <a:pt x="51903" y="2754"/>
                              </a:lnTo>
                              <a:cubicBezTo>
                                <a:pt x="66945" y="4237"/>
                                <a:pt x="34955" y="2331"/>
                                <a:pt x="103913" y="11228"/>
                              </a:cubicBezTo>
                              <a:lnTo>
                                <a:pt x="94803" y="71394"/>
                              </a:lnTo>
                              <a:cubicBezTo>
                                <a:pt x="29447" y="62496"/>
                                <a:pt x="60907" y="64614"/>
                                <a:pt x="45124" y="6291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6" name="Freeform: Shape 185">
                          <a:extLst>
                            <a:ext uri="{FF2B5EF4-FFF2-40B4-BE49-F238E27FC236}">
                              <a16:creationId xmlns:a16="http://schemas.microsoft.com/office/drawing/2014/main" id="{B489CC55-B3C3-0E83-DC33-4689B3A394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74859" y="6118834"/>
                          <a:ext cx="59318" cy="66414"/>
                        </a:xfrm>
                        <a:custGeom>
                          <a:avLst/>
                          <a:gdLst>
                            <a:gd name="connsiteX0" fmla="*/ 4449 w 59318"/>
                            <a:gd name="connsiteY0" fmla="*/ 10169 h 66414"/>
                            <a:gd name="connsiteX1" fmla="*/ 4979 w 59318"/>
                            <a:gd name="connsiteY1" fmla="*/ 0 h 66414"/>
                            <a:gd name="connsiteX2" fmla="*/ 59318 w 59318"/>
                            <a:gd name="connsiteY2" fmla="*/ 5296 h 66414"/>
                            <a:gd name="connsiteX3" fmla="*/ 52009 w 59318"/>
                            <a:gd name="connsiteY3" fmla="*/ 66415 h 66414"/>
                            <a:gd name="connsiteX4" fmla="*/ 0 w 59318"/>
                            <a:gd name="connsiteY4" fmla="*/ 60377 h 66414"/>
                            <a:gd name="connsiteX5" fmla="*/ 4555 w 59318"/>
                            <a:gd name="connsiteY5" fmla="*/ 10169 h 664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318" h="66414">
                              <a:moveTo>
                                <a:pt x="4449" y="10169"/>
                              </a:moveTo>
                              <a:lnTo>
                                <a:pt x="4979" y="0"/>
                              </a:lnTo>
                              <a:cubicBezTo>
                                <a:pt x="9215" y="636"/>
                                <a:pt x="21503" y="2013"/>
                                <a:pt x="59318" y="5296"/>
                              </a:cubicBezTo>
                              <a:lnTo>
                                <a:pt x="52009" y="66415"/>
                              </a:lnTo>
                              <a:cubicBezTo>
                                <a:pt x="15042" y="62708"/>
                                <a:pt x="3707" y="61119"/>
                                <a:pt x="0" y="60377"/>
                              </a:cubicBezTo>
                              <a:cubicBezTo>
                                <a:pt x="2224" y="43959"/>
                                <a:pt x="3919" y="27011"/>
                                <a:pt x="4555" y="101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7" name="Freeform: Shape 186">
                          <a:extLst>
                            <a:ext uri="{FF2B5EF4-FFF2-40B4-BE49-F238E27FC236}">
                              <a16:creationId xmlns:a16="http://schemas.microsoft.com/office/drawing/2014/main" id="{DF74601B-A014-FEAC-02DE-B253EE2AE7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81744" y="6003271"/>
                          <a:ext cx="60144" cy="77536"/>
                        </a:xfrm>
                        <a:custGeom>
                          <a:avLst/>
                          <a:gdLst>
                            <a:gd name="connsiteX0" fmla="*/ 0 w 60144"/>
                            <a:gd name="connsiteY0" fmla="*/ 11546 h 77536"/>
                            <a:gd name="connsiteX1" fmla="*/ 58789 w 60144"/>
                            <a:gd name="connsiteY1" fmla="*/ 0 h 77536"/>
                            <a:gd name="connsiteX2" fmla="*/ 59954 w 60144"/>
                            <a:gd name="connsiteY2" fmla="*/ 28388 h 77536"/>
                            <a:gd name="connsiteX3" fmla="*/ 59212 w 60144"/>
                            <a:gd name="connsiteY3" fmla="*/ 45441 h 77536"/>
                            <a:gd name="connsiteX4" fmla="*/ 56776 w 60144"/>
                            <a:gd name="connsiteY4" fmla="*/ 77537 h 77536"/>
                            <a:gd name="connsiteX5" fmla="*/ 106 w 60144"/>
                            <a:gd name="connsiteY5" fmla="*/ 73512 h 77536"/>
                            <a:gd name="connsiteX6" fmla="*/ 0 w 60144"/>
                            <a:gd name="connsiteY6" fmla="*/ 11546 h 775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0144" h="77536">
                              <a:moveTo>
                                <a:pt x="0" y="11546"/>
                              </a:moveTo>
                              <a:lnTo>
                                <a:pt x="58789" y="0"/>
                              </a:lnTo>
                              <a:cubicBezTo>
                                <a:pt x="59848" y="9427"/>
                                <a:pt x="60484" y="21608"/>
                                <a:pt x="59954" y="28388"/>
                              </a:cubicBezTo>
                              <a:lnTo>
                                <a:pt x="59212" y="45441"/>
                              </a:lnTo>
                              <a:lnTo>
                                <a:pt x="56776" y="77537"/>
                              </a:lnTo>
                              <a:lnTo>
                                <a:pt x="106" y="73512"/>
                              </a:lnTo>
                              <a:cubicBezTo>
                                <a:pt x="636" y="55610"/>
                                <a:pt x="1907" y="36332"/>
                                <a:pt x="0" y="115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88" name="Freeform: Shape 187">
                    <a:extLst>
                      <a:ext uri="{FF2B5EF4-FFF2-40B4-BE49-F238E27FC236}">
                        <a16:creationId xmlns:a16="http://schemas.microsoft.com/office/drawing/2014/main" id="{99B04152-5AF7-2465-A3AB-BD55B97D10E8}"/>
                      </a:ext>
                    </a:extLst>
                  </p:cNvPr>
                  <p:cNvSpPr/>
                  <p:nvPr/>
                </p:nvSpPr>
                <p:spPr>
                  <a:xfrm>
                    <a:off x="3673586" y="6337039"/>
                    <a:ext cx="248338" cy="228313"/>
                  </a:xfrm>
                  <a:custGeom>
                    <a:avLst/>
                    <a:gdLst>
                      <a:gd name="connsiteX0" fmla="*/ 132732 w 248338"/>
                      <a:gd name="connsiteY0" fmla="*/ 28494 h 228313"/>
                      <a:gd name="connsiteX1" fmla="*/ 109535 w 248338"/>
                      <a:gd name="connsiteY1" fmla="*/ 120224 h 228313"/>
                      <a:gd name="connsiteX2" fmla="*/ 190038 w 248338"/>
                      <a:gd name="connsiteY2" fmla="*/ 186003 h 228313"/>
                      <a:gd name="connsiteX3" fmla="*/ 229336 w 248338"/>
                      <a:gd name="connsiteY3" fmla="*/ 145964 h 228313"/>
                      <a:gd name="connsiteX4" fmla="*/ 123623 w 248338"/>
                      <a:gd name="connsiteY4" fmla="*/ 219369 h 228313"/>
                      <a:gd name="connsiteX5" fmla="*/ 21193 w 248338"/>
                      <a:gd name="connsiteY5" fmla="*/ 193206 h 228313"/>
                      <a:gd name="connsiteX6" fmla="*/ 14520 w 248338"/>
                      <a:gd name="connsiteY6" fmla="*/ 115140 h 228313"/>
                      <a:gd name="connsiteX7" fmla="*/ 19498 w 248338"/>
                      <a:gd name="connsiteY7" fmla="*/ 0 h 228313"/>
                      <a:gd name="connsiteX8" fmla="*/ 132732 w 248338"/>
                      <a:gd name="connsiteY8" fmla="*/ 28494 h 228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8338" h="228313">
                        <a:moveTo>
                          <a:pt x="132732" y="28494"/>
                        </a:moveTo>
                        <a:cubicBezTo>
                          <a:pt x="132732" y="28494"/>
                          <a:pt x="116526" y="89506"/>
                          <a:pt x="109535" y="120224"/>
                        </a:cubicBezTo>
                        <a:cubicBezTo>
                          <a:pt x="102650" y="149883"/>
                          <a:pt x="157095" y="176047"/>
                          <a:pt x="190038" y="186003"/>
                        </a:cubicBezTo>
                        <a:cubicBezTo>
                          <a:pt x="246602" y="202951"/>
                          <a:pt x="229336" y="145964"/>
                          <a:pt x="229336" y="145964"/>
                        </a:cubicBezTo>
                        <a:cubicBezTo>
                          <a:pt x="258996" y="163441"/>
                          <a:pt x="272766" y="257290"/>
                          <a:pt x="123623" y="219369"/>
                        </a:cubicBezTo>
                        <a:cubicBezTo>
                          <a:pt x="123623" y="219369"/>
                          <a:pt x="35493" y="196913"/>
                          <a:pt x="21193" y="193206"/>
                        </a:cubicBezTo>
                        <a:cubicBezTo>
                          <a:pt x="6893" y="189605"/>
                          <a:pt x="-14715" y="163759"/>
                          <a:pt x="14520" y="115140"/>
                        </a:cubicBezTo>
                        <a:cubicBezTo>
                          <a:pt x="38141" y="75948"/>
                          <a:pt x="19498" y="0"/>
                          <a:pt x="19498" y="0"/>
                        </a:cubicBezTo>
                        <a:lnTo>
                          <a:pt x="132732" y="28494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9" name="Graphic 8">
                  <a:extLst>
                    <a:ext uri="{FF2B5EF4-FFF2-40B4-BE49-F238E27FC236}">
                      <a16:creationId xmlns:a16="http://schemas.microsoft.com/office/drawing/2014/main" id="{7257F919-E8DB-519A-CAFC-4E8FF69A2C0E}"/>
                    </a:ext>
                  </a:extLst>
                </p:cNvPr>
                <p:cNvGrpSpPr/>
                <p:nvPr/>
              </p:nvGrpSpPr>
              <p:grpSpPr>
                <a:xfrm>
                  <a:off x="3866155" y="6456999"/>
                  <a:ext cx="50155" cy="47791"/>
                  <a:chOff x="3866155" y="6456999"/>
                  <a:chExt cx="50155" cy="47791"/>
                </a:xfrm>
              </p:grpSpPr>
              <p:sp>
                <p:nvSpPr>
                  <p:cNvPr id="190" name="Freeform: Shape 189">
                    <a:extLst>
                      <a:ext uri="{FF2B5EF4-FFF2-40B4-BE49-F238E27FC236}">
                        <a16:creationId xmlns:a16="http://schemas.microsoft.com/office/drawing/2014/main" id="{EDE6F700-0F6F-AA69-BEE2-D622D9035B75}"/>
                      </a:ext>
                    </a:extLst>
                  </p:cNvPr>
                  <p:cNvSpPr/>
                  <p:nvPr/>
                </p:nvSpPr>
                <p:spPr>
                  <a:xfrm>
                    <a:off x="3866155" y="6456999"/>
                    <a:ext cx="50125" cy="47677"/>
                  </a:xfrm>
                  <a:custGeom>
                    <a:avLst/>
                    <a:gdLst>
                      <a:gd name="connsiteX0" fmla="*/ 43017 w 50125"/>
                      <a:gd name="connsiteY0" fmla="*/ 5454 h 47677"/>
                      <a:gd name="connsiteX1" fmla="*/ 44924 w 50125"/>
                      <a:gd name="connsiteY1" fmla="*/ 29605 h 47677"/>
                      <a:gd name="connsiteX2" fmla="*/ 34754 w 50125"/>
                      <a:gd name="connsiteY2" fmla="*/ 44329 h 47677"/>
                      <a:gd name="connsiteX3" fmla="*/ 3401 w 50125"/>
                      <a:gd name="connsiteY3" fmla="*/ 33101 h 47677"/>
                      <a:gd name="connsiteX4" fmla="*/ 11451 w 50125"/>
                      <a:gd name="connsiteY4" fmla="*/ 5454 h 47677"/>
                      <a:gd name="connsiteX5" fmla="*/ 23844 w 50125"/>
                      <a:gd name="connsiteY5" fmla="*/ 3442 h 47677"/>
                      <a:gd name="connsiteX6" fmla="*/ 42911 w 50125"/>
                      <a:gd name="connsiteY6" fmla="*/ 5454 h 4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25" h="47677">
                        <a:moveTo>
                          <a:pt x="43017" y="5454"/>
                        </a:moveTo>
                        <a:cubicBezTo>
                          <a:pt x="49584" y="11386"/>
                          <a:pt x="54139" y="23038"/>
                          <a:pt x="44924" y="29605"/>
                        </a:cubicBezTo>
                        <a:cubicBezTo>
                          <a:pt x="41428" y="32041"/>
                          <a:pt x="42169" y="38397"/>
                          <a:pt x="34754" y="44329"/>
                        </a:cubicBezTo>
                        <a:cubicBezTo>
                          <a:pt x="22255" y="54391"/>
                          <a:pt x="6367" y="39139"/>
                          <a:pt x="3401" y="33101"/>
                        </a:cubicBezTo>
                        <a:cubicBezTo>
                          <a:pt x="-3273" y="19542"/>
                          <a:pt x="117" y="8314"/>
                          <a:pt x="11451" y="5454"/>
                        </a:cubicBezTo>
                        <a:cubicBezTo>
                          <a:pt x="15476" y="4395"/>
                          <a:pt x="20031" y="7362"/>
                          <a:pt x="23844" y="3442"/>
                        </a:cubicBezTo>
                        <a:cubicBezTo>
                          <a:pt x="30835" y="-3655"/>
                          <a:pt x="38992" y="1853"/>
                          <a:pt x="42911" y="5454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" name="Freeform: Shape 190">
                    <a:extLst>
                      <a:ext uri="{FF2B5EF4-FFF2-40B4-BE49-F238E27FC236}">
                        <a16:creationId xmlns:a16="http://schemas.microsoft.com/office/drawing/2014/main" id="{05E4FA53-0B42-5C9D-CE71-8E5116E9B5AD}"/>
                      </a:ext>
                    </a:extLst>
                  </p:cNvPr>
                  <p:cNvSpPr/>
                  <p:nvPr/>
                </p:nvSpPr>
                <p:spPr>
                  <a:xfrm>
                    <a:off x="3866178" y="6466373"/>
                    <a:ext cx="50132" cy="38303"/>
                  </a:xfrm>
                  <a:custGeom>
                    <a:avLst/>
                    <a:gdLst>
                      <a:gd name="connsiteX0" fmla="*/ 3908 w 50132"/>
                      <a:gd name="connsiteY0" fmla="*/ 1483 h 38303"/>
                      <a:gd name="connsiteX1" fmla="*/ 11111 w 50132"/>
                      <a:gd name="connsiteY1" fmla="*/ 20549 h 38303"/>
                      <a:gd name="connsiteX2" fmla="*/ 30601 w 50132"/>
                      <a:gd name="connsiteY2" fmla="*/ 27011 h 38303"/>
                      <a:gd name="connsiteX3" fmla="*/ 36109 w 50132"/>
                      <a:gd name="connsiteY3" fmla="*/ 20655 h 38303"/>
                      <a:gd name="connsiteX4" fmla="*/ 43842 w 50132"/>
                      <a:gd name="connsiteY4" fmla="*/ 17266 h 38303"/>
                      <a:gd name="connsiteX5" fmla="*/ 50091 w 50132"/>
                      <a:gd name="connsiteY5" fmla="*/ 9639 h 38303"/>
                      <a:gd name="connsiteX6" fmla="*/ 44901 w 50132"/>
                      <a:gd name="connsiteY6" fmla="*/ 20232 h 38303"/>
                      <a:gd name="connsiteX7" fmla="*/ 34732 w 50132"/>
                      <a:gd name="connsiteY7" fmla="*/ 34956 h 38303"/>
                      <a:gd name="connsiteX8" fmla="*/ 3378 w 50132"/>
                      <a:gd name="connsiteY8" fmla="*/ 23728 h 38303"/>
                      <a:gd name="connsiteX9" fmla="*/ 4120 w 50132"/>
                      <a:gd name="connsiteY9" fmla="*/ 0 h 38303"/>
                      <a:gd name="connsiteX10" fmla="*/ 3802 w 50132"/>
                      <a:gd name="connsiteY10" fmla="*/ 1377 h 38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132" h="38303">
                        <a:moveTo>
                          <a:pt x="3908" y="1483"/>
                        </a:moveTo>
                        <a:cubicBezTo>
                          <a:pt x="2001" y="9216"/>
                          <a:pt x="5179" y="15571"/>
                          <a:pt x="11111" y="20549"/>
                        </a:cubicBezTo>
                        <a:cubicBezTo>
                          <a:pt x="15348" y="24257"/>
                          <a:pt x="25093" y="32625"/>
                          <a:pt x="30601" y="27011"/>
                        </a:cubicBezTo>
                        <a:cubicBezTo>
                          <a:pt x="32719" y="24999"/>
                          <a:pt x="33461" y="22245"/>
                          <a:pt x="36109" y="20655"/>
                        </a:cubicBezTo>
                        <a:cubicBezTo>
                          <a:pt x="38546" y="19173"/>
                          <a:pt x="41405" y="18537"/>
                          <a:pt x="43842" y="17266"/>
                        </a:cubicBezTo>
                        <a:cubicBezTo>
                          <a:pt x="47232" y="15677"/>
                          <a:pt x="49138" y="12817"/>
                          <a:pt x="50091" y="9639"/>
                        </a:cubicBezTo>
                        <a:cubicBezTo>
                          <a:pt x="50409" y="13559"/>
                          <a:pt x="48926" y="17372"/>
                          <a:pt x="44901" y="20232"/>
                        </a:cubicBezTo>
                        <a:cubicBezTo>
                          <a:pt x="41405" y="22668"/>
                          <a:pt x="42147" y="29024"/>
                          <a:pt x="34732" y="34956"/>
                        </a:cubicBezTo>
                        <a:cubicBezTo>
                          <a:pt x="22233" y="45018"/>
                          <a:pt x="6344" y="29765"/>
                          <a:pt x="3378" y="23728"/>
                        </a:cubicBezTo>
                        <a:cubicBezTo>
                          <a:pt x="-1494" y="13877"/>
                          <a:pt x="-965" y="5085"/>
                          <a:pt x="4120" y="0"/>
                        </a:cubicBezTo>
                        <a:cubicBezTo>
                          <a:pt x="4120" y="530"/>
                          <a:pt x="3908" y="848"/>
                          <a:pt x="3802" y="1377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40C93F5F-4940-5E7B-BAAD-840412B9C88E}"/>
                  </a:ext>
                </a:extLst>
              </p:cNvPr>
              <p:cNvGrpSpPr/>
              <p:nvPr/>
            </p:nvGrpSpPr>
            <p:grpSpPr>
              <a:xfrm>
                <a:off x="2647823" y="482554"/>
                <a:ext cx="3022799" cy="5458229"/>
                <a:chOff x="2647823" y="482554"/>
                <a:chExt cx="3022799" cy="5458229"/>
              </a:xfrm>
            </p:grpSpPr>
            <p:grpSp>
              <p:nvGrpSpPr>
                <p:cNvPr id="213" name="Graphic 8">
                  <a:extLst>
                    <a:ext uri="{FF2B5EF4-FFF2-40B4-BE49-F238E27FC236}">
                      <a16:creationId xmlns:a16="http://schemas.microsoft.com/office/drawing/2014/main" id="{15FF9DF9-5301-B5AA-08A2-AC75E5213BF9}"/>
                    </a:ext>
                  </a:extLst>
                </p:cNvPr>
                <p:cNvGrpSpPr/>
                <p:nvPr/>
              </p:nvGrpSpPr>
              <p:grpSpPr>
                <a:xfrm>
                  <a:off x="2831507" y="482554"/>
                  <a:ext cx="2839115" cy="4468795"/>
                  <a:chOff x="2831507" y="482554"/>
                  <a:chExt cx="2839115" cy="4468795"/>
                </a:xfrm>
              </p:grpSpPr>
              <p:grpSp>
                <p:nvGrpSpPr>
                  <p:cNvPr id="214" name="Graphic 8">
                    <a:extLst>
                      <a:ext uri="{FF2B5EF4-FFF2-40B4-BE49-F238E27FC236}">
                        <a16:creationId xmlns:a16="http://schemas.microsoft.com/office/drawing/2014/main" id="{D8312763-E7D9-5318-3BFB-31496015F50C}"/>
                      </a:ext>
                    </a:extLst>
                  </p:cNvPr>
                  <p:cNvGrpSpPr/>
                  <p:nvPr/>
                </p:nvGrpSpPr>
                <p:grpSpPr>
                  <a:xfrm>
                    <a:off x="2908662" y="2795162"/>
                    <a:ext cx="1989752" cy="2150623"/>
                    <a:chOff x="2908662" y="2795162"/>
                    <a:chExt cx="1989752" cy="2150623"/>
                  </a:xfrm>
                </p:grpSpPr>
                <p:sp>
                  <p:nvSpPr>
                    <p:cNvPr id="215" name="Freeform: Shape 214">
                      <a:extLst>
                        <a:ext uri="{FF2B5EF4-FFF2-40B4-BE49-F238E27FC236}">
                          <a16:creationId xmlns:a16="http://schemas.microsoft.com/office/drawing/2014/main" id="{9F65DA31-C860-FAFA-DF28-CBA3D74B4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8814" y="2795162"/>
                      <a:ext cx="1989600" cy="2145416"/>
                    </a:xfrm>
                    <a:custGeom>
                      <a:avLst/>
                      <a:gdLst>
                        <a:gd name="connsiteX0" fmla="*/ 1864920 w 1989600"/>
                        <a:gd name="connsiteY0" fmla="*/ 1559393 h 2145416"/>
                        <a:gd name="connsiteX1" fmla="*/ 490751 w 1989600"/>
                        <a:gd name="connsiteY1" fmla="*/ 1975041 h 2145416"/>
                        <a:gd name="connsiteX2" fmla="*/ 146176 w 1989600"/>
                        <a:gd name="connsiteY2" fmla="*/ 584993 h 2145416"/>
                        <a:gd name="connsiteX3" fmla="*/ 1344933 w 1989600"/>
                        <a:gd name="connsiteY3" fmla="*/ 133861 h 2145416"/>
                        <a:gd name="connsiteX4" fmla="*/ 1864920 w 1989600"/>
                        <a:gd name="connsiteY4" fmla="*/ 1559393 h 2145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89600" h="2145416">
                          <a:moveTo>
                            <a:pt x="1864920" y="1559393"/>
                          </a:moveTo>
                          <a:cubicBezTo>
                            <a:pt x="1508270" y="2268029"/>
                            <a:pt x="1052473" y="2235616"/>
                            <a:pt x="490751" y="1975041"/>
                          </a:cubicBezTo>
                          <a:cubicBezTo>
                            <a:pt x="-70970" y="1714467"/>
                            <a:pt x="-97452" y="1110167"/>
                            <a:pt x="146176" y="584993"/>
                          </a:cubicBezTo>
                          <a:cubicBezTo>
                            <a:pt x="389911" y="59820"/>
                            <a:pt x="699742" y="-165482"/>
                            <a:pt x="1344933" y="133861"/>
                          </a:cubicBezTo>
                          <a:cubicBezTo>
                            <a:pt x="1990124" y="433204"/>
                            <a:pt x="2125178" y="1042270"/>
                            <a:pt x="1864920" y="1559393"/>
                          </a:cubicBezTo>
                          <a:close/>
                        </a:path>
                      </a:pathLst>
                    </a:custGeom>
                    <a:solidFill>
                      <a:srgbClr val="F8AA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" name="Freeform: Shape 215">
                      <a:extLst>
                        <a:ext uri="{FF2B5EF4-FFF2-40B4-BE49-F238E27FC236}">
                          <a16:creationId xmlns:a16="http://schemas.microsoft.com/office/drawing/2014/main" id="{779CC0A3-C1C2-FF14-3435-C1ADF85214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8662" y="2795162"/>
                      <a:ext cx="1986661" cy="2145462"/>
                    </a:xfrm>
                    <a:custGeom>
                      <a:avLst/>
                      <a:gdLst>
                        <a:gd name="connsiteX0" fmla="*/ 490798 w 1986661"/>
                        <a:gd name="connsiteY0" fmla="*/ 1975041 h 2145462"/>
                        <a:gd name="connsiteX1" fmla="*/ 1864967 w 1986661"/>
                        <a:gd name="connsiteY1" fmla="*/ 1559393 h 2145462"/>
                        <a:gd name="connsiteX2" fmla="*/ 1563079 w 1986661"/>
                        <a:gd name="connsiteY2" fmla="*/ 265843 h 2145462"/>
                        <a:gd name="connsiteX3" fmla="*/ 1344979 w 1986661"/>
                        <a:gd name="connsiteY3" fmla="*/ 133861 h 2145462"/>
                        <a:gd name="connsiteX4" fmla="*/ 146223 w 1986661"/>
                        <a:gd name="connsiteY4" fmla="*/ 584993 h 2145462"/>
                        <a:gd name="connsiteX5" fmla="*/ 490798 w 1986661"/>
                        <a:gd name="connsiteY5" fmla="*/ 1975041 h 2145462"/>
                        <a:gd name="connsiteX6" fmla="*/ 547150 w 1986661"/>
                        <a:gd name="connsiteY6" fmla="*/ 619525 h 2145462"/>
                        <a:gd name="connsiteX7" fmla="*/ 844059 w 1986661"/>
                        <a:gd name="connsiteY7" fmla="*/ 718564 h 2145462"/>
                        <a:gd name="connsiteX8" fmla="*/ 1147111 w 1986661"/>
                        <a:gd name="connsiteY8" fmla="*/ 846203 h 2145462"/>
                        <a:gd name="connsiteX9" fmla="*/ 1562656 w 1986661"/>
                        <a:gd name="connsiteY9" fmla="*/ 1220117 h 2145462"/>
                        <a:gd name="connsiteX10" fmla="*/ 1500478 w 1986661"/>
                        <a:gd name="connsiteY10" fmla="*/ 1715526 h 2145462"/>
                        <a:gd name="connsiteX11" fmla="*/ 566216 w 1986661"/>
                        <a:gd name="connsiteY11" fmla="*/ 1880133 h 2145462"/>
                        <a:gd name="connsiteX12" fmla="*/ 199821 w 1986661"/>
                        <a:gd name="connsiteY12" fmla="*/ 931155 h 2145462"/>
                        <a:gd name="connsiteX13" fmla="*/ 547150 w 1986661"/>
                        <a:gd name="connsiteY13" fmla="*/ 619419 h 2145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986661" h="2145462">
                          <a:moveTo>
                            <a:pt x="490798" y="1975041"/>
                          </a:moveTo>
                          <a:cubicBezTo>
                            <a:pt x="1052626" y="2235722"/>
                            <a:pt x="1508422" y="2268029"/>
                            <a:pt x="1864967" y="1559393"/>
                          </a:cubicBezTo>
                          <a:cubicBezTo>
                            <a:pt x="2092282" y="1107625"/>
                            <a:pt x="2006377" y="610416"/>
                            <a:pt x="1563079" y="265843"/>
                          </a:cubicBezTo>
                          <a:cubicBezTo>
                            <a:pt x="1498147" y="215635"/>
                            <a:pt x="1425588" y="171252"/>
                            <a:pt x="1344979" y="133861"/>
                          </a:cubicBezTo>
                          <a:cubicBezTo>
                            <a:pt x="699788" y="-165482"/>
                            <a:pt x="389851" y="59820"/>
                            <a:pt x="146223" y="584993"/>
                          </a:cubicBezTo>
                          <a:cubicBezTo>
                            <a:pt x="-97511" y="1110167"/>
                            <a:pt x="-70924" y="1714467"/>
                            <a:pt x="490798" y="1975041"/>
                          </a:cubicBezTo>
                          <a:close/>
                          <a:moveTo>
                            <a:pt x="547150" y="619525"/>
                          </a:moveTo>
                          <a:cubicBezTo>
                            <a:pt x="650639" y="611369"/>
                            <a:pt x="752327" y="672805"/>
                            <a:pt x="844059" y="718564"/>
                          </a:cubicBezTo>
                          <a:cubicBezTo>
                            <a:pt x="936531" y="764747"/>
                            <a:pt x="1043304" y="834022"/>
                            <a:pt x="1147111" y="846203"/>
                          </a:cubicBezTo>
                          <a:cubicBezTo>
                            <a:pt x="1415102" y="877875"/>
                            <a:pt x="1560325" y="1058265"/>
                            <a:pt x="1562656" y="1220117"/>
                          </a:cubicBezTo>
                          <a:cubicBezTo>
                            <a:pt x="1563821" y="1303586"/>
                            <a:pt x="1469759" y="1501982"/>
                            <a:pt x="1500478" y="1715526"/>
                          </a:cubicBezTo>
                          <a:cubicBezTo>
                            <a:pt x="1531090" y="1929070"/>
                            <a:pt x="1302397" y="2221740"/>
                            <a:pt x="566216" y="1880133"/>
                          </a:cubicBezTo>
                          <a:cubicBezTo>
                            <a:pt x="-169964" y="1538526"/>
                            <a:pt x="112433" y="1013141"/>
                            <a:pt x="199821" y="931155"/>
                          </a:cubicBezTo>
                          <a:cubicBezTo>
                            <a:pt x="250559" y="883595"/>
                            <a:pt x="349387" y="634990"/>
                            <a:pt x="547150" y="619419"/>
                          </a:cubicBezTo>
                          <a:close/>
                        </a:path>
                      </a:pathLst>
                    </a:custGeom>
                    <a:solidFill>
                      <a:srgbClr val="F69D7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17" name="Graphic 8">
                    <a:extLst>
                      <a:ext uri="{FF2B5EF4-FFF2-40B4-BE49-F238E27FC236}">
                        <a16:creationId xmlns:a16="http://schemas.microsoft.com/office/drawing/2014/main" id="{F9FC6CF6-3379-3684-4A21-136B5D8731A2}"/>
                      </a:ext>
                    </a:extLst>
                  </p:cNvPr>
                  <p:cNvGrpSpPr/>
                  <p:nvPr/>
                </p:nvGrpSpPr>
                <p:grpSpPr>
                  <a:xfrm>
                    <a:off x="2855883" y="2175328"/>
                    <a:ext cx="2645764" cy="2769252"/>
                    <a:chOff x="2855883" y="2175328"/>
                    <a:chExt cx="2645764" cy="2769252"/>
                  </a:xfrm>
                </p:grpSpPr>
                <p:sp>
                  <p:nvSpPr>
                    <p:cNvPr id="218" name="Freeform: Shape 217">
                      <a:extLst>
                        <a:ext uri="{FF2B5EF4-FFF2-40B4-BE49-F238E27FC236}">
                          <a16:creationId xmlns:a16="http://schemas.microsoft.com/office/drawing/2014/main" id="{ECEF2A36-835A-7C6D-CB77-BFFB3F9A09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5883" y="2175328"/>
                      <a:ext cx="1999155" cy="1798004"/>
                    </a:xfrm>
                    <a:custGeom>
                      <a:avLst/>
                      <a:gdLst>
                        <a:gd name="connsiteX0" fmla="*/ 1138983 w 1999155"/>
                        <a:gd name="connsiteY0" fmla="*/ 784 h 1798004"/>
                        <a:gd name="connsiteX1" fmla="*/ 188621 w 1999155"/>
                        <a:gd name="connsiteY1" fmla="*/ 763016 h 1798004"/>
                        <a:gd name="connsiteX2" fmla="*/ 71997 w 1999155"/>
                        <a:gd name="connsiteY2" fmla="*/ 1180995 h 1798004"/>
                        <a:gd name="connsiteX3" fmla="*/ 119240 w 1999155"/>
                        <a:gd name="connsiteY3" fmla="*/ 1160657 h 1798004"/>
                        <a:gd name="connsiteX4" fmla="*/ 55367 w 1999155"/>
                        <a:gd name="connsiteY4" fmla="*/ 1798005 h 1798004"/>
                        <a:gd name="connsiteX5" fmla="*/ 214678 w 1999155"/>
                        <a:gd name="connsiteY5" fmla="*/ 1517199 h 1798004"/>
                        <a:gd name="connsiteX6" fmla="*/ 446549 w 1999155"/>
                        <a:gd name="connsiteY6" fmla="*/ 1218386 h 1798004"/>
                        <a:gd name="connsiteX7" fmla="*/ 447078 w 1999155"/>
                        <a:gd name="connsiteY7" fmla="*/ 1277068 h 1798004"/>
                        <a:gd name="connsiteX8" fmla="*/ 1014520 w 1999155"/>
                        <a:gd name="connsiteY8" fmla="*/ 1331725 h 1798004"/>
                        <a:gd name="connsiteX9" fmla="*/ 1580903 w 1999155"/>
                        <a:gd name="connsiteY9" fmla="*/ 1246562 h 1798004"/>
                        <a:gd name="connsiteX10" fmla="*/ 1991575 w 1999155"/>
                        <a:gd name="connsiteY10" fmla="*/ 669485 h 1798004"/>
                        <a:gd name="connsiteX11" fmla="*/ 1138983 w 1999155"/>
                        <a:gd name="connsiteY11" fmla="*/ 572 h 1798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99155" h="1798004">
                          <a:moveTo>
                            <a:pt x="1138983" y="784"/>
                          </a:moveTo>
                          <a:cubicBezTo>
                            <a:pt x="456718" y="-24956"/>
                            <a:pt x="233957" y="590783"/>
                            <a:pt x="188621" y="763016"/>
                          </a:cubicBezTo>
                          <a:cubicBezTo>
                            <a:pt x="143391" y="935250"/>
                            <a:pt x="71997" y="1180995"/>
                            <a:pt x="71997" y="1180995"/>
                          </a:cubicBezTo>
                          <a:lnTo>
                            <a:pt x="119240" y="1160657"/>
                          </a:lnTo>
                          <a:cubicBezTo>
                            <a:pt x="-104581" y="1537113"/>
                            <a:pt x="55367" y="1798005"/>
                            <a:pt x="55367" y="1798005"/>
                          </a:cubicBezTo>
                          <a:cubicBezTo>
                            <a:pt x="55367" y="1798005"/>
                            <a:pt x="134493" y="1525991"/>
                            <a:pt x="214678" y="1517199"/>
                          </a:cubicBezTo>
                          <a:cubicBezTo>
                            <a:pt x="294864" y="1508407"/>
                            <a:pt x="446549" y="1218386"/>
                            <a:pt x="446549" y="1218386"/>
                          </a:cubicBezTo>
                          <a:lnTo>
                            <a:pt x="447078" y="1277068"/>
                          </a:lnTo>
                          <a:cubicBezTo>
                            <a:pt x="616347" y="1150806"/>
                            <a:pt x="697168" y="1099962"/>
                            <a:pt x="1014520" y="1331725"/>
                          </a:cubicBezTo>
                          <a:cubicBezTo>
                            <a:pt x="1291303" y="1533723"/>
                            <a:pt x="1580903" y="1246562"/>
                            <a:pt x="1580903" y="1246562"/>
                          </a:cubicBezTo>
                          <a:lnTo>
                            <a:pt x="1991575" y="669485"/>
                          </a:lnTo>
                          <a:cubicBezTo>
                            <a:pt x="2055130" y="399166"/>
                            <a:pt x="1714580" y="22286"/>
                            <a:pt x="1138983" y="572"/>
                          </a:cubicBezTo>
                          <a:close/>
                        </a:path>
                      </a:pathLst>
                    </a:custGeom>
                    <a:solidFill>
                      <a:srgbClr val="AC523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" name="Freeform: Shape 218">
                      <a:extLst>
                        <a:ext uri="{FF2B5EF4-FFF2-40B4-BE49-F238E27FC236}">
                          <a16:creationId xmlns:a16="http://schemas.microsoft.com/office/drawing/2014/main" id="{C025448F-B6F9-97C7-75AF-EE3191FB5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766" y="2757532"/>
                      <a:ext cx="1227881" cy="2178081"/>
                    </a:xfrm>
                    <a:custGeom>
                      <a:avLst/>
                      <a:gdLst>
                        <a:gd name="connsiteX0" fmla="*/ 577823 w 1227881"/>
                        <a:gd name="connsiteY0" fmla="*/ 0 h 2178081"/>
                        <a:gd name="connsiteX1" fmla="*/ 1 w 1227881"/>
                        <a:gd name="connsiteY1" fmla="*/ 775262 h 2178081"/>
                        <a:gd name="connsiteX2" fmla="*/ 248501 w 1227881"/>
                        <a:gd name="connsiteY2" fmla="*/ 1264739 h 2178081"/>
                        <a:gd name="connsiteX3" fmla="*/ 294049 w 1227881"/>
                        <a:gd name="connsiteY3" fmla="*/ 1227560 h 2178081"/>
                        <a:gd name="connsiteX4" fmla="*/ 252103 w 1227881"/>
                        <a:gd name="connsiteY4" fmla="*/ 1641195 h 2178081"/>
                        <a:gd name="connsiteX5" fmla="*/ 55611 w 1227881"/>
                        <a:gd name="connsiteY5" fmla="*/ 2110758 h 2178081"/>
                        <a:gd name="connsiteX6" fmla="*/ 673897 w 1227881"/>
                        <a:gd name="connsiteY6" fmla="*/ 1945198 h 2178081"/>
                        <a:gd name="connsiteX7" fmla="*/ 1003431 w 1227881"/>
                        <a:gd name="connsiteY7" fmla="*/ 1601155 h 2178081"/>
                        <a:gd name="connsiteX8" fmla="*/ 1171640 w 1227881"/>
                        <a:gd name="connsiteY8" fmla="*/ 1306579 h 2178081"/>
                        <a:gd name="connsiteX9" fmla="*/ 577823 w 1227881"/>
                        <a:gd name="connsiteY9" fmla="*/ 0 h 2178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27881" h="2178081">
                          <a:moveTo>
                            <a:pt x="577823" y="0"/>
                          </a:moveTo>
                          <a:cubicBezTo>
                            <a:pt x="576552" y="9216"/>
                            <a:pt x="97876" y="728973"/>
                            <a:pt x="1" y="775262"/>
                          </a:cubicBezTo>
                          <a:cubicBezTo>
                            <a:pt x="-529" y="966244"/>
                            <a:pt x="302735" y="976730"/>
                            <a:pt x="248501" y="1264739"/>
                          </a:cubicBezTo>
                          <a:lnTo>
                            <a:pt x="294049" y="1227560"/>
                          </a:lnTo>
                          <a:cubicBezTo>
                            <a:pt x="294049" y="1227560"/>
                            <a:pt x="245218" y="1559845"/>
                            <a:pt x="252103" y="1641195"/>
                          </a:cubicBezTo>
                          <a:cubicBezTo>
                            <a:pt x="258458" y="1716295"/>
                            <a:pt x="55611" y="2110758"/>
                            <a:pt x="55611" y="2110758"/>
                          </a:cubicBezTo>
                          <a:cubicBezTo>
                            <a:pt x="55611" y="2110758"/>
                            <a:pt x="493613" y="2342839"/>
                            <a:pt x="673897" y="1945198"/>
                          </a:cubicBezTo>
                          <a:cubicBezTo>
                            <a:pt x="764887" y="1744789"/>
                            <a:pt x="888290" y="1718838"/>
                            <a:pt x="1003431" y="1601155"/>
                          </a:cubicBezTo>
                          <a:cubicBezTo>
                            <a:pt x="1003431" y="1601155"/>
                            <a:pt x="1067940" y="1451272"/>
                            <a:pt x="1171640" y="1306579"/>
                          </a:cubicBezTo>
                          <a:cubicBezTo>
                            <a:pt x="1269409" y="1169937"/>
                            <a:pt x="1325656" y="139079"/>
                            <a:pt x="577823" y="0"/>
                          </a:cubicBezTo>
                          <a:close/>
                        </a:path>
                      </a:pathLst>
                    </a:custGeom>
                    <a:solidFill>
                      <a:srgbClr val="AC523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" name="Freeform: Shape 219">
                      <a:extLst>
                        <a:ext uri="{FF2B5EF4-FFF2-40B4-BE49-F238E27FC236}">
                          <a16:creationId xmlns:a16="http://schemas.microsoft.com/office/drawing/2014/main" id="{2A13B4B2-299A-9CFB-511D-608301A545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6093" y="3292682"/>
                      <a:ext cx="1418521" cy="680651"/>
                    </a:xfrm>
                    <a:custGeom>
                      <a:avLst/>
                      <a:gdLst>
                        <a:gd name="connsiteX0" fmla="*/ 1036555 w 1418521"/>
                        <a:gd name="connsiteY0" fmla="*/ 80059 h 680651"/>
                        <a:gd name="connsiteX1" fmla="*/ 741871 w 1418521"/>
                        <a:gd name="connsiteY1" fmla="*/ 2628 h 680651"/>
                        <a:gd name="connsiteX2" fmla="*/ 449411 w 1418521"/>
                        <a:gd name="connsiteY2" fmla="*/ 43303 h 680651"/>
                        <a:gd name="connsiteX3" fmla="*/ 258428 w 1418521"/>
                        <a:gd name="connsiteY3" fmla="*/ 191280 h 680651"/>
                        <a:gd name="connsiteX4" fmla="*/ 103777 w 1418521"/>
                        <a:gd name="connsiteY4" fmla="*/ 287459 h 680651"/>
                        <a:gd name="connsiteX5" fmla="*/ 33655 w 1418521"/>
                        <a:gd name="connsiteY5" fmla="*/ 230578 h 680651"/>
                        <a:gd name="connsiteX6" fmla="*/ 55263 w 1418521"/>
                        <a:gd name="connsiteY6" fmla="*/ 680651 h 680651"/>
                        <a:gd name="connsiteX7" fmla="*/ 214575 w 1418521"/>
                        <a:gd name="connsiteY7" fmla="*/ 399845 h 680651"/>
                        <a:gd name="connsiteX8" fmla="*/ 446445 w 1418521"/>
                        <a:gd name="connsiteY8" fmla="*/ 101032 h 680651"/>
                        <a:gd name="connsiteX9" fmla="*/ 446975 w 1418521"/>
                        <a:gd name="connsiteY9" fmla="*/ 159714 h 680651"/>
                        <a:gd name="connsiteX10" fmla="*/ 1014417 w 1418521"/>
                        <a:gd name="connsiteY10" fmla="*/ 214371 h 680651"/>
                        <a:gd name="connsiteX11" fmla="*/ 1418522 w 1418521"/>
                        <a:gd name="connsiteY11" fmla="*/ 239688 h 680651"/>
                        <a:gd name="connsiteX12" fmla="*/ 1418522 w 1418521"/>
                        <a:gd name="connsiteY12" fmla="*/ 239688 h 680651"/>
                        <a:gd name="connsiteX13" fmla="*/ 1315351 w 1418521"/>
                        <a:gd name="connsiteY13" fmla="*/ 214901 h 680651"/>
                        <a:gd name="connsiteX14" fmla="*/ 1036555 w 1418521"/>
                        <a:gd name="connsiteY14" fmla="*/ 79953 h 6806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418521" h="680651">
                          <a:moveTo>
                            <a:pt x="1036555" y="80059"/>
                          </a:moveTo>
                          <a:cubicBezTo>
                            <a:pt x="941222" y="46587"/>
                            <a:pt x="843559" y="11314"/>
                            <a:pt x="741871" y="2628"/>
                          </a:cubicBezTo>
                          <a:cubicBezTo>
                            <a:pt x="644844" y="-5634"/>
                            <a:pt x="540825" y="4959"/>
                            <a:pt x="449411" y="43303"/>
                          </a:cubicBezTo>
                          <a:cubicBezTo>
                            <a:pt x="372933" y="75292"/>
                            <a:pt x="314039" y="129950"/>
                            <a:pt x="258428" y="191280"/>
                          </a:cubicBezTo>
                          <a:cubicBezTo>
                            <a:pt x="220507" y="233226"/>
                            <a:pt x="165743" y="292226"/>
                            <a:pt x="103777" y="287459"/>
                          </a:cubicBezTo>
                          <a:cubicBezTo>
                            <a:pt x="65856" y="284493"/>
                            <a:pt x="45200" y="260766"/>
                            <a:pt x="33655" y="230578"/>
                          </a:cubicBezTo>
                          <a:cubicBezTo>
                            <a:pt x="-53098" y="503546"/>
                            <a:pt x="55263" y="680651"/>
                            <a:pt x="55263" y="680651"/>
                          </a:cubicBezTo>
                          <a:cubicBezTo>
                            <a:pt x="55263" y="680651"/>
                            <a:pt x="134390" y="408637"/>
                            <a:pt x="214575" y="399845"/>
                          </a:cubicBezTo>
                          <a:cubicBezTo>
                            <a:pt x="294760" y="391053"/>
                            <a:pt x="446445" y="101032"/>
                            <a:pt x="446445" y="101032"/>
                          </a:cubicBezTo>
                          <a:lnTo>
                            <a:pt x="446975" y="159714"/>
                          </a:lnTo>
                          <a:cubicBezTo>
                            <a:pt x="616244" y="33452"/>
                            <a:pt x="697065" y="-17392"/>
                            <a:pt x="1014417" y="214371"/>
                          </a:cubicBezTo>
                          <a:cubicBezTo>
                            <a:pt x="1160382" y="320931"/>
                            <a:pt x="1309948" y="291378"/>
                            <a:pt x="1418522" y="239688"/>
                          </a:cubicBezTo>
                          <a:lnTo>
                            <a:pt x="1418522" y="239688"/>
                          </a:lnTo>
                          <a:cubicBezTo>
                            <a:pt x="1383673" y="235768"/>
                            <a:pt x="1349352" y="228142"/>
                            <a:pt x="1315351" y="214901"/>
                          </a:cubicBezTo>
                          <a:cubicBezTo>
                            <a:pt x="1219171" y="177192"/>
                            <a:pt x="1134113" y="114167"/>
                            <a:pt x="1036555" y="79953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" name="Freeform: Shape 220">
                      <a:extLst>
                        <a:ext uri="{FF2B5EF4-FFF2-40B4-BE49-F238E27FC236}">
                          <a16:creationId xmlns:a16="http://schemas.microsoft.com/office/drawing/2014/main" id="{D30A2DBB-B707-51BE-14DE-83F3FB5780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0568" y="2632859"/>
                      <a:ext cx="1884197" cy="793904"/>
                    </a:xfrm>
                    <a:custGeom>
                      <a:avLst/>
                      <a:gdLst>
                        <a:gd name="connsiteX0" fmla="*/ 1852845 w 1884197"/>
                        <a:gd name="connsiteY0" fmla="*/ 106 h 793904"/>
                        <a:gd name="connsiteX1" fmla="*/ 1851044 w 1884197"/>
                        <a:gd name="connsiteY1" fmla="*/ 7944 h 793904"/>
                        <a:gd name="connsiteX2" fmla="*/ 1626483 w 1884197"/>
                        <a:gd name="connsiteY2" fmla="*/ 367982 h 793904"/>
                        <a:gd name="connsiteX3" fmla="*/ 1340379 w 1884197"/>
                        <a:gd name="connsiteY3" fmla="*/ 579725 h 793904"/>
                        <a:gd name="connsiteX4" fmla="*/ 987859 w 1884197"/>
                        <a:gd name="connsiteY4" fmla="*/ 508120 h 793904"/>
                        <a:gd name="connsiteX5" fmla="*/ 73300 w 1884197"/>
                        <a:gd name="connsiteY5" fmla="*/ 324129 h 793904"/>
                        <a:gd name="connsiteX6" fmla="*/ 71076 w 1884197"/>
                        <a:gd name="connsiteY6" fmla="*/ 315655 h 793904"/>
                        <a:gd name="connsiteX7" fmla="*/ 0 w 1884197"/>
                        <a:gd name="connsiteY7" fmla="*/ 573581 h 793904"/>
                        <a:gd name="connsiteX8" fmla="*/ 189924 w 1884197"/>
                        <a:gd name="connsiteY8" fmla="*/ 519878 h 793904"/>
                        <a:gd name="connsiteX9" fmla="*/ 616062 w 1884197"/>
                        <a:gd name="connsiteY9" fmla="*/ 512145 h 793904"/>
                        <a:gd name="connsiteX10" fmla="*/ 1129269 w 1884197"/>
                        <a:gd name="connsiteY10" fmla="*/ 639572 h 793904"/>
                        <a:gd name="connsiteX11" fmla="*/ 1412619 w 1884197"/>
                        <a:gd name="connsiteY11" fmla="*/ 787655 h 793904"/>
                        <a:gd name="connsiteX12" fmla="*/ 1460921 w 1884197"/>
                        <a:gd name="connsiteY12" fmla="*/ 793904 h 793904"/>
                        <a:gd name="connsiteX13" fmla="*/ 1466006 w 1884197"/>
                        <a:gd name="connsiteY13" fmla="*/ 789032 h 793904"/>
                        <a:gd name="connsiteX14" fmla="*/ 1876678 w 1884197"/>
                        <a:gd name="connsiteY14" fmla="*/ 211955 h 793904"/>
                        <a:gd name="connsiteX15" fmla="*/ 1852633 w 1884197"/>
                        <a:gd name="connsiteY15" fmla="*/ 0 h 793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884197" h="793904">
                          <a:moveTo>
                            <a:pt x="1852845" y="106"/>
                          </a:moveTo>
                          <a:cubicBezTo>
                            <a:pt x="1852209" y="2754"/>
                            <a:pt x="1851680" y="5296"/>
                            <a:pt x="1851044" y="7944"/>
                          </a:cubicBezTo>
                          <a:cubicBezTo>
                            <a:pt x="1814924" y="142892"/>
                            <a:pt x="1714824" y="263117"/>
                            <a:pt x="1626483" y="367982"/>
                          </a:cubicBezTo>
                          <a:cubicBezTo>
                            <a:pt x="1548840" y="460242"/>
                            <a:pt x="1456473" y="543393"/>
                            <a:pt x="1340379" y="579725"/>
                          </a:cubicBezTo>
                          <a:cubicBezTo>
                            <a:pt x="1214963" y="619023"/>
                            <a:pt x="1103424" y="544240"/>
                            <a:pt x="987859" y="508120"/>
                          </a:cubicBezTo>
                          <a:cubicBezTo>
                            <a:pt x="436412" y="335251"/>
                            <a:pt x="97028" y="404526"/>
                            <a:pt x="73300" y="324129"/>
                          </a:cubicBezTo>
                          <a:cubicBezTo>
                            <a:pt x="72453" y="321269"/>
                            <a:pt x="71817" y="318515"/>
                            <a:pt x="71076" y="315655"/>
                          </a:cubicBezTo>
                          <a:cubicBezTo>
                            <a:pt x="49361" y="397853"/>
                            <a:pt x="22350" y="494773"/>
                            <a:pt x="0" y="573581"/>
                          </a:cubicBezTo>
                          <a:cubicBezTo>
                            <a:pt x="60272" y="546041"/>
                            <a:pt x="126687" y="529834"/>
                            <a:pt x="189924" y="519878"/>
                          </a:cubicBezTo>
                          <a:cubicBezTo>
                            <a:pt x="330699" y="497739"/>
                            <a:pt x="474969" y="498163"/>
                            <a:pt x="616062" y="512145"/>
                          </a:cubicBezTo>
                          <a:cubicBezTo>
                            <a:pt x="792321" y="529517"/>
                            <a:pt x="964662" y="575912"/>
                            <a:pt x="1129269" y="639572"/>
                          </a:cubicBezTo>
                          <a:cubicBezTo>
                            <a:pt x="1227356" y="677599"/>
                            <a:pt x="1319617" y="738400"/>
                            <a:pt x="1412619" y="787655"/>
                          </a:cubicBezTo>
                          <a:cubicBezTo>
                            <a:pt x="1427555" y="795493"/>
                            <a:pt x="1446198" y="785854"/>
                            <a:pt x="1460921" y="793904"/>
                          </a:cubicBezTo>
                          <a:cubicBezTo>
                            <a:pt x="1464205" y="790939"/>
                            <a:pt x="1466006" y="789032"/>
                            <a:pt x="1466006" y="789032"/>
                          </a:cubicBezTo>
                          <a:lnTo>
                            <a:pt x="1876678" y="211955"/>
                          </a:lnTo>
                          <a:cubicBezTo>
                            <a:pt x="1892249" y="145434"/>
                            <a:pt x="1883351" y="72558"/>
                            <a:pt x="1852633" y="0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" name="Freeform: Shape 221">
                      <a:extLst>
                        <a:ext uri="{FF2B5EF4-FFF2-40B4-BE49-F238E27FC236}">
                          <a16:creationId xmlns:a16="http://schemas.microsoft.com/office/drawing/2014/main" id="{6F91F023-9F6F-D5B1-D353-FCE4034098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3400" y="2757638"/>
                      <a:ext cx="1118203" cy="1656236"/>
                    </a:xfrm>
                    <a:custGeom>
                      <a:avLst/>
                      <a:gdLst>
                        <a:gd name="connsiteX0" fmla="*/ 1116135 w 1118203"/>
                        <a:gd name="connsiteY0" fmla="*/ 899935 h 1656236"/>
                        <a:gd name="connsiteX1" fmla="*/ 1073341 w 1118203"/>
                        <a:gd name="connsiteY1" fmla="*/ 1066130 h 1656236"/>
                        <a:gd name="connsiteX2" fmla="*/ 885641 w 1118203"/>
                        <a:gd name="connsiteY2" fmla="*/ 1261667 h 1656236"/>
                        <a:gd name="connsiteX3" fmla="*/ 686820 w 1118203"/>
                        <a:gd name="connsiteY3" fmla="*/ 1161462 h 1656236"/>
                        <a:gd name="connsiteX4" fmla="*/ 432281 w 1118203"/>
                        <a:gd name="connsiteY4" fmla="*/ 820809 h 1656236"/>
                        <a:gd name="connsiteX5" fmla="*/ 295425 w 1118203"/>
                        <a:gd name="connsiteY5" fmla="*/ 562565 h 1656236"/>
                        <a:gd name="connsiteX6" fmla="*/ 380696 w 1118203"/>
                        <a:gd name="connsiteY6" fmla="*/ 342454 h 1656236"/>
                        <a:gd name="connsiteX7" fmla="*/ 490540 w 1118203"/>
                        <a:gd name="connsiteY7" fmla="*/ 160052 h 1656236"/>
                        <a:gd name="connsiteX8" fmla="*/ 579199 w 1118203"/>
                        <a:gd name="connsiteY8" fmla="*/ 29129 h 1656236"/>
                        <a:gd name="connsiteX9" fmla="*/ 468190 w 1118203"/>
                        <a:gd name="connsiteY9" fmla="*/ 0 h 1656236"/>
                        <a:gd name="connsiteX10" fmla="*/ 0 w 1118203"/>
                        <a:gd name="connsiteY10" fmla="*/ 662982 h 1656236"/>
                        <a:gd name="connsiteX11" fmla="*/ 251043 w 1118203"/>
                        <a:gd name="connsiteY11" fmla="*/ 851421 h 1656236"/>
                        <a:gd name="connsiteX12" fmla="*/ 535558 w 1118203"/>
                        <a:gd name="connsiteY12" fmla="*/ 1151506 h 1656236"/>
                        <a:gd name="connsiteX13" fmla="*/ 832573 w 1118203"/>
                        <a:gd name="connsiteY13" fmla="*/ 1656236 h 1656236"/>
                        <a:gd name="connsiteX14" fmla="*/ 893798 w 1118203"/>
                        <a:gd name="connsiteY14" fmla="*/ 1601261 h 1656236"/>
                        <a:gd name="connsiteX15" fmla="*/ 1062007 w 1118203"/>
                        <a:gd name="connsiteY15" fmla="*/ 1306685 h 1656236"/>
                        <a:gd name="connsiteX16" fmla="*/ 1116135 w 1118203"/>
                        <a:gd name="connsiteY16" fmla="*/ 900041 h 16562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18203" h="1656236">
                          <a:moveTo>
                            <a:pt x="1116135" y="899935"/>
                          </a:moveTo>
                          <a:cubicBezTo>
                            <a:pt x="1107025" y="955333"/>
                            <a:pt x="1092937" y="1010838"/>
                            <a:pt x="1073341" y="1066130"/>
                          </a:cubicBezTo>
                          <a:cubicBezTo>
                            <a:pt x="1040292" y="1159238"/>
                            <a:pt x="985211" y="1237622"/>
                            <a:pt x="885641" y="1261667"/>
                          </a:cubicBezTo>
                          <a:cubicBezTo>
                            <a:pt x="801431" y="1282111"/>
                            <a:pt x="734910" y="1222263"/>
                            <a:pt x="686820" y="1161462"/>
                          </a:cubicBezTo>
                          <a:cubicBezTo>
                            <a:pt x="599113" y="1050242"/>
                            <a:pt x="513102" y="937326"/>
                            <a:pt x="432281" y="820809"/>
                          </a:cubicBezTo>
                          <a:cubicBezTo>
                            <a:pt x="382178" y="748569"/>
                            <a:pt x="297120" y="658003"/>
                            <a:pt x="295425" y="562565"/>
                          </a:cubicBezTo>
                          <a:cubicBezTo>
                            <a:pt x="293943" y="481745"/>
                            <a:pt x="341185" y="409716"/>
                            <a:pt x="380696" y="342454"/>
                          </a:cubicBezTo>
                          <a:cubicBezTo>
                            <a:pt x="416710" y="281230"/>
                            <a:pt x="452831" y="220111"/>
                            <a:pt x="490540" y="160052"/>
                          </a:cubicBezTo>
                          <a:cubicBezTo>
                            <a:pt x="516491" y="118953"/>
                            <a:pt x="558120" y="75418"/>
                            <a:pt x="579199" y="29129"/>
                          </a:cubicBezTo>
                          <a:cubicBezTo>
                            <a:pt x="544350" y="17160"/>
                            <a:pt x="507382" y="7309"/>
                            <a:pt x="468190" y="0"/>
                          </a:cubicBezTo>
                          <a:cubicBezTo>
                            <a:pt x="467236" y="7309"/>
                            <a:pt x="174459" y="448484"/>
                            <a:pt x="0" y="662982"/>
                          </a:cubicBezTo>
                          <a:cubicBezTo>
                            <a:pt x="95544" y="704716"/>
                            <a:pt x="176895" y="780664"/>
                            <a:pt x="251043" y="851421"/>
                          </a:cubicBezTo>
                          <a:cubicBezTo>
                            <a:pt x="350718" y="946542"/>
                            <a:pt x="448382" y="1044204"/>
                            <a:pt x="535558" y="1151506"/>
                          </a:cubicBezTo>
                          <a:cubicBezTo>
                            <a:pt x="656842" y="1300859"/>
                            <a:pt x="773255" y="1463347"/>
                            <a:pt x="832573" y="1656236"/>
                          </a:cubicBezTo>
                          <a:cubicBezTo>
                            <a:pt x="832573" y="1656236"/>
                            <a:pt x="870706" y="1624882"/>
                            <a:pt x="893798" y="1601261"/>
                          </a:cubicBezTo>
                          <a:cubicBezTo>
                            <a:pt x="893798" y="1601261"/>
                            <a:pt x="958306" y="1451378"/>
                            <a:pt x="1062007" y="1306685"/>
                          </a:cubicBezTo>
                          <a:cubicBezTo>
                            <a:pt x="1096856" y="1257960"/>
                            <a:pt x="1126409" y="1095366"/>
                            <a:pt x="1116135" y="900041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" name="Freeform: Shape 222">
                      <a:extLst>
                        <a:ext uri="{FF2B5EF4-FFF2-40B4-BE49-F238E27FC236}">
                          <a16:creationId xmlns:a16="http://schemas.microsoft.com/office/drawing/2014/main" id="{B5F3B643-CAB2-FFB9-7CD5-98173E2068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554" y="3512244"/>
                      <a:ext cx="690209" cy="1425690"/>
                    </a:xfrm>
                    <a:custGeom>
                      <a:avLst/>
                      <a:gdLst>
                        <a:gd name="connsiteX0" fmla="*/ 441497 w 690209"/>
                        <a:gd name="connsiteY0" fmla="*/ 1418012 h 1425690"/>
                        <a:gd name="connsiteX1" fmla="*/ 674215 w 690209"/>
                        <a:gd name="connsiteY1" fmla="*/ 1190592 h 1425690"/>
                        <a:gd name="connsiteX2" fmla="*/ 690210 w 690209"/>
                        <a:gd name="connsiteY2" fmla="*/ 1157755 h 1425690"/>
                        <a:gd name="connsiteX3" fmla="*/ 666694 w 690209"/>
                        <a:gd name="connsiteY3" fmla="*/ 1168877 h 1425690"/>
                        <a:gd name="connsiteX4" fmla="*/ 344046 w 690209"/>
                        <a:gd name="connsiteY4" fmla="*/ 1124177 h 1425690"/>
                        <a:gd name="connsiteX5" fmla="*/ 559074 w 690209"/>
                        <a:gd name="connsiteY5" fmla="*/ 936161 h 1425690"/>
                        <a:gd name="connsiteX6" fmla="*/ 375929 w 690209"/>
                        <a:gd name="connsiteY6" fmla="*/ 628133 h 1425690"/>
                        <a:gd name="connsiteX7" fmla="*/ 378472 w 690209"/>
                        <a:gd name="connsiteY7" fmla="*/ 467127 h 1425690"/>
                        <a:gd name="connsiteX8" fmla="*/ 308243 w 690209"/>
                        <a:gd name="connsiteY8" fmla="*/ 291187 h 1425690"/>
                        <a:gd name="connsiteX9" fmla="*/ 191196 w 690209"/>
                        <a:gd name="connsiteY9" fmla="*/ 183250 h 1425690"/>
                        <a:gd name="connsiteX10" fmla="*/ 27647 w 690209"/>
                        <a:gd name="connsiteY10" fmla="*/ 0 h 1425690"/>
                        <a:gd name="connsiteX11" fmla="*/ 24469 w 690209"/>
                        <a:gd name="connsiteY11" fmla="*/ 2754 h 1425690"/>
                        <a:gd name="connsiteX12" fmla="*/ 21609 w 690209"/>
                        <a:gd name="connsiteY12" fmla="*/ 5296 h 1425690"/>
                        <a:gd name="connsiteX13" fmla="*/ 11123 w 690209"/>
                        <a:gd name="connsiteY13" fmla="*/ 13770 h 1425690"/>
                        <a:gd name="connsiteX14" fmla="*/ 9322 w 690209"/>
                        <a:gd name="connsiteY14" fmla="*/ 14935 h 1425690"/>
                        <a:gd name="connsiteX15" fmla="*/ 1 w 690209"/>
                        <a:gd name="connsiteY15" fmla="*/ 20655 h 1425690"/>
                        <a:gd name="connsiteX16" fmla="*/ 248501 w 690209"/>
                        <a:gd name="connsiteY16" fmla="*/ 510133 h 1425690"/>
                        <a:gd name="connsiteX17" fmla="*/ 294049 w 690209"/>
                        <a:gd name="connsiteY17" fmla="*/ 472953 h 1425690"/>
                        <a:gd name="connsiteX18" fmla="*/ 252103 w 690209"/>
                        <a:gd name="connsiteY18" fmla="*/ 886588 h 1425690"/>
                        <a:gd name="connsiteX19" fmla="*/ 55611 w 690209"/>
                        <a:gd name="connsiteY19" fmla="*/ 1356152 h 1425690"/>
                        <a:gd name="connsiteX20" fmla="*/ 441179 w 690209"/>
                        <a:gd name="connsiteY20" fmla="*/ 1418012 h 1425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90209" h="1425690">
                          <a:moveTo>
                            <a:pt x="441497" y="1418012"/>
                          </a:moveTo>
                          <a:cubicBezTo>
                            <a:pt x="530898" y="1385281"/>
                            <a:pt x="616380" y="1318019"/>
                            <a:pt x="674215" y="1190592"/>
                          </a:cubicBezTo>
                          <a:cubicBezTo>
                            <a:pt x="679511" y="1179046"/>
                            <a:pt x="684913" y="1168136"/>
                            <a:pt x="690210" y="1157755"/>
                          </a:cubicBezTo>
                          <a:cubicBezTo>
                            <a:pt x="682371" y="1161357"/>
                            <a:pt x="674639" y="1165382"/>
                            <a:pt x="666694" y="1168877"/>
                          </a:cubicBezTo>
                          <a:cubicBezTo>
                            <a:pt x="564265" y="1213366"/>
                            <a:pt x="398068" y="1259972"/>
                            <a:pt x="344046" y="1124177"/>
                          </a:cubicBezTo>
                          <a:cubicBezTo>
                            <a:pt x="305171" y="1026515"/>
                            <a:pt x="504946" y="1141125"/>
                            <a:pt x="559074" y="936161"/>
                          </a:cubicBezTo>
                          <a:cubicBezTo>
                            <a:pt x="575281" y="875467"/>
                            <a:pt x="363218" y="689569"/>
                            <a:pt x="375929" y="628133"/>
                          </a:cubicBezTo>
                          <a:cubicBezTo>
                            <a:pt x="387264" y="574111"/>
                            <a:pt x="403470" y="518818"/>
                            <a:pt x="378472" y="467127"/>
                          </a:cubicBezTo>
                          <a:cubicBezTo>
                            <a:pt x="351461" y="411411"/>
                            <a:pt x="345317" y="340336"/>
                            <a:pt x="308243" y="291187"/>
                          </a:cubicBezTo>
                          <a:cubicBezTo>
                            <a:pt x="275830" y="248075"/>
                            <a:pt x="234201" y="215133"/>
                            <a:pt x="191196" y="183250"/>
                          </a:cubicBezTo>
                          <a:cubicBezTo>
                            <a:pt x="124145" y="133147"/>
                            <a:pt x="54764" y="81986"/>
                            <a:pt x="27647" y="0"/>
                          </a:cubicBezTo>
                          <a:cubicBezTo>
                            <a:pt x="26588" y="954"/>
                            <a:pt x="25528" y="1801"/>
                            <a:pt x="24469" y="2754"/>
                          </a:cubicBezTo>
                          <a:cubicBezTo>
                            <a:pt x="23516" y="3602"/>
                            <a:pt x="22563" y="4555"/>
                            <a:pt x="21609" y="5296"/>
                          </a:cubicBezTo>
                          <a:cubicBezTo>
                            <a:pt x="17902" y="8580"/>
                            <a:pt x="14406" y="11334"/>
                            <a:pt x="11123" y="13770"/>
                          </a:cubicBezTo>
                          <a:cubicBezTo>
                            <a:pt x="10487" y="14194"/>
                            <a:pt x="9958" y="14618"/>
                            <a:pt x="9322" y="14935"/>
                          </a:cubicBezTo>
                          <a:cubicBezTo>
                            <a:pt x="5932" y="17266"/>
                            <a:pt x="2755" y="19278"/>
                            <a:pt x="1" y="20655"/>
                          </a:cubicBezTo>
                          <a:cubicBezTo>
                            <a:pt x="-529" y="211637"/>
                            <a:pt x="302735" y="222124"/>
                            <a:pt x="248501" y="510133"/>
                          </a:cubicBezTo>
                          <a:lnTo>
                            <a:pt x="294049" y="472953"/>
                          </a:lnTo>
                          <a:cubicBezTo>
                            <a:pt x="294049" y="472953"/>
                            <a:pt x="245218" y="805238"/>
                            <a:pt x="252103" y="886588"/>
                          </a:cubicBezTo>
                          <a:cubicBezTo>
                            <a:pt x="258458" y="961689"/>
                            <a:pt x="55611" y="1356152"/>
                            <a:pt x="55611" y="1356152"/>
                          </a:cubicBezTo>
                          <a:cubicBezTo>
                            <a:pt x="55611" y="1356152"/>
                            <a:pt x="235261" y="1453179"/>
                            <a:pt x="441179" y="1418012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" name="Freeform: Shape 223">
                      <a:extLst>
                        <a:ext uri="{FF2B5EF4-FFF2-40B4-BE49-F238E27FC236}">
                          <a16:creationId xmlns:a16="http://schemas.microsoft.com/office/drawing/2014/main" id="{C435902F-CCAD-378D-F7F6-4CDC894E71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5986" y="3327297"/>
                      <a:ext cx="1381871" cy="645930"/>
                    </a:xfrm>
                    <a:custGeom>
                      <a:avLst/>
                      <a:gdLst>
                        <a:gd name="connsiteX0" fmla="*/ 1381872 w 1381871"/>
                        <a:gd name="connsiteY0" fmla="*/ 220855 h 645930"/>
                        <a:gd name="connsiteX1" fmla="*/ 1197986 w 1381871"/>
                        <a:gd name="connsiteY1" fmla="*/ 195010 h 645930"/>
                        <a:gd name="connsiteX2" fmla="*/ 698971 w 1381871"/>
                        <a:gd name="connsiteY2" fmla="*/ 533 h 645930"/>
                        <a:gd name="connsiteX3" fmla="*/ 541990 w 1381871"/>
                        <a:gd name="connsiteY3" fmla="*/ 32733 h 645930"/>
                        <a:gd name="connsiteX4" fmla="*/ 433946 w 1381871"/>
                        <a:gd name="connsiteY4" fmla="*/ 61757 h 645930"/>
                        <a:gd name="connsiteX5" fmla="*/ 273470 w 1381871"/>
                        <a:gd name="connsiteY5" fmla="*/ 267674 h 645930"/>
                        <a:gd name="connsiteX6" fmla="*/ 280143 w 1381871"/>
                        <a:gd name="connsiteY6" fmla="*/ 103809 h 645930"/>
                        <a:gd name="connsiteX7" fmla="*/ 141699 w 1381871"/>
                        <a:gd name="connsiteY7" fmla="*/ 344470 h 645930"/>
                        <a:gd name="connsiteX8" fmla="*/ 83651 w 1381871"/>
                        <a:gd name="connsiteY8" fmla="*/ 248502 h 645930"/>
                        <a:gd name="connsiteX9" fmla="*/ 33655 w 1381871"/>
                        <a:gd name="connsiteY9" fmla="*/ 195857 h 645930"/>
                        <a:gd name="connsiteX10" fmla="*/ 55263 w 1381871"/>
                        <a:gd name="connsiteY10" fmla="*/ 645931 h 645930"/>
                        <a:gd name="connsiteX11" fmla="*/ 214575 w 1381871"/>
                        <a:gd name="connsiteY11" fmla="*/ 365125 h 645930"/>
                        <a:gd name="connsiteX12" fmla="*/ 446445 w 1381871"/>
                        <a:gd name="connsiteY12" fmla="*/ 66312 h 645930"/>
                        <a:gd name="connsiteX13" fmla="*/ 446975 w 1381871"/>
                        <a:gd name="connsiteY13" fmla="*/ 124994 h 645930"/>
                        <a:gd name="connsiteX14" fmla="*/ 1014417 w 1381871"/>
                        <a:gd name="connsiteY14" fmla="*/ 179651 h 645930"/>
                        <a:gd name="connsiteX15" fmla="*/ 1380283 w 1381871"/>
                        <a:gd name="connsiteY15" fmla="*/ 221597 h 645930"/>
                        <a:gd name="connsiteX16" fmla="*/ 1381872 w 1381871"/>
                        <a:gd name="connsiteY16" fmla="*/ 220749 h 645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81871" h="645930">
                          <a:moveTo>
                            <a:pt x="1381872" y="220855"/>
                          </a:moveTo>
                          <a:cubicBezTo>
                            <a:pt x="1319270" y="223504"/>
                            <a:pt x="1216099" y="198611"/>
                            <a:pt x="1197986" y="195010"/>
                          </a:cubicBezTo>
                          <a:cubicBezTo>
                            <a:pt x="1018336" y="159737"/>
                            <a:pt x="888154" y="9324"/>
                            <a:pt x="698971" y="533"/>
                          </a:cubicBezTo>
                          <a:cubicBezTo>
                            <a:pt x="638700" y="-2328"/>
                            <a:pt x="596224" y="6041"/>
                            <a:pt x="541990" y="32733"/>
                          </a:cubicBezTo>
                          <a:cubicBezTo>
                            <a:pt x="504810" y="51164"/>
                            <a:pt x="465512" y="32522"/>
                            <a:pt x="433946" y="61757"/>
                          </a:cubicBezTo>
                          <a:cubicBezTo>
                            <a:pt x="374310" y="116838"/>
                            <a:pt x="300692" y="282398"/>
                            <a:pt x="273470" y="267674"/>
                          </a:cubicBezTo>
                          <a:cubicBezTo>
                            <a:pt x="246247" y="252951"/>
                            <a:pt x="339779" y="127854"/>
                            <a:pt x="280143" y="103809"/>
                          </a:cubicBezTo>
                          <a:cubicBezTo>
                            <a:pt x="248048" y="90886"/>
                            <a:pt x="171781" y="351460"/>
                            <a:pt x="141699" y="344470"/>
                          </a:cubicBezTo>
                          <a:cubicBezTo>
                            <a:pt x="95939" y="333771"/>
                            <a:pt x="78355" y="291401"/>
                            <a:pt x="83651" y="248502"/>
                          </a:cubicBezTo>
                          <a:cubicBezTo>
                            <a:pt x="58335" y="240134"/>
                            <a:pt x="42870" y="220220"/>
                            <a:pt x="33655" y="195857"/>
                          </a:cubicBezTo>
                          <a:cubicBezTo>
                            <a:pt x="-53098" y="468825"/>
                            <a:pt x="55263" y="645931"/>
                            <a:pt x="55263" y="645931"/>
                          </a:cubicBezTo>
                          <a:cubicBezTo>
                            <a:pt x="55263" y="645931"/>
                            <a:pt x="134390" y="373917"/>
                            <a:pt x="214575" y="365125"/>
                          </a:cubicBezTo>
                          <a:cubicBezTo>
                            <a:pt x="294761" y="356333"/>
                            <a:pt x="446445" y="66312"/>
                            <a:pt x="446445" y="66312"/>
                          </a:cubicBezTo>
                          <a:lnTo>
                            <a:pt x="446975" y="124994"/>
                          </a:lnTo>
                          <a:cubicBezTo>
                            <a:pt x="616244" y="-1268"/>
                            <a:pt x="697065" y="-52112"/>
                            <a:pt x="1014417" y="179651"/>
                          </a:cubicBezTo>
                          <a:cubicBezTo>
                            <a:pt x="1143858" y="274136"/>
                            <a:pt x="1276052" y="261636"/>
                            <a:pt x="1380283" y="221597"/>
                          </a:cubicBezTo>
                          <a:cubicBezTo>
                            <a:pt x="1380813" y="221385"/>
                            <a:pt x="1381342" y="221067"/>
                            <a:pt x="1381872" y="220749"/>
                          </a:cubicBezTo>
                          <a:close/>
                        </a:path>
                      </a:pathLst>
                    </a:custGeom>
                    <a:solidFill>
                      <a:srgbClr val="672D1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" name="Freeform: Shape 224">
                      <a:extLst>
                        <a:ext uri="{FF2B5EF4-FFF2-40B4-BE49-F238E27FC236}">
                          <a16:creationId xmlns:a16="http://schemas.microsoft.com/office/drawing/2014/main" id="{F035846F-09CD-AF57-A028-23E2096D22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4191" y="3535547"/>
                      <a:ext cx="561721" cy="1402175"/>
                    </a:xfrm>
                    <a:custGeom>
                      <a:avLst/>
                      <a:gdLst>
                        <a:gd name="connsiteX0" fmla="*/ 440861 w 561721"/>
                        <a:gd name="connsiteY0" fmla="*/ 1394708 h 1402175"/>
                        <a:gd name="connsiteX1" fmla="*/ 561722 w 561721"/>
                        <a:gd name="connsiteY1" fmla="*/ 1322786 h 1402175"/>
                        <a:gd name="connsiteX2" fmla="*/ 341185 w 561721"/>
                        <a:gd name="connsiteY2" fmla="*/ 1347572 h 1402175"/>
                        <a:gd name="connsiteX3" fmla="*/ 254115 w 561721"/>
                        <a:gd name="connsiteY3" fmla="*/ 1057444 h 1402175"/>
                        <a:gd name="connsiteX4" fmla="*/ 311950 w 561721"/>
                        <a:gd name="connsiteY4" fmla="*/ 1041556 h 1402175"/>
                        <a:gd name="connsiteX5" fmla="*/ 445204 w 561721"/>
                        <a:gd name="connsiteY5" fmla="*/ 1013062 h 1402175"/>
                        <a:gd name="connsiteX6" fmla="*/ 558332 w 561721"/>
                        <a:gd name="connsiteY6" fmla="*/ 897816 h 1402175"/>
                        <a:gd name="connsiteX7" fmla="*/ 381119 w 561721"/>
                        <a:gd name="connsiteY7" fmla="*/ 635441 h 1402175"/>
                        <a:gd name="connsiteX8" fmla="*/ 294578 w 561721"/>
                        <a:gd name="connsiteY8" fmla="*/ 653025 h 1402175"/>
                        <a:gd name="connsiteX9" fmla="*/ 280808 w 561721"/>
                        <a:gd name="connsiteY9" fmla="*/ 644339 h 1402175"/>
                        <a:gd name="connsiteX10" fmla="*/ 296273 w 561721"/>
                        <a:gd name="connsiteY10" fmla="*/ 538203 h 1402175"/>
                        <a:gd name="connsiteX11" fmla="*/ 297226 w 561721"/>
                        <a:gd name="connsiteY11" fmla="*/ 414165 h 1402175"/>
                        <a:gd name="connsiteX12" fmla="*/ 258246 w 561721"/>
                        <a:gd name="connsiteY12" fmla="*/ 338959 h 1402175"/>
                        <a:gd name="connsiteX13" fmla="*/ 183992 w 561721"/>
                        <a:gd name="connsiteY13" fmla="*/ 224030 h 1402175"/>
                        <a:gd name="connsiteX14" fmla="*/ 36332 w 561721"/>
                        <a:gd name="connsiteY14" fmla="*/ 55399 h 1402175"/>
                        <a:gd name="connsiteX15" fmla="*/ 6779 w 561721"/>
                        <a:gd name="connsiteY15" fmla="*/ 0 h 1402175"/>
                        <a:gd name="connsiteX16" fmla="*/ 0 w 561721"/>
                        <a:gd name="connsiteY16" fmla="*/ 5190 h 1402175"/>
                        <a:gd name="connsiteX17" fmla="*/ 248183 w 561721"/>
                        <a:gd name="connsiteY17" fmla="*/ 486617 h 1402175"/>
                        <a:gd name="connsiteX18" fmla="*/ 293731 w 561721"/>
                        <a:gd name="connsiteY18" fmla="*/ 449438 h 1402175"/>
                        <a:gd name="connsiteX19" fmla="*/ 251784 w 561721"/>
                        <a:gd name="connsiteY19" fmla="*/ 863073 h 1402175"/>
                        <a:gd name="connsiteX20" fmla="*/ 55293 w 561721"/>
                        <a:gd name="connsiteY20" fmla="*/ 1332637 h 1402175"/>
                        <a:gd name="connsiteX21" fmla="*/ 440861 w 561721"/>
                        <a:gd name="connsiteY21" fmla="*/ 1394496 h 1402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561721" h="1402175">
                          <a:moveTo>
                            <a:pt x="440861" y="1394708"/>
                          </a:moveTo>
                          <a:cubicBezTo>
                            <a:pt x="482913" y="1379349"/>
                            <a:pt x="524012" y="1356152"/>
                            <a:pt x="561722" y="1322786"/>
                          </a:cubicBezTo>
                          <a:cubicBezTo>
                            <a:pt x="491387" y="1355622"/>
                            <a:pt x="409083" y="1379879"/>
                            <a:pt x="341185" y="1347572"/>
                          </a:cubicBezTo>
                          <a:cubicBezTo>
                            <a:pt x="253055" y="1305838"/>
                            <a:pt x="190030" y="1142290"/>
                            <a:pt x="254115" y="1057444"/>
                          </a:cubicBezTo>
                          <a:cubicBezTo>
                            <a:pt x="267144" y="1040285"/>
                            <a:pt x="293731" y="1041132"/>
                            <a:pt x="311950" y="1041556"/>
                          </a:cubicBezTo>
                          <a:cubicBezTo>
                            <a:pt x="357074" y="1042827"/>
                            <a:pt x="404423" y="1034141"/>
                            <a:pt x="445204" y="1013062"/>
                          </a:cubicBezTo>
                          <a:cubicBezTo>
                            <a:pt x="497531" y="986051"/>
                            <a:pt x="535664" y="946224"/>
                            <a:pt x="558332" y="897816"/>
                          </a:cubicBezTo>
                          <a:cubicBezTo>
                            <a:pt x="546998" y="836274"/>
                            <a:pt x="412367" y="707152"/>
                            <a:pt x="381119" y="635441"/>
                          </a:cubicBezTo>
                          <a:cubicBezTo>
                            <a:pt x="351354" y="634594"/>
                            <a:pt x="324555" y="638831"/>
                            <a:pt x="294578" y="653025"/>
                          </a:cubicBezTo>
                          <a:cubicBezTo>
                            <a:pt x="288646" y="655885"/>
                            <a:pt x="281020" y="650800"/>
                            <a:pt x="280808" y="644339"/>
                          </a:cubicBezTo>
                          <a:cubicBezTo>
                            <a:pt x="279537" y="607901"/>
                            <a:pt x="287905" y="573581"/>
                            <a:pt x="296273" y="538203"/>
                          </a:cubicBezTo>
                          <a:cubicBezTo>
                            <a:pt x="303582" y="507273"/>
                            <a:pt x="324979" y="437468"/>
                            <a:pt x="297226" y="414165"/>
                          </a:cubicBezTo>
                          <a:cubicBezTo>
                            <a:pt x="274770" y="395522"/>
                            <a:pt x="268520" y="365228"/>
                            <a:pt x="258246" y="338959"/>
                          </a:cubicBezTo>
                          <a:cubicBezTo>
                            <a:pt x="241192" y="295424"/>
                            <a:pt x="216511" y="257079"/>
                            <a:pt x="183992" y="224030"/>
                          </a:cubicBezTo>
                          <a:cubicBezTo>
                            <a:pt x="131559" y="170645"/>
                            <a:pt x="67368" y="126474"/>
                            <a:pt x="36332" y="55399"/>
                          </a:cubicBezTo>
                          <a:cubicBezTo>
                            <a:pt x="27858" y="36120"/>
                            <a:pt x="17266" y="18113"/>
                            <a:pt x="6779" y="0"/>
                          </a:cubicBezTo>
                          <a:cubicBezTo>
                            <a:pt x="4872" y="1907"/>
                            <a:pt x="2754" y="3707"/>
                            <a:pt x="0" y="5190"/>
                          </a:cubicBezTo>
                          <a:cubicBezTo>
                            <a:pt x="8050" y="188334"/>
                            <a:pt x="301569" y="202845"/>
                            <a:pt x="248183" y="486617"/>
                          </a:cubicBezTo>
                          <a:lnTo>
                            <a:pt x="293731" y="449438"/>
                          </a:lnTo>
                          <a:cubicBezTo>
                            <a:pt x="293731" y="449438"/>
                            <a:pt x="244899" y="781723"/>
                            <a:pt x="251784" y="863073"/>
                          </a:cubicBezTo>
                          <a:cubicBezTo>
                            <a:pt x="258140" y="938174"/>
                            <a:pt x="55293" y="1332637"/>
                            <a:pt x="55293" y="1332637"/>
                          </a:cubicBezTo>
                          <a:cubicBezTo>
                            <a:pt x="55293" y="1332637"/>
                            <a:pt x="234942" y="1429663"/>
                            <a:pt x="440861" y="1394496"/>
                          </a:cubicBezTo>
                          <a:close/>
                        </a:path>
                      </a:pathLst>
                    </a:custGeom>
                    <a:solidFill>
                      <a:srgbClr val="672D1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26" name="Freeform: Shape 225">
                    <a:extLst>
                      <a:ext uri="{FF2B5EF4-FFF2-40B4-BE49-F238E27FC236}">
                        <a16:creationId xmlns:a16="http://schemas.microsoft.com/office/drawing/2014/main" id="{0F0A5C30-C4AA-2482-03B7-86B69CC495F9}"/>
                      </a:ext>
                    </a:extLst>
                  </p:cNvPr>
                  <p:cNvSpPr/>
                  <p:nvPr/>
                </p:nvSpPr>
                <p:spPr>
                  <a:xfrm>
                    <a:off x="3023514" y="3874812"/>
                    <a:ext cx="334936" cy="340385"/>
                  </a:xfrm>
                  <a:custGeom>
                    <a:avLst/>
                    <a:gdLst>
                      <a:gd name="connsiteX0" fmla="*/ 50226 w 334936"/>
                      <a:gd name="connsiteY0" fmla="*/ 16324 h 340385"/>
                      <a:gd name="connsiteX1" fmla="*/ 286969 w 334936"/>
                      <a:gd name="connsiteY1" fmla="*/ 325200 h 340385"/>
                      <a:gd name="connsiteX2" fmla="*/ 50226 w 334936"/>
                      <a:gd name="connsiteY2" fmla="*/ 16324 h 340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4936" h="340385">
                        <a:moveTo>
                          <a:pt x="50226" y="16324"/>
                        </a:moveTo>
                        <a:cubicBezTo>
                          <a:pt x="206572" y="-74454"/>
                          <a:pt x="435264" y="239083"/>
                          <a:pt x="286969" y="325200"/>
                        </a:cubicBezTo>
                        <a:cubicBezTo>
                          <a:pt x="138779" y="411316"/>
                          <a:pt x="-106014" y="107101"/>
                          <a:pt x="50226" y="16324"/>
                        </a:cubicBezTo>
                        <a:close/>
                      </a:path>
                    </a:pathLst>
                  </a:custGeom>
                  <a:solidFill>
                    <a:srgbClr val="EF493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7" name="Freeform: Shape 226">
                    <a:extLst>
                      <a:ext uri="{FF2B5EF4-FFF2-40B4-BE49-F238E27FC236}">
                        <a16:creationId xmlns:a16="http://schemas.microsoft.com/office/drawing/2014/main" id="{0040C45B-6933-FAB7-89CA-ECFF91C8A2EA}"/>
                      </a:ext>
                    </a:extLst>
                  </p:cNvPr>
                  <p:cNvSpPr/>
                  <p:nvPr/>
                </p:nvSpPr>
                <p:spPr>
                  <a:xfrm>
                    <a:off x="3855968" y="4302884"/>
                    <a:ext cx="464812" cy="313432"/>
                  </a:xfrm>
                  <a:custGeom>
                    <a:avLst/>
                    <a:gdLst>
                      <a:gd name="connsiteX0" fmla="*/ 464088 w 464812"/>
                      <a:gd name="connsiteY0" fmla="*/ 162999 h 313432"/>
                      <a:gd name="connsiteX1" fmla="*/ 665 w 464812"/>
                      <a:gd name="connsiteY1" fmla="*/ 150182 h 313432"/>
                      <a:gd name="connsiteX2" fmla="*/ 464088 w 464812"/>
                      <a:gd name="connsiteY2" fmla="*/ 162999 h 313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4812" h="313432">
                        <a:moveTo>
                          <a:pt x="464088" y="162999"/>
                        </a:moveTo>
                        <a:cubicBezTo>
                          <a:pt x="442374" y="-51286"/>
                          <a:pt x="-19884" y="-52981"/>
                          <a:pt x="665" y="150182"/>
                        </a:cubicBezTo>
                        <a:cubicBezTo>
                          <a:pt x="21109" y="353451"/>
                          <a:pt x="485591" y="377178"/>
                          <a:pt x="464088" y="162999"/>
                        </a:cubicBezTo>
                        <a:close/>
                      </a:path>
                    </a:pathLst>
                  </a:custGeom>
                  <a:solidFill>
                    <a:srgbClr val="EF493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28" name="Graphic 8">
                    <a:extLst>
                      <a:ext uri="{FF2B5EF4-FFF2-40B4-BE49-F238E27FC236}">
                        <a16:creationId xmlns:a16="http://schemas.microsoft.com/office/drawing/2014/main" id="{0E3C274B-7EA7-9D3D-29B2-ACC7CBE20E55}"/>
                      </a:ext>
                    </a:extLst>
                  </p:cNvPr>
                  <p:cNvGrpSpPr/>
                  <p:nvPr/>
                </p:nvGrpSpPr>
                <p:grpSpPr>
                  <a:xfrm>
                    <a:off x="3404400" y="3972486"/>
                    <a:ext cx="355841" cy="329139"/>
                    <a:chOff x="3404400" y="3972486"/>
                    <a:chExt cx="355841" cy="329139"/>
                  </a:xfrm>
                </p:grpSpPr>
                <p:sp>
                  <p:nvSpPr>
                    <p:cNvPr id="229" name="Freeform: Shape 228">
                      <a:extLst>
                        <a:ext uri="{FF2B5EF4-FFF2-40B4-BE49-F238E27FC236}">
                          <a16:creationId xmlns:a16="http://schemas.microsoft.com/office/drawing/2014/main" id="{16DD2E7D-B420-A326-A3DA-E8835E9FB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505" y="3972486"/>
                      <a:ext cx="355735" cy="328244"/>
                    </a:xfrm>
                    <a:custGeom>
                      <a:avLst/>
                      <a:gdLst>
                        <a:gd name="connsiteX0" fmla="*/ 226719 w 355735"/>
                        <a:gd name="connsiteY0" fmla="*/ 278581 h 328244"/>
                        <a:gd name="connsiteX1" fmla="*/ 55014 w 355735"/>
                        <a:gd name="connsiteY1" fmla="*/ 309194 h 328244"/>
                        <a:gd name="connsiteX2" fmla="*/ 24401 w 355735"/>
                        <a:gd name="connsiteY2" fmla="*/ 137596 h 328244"/>
                        <a:gd name="connsiteX3" fmla="*/ 355736 w 355735"/>
                        <a:gd name="connsiteY3" fmla="*/ 0 h 328244"/>
                        <a:gd name="connsiteX4" fmla="*/ 226719 w 355735"/>
                        <a:gd name="connsiteY4" fmla="*/ 278581 h 328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735" h="328244">
                          <a:moveTo>
                            <a:pt x="226719" y="278581"/>
                          </a:moveTo>
                          <a:cubicBezTo>
                            <a:pt x="174074" y="322011"/>
                            <a:pt x="110836" y="348174"/>
                            <a:pt x="55014" y="309194"/>
                          </a:cubicBezTo>
                          <a:cubicBezTo>
                            <a:pt x="-809" y="270214"/>
                            <a:pt x="-19664" y="189499"/>
                            <a:pt x="24401" y="137596"/>
                          </a:cubicBezTo>
                          <a:cubicBezTo>
                            <a:pt x="128526" y="14618"/>
                            <a:pt x="238794" y="109738"/>
                            <a:pt x="355736" y="0"/>
                          </a:cubicBezTo>
                          <a:cubicBezTo>
                            <a:pt x="355736" y="0"/>
                            <a:pt x="325229" y="197020"/>
                            <a:pt x="226719" y="278581"/>
                          </a:cubicBezTo>
                          <a:close/>
                        </a:path>
                      </a:pathLst>
                    </a:custGeom>
                    <a:solidFill>
                      <a:srgbClr val="F27E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" name="Freeform: Shape 229">
                      <a:extLst>
                        <a:ext uri="{FF2B5EF4-FFF2-40B4-BE49-F238E27FC236}">
                          <a16:creationId xmlns:a16="http://schemas.microsoft.com/office/drawing/2014/main" id="{E3D0EB6D-E27F-8FD8-B4A9-FE9677940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400" y="4079576"/>
                      <a:ext cx="328194" cy="221154"/>
                    </a:xfrm>
                    <a:custGeom>
                      <a:avLst/>
                      <a:gdLst>
                        <a:gd name="connsiteX0" fmla="*/ 328195 w 328194"/>
                        <a:gd name="connsiteY0" fmla="*/ 2118 h 221154"/>
                        <a:gd name="connsiteX1" fmla="*/ 200131 w 328194"/>
                        <a:gd name="connsiteY1" fmla="*/ 90248 h 221154"/>
                        <a:gd name="connsiteX2" fmla="*/ 68572 w 328194"/>
                        <a:gd name="connsiteY2" fmla="*/ 94802 h 221154"/>
                        <a:gd name="connsiteX3" fmla="*/ 55543 w 328194"/>
                        <a:gd name="connsiteY3" fmla="*/ 0 h 221154"/>
                        <a:gd name="connsiteX4" fmla="*/ 24401 w 328194"/>
                        <a:gd name="connsiteY4" fmla="*/ 30506 h 221154"/>
                        <a:gd name="connsiteX5" fmla="*/ 55014 w 328194"/>
                        <a:gd name="connsiteY5" fmla="*/ 202104 h 221154"/>
                        <a:gd name="connsiteX6" fmla="*/ 226718 w 328194"/>
                        <a:gd name="connsiteY6" fmla="*/ 171492 h 221154"/>
                        <a:gd name="connsiteX7" fmla="*/ 328089 w 328194"/>
                        <a:gd name="connsiteY7" fmla="*/ 2118 h 221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8194" h="221154">
                          <a:moveTo>
                            <a:pt x="328195" y="2118"/>
                          </a:moveTo>
                          <a:cubicBezTo>
                            <a:pt x="294087" y="39298"/>
                            <a:pt x="246103" y="73300"/>
                            <a:pt x="200131" y="90248"/>
                          </a:cubicBezTo>
                          <a:cubicBezTo>
                            <a:pt x="166871" y="102429"/>
                            <a:pt x="98972" y="127215"/>
                            <a:pt x="68572" y="94802"/>
                          </a:cubicBezTo>
                          <a:cubicBezTo>
                            <a:pt x="42408" y="66838"/>
                            <a:pt x="46540" y="33154"/>
                            <a:pt x="55543" y="0"/>
                          </a:cubicBezTo>
                          <a:cubicBezTo>
                            <a:pt x="45057" y="8368"/>
                            <a:pt x="34782" y="18431"/>
                            <a:pt x="24401" y="30506"/>
                          </a:cubicBezTo>
                          <a:cubicBezTo>
                            <a:pt x="-19664" y="82409"/>
                            <a:pt x="-809" y="163124"/>
                            <a:pt x="55014" y="202104"/>
                          </a:cubicBezTo>
                          <a:cubicBezTo>
                            <a:pt x="110836" y="241084"/>
                            <a:pt x="174179" y="214921"/>
                            <a:pt x="226718" y="171492"/>
                          </a:cubicBezTo>
                          <a:cubicBezTo>
                            <a:pt x="275868" y="130711"/>
                            <a:pt x="307963" y="61436"/>
                            <a:pt x="328089" y="2118"/>
                          </a:cubicBezTo>
                          <a:close/>
                        </a:path>
                      </a:pathLst>
                    </a:custGeom>
                    <a:solidFill>
                      <a:srgbClr val="F06173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" name="Freeform: Shape 230">
                      <a:extLst>
                        <a:ext uri="{FF2B5EF4-FFF2-40B4-BE49-F238E27FC236}">
                          <a16:creationId xmlns:a16="http://schemas.microsoft.com/office/drawing/2014/main" id="{29199B8A-3A4E-57DB-B7D4-2F4530BC7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442" y="4152875"/>
                      <a:ext cx="294574" cy="147960"/>
                    </a:xfrm>
                    <a:custGeom>
                      <a:avLst/>
                      <a:gdLst>
                        <a:gd name="connsiteX0" fmla="*/ 294575 w 294574"/>
                        <a:gd name="connsiteY0" fmla="*/ 8262 h 147960"/>
                        <a:gd name="connsiteX1" fmla="*/ 261526 w 294574"/>
                        <a:gd name="connsiteY1" fmla="*/ 36120 h 147960"/>
                        <a:gd name="connsiteX2" fmla="*/ 120646 w 294574"/>
                        <a:gd name="connsiteY2" fmla="*/ 88235 h 147960"/>
                        <a:gd name="connsiteX3" fmla="*/ 5928 w 294574"/>
                        <a:gd name="connsiteY3" fmla="*/ 6779 h 147960"/>
                        <a:gd name="connsiteX4" fmla="*/ 2857 w 294574"/>
                        <a:gd name="connsiteY4" fmla="*/ 0 h 147960"/>
                        <a:gd name="connsiteX5" fmla="*/ 54972 w 294574"/>
                        <a:gd name="connsiteY5" fmla="*/ 128910 h 147960"/>
                        <a:gd name="connsiteX6" fmla="*/ 226677 w 294574"/>
                        <a:gd name="connsiteY6" fmla="*/ 98298 h 147960"/>
                        <a:gd name="connsiteX7" fmla="*/ 294469 w 294574"/>
                        <a:gd name="connsiteY7" fmla="*/ 8368 h 147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4574" h="147960">
                          <a:moveTo>
                            <a:pt x="294575" y="8262"/>
                          </a:moveTo>
                          <a:cubicBezTo>
                            <a:pt x="284830" y="18855"/>
                            <a:pt x="273919" y="28282"/>
                            <a:pt x="261526" y="36120"/>
                          </a:cubicBezTo>
                          <a:cubicBezTo>
                            <a:pt x="223499" y="60059"/>
                            <a:pt x="168312" y="95120"/>
                            <a:pt x="120646" y="88235"/>
                          </a:cubicBezTo>
                          <a:cubicBezTo>
                            <a:pt x="74250" y="81456"/>
                            <a:pt x="27113" y="49785"/>
                            <a:pt x="5928" y="6779"/>
                          </a:cubicBezTo>
                          <a:cubicBezTo>
                            <a:pt x="4975" y="4661"/>
                            <a:pt x="3916" y="2330"/>
                            <a:pt x="2857" y="0"/>
                          </a:cubicBezTo>
                          <a:cubicBezTo>
                            <a:pt x="-8054" y="46607"/>
                            <a:pt x="12919" y="99569"/>
                            <a:pt x="54972" y="128910"/>
                          </a:cubicBezTo>
                          <a:cubicBezTo>
                            <a:pt x="110794" y="167890"/>
                            <a:pt x="174138" y="141727"/>
                            <a:pt x="226677" y="98298"/>
                          </a:cubicBezTo>
                          <a:cubicBezTo>
                            <a:pt x="254429" y="75206"/>
                            <a:pt x="276673" y="42794"/>
                            <a:pt x="294469" y="8368"/>
                          </a:cubicBezTo>
                          <a:close/>
                        </a:path>
                      </a:pathLst>
                    </a:custGeom>
                    <a:solidFill>
                      <a:srgbClr val="EE4A6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32" name="Graphic 8">
                    <a:extLst>
                      <a:ext uri="{FF2B5EF4-FFF2-40B4-BE49-F238E27FC236}">
                        <a16:creationId xmlns:a16="http://schemas.microsoft.com/office/drawing/2014/main" id="{577FFC8A-4DE4-DBB8-2352-E8AAAC3A4304}"/>
                      </a:ext>
                    </a:extLst>
                  </p:cNvPr>
                  <p:cNvGrpSpPr/>
                  <p:nvPr/>
                </p:nvGrpSpPr>
                <p:grpSpPr>
                  <a:xfrm>
                    <a:off x="2938791" y="482554"/>
                    <a:ext cx="2731831" cy="4041647"/>
                    <a:chOff x="2938791" y="482554"/>
                    <a:chExt cx="2731831" cy="4041647"/>
                  </a:xfrm>
                </p:grpSpPr>
                <p:sp>
                  <p:nvSpPr>
                    <p:cNvPr id="233" name="Freeform: Shape 232">
                      <a:extLst>
                        <a:ext uri="{FF2B5EF4-FFF2-40B4-BE49-F238E27FC236}">
                          <a16:creationId xmlns:a16="http://schemas.microsoft.com/office/drawing/2014/main" id="{4EF10C4F-F5EE-58C5-D6E6-B77A07152E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791" y="806190"/>
                      <a:ext cx="2731831" cy="3699837"/>
                    </a:xfrm>
                    <a:custGeom>
                      <a:avLst/>
                      <a:gdLst>
                        <a:gd name="connsiteX0" fmla="*/ 2157274 w 2731831"/>
                        <a:gd name="connsiteY0" fmla="*/ 3699732 h 3699837"/>
                        <a:gd name="connsiteX1" fmla="*/ 2488291 w 2731831"/>
                        <a:gd name="connsiteY1" fmla="*/ 3350393 h 3699837"/>
                        <a:gd name="connsiteX2" fmla="*/ 2712852 w 2731831"/>
                        <a:gd name="connsiteY2" fmla="*/ 2673005 h 3699837"/>
                        <a:gd name="connsiteX3" fmla="*/ 2087893 w 2731831"/>
                        <a:gd name="connsiteY3" fmla="*/ 1488875 h 3699837"/>
                        <a:gd name="connsiteX4" fmla="*/ 926211 w 2731831"/>
                        <a:gd name="connsiteY4" fmla="*/ 917942 h 3699837"/>
                        <a:gd name="connsiteX5" fmla="*/ 616697 w 2731831"/>
                        <a:gd name="connsiteY5" fmla="*/ 584068 h 3699837"/>
                        <a:gd name="connsiteX6" fmla="*/ 835009 w 2731831"/>
                        <a:gd name="connsiteY6" fmla="*/ 0 h 3699837"/>
                        <a:gd name="connsiteX7" fmla="*/ 99040 w 2731831"/>
                        <a:gd name="connsiteY7" fmla="*/ 823140 h 3699837"/>
                        <a:gd name="connsiteX8" fmla="*/ 249242 w 2731831"/>
                        <a:gd name="connsiteY8" fmla="*/ 1712376 h 3699837"/>
                        <a:gd name="connsiteX9" fmla="*/ 0 w 2731831"/>
                        <a:gd name="connsiteY9" fmla="*/ 2393683 h 3699837"/>
                        <a:gd name="connsiteX10" fmla="*/ 2157168 w 2731831"/>
                        <a:gd name="connsiteY10" fmla="*/ 3699838 h 3699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31831" h="3699837">
                          <a:moveTo>
                            <a:pt x="2157274" y="3699732"/>
                          </a:moveTo>
                          <a:cubicBezTo>
                            <a:pt x="2157274" y="3699732"/>
                            <a:pt x="2324212" y="3677594"/>
                            <a:pt x="2488291" y="3350393"/>
                          </a:cubicBezTo>
                          <a:cubicBezTo>
                            <a:pt x="2489774" y="3347427"/>
                            <a:pt x="2670906" y="2908158"/>
                            <a:pt x="2712852" y="2673005"/>
                          </a:cubicBezTo>
                          <a:cubicBezTo>
                            <a:pt x="2801194" y="2177914"/>
                            <a:pt x="2579175" y="1620857"/>
                            <a:pt x="2087893" y="1488875"/>
                          </a:cubicBezTo>
                          <a:cubicBezTo>
                            <a:pt x="1370885" y="1296093"/>
                            <a:pt x="1470243" y="953109"/>
                            <a:pt x="926211" y="917942"/>
                          </a:cubicBezTo>
                          <a:cubicBezTo>
                            <a:pt x="760755" y="907244"/>
                            <a:pt x="272969" y="884576"/>
                            <a:pt x="616697" y="584068"/>
                          </a:cubicBezTo>
                          <a:cubicBezTo>
                            <a:pt x="780034" y="441176"/>
                            <a:pt x="835009" y="0"/>
                            <a:pt x="835009" y="0"/>
                          </a:cubicBezTo>
                          <a:cubicBezTo>
                            <a:pt x="532486" y="518077"/>
                            <a:pt x="279325" y="432596"/>
                            <a:pt x="99040" y="823140"/>
                          </a:cubicBezTo>
                          <a:cubicBezTo>
                            <a:pt x="-116730" y="1290373"/>
                            <a:pt x="322437" y="1531139"/>
                            <a:pt x="249242" y="1712376"/>
                          </a:cubicBezTo>
                          <a:cubicBezTo>
                            <a:pt x="103701" y="2072201"/>
                            <a:pt x="0" y="2393683"/>
                            <a:pt x="0" y="2393683"/>
                          </a:cubicBezTo>
                          <a:cubicBezTo>
                            <a:pt x="1086476" y="2123999"/>
                            <a:pt x="1709528" y="2823312"/>
                            <a:pt x="2157168" y="3699838"/>
                          </a:cubicBezTo>
                          <a:close/>
                        </a:path>
                      </a:pathLst>
                    </a:custGeom>
                    <a:solidFill>
                      <a:srgbClr val="5AB94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4" name="Freeform: Shape 233">
                      <a:extLst>
                        <a:ext uri="{FF2B5EF4-FFF2-40B4-BE49-F238E27FC236}">
                          <a16:creationId xmlns:a16="http://schemas.microsoft.com/office/drawing/2014/main" id="{B29AF71F-F307-2267-E642-5615E05CF0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897" y="2562816"/>
                      <a:ext cx="2497109" cy="1951686"/>
                    </a:xfrm>
                    <a:custGeom>
                      <a:avLst/>
                      <a:gdLst>
                        <a:gd name="connsiteX0" fmla="*/ 2132488 w 2497109"/>
                        <a:gd name="connsiteY0" fmla="*/ 1951686 h 1951686"/>
                        <a:gd name="connsiteX1" fmla="*/ 2488185 w 2497109"/>
                        <a:gd name="connsiteY1" fmla="*/ 1593767 h 1951686"/>
                        <a:gd name="connsiteX2" fmla="*/ 802066 w 2497109"/>
                        <a:gd name="connsiteY2" fmla="*/ 30639 h 1951686"/>
                        <a:gd name="connsiteX3" fmla="*/ 0 w 2497109"/>
                        <a:gd name="connsiteY3" fmla="*/ 636951 h 1951686"/>
                        <a:gd name="connsiteX4" fmla="*/ 2132488 w 2497109"/>
                        <a:gd name="connsiteY4" fmla="*/ 1951686 h 195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97109" h="1951686">
                          <a:moveTo>
                            <a:pt x="2132488" y="1951686"/>
                          </a:moveTo>
                          <a:cubicBezTo>
                            <a:pt x="2153885" y="1924463"/>
                            <a:pt x="2289575" y="1973083"/>
                            <a:pt x="2488185" y="1593767"/>
                          </a:cubicBezTo>
                          <a:cubicBezTo>
                            <a:pt x="2569641" y="1438164"/>
                            <a:pt x="2100287" y="391841"/>
                            <a:pt x="802066" y="30639"/>
                          </a:cubicBezTo>
                          <a:cubicBezTo>
                            <a:pt x="100523" y="-164580"/>
                            <a:pt x="0" y="636951"/>
                            <a:pt x="0" y="636951"/>
                          </a:cubicBezTo>
                          <a:cubicBezTo>
                            <a:pt x="1470878" y="330617"/>
                            <a:pt x="2132170" y="1946919"/>
                            <a:pt x="2132488" y="1951686"/>
                          </a:cubicBezTo>
                          <a:close/>
                        </a:path>
                      </a:pathLst>
                    </a:custGeom>
                    <a:solidFill>
                      <a:srgbClr val="499C3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5" name="Freeform: Shape 234">
                      <a:extLst>
                        <a:ext uri="{FF2B5EF4-FFF2-40B4-BE49-F238E27FC236}">
                          <a16:creationId xmlns:a16="http://schemas.microsoft.com/office/drawing/2014/main" id="{701A3010-29CD-ABC1-1AB2-532482E5B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8849" y="482660"/>
                      <a:ext cx="676364" cy="674883"/>
                    </a:xfrm>
                    <a:custGeom>
                      <a:avLst/>
                      <a:gdLst>
                        <a:gd name="connsiteX0" fmla="*/ 505808 w 676364"/>
                        <a:gd name="connsiteY0" fmla="*/ 648295 h 674883"/>
                        <a:gd name="connsiteX1" fmla="*/ 644570 w 676364"/>
                        <a:gd name="connsiteY1" fmla="*/ 342385 h 674883"/>
                        <a:gd name="connsiteX2" fmla="*/ 581227 w 676364"/>
                        <a:gd name="connsiteY2" fmla="*/ 101195 h 674883"/>
                        <a:gd name="connsiteX3" fmla="*/ 120134 w 676364"/>
                        <a:gd name="connsiteY3" fmla="*/ 98547 h 674883"/>
                        <a:gd name="connsiteX4" fmla="*/ 94924 w 676364"/>
                        <a:gd name="connsiteY4" fmla="*/ 498094 h 674883"/>
                        <a:gd name="connsiteX5" fmla="*/ 245973 w 676364"/>
                        <a:gd name="connsiteY5" fmla="*/ 582834 h 674883"/>
                        <a:gd name="connsiteX6" fmla="*/ 505808 w 676364"/>
                        <a:gd name="connsiteY6" fmla="*/ 648295 h 674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6364" h="674883">
                          <a:moveTo>
                            <a:pt x="505808" y="648295"/>
                          </a:moveTo>
                          <a:cubicBezTo>
                            <a:pt x="618512" y="602430"/>
                            <a:pt x="733759" y="472566"/>
                            <a:pt x="644570" y="342385"/>
                          </a:cubicBezTo>
                          <a:cubicBezTo>
                            <a:pt x="611098" y="293448"/>
                            <a:pt x="649972" y="214534"/>
                            <a:pt x="581227" y="101195"/>
                          </a:cubicBezTo>
                          <a:cubicBezTo>
                            <a:pt x="466298" y="-88092"/>
                            <a:pt x="186549" y="34356"/>
                            <a:pt x="120134" y="98547"/>
                          </a:cubicBezTo>
                          <a:cubicBezTo>
                            <a:pt x="-30492" y="243875"/>
                            <a:pt x="-40131" y="406363"/>
                            <a:pt x="94924" y="498094"/>
                          </a:cubicBezTo>
                          <a:cubicBezTo>
                            <a:pt x="142696" y="530507"/>
                            <a:pt x="215784" y="514194"/>
                            <a:pt x="245973" y="582834"/>
                          </a:cubicBezTo>
                          <a:cubicBezTo>
                            <a:pt x="302325" y="710367"/>
                            <a:pt x="434414" y="677212"/>
                            <a:pt x="505808" y="648295"/>
                          </a:cubicBezTo>
                          <a:close/>
                        </a:path>
                      </a:pathLst>
                    </a:custGeom>
                    <a:solidFill>
                      <a:srgbClr val="FFF1E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6" name="Freeform: Shape 235">
                      <a:extLst>
                        <a:ext uri="{FF2B5EF4-FFF2-40B4-BE49-F238E27FC236}">
                          <a16:creationId xmlns:a16="http://schemas.microsoft.com/office/drawing/2014/main" id="{C50F9A1A-2D91-44C1-5BE5-45DE9A9EB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9082" y="482554"/>
                      <a:ext cx="676107" cy="504979"/>
                    </a:xfrm>
                    <a:custGeom>
                      <a:avLst/>
                      <a:gdLst>
                        <a:gd name="connsiteX0" fmla="*/ 19484 w 676107"/>
                        <a:gd name="connsiteY0" fmla="*/ 392381 h 504979"/>
                        <a:gd name="connsiteX1" fmla="*/ 204959 w 676107"/>
                        <a:gd name="connsiteY1" fmla="*/ 177037 h 504979"/>
                        <a:gd name="connsiteX2" fmla="*/ 491064 w 676107"/>
                        <a:gd name="connsiteY2" fmla="*/ 187205 h 504979"/>
                        <a:gd name="connsiteX3" fmla="*/ 531315 w 676107"/>
                        <a:gd name="connsiteY3" fmla="*/ 294825 h 504979"/>
                        <a:gd name="connsiteX4" fmla="*/ 616903 w 676107"/>
                        <a:gd name="connsiteY4" fmla="*/ 375645 h 504979"/>
                        <a:gd name="connsiteX5" fmla="*/ 661710 w 676107"/>
                        <a:gd name="connsiteY5" fmla="*/ 504979 h 504979"/>
                        <a:gd name="connsiteX6" fmla="*/ 644338 w 676107"/>
                        <a:gd name="connsiteY6" fmla="*/ 342385 h 504979"/>
                        <a:gd name="connsiteX7" fmla="*/ 580994 w 676107"/>
                        <a:gd name="connsiteY7" fmla="*/ 101195 h 504979"/>
                        <a:gd name="connsiteX8" fmla="*/ 119901 w 676107"/>
                        <a:gd name="connsiteY8" fmla="*/ 98547 h 504979"/>
                        <a:gd name="connsiteX9" fmla="*/ 17895 w 676107"/>
                        <a:gd name="connsiteY9" fmla="*/ 411659 h 504979"/>
                        <a:gd name="connsiteX10" fmla="*/ 19484 w 676107"/>
                        <a:gd name="connsiteY10" fmla="*/ 392381 h 504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6107" h="504979">
                          <a:moveTo>
                            <a:pt x="19484" y="392381"/>
                          </a:moveTo>
                          <a:cubicBezTo>
                            <a:pt x="31772" y="281902"/>
                            <a:pt x="103695" y="214322"/>
                            <a:pt x="204959" y="177037"/>
                          </a:cubicBezTo>
                          <a:cubicBezTo>
                            <a:pt x="278578" y="149814"/>
                            <a:pt x="444774" y="86153"/>
                            <a:pt x="491064" y="187205"/>
                          </a:cubicBezTo>
                          <a:cubicBezTo>
                            <a:pt x="507588" y="223114"/>
                            <a:pt x="504410" y="262094"/>
                            <a:pt x="531315" y="294825"/>
                          </a:cubicBezTo>
                          <a:cubicBezTo>
                            <a:pt x="556314" y="325331"/>
                            <a:pt x="589574" y="347257"/>
                            <a:pt x="616903" y="375645"/>
                          </a:cubicBezTo>
                          <a:cubicBezTo>
                            <a:pt x="652176" y="412295"/>
                            <a:pt x="663510" y="457949"/>
                            <a:pt x="661710" y="504979"/>
                          </a:cubicBezTo>
                          <a:cubicBezTo>
                            <a:pt x="683212" y="455406"/>
                            <a:pt x="683106" y="398843"/>
                            <a:pt x="644338" y="342385"/>
                          </a:cubicBezTo>
                          <a:cubicBezTo>
                            <a:pt x="610865" y="293448"/>
                            <a:pt x="649740" y="214534"/>
                            <a:pt x="580994" y="101195"/>
                          </a:cubicBezTo>
                          <a:cubicBezTo>
                            <a:pt x="466065" y="-88092"/>
                            <a:pt x="186317" y="34356"/>
                            <a:pt x="119901" y="98547"/>
                          </a:cubicBezTo>
                          <a:cubicBezTo>
                            <a:pt x="9315" y="205213"/>
                            <a:pt x="-25004" y="321200"/>
                            <a:pt x="17895" y="411659"/>
                          </a:cubicBezTo>
                          <a:cubicBezTo>
                            <a:pt x="18319" y="405304"/>
                            <a:pt x="18743" y="398737"/>
                            <a:pt x="19484" y="392381"/>
                          </a:cubicBezTo>
                          <a:close/>
                        </a:path>
                      </a:pathLst>
                    </a:custGeom>
                    <a:solidFill>
                      <a:srgbClr val="ECDBE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37" name="Graphic 8">
                    <a:extLst>
                      <a:ext uri="{FF2B5EF4-FFF2-40B4-BE49-F238E27FC236}">
                        <a16:creationId xmlns:a16="http://schemas.microsoft.com/office/drawing/2014/main" id="{F8D748C4-2577-007D-7CA5-99516D603858}"/>
                      </a:ext>
                    </a:extLst>
                  </p:cNvPr>
                  <p:cNvGrpSpPr/>
                  <p:nvPr/>
                </p:nvGrpSpPr>
                <p:grpSpPr>
                  <a:xfrm>
                    <a:off x="3263270" y="4227658"/>
                    <a:ext cx="506927" cy="363668"/>
                    <a:chOff x="3263270" y="4227658"/>
                    <a:chExt cx="506927" cy="363668"/>
                  </a:xfrm>
                </p:grpSpPr>
                <p:sp>
                  <p:nvSpPr>
                    <p:cNvPr id="238" name="Freeform: Shape 237">
                      <a:extLst>
                        <a:ext uri="{FF2B5EF4-FFF2-40B4-BE49-F238E27FC236}">
                          <a16:creationId xmlns:a16="http://schemas.microsoft.com/office/drawing/2014/main" id="{1A685008-AF94-AC40-EDC9-E76528D313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270" y="4227658"/>
                      <a:ext cx="506927" cy="362796"/>
                    </a:xfrm>
                    <a:custGeom>
                      <a:avLst/>
                      <a:gdLst>
                        <a:gd name="connsiteX0" fmla="*/ 13952 w 506927"/>
                        <a:gd name="connsiteY0" fmla="*/ 106 h 362796"/>
                        <a:gd name="connsiteX1" fmla="*/ 158752 w 506927"/>
                        <a:gd name="connsiteY1" fmla="*/ 333556 h 362796"/>
                        <a:gd name="connsiteX2" fmla="*/ 506928 w 506927"/>
                        <a:gd name="connsiteY2" fmla="*/ 228691 h 362796"/>
                        <a:gd name="connsiteX3" fmla="*/ 13952 w 506927"/>
                        <a:gd name="connsiteY3" fmla="*/ 0 h 362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06927" h="362796">
                          <a:moveTo>
                            <a:pt x="13952" y="106"/>
                          </a:moveTo>
                          <a:cubicBezTo>
                            <a:pt x="13952" y="106"/>
                            <a:pt x="-66446" y="229221"/>
                            <a:pt x="158752" y="333556"/>
                          </a:cubicBezTo>
                          <a:cubicBezTo>
                            <a:pt x="383949" y="438104"/>
                            <a:pt x="506928" y="228691"/>
                            <a:pt x="506928" y="228691"/>
                          </a:cubicBezTo>
                          <a:lnTo>
                            <a:pt x="13952" y="0"/>
                          </a:lnTo>
                          <a:close/>
                        </a:path>
                      </a:pathLst>
                    </a:custGeom>
                    <a:solidFill>
                      <a:srgbClr val="55111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" name="Freeform: Shape 238">
                      <a:extLst>
                        <a:ext uri="{FF2B5EF4-FFF2-40B4-BE49-F238E27FC236}">
                          <a16:creationId xmlns:a16="http://schemas.microsoft.com/office/drawing/2014/main" id="{428F40EA-6905-646C-98EA-1AD5A0943F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6093" y="4496264"/>
                      <a:ext cx="263753" cy="94172"/>
                    </a:xfrm>
                    <a:custGeom>
                      <a:avLst/>
                      <a:gdLst>
                        <a:gd name="connsiteX0" fmla="*/ 139609 w 263753"/>
                        <a:gd name="connsiteY0" fmla="*/ 3620 h 94172"/>
                        <a:gd name="connsiteX1" fmla="*/ 0 w 263753"/>
                        <a:gd name="connsiteY1" fmla="*/ 32220 h 94172"/>
                        <a:gd name="connsiteX2" fmla="*/ 56035 w 263753"/>
                        <a:gd name="connsiteY2" fmla="*/ 64950 h 94172"/>
                        <a:gd name="connsiteX3" fmla="*/ 263754 w 263753"/>
                        <a:gd name="connsiteY3" fmla="*/ 78191 h 94172"/>
                        <a:gd name="connsiteX4" fmla="*/ 139715 w 263753"/>
                        <a:gd name="connsiteY4" fmla="*/ 3620 h 94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3753" h="94172">
                          <a:moveTo>
                            <a:pt x="139609" y="3620"/>
                          </a:moveTo>
                          <a:cubicBezTo>
                            <a:pt x="101688" y="-3053"/>
                            <a:pt x="25952" y="-4006"/>
                            <a:pt x="0" y="32220"/>
                          </a:cubicBezTo>
                          <a:cubicBezTo>
                            <a:pt x="16207" y="44084"/>
                            <a:pt x="34743" y="55100"/>
                            <a:pt x="56035" y="64950"/>
                          </a:cubicBezTo>
                          <a:cubicBezTo>
                            <a:pt x="139715" y="103825"/>
                            <a:pt x="209202" y="99270"/>
                            <a:pt x="263754" y="78191"/>
                          </a:cubicBezTo>
                          <a:cubicBezTo>
                            <a:pt x="230705" y="41436"/>
                            <a:pt x="189712" y="12412"/>
                            <a:pt x="139715" y="3620"/>
                          </a:cubicBezTo>
                          <a:close/>
                        </a:path>
                      </a:pathLst>
                    </a:custGeom>
                    <a:solidFill>
                      <a:srgbClr val="F05E65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40" name="Graphic 8">
                    <a:extLst>
                      <a:ext uri="{FF2B5EF4-FFF2-40B4-BE49-F238E27FC236}">
                        <a16:creationId xmlns:a16="http://schemas.microsoft.com/office/drawing/2014/main" id="{FE39E29C-2553-6870-A3AE-A4D196A00FF0}"/>
                      </a:ext>
                    </a:extLst>
                  </p:cNvPr>
                  <p:cNvGrpSpPr/>
                  <p:nvPr/>
                </p:nvGrpSpPr>
                <p:grpSpPr>
                  <a:xfrm>
                    <a:off x="3248196" y="3671359"/>
                    <a:ext cx="1005103" cy="633131"/>
                    <a:chOff x="3248196" y="3671359"/>
                    <a:chExt cx="1005103" cy="633131"/>
                  </a:xfrm>
                </p:grpSpPr>
                <p:sp>
                  <p:nvSpPr>
                    <p:cNvPr id="241" name="Freeform: Shape 240">
                      <a:extLst>
                        <a:ext uri="{FF2B5EF4-FFF2-40B4-BE49-F238E27FC236}">
                          <a16:creationId xmlns:a16="http://schemas.microsoft.com/office/drawing/2014/main" id="{115F4336-9179-8EF5-26FA-C4DF725AB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8196" y="3821708"/>
                      <a:ext cx="158135" cy="128533"/>
                    </a:xfrm>
                    <a:custGeom>
                      <a:avLst/>
                      <a:gdLst>
                        <a:gd name="connsiteX0" fmla="*/ 81776 w 158135"/>
                        <a:gd name="connsiteY0" fmla="*/ 128428 h 128533"/>
                        <a:gd name="connsiteX1" fmla="*/ 47562 w 158135"/>
                        <a:gd name="connsiteY1" fmla="*/ 120907 h 128533"/>
                        <a:gd name="connsiteX2" fmla="*/ 4980 w 158135"/>
                        <a:gd name="connsiteY2" fmla="*/ 74618 h 128533"/>
                        <a:gd name="connsiteX3" fmla="*/ 7734 w 158135"/>
                        <a:gd name="connsiteY3" fmla="*/ 12123 h 128533"/>
                        <a:gd name="connsiteX4" fmla="*/ 35699 w 158135"/>
                        <a:gd name="connsiteY4" fmla="*/ 1954 h 128533"/>
                        <a:gd name="connsiteX5" fmla="*/ 45868 w 158135"/>
                        <a:gd name="connsiteY5" fmla="*/ 29918 h 128533"/>
                        <a:gd name="connsiteX6" fmla="*/ 44491 w 158135"/>
                        <a:gd name="connsiteY6" fmla="*/ 60213 h 128533"/>
                        <a:gd name="connsiteX7" fmla="*/ 65252 w 158135"/>
                        <a:gd name="connsiteY7" fmla="*/ 82774 h 128533"/>
                        <a:gd name="connsiteX8" fmla="*/ 118003 w 158135"/>
                        <a:gd name="connsiteY8" fmla="*/ 63390 h 128533"/>
                        <a:gd name="connsiteX9" fmla="*/ 145967 w 158135"/>
                        <a:gd name="connsiteY9" fmla="*/ 53221 h 128533"/>
                        <a:gd name="connsiteX10" fmla="*/ 156136 w 158135"/>
                        <a:gd name="connsiteY10" fmla="*/ 81185 h 128533"/>
                        <a:gd name="connsiteX11" fmla="*/ 81776 w 158135"/>
                        <a:gd name="connsiteY11" fmla="*/ 128534 h 128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8135" h="128533">
                          <a:moveTo>
                            <a:pt x="81776" y="128428"/>
                          </a:moveTo>
                          <a:cubicBezTo>
                            <a:pt x="70336" y="128428"/>
                            <a:pt x="58685" y="125992"/>
                            <a:pt x="47562" y="120907"/>
                          </a:cubicBezTo>
                          <a:cubicBezTo>
                            <a:pt x="27648" y="111586"/>
                            <a:pt x="12501" y="95167"/>
                            <a:pt x="4980" y="74618"/>
                          </a:cubicBezTo>
                          <a:cubicBezTo>
                            <a:pt x="-2540" y="54069"/>
                            <a:pt x="-1481" y="31931"/>
                            <a:pt x="7734" y="12123"/>
                          </a:cubicBezTo>
                          <a:cubicBezTo>
                            <a:pt x="12607" y="1636"/>
                            <a:pt x="25212" y="-2919"/>
                            <a:pt x="35699" y="1954"/>
                          </a:cubicBezTo>
                          <a:cubicBezTo>
                            <a:pt x="46185" y="6826"/>
                            <a:pt x="50740" y="19432"/>
                            <a:pt x="45868" y="29918"/>
                          </a:cubicBezTo>
                          <a:cubicBezTo>
                            <a:pt x="41419" y="39557"/>
                            <a:pt x="40889" y="50256"/>
                            <a:pt x="44491" y="60213"/>
                          </a:cubicBezTo>
                          <a:cubicBezTo>
                            <a:pt x="48092" y="70169"/>
                            <a:pt x="55507" y="78219"/>
                            <a:pt x="65252" y="82774"/>
                          </a:cubicBezTo>
                          <a:cubicBezTo>
                            <a:pt x="85060" y="91990"/>
                            <a:pt x="108681" y="83304"/>
                            <a:pt x="118003" y="63390"/>
                          </a:cubicBezTo>
                          <a:cubicBezTo>
                            <a:pt x="122875" y="52904"/>
                            <a:pt x="135374" y="48349"/>
                            <a:pt x="145967" y="53221"/>
                          </a:cubicBezTo>
                          <a:cubicBezTo>
                            <a:pt x="156454" y="58094"/>
                            <a:pt x="161114" y="70593"/>
                            <a:pt x="156136" y="81185"/>
                          </a:cubicBezTo>
                          <a:cubicBezTo>
                            <a:pt x="142259" y="110950"/>
                            <a:pt x="112600" y="128534"/>
                            <a:pt x="81776" y="128534"/>
                          </a:cubicBezTo>
                          <a:close/>
                        </a:path>
                      </a:pathLst>
                    </a:custGeom>
                    <a:solidFill>
                      <a:srgbClr val="4A1319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" name="Freeform: Shape 241">
                      <a:extLst>
                        <a:ext uri="{FF2B5EF4-FFF2-40B4-BE49-F238E27FC236}">
                          <a16:creationId xmlns:a16="http://schemas.microsoft.com/office/drawing/2014/main" id="{ACC612A9-C371-2F39-F30F-9984AEBCB2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8333" y="4174439"/>
                      <a:ext cx="158070" cy="128531"/>
                    </a:xfrm>
                    <a:custGeom>
                      <a:avLst/>
                      <a:gdLst>
                        <a:gd name="connsiteX0" fmla="*/ 81971 w 158070"/>
                        <a:gd name="connsiteY0" fmla="*/ 128532 h 128531"/>
                        <a:gd name="connsiteX1" fmla="*/ 47545 w 158070"/>
                        <a:gd name="connsiteY1" fmla="*/ 120905 h 128531"/>
                        <a:gd name="connsiteX2" fmla="*/ 5069 w 158070"/>
                        <a:gd name="connsiteY2" fmla="*/ 74828 h 128531"/>
                        <a:gd name="connsiteX3" fmla="*/ 7612 w 158070"/>
                        <a:gd name="connsiteY3" fmla="*/ 12226 h 128531"/>
                        <a:gd name="connsiteX4" fmla="*/ 35576 w 158070"/>
                        <a:gd name="connsiteY4" fmla="*/ 1952 h 128531"/>
                        <a:gd name="connsiteX5" fmla="*/ 45850 w 158070"/>
                        <a:gd name="connsiteY5" fmla="*/ 29916 h 128531"/>
                        <a:gd name="connsiteX6" fmla="*/ 44579 w 158070"/>
                        <a:gd name="connsiteY6" fmla="*/ 60316 h 128531"/>
                        <a:gd name="connsiteX7" fmla="*/ 65235 w 158070"/>
                        <a:gd name="connsiteY7" fmla="*/ 82666 h 128531"/>
                        <a:gd name="connsiteX8" fmla="*/ 95741 w 158070"/>
                        <a:gd name="connsiteY8" fmla="*/ 83937 h 128531"/>
                        <a:gd name="connsiteX9" fmla="*/ 117986 w 158070"/>
                        <a:gd name="connsiteY9" fmla="*/ 63494 h 128531"/>
                        <a:gd name="connsiteX10" fmla="*/ 145844 w 158070"/>
                        <a:gd name="connsiteY10" fmla="*/ 53219 h 128531"/>
                        <a:gd name="connsiteX11" fmla="*/ 156119 w 158070"/>
                        <a:gd name="connsiteY11" fmla="*/ 81077 h 128531"/>
                        <a:gd name="connsiteX12" fmla="*/ 110147 w 158070"/>
                        <a:gd name="connsiteY12" fmla="*/ 123447 h 128531"/>
                        <a:gd name="connsiteX13" fmla="*/ 81865 w 158070"/>
                        <a:gd name="connsiteY13" fmla="*/ 128532 h 128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8070" h="128531">
                          <a:moveTo>
                            <a:pt x="81971" y="128532"/>
                          </a:moveTo>
                          <a:cubicBezTo>
                            <a:pt x="70213" y="128532"/>
                            <a:pt x="58456" y="125989"/>
                            <a:pt x="47545" y="120905"/>
                          </a:cubicBezTo>
                          <a:cubicBezTo>
                            <a:pt x="27737" y="111795"/>
                            <a:pt x="12696" y="95377"/>
                            <a:pt x="5069" y="74828"/>
                          </a:cubicBezTo>
                          <a:cubicBezTo>
                            <a:pt x="-2451" y="54278"/>
                            <a:pt x="-1604" y="32034"/>
                            <a:pt x="7612" y="12226"/>
                          </a:cubicBezTo>
                          <a:cubicBezTo>
                            <a:pt x="12484" y="1634"/>
                            <a:pt x="24983" y="-2921"/>
                            <a:pt x="35576" y="1952"/>
                          </a:cubicBezTo>
                          <a:cubicBezTo>
                            <a:pt x="46168" y="6824"/>
                            <a:pt x="50723" y="19324"/>
                            <a:pt x="45850" y="29916"/>
                          </a:cubicBezTo>
                          <a:cubicBezTo>
                            <a:pt x="41402" y="39555"/>
                            <a:pt x="40978" y="50359"/>
                            <a:pt x="44579" y="60316"/>
                          </a:cubicBezTo>
                          <a:cubicBezTo>
                            <a:pt x="48287" y="70273"/>
                            <a:pt x="55596" y="78218"/>
                            <a:pt x="65235" y="82666"/>
                          </a:cubicBezTo>
                          <a:cubicBezTo>
                            <a:pt x="74980" y="87115"/>
                            <a:pt x="85784" y="87645"/>
                            <a:pt x="95741" y="83937"/>
                          </a:cubicBezTo>
                          <a:cubicBezTo>
                            <a:pt x="105698" y="80336"/>
                            <a:pt x="113537" y="73027"/>
                            <a:pt x="117986" y="63494"/>
                          </a:cubicBezTo>
                          <a:cubicBezTo>
                            <a:pt x="122858" y="52901"/>
                            <a:pt x="135357" y="48347"/>
                            <a:pt x="145844" y="53219"/>
                          </a:cubicBezTo>
                          <a:cubicBezTo>
                            <a:pt x="156436" y="58092"/>
                            <a:pt x="160991" y="70591"/>
                            <a:pt x="156119" y="81077"/>
                          </a:cubicBezTo>
                          <a:cubicBezTo>
                            <a:pt x="147009" y="100885"/>
                            <a:pt x="130697" y="115927"/>
                            <a:pt x="110147" y="123447"/>
                          </a:cubicBezTo>
                          <a:cubicBezTo>
                            <a:pt x="100932" y="126837"/>
                            <a:pt x="91398" y="128532"/>
                            <a:pt x="81865" y="128532"/>
                          </a:cubicBezTo>
                          <a:close/>
                        </a:path>
                      </a:pathLst>
                    </a:custGeom>
                    <a:solidFill>
                      <a:srgbClr val="4A1319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" name="Freeform: Shape 242">
                      <a:extLst>
                        <a:ext uri="{FF2B5EF4-FFF2-40B4-BE49-F238E27FC236}">
                          <a16:creationId xmlns:a16="http://schemas.microsoft.com/office/drawing/2014/main" id="{BABA5905-5056-78B7-1376-2D2C6E2387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0077" y="3671359"/>
                      <a:ext cx="196600" cy="110781"/>
                    </a:xfrm>
                    <a:custGeom>
                      <a:avLst/>
                      <a:gdLst>
                        <a:gd name="connsiteX0" fmla="*/ 162008 w 196600"/>
                        <a:gd name="connsiteY0" fmla="*/ 110675 h 110781"/>
                        <a:gd name="connsiteX1" fmla="*/ 134997 w 196600"/>
                        <a:gd name="connsiteY1" fmla="*/ 97752 h 110781"/>
                        <a:gd name="connsiteX2" fmla="*/ 48879 w 196600"/>
                        <a:gd name="connsiteY2" fmla="*/ 75084 h 110781"/>
                        <a:gd name="connsiteX3" fmla="*/ 3120 w 196600"/>
                        <a:gd name="connsiteY3" fmla="*/ 57607 h 110781"/>
                        <a:gd name="connsiteX4" fmla="*/ 19962 w 196600"/>
                        <a:gd name="connsiteY4" fmla="*/ 11954 h 110781"/>
                        <a:gd name="connsiteX5" fmla="*/ 188912 w 196600"/>
                        <a:gd name="connsiteY5" fmla="*/ 54217 h 110781"/>
                        <a:gd name="connsiteX6" fmla="*/ 183616 w 196600"/>
                        <a:gd name="connsiteY6" fmla="*/ 103048 h 110781"/>
                        <a:gd name="connsiteX7" fmla="*/ 161902 w 196600"/>
                        <a:gd name="connsiteY7" fmla="*/ 110781 h 110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6600" h="110781">
                          <a:moveTo>
                            <a:pt x="162008" y="110675"/>
                          </a:moveTo>
                          <a:cubicBezTo>
                            <a:pt x="151839" y="110675"/>
                            <a:pt x="141776" y="106226"/>
                            <a:pt x="134997" y="97752"/>
                          </a:cubicBezTo>
                          <a:cubicBezTo>
                            <a:pt x="100041" y="54429"/>
                            <a:pt x="54070" y="72860"/>
                            <a:pt x="48879" y="75084"/>
                          </a:cubicBezTo>
                          <a:cubicBezTo>
                            <a:pt x="31402" y="82711"/>
                            <a:pt x="10958" y="74978"/>
                            <a:pt x="3120" y="57607"/>
                          </a:cubicBezTo>
                          <a:cubicBezTo>
                            <a:pt x="-4719" y="40235"/>
                            <a:pt x="2696" y="20004"/>
                            <a:pt x="19962" y="11954"/>
                          </a:cubicBezTo>
                          <a:cubicBezTo>
                            <a:pt x="53964" y="-3829"/>
                            <a:pt x="133090" y="-15269"/>
                            <a:pt x="188912" y="54217"/>
                          </a:cubicBezTo>
                          <a:cubicBezTo>
                            <a:pt x="200988" y="69153"/>
                            <a:pt x="198552" y="90973"/>
                            <a:pt x="183616" y="103048"/>
                          </a:cubicBezTo>
                          <a:cubicBezTo>
                            <a:pt x="177155" y="108239"/>
                            <a:pt x="169528" y="110781"/>
                            <a:pt x="161902" y="110781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" name="Freeform: Shape 243">
                      <a:extLst>
                        <a:ext uri="{FF2B5EF4-FFF2-40B4-BE49-F238E27FC236}">
                          <a16:creationId xmlns:a16="http://schemas.microsoft.com/office/drawing/2014/main" id="{F02DD209-D678-5291-3573-AA08650144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843" y="4027990"/>
                      <a:ext cx="176457" cy="145752"/>
                    </a:xfrm>
                    <a:custGeom>
                      <a:avLst/>
                      <a:gdLst>
                        <a:gd name="connsiteX0" fmla="*/ 141737 w 176457"/>
                        <a:gd name="connsiteY0" fmla="*/ 145646 h 145752"/>
                        <a:gd name="connsiteX1" fmla="*/ 108370 w 176457"/>
                        <a:gd name="connsiteY1" fmla="*/ 120436 h 145752"/>
                        <a:gd name="connsiteX2" fmla="*/ 35494 w 176457"/>
                        <a:gd name="connsiteY2" fmla="*/ 69381 h 145752"/>
                        <a:gd name="connsiteX3" fmla="*/ 9 w 176457"/>
                        <a:gd name="connsiteY3" fmla="*/ 35485 h 145752"/>
                        <a:gd name="connsiteX4" fmla="*/ 33905 w 176457"/>
                        <a:gd name="connsiteY4" fmla="*/ 0 h 145752"/>
                        <a:gd name="connsiteX5" fmla="*/ 37930 w 176457"/>
                        <a:gd name="connsiteY5" fmla="*/ 0 h 145752"/>
                        <a:gd name="connsiteX6" fmla="*/ 175209 w 176457"/>
                        <a:gd name="connsiteY6" fmla="*/ 101900 h 145752"/>
                        <a:gd name="connsiteX7" fmla="*/ 150846 w 176457"/>
                        <a:gd name="connsiteY7" fmla="*/ 144481 h 145752"/>
                        <a:gd name="connsiteX8" fmla="*/ 141631 w 176457"/>
                        <a:gd name="connsiteY8" fmla="*/ 145752 h 145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6457" h="145752">
                          <a:moveTo>
                            <a:pt x="141737" y="145646"/>
                          </a:moveTo>
                          <a:cubicBezTo>
                            <a:pt x="126589" y="145646"/>
                            <a:pt x="112713" y="135689"/>
                            <a:pt x="108370" y="120436"/>
                          </a:cubicBezTo>
                          <a:cubicBezTo>
                            <a:pt x="106676" y="114822"/>
                            <a:pt x="91210" y="67898"/>
                            <a:pt x="35494" y="69381"/>
                          </a:cubicBezTo>
                          <a:cubicBezTo>
                            <a:pt x="16639" y="69592"/>
                            <a:pt x="432" y="54657"/>
                            <a:pt x="9" y="35485"/>
                          </a:cubicBezTo>
                          <a:cubicBezTo>
                            <a:pt x="-415" y="16312"/>
                            <a:pt x="14732" y="424"/>
                            <a:pt x="33905" y="0"/>
                          </a:cubicBezTo>
                          <a:cubicBezTo>
                            <a:pt x="35282" y="0"/>
                            <a:pt x="36553" y="0"/>
                            <a:pt x="37930" y="0"/>
                          </a:cubicBezTo>
                          <a:cubicBezTo>
                            <a:pt x="124365" y="0"/>
                            <a:pt x="165464" y="66309"/>
                            <a:pt x="175209" y="101900"/>
                          </a:cubicBezTo>
                          <a:cubicBezTo>
                            <a:pt x="180293" y="120436"/>
                            <a:pt x="169383" y="139503"/>
                            <a:pt x="150846" y="144481"/>
                          </a:cubicBezTo>
                          <a:cubicBezTo>
                            <a:pt x="147774" y="145328"/>
                            <a:pt x="144703" y="145752"/>
                            <a:pt x="141631" y="145752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45" name="Graphic 8">
                    <a:extLst>
                      <a:ext uri="{FF2B5EF4-FFF2-40B4-BE49-F238E27FC236}">
                        <a16:creationId xmlns:a16="http://schemas.microsoft.com/office/drawing/2014/main" id="{F189B54C-B5B6-4E13-FF81-7620387A18B6}"/>
                      </a:ext>
                    </a:extLst>
                  </p:cNvPr>
                  <p:cNvGrpSpPr/>
                  <p:nvPr/>
                </p:nvGrpSpPr>
                <p:grpSpPr>
                  <a:xfrm>
                    <a:off x="2831507" y="2636036"/>
                    <a:ext cx="2650762" cy="2032272"/>
                    <a:chOff x="2831507" y="2636036"/>
                    <a:chExt cx="2650762" cy="2032272"/>
                  </a:xfrm>
                </p:grpSpPr>
                <p:grpSp>
                  <p:nvGrpSpPr>
                    <p:cNvPr id="246" name="Graphic 8">
                      <a:extLst>
                        <a:ext uri="{FF2B5EF4-FFF2-40B4-BE49-F238E27FC236}">
                          <a16:creationId xmlns:a16="http://schemas.microsoft.com/office/drawing/2014/main" id="{7EE710EB-5E3A-B1A0-3C95-7F9158845B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82452" y="2636036"/>
                      <a:ext cx="2599816" cy="2032272"/>
                      <a:chOff x="2882452" y="2636036"/>
                      <a:chExt cx="2599816" cy="2032272"/>
                    </a:xfrm>
                  </p:grpSpPr>
                  <p:sp>
                    <p:nvSpPr>
                      <p:cNvPr id="247" name="Freeform: Shape 246">
                        <a:extLst>
                          <a:ext uri="{FF2B5EF4-FFF2-40B4-BE49-F238E27FC236}">
                            <a16:creationId xmlns:a16="http://schemas.microsoft.com/office/drawing/2014/main" id="{479C47AC-3436-7A1F-4882-EE72071DB0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82452" y="2636036"/>
                        <a:ext cx="2599709" cy="2027395"/>
                      </a:xfrm>
                      <a:custGeom>
                        <a:avLst/>
                        <a:gdLst>
                          <a:gd name="connsiteX0" fmla="*/ 2599710 w 2599709"/>
                          <a:gd name="connsiteY0" fmla="*/ 1627848 h 2027395"/>
                          <a:gd name="connsiteX1" fmla="*/ 2339240 w 2599709"/>
                          <a:gd name="connsiteY1" fmla="*/ 1599990 h 2027395"/>
                          <a:gd name="connsiteX2" fmla="*/ 2517406 w 2599709"/>
                          <a:gd name="connsiteY2" fmla="*/ 1363143 h 2027395"/>
                          <a:gd name="connsiteX3" fmla="*/ 2280663 w 2599709"/>
                          <a:gd name="connsiteY3" fmla="*/ 1239317 h 2027395"/>
                          <a:gd name="connsiteX4" fmla="*/ 2246873 w 2599709"/>
                          <a:gd name="connsiteY4" fmla="*/ 1242389 h 2027395"/>
                          <a:gd name="connsiteX5" fmla="*/ 2313182 w 2599709"/>
                          <a:gd name="connsiteY5" fmla="*/ 1038272 h 2027395"/>
                          <a:gd name="connsiteX6" fmla="*/ 2050488 w 2599709"/>
                          <a:gd name="connsiteY6" fmla="*/ 981285 h 2027395"/>
                          <a:gd name="connsiteX7" fmla="*/ 1997843 w 2599709"/>
                          <a:gd name="connsiteY7" fmla="*/ 1001199 h 2027395"/>
                          <a:gd name="connsiteX8" fmla="*/ 2062457 w 2599709"/>
                          <a:gd name="connsiteY8" fmla="*/ 751535 h 2027395"/>
                          <a:gd name="connsiteX9" fmla="*/ 1793089 w 2599709"/>
                          <a:gd name="connsiteY9" fmla="*/ 727595 h 2027395"/>
                          <a:gd name="connsiteX10" fmla="*/ 1785886 w 2599709"/>
                          <a:gd name="connsiteY10" fmla="*/ 730561 h 2027395"/>
                          <a:gd name="connsiteX11" fmla="*/ 1813850 w 2599709"/>
                          <a:gd name="connsiteY11" fmla="*/ 553562 h 2027395"/>
                          <a:gd name="connsiteX12" fmla="*/ 1544482 w 2599709"/>
                          <a:gd name="connsiteY12" fmla="*/ 529623 h 2027395"/>
                          <a:gd name="connsiteX13" fmla="*/ 1538127 w 2599709"/>
                          <a:gd name="connsiteY13" fmla="*/ 532165 h 2027395"/>
                          <a:gd name="connsiteX14" fmla="*/ 1477326 w 2599709"/>
                          <a:gd name="connsiteY14" fmla="*/ 301885 h 2027395"/>
                          <a:gd name="connsiteX15" fmla="*/ 1261344 w 2599709"/>
                          <a:gd name="connsiteY15" fmla="*/ 384506 h 2027395"/>
                          <a:gd name="connsiteX16" fmla="*/ 1261662 w 2599709"/>
                          <a:gd name="connsiteY16" fmla="*/ 373596 h 2027395"/>
                          <a:gd name="connsiteX17" fmla="*/ 1145038 w 2599709"/>
                          <a:gd name="connsiteY17" fmla="*/ 127851 h 2027395"/>
                          <a:gd name="connsiteX18" fmla="*/ 960305 w 2599709"/>
                          <a:gd name="connsiteY18" fmla="*/ 246910 h 2027395"/>
                          <a:gd name="connsiteX19" fmla="*/ 955220 w 2599709"/>
                          <a:gd name="connsiteY19" fmla="*/ 219688 h 2027395"/>
                          <a:gd name="connsiteX20" fmla="*/ 785952 w 2599709"/>
                          <a:gd name="connsiteY20" fmla="*/ 10592 h 2027395"/>
                          <a:gd name="connsiteX21" fmla="*/ 638186 w 2599709"/>
                          <a:gd name="connsiteY21" fmla="*/ 153908 h 2027395"/>
                          <a:gd name="connsiteX22" fmla="*/ 422204 w 2599709"/>
                          <a:gd name="connsiteY22" fmla="*/ 0 h 2027395"/>
                          <a:gd name="connsiteX23" fmla="*/ 290751 w 2599709"/>
                          <a:gd name="connsiteY23" fmla="*/ 265659 h 2027395"/>
                          <a:gd name="connsiteX24" fmla="*/ 16828 w 2599709"/>
                          <a:gd name="connsiteY24" fmla="*/ 179330 h 2027395"/>
                          <a:gd name="connsiteX25" fmla="*/ 17993 w 2599709"/>
                          <a:gd name="connsiteY25" fmla="*/ 564578 h 2027395"/>
                          <a:gd name="connsiteX26" fmla="*/ 17993 w 2599709"/>
                          <a:gd name="connsiteY26" fmla="*/ 564578 h 2027395"/>
                          <a:gd name="connsiteX27" fmla="*/ 110254 w 2599709"/>
                          <a:gd name="connsiteY27" fmla="*/ 633535 h 2027395"/>
                          <a:gd name="connsiteX28" fmla="*/ 1337928 w 2599709"/>
                          <a:gd name="connsiteY28" fmla="*/ 881504 h 2027395"/>
                          <a:gd name="connsiteX29" fmla="*/ 2112136 w 2599709"/>
                          <a:gd name="connsiteY29" fmla="*/ 2027396 h 2027395"/>
                          <a:gd name="connsiteX30" fmla="*/ 2354493 w 2599709"/>
                          <a:gd name="connsiteY30" fmla="*/ 1832282 h 2027395"/>
                          <a:gd name="connsiteX31" fmla="*/ 2599604 w 2599709"/>
                          <a:gd name="connsiteY31" fmla="*/ 1627954 h 20273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2599709" h="2027395">
                            <a:moveTo>
                              <a:pt x="2599710" y="1627848"/>
                            </a:moveTo>
                            <a:cubicBezTo>
                              <a:pt x="2599710" y="1627848"/>
                              <a:pt x="2522279" y="1645644"/>
                              <a:pt x="2339240" y="1599990"/>
                            </a:cubicBezTo>
                            <a:cubicBezTo>
                              <a:pt x="2339240" y="1599990"/>
                              <a:pt x="2492302" y="1499574"/>
                              <a:pt x="2517406" y="1363143"/>
                            </a:cubicBezTo>
                            <a:cubicBezTo>
                              <a:pt x="2517406" y="1363143"/>
                              <a:pt x="2414129" y="1249168"/>
                              <a:pt x="2280663" y="1239317"/>
                            </a:cubicBezTo>
                            <a:cubicBezTo>
                              <a:pt x="2269329" y="1238470"/>
                              <a:pt x="2258101" y="1239953"/>
                              <a:pt x="2246873" y="1242389"/>
                            </a:cubicBezTo>
                            <a:cubicBezTo>
                              <a:pt x="2280663" y="1190168"/>
                              <a:pt x="2317949" y="1114856"/>
                              <a:pt x="2313182" y="1038272"/>
                            </a:cubicBezTo>
                            <a:cubicBezTo>
                              <a:pt x="2313182" y="1038272"/>
                              <a:pt x="2183953" y="956181"/>
                              <a:pt x="2050488" y="981285"/>
                            </a:cubicBezTo>
                            <a:cubicBezTo>
                              <a:pt x="2032056" y="984780"/>
                              <a:pt x="2014685" y="991771"/>
                              <a:pt x="1997843" y="1001199"/>
                            </a:cubicBezTo>
                            <a:cubicBezTo>
                              <a:pt x="2028455" y="950249"/>
                              <a:pt x="2079829" y="847396"/>
                              <a:pt x="2062457" y="751535"/>
                            </a:cubicBezTo>
                            <a:cubicBezTo>
                              <a:pt x="2062457" y="751535"/>
                              <a:pt x="1923695" y="686497"/>
                              <a:pt x="1793089" y="727595"/>
                            </a:cubicBezTo>
                            <a:cubicBezTo>
                              <a:pt x="1790547" y="728443"/>
                              <a:pt x="1788217" y="729608"/>
                              <a:pt x="1785886" y="730561"/>
                            </a:cubicBezTo>
                            <a:cubicBezTo>
                              <a:pt x="1807707" y="678658"/>
                              <a:pt x="1824973" y="614786"/>
                              <a:pt x="1813850" y="553562"/>
                            </a:cubicBezTo>
                            <a:cubicBezTo>
                              <a:pt x="1813850" y="553562"/>
                              <a:pt x="1674982" y="488524"/>
                              <a:pt x="1544482" y="529623"/>
                            </a:cubicBezTo>
                            <a:cubicBezTo>
                              <a:pt x="1542364" y="530258"/>
                              <a:pt x="1540245" y="531423"/>
                              <a:pt x="1538127" y="532165"/>
                            </a:cubicBezTo>
                            <a:cubicBezTo>
                              <a:pt x="1542470" y="409928"/>
                              <a:pt x="1477326" y="301885"/>
                              <a:pt x="1477326" y="301885"/>
                            </a:cubicBezTo>
                            <a:cubicBezTo>
                              <a:pt x="1393645" y="297012"/>
                              <a:pt x="1311235" y="346903"/>
                              <a:pt x="1261344" y="384506"/>
                            </a:cubicBezTo>
                            <a:cubicBezTo>
                              <a:pt x="1261344" y="380905"/>
                              <a:pt x="1261874" y="377197"/>
                              <a:pt x="1261662" y="373596"/>
                            </a:cubicBezTo>
                            <a:cubicBezTo>
                              <a:pt x="1254141" y="236106"/>
                              <a:pt x="1145038" y="127851"/>
                              <a:pt x="1145038" y="127851"/>
                            </a:cubicBezTo>
                            <a:cubicBezTo>
                              <a:pt x="1067607" y="141727"/>
                              <a:pt x="1002145" y="200197"/>
                              <a:pt x="960305" y="246910"/>
                            </a:cubicBezTo>
                            <a:cubicBezTo>
                              <a:pt x="959351" y="237589"/>
                              <a:pt x="957762" y="228479"/>
                              <a:pt x="955220" y="219688"/>
                            </a:cubicBezTo>
                            <a:cubicBezTo>
                              <a:pt x="917617" y="89082"/>
                              <a:pt x="785952" y="10592"/>
                              <a:pt x="785952" y="10592"/>
                            </a:cubicBezTo>
                            <a:cubicBezTo>
                              <a:pt x="718901" y="39404"/>
                              <a:pt x="669857" y="101687"/>
                              <a:pt x="638186" y="153908"/>
                            </a:cubicBezTo>
                            <a:cubicBezTo>
                              <a:pt x="568910" y="40569"/>
                              <a:pt x="422204" y="0"/>
                              <a:pt x="422204" y="0"/>
                            </a:cubicBezTo>
                            <a:cubicBezTo>
                              <a:pt x="311724" y="83892"/>
                              <a:pt x="290751" y="265659"/>
                              <a:pt x="290751" y="265659"/>
                            </a:cubicBezTo>
                            <a:cubicBezTo>
                              <a:pt x="167560" y="122767"/>
                              <a:pt x="16828" y="179330"/>
                              <a:pt x="16828" y="179330"/>
                            </a:cubicBezTo>
                            <a:cubicBezTo>
                              <a:pt x="16828" y="179330"/>
                              <a:pt x="104852" y="351669"/>
                              <a:pt x="17993" y="564578"/>
                            </a:cubicBezTo>
                            <a:lnTo>
                              <a:pt x="17993" y="564578"/>
                            </a:lnTo>
                            <a:cubicBezTo>
                              <a:pt x="-53295" y="723571"/>
                              <a:pt x="110254" y="633535"/>
                              <a:pt x="110254" y="633535"/>
                            </a:cubicBezTo>
                            <a:cubicBezTo>
                              <a:pt x="468281" y="383553"/>
                              <a:pt x="1055531" y="707576"/>
                              <a:pt x="1337928" y="881504"/>
                            </a:cubicBezTo>
                            <a:cubicBezTo>
                              <a:pt x="1620431" y="1055538"/>
                              <a:pt x="2128872" y="1658143"/>
                              <a:pt x="2112136" y="2027396"/>
                            </a:cubicBezTo>
                            <a:cubicBezTo>
                              <a:pt x="2231090" y="1948270"/>
                              <a:pt x="2304285" y="1910773"/>
                              <a:pt x="2354493" y="1832282"/>
                            </a:cubicBezTo>
                            <a:cubicBezTo>
                              <a:pt x="2562636" y="1806331"/>
                              <a:pt x="2599604" y="1627954"/>
                              <a:pt x="2599604" y="1627954"/>
                            </a:cubicBezTo>
                            <a:close/>
                          </a:path>
                        </a:pathLst>
                      </a:custGeom>
                      <a:solidFill>
                        <a:srgbClr val="FFF1E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48" name="Freeform: Shape 247">
                        <a:extLst>
                          <a:ext uri="{FF2B5EF4-FFF2-40B4-BE49-F238E27FC236}">
                            <a16:creationId xmlns:a16="http://schemas.microsoft.com/office/drawing/2014/main" id="{2C00F44B-B22A-721E-85BC-CF7D159B50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82876" y="3030181"/>
                        <a:ext cx="2599393" cy="1633250"/>
                      </a:xfrm>
                      <a:custGeom>
                        <a:avLst/>
                        <a:gdLst>
                          <a:gd name="connsiteX0" fmla="*/ 2111924 w 2599393"/>
                          <a:gd name="connsiteY0" fmla="*/ 1633144 h 1633250"/>
                          <a:gd name="connsiteX1" fmla="*/ 2354282 w 2599393"/>
                          <a:gd name="connsiteY1" fmla="*/ 1438031 h 1633250"/>
                          <a:gd name="connsiteX2" fmla="*/ 2530117 w 2599393"/>
                          <a:gd name="connsiteY2" fmla="*/ 1355199 h 1633250"/>
                          <a:gd name="connsiteX3" fmla="*/ 2599392 w 2599393"/>
                          <a:gd name="connsiteY3" fmla="*/ 1233703 h 1633250"/>
                          <a:gd name="connsiteX4" fmla="*/ 2444848 w 2599393"/>
                          <a:gd name="connsiteY4" fmla="*/ 1307320 h 1633250"/>
                          <a:gd name="connsiteX5" fmla="*/ 2214142 w 2599393"/>
                          <a:gd name="connsiteY5" fmla="*/ 1141125 h 1633250"/>
                          <a:gd name="connsiteX6" fmla="*/ 1237935 w 2599393"/>
                          <a:gd name="connsiteY6" fmla="*/ 198291 h 1633250"/>
                          <a:gd name="connsiteX7" fmla="*/ 17993 w 2599393"/>
                          <a:gd name="connsiteY7" fmla="*/ 170433 h 1633250"/>
                          <a:gd name="connsiteX8" fmla="*/ 17993 w 2599393"/>
                          <a:gd name="connsiteY8" fmla="*/ 170433 h 1633250"/>
                          <a:gd name="connsiteX9" fmla="*/ 110254 w 2599393"/>
                          <a:gd name="connsiteY9" fmla="*/ 239390 h 1633250"/>
                          <a:gd name="connsiteX10" fmla="*/ 1337928 w 2599393"/>
                          <a:gd name="connsiteY10" fmla="*/ 487359 h 1633250"/>
                          <a:gd name="connsiteX11" fmla="*/ 2112136 w 2599393"/>
                          <a:gd name="connsiteY11" fmla="*/ 1633250 h 1633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599393" h="1633250">
                            <a:moveTo>
                              <a:pt x="2111924" y="1633144"/>
                            </a:moveTo>
                            <a:cubicBezTo>
                              <a:pt x="2230878" y="1554019"/>
                              <a:pt x="2304073" y="1516521"/>
                              <a:pt x="2354282" y="1438031"/>
                            </a:cubicBezTo>
                            <a:cubicBezTo>
                              <a:pt x="2354282" y="1438031"/>
                              <a:pt x="2434891" y="1439197"/>
                              <a:pt x="2530117" y="1355199"/>
                            </a:cubicBezTo>
                            <a:cubicBezTo>
                              <a:pt x="2600451" y="1293233"/>
                              <a:pt x="2599392" y="1233703"/>
                              <a:pt x="2599392" y="1233703"/>
                            </a:cubicBezTo>
                            <a:cubicBezTo>
                              <a:pt x="2599392" y="1233703"/>
                              <a:pt x="2598439" y="1304672"/>
                              <a:pt x="2444848" y="1307320"/>
                            </a:cubicBezTo>
                            <a:cubicBezTo>
                              <a:pt x="2291256" y="1309863"/>
                              <a:pt x="2254076" y="1159026"/>
                              <a:pt x="2214142" y="1141125"/>
                            </a:cubicBezTo>
                            <a:cubicBezTo>
                              <a:pt x="1964370" y="1029163"/>
                              <a:pt x="1982695" y="608219"/>
                              <a:pt x="1237935" y="198291"/>
                            </a:cubicBezTo>
                            <a:cubicBezTo>
                              <a:pt x="604819" y="-150201"/>
                              <a:pt x="300284" y="40251"/>
                              <a:pt x="17993" y="170433"/>
                            </a:cubicBezTo>
                            <a:lnTo>
                              <a:pt x="17993" y="170433"/>
                            </a:lnTo>
                            <a:cubicBezTo>
                              <a:pt x="-53294" y="329425"/>
                              <a:pt x="110254" y="239390"/>
                              <a:pt x="110254" y="239390"/>
                            </a:cubicBezTo>
                            <a:cubicBezTo>
                              <a:pt x="468282" y="-10592"/>
                              <a:pt x="1055531" y="313431"/>
                              <a:pt x="1337928" y="487359"/>
                            </a:cubicBezTo>
                            <a:cubicBezTo>
                              <a:pt x="1620431" y="661393"/>
                              <a:pt x="2117326" y="1240164"/>
                              <a:pt x="2112136" y="1633250"/>
                            </a:cubicBezTo>
                            <a:close/>
                          </a:path>
                        </a:pathLst>
                      </a:custGeom>
                      <a:solidFill>
                        <a:srgbClr val="ECDBEB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49" name="Graphic 8">
                      <a:extLst>
                        <a:ext uri="{FF2B5EF4-FFF2-40B4-BE49-F238E27FC236}">
                          <a16:creationId xmlns:a16="http://schemas.microsoft.com/office/drawing/2014/main" id="{488FEFEC-2106-64CF-505A-089D99FBCE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31507" y="3084730"/>
                      <a:ext cx="2333287" cy="1529083"/>
                      <a:chOff x="2831507" y="3084730"/>
                      <a:chExt cx="2333287" cy="1529083"/>
                    </a:xfrm>
                  </p:grpSpPr>
                  <p:grpSp>
                    <p:nvGrpSpPr>
                      <p:cNvPr id="250" name="Graphic 8">
                        <a:extLst>
                          <a:ext uri="{FF2B5EF4-FFF2-40B4-BE49-F238E27FC236}">
                            <a16:creationId xmlns:a16="http://schemas.microsoft.com/office/drawing/2014/main" id="{1AF1A729-B130-5748-0412-6A0A902686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69560" y="4141955"/>
                        <a:ext cx="695233" cy="469314"/>
                        <a:chOff x="4469560" y="4141955"/>
                        <a:chExt cx="695233" cy="469314"/>
                      </a:xfrm>
                    </p:grpSpPr>
                    <p:sp>
                      <p:nvSpPr>
                        <p:cNvPr id="251" name="Freeform: Shape 250">
                          <a:extLst>
                            <a:ext uri="{FF2B5EF4-FFF2-40B4-BE49-F238E27FC236}">
                              <a16:creationId xmlns:a16="http://schemas.microsoft.com/office/drawing/2014/main" id="{1BE05C3C-7A7A-862D-E9FF-A95F0966AE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69560" y="4141955"/>
                          <a:ext cx="695233" cy="468188"/>
                        </a:xfrm>
                        <a:custGeom>
                          <a:avLst/>
                          <a:gdLst>
                            <a:gd name="connsiteX0" fmla="*/ 9596 w 695233"/>
                            <a:gd name="connsiteY0" fmla="*/ 254865 h 468188"/>
                            <a:gd name="connsiteX1" fmla="*/ 45822 w 695233"/>
                            <a:gd name="connsiteY1" fmla="*/ 390872 h 468188"/>
                            <a:gd name="connsiteX2" fmla="*/ 694191 w 695233"/>
                            <a:gd name="connsiteY2" fmla="*/ 15370 h 468188"/>
                            <a:gd name="connsiteX3" fmla="*/ 148040 w 695233"/>
                            <a:gd name="connsiteY3" fmla="*/ 74899 h 468188"/>
                            <a:gd name="connsiteX4" fmla="*/ 83956 w 695233"/>
                            <a:gd name="connsiteY4" fmla="*/ 136971 h 468188"/>
                            <a:gd name="connsiteX5" fmla="*/ 9490 w 695233"/>
                            <a:gd name="connsiteY5" fmla="*/ 254865 h 4681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95233" h="468188">
                              <a:moveTo>
                                <a:pt x="9596" y="254865"/>
                              </a:moveTo>
                              <a:cubicBezTo>
                                <a:pt x="-3221" y="281558"/>
                                <a:pt x="-12543" y="330495"/>
                                <a:pt x="45822" y="390872"/>
                              </a:cubicBezTo>
                              <a:cubicBezTo>
                                <a:pt x="256508" y="608547"/>
                                <a:pt x="539646" y="329330"/>
                                <a:pt x="694191" y="15370"/>
                              </a:cubicBezTo>
                              <a:cubicBezTo>
                                <a:pt x="721626" y="-40241"/>
                                <a:pt x="199096" y="72781"/>
                                <a:pt x="148040" y="74899"/>
                              </a:cubicBezTo>
                              <a:cubicBezTo>
                                <a:pt x="148040" y="74899"/>
                                <a:pt x="107365" y="86551"/>
                                <a:pt x="83956" y="136971"/>
                              </a:cubicBezTo>
                              <a:cubicBezTo>
                                <a:pt x="55038" y="198937"/>
                                <a:pt x="22095" y="228278"/>
                                <a:pt x="9490" y="2548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9D7D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2" name="Freeform: Shape 251">
                          <a:extLst>
                            <a:ext uri="{FF2B5EF4-FFF2-40B4-BE49-F238E27FC236}">
                              <a16:creationId xmlns:a16="http://schemas.microsoft.com/office/drawing/2014/main" id="{52C2AD9C-F956-8726-96E6-50743724BA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52392" y="4233908"/>
                          <a:ext cx="487956" cy="294413"/>
                        </a:xfrm>
                        <a:custGeom>
                          <a:avLst/>
                          <a:gdLst>
                            <a:gd name="connsiteX0" fmla="*/ 487956 w 487956"/>
                            <a:gd name="connsiteY0" fmla="*/ 0 h 294413"/>
                            <a:gd name="connsiteX1" fmla="*/ 53239 w 487956"/>
                            <a:gd name="connsiteY1" fmla="*/ 269366 h 294413"/>
                            <a:gd name="connsiteX2" fmla="*/ 5467 w 487956"/>
                            <a:gd name="connsiteY2" fmla="*/ 80714 h 294413"/>
                            <a:gd name="connsiteX3" fmla="*/ 487850 w 487956"/>
                            <a:gd name="connsiteY3" fmla="*/ 0 h 2944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87956" h="294413">
                              <a:moveTo>
                                <a:pt x="487956" y="0"/>
                              </a:moveTo>
                              <a:cubicBezTo>
                                <a:pt x="344639" y="117259"/>
                                <a:pt x="207043" y="375503"/>
                                <a:pt x="53239" y="269366"/>
                              </a:cubicBezTo>
                              <a:cubicBezTo>
                                <a:pt x="53239" y="269366"/>
                                <a:pt x="-20273" y="231127"/>
                                <a:pt x="5467" y="80714"/>
                              </a:cubicBezTo>
                              <a:cubicBezTo>
                                <a:pt x="156622" y="59847"/>
                                <a:pt x="487850" y="0"/>
                                <a:pt x="48785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F856A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253" name="Graphic 8">
                        <a:extLst>
                          <a:ext uri="{FF2B5EF4-FFF2-40B4-BE49-F238E27FC236}">
                            <a16:creationId xmlns:a16="http://schemas.microsoft.com/office/drawing/2014/main" id="{D7BB3456-A76D-137C-A552-44CDC25F825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831507" y="3084730"/>
                        <a:ext cx="301280" cy="748762"/>
                        <a:chOff x="2831507" y="3084730"/>
                        <a:chExt cx="301280" cy="748762"/>
                      </a:xfrm>
                    </p:grpSpPr>
                    <p:sp>
                      <p:nvSpPr>
                        <p:cNvPr id="254" name="Freeform: Shape 253">
                          <a:extLst>
                            <a:ext uri="{FF2B5EF4-FFF2-40B4-BE49-F238E27FC236}">
                              <a16:creationId xmlns:a16="http://schemas.microsoft.com/office/drawing/2014/main" id="{555B3B4D-DA87-CB26-BE75-CDDE9B6877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831507" y="3084730"/>
                          <a:ext cx="301280" cy="746965"/>
                        </a:xfrm>
                        <a:custGeom>
                          <a:avLst/>
                          <a:gdLst>
                            <a:gd name="connsiteX0" fmla="*/ 301127 w 301280"/>
                            <a:gd name="connsiteY0" fmla="*/ 393619 h 746965"/>
                            <a:gd name="connsiteX1" fmla="*/ 153891 w 301280"/>
                            <a:gd name="connsiteY1" fmla="*/ 3393 h 746965"/>
                            <a:gd name="connsiteX2" fmla="*/ 152302 w 301280"/>
                            <a:gd name="connsiteY2" fmla="*/ 745500 h 746965"/>
                            <a:gd name="connsiteX3" fmla="*/ 211303 w 301280"/>
                            <a:gd name="connsiteY3" fmla="*/ 718489 h 746965"/>
                            <a:gd name="connsiteX4" fmla="*/ 242974 w 301280"/>
                            <a:gd name="connsiteY4" fmla="*/ 565958 h 746965"/>
                            <a:gd name="connsiteX5" fmla="*/ 263524 w 301280"/>
                            <a:gd name="connsiteY5" fmla="*/ 506534 h 746965"/>
                            <a:gd name="connsiteX6" fmla="*/ 301127 w 301280"/>
                            <a:gd name="connsiteY6" fmla="*/ 393619 h 7469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01280" h="746965">
                              <a:moveTo>
                                <a:pt x="301127" y="393619"/>
                              </a:moveTo>
                              <a:cubicBezTo>
                                <a:pt x="251978" y="232507"/>
                                <a:pt x="173063" y="-33045"/>
                                <a:pt x="153891" y="3393"/>
                              </a:cubicBezTo>
                              <a:cubicBezTo>
                                <a:pt x="-7221" y="306549"/>
                                <a:pt x="-90479" y="695397"/>
                                <a:pt x="152302" y="745500"/>
                              </a:cubicBezTo>
                              <a:cubicBezTo>
                                <a:pt x="176983" y="750584"/>
                                <a:pt x="191283" y="742640"/>
                                <a:pt x="211303" y="718489"/>
                              </a:cubicBezTo>
                              <a:cubicBezTo>
                                <a:pt x="231428" y="694338"/>
                                <a:pt x="218082" y="655994"/>
                                <a:pt x="242974" y="565958"/>
                              </a:cubicBezTo>
                              <a:cubicBezTo>
                                <a:pt x="249859" y="540748"/>
                                <a:pt x="255897" y="528037"/>
                                <a:pt x="263524" y="506534"/>
                              </a:cubicBezTo>
                              <a:cubicBezTo>
                                <a:pt x="283120" y="451453"/>
                                <a:pt x="303246" y="401033"/>
                                <a:pt x="301127" y="39361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8AA87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5" name="Freeform: Shape 254">
                          <a:extLst>
                            <a:ext uri="{FF2B5EF4-FFF2-40B4-BE49-F238E27FC236}">
                              <a16:creationId xmlns:a16="http://schemas.microsoft.com/office/drawing/2014/main" id="{62CA05C2-8356-4640-0B8A-1D71358370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903816" y="3232285"/>
                          <a:ext cx="191214" cy="514044"/>
                        </a:xfrm>
                        <a:custGeom>
                          <a:avLst/>
                          <a:gdLst>
                            <a:gd name="connsiteX0" fmla="*/ 191215 w 191214"/>
                            <a:gd name="connsiteY0" fmla="*/ 358978 h 514044"/>
                            <a:gd name="connsiteX1" fmla="*/ 77557 w 191214"/>
                            <a:gd name="connsiteY1" fmla="*/ 0 h 514044"/>
                            <a:gd name="connsiteX2" fmla="*/ 63998 w 191214"/>
                            <a:gd name="connsiteY2" fmla="*/ 507378 h 514044"/>
                            <a:gd name="connsiteX3" fmla="*/ 155094 w 191214"/>
                            <a:gd name="connsiteY3" fmla="*/ 494138 h 514044"/>
                            <a:gd name="connsiteX4" fmla="*/ 170665 w 191214"/>
                            <a:gd name="connsiteY4" fmla="*/ 418402 h 514044"/>
                            <a:gd name="connsiteX5" fmla="*/ 191215 w 191214"/>
                            <a:gd name="connsiteY5" fmla="*/ 358978 h 51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91214" h="514044">
                              <a:moveTo>
                                <a:pt x="191215" y="358978"/>
                              </a:moveTo>
                              <a:cubicBezTo>
                                <a:pt x="142065" y="210154"/>
                                <a:pt x="77557" y="0"/>
                                <a:pt x="77557" y="0"/>
                              </a:cubicBezTo>
                              <a:cubicBezTo>
                                <a:pt x="52664" y="183355"/>
                                <a:pt x="-75400" y="441070"/>
                                <a:pt x="63998" y="507378"/>
                              </a:cubicBezTo>
                              <a:cubicBezTo>
                                <a:pt x="63998" y="507378"/>
                                <a:pt x="97153" y="529093"/>
                                <a:pt x="155094" y="494138"/>
                              </a:cubicBezTo>
                              <a:cubicBezTo>
                                <a:pt x="158378" y="470517"/>
                                <a:pt x="163250" y="444777"/>
                                <a:pt x="170665" y="418402"/>
                              </a:cubicBezTo>
                              <a:cubicBezTo>
                                <a:pt x="176809" y="396264"/>
                                <a:pt x="183906" y="376456"/>
                                <a:pt x="191215" y="358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B977A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" name="Group 2">
                  <a:extLst>
                    <a:ext uri="{FF2B5EF4-FFF2-40B4-BE49-F238E27FC236}">
                      <a16:creationId xmlns:a16="http://schemas.microsoft.com/office/drawing/2014/main" id="{0992E143-FB49-0CF8-B6AA-0B3FDF0AD92A}"/>
                    </a:ext>
                  </a:extLst>
                </p:cNvPr>
                <p:cNvGrpSpPr/>
                <p:nvPr/>
              </p:nvGrpSpPr>
              <p:grpSpPr>
                <a:xfrm>
                  <a:off x="2647823" y="3951353"/>
                  <a:ext cx="2120531" cy="1989430"/>
                  <a:chOff x="2647823" y="3951353"/>
                  <a:chExt cx="2120531" cy="1989430"/>
                </a:xfrm>
              </p:grpSpPr>
              <p:grpSp>
                <p:nvGrpSpPr>
                  <p:cNvPr id="192" name="Graphic 8">
                    <a:extLst>
                      <a:ext uri="{FF2B5EF4-FFF2-40B4-BE49-F238E27FC236}">
                        <a16:creationId xmlns:a16="http://schemas.microsoft.com/office/drawing/2014/main" id="{A1CD1017-8DC0-C7E2-D614-0A64C7A3E04D}"/>
                      </a:ext>
                    </a:extLst>
                  </p:cNvPr>
                  <p:cNvGrpSpPr/>
                  <p:nvPr/>
                </p:nvGrpSpPr>
                <p:grpSpPr>
                  <a:xfrm>
                    <a:off x="2882544" y="4657089"/>
                    <a:ext cx="1025144" cy="1283694"/>
                    <a:chOff x="2882544" y="4657089"/>
                    <a:chExt cx="1025144" cy="1283694"/>
                  </a:xfrm>
                </p:grpSpPr>
                <p:grpSp>
                  <p:nvGrpSpPr>
                    <p:cNvPr id="193" name="Graphic 8">
                      <a:extLst>
                        <a:ext uri="{FF2B5EF4-FFF2-40B4-BE49-F238E27FC236}">
                          <a16:creationId xmlns:a16="http://schemas.microsoft.com/office/drawing/2014/main" id="{2B6F4101-36D9-65D0-B375-C15FDB4B5B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82544" y="4680724"/>
                      <a:ext cx="1021755" cy="1260003"/>
                      <a:chOff x="2882544" y="4680724"/>
                      <a:chExt cx="1021755" cy="1260003"/>
                    </a:xfrm>
                  </p:grpSpPr>
                  <p:grpSp>
                    <p:nvGrpSpPr>
                      <p:cNvPr id="194" name="Graphic 8">
                        <a:extLst>
                          <a:ext uri="{FF2B5EF4-FFF2-40B4-BE49-F238E27FC236}">
                            <a16:creationId xmlns:a16="http://schemas.microsoft.com/office/drawing/2014/main" id="{7F7FDD1D-4B7A-2BC2-573F-7EF880A080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882544" y="4680724"/>
                        <a:ext cx="1021755" cy="1260003"/>
                        <a:chOff x="2882544" y="4680724"/>
                        <a:chExt cx="1021755" cy="1260003"/>
                      </a:xfrm>
                    </p:grpSpPr>
                    <p:sp>
                      <p:nvSpPr>
                        <p:cNvPr id="195" name="Freeform: Shape 194">
                          <a:extLst>
                            <a:ext uri="{FF2B5EF4-FFF2-40B4-BE49-F238E27FC236}">
                              <a16:creationId xmlns:a16="http://schemas.microsoft.com/office/drawing/2014/main" id="{A95FCC8E-B19B-6BFC-EB69-A4AC84DBFB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882544" y="5458078"/>
                          <a:ext cx="1021755" cy="479625"/>
                        </a:xfrm>
                        <a:custGeom>
                          <a:avLst/>
                          <a:gdLst>
                            <a:gd name="connsiteX0" fmla="*/ 907462 w 1021755"/>
                            <a:gd name="connsiteY0" fmla="*/ 28070 h 479625"/>
                            <a:gd name="connsiteX1" fmla="*/ 132513 w 1021755"/>
                            <a:gd name="connsiteY1" fmla="*/ 0 h 479625"/>
                            <a:gd name="connsiteX2" fmla="*/ 55505 w 1021755"/>
                            <a:gd name="connsiteY2" fmla="*/ 205070 h 479625"/>
                            <a:gd name="connsiteX3" fmla="*/ 0 w 1021755"/>
                            <a:gd name="connsiteY3" fmla="*/ 439163 h 479625"/>
                            <a:gd name="connsiteX4" fmla="*/ 65568 w 1021755"/>
                            <a:gd name="connsiteY4" fmla="*/ 421791 h 479625"/>
                            <a:gd name="connsiteX5" fmla="*/ 92473 w 1021755"/>
                            <a:gd name="connsiteY5" fmla="*/ 471682 h 479625"/>
                            <a:gd name="connsiteX6" fmla="*/ 145647 w 1021755"/>
                            <a:gd name="connsiteY6" fmla="*/ 441387 h 479625"/>
                            <a:gd name="connsiteX7" fmla="*/ 146601 w 1021755"/>
                            <a:gd name="connsiteY7" fmla="*/ 439798 h 479625"/>
                            <a:gd name="connsiteX8" fmla="*/ 178802 w 1021755"/>
                            <a:gd name="connsiteY8" fmla="*/ 479096 h 479625"/>
                            <a:gd name="connsiteX9" fmla="*/ 226998 w 1021755"/>
                            <a:gd name="connsiteY9" fmla="*/ 443506 h 479625"/>
                            <a:gd name="connsiteX10" fmla="*/ 228163 w 1021755"/>
                            <a:gd name="connsiteY10" fmla="*/ 441281 h 479625"/>
                            <a:gd name="connsiteX11" fmla="*/ 260046 w 1021755"/>
                            <a:gd name="connsiteY11" fmla="*/ 479626 h 479625"/>
                            <a:gd name="connsiteX12" fmla="*/ 308348 w 1021755"/>
                            <a:gd name="connsiteY12" fmla="*/ 444035 h 479625"/>
                            <a:gd name="connsiteX13" fmla="*/ 310573 w 1021755"/>
                            <a:gd name="connsiteY13" fmla="*/ 439057 h 479625"/>
                            <a:gd name="connsiteX14" fmla="*/ 348282 w 1021755"/>
                            <a:gd name="connsiteY14" fmla="*/ 479520 h 479625"/>
                            <a:gd name="connsiteX15" fmla="*/ 392983 w 1021755"/>
                            <a:gd name="connsiteY15" fmla="*/ 440646 h 479625"/>
                            <a:gd name="connsiteX16" fmla="*/ 394783 w 1021755"/>
                            <a:gd name="connsiteY16" fmla="*/ 435985 h 479625"/>
                            <a:gd name="connsiteX17" fmla="*/ 432069 w 1021755"/>
                            <a:gd name="connsiteY17" fmla="*/ 475919 h 479625"/>
                            <a:gd name="connsiteX18" fmla="*/ 473380 w 1021755"/>
                            <a:gd name="connsiteY18" fmla="*/ 442764 h 479625"/>
                            <a:gd name="connsiteX19" fmla="*/ 518928 w 1021755"/>
                            <a:gd name="connsiteY19" fmla="*/ 469669 h 479625"/>
                            <a:gd name="connsiteX20" fmla="*/ 548587 w 1021755"/>
                            <a:gd name="connsiteY20" fmla="*/ 430477 h 479625"/>
                            <a:gd name="connsiteX21" fmla="*/ 549434 w 1021755"/>
                            <a:gd name="connsiteY21" fmla="*/ 431960 h 479625"/>
                            <a:gd name="connsiteX22" fmla="*/ 599113 w 1021755"/>
                            <a:gd name="connsiteY22" fmla="*/ 463949 h 479625"/>
                            <a:gd name="connsiteX23" fmla="*/ 630255 w 1021755"/>
                            <a:gd name="connsiteY23" fmla="*/ 420202 h 479625"/>
                            <a:gd name="connsiteX24" fmla="*/ 631103 w 1021755"/>
                            <a:gd name="connsiteY24" fmla="*/ 420096 h 479625"/>
                            <a:gd name="connsiteX25" fmla="*/ 633010 w 1021755"/>
                            <a:gd name="connsiteY25" fmla="*/ 423592 h 479625"/>
                            <a:gd name="connsiteX26" fmla="*/ 682688 w 1021755"/>
                            <a:gd name="connsiteY26" fmla="*/ 455581 h 479625"/>
                            <a:gd name="connsiteX27" fmla="*/ 714148 w 1021755"/>
                            <a:gd name="connsiteY27" fmla="*/ 410775 h 479625"/>
                            <a:gd name="connsiteX28" fmla="*/ 714572 w 1021755"/>
                            <a:gd name="connsiteY28" fmla="*/ 410775 h 479625"/>
                            <a:gd name="connsiteX29" fmla="*/ 717326 w 1021755"/>
                            <a:gd name="connsiteY29" fmla="*/ 414800 h 479625"/>
                            <a:gd name="connsiteX30" fmla="*/ 770183 w 1021755"/>
                            <a:gd name="connsiteY30" fmla="*/ 443188 h 479625"/>
                            <a:gd name="connsiteX31" fmla="*/ 796346 w 1021755"/>
                            <a:gd name="connsiteY31" fmla="*/ 400606 h 479625"/>
                            <a:gd name="connsiteX32" fmla="*/ 797723 w 1021755"/>
                            <a:gd name="connsiteY32" fmla="*/ 402725 h 479625"/>
                            <a:gd name="connsiteX33" fmla="*/ 850580 w 1021755"/>
                            <a:gd name="connsiteY33" fmla="*/ 431006 h 479625"/>
                            <a:gd name="connsiteX34" fmla="*/ 876850 w 1021755"/>
                            <a:gd name="connsiteY34" fmla="*/ 387577 h 479625"/>
                            <a:gd name="connsiteX35" fmla="*/ 878015 w 1021755"/>
                            <a:gd name="connsiteY35" fmla="*/ 388955 h 479625"/>
                            <a:gd name="connsiteX36" fmla="*/ 934897 w 1021755"/>
                            <a:gd name="connsiteY36" fmla="*/ 411304 h 479625"/>
                            <a:gd name="connsiteX37" fmla="*/ 954387 w 1021755"/>
                            <a:gd name="connsiteY37" fmla="*/ 358131 h 479625"/>
                            <a:gd name="connsiteX38" fmla="*/ 1021755 w 1021755"/>
                            <a:gd name="connsiteY38" fmla="*/ 365969 h 479625"/>
                            <a:gd name="connsiteX39" fmla="*/ 907356 w 1021755"/>
                            <a:gd name="connsiteY39" fmla="*/ 28282 h 479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  <a:cxn ang="0">
                              <a:pos x="connsiteX22" y="connsiteY22"/>
                            </a:cxn>
                            <a:cxn ang="0">
                              <a:pos x="connsiteX23" y="connsiteY23"/>
                            </a:cxn>
                            <a:cxn ang="0">
                              <a:pos x="connsiteX24" y="connsiteY24"/>
                            </a:cxn>
                            <a:cxn ang="0">
                              <a:pos x="connsiteX25" y="connsiteY25"/>
                            </a:cxn>
                            <a:cxn ang="0">
                              <a:pos x="connsiteX26" y="connsiteY26"/>
                            </a:cxn>
                            <a:cxn ang="0">
                              <a:pos x="connsiteX27" y="connsiteY27"/>
                            </a:cxn>
                            <a:cxn ang="0">
                              <a:pos x="connsiteX28" y="connsiteY28"/>
                            </a:cxn>
                            <a:cxn ang="0">
                              <a:pos x="connsiteX29" y="connsiteY29"/>
                            </a:cxn>
                            <a:cxn ang="0">
                              <a:pos x="connsiteX30" y="connsiteY30"/>
                            </a:cxn>
                            <a:cxn ang="0">
                              <a:pos x="connsiteX31" y="connsiteY31"/>
                            </a:cxn>
                            <a:cxn ang="0">
                              <a:pos x="connsiteX32" y="connsiteY32"/>
                            </a:cxn>
                            <a:cxn ang="0">
                              <a:pos x="connsiteX33" y="connsiteY33"/>
                            </a:cxn>
                            <a:cxn ang="0">
                              <a:pos x="connsiteX34" y="connsiteY34"/>
                            </a:cxn>
                            <a:cxn ang="0">
                              <a:pos x="connsiteX35" y="connsiteY35"/>
                            </a:cxn>
                            <a:cxn ang="0">
                              <a:pos x="connsiteX36" y="connsiteY36"/>
                            </a:cxn>
                            <a:cxn ang="0">
                              <a:pos x="connsiteX37" y="connsiteY37"/>
                            </a:cxn>
                            <a:cxn ang="0">
                              <a:pos x="connsiteX38" y="connsiteY38"/>
                            </a:cxn>
                            <a:cxn ang="0">
                              <a:pos x="connsiteX39" y="connsiteY39"/>
                            </a:cxn>
                          </a:cxnLst>
                          <a:rect l="l" t="t" r="r" b="b"/>
                          <a:pathLst>
                            <a:path w="1021755" h="479625">
                              <a:moveTo>
                                <a:pt x="907462" y="28070"/>
                              </a:moveTo>
                              <a:lnTo>
                                <a:pt x="132513" y="0"/>
                              </a:lnTo>
                              <a:cubicBezTo>
                                <a:pt x="132513" y="0"/>
                                <a:pt x="93850" y="60695"/>
                                <a:pt x="55505" y="205070"/>
                              </a:cubicBezTo>
                              <a:cubicBezTo>
                                <a:pt x="17266" y="349339"/>
                                <a:pt x="0" y="439163"/>
                                <a:pt x="0" y="439163"/>
                              </a:cubicBezTo>
                              <a:cubicBezTo>
                                <a:pt x="0" y="439163"/>
                                <a:pt x="34532" y="449332"/>
                                <a:pt x="65568" y="421791"/>
                              </a:cubicBezTo>
                              <a:cubicBezTo>
                                <a:pt x="65568" y="421791"/>
                                <a:pt x="67792" y="456216"/>
                                <a:pt x="92473" y="471682"/>
                              </a:cubicBezTo>
                              <a:cubicBezTo>
                                <a:pt x="92473" y="471682"/>
                                <a:pt x="127746" y="463314"/>
                                <a:pt x="145647" y="441387"/>
                              </a:cubicBezTo>
                              <a:cubicBezTo>
                                <a:pt x="146071" y="440963"/>
                                <a:pt x="146283" y="440434"/>
                                <a:pt x="146601" y="439798"/>
                              </a:cubicBezTo>
                              <a:cubicBezTo>
                                <a:pt x="150308" y="450497"/>
                                <a:pt x="159523" y="469987"/>
                                <a:pt x="178802" y="479096"/>
                              </a:cubicBezTo>
                              <a:cubicBezTo>
                                <a:pt x="178802" y="479096"/>
                                <a:pt x="212592" y="467021"/>
                                <a:pt x="226998" y="443506"/>
                              </a:cubicBezTo>
                              <a:cubicBezTo>
                                <a:pt x="227527" y="442764"/>
                                <a:pt x="227739" y="442023"/>
                                <a:pt x="228163" y="441281"/>
                              </a:cubicBezTo>
                              <a:cubicBezTo>
                                <a:pt x="232082" y="452086"/>
                                <a:pt x="241298" y="470834"/>
                                <a:pt x="260046" y="479626"/>
                              </a:cubicBezTo>
                              <a:cubicBezTo>
                                <a:pt x="260046" y="479626"/>
                                <a:pt x="293943" y="467656"/>
                                <a:pt x="308348" y="444035"/>
                              </a:cubicBezTo>
                              <a:cubicBezTo>
                                <a:pt x="309196" y="442446"/>
                                <a:pt x="310043" y="440752"/>
                                <a:pt x="310573" y="439057"/>
                              </a:cubicBezTo>
                              <a:cubicBezTo>
                                <a:pt x="314174" y="447531"/>
                                <a:pt x="325402" y="470728"/>
                                <a:pt x="348282" y="479520"/>
                              </a:cubicBezTo>
                              <a:cubicBezTo>
                                <a:pt x="348282" y="479520"/>
                                <a:pt x="381013" y="465220"/>
                                <a:pt x="392983" y="440646"/>
                              </a:cubicBezTo>
                              <a:cubicBezTo>
                                <a:pt x="393618" y="439163"/>
                                <a:pt x="394254" y="437468"/>
                                <a:pt x="394783" y="435985"/>
                              </a:cubicBezTo>
                              <a:cubicBezTo>
                                <a:pt x="398491" y="444883"/>
                                <a:pt x="409719" y="467339"/>
                                <a:pt x="432069" y="475919"/>
                              </a:cubicBezTo>
                              <a:cubicBezTo>
                                <a:pt x="432069" y="475919"/>
                                <a:pt x="459610" y="463737"/>
                                <a:pt x="473380" y="442764"/>
                              </a:cubicBezTo>
                              <a:cubicBezTo>
                                <a:pt x="490010" y="461513"/>
                                <a:pt x="518928" y="469669"/>
                                <a:pt x="518928" y="469669"/>
                              </a:cubicBezTo>
                              <a:cubicBezTo>
                                <a:pt x="536405" y="459924"/>
                                <a:pt x="544880" y="441705"/>
                                <a:pt x="548587" y="430477"/>
                              </a:cubicBezTo>
                              <a:cubicBezTo>
                                <a:pt x="548799" y="431006"/>
                                <a:pt x="549117" y="431430"/>
                                <a:pt x="549434" y="431960"/>
                              </a:cubicBezTo>
                              <a:cubicBezTo>
                                <a:pt x="564688" y="454522"/>
                                <a:pt x="599113" y="463949"/>
                                <a:pt x="599113" y="463949"/>
                              </a:cubicBezTo>
                              <a:cubicBezTo>
                                <a:pt x="619239" y="452721"/>
                                <a:pt x="627501" y="430265"/>
                                <a:pt x="630255" y="420202"/>
                              </a:cubicBezTo>
                              <a:cubicBezTo>
                                <a:pt x="630467" y="420202"/>
                                <a:pt x="630785" y="420096"/>
                                <a:pt x="631103" y="420096"/>
                              </a:cubicBezTo>
                              <a:cubicBezTo>
                                <a:pt x="631738" y="421261"/>
                                <a:pt x="632268" y="422532"/>
                                <a:pt x="633010" y="423592"/>
                              </a:cubicBezTo>
                              <a:cubicBezTo>
                                <a:pt x="648369" y="446154"/>
                                <a:pt x="682688" y="455581"/>
                                <a:pt x="682688" y="455581"/>
                              </a:cubicBezTo>
                              <a:cubicBezTo>
                                <a:pt x="703662" y="443929"/>
                                <a:pt x="711712" y="420096"/>
                                <a:pt x="714148" y="410775"/>
                              </a:cubicBezTo>
                              <a:cubicBezTo>
                                <a:pt x="714254" y="410775"/>
                                <a:pt x="714466" y="410775"/>
                                <a:pt x="714572" y="410775"/>
                              </a:cubicBezTo>
                              <a:cubicBezTo>
                                <a:pt x="715419" y="412152"/>
                                <a:pt x="716373" y="413529"/>
                                <a:pt x="717326" y="414800"/>
                              </a:cubicBezTo>
                              <a:cubicBezTo>
                                <a:pt x="735015" y="436091"/>
                                <a:pt x="770183" y="443188"/>
                                <a:pt x="770183" y="443188"/>
                              </a:cubicBezTo>
                              <a:cubicBezTo>
                                <a:pt x="787449" y="431748"/>
                                <a:pt x="793910" y="411834"/>
                                <a:pt x="796346" y="400606"/>
                              </a:cubicBezTo>
                              <a:cubicBezTo>
                                <a:pt x="796876" y="401242"/>
                                <a:pt x="797194" y="401983"/>
                                <a:pt x="797723" y="402725"/>
                              </a:cubicBezTo>
                              <a:cubicBezTo>
                                <a:pt x="815413" y="424016"/>
                                <a:pt x="850580" y="431006"/>
                                <a:pt x="850580" y="431006"/>
                              </a:cubicBezTo>
                              <a:cubicBezTo>
                                <a:pt x="868375" y="419249"/>
                                <a:pt x="874731" y="398593"/>
                                <a:pt x="876850" y="387577"/>
                              </a:cubicBezTo>
                              <a:cubicBezTo>
                                <a:pt x="877273" y="388107"/>
                                <a:pt x="877591" y="388531"/>
                                <a:pt x="878015" y="388955"/>
                              </a:cubicBezTo>
                              <a:cubicBezTo>
                                <a:pt x="898776" y="408233"/>
                                <a:pt x="934897" y="411304"/>
                                <a:pt x="934897" y="411304"/>
                              </a:cubicBezTo>
                              <a:cubicBezTo>
                                <a:pt x="957247" y="392450"/>
                                <a:pt x="954387" y="358131"/>
                                <a:pt x="954387" y="358131"/>
                              </a:cubicBezTo>
                              <a:cubicBezTo>
                                <a:pt x="988918" y="380904"/>
                                <a:pt x="1021755" y="365969"/>
                                <a:pt x="1021755" y="365969"/>
                              </a:cubicBezTo>
                              <a:lnTo>
                                <a:pt x="907356" y="2828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AB947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6" name="Freeform: Shape 195">
                          <a:extLst>
                            <a:ext uri="{FF2B5EF4-FFF2-40B4-BE49-F238E27FC236}">
                              <a16:creationId xmlns:a16="http://schemas.microsoft.com/office/drawing/2014/main" id="{46D3EBAC-F20A-51FC-4BB1-11FC39E892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996167" y="5458078"/>
                          <a:ext cx="908132" cy="365757"/>
                        </a:xfrm>
                        <a:custGeom>
                          <a:avLst/>
                          <a:gdLst>
                            <a:gd name="connsiteX0" fmla="*/ 793839 w 908132"/>
                            <a:gd name="connsiteY0" fmla="*/ 28070 h 365757"/>
                            <a:gd name="connsiteX1" fmla="*/ 18890 w 908132"/>
                            <a:gd name="connsiteY1" fmla="*/ 0 h 365757"/>
                            <a:gd name="connsiteX2" fmla="*/ 148754 w 908132"/>
                            <a:gd name="connsiteY2" fmla="*/ 168314 h 365757"/>
                            <a:gd name="connsiteX3" fmla="*/ 548728 w 908132"/>
                            <a:gd name="connsiteY3" fmla="*/ 166619 h 365757"/>
                            <a:gd name="connsiteX4" fmla="*/ 908132 w 908132"/>
                            <a:gd name="connsiteY4" fmla="*/ 365757 h 365757"/>
                            <a:gd name="connsiteX5" fmla="*/ 793733 w 908132"/>
                            <a:gd name="connsiteY5" fmla="*/ 28070 h 365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908132" h="365757">
                              <a:moveTo>
                                <a:pt x="793839" y="28070"/>
                              </a:moveTo>
                              <a:lnTo>
                                <a:pt x="18890" y="0"/>
                              </a:lnTo>
                              <a:cubicBezTo>
                                <a:pt x="18890" y="0"/>
                                <a:pt x="-73054" y="156768"/>
                                <a:pt x="148754" y="168314"/>
                              </a:cubicBezTo>
                              <a:cubicBezTo>
                                <a:pt x="260399" y="174139"/>
                                <a:pt x="452971" y="165348"/>
                                <a:pt x="548728" y="166619"/>
                              </a:cubicBezTo>
                              <a:cubicBezTo>
                                <a:pt x="873707" y="171386"/>
                                <a:pt x="908132" y="365757"/>
                                <a:pt x="908132" y="365757"/>
                              </a:cubicBezTo>
                              <a:lnTo>
                                <a:pt x="793733" y="2807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9C3C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" name="Freeform: Shape 196">
                          <a:extLst>
                            <a:ext uri="{FF2B5EF4-FFF2-40B4-BE49-F238E27FC236}">
                              <a16:creationId xmlns:a16="http://schemas.microsoft.com/office/drawing/2014/main" id="{E464BF82-F4AE-B826-9232-E566CEFDEC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48741" y="4680724"/>
                          <a:ext cx="821361" cy="873956"/>
                        </a:xfrm>
                        <a:custGeom>
                          <a:avLst/>
                          <a:gdLst>
                            <a:gd name="connsiteX0" fmla="*/ 244582 w 821361"/>
                            <a:gd name="connsiteY0" fmla="*/ 1985 h 873956"/>
                            <a:gd name="connsiteX1" fmla="*/ 575598 w 821361"/>
                            <a:gd name="connsiteY1" fmla="*/ 167652 h 873956"/>
                            <a:gd name="connsiteX2" fmla="*/ 814989 w 821361"/>
                            <a:gd name="connsiteY2" fmla="*/ 206844 h 873956"/>
                            <a:gd name="connsiteX3" fmla="*/ 761709 w 821361"/>
                            <a:gd name="connsiteY3" fmla="*/ 762524 h 873956"/>
                            <a:gd name="connsiteX4" fmla="*/ 711500 w 821361"/>
                            <a:gd name="connsiteY4" fmla="*/ 873957 h 873956"/>
                            <a:gd name="connsiteX5" fmla="*/ 0 w 821361"/>
                            <a:gd name="connsiteY5" fmla="*/ 652362 h 873956"/>
                            <a:gd name="connsiteX6" fmla="*/ 244476 w 821361"/>
                            <a:gd name="connsiteY6" fmla="*/ 2091 h 87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21361" h="873956">
                              <a:moveTo>
                                <a:pt x="244582" y="1985"/>
                              </a:moveTo>
                              <a:cubicBezTo>
                                <a:pt x="394466" y="68718"/>
                                <a:pt x="298286" y="126659"/>
                                <a:pt x="575598" y="167652"/>
                              </a:cubicBezTo>
                              <a:cubicBezTo>
                                <a:pt x="713831" y="240633"/>
                                <a:pt x="814989" y="206844"/>
                                <a:pt x="814989" y="206844"/>
                              </a:cubicBezTo>
                              <a:cubicBezTo>
                                <a:pt x="844542" y="193285"/>
                                <a:pt x="761709" y="762524"/>
                                <a:pt x="761709" y="762524"/>
                              </a:cubicBezTo>
                              <a:lnTo>
                                <a:pt x="711500" y="873957"/>
                              </a:lnTo>
                              <a:cubicBezTo>
                                <a:pt x="711500" y="873957"/>
                                <a:pt x="-424" y="654269"/>
                                <a:pt x="0" y="652362"/>
                              </a:cubicBezTo>
                              <a:cubicBezTo>
                                <a:pt x="424" y="650455"/>
                                <a:pt x="143953" y="-42820"/>
                                <a:pt x="244476" y="209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AB947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" name="Freeform: Shape 197">
                          <a:extLst>
                            <a:ext uri="{FF2B5EF4-FFF2-40B4-BE49-F238E27FC236}">
                              <a16:creationId xmlns:a16="http://schemas.microsoft.com/office/drawing/2014/main" id="{4E8BF335-CB53-FF26-A53E-71292E4CC5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48635" y="4685570"/>
                          <a:ext cx="814353" cy="871440"/>
                        </a:xfrm>
                        <a:custGeom>
                          <a:avLst/>
                          <a:gdLst>
                            <a:gd name="connsiteX0" fmla="*/ 395101 w 814353"/>
                            <a:gd name="connsiteY0" fmla="*/ 698890 h 871440"/>
                            <a:gd name="connsiteX1" fmla="*/ 814354 w 814353"/>
                            <a:gd name="connsiteY1" fmla="*/ 339170 h 871440"/>
                            <a:gd name="connsiteX2" fmla="*/ 761709 w 814353"/>
                            <a:gd name="connsiteY2" fmla="*/ 757466 h 871440"/>
                            <a:gd name="connsiteX3" fmla="*/ 695929 w 814353"/>
                            <a:gd name="connsiteY3" fmla="*/ 871441 h 871440"/>
                            <a:gd name="connsiteX4" fmla="*/ 109209 w 814353"/>
                            <a:gd name="connsiteY4" fmla="*/ 773037 h 871440"/>
                            <a:gd name="connsiteX5" fmla="*/ 0 w 814353"/>
                            <a:gd name="connsiteY5" fmla="*/ 647305 h 871440"/>
                            <a:gd name="connsiteX6" fmla="*/ 215240 w 814353"/>
                            <a:gd name="connsiteY6" fmla="*/ 0 h 871440"/>
                            <a:gd name="connsiteX7" fmla="*/ 394995 w 814353"/>
                            <a:gd name="connsiteY7" fmla="*/ 698784 h 8714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14353" h="871440">
                              <a:moveTo>
                                <a:pt x="395101" y="698890"/>
                              </a:moveTo>
                              <a:cubicBezTo>
                                <a:pt x="651123" y="799942"/>
                                <a:pt x="777492" y="579301"/>
                                <a:pt x="814354" y="339170"/>
                              </a:cubicBezTo>
                              <a:cubicBezTo>
                                <a:pt x="812447" y="369783"/>
                                <a:pt x="761709" y="757466"/>
                                <a:pt x="761709" y="757466"/>
                              </a:cubicBezTo>
                              <a:lnTo>
                                <a:pt x="695929" y="871441"/>
                              </a:lnTo>
                              <a:lnTo>
                                <a:pt x="109209" y="773037"/>
                              </a:lnTo>
                              <a:lnTo>
                                <a:pt x="0" y="647305"/>
                              </a:lnTo>
                              <a:cubicBezTo>
                                <a:pt x="0" y="647305"/>
                                <a:pt x="70122" y="95332"/>
                                <a:pt x="215240" y="0"/>
                              </a:cubicBezTo>
                              <a:cubicBezTo>
                                <a:pt x="129547" y="136749"/>
                                <a:pt x="-21927" y="534177"/>
                                <a:pt x="394995" y="69878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9C3C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199" name="Graphic 8">
                        <a:extLst>
                          <a:ext uri="{FF2B5EF4-FFF2-40B4-BE49-F238E27FC236}">
                            <a16:creationId xmlns:a16="http://schemas.microsoft.com/office/drawing/2014/main" id="{EA5BA410-BA43-69FE-DC20-BF9C4BE107F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015269" y="5303110"/>
                        <a:ext cx="802066" cy="292692"/>
                        <a:chOff x="3015269" y="5303110"/>
                        <a:chExt cx="802066" cy="292692"/>
                      </a:xfrm>
                    </p:grpSpPr>
                    <p:grpSp>
                      <p:nvGrpSpPr>
                        <p:cNvPr id="200" name="Graphic 8">
                          <a:extLst>
                            <a:ext uri="{FF2B5EF4-FFF2-40B4-BE49-F238E27FC236}">
                              <a16:creationId xmlns:a16="http://schemas.microsoft.com/office/drawing/2014/main" id="{74E154E6-6176-97FF-7E97-76360FE0AD4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015269" y="5303110"/>
                          <a:ext cx="802066" cy="274912"/>
                          <a:chOff x="3015269" y="5303110"/>
                          <a:chExt cx="802066" cy="274912"/>
                        </a:xfrm>
                      </p:grpSpPr>
                      <p:sp>
                        <p:nvSpPr>
                          <p:cNvPr id="201" name="Freeform: Shape 200">
                            <a:extLst>
                              <a:ext uri="{FF2B5EF4-FFF2-40B4-BE49-F238E27FC236}">
                                <a16:creationId xmlns:a16="http://schemas.microsoft.com/office/drawing/2014/main" id="{2AD0AD1D-EF24-1B63-2BAC-D1DF081E05B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015375" y="5303110"/>
                            <a:ext cx="801960" cy="274147"/>
                          </a:xfrm>
                          <a:custGeom>
                            <a:avLst/>
                            <a:gdLst>
                              <a:gd name="connsiteX0" fmla="*/ 798782 w 801960"/>
                              <a:gd name="connsiteY0" fmla="*/ 96180 h 274147"/>
                              <a:gd name="connsiteX1" fmla="*/ 303794 w 801960"/>
                              <a:gd name="connsiteY1" fmla="*/ 101688 h 274147"/>
                              <a:gd name="connsiteX2" fmla="*/ 35167 w 801960"/>
                              <a:gd name="connsiteY2" fmla="*/ 0 h 274147"/>
                              <a:gd name="connsiteX3" fmla="*/ 0 w 801960"/>
                              <a:gd name="connsiteY3" fmla="*/ 154544 h 274147"/>
                              <a:gd name="connsiteX4" fmla="*/ 287163 w 801960"/>
                              <a:gd name="connsiteY4" fmla="*/ 257608 h 274147"/>
                              <a:gd name="connsiteX5" fmla="*/ 287799 w 801960"/>
                              <a:gd name="connsiteY5" fmla="*/ 257608 h 274147"/>
                              <a:gd name="connsiteX6" fmla="*/ 288329 w 801960"/>
                              <a:gd name="connsiteY6" fmla="*/ 257714 h 274147"/>
                              <a:gd name="connsiteX7" fmla="*/ 801960 w 801960"/>
                              <a:gd name="connsiteY7" fmla="*/ 253689 h 274147"/>
                              <a:gd name="connsiteX8" fmla="*/ 798782 w 801960"/>
                              <a:gd name="connsiteY8" fmla="*/ 96180 h 27414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01960" h="274147">
                                <a:moveTo>
                                  <a:pt x="798782" y="96180"/>
                                </a:moveTo>
                                <a:cubicBezTo>
                                  <a:pt x="798782" y="96180"/>
                                  <a:pt x="732897" y="145752"/>
                                  <a:pt x="303794" y="101688"/>
                                </a:cubicBezTo>
                                <a:cubicBezTo>
                                  <a:pt x="11864" y="71605"/>
                                  <a:pt x="35167" y="0"/>
                                  <a:pt x="35167" y="0"/>
                                </a:cubicBezTo>
                                <a:lnTo>
                                  <a:pt x="0" y="154544"/>
                                </a:lnTo>
                                <a:cubicBezTo>
                                  <a:pt x="0" y="154544"/>
                                  <a:pt x="91202" y="237377"/>
                                  <a:pt x="287163" y="257608"/>
                                </a:cubicBezTo>
                                <a:lnTo>
                                  <a:pt x="287799" y="257608"/>
                                </a:lnTo>
                                <a:cubicBezTo>
                                  <a:pt x="287799" y="257608"/>
                                  <a:pt x="288329" y="257714"/>
                                  <a:pt x="288329" y="257714"/>
                                </a:cubicBezTo>
                                <a:cubicBezTo>
                                  <a:pt x="671566" y="296906"/>
                                  <a:pt x="801960" y="253689"/>
                                  <a:pt x="801960" y="253689"/>
                                </a:cubicBezTo>
                                <a:lnTo>
                                  <a:pt x="798782" y="9618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B0000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02" name="Freeform: Shape 201">
                            <a:extLst>
                              <a:ext uri="{FF2B5EF4-FFF2-40B4-BE49-F238E27FC236}">
                                <a16:creationId xmlns:a16="http://schemas.microsoft.com/office/drawing/2014/main" id="{4D8202A6-975C-3D02-CD88-A58ABA6D34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015269" y="5303216"/>
                            <a:ext cx="801960" cy="274147"/>
                          </a:xfrm>
                          <a:custGeom>
                            <a:avLst/>
                            <a:gdLst>
                              <a:gd name="connsiteX0" fmla="*/ 798888 w 801960"/>
                              <a:gd name="connsiteY0" fmla="*/ 96074 h 274147"/>
                              <a:gd name="connsiteX1" fmla="*/ 738723 w 801960"/>
                              <a:gd name="connsiteY1" fmla="*/ 182402 h 274147"/>
                              <a:gd name="connsiteX2" fmla="*/ 293307 w 801960"/>
                              <a:gd name="connsiteY2" fmla="*/ 204222 h 274147"/>
                              <a:gd name="connsiteX3" fmla="*/ 35167 w 801960"/>
                              <a:gd name="connsiteY3" fmla="*/ 0 h 274147"/>
                              <a:gd name="connsiteX4" fmla="*/ 0 w 801960"/>
                              <a:gd name="connsiteY4" fmla="*/ 154544 h 274147"/>
                              <a:gd name="connsiteX5" fmla="*/ 287163 w 801960"/>
                              <a:gd name="connsiteY5" fmla="*/ 257608 h 274147"/>
                              <a:gd name="connsiteX6" fmla="*/ 287799 w 801960"/>
                              <a:gd name="connsiteY6" fmla="*/ 257608 h 274147"/>
                              <a:gd name="connsiteX7" fmla="*/ 288329 w 801960"/>
                              <a:gd name="connsiteY7" fmla="*/ 257714 h 274147"/>
                              <a:gd name="connsiteX8" fmla="*/ 288329 w 801960"/>
                              <a:gd name="connsiteY8" fmla="*/ 257714 h 274147"/>
                              <a:gd name="connsiteX9" fmla="*/ 801960 w 801960"/>
                              <a:gd name="connsiteY9" fmla="*/ 253689 h 274147"/>
                              <a:gd name="connsiteX10" fmla="*/ 798783 w 801960"/>
                              <a:gd name="connsiteY10" fmla="*/ 96179 h 27414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801960" h="274147">
                                <a:moveTo>
                                  <a:pt x="798888" y="96074"/>
                                </a:moveTo>
                                <a:cubicBezTo>
                                  <a:pt x="798888" y="96074"/>
                                  <a:pt x="765098" y="166301"/>
                                  <a:pt x="738723" y="182402"/>
                                </a:cubicBezTo>
                                <a:cubicBezTo>
                                  <a:pt x="629408" y="248605"/>
                                  <a:pt x="396902" y="208671"/>
                                  <a:pt x="293307" y="204222"/>
                                </a:cubicBezTo>
                                <a:cubicBezTo>
                                  <a:pt x="-4343" y="173716"/>
                                  <a:pt x="35167" y="0"/>
                                  <a:pt x="35167" y="0"/>
                                </a:cubicBezTo>
                                <a:lnTo>
                                  <a:pt x="0" y="154544"/>
                                </a:lnTo>
                                <a:cubicBezTo>
                                  <a:pt x="0" y="154544"/>
                                  <a:pt x="91202" y="237377"/>
                                  <a:pt x="287163" y="257608"/>
                                </a:cubicBezTo>
                                <a:lnTo>
                                  <a:pt x="287799" y="257608"/>
                                </a:lnTo>
                                <a:cubicBezTo>
                                  <a:pt x="287799" y="257608"/>
                                  <a:pt x="288223" y="257608"/>
                                  <a:pt x="288329" y="257714"/>
                                </a:cubicBezTo>
                                <a:lnTo>
                                  <a:pt x="288329" y="257714"/>
                                </a:lnTo>
                                <a:cubicBezTo>
                                  <a:pt x="671566" y="296906"/>
                                  <a:pt x="801960" y="253689"/>
                                  <a:pt x="801960" y="253689"/>
                                </a:cubicBezTo>
                                <a:lnTo>
                                  <a:pt x="798783" y="9617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80000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</p:grpSp>
                    <p:grpSp>
                      <p:nvGrpSpPr>
                        <p:cNvPr id="203" name="Graphic 8">
                          <a:extLst>
                            <a:ext uri="{FF2B5EF4-FFF2-40B4-BE49-F238E27FC236}">
                              <a16:creationId xmlns:a16="http://schemas.microsoft.com/office/drawing/2014/main" id="{3F093B3F-06D1-2EB6-1922-D8CCE0D87B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164032" y="5367873"/>
                          <a:ext cx="294491" cy="227773"/>
                          <a:chOff x="3164032" y="5367873"/>
                          <a:chExt cx="294491" cy="227773"/>
                        </a:xfrm>
                      </p:grpSpPr>
                      <p:sp>
                        <p:nvSpPr>
                          <p:cNvPr id="204" name="Freeform: Shape 203">
                            <a:extLst>
                              <a:ext uri="{FF2B5EF4-FFF2-40B4-BE49-F238E27FC236}">
                                <a16:creationId xmlns:a16="http://schemas.microsoft.com/office/drawing/2014/main" id="{F896A4D8-9A02-F887-6E8A-93DA9FD75E1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164032" y="5367873"/>
                            <a:ext cx="294384" cy="227227"/>
                          </a:xfrm>
                          <a:custGeom>
                            <a:avLst/>
                            <a:gdLst>
                              <a:gd name="connsiteX0" fmla="*/ 230661 w 294384"/>
                              <a:gd name="connsiteY0" fmla="*/ 15210 h 227227"/>
                              <a:gd name="connsiteX1" fmla="*/ 85543 w 294384"/>
                              <a:gd name="connsiteY1" fmla="*/ 380 h 227227"/>
                              <a:gd name="connsiteX2" fmla="*/ 7476 w 294384"/>
                              <a:gd name="connsiteY2" fmla="*/ 63724 h 227227"/>
                              <a:gd name="connsiteX3" fmla="*/ 379 w 294384"/>
                              <a:gd name="connsiteY3" fmla="*/ 133951 h 227227"/>
                              <a:gd name="connsiteX4" fmla="*/ 63723 w 294384"/>
                              <a:gd name="connsiteY4" fmla="*/ 211912 h 227227"/>
                              <a:gd name="connsiteX5" fmla="*/ 208734 w 294384"/>
                              <a:gd name="connsiteY5" fmla="*/ 226847 h 227227"/>
                              <a:gd name="connsiteX6" fmla="*/ 286801 w 294384"/>
                              <a:gd name="connsiteY6" fmla="*/ 163398 h 227227"/>
                              <a:gd name="connsiteX7" fmla="*/ 294004 w 294384"/>
                              <a:gd name="connsiteY7" fmla="*/ 93276 h 227227"/>
                              <a:gd name="connsiteX8" fmla="*/ 230555 w 294384"/>
                              <a:gd name="connsiteY8" fmla="*/ 15210 h 227227"/>
                              <a:gd name="connsiteX9" fmla="*/ 243584 w 294384"/>
                              <a:gd name="connsiteY9" fmla="*/ 144649 h 227227"/>
                              <a:gd name="connsiteX10" fmla="*/ 190515 w 294384"/>
                              <a:gd name="connsiteY10" fmla="*/ 181723 h 227227"/>
                              <a:gd name="connsiteX11" fmla="*/ 90839 w 294384"/>
                              <a:gd name="connsiteY11" fmla="*/ 171449 h 227227"/>
                              <a:gd name="connsiteX12" fmla="*/ 46351 w 294384"/>
                              <a:gd name="connsiteY12" fmla="*/ 124312 h 227227"/>
                              <a:gd name="connsiteX13" fmla="*/ 50588 w 294384"/>
                              <a:gd name="connsiteY13" fmla="*/ 82578 h 227227"/>
                              <a:gd name="connsiteX14" fmla="*/ 103656 w 294384"/>
                              <a:gd name="connsiteY14" fmla="*/ 45398 h 227227"/>
                              <a:gd name="connsiteX15" fmla="*/ 203332 w 294384"/>
                              <a:gd name="connsiteY15" fmla="*/ 55673 h 227227"/>
                              <a:gd name="connsiteX16" fmla="*/ 247715 w 294384"/>
                              <a:gd name="connsiteY16" fmla="*/ 102809 h 227227"/>
                              <a:gd name="connsiteX17" fmla="*/ 243478 w 294384"/>
                              <a:gd name="connsiteY17" fmla="*/ 144543 h 2272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</a:cxnLst>
                            <a:rect l="l" t="t" r="r" b="b"/>
                            <a:pathLst>
                              <a:path w="294384" h="227227">
                                <a:moveTo>
                                  <a:pt x="230661" y="15210"/>
                                </a:moveTo>
                                <a:lnTo>
                                  <a:pt x="85543" y="380"/>
                                </a:lnTo>
                                <a:cubicBezTo>
                                  <a:pt x="46457" y="-3645"/>
                                  <a:pt x="11607" y="24743"/>
                                  <a:pt x="7476" y="63724"/>
                                </a:cubicBezTo>
                                <a:lnTo>
                                  <a:pt x="379" y="133951"/>
                                </a:lnTo>
                                <a:cubicBezTo>
                                  <a:pt x="-3646" y="173037"/>
                                  <a:pt x="24848" y="207887"/>
                                  <a:pt x="63723" y="211912"/>
                                </a:cubicBezTo>
                                <a:lnTo>
                                  <a:pt x="208734" y="226847"/>
                                </a:lnTo>
                                <a:cubicBezTo>
                                  <a:pt x="247821" y="230872"/>
                                  <a:pt x="282776" y="202484"/>
                                  <a:pt x="286801" y="163398"/>
                                </a:cubicBezTo>
                                <a:lnTo>
                                  <a:pt x="294004" y="93276"/>
                                </a:lnTo>
                                <a:cubicBezTo>
                                  <a:pt x="298029" y="54190"/>
                                  <a:pt x="269641" y="19341"/>
                                  <a:pt x="230555" y="15210"/>
                                </a:cubicBezTo>
                                <a:close/>
                                <a:moveTo>
                                  <a:pt x="243584" y="144649"/>
                                </a:moveTo>
                                <a:cubicBezTo>
                                  <a:pt x="241253" y="167847"/>
                                  <a:pt x="217526" y="184477"/>
                                  <a:pt x="190515" y="181723"/>
                                </a:cubicBezTo>
                                <a:lnTo>
                                  <a:pt x="90839" y="171449"/>
                                </a:lnTo>
                                <a:cubicBezTo>
                                  <a:pt x="63829" y="168801"/>
                                  <a:pt x="44020" y="147616"/>
                                  <a:pt x="46351" y="124312"/>
                                </a:cubicBezTo>
                                <a:lnTo>
                                  <a:pt x="50588" y="82578"/>
                                </a:lnTo>
                                <a:cubicBezTo>
                                  <a:pt x="52918" y="59274"/>
                                  <a:pt x="76751" y="42644"/>
                                  <a:pt x="103656" y="45398"/>
                                </a:cubicBezTo>
                                <a:lnTo>
                                  <a:pt x="203332" y="55673"/>
                                </a:lnTo>
                                <a:cubicBezTo>
                                  <a:pt x="230343" y="58533"/>
                                  <a:pt x="250151" y="79612"/>
                                  <a:pt x="247715" y="102809"/>
                                </a:cubicBezTo>
                                <a:lnTo>
                                  <a:pt x="243478" y="14454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A76435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05" name="Freeform: Shape 204">
                            <a:extLst>
                              <a:ext uri="{FF2B5EF4-FFF2-40B4-BE49-F238E27FC236}">
                                <a16:creationId xmlns:a16="http://schemas.microsoft.com/office/drawing/2014/main" id="{E182147E-8FF6-67B8-C7AE-DE0053A252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171508" y="5367873"/>
                            <a:ext cx="287015" cy="94229"/>
                          </a:xfrm>
                          <a:custGeom>
                            <a:avLst/>
                            <a:gdLst>
                              <a:gd name="connsiteX0" fmla="*/ 223185 w 287015"/>
                              <a:gd name="connsiteY0" fmla="*/ 15210 h 94229"/>
                              <a:gd name="connsiteX1" fmla="*/ 78067 w 287015"/>
                              <a:gd name="connsiteY1" fmla="*/ 380 h 94229"/>
                              <a:gd name="connsiteX2" fmla="*/ 0 w 287015"/>
                              <a:gd name="connsiteY2" fmla="*/ 63724 h 94229"/>
                              <a:gd name="connsiteX3" fmla="*/ 0 w 287015"/>
                              <a:gd name="connsiteY3" fmla="*/ 64677 h 94229"/>
                              <a:gd name="connsiteX4" fmla="*/ 15889 w 287015"/>
                              <a:gd name="connsiteY4" fmla="*/ 47093 h 94229"/>
                              <a:gd name="connsiteX5" fmla="*/ 70970 w 287015"/>
                              <a:gd name="connsiteY5" fmla="*/ 21565 h 94229"/>
                              <a:gd name="connsiteX6" fmla="*/ 225833 w 287015"/>
                              <a:gd name="connsiteY6" fmla="*/ 37454 h 94229"/>
                              <a:gd name="connsiteX7" fmla="*/ 274558 w 287015"/>
                              <a:gd name="connsiteY7" fmla="*/ 73786 h 94229"/>
                              <a:gd name="connsiteX8" fmla="*/ 286634 w 287015"/>
                              <a:gd name="connsiteY8" fmla="*/ 94229 h 94229"/>
                              <a:gd name="connsiteX9" fmla="*/ 286634 w 287015"/>
                              <a:gd name="connsiteY9" fmla="*/ 93170 h 94229"/>
                              <a:gd name="connsiteX10" fmla="*/ 223290 w 287015"/>
                              <a:gd name="connsiteY10" fmla="*/ 15104 h 9422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287015" h="94229">
                                <a:moveTo>
                                  <a:pt x="223185" y="15210"/>
                                </a:moveTo>
                                <a:lnTo>
                                  <a:pt x="78067" y="380"/>
                                </a:lnTo>
                                <a:cubicBezTo>
                                  <a:pt x="38980" y="-3645"/>
                                  <a:pt x="4131" y="24743"/>
                                  <a:pt x="0" y="63724"/>
                                </a:cubicBezTo>
                                <a:lnTo>
                                  <a:pt x="0" y="64677"/>
                                </a:lnTo>
                                <a:cubicBezTo>
                                  <a:pt x="4872" y="58533"/>
                                  <a:pt x="10063" y="52601"/>
                                  <a:pt x="15889" y="47093"/>
                                </a:cubicBezTo>
                                <a:cubicBezTo>
                                  <a:pt x="31036" y="32899"/>
                                  <a:pt x="49679" y="22095"/>
                                  <a:pt x="70970" y="21565"/>
                                </a:cubicBezTo>
                                <a:cubicBezTo>
                                  <a:pt x="96604" y="21036"/>
                                  <a:pt x="200834" y="31734"/>
                                  <a:pt x="225833" y="37454"/>
                                </a:cubicBezTo>
                                <a:cubicBezTo>
                                  <a:pt x="246594" y="42221"/>
                                  <a:pt x="262695" y="56838"/>
                                  <a:pt x="274558" y="73786"/>
                                </a:cubicBezTo>
                                <a:cubicBezTo>
                                  <a:pt x="279219" y="80248"/>
                                  <a:pt x="283032" y="87026"/>
                                  <a:pt x="286634" y="94229"/>
                                </a:cubicBezTo>
                                <a:lnTo>
                                  <a:pt x="286634" y="93170"/>
                                </a:lnTo>
                                <a:cubicBezTo>
                                  <a:pt x="290659" y="54084"/>
                                  <a:pt x="262377" y="19235"/>
                                  <a:pt x="223290" y="1510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67641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06" name="Freeform: Shape 205">
                            <a:extLst>
                              <a:ext uri="{FF2B5EF4-FFF2-40B4-BE49-F238E27FC236}">
                                <a16:creationId xmlns:a16="http://schemas.microsoft.com/office/drawing/2014/main" id="{8E41F122-A128-93DC-D2F3-6D39018B07F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219069" y="5408462"/>
                            <a:ext cx="191844" cy="47920"/>
                          </a:xfrm>
                          <a:custGeom>
                            <a:avLst/>
                            <a:gdLst>
                              <a:gd name="connsiteX0" fmla="*/ 165244 w 191844"/>
                              <a:gd name="connsiteY0" fmla="*/ 13919 h 47920"/>
                              <a:gd name="connsiteX1" fmla="*/ 32519 w 191844"/>
                              <a:gd name="connsiteY1" fmla="*/ 255 h 47920"/>
                              <a:gd name="connsiteX2" fmla="*/ 0 w 191844"/>
                              <a:gd name="connsiteY2" fmla="*/ 28007 h 47920"/>
                              <a:gd name="connsiteX3" fmla="*/ 0 w 191844"/>
                              <a:gd name="connsiteY3" fmla="*/ 28219 h 47920"/>
                              <a:gd name="connsiteX4" fmla="*/ 48832 w 191844"/>
                              <a:gd name="connsiteY4" fmla="*/ 4915 h 47920"/>
                              <a:gd name="connsiteX5" fmla="*/ 148507 w 191844"/>
                              <a:gd name="connsiteY5" fmla="*/ 15190 h 47920"/>
                              <a:gd name="connsiteX6" fmla="*/ 191513 w 191844"/>
                              <a:gd name="connsiteY6" fmla="*/ 47921 h 47920"/>
                              <a:gd name="connsiteX7" fmla="*/ 191619 w 191844"/>
                              <a:gd name="connsiteY7" fmla="*/ 47815 h 47920"/>
                              <a:gd name="connsiteX8" fmla="*/ 165350 w 191844"/>
                              <a:gd name="connsiteY8" fmla="*/ 13919 h 479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91844" h="47920">
                                <a:moveTo>
                                  <a:pt x="165244" y="13919"/>
                                </a:moveTo>
                                <a:cubicBezTo>
                                  <a:pt x="144164" y="7564"/>
                                  <a:pt x="54446" y="-1652"/>
                                  <a:pt x="32519" y="255"/>
                                </a:cubicBezTo>
                                <a:cubicBezTo>
                                  <a:pt x="15253" y="1738"/>
                                  <a:pt x="1907" y="9047"/>
                                  <a:pt x="0" y="28007"/>
                                </a:cubicBezTo>
                                <a:lnTo>
                                  <a:pt x="0" y="28219"/>
                                </a:lnTo>
                                <a:cubicBezTo>
                                  <a:pt x="8474" y="12648"/>
                                  <a:pt x="27647" y="2691"/>
                                  <a:pt x="48832" y="4915"/>
                                </a:cubicBezTo>
                                <a:lnTo>
                                  <a:pt x="148507" y="15190"/>
                                </a:lnTo>
                                <a:cubicBezTo>
                                  <a:pt x="169904" y="17414"/>
                                  <a:pt x="186535" y="30867"/>
                                  <a:pt x="191513" y="47921"/>
                                </a:cubicBezTo>
                                <a:cubicBezTo>
                                  <a:pt x="191619" y="47921"/>
                                  <a:pt x="191619" y="47815"/>
                                  <a:pt x="191619" y="47815"/>
                                </a:cubicBezTo>
                                <a:cubicBezTo>
                                  <a:pt x="193631" y="28854"/>
                                  <a:pt x="181980" y="18898"/>
                                  <a:pt x="165350" y="13919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693C18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07" name="Freeform: Shape 206">
                            <a:extLst>
                              <a:ext uri="{FF2B5EF4-FFF2-40B4-BE49-F238E27FC236}">
                                <a16:creationId xmlns:a16="http://schemas.microsoft.com/office/drawing/2014/main" id="{D43BF778-8EF4-6F99-5344-995BAD83DB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165153" y="5522692"/>
                            <a:ext cx="280384" cy="72302"/>
                          </a:xfrm>
                          <a:custGeom>
                            <a:avLst/>
                            <a:gdLst>
                              <a:gd name="connsiteX0" fmla="*/ 263118 w 280384"/>
                              <a:gd name="connsiteY0" fmla="*/ 47878 h 72302"/>
                              <a:gd name="connsiteX1" fmla="*/ 225091 w 280384"/>
                              <a:gd name="connsiteY1" fmla="*/ 59424 h 72302"/>
                              <a:gd name="connsiteX2" fmla="*/ 171281 w 280384"/>
                              <a:gd name="connsiteY2" fmla="*/ 58894 h 72302"/>
                              <a:gd name="connsiteX3" fmla="*/ 100841 w 280384"/>
                              <a:gd name="connsiteY3" fmla="*/ 51585 h 72302"/>
                              <a:gd name="connsiteX4" fmla="*/ 48302 w 280384"/>
                              <a:gd name="connsiteY4" fmla="*/ 41205 h 72302"/>
                              <a:gd name="connsiteX5" fmla="*/ 13241 w 280384"/>
                              <a:gd name="connsiteY5" fmla="*/ 22138 h 72302"/>
                              <a:gd name="connsiteX6" fmla="*/ 0 w 280384"/>
                              <a:gd name="connsiteY6" fmla="*/ 0 h 72302"/>
                              <a:gd name="connsiteX7" fmla="*/ 62496 w 280384"/>
                              <a:gd name="connsiteY7" fmla="*/ 56987 h 72302"/>
                              <a:gd name="connsiteX8" fmla="*/ 207508 w 280384"/>
                              <a:gd name="connsiteY8" fmla="*/ 71923 h 72302"/>
                              <a:gd name="connsiteX9" fmla="*/ 280384 w 280384"/>
                              <a:gd name="connsiteY9" fmla="*/ 28811 h 72302"/>
                              <a:gd name="connsiteX10" fmla="*/ 263013 w 280384"/>
                              <a:gd name="connsiteY10" fmla="*/ 47772 h 7230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280384" h="72302">
                                <a:moveTo>
                                  <a:pt x="263118" y="47878"/>
                                </a:moveTo>
                                <a:cubicBezTo>
                                  <a:pt x="252420" y="56881"/>
                                  <a:pt x="238438" y="58576"/>
                                  <a:pt x="225091" y="59424"/>
                                </a:cubicBezTo>
                                <a:cubicBezTo>
                                  <a:pt x="207190" y="60483"/>
                                  <a:pt x="189183" y="59953"/>
                                  <a:pt x="171281" y="58894"/>
                                </a:cubicBezTo>
                                <a:cubicBezTo>
                                  <a:pt x="162066" y="58365"/>
                                  <a:pt x="110268" y="53068"/>
                                  <a:pt x="100841" y="51585"/>
                                </a:cubicBezTo>
                                <a:cubicBezTo>
                                  <a:pt x="83257" y="48937"/>
                                  <a:pt x="65568" y="45866"/>
                                  <a:pt x="48302" y="41205"/>
                                </a:cubicBezTo>
                                <a:cubicBezTo>
                                  <a:pt x="35273" y="37603"/>
                                  <a:pt x="21821" y="33154"/>
                                  <a:pt x="13241" y="22138"/>
                                </a:cubicBezTo>
                                <a:cubicBezTo>
                                  <a:pt x="7838" y="15253"/>
                                  <a:pt x="3813" y="7732"/>
                                  <a:pt x="0" y="0"/>
                                </a:cubicBezTo>
                                <a:cubicBezTo>
                                  <a:pt x="5932" y="29977"/>
                                  <a:pt x="30718" y="53704"/>
                                  <a:pt x="62496" y="56987"/>
                                </a:cubicBezTo>
                                <a:lnTo>
                                  <a:pt x="207508" y="71923"/>
                                </a:lnTo>
                                <a:cubicBezTo>
                                  <a:pt x="239497" y="75206"/>
                                  <a:pt x="268521" y="56881"/>
                                  <a:pt x="280384" y="28811"/>
                                </a:cubicBezTo>
                                <a:cubicBezTo>
                                  <a:pt x="275088" y="35590"/>
                                  <a:pt x="269580" y="42052"/>
                                  <a:pt x="263013" y="47772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693C18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08" name="Freeform: Shape 207">
                            <a:extLst>
                              <a:ext uri="{FF2B5EF4-FFF2-40B4-BE49-F238E27FC236}">
                                <a16:creationId xmlns:a16="http://schemas.microsoft.com/office/drawing/2014/main" id="{BB454C94-B0E9-6794-8FF2-ECBD8CC9A0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209289" y="5497587"/>
                            <a:ext cx="197373" cy="67780"/>
                          </a:xfrm>
                          <a:custGeom>
                            <a:avLst/>
                            <a:gdLst>
                              <a:gd name="connsiteX0" fmla="*/ 197374 w 197373"/>
                              <a:gd name="connsiteY0" fmla="*/ 20231 h 67780"/>
                              <a:gd name="connsiteX1" fmla="*/ 145365 w 197373"/>
                              <a:gd name="connsiteY1" fmla="*/ 52009 h 67780"/>
                              <a:gd name="connsiteX2" fmla="*/ 45689 w 197373"/>
                              <a:gd name="connsiteY2" fmla="*/ 41734 h 67780"/>
                              <a:gd name="connsiteX3" fmla="*/ 1094 w 197373"/>
                              <a:gd name="connsiteY3" fmla="*/ 0 h 67780"/>
                              <a:gd name="connsiteX4" fmla="*/ 3319 w 197373"/>
                              <a:gd name="connsiteY4" fmla="*/ 28600 h 67780"/>
                              <a:gd name="connsiteX5" fmla="*/ 46325 w 197373"/>
                              <a:gd name="connsiteY5" fmla="*/ 57940 h 67780"/>
                              <a:gd name="connsiteX6" fmla="*/ 141340 w 197373"/>
                              <a:gd name="connsiteY6" fmla="*/ 67686 h 67780"/>
                              <a:gd name="connsiteX7" fmla="*/ 189429 w 197373"/>
                              <a:gd name="connsiteY7" fmla="*/ 47666 h 67780"/>
                              <a:gd name="connsiteX8" fmla="*/ 197268 w 197373"/>
                              <a:gd name="connsiteY8" fmla="*/ 20231 h 6778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97373" h="67780">
                                <a:moveTo>
                                  <a:pt x="197374" y="20231"/>
                                </a:moveTo>
                                <a:cubicBezTo>
                                  <a:pt x="192290" y="40675"/>
                                  <a:pt x="170151" y="54445"/>
                                  <a:pt x="145365" y="52009"/>
                                </a:cubicBezTo>
                                <a:lnTo>
                                  <a:pt x="45689" y="41734"/>
                                </a:lnTo>
                                <a:cubicBezTo>
                                  <a:pt x="20903" y="39192"/>
                                  <a:pt x="2048" y="21079"/>
                                  <a:pt x="1094" y="0"/>
                                </a:cubicBezTo>
                                <a:cubicBezTo>
                                  <a:pt x="-495" y="9745"/>
                                  <a:pt x="-812" y="19808"/>
                                  <a:pt x="3319" y="28600"/>
                                </a:cubicBezTo>
                                <a:cubicBezTo>
                                  <a:pt x="11051" y="45230"/>
                                  <a:pt x="28529" y="55292"/>
                                  <a:pt x="46325" y="57940"/>
                                </a:cubicBezTo>
                                <a:cubicBezTo>
                                  <a:pt x="61790" y="60271"/>
                                  <a:pt x="125556" y="66944"/>
                                  <a:pt x="141340" y="67686"/>
                                </a:cubicBezTo>
                                <a:cubicBezTo>
                                  <a:pt x="159241" y="68639"/>
                                  <a:pt x="178413" y="62390"/>
                                  <a:pt x="189429" y="47666"/>
                                </a:cubicBezTo>
                                <a:cubicBezTo>
                                  <a:pt x="195149" y="39934"/>
                                  <a:pt x="197056" y="30082"/>
                                  <a:pt x="197268" y="2023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67641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09" name="Graphic 8">
                      <a:extLst>
                        <a:ext uri="{FF2B5EF4-FFF2-40B4-BE49-F238E27FC236}">
                          <a16:creationId xmlns:a16="http://schemas.microsoft.com/office/drawing/2014/main" id="{E179FE21-2199-DC37-6D4C-16F1C30ED8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12607" y="4657089"/>
                      <a:ext cx="695081" cy="314702"/>
                      <a:chOff x="3212607" y="4657089"/>
                      <a:chExt cx="695081" cy="314702"/>
                    </a:xfrm>
                  </p:grpSpPr>
                  <p:sp>
                    <p:nvSpPr>
                      <p:cNvPr id="210" name="Freeform: Shape 209">
                        <a:extLst>
                          <a:ext uri="{FF2B5EF4-FFF2-40B4-BE49-F238E27FC236}">
                            <a16:creationId xmlns:a16="http://schemas.microsoft.com/office/drawing/2014/main" id="{94708BC9-C289-F0BC-3185-1AC7FA609D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2607" y="4657089"/>
                        <a:ext cx="695081" cy="313947"/>
                      </a:xfrm>
                      <a:custGeom>
                        <a:avLst/>
                        <a:gdLst>
                          <a:gd name="connsiteX0" fmla="*/ 677922 w 695081"/>
                          <a:gd name="connsiteY0" fmla="*/ 208870 h 313947"/>
                          <a:gd name="connsiteX1" fmla="*/ 551129 w 695081"/>
                          <a:gd name="connsiteY1" fmla="*/ 169890 h 313947"/>
                          <a:gd name="connsiteX2" fmla="*/ 219371 w 695081"/>
                          <a:gd name="connsiteY2" fmla="*/ 102098 h 313947"/>
                          <a:gd name="connsiteX3" fmla="*/ 105925 w 695081"/>
                          <a:gd name="connsiteY3" fmla="*/ 10156 h 313947"/>
                          <a:gd name="connsiteX4" fmla="*/ 32095 w 695081"/>
                          <a:gd name="connsiteY4" fmla="*/ 11427 h 313947"/>
                          <a:gd name="connsiteX5" fmla="*/ 0 w 695081"/>
                          <a:gd name="connsiteY5" fmla="*/ 22867 h 313947"/>
                          <a:gd name="connsiteX6" fmla="*/ 58894 w 695081"/>
                          <a:gd name="connsiteY6" fmla="*/ 59834 h 313947"/>
                          <a:gd name="connsiteX7" fmla="*/ 30824 w 695081"/>
                          <a:gd name="connsiteY7" fmla="*/ 121376 h 313947"/>
                          <a:gd name="connsiteX8" fmla="*/ 92896 w 695081"/>
                          <a:gd name="connsiteY8" fmla="*/ 138324 h 313947"/>
                          <a:gd name="connsiteX9" fmla="*/ 89824 w 695081"/>
                          <a:gd name="connsiteY9" fmla="*/ 185355 h 313947"/>
                          <a:gd name="connsiteX10" fmla="*/ 154757 w 695081"/>
                          <a:gd name="connsiteY10" fmla="*/ 186096 h 313947"/>
                          <a:gd name="connsiteX11" fmla="*/ 160688 w 695081"/>
                          <a:gd name="connsiteY11" fmla="*/ 183131 h 313947"/>
                          <a:gd name="connsiteX12" fmla="*/ 167997 w 695081"/>
                          <a:gd name="connsiteY12" fmla="*/ 233339 h 313947"/>
                          <a:gd name="connsiteX13" fmla="*/ 231341 w 695081"/>
                          <a:gd name="connsiteY13" fmla="*/ 219357 h 313947"/>
                          <a:gd name="connsiteX14" fmla="*/ 233247 w 695081"/>
                          <a:gd name="connsiteY14" fmla="*/ 217768 h 313947"/>
                          <a:gd name="connsiteX15" fmla="*/ 251996 w 695081"/>
                          <a:gd name="connsiteY15" fmla="*/ 268506 h 313947"/>
                          <a:gd name="connsiteX16" fmla="*/ 303900 w 695081"/>
                          <a:gd name="connsiteY16" fmla="*/ 246579 h 313947"/>
                          <a:gd name="connsiteX17" fmla="*/ 304323 w 695081"/>
                          <a:gd name="connsiteY17" fmla="*/ 248062 h 313947"/>
                          <a:gd name="connsiteX18" fmla="*/ 351036 w 695081"/>
                          <a:gd name="connsiteY18" fmla="*/ 293186 h 313947"/>
                          <a:gd name="connsiteX19" fmla="*/ 379212 w 695081"/>
                          <a:gd name="connsiteY19" fmla="*/ 262892 h 313947"/>
                          <a:gd name="connsiteX20" fmla="*/ 379848 w 695081"/>
                          <a:gd name="connsiteY20" fmla="*/ 264587 h 313947"/>
                          <a:gd name="connsiteX21" fmla="*/ 426561 w 695081"/>
                          <a:gd name="connsiteY21" fmla="*/ 309710 h 313947"/>
                          <a:gd name="connsiteX22" fmla="*/ 462152 w 695081"/>
                          <a:gd name="connsiteY22" fmla="*/ 262468 h 313947"/>
                          <a:gd name="connsiteX23" fmla="*/ 466812 w 695081"/>
                          <a:gd name="connsiteY23" fmla="*/ 274755 h 313947"/>
                          <a:gd name="connsiteX24" fmla="*/ 518610 w 695081"/>
                          <a:gd name="connsiteY24" fmla="*/ 313947 h 313947"/>
                          <a:gd name="connsiteX25" fmla="*/ 545621 w 695081"/>
                          <a:gd name="connsiteY25" fmla="*/ 272954 h 313947"/>
                          <a:gd name="connsiteX26" fmla="*/ 550388 w 695081"/>
                          <a:gd name="connsiteY26" fmla="*/ 279416 h 313947"/>
                          <a:gd name="connsiteX27" fmla="*/ 610341 w 695081"/>
                          <a:gd name="connsiteY27" fmla="*/ 304414 h 313947"/>
                          <a:gd name="connsiteX28" fmla="*/ 625700 w 695081"/>
                          <a:gd name="connsiteY28" fmla="*/ 238529 h 313947"/>
                          <a:gd name="connsiteX29" fmla="*/ 695082 w 695081"/>
                          <a:gd name="connsiteY29" fmla="*/ 245308 h 313947"/>
                          <a:gd name="connsiteX30" fmla="*/ 677816 w 695081"/>
                          <a:gd name="connsiteY30" fmla="*/ 208976 h 313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695081" h="313947">
                            <a:moveTo>
                              <a:pt x="677922" y="208870"/>
                            </a:moveTo>
                            <a:cubicBezTo>
                              <a:pt x="664046" y="167771"/>
                              <a:pt x="616485" y="148811"/>
                              <a:pt x="551129" y="169890"/>
                            </a:cubicBezTo>
                            <a:cubicBezTo>
                              <a:pt x="500815" y="186202"/>
                              <a:pt x="313539" y="160569"/>
                              <a:pt x="219371" y="102098"/>
                            </a:cubicBezTo>
                            <a:cubicBezTo>
                              <a:pt x="125415" y="43628"/>
                              <a:pt x="134207" y="32400"/>
                              <a:pt x="105925" y="10156"/>
                            </a:cubicBezTo>
                            <a:cubicBezTo>
                              <a:pt x="87600" y="-4356"/>
                              <a:pt x="51797" y="-2767"/>
                              <a:pt x="32095" y="11427"/>
                            </a:cubicBezTo>
                            <a:lnTo>
                              <a:pt x="0" y="22867"/>
                            </a:lnTo>
                            <a:cubicBezTo>
                              <a:pt x="0" y="22867"/>
                              <a:pt x="13241" y="58034"/>
                              <a:pt x="58894" y="59834"/>
                            </a:cubicBezTo>
                            <a:cubicBezTo>
                              <a:pt x="58894" y="59834"/>
                              <a:pt x="28812" y="89493"/>
                              <a:pt x="30824" y="121376"/>
                            </a:cubicBezTo>
                            <a:cubicBezTo>
                              <a:pt x="30824" y="121376"/>
                              <a:pt x="61225" y="142032"/>
                              <a:pt x="92896" y="138324"/>
                            </a:cubicBezTo>
                            <a:cubicBezTo>
                              <a:pt x="88342" y="151459"/>
                              <a:pt x="84634" y="169255"/>
                              <a:pt x="89824" y="185355"/>
                            </a:cubicBezTo>
                            <a:cubicBezTo>
                              <a:pt x="89824" y="185355"/>
                              <a:pt x="124992" y="197854"/>
                              <a:pt x="154757" y="186096"/>
                            </a:cubicBezTo>
                            <a:cubicBezTo>
                              <a:pt x="156875" y="185249"/>
                              <a:pt x="158782" y="184296"/>
                              <a:pt x="160688" y="183131"/>
                            </a:cubicBezTo>
                            <a:cubicBezTo>
                              <a:pt x="158676" y="197324"/>
                              <a:pt x="158358" y="217450"/>
                              <a:pt x="167997" y="233339"/>
                            </a:cubicBezTo>
                            <a:cubicBezTo>
                              <a:pt x="167997" y="233339"/>
                              <a:pt x="204965" y="237682"/>
                              <a:pt x="231341" y="219357"/>
                            </a:cubicBezTo>
                            <a:cubicBezTo>
                              <a:pt x="231976" y="218827"/>
                              <a:pt x="232612" y="218297"/>
                              <a:pt x="233247" y="217768"/>
                            </a:cubicBezTo>
                            <a:cubicBezTo>
                              <a:pt x="234201" y="232173"/>
                              <a:pt x="238014" y="254100"/>
                              <a:pt x="251996" y="268506"/>
                            </a:cubicBezTo>
                            <a:cubicBezTo>
                              <a:pt x="251996" y="268506"/>
                              <a:pt x="282185" y="264798"/>
                              <a:pt x="303900" y="246579"/>
                            </a:cubicBezTo>
                            <a:cubicBezTo>
                              <a:pt x="304111" y="247109"/>
                              <a:pt x="304217" y="247639"/>
                              <a:pt x="304323" y="248062"/>
                            </a:cubicBezTo>
                            <a:cubicBezTo>
                              <a:pt x="317352" y="277403"/>
                              <a:pt x="351036" y="293186"/>
                              <a:pt x="351036" y="293186"/>
                            </a:cubicBezTo>
                            <a:cubicBezTo>
                              <a:pt x="364171" y="286513"/>
                              <a:pt x="373069" y="274225"/>
                              <a:pt x="379212" y="262892"/>
                            </a:cubicBezTo>
                            <a:cubicBezTo>
                              <a:pt x="379424" y="263421"/>
                              <a:pt x="379530" y="264057"/>
                              <a:pt x="379848" y="264587"/>
                            </a:cubicBezTo>
                            <a:cubicBezTo>
                              <a:pt x="392771" y="293928"/>
                              <a:pt x="426561" y="309710"/>
                              <a:pt x="426561" y="309710"/>
                            </a:cubicBezTo>
                            <a:cubicBezTo>
                              <a:pt x="446899" y="299224"/>
                              <a:pt x="457703" y="275285"/>
                              <a:pt x="462152" y="262468"/>
                            </a:cubicBezTo>
                            <a:cubicBezTo>
                              <a:pt x="463211" y="266811"/>
                              <a:pt x="464588" y="270942"/>
                              <a:pt x="466812" y="274755"/>
                            </a:cubicBezTo>
                            <a:cubicBezTo>
                              <a:pt x="483231" y="302401"/>
                              <a:pt x="518610" y="313947"/>
                              <a:pt x="518610" y="313947"/>
                            </a:cubicBezTo>
                            <a:cubicBezTo>
                              <a:pt x="533440" y="303885"/>
                              <a:pt x="541384" y="286407"/>
                              <a:pt x="545621" y="272954"/>
                            </a:cubicBezTo>
                            <a:cubicBezTo>
                              <a:pt x="546892" y="275285"/>
                              <a:pt x="548481" y="277509"/>
                              <a:pt x="550388" y="279416"/>
                            </a:cubicBezTo>
                            <a:cubicBezTo>
                              <a:pt x="573162" y="302084"/>
                              <a:pt x="610341" y="304414"/>
                              <a:pt x="610341" y="304414"/>
                            </a:cubicBezTo>
                            <a:cubicBezTo>
                              <a:pt x="631420" y="280475"/>
                              <a:pt x="625700" y="238529"/>
                              <a:pt x="625700" y="238529"/>
                            </a:cubicBezTo>
                            <a:cubicBezTo>
                              <a:pt x="662880" y="265010"/>
                              <a:pt x="695082" y="245308"/>
                              <a:pt x="695082" y="245308"/>
                            </a:cubicBezTo>
                            <a:cubicBezTo>
                              <a:pt x="695082" y="245308"/>
                              <a:pt x="678769" y="211942"/>
                              <a:pt x="677816" y="208976"/>
                            </a:cubicBezTo>
                            <a:close/>
                          </a:path>
                        </a:pathLst>
                      </a:custGeom>
                      <a:solidFill>
                        <a:srgbClr val="ECDBEB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1" name="Freeform: Shape 210">
                        <a:extLst>
                          <a:ext uri="{FF2B5EF4-FFF2-40B4-BE49-F238E27FC236}">
                            <a16:creationId xmlns:a16="http://schemas.microsoft.com/office/drawing/2014/main" id="{2CE536E3-F466-0A96-8F6B-97B51F2F4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72243" y="4657127"/>
                        <a:ext cx="635445" cy="304270"/>
                      </a:xfrm>
                      <a:custGeom>
                        <a:avLst/>
                        <a:gdLst>
                          <a:gd name="connsiteX0" fmla="*/ 618286 w 635445"/>
                          <a:gd name="connsiteY0" fmla="*/ 208832 h 304270"/>
                          <a:gd name="connsiteX1" fmla="*/ 491493 w 635445"/>
                          <a:gd name="connsiteY1" fmla="*/ 169852 h 304270"/>
                          <a:gd name="connsiteX2" fmla="*/ 159735 w 635445"/>
                          <a:gd name="connsiteY2" fmla="*/ 102060 h 304270"/>
                          <a:gd name="connsiteX3" fmla="*/ 46289 w 635445"/>
                          <a:gd name="connsiteY3" fmla="*/ 10118 h 304270"/>
                          <a:gd name="connsiteX4" fmla="*/ 0 w 635445"/>
                          <a:gd name="connsiteY4" fmla="*/ 902 h 304270"/>
                          <a:gd name="connsiteX5" fmla="*/ 163760 w 635445"/>
                          <a:gd name="connsiteY5" fmla="*/ 146549 h 304270"/>
                          <a:gd name="connsiteX6" fmla="*/ 510877 w 635445"/>
                          <a:gd name="connsiteY6" fmla="*/ 198558 h 304270"/>
                          <a:gd name="connsiteX7" fmla="*/ 544032 w 635445"/>
                          <a:gd name="connsiteY7" fmla="*/ 249083 h 304270"/>
                          <a:gd name="connsiteX8" fmla="*/ 490752 w 635445"/>
                          <a:gd name="connsiteY8" fmla="*/ 279272 h 304270"/>
                          <a:gd name="connsiteX9" fmla="*/ 550705 w 635445"/>
                          <a:gd name="connsiteY9" fmla="*/ 304270 h 304270"/>
                          <a:gd name="connsiteX10" fmla="*/ 566064 w 635445"/>
                          <a:gd name="connsiteY10" fmla="*/ 238385 h 304270"/>
                          <a:gd name="connsiteX11" fmla="*/ 635446 w 635445"/>
                          <a:gd name="connsiteY11" fmla="*/ 245164 h 304270"/>
                          <a:gd name="connsiteX12" fmla="*/ 618180 w 635445"/>
                          <a:gd name="connsiteY12" fmla="*/ 208832 h 3042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635445" h="304270">
                            <a:moveTo>
                              <a:pt x="618286" y="208832"/>
                            </a:moveTo>
                            <a:cubicBezTo>
                              <a:pt x="604410" y="167734"/>
                              <a:pt x="556849" y="148773"/>
                              <a:pt x="491493" y="169852"/>
                            </a:cubicBezTo>
                            <a:cubicBezTo>
                              <a:pt x="441179" y="186164"/>
                              <a:pt x="253903" y="160531"/>
                              <a:pt x="159735" y="102060"/>
                            </a:cubicBezTo>
                            <a:cubicBezTo>
                              <a:pt x="65780" y="43590"/>
                              <a:pt x="74571" y="32362"/>
                              <a:pt x="46289" y="10118"/>
                            </a:cubicBezTo>
                            <a:cubicBezTo>
                              <a:pt x="34849" y="1114"/>
                              <a:pt x="16736" y="-1640"/>
                              <a:pt x="0" y="902"/>
                            </a:cubicBezTo>
                            <a:cubicBezTo>
                              <a:pt x="953" y="2597"/>
                              <a:pt x="98299" y="117737"/>
                              <a:pt x="163760" y="146549"/>
                            </a:cubicBezTo>
                            <a:cubicBezTo>
                              <a:pt x="232400" y="176737"/>
                              <a:pt x="359934" y="240398"/>
                              <a:pt x="510877" y="198558"/>
                            </a:cubicBezTo>
                            <a:cubicBezTo>
                              <a:pt x="541172" y="190189"/>
                              <a:pt x="558756" y="224615"/>
                              <a:pt x="544032" y="249083"/>
                            </a:cubicBezTo>
                            <a:cubicBezTo>
                              <a:pt x="532275" y="268574"/>
                              <a:pt x="489904" y="278425"/>
                              <a:pt x="490752" y="279272"/>
                            </a:cubicBezTo>
                            <a:cubicBezTo>
                              <a:pt x="513526" y="301940"/>
                              <a:pt x="550705" y="304270"/>
                              <a:pt x="550705" y="304270"/>
                            </a:cubicBezTo>
                            <a:cubicBezTo>
                              <a:pt x="571784" y="280331"/>
                              <a:pt x="566064" y="238385"/>
                              <a:pt x="566064" y="238385"/>
                            </a:cubicBezTo>
                            <a:cubicBezTo>
                              <a:pt x="603244" y="264866"/>
                              <a:pt x="635446" y="245164"/>
                              <a:pt x="635446" y="245164"/>
                            </a:cubicBezTo>
                            <a:cubicBezTo>
                              <a:pt x="635446" y="245164"/>
                              <a:pt x="619133" y="211798"/>
                              <a:pt x="618180" y="208832"/>
                            </a:cubicBezTo>
                            <a:close/>
                          </a:path>
                        </a:pathLst>
                      </a:custGeom>
                      <a:solidFill>
                        <a:srgbClr val="D4C6D4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256" name="Graphic 8">
                    <a:extLst>
                      <a:ext uri="{FF2B5EF4-FFF2-40B4-BE49-F238E27FC236}">
                        <a16:creationId xmlns:a16="http://schemas.microsoft.com/office/drawing/2014/main" id="{D9FDF367-5E8E-CA36-D8A9-97941F01BBE8}"/>
                      </a:ext>
                    </a:extLst>
                  </p:cNvPr>
                  <p:cNvGrpSpPr/>
                  <p:nvPr/>
                </p:nvGrpSpPr>
                <p:grpSpPr>
                  <a:xfrm>
                    <a:off x="3797966" y="4860371"/>
                    <a:ext cx="970388" cy="273996"/>
                    <a:chOff x="3797966" y="4860371"/>
                    <a:chExt cx="970388" cy="273996"/>
                  </a:xfrm>
                </p:grpSpPr>
                <p:sp>
                  <p:nvSpPr>
                    <p:cNvPr id="257" name="Freeform: Shape 256">
                      <a:extLst>
                        <a:ext uri="{FF2B5EF4-FFF2-40B4-BE49-F238E27FC236}">
                          <a16:creationId xmlns:a16="http://schemas.microsoft.com/office/drawing/2014/main" id="{B355FC7A-C756-BB1B-DAF4-C53B7C4FED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5508" y="4860371"/>
                      <a:ext cx="232846" cy="160426"/>
                    </a:xfrm>
                    <a:custGeom>
                      <a:avLst/>
                      <a:gdLst>
                        <a:gd name="connsiteX0" fmla="*/ 57517 w 232846"/>
                        <a:gd name="connsiteY0" fmla="*/ 24761 h 160426"/>
                        <a:gd name="connsiteX1" fmla="*/ 90884 w 232846"/>
                        <a:gd name="connsiteY1" fmla="*/ 5588 h 160426"/>
                        <a:gd name="connsiteX2" fmla="*/ 79974 w 232846"/>
                        <a:gd name="connsiteY2" fmla="*/ 44145 h 160426"/>
                        <a:gd name="connsiteX3" fmla="*/ 166621 w 232846"/>
                        <a:gd name="connsiteY3" fmla="*/ 7813 h 160426"/>
                        <a:gd name="connsiteX4" fmla="*/ 185581 w 232846"/>
                        <a:gd name="connsiteY4" fmla="*/ 27303 h 160426"/>
                        <a:gd name="connsiteX5" fmla="*/ 138974 w 232846"/>
                        <a:gd name="connsiteY5" fmla="*/ 63529 h 160426"/>
                        <a:gd name="connsiteX6" fmla="*/ 217677 w 232846"/>
                        <a:gd name="connsiteY6" fmla="*/ 58551 h 160426"/>
                        <a:gd name="connsiteX7" fmla="*/ 209732 w 232846"/>
                        <a:gd name="connsiteY7" fmla="*/ 84608 h 160426"/>
                        <a:gd name="connsiteX8" fmla="*/ 124144 w 232846"/>
                        <a:gd name="connsiteY8" fmla="*/ 98378 h 160426"/>
                        <a:gd name="connsiteX9" fmla="*/ 120225 w 232846"/>
                        <a:gd name="connsiteY9" fmla="*/ 148904 h 160426"/>
                        <a:gd name="connsiteX10" fmla="*/ 22880 w 232846"/>
                        <a:gd name="connsiteY10" fmla="*/ 157378 h 160426"/>
                        <a:gd name="connsiteX11" fmla="*/ 0 w 232846"/>
                        <a:gd name="connsiteY11" fmla="*/ 83549 h 160426"/>
                        <a:gd name="connsiteX12" fmla="*/ 57623 w 232846"/>
                        <a:gd name="connsiteY12" fmla="*/ 24655 h 160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32846" h="160426">
                          <a:moveTo>
                            <a:pt x="57517" y="24761"/>
                          </a:moveTo>
                          <a:cubicBezTo>
                            <a:pt x="72559" y="2940"/>
                            <a:pt x="80503" y="-7123"/>
                            <a:pt x="90884" y="5588"/>
                          </a:cubicBezTo>
                          <a:cubicBezTo>
                            <a:pt x="102959" y="20418"/>
                            <a:pt x="79974" y="44145"/>
                            <a:pt x="79974" y="44145"/>
                          </a:cubicBezTo>
                          <a:cubicBezTo>
                            <a:pt x="106985" y="38107"/>
                            <a:pt x="142576" y="20947"/>
                            <a:pt x="166621" y="7813"/>
                          </a:cubicBezTo>
                          <a:cubicBezTo>
                            <a:pt x="192360" y="-6169"/>
                            <a:pt x="208991" y="11096"/>
                            <a:pt x="185581" y="27303"/>
                          </a:cubicBezTo>
                          <a:cubicBezTo>
                            <a:pt x="162172" y="43615"/>
                            <a:pt x="138974" y="63529"/>
                            <a:pt x="138974" y="63529"/>
                          </a:cubicBezTo>
                          <a:cubicBezTo>
                            <a:pt x="138974" y="63529"/>
                            <a:pt x="196703" y="57915"/>
                            <a:pt x="217677" y="58551"/>
                          </a:cubicBezTo>
                          <a:cubicBezTo>
                            <a:pt x="245747" y="59504"/>
                            <a:pt x="229964" y="81430"/>
                            <a:pt x="209732" y="84608"/>
                          </a:cubicBezTo>
                          <a:cubicBezTo>
                            <a:pt x="177743" y="89587"/>
                            <a:pt x="124144" y="98378"/>
                            <a:pt x="124144" y="98378"/>
                          </a:cubicBezTo>
                          <a:cubicBezTo>
                            <a:pt x="127322" y="118080"/>
                            <a:pt x="133678" y="142019"/>
                            <a:pt x="120225" y="148904"/>
                          </a:cubicBezTo>
                          <a:cubicBezTo>
                            <a:pt x="102854" y="157908"/>
                            <a:pt x="70229" y="164581"/>
                            <a:pt x="22880" y="157378"/>
                          </a:cubicBezTo>
                          <a:lnTo>
                            <a:pt x="0" y="83549"/>
                          </a:lnTo>
                          <a:cubicBezTo>
                            <a:pt x="0" y="83549"/>
                            <a:pt x="42476" y="46369"/>
                            <a:pt x="57623" y="24655"/>
                          </a:cubicBezTo>
                          <a:close/>
                        </a:path>
                      </a:pathLst>
                    </a:custGeom>
                    <a:solidFill>
                      <a:srgbClr val="28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8" name="Graphic 8">
                      <a:extLst>
                        <a:ext uri="{FF2B5EF4-FFF2-40B4-BE49-F238E27FC236}">
                          <a16:creationId xmlns:a16="http://schemas.microsoft.com/office/drawing/2014/main" id="{20ABE386-0737-DD1B-F02C-723A94EDEC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97966" y="4899361"/>
                      <a:ext cx="776480" cy="234912"/>
                      <a:chOff x="3797966" y="4899361"/>
                      <a:chExt cx="776480" cy="234912"/>
                    </a:xfrm>
                  </p:grpSpPr>
                  <p:sp>
                    <p:nvSpPr>
                      <p:cNvPr id="259" name="Freeform: Shape 258">
                        <a:extLst>
                          <a:ext uri="{FF2B5EF4-FFF2-40B4-BE49-F238E27FC236}">
                            <a16:creationId xmlns:a16="http://schemas.microsoft.com/office/drawing/2014/main" id="{CE3CA4BF-F2DD-C9FD-1456-FC34B1981D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7966" y="4913413"/>
                        <a:ext cx="437166" cy="220296"/>
                      </a:xfrm>
                      <a:custGeom>
                        <a:avLst/>
                        <a:gdLst>
                          <a:gd name="connsiteX0" fmla="*/ 21699 w 437166"/>
                          <a:gd name="connsiteY0" fmla="*/ 0 h 220296"/>
                          <a:gd name="connsiteX1" fmla="*/ 400382 w 437166"/>
                          <a:gd name="connsiteY1" fmla="*/ 87494 h 220296"/>
                          <a:gd name="connsiteX2" fmla="*/ 425804 w 437166"/>
                          <a:gd name="connsiteY2" fmla="*/ 216404 h 220296"/>
                          <a:gd name="connsiteX3" fmla="*/ 15555 w 437166"/>
                          <a:gd name="connsiteY3" fmla="*/ 173822 h 220296"/>
                          <a:gd name="connsiteX4" fmla="*/ 21805 w 437166"/>
                          <a:gd name="connsiteY4" fmla="*/ 0 h 220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7166" h="220296">
                            <a:moveTo>
                              <a:pt x="21699" y="0"/>
                            </a:moveTo>
                            <a:cubicBezTo>
                              <a:pt x="21699" y="0"/>
                              <a:pt x="144043" y="40887"/>
                              <a:pt x="400382" y="87494"/>
                            </a:cubicBezTo>
                            <a:cubicBezTo>
                              <a:pt x="400382" y="87494"/>
                              <a:pt x="461925" y="210578"/>
                              <a:pt x="425804" y="216404"/>
                            </a:cubicBezTo>
                            <a:cubicBezTo>
                              <a:pt x="365427" y="226255"/>
                              <a:pt x="152199" y="219264"/>
                              <a:pt x="15555" y="173822"/>
                            </a:cubicBezTo>
                            <a:cubicBezTo>
                              <a:pt x="-20989" y="161641"/>
                              <a:pt x="17780" y="3707"/>
                              <a:pt x="218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5AB947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0" name="Freeform: Shape 259">
                        <a:extLst>
                          <a:ext uri="{FF2B5EF4-FFF2-40B4-BE49-F238E27FC236}">
                            <a16:creationId xmlns:a16="http://schemas.microsoft.com/office/drawing/2014/main" id="{64E697FD-5320-7CF1-1D80-78DD25C472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5973" y="4945403"/>
                        <a:ext cx="360213" cy="184414"/>
                      </a:xfrm>
                      <a:custGeom>
                        <a:avLst/>
                        <a:gdLst>
                          <a:gd name="connsiteX0" fmla="*/ 32269 w 360213"/>
                          <a:gd name="connsiteY0" fmla="*/ 55504 h 184414"/>
                          <a:gd name="connsiteX1" fmla="*/ 320704 w 360213"/>
                          <a:gd name="connsiteY1" fmla="*/ 0 h 184414"/>
                          <a:gd name="connsiteX2" fmla="*/ 360214 w 360213"/>
                          <a:gd name="connsiteY2" fmla="*/ 35485 h 184414"/>
                          <a:gd name="connsiteX3" fmla="*/ 339664 w 360213"/>
                          <a:gd name="connsiteY3" fmla="*/ 98086 h 184414"/>
                          <a:gd name="connsiteX4" fmla="*/ 57691 w 360213"/>
                          <a:gd name="connsiteY4" fmla="*/ 184415 h 184414"/>
                          <a:gd name="connsiteX5" fmla="*/ 32269 w 360213"/>
                          <a:gd name="connsiteY5" fmla="*/ 55504 h 184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0213" h="184414">
                            <a:moveTo>
                              <a:pt x="32269" y="55504"/>
                            </a:moveTo>
                            <a:cubicBezTo>
                              <a:pt x="32269" y="55504"/>
                              <a:pt x="217109" y="32942"/>
                              <a:pt x="320704" y="0"/>
                            </a:cubicBezTo>
                            <a:lnTo>
                              <a:pt x="360214" y="35485"/>
                            </a:lnTo>
                            <a:lnTo>
                              <a:pt x="339664" y="98086"/>
                            </a:lnTo>
                            <a:cubicBezTo>
                              <a:pt x="255136" y="142151"/>
                              <a:pt x="57691" y="184415"/>
                              <a:pt x="57691" y="184415"/>
                            </a:cubicBezTo>
                            <a:cubicBezTo>
                              <a:pt x="57691" y="184415"/>
                              <a:pt x="-53000" y="134948"/>
                              <a:pt x="32269" y="55504"/>
                            </a:cubicBezTo>
                            <a:close/>
                          </a:path>
                        </a:pathLst>
                      </a:custGeom>
                      <a:solidFill>
                        <a:srgbClr val="5AB947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" name="Freeform: Shape 260">
                        <a:extLst>
                          <a:ext uri="{FF2B5EF4-FFF2-40B4-BE49-F238E27FC236}">
                            <a16:creationId xmlns:a16="http://schemas.microsoft.com/office/drawing/2014/main" id="{803FB103-A006-7FF5-05AC-3AD046647D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6763" y="4899361"/>
                        <a:ext cx="107683" cy="186159"/>
                      </a:xfrm>
                      <a:custGeom>
                        <a:avLst/>
                        <a:gdLst>
                          <a:gd name="connsiteX0" fmla="*/ 0 w 107683"/>
                          <a:gd name="connsiteY0" fmla="*/ 33648 h 186159"/>
                          <a:gd name="connsiteX1" fmla="*/ 28706 w 107683"/>
                          <a:gd name="connsiteY1" fmla="*/ 171139 h 186159"/>
                          <a:gd name="connsiteX2" fmla="*/ 107620 w 107683"/>
                          <a:gd name="connsiteY2" fmla="*/ 159911 h 186159"/>
                          <a:gd name="connsiteX3" fmla="*/ 64297 w 107683"/>
                          <a:gd name="connsiteY3" fmla="*/ 9498 h 186159"/>
                          <a:gd name="connsiteX4" fmla="*/ 0 w 107683"/>
                          <a:gd name="connsiteY4" fmla="*/ 33648 h 1861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7683" h="186159">
                            <a:moveTo>
                              <a:pt x="0" y="33648"/>
                            </a:moveTo>
                            <a:cubicBezTo>
                              <a:pt x="0" y="33648"/>
                              <a:pt x="43959" y="119341"/>
                              <a:pt x="28706" y="171139"/>
                            </a:cubicBezTo>
                            <a:cubicBezTo>
                              <a:pt x="28706" y="171139"/>
                              <a:pt x="73830" y="211496"/>
                              <a:pt x="107620" y="159911"/>
                            </a:cubicBezTo>
                            <a:cubicBezTo>
                              <a:pt x="107620" y="159911"/>
                              <a:pt x="111222" y="58117"/>
                              <a:pt x="64297" y="9498"/>
                            </a:cubicBezTo>
                            <a:cubicBezTo>
                              <a:pt x="64297" y="9498"/>
                              <a:pt x="11652" y="-23551"/>
                              <a:pt x="0" y="33648"/>
                            </a:cubicBezTo>
                            <a:close/>
                          </a:path>
                        </a:pathLst>
                      </a:custGeom>
                      <a:solidFill>
                        <a:srgbClr val="FFF1E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" name="Freeform: Shape 261">
                        <a:extLst>
                          <a:ext uri="{FF2B5EF4-FFF2-40B4-BE49-F238E27FC236}">
                            <a16:creationId xmlns:a16="http://schemas.microsoft.com/office/drawing/2014/main" id="{690325A4-757D-2038-CBCB-D479EF1FFD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5468" y="4907588"/>
                        <a:ext cx="78978" cy="177933"/>
                      </a:xfrm>
                      <a:custGeom>
                        <a:avLst/>
                        <a:gdLst>
                          <a:gd name="connsiteX0" fmla="*/ 0 w 78978"/>
                          <a:gd name="connsiteY0" fmla="*/ 162912 h 177933"/>
                          <a:gd name="connsiteX1" fmla="*/ 2330 w 78978"/>
                          <a:gd name="connsiteY1" fmla="*/ 151790 h 177933"/>
                          <a:gd name="connsiteX2" fmla="*/ 23198 w 78978"/>
                          <a:gd name="connsiteY2" fmla="*/ 152214 h 177933"/>
                          <a:gd name="connsiteX3" fmla="*/ 49043 w 78978"/>
                          <a:gd name="connsiteY3" fmla="*/ 115246 h 177933"/>
                          <a:gd name="connsiteX4" fmla="*/ 49891 w 78978"/>
                          <a:gd name="connsiteY4" fmla="*/ 43005 h 177933"/>
                          <a:gd name="connsiteX5" fmla="*/ 33472 w 78978"/>
                          <a:gd name="connsiteY5" fmla="*/ 0 h 177933"/>
                          <a:gd name="connsiteX6" fmla="*/ 35591 w 78978"/>
                          <a:gd name="connsiteY6" fmla="*/ 1271 h 177933"/>
                          <a:gd name="connsiteX7" fmla="*/ 78914 w 78978"/>
                          <a:gd name="connsiteY7" fmla="*/ 151684 h 177933"/>
                          <a:gd name="connsiteX8" fmla="*/ 0 w 78978"/>
                          <a:gd name="connsiteY8" fmla="*/ 162912 h 177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8978" h="177933">
                            <a:moveTo>
                              <a:pt x="0" y="162912"/>
                            </a:moveTo>
                            <a:cubicBezTo>
                              <a:pt x="953" y="159311"/>
                              <a:pt x="1801" y="155603"/>
                              <a:pt x="2330" y="151790"/>
                            </a:cubicBezTo>
                            <a:cubicBezTo>
                              <a:pt x="8580" y="154014"/>
                              <a:pt x="15571" y="154332"/>
                              <a:pt x="23198" y="152214"/>
                            </a:cubicBezTo>
                            <a:cubicBezTo>
                              <a:pt x="39404" y="147871"/>
                              <a:pt x="47349" y="130499"/>
                              <a:pt x="49043" y="115246"/>
                            </a:cubicBezTo>
                            <a:cubicBezTo>
                              <a:pt x="51374" y="92366"/>
                              <a:pt x="54657" y="65885"/>
                              <a:pt x="49891" y="43005"/>
                            </a:cubicBezTo>
                            <a:cubicBezTo>
                              <a:pt x="46607" y="27646"/>
                              <a:pt x="39828" y="14088"/>
                              <a:pt x="33472" y="0"/>
                            </a:cubicBezTo>
                            <a:cubicBezTo>
                              <a:pt x="34743" y="742"/>
                              <a:pt x="35591" y="1271"/>
                              <a:pt x="35591" y="1271"/>
                            </a:cubicBezTo>
                            <a:cubicBezTo>
                              <a:pt x="82516" y="49890"/>
                              <a:pt x="78914" y="151684"/>
                              <a:pt x="78914" y="151684"/>
                            </a:cubicBezTo>
                            <a:cubicBezTo>
                              <a:pt x="45124" y="203269"/>
                              <a:pt x="0" y="162912"/>
                              <a:pt x="0" y="162912"/>
                            </a:cubicBezTo>
                            <a:close/>
                          </a:path>
                        </a:pathLst>
                      </a:custGeom>
                      <a:solidFill>
                        <a:srgbClr val="ECDBEB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63" name="Freeform: Shape 262">
                      <a:extLst>
                        <a:ext uri="{FF2B5EF4-FFF2-40B4-BE49-F238E27FC236}">
                          <a16:creationId xmlns:a16="http://schemas.microsoft.com/office/drawing/2014/main" id="{EC889500-8382-912D-5EA0-78ECDA9BEC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8295" y="4958829"/>
                      <a:ext cx="70843" cy="58599"/>
                    </a:xfrm>
                    <a:custGeom>
                      <a:avLst/>
                      <a:gdLst>
                        <a:gd name="connsiteX0" fmla="*/ 57015 w 70843"/>
                        <a:gd name="connsiteY0" fmla="*/ 26 h 58599"/>
                        <a:gd name="connsiteX1" fmla="*/ 70150 w 70843"/>
                        <a:gd name="connsiteY1" fmla="*/ 13902 h 58599"/>
                        <a:gd name="connsiteX2" fmla="*/ 17399 w 70843"/>
                        <a:gd name="connsiteY2" fmla="*/ 49599 h 58599"/>
                        <a:gd name="connsiteX3" fmla="*/ 57015 w 70843"/>
                        <a:gd name="connsiteY3" fmla="*/ 26 h 58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0843" h="58599">
                          <a:moveTo>
                            <a:pt x="57015" y="26"/>
                          </a:moveTo>
                          <a:cubicBezTo>
                            <a:pt x="57015" y="26"/>
                            <a:pt x="68243" y="-1245"/>
                            <a:pt x="70150" y="13902"/>
                          </a:cubicBezTo>
                          <a:cubicBezTo>
                            <a:pt x="75446" y="59344"/>
                            <a:pt x="49706" y="67924"/>
                            <a:pt x="17399" y="49599"/>
                          </a:cubicBezTo>
                          <a:cubicBezTo>
                            <a:pt x="-14908" y="31274"/>
                            <a:pt x="-2515" y="3098"/>
                            <a:pt x="57015" y="26"/>
                          </a:cubicBezTo>
                          <a:close/>
                        </a:path>
                      </a:pathLst>
                    </a:custGeom>
                    <a:solidFill>
                      <a:srgbClr val="4A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64" name="Graphic 8">
                    <a:extLst>
                      <a:ext uri="{FF2B5EF4-FFF2-40B4-BE49-F238E27FC236}">
                        <a16:creationId xmlns:a16="http://schemas.microsoft.com/office/drawing/2014/main" id="{F210DF39-3395-5B48-A831-7DD61F933326}"/>
                      </a:ext>
                    </a:extLst>
                  </p:cNvPr>
                  <p:cNvGrpSpPr/>
                  <p:nvPr/>
                </p:nvGrpSpPr>
                <p:grpSpPr>
                  <a:xfrm>
                    <a:off x="2647823" y="3951353"/>
                    <a:ext cx="592525" cy="935605"/>
                    <a:chOff x="2647823" y="3951353"/>
                    <a:chExt cx="592525" cy="935605"/>
                  </a:xfrm>
                </p:grpSpPr>
                <p:sp>
                  <p:nvSpPr>
                    <p:cNvPr id="265" name="Freeform: Shape 264">
                      <a:extLst>
                        <a:ext uri="{FF2B5EF4-FFF2-40B4-BE49-F238E27FC236}">
                          <a16:creationId xmlns:a16="http://schemas.microsoft.com/office/drawing/2014/main" id="{12CC7646-390F-25FE-EB5A-9032701226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7823" y="3951353"/>
                      <a:ext cx="179884" cy="243997"/>
                    </a:xfrm>
                    <a:custGeom>
                      <a:avLst/>
                      <a:gdLst>
                        <a:gd name="connsiteX0" fmla="*/ 178052 w 179884"/>
                        <a:gd name="connsiteY0" fmla="*/ 201628 h 243997"/>
                        <a:gd name="connsiteX1" fmla="*/ 176992 w 179884"/>
                        <a:gd name="connsiteY1" fmla="*/ 109262 h 243997"/>
                        <a:gd name="connsiteX2" fmla="*/ 164705 w 179884"/>
                        <a:gd name="connsiteY2" fmla="*/ 67845 h 243997"/>
                        <a:gd name="connsiteX3" fmla="*/ 143838 w 179884"/>
                        <a:gd name="connsiteY3" fmla="*/ 107673 h 243997"/>
                        <a:gd name="connsiteX4" fmla="*/ 83778 w 179884"/>
                        <a:gd name="connsiteY4" fmla="*/ 15625 h 243997"/>
                        <a:gd name="connsiteX5" fmla="*/ 309 w 179884"/>
                        <a:gd name="connsiteY5" fmla="*/ 88924 h 243997"/>
                        <a:gd name="connsiteX6" fmla="*/ 102421 w 179884"/>
                        <a:gd name="connsiteY6" fmla="*/ 243998 h 243997"/>
                        <a:gd name="connsiteX7" fmla="*/ 178052 w 179884"/>
                        <a:gd name="connsiteY7" fmla="*/ 201628 h 243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9884" h="243997">
                          <a:moveTo>
                            <a:pt x="178052" y="201628"/>
                          </a:moveTo>
                          <a:cubicBezTo>
                            <a:pt x="178052" y="201628"/>
                            <a:pt x="172332" y="138709"/>
                            <a:pt x="176992" y="109262"/>
                          </a:cubicBezTo>
                          <a:cubicBezTo>
                            <a:pt x="181547" y="79921"/>
                            <a:pt x="182818" y="65515"/>
                            <a:pt x="164705" y="67845"/>
                          </a:cubicBezTo>
                          <a:cubicBezTo>
                            <a:pt x="143414" y="70705"/>
                            <a:pt x="143838" y="107673"/>
                            <a:pt x="143838" y="107673"/>
                          </a:cubicBezTo>
                          <a:cubicBezTo>
                            <a:pt x="143838" y="107673"/>
                            <a:pt x="127313" y="67951"/>
                            <a:pt x="83778" y="15625"/>
                          </a:cubicBezTo>
                          <a:cubicBezTo>
                            <a:pt x="56661" y="-16788"/>
                            <a:pt x="-4881" y="-1747"/>
                            <a:pt x="309" y="88924"/>
                          </a:cubicBezTo>
                          <a:cubicBezTo>
                            <a:pt x="5605" y="179702"/>
                            <a:pt x="58356" y="213068"/>
                            <a:pt x="102421" y="243998"/>
                          </a:cubicBezTo>
                          <a:lnTo>
                            <a:pt x="178052" y="201628"/>
                          </a:lnTo>
                          <a:close/>
                        </a:path>
                      </a:pathLst>
                    </a:custGeom>
                    <a:solidFill>
                      <a:srgbClr val="28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6" name="Graphic 8">
                      <a:extLst>
                        <a:ext uri="{FF2B5EF4-FFF2-40B4-BE49-F238E27FC236}">
                          <a16:creationId xmlns:a16="http://schemas.microsoft.com/office/drawing/2014/main" id="{3BD5543F-FBA4-3361-51E8-E724ADB0EEA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00753" y="4131941"/>
                      <a:ext cx="539595" cy="754582"/>
                      <a:chOff x="2700753" y="4131941"/>
                      <a:chExt cx="539595" cy="754582"/>
                    </a:xfrm>
                  </p:grpSpPr>
                  <p:sp>
                    <p:nvSpPr>
                      <p:cNvPr id="267" name="Freeform: Shape 266">
                        <a:extLst>
                          <a:ext uri="{FF2B5EF4-FFF2-40B4-BE49-F238E27FC236}">
                            <a16:creationId xmlns:a16="http://schemas.microsoft.com/office/drawing/2014/main" id="{8D0EA13E-B632-6408-3CFE-EBA68EE9A7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6698" y="4472873"/>
                        <a:ext cx="373650" cy="411840"/>
                      </a:xfrm>
                      <a:custGeom>
                        <a:avLst/>
                        <a:gdLst>
                          <a:gd name="connsiteX0" fmla="*/ 372815 w 373650"/>
                          <a:gd name="connsiteY0" fmla="*/ 242144 h 411840"/>
                          <a:gd name="connsiteX1" fmla="*/ 119442 w 373650"/>
                          <a:gd name="connsiteY1" fmla="*/ 0 h 411840"/>
                          <a:gd name="connsiteX2" fmla="*/ 1123 w 373650"/>
                          <a:gd name="connsiteY2" fmla="*/ 56882 h 411840"/>
                          <a:gd name="connsiteX3" fmla="*/ 280978 w 373650"/>
                          <a:gd name="connsiteY3" fmla="*/ 411411 h 411840"/>
                          <a:gd name="connsiteX4" fmla="*/ 372921 w 373650"/>
                          <a:gd name="connsiteY4" fmla="*/ 242250 h 411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3650" h="411840">
                            <a:moveTo>
                              <a:pt x="372815" y="242144"/>
                            </a:moveTo>
                            <a:cubicBezTo>
                              <a:pt x="325890" y="197761"/>
                              <a:pt x="246976" y="103806"/>
                              <a:pt x="119442" y="0"/>
                            </a:cubicBezTo>
                            <a:cubicBezTo>
                              <a:pt x="119442" y="0"/>
                              <a:pt x="-13495" y="23410"/>
                              <a:pt x="1123" y="56882"/>
                            </a:cubicBezTo>
                            <a:cubicBezTo>
                              <a:pt x="39786" y="146706"/>
                              <a:pt x="167743" y="322434"/>
                              <a:pt x="280978" y="411411"/>
                            </a:cubicBezTo>
                            <a:cubicBezTo>
                              <a:pt x="293794" y="421474"/>
                              <a:pt x="382560" y="251359"/>
                              <a:pt x="372921" y="242250"/>
                            </a:cubicBezTo>
                            <a:close/>
                          </a:path>
                        </a:pathLst>
                      </a:custGeom>
                      <a:solidFill>
                        <a:srgbClr val="499C3C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8" name="Freeform: Shape 267">
                        <a:extLst>
                          <a:ext uri="{FF2B5EF4-FFF2-40B4-BE49-F238E27FC236}">
                            <a16:creationId xmlns:a16="http://schemas.microsoft.com/office/drawing/2014/main" id="{290ABDF2-E117-87A6-A972-2A3A931950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1154" y="4183594"/>
                        <a:ext cx="224985" cy="347211"/>
                      </a:xfrm>
                      <a:custGeom>
                        <a:avLst/>
                        <a:gdLst>
                          <a:gd name="connsiteX0" fmla="*/ 224985 w 224985"/>
                          <a:gd name="connsiteY0" fmla="*/ 289174 h 347211"/>
                          <a:gd name="connsiteX1" fmla="*/ 85905 w 224985"/>
                          <a:gd name="connsiteY1" fmla="*/ 5720 h 347211"/>
                          <a:gd name="connsiteX2" fmla="*/ 33154 w 224985"/>
                          <a:gd name="connsiteY2" fmla="*/ 0 h 347211"/>
                          <a:gd name="connsiteX3" fmla="*/ 0 w 224985"/>
                          <a:gd name="connsiteY3" fmla="*/ 56987 h 347211"/>
                          <a:gd name="connsiteX4" fmla="*/ 106561 w 224985"/>
                          <a:gd name="connsiteY4" fmla="*/ 346056 h 347211"/>
                          <a:gd name="connsiteX5" fmla="*/ 224879 w 224985"/>
                          <a:gd name="connsiteY5" fmla="*/ 289174 h 3472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4985" h="347211">
                            <a:moveTo>
                              <a:pt x="224985" y="289174"/>
                            </a:moveTo>
                            <a:cubicBezTo>
                              <a:pt x="224985" y="289174"/>
                              <a:pt x="130500" y="104865"/>
                              <a:pt x="85905" y="5720"/>
                            </a:cubicBezTo>
                            <a:lnTo>
                              <a:pt x="33154" y="0"/>
                            </a:lnTo>
                            <a:lnTo>
                              <a:pt x="0" y="56987"/>
                            </a:lnTo>
                            <a:cubicBezTo>
                              <a:pt x="23515" y="149248"/>
                              <a:pt x="106561" y="346056"/>
                              <a:pt x="106561" y="346056"/>
                            </a:cubicBezTo>
                            <a:cubicBezTo>
                              <a:pt x="106561" y="346056"/>
                              <a:pt x="209414" y="360249"/>
                              <a:pt x="224879" y="289174"/>
                            </a:cubicBezTo>
                            <a:close/>
                          </a:path>
                        </a:pathLst>
                      </a:custGeom>
                      <a:solidFill>
                        <a:srgbClr val="499C3C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9" name="Freeform: Shape 268">
                        <a:extLst>
                          <a:ext uri="{FF2B5EF4-FFF2-40B4-BE49-F238E27FC236}">
                            <a16:creationId xmlns:a16="http://schemas.microsoft.com/office/drawing/2014/main" id="{1799DBDF-B8C0-50F9-1DB5-13AD6F097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00859" y="4131941"/>
                        <a:ext cx="179523" cy="134273"/>
                      </a:xfrm>
                      <a:custGeom>
                        <a:avLst/>
                        <a:gdLst>
                          <a:gd name="connsiteX0" fmla="*/ 168551 w 179523"/>
                          <a:gd name="connsiteY0" fmla="*/ 64046 h 134273"/>
                          <a:gd name="connsiteX1" fmla="*/ 46949 w 179523"/>
                          <a:gd name="connsiteY1" fmla="*/ 134274 h 134273"/>
                          <a:gd name="connsiteX2" fmla="*/ 2672 w 179523"/>
                          <a:gd name="connsiteY2" fmla="*/ 67965 h 134273"/>
                          <a:gd name="connsiteX3" fmla="*/ 143764 w 179523"/>
                          <a:gd name="connsiteY3" fmla="*/ 67 h 134273"/>
                          <a:gd name="connsiteX4" fmla="*/ 168551 w 179523"/>
                          <a:gd name="connsiteY4" fmla="*/ 64046 h 134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9523" h="134273">
                            <a:moveTo>
                              <a:pt x="168551" y="64046"/>
                            </a:moveTo>
                            <a:cubicBezTo>
                              <a:pt x="168551" y="64046"/>
                              <a:pt x="75443" y="88408"/>
                              <a:pt x="46949" y="134274"/>
                            </a:cubicBezTo>
                            <a:cubicBezTo>
                              <a:pt x="46949" y="134274"/>
                              <a:pt x="-13217" y="127600"/>
                              <a:pt x="2672" y="67965"/>
                            </a:cubicBezTo>
                            <a:cubicBezTo>
                              <a:pt x="2672" y="67965"/>
                              <a:pt x="76184" y="-2475"/>
                              <a:pt x="143764" y="67"/>
                            </a:cubicBezTo>
                            <a:cubicBezTo>
                              <a:pt x="143764" y="67"/>
                              <a:pt x="203506" y="17121"/>
                              <a:pt x="168551" y="64046"/>
                            </a:cubicBezTo>
                            <a:close/>
                          </a:path>
                        </a:pathLst>
                      </a:custGeom>
                      <a:solidFill>
                        <a:srgbClr val="FFF1E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70" name="Freeform: Shape 269">
                        <a:extLst>
                          <a:ext uri="{FF2B5EF4-FFF2-40B4-BE49-F238E27FC236}">
                            <a16:creationId xmlns:a16="http://schemas.microsoft.com/office/drawing/2014/main" id="{E142A795-9776-78E0-6EB0-D78AB1700E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00753" y="4132047"/>
                        <a:ext cx="146094" cy="134273"/>
                      </a:xfrm>
                      <a:custGeom>
                        <a:avLst/>
                        <a:gdLst>
                          <a:gd name="connsiteX0" fmla="*/ 47055 w 146094"/>
                          <a:gd name="connsiteY0" fmla="*/ 134168 h 134273"/>
                          <a:gd name="connsiteX1" fmla="*/ 53834 w 146094"/>
                          <a:gd name="connsiteY1" fmla="*/ 125058 h 134273"/>
                          <a:gd name="connsiteX2" fmla="*/ 39534 w 146094"/>
                          <a:gd name="connsiteY2" fmla="*/ 109911 h 134273"/>
                          <a:gd name="connsiteX3" fmla="*/ 49914 w 146094"/>
                          <a:gd name="connsiteY3" fmla="*/ 65952 h 134273"/>
                          <a:gd name="connsiteX4" fmla="*/ 103195 w 146094"/>
                          <a:gd name="connsiteY4" fmla="*/ 17227 h 134273"/>
                          <a:gd name="connsiteX5" fmla="*/ 146095 w 146094"/>
                          <a:gd name="connsiteY5" fmla="*/ 703 h 134273"/>
                          <a:gd name="connsiteX6" fmla="*/ 143764 w 146094"/>
                          <a:gd name="connsiteY6" fmla="*/ 67 h 134273"/>
                          <a:gd name="connsiteX7" fmla="*/ 2672 w 146094"/>
                          <a:gd name="connsiteY7" fmla="*/ 67965 h 134273"/>
                          <a:gd name="connsiteX8" fmla="*/ 46949 w 146094"/>
                          <a:gd name="connsiteY8" fmla="*/ 134273 h 134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6094" h="134273">
                            <a:moveTo>
                              <a:pt x="47055" y="134168"/>
                            </a:moveTo>
                            <a:cubicBezTo>
                              <a:pt x="48961" y="130990"/>
                              <a:pt x="51398" y="128024"/>
                              <a:pt x="53834" y="125058"/>
                            </a:cubicBezTo>
                            <a:cubicBezTo>
                              <a:pt x="48008" y="121880"/>
                              <a:pt x="43135" y="116902"/>
                              <a:pt x="39534" y="109911"/>
                            </a:cubicBezTo>
                            <a:cubicBezTo>
                              <a:pt x="32013" y="94764"/>
                              <a:pt x="39534" y="77392"/>
                              <a:pt x="49914" y="65952"/>
                            </a:cubicBezTo>
                            <a:cubicBezTo>
                              <a:pt x="65485" y="48898"/>
                              <a:pt x="82963" y="28773"/>
                              <a:pt x="103195" y="17227"/>
                            </a:cubicBezTo>
                            <a:cubicBezTo>
                              <a:pt x="116753" y="9389"/>
                              <a:pt x="131477" y="5363"/>
                              <a:pt x="146095" y="703"/>
                            </a:cubicBezTo>
                            <a:cubicBezTo>
                              <a:pt x="144612" y="279"/>
                              <a:pt x="143764" y="67"/>
                              <a:pt x="143764" y="67"/>
                            </a:cubicBezTo>
                            <a:cubicBezTo>
                              <a:pt x="76290" y="-2475"/>
                              <a:pt x="2672" y="67965"/>
                              <a:pt x="2672" y="67965"/>
                            </a:cubicBezTo>
                            <a:cubicBezTo>
                              <a:pt x="-13217" y="127494"/>
                              <a:pt x="46949" y="134273"/>
                              <a:pt x="46949" y="134273"/>
                            </a:cubicBezTo>
                            <a:close/>
                          </a:path>
                        </a:pathLst>
                      </a:custGeom>
                      <a:solidFill>
                        <a:srgbClr val="ECDBEB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</p:grpSp>
        </p:grpSp>
        <p:sp>
          <p:nvSpPr>
            <p:cNvPr id="751" name="Rectangle 750">
              <a:extLst>
                <a:ext uri="{FF2B5EF4-FFF2-40B4-BE49-F238E27FC236}">
                  <a16:creationId xmlns:a16="http://schemas.microsoft.com/office/drawing/2014/main" id="{5EA61F7D-88DB-FB0B-87E5-98A4B765D61F}"/>
                </a:ext>
              </a:extLst>
            </p:cNvPr>
            <p:cNvSpPr/>
            <p:nvPr/>
          </p:nvSpPr>
          <p:spPr>
            <a:xfrm>
              <a:off x="2260600" y="9118600"/>
              <a:ext cx="660400" cy="5588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87A4614-7DDC-6CFF-919F-301F2E2624AC}"/>
              </a:ext>
            </a:extLst>
          </p:cNvPr>
          <p:cNvSpPr/>
          <p:nvPr/>
        </p:nvSpPr>
        <p:spPr>
          <a:xfrm>
            <a:off x="6096000" y="4191870"/>
            <a:ext cx="242754" cy="266590"/>
          </a:xfrm>
          <a:custGeom>
            <a:avLst/>
            <a:gdLst>
              <a:gd name="connsiteX0" fmla="*/ 242648 w 242754"/>
              <a:gd name="connsiteY0" fmla="*/ 16206 h 266590"/>
              <a:gd name="connsiteX1" fmla="*/ 74757 w 242754"/>
              <a:gd name="connsiteY1" fmla="*/ 0 h 266590"/>
              <a:gd name="connsiteX2" fmla="*/ 83654 w 242754"/>
              <a:gd name="connsiteY2" fmla="*/ 130605 h 266590"/>
              <a:gd name="connsiteX3" fmla="*/ 79312 w 242754"/>
              <a:gd name="connsiteY3" fmla="*/ 129546 h 266590"/>
              <a:gd name="connsiteX4" fmla="*/ 4423 w 242754"/>
              <a:gd name="connsiteY4" fmla="*/ 176047 h 266590"/>
              <a:gd name="connsiteX5" fmla="*/ 5376 w 242754"/>
              <a:gd name="connsiteY5" fmla="*/ 228268 h 266590"/>
              <a:gd name="connsiteX6" fmla="*/ 41390 w 242754"/>
              <a:gd name="connsiteY6" fmla="*/ 263117 h 266590"/>
              <a:gd name="connsiteX7" fmla="*/ 50288 w 242754"/>
              <a:gd name="connsiteY7" fmla="*/ 265553 h 266590"/>
              <a:gd name="connsiteX8" fmla="*/ 125178 w 242754"/>
              <a:gd name="connsiteY8" fmla="*/ 219052 h 266590"/>
              <a:gd name="connsiteX9" fmla="*/ 129520 w 242754"/>
              <a:gd name="connsiteY9" fmla="*/ 191829 h 266590"/>
              <a:gd name="connsiteX10" fmla="*/ 123482 w 242754"/>
              <a:gd name="connsiteY10" fmla="*/ 91731 h 266590"/>
              <a:gd name="connsiteX11" fmla="*/ 230573 w 242754"/>
              <a:gd name="connsiteY11" fmla="*/ 108785 h 266590"/>
              <a:gd name="connsiteX12" fmla="*/ 242754 w 242754"/>
              <a:gd name="connsiteY12" fmla="*/ 16101 h 26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2754" h="266590">
                <a:moveTo>
                  <a:pt x="242648" y="16206"/>
                </a:moveTo>
                <a:lnTo>
                  <a:pt x="74757" y="0"/>
                </a:lnTo>
                <a:lnTo>
                  <a:pt x="83654" y="130605"/>
                </a:lnTo>
                <a:cubicBezTo>
                  <a:pt x="82172" y="130181"/>
                  <a:pt x="80689" y="129864"/>
                  <a:pt x="79312" y="129546"/>
                </a:cubicBezTo>
                <a:cubicBezTo>
                  <a:pt x="48170" y="123614"/>
                  <a:pt x="16075" y="143634"/>
                  <a:pt x="4423" y="176047"/>
                </a:cubicBezTo>
                <a:cubicBezTo>
                  <a:pt x="-1827" y="193418"/>
                  <a:pt x="-1403" y="211955"/>
                  <a:pt x="5376" y="228268"/>
                </a:cubicBezTo>
                <a:cubicBezTo>
                  <a:pt x="12261" y="244897"/>
                  <a:pt x="25078" y="257291"/>
                  <a:pt x="41390" y="263117"/>
                </a:cubicBezTo>
                <a:cubicBezTo>
                  <a:pt x="44251" y="264176"/>
                  <a:pt x="47322" y="265023"/>
                  <a:pt x="50288" y="265553"/>
                </a:cubicBezTo>
                <a:cubicBezTo>
                  <a:pt x="81430" y="271485"/>
                  <a:pt x="113525" y="251465"/>
                  <a:pt x="125178" y="219052"/>
                </a:cubicBezTo>
                <a:cubicBezTo>
                  <a:pt x="128355" y="210260"/>
                  <a:pt x="129838" y="201045"/>
                  <a:pt x="129520" y="191829"/>
                </a:cubicBezTo>
                <a:lnTo>
                  <a:pt x="123482" y="91731"/>
                </a:lnTo>
                <a:lnTo>
                  <a:pt x="230573" y="108785"/>
                </a:lnTo>
                <a:lnTo>
                  <a:pt x="242754" y="16101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D208357-8887-F379-BB5E-D5FA2172573A}"/>
              </a:ext>
            </a:extLst>
          </p:cNvPr>
          <p:cNvSpPr/>
          <p:nvPr/>
        </p:nvSpPr>
        <p:spPr>
          <a:xfrm>
            <a:off x="7226538" y="4754775"/>
            <a:ext cx="148824" cy="242214"/>
          </a:xfrm>
          <a:custGeom>
            <a:avLst/>
            <a:gdLst>
              <a:gd name="connsiteX0" fmla="*/ 124674 w 148824"/>
              <a:gd name="connsiteY0" fmla="*/ 0 h 242214"/>
              <a:gd name="connsiteX1" fmla="*/ 0 w 148824"/>
              <a:gd name="connsiteY1" fmla="*/ 47136 h 242214"/>
              <a:gd name="connsiteX2" fmla="*/ 49997 w 148824"/>
              <a:gd name="connsiteY2" fmla="*/ 133359 h 242214"/>
              <a:gd name="connsiteX3" fmla="*/ 12076 w 148824"/>
              <a:gd name="connsiteY3" fmla="*/ 192888 h 242214"/>
              <a:gd name="connsiteX4" fmla="*/ 51162 w 148824"/>
              <a:gd name="connsiteY4" fmla="*/ 240554 h 242214"/>
              <a:gd name="connsiteX5" fmla="*/ 51162 w 148824"/>
              <a:gd name="connsiteY5" fmla="*/ 240554 h 242214"/>
              <a:gd name="connsiteX6" fmla="*/ 68957 w 148824"/>
              <a:gd name="connsiteY6" fmla="*/ 241931 h 242214"/>
              <a:gd name="connsiteX7" fmla="*/ 113234 w 148824"/>
              <a:gd name="connsiteY7" fmla="*/ 181237 h 242214"/>
              <a:gd name="connsiteX8" fmla="*/ 106773 w 148824"/>
              <a:gd name="connsiteY8" fmla="*/ 160369 h 242214"/>
              <a:gd name="connsiteX9" fmla="*/ 70016 w 148824"/>
              <a:gd name="connsiteY9" fmla="*/ 95862 h 242214"/>
              <a:gd name="connsiteX10" fmla="*/ 148825 w 148824"/>
              <a:gd name="connsiteY10" fmla="*/ 71499 h 242214"/>
              <a:gd name="connsiteX11" fmla="*/ 124568 w 148824"/>
              <a:gd name="connsiteY11" fmla="*/ 0 h 242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824" h="242214">
                <a:moveTo>
                  <a:pt x="124674" y="0"/>
                </a:moveTo>
                <a:lnTo>
                  <a:pt x="0" y="47136"/>
                </a:lnTo>
                <a:lnTo>
                  <a:pt x="49997" y="133359"/>
                </a:lnTo>
                <a:cubicBezTo>
                  <a:pt x="25528" y="139714"/>
                  <a:pt x="8898" y="164924"/>
                  <a:pt x="12076" y="192888"/>
                </a:cubicBezTo>
                <a:cubicBezTo>
                  <a:pt x="14724" y="215874"/>
                  <a:pt x="30401" y="235047"/>
                  <a:pt x="51162" y="240554"/>
                </a:cubicBezTo>
                <a:lnTo>
                  <a:pt x="51162" y="240554"/>
                </a:lnTo>
                <a:cubicBezTo>
                  <a:pt x="56988" y="242143"/>
                  <a:pt x="63026" y="242567"/>
                  <a:pt x="68957" y="241931"/>
                </a:cubicBezTo>
                <a:cubicBezTo>
                  <a:pt x="96816" y="238754"/>
                  <a:pt x="116730" y="211531"/>
                  <a:pt x="113234" y="181237"/>
                </a:cubicBezTo>
                <a:cubicBezTo>
                  <a:pt x="112387" y="173822"/>
                  <a:pt x="110269" y="166831"/>
                  <a:pt x="106773" y="160369"/>
                </a:cubicBezTo>
                <a:lnTo>
                  <a:pt x="70016" y="95862"/>
                </a:lnTo>
                <a:lnTo>
                  <a:pt x="148825" y="71499"/>
                </a:lnTo>
                <a:lnTo>
                  <a:pt x="124568" y="0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DC62AB0-2F2C-0668-8D9C-3C4C665EE3CC}"/>
              </a:ext>
            </a:extLst>
          </p:cNvPr>
          <p:cNvSpPr txBox="1"/>
          <p:nvPr/>
        </p:nvSpPr>
        <p:spPr>
          <a:xfrm>
            <a:off x="5838623" y="1136699"/>
            <a:ext cx="491335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An Elf danced spritely</a:t>
            </a:r>
            <a:endParaRPr lang="en-GB" sz="4125" spc="0" baseline="0" dirty="0">
              <a:ln/>
              <a:solidFill>
                <a:srgbClr val="EE4A67"/>
              </a:solidFill>
              <a:latin typeface="Monotype Corsiva"/>
              <a:sym typeface="Monotype Corsiva"/>
              <a:rtl val="0"/>
            </a:endParaRPr>
          </a:p>
        </p:txBody>
      </p:sp>
      <p:sp>
        <p:nvSpPr>
          <p:cNvPr id="537" name="TextBox 536">
            <a:extLst>
              <a:ext uri="{FF2B5EF4-FFF2-40B4-BE49-F238E27FC236}">
                <a16:creationId xmlns:a16="http://schemas.microsoft.com/office/drawing/2014/main" id="{4E47BDFB-8E55-BA22-C30E-D445AD58F37D}"/>
              </a:ext>
            </a:extLst>
          </p:cNvPr>
          <p:cNvSpPr txBox="1"/>
          <p:nvPr/>
        </p:nvSpPr>
        <p:spPr>
          <a:xfrm>
            <a:off x="7949681" y="1821415"/>
            <a:ext cx="278052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>
                <a:sym typeface="Monotype Corsiva"/>
              </a:rPr>
              <a:t>in his room…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41375980"/>
      </p:ext>
    </p:extLst>
  </p:cSld>
  <p:clrMapOvr>
    <a:masterClrMapping/>
  </p:clrMapOvr>
  <p:transition spd="slow" advTm="0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300000">
                                      <p:cBhvr>
                                        <p:cTn id="6" dur="750" fill="hold"/>
                                        <p:tgtEl>
                                          <p:spTgt spid="7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7.40741E-7 L 0.00299 -0.07199 " pathEditMode="relative" rAng="0" ptsTypes="AA">
                                      <p:cBhvr>
                                        <p:cTn id="11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xit" presetSubtype="0" fill="hold" grpId="2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-2.70833E-6 4.44444E-6 L 0.003 -0.072 " pathEditMode="relative" rAng="0" ptsTypes="AA">
                                      <p:cBhvr>
                                        <p:cTn id="19" dur="10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2" nodeType="withEffect">
                                  <p:stCondLst>
                                    <p:cond delay="2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2" presetClass="path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8.33333E-7 -7.40741E-7 L 0.00299 -0.07199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42" presetClass="path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54167E-6 1.11111E-6 L 0.003 -0.07199 " pathEditMode="relative" rAng="0" ptsTypes="AA">
                                      <p:cBhvr>
                                        <p:cTn id="35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42" presetClass="path" presetSubtype="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16667E-6 4.44444E-6 L 0.00299 -0.072 " pathEditMode="relative" rAng="0" ptsTypes="AA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2" presetClass="path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1.875E-6 3.7037E-7 L 0.00299 -0.07199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0" grpId="0" animBg="1"/>
      <p:bldP spid="330" grpId="1" animBg="1"/>
      <p:bldP spid="330" grpId="2" animBg="1"/>
      <p:bldP spid="331" grpId="0" animBg="1"/>
      <p:bldP spid="331" grpId="1" animBg="1"/>
      <p:bldP spid="331" grpId="2" animBg="1"/>
      <p:bldP spid="332" grpId="0" animBg="1"/>
      <p:bldP spid="332" grpId="1" animBg="1"/>
      <p:bldP spid="332" grpId="2" animBg="1"/>
      <p:bldP spid="333" grpId="0" animBg="1"/>
      <p:bldP spid="333" grpId="1" animBg="1"/>
      <p:bldP spid="333" grpId="2" animBg="1"/>
      <p:bldP spid="6" grpId="0" animBg="1"/>
      <p:bldP spid="6" grpId="1" animBg="1"/>
      <p:bldP spid="6" grpId="2" animBg="1"/>
      <p:bldP spid="11" grpId="0" animBg="1"/>
      <p:bldP spid="11" grpId="1" animBg="1"/>
      <p:bldP spid="11" grpId="2" animBg="1"/>
      <p:bldP spid="49" grpId="0"/>
      <p:bldP spid="49" grpId="1"/>
      <p:bldP spid="537" grpId="0"/>
      <p:bldP spid="537" grpId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9" name="Group 548">
            <a:extLst>
              <a:ext uri="{FF2B5EF4-FFF2-40B4-BE49-F238E27FC236}">
                <a16:creationId xmlns:a16="http://schemas.microsoft.com/office/drawing/2014/main" id="{AE5A18D4-6DA9-2D71-0115-4495737AC9E2}"/>
              </a:ext>
            </a:extLst>
          </p:cNvPr>
          <p:cNvGrpSpPr/>
          <p:nvPr/>
        </p:nvGrpSpPr>
        <p:grpSpPr>
          <a:xfrm>
            <a:off x="0" y="-1"/>
            <a:ext cx="12189669" cy="6878208"/>
            <a:chOff x="0" y="-1"/>
            <a:chExt cx="12189669" cy="6878208"/>
          </a:xfrm>
        </p:grpSpPr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5D7DCAF7-09CF-8652-A496-71D71E58E867}"/>
                </a:ext>
              </a:extLst>
            </p:cNvPr>
            <p:cNvSpPr/>
            <p:nvPr/>
          </p:nvSpPr>
          <p:spPr>
            <a:xfrm>
              <a:off x="0" y="-1"/>
              <a:ext cx="12189669" cy="6863909"/>
            </a:xfrm>
            <a:custGeom>
              <a:avLst/>
              <a:gdLst>
                <a:gd name="connsiteX0" fmla="*/ 0 w 12189669"/>
                <a:gd name="connsiteY0" fmla="*/ 0 h 6863909"/>
                <a:gd name="connsiteX1" fmla="*/ 12189670 w 12189669"/>
                <a:gd name="connsiteY1" fmla="*/ 0 h 6863909"/>
                <a:gd name="connsiteX2" fmla="*/ 12189670 w 12189669"/>
                <a:gd name="connsiteY2" fmla="*/ 6863910 h 6863909"/>
                <a:gd name="connsiteX3" fmla="*/ 0 w 12189669"/>
                <a:gd name="connsiteY3" fmla="*/ 6863910 h 68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9669" h="6863909">
                  <a:moveTo>
                    <a:pt x="0" y="0"/>
                  </a:moveTo>
                  <a:lnTo>
                    <a:pt x="12189670" y="0"/>
                  </a:lnTo>
                  <a:lnTo>
                    <a:pt x="12189670" y="6863910"/>
                  </a:lnTo>
                  <a:lnTo>
                    <a:pt x="0" y="6863910"/>
                  </a:lnTo>
                  <a:close/>
                </a:path>
              </a:pathLst>
            </a:custGeom>
            <a:solidFill>
              <a:srgbClr val="CBE5C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5F37D424-99CE-E775-1ED3-E36225276E76}"/>
                </a:ext>
              </a:extLst>
            </p:cNvPr>
            <p:cNvSpPr/>
            <p:nvPr/>
          </p:nvSpPr>
          <p:spPr>
            <a:xfrm>
              <a:off x="724634" y="-1"/>
              <a:ext cx="10721227" cy="6135042"/>
            </a:xfrm>
            <a:custGeom>
              <a:avLst/>
              <a:gdLst>
                <a:gd name="connsiteX0" fmla="*/ 0 w 10721227"/>
                <a:gd name="connsiteY0" fmla="*/ 0 h 6135042"/>
                <a:gd name="connsiteX1" fmla="*/ 10721228 w 10721227"/>
                <a:gd name="connsiteY1" fmla="*/ 0 h 6135042"/>
                <a:gd name="connsiteX2" fmla="*/ 10721228 w 10721227"/>
                <a:gd name="connsiteY2" fmla="*/ 6135043 h 6135042"/>
                <a:gd name="connsiteX3" fmla="*/ 1 w 10721227"/>
                <a:gd name="connsiteY3" fmla="*/ 6135043 h 613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1227" h="6135042">
                  <a:moveTo>
                    <a:pt x="0" y="0"/>
                  </a:moveTo>
                  <a:lnTo>
                    <a:pt x="10721228" y="0"/>
                  </a:lnTo>
                  <a:lnTo>
                    <a:pt x="10721228" y="6135043"/>
                  </a:lnTo>
                  <a:lnTo>
                    <a:pt x="1" y="6135043"/>
                  </a:lnTo>
                  <a:close/>
                </a:path>
              </a:pathLst>
            </a:custGeom>
            <a:solidFill>
              <a:srgbClr val="DDFFD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552" name="Graphic 8">
              <a:extLst>
                <a:ext uri="{FF2B5EF4-FFF2-40B4-BE49-F238E27FC236}">
                  <a16:creationId xmlns:a16="http://schemas.microsoft.com/office/drawing/2014/main" id="{4A5EDABE-FBBE-6F94-CE14-732C787AE198}"/>
                </a:ext>
              </a:extLst>
            </p:cNvPr>
            <p:cNvGrpSpPr/>
            <p:nvPr/>
          </p:nvGrpSpPr>
          <p:grpSpPr>
            <a:xfrm>
              <a:off x="1276293" y="479095"/>
              <a:ext cx="4143902" cy="4503278"/>
              <a:chOff x="1276293" y="479095"/>
              <a:chExt cx="4143902" cy="4503278"/>
            </a:xfrm>
          </p:grpSpPr>
          <p:grpSp>
            <p:nvGrpSpPr>
              <p:cNvPr id="566" name="Graphic 8">
                <a:extLst>
                  <a:ext uri="{FF2B5EF4-FFF2-40B4-BE49-F238E27FC236}">
                    <a16:creationId xmlns:a16="http://schemas.microsoft.com/office/drawing/2014/main" id="{198C030C-2EF6-F3F4-DA82-C0FC36645094}"/>
                  </a:ext>
                </a:extLst>
              </p:cNvPr>
              <p:cNvGrpSpPr/>
              <p:nvPr/>
            </p:nvGrpSpPr>
            <p:grpSpPr>
              <a:xfrm>
                <a:off x="1807509" y="584172"/>
                <a:ext cx="3125007" cy="4043946"/>
                <a:chOff x="1807509" y="584172"/>
                <a:chExt cx="3125007" cy="4043946"/>
              </a:xfrm>
            </p:grpSpPr>
            <p:sp>
              <p:nvSpPr>
                <p:cNvPr id="834" name="Freeform: Shape 833">
                  <a:extLst>
                    <a:ext uri="{FF2B5EF4-FFF2-40B4-BE49-F238E27FC236}">
                      <a16:creationId xmlns:a16="http://schemas.microsoft.com/office/drawing/2014/main" id="{EFC8CAEC-94A1-A7C3-6FA7-C75B90D0ACA7}"/>
                    </a:ext>
                  </a:extLst>
                </p:cNvPr>
                <p:cNvSpPr/>
                <p:nvPr/>
              </p:nvSpPr>
              <p:spPr>
                <a:xfrm>
                  <a:off x="1807509" y="584172"/>
                  <a:ext cx="3125007" cy="4034241"/>
                </a:xfrm>
                <a:custGeom>
                  <a:avLst/>
                  <a:gdLst>
                    <a:gd name="connsiteX0" fmla="*/ 3058275 w 3125007"/>
                    <a:gd name="connsiteY0" fmla="*/ 1979518 h 4034241"/>
                    <a:gd name="connsiteX1" fmla="*/ 3080413 w 3125007"/>
                    <a:gd name="connsiteY1" fmla="*/ 1322362 h 4034241"/>
                    <a:gd name="connsiteX2" fmla="*/ 3084544 w 3125007"/>
                    <a:gd name="connsiteY2" fmla="*/ 1200655 h 4034241"/>
                    <a:gd name="connsiteX3" fmla="*/ 3125008 w 3125007"/>
                    <a:gd name="connsiteY3" fmla="*/ 0 h 4034241"/>
                    <a:gd name="connsiteX4" fmla="*/ 0 w 3125007"/>
                    <a:gd name="connsiteY4" fmla="*/ 0 h 4034241"/>
                    <a:gd name="connsiteX5" fmla="*/ 15995 w 3125007"/>
                    <a:gd name="connsiteY5" fmla="*/ 472423 h 4034241"/>
                    <a:gd name="connsiteX6" fmla="*/ 18537 w 3125007"/>
                    <a:gd name="connsiteY6" fmla="*/ 550172 h 4034241"/>
                    <a:gd name="connsiteX7" fmla="*/ 38027 w 3125007"/>
                    <a:gd name="connsiteY7" fmla="*/ 1127461 h 4034241"/>
                    <a:gd name="connsiteX8" fmla="*/ 38663 w 3125007"/>
                    <a:gd name="connsiteY8" fmla="*/ 1146527 h 4034241"/>
                    <a:gd name="connsiteX9" fmla="*/ 38769 w 3125007"/>
                    <a:gd name="connsiteY9" fmla="*/ 1147692 h 4034241"/>
                    <a:gd name="connsiteX10" fmla="*/ 39192 w 3125007"/>
                    <a:gd name="connsiteY10" fmla="*/ 1160933 h 4034241"/>
                    <a:gd name="connsiteX11" fmla="*/ 39192 w 3125007"/>
                    <a:gd name="connsiteY11" fmla="*/ 1162310 h 4034241"/>
                    <a:gd name="connsiteX12" fmla="*/ 39828 w 3125007"/>
                    <a:gd name="connsiteY12" fmla="*/ 1180529 h 4034241"/>
                    <a:gd name="connsiteX13" fmla="*/ 134843 w 3125007"/>
                    <a:gd name="connsiteY13" fmla="*/ 4034242 h 4034241"/>
                    <a:gd name="connsiteX14" fmla="*/ 2990165 w 3125007"/>
                    <a:gd name="connsiteY14" fmla="*/ 4034242 h 4034241"/>
                    <a:gd name="connsiteX15" fmla="*/ 2999380 w 3125007"/>
                    <a:gd name="connsiteY15" fmla="*/ 3744750 h 4034241"/>
                    <a:gd name="connsiteX16" fmla="*/ 3050648 w 3125007"/>
                    <a:gd name="connsiteY16" fmla="*/ 2205773 h 4034241"/>
                    <a:gd name="connsiteX17" fmla="*/ 3051284 w 3125007"/>
                    <a:gd name="connsiteY17" fmla="*/ 2187130 h 4034241"/>
                    <a:gd name="connsiteX18" fmla="*/ 3053826 w 3125007"/>
                    <a:gd name="connsiteY18" fmla="*/ 2111076 h 4034241"/>
                    <a:gd name="connsiteX19" fmla="*/ 3054779 w 3125007"/>
                    <a:gd name="connsiteY19" fmla="*/ 2082582 h 4034241"/>
                    <a:gd name="connsiteX20" fmla="*/ 3057639 w 3125007"/>
                    <a:gd name="connsiteY20" fmla="*/ 1999643 h 4034241"/>
                    <a:gd name="connsiteX21" fmla="*/ 3058275 w 3125007"/>
                    <a:gd name="connsiteY21" fmla="*/ 1979518 h 4034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25007" h="4034241">
                      <a:moveTo>
                        <a:pt x="3058275" y="1979518"/>
                      </a:moveTo>
                      <a:cubicBezTo>
                        <a:pt x="3065796" y="1756229"/>
                        <a:pt x="3073316" y="1533469"/>
                        <a:pt x="3080413" y="1322362"/>
                      </a:cubicBezTo>
                      <a:cubicBezTo>
                        <a:pt x="3081790" y="1281369"/>
                        <a:pt x="3083167" y="1240694"/>
                        <a:pt x="3084544" y="1200655"/>
                      </a:cubicBezTo>
                      <a:cubicBezTo>
                        <a:pt x="3106153" y="557693"/>
                        <a:pt x="3123419" y="47136"/>
                        <a:pt x="3125008" y="0"/>
                      </a:cubicBezTo>
                      <a:lnTo>
                        <a:pt x="0" y="0"/>
                      </a:lnTo>
                      <a:cubicBezTo>
                        <a:pt x="847" y="27011"/>
                        <a:pt x="6885" y="204858"/>
                        <a:pt x="15995" y="472423"/>
                      </a:cubicBezTo>
                      <a:cubicBezTo>
                        <a:pt x="16736" y="497528"/>
                        <a:pt x="17690" y="523479"/>
                        <a:pt x="18537" y="550172"/>
                      </a:cubicBezTo>
                      <a:cubicBezTo>
                        <a:pt x="24151" y="717639"/>
                        <a:pt x="30824" y="914235"/>
                        <a:pt x="38027" y="1127461"/>
                      </a:cubicBezTo>
                      <a:lnTo>
                        <a:pt x="38663" y="1146527"/>
                      </a:lnTo>
                      <a:cubicBezTo>
                        <a:pt x="38663" y="1146527"/>
                        <a:pt x="38663" y="1147269"/>
                        <a:pt x="38769" y="1147692"/>
                      </a:cubicBezTo>
                      <a:cubicBezTo>
                        <a:pt x="38875" y="1152141"/>
                        <a:pt x="38981" y="1156484"/>
                        <a:pt x="39192" y="1160933"/>
                      </a:cubicBezTo>
                      <a:lnTo>
                        <a:pt x="39192" y="1162310"/>
                      </a:lnTo>
                      <a:cubicBezTo>
                        <a:pt x="39404" y="1168348"/>
                        <a:pt x="39616" y="1174385"/>
                        <a:pt x="39828" y="1180529"/>
                      </a:cubicBezTo>
                      <a:lnTo>
                        <a:pt x="134843" y="4034242"/>
                      </a:lnTo>
                      <a:lnTo>
                        <a:pt x="2990165" y="4034242"/>
                      </a:lnTo>
                      <a:cubicBezTo>
                        <a:pt x="2990483" y="4020048"/>
                        <a:pt x="2993872" y="3914017"/>
                        <a:pt x="2999380" y="3744750"/>
                      </a:cubicBezTo>
                      <a:cubicBezTo>
                        <a:pt x="3010503" y="3407168"/>
                        <a:pt x="3030205" y="2818228"/>
                        <a:pt x="3050648" y="2205773"/>
                      </a:cubicBezTo>
                      <a:cubicBezTo>
                        <a:pt x="3050860" y="2199629"/>
                        <a:pt x="3051072" y="2193379"/>
                        <a:pt x="3051284" y="2187130"/>
                      </a:cubicBezTo>
                      <a:cubicBezTo>
                        <a:pt x="3052131" y="2161814"/>
                        <a:pt x="3052978" y="2136392"/>
                        <a:pt x="3053826" y="2111076"/>
                      </a:cubicBezTo>
                      <a:cubicBezTo>
                        <a:pt x="3054144" y="2101543"/>
                        <a:pt x="3054462" y="2092009"/>
                        <a:pt x="3054779" y="2082582"/>
                      </a:cubicBezTo>
                      <a:lnTo>
                        <a:pt x="3057639" y="1999643"/>
                      </a:lnTo>
                      <a:lnTo>
                        <a:pt x="3058275" y="1979518"/>
                      </a:lnTo>
                      <a:close/>
                    </a:path>
                  </a:pathLst>
                </a:custGeom>
                <a:solidFill>
                  <a:srgbClr val="97D9D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35" name="Graphic 8">
                  <a:extLst>
                    <a:ext uri="{FF2B5EF4-FFF2-40B4-BE49-F238E27FC236}">
                      <a16:creationId xmlns:a16="http://schemas.microsoft.com/office/drawing/2014/main" id="{81150A10-D210-DA85-2EDF-D7CFC6EE9469}"/>
                    </a:ext>
                  </a:extLst>
                </p:cNvPr>
                <p:cNvGrpSpPr/>
                <p:nvPr/>
              </p:nvGrpSpPr>
              <p:grpSpPr>
                <a:xfrm>
                  <a:off x="1973911" y="584172"/>
                  <a:ext cx="2918142" cy="2904121"/>
                  <a:chOff x="1973911" y="584172"/>
                  <a:chExt cx="2918142" cy="2904121"/>
                </a:xfrm>
                <a:solidFill>
                  <a:srgbClr val="FFFFFF"/>
                </a:solidFill>
              </p:grpSpPr>
              <p:sp>
                <p:nvSpPr>
                  <p:cNvPr id="837" name="Freeform: Shape 836">
                    <a:extLst>
                      <a:ext uri="{FF2B5EF4-FFF2-40B4-BE49-F238E27FC236}">
                        <a16:creationId xmlns:a16="http://schemas.microsoft.com/office/drawing/2014/main" id="{8A4ABE3A-1B54-F4C5-1655-9D8E43CD23C0}"/>
                      </a:ext>
                    </a:extLst>
                  </p:cNvPr>
                  <p:cNvSpPr/>
                  <p:nvPr/>
                </p:nvSpPr>
                <p:spPr>
                  <a:xfrm>
                    <a:off x="2176393" y="3326798"/>
                    <a:ext cx="158168" cy="154526"/>
                  </a:xfrm>
                  <a:custGeom>
                    <a:avLst/>
                    <a:gdLst>
                      <a:gd name="connsiteX0" fmla="*/ 145277 w 158168"/>
                      <a:gd name="connsiteY0" fmla="*/ 121998 h 154526"/>
                      <a:gd name="connsiteX1" fmla="*/ 35220 w 158168"/>
                      <a:gd name="connsiteY1" fmla="*/ 139687 h 154526"/>
                      <a:gd name="connsiteX2" fmla="*/ 14353 w 158168"/>
                      <a:gd name="connsiteY2" fmla="*/ 30691 h 154526"/>
                      <a:gd name="connsiteX3" fmla="*/ 123456 w 158168"/>
                      <a:gd name="connsiteY3" fmla="*/ 14378 h 154526"/>
                      <a:gd name="connsiteX4" fmla="*/ 145277 w 158168"/>
                      <a:gd name="connsiteY4" fmla="*/ 122104 h 154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168" h="154526">
                        <a:moveTo>
                          <a:pt x="145277" y="121998"/>
                        </a:moveTo>
                        <a:cubicBezTo>
                          <a:pt x="121655" y="157165"/>
                          <a:pt x="72400" y="165003"/>
                          <a:pt x="35220" y="139687"/>
                        </a:cubicBezTo>
                        <a:cubicBezTo>
                          <a:pt x="-2383" y="114901"/>
                          <a:pt x="-10751" y="64692"/>
                          <a:pt x="14353" y="30691"/>
                        </a:cubicBezTo>
                        <a:cubicBezTo>
                          <a:pt x="39457" y="-3417"/>
                          <a:pt x="87336" y="-9455"/>
                          <a:pt x="123456" y="14378"/>
                        </a:cubicBezTo>
                        <a:cubicBezTo>
                          <a:pt x="159153" y="38741"/>
                          <a:pt x="168898" y="86937"/>
                          <a:pt x="145277" y="122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8" name="Freeform: Shape 837">
                    <a:extLst>
                      <a:ext uri="{FF2B5EF4-FFF2-40B4-BE49-F238E27FC236}">
                        <a16:creationId xmlns:a16="http://schemas.microsoft.com/office/drawing/2014/main" id="{0C9F4C80-1D7A-9EBC-5CDC-B46A9F7D6B88}"/>
                      </a:ext>
                    </a:extLst>
                  </p:cNvPr>
                  <p:cNvSpPr/>
                  <p:nvPr/>
                </p:nvSpPr>
                <p:spPr>
                  <a:xfrm>
                    <a:off x="2555674" y="1909716"/>
                    <a:ext cx="138275" cy="125979"/>
                  </a:xfrm>
                  <a:custGeom>
                    <a:avLst/>
                    <a:gdLst>
                      <a:gd name="connsiteX0" fmla="*/ 136734 w 138275"/>
                      <a:gd name="connsiteY0" fmla="*/ 47768 h 125979"/>
                      <a:gd name="connsiteX1" fmla="*/ 81971 w 138275"/>
                      <a:gd name="connsiteY1" fmla="*/ 124245 h 125979"/>
                      <a:gd name="connsiteX2" fmla="*/ 938 w 138275"/>
                      <a:gd name="connsiteY2" fmla="*/ 76579 h 125979"/>
                      <a:gd name="connsiteX3" fmla="*/ 56019 w 138275"/>
                      <a:gd name="connsiteY3" fmla="*/ 1479 h 125979"/>
                      <a:gd name="connsiteX4" fmla="*/ 136734 w 138275"/>
                      <a:gd name="connsiteY4" fmla="*/ 47662 h 125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275" h="125979">
                        <a:moveTo>
                          <a:pt x="136734" y="47768"/>
                        </a:moveTo>
                        <a:cubicBezTo>
                          <a:pt x="144785" y="81452"/>
                          <a:pt x="120528" y="116619"/>
                          <a:pt x="81971" y="124245"/>
                        </a:cubicBezTo>
                        <a:cubicBezTo>
                          <a:pt x="43520" y="132402"/>
                          <a:pt x="7188" y="111005"/>
                          <a:pt x="938" y="76579"/>
                        </a:cubicBezTo>
                        <a:cubicBezTo>
                          <a:pt x="-5206" y="42789"/>
                          <a:pt x="19475" y="9317"/>
                          <a:pt x="56019" y="1479"/>
                        </a:cubicBezTo>
                        <a:cubicBezTo>
                          <a:pt x="92669" y="-5724"/>
                          <a:pt x="128684" y="13978"/>
                          <a:pt x="136734" y="476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9" name="Freeform: Shape 838">
                    <a:extLst>
                      <a:ext uri="{FF2B5EF4-FFF2-40B4-BE49-F238E27FC236}">
                        <a16:creationId xmlns:a16="http://schemas.microsoft.com/office/drawing/2014/main" id="{1DEC8254-5ECB-3645-96AD-486BCD33FEE5}"/>
                      </a:ext>
                    </a:extLst>
                  </p:cNvPr>
                  <p:cNvSpPr/>
                  <p:nvPr/>
                </p:nvSpPr>
                <p:spPr>
                  <a:xfrm>
                    <a:off x="4165209" y="1195467"/>
                    <a:ext cx="138275" cy="125979"/>
                  </a:xfrm>
                  <a:custGeom>
                    <a:avLst/>
                    <a:gdLst>
                      <a:gd name="connsiteX0" fmla="*/ 136734 w 138275"/>
                      <a:gd name="connsiteY0" fmla="*/ 47768 h 125979"/>
                      <a:gd name="connsiteX1" fmla="*/ 81971 w 138275"/>
                      <a:gd name="connsiteY1" fmla="*/ 124245 h 125979"/>
                      <a:gd name="connsiteX2" fmla="*/ 938 w 138275"/>
                      <a:gd name="connsiteY2" fmla="*/ 76579 h 125979"/>
                      <a:gd name="connsiteX3" fmla="*/ 56019 w 138275"/>
                      <a:gd name="connsiteY3" fmla="*/ 1479 h 125979"/>
                      <a:gd name="connsiteX4" fmla="*/ 136734 w 138275"/>
                      <a:gd name="connsiteY4" fmla="*/ 47662 h 125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275" h="125979">
                        <a:moveTo>
                          <a:pt x="136734" y="47768"/>
                        </a:moveTo>
                        <a:cubicBezTo>
                          <a:pt x="144785" y="81452"/>
                          <a:pt x="120528" y="116619"/>
                          <a:pt x="81971" y="124245"/>
                        </a:cubicBezTo>
                        <a:cubicBezTo>
                          <a:pt x="43520" y="132402"/>
                          <a:pt x="7188" y="111005"/>
                          <a:pt x="938" y="76579"/>
                        </a:cubicBezTo>
                        <a:cubicBezTo>
                          <a:pt x="-5205" y="42789"/>
                          <a:pt x="19475" y="9317"/>
                          <a:pt x="56019" y="1479"/>
                        </a:cubicBezTo>
                        <a:cubicBezTo>
                          <a:pt x="92669" y="-5724"/>
                          <a:pt x="128684" y="13978"/>
                          <a:pt x="136734" y="476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0" name="Freeform: Shape 839">
                    <a:extLst>
                      <a:ext uri="{FF2B5EF4-FFF2-40B4-BE49-F238E27FC236}">
                        <a16:creationId xmlns:a16="http://schemas.microsoft.com/office/drawing/2014/main" id="{ECDD9236-F8CC-3534-6863-DAE1B5C5A05A}"/>
                      </a:ext>
                    </a:extLst>
                  </p:cNvPr>
                  <p:cNvSpPr/>
                  <p:nvPr/>
                </p:nvSpPr>
                <p:spPr>
                  <a:xfrm>
                    <a:off x="1973911" y="1094428"/>
                    <a:ext cx="93403" cy="83263"/>
                  </a:xfrm>
                  <a:custGeom>
                    <a:avLst/>
                    <a:gdLst>
                      <a:gd name="connsiteX0" fmla="*/ 93327 w 93403"/>
                      <a:gd name="connsiteY0" fmla="*/ 38857 h 83263"/>
                      <a:gd name="connsiteX1" fmla="*/ 48414 w 93403"/>
                      <a:gd name="connsiteY1" fmla="*/ 83134 h 83263"/>
                      <a:gd name="connsiteX2" fmla="*/ 31466 w 93403"/>
                      <a:gd name="connsiteY2" fmla="*/ 81545 h 83263"/>
                      <a:gd name="connsiteX3" fmla="*/ 14518 w 93403"/>
                      <a:gd name="connsiteY3" fmla="*/ 72965 h 83263"/>
                      <a:gd name="connsiteX4" fmla="*/ 7 w 93403"/>
                      <a:gd name="connsiteY4" fmla="*/ 43518 h 83263"/>
                      <a:gd name="connsiteX5" fmla="*/ 12929 w 93403"/>
                      <a:gd name="connsiteY5" fmla="*/ 14177 h 83263"/>
                      <a:gd name="connsiteX6" fmla="*/ 28924 w 93403"/>
                      <a:gd name="connsiteY6" fmla="*/ 3796 h 83263"/>
                      <a:gd name="connsiteX7" fmla="*/ 45025 w 93403"/>
                      <a:gd name="connsiteY7" fmla="*/ 89 h 83263"/>
                      <a:gd name="connsiteX8" fmla="*/ 93327 w 93403"/>
                      <a:gd name="connsiteY8" fmla="*/ 38857 h 8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403" h="83263">
                        <a:moveTo>
                          <a:pt x="93327" y="38857"/>
                        </a:moveTo>
                        <a:cubicBezTo>
                          <a:pt x="94810" y="61737"/>
                          <a:pt x="74684" y="81545"/>
                          <a:pt x="48414" y="83134"/>
                        </a:cubicBezTo>
                        <a:cubicBezTo>
                          <a:pt x="42482" y="83557"/>
                          <a:pt x="36763" y="82922"/>
                          <a:pt x="31466" y="81545"/>
                        </a:cubicBezTo>
                        <a:cubicBezTo>
                          <a:pt x="25005" y="79850"/>
                          <a:pt x="19285" y="76884"/>
                          <a:pt x="14518" y="72965"/>
                        </a:cubicBezTo>
                        <a:cubicBezTo>
                          <a:pt x="5726" y="65338"/>
                          <a:pt x="324" y="54958"/>
                          <a:pt x="7" y="43518"/>
                        </a:cubicBezTo>
                        <a:cubicBezTo>
                          <a:pt x="-205" y="31972"/>
                          <a:pt x="4773" y="21591"/>
                          <a:pt x="12929" y="14177"/>
                        </a:cubicBezTo>
                        <a:cubicBezTo>
                          <a:pt x="17378" y="9834"/>
                          <a:pt x="22780" y="6232"/>
                          <a:pt x="28924" y="3796"/>
                        </a:cubicBezTo>
                        <a:cubicBezTo>
                          <a:pt x="33903" y="1678"/>
                          <a:pt x="39305" y="407"/>
                          <a:pt x="45025" y="89"/>
                        </a:cubicBezTo>
                        <a:cubicBezTo>
                          <a:pt x="70235" y="-1394"/>
                          <a:pt x="91844" y="15872"/>
                          <a:pt x="93327" y="38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1" name="Freeform: Shape 840">
                    <a:extLst>
                      <a:ext uri="{FF2B5EF4-FFF2-40B4-BE49-F238E27FC236}">
                        <a16:creationId xmlns:a16="http://schemas.microsoft.com/office/drawing/2014/main" id="{98085743-B920-4555-0C7C-633732894DE1}"/>
                      </a:ext>
                    </a:extLst>
                  </p:cNvPr>
                  <p:cNvSpPr/>
                  <p:nvPr/>
                </p:nvSpPr>
                <p:spPr>
                  <a:xfrm>
                    <a:off x="3510880" y="2511827"/>
                    <a:ext cx="58285" cy="60547"/>
                  </a:xfrm>
                  <a:custGeom>
                    <a:avLst/>
                    <a:gdLst>
                      <a:gd name="connsiteX0" fmla="*/ 860 w 58285"/>
                      <a:gd name="connsiteY0" fmla="*/ 37245 h 60547"/>
                      <a:gd name="connsiteX1" fmla="*/ 21621 w 58285"/>
                      <a:gd name="connsiteY1" fmla="*/ 807 h 60547"/>
                      <a:gd name="connsiteX2" fmla="*/ 57212 w 58285"/>
                      <a:gd name="connsiteY2" fmla="*/ 23263 h 60547"/>
                      <a:gd name="connsiteX3" fmla="*/ 36451 w 58285"/>
                      <a:gd name="connsiteY3" fmla="*/ 59701 h 60547"/>
                      <a:gd name="connsiteX4" fmla="*/ 860 w 58285"/>
                      <a:gd name="connsiteY4" fmla="*/ 37245 h 60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85" h="60547">
                        <a:moveTo>
                          <a:pt x="860" y="37245"/>
                        </a:moveTo>
                        <a:cubicBezTo>
                          <a:pt x="-2953" y="20933"/>
                          <a:pt x="6262" y="4621"/>
                          <a:pt x="21621" y="807"/>
                        </a:cubicBezTo>
                        <a:cubicBezTo>
                          <a:pt x="36874" y="-3006"/>
                          <a:pt x="52869" y="7057"/>
                          <a:pt x="57212" y="23263"/>
                        </a:cubicBezTo>
                        <a:cubicBezTo>
                          <a:pt x="61555" y="39470"/>
                          <a:pt x="52340" y="55782"/>
                          <a:pt x="36451" y="59701"/>
                        </a:cubicBezTo>
                        <a:cubicBezTo>
                          <a:pt x="20668" y="63620"/>
                          <a:pt x="4673" y="53558"/>
                          <a:pt x="860" y="372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2" name="Freeform: Shape 841">
                    <a:extLst>
                      <a:ext uri="{FF2B5EF4-FFF2-40B4-BE49-F238E27FC236}">
                        <a16:creationId xmlns:a16="http://schemas.microsoft.com/office/drawing/2014/main" id="{AA93BE42-6981-0FE8-4250-F07E25DED797}"/>
                      </a:ext>
                    </a:extLst>
                  </p:cNvPr>
                  <p:cNvSpPr/>
                  <p:nvPr/>
                </p:nvSpPr>
                <p:spPr>
                  <a:xfrm>
                    <a:off x="2779043" y="2849408"/>
                    <a:ext cx="58285" cy="60548"/>
                  </a:xfrm>
                  <a:custGeom>
                    <a:avLst/>
                    <a:gdLst>
                      <a:gd name="connsiteX0" fmla="*/ 860 w 58285"/>
                      <a:gd name="connsiteY0" fmla="*/ 37245 h 60548"/>
                      <a:gd name="connsiteX1" fmla="*/ 21621 w 58285"/>
                      <a:gd name="connsiteY1" fmla="*/ 807 h 60548"/>
                      <a:gd name="connsiteX2" fmla="*/ 57212 w 58285"/>
                      <a:gd name="connsiteY2" fmla="*/ 23263 h 60548"/>
                      <a:gd name="connsiteX3" fmla="*/ 36451 w 58285"/>
                      <a:gd name="connsiteY3" fmla="*/ 59702 h 60548"/>
                      <a:gd name="connsiteX4" fmla="*/ 860 w 58285"/>
                      <a:gd name="connsiteY4" fmla="*/ 37245 h 60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85" h="60548">
                        <a:moveTo>
                          <a:pt x="860" y="37245"/>
                        </a:moveTo>
                        <a:cubicBezTo>
                          <a:pt x="-2953" y="20933"/>
                          <a:pt x="6262" y="4621"/>
                          <a:pt x="21621" y="807"/>
                        </a:cubicBezTo>
                        <a:cubicBezTo>
                          <a:pt x="36981" y="-3006"/>
                          <a:pt x="52869" y="7057"/>
                          <a:pt x="57212" y="23263"/>
                        </a:cubicBezTo>
                        <a:cubicBezTo>
                          <a:pt x="61555" y="39470"/>
                          <a:pt x="52340" y="55782"/>
                          <a:pt x="36451" y="59702"/>
                        </a:cubicBezTo>
                        <a:cubicBezTo>
                          <a:pt x="20562" y="63621"/>
                          <a:pt x="4673" y="53558"/>
                          <a:pt x="860" y="372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843" name="Graphic 8">
                    <a:extLst>
                      <a:ext uri="{FF2B5EF4-FFF2-40B4-BE49-F238E27FC236}">
                        <a16:creationId xmlns:a16="http://schemas.microsoft.com/office/drawing/2014/main" id="{68E3C744-ED56-01B8-EE56-A67EB5D4CC37}"/>
                      </a:ext>
                    </a:extLst>
                  </p:cNvPr>
                  <p:cNvGrpSpPr/>
                  <p:nvPr/>
                </p:nvGrpSpPr>
                <p:grpSpPr>
                  <a:xfrm>
                    <a:off x="2072957" y="584172"/>
                    <a:ext cx="2819095" cy="2636871"/>
                    <a:chOff x="2072957" y="584172"/>
                    <a:chExt cx="2819095" cy="2636871"/>
                  </a:xfrm>
                  <a:solidFill>
                    <a:srgbClr val="FFFFFF"/>
                  </a:solidFill>
                </p:grpSpPr>
                <p:sp>
                  <p:nvSpPr>
                    <p:cNvPr id="847" name="Freeform: Shape 846">
                      <a:extLst>
                        <a:ext uri="{FF2B5EF4-FFF2-40B4-BE49-F238E27FC236}">
                          <a16:creationId xmlns:a16="http://schemas.microsoft.com/office/drawing/2014/main" id="{ADD0201F-72CF-84A1-E0BA-8CCBF98A67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598" y="3069412"/>
                      <a:ext cx="151272" cy="145304"/>
                    </a:xfrm>
                    <a:custGeom>
                      <a:avLst/>
                      <a:gdLst>
                        <a:gd name="connsiteX0" fmla="*/ 138566 w 151272"/>
                        <a:gd name="connsiteY0" fmla="*/ 26866 h 145304"/>
                        <a:gd name="connsiteX1" fmla="*/ 149794 w 151272"/>
                        <a:gd name="connsiteY1" fmla="*/ 80994 h 145304"/>
                        <a:gd name="connsiteX2" fmla="*/ 115686 w 151272"/>
                        <a:gd name="connsiteY2" fmla="*/ 129719 h 145304"/>
                        <a:gd name="connsiteX3" fmla="*/ 11137 w 151272"/>
                        <a:gd name="connsiteY3" fmla="*/ 116585 h 145304"/>
                        <a:gd name="connsiteX4" fmla="*/ 34653 w 151272"/>
                        <a:gd name="connsiteY4" fmla="*/ 14685 h 145304"/>
                        <a:gd name="connsiteX5" fmla="*/ 91111 w 151272"/>
                        <a:gd name="connsiteY5" fmla="*/ 597 h 145304"/>
                        <a:gd name="connsiteX6" fmla="*/ 138566 w 151272"/>
                        <a:gd name="connsiteY6" fmla="*/ 26973 h 145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1272" h="145304">
                          <a:moveTo>
                            <a:pt x="138566" y="26866"/>
                          </a:moveTo>
                          <a:cubicBezTo>
                            <a:pt x="150111" y="42437"/>
                            <a:pt x="153607" y="61927"/>
                            <a:pt x="149794" y="80994"/>
                          </a:cubicBezTo>
                          <a:cubicBezTo>
                            <a:pt x="145556" y="99425"/>
                            <a:pt x="133799" y="117220"/>
                            <a:pt x="115686" y="129719"/>
                          </a:cubicBezTo>
                          <a:cubicBezTo>
                            <a:pt x="79459" y="154823"/>
                            <a:pt x="32640" y="148997"/>
                            <a:pt x="11137" y="116585"/>
                          </a:cubicBezTo>
                          <a:cubicBezTo>
                            <a:pt x="-10366" y="84172"/>
                            <a:pt x="227" y="38518"/>
                            <a:pt x="34653" y="14685"/>
                          </a:cubicBezTo>
                          <a:cubicBezTo>
                            <a:pt x="51918" y="2716"/>
                            <a:pt x="72150" y="-1733"/>
                            <a:pt x="91111" y="597"/>
                          </a:cubicBezTo>
                          <a:cubicBezTo>
                            <a:pt x="109648" y="2504"/>
                            <a:pt x="127019" y="11296"/>
                            <a:pt x="138566" y="269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48" name="Freeform: Shape 847">
                      <a:extLst>
                        <a:ext uri="{FF2B5EF4-FFF2-40B4-BE49-F238E27FC236}">
                          <a16:creationId xmlns:a16="http://schemas.microsoft.com/office/drawing/2014/main" id="{53FC6187-40C1-8FC0-45FB-488D79EC10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2259" y="1767895"/>
                      <a:ext cx="123758" cy="121525"/>
                    </a:xfrm>
                    <a:custGeom>
                      <a:avLst/>
                      <a:gdLst>
                        <a:gd name="connsiteX0" fmla="*/ 112606 w 123758"/>
                        <a:gd name="connsiteY0" fmla="*/ 101141 h 121525"/>
                        <a:gd name="connsiteX1" fmla="*/ 25747 w 123758"/>
                        <a:gd name="connsiteY1" fmla="*/ 105272 h 121525"/>
                        <a:gd name="connsiteX2" fmla="*/ 12189 w 123758"/>
                        <a:gd name="connsiteY2" fmla="*/ 19262 h 121525"/>
                        <a:gd name="connsiteX3" fmla="*/ 98412 w 123758"/>
                        <a:gd name="connsiteY3" fmla="*/ 15872 h 121525"/>
                        <a:gd name="connsiteX4" fmla="*/ 112606 w 123758"/>
                        <a:gd name="connsiteY4" fmla="*/ 101141 h 121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758" h="121525">
                          <a:moveTo>
                            <a:pt x="112606" y="101141"/>
                          </a:moveTo>
                          <a:cubicBezTo>
                            <a:pt x="93010" y="126246"/>
                            <a:pt x="53500" y="128788"/>
                            <a:pt x="25747" y="105272"/>
                          </a:cubicBezTo>
                          <a:cubicBezTo>
                            <a:pt x="-2323" y="82075"/>
                            <a:pt x="-8360" y="43625"/>
                            <a:pt x="12189" y="19262"/>
                          </a:cubicBezTo>
                          <a:cubicBezTo>
                            <a:pt x="32739" y="-4995"/>
                            <a:pt x="71296" y="-6584"/>
                            <a:pt x="98412" y="15872"/>
                          </a:cubicBezTo>
                          <a:cubicBezTo>
                            <a:pt x="125211" y="38646"/>
                            <a:pt x="132097" y="76037"/>
                            <a:pt x="112606" y="101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49" name="Freeform: Shape 848">
                      <a:extLst>
                        <a:ext uri="{FF2B5EF4-FFF2-40B4-BE49-F238E27FC236}">
                          <a16:creationId xmlns:a16="http://schemas.microsoft.com/office/drawing/2014/main" id="{5FB3ECB6-B682-5DC8-E712-05211CE1C5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1754" y="584172"/>
                      <a:ext cx="34107" cy="1787"/>
                    </a:xfrm>
                    <a:custGeom>
                      <a:avLst/>
                      <a:gdLst>
                        <a:gd name="connsiteX0" fmla="*/ 34108 w 34107"/>
                        <a:gd name="connsiteY0" fmla="*/ 0 h 1787"/>
                        <a:gd name="connsiteX1" fmla="*/ 11228 w 34107"/>
                        <a:gd name="connsiteY1" fmla="*/ 1589 h 1787"/>
                        <a:gd name="connsiteX2" fmla="*/ 0 w 34107"/>
                        <a:gd name="connsiteY2" fmla="*/ 0 h 1787"/>
                        <a:gd name="connsiteX3" fmla="*/ 34108 w 34107"/>
                        <a:gd name="connsiteY3" fmla="*/ 0 h 1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107" h="1787">
                          <a:moveTo>
                            <a:pt x="34108" y="0"/>
                          </a:moveTo>
                          <a:cubicBezTo>
                            <a:pt x="26799" y="1589"/>
                            <a:pt x="19173" y="2118"/>
                            <a:pt x="11228" y="1589"/>
                          </a:cubicBezTo>
                          <a:cubicBezTo>
                            <a:pt x="7415" y="1377"/>
                            <a:pt x="3602" y="847"/>
                            <a:pt x="0" y="0"/>
                          </a:cubicBezTo>
                          <a:lnTo>
                            <a:pt x="3410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50" name="Freeform: Shape 849">
                      <a:extLst>
                        <a:ext uri="{FF2B5EF4-FFF2-40B4-BE49-F238E27FC236}">
                          <a16:creationId xmlns:a16="http://schemas.microsoft.com/office/drawing/2014/main" id="{15B62A91-60F5-74E4-29D4-83B595FDD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957" y="584172"/>
                      <a:ext cx="34107" cy="1787"/>
                    </a:xfrm>
                    <a:custGeom>
                      <a:avLst/>
                      <a:gdLst>
                        <a:gd name="connsiteX0" fmla="*/ 34108 w 34107"/>
                        <a:gd name="connsiteY0" fmla="*/ 0 h 1787"/>
                        <a:gd name="connsiteX1" fmla="*/ 11228 w 34107"/>
                        <a:gd name="connsiteY1" fmla="*/ 1589 h 1787"/>
                        <a:gd name="connsiteX2" fmla="*/ 0 w 34107"/>
                        <a:gd name="connsiteY2" fmla="*/ 0 h 1787"/>
                        <a:gd name="connsiteX3" fmla="*/ 34108 w 34107"/>
                        <a:gd name="connsiteY3" fmla="*/ 0 h 1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107" h="1787">
                          <a:moveTo>
                            <a:pt x="34108" y="0"/>
                          </a:moveTo>
                          <a:cubicBezTo>
                            <a:pt x="26799" y="1589"/>
                            <a:pt x="19172" y="2118"/>
                            <a:pt x="11228" y="1589"/>
                          </a:cubicBezTo>
                          <a:cubicBezTo>
                            <a:pt x="7415" y="1377"/>
                            <a:pt x="3601" y="847"/>
                            <a:pt x="0" y="0"/>
                          </a:cubicBezTo>
                          <a:lnTo>
                            <a:pt x="3410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51" name="Freeform: Shape 850">
                      <a:extLst>
                        <a:ext uri="{FF2B5EF4-FFF2-40B4-BE49-F238E27FC236}">
                          <a16:creationId xmlns:a16="http://schemas.microsoft.com/office/drawing/2014/main" id="{ED74B890-EC88-29F8-805E-9FD08024C5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9446" y="1094416"/>
                      <a:ext cx="93403" cy="83342"/>
                    </a:xfrm>
                    <a:custGeom>
                      <a:avLst/>
                      <a:gdLst>
                        <a:gd name="connsiteX0" fmla="*/ 93327 w 93403"/>
                        <a:gd name="connsiteY0" fmla="*/ 38869 h 83342"/>
                        <a:gd name="connsiteX1" fmla="*/ 48414 w 93403"/>
                        <a:gd name="connsiteY1" fmla="*/ 83252 h 83342"/>
                        <a:gd name="connsiteX2" fmla="*/ 14518 w 93403"/>
                        <a:gd name="connsiteY2" fmla="*/ 72977 h 83342"/>
                        <a:gd name="connsiteX3" fmla="*/ 7 w 93403"/>
                        <a:gd name="connsiteY3" fmla="*/ 43530 h 83342"/>
                        <a:gd name="connsiteX4" fmla="*/ 12929 w 93403"/>
                        <a:gd name="connsiteY4" fmla="*/ 14189 h 83342"/>
                        <a:gd name="connsiteX5" fmla="*/ 45025 w 93403"/>
                        <a:gd name="connsiteY5" fmla="*/ 101 h 83342"/>
                        <a:gd name="connsiteX6" fmla="*/ 93327 w 93403"/>
                        <a:gd name="connsiteY6" fmla="*/ 38763 h 8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3403" h="83342">
                          <a:moveTo>
                            <a:pt x="93327" y="38869"/>
                          </a:moveTo>
                          <a:cubicBezTo>
                            <a:pt x="94809" y="61749"/>
                            <a:pt x="74684" y="81663"/>
                            <a:pt x="48414" y="83252"/>
                          </a:cubicBezTo>
                          <a:cubicBezTo>
                            <a:pt x="35279" y="83993"/>
                            <a:pt x="23310" y="80180"/>
                            <a:pt x="14518" y="72977"/>
                          </a:cubicBezTo>
                          <a:cubicBezTo>
                            <a:pt x="5726" y="65456"/>
                            <a:pt x="324" y="54970"/>
                            <a:pt x="7" y="43530"/>
                          </a:cubicBezTo>
                          <a:cubicBezTo>
                            <a:pt x="-206" y="32090"/>
                            <a:pt x="4773" y="21709"/>
                            <a:pt x="12929" y="14189"/>
                          </a:cubicBezTo>
                          <a:cubicBezTo>
                            <a:pt x="21086" y="6350"/>
                            <a:pt x="32314" y="842"/>
                            <a:pt x="45025" y="101"/>
                          </a:cubicBezTo>
                          <a:cubicBezTo>
                            <a:pt x="70235" y="-1488"/>
                            <a:pt x="91844" y="15884"/>
                            <a:pt x="93327" y="387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52" name="Freeform: Shape 851">
                      <a:extLst>
                        <a:ext uri="{FF2B5EF4-FFF2-40B4-BE49-F238E27FC236}">
                          <a16:creationId xmlns:a16="http://schemas.microsoft.com/office/drawing/2014/main" id="{3BEA1B07-00FA-5B6B-9021-75712FA9FB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666" y="2195322"/>
                      <a:ext cx="123218" cy="118359"/>
                    </a:xfrm>
                    <a:custGeom>
                      <a:avLst/>
                      <a:gdLst>
                        <a:gd name="connsiteX0" fmla="*/ 112864 w 123218"/>
                        <a:gd name="connsiteY0" fmla="*/ 21889 h 118359"/>
                        <a:gd name="connsiteX1" fmla="*/ 121973 w 123218"/>
                        <a:gd name="connsiteY1" fmla="*/ 65953 h 118359"/>
                        <a:gd name="connsiteX2" fmla="*/ 94221 w 123218"/>
                        <a:gd name="connsiteY2" fmla="*/ 105675 h 118359"/>
                        <a:gd name="connsiteX3" fmla="*/ 9057 w 123218"/>
                        <a:gd name="connsiteY3" fmla="*/ 94976 h 118359"/>
                        <a:gd name="connsiteX4" fmla="*/ 28230 w 123218"/>
                        <a:gd name="connsiteY4" fmla="*/ 11932 h 118359"/>
                        <a:gd name="connsiteX5" fmla="*/ 74307 w 123218"/>
                        <a:gd name="connsiteY5" fmla="*/ 492 h 118359"/>
                        <a:gd name="connsiteX6" fmla="*/ 112970 w 123218"/>
                        <a:gd name="connsiteY6" fmla="*/ 21994 h 118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3218" h="118359">
                          <a:moveTo>
                            <a:pt x="112864" y="21889"/>
                          </a:moveTo>
                          <a:cubicBezTo>
                            <a:pt x="122291" y="34599"/>
                            <a:pt x="125151" y="50488"/>
                            <a:pt x="121973" y="65953"/>
                          </a:cubicBezTo>
                          <a:cubicBezTo>
                            <a:pt x="118478" y="80994"/>
                            <a:pt x="108945" y="95506"/>
                            <a:pt x="94221" y="105675"/>
                          </a:cubicBezTo>
                          <a:cubicBezTo>
                            <a:pt x="64668" y="126118"/>
                            <a:pt x="26535" y="121352"/>
                            <a:pt x="9057" y="94976"/>
                          </a:cubicBezTo>
                          <a:cubicBezTo>
                            <a:pt x="-8421" y="68601"/>
                            <a:pt x="159" y="31316"/>
                            <a:pt x="28230" y="11932"/>
                          </a:cubicBezTo>
                          <a:cubicBezTo>
                            <a:pt x="42318" y="2187"/>
                            <a:pt x="58842" y="-1415"/>
                            <a:pt x="74307" y="492"/>
                          </a:cubicBezTo>
                          <a:cubicBezTo>
                            <a:pt x="89454" y="1975"/>
                            <a:pt x="103542" y="9178"/>
                            <a:pt x="112970" y="219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53" name="Freeform: Shape 852">
                      <a:extLst>
                        <a:ext uri="{FF2B5EF4-FFF2-40B4-BE49-F238E27FC236}">
                          <a16:creationId xmlns:a16="http://schemas.microsoft.com/office/drawing/2014/main" id="{C4B32F0E-C175-ED04-C7FE-F17AFF69B2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4783" y="1458690"/>
                      <a:ext cx="93403" cy="83342"/>
                    </a:xfrm>
                    <a:custGeom>
                      <a:avLst/>
                      <a:gdLst>
                        <a:gd name="connsiteX0" fmla="*/ 93327 w 93403"/>
                        <a:gd name="connsiteY0" fmla="*/ 38869 h 83342"/>
                        <a:gd name="connsiteX1" fmla="*/ 48414 w 93403"/>
                        <a:gd name="connsiteY1" fmla="*/ 83252 h 83342"/>
                        <a:gd name="connsiteX2" fmla="*/ 14519 w 93403"/>
                        <a:gd name="connsiteY2" fmla="*/ 72977 h 83342"/>
                        <a:gd name="connsiteX3" fmla="*/ 6 w 93403"/>
                        <a:gd name="connsiteY3" fmla="*/ 43530 h 83342"/>
                        <a:gd name="connsiteX4" fmla="*/ 12929 w 93403"/>
                        <a:gd name="connsiteY4" fmla="*/ 14189 h 83342"/>
                        <a:gd name="connsiteX5" fmla="*/ 45025 w 93403"/>
                        <a:gd name="connsiteY5" fmla="*/ 101 h 83342"/>
                        <a:gd name="connsiteX6" fmla="*/ 93327 w 93403"/>
                        <a:gd name="connsiteY6" fmla="*/ 38763 h 8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3403" h="83342">
                          <a:moveTo>
                            <a:pt x="93327" y="38869"/>
                          </a:moveTo>
                          <a:cubicBezTo>
                            <a:pt x="94810" y="61749"/>
                            <a:pt x="74684" y="81663"/>
                            <a:pt x="48414" y="83252"/>
                          </a:cubicBezTo>
                          <a:cubicBezTo>
                            <a:pt x="35280" y="83993"/>
                            <a:pt x="23310" y="80180"/>
                            <a:pt x="14519" y="72977"/>
                          </a:cubicBezTo>
                          <a:cubicBezTo>
                            <a:pt x="5727" y="65456"/>
                            <a:pt x="325" y="54970"/>
                            <a:pt x="6" y="43530"/>
                          </a:cubicBezTo>
                          <a:cubicBezTo>
                            <a:pt x="-205" y="32090"/>
                            <a:pt x="4773" y="21709"/>
                            <a:pt x="12929" y="14189"/>
                          </a:cubicBezTo>
                          <a:cubicBezTo>
                            <a:pt x="21086" y="6350"/>
                            <a:pt x="32314" y="842"/>
                            <a:pt x="45025" y="101"/>
                          </a:cubicBezTo>
                          <a:cubicBezTo>
                            <a:pt x="70235" y="-1488"/>
                            <a:pt x="91844" y="15884"/>
                            <a:pt x="93327" y="387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54" name="Freeform: Shape 853">
                      <a:extLst>
                        <a:ext uri="{FF2B5EF4-FFF2-40B4-BE49-F238E27FC236}">
                          <a16:creationId xmlns:a16="http://schemas.microsoft.com/office/drawing/2014/main" id="{23616B02-1824-E830-07AC-ACE1F49DD1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4749" y="1768121"/>
                      <a:ext cx="127303" cy="150384"/>
                    </a:xfrm>
                    <a:custGeom>
                      <a:avLst/>
                      <a:gdLst>
                        <a:gd name="connsiteX0" fmla="*/ 127304 w 127303"/>
                        <a:gd name="connsiteY0" fmla="*/ 16706 h 150384"/>
                        <a:gd name="connsiteX1" fmla="*/ 123173 w 127303"/>
                        <a:gd name="connsiteY1" fmla="*/ 138413 h 150384"/>
                        <a:gd name="connsiteX2" fmla="*/ 74129 w 127303"/>
                        <a:gd name="connsiteY2" fmla="*/ 150171 h 150384"/>
                        <a:gd name="connsiteX3" fmla="*/ 299 w 127303"/>
                        <a:gd name="connsiteY3" fmla="*/ 69880 h 150384"/>
                        <a:gd name="connsiteX4" fmla="*/ 83980 w 127303"/>
                        <a:gd name="connsiteY4" fmla="*/ 182 h 150384"/>
                        <a:gd name="connsiteX5" fmla="*/ 127304 w 127303"/>
                        <a:gd name="connsiteY5" fmla="*/ 16706 h 150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7303" h="150384">
                          <a:moveTo>
                            <a:pt x="127304" y="16706"/>
                          </a:moveTo>
                          <a:cubicBezTo>
                            <a:pt x="125927" y="56745"/>
                            <a:pt x="124550" y="97420"/>
                            <a:pt x="123173" y="138413"/>
                          </a:cubicBezTo>
                          <a:cubicBezTo>
                            <a:pt x="109297" y="146993"/>
                            <a:pt x="92349" y="151442"/>
                            <a:pt x="74129" y="150171"/>
                          </a:cubicBezTo>
                          <a:cubicBezTo>
                            <a:pt x="29535" y="147205"/>
                            <a:pt x="-3514" y="111191"/>
                            <a:pt x="299" y="69880"/>
                          </a:cubicBezTo>
                          <a:cubicBezTo>
                            <a:pt x="4113" y="28569"/>
                            <a:pt x="41504" y="-2678"/>
                            <a:pt x="83980" y="182"/>
                          </a:cubicBezTo>
                          <a:cubicBezTo>
                            <a:pt x="100293" y="1241"/>
                            <a:pt x="115228" y="7279"/>
                            <a:pt x="127304" y="167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44" name="Freeform: Shape 843">
                    <a:extLst>
                      <a:ext uri="{FF2B5EF4-FFF2-40B4-BE49-F238E27FC236}">
                        <a16:creationId xmlns:a16="http://schemas.microsoft.com/office/drawing/2014/main" id="{8BA23670-2536-258B-27DE-C3B4C5777673}"/>
                      </a:ext>
                    </a:extLst>
                  </p:cNvPr>
                  <p:cNvSpPr/>
                  <p:nvPr/>
                </p:nvSpPr>
                <p:spPr>
                  <a:xfrm>
                    <a:off x="4515804" y="2438699"/>
                    <a:ext cx="350191" cy="486829"/>
                  </a:xfrm>
                  <a:custGeom>
                    <a:avLst/>
                    <a:gdLst>
                      <a:gd name="connsiteX0" fmla="*/ 349344 w 350191"/>
                      <a:gd name="connsiteY0" fmla="*/ 145117 h 486829"/>
                      <a:gd name="connsiteX1" fmla="*/ 296276 w 350191"/>
                      <a:gd name="connsiteY1" fmla="*/ 198715 h 486829"/>
                      <a:gd name="connsiteX2" fmla="*/ 292886 w 350191"/>
                      <a:gd name="connsiteY2" fmla="*/ 211849 h 486829"/>
                      <a:gd name="connsiteX3" fmla="*/ 268947 w 350191"/>
                      <a:gd name="connsiteY3" fmla="*/ 236106 h 486829"/>
                      <a:gd name="connsiteX4" fmla="*/ 338964 w 350191"/>
                      <a:gd name="connsiteY4" fmla="*/ 235682 h 486829"/>
                      <a:gd name="connsiteX5" fmla="*/ 346484 w 350191"/>
                      <a:gd name="connsiteY5" fmla="*/ 228056 h 486829"/>
                      <a:gd name="connsiteX6" fmla="*/ 345531 w 350191"/>
                      <a:gd name="connsiteY6" fmla="*/ 256549 h 486829"/>
                      <a:gd name="connsiteX7" fmla="*/ 338222 w 350191"/>
                      <a:gd name="connsiteY7" fmla="*/ 249346 h 486829"/>
                      <a:gd name="connsiteX8" fmla="*/ 269053 w 350191"/>
                      <a:gd name="connsiteY8" fmla="*/ 249770 h 486829"/>
                      <a:gd name="connsiteX9" fmla="*/ 293733 w 350191"/>
                      <a:gd name="connsiteY9" fmla="*/ 274239 h 486829"/>
                      <a:gd name="connsiteX10" fmla="*/ 297335 w 350191"/>
                      <a:gd name="connsiteY10" fmla="*/ 287479 h 486829"/>
                      <a:gd name="connsiteX11" fmla="*/ 342989 w 350191"/>
                      <a:gd name="connsiteY11" fmla="*/ 332603 h 486829"/>
                      <a:gd name="connsiteX12" fmla="*/ 342353 w 350191"/>
                      <a:gd name="connsiteY12" fmla="*/ 351246 h 486829"/>
                      <a:gd name="connsiteX13" fmla="*/ 287696 w 350191"/>
                      <a:gd name="connsiteY13" fmla="*/ 297118 h 486829"/>
                      <a:gd name="connsiteX14" fmla="*/ 284200 w 350191"/>
                      <a:gd name="connsiteY14" fmla="*/ 297648 h 486829"/>
                      <a:gd name="connsiteX15" fmla="*/ 274561 w 350191"/>
                      <a:gd name="connsiteY15" fmla="*/ 293729 h 486829"/>
                      <a:gd name="connsiteX16" fmla="*/ 249774 w 350191"/>
                      <a:gd name="connsiteY16" fmla="*/ 269154 h 486829"/>
                      <a:gd name="connsiteX17" fmla="*/ 250198 w 350191"/>
                      <a:gd name="connsiteY17" fmla="*/ 339594 h 486829"/>
                      <a:gd name="connsiteX18" fmla="*/ 306656 w 350191"/>
                      <a:gd name="connsiteY18" fmla="*/ 395522 h 486829"/>
                      <a:gd name="connsiteX19" fmla="*/ 306656 w 350191"/>
                      <a:gd name="connsiteY19" fmla="*/ 405161 h 486829"/>
                      <a:gd name="connsiteX20" fmla="*/ 297017 w 350191"/>
                      <a:gd name="connsiteY20" fmla="*/ 405267 h 486829"/>
                      <a:gd name="connsiteX21" fmla="*/ 250304 w 350191"/>
                      <a:gd name="connsiteY21" fmla="*/ 358978 h 486829"/>
                      <a:gd name="connsiteX22" fmla="*/ 250516 w 350191"/>
                      <a:gd name="connsiteY22" fmla="*/ 402937 h 486829"/>
                      <a:gd name="connsiteX23" fmla="*/ 281128 w 350191"/>
                      <a:gd name="connsiteY23" fmla="*/ 433231 h 486829"/>
                      <a:gd name="connsiteX24" fmla="*/ 281128 w 350191"/>
                      <a:gd name="connsiteY24" fmla="*/ 442871 h 486829"/>
                      <a:gd name="connsiteX25" fmla="*/ 276362 w 350191"/>
                      <a:gd name="connsiteY25" fmla="*/ 444989 h 486829"/>
                      <a:gd name="connsiteX26" fmla="*/ 271489 w 350191"/>
                      <a:gd name="connsiteY26" fmla="*/ 442976 h 486829"/>
                      <a:gd name="connsiteX27" fmla="*/ 250622 w 350191"/>
                      <a:gd name="connsiteY27" fmla="*/ 422321 h 486829"/>
                      <a:gd name="connsiteX28" fmla="*/ 250940 w 350191"/>
                      <a:gd name="connsiteY28" fmla="*/ 479944 h 486829"/>
                      <a:gd name="connsiteX29" fmla="*/ 244160 w 350191"/>
                      <a:gd name="connsiteY29" fmla="*/ 486829 h 486829"/>
                      <a:gd name="connsiteX30" fmla="*/ 237275 w 350191"/>
                      <a:gd name="connsiteY30" fmla="*/ 480050 h 486829"/>
                      <a:gd name="connsiteX31" fmla="*/ 236957 w 350191"/>
                      <a:gd name="connsiteY31" fmla="*/ 423168 h 486829"/>
                      <a:gd name="connsiteX32" fmla="*/ 217043 w 350191"/>
                      <a:gd name="connsiteY32" fmla="*/ 443294 h 486829"/>
                      <a:gd name="connsiteX33" fmla="*/ 207404 w 350191"/>
                      <a:gd name="connsiteY33" fmla="*/ 443294 h 486829"/>
                      <a:gd name="connsiteX34" fmla="*/ 207404 w 350191"/>
                      <a:gd name="connsiteY34" fmla="*/ 433655 h 486829"/>
                      <a:gd name="connsiteX35" fmla="*/ 236957 w 350191"/>
                      <a:gd name="connsiteY35" fmla="*/ 403784 h 486829"/>
                      <a:gd name="connsiteX36" fmla="*/ 236746 w 350191"/>
                      <a:gd name="connsiteY36" fmla="*/ 359826 h 486829"/>
                      <a:gd name="connsiteX37" fmla="*/ 191198 w 350191"/>
                      <a:gd name="connsiteY37" fmla="*/ 405797 h 486829"/>
                      <a:gd name="connsiteX38" fmla="*/ 186325 w 350191"/>
                      <a:gd name="connsiteY38" fmla="*/ 407810 h 486829"/>
                      <a:gd name="connsiteX39" fmla="*/ 181558 w 350191"/>
                      <a:gd name="connsiteY39" fmla="*/ 405903 h 486829"/>
                      <a:gd name="connsiteX40" fmla="*/ 181453 w 350191"/>
                      <a:gd name="connsiteY40" fmla="*/ 396264 h 486829"/>
                      <a:gd name="connsiteX41" fmla="*/ 236640 w 350191"/>
                      <a:gd name="connsiteY41" fmla="*/ 340547 h 486829"/>
                      <a:gd name="connsiteX42" fmla="*/ 236216 w 350191"/>
                      <a:gd name="connsiteY42" fmla="*/ 269260 h 486829"/>
                      <a:gd name="connsiteX43" fmla="*/ 211641 w 350191"/>
                      <a:gd name="connsiteY43" fmla="*/ 294046 h 486829"/>
                      <a:gd name="connsiteX44" fmla="*/ 202002 w 350191"/>
                      <a:gd name="connsiteY44" fmla="*/ 298072 h 486829"/>
                      <a:gd name="connsiteX45" fmla="*/ 198613 w 350191"/>
                      <a:gd name="connsiteY45" fmla="*/ 297648 h 486829"/>
                      <a:gd name="connsiteX46" fmla="*/ 103068 w 350191"/>
                      <a:gd name="connsiteY46" fmla="*/ 394145 h 486829"/>
                      <a:gd name="connsiteX47" fmla="*/ 98301 w 350191"/>
                      <a:gd name="connsiteY47" fmla="*/ 396158 h 486829"/>
                      <a:gd name="connsiteX48" fmla="*/ 93429 w 350191"/>
                      <a:gd name="connsiteY48" fmla="*/ 394251 h 486829"/>
                      <a:gd name="connsiteX49" fmla="*/ 93429 w 350191"/>
                      <a:gd name="connsiteY49" fmla="*/ 384506 h 486829"/>
                      <a:gd name="connsiteX50" fmla="*/ 188867 w 350191"/>
                      <a:gd name="connsiteY50" fmla="*/ 288009 h 486829"/>
                      <a:gd name="connsiteX51" fmla="*/ 192257 w 350191"/>
                      <a:gd name="connsiteY51" fmla="*/ 274768 h 486829"/>
                      <a:gd name="connsiteX52" fmla="*/ 216726 w 350191"/>
                      <a:gd name="connsiteY52" fmla="*/ 250088 h 486829"/>
                      <a:gd name="connsiteX53" fmla="*/ 147133 w 350191"/>
                      <a:gd name="connsiteY53" fmla="*/ 250406 h 486829"/>
                      <a:gd name="connsiteX54" fmla="*/ 91204 w 350191"/>
                      <a:gd name="connsiteY54" fmla="*/ 306864 h 486829"/>
                      <a:gd name="connsiteX55" fmla="*/ 86332 w 350191"/>
                      <a:gd name="connsiteY55" fmla="*/ 308982 h 486829"/>
                      <a:gd name="connsiteX56" fmla="*/ 81565 w 350191"/>
                      <a:gd name="connsiteY56" fmla="*/ 306969 h 486829"/>
                      <a:gd name="connsiteX57" fmla="*/ 81565 w 350191"/>
                      <a:gd name="connsiteY57" fmla="*/ 297330 h 486829"/>
                      <a:gd name="connsiteX58" fmla="*/ 127855 w 350191"/>
                      <a:gd name="connsiteY58" fmla="*/ 250512 h 486829"/>
                      <a:gd name="connsiteX59" fmla="*/ 83895 w 350191"/>
                      <a:gd name="connsiteY59" fmla="*/ 250723 h 486829"/>
                      <a:gd name="connsiteX60" fmla="*/ 53601 w 350191"/>
                      <a:gd name="connsiteY60" fmla="*/ 281336 h 486829"/>
                      <a:gd name="connsiteX61" fmla="*/ 48728 w 350191"/>
                      <a:gd name="connsiteY61" fmla="*/ 283454 h 486829"/>
                      <a:gd name="connsiteX62" fmla="*/ 43962 w 350191"/>
                      <a:gd name="connsiteY62" fmla="*/ 281441 h 486829"/>
                      <a:gd name="connsiteX63" fmla="*/ 43856 w 350191"/>
                      <a:gd name="connsiteY63" fmla="*/ 271802 h 486829"/>
                      <a:gd name="connsiteX64" fmla="*/ 64511 w 350191"/>
                      <a:gd name="connsiteY64" fmla="*/ 250829 h 486829"/>
                      <a:gd name="connsiteX65" fmla="*/ 6888 w 350191"/>
                      <a:gd name="connsiteY65" fmla="*/ 251147 h 486829"/>
                      <a:gd name="connsiteX66" fmla="*/ 3 w 350191"/>
                      <a:gd name="connsiteY66" fmla="*/ 244368 h 486829"/>
                      <a:gd name="connsiteX67" fmla="*/ 6782 w 350191"/>
                      <a:gd name="connsiteY67" fmla="*/ 237483 h 486829"/>
                      <a:gd name="connsiteX68" fmla="*/ 63664 w 350191"/>
                      <a:gd name="connsiteY68" fmla="*/ 237165 h 486829"/>
                      <a:gd name="connsiteX69" fmla="*/ 43538 w 350191"/>
                      <a:gd name="connsiteY69" fmla="*/ 217357 h 486829"/>
                      <a:gd name="connsiteX70" fmla="*/ 43538 w 350191"/>
                      <a:gd name="connsiteY70" fmla="*/ 207612 h 486829"/>
                      <a:gd name="connsiteX71" fmla="*/ 53177 w 350191"/>
                      <a:gd name="connsiteY71" fmla="*/ 207612 h 486829"/>
                      <a:gd name="connsiteX72" fmla="*/ 83048 w 350191"/>
                      <a:gd name="connsiteY72" fmla="*/ 237059 h 486829"/>
                      <a:gd name="connsiteX73" fmla="*/ 127007 w 350191"/>
                      <a:gd name="connsiteY73" fmla="*/ 236847 h 486829"/>
                      <a:gd name="connsiteX74" fmla="*/ 81035 w 350191"/>
                      <a:gd name="connsiteY74" fmla="*/ 191406 h 486829"/>
                      <a:gd name="connsiteX75" fmla="*/ 80929 w 350191"/>
                      <a:gd name="connsiteY75" fmla="*/ 181661 h 486829"/>
                      <a:gd name="connsiteX76" fmla="*/ 90569 w 350191"/>
                      <a:gd name="connsiteY76" fmla="*/ 181661 h 486829"/>
                      <a:gd name="connsiteX77" fmla="*/ 146285 w 350191"/>
                      <a:gd name="connsiteY77" fmla="*/ 236741 h 486829"/>
                      <a:gd name="connsiteX78" fmla="*/ 216832 w 350191"/>
                      <a:gd name="connsiteY78" fmla="*/ 236318 h 486829"/>
                      <a:gd name="connsiteX79" fmla="*/ 192575 w 350191"/>
                      <a:gd name="connsiteY79" fmla="*/ 212379 h 486829"/>
                      <a:gd name="connsiteX80" fmla="*/ 188973 w 350191"/>
                      <a:gd name="connsiteY80" fmla="*/ 199244 h 486829"/>
                      <a:gd name="connsiteX81" fmla="*/ 92475 w 350191"/>
                      <a:gd name="connsiteY81" fmla="*/ 103806 h 486829"/>
                      <a:gd name="connsiteX82" fmla="*/ 92370 w 350191"/>
                      <a:gd name="connsiteY82" fmla="*/ 94061 h 486829"/>
                      <a:gd name="connsiteX83" fmla="*/ 102009 w 350191"/>
                      <a:gd name="connsiteY83" fmla="*/ 94061 h 486829"/>
                      <a:gd name="connsiteX84" fmla="*/ 198613 w 350191"/>
                      <a:gd name="connsiteY84" fmla="*/ 189499 h 486829"/>
                      <a:gd name="connsiteX85" fmla="*/ 211747 w 350191"/>
                      <a:gd name="connsiteY85" fmla="*/ 192995 h 486829"/>
                      <a:gd name="connsiteX86" fmla="*/ 236004 w 350191"/>
                      <a:gd name="connsiteY86" fmla="*/ 216934 h 486829"/>
                      <a:gd name="connsiteX87" fmla="*/ 235686 w 350191"/>
                      <a:gd name="connsiteY87" fmla="*/ 147659 h 486829"/>
                      <a:gd name="connsiteX88" fmla="*/ 179970 w 350191"/>
                      <a:gd name="connsiteY88" fmla="*/ 92578 h 486829"/>
                      <a:gd name="connsiteX89" fmla="*/ 179864 w 350191"/>
                      <a:gd name="connsiteY89" fmla="*/ 82833 h 486829"/>
                      <a:gd name="connsiteX90" fmla="*/ 189503 w 350191"/>
                      <a:gd name="connsiteY90" fmla="*/ 82833 h 486829"/>
                      <a:gd name="connsiteX91" fmla="*/ 235580 w 350191"/>
                      <a:gd name="connsiteY91" fmla="*/ 128275 h 486829"/>
                      <a:gd name="connsiteX92" fmla="*/ 235263 w 350191"/>
                      <a:gd name="connsiteY92" fmla="*/ 84316 h 486829"/>
                      <a:gd name="connsiteX93" fmla="*/ 205498 w 350191"/>
                      <a:gd name="connsiteY93" fmla="*/ 54869 h 486829"/>
                      <a:gd name="connsiteX94" fmla="*/ 205392 w 350191"/>
                      <a:gd name="connsiteY94" fmla="*/ 45124 h 486829"/>
                      <a:gd name="connsiteX95" fmla="*/ 215031 w 350191"/>
                      <a:gd name="connsiteY95" fmla="*/ 45124 h 486829"/>
                      <a:gd name="connsiteX96" fmla="*/ 235157 w 350191"/>
                      <a:gd name="connsiteY96" fmla="*/ 65038 h 486829"/>
                      <a:gd name="connsiteX97" fmla="*/ 234839 w 350191"/>
                      <a:gd name="connsiteY97" fmla="*/ 6885 h 486829"/>
                      <a:gd name="connsiteX98" fmla="*/ 241618 w 350191"/>
                      <a:gd name="connsiteY98" fmla="*/ 0 h 486829"/>
                      <a:gd name="connsiteX99" fmla="*/ 248503 w 350191"/>
                      <a:gd name="connsiteY99" fmla="*/ 6779 h 486829"/>
                      <a:gd name="connsiteX100" fmla="*/ 248821 w 350191"/>
                      <a:gd name="connsiteY100" fmla="*/ 65673 h 486829"/>
                      <a:gd name="connsiteX101" fmla="*/ 269582 w 350191"/>
                      <a:gd name="connsiteY101" fmla="*/ 44806 h 486829"/>
                      <a:gd name="connsiteX102" fmla="*/ 279222 w 350191"/>
                      <a:gd name="connsiteY102" fmla="*/ 44806 h 486829"/>
                      <a:gd name="connsiteX103" fmla="*/ 279222 w 350191"/>
                      <a:gd name="connsiteY103" fmla="*/ 54445 h 486829"/>
                      <a:gd name="connsiteX104" fmla="*/ 248927 w 350191"/>
                      <a:gd name="connsiteY104" fmla="*/ 85057 h 486829"/>
                      <a:gd name="connsiteX105" fmla="*/ 249245 w 350191"/>
                      <a:gd name="connsiteY105" fmla="*/ 129016 h 486829"/>
                      <a:gd name="connsiteX106" fmla="*/ 295428 w 350191"/>
                      <a:gd name="connsiteY106" fmla="*/ 82198 h 486829"/>
                      <a:gd name="connsiteX107" fmla="*/ 305173 w 350191"/>
                      <a:gd name="connsiteY107" fmla="*/ 82198 h 486829"/>
                      <a:gd name="connsiteX108" fmla="*/ 305173 w 350191"/>
                      <a:gd name="connsiteY108" fmla="*/ 91837 h 486829"/>
                      <a:gd name="connsiteX109" fmla="*/ 249351 w 350191"/>
                      <a:gd name="connsiteY109" fmla="*/ 148400 h 486829"/>
                      <a:gd name="connsiteX110" fmla="*/ 249669 w 350191"/>
                      <a:gd name="connsiteY110" fmla="*/ 216828 h 486829"/>
                      <a:gd name="connsiteX111" fmla="*/ 273608 w 350191"/>
                      <a:gd name="connsiteY111" fmla="*/ 192571 h 486829"/>
                      <a:gd name="connsiteX112" fmla="*/ 286848 w 350191"/>
                      <a:gd name="connsiteY112" fmla="*/ 189075 h 486829"/>
                      <a:gd name="connsiteX113" fmla="*/ 350192 w 350191"/>
                      <a:gd name="connsiteY113" fmla="*/ 124991 h 486829"/>
                      <a:gd name="connsiteX114" fmla="*/ 349556 w 350191"/>
                      <a:gd name="connsiteY114" fmla="*/ 145117 h 486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</a:cxnLst>
                    <a:rect l="l" t="t" r="r" b="b"/>
                    <a:pathLst>
                      <a:path w="350191" h="486829">
                        <a:moveTo>
                          <a:pt x="349344" y="145117"/>
                        </a:moveTo>
                        <a:lnTo>
                          <a:pt x="296276" y="198715"/>
                        </a:lnTo>
                        <a:cubicBezTo>
                          <a:pt x="297547" y="203269"/>
                          <a:pt x="296381" y="208248"/>
                          <a:pt x="292886" y="211849"/>
                        </a:cubicBezTo>
                        <a:lnTo>
                          <a:pt x="268947" y="236106"/>
                        </a:lnTo>
                        <a:lnTo>
                          <a:pt x="338964" y="235682"/>
                        </a:lnTo>
                        <a:lnTo>
                          <a:pt x="346484" y="228056"/>
                        </a:lnTo>
                        <a:cubicBezTo>
                          <a:pt x="346166" y="237483"/>
                          <a:pt x="345849" y="247016"/>
                          <a:pt x="345531" y="256549"/>
                        </a:cubicBezTo>
                        <a:lnTo>
                          <a:pt x="338222" y="249346"/>
                        </a:lnTo>
                        <a:lnTo>
                          <a:pt x="269053" y="249770"/>
                        </a:lnTo>
                        <a:lnTo>
                          <a:pt x="293733" y="274239"/>
                        </a:lnTo>
                        <a:cubicBezTo>
                          <a:pt x="297335" y="277840"/>
                          <a:pt x="298500" y="282818"/>
                          <a:pt x="297335" y="287479"/>
                        </a:cubicBezTo>
                        <a:lnTo>
                          <a:pt x="342989" y="332603"/>
                        </a:lnTo>
                        <a:cubicBezTo>
                          <a:pt x="342777" y="338853"/>
                          <a:pt x="342565" y="345102"/>
                          <a:pt x="342353" y="351246"/>
                        </a:cubicBezTo>
                        <a:lnTo>
                          <a:pt x="287696" y="297118"/>
                        </a:lnTo>
                        <a:cubicBezTo>
                          <a:pt x="286530" y="297436"/>
                          <a:pt x="285365" y="297648"/>
                          <a:pt x="284200" y="297648"/>
                        </a:cubicBezTo>
                        <a:cubicBezTo>
                          <a:pt x="280705" y="297648"/>
                          <a:pt x="277209" y="296377"/>
                          <a:pt x="274561" y="293729"/>
                        </a:cubicBezTo>
                        <a:lnTo>
                          <a:pt x="249774" y="269154"/>
                        </a:lnTo>
                        <a:lnTo>
                          <a:pt x="250198" y="339594"/>
                        </a:lnTo>
                        <a:lnTo>
                          <a:pt x="306656" y="395522"/>
                        </a:lnTo>
                        <a:cubicBezTo>
                          <a:pt x="309304" y="398170"/>
                          <a:pt x="309410" y="402513"/>
                          <a:pt x="306656" y="405161"/>
                        </a:cubicBezTo>
                        <a:cubicBezTo>
                          <a:pt x="304008" y="407915"/>
                          <a:pt x="299771" y="407915"/>
                          <a:pt x="297017" y="405267"/>
                        </a:cubicBezTo>
                        <a:lnTo>
                          <a:pt x="250304" y="358978"/>
                        </a:lnTo>
                        <a:lnTo>
                          <a:pt x="250516" y="402937"/>
                        </a:lnTo>
                        <a:lnTo>
                          <a:pt x="281128" y="433231"/>
                        </a:lnTo>
                        <a:cubicBezTo>
                          <a:pt x="283776" y="435880"/>
                          <a:pt x="283776" y="440222"/>
                          <a:pt x="281128" y="442871"/>
                        </a:cubicBezTo>
                        <a:cubicBezTo>
                          <a:pt x="279857" y="444248"/>
                          <a:pt x="278057" y="444989"/>
                          <a:pt x="276362" y="444989"/>
                        </a:cubicBezTo>
                        <a:cubicBezTo>
                          <a:pt x="274561" y="444989"/>
                          <a:pt x="272866" y="444353"/>
                          <a:pt x="271489" y="442976"/>
                        </a:cubicBezTo>
                        <a:lnTo>
                          <a:pt x="250622" y="422321"/>
                        </a:lnTo>
                        <a:lnTo>
                          <a:pt x="250940" y="479944"/>
                        </a:lnTo>
                        <a:cubicBezTo>
                          <a:pt x="250940" y="483757"/>
                          <a:pt x="247868" y="486829"/>
                          <a:pt x="244160" y="486829"/>
                        </a:cubicBezTo>
                        <a:cubicBezTo>
                          <a:pt x="240347" y="486829"/>
                          <a:pt x="237275" y="483863"/>
                          <a:pt x="237275" y="480050"/>
                        </a:cubicBezTo>
                        <a:lnTo>
                          <a:pt x="236957" y="423168"/>
                        </a:lnTo>
                        <a:lnTo>
                          <a:pt x="217043" y="443294"/>
                        </a:lnTo>
                        <a:cubicBezTo>
                          <a:pt x="214395" y="445942"/>
                          <a:pt x="210052" y="445942"/>
                          <a:pt x="207404" y="443294"/>
                        </a:cubicBezTo>
                        <a:cubicBezTo>
                          <a:pt x="204650" y="440646"/>
                          <a:pt x="204650" y="436303"/>
                          <a:pt x="207404" y="433655"/>
                        </a:cubicBezTo>
                        <a:lnTo>
                          <a:pt x="236957" y="403784"/>
                        </a:lnTo>
                        <a:lnTo>
                          <a:pt x="236746" y="359826"/>
                        </a:lnTo>
                        <a:lnTo>
                          <a:pt x="191198" y="405797"/>
                        </a:lnTo>
                        <a:cubicBezTo>
                          <a:pt x="189821" y="407174"/>
                          <a:pt x="188126" y="407810"/>
                          <a:pt x="186325" y="407810"/>
                        </a:cubicBezTo>
                        <a:cubicBezTo>
                          <a:pt x="184630" y="407915"/>
                          <a:pt x="182829" y="407174"/>
                          <a:pt x="181558" y="405903"/>
                        </a:cubicBezTo>
                        <a:cubicBezTo>
                          <a:pt x="178805" y="403255"/>
                          <a:pt x="178805" y="398912"/>
                          <a:pt x="181453" y="396264"/>
                        </a:cubicBezTo>
                        <a:lnTo>
                          <a:pt x="236640" y="340547"/>
                        </a:lnTo>
                        <a:lnTo>
                          <a:pt x="236216" y="269260"/>
                        </a:lnTo>
                        <a:lnTo>
                          <a:pt x="211641" y="294046"/>
                        </a:lnTo>
                        <a:cubicBezTo>
                          <a:pt x="208993" y="296695"/>
                          <a:pt x="205498" y="298072"/>
                          <a:pt x="202002" y="298072"/>
                        </a:cubicBezTo>
                        <a:cubicBezTo>
                          <a:pt x="200837" y="298072"/>
                          <a:pt x="199672" y="297860"/>
                          <a:pt x="198613" y="297648"/>
                        </a:cubicBezTo>
                        <a:lnTo>
                          <a:pt x="103068" y="394145"/>
                        </a:lnTo>
                        <a:cubicBezTo>
                          <a:pt x="101797" y="395522"/>
                          <a:pt x="99996" y="396158"/>
                          <a:pt x="98301" y="396158"/>
                        </a:cubicBezTo>
                        <a:cubicBezTo>
                          <a:pt x="96500" y="396158"/>
                          <a:pt x="94806" y="395522"/>
                          <a:pt x="93429" y="394251"/>
                        </a:cubicBezTo>
                        <a:cubicBezTo>
                          <a:pt x="90781" y="391497"/>
                          <a:pt x="90675" y="387260"/>
                          <a:pt x="93429" y="384506"/>
                        </a:cubicBezTo>
                        <a:lnTo>
                          <a:pt x="188867" y="288009"/>
                        </a:lnTo>
                        <a:cubicBezTo>
                          <a:pt x="187596" y="283454"/>
                          <a:pt x="188656" y="278370"/>
                          <a:pt x="192257" y="274768"/>
                        </a:cubicBezTo>
                        <a:lnTo>
                          <a:pt x="216726" y="250088"/>
                        </a:lnTo>
                        <a:lnTo>
                          <a:pt x="147133" y="250406"/>
                        </a:lnTo>
                        <a:lnTo>
                          <a:pt x="91204" y="306864"/>
                        </a:lnTo>
                        <a:cubicBezTo>
                          <a:pt x="89827" y="308240"/>
                          <a:pt x="88133" y="308982"/>
                          <a:pt x="86332" y="308982"/>
                        </a:cubicBezTo>
                        <a:cubicBezTo>
                          <a:pt x="84637" y="308982"/>
                          <a:pt x="82836" y="308346"/>
                          <a:pt x="81565" y="306969"/>
                        </a:cubicBezTo>
                        <a:cubicBezTo>
                          <a:pt x="78811" y="304321"/>
                          <a:pt x="78811" y="299978"/>
                          <a:pt x="81565" y="297330"/>
                        </a:cubicBezTo>
                        <a:lnTo>
                          <a:pt x="127855" y="250512"/>
                        </a:lnTo>
                        <a:lnTo>
                          <a:pt x="83895" y="250723"/>
                        </a:lnTo>
                        <a:lnTo>
                          <a:pt x="53601" y="281336"/>
                        </a:lnTo>
                        <a:cubicBezTo>
                          <a:pt x="52224" y="282713"/>
                          <a:pt x="50529" y="283348"/>
                          <a:pt x="48728" y="283454"/>
                        </a:cubicBezTo>
                        <a:cubicBezTo>
                          <a:pt x="47034" y="283454"/>
                          <a:pt x="45233" y="282713"/>
                          <a:pt x="43962" y="281441"/>
                        </a:cubicBezTo>
                        <a:cubicBezTo>
                          <a:pt x="41207" y="278793"/>
                          <a:pt x="41207" y="274451"/>
                          <a:pt x="43856" y="271802"/>
                        </a:cubicBezTo>
                        <a:lnTo>
                          <a:pt x="64511" y="250829"/>
                        </a:lnTo>
                        <a:lnTo>
                          <a:pt x="6888" y="251147"/>
                        </a:lnTo>
                        <a:cubicBezTo>
                          <a:pt x="3074" y="251147"/>
                          <a:pt x="3" y="248181"/>
                          <a:pt x="3" y="244368"/>
                        </a:cubicBezTo>
                        <a:cubicBezTo>
                          <a:pt x="-103" y="240661"/>
                          <a:pt x="2969" y="237483"/>
                          <a:pt x="6782" y="237483"/>
                        </a:cubicBezTo>
                        <a:lnTo>
                          <a:pt x="63664" y="237165"/>
                        </a:lnTo>
                        <a:lnTo>
                          <a:pt x="43538" y="217357"/>
                        </a:lnTo>
                        <a:cubicBezTo>
                          <a:pt x="40890" y="214603"/>
                          <a:pt x="40890" y="210366"/>
                          <a:pt x="43538" y="207612"/>
                        </a:cubicBezTo>
                        <a:cubicBezTo>
                          <a:pt x="46186" y="204964"/>
                          <a:pt x="50529" y="204964"/>
                          <a:pt x="53177" y="207612"/>
                        </a:cubicBezTo>
                        <a:lnTo>
                          <a:pt x="83048" y="237059"/>
                        </a:lnTo>
                        <a:lnTo>
                          <a:pt x="127007" y="236847"/>
                        </a:lnTo>
                        <a:lnTo>
                          <a:pt x="81035" y="191406"/>
                        </a:lnTo>
                        <a:cubicBezTo>
                          <a:pt x="78281" y="188758"/>
                          <a:pt x="78281" y="184415"/>
                          <a:pt x="80929" y="181661"/>
                        </a:cubicBezTo>
                        <a:cubicBezTo>
                          <a:pt x="83578" y="179013"/>
                          <a:pt x="87921" y="179013"/>
                          <a:pt x="90569" y="181661"/>
                        </a:cubicBezTo>
                        <a:lnTo>
                          <a:pt x="146285" y="236741"/>
                        </a:lnTo>
                        <a:lnTo>
                          <a:pt x="216832" y="236318"/>
                        </a:lnTo>
                        <a:lnTo>
                          <a:pt x="192575" y="212379"/>
                        </a:lnTo>
                        <a:cubicBezTo>
                          <a:pt x="188973" y="208883"/>
                          <a:pt x="187808" y="203799"/>
                          <a:pt x="188973" y="199244"/>
                        </a:cubicBezTo>
                        <a:lnTo>
                          <a:pt x="92475" y="103806"/>
                        </a:lnTo>
                        <a:cubicBezTo>
                          <a:pt x="89721" y="101158"/>
                          <a:pt x="89721" y="96815"/>
                          <a:pt x="92370" y="94061"/>
                        </a:cubicBezTo>
                        <a:cubicBezTo>
                          <a:pt x="95018" y="91413"/>
                          <a:pt x="99361" y="91413"/>
                          <a:pt x="102009" y="94061"/>
                        </a:cubicBezTo>
                        <a:lnTo>
                          <a:pt x="198613" y="189499"/>
                        </a:lnTo>
                        <a:cubicBezTo>
                          <a:pt x="203167" y="188334"/>
                          <a:pt x="208252" y="189499"/>
                          <a:pt x="211747" y="192995"/>
                        </a:cubicBezTo>
                        <a:lnTo>
                          <a:pt x="236004" y="216934"/>
                        </a:lnTo>
                        <a:lnTo>
                          <a:pt x="235686" y="147659"/>
                        </a:lnTo>
                        <a:lnTo>
                          <a:pt x="179970" y="92578"/>
                        </a:lnTo>
                        <a:cubicBezTo>
                          <a:pt x="177215" y="89930"/>
                          <a:pt x="177215" y="85587"/>
                          <a:pt x="179864" y="82833"/>
                        </a:cubicBezTo>
                        <a:cubicBezTo>
                          <a:pt x="182512" y="80185"/>
                          <a:pt x="186855" y="80185"/>
                          <a:pt x="189503" y="82833"/>
                        </a:cubicBezTo>
                        <a:lnTo>
                          <a:pt x="235580" y="128275"/>
                        </a:lnTo>
                        <a:lnTo>
                          <a:pt x="235263" y="84316"/>
                        </a:lnTo>
                        <a:lnTo>
                          <a:pt x="205498" y="54869"/>
                        </a:lnTo>
                        <a:cubicBezTo>
                          <a:pt x="202743" y="52221"/>
                          <a:pt x="202743" y="47878"/>
                          <a:pt x="205392" y="45124"/>
                        </a:cubicBezTo>
                        <a:cubicBezTo>
                          <a:pt x="208040" y="42476"/>
                          <a:pt x="212383" y="42476"/>
                          <a:pt x="215031" y="45124"/>
                        </a:cubicBezTo>
                        <a:lnTo>
                          <a:pt x="235157" y="65038"/>
                        </a:lnTo>
                        <a:lnTo>
                          <a:pt x="234839" y="6885"/>
                        </a:lnTo>
                        <a:cubicBezTo>
                          <a:pt x="234839" y="3072"/>
                          <a:pt x="237911" y="0"/>
                          <a:pt x="241618" y="0"/>
                        </a:cubicBezTo>
                        <a:cubicBezTo>
                          <a:pt x="245326" y="0"/>
                          <a:pt x="248503" y="3072"/>
                          <a:pt x="248503" y="6779"/>
                        </a:cubicBezTo>
                        <a:lnTo>
                          <a:pt x="248821" y="65673"/>
                        </a:lnTo>
                        <a:lnTo>
                          <a:pt x="269582" y="44806"/>
                        </a:lnTo>
                        <a:cubicBezTo>
                          <a:pt x="272230" y="42158"/>
                          <a:pt x="276468" y="42052"/>
                          <a:pt x="279222" y="44806"/>
                        </a:cubicBezTo>
                        <a:cubicBezTo>
                          <a:pt x="281976" y="47560"/>
                          <a:pt x="281870" y="51691"/>
                          <a:pt x="279222" y="54445"/>
                        </a:cubicBezTo>
                        <a:lnTo>
                          <a:pt x="248927" y="85057"/>
                        </a:lnTo>
                        <a:lnTo>
                          <a:pt x="249245" y="129016"/>
                        </a:lnTo>
                        <a:lnTo>
                          <a:pt x="295428" y="82198"/>
                        </a:lnTo>
                        <a:cubicBezTo>
                          <a:pt x="298182" y="79549"/>
                          <a:pt x="302419" y="79549"/>
                          <a:pt x="305173" y="82198"/>
                        </a:cubicBezTo>
                        <a:cubicBezTo>
                          <a:pt x="307822" y="84846"/>
                          <a:pt x="307822" y="89188"/>
                          <a:pt x="305173" y="91837"/>
                        </a:cubicBezTo>
                        <a:lnTo>
                          <a:pt x="249351" y="148400"/>
                        </a:lnTo>
                        <a:lnTo>
                          <a:pt x="249669" y="216828"/>
                        </a:lnTo>
                        <a:lnTo>
                          <a:pt x="273608" y="192571"/>
                        </a:lnTo>
                        <a:cubicBezTo>
                          <a:pt x="277209" y="189075"/>
                          <a:pt x="282293" y="187910"/>
                          <a:pt x="286848" y="189075"/>
                        </a:cubicBezTo>
                        <a:lnTo>
                          <a:pt x="350192" y="124991"/>
                        </a:lnTo>
                        <a:lnTo>
                          <a:pt x="349556" y="14511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5" name="Freeform: Shape 844">
                    <a:extLst>
                      <a:ext uri="{FF2B5EF4-FFF2-40B4-BE49-F238E27FC236}">
                        <a16:creationId xmlns:a16="http://schemas.microsoft.com/office/drawing/2014/main" id="{0875A432-D718-3352-49CA-F0E42CC18A69}"/>
                      </a:ext>
                    </a:extLst>
                  </p:cNvPr>
                  <p:cNvSpPr/>
                  <p:nvPr/>
                </p:nvSpPr>
                <p:spPr>
                  <a:xfrm>
                    <a:off x="2779267" y="2376839"/>
                    <a:ext cx="277312" cy="276992"/>
                  </a:xfrm>
                  <a:custGeom>
                    <a:avLst/>
                    <a:gdLst>
                      <a:gd name="connsiteX0" fmla="*/ 273181 w 277312"/>
                      <a:gd name="connsiteY0" fmla="*/ 133889 h 276992"/>
                      <a:gd name="connsiteX1" fmla="*/ 240132 w 277312"/>
                      <a:gd name="connsiteY1" fmla="*/ 134100 h 276992"/>
                      <a:gd name="connsiteX2" fmla="*/ 251467 w 277312"/>
                      <a:gd name="connsiteY2" fmla="*/ 122661 h 276992"/>
                      <a:gd name="connsiteX3" fmla="*/ 251467 w 277312"/>
                      <a:gd name="connsiteY3" fmla="*/ 117153 h 276992"/>
                      <a:gd name="connsiteX4" fmla="*/ 245959 w 277312"/>
                      <a:gd name="connsiteY4" fmla="*/ 117153 h 276992"/>
                      <a:gd name="connsiteX5" fmla="*/ 229222 w 277312"/>
                      <a:gd name="connsiteY5" fmla="*/ 134100 h 276992"/>
                      <a:gd name="connsiteX6" fmla="*/ 204224 w 277312"/>
                      <a:gd name="connsiteY6" fmla="*/ 134100 h 276992"/>
                      <a:gd name="connsiteX7" fmla="*/ 230070 w 277312"/>
                      <a:gd name="connsiteY7" fmla="*/ 108043 h 276992"/>
                      <a:gd name="connsiteX8" fmla="*/ 230070 w 277312"/>
                      <a:gd name="connsiteY8" fmla="*/ 102535 h 276992"/>
                      <a:gd name="connsiteX9" fmla="*/ 224561 w 277312"/>
                      <a:gd name="connsiteY9" fmla="*/ 102535 h 276992"/>
                      <a:gd name="connsiteX10" fmla="*/ 193208 w 277312"/>
                      <a:gd name="connsiteY10" fmla="*/ 134206 h 276992"/>
                      <a:gd name="connsiteX11" fmla="*/ 153380 w 277312"/>
                      <a:gd name="connsiteY11" fmla="*/ 134418 h 276992"/>
                      <a:gd name="connsiteX12" fmla="*/ 167044 w 277312"/>
                      <a:gd name="connsiteY12" fmla="*/ 120648 h 276992"/>
                      <a:gd name="connsiteX13" fmla="*/ 168951 w 277312"/>
                      <a:gd name="connsiteY13" fmla="*/ 113127 h 276992"/>
                      <a:gd name="connsiteX14" fmla="*/ 223290 w 277312"/>
                      <a:gd name="connsiteY14" fmla="*/ 58258 h 276992"/>
                      <a:gd name="connsiteX15" fmla="*/ 223290 w 277312"/>
                      <a:gd name="connsiteY15" fmla="*/ 52750 h 276992"/>
                      <a:gd name="connsiteX16" fmla="*/ 217782 w 277312"/>
                      <a:gd name="connsiteY16" fmla="*/ 52750 h 276992"/>
                      <a:gd name="connsiteX17" fmla="*/ 163443 w 277312"/>
                      <a:gd name="connsiteY17" fmla="*/ 107619 h 276992"/>
                      <a:gd name="connsiteX18" fmla="*/ 155922 w 277312"/>
                      <a:gd name="connsiteY18" fmla="*/ 109632 h 276992"/>
                      <a:gd name="connsiteX19" fmla="*/ 142258 w 277312"/>
                      <a:gd name="connsiteY19" fmla="*/ 123402 h 276992"/>
                      <a:gd name="connsiteX20" fmla="*/ 142046 w 277312"/>
                      <a:gd name="connsiteY20" fmla="*/ 84422 h 276992"/>
                      <a:gd name="connsiteX21" fmla="*/ 173823 w 277312"/>
                      <a:gd name="connsiteY21" fmla="*/ 52327 h 276992"/>
                      <a:gd name="connsiteX22" fmla="*/ 173823 w 277312"/>
                      <a:gd name="connsiteY22" fmla="*/ 46819 h 276992"/>
                      <a:gd name="connsiteX23" fmla="*/ 168315 w 277312"/>
                      <a:gd name="connsiteY23" fmla="*/ 46819 h 276992"/>
                      <a:gd name="connsiteX24" fmla="*/ 142046 w 277312"/>
                      <a:gd name="connsiteY24" fmla="*/ 73406 h 276992"/>
                      <a:gd name="connsiteX25" fmla="*/ 142046 w 277312"/>
                      <a:gd name="connsiteY25" fmla="*/ 48408 h 276992"/>
                      <a:gd name="connsiteX26" fmla="*/ 159100 w 277312"/>
                      <a:gd name="connsiteY26" fmla="*/ 31036 h 276992"/>
                      <a:gd name="connsiteX27" fmla="*/ 159100 w 277312"/>
                      <a:gd name="connsiteY27" fmla="*/ 25528 h 276992"/>
                      <a:gd name="connsiteX28" fmla="*/ 153592 w 277312"/>
                      <a:gd name="connsiteY28" fmla="*/ 25528 h 276992"/>
                      <a:gd name="connsiteX29" fmla="*/ 141834 w 277312"/>
                      <a:gd name="connsiteY29" fmla="*/ 37391 h 276992"/>
                      <a:gd name="connsiteX30" fmla="*/ 141622 w 277312"/>
                      <a:gd name="connsiteY30" fmla="*/ 3919 h 276992"/>
                      <a:gd name="connsiteX31" fmla="*/ 137703 w 277312"/>
                      <a:gd name="connsiteY31" fmla="*/ 0 h 276992"/>
                      <a:gd name="connsiteX32" fmla="*/ 133784 w 277312"/>
                      <a:gd name="connsiteY32" fmla="*/ 3919 h 276992"/>
                      <a:gd name="connsiteX33" fmla="*/ 133995 w 277312"/>
                      <a:gd name="connsiteY33" fmla="*/ 36968 h 276992"/>
                      <a:gd name="connsiteX34" fmla="*/ 122556 w 277312"/>
                      <a:gd name="connsiteY34" fmla="*/ 25634 h 276992"/>
                      <a:gd name="connsiteX35" fmla="*/ 117047 w 277312"/>
                      <a:gd name="connsiteY35" fmla="*/ 25634 h 276992"/>
                      <a:gd name="connsiteX36" fmla="*/ 117047 w 277312"/>
                      <a:gd name="connsiteY36" fmla="*/ 31142 h 276992"/>
                      <a:gd name="connsiteX37" fmla="*/ 133995 w 277312"/>
                      <a:gd name="connsiteY37" fmla="*/ 47878 h 276992"/>
                      <a:gd name="connsiteX38" fmla="*/ 133995 w 277312"/>
                      <a:gd name="connsiteY38" fmla="*/ 72876 h 276992"/>
                      <a:gd name="connsiteX39" fmla="*/ 107938 w 277312"/>
                      <a:gd name="connsiteY39" fmla="*/ 47031 h 276992"/>
                      <a:gd name="connsiteX40" fmla="*/ 102430 w 277312"/>
                      <a:gd name="connsiteY40" fmla="*/ 47031 h 276992"/>
                      <a:gd name="connsiteX41" fmla="*/ 102430 w 277312"/>
                      <a:gd name="connsiteY41" fmla="*/ 52539 h 276992"/>
                      <a:gd name="connsiteX42" fmla="*/ 134101 w 277312"/>
                      <a:gd name="connsiteY42" fmla="*/ 83892 h 276992"/>
                      <a:gd name="connsiteX43" fmla="*/ 134313 w 277312"/>
                      <a:gd name="connsiteY43" fmla="*/ 123296 h 276992"/>
                      <a:gd name="connsiteX44" fmla="*/ 120543 w 277312"/>
                      <a:gd name="connsiteY44" fmla="*/ 109632 h 276992"/>
                      <a:gd name="connsiteX45" fmla="*/ 113022 w 277312"/>
                      <a:gd name="connsiteY45" fmla="*/ 107725 h 276992"/>
                      <a:gd name="connsiteX46" fmla="*/ 58153 w 277312"/>
                      <a:gd name="connsiteY46" fmla="*/ 53386 h 276992"/>
                      <a:gd name="connsiteX47" fmla="*/ 52645 w 277312"/>
                      <a:gd name="connsiteY47" fmla="*/ 53386 h 276992"/>
                      <a:gd name="connsiteX48" fmla="*/ 52645 w 277312"/>
                      <a:gd name="connsiteY48" fmla="*/ 58894 h 276992"/>
                      <a:gd name="connsiteX49" fmla="*/ 107514 w 277312"/>
                      <a:gd name="connsiteY49" fmla="*/ 113233 h 276992"/>
                      <a:gd name="connsiteX50" fmla="*/ 109527 w 277312"/>
                      <a:gd name="connsiteY50" fmla="*/ 120648 h 276992"/>
                      <a:gd name="connsiteX51" fmla="*/ 123297 w 277312"/>
                      <a:gd name="connsiteY51" fmla="*/ 134312 h 276992"/>
                      <a:gd name="connsiteX52" fmla="*/ 83257 w 277312"/>
                      <a:gd name="connsiteY52" fmla="*/ 134524 h 276992"/>
                      <a:gd name="connsiteX53" fmla="*/ 51586 w 277312"/>
                      <a:gd name="connsiteY53" fmla="*/ 103171 h 276992"/>
                      <a:gd name="connsiteX54" fmla="*/ 46078 w 277312"/>
                      <a:gd name="connsiteY54" fmla="*/ 103171 h 276992"/>
                      <a:gd name="connsiteX55" fmla="*/ 46078 w 277312"/>
                      <a:gd name="connsiteY55" fmla="*/ 108679 h 276992"/>
                      <a:gd name="connsiteX56" fmla="*/ 72241 w 277312"/>
                      <a:gd name="connsiteY56" fmla="*/ 134524 h 276992"/>
                      <a:gd name="connsiteX57" fmla="*/ 47243 w 277312"/>
                      <a:gd name="connsiteY57" fmla="*/ 134524 h 276992"/>
                      <a:gd name="connsiteX58" fmla="*/ 30294 w 277312"/>
                      <a:gd name="connsiteY58" fmla="*/ 117894 h 276992"/>
                      <a:gd name="connsiteX59" fmla="*/ 24786 w 277312"/>
                      <a:gd name="connsiteY59" fmla="*/ 117894 h 276992"/>
                      <a:gd name="connsiteX60" fmla="*/ 24786 w 277312"/>
                      <a:gd name="connsiteY60" fmla="*/ 123402 h 276992"/>
                      <a:gd name="connsiteX61" fmla="*/ 36226 w 277312"/>
                      <a:gd name="connsiteY61" fmla="*/ 134736 h 276992"/>
                      <a:gd name="connsiteX62" fmla="*/ 3919 w 277312"/>
                      <a:gd name="connsiteY62" fmla="*/ 134948 h 276992"/>
                      <a:gd name="connsiteX63" fmla="*/ 0 w 277312"/>
                      <a:gd name="connsiteY63" fmla="*/ 138867 h 276992"/>
                      <a:gd name="connsiteX64" fmla="*/ 3919 w 277312"/>
                      <a:gd name="connsiteY64" fmla="*/ 142786 h 276992"/>
                      <a:gd name="connsiteX65" fmla="*/ 36756 w 277312"/>
                      <a:gd name="connsiteY65" fmla="*/ 142574 h 276992"/>
                      <a:gd name="connsiteX66" fmla="*/ 24998 w 277312"/>
                      <a:gd name="connsiteY66" fmla="*/ 154438 h 276992"/>
                      <a:gd name="connsiteX67" fmla="*/ 24998 w 277312"/>
                      <a:gd name="connsiteY67" fmla="*/ 159946 h 276992"/>
                      <a:gd name="connsiteX68" fmla="*/ 27752 w 277312"/>
                      <a:gd name="connsiteY68" fmla="*/ 161111 h 276992"/>
                      <a:gd name="connsiteX69" fmla="*/ 30507 w 277312"/>
                      <a:gd name="connsiteY69" fmla="*/ 159946 h 276992"/>
                      <a:gd name="connsiteX70" fmla="*/ 47772 w 277312"/>
                      <a:gd name="connsiteY70" fmla="*/ 142574 h 276992"/>
                      <a:gd name="connsiteX71" fmla="*/ 72771 w 277312"/>
                      <a:gd name="connsiteY71" fmla="*/ 142574 h 276992"/>
                      <a:gd name="connsiteX72" fmla="*/ 46501 w 277312"/>
                      <a:gd name="connsiteY72" fmla="*/ 169056 h 276992"/>
                      <a:gd name="connsiteX73" fmla="*/ 46501 w 277312"/>
                      <a:gd name="connsiteY73" fmla="*/ 174564 h 276992"/>
                      <a:gd name="connsiteX74" fmla="*/ 49255 w 277312"/>
                      <a:gd name="connsiteY74" fmla="*/ 175729 h 276992"/>
                      <a:gd name="connsiteX75" fmla="*/ 52009 w 277312"/>
                      <a:gd name="connsiteY75" fmla="*/ 174564 h 276992"/>
                      <a:gd name="connsiteX76" fmla="*/ 83787 w 277312"/>
                      <a:gd name="connsiteY76" fmla="*/ 142468 h 276992"/>
                      <a:gd name="connsiteX77" fmla="*/ 123403 w 277312"/>
                      <a:gd name="connsiteY77" fmla="*/ 142257 h 276992"/>
                      <a:gd name="connsiteX78" fmla="*/ 109421 w 277312"/>
                      <a:gd name="connsiteY78" fmla="*/ 156345 h 276992"/>
                      <a:gd name="connsiteX79" fmla="*/ 107514 w 277312"/>
                      <a:gd name="connsiteY79" fmla="*/ 163865 h 276992"/>
                      <a:gd name="connsiteX80" fmla="*/ 53280 w 277312"/>
                      <a:gd name="connsiteY80" fmla="*/ 218734 h 276992"/>
                      <a:gd name="connsiteX81" fmla="*/ 53280 w 277312"/>
                      <a:gd name="connsiteY81" fmla="*/ 224242 h 276992"/>
                      <a:gd name="connsiteX82" fmla="*/ 56035 w 277312"/>
                      <a:gd name="connsiteY82" fmla="*/ 225407 h 276992"/>
                      <a:gd name="connsiteX83" fmla="*/ 58788 w 277312"/>
                      <a:gd name="connsiteY83" fmla="*/ 224242 h 276992"/>
                      <a:gd name="connsiteX84" fmla="*/ 113022 w 277312"/>
                      <a:gd name="connsiteY84" fmla="*/ 169373 h 276992"/>
                      <a:gd name="connsiteX85" fmla="*/ 115035 w 277312"/>
                      <a:gd name="connsiteY85" fmla="*/ 169691 h 276992"/>
                      <a:gd name="connsiteX86" fmla="*/ 120543 w 277312"/>
                      <a:gd name="connsiteY86" fmla="*/ 167361 h 276992"/>
                      <a:gd name="connsiteX87" fmla="*/ 134525 w 277312"/>
                      <a:gd name="connsiteY87" fmla="*/ 153273 h 276992"/>
                      <a:gd name="connsiteX88" fmla="*/ 134737 w 277312"/>
                      <a:gd name="connsiteY88" fmla="*/ 193736 h 276992"/>
                      <a:gd name="connsiteX89" fmla="*/ 103383 w 277312"/>
                      <a:gd name="connsiteY89" fmla="*/ 225407 h 276992"/>
                      <a:gd name="connsiteX90" fmla="*/ 103383 w 277312"/>
                      <a:gd name="connsiteY90" fmla="*/ 230916 h 276992"/>
                      <a:gd name="connsiteX91" fmla="*/ 106137 w 277312"/>
                      <a:gd name="connsiteY91" fmla="*/ 232081 h 276992"/>
                      <a:gd name="connsiteX92" fmla="*/ 108891 w 277312"/>
                      <a:gd name="connsiteY92" fmla="*/ 230916 h 276992"/>
                      <a:gd name="connsiteX93" fmla="*/ 134737 w 277312"/>
                      <a:gd name="connsiteY93" fmla="*/ 204752 h 276992"/>
                      <a:gd name="connsiteX94" fmla="*/ 134737 w 277312"/>
                      <a:gd name="connsiteY94" fmla="*/ 229750 h 276992"/>
                      <a:gd name="connsiteX95" fmla="*/ 118107 w 277312"/>
                      <a:gd name="connsiteY95" fmla="*/ 246698 h 276992"/>
                      <a:gd name="connsiteX96" fmla="*/ 118107 w 277312"/>
                      <a:gd name="connsiteY96" fmla="*/ 252206 h 276992"/>
                      <a:gd name="connsiteX97" fmla="*/ 123615 w 277312"/>
                      <a:gd name="connsiteY97" fmla="*/ 252206 h 276992"/>
                      <a:gd name="connsiteX98" fmla="*/ 134949 w 277312"/>
                      <a:gd name="connsiteY98" fmla="*/ 240766 h 276992"/>
                      <a:gd name="connsiteX99" fmla="*/ 135161 w 277312"/>
                      <a:gd name="connsiteY99" fmla="*/ 273073 h 276992"/>
                      <a:gd name="connsiteX100" fmla="*/ 139080 w 277312"/>
                      <a:gd name="connsiteY100" fmla="*/ 276993 h 276992"/>
                      <a:gd name="connsiteX101" fmla="*/ 142999 w 277312"/>
                      <a:gd name="connsiteY101" fmla="*/ 273073 h 276992"/>
                      <a:gd name="connsiteX102" fmla="*/ 142787 w 277312"/>
                      <a:gd name="connsiteY102" fmla="*/ 240237 h 276992"/>
                      <a:gd name="connsiteX103" fmla="*/ 154651 w 277312"/>
                      <a:gd name="connsiteY103" fmla="*/ 251994 h 276992"/>
                      <a:gd name="connsiteX104" fmla="*/ 157405 w 277312"/>
                      <a:gd name="connsiteY104" fmla="*/ 253160 h 276992"/>
                      <a:gd name="connsiteX105" fmla="*/ 160159 w 277312"/>
                      <a:gd name="connsiteY105" fmla="*/ 251994 h 276992"/>
                      <a:gd name="connsiteX106" fmla="*/ 160159 w 277312"/>
                      <a:gd name="connsiteY106" fmla="*/ 246486 h 276992"/>
                      <a:gd name="connsiteX107" fmla="*/ 142787 w 277312"/>
                      <a:gd name="connsiteY107" fmla="*/ 229221 h 276992"/>
                      <a:gd name="connsiteX108" fmla="*/ 142787 w 277312"/>
                      <a:gd name="connsiteY108" fmla="*/ 204222 h 276992"/>
                      <a:gd name="connsiteX109" fmla="*/ 169268 w 277312"/>
                      <a:gd name="connsiteY109" fmla="*/ 230492 h 276992"/>
                      <a:gd name="connsiteX110" fmla="*/ 174777 w 277312"/>
                      <a:gd name="connsiteY110" fmla="*/ 230492 h 276992"/>
                      <a:gd name="connsiteX111" fmla="*/ 174777 w 277312"/>
                      <a:gd name="connsiteY111" fmla="*/ 224984 h 276992"/>
                      <a:gd name="connsiteX112" fmla="*/ 142681 w 277312"/>
                      <a:gd name="connsiteY112" fmla="*/ 193206 h 276992"/>
                      <a:gd name="connsiteX113" fmla="*/ 142469 w 277312"/>
                      <a:gd name="connsiteY113" fmla="*/ 153167 h 276992"/>
                      <a:gd name="connsiteX114" fmla="*/ 156558 w 277312"/>
                      <a:gd name="connsiteY114" fmla="*/ 167149 h 276992"/>
                      <a:gd name="connsiteX115" fmla="*/ 162066 w 277312"/>
                      <a:gd name="connsiteY115" fmla="*/ 169373 h 276992"/>
                      <a:gd name="connsiteX116" fmla="*/ 164078 w 277312"/>
                      <a:gd name="connsiteY116" fmla="*/ 169056 h 276992"/>
                      <a:gd name="connsiteX117" fmla="*/ 218947 w 277312"/>
                      <a:gd name="connsiteY117" fmla="*/ 223289 h 276992"/>
                      <a:gd name="connsiteX118" fmla="*/ 221702 w 277312"/>
                      <a:gd name="connsiteY118" fmla="*/ 224454 h 276992"/>
                      <a:gd name="connsiteX119" fmla="*/ 224456 w 277312"/>
                      <a:gd name="connsiteY119" fmla="*/ 223289 h 276992"/>
                      <a:gd name="connsiteX120" fmla="*/ 224456 w 277312"/>
                      <a:gd name="connsiteY120" fmla="*/ 217781 h 276992"/>
                      <a:gd name="connsiteX121" fmla="*/ 169586 w 277312"/>
                      <a:gd name="connsiteY121" fmla="*/ 163548 h 276992"/>
                      <a:gd name="connsiteX122" fmla="*/ 167574 w 277312"/>
                      <a:gd name="connsiteY122" fmla="*/ 156027 h 276992"/>
                      <a:gd name="connsiteX123" fmla="*/ 153486 w 277312"/>
                      <a:gd name="connsiteY123" fmla="*/ 142045 h 276992"/>
                      <a:gd name="connsiteX124" fmla="*/ 192890 w 277312"/>
                      <a:gd name="connsiteY124" fmla="*/ 141833 h 276992"/>
                      <a:gd name="connsiteX125" fmla="*/ 224985 w 277312"/>
                      <a:gd name="connsiteY125" fmla="*/ 173610 h 276992"/>
                      <a:gd name="connsiteX126" fmla="*/ 227739 w 277312"/>
                      <a:gd name="connsiteY126" fmla="*/ 174775 h 276992"/>
                      <a:gd name="connsiteX127" fmla="*/ 230494 w 277312"/>
                      <a:gd name="connsiteY127" fmla="*/ 173610 h 276992"/>
                      <a:gd name="connsiteX128" fmla="*/ 230494 w 277312"/>
                      <a:gd name="connsiteY128" fmla="*/ 168102 h 276992"/>
                      <a:gd name="connsiteX129" fmla="*/ 203906 w 277312"/>
                      <a:gd name="connsiteY129" fmla="*/ 141833 h 276992"/>
                      <a:gd name="connsiteX130" fmla="*/ 228904 w 277312"/>
                      <a:gd name="connsiteY130" fmla="*/ 141833 h 276992"/>
                      <a:gd name="connsiteX131" fmla="*/ 246276 w 277312"/>
                      <a:gd name="connsiteY131" fmla="*/ 158887 h 276992"/>
                      <a:gd name="connsiteX132" fmla="*/ 249030 w 277312"/>
                      <a:gd name="connsiteY132" fmla="*/ 160052 h 276992"/>
                      <a:gd name="connsiteX133" fmla="*/ 251784 w 277312"/>
                      <a:gd name="connsiteY133" fmla="*/ 158887 h 276992"/>
                      <a:gd name="connsiteX134" fmla="*/ 251784 w 277312"/>
                      <a:gd name="connsiteY134" fmla="*/ 153379 h 276992"/>
                      <a:gd name="connsiteX135" fmla="*/ 239921 w 277312"/>
                      <a:gd name="connsiteY135" fmla="*/ 141621 h 276992"/>
                      <a:gd name="connsiteX136" fmla="*/ 273393 w 277312"/>
                      <a:gd name="connsiteY136" fmla="*/ 141409 h 276992"/>
                      <a:gd name="connsiteX137" fmla="*/ 277312 w 277312"/>
                      <a:gd name="connsiteY137" fmla="*/ 137490 h 276992"/>
                      <a:gd name="connsiteX138" fmla="*/ 273393 w 277312"/>
                      <a:gd name="connsiteY138" fmla="*/ 133571 h 276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</a:cxnLst>
                    <a:rect l="l" t="t" r="r" b="b"/>
                    <a:pathLst>
                      <a:path w="277312" h="276992">
                        <a:moveTo>
                          <a:pt x="273181" y="133889"/>
                        </a:moveTo>
                        <a:lnTo>
                          <a:pt x="240132" y="134100"/>
                        </a:lnTo>
                        <a:lnTo>
                          <a:pt x="251467" y="122661"/>
                        </a:lnTo>
                        <a:cubicBezTo>
                          <a:pt x="252950" y="121178"/>
                          <a:pt x="252950" y="118635"/>
                          <a:pt x="251467" y="117153"/>
                        </a:cubicBezTo>
                        <a:cubicBezTo>
                          <a:pt x="249984" y="115670"/>
                          <a:pt x="247441" y="115670"/>
                          <a:pt x="245959" y="117153"/>
                        </a:cubicBezTo>
                        <a:lnTo>
                          <a:pt x="229222" y="134100"/>
                        </a:lnTo>
                        <a:lnTo>
                          <a:pt x="204224" y="134100"/>
                        </a:lnTo>
                        <a:cubicBezTo>
                          <a:pt x="204224" y="134100"/>
                          <a:pt x="230070" y="108043"/>
                          <a:pt x="230070" y="108043"/>
                        </a:cubicBezTo>
                        <a:cubicBezTo>
                          <a:pt x="231553" y="106560"/>
                          <a:pt x="231553" y="104018"/>
                          <a:pt x="230070" y="102535"/>
                        </a:cubicBezTo>
                        <a:cubicBezTo>
                          <a:pt x="228587" y="101052"/>
                          <a:pt x="226045" y="101052"/>
                          <a:pt x="224561" y="102535"/>
                        </a:cubicBezTo>
                        <a:lnTo>
                          <a:pt x="193208" y="134206"/>
                        </a:lnTo>
                        <a:lnTo>
                          <a:pt x="153380" y="134418"/>
                        </a:lnTo>
                        <a:lnTo>
                          <a:pt x="167044" y="120648"/>
                        </a:lnTo>
                        <a:cubicBezTo>
                          <a:pt x="169057" y="118635"/>
                          <a:pt x="169692" y="115776"/>
                          <a:pt x="168951" y="113127"/>
                        </a:cubicBezTo>
                        <a:lnTo>
                          <a:pt x="223290" y="58258"/>
                        </a:lnTo>
                        <a:cubicBezTo>
                          <a:pt x="224773" y="56776"/>
                          <a:pt x="224773" y="54233"/>
                          <a:pt x="223290" y="52750"/>
                        </a:cubicBezTo>
                        <a:cubicBezTo>
                          <a:pt x="221808" y="51267"/>
                          <a:pt x="219265" y="51267"/>
                          <a:pt x="217782" y="52750"/>
                        </a:cubicBezTo>
                        <a:lnTo>
                          <a:pt x="163443" y="107619"/>
                        </a:lnTo>
                        <a:cubicBezTo>
                          <a:pt x="160901" y="106984"/>
                          <a:pt x="157935" y="107619"/>
                          <a:pt x="155922" y="109632"/>
                        </a:cubicBezTo>
                        <a:lnTo>
                          <a:pt x="142258" y="123402"/>
                        </a:lnTo>
                        <a:lnTo>
                          <a:pt x="142046" y="84422"/>
                        </a:lnTo>
                        <a:lnTo>
                          <a:pt x="173823" y="52327"/>
                        </a:lnTo>
                        <a:cubicBezTo>
                          <a:pt x="175306" y="50844"/>
                          <a:pt x="175306" y="48302"/>
                          <a:pt x="173823" y="46819"/>
                        </a:cubicBezTo>
                        <a:cubicBezTo>
                          <a:pt x="172340" y="45336"/>
                          <a:pt x="169798" y="45336"/>
                          <a:pt x="168315" y="46819"/>
                        </a:cubicBezTo>
                        <a:lnTo>
                          <a:pt x="142046" y="73406"/>
                        </a:lnTo>
                        <a:lnTo>
                          <a:pt x="142046" y="48408"/>
                        </a:lnTo>
                        <a:cubicBezTo>
                          <a:pt x="142046" y="48408"/>
                          <a:pt x="159100" y="31036"/>
                          <a:pt x="159100" y="31036"/>
                        </a:cubicBezTo>
                        <a:cubicBezTo>
                          <a:pt x="160583" y="29553"/>
                          <a:pt x="160583" y="27011"/>
                          <a:pt x="159100" y="25528"/>
                        </a:cubicBezTo>
                        <a:cubicBezTo>
                          <a:pt x="157617" y="24045"/>
                          <a:pt x="155074" y="24045"/>
                          <a:pt x="153592" y="25528"/>
                        </a:cubicBezTo>
                        <a:lnTo>
                          <a:pt x="141834" y="37391"/>
                        </a:lnTo>
                        <a:lnTo>
                          <a:pt x="141622" y="3919"/>
                        </a:lnTo>
                        <a:cubicBezTo>
                          <a:pt x="141622" y="1801"/>
                          <a:pt x="139821" y="0"/>
                          <a:pt x="137703" y="0"/>
                        </a:cubicBezTo>
                        <a:cubicBezTo>
                          <a:pt x="135584" y="0"/>
                          <a:pt x="133784" y="1801"/>
                          <a:pt x="133784" y="3919"/>
                        </a:cubicBezTo>
                        <a:lnTo>
                          <a:pt x="133995" y="36968"/>
                        </a:lnTo>
                        <a:lnTo>
                          <a:pt x="122556" y="25634"/>
                        </a:lnTo>
                        <a:cubicBezTo>
                          <a:pt x="121073" y="24151"/>
                          <a:pt x="118530" y="24151"/>
                          <a:pt x="117047" y="25634"/>
                        </a:cubicBezTo>
                        <a:cubicBezTo>
                          <a:pt x="115565" y="27117"/>
                          <a:pt x="115565" y="29659"/>
                          <a:pt x="117047" y="31142"/>
                        </a:cubicBezTo>
                        <a:lnTo>
                          <a:pt x="133995" y="47878"/>
                        </a:lnTo>
                        <a:lnTo>
                          <a:pt x="133995" y="72876"/>
                        </a:lnTo>
                        <a:cubicBezTo>
                          <a:pt x="133995" y="72876"/>
                          <a:pt x="107938" y="47031"/>
                          <a:pt x="107938" y="47031"/>
                        </a:cubicBezTo>
                        <a:cubicBezTo>
                          <a:pt x="106455" y="45548"/>
                          <a:pt x="103913" y="45548"/>
                          <a:pt x="102430" y="47031"/>
                        </a:cubicBezTo>
                        <a:cubicBezTo>
                          <a:pt x="100947" y="48513"/>
                          <a:pt x="100947" y="51056"/>
                          <a:pt x="102430" y="52539"/>
                        </a:cubicBezTo>
                        <a:lnTo>
                          <a:pt x="134101" y="83892"/>
                        </a:lnTo>
                        <a:lnTo>
                          <a:pt x="134313" y="123296"/>
                        </a:lnTo>
                        <a:lnTo>
                          <a:pt x="120543" y="109632"/>
                        </a:lnTo>
                        <a:cubicBezTo>
                          <a:pt x="118530" y="107619"/>
                          <a:pt x="115670" y="106984"/>
                          <a:pt x="113022" y="107725"/>
                        </a:cubicBezTo>
                        <a:lnTo>
                          <a:pt x="58153" y="53386"/>
                        </a:lnTo>
                        <a:cubicBezTo>
                          <a:pt x="56670" y="51903"/>
                          <a:pt x="54128" y="51903"/>
                          <a:pt x="52645" y="53386"/>
                        </a:cubicBezTo>
                        <a:cubicBezTo>
                          <a:pt x="51162" y="54869"/>
                          <a:pt x="51162" y="57411"/>
                          <a:pt x="52645" y="58894"/>
                        </a:cubicBezTo>
                        <a:lnTo>
                          <a:pt x="107514" y="113233"/>
                        </a:lnTo>
                        <a:cubicBezTo>
                          <a:pt x="106879" y="115776"/>
                          <a:pt x="107514" y="118635"/>
                          <a:pt x="109527" y="120648"/>
                        </a:cubicBezTo>
                        <a:lnTo>
                          <a:pt x="123297" y="134312"/>
                        </a:lnTo>
                        <a:lnTo>
                          <a:pt x="83257" y="134524"/>
                        </a:lnTo>
                        <a:lnTo>
                          <a:pt x="51586" y="103171"/>
                        </a:lnTo>
                        <a:cubicBezTo>
                          <a:pt x="50102" y="101688"/>
                          <a:pt x="47560" y="101688"/>
                          <a:pt x="46078" y="103171"/>
                        </a:cubicBezTo>
                        <a:cubicBezTo>
                          <a:pt x="44594" y="104653"/>
                          <a:pt x="44594" y="107196"/>
                          <a:pt x="46078" y="108679"/>
                        </a:cubicBezTo>
                        <a:lnTo>
                          <a:pt x="72241" y="134524"/>
                        </a:lnTo>
                        <a:lnTo>
                          <a:pt x="47243" y="134524"/>
                        </a:lnTo>
                        <a:cubicBezTo>
                          <a:pt x="47243" y="134524"/>
                          <a:pt x="30294" y="117894"/>
                          <a:pt x="30294" y="117894"/>
                        </a:cubicBezTo>
                        <a:cubicBezTo>
                          <a:pt x="28812" y="116411"/>
                          <a:pt x="26269" y="116411"/>
                          <a:pt x="24786" y="117894"/>
                        </a:cubicBezTo>
                        <a:cubicBezTo>
                          <a:pt x="23303" y="119377"/>
                          <a:pt x="23303" y="121919"/>
                          <a:pt x="24786" y="123402"/>
                        </a:cubicBezTo>
                        <a:lnTo>
                          <a:pt x="36226" y="134736"/>
                        </a:lnTo>
                        <a:lnTo>
                          <a:pt x="3919" y="134948"/>
                        </a:lnTo>
                        <a:cubicBezTo>
                          <a:pt x="1801" y="134948"/>
                          <a:pt x="0" y="136749"/>
                          <a:pt x="0" y="138867"/>
                        </a:cubicBezTo>
                        <a:cubicBezTo>
                          <a:pt x="0" y="140986"/>
                          <a:pt x="1801" y="142786"/>
                          <a:pt x="3919" y="142786"/>
                        </a:cubicBezTo>
                        <a:lnTo>
                          <a:pt x="36756" y="142574"/>
                        </a:lnTo>
                        <a:lnTo>
                          <a:pt x="24998" y="154438"/>
                        </a:lnTo>
                        <a:cubicBezTo>
                          <a:pt x="23515" y="155921"/>
                          <a:pt x="23515" y="158463"/>
                          <a:pt x="24998" y="159946"/>
                        </a:cubicBezTo>
                        <a:cubicBezTo>
                          <a:pt x="25740" y="160687"/>
                          <a:pt x="26799" y="161111"/>
                          <a:pt x="27752" y="161111"/>
                        </a:cubicBezTo>
                        <a:cubicBezTo>
                          <a:pt x="28706" y="161111"/>
                          <a:pt x="29765" y="160687"/>
                          <a:pt x="30507" y="159946"/>
                        </a:cubicBezTo>
                        <a:lnTo>
                          <a:pt x="47772" y="142574"/>
                        </a:lnTo>
                        <a:lnTo>
                          <a:pt x="72771" y="142574"/>
                        </a:lnTo>
                        <a:cubicBezTo>
                          <a:pt x="72771" y="142574"/>
                          <a:pt x="46501" y="169056"/>
                          <a:pt x="46501" y="169056"/>
                        </a:cubicBezTo>
                        <a:cubicBezTo>
                          <a:pt x="45018" y="170539"/>
                          <a:pt x="45018" y="173081"/>
                          <a:pt x="46501" y="174564"/>
                        </a:cubicBezTo>
                        <a:cubicBezTo>
                          <a:pt x="47243" y="175305"/>
                          <a:pt x="48302" y="175729"/>
                          <a:pt x="49255" y="175729"/>
                        </a:cubicBezTo>
                        <a:cubicBezTo>
                          <a:pt x="50208" y="175729"/>
                          <a:pt x="51268" y="175305"/>
                          <a:pt x="52009" y="174564"/>
                        </a:cubicBezTo>
                        <a:lnTo>
                          <a:pt x="83787" y="142468"/>
                        </a:lnTo>
                        <a:lnTo>
                          <a:pt x="123403" y="142257"/>
                        </a:lnTo>
                        <a:lnTo>
                          <a:pt x="109421" y="156345"/>
                        </a:lnTo>
                        <a:cubicBezTo>
                          <a:pt x="107408" y="158357"/>
                          <a:pt x="106773" y="161217"/>
                          <a:pt x="107514" y="163865"/>
                        </a:cubicBezTo>
                        <a:lnTo>
                          <a:pt x="53280" y="218734"/>
                        </a:lnTo>
                        <a:cubicBezTo>
                          <a:pt x="51797" y="220217"/>
                          <a:pt x="51797" y="222759"/>
                          <a:pt x="53280" y="224242"/>
                        </a:cubicBezTo>
                        <a:cubicBezTo>
                          <a:pt x="54022" y="224984"/>
                          <a:pt x="55081" y="225407"/>
                          <a:pt x="56035" y="225407"/>
                        </a:cubicBezTo>
                        <a:cubicBezTo>
                          <a:pt x="56988" y="225407"/>
                          <a:pt x="58047" y="224984"/>
                          <a:pt x="58788" y="224242"/>
                        </a:cubicBezTo>
                        <a:lnTo>
                          <a:pt x="113022" y="169373"/>
                        </a:lnTo>
                        <a:cubicBezTo>
                          <a:pt x="113658" y="169585"/>
                          <a:pt x="114293" y="169691"/>
                          <a:pt x="115035" y="169691"/>
                        </a:cubicBezTo>
                        <a:cubicBezTo>
                          <a:pt x="117047" y="169691"/>
                          <a:pt x="119060" y="168950"/>
                          <a:pt x="120543" y="167361"/>
                        </a:cubicBezTo>
                        <a:lnTo>
                          <a:pt x="134525" y="153273"/>
                        </a:lnTo>
                        <a:lnTo>
                          <a:pt x="134737" y="193736"/>
                        </a:lnTo>
                        <a:lnTo>
                          <a:pt x="103383" y="225407"/>
                        </a:lnTo>
                        <a:cubicBezTo>
                          <a:pt x="101900" y="226890"/>
                          <a:pt x="101900" y="229433"/>
                          <a:pt x="103383" y="230916"/>
                        </a:cubicBezTo>
                        <a:cubicBezTo>
                          <a:pt x="104124" y="231657"/>
                          <a:pt x="105184" y="232081"/>
                          <a:pt x="106137" y="232081"/>
                        </a:cubicBezTo>
                        <a:cubicBezTo>
                          <a:pt x="107090" y="232081"/>
                          <a:pt x="108150" y="231657"/>
                          <a:pt x="108891" y="230916"/>
                        </a:cubicBezTo>
                        <a:lnTo>
                          <a:pt x="134737" y="204752"/>
                        </a:lnTo>
                        <a:lnTo>
                          <a:pt x="134737" y="229750"/>
                        </a:lnTo>
                        <a:cubicBezTo>
                          <a:pt x="134737" y="229750"/>
                          <a:pt x="118107" y="246698"/>
                          <a:pt x="118107" y="246698"/>
                        </a:cubicBezTo>
                        <a:cubicBezTo>
                          <a:pt x="116624" y="248181"/>
                          <a:pt x="116624" y="250723"/>
                          <a:pt x="118107" y="252206"/>
                        </a:cubicBezTo>
                        <a:cubicBezTo>
                          <a:pt x="119590" y="253689"/>
                          <a:pt x="122132" y="253689"/>
                          <a:pt x="123615" y="252206"/>
                        </a:cubicBezTo>
                        <a:lnTo>
                          <a:pt x="134949" y="240766"/>
                        </a:lnTo>
                        <a:lnTo>
                          <a:pt x="135161" y="273073"/>
                        </a:lnTo>
                        <a:cubicBezTo>
                          <a:pt x="135161" y="275192"/>
                          <a:pt x="136961" y="276993"/>
                          <a:pt x="139080" y="276993"/>
                        </a:cubicBezTo>
                        <a:cubicBezTo>
                          <a:pt x="141198" y="276993"/>
                          <a:pt x="142999" y="275192"/>
                          <a:pt x="142999" y="273073"/>
                        </a:cubicBezTo>
                        <a:lnTo>
                          <a:pt x="142787" y="240237"/>
                        </a:lnTo>
                        <a:lnTo>
                          <a:pt x="154651" y="251994"/>
                        </a:lnTo>
                        <a:cubicBezTo>
                          <a:pt x="155392" y="252736"/>
                          <a:pt x="156452" y="253160"/>
                          <a:pt x="157405" y="253160"/>
                        </a:cubicBezTo>
                        <a:cubicBezTo>
                          <a:pt x="158358" y="253160"/>
                          <a:pt x="159417" y="252736"/>
                          <a:pt x="160159" y="251994"/>
                        </a:cubicBezTo>
                        <a:cubicBezTo>
                          <a:pt x="161642" y="250511"/>
                          <a:pt x="161642" y="247969"/>
                          <a:pt x="160159" y="246486"/>
                        </a:cubicBezTo>
                        <a:lnTo>
                          <a:pt x="142787" y="229221"/>
                        </a:lnTo>
                        <a:lnTo>
                          <a:pt x="142787" y="204222"/>
                        </a:lnTo>
                        <a:cubicBezTo>
                          <a:pt x="142787" y="204222"/>
                          <a:pt x="169268" y="230492"/>
                          <a:pt x="169268" y="230492"/>
                        </a:cubicBezTo>
                        <a:cubicBezTo>
                          <a:pt x="170752" y="231975"/>
                          <a:pt x="173294" y="231975"/>
                          <a:pt x="174777" y="230492"/>
                        </a:cubicBezTo>
                        <a:cubicBezTo>
                          <a:pt x="176260" y="229009"/>
                          <a:pt x="176260" y="226467"/>
                          <a:pt x="174777" y="224984"/>
                        </a:cubicBezTo>
                        <a:lnTo>
                          <a:pt x="142681" y="193206"/>
                        </a:lnTo>
                        <a:lnTo>
                          <a:pt x="142469" y="153167"/>
                        </a:lnTo>
                        <a:lnTo>
                          <a:pt x="156558" y="167149"/>
                        </a:lnTo>
                        <a:cubicBezTo>
                          <a:pt x="158040" y="168632"/>
                          <a:pt x="160053" y="169373"/>
                          <a:pt x="162066" y="169373"/>
                        </a:cubicBezTo>
                        <a:cubicBezTo>
                          <a:pt x="162701" y="169373"/>
                          <a:pt x="163337" y="169267"/>
                          <a:pt x="164078" y="169056"/>
                        </a:cubicBezTo>
                        <a:lnTo>
                          <a:pt x="218947" y="223289"/>
                        </a:lnTo>
                        <a:cubicBezTo>
                          <a:pt x="219689" y="224030"/>
                          <a:pt x="220748" y="224454"/>
                          <a:pt x="221702" y="224454"/>
                        </a:cubicBezTo>
                        <a:cubicBezTo>
                          <a:pt x="222655" y="224454"/>
                          <a:pt x="223714" y="224030"/>
                          <a:pt x="224456" y="223289"/>
                        </a:cubicBezTo>
                        <a:cubicBezTo>
                          <a:pt x="225938" y="221806"/>
                          <a:pt x="225938" y="219264"/>
                          <a:pt x="224456" y="217781"/>
                        </a:cubicBezTo>
                        <a:lnTo>
                          <a:pt x="169586" y="163548"/>
                        </a:lnTo>
                        <a:cubicBezTo>
                          <a:pt x="170222" y="160899"/>
                          <a:pt x="169586" y="158039"/>
                          <a:pt x="167574" y="156027"/>
                        </a:cubicBezTo>
                        <a:lnTo>
                          <a:pt x="153486" y="142045"/>
                        </a:lnTo>
                        <a:lnTo>
                          <a:pt x="192890" y="141833"/>
                        </a:lnTo>
                        <a:lnTo>
                          <a:pt x="224985" y="173610"/>
                        </a:lnTo>
                        <a:cubicBezTo>
                          <a:pt x="225727" y="174352"/>
                          <a:pt x="226786" y="174775"/>
                          <a:pt x="227739" y="174775"/>
                        </a:cubicBezTo>
                        <a:cubicBezTo>
                          <a:pt x="228693" y="174775"/>
                          <a:pt x="229752" y="174352"/>
                          <a:pt x="230494" y="173610"/>
                        </a:cubicBezTo>
                        <a:cubicBezTo>
                          <a:pt x="231976" y="172127"/>
                          <a:pt x="231976" y="169585"/>
                          <a:pt x="230494" y="168102"/>
                        </a:cubicBezTo>
                        <a:lnTo>
                          <a:pt x="203906" y="141833"/>
                        </a:lnTo>
                        <a:lnTo>
                          <a:pt x="228904" y="141833"/>
                        </a:lnTo>
                        <a:cubicBezTo>
                          <a:pt x="228904" y="141833"/>
                          <a:pt x="246276" y="158887"/>
                          <a:pt x="246276" y="158887"/>
                        </a:cubicBezTo>
                        <a:cubicBezTo>
                          <a:pt x="247018" y="159628"/>
                          <a:pt x="248077" y="160052"/>
                          <a:pt x="249030" y="160052"/>
                        </a:cubicBezTo>
                        <a:cubicBezTo>
                          <a:pt x="249984" y="160052"/>
                          <a:pt x="251043" y="159628"/>
                          <a:pt x="251784" y="158887"/>
                        </a:cubicBezTo>
                        <a:cubicBezTo>
                          <a:pt x="253267" y="157404"/>
                          <a:pt x="253267" y="154862"/>
                          <a:pt x="251784" y="153379"/>
                        </a:cubicBezTo>
                        <a:lnTo>
                          <a:pt x="239921" y="141621"/>
                        </a:lnTo>
                        <a:lnTo>
                          <a:pt x="273393" y="141409"/>
                        </a:lnTo>
                        <a:cubicBezTo>
                          <a:pt x="275512" y="141409"/>
                          <a:pt x="277312" y="139609"/>
                          <a:pt x="277312" y="137490"/>
                        </a:cubicBezTo>
                        <a:cubicBezTo>
                          <a:pt x="277312" y="135372"/>
                          <a:pt x="275512" y="133571"/>
                          <a:pt x="273393" y="1335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6" name="Freeform: Shape 845">
                    <a:extLst>
                      <a:ext uri="{FF2B5EF4-FFF2-40B4-BE49-F238E27FC236}">
                        <a16:creationId xmlns:a16="http://schemas.microsoft.com/office/drawing/2014/main" id="{D73C1467-5FFB-6AEA-2DFD-2104FCA1A167}"/>
                      </a:ext>
                    </a:extLst>
                  </p:cNvPr>
                  <p:cNvSpPr/>
                  <p:nvPr/>
                </p:nvSpPr>
                <p:spPr>
                  <a:xfrm>
                    <a:off x="2020736" y="1654646"/>
                    <a:ext cx="469672" cy="469669"/>
                  </a:xfrm>
                  <a:custGeom>
                    <a:avLst/>
                    <a:gdLst>
                      <a:gd name="connsiteX0" fmla="*/ 469567 w 469672"/>
                      <a:gd name="connsiteY0" fmla="*/ 233246 h 469669"/>
                      <a:gd name="connsiteX1" fmla="*/ 462999 w 469672"/>
                      <a:gd name="connsiteY1" fmla="*/ 239813 h 469669"/>
                      <a:gd name="connsiteX2" fmla="*/ 406223 w 469672"/>
                      <a:gd name="connsiteY2" fmla="*/ 240131 h 469669"/>
                      <a:gd name="connsiteX3" fmla="*/ 426455 w 469672"/>
                      <a:gd name="connsiteY3" fmla="*/ 260045 h 469669"/>
                      <a:gd name="connsiteX4" fmla="*/ 426455 w 469672"/>
                      <a:gd name="connsiteY4" fmla="*/ 269366 h 469669"/>
                      <a:gd name="connsiteX5" fmla="*/ 421794 w 469672"/>
                      <a:gd name="connsiteY5" fmla="*/ 271379 h 469669"/>
                      <a:gd name="connsiteX6" fmla="*/ 417134 w 469672"/>
                      <a:gd name="connsiteY6" fmla="*/ 269472 h 469669"/>
                      <a:gd name="connsiteX7" fmla="*/ 387581 w 469672"/>
                      <a:gd name="connsiteY7" fmla="*/ 240237 h 469669"/>
                      <a:gd name="connsiteX8" fmla="*/ 345210 w 469672"/>
                      <a:gd name="connsiteY8" fmla="*/ 240449 h 469669"/>
                      <a:gd name="connsiteX9" fmla="*/ 390335 w 469672"/>
                      <a:gd name="connsiteY9" fmla="*/ 285149 h 469669"/>
                      <a:gd name="connsiteX10" fmla="*/ 390335 w 469672"/>
                      <a:gd name="connsiteY10" fmla="*/ 294470 h 469669"/>
                      <a:gd name="connsiteX11" fmla="*/ 385674 w 469672"/>
                      <a:gd name="connsiteY11" fmla="*/ 296377 h 469669"/>
                      <a:gd name="connsiteX12" fmla="*/ 381013 w 469672"/>
                      <a:gd name="connsiteY12" fmla="*/ 294470 h 469669"/>
                      <a:gd name="connsiteX13" fmla="*/ 326462 w 469672"/>
                      <a:gd name="connsiteY13" fmla="*/ 240555 h 469669"/>
                      <a:gd name="connsiteX14" fmla="*/ 259729 w 469672"/>
                      <a:gd name="connsiteY14" fmla="*/ 240978 h 469669"/>
                      <a:gd name="connsiteX15" fmla="*/ 283562 w 469672"/>
                      <a:gd name="connsiteY15" fmla="*/ 264599 h 469669"/>
                      <a:gd name="connsiteX16" fmla="*/ 287057 w 469672"/>
                      <a:gd name="connsiteY16" fmla="*/ 277310 h 469669"/>
                      <a:gd name="connsiteX17" fmla="*/ 380166 w 469672"/>
                      <a:gd name="connsiteY17" fmla="*/ 369359 h 469669"/>
                      <a:gd name="connsiteX18" fmla="*/ 380166 w 469672"/>
                      <a:gd name="connsiteY18" fmla="*/ 378680 h 469669"/>
                      <a:gd name="connsiteX19" fmla="*/ 375505 w 469672"/>
                      <a:gd name="connsiteY19" fmla="*/ 380693 h 469669"/>
                      <a:gd name="connsiteX20" fmla="*/ 370844 w 469672"/>
                      <a:gd name="connsiteY20" fmla="*/ 378786 h 469669"/>
                      <a:gd name="connsiteX21" fmla="*/ 277736 w 469672"/>
                      <a:gd name="connsiteY21" fmla="*/ 286632 h 469669"/>
                      <a:gd name="connsiteX22" fmla="*/ 274346 w 469672"/>
                      <a:gd name="connsiteY22" fmla="*/ 287161 h 469669"/>
                      <a:gd name="connsiteX23" fmla="*/ 265025 w 469672"/>
                      <a:gd name="connsiteY23" fmla="*/ 283348 h 469669"/>
                      <a:gd name="connsiteX24" fmla="*/ 241086 w 469672"/>
                      <a:gd name="connsiteY24" fmla="*/ 259727 h 469669"/>
                      <a:gd name="connsiteX25" fmla="*/ 241510 w 469672"/>
                      <a:gd name="connsiteY25" fmla="*/ 327625 h 469669"/>
                      <a:gd name="connsiteX26" fmla="*/ 295955 w 469672"/>
                      <a:gd name="connsiteY26" fmla="*/ 381540 h 469669"/>
                      <a:gd name="connsiteX27" fmla="*/ 296061 w 469672"/>
                      <a:gd name="connsiteY27" fmla="*/ 390861 h 469669"/>
                      <a:gd name="connsiteX28" fmla="*/ 286740 w 469672"/>
                      <a:gd name="connsiteY28" fmla="*/ 390967 h 469669"/>
                      <a:gd name="connsiteX29" fmla="*/ 241616 w 469672"/>
                      <a:gd name="connsiteY29" fmla="*/ 346373 h 469669"/>
                      <a:gd name="connsiteX30" fmla="*/ 241827 w 469672"/>
                      <a:gd name="connsiteY30" fmla="*/ 388743 h 469669"/>
                      <a:gd name="connsiteX31" fmla="*/ 271381 w 469672"/>
                      <a:gd name="connsiteY31" fmla="*/ 417978 h 469669"/>
                      <a:gd name="connsiteX32" fmla="*/ 271381 w 469672"/>
                      <a:gd name="connsiteY32" fmla="*/ 427300 h 469669"/>
                      <a:gd name="connsiteX33" fmla="*/ 266720 w 469672"/>
                      <a:gd name="connsiteY33" fmla="*/ 429312 h 469669"/>
                      <a:gd name="connsiteX34" fmla="*/ 262059 w 469672"/>
                      <a:gd name="connsiteY34" fmla="*/ 427405 h 469669"/>
                      <a:gd name="connsiteX35" fmla="*/ 241933 w 469672"/>
                      <a:gd name="connsiteY35" fmla="*/ 407386 h 469669"/>
                      <a:gd name="connsiteX36" fmla="*/ 242251 w 469672"/>
                      <a:gd name="connsiteY36" fmla="*/ 463102 h 469669"/>
                      <a:gd name="connsiteX37" fmla="*/ 235684 w 469672"/>
                      <a:gd name="connsiteY37" fmla="*/ 469669 h 469669"/>
                      <a:gd name="connsiteX38" fmla="*/ 229010 w 469672"/>
                      <a:gd name="connsiteY38" fmla="*/ 463102 h 469669"/>
                      <a:gd name="connsiteX39" fmla="*/ 228799 w 469672"/>
                      <a:gd name="connsiteY39" fmla="*/ 408233 h 469669"/>
                      <a:gd name="connsiteX40" fmla="*/ 209520 w 469672"/>
                      <a:gd name="connsiteY40" fmla="*/ 427617 h 469669"/>
                      <a:gd name="connsiteX41" fmla="*/ 200199 w 469672"/>
                      <a:gd name="connsiteY41" fmla="*/ 427723 h 469669"/>
                      <a:gd name="connsiteX42" fmla="*/ 200199 w 469672"/>
                      <a:gd name="connsiteY42" fmla="*/ 418402 h 469669"/>
                      <a:gd name="connsiteX43" fmla="*/ 228693 w 469672"/>
                      <a:gd name="connsiteY43" fmla="*/ 389590 h 469669"/>
                      <a:gd name="connsiteX44" fmla="*/ 228375 w 469672"/>
                      <a:gd name="connsiteY44" fmla="*/ 347115 h 469669"/>
                      <a:gd name="connsiteX45" fmla="*/ 184522 w 469672"/>
                      <a:gd name="connsiteY45" fmla="*/ 391497 h 469669"/>
                      <a:gd name="connsiteX46" fmla="*/ 179861 w 469672"/>
                      <a:gd name="connsiteY46" fmla="*/ 393510 h 469669"/>
                      <a:gd name="connsiteX47" fmla="*/ 175200 w 469672"/>
                      <a:gd name="connsiteY47" fmla="*/ 391603 h 469669"/>
                      <a:gd name="connsiteX48" fmla="*/ 175200 w 469672"/>
                      <a:gd name="connsiteY48" fmla="*/ 382282 h 469669"/>
                      <a:gd name="connsiteX49" fmla="*/ 228375 w 469672"/>
                      <a:gd name="connsiteY49" fmla="*/ 328472 h 469669"/>
                      <a:gd name="connsiteX50" fmla="*/ 228057 w 469672"/>
                      <a:gd name="connsiteY50" fmla="*/ 259727 h 469669"/>
                      <a:gd name="connsiteX51" fmla="*/ 204436 w 469672"/>
                      <a:gd name="connsiteY51" fmla="*/ 283666 h 469669"/>
                      <a:gd name="connsiteX52" fmla="*/ 195114 w 469672"/>
                      <a:gd name="connsiteY52" fmla="*/ 287585 h 469669"/>
                      <a:gd name="connsiteX53" fmla="*/ 191725 w 469672"/>
                      <a:gd name="connsiteY53" fmla="*/ 287161 h 469669"/>
                      <a:gd name="connsiteX54" fmla="*/ 99676 w 469672"/>
                      <a:gd name="connsiteY54" fmla="*/ 380269 h 469669"/>
                      <a:gd name="connsiteX55" fmla="*/ 95015 w 469672"/>
                      <a:gd name="connsiteY55" fmla="*/ 382176 h 469669"/>
                      <a:gd name="connsiteX56" fmla="*/ 90354 w 469672"/>
                      <a:gd name="connsiteY56" fmla="*/ 380269 h 469669"/>
                      <a:gd name="connsiteX57" fmla="*/ 90248 w 469672"/>
                      <a:gd name="connsiteY57" fmla="*/ 370948 h 469669"/>
                      <a:gd name="connsiteX58" fmla="*/ 182297 w 469672"/>
                      <a:gd name="connsiteY58" fmla="*/ 277840 h 469669"/>
                      <a:gd name="connsiteX59" fmla="*/ 185687 w 469672"/>
                      <a:gd name="connsiteY59" fmla="*/ 265129 h 469669"/>
                      <a:gd name="connsiteX60" fmla="*/ 209308 w 469672"/>
                      <a:gd name="connsiteY60" fmla="*/ 241190 h 469669"/>
                      <a:gd name="connsiteX61" fmla="*/ 142046 w 469672"/>
                      <a:gd name="connsiteY61" fmla="*/ 241614 h 469669"/>
                      <a:gd name="connsiteX62" fmla="*/ 88130 w 469672"/>
                      <a:gd name="connsiteY62" fmla="*/ 296059 h 469669"/>
                      <a:gd name="connsiteX63" fmla="*/ 83469 w 469672"/>
                      <a:gd name="connsiteY63" fmla="*/ 298072 h 469669"/>
                      <a:gd name="connsiteX64" fmla="*/ 78808 w 469672"/>
                      <a:gd name="connsiteY64" fmla="*/ 296165 h 469669"/>
                      <a:gd name="connsiteX65" fmla="*/ 78808 w 469672"/>
                      <a:gd name="connsiteY65" fmla="*/ 286843 h 469669"/>
                      <a:gd name="connsiteX66" fmla="*/ 123403 w 469672"/>
                      <a:gd name="connsiteY66" fmla="*/ 241720 h 469669"/>
                      <a:gd name="connsiteX67" fmla="*/ 80927 w 469672"/>
                      <a:gd name="connsiteY67" fmla="*/ 241932 h 469669"/>
                      <a:gd name="connsiteX68" fmla="*/ 61543 w 469672"/>
                      <a:gd name="connsiteY68" fmla="*/ 261634 h 469669"/>
                      <a:gd name="connsiteX69" fmla="*/ 51797 w 469672"/>
                      <a:gd name="connsiteY69" fmla="*/ 271484 h 469669"/>
                      <a:gd name="connsiteX70" fmla="*/ 47137 w 469672"/>
                      <a:gd name="connsiteY70" fmla="*/ 273391 h 469669"/>
                      <a:gd name="connsiteX71" fmla="*/ 42476 w 469672"/>
                      <a:gd name="connsiteY71" fmla="*/ 271484 h 469669"/>
                      <a:gd name="connsiteX72" fmla="*/ 42370 w 469672"/>
                      <a:gd name="connsiteY72" fmla="*/ 262163 h 469669"/>
                      <a:gd name="connsiteX73" fmla="*/ 60907 w 469672"/>
                      <a:gd name="connsiteY73" fmla="*/ 243415 h 469669"/>
                      <a:gd name="connsiteX74" fmla="*/ 62284 w 469672"/>
                      <a:gd name="connsiteY74" fmla="*/ 242037 h 469669"/>
                      <a:gd name="connsiteX75" fmla="*/ 60907 w 469672"/>
                      <a:gd name="connsiteY75" fmla="*/ 242037 h 469669"/>
                      <a:gd name="connsiteX76" fmla="*/ 6673 w 469672"/>
                      <a:gd name="connsiteY76" fmla="*/ 242355 h 469669"/>
                      <a:gd name="connsiteX77" fmla="*/ 0 w 469672"/>
                      <a:gd name="connsiteY77" fmla="*/ 235788 h 469669"/>
                      <a:gd name="connsiteX78" fmla="*/ 6567 w 469672"/>
                      <a:gd name="connsiteY78" fmla="*/ 229115 h 469669"/>
                      <a:gd name="connsiteX79" fmla="*/ 60483 w 469672"/>
                      <a:gd name="connsiteY79" fmla="*/ 228797 h 469669"/>
                      <a:gd name="connsiteX80" fmla="*/ 61543 w 469672"/>
                      <a:gd name="connsiteY80" fmla="*/ 228797 h 469669"/>
                      <a:gd name="connsiteX81" fmla="*/ 60377 w 469672"/>
                      <a:gd name="connsiteY81" fmla="*/ 227632 h 469669"/>
                      <a:gd name="connsiteX82" fmla="*/ 42052 w 469672"/>
                      <a:gd name="connsiteY82" fmla="*/ 209625 h 469669"/>
                      <a:gd name="connsiteX83" fmla="*/ 42052 w 469672"/>
                      <a:gd name="connsiteY83" fmla="*/ 200303 h 469669"/>
                      <a:gd name="connsiteX84" fmla="*/ 51374 w 469672"/>
                      <a:gd name="connsiteY84" fmla="*/ 200303 h 469669"/>
                      <a:gd name="connsiteX85" fmla="*/ 59742 w 469672"/>
                      <a:gd name="connsiteY85" fmla="*/ 208565 h 469669"/>
                      <a:gd name="connsiteX86" fmla="*/ 80185 w 469672"/>
                      <a:gd name="connsiteY86" fmla="*/ 228691 h 469669"/>
                      <a:gd name="connsiteX87" fmla="*/ 122555 w 469672"/>
                      <a:gd name="connsiteY87" fmla="*/ 228479 h 469669"/>
                      <a:gd name="connsiteX88" fmla="*/ 78173 w 469672"/>
                      <a:gd name="connsiteY88" fmla="*/ 184626 h 469669"/>
                      <a:gd name="connsiteX89" fmla="*/ 78173 w 469672"/>
                      <a:gd name="connsiteY89" fmla="*/ 175305 h 469669"/>
                      <a:gd name="connsiteX90" fmla="*/ 87494 w 469672"/>
                      <a:gd name="connsiteY90" fmla="*/ 175199 h 469669"/>
                      <a:gd name="connsiteX91" fmla="*/ 141198 w 469672"/>
                      <a:gd name="connsiteY91" fmla="*/ 228373 h 469669"/>
                      <a:gd name="connsiteX92" fmla="*/ 209202 w 469672"/>
                      <a:gd name="connsiteY92" fmla="*/ 228056 h 469669"/>
                      <a:gd name="connsiteX93" fmla="*/ 185793 w 469672"/>
                      <a:gd name="connsiteY93" fmla="*/ 204964 h 469669"/>
                      <a:gd name="connsiteX94" fmla="*/ 182403 w 469672"/>
                      <a:gd name="connsiteY94" fmla="*/ 192253 h 469669"/>
                      <a:gd name="connsiteX95" fmla="*/ 89189 w 469672"/>
                      <a:gd name="connsiteY95" fmla="*/ 100099 h 469669"/>
                      <a:gd name="connsiteX96" fmla="*/ 89189 w 469672"/>
                      <a:gd name="connsiteY96" fmla="*/ 90777 h 469669"/>
                      <a:gd name="connsiteX97" fmla="*/ 98511 w 469672"/>
                      <a:gd name="connsiteY97" fmla="*/ 90777 h 469669"/>
                      <a:gd name="connsiteX98" fmla="*/ 191619 w 469672"/>
                      <a:gd name="connsiteY98" fmla="*/ 182826 h 469669"/>
                      <a:gd name="connsiteX99" fmla="*/ 204436 w 469672"/>
                      <a:gd name="connsiteY99" fmla="*/ 186109 h 469669"/>
                      <a:gd name="connsiteX100" fmla="*/ 227739 w 469672"/>
                      <a:gd name="connsiteY100" fmla="*/ 209307 h 469669"/>
                      <a:gd name="connsiteX101" fmla="*/ 227422 w 469672"/>
                      <a:gd name="connsiteY101" fmla="*/ 142468 h 469669"/>
                      <a:gd name="connsiteX102" fmla="*/ 173612 w 469672"/>
                      <a:gd name="connsiteY102" fmla="*/ 89294 h 469669"/>
                      <a:gd name="connsiteX103" fmla="*/ 173612 w 469672"/>
                      <a:gd name="connsiteY103" fmla="*/ 79973 h 469669"/>
                      <a:gd name="connsiteX104" fmla="*/ 182933 w 469672"/>
                      <a:gd name="connsiteY104" fmla="*/ 79867 h 469669"/>
                      <a:gd name="connsiteX105" fmla="*/ 227316 w 469672"/>
                      <a:gd name="connsiteY105" fmla="*/ 123826 h 469669"/>
                      <a:gd name="connsiteX106" fmla="*/ 227104 w 469672"/>
                      <a:gd name="connsiteY106" fmla="*/ 81350 h 469669"/>
                      <a:gd name="connsiteX107" fmla="*/ 198292 w 469672"/>
                      <a:gd name="connsiteY107" fmla="*/ 52856 h 469669"/>
                      <a:gd name="connsiteX108" fmla="*/ 198186 w 469672"/>
                      <a:gd name="connsiteY108" fmla="*/ 43535 h 469669"/>
                      <a:gd name="connsiteX109" fmla="*/ 207613 w 469672"/>
                      <a:gd name="connsiteY109" fmla="*/ 43535 h 469669"/>
                      <a:gd name="connsiteX110" fmla="*/ 226998 w 469672"/>
                      <a:gd name="connsiteY110" fmla="*/ 62707 h 469669"/>
                      <a:gd name="connsiteX111" fmla="*/ 226680 w 469672"/>
                      <a:gd name="connsiteY111" fmla="*/ 6673 h 469669"/>
                      <a:gd name="connsiteX112" fmla="*/ 233247 w 469672"/>
                      <a:gd name="connsiteY112" fmla="*/ 0 h 469669"/>
                      <a:gd name="connsiteX113" fmla="*/ 239815 w 469672"/>
                      <a:gd name="connsiteY113" fmla="*/ 6567 h 469669"/>
                      <a:gd name="connsiteX114" fmla="*/ 240133 w 469672"/>
                      <a:gd name="connsiteY114" fmla="*/ 63343 h 469669"/>
                      <a:gd name="connsiteX115" fmla="*/ 260047 w 469672"/>
                      <a:gd name="connsiteY115" fmla="*/ 43217 h 469669"/>
                      <a:gd name="connsiteX116" fmla="*/ 269474 w 469672"/>
                      <a:gd name="connsiteY116" fmla="*/ 43217 h 469669"/>
                      <a:gd name="connsiteX117" fmla="*/ 269474 w 469672"/>
                      <a:gd name="connsiteY117" fmla="*/ 52538 h 469669"/>
                      <a:gd name="connsiteX118" fmla="*/ 240238 w 469672"/>
                      <a:gd name="connsiteY118" fmla="*/ 82092 h 469669"/>
                      <a:gd name="connsiteX119" fmla="*/ 240450 w 469672"/>
                      <a:gd name="connsiteY119" fmla="*/ 124461 h 469669"/>
                      <a:gd name="connsiteX120" fmla="*/ 285151 w 469672"/>
                      <a:gd name="connsiteY120" fmla="*/ 79337 h 469669"/>
                      <a:gd name="connsiteX121" fmla="*/ 294472 w 469672"/>
                      <a:gd name="connsiteY121" fmla="*/ 79337 h 469669"/>
                      <a:gd name="connsiteX122" fmla="*/ 294472 w 469672"/>
                      <a:gd name="connsiteY122" fmla="*/ 88659 h 469669"/>
                      <a:gd name="connsiteX123" fmla="*/ 240556 w 469672"/>
                      <a:gd name="connsiteY123" fmla="*/ 143104 h 469669"/>
                      <a:gd name="connsiteX124" fmla="*/ 240980 w 469672"/>
                      <a:gd name="connsiteY124" fmla="*/ 209201 h 469669"/>
                      <a:gd name="connsiteX125" fmla="*/ 264072 w 469672"/>
                      <a:gd name="connsiteY125" fmla="*/ 185792 h 469669"/>
                      <a:gd name="connsiteX126" fmla="*/ 276783 w 469672"/>
                      <a:gd name="connsiteY126" fmla="*/ 182402 h 469669"/>
                      <a:gd name="connsiteX127" fmla="*/ 368938 w 469672"/>
                      <a:gd name="connsiteY127" fmla="*/ 89294 h 469669"/>
                      <a:gd name="connsiteX128" fmla="*/ 378259 w 469672"/>
                      <a:gd name="connsiteY128" fmla="*/ 89294 h 469669"/>
                      <a:gd name="connsiteX129" fmla="*/ 378259 w 469672"/>
                      <a:gd name="connsiteY129" fmla="*/ 98616 h 469669"/>
                      <a:gd name="connsiteX130" fmla="*/ 286104 w 469672"/>
                      <a:gd name="connsiteY130" fmla="*/ 191829 h 469669"/>
                      <a:gd name="connsiteX131" fmla="*/ 282820 w 469672"/>
                      <a:gd name="connsiteY131" fmla="*/ 204540 h 469669"/>
                      <a:gd name="connsiteX132" fmla="*/ 259729 w 469672"/>
                      <a:gd name="connsiteY132" fmla="*/ 227844 h 469669"/>
                      <a:gd name="connsiteX133" fmla="*/ 327309 w 469672"/>
                      <a:gd name="connsiteY133" fmla="*/ 227526 h 469669"/>
                      <a:gd name="connsiteX134" fmla="*/ 380484 w 469672"/>
                      <a:gd name="connsiteY134" fmla="*/ 173716 h 469669"/>
                      <a:gd name="connsiteX135" fmla="*/ 389805 w 469672"/>
                      <a:gd name="connsiteY135" fmla="*/ 173716 h 469669"/>
                      <a:gd name="connsiteX136" fmla="*/ 389805 w 469672"/>
                      <a:gd name="connsiteY136" fmla="*/ 183038 h 469669"/>
                      <a:gd name="connsiteX137" fmla="*/ 345952 w 469672"/>
                      <a:gd name="connsiteY137" fmla="*/ 227420 h 469669"/>
                      <a:gd name="connsiteX138" fmla="*/ 388428 w 469672"/>
                      <a:gd name="connsiteY138" fmla="*/ 227102 h 469669"/>
                      <a:gd name="connsiteX139" fmla="*/ 416816 w 469672"/>
                      <a:gd name="connsiteY139" fmla="*/ 198397 h 469669"/>
                      <a:gd name="connsiteX140" fmla="*/ 426137 w 469672"/>
                      <a:gd name="connsiteY140" fmla="*/ 198291 h 469669"/>
                      <a:gd name="connsiteX141" fmla="*/ 426243 w 469672"/>
                      <a:gd name="connsiteY141" fmla="*/ 207612 h 469669"/>
                      <a:gd name="connsiteX142" fmla="*/ 407071 w 469672"/>
                      <a:gd name="connsiteY142" fmla="*/ 227102 h 469669"/>
                      <a:gd name="connsiteX143" fmla="*/ 463105 w 469672"/>
                      <a:gd name="connsiteY143" fmla="*/ 226784 h 469669"/>
                      <a:gd name="connsiteX144" fmla="*/ 469673 w 469672"/>
                      <a:gd name="connsiteY144" fmla="*/ 233352 h 469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469672" h="469669">
                        <a:moveTo>
                          <a:pt x="469567" y="233246"/>
                        </a:moveTo>
                        <a:cubicBezTo>
                          <a:pt x="469673" y="236847"/>
                          <a:pt x="466707" y="239813"/>
                          <a:pt x="462999" y="239813"/>
                        </a:cubicBezTo>
                        <a:lnTo>
                          <a:pt x="406223" y="240131"/>
                        </a:lnTo>
                        <a:lnTo>
                          <a:pt x="426455" y="260045"/>
                        </a:lnTo>
                        <a:cubicBezTo>
                          <a:pt x="428997" y="262693"/>
                          <a:pt x="428997" y="266824"/>
                          <a:pt x="426455" y="269366"/>
                        </a:cubicBezTo>
                        <a:cubicBezTo>
                          <a:pt x="425184" y="270743"/>
                          <a:pt x="423489" y="271379"/>
                          <a:pt x="421794" y="271379"/>
                        </a:cubicBezTo>
                        <a:cubicBezTo>
                          <a:pt x="420100" y="271379"/>
                          <a:pt x="418405" y="270743"/>
                          <a:pt x="417134" y="269472"/>
                        </a:cubicBezTo>
                        <a:lnTo>
                          <a:pt x="387581" y="240237"/>
                        </a:lnTo>
                        <a:lnTo>
                          <a:pt x="345210" y="240449"/>
                        </a:lnTo>
                        <a:lnTo>
                          <a:pt x="390335" y="285149"/>
                        </a:lnTo>
                        <a:cubicBezTo>
                          <a:pt x="392877" y="287691"/>
                          <a:pt x="392877" y="291822"/>
                          <a:pt x="390335" y="294470"/>
                        </a:cubicBezTo>
                        <a:cubicBezTo>
                          <a:pt x="389064" y="295741"/>
                          <a:pt x="387369" y="296377"/>
                          <a:pt x="385674" y="296377"/>
                        </a:cubicBezTo>
                        <a:cubicBezTo>
                          <a:pt x="383979" y="296377"/>
                          <a:pt x="382284" y="295741"/>
                          <a:pt x="381013" y="294470"/>
                        </a:cubicBezTo>
                        <a:lnTo>
                          <a:pt x="326462" y="240555"/>
                        </a:lnTo>
                        <a:lnTo>
                          <a:pt x="259729" y="240978"/>
                        </a:lnTo>
                        <a:lnTo>
                          <a:pt x="283562" y="264599"/>
                        </a:lnTo>
                        <a:cubicBezTo>
                          <a:pt x="287057" y="267989"/>
                          <a:pt x="288117" y="272862"/>
                          <a:pt x="287057" y="277310"/>
                        </a:cubicBezTo>
                        <a:lnTo>
                          <a:pt x="380166" y="369359"/>
                        </a:lnTo>
                        <a:cubicBezTo>
                          <a:pt x="382708" y="371901"/>
                          <a:pt x="382708" y="376138"/>
                          <a:pt x="380166" y="378680"/>
                        </a:cubicBezTo>
                        <a:cubicBezTo>
                          <a:pt x="378895" y="380057"/>
                          <a:pt x="377200" y="380693"/>
                          <a:pt x="375505" y="380693"/>
                        </a:cubicBezTo>
                        <a:cubicBezTo>
                          <a:pt x="373810" y="380693"/>
                          <a:pt x="372115" y="380057"/>
                          <a:pt x="370844" y="378786"/>
                        </a:cubicBezTo>
                        <a:lnTo>
                          <a:pt x="277736" y="286632"/>
                        </a:lnTo>
                        <a:cubicBezTo>
                          <a:pt x="276571" y="286950"/>
                          <a:pt x="275512" y="287161"/>
                          <a:pt x="274346" y="287161"/>
                        </a:cubicBezTo>
                        <a:cubicBezTo>
                          <a:pt x="270957" y="287161"/>
                          <a:pt x="267673" y="285890"/>
                          <a:pt x="265025" y="283348"/>
                        </a:cubicBezTo>
                        <a:lnTo>
                          <a:pt x="241086" y="259727"/>
                        </a:lnTo>
                        <a:lnTo>
                          <a:pt x="241510" y="327625"/>
                        </a:lnTo>
                        <a:lnTo>
                          <a:pt x="295955" y="381540"/>
                        </a:lnTo>
                        <a:cubicBezTo>
                          <a:pt x="298603" y="384188"/>
                          <a:pt x="298603" y="388319"/>
                          <a:pt x="296061" y="390861"/>
                        </a:cubicBezTo>
                        <a:cubicBezTo>
                          <a:pt x="293519" y="393510"/>
                          <a:pt x="289282" y="393510"/>
                          <a:pt x="286740" y="390967"/>
                        </a:cubicBezTo>
                        <a:lnTo>
                          <a:pt x="241616" y="346373"/>
                        </a:lnTo>
                        <a:lnTo>
                          <a:pt x="241827" y="388743"/>
                        </a:lnTo>
                        <a:lnTo>
                          <a:pt x="271381" y="417978"/>
                        </a:lnTo>
                        <a:cubicBezTo>
                          <a:pt x="273923" y="420520"/>
                          <a:pt x="274029" y="424757"/>
                          <a:pt x="271381" y="427300"/>
                        </a:cubicBezTo>
                        <a:cubicBezTo>
                          <a:pt x="270109" y="428571"/>
                          <a:pt x="268415" y="429206"/>
                          <a:pt x="266720" y="429312"/>
                        </a:cubicBezTo>
                        <a:cubicBezTo>
                          <a:pt x="265131" y="429312"/>
                          <a:pt x="263436" y="428676"/>
                          <a:pt x="262059" y="427405"/>
                        </a:cubicBezTo>
                        <a:lnTo>
                          <a:pt x="241933" y="407386"/>
                        </a:lnTo>
                        <a:lnTo>
                          <a:pt x="242251" y="463102"/>
                        </a:lnTo>
                        <a:cubicBezTo>
                          <a:pt x="242251" y="466703"/>
                          <a:pt x="239285" y="469669"/>
                          <a:pt x="235684" y="469669"/>
                        </a:cubicBezTo>
                        <a:cubicBezTo>
                          <a:pt x="232082" y="469669"/>
                          <a:pt x="229116" y="466809"/>
                          <a:pt x="229010" y="463102"/>
                        </a:cubicBezTo>
                        <a:lnTo>
                          <a:pt x="228799" y="408233"/>
                        </a:lnTo>
                        <a:lnTo>
                          <a:pt x="209520" y="427617"/>
                        </a:lnTo>
                        <a:cubicBezTo>
                          <a:pt x="206978" y="430265"/>
                          <a:pt x="202847" y="430265"/>
                          <a:pt x="200199" y="427723"/>
                        </a:cubicBezTo>
                        <a:cubicBezTo>
                          <a:pt x="197656" y="425181"/>
                          <a:pt x="197656" y="420944"/>
                          <a:pt x="200199" y="418402"/>
                        </a:cubicBezTo>
                        <a:lnTo>
                          <a:pt x="228693" y="389590"/>
                        </a:lnTo>
                        <a:lnTo>
                          <a:pt x="228375" y="347115"/>
                        </a:lnTo>
                        <a:lnTo>
                          <a:pt x="184522" y="391497"/>
                        </a:lnTo>
                        <a:cubicBezTo>
                          <a:pt x="183251" y="392768"/>
                          <a:pt x="181556" y="393510"/>
                          <a:pt x="179861" y="393510"/>
                        </a:cubicBezTo>
                        <a:cubicBezTo>
                          <a:pt x="178166" y="393510"/>
                          <a:pt x="176471" y="392874"/>
                          <a:pt x="175200" y="391603"/>
                        </a:cubicBezTo>
                        <a:cubicBezTo>
                          <a:pt x="172552" y="389061"/>
                          <a:pt x="172552" y="384824"/>
                          <a:pt x="175200" y="382282"/>
                        </a:cubicBezTo>
                        <a:lnTo>
                          <a:pt x="228375" y="328472"/>
                        </a:lnTo>
                        <a:lnTo>
                          <a:pt x="228057" y="259727"/>
                        </a:lnTo>
                        <a:lnTo>
                          <a:pt x="204436" y="283666"/>
                        </a:lnTo>
                        <a:cubicBezTo>
                          <a:pt x="201788" y="286314"/>
                          <a:pt x="198504" y="287585"/>
                          <a:pt x="195114" y="287585"/>
                        </a:cubicBezTo>
                        <a:cubicBezTo>
                          <a:pt x="193949" y="287585"/>
                          <a:pt x="192890" y="287373"/>
                          <a:pt x="191725" y="287161"/>
                        </a:cubicBezTo>
                        <a:lnTo>
                          <a:pt x="99676" y="380269"/>
                        </a:lnTo>
                        <a:cubicBezTo>
                          <a:pt x="98405" y="381540"/>
                          <a:pt x="96710" y="382176"/>
                          <a:pt x="95015" y="382176"/>
                        </a:cubicBezTo>
                        <a:cubicBezTo>
                          <a:pt x="93320" y="382176"/>
                          <a:pt x="91625" y="381540"/>
                          <a:pt x="90354" y="380269"/>
                        </a:cubicBezTo>
                        <a:cubicBezTo>
                          <a:pt x="87706" y="377727"/>
                          <a:pt x="87706" y="373596"/>
                          <a:pt x="90248" y="370948"/>
                        </a:cubicBezTo>
                        <a:lnTo>
                          <a:pt x="182297" y="277840"/>
                        </a:lnTo>
                        <a:cubicBezTo>
                          <a:pt x="181132" y="273497"/>
                          <a:pt x="182191" y="268625"/>
                          <a:pt x="185687" y="265129"/>
                        </a:cubicBezTo>
                        <a:lnTo>
                          <a:pt x="209308" y="241190"/>
                        </a:lnTo>
                        <a:lnTo>
                          <a:pt x="142046" y="241614"/>
                        </a:lnTo>
                        <a:lnTo>
                          <a:pt x="88130" y="296059"/>
                        </a:lnTo>
                        <a:cubicBezTo>
                          <a:pt x="86859" y="297436"/>
                          <a:pt x="85164" y="298072"/>
                          <a:pt x="83469" y="298072"/>
                        </a:cubicBezTo>
                        <a:cubicBezTo>
                          <a:pt x="81774" y="298072"/>
                          <a:pt x="80079" y="297436"/>
                          <a:pt x="78808" y="296165"/>
                        </a:cubicBezTo>
                        <a:cubicBezTo>
                          <a:pt x="76266" y="293623"/>
                          <a:pt x="76160" y="289386"/>
                          <a:pt x="78808" y="286843"/>
                        </a:cubicBezTo>
                        <a:lnTo>
                          <a:pt x="123403" y="241720"/>
                        </a:lnTo>
                        <a:lnTo>
                          <a:pt x="80927" y="241932"/>
                        </a:lnTo>
                        <a:lnTo>
                          <a:pt x="61543" y="261634"/>
                        </a:lnTo>
                        <a:lnTo>
                          <a:pt x="51797" y="271484"/>
                        </a:lnTo>
                        <a:cubicBezTo>
                          <a:pt x="50526" y="272756"/>
                          <a:pt x="48832" y="273391"/>
                          <a:pt x="47137" y="273391"/>
                        </a:cubicBezTo>
                        <a:cubicBezTo>
                          <a:pt x="45442" y="273391"/>
                          <a:pt x="43747" y="272756"/>
                          <a:pt x="42476" y="271484"/>
                        </a:cubicBezTo>
                        <a:cubicBezTo>
                          <a:pt x="39828" y="268942"/>
                          <a:pt x="39828" y="264811"/>
                          <a:pt x="42370" y="262163"/>
                        </a:cubicBezTo>
                        <a:lnTo>
                          <a:pt x="60907" y="243415"/>
                        </a:lnTo>
                        <a:lnTo>
                          <a:pt x="62284" y="242037"/>
                        </a:lnTo>
                        <a:lnTo>
                          <a:pt x="60907" y="242037"/>
                        </a:lnTo>
                        <a:lnTo>
                          <a:pt x="6673" y="242355"/>
                        </a:lnTo>
                        <a:cubicBezTo>
                          <a:pt x="2966" y="242355"/>
                          <a:pt x="0" y="239389"/>
                          <a:pt x="0" y="235788"/>
                        </a:cubicBezTo>
                        <a:cubicBezTo>
                          <a:pt x="0" y="232187"/>
                          <a:pt x="2966" y="229115"/>
                          <a:pt x="6567" y="229115"/>
                        </a:cubicBezTo>
                        <a:lnTo>
                          <a:pt x="60483" y="228797"/>
                        </a:lnTo>
                        <a:lnTo>
                          <a:pt x="61543" y="228797"/>
                        </a:lnTo>
                        <a:lnTo>
                          <a:pt x="60377" y="227632"/>
                        </a:lnTo>
                        <a:lnTo>
                          <a:pt x="42052" y="209625"/>
                        </a:lnTo>
                        <a:cubicBezTo>
                          <a:pt x="39510" y="207082"/>
                          <a:pt x="39510" y="202951"/>
                          <a:pt x="42052" y="200303"/>
                        </a:cubicBezTo>
                        <a:cubicBezTo>
                          <a:pt x="44594" y="197761"/>
                          <a:pt x="48832" y="197655"/>
                          <a:pt x="51374" y="200303"/>
                        </a:cubicBezTo>
                        <a:lnTo>
                          <a:pt x="59742" y="208565"/>
                        </a:lnTo>
                        <a:lnTo>
                          <a:pt x="80185" y="228691"/>
                        </a:lnTo>
                        <a:lnTo>
                          <a:pt x="122555" y="228479"/>
                        </a:lnTo>
                        <a:lnTo>
                          <a:pt x="78173" y="184626"/>
                        </a:lnTo>
                        <a:cubicBezTo>
                          <a:pt x="75631" y="182084"/>
                          <a:pt x="75631" y="177847"/>
                          <a:pt x="78173" y="175305"/>
                        </a:cubicBezTo>
                        <a:cubicBezTo>
                          <a:pt x="80715" y="172657"/>
                          <a:pt x="84952" y="172657"/>
                          <a:pt x="87494" y="175199"/>
                        </a:cubicBezTo>
                        <a:lnTo>
                          <a:pt x="141198" y="228373"/>
                        </a:lnTo>
                        <a:lnTo>
                          <a:pt x="209202" y="228056"/>
                        </a:lnTo>
                        <a:lnTo>
                          <a:pt x="185793" y="204964"/>
                        </a:lnTo>
                        <a:cubicBezTo>
                          <a:pt x="182403" y="201468"/>
                          <a:pt x="181238" y="196702"/>
                          <a:pt x="182403" y="192253"/>
                        </a:cubicBezTo>
                        <a:lnTo>
                          <a:pt x="89189" y="100099"/>
                        </a:lnTo>
                        <a:cubicBezTo>
                          <a:pt x="86647" y="97556"/>
                          <a:pt x="86647" y="93425"/>
                          <a:pt x="89189" y="90777"/>
                        </a:cubicBezTo>
                        <a:cubicBezTo>
                          <a:pt x="91731" y="88235"/>
                          <a:pt x="95968" y="88129"/>
                          <a:pt x="98511" y="90777"/>
                        </a:cubicBezTo>
                        <a:lnTo>
                          <a:pt x="191619" y="182826"/>
                        </a:lnTo>
                        <a:cubicBezTo>
                          <a:pt x="196068" y="181661"/>
                          <a:pt x="200940" y="182720"/>
                          <a:pt x="204436" y="186109"/>
                        </a:cubicBezTo>
                        <a:lnTo>
                          <a:pt x="227739" y="209307"/>
                        </a:lnTo>
                        <a:lnTo>
                          <a:pt x="227422" y="142468"/>
                        </a:lnTo>
                        <a:lnTo>
                          <a:pt x="173612" y="89294"/>
                        </a:lnTo>
                        <a:cubicBezTo>
                          <a:pt x="171069" y="86752"/>
                          <a:pt x="171069" y="82515"/>
                          <a:pt x="173612" y="79973"/>
                        </a:cubicBezTo>
                        <a:cubicBezTo>
                          <a:pt x="176154" y="77325"/>
                          <a:pt x="180285" y="77325"/>
                          <a:pt x="182933" y="79867"/>
                        </a:cubicBezTo>
                        <a:lnTo>
                          <a:pt x="227316" y="123826"/>
                        </a:lnTo>
                        <a:lnTo>
                          <a:pt x="227104" y="81350"/>
                        </a:lnTo>
                        <a:lnTo>
                          <a:pt x="198292" y="52856"/>
                        </a:lnTo>
                        <a:cubicBezTo>
                          <a:pt x="195644" y="50314"/>
                          <a:pt x="195644" y="46183"/>
                          <a:pt x="198186" y="43535"/>
                        </a:cubicBezTo>
                        <a:cubicBezTo>
                          <a:pt x="200834" y="40993"/>
                          <a:pt x="204965" y="40993"/>
                          <a:pt x="207613" y="43535"/>
                        </a:cubicBezTo>
                        <a:lnTo>
                          <a:pt x="226998" y="62707"/>
                        </a:lnTo>
                        <a:lnTo>
                          <a:pt x="226680" y="6673"/>
                        </a:lnTo>
                        <a:cubicBezTo>
                          <a:pt x="226680" y="2966"/>
                          <a:pt x="229540" y="0"/>
                          <a:pt x="233247" y="0"/>
                        </a:cubicBezTo>
                        <a:cubicBezTo>
                          <a:pt x="236955" y="0"/>
                          <a:pt x="239815" y="2966"/>
                          <a:pt x="239815" y="6567"/>
                        </a:cubicBezTo>
                        <a:lnTo>
                          <a:pt x="240133" y="63343"/>
                        </a:lnTo>
                        <a:lnTo>
                          <a:pt x="260047" y="43217"/>
                        </a:lnTo>
                        <a:cubicBezTo>
                          <a:pt x="262695" y="40675"/>
                          <a:pt x="266826" y="40569"/>
                          <a:pt x="269474" y="43217"/>
                        </a:cubicBezTo>
                        <a:cubicBezTo>
                          <a:pt x="272122" y="45865"/>
                          <a:pt x="272016" y="49890"/>
                          <a:pt x="269474" y="52538"/>
                        </a:cubicBezTo>
                        <a:lnTo>
                          <a:pt x="240238" y="82092"/>
                        </a:lnTo>
                        <a:lnTo>
                          <a:pt x="240450" y="124461"/>
                        </a:lnTo>
                        <a:lnTo>
                          <a:pt x="285151" y="79337"/>
                        </a:lnTo>
                        <a:cubicBezTo>
                          <a:pt x="287693" y="76795"/>
                          <a:pt x="291824" y="76689"/>
                          <a:pt x="294472" y="79337"/>
                        </a:cubicBezTo>
                        <a:cubicBezTo>
                          <a:pt x="297014" y="81880"/>
                          <a:pt x="297120" y="86011"/>
                          <a:pt x="294472" y="88659"/>
                        </a:cubicBezTo>
                        <a:lnTo>
                          <a:pt x="240556" y="143104"/>
                        </a:lnTo>
                        <a:lnTo>
                          <a:pt x="240980" y="209201"/>
                        </a:lnTo>
                        <a:lnTo>
                          <a:pt x="264072" y="185792"/>
                        </a:lnTo>
                        <a:cubicBezTo>
                          <a:pt x="267461" y="182402"/>
                          <a:pt x="272334" y="181237"/>
                          <a:pt x="276783" y="182402"/>
                        </a:cubicBezTo>
                        <a:lnTo>
                          <a:pt x="368938" y="89294"/>
                        </a:lnTo>
                        <a:cubicBezTo>
                          <a:pt x="371480" y="86646"/>
                          <a:pt x="375611" y="86646"/>
                          <a:pt x="378259" y="89294"/>
                        </a:cubicBezTo>
                        <a:cubicBezTo>
                          <a:pt x="380801" y="91837"/>
                          <a:pt x="380801" y="96073"/>
                          <a:pt x="378259" y="98616"/>
                        </a:cubicBezTo>
                        <a:lnTo>
                          <a:pt x="286104" y="191829"/>
                        </a:lnTo>
                        <a:cubicBezTo>
                          <a:pt x="287269" y="196172"/>
                          <a:pt x="286210" y="201045"/>
                          <a:pt x="282820" y="204540"/>
                        </a:cubicBezTo>
                        <a:lnTo>
                          <a:pt x="259729" y="227844"/>
                        </a:lnTo>
                        <a:lnTo>
                          <a:pt x="327309" y="227526"/>
                        </a:lnTo>
                        <a:lnTo>
                          <a:pt x="380484" y="173716"/>
                        </a:lnTo>
                        <a:cubicBezTo>
                          <a:pt x="383026" y="171174"/>
                          <a:pt x="387157" y="171174"/>
                          <a:pt x="389805" y="173716"/>
                        </a:cubicBezTo>
                        <a:cubicBezTo>
                          <a:pt x="392347" y="176258"/>
                          <a:pt x="392347" y="180389"/>
                          <a:pt x="389805" y="183038"/>
                        </a:cubicBezTo>
                        <a:lnTo>
                          <a:pt x="345952" y="227420"/>
                        </a:lnTo>
                        <a:lnTo>
                          <a:pt x="388428" y="227102"/>
                        </a:lnTo>
                        <a:lnTo>
                          <a:pt x="416816" y="198397"/>
                        </a:lnTo>
                        <a:cubicBezTo>
                          <a:pt x="419358" y="195748"/>
                          <a:pt x="423595" y="195748"/>
                          <a:pt x="426137" y="198291"/>
                        </a:cubicBezTo>
                        <a:cubicBezTo>
                          <a:pt x="428786" y="200833"/>
                          <a:pt x="428786" y="205070"/>
                          <a:pt x="426243" y="207612"/>
                        </a:cubicBezTo>
                        <a:lnTo>
                          <a:pt x="407071" y="227102"/>
                        </a:lnTo>
                        <a:lnTo>
                          <a:pt x="463105" y="226784"/>
                        </a:lnTo>
                        <a:cubicBezTo>
                          <a:pt x="466707" y="226678"/>
                          <a:pt x="469673" y="229644"/>
                          <a:pt x="469673" y="2333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36" name="Freeform: Shape 835">
                  <a:extLst>
                    <a:ext uri="{FF2B5EF4-FFF2-40B4-BE49-F238E27FC236}">
                      <a16:creationId xmlns:a16="http://schemas.microsoft.com/office/drawing/2014/main" id="{6414E302-7F5A-0D53-EC2A-90AE7EC9DA8B}"/>
                    </a:ext>
                  </a:extLst>
                </p:cNvPr>
                <p:cNvSpPr/>
                <p:nvPr/>
              </p:nvSpPr>
              <p:spPr>
                <a:xfrm>
                  <a:off x="1921590" y="3758067"/>
                  <a:ext cx="2885298" cy="860346"/>
                </a:xfrm>
                <a:custGeom>
                  <a:avLst/>
                  <a:gdLst>
                    <a:gd name="connsiteX0" fmla="*/ 2885299 w 2885298"/>
                    <a:gd name="connsiteY0" fmla="*/ 570855 h 860346"/>
                    <a:gd name="connsiteX1" fmla="*/ 2876083 w 2885298"/>
                    <a:gd name="connsiteY1" fmla="*/ 860346 h 860346"/>
                    <a:gd name="connsiteX2" fmla="*/ 20761 w 2885298"/>
                    <a:gd name="connsiteY2" fmla="*/ 860346 h 860346"/>
                    <a:gd name="connsiteX3" fmla="*/ 0 w 2885298"/>
                    <a:gd name="connsiteY3" fmla="*/ 220880 h 860346"/>
                    <a:gd name="connsiteX4" fmla="*/ 872613 w 2885298"/>
                    <a:gd name="connsiteY4" fmla="*/ 6171 h 860346"/>
                    <a:gd name="connsiteX5" fmla="*/ 1643219 w 2885298"/>
                    <a:gd name="connsiteY5" fmla="*/ 384957 h 860346"/>
                    <a:gd name="connsiteX6" fmla="*/ 2423041 w 2885298"/>
                    <a:gd name="connsiteY6" fmla="*/ 371504 h 860346"/>
                    <a:gd name="connsiteX7" fmla="*/ 2885299 w 2885298"/>
                    <a:gd name="connsiteY7" fmla="*/ 570855 h 860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5298" h="860346">
                      <a:moveTo>
                        <a:pt x="2885299" y="570855"/>
                      </a:moveTo>
                      <a:cubicBezTo>
                        <a:pt x="2879791" y="740122"/>
                        <a:pt x="2876401" y="846153"/>
                        <a:pt x="2876083" y="860346"/>
                      </a:cubicBezTo>
                      <a:lnTo>
                        <a:pt x="20761" y="860346"/>
                      </a:lnTo>
                      <a:cubicBezTo>
                        <a:pt x="20338" y="837784"/>
                        <a:pt x="12181" y="587167"/>
                        <a:pt x="0" y="220880"/>
                      </a:cubicBezTo>
                      <a:cubicBezTo>
                        <a:pt x="293837" y="157749"/>
                        <a:pt x="535982" y="-36940"/>
                        <a:pt x="872613" y="6171"/>
                      </a:cubicBezTo>
                      <a:cubicBezTo>
                        <a:pt x="1206807" y="49071"/>
                        <a:pt x="1339531" y="292273"/>
                        <a:pt x="1643219" y="384957"/>
                      </a:cubicBezTo>
                      <a:cubicBezTo>
                        <a:pt x="1941716" y="476052"/>
                        <a:pt x="2056645" y="318860"/>
                        <a:pt x="2423041" y="371504"/>
                      </a:cubicBezTo>
                      <a:cubicBezTo>
                        <a:pt x="2681710" y="408684"/>
                        <a:pt x="2759565" y="511854"/>
                        <a:pt x="2885299" y="5708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B38B1070-C7CB-5EEE-D9C8-C970AD52E284}"/>
                  </a:ext>
                </a:extLst>
              </p:cNvPr>
              <p:cNvSpPr/>
              <p:nvPr/>
            </p:nvSpPr>
            <p:spPr>
              <a:xfrm>
                <a:off x="1836002" y="584172"/>
                <a:ext cx="3068125" cy="4035724"/>
              </a:xfrm>
              <a:custGeom>
                <a:avLst/>
                <a:gdLst>
                  <a:gd name="connsiteX0" fmla="*/ 1448740 w 3068125"/>
                  <a:gd name="connsiteY0" fmla="*/ 0 h 4035724"/>
                  <a:gd name="connsiteX1" fmla="*/ 1624894 w 3068125"/>
                  <a:gd name="connsiteY1" fmla="*/ 0 h 4035724"/>
                  <a:gd name="connsiteX2" fmla="*/ 1624894 w 3068125"/>
                  <a:gd name="connsiteY2" fmla="*/ 839558 h 4035724"/>
                  <a:gd name="connsiteX3" fmla="*/ 3068126 w 3068125"/>
                  <a:gd name="connsiteY3" fmla="*/ 839770 h 4035724"/>
                  <a:gd name="connsiteX4" fmla="*/ 3063677 w 3068125"/>
                  <a:gd name="connsiteY4" fmla="*/ 972811 h 4035724"/>
                  <a:gd name="connsiteX5" fmla="*/ 1624894 w 3068125"/>
                  <a:gd name="connsiteY5" fmla="*/ 973129 h 4035724"/>
                  <a:gd name="connsiteX6" fmla="*/ 1624894 w 3068125"/>
                  <a:gd name="connsiteY6" fmla="*/ 1956638 h 4035724"/>
                  <a:gd name="connsiteX7" fmla="*/ 3030628 w 3068125"/>
                  <a:gd name="connsiteY7" fmla="*/ 1956638 h 4035724"/>
                  <a:gd name="connsiteX8" fmla="*/ 3026179 w 3068125"/>
                  <a:gd name="connsiteY8" fmla="*/ 2089891 h 4035724"/>
                  <a:gd name="connsiteX9" fmla="*/ 1625000 w 3068125"/>
                  <a:gd name="connsiteY9" fmla="*/ 2089891 h 4035724"/>
                  <a:gd name="connsiteX10" fmla="*/ 1625000 w 3068125"/>
                  <a:gd name="connsiteY10" fmla="*/ 2962921 h 4035724"/>
                  <a:gd name="connsiteX11" fmla="*/ 2996944 w 3068125"/>
                  <a:gd name="connsiteY11" fmla="*/ 2962921 h 4035724"/>
                  <a:gd name="connsiteX12" fmla="*/ 2992495 w 3068125"/>
                  <a:gd name="connsiteY12" fmla="*/ 3096174 h 4035724"/>
                  <a:gd name="connsiteX13" fmla="*/ 1625000 w 3068125"/>
                  <a:gd name="connsiteY13" fmla="*/ 3096174 h 4035724"/>
                  <a:gd name="connsiteX14" fmla="*/ 1625000 w 3068125"/>
                  <a:gd name="connsiteY14" fmla="*/ 4035725 h 4035724"/>
                  <a:gd name="connsiteX15" fmla="*/ 1448846 w 3068125"/>
                  <a:gd name="connsiteY15" fmla="*/ 4035725 h 4035724"/>
                  <a:gd name="connsiteX16" fmla="*/ 1448846 w 3068125"/>
                  <a:gd name="connsiteY16" fmla="*/ 3096174 h 4035724"/>
                  <a:gd name="connsiteX17" fmla="*/ 75737 w 3068125"/>
                  <a:gd name="connsiteY17" fmla="*/ 3096174 h 4035724"/>
                  <a:gd name="connsiteX18" fmla="*/ 71288 w 3068125"/>
                  <a:gd name="connsiteY18" fmla="*/ 2962921 h 4035724"/>
                  <a:gd name="connsiteX19" fmla="*/ 1448846 w 3068125"/>
                  <a:gd name="connsiteY19" fmla="*/ 2962921 h 4035724"/>
                  <a:gd name="connsiteX20" fmla="*/ 1448846 w 3068125"/>
                  <a:gd name="connsiteY20" fmla="*/ 2089891 h 4035724"/>
                  <a:gd name="connsiteX21" fmla="*/ 42052 w 3068125"/>
                  <a:gd name="connsiteY21" fmla="*/ 2089891 h 4035724"/>
                  <a:gd name="connsiteX22" fmla="*/ 37604 w 3068125"/>
                  <a:gd name="connsiteY22" fmla="*/ 1956638 h 4035724"/>
                  <a:gd name="connsiteX23" fmla="*/ 1448952 w 3068125"/>
                  <a:gd name="connsiteY23" fmla="*/ 1956638 h 4035724"/>
                  <a:gd name="connsiteX24" fmla="*/ 1448952 w 3068125"/>
                  <a:gd name="connsiteY24" fmla="*/ 972917 h 4035724"/>
                  <a:gd name="connsiteX25" fmla="*/ 4449 w 3068125"/>
                  <a:gd name="connsiteY25" fmla="*/ 970163 h 4035724"/>
                  <a:gd name="connsiteX26" fmla="*/ 0 w 3068125"/>
                  <a:gd name="connsiteY26" fmla="*/ 836804 h 4035724"/>
                  <a:gd name="connsiteX27" fmla="*/ 1448952 w 3068125"/>
                  <a:gd name="connsiteY27" fmla="*/ 839452 h 4035724"/>
                  <a:gd name="connsiteX28" fmla="*/ 1448952 w 3068125"/>
                  <a:gd name="connsiteY28" fmla="*/ 0 h 4035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068125" h="4035724">
                    <a:moveTo>
                      <a:pt x="1448740" y="0"/>
                    </a:moveTo>
                    <a:lnTo>
                      <a:pt x="1624894" y="0"/>
                    </a:lnTo>
                    <a:lnTo>
                      <a:pt x="1624894" y="839558"/>
                    </a:lnTo>
                    <a:cubicBezTo>
                      <a:pt x="2166490" y="840193"/>
                      <a:pt x="2677261" y="840405"/>
                      <a:pt x="3068126" y="839770"/>
                    </a:cubicBezTo>
                    <a:cubicBezTo>
                      <a:pt x="3066643" y="882987"/>
                      <a:pt x="3065160" y="927475"/>
                      <a:pt x="3063677" y="972811"/>
                    </a:cubicBezTo>
                    <a:cubicBezTo>
                      <a:pt x="2675037" y="973764"/>
                      <a:pt x="2171045" y="973658"/>
                      <a:pt x="1624894" y="973129"/>
                    </a:cubicBezTo>
                    <a:lnTo>
                      <a:pt x="1624894" y="1956638"/>
                    </a:lnTo>
                    <a:lnTo>
                      <a:pt x="3030628" y="1956638"/>
                    </a:lnTo>
                    <a:cubicBezTo>
                      <a:pt x="3029145" y="2001020"/>
                      <a:pt x="3027662" y="2045509"/>
                      <a:pt x="3026179" y="2089891"/>
                    </a:cubicBezTo>
                    <a:lnTo>
                      <a:pt x="1625000" y="2089891"/>
                    </a:lnTo>
                    <a:lnTo>
                      <a:pt x="1625000" y="2962921"/>
                    </a:lnTo>
                    <a:lnTo>
                      <a:pt x="2996944" y="2962921"/>
                    </a:lnTo>
                    <a:cubicBezTo>
                      <a:pt x="2995461" y="3008151"/>
                      <a:pt x="2993978" y="3052639"/>
                      <a:pt x="2992495" y="3096174"/>
                    </a:cubicBezTo>
                    <a:lnTo>
                      <a:pt x="1625000" y="3096174"/>
                    </a:lnTo>
                    <a:lnTo>
                      <a:pt x="1625000" y="4035725"/>
                    </a:lnTo>
                    <a:lnTo>
                      <a:pt x="1448846" y="4035725"/>
                    </a:lnTo>
                    <a:lnTo>
                      <a:pt x="1448846" y="3096174"/>
                    </a:lnTo>
                    <a:lnTo>
                      <a:pt x="75737" y="3096174"/>
                    </a:lnTo>
                    <a:cubicBezTo>
                      <a:pt x="74254" y="3052745"/>
                      <a:pt x="72771" y="3008257"/>
                      <a:pt x="71288" y="2962921"/>
                    </a:cubicBezTo>
                    <a:lnTo>
                      <a:pt x="1448846" y="2962921"/>
                    </a:lnTo>
                    <a:lnTo>
                      <a:pt x="1448846" y="2089891"/>
                    </a:lnTo>
                    <a:lnTo>
                      <a:pt x="42052" y="2089891"/>
                    </a:lnTo>
                    <a:cubicBezTo>
                      <a:pt x="40569" y="2045509"/>
                      <a:pt x="39086" y="2001020"/>
                      <a:pt x="37604" y="1956638"/>
                    </a:cubicBezTo>
                    <a:lnTo>
                      <a:pt x="1448952" y="1956638"/>
                    </a:lnTo>
                    <a:lnTo>
                      <a:pt x="1448952" y="972917"/>
                    </a:lnTo>
                    <a:cubicBezTo>
                      <a:pt x="976737" y="972281"/>
                      <a:pt x="480159" y="971328"/>
                      <a:pt x="4449" y="970163"/>
                    </a:cubicBezTo>
                    <a:cubicBezTo>
                      <a:pt x="2860" y="924721"/>
                      <a:pt x="1377" y="880127"/>
                      <a:pt x="0" y="836804"/>
                    </a:cubicBezTo>
                    <a:cubicBezTo>
                      <a:pt x="457174" y="837863"/>
                      <a:pt x="961378" y="838816"/>
                      <a:pt x="1448952" y="839452"/>
                    </a:cubicBezTo>
                    <a:lnTo>
                      <a:pt x="1448952" y="0"/>
                    </a:lnTo>
                    <a:close/>
                  </a:path>
                </a:pathLst>
              </a:custGeom>
              <a:solidFill>
                <a:srgbClr val="D22F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FB648416-649D-D079-280B-BF1C74E7DD65}"/>
                  </a:ext>
                </a:extLst>
              </p:cNvPr>
              <p:cNvSpPr/>
              <p:nvPr/>
            </p:nvSpPr>
            <p:spPr>
              <a:xfrm>
                <a:off x="1344085" y="524537"/>
                <a:ext cx="4052807" cy="119271"/>
              </a:xfrm>
              <a:custGeom>
                <a:avLst/>
                <a:gdLst>
                  <a:gd name="connsiteX0" fmla="*/ 3993171 w 4052807"/>
                  <a:gd name="connsiteY0" fmla="*/ 0 h 119271"/>
                  <a:gd name="connsiteX1" fmla="*/ 4052807 w 4052807"/>
                  <a:gd name="connsiteY1" fmla="*/ 59636 h 119271"/>
                  <a:gd name="connsiteX2" fmla="*/ 4052807 w 4052807"/>
                  <a:gd name="connsiteY2" fmla="*/ 59636 h 119271"/>
                  <a:gd name="connsiteX3" fmla="*/ 3993171 w 4052807"/>
                  <a:gd name="connsiteY3" fmla="*/ 119271 h 119271"/>
                  <a:gd name="connsiteX4" fmla="*/ 59636 w 4052807"/>
                  <a:gd name="connsiteY4" fmla="*/ 119271 h 119271"/>
                  <a:gd name="connsiteX5" fmla="*/ 0 w 4052807"/>
                  <a:gd name="connsiteY5" fmla="*/ 59636 h 119271"/>
                  <a:gd name="connsiteX6" fmla="*/ 0 w 4052807"/>
                  <a:gd name="connsiteY6" fmla="*/ 59636 h 119271"/>
                  <a:gd name="connsiteX7" fmla="*/ 59636 w 4052807"/>
                  <a:gd name="connsiteY7" fmla="*/ 0 h 11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52807" h="119271">
                    <a:moveTo>
                      <a:pt x="3993171" y="0"/>
                    </a:moveTo>
                    <a:cubicBezTo>
                      <a:pt x="4026108" y="0"/>
                      <a:pt x="4052807" y="26700"/>
                      <a:pt x="4052807" y="59636"/>
                    </a:cubicBezTo>
                    <a:lnTo>
                      <a:pt x="4052807" y="59636"/>
                    </a:lnTo>
                    <a:cubicBezTo>
                      <a:pt x="4052807" y="92571"/>
                      <a:pt x="4026108" y="119271"/>
                      <a:pt x="3993171" y="119271"/>
                    </a:cubicBezTo>
                    <a:lnTo>
                      <a:pt x="59636" y="119271"/>
                    </a:lnTo>
                    <a:cubicBezTo>
                      <a:pt x="26700" y="119271"/>
                      <a:pt x="0" y="92571"/>
                      <a:pt x="0" y="59636"/>
                    </a:cubicBezTo>
                    <a:lnTo>
                      <a:pt x="0" y="59636"/>
                    </a:lnTo>
                    <a:cubicBezTo>
                      <a:pt x="0" y="26700"/>
                      <a:pt x="26700" y="0"/>
                      <a:pt x="596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F1E2DF0D-37AE-8462-157D-0E029B4B249C}"/>
                  </a:ext>
                </a:extLst>
              </p:cNvPr>
              <p:cNvSpPr/>
              <p:nvPr/>
            </p:nvSpPr>
            <p:spPr>
              <a:xfrm>
                <a:off x="1344827" y="479095"/>
                <a:ext cx="993896" cy="4492471"/>
              </a:xfrm>
              <a:custGeom>
                <a:avLst/>
                <a:gdLst>
                  <a:gd name="connsiteX0" fmla="*/ 426985 w 993896"/>
                  <a:gd name="connsiteY0" fmla="*/ 1487286 h 4492471"/>
                  <a:gd name="connsiteX1" fmla="*/ 993897 w 993896"/>
                  <a:gd name="connsiteY1" fmla="*/ 2128977 h 4492471"/>
                  <a:gd name="connsiteX2" fmla="*/ 993897 w 993896"/>
                  <a:gd name="connsiteY2" fmla="*/ 4441945 h 4492471"/>
                  <a:gd name="connsiteX3" fmla="*/ 949302 w 993896"/>
                  <a:gd name="connsiteY3" fmla="*/ 4492471 h 4492471"/>
                  <a:gd name="connsiteX4" fmla="*/ 562146 w 993896"/>
                  <a:gd name="connsiteY4" fmla="*/ 4492471 h 4492471"/>
                  <a:gd name="connsiteX5" fmla="*/ 497002 w 993896"/>
                  <a:gd name="connsiteY5" fmla="*/ 4418642 h 4492471"/>
                  <a:gd name="connsiteX6" fmla="*/ 497002 w 993896"/>
                  <a:gd name="connsiteY6" fmla="*/ 4406461 h 4492471"/>
                  <a:gd name="connsiteX7" fmla="*/ 408766 w 993896"/>
                  <a:gd name="connsiteY7" fmla="*/ 4306680 h 4492471"/>
                  <a:gd name="connsiteX8" fmla="*/ 39722 w 993896"/>
                  <a:gd name="connsiteY8" fmla="*/ 4306680 h 4492471"/>
                  <a:gd name="connsiteX9" fmla="*/ 0 w 993896"/>
                  <a:gd name="connsiteY9" fmla="*/ 4261662 h 4492471"/>
                  <a:gd name="connsiteX10" fmla="*/ 0 w 993896"/>
                  <a:gd name="connsiteY10" fmla="*/ 0 h 4492471"/>
                  <a:gd name="connsiteX11" fmla="*/ 993897 w 993896"/>
                  <a:gd name="connsiteY11" fmla="*/ 0 h 4492471"/>
                  <a:gd name="connsiteX12" fmla="*/ 993897 w 993896"/>
                  <a:gd name="connsiteY12" fmla="*/ 845490 h 4492471"/>
                  <a:gd name="connsiteX13" fmla="*/ 426985 w 993896"/>
                  <a:gd name="connsiteY13" fmla="*/ 1487286 h 449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3896" h="4492471">
                    <a:moveTo>
                      <a:pt x="426985" y="1487286"/>
                    </a:moveTo>
                    <a:cubicBezTo>
                      <a:pt x="740100" y="1487286"/>
                      <a:pt x="993897" y="1774554"/>
                      <a:pt x="993897" y="2128977"/>
                    </a:cubicBezTo>
                    <a:lnTo>
                      <a:pt x="993897" y="4441945"/>
                    </a:lnTo>
                    <a:cubicBezTo>
                      <a:pt x="993897" y="4469909"/>
                      <a:pt x="973983" y="4492471"/>
                      <a:pt x="949302" y="4492471"/>
                    </a:cubicBezTo>
                    <a:lnTo>
                      <a:pt x="562146" y="4492471"/>
                    </a:lnTo>
                    <a:cubicBezTo>
                      <a:pt x="526131" y="4492471"/>
                      <a:pt x="497002" y="4459423"/>
                      <a:pt x="497002" y="4418642"/>
                    </a:cubicBezTo>
                    <a:lnTo>
                      <a:pt x="497002" y="4406461"/>
                    </a:lnTo>
                    <a:cubicBezTo>
                      <a:pt x="497002" y="4351380"/>
                      <a:pt x="457491" y="4306680"/>
                      <a:pt x="408766" y="4306680"/>
                    </a:cubicBezTo>
                    <a:lnTo>
                      <a:pt x="39722" y="4306680"/>
                    </a:lnTo>
                    <a:cubicBezTo>
                      <a:pt x="17795" y="4306680"/>
                      <a:pt x="0" y="4286554"/>
                      <a:pt x="0" y="4261662"/>
                    </a:cubicBezTo>
                    <a:lnTo>
                      <a:pt x="0" y="0"/>
                    </a:lnTo>
                    <a:lnTo>
                      <a:pt x="993897" y="0"/>
                    </a:lnTo>
                    <a:lnTo>
                      <a:pt x="993897" y="845490"/>
                    </a:lnTo>
                    <a:cubicBezTo>
                      <a:pt x="993897" y="1200019"/>
                      <a:pt x="740100" y="1487286"/>
                      <a:pt x="426985" y="1487286"/>
                    </a:cubicBezTo>
                    <a:close/>
                  </a:path>
                </a:pathLst>
              </a:custGeom>
              <a:solidFill>
                <a:srgbClr val="AA223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BD09CC02-2187-2E06-6761-97CBB1630284}"/>
                  </a:ext>
                </a:extLst>
              </p:cNvPr>
              <p:cNvSpPr/>
              <p:nvPr/>
            </p:nvSpPr>
            <p:spPr>
              <a:xfrm>
                <a:off x="1276293" y="1841496"/>
                <a:ext cx="658219" cy="169585"/>
              </a:xfrm>
              <a:custGeom>
                <a:avLst/>
                <a:gdLst>
                  <a:gd name="connsiteX0" fmla="*/ 573480 w 658219"/>
                  <a:gd name="connsiteY0" fmla="*/ 0 h 169585"/>
                  <a:gd name="connsiteX1" fmla="*/ 658220 w 658219"/>
                  <a:gd name="connsiteY1" fmla="*/ 84740 h 169585"/>
                  <a:gd name="connsiteX2" fmla="*/ 658220 w 658219"/>
                  <a:gd name="connsiteY2" fmla="*/ 84846 h 169585"/>
                  <a:gd name="connsiteX3" fmla="*/ 573480 w 658219"/>
                  <a:gd name="connsiteY3" fmla="*/ 169585 h 169585"/>
                  <a:gd name="connsiteX4" fmla="*/ 84740 w 658219"/>
                  <a:gd name="connsiteY4" fmla="*/ 169585 h 169585"/>
                  <a:gd name="connsiteX5" fmla="*/ 0 w 658219"/>
                  <a:gd name="connsiteY5" fmla="*/ 84846 h 169585"/>
                  <a:gd name="connsiteX6" fmla="*/ 0 w 658219"/>
                  <a:gd name="connsiteY6" fmla="*/ 84740 h 169585"/>
                  <a:gd name="connsiteX7" fmla="*/ 84740 w 658219"/>
                  <a:gd name="connsiteY7" fmla="*/ 0 h 16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219" h="169585">
                    <a:moveTo>
                      <a:pt x="573480" y="0"/>
                    </a:moveTo>
                    <a:cubicBezTo>
                      <a:pt x="620280" y="0"/>
                      <a:pt x="658220" y="37939"/>
                      <a:pt x="658220" y="84740"/>
                    </a:cubicBezTo>
                    <a:lnTo>
                      <a:pt x="658220" y="84846"/>
                    </a:lnTo>
                    <a:cubicBezTo>
                      <a:pt x="658220" y="131646"/>
                      <a:pt x="620280" y="169585"/>
                      <a:pt x="573480" y="169585"/>
                    </a:cubicBezTo>
                    <a:lnTo>
                      <a:pt x="84740" y="169585"/>
                    </a:lnTo>
                    <a:cubicBezTo>
                      <a:pt x="37940" y="169585"/>
                      <a:pt x="0" y="131646"/>
                      <a:pt x="0" y="84846"/>
                    </a:cubicBezTo>
                    <a:lnTo>
                      <a:pt x="0" y="84740"/>
                    </a:lnTo>
                    <a:cubicBezTo>
                      <a:pt x="0" y="37939"/>
                      <a:pt x="37940" y="0"/>
                      <a:pt x="84740" y="0"/>
                    </a:cubicBezTo>
                    <a:close/>
                  </a:path>
                </a:pathLst>
              </a:custGeom>
              <a:solidFill>
                <a:srgbClr val="E8EAE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4DE50F5E-557B-44E7-1BF5-7DE3132158FC}"/>
                  </a:ext>
                </a:extLst>
              </p:cNvPr>
              <p:cNvSpPr/>
              <p:nvPr/>
            </p:nvSpPr>
            <p:spPr>
              <a:xfrm>
                <a:off x="1689720" y="4080741"/>
                <a:ext cx="189818" cy="680988"/>
              </a:xfrm>
              <a:custGeom>
                <a:avLst/>
                <a:gdLst>
                  <a:gd name="connsiteX0" fmla="*/ 189818 w 189818"/>
                  <a:gd name="connsiteY0" fmla="*/ 0 h 680988"/>
                  <a:gd name="connsiteX1" fmla="*/ 189818 w 189818"/>
                  <a:gd name="connsiteY1" fmla="*/ 582161 h 680988"/>
                  <a:gd name="connsiteX2" fmla="*/ 90990 w 189818"/>
                  <a:gd name="connsiteY2" fmla="*/ 680989 h 680988"/>
                  <a:gd name="connsiteX3" fmla="*/ 0 w 189818"/>
                  <a:gd name="connsiteY3" fmla="*/ 680989 h 680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818" h="680988">
                    <a:moveTo>
                      <a:pt x="189818" y="0"/>
                    </a:moveTo>
                    <a:lnTo>
                      <a:pt x="189818" y="582161"/>
                    </a:lnTo>
                    <a:cubicBezTo>
                      <a:pt x="189818" y="636712"/>
                      <a:pt x="145541" y="680989"/>
                      <a:pt x="90990" y="680989"/>
                    </a:cubicBezTo>
                    <a:lnTo>
                      <a:pt x="0" y="680989"/>
                    </a:ln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C7DFF3CF-A8F1-2247-5D68-CE88B7312A97}"/>
                  </a:ext>
                </a:extLst>
              </p:cNvPr>
              <p:cNvSpPr/>
              <p:nvPr/>
            </p:nvSpPr>
            <p:spPr>
              <a:xfrm>
                <a:off x="2097002" y="2237654"/>
                <a:ext cx="90989" cy="385989"/>
              </a:xfrm>
              <a:custGeom>
                <a:avLst/>
                <a:gdLst>
                  <a:gd name="connsiteX0" fmla="*/ 0 w 90989"/>
                  <a:gd name="connsiteY0" fmla="*/ 0 h 385989"/>
                  <a:gd name="connsiteX1" fmla="*/ 90990 w 90989"/>
                  <a:gd name="connsiteY1" fmla="*/ 385989 h 38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989" h="385989">
                    <a:moveTo>
                      <a:pt x="0" y="0"/>
                    </a:moveTo>
                    <a:cubicBezTo>
                      <a:pt x="0" y="0"/>
                      <a:pt x="90990" y="40781"/>
                      <a:pt x="90990" y="385989"/>
                    </a:cubicBez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CFC87A84-BAD9-8529-902D-0A8E26006EA9}"/>
                  </a:ext>
                </a:extLst>
              </p:cNvPr>
              <p:cNvSpPr/>
              <p:nvPr/>
            </p:nvSpPr>
            <p:spPr>
              <a:xfrm>
                <a:off x="4381175" y="479095"/>
                <a:ext cx="993897" cy="4492471"/>
              </a:xfrm>
              <a:custGeom>
                <a:avLst/>
                <a:gdLst>
                  <a:gd name="connsiteX0" fmla="*/ 566912 w 993897"/>
                  <a:gd name="connsiteY0" fmla="*/ 1487286 h 4492471"/>
                  <a:gd name="connsiteX1" fmla="*/ 0 w 993897"/>
                  <a:gd name="connsiteY1" fmla="*/ 2128977 h 4492471"/>
                  <a:gd name="connsiteX2" fmla="*/ 0 w 993897"/>
                  <a:gd name="connsiteY2" fmla="*/ 4441945 h 4492471"/>
                  <a:gd name="connsiteX3" fmla="*/ 44595 w 993897"/>
                  <a:gd name="connsiteY3" fmla="*/ 4492471 h 4492471"/>
                  <a:gd name="connsiteX4" fmla="*/ 431752 w 993897"/>
                  <a:gd name="connsiteY4" fmla="*/ 4492471 h 4492471"/>
                  <a:gd name="connsiteX5" fmla="*/ 496896 w 993897"/>
                  <a:gd name="connsiteY5" fmla="*/ 4418642 h 4492471"/>
                  <a:gd name="connsiteX6" fmla="*/ 496896 w 993897"/>
                  <a:gd name="connsiteY6" fmla="*/ 4406461 h 4492471"/>
                  <a:gd name="connsiteX7" fmla="*/ 585132 w 993897"/>
                  <a:gd name="connsiteY7" fmla="*/ 4306680 h 4492471"/>
                  <a:gd name="connsiteX8" fmla="*/ 954175 w 993897"/>
                  <a:gd name="connsiteY8" fmla="*/ 4306680 h 4492471"/>
                  <a:gd name="connsiteX9" fmla="*/ 993897 w 993897"/>
                  <a:gd name="connsiteY9" fmla="*/ 4261662 h 4492471"/>
                  <a:gd name="connsiteX10" fmla="*/ 993897 w 993897"/>
                  <a:gd name="connsiteY10" fmla="*/ 0 h 4492471"/>
                  <a:gd name="connsiteX11" fmla="*/ 0 w 993897"/>
                  <a:gd name="connsiteY11" fmla="*/ 0 h 4492471"/>
                  <a:gd name="connsiteX12" fmla="*/ 0 w 993897"/>
                  <a:gd name="connsiteY12" fmla="*/ 845490 h 4492471"/>
                  <a:gd name="connsiteX13" fmla="*/ 566912 w 993897"/>
                  <a:gd name="connsiteY13" fmla="*/ 1487286 h 449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3897" h="4492471">
                    <a:moveTo>
                      <a:pt x="566912" y="1487286"/>
                    </a:moveTo>
                    <a:cubicBezTo>
                      <a:pt x="253797" y="1487286"/>
                      <a:pt x="0" y="1774554"/>
                      <a:pt x="0" y="2128977"/>
                    </a:cubicBezTo>
                    <a:lnTo>
                      <a:pt x="0" y="4441945"/>
                    </a:lnTo>
                    <a:cubicBezTo>
                      <a:pt x="0" y="4469909"/>
                      <a:pt x="19914" y="4492471"/>
                      <a:pt x="44595" y="4492471"/>
                    </a:cubicBezTo>
                    <a:lnTo>
                      <a:pt x="431752" y="4492471"/>
                    </a:lnTo>
                    <a:cubicBezTo>
                      <a:pt x="467766" y="4492471"/>
                      <a:pt x="496896" y="4459423"/>
                      <a:pt x="496896" y="4418642"/>
                    </a:cubicBezTo>
                    <a:lnTo>
                      <a:pt x="496896" y="4406461"/>
                    </a:lnTo>
                    <a:cubicBezTo>
                      <a:pt x="496896" y="4351380"/>
                      <a:pt x="536406" y="4306680"/>
                      <a:pt x="585132" y="4306680"/>
                    </a:cubicBezTo>
                    <a:lnTo>
                      <a:pt x="954175" y="4306680"/>
                    </a:lnTo>
                    <a:cubicBezTo>
                      <a:pt x="976102" y="4306680"/>
                      <a:pt x="993897" y="4286554"/>
                      <a:pt x="993897" y="4261662"/>
                    </a:cubicBezTo>
                    <a:lnTo>
                      <a:pt x="993897" y="0"/>
                    </a:lnTo>
                    <a:cubicBezTo>
                      <a:pt x="993897" y="0"/>
                      <a:pt x="0" y="0"/>
                      <a:pt x="0" y="0"/>
                    </a:cubicBezTo>
                    <a:lnTo>
                      <a:pt x="0" y="845490"/>
                    </a:lnTo>
                    <a:cubicBezTo>
                      <a:pt x="0" y="1200019"/>
                      <a:pt x="253797" y="1487286"/>
                      <a:pt x="566912" y="1487286"/>
                    </a:cubicBezTo>
                    <a:close/>
                  </a:path>
                </a:pathLst>
              </a:custGeom>
              <a:solidFill>
                <a:srgbClr val="AA223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C22CBA00-5103-DB4F-C94B-F035A8B59A88}"/>
                  </a:ext>
                </a:extLst>
              </p:cNvPr>
              <p:cNvSpPr/>
              <p:nvPr/>
            </p:nvSpPr>
            <p:spPr>
              <a:xfrm rot="10800000">
                <a:off x="4761976" y="1841390"/>
                <a:ext cx="658219" cy="169585"/>
              </a:xfrm>
              <a:custGeom>
                <a:avLst/>
                <a:gdLst>
                  <a:gd name="connsiteX0" fmla="*/ 573480 w 658219"/>
                  <a:gd name="connsiteY0" fmla="*/ 0 h 169585"/>
                  <a:gd name="connsiteX1" fmla="*/ 658220 w 658219"/>
                  <a:gd name="connsiteY1" fmla="*/ 84740 h 169585"/>
                  <a:gd name="connsiteX2" fmla="*/ 658220 w 658219"/>
                  <a:gd name="connsiteY2" fmla="*/ 84846 h 169585"/>
                  <a:gd name="connsiteX3" fmla="*/ 573480 w 658219"/>
                  <a:gd name="connsiteY3" fmla="*/ 169585 h 169585"/>
                  <a:gd name="connsiteX4" fmla="*/ 84740 w 658219"/>
                  <a:gd name="connsiteY4" fmla="*/ 169585 h 169585"/>
                  <a:gd name="connsiteX5" fmla="*/ 0 w 658219"/>
                  <a:gd name="connsiteY5" fmla="*/ 84846 h 169585"/>
                  <a:gd name="connsiteX6" fmla="*/ 0 w 658219"/>
                  <a:gd name="connsiteY6" fmla="*/ 84740 h 169585"/>
                  <a:gd name="connsiteX7" fmla="*/ 84740 w 658219"/>
                  <a:gd name="connsiteY7" fmla="*/ 0 h 16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219" h="169585">
                    <a:moveTo>
                      <a:pt x="573480" y="0"/>
                    </a:moveTo>
                    <a:cubicBezTo>
                      <a:pt x="620280" y="0"/>
                      <a:pt x="658220" y="37939"/>
                      <a:pt x="658220" y="84740"/>
                    </a:cubicBezTo>
                    <a:lnTo>
                      <a:pt x="658220" y="84846"/>
                    </a:lnTo>
                    <a:cubicBezTo>
                      <a:pt x="658220" y="131646"/>
                      <a:pt x="620280" y="169585"/>
                      <a:pt x="573480" y="169585"/>
                    </a:cubicBezTo>
                    <a:lnTo>
                      <a:pt x="84740" y="169585"/>
                    </a:lnTo>
                    <a:cubicBezTo>
                      <a:pt x="37939" y="169585"/>
                      <a:pt x="0" y="131646"/>
                      <a:pt x="0" y="84846"/>
                    </a:cubicBezTo>
                    <a:lnTo>
                      <a:pt x="0" y="84740"/>
                    </a:lnTo>
                    <a:cubicBezTo>
                      <a:pt x="0" y="37939"/>
                      <a:pt x="37939" y="0"/>
                      <a:pt x="84740" y="0"/>
                    </a:cubicBezTo>
                    <a:close/>
                  </a:path>
                </a:pathLst>
              </a:custGeom>
              <a:solidFill>
                <a:srgbClr val="E8EAE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E3960665-3382-E412-5F42-D74ED18F9E9D}"/>
                  </a:ext>
                </a:extLst>
              </p:cNvPr>
              <p:cNvSpPr/>
              <p:nvPr/>
            </p:nvSpPr>
            <p:spPr>
              <a:xfrm>
                <a:off x="4840255" y="4080741"/>
                <a:ext cx="189817" cy="680988"/>
              </a:xfrm>
              <a:custGeom>
                <a:avLst/>
                <a:gdLst>
                  <a:gd name="connsiteX0" fmla="*/ 0 w 189817"/>
                  <a:gd name="connsiteY0" fmla="*/ 0 h 680988"/>
                  <a:gd name="connsiteX1" fmla="*/ 0 w 189817"/>
                  <a:gd name="connsiteY1" fmla="*/ 582161 h 680988"/>
                  <a:gd name="connsiteX2" fmla="*/ 98828 w 189817"/>
                  <a:gd name="connsiteY2" fmla="*/ 680989 h 680988"/>
                  <a:gd name="connsiteX3" fmla="*/ 189818 w 189817"/>
                  <a:gd name="connsiteY3" fmla="*/ 680989 h 680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817" h="680988">
                    <a:moveTo>
                      <a:pt x="0" y="0"/>
                    </a:moveTo>
                    <a:lnTo>
                      <a:pt x="0" y="582161"/>
                    </a:lnTo>
                    <a:cubicBezTo>
                      <a:pt x="0" y="636712"/>
                      <a:pt x="44277" y="680989"/>
                      <a:pt x="98828" y="680989"/>
                    </a:cubicBezTo>
                    <a:lnTo>
                      <a:pt x="189818" y="680989"/>
                    </a:ln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E9DE3164-B15D-3218-B580-2F7CAD2954BE}"/>
                  </a:ext>
                </a:extLst>
              </p:cNvPr>
              <p:cNvSpPr/>
              <p:nvPr/>
            </p:nvSpPr>
            <p:spPr>
              <a:xfrm>
                <a:off x="5114496" y="1269398"/>
                <a:ext cx="10592" cy="499010"/>
              </a:xfrm>
              <a:custGeom>
                <a:avLst/>
                <a:gdLst>
                  <a:gd name="connsiteX0" fmla="*/ 0 w 10592"/>
                  <a:gd name="connsiteY0" fmla="*/ 499010 h 499010"/>
                  <a:gd name="connsiteX1" fmla="*/ 0 w 10592"/>
                  <a:gd name="connsiteY1" fmla="*/ 0 h 49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592" h="499010">
                    <a:moveTo>
                      <a:pt x="0" y="499010"/>
                    </a:moveTo>
                    <a:lnTo>
                      <a:pt x="0" y="0"/>
                    </a:lnTo>
                  </a:path>
                </a:pathLst>
              </a:custGeom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FF8AA68A-D4A7-EC03-B01D-C32CFC818737}"/>
                  </a:ext>
                </a:extLst>
              </p:cNvPr>
              <p:cNvSpPr/>
              <p:nvPr/>
            </p:nvSpPr>
            <p:spPr>
              <a:xfrm>
                <a:off x="4531907" y="2237654"/>
                <a:ext cx="90989" cy="385989"/>
              </a:xfrm>
              <a:custGeom>
                <a:avLst/>
                <a:gdLst>
                  <a:gd name="connsiteX0" fmla="*/ 90990 w 90989"/>
                  <a:gd name="connsiteY0" fmla="*/ 0 h 385989"/>
                  <a:gd name="connsiteX1" fmla="*/ 0 w 90989"/>
                  <a:gd name="connsiteY1" fmla="*/ 385989 h 38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989" h="385989">
                    <a:moveTo>
                      <a:pt x="90990" y="0"/>
                    </a:moveTo>
                    <a:cubicBezTo>
                      <a:pt x="90990" y="0"/>
                      <a:pt x="0" y="40781"/>
                      <a:pt x="0" y="385989"/>
                    </a:cubicBez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9989A71D-AFCC-9EE7-E8FB-2CDA55B673C3}"/>
                </a:ext>
              </a:extLst>
            </p:cNvPr>
            <p:cNvSpPr/>
            <p:nvPr/>
          </p:nvSpPr>
          <p:spPr>
            <a:xfrm>
              <a:off x="0" y="6135041"/>
              <a:ext cx="12189669" cy="743166"/>
            </a:xfrm>
            <a:custGeom>
              <a:avLst/>
              <a:gdLst>
                <a:gd name="connsiteX0" fmla="*/ 0 w 12189669"/>
                <a:gd name="connsiteY0" fmla="*/ 728867 h 743166"/>
                <a:gd name="connsiteX1" fmla="*/ 724635 w 12189669"/>
                <a:gd name="connsiteY1" fmla="*/ 0 h 743166"/>
                <a:gd name="connsiteX2" fmla="*/ 11450841 w 12189669"/>
                <a:gd name="connsiteY2" fmla="*/ 0 h 743166"/>
                <a:gd name="connsiteX3" fmla="*/ 12189670 w 12189669"/>
                <a:gd name="connsiteY3" fmla="*/ 743166 h 743166"/>
                <a:gd name="connsiteX4" fmla="*/ 0 w 12189669"/>
                <a:gd name="connsiteY4" fmla="*/ 728867 h 74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9669" h="743166">
                  <a:moveTo>
                    <a:pt x="0" y="728867"/>
                  </a:moveTo>
                  <a:lnTo>
                    <a:pt x="724635" y="0"/>
                  </a:lnTo>
                  <a:lnTo>
                    <a:pt x="11450841" y="0"/>
                  </a:lnTo>
                  <a:lnTo>
                    <a:pt x="12189670" y="743166"/>
                  </a:lnTo>
                  <a:lnTo>
                    <a:pt x="0" y="728867"/>
                  </a:lnTo>
                  <a:close/>
                </a:path>
              </a:pathLst>
            </a:custGeom>
            <a:solidFill>
              <a:srgbClr val="A97C5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54" name="Graphic 8">
              <a:extLst>
                <a:ext uri="{FF2B5EF4-FFF2-40B4-BE49-F238E27FC236}">
                  <a16:creationId xmlns:a16="http://schemas.microsoft.com/office/drawing/2014/main" id="{E35A2433-CFFA-17B9-052B-FB974485A627}"/>
                </a:ext>
              </a:extLst>
            </p:cNvPr>
            <p:cNvGrpSpPr/>
            <p:nvPr/>
          </p:nvGrpSpPr>
          <p:grpSpPr>
            <a:xfrm>
              <a:off x="8005938" y="4262190"/>
              <a:ext cx="3837884" cy="2284129"/>
              <a:chOff x="8005938" y="4262190"/>
              <a:chExt cx="3837884" cy="2284129"/>
            </a:xfrm>
          </p:grpSpPr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D18F016F-21C6-C594-F05A-9B5A8BE819DC}"/>
                  </a:ext>
                </a:extLst>
              </p:cNvPr>
              <p:cNvSpPr/>
              <p:nvPr/>
            </p:nvSpPr>
            <p:spPr>
              <a:xfrm>
                <a:off x="11638646" y="4750925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81C17B16-074C-C239-44A1-292547FB0DAE}"/>
                  </a:ext>
                </a:extLst>
              </p:cNvPr>
              <p:cNvSpPr/>
              <p:nvPr/>
            </p:nvSpPr>
            <p:spPr>
              <a:xfrm>
                <a:off x="11536110" y="4604644"/>
                <a:ext cx="102536" cy="1935982"/>
              </a:xfrm>
              <a:custGeom>
                <a:avLst/>
                <a:gdLst>
                  <a:gd name="connsiteX0" fmla="*/ 102536 w 102536"/>
                  <a:gd name="connsiteY0" fmla="*/ 1935983 h 1935982"/>
                  <a:gd name="connsiteX1" fmla="*/ 0 w 102536"/>
                  <a:gd name="connsiteY1" fmla="*/ 1791290 h 1935982"/>
                  <a:gd name="connsiteX2" fmla="*/ 0 w 102536"/>
                  <a:gd name="connsiteY2" fmla="*/ 0 h 1935982"/>
                  <a:gd name="connsiteX3" fmla="*/ 102536 w 102536"/>
                  <a:gd name="connsiteY3" fmla="*/ 0 h 1935982"/>
                  <a:gd name="connsiteX4" fmla="*/ 102536 w 102536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6" h="1935982">
                    <a:moveTo>
                      <a:pt x="102536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536" y="0"/>
                    </a:lnTo>
                    <a:lnTo>
                      <a:pt x="102536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6A028418-531A-C192-F3FE-E604BC8F3170}"/>
                  </a:ext>
                </a:extLst>
              </p:cNvPr>
              <p:cNvSpPr/>
              <p:nvPr/>
            </p:nvSpPr>
            <p:spPr>
              <a:xfrm>
                <a:off x="8108580" y="4526895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9D6B97C8-763C-507A-202A-D30784475243}"/>
                  </a:ext>
                </a:extLst>
              </p:cNvPr>
              <p:cNvSpPr/>
              <p:nvPr/>
            </p:nvSpPr>
            <p:spPr>
              <a:xfrm>
                <a:off x="8005938" y="4380613"/>
                <a:ext cx="102641" cy="1935982"/>
              </a:xfrm>
              <a:custGeom>
                <a:avLst/>
                <a:gdLst>
                  <a:gd name="connsiteX0" fmla="*/ 102642 w 102641"/>
                  <a:gd name="connsiteY0" fmla="*/ 1935983 h 1935982"/>
                  <a:gd name="connsiteX1" fmla="*/ 0 w 102641"/>
                  <a:gd name="connsiteY1" fmla="*/ 1791290 h 1935982"/>
                  <a:gd name="connsiteX2" fmla="*/ 0 w 102641"/>
                  <a:gd name="connsiteY2" fmla="*/ 0 h 1935982"/>
                  <a:gd name="connsiteX3" fmla="*/ 102642 w 102641"/>
                  <a:gd name="connsiteY3" fmla="*/ 0 h 1935982"/>
                  <a:gd name="connsiteX4" fmla="*/ 102642 w 102641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41" h="1935982">
                    <a:moveTo>
                      <a:pt x="102642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642" y="0"/>
                    </a:lnTo>
                    <a:lnTo>
                      <a:pt x="102642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1A161F8F-A0D0-B299-1132-97AEF80C93E6}"/>
                  </a:ext>
                </a:extLst>
              </p:cNvPr>
              <p:cNvSpPr/>
              <p:nvPr/>
            </p:nvSpPr>
            <p:spPr>
              <a:xfrm>
                <a:off x="8403900" y="4751137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0FFDBDBD-F32D-39DD-E201-A2752B6A0753}"/>
                  </a:ext>
                </a:extLst>
              </p:cNvPr>
              <p:cNvSpPr/>
              <p:nvPr/>
            </p:nvSpPr>
            <p:spPr>
              <a:xfrm>
                <a:off x="8301364" y="4604856"/>
                <a:ext cx="102535" cy="1935982"/>
              </a:xfrm>
              <a:custGeom>
                <a:avLst/>
                <a:gdLst>
                  <a:gd name="connsiteX0" fmla="*/ 102536 w 102535"/>
                  <a:gd name="connsiteY0" fmla="*/ 1935983 h 1935982"/>
                  <a:gd name="connsiteX1" fmla="*/ 0 w 102535"/>
                  <a:gd name="connsiteY1" fmla="*/ 1791290 h 1935982"/>
                  <a:gd name="connsiteX2" fmla="*/ 0 w 102535"/>
                  <a:gd name="connsiteY2" fmla="*/ 0 h 1935982"/>
                  <a:gd name="connsiteX3" fmla="*/ 102536 w 102535"/>
                  <a:gd name="connsiteY3" fmla="*/ 0 h 1935982"/>
                  <a:gd name="connsiteX4" fmla="*/ 102536 w 102535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5" h="1935982">
                    <a:moveTo>
                      <a:pt x="102536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536" y="0"/>
                    </a:lnTo>
                    <a:lnTo>
                      <a:pt x="102536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35DE2206-D7BB-07D9-AE38-2AF231102AA2}"/>
                  </a:ext>
                </a:extLst>
              </p:cNvPr>
              <p:cNvSpPr/>
              <p:nvPr/>
            </p:nvSpPr>
            <p:spPr>
              <a:xfrm>
                <a:off x="11240685" y="4552317"/>
                <a:ext cx="205177" cy="1789700"/>
              </a:xfrm>
              <a:custGeom>
                <a:avLst/>
                <a:gdLst>
                  <a:gd name="connsiteX0" fmla="*/ -1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-1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-1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-1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9DC4D33-25A5-2DDA-D253-FA9940D1DBFA}"/>
                  </a:ext>
                </a:extLst>
              </p:cNvPr>
              <p:cNvSpPr/>
              <p:nvPr/>
            </p:nvSpPr>
            <p:spPr>
              <a:xfrm>
                <a:off x="11138149" y="4406035"/>
                <a:ext cx="102534" cy="1935982"/>
              </a:xfrm>
              <a:custGeom>
                <a:avLst/>
                <a:gdLst>
                  <a:gd name="connsiteX0" fmla="*/ 102535 w 102534"/>
                  <a:gd name="connsiteY0" fmla="*/ 1935983 h 1935982"/>
                  <a:gd name="connsiteX1" fmla="*/ 0 w 102534"/>
                  <a:gd name="connsiteY1" fmla="*/ 1791184 h 1935982"/>
                  <a:gd name="connsiteX2" fmla="*/ 0 w 102534"/>
                  <a:gd name="connsiteY2" fmla="*/ 0 h 1935982"/>
                  <a:gd name="connsiteX3" fmla="*/ 102535 w 102534"/>
                  <a:gd name="connsiteY3" fmla="*/ 0 h 1935982"/>
                  <a:gd name="connsiteX4" fmla="*/ 102535 w 102534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4" h="1935982">
                    <a:moveTo>
                      <a:pt x="102535" y="1935983"/>
                    </a:moveTo>
                    <a:lnTo>
                      <a:pt x="0" y="1791184"/>
                    </a:lnTo>
                    <a:lnTo>
                      <a:pt x="0" y="0"/>
                    </a:lnTo>
                    <a:lnTo>
                      <a:pt x="102535" y="0"/>
                    </a:lnTo>
                    <a:lnTo>
                      <a:pt x="102535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5C303773-B5C2-3973-5667-225B3307090A}"/>
                  </a:ext>
                </a:extLst>
              </p:cNvPr>
              <p:cNvSpPr/>
              <p:nvPr/>
            </p:nvSpPr>
            <p:spPr>
              <a:xfrm>
                <a:off x="8005938" y="4262190"/>
                <a:ext cx="3439924" cy="488947"/>
              </a:xfrm>
              <a:custGeom>
                <a:avLst/>
                <a:gdLst>
                  <a:gd name="connsiteX0" fmla="*/ 397961 w 3439924"/>
                  <a:gd name="connsiteY0" fmla="*/ 488948 h 488947"/>
                  <a:gd name="connsiteX1" fmla="*/ 0 w 3439924"/>
                  <a:gd name="connsiteY1" fmla="*/ 206765 h 488947"/>
                  <a:gd name="connsiteX2" fmla="*/ 0 w 3439924"/>
                  <a:gd name="connsiteY2" fmla="*/ 0 h 488947"/>
                  <a:gd name="connsiteX3" fmla="*/ 3439924 w 3439924"/>
                  <a:gd name="connsiteY3" fmla="*/ 0 h 488947"/>
                  <a:gd name="connsiteX4" fmla="*/ 397961 w 3439924"/>
                  <a:gd name="connsiteY4" fmla="*/ 488948 h 48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39924" h="488947">
                    <a:moveTo>
                      <a:pt x="397961" y="488948"/>
                    </a:moveTo>
                    <a:lnTo>
                      <a:pt x="0" y="206765"/>
                    </a:lnTo>
                    <a:lnTo>
                      <a:pt x="0" y="0"/>
                    </a:lnTo>
                    <a:lnTo>
                      <a:pt x="3439924" y="0"/>
                    </a:lnTo>
                    <a:lnTo>
                      <a:pt x="397961" y="488948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2FC5581F-1800-B8C5-8497-CCEDBCA5535B}"/>
                  </a:ext>
                </a:extLst>
              </p:cNvPr>
              <p:cNvSpPr/>
              <p:nvPr/>
            </p:nvSpPr>
            <p:spPr>
              <a:xfrm>
                <a:off x="8403900" y="4549775"/>
                <a:ext cx="3439817" cy="201362"/>
              </a:xfrm>
              <a:custGeom>
                <a:avLst/>
                <a:gdLst>
                  <a:gd name="connsiteX0" fmla="*/ 0 w 3439817"/>
                  <a:gd name="connsiteY0" fmla="*/ 0 h 201362"/>
                  <a:gd name="connsiteX1" fmla="*/ 3439818 w 3439817"/>
                  <a:gd name="connsiteY1" fmla="*/ 0 h 201362"/>
                  <a:gd name="connsiteX2" fmla="*/ 3439818 w 3439817"/>
                  <a:gd name="connsiteY2" fmla="*/ 201363 h 201362"/>
                  <a:gd name="connsiteX3" fmla="*/ 0 w 3439817"/>
                  <a:gd name="connsiteY3" fmla="*/ 201363 h 20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9817" h="201362">
                    <a:moveTo>
                      <a:pt x="0" y="0"/>
                    </a:moveTo>
                    <a:lnTo>
                      <a:pt x="3439818" y="0"/>
                    </a:lnTo>
                    <a:lnTo>
                      <a:pt x="3439818" y="201363"/>
                    </a:lnTo>
                    <a:lnTo>
                      <a:pt x="0" y="201363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111EEEC-4852-79E1-E16E-C62937A19445}"/>
                  </a:ext>
                </a:extLst>
              </p:cNvPr>
              <p:cNvSpPr/>
              <p:nvPr/>
            </p:nvSpPr>
            <p:spPr>
              <a:xfrm>
                <a:off x="8005938" y="4262190"/>
                <a:ext cx="3837884" cy="287585"/>
              </a:xfrm>
              <a:custGeom>
                <a:avLst/>
                <a:gdLst>
                  <a:gd name="connsiteX0" fmla="*/ 3837885 w 3837884"/>
                  <a:gd name="connsiteY0" fmla="*/ 287585 h 287585"/>
                  <a:gd name="connsiteX1" fmla="*/ 397961 w 3837884"/>
                  <a:gd name="connsiteY1" fmla="*/ 287585 h 287585"/>
                  <a:gd name="connsiteX2" fmla="*/ 0 w 3837884"/>
                  <a:gd name="connsiteY2" fmla="*/ 0 h 287585"/>
                  <a:gd name="connsiteX3" fmla="*/ 3439924 w 3837884"/>
                  <a:gd name="connsiteY3" fmla="*/ 0 h 287585"/>
                  <a:gd name="connsiteX4" fmla="*/ 3837885 w 3837884"/>
                  <a:gd name="connsiteY4" fmla="*/ 287585 h 28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37884" h="287585">
                    <a:moveTo>
                      <a:pt x="3837885" y="287585"/>
                    </a:moveTo>
                    <a:lnTo>
                      <a:pt x="397961" y="287585"/>
                    </a:lnTo>
                    <a:lnTo>
                      <a:pt x="0" y="0"/>
                    </a:lnTo>
                    <a:lnTo>
                      <a:pt x="3439924" y="0"/>
                    </a:lnTo>
                    <a:lnTo>
                      <a:pt x="3837885" y="287585"/>
                    </a:lnTo>
                    <a:close/>
                  </a:path>
                </a:pathLst>
              </a:custGeom>
              <a:solidFill>
                <a:srgbClr val="A97C5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61C9422D-C293-F7F8-67A7-26F1CD1FBE96}"/>
              </a:ext>
            </a:extLst>
          </p:cNvPr>
          <p:cNvSpPr/>
          <p:nvPr/>
        </p:nvSpPr>
        <p:spPr>
          <a:xfrm>
            <a:off x="6564062" y="4320454"/>
            <a:ext cx="336214" cy="379487"/>
          </a:xfrm>
          <a:custGeom>
            <a:avLst/>
            <a:gdLst>
              <a:gd name="connsiteX0" fmla="*/ 274029 w 336214"/>
              <a:gd name="connsiteY0" fmla="*/ 289492 h 379487"/>
              <a:gd name="connsiteX1" fmla="*/ 278054 w 336214"/>
              <a:gd name="connsiteY1" fmla="*/ 289068 h 379487"/>
              <a:gd name="connsiteX2" fmla="*/ 278054 w 336214"/>
              <a:gd name="connsiteY2" fmla="*/ 289068 h 379487"/>
              <a:gd name="connsiteX3" fmla="*/ 335995 w 336214"/>
              <a:gd name="connsiteY3" fmla="*/ 211108 h 379487"/>
              <a:gd name="connsiteX4" fmla="*/ 328580 w 336214"/>
              <a:gd name="connsiteY4" fmla="*/ 182826 h 379487"/>
              <a:gd name="connsiteX5" fmla="*/ 240874 w 336214"/>
              <a:gd name="connsiteY5" fmla="*/ 0 h 379487"/>
              <a:gd name="connsiteX6" fmla="*/ 0 w 336214"/>
              <a:gd name="connsiteY6" fmla="*/ 79973 h 379487"/>
              <a:gd name="connsiteX7" fmla="*/ 78808 w 336214"/>
              <a:gd name="connsiteY7" fmla="*/ 232928 h 379487"/>
              <a:gd name="connsiteX8" fmla="*/ 78808 w 336214"/>
              <a:gd name="connsiteY8" fmla="*/ 232928 h 379487"/>
              <a:gd name="connsiteX9" fmla="*/ 20867 w 336214"/>
              <a:gd name="connsiteY9" fmla="*/ 310889 h 379487"/>
              <a:gd name="connsiteX10" fmla="*/ 93744 w 336214"/>
              <a:gd name="connsiteY10" fmla="*/ 379316 h 379487"/>
              <a:gd name="connsiteX11" fmla="*/ 97769 w 336214"/>
              <a:gd name="connsiteY11" fmla="*/ 378892 h 379487"/>
              <a:gd name="connsiteX12" fmla="*/ 155710 w 336214"/>
              <a:gd name="connsiteY12" fmla="*/ 300932 h 379487"/>
              <a:gd name="connsiteX13" fmla="*/ 148189 w 336214"/>
              <a:gd name="connsiteY13" fmla="*/ 272544 h 379487"/>
              <a:gd name="connsiteX14" fmla="*/ 93426 w 336214"/>
              <a:gd name="connsiteY14" fmla="*/ 163759 h 379487"/>
              <a:gd name="connsiteX15" fmla="*/ 233353 w 336214"/>
              <a:gd name="connsiteY15" fmla="*/ 86964 h 379487"/>
              <a:gd name="connsiteX16" fmla="*/ 259834 w 336214"/>
              <a:gd name="connsiteY16" fmla="*/ 142892 h 379487"/>
              <a:gd name="connsiteX17" fmla="*/ 259199 w 336214"/>
              <a:gd name="connsiteY17" fmla="*/ 142892 h 379487"/>
              <a:gd name="connsiteX18" fmla="*/ 201258 w 336214"/>
              <a:gd name="connsiteY18" fmla="*/ 220853 h 379487"/>
              <a:gd name="connsiteX19" fmla="*/ 224456 w 336214"/>
              <a:gd name="connsiteY19" fmla="*/ 270955 h 379487"/>
              <a:gd name="connsiteX20" fmla="*/ 274029 w 336214"/>
              <a:gd name="connsiteY20" fmla="*/ 289280 h 379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6214" h="379487">
                <a:moveTo>
                  <a:pt x="274029" y="289492"/>
                </a:moveTo>
                <a:cubicBezTo>
                  <a:pt x="275406" y="289492"/>
                  <a:pt x="276783" y="289280"/>
                  <a:pt x="278054" y="289068"/>
                </a:cubicBezTo>
                <a:lnTo>
                  <a:pt x="278054" y="289068"/>
                </a:lnTo>
                <a:cubicBezTo>
                  <a:pt x="313433" y="284195"/>
                  <a:pt x="338855" y="249876"/>
                  <a:pt x="335995" y="211108"/>
                </a:cubicBezTo>
                <a:cubicBezTo>
                  <a:pt x="335253" y="201257"/>
                  <a:pt x="332817" y="191723"/>
                  <a:pt x="328580" y="182826"/>
                </a:cubicBezTo>
                <a:lnTo>
                  <a:pt x="240874" y="0"/>
                </a:lnTo>
                <a:lnTo>
                  <a:pt x="0" y="79973"/>
                </a:lnTo>
                <a:lnTo>
                  <a:pt x="78808" y="232928"/>
                </a:lnTo>
                <a:cubicBezTo>
                  <a:pt x="78808" y="232928"/>
                  <a:pt x="78808" y="232928"/>
                  <a:pt x="78808" y="232928"/>
                </a:cubicBezTo>
                <a:cubicBezTo>
                  <a:pt x="43429" y="237800"/>
                  <a:pt x="18007" y="272120"/>
                  <a:pt x="20867" y="310889"/>
                </a:cubicBezTo>
                <a:cubicBezTo>
                  <a:pt x="23833" y="351351"/>
                  <a:pt x="56564" y="382070"/>
                  <a:pt x="93744" y="379316"/>
                </a:cubicBezTo>
                <a:cubicBezTo>
                  <a:pt x="95121" y="379316"/>
                  <a:pt x="96498" y="379104"/>
                  <a:pt x="97769" y="378892"/>
                </a:cubicBezTo>
                <a:cubicBezTo>
                  <a:pt x="133148" y="374019"/>
                  <a:pt x="158570" y="339700"/>
                  <a:pt x="155710" y="300932"/>
                </a:cubicBezTo>
                <a:cubicBezTo>
                  <a:pt x="154969" y="291081"/>
                  <a:pt x="152532" y="281547"/>
                  <a:pt x="148189" y="272544"/>
                </a:cubicBezTo>
                <a:lnTo>
                  <a:pt x="93426" y="163759"/>
                </a:lnTo>
                <a:lnTo>
                  <a:pt x="233353" y="86964"/>
                </a:lnTo>
                <a:lnTo>
                  <a:pt x="259834" y="142892"/>
                </a:lnTo>
                <a:cubicBezTo>
                  <a:pt x="259834" y="142892"/>
                  <a:pt x="259411" y="142892"/>
                  <a:pt x="259199" y="142892"/>
                </a:cubicBezTo>
                <a:cubicBezTo>
                  <a:pt x="223820" y="147765"/>
                  <a:pt x="198398" y="182084"/>
                  <a:pt x="201258" y="220853"/>
                </a:cubicBezTo>
                <a:cubicBezTo>
                  <a:pt x="202741" y="240237"/>
                  <a:pt x="210897" y="258032"/>
                  <a:pt x="224456" y="270955"/>
                </a:cubicBezTo>
                <a:cubicBezTo>
                  <a:pt x="238226" y="284090"/>
                  <a:pt x="255915" y="290551"/>
                  <a:pt x="274029" y="289280"/>
                </a:cubicBez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4F2DB4B4-0BC1-230B-B02C-0CC1F6491787}"/>
              </a:ext>
            </a:extLst>
          </p:cNvPr>
          <p:cNvSpPr/>
          <p:nvPr/>
        </p:nvSpPr>
        <p:spPr>
          <a:xfrm>
            <a:off x="7041701" y="5244746"/>
            <a:ext cx="155074" cy="259515"/>
          </a:xfrm>
          <a:custGeom>
            <a:avLst/>
            <a:gdLst>
              <a:gd name="connsiteX0" fmla="*/ 111539 w 155074"/>
              <a:gd name="connsiteY0" fmla="*/ 0 h 259515"/>
              <a:gd name="connsiteX1" fmla="*/ 0 w 155074"/>
              <a:gd name="connsiteY1" fmla="*/ 80502 h 259515"/>
              <a:gd name="connsiteX2" fmla="*/ 72982 w 155074"/>
              <a:gd name="connsiteY2" fmla="*/ 152955 h 259515"/>
              <a:gd name="connsiteX3" fmla="*/ 51267 w 155074"/>
              <a:gd name="connsiteY3" fmla="*/ 222442 h 259515"/>
              <a:gd name="connsiteX4" fmla="*/ 103065 w 155074"/>
              <a:gd name="connsiteY4" fmla="*/ 259515 h 259515"/>
              <a:gd name="connsiteX5" fmla="*/ 103065 w 155074"/>
              <a:gd name="connsiteY5" fmla="*/ 259515 h 259515"/>
              <a:gd name="connsiteX6" fmla="*/ 121178 w 155074"/>
              <a:gd name="connsiteY6" fmla="*/ 256019 h 259515"/>
              <a:gd name="connsiteX7" fmla="*/ 149036 w 155074"/>
              <a:gd name="connsiteY7" fmla="*/ 183673 h 259515"/>
              <a:gd name="connsiteX8" fmla="*/ 137067 w 155074"/>
              <a:gd name="connsiteY8" fmla="*/ 164606 h 259515"/>
              <a:gd name="connsiteX9" fmla="*/ 83151 w 155074"/>
              <a:gd name="connsiteY9" fmla="*/ 110267 h 259515"/>
              <a:gd name="connsiteX10" fmla="*/ 155074 w 155074"/>
              <a:gd name="connsiteY10" fmla="*/ 64826 h 259515"/>
              <a:gd name="connsiteX11" fmla="*/ 111645 w 155074"/>
              <a:gd name="connsiteY11" fmla="*/ 106 h 259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5074" h="259515">
                <a:moveTo>
                  <a:pt x="111539" y="0"/>
                </a:moveTo>
                <a:lnTo>
                  <a:pt x="0" y="80502"/>
                </a:lnTo>
                <a:lnTo>
                  <a:pt x="72982" y="152955"/>
                </a:lnTo>
                <a:cubicBezTo>
                  <a:pt x="50315" y="165878"/>
                  <a:pt x="40569" y="195536"/>
                  <a:pt x="51267" y="222442"/>
                </a:cubicBezTo>
                <a:cubicBezTo>
                  <a:pt x="60059" y="244579"/>
                  <a:pt x="80820" y="259515"/>
                  <a:pt x="103065" y="259515"/>
                </a:cubicBezTo>
                <a:lnTo>
                  <a:pt x="103065" y="259515"/>
                </a:lnTo>
                <a:cubicBezTo>
                  <a:pt x="109314" y="259515"/>
                  <a:pt x="115352" y="258350"/>
                  <a:pt x="121178" y="256019"/>
                </a:cubicBezTo>
                <a:cubicBezTo>
                  <a:pt x="148083" y="245321"/>
                  <a:pt x="160582" y="212908"/>
                  <a:pt x="149036" y="183673"/>
                </a:cubicBezTo>
                <a:cubicBezTo>
                  <a:pt x="146177" y="176576"/>
                  <a:pt x="142152" y="170115"/>
                  <a:pt x="137067" y="164606"/>
                </a:cubicBezTo>
                <a:lnTo>
                  <a:pt x="83151" y="110267"/>
                </a:lnTo>
                <a:lnTo>
                  <a:pt x="155074" y="64826"/>
                </a:lnTo>
                <a:lnTo>
                  <a:pt x="111645" y="106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2" name="Freeform: Shape 331">
            <a:extLst>
              <a:ext uri="{FF2B5EF4-FFF2-40B4-BE49-F238E27FC236}">
                <a16:creationId xmlns:a16="http://schemas.microsoft.com/office/drawing/2014/main" id="{95AB4682-504E-1C09-610A-CEB65DB97EEC}"/>
              </a:ext>
            </a:extLst>
          </p:cNvPr>
          <p:cNvSpPr/>
          <p:nvPr/>
        </p:nvSpPr>
        <p:spPr>
          <a:xfrm>
            <a:off x="6507282" y="5104845"/>
            <a:ext cx="287936" cy="240916"/>
          </a:xfrm>
          <a:custGeom>
            <a:avLst/>
            <a:gdLst>
              <a:gd name="connsiteX0" fmla="*/ 104474 w 287936"/>
              <a:gd name="connsiteY0" fmla="*/ 121389 h 240916"/>
              <a:gd name="connsiteX1" fmla="*/ 100873 w 287936"/>
              <a:gd name="connsiteY1" fmla="*/ 118953 h 240916"/>
              <a:gd name="connsiteX2" fmla="*/ 17086 w 287936"/>
              <a:gd name="connsiteY2" fmla="*/ 135478 h 240916"/>
              <a:gd name="connsiteX3" fmla="*/ 32 w 287936"/>
              <a:gd name="connsiteY3" fmla="*/ 183144 h 240916"/>
              <a:gd name="connsiteX4" fmla="*/ 20688 w 287936"/>
              <a:gd name="connsiteY4" fmla="*/ 227102 h 240916"/>
              <a:gd name="connsiteX5" fmla="*/ 27997 w 287936"/>
              <a:gd name="connsiteY5" fmla="*/ 232398 h 240916"/>
              <a:gd name="connsiteX6" fmla="*/ 111783 w 287936"/>
              <a:gd name="connsiteY6" fmla="*/ 215874 h 240916"/>
              <a:gd name="connsiteX7" fmla="*/ 125130 w 287936"/>
              <a:gd name="connsiteY7" fmla="*/ 192677 h 240916"/>
              <a:gd name="connsiteX8" fmla="*/ 153942 w 287936"/>
              <a:gd name="connsiteY8" fmla="*/ 99887 h 240916"/>
              <a:gd name="connsiteX9" fmla="*/ 245143 w 287936"/>
              <a:gd name="connsiteY9" fmla="*/ 152002 h 240916"/>
              <a:gd name="connsiteX10" fmla="*/ 287937 w 287936"/>
              <a:gd name="connsiteY10" fmla="*/ 72135 h 240916"/>
              <a:gd name="connsiteX11" fmla="*/ 141337 w 287936"/>
              <a:gd name="connsiteY11" fmla="*/ 0 h 240916"/>
              <a:gd name="connsiteX12" fmla="*/ 104686 w 287936"/>
              <a:gd name="connsiteY12" fmla="*/ 121389 h 24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7936" h="240916">
                <a:moveTo>
                  <a:pt x="104474" y="121389"/>
                </a:moveTo>
                <a:cubicBezTo>
                  <a:pt x="103309" y="120542"/>
                  <a:pt x="102038" y="119695"/>
                  <a:pt x="100873" y="118953"/>
                </a:cubicBezTo>
                <a:cubicBezTo>
                  <a:pt x="74709" y="102959"/>
                  <a:pt x="38695" y="110055"/>
                  <a:pt x="17086" y="135478"/>
                </a:cubicBezTo>
                <a:cubicBezTo>
                  <a:pt x="5540" y="149036"/>
                  <a:pt x="-497" y="165984"/>
                  <a:pt x="32" y="183144"/>
                </a:cubicBezTo>
                <a:cubicBezTo>
                  <a:pt x="562" y="200621"/>
                  <a:pt x="7976" y="216192"/>
                  <a:pt x="20688" y="227102"/>
                </a:cubicBezTo>
                <a:cubicBezTo>
                  <a:pt x="23018" y="229009"/>
                  <a:pt x="25454" y="230810"/>
                  <a:pt x="27997" y="232398"/>
                </a:cubicBezTo>
                <a:cubicBezTo>
                  <a:pt x="54160" y="248393"/>
                  <a:pt x="90175" y="241296"/>
                  <a:pt x="111783" y="215874"/>
                </a:cubicBezTo>
                <a:cubicBezTo>
                  <a:pt x="117715" y="208989"/>
                  <a:pt x="122164" y="201151"/>
                  <a:pt x="125130" y="192677"/>
                </a:cubicBezTo>
                <a:lnTo>
                  <a:pt x="153942" y="99887"/>
                </a:lnTo>
                <a:lnTo>
                  <a:pt x="245143" y="152002"/>
                </a:lnTo>
                <a:lnTo>
                  <a:pt x="287937" y="72135"/>
                </a:lnTo>
                <a:lnTo>
                  <a:pt x="141337" y="0"/>
                </a:lnTo>
                <a:lnTo>
                  <a:pt x="104686" y="121389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3" name="Freeform: Shape 332">
            <a:extLst>
              <a:ext uri="{FF2B5EF4-FFF2-40B4-BE49-F238E27FC236}">
                <a16:creationId xmlns:a16="http://schemas.microsoft.com/office/drawing/2014/main" id="{125C1B4E-5408-F4BA-35BB-7DEA0ECED265}"/>
              </a:ext>
            </a:extLst>
          </p:cNvPr>
          <p:cNvSpPr/>
          <p:nvPr/>
        </p:nvSpPr>
        <p:spPr>
          <a:xfrm>
            <a:off x="5806029" y="5086494"/>
            <a:ext cx="391764" cy="353292"/>
          </a:xfrm>
          <a:custGeom>
            <a:avLst/>
            <a:gdLst>
              <a:gd name="connsiteX0" fmla="*/ 183940 w 391764"/>
              <a:gd name="connsiteY0" fmla="*/ 0 h 353292"/>
              <a:gd name="connsiteX1" fmla="*/ 117524 w 391764"/>
              <a:gd name="connsiteY1" fmla="*/ 152955 h 353292"/>
              <a:gd name="connsiteX2" fmla="*/ 117524 w 391764"/>
              <a:gd name="connsiteY2" fmla="*/ 152955 h 353292"/>
              <a:gd name="connsiteX3" fmla="*/ 23463 w 391764"/>
              <a:gd name="connsiteY3" fmla="*/ 157298 h 353292"/>
              <a:gd name="connsiteX4" fmla="*/ 16895 w 391764"/>
              <a:gd name="connsiteY4" fmla="*/ 253901 h 353292"/>
              <a:gd name="connsiteX5" fmla="*/ 19649 w 391764"/>
              <a:gd name="connsiteY5" fmla="*/ 256655 h 353292"/>
              <a:gd name="connsiteX6" fmla="*/ 113711 w 391764"/>
              <a:gd name="connsiteY6" fmla="*/ 252312 h 353292"/>
              <a:gd name="connsiteX7" fmla="*/ 130341 w 391764"/>
              <a:gd name="connsiteY7" fmla="*/ 229221 h 353292"/>
              <a:gd name="connsiteX8" fmla="*/ 178326 w 391764"/>
              <a:gd name="connsiteY8" fmla="*/ 121495 h 353292"/>
              <a:gd name="connsiteX9" fmla="*/ 321855 w 391764"/>
              <a:gd name="connsiteY9" fmla="*/ 179330 h 353292"/>
              <a:gd name="connsiteX10" fmla="*/ 296115 w 391764"/>
              <a:gd name="connsiteY10" fmla="*/ 233563 h 353292"/>
              <a:gd name="connsiteX11" fmla="*/ 295691 w 391764"/>
              <a:gd name="connsiteY11" fmla="*/ 233140 h 353292"/>
              <a:gd name="connsiteX12" fmla="*/ 201629 w 391764"/>
              <a:gd name="connsiteY12" fmla="*/ 237483 h 353292"/>
              <a:gd name="connsiteX13" fmla="*/ 178326 w 391764"/>
              <a:gd name="connsiteY13" fmla="*/ 285678 h 353292"/>
              <a:gd name="connsiteX14" fmla="*/ 195062 w 391764"/>
              <a:gd name="connsiteY14" fmla="*/ 334086 h 353292"/>
              <a:gd name="connsiteX15" fmla="*/ 197816 w 391764"/>
              <a:gd name="connsiteY15" fmla="*/ 336840 h 353292"/>
              <a:gd name="connsiteX16" fmla="*/ 197816 w 391764"/>
              <a:gd name="connsiteY16" fmla="*/ 336840 h 353292"/>
              <a:gd name="connsiteX17" fmla="*/ 291878 w 391764"/>
              <a:gd name="connsiteY17" fmla="*/ 332497 h 353292"/>
              <a:gd name="connsiteX18" fmla="*/ 308508 w 391764"/>
              <a:gd name="connsiteY18" fmla="*/ 309617 h 353292"/>
              <a:gd name="connsiteX19" fmla="*/ 391765 w 391764"/>
              <a:gd name="connsiteY19" fmla="*/ 131664 h 353292"/>
              <a:gd name="connsiteX20" fmla="*/ 183940 w 391764"/>
              <a:gd name="connsiteY20" fmla="*/ 106 h 353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91764" h="353292">
                <a:moveTo>
                  <a:pt x="183940" y="0"/>
                </a:moveTo>
                <a:lnTo>
                  <a:pt x="117524" y="152955"/>
                </a:lnTo>
                <a:cubicBezTo>
                  <a:pt x="117524" y="152955"/>
                  <a:pt x="117524" y="152955"/>
                  <a:pt x="117524" y="152955"/>
                </a:cubicBezTo>
                <a:cubicBezTo>
                  <a:pt x="92103" y="129440"/>
                  <a:pt x="50791" y="131346"/>
                  <a:pt x="23463" y="157298"/>
                </a:cubicBezTo>
                <a:cubicBezTo>
                  <a:pt x="-5031" y="184309"/>
                  <a:pt x="-7997" y="227738"/>
                  <a:pt x="16895" y="253901"/>
                </a:cubicBezTo>
                <a:cubicBezTo>
                  <a:pt x="17849" y="254854"/>
                  <a:pt x="18696" y="255808"/>
                  <a:pt x="19649" y="256655"/>
                </a:cubicBezTo>
                <a:cubicBezTo>
                  <a:pt x="45072" y="280170"/>
                  <a:pt x="86383" y="278264"/>
                  <a:pt x="113711" y="252312"/>
                </a:cubicBezTo>
                <a:cubicBezTo>
                  <a:pt x="120703" y="245745"/>
                  <a:pt x="126316" y="238012"/>
                  <a:pt x="130341" y="229221"/>
                </a:cubicBezTo>
                <a:lnTo>
                  <a:pt x="178326" y="121495"/>
                </a:lnTo>
                <a:lnTo>
                  <a:pt x="321855" y="179330"/>
                </a:lnTo>
                <a:lnTo>
                  <a:pt x="296115" y="233563"/>
                </a:lnTo>
                <a:cubicBezTo>
                  <a:pt x="296115" y="233563"/>
                  <a:pt x="295797" y="233246"/>
                  <a:pt x="295691" y="233140"/>
                </a:cubicBezTo>
                <a:cubicBezTo>
                  <a:pt x="270269" y="209624"/>
                  <a:pt x="228958" y="211531"/>
                  <a:pt x="201629" y="237483"/>
                </a:cubicBezTo>
                <a:cubicBezTo>
                  <a:pt x="187965" y="250511"/>
                  <a:pt x="179703" y="267565"/>
                  <a:pt x="178326" y="285678"/>
                </a:cubicBezTo>
                <a:cubicBezTo>
                  <a:pt x="176949" y="304109"/>
                  <a:pt x="182881" y="321269"/>
                  <a:pt x="195062" y="334086"/>
                </a:cubicBezTo>
                <a:cubicBezTo>
                  <a:pt x="196015" y="335039"/>
                  <a:pt x="196863" y="335993"/>
                  <a:pt x="197816" y="336840"/>
                </a:cubicBezTo>
                <a:cubicBezTo>
                  <a:pt x="197816" y="336840"/>
                  <a:pt x="197816" y="336840"/>
                  <a:pt x="197816" y="336840"/>
                </a:cubicBezTo>
                <a:cubicBezTo>
                  <a:pt x="223238" y="360355"/>
                  <a:pt x="264549" y="358448"/>
                  <a:pt x="291878" y="332497"/>
                </a:cubicBezTo>
                <a:cubicBezTo>
                  <a:pt x="298869" y="325930"/>
                  <a:pt x="304483" y="318197"/>
                  <a:pt x="308508" y="309617"/>
                </a:cubicBezTo>
                <a:lnTo>
                  <a:pt x="391765" y="131664"/>
                </a:lnTo>
                <a:lnTo>
                  <a:pt x="183940" y="106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3317C816-8DE7-FA67-FDCE-855C7FA74FE9}"/>
              </a:ext>
            </a:extLst>
          </p:cNvPr>
          <p:cNvGrpSpPr/>
          <p:nvPr/>
        </p:nvGrpSpPr>
        <p:grpSpPr>
          <a:xfrm>
            <a:off x="5725579" y="5564849"/>
            <a:ext cx="1746707" cy="1213652"/>
            <a:chOff x="5725579" y="5564849"/>
            <a:chExt cx="1746707" cy="1213652"/>
          </a:xfrm>
        </p:grpSpPr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64D87A21-6D29-2CBC-AA46-68457613EA6F}"/>
                </a:ext>
              </a:extLst>
            </p:cNvPr>
            <p:cNvSpPr/>
            <p:nvPr/>
          </p:nvSpPr>
          <p:spPr>
            <a:xfrm>
              <a:off x="5832563" y="5595674"/>
              <a:ext cx="301887" cy="461936"/>
            </a:xfrm>
            <a:custGeom>
              <a:avLst/>
              <a:gdLst>
                <a:gd name="connsiteX0" fmla="*/ 40464 w 301887"/>
                <a:gd name="connsiteY0" fmla="*/ 461937 h 461936"/>
                <a:gd name="connsiteX1" fmla="*/ 0 w 301887"/>
                <a:gd name="connsiteY1" fmla="*/ 452827 h 461936"/>
                <a:gd name="connsiteX2" fmla="*/ 90143 w 301887"/>
                <a:gd name="connsiteY2" fmla="*/ 53492 h 461936"/>
                <a:gd name="connsiteX3" fmla="*/ 90143 w 301887"/>
                <a:gd name="connsiteY3" fmla="*/ 53280 h 461936"/>
                <a:gd name="connsiteX4" fmla="*/ 112916 w 301887"/>
                <a:gd name="connsiteY4" fmla="*/ 16630 h 461936"/>
                <a:gd name="connsiteX5" fmla="*/ 158146 w 301887"/>
                <a:gd name="connsiteY5" fmla="*/ 0 h 461936"/>
                <a:gd name="connsiteX6" fmla="*/ 301887 w 301887"/>
                <a:gd name="connsiteY6" fmla="*/ 0 h 461936"/>
                <a:gd name="connsiteX7" fmla="*/ 301887 w 301887"/>
                <a:gd name="connsiteY7" fmla="*/ 41522 h 461936"/>
                <a:gd name="connsiteX8" fmla="*/ 158146 w 301887"/>
                <a:gd name="connsiteY8" fmla="*/ 41522 h 461936"/>
                <a:gd name="connsiteX9" fmla="*/ 139715 w 301887"/>
                <a:gd name="connsiteY9" fmla="*/ 48302 h 461936"/>
                <a:gd name="connsiteX10" fmla="*/ 130500 w 301887"/>
                <a:gd name="connsiteY10" fmla="*/ 63025 h 461936"/>
                <a:gd name="connsiteX11" fmla="*/ 40464 w 301887"/>
                <a:gd name="connsiteY11" fmla="*/ 461937 h 46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887" h="461936">
                  <a:moveTo>
                    <a:pt x="40464" y="461937"/>
                  </a:moveTo>
                  <a:lnTo>
                    <a:pt x="0" y="452827"/>
                  </a:lnTo>
                  <a:lnTo>
                    <a:pt x="90143" y="53492"/>
                  </a:lnTo>
                  <a:lnTo>
                    <a:pt x="90143" y="53280"/>
                  </a:lnTo>
                  <a:cubicBezTo>
                    <a:pt x="93744" y="38874"/>
                    <a:pt x="101582" y="26163"/>
                    <a:pt x="112916" y="16630"/>
                  </a:cubicBezTo>
                  <a:cubicBezTo>
                    <a:pt x="125521" y="5932"/>
                    <a:pt x="141622" y="0"/>
                    <a:pt x="158146" y="0"/>
                  </a:cubicBezTo>
                  <a:lnTo>
                    <a:pt x="301887" y="0"/>
                  </a:lnTo>
                  <a:lnTo>
                    <a:pt x="301887" y="41522"/>
                  </a:lnTo>
                  <a:lnTo>
                    <a:pt x="158146" y="41522"/>
                  </a:lnTo>
                  <a:cubicBezTo>
                    <a:pt x="151367" y="41522"/>
                    <a:pt x="144906" y="43958"/>
                    <a:pt x="139715" y="48302"/>
                  </a:cubicBezTo>
                  <a:cubicBezTo>
                    <a:pt x="135161" y="52115"/>
                    <a:pt x="131983" y="57305"/>
                    <a:pt x="130500" y="63025"/>
                  </a:cubicBezTo>
                  <a:lnTo>
                    <a:pt x="40464" y="461937"/>
                  </a:lnTo>
                  <a:close/>
                </a:path>
              </a:pathLst>
            </a:custGeom>
            <a:solidFill>
              <a:srgbClr val="A0A0C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7EB1FB0-6AA7-D470-A16D-96F5CE505361}"/>
                </a:ext>
              </a:extLst>
            </p:cNvPr>
            <p:cNvSpPr/>
            <p:nvPr/>
          </p:nvSpPr>
          <p:spPr>
            <a:xfrm>
              <a:off x="7063309" y="5595674"/>
              <a:ext cx="301781" cy="462042"/>
            </a:xfrm>
            <a:custGeom>
              <a:avLst/>
              <a:gdLst>
                <a:gd name="connsiteX0" fmla="*/ 261424 w 301781"/>
                <a:gd name="connsiteY0" fmla="*/ 461937 h 462042"/>
                <a:gd name="connsiteX1" fmla="*/ 171387 w 301781"/>
                <a:gd name="connsiteY1" fmla="*/ 63025 h 462042"/>
                <a:gd name="connsiteX2" fmla="*/ 162172 w 301781"/>
                <a:gd name="connsiteY2" fmla="*/ 48302 h 462042"/>
                <a:gd name="connsiteX3" fmla="*/ 143741 w 301781"/>
                <a:gd name="connsiteY3" fmla="*/ 41522 h 462042"/>
                <a:gd name="connsiteX4" fmla="*/ 0 w 301781"/>
                <a:gd name="connsiteY4" fmla="*/ 41522 h 462042"/>
                <a:gd name="connsiteX5" fmla="*/ 0 w 301781"/>
                <a:gd name="connsiteY5" fmla="*/ 0 h 462042"/>
                <a:gd name="connsiteX6" fmla="*/ 143741 w 301781"/>
                <a:gd name="connsiteY6" fmla="*/ 0 h 462042"/>
                <a:gd name="connsiteX7" fmla="*/ 188970 w 301781"/>
                <a:gd name="connsiteY7" fmla="*/ 16630 h 462042"/>
                <a:gd name="connsiteX8" fmla="*/ 211639 w 301781"/>
                <a:gd name="connsiteY8" fmla="*/ 53280 h 462042"/>
                <a:gd name="connsiteX9" fmla="*/ 211639 w 301781"/>
                <a:gd name="connsiteY9" fmla="*/ 53704 h 462042"/>
                <a:gd name="connsiteX10" fmla="*/ 301781 w 301781"/>
                <a:gd name="connsiteY10" fmla="*/ 452933 h 462042"/>
                <a:gd name="connsiteX11" fmla="*/ 261317 w 301781"/>
                <a:gd name="connsiteY11" fmla="*/ 462043 h 46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781" h="462042">
                  <a:moveTo>
                    <a:pt x="261424" y="461937"/>
                  </a:moveTo>
                  <a:lnTo>
                    <a:pt x="171387" y="63025"/>
                  </a:lnTo>
                  <a:cubicBezTo>
                    <a:pt x="169904" y="57199"/>
                    <a:pt x="166726" y="52115"/>
                    <a:pt x="162172" y="48302"/>
                  </a:cubicBezTo>
                  <a:cubicBezTo>
                    <a:pt x="156981" y="43958"/>
                    <a:pt x="150520" y="41522"/>
                    <a:pt x="143741" y="41522"/>
                  </a:cubicBezTo>
                  <a:lnTo>
                    <a:pt x="0" y="41522"/>
                  </a:lnTo>
                  <a:lnTo>
                    <a:pt x="0" y="0"/>
                  </a:lnTo>
                  <a:lnTo>
                    <a:pt x="143741" y="0"/>
                  </a:lnTo>
                  <a:cubicBezTo>
                    <a:pt x="160265" y="0"/>
                    <a:pt x="176365" y="5932"/>
                    <a:pt x="188970" y="16630"/>
                  </a:cubicBezTo>
                  <a:cubicBezTo>
                    <a:pt x="200304" y="26269"/>
                    <a:pt x="208143" y="38874"/>
                    <a:pt x="211639" y="53280"/>
                  </a:cubicBezTo>
                  <a:lnTo>
                    <a:pt x="211639" y="53704"/>
                  </a:lnTo>
                  <a:cubicBezTo>
                    <a:pt x="211639" y="53704"/>
                    <a:pt x="301781" y="452933"/>
                    <a:pt x="301781" y="452933"/>
                  </a:cubicBezTo>
                  <a:lnTo>
                    <a:pt x="261317" y="462043"/>
                  </a:lnTo>
                  <a:close/>
                </a:path>
              </a:pathLst>
            </a:custGeom>
            <a:solidFill>
              <a:srgbClr val="A0A0C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8A29808-03A2-51B3-2DAC-A948EB3D7DAB}"/>
                </a:ext>
              </a:extLst>
            </p:cNvPr>
            <p:cNvSpPr/>
            <p:nvPr/>
          </p:nvSpPr>
          <p:spPr>
            <a:xfrm>
              <a:off x="5725685" y="5996598"/>
              <a:ext cx="1746496" cy="750475"/>
            </a:xfrm>
            <a:custGeom>
              <a:avLst/>
              <a:gdLst>
                <a:gd name="connsiteX0" fmla="*/ 1684000 w 1746496"/>
                <a:gd name="connsiteY0" fmla="*/ 0 h 750475"/>
                <a:gd name="connsiteX1" fmla="*/ 1746497 w 1746496"/>
                <a:gd name="connsiteY1" fmla="*/ 62496 h 750475"/>
                <a:gd name="connsiteX2" fmla="*/ 1746497 w 1746496"/>
                <a:gd name="connsiteY2" fmla="*/ 687980 h 750475"/>
                <a:gd name="connsiteX3" fmla="*/ 1684000 w 1746496"/>
                <a:gd name="connsiteY3" fmla="*/ 750476 h 750475"/>
                <a:gd name="connsiteX4" fmla="*/ 62496 w 1746496"/>
                <a:gd name="connsiteY4" fmla="*/ 750476 h 750475"/>
                <a:gd name="connsiteX5" fmla="*/ 0 w 1746496"/>
                <a:gd name="connsiteY5" fmla="*/ 687980 h 750475"/>
                <a:gd name="connsiteX6" fmla="*/ 0 w 1746496"/>
                <a:gd name="connsiteY6" fmla="*/ 62496 h 750475"/>
                <a:gd name="connsiteX7" fmla="*/ 62496 w 1746496"/>
                <a:gd name="connsiteY7" fmla="*/ 0 h 750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6496" h="750475">
                  <a:moveTo>
                    <a:pt x="1684000" y="0"/>
                  </a:moveTo>
                  <a:cubicBezTo>
                    <a:pt x="1718516" y="0"/>
                    <a:pt x="1746497" y="27980"/>
                    <a:pt x="1746497" y="62496"/>
                  </a:cubicBezTo>
                  <a:lnTo>
                    <a:pt x="1746497" y="687980"/>
                  </a:lnTo>
                  <a:cubicBezTo>
                    <a:pt x="1746497" y="722495"/>
                    <a:pt x="1718516" y="750476"/>
                    <a:pt x="1684000" y="750476"/>
                  </a:cubicBezTo>
                  <a:lnTo>
                    <a:pt x="62496" y="750476"/>
                  </a:lnTo>
                  <a:cubicBezTo>
                    <a:pt x="27980" y="750476"/>
                    <a:pt x="0" y="722495"/>
                    <a:pt x="0" y="687980"/>
                  </a:cubicBezTo>
                  <a:lnTo>
                    <a:pt x="0" y="62496"/>
                  </a:lnTo>
                  <a:cubicBezTo>
                    <a:pt x="0" y="27980"/>
                    <a:pt x="27980" y="0"/>
                    <a:pt x="62496" y="0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81C572C-B850-DDBA-CE2C-B7EC06B23A63}"/>
                </a:ext>
              </a:extLst>
            </p:cNvPr>
            <p:cNvSpPr/>
            <p:nvPr/>
          </p:nvSpPr>
          <p:spPr>
            <a:xfrm>
              <a:off x="5725684" y="5996704"/>
              <a:ext cx="1746602" cy="79866"/>
            </a:xfrm>
            <a:custGeom>
              <a:avLst/>
              <a:gdLst>
                <a:gd name="connsiteX0" fmla="*/ 1746496 w 1746602"/>
                <a:gd name="connsiteY0" fmla="*/ 62390 h 79866"/>
                <a:gd name="connsiteX1" fmla="*/ 1746496 w 1746602"/>
                <a:gd name="connsiteY1" fmla="*/ 79867 h 79866"/>
                <a:gd name="connsiteX2" fmla="*/ 0 w 1746602"/>
                <a:gd name="connsiteY2" fmla="*/ 79867 h 79866"/>
                <a:gd name="connsiteX3" fmla="*/ 0 w 1746602"/>
                <a:gd name="connsiteY3" fmla="*/ 62390 h 79866"/>
                <a:gd name="connsiteX4" fmla="*/ 62496 w 1746602"/>
                <a:gd name="connsiteY4" fmla="*/ 0 h 79866"/>
                <a:gd name="connsiteX5" fmla="*/ 1684107 w 1746602"/>
                <a:gd name="connsiteY5" fmla="*/ 0 h 79866"/>
                <a:gd name="connsiteX6" fmla="*/ 1746602 w 1746602"/>
                <a:gd name="connsiteY6" fmla="*/ 62390 h 7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602" h="79866">
                  <a:moveTo>
                    <a:pt x="1746496" y="62390"/>
                  </a:moveTo>
                  <a:lnTo>
                    <a:pt x="1746496" y="79867"/>
                  </a:lnTo>
                  <a:lnTo>
                    <a:pt x="0" y="79867"/>
                  </a:lnTo>
                  <a:lnTo>
                    <a:pt x="0" y="62390"/>
                  </a:lnTo>
                  <a:cubicBezTo>
                    <a:pt x="0" y="27858"/>
                    <a:pt x="27964" y="0"/>
                    <a:pt x="62496" y="0"/>
                  </a:cubicBezTo>
                  <a:lnTo>
                    <a:pt x="1684107" y="0"/>
                  </a:lnTo>
                  <a:cubicBezTo>
                    <a:pt x="1718638" y="0"/>
                    <a:pt x="1746602" y="27964"/>
                    <a:pt x="1746602" y="62390"/>
                  </a:cubicBezTo>
                  <a:close/>
                </a:path>
              </a:pathLst>
            </a:custGeom>
            <a:solidFill>
              <a:srgbClr val="E4E4F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F1B5145-5B43-AAD3-D714-2C3768267534}"/>
                </a:ext>
              </a:extLst>
            </p:cNvPr>
            <p:cNvSpPr/>
            <p:nvPr/>
          </p:nvSpPr>
          <p:spPr>
            <a:xfrm>
              <a:off x="5725579" y="6667206"/>
              <a:ext cx="1746601" cy="79972"/>
            </a:xfrm>
            <a:custGeom>
              <a:avLst/>
              <a:gdLst>
                <a:gd name="connsiteX0" fmla="*/ 1746602 w 1746601"/>
                <a:gd name="connsiteY0" fmla="*/ 0 h 79972"/>
                <a:gd name="connsiteX1" fmla="*/ 1746602 w 1746601"/>
                <a:gd name="connsiteY1" fmla="*/ 17478 h 79972"/>
                <a:gd name="connsiteX2" fmla="*/ 1684106 w 1746601"/>
                <a:gd name="connsiteY2" fmla="*/ 79973 h 79972"/>
                <a:gd name="connsiteX3" fmla="*/ 62496 w 1746601"/>
                <a:gd name="connsiteY3" fmla="*/ 79973 h 79972"/>
                <a:gd name="connsiteX4" fmla="*/ 0 w 1746601"/>
                <a:gd name="connsiteY4" fmla="*/ 17478 h 79972"/>
                <a:gd name="connsiteX5" fmla="*/ 0 w 1746601"/>
                <a:gd name="connsiteY5" fmla="*/ 0 h 79972"/>
                <a:gd name="connsiteX6" fmla="*/ 1746496 w 1746601"/>
                <a:gd name="connsiteY6" fmla="*/ 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601" h="79972">
                  <a:moveTo>
                    <a:pt x="1746602" y="0"/>
                  </a:moveTo>
                  <a:lnTo>
                    <a:pt x="1746602" y="17478"/>
                  </a:lnTo>
                  <a:cubicBezTo>
                    <a:pt x="1746602" y="52009"/>
                    <a:pt x="1718638" y="79973"/>
                    <a:pt x="1684106" y="79973"/>
                  </a:cubicBezTo>
                  <a:lnTo>
                    <a:pt x="62496" y="79973"/>
                  </a:lnTo>
                  <a:cubicBezTo>
                    <a:pt x="27964" y="79973"/>
                    <a:pt x="0" y="52009"/>
                    <a:pt x="0" y="17478"/>
                  </a:cubicBezTo>
                  <a:lnTo>
                    <a:pt x="0" y="0"/>
                  </a:lnTo>
                  <a:lnTo>
                    <a:pt x="1746496" y="0"/>
                  </a:lnTo>
                  <a:close/>
                </a:path>
              </a:pathLst>
            </a:custGeom>
            <a:solidFill>
              <a:srgbClr val="7D7D9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2085C5FE-83A2-759F-58F0-F27F725B17B2}"/>
                </a:ext>
              </a:extLst>
            </p:cNvPr>
            <p:cNvSpPr/>
            <p:nvPr/>
          </p:nvSpPr>
          <p:spPr>
            <a:xfrm>
              <a:off x="5785850" y="6115445"/>
              <a:ext cx="512890" cy="512886"/>
            </a:xfrm>
            <a:custGeom>
              <a:avLst/>
              <a:gdLst>
                <a:gd name="connsiteX0" fmla="*/ 512890 w 512890"/>
                <a:gd name="connsiteY0" fmla="*/ 256443 h 512886"/>
                <a:gd name="connsiteX1" fmla="*/ 256445 w 512890"/>
                <a:gd name="connsiteY1" fmla="*/ 512887 h 512886"/>
                <a:gd name="connsiteX2" fmla="*/ 0 w 512890"/>
                <a:gd name="connsiteY2" fmla="*/ 256443 h 512886"/>
                <a:gd name="connsiteX3" fmla="*/ 256445 w 512890"/>
                <a:gd name="connsiteY3" fmla="*/ 0 h 512886"/>
                <a:gd name="connsiteX4" fmla="*/ 512890 w 512890"/>
                <a:gd name="connsiteY4" fmla="*/ 256443 h 51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90" h="512886">
                  <a:moveTo>
                    <a:pt x="512890" y="256443"/>
                  </a:moveTo>
                  <a:cubicBezTo>
                    <a:pt x="512890" y="398073"/>
                    <a:pt x="398076" y="512887"/>
                    <a:pt x="256445" y="512887"/>
                  </a:cubicBezTo>
                  <a:cubicBezTo>
                    <a:pt x="114815" y="512887"/>
                    <a:pt x="0" y="398073"/>
                    <a:pt x="0" y="256443"/>
                  </a:cubicBezTo>
                  <a:cubicBezTo>
                    <a:pt x="0" y="114814"/>
                    <a:pt x="114814" y="0"/>
                    <a:pt x="256445" y="0"/>
                  </a:cubicBezTo>
                  <a:cubicBezTo>
                    <a:pt x="398076" y="0"/>
                    <a:pt x="512890" y="114813"/>
                    <a:pt x="512890" y="256443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D71A7786-447C-D16E-0210-8AB50A32A878}"/>
                </a:ext>
              </a:extLst>
            </p:cNvPr>
            <p:cNvSpPr/>
            <p:nvPr/>
          </p:nvSpPr>
          <p:spPr>
            <a:xfrm>
              <a:off x="5807459" y="6137371"/>
              <a:ext cx="470413" cy="469351"/>
            </a:xfrm>
            <a:custGeom>
              <a:avLst/>
              <a:gdLst>
                <a:gd name="connsiteX0" fmla="*/ 469672 w 470413"/>
                <a:gd name="connsiteY0" fmla="*/ 234200 h 469351"/>
                <a:gd name="connsiteX1" fmla="*/ 469672 w 470413"/>
                <a:gd name="connsiteY1" fmla="*/ 234517 h 469351"/>
                <a:gd name="connsiteX2" fmla="*/ 469567 w 470413"/>
                <a:gd name="connsiteY2" fmla="*/ 242991 h 469351"/>
                <a:gd name="connsiteX3" fmla="*/ 469037 w 470413"/>
                <a:gd name="connsiteY3" fmla="*/ 252206 h 469351"/>
                <a:gd name="connsiteX4" fmla="*/ 468507 w 470413"/>
                <a:gd name="connsiteY4" fmla="*/ 258139 h 469351"/>
                <a:gd name="connsiteX5" fmla="*/ 467978 w 470413"/>
                <a:gd name="connsiteY5" fmla="*/ 263011 h 469351"/>
                <a:gd name="connsiteX6" fmla="*/ 467660 w 470413"/>
                <a:gd name="connsiteY6" fmla="*/ 265765 h 469351"/>
                <a:gd name="connsiteX7" fmla="*/ 465965 w 470413"/>
                <a:gd name="connsiteY7" fmla="*/ 276463 h 469351"/>
                <a:gd name="connsiteX8" fmla="*/ 463635 w 470413"/>
                <a:gd name="connsiteY8" fmla="*/ 287903 h 469351"/>
                <a:gd name="connsiteX9" fmla="*/ 462999 w 470413"/>
                <a:gd name="connsiteY9" fmla="*/ 290763 h 469351"/>
                <a:gd name="connsiteX10" fmla="*/ 459186 w 470413"/>
                <a:gd name="connsiteY10" fmla="*/ 304639 h 469351"/>
                <a:gd name="connsiteX11" fmla="*/ 458233 w 470413"/>
                <a:gd name="connsiteY11" fmla="*/ 307499 h 469351"/>
                <a:gd name="connsiteX12" fmla="*/ 454631 w 470413"/>
                <a:gd name="connsiteY12" fmla="*/ 317880 h 469351"/>
                <a:gd name="connsiteX13" fmla="*/ 453254 w 470413"/>
                <a:gd name="connsiteY13" fmla="*/ 321375 h 469351"/>
                <a:gd name="connsiteX14" fmla="*/ 449653 w 470413"/>
                <a:gd name="connsiteY14" fmla="*/ 329849 h 469351"/>
                <a:gd name="connsiteX15" fmla="*/ 448382 w 470413"/>
                <a:gd name="connsiteY15" fmla="*/ 332709 h 469351"/>
                <a:gd name="connsiteX16" fmla="*/ 441709 w 470413"/>
                <a:gd name="connsiteY16" fmla="*/ 346056 h 469351"/>
                <a:gd name="connsiteX17" fmla="*/ 434823 w 470413"/>
                <a:gd name="connsiteY17" fmla="*/ 358025 h 469351"/>
                <a:gd name="connsiteX18" fmla="*/ 426667 w 470413"/>
                <a:gd name="connsiteY18" fmla="*/ 370418 h 469351"/>
                <a:gd name="connsiteX19" fmla="*/ 424866 w 470413"/>
                <a:gd name="connsiteY19" fmla="*/ 372961 h 469351"/>
                <a:gd name="connsiteX20" fmla="*/ 419252 w 470413"/>
                <a:gd name="connsiteY20" fmla="*/ 380375 h 469351"/>
                <a:gd name="connsiteX21" fmla="*/ 416922 w 470413"/>
                <a:gd name="connsiteY21" fmla="*/ 383236 h 469351"/>
                <a:gd name="connsiteX22" fmla="*/ 409825 w 470413"/>
                <a:gd name="connsiteY22" fmla="*/ 391497 h 469351"/>
                <a:gd name="connsiteX23" fmla="*/ 407812 w 470413"/>
                <a:gd name="connsiteY23" fmla="*/ 393722 h 469351"/>
                <a:gd name="connsiteX24" fmla="*/ 397643 w 470413"/>
                <a:gd name="connsiteY24" fmla="*/ 403996 h 469351"/>
                <a:gd name="connsiteX25" fmla="*/ 395525 w 470413"/>
                <a:gd name="connsiteY25" fmla="*/ 406009 h 469351"/>
                <a:gd name="connsiteX26" fmla="*/ 386733 w 470413"/>
                <a:gd name="connsiteY26" fmla="*/ 413847 h 469351"/>
                <a:gd name="connsiteX27" fmla="*/ 378365 w 470413"/>
                <a:gd name="connsiteY27" fmla="*/ 420521 h 469351"/>
                <a:gd name="connsiteX28" fmla="*/ 376141 w 470413"/>
                <a:gd name="connsiteY28" fmla="*/ 422216 h 469351"/>
                <a:gd name="connsiteX29" fmla="*/ 372222 w 470413"/>
                <a:gd name="connsiteY29" fmla="*/ 425075 h 469351"/>
                <a:gd name="connsiteX30" fmla="*/ 367349 w 470413"/>
                <a:gd name="connsiteY30" fmla="*/ 428465 h 469351"/>
                <a:gd name="connsiteX31" fmla="*/ 359722 w 470413"/>
                <a:gd name="connsiteY31" fmla="*/ 433444 h 469351"/>
                <a:gd name="connsiteX32" fmla="*/ 352096 w 470413"/>
                <a:gd name="connsiteY32" fmla="*/ 437998 h 469351"/>
                <a:gd name="connsiteX33" fmla="*/ 345210 w 470413"/>
                <a:gd name="connsiteY33" fmla="*/ 441811 h 469351"/>
                <a:gd name="connsiteX34" fmla="*/ 338113 w 470413"/>
                <a:gd name="connsiteY34" fmla="*/ 445413 h 469351"/>
                <a:gd name="connsiteX35" fmla="*/ 327733 w 470413"/>
                <a:gd name="connsiteY35" fmla="*/ 450179 h 469351"/>
                <a:gd name="connsiteX36" fmla="*/ 324979 w 470413"/>
                <a:gd name="connsiteY36" fmla="*/ 451345 h 469351"/>
                <a:gd name="connsiteX37" fmla="*/ 320636 w 470413"/>
                <a:gd name="connsiteY37" fmla="*/ 453145 h 469351"/>
                <a:gd name="connsiteX38" fmla="*/ 313645 w 470413"/>
                <a:gd name="connsiteY38" fmla="*/ 455794 h 469351"/>
                <a:gd name="connsiteX39" fmla="*/ 308454 w 470413"/>
                <a:gd name="connsiteY39" fmla="*/ 457594 h 469351"/>
                <a:gd name="connsiteX40" fmla="*/ 295108 w 470413"/>
                <a:gd name="connsiteY40" fmla="*/ 461513 h 469351"/>
                <a:gd name="connsiteX41" fmla="*/ 292248 w 470413"/>
                <a:gd name="connsiteY41" fmla="*/ 462255 h 469351"/>
                <a:gd name="connsiteX42" fmla="*/ 278266 w 470413"/>
                <a:gd name="connsiteY42" fmla="*/ 465327 h 469351"/>
                <a:gd name="connsiteX43" fmla="*/ 263966 w 470413"/>
                <a:gd name="connsiteY43" fmla="*/ 467551 h 469351"/>
                <a:gd name="connsiteX44" fmla="*/ 250725 w 470413"/>
                <a:gd name="connsiteY44" fmla="*/ 468822 h 469351"/>
                <a:gd name="connsiteX45" fmla="*/ 247547 w 470413"/>
                <a:gd name="connsiteY45" fmla="*/ 469034 h 469351"/>
                <a:gd name="connsiteX46" fmla="*/ 237167 w 470413"/>
                <a:gd name="connsiteY46" fmla="*/ 469352 h 469351"/>
                <a:gd name="connsiteX47" fmla="*/ 235154 w 470413"/>
                <a:gd name="connsiteY47" fmla="*/ 469352 h 469351"/>
                <a:gd name="connsiteX48" fmla="*/ 233777 w 470413"/>
                <a:gd name="connsiteY48" fmla="*/ 469352 h 469351"/>
                <a:gd name="connsiteX49" fmla="*/ 221702 w 470413"/>
                <a:gd name="connsiteY49" fmla="*/ 468928 h 469351"/>
                <a:gd name="connsiteX50" fmla="*/ 218206 w 470413"/>
                <a:gd name="connsiteY50" fmla="*/ 468716 h 469351"/>
                <a:gd name="connsiteX51" fmla="*/ 208884 w 470413"/>
                <a:gd name="connsiteY51" fmla="*/ 467869 h 469351"/>
                <a:gd name="connsiteX52" fmla="*/ 205813 w 470413"/>
                <a:gd name="connsiteY52" fmla="*/ 467445 h 469351"/>
                <a:gd name="connsiteX53" fmla="*/ 191089 w 470413"/>
                <a:gd name="connsiteY53" fmla="*/ 465115 h 469351"/>
                <a:gd name="connsiteX54" fmla="*/ 186428 w 470413"/>
                <a:gd name="connsiteY54" fmla="*/ 464161 h 469351"/>
                <a:gd name="connsiteX55" fmla="*/ 179331 w 470413"/>
                <a:gd name="connsiteY55" fmla="*/ 462573 h 469351"/>
                <a:gd name="connsiteX56" fmla="*/ 175412 w 470413"/>
                <a:gd name="connsiteY56" fmla="*/ 461513 h 469351"/>
                <a:gd name="connsiteX57" fmla="*/ 165667 w 470413"/>
                <a:gd name="connsiteY57" fmla="*/ 458759 h 469351"/>
                <a:gd name="connsiteX58" fmla="*/ 162807 w 470413"/>
                <a:gd name="connsiteY58" fmla="*/ 457912 h 469351"/>
                <a:gd name="connsiteX59" fmla="*/ 149460 w 470413"/>
                <a:gd name="connsiteY59" fmla="*/ 453145 h 469351"/>
                <a:gd name="connsiteX60" fmla="*/ 146706 w 470413"/>
                <a:gd name="connsiteY60" fmla="*/ 452086 h 469351"/>
                <a:gd name="connsiteX61" fmla="*/ 133890 w 470413"/>
                <a:gd name="connsiteY61" fmla="*/ 446472 h 469351"/>
                <a:gd name="connsiteX62" fmla="*/ 131242 w 470413"/>
                <a:gd name="connsiteY62" fmla="*/ 445201 h 469351"/>
                <a:gd name="connsiteX63" fmla="*/ 118954 w 470413"/>
                <a:gd name="connsiteY63" fmla="*/ 438634 h 469351"/>
                <a:gd name="connsiteX64" fmla="*/ 116412 w 470413"/>
                <a:gd name="connsiteY64" fmla="*/ 437151 h 469351"/>
                <a:gd name="connsiteX65" fmla="*/ 104654 w 470413"/>
                <a:gd name="connsiteY65" fmla="*/ 429736 h 469351"/>
                <a:gd name="connsiteX66" fmla="*/ 102218 w 470413"/>
                <a:gd name="connsiteY66" fmla="*/ 428147 h 469351"/>
                <a:gd name="connsiteX67" fmla="*/ 90884 w 470413"/>
                <a:gd name="connsiteY67" fmla="*/ 419885 h 469351"/>
                <a:gd name="connsiteX68" fmla="*/ 88553 w 470413"/>
                <a:gd name="connsiteY68" fmla="*/ 418084 h 469351"/>
                <a:gd name="connsiteX69" fmla="*/ 77749 w 470413"/>
                <a:gd name="connsiteY69" fmla="*/ 408869 h 469351"/>
                <a:gd name="connsiteX70" fmla="*/ 75525 w 470413"/>
                <a:gd name="connsiteY70" fmla="*/ 406856 h 469351"/>
                <a:gd name="connsiteX71" fmla="*/ 68216 w 470413"/>
                <a:gd name="connsiteY71" fmla="*/ 399865 h 469351"/>
                <a:gd name="connsiteX72" fmla="*/ 65356 w 470413"/>
                <a:gd name="connsiteY72" fmla="*/ 397006 h 469351"/>
                <a:gd name="connsiteX73" fmla="*/ 60165 w 470413"/>
                <a:gd name="connsiteY73" fmla="*/ 391391 h 469351"/>
                <a:gd name="connsiteX74" fmla="*/ 57199 w 470413"/>
                <a:gd name="connsiteY74" fmla="*/ 388002 h 469351"/>
                <a:gd name="connsiteX75" fmla="*/ 47772 w 470413"/>
                <a:gd name="connsiteY75" fmla="*/ 376456 h 469351"/>
                <a:gd name="connsiteX76" fmla="*/ 45866 w 470413"/>
                <a:gd name="connsiteY76" fmla="*/ 373914 h 469351"/>
                <a:gd name="connsiteX77" fmla="*/ 40464 w 470413"/>
                <a:gd name="connsiteY77" fmla="*/ 366181 h 469351"/>
                <a:gd name="connsiteX78" fmla="*/ 38557 w 470413"/>
                <a:gd name="connsiteY78" fmla="*/ 363322 h 469351"/>
                <a:gd name="connsiteX79" fmla="*/ 32201 w 470413"/>
                <a:gd name="connsiteY79" fmla="*/ 353047 h 469351"/>
                <a:gd name="connsiteX80" fmla="*/ 30507 w 470413"/>
                <a:gd name="connsiteY80" fmla="*/ 350186 h 469351"/>
                <a:gd name="connsiteX81" fmla="*/ 25528 w 470413"/>
                <a:gd name="connsiteY81" fmla="*/ 340971 h 469351"/>
                <a:gd name="connsiteX82" fmla="*/ 24045 w 470413"/>
                <a:gd name="connsiteY82" fmla="*/ 338112 h 469351"/>
                <a:gd name="connsiteX83" fmla="*/ 18537 w 470413"/>
                <a:gd name="connsiteY83" fmla="*/ 326142 h 469351"/>
                <a:gd name="connsiteX84" fmla="*/ 17160 w 470413"/>
                <a:gd name="connsiteY84" fmla="*/ 322752 h 469351"/>
                <a:gd name="connsiteX85" fmla="*/ 13347 w 470413"/>
                <a:gd name="connsiteY85" fmla="*/ 312583 h 469351"/>
                <a:gd name="connsiteX86" fmla="*/ 9003 w 470413"/>
                <a:gd name="connsiteY86" fmla="*/ 298919 h 469351"/>
                <a:gd name="connsiteX87" fmla="*/ 8156 w 470413"/>
                <a:gd name="connsiteY87" fmla="*/ 296059 h 469351"/>
                <a:gd name="connsiteX88" fmla="*/ 4872 w 470413"/>
                <a:gd name="connsiteY88" fmla="*/ 282501 h 469351"/>
                <a:gd name="connsiteX89" fmla="*/ 3813 w 470413"/>
                <a:gd name="connsiteY89" fmla="*/ 277205 h 469351"/>
                <a:gd name="connsiteX90" fmla="*/ 2542 w 470413"/>
                <a:gd name="connsiteY90" fmla="*/ 269684 h 469351"/>
                <a:gd name="connsiteX91" fmla="*/ 1907 w 470413"/>
                <a:gd name="connsiteY91" fmla="*/ 265023 h 469351"/>
                <a:gd name="connsiteX92" fmla="*/ 1588 w 470413"/>
                <a:gd name="connsiteY92" fmla="*/ 262269 h 469351"/>
                <a:gd name="connsiteX93" fmla="*/ 529 w 470413"/>
                <a:gd name="connsiteY93" fmla="*/ 250724 h 469351"/>
                <a:gd name="connsiteX94" fmla="*/ 106 w 470413"/>
                <a:gd name="connsiteY94" fmla="*/ 242886 h 469351"/>
                <a:gd name="connsiteX95" fmla="*/ 0 w 470413"/>
                <a:gd name="connsiteY95" fmla="*/ 234835 h 469351"/>
                <a:gd name="connsiteX96" fmla="*/ 0 w 470413"/>
                <a:gd name="connsiteY96" fmla="*/ 234517 h 469351"/>
                <a:gd name="connsiteX97" fmla="*/ 106 w 470413"/>
                <a:gd name="connsiteY97" fmla="*/ 226043 h 469351"/>
                <a:gd name="connsiteX98" fmla="*/ 636 w 470413"/>
                <a:gd name="connsiteY98" fmla="*/ 216828 h 469351"/>
                <a:gd name="connsiteX99" fmla="*/ 1165 w 470413"/>
                <a:gd name="connsiteY99" fmla="*/ 211002 h 469351"/>
                <a:gd name="connsiteX100" fmla="*/ 1695 w 470413"/>
                <a:gd name="connsiteY100" fmla="*/ 206129 h 469351"/>
                <a:gd name="connsiteX101" fmla="*/ 2013 w 470413"/>
                <a:gd name="connsiteY101" fmla="*/ 203375 h 469351"/>
                <a:gd name="connsiteX102" fmla="*/ 3707 w 470413"/>
                <a:gd name="connsiteY102" fmla="*/ 192783 h 469351"/>
                <a:gd name="connsiteX103" fmla="*/ 6038 w 470413"/>
                <a:gd name="connsiteY103" fmla="*/ 181343 h 469351"/>
                <a:gd name="connsiteX104" fmla="*/ 6779 w 470413"/>
                <a:gd name="connsiteY104" fmla="*/ 178483 h 469351"/>
                <a:gd name="connsiteX105" fmla="*/ 10593 w 470413"/>
                <a:gd name="connsiteY105" fmla="*/ 164607 h 469351"/>
                <a:gd name="connsiteX106" fmla="*/ 11545 w 470413"/>
                <a:gd name="connsiteY106" fmla="*/ 161747 h 469351"/>
                <a:gd name="connsiteX107" fmla="*/ 15253 w 470413"/>
                <a:gd name="connsiteY107" fmla="*/ 151367 h 469351"/>
                <a:gd name="connsiteX108" fmla="*/ 16630 w 470413"/>
                <a:gd name="connsiteY108" fmla="*/ 147871 h 469351"/>
                <a:gd name="connsiteX109" fmla="*/ 20231 w 470413"/>
                <a:gd name="connsiteY109" fmla="*/ 139397 h 469351"/>
                <a:gd name="connsiteX110" fmla="*/ 21502 w 470413"/>
                <a:gd name="connsiteY110" fmla="*/ 136537 h 469351"/>
                <a:gd name="connsiteX111" fmla="*/ 28176 w 470413"/>
                <a:gd name="connsiteY111" fmla="*/ 123296 h 469351"/>
                <a:gd name="connsiteX112" fmla="*/ 35061 w 470413"/>
                <a:gd name="connsiteY112" fmla="*/ 111327 h 469351"/>
                <a:gd name="connsiteX113" fmla="*/ 43218 w 470413"/>
                <a:gd name="connsiteY113" fmla="*/ 98934 h 469351"/>
                <a:gd name="connsiteX114" fmla="*/ 45124 w 470413"/>
                <a:gd name="connsiteY114" fmla="*/ 96392 h 469351"/>
                <a:gd name="connsiteX115" fmla="*/ 50738 w 470413"/>
                <a:gd name="connsiteY115" fmla="*/ 88977 h 469351"/>
                <a:gd name="connsiteX116" fmla="*/ 53069 w 470413"/>
                <a:gd name="connsiteY116" fmla="*/ 86117 h 469351"/>
                <a:gd name="connsiteX117" fmla="*/ 60165 w 470413"/>
                <a:gd name="connsiteY117" fmla="*/ 77855 h 469351"/>
                <a:gd name="connsiteX118" fmla="*/ 62178 w 470413"/>
                <a:gd name="connsiteY118" fmla="*/ 75630 h 469351"/>
                <a:gd name="connsiteX119" fmla="*/ 72347 w 470413"/>
                <a:gd name="connsiteY119" fmla="*/ 65356 h 469351"/>
                <a:gd name="connsiteX120" fmla="*/ 74465 w 470413"/>
                <a:gd name="connsiteY120" fmla="*/ 63343 h 469351"/>
                <a:gd name="connsiteX121" fmla="*/ 83257 w 470413"/>
                <a:gd name="connsiteY121" fmla="*/ 55505 h 469351"/>
                <a:gd name="connsiteX122" fmla="*/ 91625 w 470413"/>
                <a:gd name="connsiteY122" fmla="*/ 48832 h 469351"/>
                <a:gd name="connsiteX123" fmla="*/ 93850 w 470413"/>
                <a:gd name="connsiteY123" fmla="*/ 47137 h 469351"/>
                <a:gd name="connsiteX124" fmla="*/ 97769 w 470413"/>
                <a:gd name="connsiteY124" fmla="*/ 44277 h 469351"/>
                <a:gd name="connsiteX125" fmla="*/ 102642 w 470413"/>
                <a:gd name="connsiteY125" fmla="*/ 40887 h 469351"/>
                <a:gd name="connsiteX126" fmla="*/ 110268 w 470413"/>
                <a:gd name="connsiteY126" fmla="*/ 35909 h 469351"/>
                <a:gd name="connsiteX127" fmla="*/ 117895 w 470413"/>
                <a:gd name="connsiteY127" fmla="*/ 31354 h 469351"/>
                <a:gd name="connsiteX128" fmla="*/ 124886 w 470413"/>
                <a:gd name="connsiteY128" fmla="*/ 27541 h 469351"/>
                <a:gd name="connsiteX129" fmla="*/ 131982 w 470413"/>
                <a:gd name="connsiteY129" fmla="*/ 23939 h 469351"/>
                <a:gd name="connsiteX130" fmla="*/ 142470 w 470413"/>
                <a:gd name="connsiteY130" fmla="*/ 19172 h 469351"/>
                <a:gd name="connsiteX131" fmla="*/ 145118 w 470413"/>
                <a:gd name="connsiteY131" fmla="*/ 18007 h 469351"/>
                <a:gd name="connsiteX132" fmla="*/ 149460 w 470413"/>
                <a:gd name="connsiteY132" fmla="*/ 16207 h 469351"/>
                <a:gd name="connsiteX133" fmla="*/ 156452 w 470413"/>
                <a:gd name="connsiteY133" fmla="*/ 13559 h 469351"/>
                <a:gd name="connsiteX134" fmla="*/ 161642 w 470413"/>
                <a:gd name="connsiteY134" fmla="*/ 11758 h 469351"/>
                <a:gd name="connsiteX135" fmla="*/ 175094 w 470413"/>
                <a:gd name="connsiteY135" fmla="*/ 7839 h 469351"/>
                <a:gd name="connsiteX136" fmla="*/ 177954 w 470413"/>
                <a:gd name="connsiteY136" fmla="*/ 7097 h 469351"/>
                <a:gd name="connsiteX137" fmla="*/ 191937 w 470413"/>
                <a:gd name="connsiteY137" fmla="*/ 4025 h 469351"/>
                <a:gd name="connsiteX138" fmla="*/ 206236 w 470413"/>
                <a:gd name="connsiteY138" fmla="*/ 1801 h 469351"/>
                <a:gd name="connsiteX139" fmla="*/ 219477 w 470413"/>
                <a:gd name="connsiteY139" fmla="*/ 530 h 469351"/>
                <a:gd name="connsiteX140" fmla="*/ 222655 w 470413"/>
                <a:gd name="connsiteY140" fmla="*/ 318 h 469351"/>
                <a:gd name="connsiteX141" fmla="*/ 233036 w 470413"/>
                <a:gd name="connsiteY141" fmla="*/ 0 h 469351"/>
                <a:gd name="connsiteX142" fmla="*/ 235048 w 470413"/>
                <a:gd name="connsiteY142" fmla="*/ 0 h 469351"/>
                <a:gd name="connsiteX143" fmla="*/ 236425 w 470413"/>
                <a:gd name="connsiteY143" fmla="*/ 0 h 469351"/>
                <a:gd name="connsiteX144" fmla="*/ 248500 w 470413"/>
                <a:gd name="connsiteY144" fmla="*/ 318 h 469351"/>
                <a:gd name="connsiteX145" fmla="*/ 251996 w 470413"/>
                <a:gd name="connsiteY145" fmla="*/ 530 h 469351"/>
                <a:gd name="connsiteX146" fmla="*/ 261424 w 470413"/>
                <a:gd name="connsiteY146" fmla="*/ 1377 h 469351"/>
                <a:gd name="connsiteX147" fmla="*/ 264495 w 470413"/>
                <a:gd name="connsiteY147" fmla="*/ 1695 h 469351"/>
                <a:gd name="connsiteX148" fmla="*/ 279219 w 470413"/>
                <a:gd name="connsiteY148" fmla="*/ 4025 h 469351"/>
                <a:gd name="connsiteX149" fmla="*/ 283880 w 470413"/>
                <a:gd name="connsiteY149" fmla="*/ 4979 h 469351"/>
                <a:gd name="connsiteX150" fmla="*/ 290976 w 470413"/>
                <a:gd name="connsiteY150" fmla="*/ 6568 h 469351"/>
                <a:gd name="connsiteX151" fmla="*/ 294896 w 470413"/>
                <a:gd name="connsiteY151" fmla="*/ 7521 h 469351"/>
                <a:gd name="connsiteX152" fmla="*/ 304641 w 470413"/>
                <a:gd name="connsiteY152" fmla="*/ 10275 h 469351"/>
                <a:gd name="connsiteX153" fmla="*/ 307501 w 470413"/>
                <a:gd name="connsiteY153" fmla="*/ 11123 h 469351"/>
                <a:gd name="connsiteX154" fmla="*/ 320847 w 470413"/>
                <a:gd name="connsiteY154" fmla="*/ 15889 h 469351"/>
                <a:gd name="connsiteX155" fmla="*/ 323602 w 470413"/>
                <a:gd name="connsiteY155" fmla="*/ 16948 h 469351"/>
                <a:gd name="connsiteX156" fmla="*/ 336419 w 470413"/>
                <a:gd name="connsiteY156" fmla="*/ 22562 h 469351"/>
                <a:gd name="connsiteX157" fmla="*/ 339067 w 470413"/>
                <a:gd name="connsiteY157" fmla="*/ 23833 h 469351"/>
                <a:gd name="connsiteX158" fmla="*/ 351354 w 470413"/>
                <a:gd name="connsiteY158" fmla="*/ 30401 h 469351"/>
                <a:gd name="connsiteX159" fmla="*/ 353896 w 470413"/>
                <a:gd name="connsiteY159" fmla="*/ 31883 h 469351"/>
                <a:gd name="connsiteX160" fmla="*/ 365654 w 470413"/>
                <a:gd name="connsiteY160" fmla="*/ 39298 h 469351"/>
                <a:gd name="connsiteX161" fmla="*/ 368090 w 470413"/>
                <a:gd name="connsiteY161" fmla="*/ 40887 h 469351"/>
                <a:gd name="connsiteX162" fmla="*/ 379424 w 470413"/>
                <a:gd name="connsiteY162" fmla="*/ 49149 h 469351"/>
                <a:gd name="connsiteX163" fmla="*/ 381755 w 470413"/>
                <a:gd name="connsiteY163" fmla="*/ 50950 h 469351"/>
                <a:gd name="connsiteX164" fmla="*/ 392559 w 470413"/>
                <a:gd name="connsiteY164" fmla="*/ 60166 h 469351"/>
                <a:gd name="connsiteX165" fmla="*/ 394784 w 470413"/>
                <a:gd name="connsiteY165" fmla="*/ 62178 h 469351"/>
                <a:gd name="connsiteX166" fmla="*/ 402092 w 470413"/>
                <a:gd name="connsiteY166" fmla="*/ 69169 h 469351"/>
                <a:gd name="connsiteX167" fmla="*/ 404952 w 470413"/>
                <a:gd name="connsiteY167" fmla="*/ 72029 h 469351"/>
                <a:gd name="connsiteX168" fmla="*/ 410142 w 470413"/>
                <a:gd name="connsiteY168" fmla="*/ 77537 h 469351"/>
                <a:gd name="connsiteX169" fmla="*/ 413109 w 470413"/>
                <a:gd name="connsiteY169" fmla="*/ 80926 h 469351"/>
                <a:gd name="connsiteX170" fmla="*/ 422536 w 470413"/>
                <a:gd name="connsiteY170" fmla="*/ 92473 h 469351"/>
                <a:gd name="connsiteX171" fmla="*/ 424443 w 470413"/>
                <a:gd name="connsiteY171" fmla="*/ 95015 h 469351"/>
                <a:gd name="connsiteX172" fmla="*/ 429950 w 470413"/>
                <a:gd name="connsiteY172" fmla="*/ 102747 h 469351"/>
                <a:gd name="connsiteX173" fmla="*/ 431858 w 470413"/>
                <a:gd name="connsiteY173" fmla="*/ 105607 h 469351"/>
                <a:gd name="connsiteX174" fmla="*/ 438213 w 470413"/>
                <a:gd name="connsiteY174" fmla="*/ 115881 h 469351"/>
                <a:gd name="connsiteX175" fmla="*/ 439907 w 470413"/>
                <a:gd name="connsiteY175" fmla="*/ 118742 h 469351"/>
                <a:gd name="connsiteX176" fmla="*/ 444886 w 470413"/>
                <a:gd name="connsiteY176" fmla="*/ 127957 h 469351"/>
                <a:gd name="connsiteX177" fmla="*/ 446369 w 470413"/>
                <a:gd name="connsiteY177" fmla="*/ 130817 h 469351"/>
                <a:gd name="connsiteX178" fmla="*/ 451877 w 470413"/>
                <a:gd name="connsiteY178" fmla="*/ 142787 h 469351"/>
                <a:gd name="connsiteX179" fmla="*/ 453254 w 470413"/>
                <a:gd name="connsiteY179" fmla="*/ 146176 h 469351"/>
                <a:gd name="connsiteX180" fmla="*/ 453254 w 470413"/>
                <a:gd name="connsiteY180" fmla="*/ 146176 h 469351"/>
                <a:gd name="connsiteX181" fmla="*/ 457067 w 470413"/>
                <a:gd name="connsiteY181" fmla="*/ 156239 h 469351"/>
                <a:gd name="connsiteX182" fmla="*/ 461411 w 470413"/>
                <a:gd name="connsiteY182" fmla="*/ 169903 h 469351"/>
                <a:gd name="connsiteX183" fmla="*/ 462258 w 470413"/>
                <a:gd name="connsiteY183" fmla="*/ 172763 h 469351"/>
                <a:gd name="connsiteX184" fmla="*/ 465542 w 470413"/>
                <a:gd name="connsiteY184" fmla="*/ 186322 h 469351"/>
                <a:gd name="connsiteX185" fmla="*/ 466601 w 470413"/>
                <a:gd name="connsiteY185" fmla="*/ 191724 h 469351"/>
                <a:gd name="connsiteX186" fmla="*/ 467872 w 470413"/>
                <a:gd name="connsiteY186" fmla="*/ 199139 h 469351"/>
                <a:gd name="connsiteX187" fmla="*/ 468507 w 470413"/>
                <a:gd name="connsiteY187" fmla="*/ 203799 h 469351"/>
                <a:gd name="connsiteX188" fmla="*/ 468825 w 470413"/>
                <a:gd name="connsiteY188" fmla="*/ 206659 h 469351"/>
                <a:gd name="connsiteX189" fmla="*/ 469884 w 470413"/>
                <a:gd name="connsiteY189" fmla="*/ 218205 h 469351"/>
                <a:gd name="connsiteX190" fmla="*/ 470308 w 470413"/>
                <a:gd name="connsiteY190" fmla="*/ 226043 h 469351"/>
                <a:gd name="connsiteX191" fmla="*/ 470414 w 470413"/>
                <a:gd name="connsiteY191" fmla="*/ 234094 h 46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470413" h="469351">
                  <a:moveTo>
                    <a:pt x="469672" y="234200"/>
                  </a:moveTo>
                  <a:lnTo>
                    <a:pt x="469672" y="234517"/>
                  </a:lnTo>
                  <a:cubicBezTo>
                    <a:pt x="469672" y="237377"/>
                    <a:pt x="469672" y="240131"/>
                    <a:pt x="469567" y="242991"/>
                  </a:cubicBezTo>
                  <a:cubicBezTo>
                    <a:pt x="469567" y="246063"/>
                    <a:pt x="469249" y="249135"/>
                    <a:pt x="469037" y="252206"/>
                  </a:cubicBezTo>
                  <a:cubicBezTo>
                    <a:pt x="468931" y="254219"/>
                    <a:pt x="468719" y="256126"/>
                    <a:pt x="468507" y="258139"/>
                  </a:cubicBezTo>
                  <a:cubicBezTo>
                    <a:pt x="468401" y="259727"/>
                    <a:pt x="468190" y="261422"/>
                    <a:pt x="467978" y="263011"/>
                  </a:cubicBezTo>
                  <a:cubicBezTo>
                    <a:pt x="467978" y="263858"/>
                    <a:pt x="467766" y="264811"/>
                    <a:pt x="467660" y="265765"/>
                  </a:cubicBezTo>
                  <a:cubicBezTo>
                    <a:pt x="467236" y="269367"/>
                    <a:pt x="466601" y="272862"/>
                    <a:pt x="465965" y="276463"/>
                  </a:cubicBezTo>
                  <a:cubicBezTo>
                    <a:pt x="465224" y="280277"/>
                    <a:pt x="464482" y="284196"/>
                    <a:pt x="463635" y="287903"/>
                  </a:cubicBezTo>
                  <a:cubicBezTo>
                    <a:pt x="463423" y="288856"/>
                    <a:pt x="463211" y="289810"/>
                    <a:pt x="462999" y="290763"/>
                  </a:cubicBezTo>
                  <a:cubicBezTo>
                    <a:pt x="461834" y="295424"/>
                    <a:pt x="460563" y="300084"/>
                    <a:pt x="459186" y="304639"/>
                  </a:cubicBezTo>
                  <a:cubicBezTo>
                    <a:pt x="458868" y="305593"/>
                    <a:pt x="458550" y="306546"/>
                    <a:pt x="458233" y="307499"/>
                  </a:cubicBezTo>
                  <a:cubicBezTo>
                    <a:pt x="457067" y="310995"/>
                    <a:pt x="455902" y="314490"/>
                    <a:pt x="454631" y="317880"/>
                  </a:cubicBezTo>
                  <a:cubicBezTo>
                    <a:pt x="454208" y="319045"/>
                    <a:pt x="453784" y="320210"/>
                    <a:pt x="453254" y="321375"/>
                  </a:cubicBezTo>
                  <a:cubicBezTo>
                    <a:pt x="452089" y="324235"/>
                    <a:pt x="450924" y="327095"/>
                    <a:pt x="449653" y="329849"/>
                  </a:cubicBezTo>
                  <a:cubicBezTo>
                    <a:pt x="449229" y="330803"/>
                    <a:pt x="448805" y="331756"/>
                    <a:pt x="448382" y="332709"/>
                  </a:cubicBezTo>
                  <a:cubicBezTo>
                    <a:pt x="446263" y="337264"/>
                    <a:pt x="444039" y="341607"/>
                    <a:pt x="441709" y="346056"/>
                  </a:cubicBezTo>
                  <a:cubicBezTo>
                    <a:pt x="439484" y="350081"/>
                    <a:pt x="437259" y="354106"/>
                    <a:pt x="434823" y="358025"/>
                  </a:cubicBezTo>
                  <a:cubicBezTo>
                    <a:pt x="432281" y="362262"/>
                    <a:pt x="429527" y="366393"/>
                    <a:pt x="426667" y="370418"/>
                  </a:cubicBezTo>
                  <a:cubicBezTo>
                    <a:pt x="426031" y="371266"/>
                    <a:pt x="425396" y="372113"/>
                    <a:pt x="424866" y="372961"/>
                  </a:cubicBezTo>
                  <a:cubicBezTo>
                    <a:pt x="423066" y="375503"/>
                    <a:pt x="421159" y="377939"/>
                    <a:pt x="419252" y="380375"/>
                  </a:cubicBezTo>
                  <a:cubicBezTo>
                    <a:pt x="418511" y="381328"/>
                    <a:pt x="417769" y="382282"/>
                    <a:pt x="416922" y="383236"/>
                  </a:cubicBezTo>
                  <a:cubicBezTo>
                    <a:pt x="414592" y="386095"/>
                    <a:pt x="412261" y="388849"/>
                    <a:pt x="409825" y="391497"/>
                  </a:cubicBezTo>
                  <a:cubicBezTo>
                    <a:pt x="409189" y="392239"/>
                    <a:pt x="408448" y="392980"/>
                    <a:pt x="407812" y="393722"/>
                  </a:cubicBezTo>
                  <a:cubicBezTo>
                    <a:pt x="404529" y="397217"/>
                    <a:pt x="401139" y="400713"/>
                    <a:pt x="397643" y="403996"/>
                  </a:cubicBezTo>
                  <a:cubicBezTo>
                    <a:pt x="396902" y="404632"/>
                    <a:pt x="396160" y="405373"/>
                    <a:pt x="395525" y="406009"/>
                  </a:cubicBezTo>
                  <a:cubicBezTo>
                    <a:pt x="392665" y="408657"/>
                    <a:pt x="389699" y="411305"/>
                    <a:pt x="386733" y="413847"/>
                  </a:cubicBezTo>
                  <a:cubicBezTo>
                    <a:pt x="383979" y="416178"/>
                    <a:pt x="381225" y="418402"/>
                    <a:pt x="378365" y="420521"/>
                  </a:cubicBezTo>
                  <a:cubicBezTo>
                    <a:pt x="377623" y="421050"/>
                    <a:pt x="376882" y="421686"/>
                    <a:pt x="376141" y="422216"/>
                  </a:cubicBezTo>
                  <a:cubicBezTo>
                    <a:pt x="374870" y="423169"/>
                    <a:pt x="373493" y="424122"/>
                    <a:pt x="372222" y="425075"/>
                  </a:cubicBezTo>
                  <a:cubicBezTo>
                    <a:pt x="370632" y="426241"/>
                    <a:pt x="369043" y="427406"/>
                    <a:pt x="367349" y="428465"/>
                  </a:cubicBezTo>
                  <a:cubicBezTo>
                    <a:pt x="364807" y="430160"/>
                    <a:pt x="362265" y="431855"/>
                    <a:pt x="359722" y="433444"/>
                  </a:cubicBezTo>
                  <a:cubicBezTo>
                    <a:pt x="357180" y="435032"/>
                    <a:pt x="354638" y="436515"/>
                    <a:pt x="352096" y="437998"/>
                  </a:cubicBezTo>
                  <a:cubicBezTo>
                    <a:pt x="349766" y="439269"/>
                    <a:pt x="347541" y="440540"/>
                    <a:pt x="345210" y="441811"/>
                  </a:cubicBezTo>
                  <a:cubicBezTo>
                    <a:pt x="342880" y="443082"/>
                    <a:pt x="340549" y="444248"/>
                    <a:pt x="338113" y="445413"/>
                  </a:cubicBezTo>
                  <a:cubicBezTo>
                    <a:pt x="334724" y="447108"/>
                    <a:pt x="331229" y="448697"/>
                    <a:pt x="327733" y="450179"/>
                  </a:cubicBezTo>
                  <a:cubicBezTo>
                    <a:pt x="326779" y="450603"/>
                    <a:pt x="325932" y="450921"/>
                    <a:pt x="324979" y="451345"/>
                  </a:cubicBezTo>
                  <a:cubicBezTo>
                    <a:pt x="323496" y="451980"/>
                    <a:pt x="322119" y="452510"/>
                    <a:pt x="320636" y="453145"/>
                  </a:cubicBezTo>
                  <a:cubicBezTo>
                    <a:pt x="318305" y="454099"/>
                    <a:pt x="315975" y="454946"/>
                    <a:pt x="313645" y="455794"/>
                  </a:cubicBezTo>
                  <a:cubicBezTo>
                    <a:pt x="311950" y="456429"/>
                    <a:pt x="310149" y="457065"/>
                    <a:pt x="308454" y="457594"/>
                  </a:cubicBezTo>
                  <a:cubicBezTo>
                    <a:pt x="304006" y="459077"/>
                    <a:pt x="299556" y="460348"/>
                    <a:pt x="295108" y="461513"/>
                  </a:cubicBezTo>
                  <a:cubicBezTo>
                    <a:pt x="294155" y="461831"/>
                    <a:pt x="293201" y="462043"/>
                    <a:pt x="292248" y="462255"/>
                  </a:cubicBezTo>
                  <a:cubicBezTo>
                    <a:pt x="287693" y="463420"/>
                    <a:pt x="283032" y="464373"/>
                    <a:pt x="278266" y="465327"/>
                  </a:cubicBezTo>
                  <a:cubicBezTo>
                    <a:pt x="273499" y="466174"/>
                    <a:pt x="268732" y="466916"/>
                    <a:pt x="263966" y="467551"/>
                  </a:cubicBezTo>
                  <a:cubicBezTo>
                    <a:pt x="259623" y="468081"/>
                    <a:pt x="255174" y="468505"/>
                    <a:pt x="250725" y="468822"/>
                  </a:cubicBezTo>
                  <a:cubicBezTo>
                    <a:pt x="249666" y="468822"/>
                    <a:pt x="248606" y="468928"/>
                    <a:pt x="247547" y="469034"/>
                  </a:cubicBezTo>
                  <a:cubicBezTo>
                    <a:pt x="244158" y="469246"/>
                    <a:pt x="240662" y="469352"/>
                    <a:pt x="237167" y="469352"/>
                  </a:cubicBezTo>
                  <a:cubicBezTo>
                    <a:pt x="236531" y="469352"/>
                    <a:pt x="235790" y="469352"/>
                    <a:pt x="235154" y="469352"/>
                  </a:cubicBezTo>
                  <a:cubicBezTo>
                    <a:pt x="234730" y="469352"/>
                    <a:pt x="234307" y="469352"/>
                    <a:pt x="233777" y="469352"/>
                  </a:cubicBezTo>
                  <a:cubicBezTo>
                    <a:pt x="229752" y="469352"/>
                    <a:pt x="225727" y="469246"/>
                    <a:pt x="221702" y="468928"/>
                  </a:cubicBezTo>
                  <a:cubicBezTo>
                    <a:pt x="220537" y="468928"/>
                    <a:pt x="219371" y="468822"/>
                    <a:pt x="218206" y="468716"/>
                  </a:cubicBezTo>
                  <a:cubicBezTo>
                    <a:pt x="215028" y="468505"/>
                    <a:pt x="211957" y="468187"/>
                    <a:pt x="208884" y="467869"/>
                  </a:cubicBezTo>
                  <a:cubicBezTo>
                    <a:pt x="207825" y="467763"/>
                    <a:pt x="206766" y="467657"/>
                    <a:pt x="205813" y="467445"/>
                  </a:cubicBezTo>
                  <a:cubicBezTo>
                    <a:pt x="200834" y="466809"/>
                    <a:pt x="195962" y="466068"/>
                    <a:pt x="191089" y="465115"/>
                  </a:cubicBezTo>
                  <a:cubicBezTo>
                    <a:pt x="189500" y="464797"/>
                    <a:pt x="188017" y="464479"/>
                    <a:pt x="186428" y="464161"/>
                  </a:cubicBezTo>
                  <a:cubicBezTo>
                    <a:pt x="183992" y="463632"/>
                    <a:pt x="181661" y="463102"/>
                    <a:pt x="179331" y="462573"/>
                  </a:cubicBezTo>
                  <a:cubicBezTo>
                    <a:pt x="178060" y="462255"/>
                    <a:pt x="176683" y="461937"/>
                    <a:pt x="175412" y="461513"/>
                  </a:cubicBezTo>
                  <a:cubicBezTo>
                    <a:pt x="172129" y="460666"/>
                    <a:pt x="168845" y="459713"/>
                    <a:pt x="165667" y="458759"/>
                  </a:cubicBezTo>
                  <a:cubicBezTo>
                    <a:pt x="164714" y="458442"/>
                    <a:pt x="163760" y="458124"/>
                    <a:pt x="162807" y="457912"/>
                  </a:cubicBezTo>
                  <a:cubicBezTo>
                    <a:pt x="158358" y="456429"/>
                    <a:pt x="153909" y="454840"/>
                    <a:pt x="149460" y="453145"/>
                  </a:cubicBezTo>
                  <a:cubicBezTo>
                    <a:pt x="148507" y="452827"/>
                    <a:pt x="147660" y="452404"/>
                    <a:pt x="146706" y="452086"/>
                  </a:cubicBezTo>
                  <a:cubicBezTo>
                    <a:pt x="142364" y="450285"/>
                    <a:pt x="138126" y="448485"/>
                    <a:pt x="133890" y="446472"/>
                  </a:cubicBezTo>
                  <a:cubicBezTo>
                    <a:pt x="133042" y="446049"/>
                    <a:pt x="132195" y="445625"/>
                    <a:pt x="131242" y="445201"/>
                  </a:cubicBezTo>
                  <a:cubicBezTo>
                    <a:pt x="127110" y="443189"/>
                    <a:pt x="122979" y="440964"/>
                    <a:pt x="118954" y="438634"/>
                  </a:cubicBezTo>
                  <a:cubicBezTo>
                    <a:pt x="118106" y="438210"/>
                    <a:pt x="117259" y="437680"/>
                    <a:pt x="116412" y="437151"/>
                  </a:cubicBezTo>
                  <a:cubicBezTo>
                    <a:pt x="112387" y="434821"/>
                    <a:pt x="108467" y="432278"/>
                    <a:pt x="104654" y="429736"/>
                  </a:cubicBezTo>
                  <a:cubicBezTo>
                    <a:pt x="103807" y="429206"/>
                    <a:pt x="103065" y="428677"/>
                    <a:pt x="102218" y="428147"/>
                  </a:cubicBezTo>
                  <a:cubicBezTo>
                    <a:pt x="98404" y="425499"/>
                    <a:pt x="94591" y="422745"/>
                    <a:pt x="90884" y="419885"/>
                  </a:cubicBezTo>
                  <a:cubicBezTo>
                    <a:pt x="90143" y="419249"/>
                    <a:pt x="89295" y="418720"/>
                    <a:pt x="88553" y="418084"/>
                  </a:cubicBezTo>
                  <a:cubicBezTo>
                    <a:pt x="84846" y="415118"/>
                    <a:pt x="81245" y="412047"/>
                    <a:pt x="77749" y="408869"/>
                  </a:cubicBezTo>
                  <a:cubicBezTo>
                    <a:pt x="77008" y="408234"/>
                    <a:pt x="76266" y="407492"/>
                    <a:pt x="75525" y="406856"/>
                  </a:cubicBezTo>
                  <a:cubicBezTo>
                    <a:pt x="73088" y="404526"/>
                    <a:pt x="70652" y="402196"/>
                    <a:pt x="68216" y="399865"/>
                  </a:cubicBezTo>
                  <a:cubicBezTo>
                    <a:pt x="67262" y="398912"/>
                    <a:pt x="66309" y="397959"/>
                    <a:pt x="65356" y="397006"/>
                  </a:cubicBezTo>
                  <a:cubicBezTo>
                    <a:pt x="63555" y="395204"/>
                    <a:pt x="61860" y="393298"/>
                    <a:pt x="60165" y="391391"/>
                  </a:cubicBezTo>
                  <a:cubicBezTo>
                    <a:pt x="59106" y="390226"/>
                    <a:pt x="58153" y="389167"/>
                    <a:pt x="57199" y="388002"/>
                  </a:cubicBezTo>
                  <a:cubicBezTo>
                    <a:pt x="53916" y="384188"/>
                    <a:pt x="50844" y="380375"/>
                    <a:pt x="47772" y="376456"/>
                  </a:cubicBezTo>
                  <a:cubicBezTo>
                    <a:pt x="47137" y="375609"/>
                    <a:pt x="46501" y="374761"/>
                    <a:pt x="45866" y="373914"/>
                  </a:cubicBezTo>
                  <a:cubicBezTo>
                    <a:pt x="43959" y="371371"/>
                    <a:pt x="42158" y="368829"/>
                    <a:pt x="40464" y="366181"/>
                  </a:cubicBezTo>
                  <a:cubicBezTo>
                    <a:pt x="39828" y="365228"/>
                    <a:pt x="39192" y="364275"/>
                    <a:pt x="38557" y="363322"/>
                  </a:cubicBezTo>
                  <a:cubicBezTo>
                    <a:pt x="36332" y="359932"/>
                    <a:pt x="34214" y="356542"/>
                    <a:pt x="32201" y="353047"/>
                  </a:cubicBezTo>
                  <a:cubicBezTo>
                    <a:pt x="31672" y="352094"/>
                    <a:pt x="31036" y="351140"/>
                    <a:pt x="30507" y="350186"/>
                  </a:cubicBezTo>
                  <a:cubicBezTo>
                    <a:pt x="28811" y="347221"/>
                    <a:pt x="27117" y="344149"/>
                    <a:pt x="25528" y="340971"/>
                  </a:cubicBezTo>
                  <a:cubicBezTo>
                    <a:pt x="24998" y="340018"/>
                    <a:pt x="24575" y="339065"/>
                    <a:pt x="24045" y="338112"/>
                  </a:cubicBezTo>
                  <a:cubicBezTo>
                    <a:pt x="22138" y="334192"/>
                    <a:pt x="20231" y="330167"/>
                    <a:pt x="18537" y="326142"/>
                  </a:cubicBezTo>
                  <a:cubicBezTo>
                    <a:pt x="18007" y="324977"/>
                    <a:pt x="17583" y="323917"/>
                    <a:pt x="17160" y="322752"/>
                  </a:cubicBezTo>
                  <a:cubicBezTo>
                    <a:pt x="15783" y="319363"/>
                    <a:pt x="14512" y="315973"/>
                    <a:pt x="13347" y="312583"/>
                  </a:cubicBezTo>
                  <a:cubicBezTo>
                    <a:pt x="11758" y="308135"/>
                    <a:pt x="10274" y="303580"/>
                    <a:pt x="9003" y="298919"/>
                  </a:cubicBezTo>
                  <a:cubicBezTo>
                    <a:pt x="8686" y="297966"/>
                    <a:pt x="8474" y="297013"/>
                    <a:pt x="8156" y="296059"/>
                  </a:cubicBezTo>
                  <a:cubicBezTo>
                    <a:pt x="6885" y="291611"/>
                    <a:pt x="5826" y="287056"/>
                    <a:pt x="4872" y="282501"/>
                  </a:cubicBezTo>
                  <a:cubicBezTo>
                    <a:pt x="4449" y="280700"/>
                    <a:pt x="4131" y="278899"/>
                    <a:pt x="3813" y="277205"/>
                  </a:cubicBezTo>
                  <a:cubicBezTo>
                    <a:pt x="3390" y="274768"/>
                    <a:pt x="2966" y="272226"/>
                    <a:pt x="2542" y="269684"/>
                  </a:cubicBezTo>
                  <a:cubicBezTo>
                    <a:pt x="2330" y="268095"/>
                    <a:pt x="2119" y="266613"/>
                    <a:pt x="1907" y="265023"/>
                  </a:cubicBezTo>
                  <a:cubicBezTo>
                    <a:pt x="1801" y="264070"/>
                    <a:pt x="1695" y="263117"/>
                    <a:pt x="1588" y="262269"/>
                  </a:cubicBezTo>
                  <a:cubicBezTo>
                    <a:pt x="1165" y="258456"/>
                    <a:pt x="742" y="254537"/>
                    <a:pt x="529" y="250724"/>
                  </a:cubicBezTo>
                  <a:cubicBezTo>
                    <a:pt x="317" y="248182"/>
                    <a:pt x="212" y="245534"/>
                    <a:pt x="106" y="242886"/>
                  </a:cubicBezTo>
                  <a:cubicBezTo>
                    <a:pt x="106" y="240237"/>
                    <a:pt x="0" y="237483"/>
                    <a:pt x="0" y="234835"/>
                  </a:cubicBezTo>
                  <a:lnTo>
                    <a:pt x="0" y="234517"/>
                  </a:lnTo>
                  <a:cubicBezTo>
                    <a:pt x="0" y="231658"/>
                    <a:pt x="0" y="228903"/>
                    <a:pt x="106" y="226043"/>
                  </a:cubicBezTo>
                  <a:cubicBezTo>
                    <a:pt x="106" y="222972"/>
                    <a:pt x="423" y="219899"/>
                    <a:pt x="636" y="216828"/>
                  </a:cubicBezTo>
                  <a:cubicBezTo>
                    <a:pt x="742" y="214921"/>
                    <a:pt x="953" y="212909"/>
                    <a:pt x="1165" y="211002"/>
                  </a:cubicBezTo>
                  <a:cubicBezTo>
                    <a:pt x="1271" y="209413"/>
                    <a:pt x="1483" y="207718"/>
                    <a:pt x="1695" y="206129"/>
                  </a:cubicBezTo>
                  <a:cubicBezTo>
                    <a:pt x="1801" y="205176"/>
                    <a:pt x="1907" y="204329"/>
                    <a:pt x="2013" y="203375"/>
                  </a:cubicBezTo>
                  <a:cubicBezTo>
                    <a:pt x="2436" y="199774"/>
                    <a:pt x="3072" y="196278"/>
                    <a:pt x="3707" y="192783"/>
                  </a:cubicBezTo>
                  <a:cubicBezTo>
                    <a:pt x="4343" y="188970"/>
                    <a:pt x="5190" y="185050"/>
                    <a:pt x="6038" y="181343"/>
                  </a:cubicBezTo>
                  <a:cubicBezTo>
                    <a:pt x="6249" y="180390"/>
                    <a:pt x="6461" y="179436"/>
                    <a:pt x="6779" y="178483"/>
                  </a:cubicBezTo>
                  <a:cubicBezTo>
                    <a:pt x="7944" y="173823"/>
                    <a:pt x="9215" y="169162"/>
                    <a:pt x="10593" y="164607"/>
                  </a:cubicBezTo>
                  <a:cubicBezTo>
                    <a:pt x="10910" y="163654"/>
                    <a:pt x="11228" y="162701"/>
                    <a:pt x="11545" y="161747"/>
                  </a:cubicBezTo>
                  <a:cubicBezTo>
                    <a:pt x="12711" y="158251"/>
                    <a:pt x="13876" y="154756"/>
                    <a:pt x="15253" y="151367"/>
                  </a:cubicBezTo>
                  <a:cubicBezTo>
                    <a:pt x="15677" y="150202"/>
                    <a:pt x="16101" y="149036"/>
                    <a:pt x="16630" y="147871"/>
                  </a:cubicBezTo>
                  <a:cubicBezTo>
                    <a:pt x="17795" y="145011"/>
                    <a:pt x="18960" y="142151"/>
                    <a:pt x="20231" y="139397"/>
                  </a:cubicBezTo>
                  <a:cubicBezTo>
                    <a:pt x="20656" y="138443"/>
                    <a:pt x="21079" y="137490"/>
                    <a:pt x="21502" y="136537"/>
                  </a:cubicBezTo>
                  <a:cubicBezTo>
                    <a:pt x="23621" y="131982"/>
                    <a:pt x="25846" y="127640"/>
                    <a:pt x="28176" y="123296"/>
                  </a:cubicBezTo>
                  <a:cubicBezTo>
                    <a:pt x="30401" y="119271"/>
                    <a:pt x="32625" y="115246"/>
                    <a:pt x="35061" y="111327"/>
                  </a:cubicBezTo>
                  <a:cubicBezTo>
                    <a:pt x="37709" y="107090"/>
                    <a:pt x="40358" y="102959"/>
                    <a:pt x="43218" y="98934"/>
                  </a:cubicBezTo>
                  <a:cubicBezTo>
                    <a:pt x="43853" y="98086"/>
                    <a:pt x="44489" y="97239"/>
                    <a:pt x="45124" y="96392"/>
                  </a:cubicBezTo>
                  <a:cubicBezTo>
                    <a:pt x="46925" y="93850"/>
                    <a:pt x="48831" y="91413"/>
                    <a:pt x="50738" y="88977"/>
                  </a:cubicBezTo>
                  <a:cubicBezTo>
                    <a:pt x="51480" y="88023"/>
                    <a:pt x="52327" y="87070"/>
                    <a:pt x="53069" y="86117"/>
                  </a:cubicBezTo>
                  <a:cubicBezTo>
                    <a:pt x="55399" y="83257"/>
                    <a:pt x="57729" y="80503"/>
                    <a:pt x="60165" y="77855"/>
                  </a:cubicBezTo>
                  <a:cubicBezTo>
                    <a:pt x="60801" y="77113"/>
                    <a:pt x="61543" y="76372"/>
                    <a:pt x="62178" y="75630"/>
                  </a:cubicBezTo>
                  <a:cubicBezTo>
                    <a:pt x="65462" y="72135"/>
                    <a:pt x="68851" y="68640"/>
                    <a:pt x="72347" y="65356"/>
                  </a:cubicBezTo>
                  <a:cubicBezTo>
                    <a:pt x="73088" y="64720"/>
                    <a:pt x="73724" y="63979"/>
                    <a:pt x="74465" y="63343"/>
                  </a:cubicBezTo>
                  <a:cubicBezTo>
                    <a:pt x="77325" y="60695"/>
                    <a:pt x="80292" y="58047"/>
                    <a:pt x="83257" y="55505"/>
                  </a:cubicBezTo>
                  <a:cubicBezTo>
                    <a:pt x="86011" y="53174"/>
                    <a:pt x="88765" y="50950"/>
                    <a:pt x="91625" y="48832"/>
                  </a:cubicBezTo>
                  <a:cubicBezTo>
                    <a:pt x="92367" y="48302"/>
                    <a:pt x="93108" y="47666"/>
                    <a:pt x="93850" y="47137"/>
                  </a:cubicBezTo>
                  <a:cubicBezTo>
                    <a:pt x="95121" y="46184"/>
                    <a:pt x="96498" y="45230"/>
                    <a:pt x="97769" y="44277"/>
                  </a:cubicBezTo>
                  <a:cubicBezTo>
                    <a:pt x="99358" y="43111"/>
                    <a:pt x="100946" y="41946"/>
                    <a:pt x="102642" y="40887"/>
                  </a:cubicBezTo>
                  <a:cubicBezTo>
                    <a:pt x="105184" y="39192"/>
                    <a:pt x="107726" y="37498"/>
                    <a:pt x="110268" y="35909"/>
                  </a:cubicBezTo>
                  <a:cubicBezTo>
                    <a:pt x="112810" y="34320"/>
                    <a:pt x="115247" y="32837"/>
                    <a:pt x="117895" y="31354"/>
                  </a:cubicBezTo>
                  <a:cubicBezTo>
                    <a:pt x="120225" y="29977"/>
                    <a:pt x="122450" y="28706"/>
                    <a:pt x="124886" y="27541"/>
                  </a:cubicBezTo>
                  <a:cubicBezTo>
                    <a:pt x="127216" y="26270"/>
                    <a:pt x="129546" y="25105"/>
                    <a:pt x="131982" y="23939"/>
                  </a:cubicBezTo>
                  <a:cubicBezTo>
                    <a:pt x="135372" y="22245"/>
                    <a:pt x="138868" y="20655"/>
                    <a:pt x="142470" y="19172"/>
                  </a:cubicBezTo>
                  <a:cubicBezTo>
                    <a:pt x="143317" y="18749"/>
                    <a:pt x="144270" y="18431"/>
                    <a:pt x="145118" y="18007"/>
                  </a:cubicBezTo>
                  <a:cubicBezTo>
                    <a:pt x="146600" y="17372"/>
                    <a:pt x="147977" y="16842"/>
                    <a:pt x="149460" y="16207"/>
                  </a:cubicBezTo>
                  <a:cubicBezTo>
                    <a:pt x="151791" y="15253"/>
                    <a:pt x="154121" y="14406"/>
                    <a:pt x="156452" y="13559"/>
                  </a:cubicBezTo>
                  <a:cubicBezTo>
                    <a:pt x="158146" y="12923"/>
                    <a:pt x="159947" y="12394"/>
                    <a:pt x="161642" y="11758"/>
                  </a:cubicBezTo>
                  <a:cubicBezTo>
                    <a:pt x="166091" y="10275"/>
                    <a:pt x="170539" y="9004"/>
                    <a:pt x="175094" y="7839"/>
                  </a:cubicBezTo>
                  <a:cubicBezTo>
                    <a:pt x="176048" y="7627"/>
                    <a:pt x="177001" y="7309"/>
                    <a:pt x="177954" y="7097"/>
                  </a:cubicBezTo>
                  <a:cubicBezTo>
                    <a:pt x="182509" y="5932"/>
                    <a:pt x="187170" y="4979"/>
                    <a:pt x="191937" y="4025"/>
                  </a:cubicBezTo>
                  <a:cubicBezTo>
                    <a:pt x="196703" y="3178"/>
                    <a:pt x="201470" y="2437"/>
                    <a:pt x="206236" y="1801"/>
                  </a:cubicBezTo>
                  <a:cubicBezTo>
                    <a:pt x="210580" y="1272"/>
                    <a:pt x="215028" y="848"/>
                    <a:pt x="219477" y="530"/>
                  </a:cubicBezTo>
                  <a:cubicBezTo>
                    <a:pt x="220537" y="530"/>
                    <a:pt x="221596" y="424"/>
                    <a:pt x="222655" y="318"/>
                  </a:cubicBezTo>
                  <a:cubicBezTo>
                    <a:pt x="226044" y="106"/>
                    <a:pt x="229540" y="0"/>
                    <a:pt x="233036" y="0"/>
                  </a:cubicBezTo>
                  <a:cubicBezTo>
                    <a:pt x="233671" y="0"/>
                    <a:pt x="234413" y="0"/>
                    <a:pt x="235048" y="0"/>
                  </a:cubicBezTo>
                  <a:cubicBezTo>
                    <a:pt x="235472" y="0"/>
                    <a:pt x="235896" y="0"/>
                    <a:pt x="236425" y="0"/>
                  </a:cubicBezTo>
                  <a:cubicBezTo>
                    <a:pt x="240451" y="0"/>
                    <a:pt x="244476" y="106"/>
                    <a:pt x="248500" y="318"/>
                  </a:cubicBezTo>
                  <a:cubicBezTo>
                    <a:pt x="249666" y="318"/>
                    <a:pt x="250831" y="424"/>
                    <a:pt x="251996" y="530"/>
                  </a:cubicBezTo>
                  <a:cubicBezTo>
                    <a:pt x="255174" y="742"/>
                    <a:pt x="258246" y="1060"/>
                    <a:pt x="261424" y="1377"/>
                  </a:cubicBezTo>
                  <a:cubicBezTo>
                    <a:pt x="262483" y="1483"/>
                    <a:pt x="263542" y="1589"/>
                    <a:pt x="264495" y="1695"/>
                  </a:cubicBezTo>
                  <a:cubicBezTo>
                    <a:pt x="269474" y="2331"/>
                    <a:pt x="274346" y="3072"/>
                    <a:pt x="279219" y="4025"/>
                  </a:cubicBezTo>
                  <a:cubicBezTo>
                    <a:pt x="280808" y="4343"/>
                    <a:pt x="282291" y="4661"/>
                    <a:pt x="283880" y="4979"/>
                  </a:cubicBezTo>
                  <a:cubicBezTo>
                    <a:pt x="286316" y="5508"/>
                    <a:pt x="288646" y="6038"/>
                    <a:pt x="290976" y="6568"/>
                  </a:cubicBezTo>
                  <a:cubicBezTo>
                    <a:pt x="292248" y="6885"/>
                    <a:pt x="293625" y="7203"/>
                    <a:pt x="294896" y="7521"/>
                  </a:cubicBezTo>
                  <a:cubicBezTo>
                    <a:pt x="298179" y="8368"/>
                    <a:pt x="301463" y="9321"/>
                    <a:pt x="304641" y="10275"/>
                  </a:cubicBezTo>
                  <a:cubicBezTo>
                    <a:pt x="305594" y="10592"/>
                    <a:pt x="306548" y="10911"/>
                    <a:pt x="307501" y="11123"/>
                  </a:cubicBezTo>
                  <a:cubicBezTo>
                    <a:pt x="312055" y="12605"/>
                    <a:pt x="316399" y="14194"/>
                    <a:pt x="320847" y="15889"/>
                  </a:cubicBezTo>
                  <a:cubicBezTo>
                    <a:pt x="321801" y="16207"/>
                    <a:pt x="322648" y="16630"/>
                    <a:pt x="323602" y="16948"/>
                  </a:cubicBezTo>
                  <a:cubicBezTo>
                    <a:pt x="327944" y="18749"/>
                    <a:pt x="332182" y="20549"/>
                    <a:pt x="336419" y="22562"/>
                  </a:cubicBezTo>
                  <a:cubicBezTo>
                    <a:pt x="337266" y="22986"/>
                    <a:pt x="338113" y="23410"/>
                    <a:pt x="339067" y="23833"/>
                  </a:cubicBezTo>
                  <a:cubicBezTo>
                    <a:pt x="343198" y="25846"/>
                    <a:pt x="347329" y="28070"/>
                    <a:pt x="351354" y="30401"/>
                  </a:cubicBezTo>
                  <a:cubicBezTo>
                    <a:pt x="352202" y="30824"/>
                    <a:pt x="353049" y="31354"/>
                    <a:pt x="353896" y="31883"/>
                  </a:cubicBezTo>
                  <a:cubicBezTo>
                    <a:pt x="357921" y="34214"/>
                    <a:pt x="361840" y="36650"/>
                    <a:pt x="365654" y="39298"/>
                  </a:cubicBezTo>
                  <a:cubicBezTo>
                    <a:pt x="366501" y="39828"/>
                    <a:pt x="367243" y="40357"/>
                    <a:pt x="368090" y="40887"/>
                  </a:cubicBezTo>
                  <a:cubicBezTo>
                    <a:pt x="371904" y="43535"/>
                    <a:pt x="375717" y="46290"/>
                    <a:pt x="379424" y="49149"/>
                  </a:cubicBezTo>
                  <a:cubicBezTo>
                    <a:pt x="380166" y="49785"/>
                    <a:pt x="381013" y="50314"/>
                    <a:pt x="381755" y="50950"/>
                  </a:cubicBezTo>
                  <a:cubicBezTo>
                    <a:pt x="385462" y="53916"/>
                    <a:pt x="389063" y="56987"/>
                    <a:pt x="392559" y="60166"/>
                  </a:cubicBezTo>
                  <a:cubicBezTo>
                    <a:pt x="393301" y="60801"/>
                    <a:pt x="394042" y="61542"/>
                    <a:pt x="394784" y="62178"/>
                  </a:cubicBezTo>
                  <a:cubicBezTo>
                    <a:pt x="397220" y="64508"/>
                    <a:pt x="399656" y="66838"/>
                    <a:pt x="402092" y="69169"/>
                  </a:cubicBezTo>
                  <a:cubicBezTo>
                    <a:pt x="403046" y="70123"/>
                    <a:pt x="403999" y="71076"/>
                    <a:pt x="404952" y="72029"/>
                  </a:cubicBezTo>
                  <a:cubicBezTo>
                    <a:pt x="406647" y="73830"/>
                    <a:pt x="408448" y="75736"/>
                    <a:pt x="410142" y="77537"/>
                  </a:cubicBezTo>
                  <a:cubicBezTo>
                    <a:pt x="411202" y="78702"/>
                    <a:pt x="412155" y="79761"/>
                    <a:pt x="413109" y="80926"/>
                  </a:cubicBezTo>
                  <a:cubicBezTo>
                    <a:pt x="416392" y="84740"/>
                    <a:pt x="419464" y="88553"/>
                    <a:pt x="422536" y="92473"/>
                  </a:cubicBezTo>
                  <a:cubicBezTo>
                    <a:pt x="423172" y="93319"/>
                    <a:pt x="423807" y="94167"/>
                    <a:pt x="424443" y="95015"/>
                  </a:cubicBezTo>
                  <a:cubicBezTo>
                    <a:pt x="426349" y="97557"/>
                    <a:pt x="428150" y="100099"/>
                    <a:pt x="429950" y="102747"/>
                  </a:cubicBezTo>
                  <a:cubicBezTo>
                    <a:pt x="430586" y="103701"/>
                    <a:pt x="431221" y="104653"/>
                    <a:pt x="431858" y="105607"/>
                  </a:cubicBezTo>
                  <a:cubicBezTo>
                    <a:pt x="434082" y="108997"/>
                    <a:pt x="436200" y="112386"/>
                    <a:pt x="438213" y="115881"/>
                  </a:cubicBezTo>
                  <a:cubicBezTo>
                    <a:pt x="438742" y="116835"/>
                    <a:pt x="439378" y="117789"/>
                    <a:pt x="439907" y="118742"/>
                  </a:cubicBezTo>
                  <a:cubicBezTo>
                    <a:pt x="441603" y="121708"/>
                    <a:pt x="443297" y="124779"/>
                    <a:pt x="444886" y="127957"/>
                  </a:cubicBezTo>
                  <a:cubicBezTo>
                    <a:pt x="445416" y="128911"/>
                    <a:pt x="445839" y="129864"/>
                    <a:pt x="446369" y="130817"/>
                  </a:cubicBezTo>
                  <a:cubicBezTo>
                    <a:pt x="448276" y="134736"/>
                    <a:pt x="450182" y="138762"/>
                    <a:pt x="451877" y="142787"/>
                  </a:cubicBezTo>
                  <a:cubicBezTo>
                    <a:pt x="452406" y="143846"/>
                    <a:pt x="452831" y="145011"/>
                    <a:pt x="453254" y="146176"/>
                  </a:cubicBezTo>
                  <a:cubicBezTo>
                    <a:pt x="453254" y="146176"/>
                    <a:pt x="453254" y="146176"/>
                    <a:pt x="453254" y="146176"/>
                  </a:cubicBezTo>
                  <a:cubicBezTo>
                    <a:pt x="454631" y="149460"/>
                    <a:pt x="455902" y="152850"/>
                    <a:pt x="457067" y="156239"/>
                  </a:cubicBezTo>
                  <a:cubicBezTo>
                    <a:pt x="458656" y="160688"/>
                    <a:pt x="460139" y="165243"/>
                    <a:pt x="461411" y="169903"/>
                  </a:cubicBezTo>
                  <a:cubicBezTo>
                    <a:pt x="461728" y="170856"/>
                    <a:pt x="461940" y="171810"/>
                    <a:pt x="462258" y="172763"/>
                  </a:cubicBezTo>
                  <a:cubicBezTo>
                    <a:pt x="463423" y="177212"/>
                    <a:pt x="464588" y="181767"/>
                    <a:pt x="465542" y="186322"/>
                  </a:cubicBezTo>
                  <a:cubicBezTo>
                    <a:pt x="465965" y="188122"/>
                    <a:pt x="466283" y="189923"/>
                    <a:pt x="466601" y="191724"/>
                  </a:cubicBezTo>
                  <a:cubicBezTo>
                    <a:pt x="467024" y="194160"/>
                    <a:pt x="467448" y="196702"/>
                    <a:pt x="467872" y="199139"/>
                  </a:cubicBezTo>
                  <a:cubicBezTo>
                    <a:pt x="468084" y="200727"/>
                    <a:pt x="468295" y="202210"/>
                    <a:pt x="468507" y="203799"/>
                  </a:cubicBezTo>
                  <a:cubicBezTo>
                    <a:pt x="468613" y="204752"/>
                    <a:pt x="468719" y="205706"/>
                    <a:pt x="468825" y="206659"/>
                  </a:cubicBezTo>
                  <a:cubicBezTo>
                    <a:pt x="469249" y="210473"/>
                    <a:pt x="469672" y="214286"/>
                    <a:pt x="469884" y="218205"/>
                  </a:cubicBezTo>
                  <a:cubicBezTo>
                    <a:pt x="470096" y="220747"/>
                    <a:pt x="470202" y="223395"/>
                    <a:pt x="470308" y="226043"/>
                  </a:cubicBezTo>
                  <a:cubicBezTo>
                    <a:pt x="470308" y="228691"/>
                    <a:pt x="470414" y="231339"/>
                    <a:pt x="470414" y="234094"/>
                  </a:cubicBez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5FAF4AFA-4CB7-3D20-56C0-ACD218F1ED64}"/>
                </a:ext>
              </a:extLst>
            </p:cNvPr>
            <p:cNvSpPr/>
            <p:nvPr/>
          </p:nvSpPr>
          <p:spPr>
            <a:xfrm>
              <a:off x="5980859" y="6310452"/>
              <a:ext cx="122873" cy="122872"/>
            </a:xfrm>
            <a:custGeom>
              <a:avLst/>
              <a:gdLst>
                <a:gd name="connsiteX0" fmla="*/ 122873 w 122873"/>
                <a:gd name="connsiteY0" fmla="*/ 61436 h 122872"/>
                <a:gd name="connsiteX1" fmla="*/ 61437 w 122873"/>
                <a:gd name="connsiteY1" fmla="*/ 122872 h 122872"/>
                <a:gd name="connsiteX2" fmla="*/ 0 w 122873"/>
                <a:gd name="connsiteY2" fmla="*/ 61436 h 122872"/>
                <a:gd name="connsiteX3" fmla="*/ 61437 w 122873"/>
                <a:gd name="connsiteY3" fmla="*/ 0 h 122872"/>
                <a:gd name="connsiteX4" fmla="*/ 122873 w 122873"/>
                <a:gd name="connsiteY4" fmla="*/ 61436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873" h="122872">
                  <a:moveTo>
                    <a:pt x="122873" y="61436"/>
                  </a:moveTo>
                  <a:cubicBezTo>
                    <a:pt x="122873" y="95366"/>
                    <a:pt x="95367" y="122872"/>
                    <a:pt x="61437" y="122872"/>
                  </a:cubicBezTo>
                  <a:cubicBezTo>
                    <a:pt x="27506" y="122872"/>
                    <a:pt x="0" y="95366"/>
                    <a:pt x="0" y="61436"/>
                  </a:cubicBezTo>
                  <a:cubicBezTo>
                    <a:pt x="0" y="27506"/>
                    <a:pt x="27506" y="0"/>
                    <a:pt x="61437" y="0"/>
                  </a:cubicBezTo>
                  <a:cubicBezTo>
                    <a:pt x="95367" y="0"/>
                    <a:pt x="122873" y="27506"/>
                    <a:pt x="122873" y="61436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B2932D2E-3DE0-7C45-894C-4397D34146D1}"/>
                </a:ext>
              </a:extLst>
            </p:cNvPr>
            <p:cNvSpPr/>
            <p:nvPr/>
          </p:nvSpPr>
          <p:spPr>
            <a:xfrm>
              <a:off x="6001832" y="6331425"/>
              <a:ext cx="80926" cy="80926"/>
            </a:xfrm>
            <a:custGeom>
              <a:avLst/>
              <a:gdLst>
                <a:gd name="connsiteX0" fmla="*/ 80927 w 80926"/>
                <a:gd name="connsiteY0" fmla="*/ 40463 h 80926"/>
                <a:gd name="connsiteX1" fmla="*/ 40463 w 80926"/>
                <a:gd name="connsiteY1" fmla="*/ 80926 h 80926"/>
                <a:gd name="connsiteX2" fmla="*/ 0 w 80926"/>
                <a:gd name="connsiteY2" fmla="*/ 40463 h 80926"/>
                <a:gd name="connsiteX3" fmla="*/ 40463 w 80926"/>
                <a:gd name="connsiteY3" fmla="*/ 0 h 80926"/>
                <a:gd name="connsiteX4" fmla="*/ 80927 w 80926"/>
                <a:gd name="connsiteY4" fmla="*/ 40463 h 8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26" h="80926">
                  <a:moveTo>
                    <a:pt x="80927" y="40463"/>
                  </a:moveTo>
                  <a:cubicBezTo>
                    <a:pt x="80927" y="62810"/>
                    <a:pt x="62811" y="80926"/>
                    <a:pt x="40463" y="80926"/>
                  </a:cubicBezTo>
                  <a:cubicBezTo>
                    <a:pt x="18116" y="80926"/>
                    <a:pt x="0" y="62810"/>
                    <a:pt x="0" y="40463"/>
                  </a:cubicBezTo>
                  <a:cubicBezTo>
                    <a:pt x="0" y="18116"/>
                    <a:pt x="18116" y="0"/>
                    <a:pt x="40463" y="0"/>
                  </a:cubicBezTo>
                  <a:cubicBezTo>
                    <a:pt x="62811" y="0"/>
                    <a:pt x="80927" y="18116"/>
                    <a:pt x="80927" y="40463"/>
                  </a:cubicBezTo>
                  <a:close/>
                </a:path>
              </a:pathLst>
            </a:custGeom>
            <a:solidFill>
              <a:srgbClr val="CDCD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53EB1080-E92A-78E7-33FD-F33E51C86509}"/>
                </a:ext>
              </a:extLst>
            </p:cNvPr>
            <p:cNvSpPr/>
            <p:nvPr/>
          </p:nvSpPr>
          <p:spPr>
            <a:xfrm>
              <a:off x="6899125" y="6115445"/>
              <a:ext cx="512890" cy="512886"/>
            </a:xfrm>
            <a:custGeom>
              <a:avLst/>
              <a:gdLst>
                <a:gd name="connsiteX0" fmla="*/ 512890 w 512890"/>
                <a:gd name="connsiteY0" fmla="*/ 256443 h 512886"/>
                <a:gd name="connsiteX1" fmla="*/ 256445 w 512890"/>
                <a:gd name="connsiteY1" fmla="*/ 512887 h 512886"/>
                <a:gd name="connsiteX2" fmla="*/ -1 w 512890"/>
                <a:gd name="connsiteY2" fmla="*/ 256443 h 512886"/>
                <a:gd name="connsiteX3" fmla="*/ 256445 w 512890"/>
                <a:gd name="connsiteY3" fmla="*/ 0 h 512886"/>
                <a:gd name="connsiteX4" fmla="*/ 512890 w 512890"/>
                <a:gd name="connsiteY4" fmla="*/ 256443 h 51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90" h="512886">
                  <a:moveTo>
                    <a:pt x="512890" y="256443"/>
                  </a:moveTo>
                  <a:cubicBezTo>
                    <a:pt x="512890" y="398073"/>
                    <a:pt x="398076" y="512887"/>
                    <a:pt x="256445" y="512887"/>
                  </a:cubicBezTo>
                  <a:cubicBezTo>
                    <a:pt x="114814" y="512887"/>
                    <a:pt x="-1" y="398073"/>
                    <a:pt x="-1" y="256443"/>
                  </a:cubicBezTo>
                  <a:cubicBezTo>
                    <a:pt x="-1" y="114814"/>
                    <a:pt x="114814" y="0"/>
                    <a:pt x="256445" y="0"/>
                  </a:cubicBezTo>
                  <a:cubicBezTo>
                    <a:pt x="398075" y="0"/>
                    <a:pt x="512890" y="114813"/>
                    <a:pt x="512890" y="256443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EA8CC0B1-D3F6-4720-1201-A59C2EDFC0B6}"/>
                </a:ext>
              </a:extLst>
            </p:cNvPr>
            <p:cNvSpPr/>
            <p:nvPr/>
          </p:nvSpPr>
          <p:spPr>
            <a:xfrm>
              <a:off x="6920734" y="6137371"/>
              <a:ext cx="470414" cy="469351"/>
            </a:xfrm>
            <a:custGeom>
              <a:avLst/>
              <a:gdLst>
                <a:gd name="connsiteX0" fmla="*/ 469673 w 470414"/>
                <a:gd name="connsiteY0" fmla="*/ 234200 h 469351"/>
                <a:gd name="connsiteX1" fmla="*/ 469673 w 470414"/>
                <a:gd name="connsiteY1" fmla="*/ 234517 h 469351"/>
                <a:gd name="connsiteX2" fmla="*/ 469567 w 470414"/>
                <a:gd name="connsiteY2" fmla="*/ 242991 h 469351"/>
                <a:gd name="connsiteX3" fmla="*/ 469037 w 470414"/>
                <a:gd name="connsiteY3" fmla="*/ 252206 h 469351"/>
                <a:gd name="connsiteX4" fmla="*/ 468508 w 470414"/>
                <a:gd name="connsiteY4" fmla="*/ 258139 h 469351"/>
                <a:gd name="connsiteX5" fmla="*/ 467978 w 470414"/>
                <a:gd name="connsiteY5" fmla="*/ 263011 h 469351"/>
                <a:gd name="connsiteX6" fmla="*/ 467660 w 470414"/>
                <a:gd name="connsiteY6" fmla="*/ 265765 h 469351"/>
                <a:gd name="connsiteX7" fmla="*/ 465965 w 470414"/>
                <a:gd name="connsiteY7" fmla="*/ 276463 h 469351"/>
                <a:gd name="connsiteX8" fmla="*/ 463635 w 470414"/>
                <a:gd name="connsiteY8" fmla="*/ 287903 h 469351"/>
                <a:gd name="connsiteX9" fmla="*/ 463000 w 470414"/>
                <a:gd name="connsiteY9" fmla="*/ 290763 h 469351"/>
                <a:gd name="connsiteX10" fmla="*/ 459187 w 470414"/>
                <a:gd name="connsiteY10" fmla="*/ 304639 h 469351"/>
                <a:gd name="connsiteX11" fmla="*/ 458233 w 470414"/>
                <a:gd name="connsiteY11" fmla="*/ 307499 h 469351"/>
                <a:gd name="connsiteX12" fmla="*/ 454632 w 470414"/>
                <a:gd name="connsiteY12" fmla="*/ 317880 h 469351"/>
                <a:gd name="connsiteX13" fmla="*/ 453255 w 470414"/>
                <a:gd name="connsiteY13" fmla="*/ 321375 h 469351"/>
                <a:gd name="connsiteX14" fmla="*/ 449653 w 470414"/>
                <a:gd name="connsiteY14" fmla="*/ 329849 h 469351"/>
                <a:gd name="connsiteX15" fmla="*/ 448382 w 470414"/>
                <a:gd name="connsiteY15" fmla="*/ 332709 h 469351"/>
                <a:gd name="connsiteX16" fmla="*/ 441709 w 470414"/>
                <a:gd name="connsiteY16" fmla="*/ 346056 h 469351"/>
                <a:gd name="connsiteX17" fmla="*/ 434823 w 470414"/>
                <a:gd name="connsiteY17" fmla="*/ 358025 h 469351"/>
                <a:gd name="connsiteX18" fmla="*/ 426667 w 470414"/>
                <a:gd name="connsiteY18" fmla="*/ 370418 h 469351"/>
                <a:gd name="connsiteX19" fmla="*/ 424866 w 470414"/>
                <a:gd name="connsiteY19" fmla="*/ 372961 h 469351"/>
                <a:gd name="connsiteX20" fmla="*/ 419252 w 470414"/>
                <a:gd name="connsiteY20" fmla="*/ 380375 h 469351"/>
                <a:gd name="connsiteX21" fmla="*/ 416922 w 470414"/>
                <a:gd name="connsiteY21" fmla="*/ 383236 h 469351"/>
                <a:gd name="connsiteX22" fmla="*/ 409825 w 470414"/>
                <a:gd name="connsiteY22" fmla="*/ 391497 h 469351"/>
                <a:gd name="connsiteX23" fmla="*/ 407812 w 470414"/>
                <a:gd name="connsiteY23" fmla="*/ 393722 h 469351"/>
                <a:gd name="connsiteX24" fmla="*/ 397644 w 470414"/>
                <a:gd name="connsiteY24" fmla="*/ 403996 h 469351"/>
                <a:gd name="connsiteX25" fmla="*/ 395525 w 470414"/>
                <a:gd name="connsiteY25" fmla="*/ 406009 h 469351"/>
                <a:gd name="connsiteX26" fmla="*/ 386733 w 470414"/>
                <a:gd name="connsiteY26" fmla="*/ 413847 h 469351"/>
                <a:gd name="connsiteX27" fmla="*/ 378365 w 470414"/>
                <a:gd name="connsiteY27" fmla="*/ 420521 h 469351"/>
                <a:gd name="connsiteX28" fmla="*/ 376141 w 470414"/>
                <a:gd name="connsiteY28" fmla="*/ 422216 h 469351"/>
                <a:gd name="connsiteX29" fmla="*/ 372222 w 470414"/>
                <a:gd name="connsiteY29" fmla="*/ 425075 h 469351"/>
                <a:gd name="connsiteX30" fmla="*/ 367349 w 470414"/>
                <a:gd name="connsiteY30" fmla="*/ 428465 h 469351"/>
                <a:gd name="connsiteX31" fmla="*/ 359723 w 470414"/>
                <a:gd name="connsiteY31" fmla="*/ 433444 h 469351"/>
                <a:gd name="connsiteX32" fmla="*/ 352096 w 470414"/>
                <a:gd name="connsiteY32" fmla="*/ 437998 h 469351"/>
                <a:gd name="connsiteX33" fmla="*/ 345211 w 470414"/>
                <a:gd name="connsiteY33" fmla="*/ 441811 h 469351"/>
                <a:gd name="connsiteX34" fmla="*/ 338114 w 470414"/>
                <a:gd name="connsiteY34" fmla="*/ 445413 h 469351"/>
                <a:gd name="connsiteX35" fmla="*/ 327733 w 470414"/>
                <a:gd name="connsiteY35" fmla="*/ 450179 h 469351"/>
                <a:gd name="connsiteX36" fmla="*/ 324979 w 470414"/>
                <a:gd name="connsiteY36" fmla="*/ 451345 h 469351"/>
                <a:gd name="connsiteX37" fmla="*/ 320636 w 470414"/>
                <a:gd name="connsiteY37" fmla="*/ 453145 h 469351"/>
                <a:gd name="connsiteX38" fmla="*/ 313645 w 470414"/>
                <a:gd name="connsiteY38" fmla="*/ 455794 h 469351"/>
                <a:gd name="connsiteX39" fmla="*/ 308454 w 470414"/>
                <a:gd name="connsiteY39" fmla="*/ 457594 h 469351"/>
                <a:gd name="connsiteX40" fmla="*/ 295108 w 470414"/>
                <a:gd name="connsiteY40" fmla="*/ 461513 h 469351"/>
                <a:gd name="connsiteX41" fmla="*/ 292248 w 470414"/>
                <a:gd name="connsiteY41" fmla="*/ 462255 h 469351"/>
                <a:gd name="connsiteX42" fmla="*/ 278266 w 470414"/>
                <a:gd name="connsiteY42" fmla="*/ 465327 h 469351"/>
                <a:gd name="connsiteX43" fmla="*/ 263966 w 470414"/>
                <a:gd name="connsiteY43" fmla="*/ 467551 h 469351"/>
                <a:gd name="connsiteX44" fmla="*/ 250726 w 470414"/>
                <a:gd name="connsiteY44" fmla="*/ 468822 h 469351"/>
                <a:gd name="connsiteX45" fmla="*/ 247547 w 470414"/>
                <a:gd name="connsiteY45" fmla="*/ 469034 h 469351"/>
                <a:gd name="connsiteX46" fmla="*/ 237167 w 470414"/>
                <a:gd name="connsiteY46" fmla="*/ 469352 h 469351"/>
                <a:gd name="connsiteX47" fmla="*/ 235154 w 470414"/>
                <a:gd name="connsiteY47" fmla="*/ 469352 h 469351"/>
                <a:gd name="connsiteX48" fmla="*/ 233777 w 470414"/>
                <a:gd name="connsiteY48" fmla="*/ 469352 h 469351"/>
                <a:gd name="connsiteX49" fmla="*/ 221702 w 470414"/>
                <a:gd name="connsiteY49" fmla="*/ 468928 h 469351"/>
                <a:gd name="connsiteX50" fmla="*/ 218206 w 470414"/>
                <a:gd name="connsiteY50" fmla="*/ 468716 h 469351"/>
                <a:gd name="connsiteX51" fmla="*/ 208885 w 470414"/>
                <a:gd name="connsiteY51" fmla="*/ 467869 h 469351"/>
                <a:gd name="connsiteX52" fmla="*/ 205813 w 470414"/>
                <a:gd name="connsiteY52" fmla="*/ 467445 h 469351"/>
                <a:gd name="connsiteX53" fmla="*/ 191090 w 470414"/>
                <a:gd name="connsiteY53" fmla="*/ 465115 h 469351"/>
                <a:gd name="connsiteX54" fmla="*/ 186429 w 470414"/>
                <a:gd name="connsiteY54" fmla="*/ 464161 h 469351"/>
                <a:gd name="connsiteX55" fmla="*/ 179331 w 470414"/>
                <a:gd name="connsiteY55" fmla="*/ 462573 h 469351"/>
                <a:gd name="connsiteX56" fmla="*/ 175412 w 470414"/>
                <a:gd name="connsiteY56" fmla="*/ 461513 h 469351"/>
                <a:gd name="connsiteX57" fmla="*/ 165667 w 470414"/>
                <a:gd name="connsiteY57" fmla="*/ 458759 h 469351"/>
                <a:gd name="connsiteX58" fmla="*/ 162807 w 470414"/>
                <a:gd name="connsiteY58" fmla="*/ 457912 h 469351"/>
                <a:gd name="connsiteX59" fmla="*/ 149460 w 470414"/>
                <a:gd name="connsiteY59" fmla="*/ 453145 h 469351"/>
                <a:gd name="connsiteX60" fmla="*/ 146707 w 470414"/>
                <a:gd name="connsiteY60" fmla="*/ 452086 h 469351"/>
                <a:gd name="connsiteX61" fmla="*/ 133890 w 470414"/>
                <a:gd name="connsiteY61" fmla="*/ 446472 h 469351"/>
                <a:gd name="connsiteX62" fmla="*/ 131242 w 470414"/>
                <a:gd name="connsiteY62" fmla="*/ 445201 h 469351"/>
                <a:gd name="connsiteX63" fmla="*/ 118955 w 470414"/>
                <a:gd name="connsiteY63" fmla="*/ 438634 h 469351"/>
                <a:gd name="connsiteX64" fmla="*/ 116412 w 470414"/>
                <a:gd name="connsiteY64" fmla="*/ 437151 h 469351"/>
                <a:gd name="connsiteX65" fmla="*/ 104654 w 470414"/>
                <a:gd name="connsiteY65" fmla="*/ 429736 h 469351"/>
                <a:gd name="connsiteX66" fmla="*/ 102218 w 470414"/>
                <a:gd name="connsiteY66" fmla="*/ 428147 h 469351"/>
                <a:gd name="connsiteX67" fmla="*/ 90884 w 470414"/>
                <a:gd name="connsiteY67" fmla="*/ 419885 h 469351"/>
                <a:gd name="connsiteX68" fmla="*/ 88553 w 470414"/>
                <a:gd name="connsiteY68" fmla="*/ 418084 h 469351"/>
                <a:gd name="connsiteX69" fmla="*/ 77749 w 470414"/>
                <a:gd name="connsiteY69" fmla="*/ 408869 h 469351"/>
                <a:gd name="connsiteX70" fmla="*/ 75525 w 470414"/>
                <a:gd name="connsiteY70" fmla="*/ 406856 h 469351"/>
                <a:gd name="connsiteX71" fmla="*/ 68216 w 470414"/>
                <a:gd name="connsiteY71" fmla="*/ 399865 h 469351"/>
                <a:gd name="connsiteX72" fmla="*/ 65356 w 470414"/>
                <a:gd name="connsiteY72" fmla="*/ 397006 h 469351"/>
                <a:gd name="connsiteX73" fmla="*/ 60165 w 470414"/>
                <a:gd name="connsiteY73" fmla="*/ 391391 h 469351"/>
                <a:gd name="connsiteX74" fmla="*/ 57200 w 470414"/>
                <a:gd name="connsiteY74" fmla="*/ 388002 h 469351"/>
                <a:gd name="connsiteX75" fmla="*/ 47772 w 470414"/>
                <a:gd name="connsiteY75" fmla="*/ 376456 h 469351"/>
                <a:gd name="connsiteX76" fmla="*/ 45866 w 470414"/>
                <a:gd name="connsiteY76" fmla="*/ 373914 h 469351"/>
                <a:gd name="connsiteX77" fmla="*/ 40464 w 470414"/>
                <a:gd name="connsiteY77" fmla="*/ 366181 h 469351"/>
                <a:gd name="connsiteX78" fmla="*/ 38557 w 470414"/>
                <a:gd name="connsiteY78" fmla="*/ 363322 h 469351"/>
                <a:gd name="connsiteX79" fmla="*/ 32202 w 470414"/>
                <a:gd name="connsiteY79" fmla="*/ 353047 h 469351"/>
                <a:gd name="connsiteX80" fmla="*/ 30507 w 470414"/>
                <a:gd name="connsiteY80" fmla="*/ 350186 h 469351"/>
                <a:gd name="connsiteX81" fmla="*/ 25528 w 470414"/>
                <a:gd name="connsiteY81" fmla="*/ 340971 h 469351"/>
                <a:gd name="connsiteX82" fmla="*/ 24045 w 470414"/>
                <a:gd name="connsiteY82" fmla="*/ 338112 h 469351"/>
                <a:gd name="connsiteX83" fmla="*/ 18537 w 470414"/>
                <a:gd name="connsiteY83" fmla="*/ 326142 h 469351"/>
                <a:gd name="connsiteX84" fmla="*/ 17160 w 470414"/>
                <a:gd name="connsiteY84" fmla="*/ 322752 h 469351"/>
                <a:gd name="connsiteX85" fmla="*/ 13347 w 470414"/>
                <a:gd name="connsiteY85" fmla="*/ 312583 h 469351"/>
                <a:gd name="connsiteX86" fmla="*/ 9004 w 470414"/>
                <a:gd name="connsiteY86" fmla="*/ 298919 h 469351"/>
                <a:gd name="connsiteX87" fmla="*/ 8156 w 470414"/>
                <a:gd name="connsiteY87" fmla="*/ 296059 h 469351"/>
                <a:gd name="connsiteX88" fmla="*/ 4873 w 470414"/>
                <a:gd name="connsiteY88" fmla="*/ 282501 h 469351"/>
                <a:gd name="connsiteX89" fmla="*/ 3813 w 470414"/>
                <a:gd name="connsiteY89" fmla="*/ 277205 h 469351"/>
                <a:gd name="connsiteX90" fmla="*/ 2542 w 470414"/>
                <a:gd name="connsiteY90" fmla="*/ 269684 h 469351"/>
                <a:gd name="connsiteX91" fmla="*/ 1907 w 470414"/>
                <a:gd name="connsiteY91" fmla="*/ 265023 h 469351"/>
                <a:gd name="connsiteX92" fmla="*/ 1589 w 470414"/>
                <a:gd name="connsiteY92" fmla="*/ 262269 h 469351"/>
                <a:gd name="connsiteX93" fmla="*/ 529 w 470414"/>
                <a:gd name="connsiteY93" fmla="*/ 250724 h 469351"/>
                <a:gd name="connsiteX94" fmla="*/ 106 w 470414"/>
                <a:gd name="connsiteY94" fmla="*/ 242886 h 469351"/>
                <a:gd name="connsiteX95" fmla="*/ 0 w 470414"/>
                <a:gd name="connsiteY95" fmla="*/ 234835 h 469351"/>
                <a:gd name="connsiteX96" fmla="*/ 0 w 470414"/>
                <a:gd name="connsiteY96" fmla="*/ 234517 h 469351"/>
                <a:gd name="connsiteX97" fmla="*/ 106 w 470414"/>
                <a:gd name="connsiteY97" fmla="*/ 226043 h 469351"/>
                <a:gd name="connsiteX98" fmla="*/ 636 w 470414"/>
                <a:gd name="connsiteY98" fmla="*/ 216828 h 469351"/>
                <a:gd name="connsiteX99" fmla="*/ 1165 w 470414"/>
                <a:gd name="connsiteY99" fmla="*/ 211002 h 469351"/>
                <a:gd name="connsiteX100" fmla="*/ 1695 w 470414"/>
                <a:gd name="connsiteY100" fmla="*/ 206129 h 469351"/>
                <a:gd name="connsiteX101" fmla="*/ 2013 w 470414"/>
                <a:gd name="connsiteY101" fmla="*/ 203375 h 469351"/>
                <a:gd name="connsiteX102" fmla="*/ 3708 w 470414"/>
                <a:gd name="connsiteY102" fmla="*/ 192783 h 469351"/>
                <a:gd name="connsiteX103" fmla="*/ 6038 w 470414"/>
                <a:gd name="connsiteY103" fmla="*/ 181343 h 469351"/>
                <a:gd name="connsiteX104" fmla="*/ 6779 w 470414"/>
                <a:gd name="connsiteY104" fmla="*/ 178483 h 469351"/>
                <a:gd name="connsiteX105" fmla="*/ 10593 w 470414"/>
                <a:gd name="connsiteY105" fmla="*/ 164607 h 469351"/>
                <a:gd name="connsiteX106" fmla="*/ 11546 w 470414"/>
                <a:gd name="connsiteY106" fmla="*/ 161747 h 469351"/>
                <a:gd name="connsiteX107" fmla="*/ 15253 w 470414"/>
                <a:gd name="connsiteY107" fmla="*/ 151367 h 469351"/>
                <a:gd name="connsiteX108" fmla="*/ 16630 w 470414"/>
                <a:gd name="connsiteY108" fmla="*/ 147871 h 469351"/>
                <a:gd name="connsiteX109" fmla="*/ 20232 w 470414"/>
                <a:gd name="connsiteY109" fmla="*/ 139397 h 469351"/>
                <a:gd name="connsiteX110" fmla="*/ 21503 w 470414"/>
                <a:gd name="connsiteY110" fmla="*/ 136537 h 469351"/>
                <a:gd name="connsiteX111" fmla="*/ 28176 w 470414"/>
                <a:gd name="connsiteY111" fmla="*/ 123296 h 469351"/>
                <a:gd name="connsiteX112" fmla="*/ 35061 w 470414"/>
                <a:gd name="connsiteY112" fmla="*/ 111327 h 469351"/>
                <a:gd name="connsiteX113" fmla="*/ 43218 w 470414"/>
                <a:gd name="connsiteY113" fmla="*/ 98934 h 469351"/>
                <a:gd name="connsiteX114" fmla="*/ 45124 w 470414"/>
                <a:gd name="connsiteY114" fmla="*/ 96392 h 469351"/>
                <a:gd name="connsiteX115" fmla="*/ 50739 w 470414"/>
                <a:gd name="connsiteY115" fmla="*/ 88977 h 469351"/>
                <a:gd name="connsiteX116" fmla="*/ 53069 w 470414"/>
                <a:gd name="connsiteY116" fmla="*/ 86117 h 469351"/>
                <a:gd name="connsiteX117" fmla="*/ 60165 w 470414"/>
                <a:gd name="connsiteY117" fmla="*/ 77855 h 469351"/>
                <a:gd name="connsiteX118" fmla="*/ 62178 w 470414"/>
                <a:gd name="connsiteY118" fmla="*/ 75630 h 469351"/>
                <a:gd name="connsiteX119" fmla="*/ 72347 w 470414"/>
                <a:gd name="connsiteY119" fmla="*/ 65356 h 469351"/>
                <a:gd name="connsiteX120" fmla="*/ 74466 w 470414"/>
                <a:gd name="connsiteY120" fmla="*/ 63343 h 469351"/>
                <a:gd name="connsiteX121" fmla="*/ 83257 w 470414"/>
                <a:gd name="connsiteY121" fmla="*/ 55505 h 469351"/>
                <a:gd name="connsiteX122" fmla="*/ 91626 w 470414"/>
                <a:gd name="connsiteY122" fmla="*/ 48832 h 469351"/>
                <a:gd name="connsiteX123" fmla="*/ 93850 w 470414"/>
                <a:gd name="connsiteY123" fmla="*/ 47137 h 469351"/>
                <a:gd name="connsiteX124" fmla="*/ 97769 w 470414"/>
                <a:gd name="connsiteY124" fmla="*/ 44277 h 469351"/>
                <a:gd name="connsiteX125" fmla="*/ 102642 w 470414"/>
                <a:gd name="connsiteY125" fmla="*/ 40887 h 469351"/>
                <a:gd name="connsiteX126" fmla="*/ 110269 w 470414"/>
                <a:gd name="connsiteY126" fmla="*/ 35909 h 469351"/>
                <a:gd name="connsiteX127" fmla="*/ 117895 w 470414"/>
                <a:gd name="connsiteY127" fmla="*/ 31354 h 469351"/>
                <a:gd name="connsiteX128" fmla="*/ 124886 w 470414"/>
                <a:gd name="connsiteY128" fmla="*/ 27541 h 469351"/>
                <a:gd name="connsiteX129" fmla="*/ 131983 w 470414"/>
                <a:gd name="connsiteY129" fmla="*/ 23939 h 469351"/>
                <a:gd name="connsiteX130" fmla="*/ 142470 w 470414"/>
                <a:gd name="connsiteY130" fmla="*/ 19172 h 469351"/>
                <a:gd name="connsiteX131" fmla="*/ 145118 w 470414"/>
                <a:gd name="connsiteY131" fmla="*/ 18007 h 469351"/>
                <a:gd name="connsiteX132" fmla="*/ 149460 w 470414"/>
                <a:gd name="connsiteY132" fmla="*/ 16207 h 469351"/>
                <a:gd name="connsiteX133" fmla="*/ 156452 w 470414"/>
                <a:gd name="connsiteY133" fmla="*/ 13559 h 469351"/>
                <a:gd name="connsiteX134" fmla="*/ 161642 w 470414"/>
                <a:gd name="connsiteY134" fmla="*/ 11758 h 469351"/>
                <a:gd name="connsiteX135" fmla="*/ 175095 w 470414"/>
                <a:gd name="connsiteY135" fmla="*/ 7839 h 469351"/>
                <a:gd name="connsiteX136" fmla="*/ 177954 w 470414"/>
                <a:gd name="connsiteY136" fmla="*/ 7097 h 469351"/>
                <a:gd name="connsiteX137" fmla="*/ 191937 w 470414"/>
                <a:gd name="connsiteY137" fmla="*/ 4025 h 469351"/>
                <a:gd name="connsiteX138" fmla="*/ 206237 w 470414"/>
                <a:gd name="connsiteY138" fmla="*/ 1801 h 469351"/>
                <a:gd name="connsiteX139" fmla="*/ 219478 w 470414"/>
                <a:gd name="connsiteY139" fmla="*/ 530 h 469351"/>
                <a:gd name="connsiteX140" fmla="*/ 222655 w 470414"/>
                <a:gd name="connsiteY140" fmla="*/ 318 h 469351"/>
                <a:gd name="connsiteX141" fmla="*/ 233036 w 470414"/>
                <a:gd name="connsiteY141" fmla="*/ 0 h 469351"/>
                <a:gd name="connsiteX142" fmla="*/ 235048 w 470414"/>
                <a:gd name="connsiteY142" fmla="*/ 0 h 469351"/>
                <a:gd name="connsiteX143" fmla="*/ 236425 w 470414"/>
                <a:gd name="connsiteY143" fmla="*/ 0 h 469351"/>
                <a:gd name="connsiteX144" fmla="*/ 248501 w 470414"/>
                <a:gd name="connsiteY144" fmla="*/ 318 h 469351"/>
                <a:gd name="connsiteX145" fmla="*/ 251997 w 470414"/>
                <a:gd name="connsiteY145" fmla="*/ 530 h 469351"/>
                <a:gd name="connsiteX146" fmla="*/ 261424 w 470414"/>
                <a:gd name="connsiteY146" fmla="*/ 1377 h 469351"/>
                <a:gd name="connsiteX147" fmla="*/ 264496 w 470414"/>
                <a:gd name="connsiteY147" fmla="*/ 1695 h 469351"/>
                <a:gd name="connsiteX148" fmla="*/ 279219 w 470414"/>
                <a:gd name="connsiteY148" fmla="*/ 4025 h 469351"/>
                <a:gd name="connsiteX149" fmla="*/ 283880 w 470414"/>
                <a:gd name="connsiteY149" fmla="*/ 4979 h 469351"/>
                <a:gd name="connsiteX150" fmla="*/ 290977 w 470414"/>
                <a:gd name="connsiteY150" fmla="*/ 6568 h 469351"/>
                <a:gd name="connsiteX151" fmla="*/ 294896 w 470414"/>
                <a:gd name="connsiteY151" fmla="*/ 7521 h 469351"/>
                <a:gd name="connsiteX152" fmla="*/ 304641 w 470414"/>
                <a:gd name="connsiteY152" fmla="*/ 10275 h 469351"/>
                <a:gd name="connsiteX153" fmla="*/ 307501 w 470414"/>
                <a:gd name="connsiteY153" fmla="*/ 11123 h 469351"/>
                <a:gd name="connsiteX154" fmla="*/ 320848 w 470414"/>
                <a:gd name="connsiteY154" fmla="*/ 15889 h 469351"/>
                <a:gd name="connsiteX155" fmla="*/ 323602 w 470414"/>
                <a:gd name="connsiteY155" fmla="*/ 16948 h 469351"/>
                <a:gd name="connsiteX156" fmla="*/ 336419 w 470414"/>
                <a:gd name="connsiteY156" fmla="*/ 22562 h 469351"/>
                <a:gd name="connsiteX157" fmla="*/ 339067 w 470414"/>
                <a:gd name="connsiteY157" fmla="*/ 23833 h 469351"/>
                <a:gd name="connsiteX158" fmla="*/ 351355 w 470414"/>
                <a:gd name="connsiteY158" fmla="*/ 30401 h 469351"/>
                <a:gd name="connsiteX159" fmla="*/ 353897 w 470414"/>
                <a:gd name="connsiteY159" fmla="*/ 31883 h 469351"/>
                <a:gd name="connsiteX160" fmla="*/ 365654 w 470414"/>
                <a:gd name="connsiteY160" fmla="*/ 39298 h 469351"/>
                <a:gd name="connsiteX161" fmla="*/ 368090 w 470414"/>
                <a:gd name="connsiteY161" fmla="*/ 40887 h 469351"/>
                <a:gd name="connsiteX162" fmla="*/ 379424 w 470414"/>
                <a:gd name="connsiteY162" fmla="*/ 49149 h 469351"/>
                <a:gd name="connsiteX163" fmla="*/ 381755 w 470414"/>
                <a:gd name="connsiteY163" fmla="*/ 50950 h 469351"/>
                <a:gd name="connsiteX164" fmla="*/ 392559 w 470414"/>
                <a:gd name="connsiteY164" fmla="*/ 60166 h 469351"/>
                <a:gd name="connsiteX165" fmla="*/ 394784 w 470414"/>
                <a:gd name="connsiteY165" fmla="*/ 62178 h 469351"/>
                <a:gd name="connsiteX166" fmla="*/ 402093 w 470414"/>
                <a:gd name="connsiteY166" fmla="*/ 69169 h 469351"/>
                <a:gd name="connsiteX167" fmla="*/ 404953 w 470414"/>
                <a:gd name="connsiteY167" fmla="*/ 72029 h 469351"/>
                <a:gd name="connsiteX168" fmla="*/ 410143 w 470414"/>
                <a:gd name="connsiteY168" fmla="*/ 77537 h 469351"/>
                <a:gd name="connsiteX169" fmla="*/ 413109 w 470414"/>
                <a:gd name="connsiteY169" fmla="*/ 80926 h 469351"/>
                <a:gd name="connsiteX170" fmla="*/ 422536 w 470414"/>
                <a:gd name="connsiteY170" fmla="*/ 92473 h 469351"/>
                <a:gd name="connsiteX171" fmla="*/ 424443 w 470414"/>
                <a:gd name="connsiteY171" fmla="*/ 95015 h 469351"/>
                <a:gd name="connsiteX172" fmla="*/ 429951 w 470414"/>
                <a:gd name="connsiteY172" fmla="*/ 102747 h 469351"/>
                <a:gd name="connsiteX173" fmla="*/ 431858 w 470414"/>
                <a:gd name="connsiteY173" fmla="*/ 105607 h 469351"/>
                <a:gd name="connsiteX174" fmla="*/ 438213 w 470414"/>
                <a:gd name="connsiteY174" fmla="*/ 115881 h 469351"/>
                <a:gd name="connsiteX175" fmla="*/ 439908 w 470414"/>
                <a:gd name="connsiteY175" fmla="*/ 118742 h 469351"/>
                <a:gd name="connsiteX176" fmla="*/ 444886 w 470414"/>
                <a:gd name="connsiteY176" fmla="*/ 127957 h 469351"/>
                <a:gd name="connsiteX177" fmla="*/ 446369 w 470414"/>
                <a:gd name="connsiteY177" fmla="*/ 130817 h 469351"/>
                <a:gd name="connsiteX178" fmla="*/ 451878 w 470414"/>
                <a:gd name="connsiteY178" fmla="*/ 142787 h 469351"/>
                <a:gd name="connsiteX179" fmla="*/ 453255 w 470414"/>
                <a:gd name="connsiteY179" fmla="*/ 146176 h 469351"/>
                <a:gd name="connsiteX180" fmla="*/ 453255 w 470414"/>
                <a:gd name="connsiteY180" fmla="*/ 146176 h 469351"/>
                <a:gd name="connsiteX181" fmla="*/ 457068 w 470414"/>
                <a:gd name="connsiteY181" fmla="*/ 156239 h 469351"/>
                <a:gd name="connsiteX182" fmla="*/ 461411 w 470414"/>
                <a:gd name="connsiteY182" fmla="*/ 169903 h 469351"/>
                <a:gd name="connsiteX183" fmla="*/ 462258 w 470414"/>
                <a:gd name="connsiteY183" fmla="*/ 172763 h 469351"/>
                <a:gd name="connsiteX184" fmla="*/ 465542 w 470414"/>
                <a:gd name="connsiteY184" fmla="*/ 186322 h 469351"/>
                <a:gd name="connsiteX185" fmla="*/ 466601 w 470414"/>
                <a:gd name="connsiteY185" fmla="*/ 191724 h 469351"/>
                <a:gd name="connsiteX186" fmla="*/ 467872 w 470414"/>
                <a:gd name="connsiteY186" fmla="*/ 199139 h 469351"/>
                <a:gd name="connsiteX187" fmla="*/ 468508 w 470414"/>
                <a:gd name="connsiteY187" fmla="*/ 203799 h 469351"/>
                <a:gd name="connsiteX188" fmla="*/ 468825 w 470414"/>
                <a:gd name="connsiteY188" fmla="*/ 206659 h 469351"/>
                <a:gd name="connsiteX189" fmla="*/ 469884 w 470414"/>
                <a:gd name="connsiteY189" fmla="*/ 218205 h 469351"/>
                <a:gd name="connsiteX190" fmla="*/ 470309 w 470414"/>
                <a:gd name="connsiteY190" fmla="*/ 226043 h 469351"/>
                <a:gd name="connsiteX191" fmla="*/ 470415 w 470414"/>
                <a:gd name="connsiteY191" fmla="*/ 234094 h 46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470414" h="469351">
                  <a:moveTo>
                    <a:pt x="469673" y="234200"/>
                  </a:moveTo>
                  <a:lnTo>
                    <a:pt x="469673" y="234517"/>
                  </a:lnTo>
                  <a:cubicBezTo>
                    <a:pt x="469673" y="237377"/>
                    <a:pt x="469673" y="240131"/>
                    <a:pt x="469567" y="242991"/>
                  </a:cubicBezTo>
                  <a:cubicBezTo>
                    <a:pt x="469567" y="246063"/>
                    <a:pt x="469249" y="249135"/>
                    <a:pt x="469037" y="252206"/>
                  </a:cubicBezTo>
                  <a:cubicBezTo>
                    <a:pt x="468931" y="254219"/>
                    <a:pt x="468719" y="256126"/>
                    <a:pt x="468508" y="258139"/>
                  </a:cubicBezTo>
                  <a:cubicBezTo>
                    <a:pt x="468402" y="259727"/>
                    <a:pt x="468190" y="261422"/>
                    <a:pt x="467978" y="263011"/>
                  </a:cubicBezTo>
                  <a:cubicBezTo>
                    <a:pt x="467978" y="263858"/>
                    <a:pt x="467766" y="264811"/>
                    <a:pt x="467660" y="265765"/>
                  </a:cubicBezTo>
                  <a:cubicBezTo>
                    <a:pt x="467236" y="269367"/>
                    <a:pt x="466601" y="272862"/>
                    <a:pt x="465965" y="276463"/>
                  </a:cubicBezTo>
                  <a:cubicBezTo>
                    <a:pt x="465224" y="280277"/>
                    <a:pt x="464483" y="284196"/>
                    <a:pt x="463635" y="287903"/>
                  </a:cubicBezTo>
                  <a:cubicBezTo>
                    <a:pt x="463423" y="288856"/>
                    <a:pt x="463212" y="289810"/>
                    <a:pt x="463000" y="290763"/>
                  </a:cubicBezTo>
                  <a:cubicBezTo>
                    <a:pt x="461835" y="295424"/>
                    <a:pt x="460564" y="300084"/>
                    <a:pt x="459187" y="304639"/>
                  </a:cubicBezTo>
                  <a:cubicBezTo>
                    <a:pt x="458868" y="305593"/>
                    <a:pt x="458551" y="306546"/>
                    <a:pt x="458233" y="307499"/>
                  </a:cubicBezTo>
                  <a:cubicBezTo>
                    <a:pt x="457068" y="310995"/>
                    <a:pt x="455903" y="314490"/>
                    <a:pt x="454632" y="317880"/>
                  </a:cubicBezTo>
                  <a:cubicBezTo>
                    <a:pt x="454208" y="319045"/>
                    <a:pt x="453784" y="320210"/>
                    <a:pt x="453255" y="321375"/>
                  </a:cubicBezTo>
                  <a:cubicBezTo>
                    <a:pt x="452089" y="324235"/>
                    <a:pt x="450924" y="327095"/>
                    <a:pt x="449653" y="329849"/>
                  </a:cubicBezTo>
                  <a:cubicBezTo>
                    <a:pt x="449230" y="330803"/>
                    <a:pt x="448805" y="331756"/>
                    <a:pt x="448382" y="332709"/>
                  </a:cubicBezTo>
                  <a:cubicBezTo>
                    <a:pt x="446263" y="337264"/>
                    <a:pt x="444039" y="341607"/>
                    <a:pt x="441709" y="346056"/>
                  </a:cubicBezTo>
                  <a:cubicBezTo>
                    <a:pt x="439484" y="350081"/>
                    <a:pt x="437260" y="354106"/>
                    <a:pt x="434823" y="358025"/>
                  </a:cubicBezTo>
                  <a:cubicBezTo>
                    <a:pt x="432281" y="362262"/>
                    <a:pt x="429527" y="366393"/>
                    <a:pt x="426667" y="370418"/>
                  </a:cubicBezTo>
                  <a:cubicBezTo>
                    <a:pt x="426032" y="371266"/>
                    <a:pt x="425396" y="372113"/>
                    <a:pt x="424866" y="372961"/>
                  </a:cubicBezTo>
                  <a:cubicBezTo>
                    <a:pt x="423066" y="375503"/>
                    <a:pt x="421159" y="377939"/>
                    <a:pt x="419252" y="380375"/>
                  </a:cubicBezTo>
                  <a:cubicBezTo>
                    <a:pt x="418511" y="381328"/>
                    <a:pt x="417769" y="382282"/>
                    <a:pt x="416922" y="383236"/>
                  </a:cubicBezTo>
                  <a:cubicBezTo>
                    <a:pt x="414592" y="386095"/>
                    <a:pt x="412262" y="388849"/>
                    <a:pt x="409825" y="391497"/>
                  </a:cubicBezTo>
                  <a:cubicBezTo>
                    <a:pt x="409189" y="392239"/>
                    <a:pt x="408448" y="392980"/>
                    <a:pt x="407812" y="393722"/>
                  </a:cubicBezTo>
                  <a:cubicBezTo>
                    <a:pt x="404529" y="397217"/>
                    <a:pt x="401139" y="400713"/>
                    <a:pt x="397644" y="403996"/>
                  </a:cubicBezTo>
                  <a:cubicBezTo>
                    <a:pt x="396902" y="404632"/>
                    <a:pt x="396161" y="405373"/>
                    <a:pt x="395525" y="406009"/>
                  </a:cubicBezTo>
                  <a:cubicBezTo>
                    <a:pt x="392665" y="408657"/>
                    <a:pt x="389700" y="411305"/>
                    <a:pt x="386733" y="413847"/>
                  </a:cubicBezTo>
                  <a:cubicBezTo>
                    <a:pt x="383979" y="416178"/>
                    <a:pt x="381225" y="418402"/>
                    <a:pt x="378365" y="420521"/>
                  </a:cubicBezTo>
                  <a:cubicBezTo>
                    <a:pt x="377624" y="421050"/>
                    <a:pt x="376882" y="421686"/>
                    <a:pt x="376141" y="422216"/>
                  </a:cubicBezTo>
                  <a:cubicBezTo>
                    <a:pt x="374870" y="423169"/>
                    <a:pt x="373493" y="424122"/>
                    <a:pt x="372222" y="425075"/>
                  </a:cubicBezTo>
                  <a:cubicBezTo>
                    <a:pt x="370632" y="426241"/>
                    <a:pt x="369044" y="427406"/>
                    <a:pt x="367349" y="428465"/>
                  </a:cubicBezTo>
                  <a:cubicBezTo>
                    <a:pt x="364807" y="430160"/>
                    <a:pt x="362265" y="431855"/>
                    <a:pt x="359723" y="433444"/>
                  </a:cubicBezTo>
                  <a:cubicBezTo>
                    <a:pt x="357180" y="435032"/>
                    <a:pt x="354638" y="436515"/>
                    <a:pt x="352096" y="437998"/>
                  </a:cubicBezTo>
                  <a:cubicBezTo>
                    <a:pt x="349766" y="439269"/>
                    <a:pt x="347541" y="440540"/>
                    <a:pt x="345211" y="441811"/>
                  </a:cubicBezTo>
                  <a:cubicBezTo>
                    <a:pt x="342880" y="443082"/>
                    <a:pt x="340550" y="444248"/>
                    <a:pt x="338114" y="445413"/>
                  </a:cubicBezTo>
                  <a:cubicBezTo>
                    <a:pt x="334724" y="447108"/>
                    <a:pt x="331229" y="448697"/>
                    <a:pt x="327733" y="450179"/>
                  </a:cubicBezTo>
                  <a:cubicBezTo>
                    <a:pt x="326780" y="450603"/>
                    <a:pt x="325932" y="450921"/>
                    <a:pt x="324979" y="451345"/>
                  </a:cubicBezTo>
                  <a:cubicBezTo>
                    <a:pt x="323496" y="451980"/>
                    <a:pt x="322119" y="452510"/>
                    <a:pt x="320636" y="453145"/>
                  </a:cubicBezTo>
                  <a:cubicBezTo>
                    <a:pt x="318305" y="454099"/>
                    <a:pt x="315975" y="454946"/>
                    <a:pt x="313645" y="455794"/>
                  </a:cubicBezTo>
                  <a:cubicBezTo>
                    <a:pt x="311950" y="456429"/>
                    <a:pt x="310150" y="457065"/>
                    <a:pt x="308454" y="457594"/>
                  </a:cubicBezTo>
                  <a:cubicBezTo>
                    <a:pt x="304006" y="459077"/>
                    <a:pt x="299557" y="460348"/>
                    <a:pt x="295108" y="461513"/>
                  </a:cubicBezTo>
                  <a:cubicBezTo>
                    <a:pt x="294155" y="461831"/>
                    <a:pt x="293201" y="462043"/>
                    <a:pt x="292248" y="462255"/>
                  </a:cubicBezTo>
                  <a:cubicBezTo>
                    <a:pt x="287693" y="463420"/>
                    <a:pt x="283033" y="464373"/>
                    <a:pt x="278266" y="465327"/>
                  </a:cubicBezTo>
                  <a:cubicBezTo>
                    <a:pt x="273499" y="466174"/>
                    <a:pt x="268732" y="466916"/>
                    <a:pt x="263966" y="467551"/>
                  </a:cubicBezTo>
                  <a:cubicBezTo>
                    <a:pt x="259623" y="468081"/>
                    <a:pt x="255174" y="468505"/>
                    <a:pt x="250726" y="468822"/>
                  </a:cubicBezTo>
                  <a:cubicBezTo>
                    <a:pt x="249666" y="468822"/>
                    <a:pt x="248607" y="468928"/>
                    <a:pt x="247547" y="469034"/>
                  </a:cubicBezTo>
                  <a:cubicBezTo>
                    <a:pt x="244158" y="469246"/>
                    <a:pt x="240663" y="469352"/>
                    <a:pt x="237167" y="469352"/>
                  </a:cubicBezTo>
                  <a:cubicBezTo>
                    <a:pt x="236531" y="469352"/>
                    <a:pt x="235790" y="469352"/>
                    <a:pt x="235154" y="469352"/>
                  </a:cubicBezTo>
                  <a:cubicBezTo>
                    <a:pt x="234731" y="469352"/>
                    <a:pt x="234307" y="469352"/>
                    <a:pt x="233777" y="469352"/>
                  </a:cubicBezTo>
                  <a:cubicBezTo>
                    <a:pt x="229752" y="469352"/>
                    <a:pt x="225727" y="469246"/>
                    <a:pt x="221702" y="468928"/>
                  </a:cubicBezTo>
                  <a:cubicBezTo>
                    <a:pt x="220537" y="468928"/>
                    <a:pt x="219372" y="468822"/>
                    <a:pt x="218206" y="468716"/>
                  </a:cubicBezTo>
                  <a:cubicBezTo>
                    <a:pt x="215028" y="468505"/>
                    <a:pt x="211957" y="468187"/>
                    <a:pt x="208885" y="467869"/>
                  </a:cubicBezTo>
                  <a:cubicBezTo>
                    <a:pt x="207825" y="467763"/>
                    <a:pt x="206766" y="467657"/>
                    <a:pt x="205813" y="467445"/>
                  </a:cubicBezTo>
                  <a:cubicBezTo>
                    <a:pt x="200835" y="466809"/>
                    <a:pt x="195962" y="466068"/>
                    <a:pt x="191090" y="465115"/>
                  </a:cubicBezTo>
                  <a:cubicBezTo>
                    <a:pt x="189500" y="464797"/>
                    <a:pt x="188017" y="464479"/>
                    <a:pt x="186429" y="464161"/>
                  </a:cubicBezTo>
                  <a:cubicBezTo>
                    <a:pt x="183992" y="463632"/>
                    <a:pt x="181662" y="463102"/>
                    <a:pt x="179331" y="462573"/>
                  </a:cubicBezTo>
                  <a:cubicBezTo>
                    <a:pt x="178060" y="462255"/>
                    <a:pt x="176683" y="461937"/>
                    <a:pt x="175412" y="461513"/>
                  </a:cubicBezTo>
                  <a:cubicBezTo>
                    <a:pt x="172129" y="460666"/>
                    <a:pt x="168845" y="459713"/>
                    <a:pt x="165667" y="458759"/>
                  </a:cubicBezTo>
                  <a:cubicBezTo>
                    <a:pt x="164714" y="458442"/>
                    <a:pt x="163761" y="458124"/>
                    <a:pt x="162807" y="457912"/>
                  </a:cubicBezTo>
                  <a:cubicBezTo>
                    <a:pt x="158358" y="456429"/>
                    <a:pt x="153910" y="454840"/>
                    <a:pt x="149460" y="453145"/>
                  </a:cubicBezTo>
                  <a:cubicBezTo>
                    <a:pt x="148507" y="452827"/>
                    <a:pt x="147660" y="452404"/>
                    <a:pt x="146707" y="452086"/>
                  </a:cubicBezTo>
                  <a:cubicBezTo>
                    <a:pt x="142364" y="450285"/>
                    <a:pt x="138127" y="448485"/>
                    <a:pt x="133890" y="446472"/>
                  </a:cubicBezTo>
                  <a:cubicBezTo>
                    <a:pt x="133042" y="446049"/>
                    <a:pt x="132195" y="445625"/>
                    <a:pt x="131242" y="445201"/>
                  </a:cubicBezTo>
                  <a:cubicBezTo>
                    <a:pt x="127110" y="443189"/>
                    <a:pt x="122979" y="440964"/>
                    <a:pt x="118955" y="438634"/>
                  </a:cubicBezTo>
                  <a:cubicBezTo>
                    <a:pt x="118107" y="438210"/>
                    <a:pt x="117259" y="437680"/>
                    <a:pt x="116412" y="437151"/>
                  </a:cubicBezTo>
                  <a:cubicBezTo>
                    <a:pt x="112387" y="434821"/>
                    <a:pt x="108467" y="432278"/>
                    <a:pt x="104654" y="429736"/>
                  </a:cubicBezTo>
                  <a:cubicBezTo>
                    <a:pt x="103807" y="429206"/>
                    <a:pt x="103066" y="428677"/>
                    <a:pt x="102218" y="428147"/>
                  </a:cubicBezTo>
                  <a:cubicBezTo>
                    <a:pt x="98405" y="425499"/>
                    <a:pt x="94591" y="422745"/>
                    <a:pt x="90884" y="419885"/>
                  </a:cubicBezTo>
                  <a:cubicBezTo>
                    <a:pt x="90143" y="419249"/>
                    <a:pt x="89295" y="418720"/>
                    <a:pt x="88553" y="418084"/>
                  </a:cubicBezTo>
                  <a:cubicBezTo>
                    <a:pt x="84846" y="415118"/>
                    <a:pt x="81245" y="412047"/>
                    <a:pt x="77749" y="408869"/>
                  </a:cubicBezTo>
                  <a:cubicBezTo>
                    <a:pt x="77008" y="408234"/>
                    <a:pt x="76266" y="407492"/>
                    <a:pt x="75525" y="406856"/>
                  </a:cubicBezTo>
                  <a:cubicBezTo>
                    <a:pt x="73089" y="404526"/>
                    <a:pt x="70653" y="402196"/>
                    <a:pt x="68216" y="399865"/>
                  </a:cubicBezTo>
                  <a:cubicBezTo>
                    <a:pt x="67263" y="398912"/>
                    <a:pt x="66309" y="397959"/>
                    <a:pt x="65356" y="397006"/>
                  </a:cubicBezTo>
                  <a:cubicBezTo>
                    <a:pt x="63555" y="395204"/>
                    <a:pt x="61861" y="393298"/>
                    <a:pt x="60165" y="391391"/>
                  </a:cubicBezTo>
                  <a:cubicBezTo>
                    <a:pt x="59106" y="390226"/>
                    <a:pt x="58153" y="389167"/>
                    <a:pt x="57200" y="388002"/>
                  </a:cubicBezTo>
                  <a:cubicBezTo>
                    <a:pt x="53916" y="384188"/>
                    <a:pt x="50844" y="380375"/>
                    <a:pt x="47772" y="376456"/>
                  </a:cubicBezTo>
                  <a:cubicBezTo>
                    <a:pt x="47137" y="375609"/>
                    <a:pt x="46501" y="374761"/>
                    <a:pt x="45866" y="373914"/>
                  </a:cubicBezTo>
                  <a:cubicBezTo>
                    <a:pt x="43959" y="371371"/>
                    <a:pt x="42159" y="368829"/>
                    <a:pt x="40464" y="366181"/>
                  </a:cubicBezTo>
                  <a:cubicBezTo>
                    <a:pt x="39828" y="365228"/>
                    <a:pt x="39192" y="364275"/>
                    <a:pt x="38557" y="363322"/>
                  </a:cubicBezTo>
                  <a:cubicBezTo>
                    <a:pt x="36332" y="359932"/>
                    <a:pt x="34214" y="356542"/>
                    <a:pt x="32202" y="353047"/>
                  </a:cubicBezTo>
                  <a:cubicBezTo>
                    <a:pt x="31672" y="352094"/>
                    <a:pt x="31036" y="351140"/>
                    <a:pt x="30507" y="350186"/>
                  </a:cubicBezTo>
                  <a:cubicBezTo>
                    <a:pt x="28812" y="347221"/>
                    <a:pt x="27117" y="344149"/>
                    <a:pt x="25528" y="340971"/>
                  </a:cubicBezTo>
                  <a:cubicBezTo>
                    <a:pt x="24998" y="340018"/>
                    <a:pt x="24575" y="339065"/>
                    <a:pt x="24045" y="338112"/>
                  </a:cubicBezTo>
                  <a:cubicBezTo>
                    <a:pt x="22139" y="334192"/>
                    <a:pt x="20232" y="330167"/>
                    <a:pt x="18537" y="326142"/>
                  </a:cubicBezTo>
                  <a:cubicBezTo>
                    <a:pt x="18007" y="324977"/>
                    <a:pt x="17584" y="323917"/>
                    <a:pt x="17160" y="322752"/>
                  </a:cubicBezTo>
                  <a:cubicBezTo>
                    <a:pt x="15783" y="319363"/>
                    <a:pt x="14512" y="315973"/>
                    <a:pt x="13347" y="312583"/>
                  </a:cubicBezTo>
                  <a:cubicBezTo>
                    <a:pt x="11758" y="308135"/>
                    <a:pt x="10275" y="303580"/>
                    <a:pt x="9004" y="298919"/>
                  </a:cubicBezTo>
                  <a:cubicBezTo>
                    <a:pt x="8686" y="297966"/>
                    <a:pt x="8474" y="297013"/>
                    <a:pt x="8156" y="296059"/>
                  </a:cubicBezTo>
                  <a:cubicBezTo>
                    <a:pt x="6885" y="291611"/>
                    <a:pt x="5826" y="287056"/>
                    <a:pt x="4873" y="282501"/>
                  </a:cubicBezTo>
                  <a:cubicBezTo>
                    <a:pt x="4449" y="280700"/>
                    <a:pt x="4131" y="278899"/>
                    <a:pt x="3813" y="277205"/>
                  </a:cubicBezTo>
                  <a:cubicBezTo>
                    <a:pt x="3390" y="274768"/>
                    <a:pt x="2966" y="272226"/>
                    <a:pt x="2542" y="269684"/>
                  </a:cubicBezTo>
                  <a:cubicBezTo>
                    <a:pt x="2331" y="268095"/>
                    <a:pt x="2119" y="266613"/>
                    <a:pt x="1907" y="265023"/>
                  </a:cubicBezTo>
                  <a:cubicBezTo>
                    <a:pt x="1801" y="264070"/>
                    <a:pt x="1695" y="263117"/>
                    <a:pt x="1589" y="262269"/>
                  </a:cubicBezTo>
                  <a:cubicBezTo>
                    <a:pt x="1165" y="258456"/>
                    <a:pt x="742" y="254537"/>
                    <a:pt x="529" y="250724"/>
                  </a:cubicBezTo>
                  <a:cubicBezTo>
                    <a:pt x="318" y="248182"/>
                    <a:pt x="212" y="245534"/>
                    <a:pt x="106" y="242886"/>
                  </a:cubicBezTo>
                  <a:cubicBezTo>
                    <a:pt x="106" y="240237"/>
                    <a:pt x="0" y="237483"/>
                    <a:pt x="0" y="234835"/>
                  </a:cubicBezTo>
                  <a:lnTo>
                    <a:pt x="0" y="234517"/>
                  </a:lnTo>
                  <a:cubicBezTo>
                    <a:pt x="0" y="231658"/>
                    <a:pt x="0" y="228903"/>
                    <a:pt x="106" y="226043"/>
                  </a:cubicBezTo>
                  <a:cubicBezTo>
                    <a:pt x="106" y="222972"/>
                    <a:pt x="424" y="219899"/>
                    <a:pt x="636" y="216828"/>
                  </a:cubicBezTo>
                  <a:cubicBezTo>
                    <a:pt x="742" y="214921"/>
                    <a:pt x="954" y="212909"/>
                    <a:pt x="1165" y="211002"/>
                  </a:cubicBezTo>
                  <a:cubicBezTo>
                    <a:pt x="1271" y="209413"/>
                    <a:pt x="1483" y="207718"/>
                    <a:pt x="1695" y="206129"/>
                  </a:cubicBezTo>
                  <a:cubicBezTo>
                    <a:pt x="1801" y="205176"/>
                    <a:pt x="1907" y="204329"/>
                    <a:pt x="2013" y="203375"/>
                  </a:cubicBezTo>
                  <a:cubicBezTo>
                    <a:pt x="2437" y="199774"/>
                    <a:pt x="3072" y="196278"/>
                    <a:pt x="3708" y="192783"/>
                  </a:cubicBezTo>
                  <a:cubicBezTo>
                    <a:pt x="4343" y="188970"/>
                    <a:pt x="5190" y="185050"/>
                    <a:pt x="6038" y="181343"/>
                  </a:cubicBezTo>
                  <a:cubicBezTo>
                    <a:pt x="6250" y="180390"/>
                    <a:pt x="6461" y="179436"/>
                    <a:pt x="6779" y="178483"/>
                  </a:cubicBezTo>
                  <a:cubicBezTo>
                    <a:pt x="7944" y="173823"/>
                    <a:pt x="9215" y="169162"/>
                    <a:pt x="10593" y="164607"/>
                  </a:cubicBezTo>
                  <a:cubicBezTo>
                    <a:pt x="10911" y="163654"/>
                    <a:pt x="11228" y="162701"/>
                    <a:pt x="11546" y="161747"/>
                  </a:cubicBezTo>
                  <a:cubicBezTo>
                    <a:pt x="12711" y="158251"/>
                    <a:pt x="13876" y="154756"/>
                    <a:pt x="15253" y="151367"/>
                  </a:cubicBezTo>
                  <a:cubicBezTo>
                    <a:pt x="15677" y="150202"/>
                    <a:pt x="16101" y="149036"/>
                    <a:pt x="16630" y="147871"/>
                  </a:cubicBezTo>
                  <a:cubicBezTo>
                    <a:pt x="17795" y="145011"/>
                    <a:pt x="18961" y="142151"/>
                    <a:pt x="20232" y="139397"/>
                  </a:cubicBezTo>
                  <a:cubicBezTo>
                    <a:pt x="20656" y="138443"/>
                    <a:pt x="21079" y="137490"/>
                    <a:pt x="21503" y="136537"/>
                  </a:cubicBezTo>
                  <a:cubicBezTo>
                    <a:pt x="23622" y="131982"/>
                    <a:pt x="25846" y="127640"/>
                    <a:pt x="28176" y="123296"/>
                  </a:cubicBezTo>
                  <a:cubicBezTo>
                    <a:pt x="30401" y="119271"/>
                    <a:pt x="32625" y="115246"/>
                    <a:pt x="35061" y="111327"/>
                  </a:cubicBezTo>
                  <a:cubicBezTo>
                    <a:pt x="37709" y="107090"/>
                    <a:pt x="40358" y="102959"/>
                    <a:pt x="43218" y="98934"/>
                  </a:cubicBezTo>
                  <a:cubicBezTo>
                    <a:pt x="43853" y="98086"/>
                    <a:pt x="44489" y="97239"/>
                    <a:pt x="45124" y="96392"/>
                  </a:cubicBezTo>
                  <a:cubicBezTo>
                    <a:pt x="46925" y="93850"/>
                    <a:pt x="48831" y="91413"/>
                    <a:pt x="50739" y="88977"/>
                  </a:cubicBezTo>
                  <a:cubicBezTo>
                    <a:pt x="51480" y="88023"/>
                    <a:pt x="52327" y="87070"/>
                    <a:pt x="53069" y="86117"/>
                  </a:cubicBezTo>
                  <a:cubicBezTo>
                    <a:pt x="55399" y="83257"/>
                    <a:pt x="57729" y="80503"/>
                    <a:pt x="60165" y="77855"/>
                  </a:cubicBezTo>
                  <a:cubicBezTo>
                    <a:pt x="60801" y="77113"/>
                    <a:pt x="61543" y="76372"/>
                    <a:pt x="62178" y="75630"/>
                  </a:cubicBezTo>
                  <a:cubicBezTo>
                    <a:pt x="65462" y="72135"/>
                    <a:pt x="68851" y="68640"/>
                    <a:pt x="72347" y="65356"/>
                  </a:cubicBezTo>
                  <a:cubicBezTo>
                    <a:pt x="73089" y="64720"/>
                    <a:pt x="73724" y="63979"/>
                    <a:pt x="74466" y="63343"/>
                  </a:cubicBezTo>
                  <a:cubicBezTo>
                    <a:pt x="77325" y="60695"/>
                    <a:pt x="80292" y="58047"/>
                    <a:pt x="83257" y="55505"/>
                  </a:cubicBezTo>
                  <a:cubicBezTo>
                    <a:pt x="86011" y="53174"/>
                    <a:pt x="88765" y="50950"/>
                    <a:pt x="91626" y="48832"/>
                  </a:cubicBezTo>
                  <a:cubicBezTo>
                    <a:pt x="92367" y="48302"/>
                    <a:pt x="93109" y="47666"/>
                    <a:pt x="93850" y="47137"/>
                  </a:cubicBezTo>
                  <a:cubicBezTo>
                    <a:pt x="95121" y="46184"/>
                    <a:pt x="96498" y="45230"/>
                    <a:pt x="97769" y="44277"/>
                  </a:cubicBezTo>
                  <a:cubicBezTo>
                    <a:pt x="99358" y="43111"/>
                    <a:pt x="100947" y="41946"/>
                    <a:pt x="102642" y="40887"/>
                  </a:cubicBezTo>
                  <a:cubicBezTo>
                    <a:pt x="105184" y="39192"/>
                    <a:pt x="107726" y="37498"/>
                    <a:pt x="110269" y="35909"/>
                  </a:cubicBezTo>
                  <a:cubicBezTo>
                    <a:pt x="112811" y="34320"/>
                    <a:pt x="115247" y="32837"/>
                    <a:pt x="117895" y="31354"/>
                  </a:cubicBezTo>
                  <a:cubicBezTo>
                    <a:pt x="120226" y="29977"/>
                    <a:pt x="122450" y="28706"/>
                    <a:pt x="124886" y="27541"/>
                  </a:cubicBezTo>
                  <a:cubicBezTo>
                    <a:pt x="127216" y="26270"/>
                    <a:pt x="129547" y="25105"/>
                    <a:pt x="131983" y="23939"/>
                  </a:cubicBezTo>
                  <a:cubicBezTo>
                    <a:pt x="135373" y="22245"/>
                    <a:pt x="138868" y="20655"/>
                    <a:pt x="142470" y="19172"/>
                  </a:cubicBezTo>
                  <a:cubicBezTo>
                    <a:pt x="143317" y="18749"/>
                    <a:pt x="144270" y="18431"/>
                    <a:pt x="145118" y="18007"/>
                  </a:cubicBezTo>
                  <a:cubicBezTo>
                    <a:pt x="146601" y="17372"/>
                    <a:pt x="147978" y="16842"/>
                    <a:pt x="149460" y="16207"/>
                  </a:cubicBezTo>
                  <a:cubicBezTo>
                    <a:pt x="151791" y="15253"/>
                    <a:pt x="154121" y="14406"/>
                    <a:pt x="156452" y="13559"/>
                  </a:cubicBezTo>
                  <a:cubicBezTo>
                    <a:pt x="158146" y="12923"/>
                    <a:pt x="159948" y="12394"/>
                    <a:pt x="161642" y="11758"/>
                  </a:cubicBezTo>
                  <a:cubicBezTo>
                    <a:pt x="166091" y="10275"/>
                    <a:pt x="170540" y="9004"/>
                    <a:pt x="175095" y="7839"/>
                  </a:cubicBezTo>
                  <a:cubicBezTo>
                    <a:pt x="176048" y="7627"/>
                    <a:pt x="177001" y="7309"/>
                    <a:pt x="177954" y="7097"/>
                  </a:cubicBezTo>
                  <a:cubicBezTo>
                    <a:pt x="182510" y="5932"/>
                    <a:pt x="187170" y="4979"/>
                    <a:pt x="191937" y="4025"/>
                  </a:cubicBezTo>
                  <a:cubicBezTo>
                    <a:pt x="196703" y="3178"/>
                    <a:pt x="201470" y="2437"/>
                    <a:pt x="206237" y="1801"/>
                  </a:cubicBezTo>
                  <a:cubicBezTo>
                    <a:pt x="210580" y="1272"/>
                    <a:pt x="215028" y="848"/>
                    <a:pt x="219478" y="530"/>
                  </a:cubicBezTo>
                  <a:cubicBezTo>
                    <a:pt x="220537" y="530"/>
                    <a:pt x="221596" y="424"/>
                    <a:pt x="222655" y="318"/>
                  </a:cubicBezTo>
                  <a:cubicBezTo>
                    <a:pt x="226045" y="106"/>
                    <a:pt x="229541" y="0"/>
                    <a:pt x="233036" y="0"/>
                  </a:cubicBezTo>
                  <a:cubicBezTo>
                    <a:pt x="233671" y="0"/>
                    <a:pt x="234413" y="0"/>
                    <a:pt x="235048" y="0"/>
                  </a:cubicBezTo>
                  <a:cubicBezTo>
                    <a:pt x="235472" y="0"/>
                    <a:pt x="235896" y="0"/>
                    <a:pt x="236425" y="0"/>
                  </a:cubicBezTo>
                  <a:cubicBezTo>
                    <a:pt x="240451" y="0"/>
                    <a:pt x="244476" y="106"/>
                    <a:pt x="248501" y="318"/>
                  </a:cubicBezTo>
                  <a:cubicBezTo>
                    <a:pt x="249666" y="318"/>
                    <a:pt x="250831" y="424"/>
                    <a:pt x="251997" y="530"/>
                  </a:cubicBezTo>
                  <a:cubicBezTo>
                    <a:pt x="255174" y="742"/>
                    <a:pt x="258246" y="1060"/>
                    <a:pt x="261424" y="1377"/>
                  </a:cubicBezTo>
                  <a:cubicBezTo>
                    <a:pt x="262483" y="1483"/>
                    <a:pt x="263542" y="1589"/>
                    <a:pt x="264496" y="1695"/>
                  </a:cubicBezTo>
                  <a:cubicBezTo>
                    <a:pt x="269474" y="2331"/>
                    <a:pt x="274347" y="3072"/>
                    <a:pt x="279219" y="4025"/>
                  </a:cubicBezTo>
                  <a:cubicBezTo>
                    <a:pt x="280808" y="4343"/>
                    <a:pt x="282291" y="4661"/>
                    <a:pt x="283880" y="4979"/>
                  </a:cubicBezTo>
                  <a:cubicBezTo>
                    <a:pt x="286316" y="5508"/>
                    <a:pt x="288646" y="6038"/>
                    <a:pt x="290977" y="6568"/>
                  </a:cubicBezTo>
                  <a:cubicBezTo>
                    <a:pt x="292248" y="6885"/>
                    <a:pt x="293625" y="7203"/>
                    <a:pt x="294896" y="7521"/>
                  </a:cubicBezTo>
                  <a:cubicBezTo>
                    <a:pt x="298180" y="8368"/>
                    <a:pt x="301464" y="9321"/>
                    <a:pt x="304641" y="10275"/>
                  </a:cubicBezTo>
                  <a:cubicBezTo>
                    <a:pt x="305595" y="10592"/>
                    <a:pt x="306548" y="10911"/>
                    <a:pt x="307501" y="11123"/>
                  </a:cubicBezTo>
                  <a:cubicBezTo>
                    <a:pt x="312056" y="12605"/>
                    <a:pt x="316399" y="14194"/>
                    <a:pt x="320848" y="15889"/>
                  </a:cubicBezTo>
                  <a:cubicBezTo>
                    <a:pt x="321801" y="16207"/>
                    <a:pt x="322649" y="16630"/>
                    <a:pt x="323602" y="16948"/>
                  </a:cubicBezTo>
                  <a:cubicBezTo>
                    <a:pt x="327945" y="18749"/>
                    <a:pt x="332182" y="20549"/>
                    <a:pt x="336419" y="22562"/>
                  </a:cubicBezTo>
                  <a:cubicBezTo>
                    <a:pt x="337266" y="22986"/>
                    <a:pt x="338114" y="23410"/>
                    <a:pt x="339067" y="23833"/>
                  </a:cubicBezTo>
                  <a:cubicBezTo>
                    <a:pt x="343198" y="25846"/>
                    <a:pt x="347329" y="28070"/>
                    <a:pt x="351355" y="30401"/>
                  </a:cubicBezTo>
                  <a:cubicBezTo>
                    <a:pt x="352202" y="30824"/>
                    <a:pt x="353049" y="31354"/>
                    <a:pt x="353897" y="31883"/>
                  </a:cubicBezTo>
                  <a:cubicBezTo>
                    <a:pt x="357922" y="34214"/>
                    <a:pt x="361841" y="36650"/>
                    <a:pt x="365654" y="39298"/>
                  </a:cubicBezTo>
                  <a:cubicBezTo>
                    <a:pt x="366502" y="39828"/>
                    <a:pt x="367243" y="40357"/>
                    <a:pt x="368090" y="40887"/>
                  </a:cubicBezTo>
                  <a:cubicBezTo>
                    <a:pt x="371904" y="43535"/>
                    <a:pt x="375717" y="46290"/>
                    <a:pt x="379424" y="49149"/>
                  </a:cubicBezTo>
                  <a:cubicBezTo>
                    <a:pt x="380166" y="49785"/>
                    <a:pt x="381014" y="50314"/>
                    <a:pt x="381755" y="50950"/>
                  </a:cubicBezTo>
                  <a:cubicBezTo>
                    <a:pt x="385462" y="53916"/>
                    <a:pt x="389064" y="56987"/>
                    <a:pt x="392559" y="60166"/>
                  </a:cubicBezTo>
                  <a:cubicBezTo>
                    <a:pt x="393301" y="60801"/>
                    <a:pt x="394042" y="61542"/>
                    <a:pt x="394784" y="62178"/>
                  </a:cubicBezTo>
                  <a:cubicBezTo>
                    <a:pt x="397220" y="64508"/>
                    <a:pt x="399657" y="66838"/>
                    <a:pt x="402093" y="69169"/>
                  </a:cubicBezTo>
                  <a:cubicBezTo>
                    <a:pt x="403046" y="70123"/>
                    <a:pt x="403999" y="71076"/>
                    <a:pt x="404953" y="72029"/>
                  </a:cubicBezTo>
                  <a:cubicBezTo>
                    <a:pt x="406647" y="73830"/>
                    <a:pt x="408448" y="75736"/>
                    <a:pt x="410143" y="77537"/>
                  </a:cubicBezTo>
                  <a:cubicBezTo>
                    <a:pt x="411202" y="78702"/>
                    <a:pt x="412156" y="79761"/>
                    <a:pt x="413109" y="80926"/>
                  </a:cubicBezTo>
                  <a:cubicBezTo>
                    <a:pt x="416392" y="84740"/>
                    <a:pt x="419465" y="88553"/>
                    <a:pt x="422536" y="92473"/>
                  </a:cubicBezTo>
                  <a:cubicBezTo>
                    <a:pt x="423172" y="93319"/>
                    <a:pt x="423807" y="94167"/>
                    <a:pt x="424443" y="95015"/>
                  </a:cubicBezTo>
                  <a:cubicBezTo>
                    <a:pt x="426349" y="97557"/>
                    <a:pt x="428150" y="100099"/>
                    <a:pt x="429951" y="102747"/>
                  </a:cubicBezTo>
                  <a:cubicBezTo>
                    <a:pt x="430587" y="103701"/>
                    <a:pt x="431222" y="104653"/>
                    <a:pt x="431858" y="105607"/>
                  </a:cubicBezTo>
                  <a:cubicBezTo>
                    <a:pt x="434082" y="108997"/>
                    <a:pt x="436200" y="112386"/>
                    <a:pt x="438213" y="115881"/>
                  </a:cubicBezTo>
                  <a:cubicBezTo>
                    <a:pt x="438743" y="116835"/>
                    <a:pt x="439379" y="117789"/>
                    <a:pt x="439908" y="118742"/>
                  </a:cubicBezTo>
                  <a:cubicBezTo>
                    <a:pt x="441603" y="121708"/>
                    <a:pt x="443298" y="124779"/>
                    <a:pt x="444886" y="127957"/>
                  </a:cubicBezTo>
                  <a:cubicBezTo>
                    <a:pt x="445416" y="128911"/>
                    <a:pt x="445840" y="129864"/>
                    <a:pt x="446369" y="130817"/>
                  </a:cubicBezTo>
                  <a:cubicBezTo>
                    <a:pt x="448276" y="134736"/>
                    <a:pt x="450182" y="138762"/>
                    <a:pt x="451878" y="142787"/>
                  </a:cubicBezTo>
                  <a:cubicBezTo>
                    <a:pt x="452407" y="143846"/>
                    <a:pt x="452831" y="145011"/>
                    <a:pt x="453255" y="146176"/>
                  </a:cubicBezTo>
                  <a:cubicBezTo>
                    <a:pt x="453255" y="146176"/>
                    <a:pt x="453255" y="146176"/>
                    <a:pt x="453255" y="146176"/>
                  </a:cubicBezTo>
                  <a:cubicBezTo>
                    <a:pt x="454632" y="149460"/>
                    <a:pt x="455903" y="152850"/>
                    <a:pt x="457068" y="156239"/>
                  </a:cubicBezTo>
                  <a:cubicBezTo>
                    <a:pt x="458656" y="160688"/>
                    <a:pt x="460139" y="165243"/>
                    <a:pt x="461411" y="169903"/>
                  </a:cubicBezTo>
                  <a:cubicBezTo>
                    <a:pt x="461729" y="170856"/>
                    <a:pt x="461940" y="171810"/>
                    <a:pt x="462258" y="172763"/>
                  </a:cubicBezTo>
                  <a:cubicBezTo>
                    <a:pt x="463423" y="177212"/>
                    <a:pt x="464588" y="181767"/>
                    <a:pt x="465542" y="186322"/>
                  </a:cubicBezTo>
                  <a:cubicBezTo>
                    <a:pt x="465965" y="188122"/>
                    <a:pt x="466283" y="189923"/>
                    <a:pt x="466601" y="191724"/>
                  </a:cubicBezTo>
                  <a:cubicBezTo>
                    <a:pt x="467025" y="194160"/>
                    <a:pt x="467448" y="196702"/>
                    <a:pt x="467872" y="199139"/>
                  </a:cubicBezTo>
                  <a:cubicBezTo>
                    <a:pt x="468084" y="200727"/>
                    <a:pt x="468296" y="202210"/>
                    <a:pt x="468508" y="203799"/>
                  </a:cubicBezTo>
                  <a:cubicBezTo>
                    <a:pt x="468613" y="204752"/>
                    <a:pt x="468719" y="205706"/>
                    <a:pt x="468825" y="206659"/>
                  </a:cubicBezTo>
                  <a:cubicBezTo>
                    <a:pt x="469249" y="210473"/>
                    <a:pt x="469673" y="214286"/>
                    <a:pt x="469884" y="218205"/>
                  </a:cubicBezTo>
                  <a:cubicBezTo>
                    <a:pt x="470096" y="220747"/>
                    <a:pt x="470202" y="223395"/>
                    <a:pt x="470309" y="226043"/>
                  </a:cubicBezTo>
                  <a:cubicBezTo>
                    <a:pt x="470309" y="228691"/>
                    <a:pt x="470415" y="231339"/>
                    <a:pt x="470415" y="234094"/>
                  </a:cubicBez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5C4B75C-4F0E-F1E6-7EC0-72BE21F550F7}"/>
                </a:ext>
              </a:extLst>
            </p:cNvPr>
            <p:cNvSpPr/>
            <p:nvPr/>
          </p:nvSpPr>
          <p:spPr>
            <a:xfrm>
              <a:off x="7094133" y="6310452"/>
              <a:ext cx="122873" cy="122872"/>
            </a:xfrm>
            <a:custGeom>
              <a:avLst/>
              <a:gdLst>
                <a:gd name="connsiteX0" fmla="*/ 122874 w 122873"/>
                <a:gd name="connsiteY0" fmla="*/ 61436 h 122872"/>
                <a:gd name="connsiteX1" fmla="*/ 61437 w 122873"/>
                <a:gd name="connsiteY1" fmla="*/ 122872 h 122872"/>
                <a:gd name="connsiteX2" fmla="*/ 0 w 122873"/>
                <a:gd name="connsiteY2" fmla="*/ 61436 h 122872"/>
                <a:gd name="connsiteX3" fmla="*/ 61437 w 122873"/>
                <a:gd name="connsiteY3" fmla="*/ 0 h 122872"/>
                <a:gd name="connsiteX4" fmla="*/ 122874 w 122873"/>
                <a:gd name="connsiteY4" fmla="*/ 61436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873" h="122872">
                  <a:moveTo>
                    <a:pt x="122874" y="61436"/>
                  </a:moveTo>
                  <a:cubicBezTo>
                    <a:pt x="122874" y="95366"/>
                    <a:pt x="95367" y="122872"/>
                    <a:pt x="61437" y="122872"/>
                  </a:cubicBezTo>
                  <a:cubicBezTo>
                    <a:pt x="27506" y="122872"/>
                    <a:pt x="0" y="95366"/>
                    <a:pt x="0" y="61436"/>
                  </a:cubicBezTo>
                  <a:cubicBezTo>
                    <a:pt x="0" y="27506"/>
                    <a:pt x="27506" y="0"/>
                    <a:pt x="61437" y="0"/>
                  </a:cubicBezTo>
                  <a:cubicBezTo>
                    <a:pt x="95367" y="0"/>
                    <a:pt x="122874" y="27506"/>
                    <a:pt x="122874" y="61436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29D4A6C4-0817-94E1-B9AD-0AAA79B657EC}"/>
                </a:ext>
              </a:extLst>
            </p:cNvPr>
            <p:cNvSpPr/>
            <p:nvPr/>
          </p:nvSpPr>
          <p:spPr>
            <a:xfrm>
              <a:off x="6369816" y="6131546"/>
              <a:ext cx="458126" cy="496680"/>
            </a:xfrm>
            <a:custGeom>
              <a:avLst/>
              <a:gdLst>
                <a:gd name="connsiteX0" fmla="*/ 439060 w 458126"/>
                <a:gd name="connsiteY0" fmla="*/ 496680 h 496680"/>
                <a:gd name="connsiteX1" fmla="*/ 19067 w 458126"/>
                <a:gd name="connsiteY1" fmla="*/ 496680 h 496680"/>
                <a:gd name="connsiteX2" fmla="*/ 0 w 458126"/>
                <a:gd name="connsiteY2" fmla="*/ 477614 h 496680"/>
                <a:gd name="connsiteX3" fmla="*/ 0 w 458126"/>
                <a:gd name="connsiteY3" fmla="*/ 0 h 496680"/>
                <a:gd name="connsiteX4" fmla="*/ 458127 w 458126"/>
                <a:gd name="connsiteY4" fmla="*/ 0 h 496680"/>
                <a:gd name="connsiteX5" fmla="*/ 458127 w 458126"/>
                <a:gd name="connsiteY5" fmla="*/ 477614 h 496680"/>
                <a:gd name="connsiteX6" fmla="*/ 439060 w 458126"/>
                <a:gd name="connsiteY6" fmla="*/ 496680 h 49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126" h="496680">
                  <a:moveTo>
                    <a:pt x="439060" y="496680"/>
                  </a:moveTo>
                  <a:lnTo>
                    <a:pt x="19067" y="496680"/>
                  </a:lnTo>
                  <a:cubicBezTo>
                    <a:pt x="8580" y="496680"/>
                    <a:pt x="0" y="488100"/>
                    <a:pt x="0" y="477614"/>
                  </a:cubicBezTo>
                  <a:lnTo>
                    <a:pt x="0" y="0"/>
                  </a:lnTo>
                  <a:lnTo>
                    <a:pt x="458127" y="0"/>
                  </a:lnTo>
                  <a:lnTo>
                    <a:pt x="458127" y="477614"/>
                  </a:lnTo>
                  <a:cubicBezTo>
                    <a:pt x="458127" y="488100"/>
                    <a:pt x="449547" y="496680"/>
                    <a:pt x="439060" y="496680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2203F398-7D2A-79BF-730B-999293665630}"/>
                </a:ext>
              </a:extLst>
            </p:cNvPr>
            <p:cNvSpPr/>
            <p:nvPr/>
          </p:nvSpPr>
          <p:spPr>
            <a:xfrm>
              <a:off x="6369711" y="6029011"/>
              <a:ext cx="458232" cy="102534"/>
            </a:xfrm>
            <a:custGeom>
              <a:avLst/>
              <a:gdLst>
                <a:gd name="connsiteX0" fmla="*/ 105 w 458232"/>
                <a:gd name="connsiteY0" fmla="*/ 102535 h 102534"/>
                <a:gd name="connsiteX1" fmla="*/ 458232 w 458232"/>
                <a:gd name="connsiteY1" fmla="*/ 102535 h 102534"/>
                <a:gd name="connsiteX2" fmla="*/ 458232 w 458232"/>
                <a:gd name="connsiteY2" fmla="*/ 16948 h 102534"/>
                <a:gd name="connsiteX3" fmla="*/ 441284 w 458232"/>
                <a:gd name="connsiteY3" fmla="*/ 0 h 102534"/>
                <a:gd name="connsiteX4" fmla="*/ 16948 w 458232"/>
                <a:gd name="connsiteY4" fmla="*/ 0 h 102534"/>
                <a:gd name="connsiteX5" fmla="*/ 0 w 458232"/>
                <a:gd name="connsiteY5" fmla="*/ 16948 h 102534"/>
                <a:gd name="connsiteX6" fmla="*/ 0 w 458232"/>
                <a:gd name="connsiteY6" fmla="*/ 102535 h 10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232" h="102534">
                  <a:moveTo>
                    <a:pt x="105" y="102535"/>
                  </a:moveTo>
                  <a:lnTo>
                    <a:pt x="458232" y="102535"/>
                  </a:lnTo>
                  <a:lnTo>
                    <a:pt x="458232" y="16948"/>
                  </a:lnTo>
                  <a:cubicBezTo>
                    <a:pt x="458232" y="7627"/>
                    <a:pt x="450606" y="0"/>
                    <a:pt x="441284" y="0"/>
                  </a:cubicBezTo>
                  <a:lnTo>
                    <a:pt x="16948" y="0"/>
                  </a:lnTo>
                  <a:cubicBezTo>
                    <a:pt x="7626" y="0"/>
                    <a:pt x="0" y="7627"/>
                    <a:pt x="0" y="16948"/>
                  </a:cubicBezTo>
                  <a:lnTo>
                    <a:pt x="0" y="102535"/>
                  </a:ln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94C9AA0-E41C-CCDB-C8D6-61DDF67C30EB}"/>
                </a:ext>
              </a:extLst>
            </p:cNvPr>
            <p:cNvSpPr/>
            <p:nvPr/>
          </p:nvSpPr>
          <p:spPr>
            <a:xfrm>
              <a:off x="6078628" y="5924040"/>
              <a:ext cx="87917" cy="72558"/>
            </a:xfrm>
            <a:custGeom>
              <a:avLst/>
              <a:gdLst>
                <a:gd name="connsiteX0" fmla="*/ 87918 w 87917"/>
                <a:gd name="connsiteY0" fmla="*/ 72558 h 72558"/>
                <a:gd name="connsiteX1" fmla="*/ 0 w 87917"/>
                <a:gd name="connsiteY1" fmla="*/ 72558 h 72558"/>
                <a:gd name="connsiteX2" fmla="*/ 6038 w 87917"/>
                <a:gd name="connsiteY2" fmla="*/ 16842 h 72558"/>
                <a:gd name="connsiteX3" fmla="*/ 24893 w 87917"/>
                <a:gd name="connsiteY3" fmla="*/ 0 h 72558"/>
                <a:gd name="connsiteX4" fmla="*/ 63026 w 87917"/>
                <a:gd name="connsiteY4" fmla="*/ 0 h 72558"/>
                <a:gd name="connsiteX5" fmla="*/ 81881 w 87917"/>
                <a:gd name="connsiteY5" fmla="*/ 16842 h 72558"/>
                <a:gd name="connsiteX6" fmla="*/ 87918 w 87917"/>
                <a:gd name="connsiteY6" fmla="*/ 72558 h 7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17" h="72558">
                  <a:moveTo>
                    <a:pt x="87918" y="72558"/>
                  </a:moveTo>
                  <a:lnTo>
                    <a:pt x="0" y="72558"/>
                  </a:lnTo>
                  <a:lnTo>
                    <a:pt x="6038" y="16842"/>
                  </a:lnTo>
                  <a:cubicBezTo>
                    <a:pt x="7097" y="7203"/>
                    <a:pt x="15147" y="0"/>
                    <a:pt x="24893" y="0"/>
                  </a:cubicBezTo>
                  <a:lnTo>
                    <a:pt x="63026" y="0"/>
                  </a:lnTo>
                  <a:cubicBezTo>
                    <a:pt x="72665" y="0"/>
                    <a:pt x="80821" y="7309"/>
                    <a:pt x="81881" y="16842"/>
                  </a:cubicBezTo>
                  <a:lnTo>
                    <a:pt x="87918" y="72558"/>
                  </a:ln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EDD1561-6F5D-9BF0-59F0-D34FF71BDA2D}"/>
                </a:ext>
              </a:extLst>
            </p:cNvPr>
            <p:cNvSpPr/>
            <p:nvPr/>
          </p:nvSpPr>
          <p:spPr>
            <a:xfrm>
              <a:off x="7031214" y="5924040"/>
              <a:ext cx="87918" cy="72558"/>
            </a:xfrm>
            <a:custGeom>
              <a:avLst/>
              <a:gdLst>
                <a:gd name="connsiteX0" fmla="*/ 87919 w 87918"/>
                <a:gd name="connsiteY0" fmla="*/ 72558 h 72558"/>
                <a:gd name="connsiteX1" fmla="*/ 0 w 87918"/>
                <a:gd name="connsiteY1" fmla="*/ 72558 h 72558"/>
                <a:gd name="connsiteX2" fmla="*/ 6038 w 87918"/>
                <a:gd name="connsiteY2" fmla="*/ 16842 h 72558"/>
                <a:gd name="connsiteX3" fmla="*/ 24893 w 87918"/>
                <a:gd name="connsiteY3" fmla="*/ 0 h 72558"/>
                <a:gd name="connsiteX4" fmla="*/ 63026 w 87918"/>
                <a:gd name="connsiteY4" fmla="*/ 0 h 72558"/>
                <a:gd name="connsiteX5" fmla="*/ 81881 w 87918"/>
                <a:gd name="connsiteY5" fmla="*/ 16842 h 72558"/>
                <a:gd name="connsiteX6" fmla="*/ 87919 w 87918"/>
                <a:gd name="connsiteY6" fmla="*/ 72558 h 7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18" h="72558">
                  <a:moveTo>
                    <a:pt x="87919" y="72558"/>
                  </a:moveTo>
                  <a:lnTo>
                    <a:pt x="0" y="72558"/>
                  </a:lnTo>
                  <a:lnTo>
                    <a:pt x="6038" y="16842"/>
                  </a:lnTo>
                  <a:cubicBezTo>
                    <a:pt x="7097" y="7203"/>
                    <a:pt x="15147" y="0"/>
                    <a:pt x="24893" y="0"/>
                  </a:cubicBezTo>
                  <a:lnTo>
                    <a:pt x="63026" y="0"/>
                  </a:lnTo>
                  <a:cubicBezTo>
                    <a:pt x="72665" y="0"/>
                    <a:pt x="80821" y="7309"/>
                    <a:pt x="81881" y="16842"/>
                  </a:cubicBezTo>
                  <a:lnTo>
                    <a:pt x="87919" y="72558"/>
                  </a:ln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88" name="Graphic 8">
              <a:extLst>
                <a:ext uri="{FF2B5EF4-FFF2-40B4-BE49-F238E27FC236}">
                  <a16:creationId xmlns:a16="http://schemas.microsoft.com/office/drawing/2014/main" id="{FFA27A17-EA04-57F2-919D-3F765B7BBC2D}"/>
                </a:ext>
              </a:extLst>
            </p:cNvPr>
            <p:cNvGrpSpPr/>
            <p:nvPr/>
          </p:nvGrpSpPr>
          <p:grpSpPr>
            <a:xfrm>
              <a:off x="6501164" y="5960266"/>
              <a:ext cx="195432" cy="36419"/>
              <a:chOff x="6501164" y="5960266"/>
              <a:chExt cx="195432" cy="36419"/>
            </a:xfrm>
            <a:solidFill>
              <a:srgbClr val="4D4D60"/>
            </a:solidFill>
          </p:grpSpPr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72325564-4A08-DDB5-85E4-61247BCEFC52}"/>
                  </a:ext>
                </a:extLst>
              </p:cNvPr>
              <p:cNvSpPr/>
              <p:nvPr/>
            </p:nvSpPr>
            <p:spPr>
              <a:xfrm>
                <a:off x="6501164" y="5960266"/>
                <a:ext cx="67262" cy="36332"/>
              </a:xfrm>
              <a:custGeom>
                <a:avLst/>
                <a:gdLst>
                  <a:gd name="connsiteX0" fmla="*/ 0 w 67262"/>
                  <a:gd name="connsiteY0" fmla="*/ 36332 h 36332"/>
                  <a:gd name="connsiteX1" fmla="*/ 67262 w 67262"/>
                  <a:gd name="connsiteY1" fmla="*/ 36332 h 36332"/>
                  <a:gd name="connsiteX2" fmla="*/ 67262 w 67262"/>
                  <a:gd name="connsiteY2" fmla="*/ 18960 h 36332"/>
                  <a:gd name="connsiteX3" fmla="*/ 48302 w 67262"/>
                  <a:gd name="connsiteY3" fmla="*/ 0 h 36332"/>
                  <a:gd name="connsiteX4" fmla="*/ 18960 w 67262"/>
                  <a:gd name="connsiteY4" fmla="*/ 0 h 36332"/>
                  <a:gd name="connsiteX5" fmla="*/ 0 w 67262"/>
                  <a:gd name="connsiteY5" fmla="*/ 18960 h 36332"/>
                  <a:gd name="connsiteX6" fmla="*/ 0 w 67262"/>
                  <a:gd name="connsiteY6" fmla="*/ 36332 h 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262" h="36332">
                    <a:moveTo>
                      <a:pt x="0" y="36332"/>
                    </a:moveTo>
                    <a:lnTo>
                      <a:pt x="67262" y="36332"/>
                    </a:lnTo>
                    <a:lnTo>
                      <a:pt x="67262" y="18960"/>
                    </a:lnTo>
                    <a:cubicBezTo>
                      <a:pt x="67262" y="8474"/>
                      <a:pt x="58788" y="0"/>
                      <a:pt x="48302" y="0"/>
                    </a:cubicBezTo>
                    <a:lnTo>
                      <a:pt x="18960" y="0"/>
                    </a:lnTo>
                    <a:cubicBezTo>
                      <a:pt x="8474" y="0"/>
                      <a:pt x="0" y="8474"/>
                      <a:pt x="0" y="18960"/>
                    </a:cubicBezTo>
                    <a:lnTo>
                      <a:pt x="0" y="36332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0D0C424D-E903-17F6-364D-B26478AE313E}"/>
                  </a:ext>
                </a:extLst>
              </p:cNvPr>
              <p:cNvSpPr/>
              <p:nvPr/>
            </p:nvSpPr>
            <p:spPr>
              <a:xfrm>
                <a:off x="6629333" y="5960266"/>
                <a:ext cx="67262" cy="36332"/>
              </a:xfrm>
              <a:custGeom>
                <a:avLst/>
                <a:gdLst>
                  <a:gd name="connsiteX0" fmla="*/ 0 w 67262"/>
                  <a:gd name="connsiteY0" fmla="*/ 18960 h 36332"/>
                  <a:gd name="connsiteX1" fmla="*/ 0 w 67262"/>
                  <a:gd name="connsiteY1" fmla="*/ 36332 h 36332"/>
                  <a:gd name="connsiteX2" fmla="*/ 67263 w 67262"/>
                  <a:gd name="connsiteY2" fmla="*/ 36332 h 36332"/>
                  <a:gd name="connsiteX3" fmla="*/ 67263 w 67262"/>
                  <a:gd name="connsiteY3" fmla="*/ 18960 h 36332"/>
                  <a:gd name="connsiteX4" fmla="*/ 48302 w 67262"/>
                  <a:gd name="connsiteY4" fmla="*/ 0 h 36332"/>
                  <a:gd name="connsiteX5" fmla="*/ 18961 w 67262"/>
                  <a:gd name="connsiteY5" fmla="*/ 0 h 36332"/>
                  <a:gd name="connsiteX6" fmla="*/ 0 w 67262"/>
                  <a:gd name="connsiteY6" fmla="*/ 18960 h 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262" h="36332">
                    <a:moveTo>
                      <a:pt x="0" y="18960"/>
                    </a:moveTo>
                    <a:lnTo>
                      <a:pt x="0" y="36332"/>
                    </a:lnTo>
                    <a:lnTo>
                      <a:pt x="67263" y="36332"/>
                    </a:lnTo>
                    <a:lnTo>
                      <a:pt x="67263" y="18960"/>
                    </a:lnTo>
                    <a:cubicBezTo>
                      <a:pt x="67263" y="8474"/>
                      <a:pt x="58789" y="0"/>
                      <a:pt x="48302" y="0"/>
                    </a:cubicBezTo>
                    <a:lnTo>
                      <a:pt x="18961" y="0"/>
                    </a:lnTo>
                    <a:cubicBezTo>
                      <a:pt x="8475" y="0"/>
                      <a:pt x="0" y="8474"/>
                      <a:pt x="0" y="1896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400D2A60-3FD8-DD2B-9A34-E6D323429A5F}"/>
                </a:ext>
              </a:extLst>
            </p:cNvPr>
            <p:cNvSpPr/>
            <p:nvPr/>
          </p:nvSpPr>
          <p:spPr>
            <a:xfrm>
              <a:off x="6052464" y="5564849"/>
              <a:ext cx="1092936" cy="103065"/>
            </a:xfrm>
            <a:custGeom>
              <a:avLst/>
              <a:gdLst>
                <a:gd name="connsiteX0" fmla="*/ 1061689 w 1092936"/>
                <a:gd name="connsiteY0" fmla="*/ 103065 h 103065"/>
                <a:gd name="connsiteX1" fmla="*/ 31248 w 1092936"/>
                <a:gd name="connsiteY1" fmla="*/ 103065 h 103065"/>
                <a:gd name="connsiteX2" fmla="*/ 10063 w 1092936"/>
                <a:gd name="connsiteY2" fmla="*/ 94803 h 103065"/>
                <a:gd name="connsiteX3" fmla="*/ 0 w 1092936"/>
                <a:gd name="connsiteY3" fmla="*/ 71817 h 103065"/>
                <a:gd name="connsiteX4" fmla="*/ 0 w 1092936"/>
                <a:gd name="connsiteY4" fmla="*/ 31248 h 103065"/>
                <a:gd name="connsiteX5" fmla="*/ 11545 w 1092936"/>
                <a:gd name="connsiteY5" fmla="*/ 6991 h 103065"/>
                <a:gd name="connsiteX6" fmla="*/ 31248 w 1092936"/>
                <a:gd name="connsiteY6" fmla="*/ 0 h 103065"/>
                <a:gd name="connsiteX7" fmla="*/ 1061689 w 1092936"/>
                <a:gd name="connsiteY7" fmla="*/ 0 h 103065"/>
                <a:gd name="connsiteX8" fmla="*/ 1081285 w 1092936"/>
                <a:gd name="connsiteY8" fmla="*/ 6885 h 103065"/>
                <a:gd name="connsiteX9" fmla="*/ 1092937 w 1092936"/>
                <a:gd name="connsiteY9" fmla="*/ 31248 h 103065"/>
                <a:gd name="connsiteX10" fmla="*/ 1092937 w 1092936"/>
                <a:gd name="connsiteY10" fmla="*/ 71817 h 103065"/>
                <a:gd name="connsiteX11" fmla="*/ 1086158 w 1092936"/>
                <a:gd name="connsiteY11" fmla="*/ 91307 h 103065"/>
                <a:gd name="connsiteX12" fmla="*/ 1061795 w 1092936"/>
                <a:gd name="connsiteY12" fmla="*/ 103065 h 10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2936" h="103065">
                  <a:moveTo>
                    <a:pt x="1061689" y="103065"/>
                  </a:moveTo>
                  <a:lnTo>
                    <a:pt x="31248" y="103065"/>
                  </a:lnTo>
                  <a:cubicBezTo>
                    <a:pt x="23092" y="103065"/>
                    <a:pt x="15677" y="99887"/>
                    <a:pt x="10063" y="94803"/>
                  </a:cubicBezTo>
                  <a:cubicBezTo>
                    <a:pt x="3919" y="89083"/>
                    <a:pt x="0" y="80926"/>
                    <a:pt x="0" y="71817"/>
                  </a:cubicBezTo>
                  <a:lnTo>
                    <a:pt x="0" y="31248"/>
                  </a:lnTo>
                  <a:cubicBezTo>
                    <a:pt x="0" y="21503"/>
                    <a:pt x="4449" y="12711"/>
                    <a:pt x="11545" y="6991"/>
                  </a:cubicBezTo>
                  <a:cubicBezTo>
                    <a:pt x="16948" y="2648"/>
                    <a:pt x="23727" y="0"/>
                    <a:pt x="31248" y="0"/>
                  </a:cubicBezTo>
                  <a:lnTo>
                    <a:pt x="1061689" y="0"/>
                  </a:lnTo>
                  <a:cubicBezTo>
                    <a:pt x="1069104" y="0"/>
                    <a:pt x="1075883" y="2542"/>
                    <a:pt x="1081285" y="6885"/>
                  </a:cubicBezTo>
                  <a:cubicBezTo>
                    <a:pt x="1088382" y="12605"/>
                    <a:pt x="1092937" y="21397"/>
                    <a:pt x="1092937" y="31248"/>
                  </a:cubicBezTo>
                  <a:lnTo>
                    <a:pt x="1092937" y="71817"/>
                  </a:lnTo>
                  <a:cubicBezTo>
                    <a:pt x="1092937" y="79232"/>
                    <a:pt x="1090395" y="86011"/>
                    <a:pt x="1086158" y="91307"/>
                  </a:cubicBezTo>
                  <a:cubicBezTo>
                    <a:pt x="1080438" y="98510"/>
                    <a:pt x="1071646" y="103065"/>
                    <a:pt x="1061795" y="103065"/>
                  </a:cubicBez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17004DB-7648-6DF4-A05F-78077DF9275B}"/>
                </a:ext>
              </a:extLst>
            </p:cNvPr>
            <p:cNvSpPr/>
            <p:nvPr/>
          </p:nvSpPr>
          <p:spPr>
            <a:xfrm>
              <a:off x="7115107" y="6331425"/>
              <a:ext cx="80926" cy="80926"/>
            </a:xfrm>
            <a:custGeom>
              <a:avLst/>
              <a:gdLst>
                <a:gd name="connsiteX0" fmla="*/ 80927 w 80926"/>
                <a:gd name="connsiteY0" fmla="*/ 40463 h 80926"/>
                <a:gd name="connsiteX1" fmla="*/ 40463 w 80926"/>
                <a:gd name="connsiteY1" fmla="*/ 80926 h 80926"/>
                <a:gd name="connsiteX2" fmla="*/ 0 w 80926"/>
                <a:gd name="connsiteY2" fmla="*/ 40463 h 80926"/>
                <a:gd name="connsiteX3" fmla="*/ 40463 w 80926"/>
                <a:gd name="connsiteY3" fmla="*/ 0 h 80926"/>
                <a:gd name="connsiteX4" fmla="*/ 80927 w 80926"/>
                <a:gd name="connsiteY4" fmla="*/ 40463 h 8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26" h="80926">
                  <a:moveTo>
                    <a:pt x="80927" y="40463"/>
                  </a:moveTo>
                  <a:cubicBezTo>
                    <a:pt x="80927" y="62810"/>
                    <a:pt x="62811" y="80926"/>
                    <a:pt x="40463" y="80926"/>
                  </a:cubicBezTo>
                  <a:cubicBezTo>
                    <a:pt x="18116" y="80926"/>
                    <a:pt x="0" y="62810"/>
                    <a:pt x="0" y="40463"/>
                  </a:cubicBezTo>
                  <a:cubicBezTo>
                    <a:pt x="0" y="18116"/>
                    <a:pt x="18116" y="0"/>
                    <a:pt x="40463" y="0"/>
                  </a:cubicBezTo>
                  <a:cubicBezTo>
                    <a:pt x="62811" y="0"/>
                    <a:pt x="80927" y="18116"/>
                    <a:pt x="80927" y="40463"/>
                  </a:cubicBezTo>
                  <a:close/>
                </a:path>
              </a:pathLst>
            </a:custGeom>
            <a:solidFill>
              <a:srgbClr val="CDCD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87CD622-CF19-0DD3-BD21-AF6FECC57523}"/>
                </a:ext>
              </a:extLst>
            </p:cNvPr>
            <p:cNvSpPr/>
            <p:nvPr/>
          </p:nvSpPr>
          <p:spPr>
            <a:xfrm>
              <a:off x="6394603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4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6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921D2A5C-FC68-05B3-C2DF-995A0E4D5C51}"/>
                </a:ext>
              </a:extLst>
            </p:cNvPr>
            <p:cNvSpPr/>
            <p:nvPr/>
          </p:nvSpPr>
          <p:spPr>
            <a:xfrm>
              <a:off x="6394497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5175EA97-454A-3356-EE8F-E8EE9C757CDE}"/>
                </a:ext>
              </a:extLst>
            </p:cNvPr>
            <p:cNvSpPr/>
            <p:nvPr/>
          </p:nvSpPr>
          <p:spPr>
            <a:xfrm>
              <a:off x="6400429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2111E4BE-19C6-39BA-8B66-910F6FCC59DB}"/>
                </a:ext>
              </a:extLst>
            </p:cNvPr>
            <p:cNvSpPr/>
            <p:nvPr/>
          </p:nvSpPr>
          <p:spPr>
            <a:xfrm>
              <a:off x="6478390" y="6047441"/>
              <a:ext cx="73300" cy="84104"/>
            </a:xfrm>
            <a:custGeom>
              <a:avLst/>
              <a:gdLst>
                <a:gd name="connsiteX0" fmla="*/ 73195 w 73300"/>
                <a:gd name="connsiteY0" fmla="*/ 20338 h 84104"/>
                <a:gd name="connsiteX1" fmla="*/ 73195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8 w 73300"/>
                <a:gd name="connsiteY5" fmla="*/ 0 h 84104"/>
                <a:gd name="connsiteX6" fmla="*/ 52963 w 73300"/>
                <a:gd name="connsiteY6" fmla="*/ 0 h 84104"/>
                <a:gd name="connsiteX7" fmla="*/ 67369 w 73300"/>
                <a:gd name="connsiteY7" fmla="*/ 5932 h 84104"/>
                <a:gd name="connsiteX8" fmla="*/ 73301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5" y="20338"/>
                  </a:moveTo>
                  <a:lnTo>
                    <a:pt x="73195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1" y="9639"/>
                    <a:pt x="5932" y="5932"/>
                  </a:cubicBezTo>
                  <a:cubicBezTo>
                    <a:pt x="9640" y="2225"/>
                    <a:pt x="14724" y="0"/>
                    <a:pt x="20338" y="0"/>
                  </a:cubicBezTo>
                  <a:lnTo>
                    <a:pt x="52963" y="0"/>
                  </a:lnTo>
                  <a:cubicBezTo>
                    <a:pt x="58577" y="0"/>
                    <a:pt x="63661" y="2225"/>
                    <a:pt x="67369" y="5932"/>
                  </a:cubicBezTo>
                  <a:cubicBezTo>
                    <a:pt x="71076" y="9639"/>
                    <a:pt x="73301" y="14724"/>
                    <a:pt x="73301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E877EF6B-791F-04C0-925B-9546C9F33F71}"/>
                </a:ext>
              </a:extLst>
            </p:cNvPr>
            <p:cNvSpPr/>
            <p:nvPr/>
          </p:nvSpPr>
          <p:spPr>
            <a:xfrm>
              <a:off x="6478390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61973335-0E70-1999-3382-86BF12A22B34}"/>
                </a:ext>
              </a:extLst>
            </p:cNvPr>
            <p:cNvSpPr/>
            <p:nvPr/>
          </p:nvSpPr>
          <p:spPr>
            <a:xfrm>
              <a:off x="6484321" y="6047547"/>
              <a:ext cx="61437" cy="20337"/>
            </a:xfrm>
            <a:custGeom>
              <a:avLst/>
              <a:gdLst>
                <a:gd name="connsiteX0" fmla="*/ 61331 w 61437"/>
                <a:gd name="connsiteY0" fmla="*/ 5932 h 20337"/>
                <a:gd name="connsiteX1" fmla="*/ 30613 w 61437"/>
                <a:gd name="connsiteY1" fmla="*/ 20337 h 20337"/>
                <a:gd name="connsiteX2" fmla="*/ 0 w 61437"/>
                <a:gd name="connsiteY2" fmla="*/ 5932 h 20337"/>
                <a:gd name="connsiteX3" fmla="*/ 14406 w 61437"/>
                <a:gd name="connsiteY3" fmla="*/ 0 h 20337"/>
                <a:gd name="connsiteX4" fmla="*/ 47031 w 61437"/>
                <a:gd name="connsiteY4" fmla="*/ 0 h 20337"/>
                <a:gd name="connsiteX5" fmla="*/ 61437 w 61437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7" h="20337">
                  <a:moveTo>
                    <a:pt x="61331" y="5932"/>
                  </a:moveTo>
                  <a:cubicBezTo>
                    <a:pt x="55081" y="14512"/>
                    <a:pt x="43642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51EB1EBB-19F6-008B-D43B-F3D8EF9703AA}"/>
                </a:ext>
              </a:extLst>
            </p:cNvPr>
            <p:cNvSpPr/>
            <p:nvPr/>
          </p:nvSpPr>
          <p:spPr>
            <a:xfrm>
              <a:off x="6562283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3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5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FDC25373-C14B-6043-A5EE-FBB599F92AD9}"/>
                </a:ext>
              </a:extLst>
            </p:cNvPr>
            <p:cNvSpPr/>
            <p:nvPr/>
          </p:nvSpPr>
          <p:spPr>
            <a:xfrm>
              <a:off x="6562283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632F2846-6297-7238-E145-F1B6367E4468}"/>
                </a:ext>
              </a:extLst>
            </p:cNvPr>
            <p:cNvSpPr/>
            <p:nvPr/>
          </p:nvSpPr>
          <p:spPr>
            <a:xfrm>
              <a:off x="6568215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2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2" y="20337"/>
                  </a:cubicBezTo>
                  <a:cubicBezTo>
                    <a:pt x="17583" y="20337"/>
                    <a:pt x="6249" y="14618"/>
                    <a:pt x="0" y="5932"/>
                  </a:cubicBezTo>
                  <a:cubicBezTo>
                    <a:pt x="3707" y="2225"/>
                    <a:pt x="8791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188FBDB7-042E-CF74-52FA-51151B6B19F1}"/>
                </a:ext>
              </a:extLst>
            </p:cNvPr>
            <p:cNvSpPr/>
            <p:nvPr/>
          </p:nvSpPr>
          <p:spPr>
            <a:xfrm>
              <a:off x="6646175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4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6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A961D78-D385-FB20-C482-E66904ECC1D0}"/>
                </a:ext>
              </a:extLst>
            </p:cNvPr>
            <p:cNvSpPr/>
            <p:nvPr/>
          </p:nvSpPr>
          <p:spPr>
            <a:xfrm>
              <a:off x="6646175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ABE930D4-30DA-2EE0-8E5B-7DBA00961CD2}"/>
                </a:ext>
              </a:extLst>
            </p:cNvPr>
            <p:cNvSpPr/>
            <p:nvPr/>
          </p:nvSpPr>
          <p:spPr>
            <a:xfrm>
              <a:off x="6652107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3" y="20337"/>
                    <a:pt x="6250" y="14618"/>
                    <a:pt x="0" y="5932"/>
                  </a:cubicBezTo>
                  <a:cubicBezTo>
                    <a:pt x="3707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D1612D8A-4953-B0D9-8722-372E899C0316}"/>
                </a:ext>
              </a:extLst>
            </p:cNvPr>
            <p:cNvSpPr/>
            <p:nvPr/>
          </p:nvSpPr>
          <p:spPr>
            <a:xfrm>
              <a:off x="6730068" y="6047441"/>
              <a:ext cx="73300" cy="84104"/>
            </a:xfrm>
            <a:custGeom>
              <a:avLst/>
              <a:gdLst>
                <a:gd name="connsiteX0" fmla="*/ 73195 w 73300"/>
                <a:gd name="connsiteY0" fmla="*/ 20338 h 84104"/>
                <a:gd name="connsiteX1" fmla="*/ 73195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8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1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5" y="20338"/>
                  </a:moveTo>
                  <a:lnTo>
                    <a:pt x="73195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1" y="9639"/>
                    <a:pt x="5932" y="5932"/>
                  </a:cubicBezTo>
                  <a:cubicBezTo>
                    <a:pt x="9640" y="2225"/>
                    <a:pt x="14724" y="0"/>
                    <a:pt x="20338" y="0"/>
                  </a:cubicBezTo>
                  <a:lnTo>
                    <a:pt x="52963" y="0"/>
                  </a:lnTo>
                  <a:cubicBezTo>
                    <a:pt x="58577" y="0"/>
                    <a:pt x="63661" y="2225"/>
                    <a:pt x="67368" y="5932"/>
                  </a:cubicBezTo>
                  <a:cubicBezTo>
                    <a:pt x="71076" y="9639"/>
                    <a:pt x="73301" y="14724"/>
                    <a:pt x="73301" y="20338"/>
                  </a:cubicBezTo>
                  <a:close/>
                </a:path>
              </a:pathLst>
            </a:custGeom>
            <a:solidFill>
              <a:srgbClr val="F46D2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CA133D14-217E-D807-EEA4-DEEF626AF54C}"/>
                </a:ext>
              </a:extLst>
            </p:cNvPr>
            <p:cNvSpPr/>
            <p:nvPr/>
          </p:nvSpPr>
          <p:spPr>
            <a:xfrm>
              <a:off x="6730068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CC5A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EEC7770-F6C7-2ED9-D99D-CDE4EF6EE754}"/>
                </a:ext>
              </a:extLst>
            </p:cNvPr>
            <p:cNvSpPr/>
            <p:nvPr/>
          </p:nvSpPr>
          <p:spPr>
            <a:xfrm>
              <a:off x="6736000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FFC14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08" name="Graphic 8">
              <a:extLst>
                <a:ext uri="{FF2B5EF4-FFF2-40B4-BE49-F238E27FC236}">
                  <a16:creationId xmlns:a16="http://schemas.microsoft.com/office/drawing/2014/main" id="{707D2545-667A-3C9A-C9BA-65E46D02CB45}"/>
                </a:ext>
              </a:extLst>
            </p:cNvPr>
            <p:cNvGrpSpPr/>
            <p:nvPr/>
          </p:nvGrpSpPr>
          <p:grpSpPr>
            <a:xfrm>
              <a:off x="5785850" y="6047548"/>
              <a:ext cx="1626059" cy="54044"/>
              <a:chOff x="5785850" y="6047548"/>
              <a:chExt cx="1626059" cy="54044"/>
            </a:xfrm>
            <a:solidFill>
              <a:srgbClr val="4D4D60"/>
            </a:solidFill>
          </p:grpSpPr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551B38C-DF32-5CC1-805F-8CCD9EF5BE4F}"/>
                  </a:ext>
                </a:extLst>
              </p:cNvPr>
              <p:cNvSpPr/>
              <p:nvPr/>
            </p:nvSpPr>
            <p:spPr>
              <a:xfrm>
                <a:off x="5785850" y="6047548"/>
                <a:ext cx="145541" cy="53915"/>
              </a:xfrm>
              <a:custGeom>
                <a:avLst/>
                <a:gdLst>
                  <a:gd name="connsiteX0" fmla="*/ 136750 w 145541"/>
                  <a:gd name="connsiteY0" fmla="*/ 0 h 53915"/>
                  <a:gd name="connsiteX1" fmla="*/ 145542 w 145541"/>
                  <a:gd name="connsiteY1" fmla="*/ 8792 h 53915"/>
                  <a:gd name="connsiteX2" fmla="*/ 145542 w 145541"/>
                  <a:gd name="connsiteY2" fmla="*/ 45124 h 53915"/>
                  <a:gd name="connsiteX3" fmla="*/ 136750 w 145541"/>
                  <a:gd name="connsiteY3" fmla="*/ 53916 h 53915"/>
                  <a:gd name="connsiteX4" fmla="*/ 8792 w 145541"/>
                  <a:gd name="connsiteY4" fmla="*/ 53916 h 53915"/>
                  <a:gd name="connsiteX5" fmla="*/ 0 w 145541"/>
                  <a:gd name="connsiteY5" fmla="*/ 45124 h 53915"/>
                  <a:gd name="connsiteX6" fmla="*/ 0 w 145541"/>
                  <a:gd name="connsiteY6" fmla="*/ 8792 h 53915"/>
                  <a:gd name="connsiteX7" fmla="*/ 8792 w 145541"/>
                  <a:gd name="connsiteY7" fmla="*/ 0 h 5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541" h="53915">
                    <a:moveTo>
                      <a:pt x="136750" y="0"/>
                    </a:moveTo>
                    <a:cubicBezTo>
                      <a:pt x="141605" y="0"/>
                      <a:pt x="145542" y="3936"/>
                      <a:pt x="145542" y="8792"/>
                    </a:cubicBezTo>
                    <a:lnTo>
                      <a:pt x="145542" y="45124"/>
                    </a:lnTo>
                    <a:cubicBezTo>
                      <a:pt x="145542" y="49979"/>
                      <a:pt x="141606" y="53916"/>
                      <a:pt x="136750" y="53916"/>
                    </a:cubicBezTo>
                    <a:lnTo>
                      <a:pt x="8792" y="53916"/>
                    </a:lnTo>
                    <a:cubicBezTo>
                      <a:pt x="3936" y="53916"/>
                      <a:pt x="0" y="49980"/>
                      <a:pt x="0" y="45124"/>
                    </a:cubicBezTo>
                    <a:lnTo>
                      <a:pt x="0" y="8792"/>
                    </a:lnTo>
                    <a:cubicBezTo>
                      <a:pt x="0" y="3937"/>
                      <a:pt x="3936" y="0"/>
                      <a:pt x="8792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33BC0A62-9576-280F-53C4-6293696D8620}"/>
                  </a:ext>
                </a:extLst>
              </p:cNvPr>
              <p:cNvSpPr/>
              <p:nvPr/>
            </p:nvSpPr>
            <p:spPr>
              <a:xfrm>
                <a:off x="7266368" y="6047548"/>
                <a:ext cx="145541" cy="53915"/>
              </a:xfrm>
              <a:custGeom>
                <a:avLst/>
                <a:gdLst>
                  <a:gd name="connsiteX0" fmla="*/ 136750 w 145541"/>
                  <a:gd name="connsiteY0" fmla="*/ 0 h 53915"/>
                  <a:gd name="connsiteX1" fmla="*/ 145542 w 145541"/>
                  <a:gd name="connsiteY1" fmla="*/ 8792 h 53915"/>
                  <a:gd name="connsiteX2" fmla="*/ 145542 w 145541"/>
                  <a:gd name="connsiteY2" fmla="*/ 45124 h 53915"/>
                  <a:gd name="connsiteX3" fmla="*/ 136750 w 145541"/>
                  <a:gd name="connsiteY3" fmla="*/ 53916 h 53915"/>
                  <a:gd name="connsiteX4" fmla="*/ 8792 w 145541"/>
                  <a:gd name="connsiteY4" fmla="*/ 53916 h 53915"/>
                  <a:gd name="connsiteX5" fmla="*/ 0 w 145541"/>
                  <a:gd name="connsiteY5" fmla="*/ 45124 h 53915"/>
                  <a:gd name="connsiteX6" fmla="*/ 0 w 145541"/>
                  <a:gd name="connsiteY6" fmla="*/ 8792 h 53915"/>
                  <a:gd name="connsiteX7" fmla="*/ 8792 w 145541"/>
                  <a:gd name="connsiteY7" fmla="*/ 0 h 5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541" h="53915">
                    <a:moveTo>
                      <a:pt x="136750" y="0"/>
                    </a:moveTo>
                    <a:cubicBezTo>
                      <a:pt x="141605" y="0"/>
                      <a:pt x="145542" y="3936"/>
                      <a:pt x="145542" y="8792"/>
                    </a:cubicBezTo>
                    <a:lnTo>
                      <a:pt x="145542" y="45124"/>
                    </a:lnTo>
                    <a:cubicBezTo>
                      <a:pt x="145542" y="49979"/>
                      <a:pt x="141606" y="53916"/>
                      <a:pt x="136750" y="53916"/>
                    </a:cubicBezTo>
                    <a:lnTo>
                      <a:pt x="8792" y="53916"/>
                    </a:lnTo>
                    <a:cubicBezTo>
                      <a:pt x="3937" y="53916"/>
                      <a:pt x="0" y="49980"/>
                      <a:pt x="0" y="45124"/>
                    </a:cubicBezTo>
                    <a:lnTo>
                      <a:pt x="0" y="8792"/>
                    </a:lnTo>
                    <a:cubicBezTo>
                      <a:pt x="0" y="3937"/>
                      <a:pt x="3936" y="0"/>
                      <a:pt x="8792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1" name="Graphic 8">
              <a:extLst>
                <a:ext uri="{FF2B5EF4-FFF2-40B4-BE49-F238E27FC236}">
                  <a16:creationId xmlns:a16="http://schemas.microsoft.com/office/drawing/2014/main" id="{539B6FE2-E659-A233-64CE-7ADC6F44BDDB}"/>
                </a:ext>
              </a:extLst>
            </p:cNvPr>
            <p:cNvGrpSpPr/>
            <p:nvPr/>
          </p:nvGrpSpPr>
          <p:grpSpPr>
            <a:xfrm>
              <a:off x="6391849" y="6158133"/>
              <a:ext cx="416180" cy="444571"/>
              <a:chOff x="6391849" y="6158133"/>
              <a:chExt cx="416180" cy="444571"/>
            </a:xfrm>
            <a:solidFill>
              <a:srgbClr val="677291"/>
            </a:solidFill>
          </p:grpSpPr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8541840-A30C-95FC-C168-6A6177969A54}"/>
                  </a:ext>
                </a:extLst>
              </p:cNvPr>
              <p:cNvSpPr/>
              <p:nvPr/>
            </p:nvSpPr>
            <p:spPr>
              <a:xfrm>
                <a:off x="6391849" y="6528869"/>
                <a:ext cx="416180" cy="72770"/>
              </a:xfrm>
              <a:custGeom>
                <a:avLst/>
                <a:gdLst>
                  <a:gd name="connsiteX0" fmla="*/ 0 w 416180"/>
                  <a:gd name="connsiteY0" fmla="*/ 0 h 72770"/>
                  <a:gd name="connsiteX1" fmla="*/ 416180 w 416180"/>
                  <a:gd name="connsiteY1" fmla="*/ 0 h 72770"/>
                  <a:gd name="connsiteX2" fmla="*/ 416180 w 416180"/>
                  <a:gd name="connsiteY2" fmla="*/ 72770 h 72770"/>
                  <a:gd name="connsiteX3" fmla="*/ 0 w 416180"/>
                  <a:gd name="connsiteY3" fmla="*/ 72770 h 7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180" h="72770">
                    <a:moveTo>
                      <a:pt x="0" y="0"/>
                    </a:moveTo>
                    <a:lnTo>
                      <a:pt x="416180" y="0"/>
                    </a:lnTo>
                    <a:lnTo>
                      <a:pt x="416180" y="72770"/>
                    </a:lnTo>
                    <a:lnTo>
                      <a:pt x="0" y="72770"/>
                    </a:lnTo>
                    <a:close/>
                  </a:path>
                </a:pathLst>
              </a:custGeom>
              <a:solidFill>
                <a:srgbClr val="67729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AFB82DB6-F0CA-90A7-7FBD-FA89E6EEC13B}"/>
                  </a:ext>
                </a:extLst>
              </p:cNvPr>
              <p:cNvSpPr/>
              <p:nvPr/>
            </p:nvSpPr>
            <p:spPr>
              <a:xfrm>
                <a:off x="6391849" y="6158133"/>
                <a:ext cx="416180" cy="72770"/>
              </a:xfrm>
              <a:custGeom>
                <a:avLst/>
                <a:gdLst>
                  <a:gd name="connsiteX0" fmla="*/ 0 w 416180"/>
                  <a:gd name="connsiteY0" fmla="*/ 0 h 72770"/>
                  <a:gd name="connsiteX1" fmla="*/ 416180 w 416180"/>
                  <a:gd name="connsiteY1" fmla="*/ 0 h 72770"/>
                  <a:gd name="connsiteX2" fmla="*/ 416180 w 416180"/>
                  <a:gd name="connsiteY2" fmla="*/ 72770 h 72770"/>
                  <a:gd name="connsiteX3" fmla="*/ 0 w 416180"/>
                  <a:gd name="connsiteY3" fmla="*/ 72770 h 7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180" h="72770">
                    <a:moveTo>
                      <a:pt x="0" y="0"/>
                    </a:moveTo>
                    <a:lnTo>
                      <a:pt x="416180" y="0"/>
                    </a:lnTo>
                    <a:lnTo>
                      <a:pt x="416180" y="72770"/>
                    </a:lnTo>
                    <a:lnTo>
                      <a:pt x="0" y="72770"/>
                    </a:lnTo>
                    <a:close/>
                  </a:path>
                </a:pathLst>
              </a:custGeom>
              <a:solidFill>
                <a:srgbClr val="67729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4" name="Graphic 8">
              <a:extLst>
                <a:ext uri="{FF2B5EF4-FFF2-40B4-BE49-F238E27FC236}">
                  <a16:creationId xmlns:a16="http://schemas.microsoft.com/office/drawing/2014/main" id="{F3B27049-C930-030C-012F-BD536EF7C6D8}"/>
                </a:ext>
              </a:extLst>
            </p:cNvPr>
            <p:cNvGrpSpPr/>
            <p:nvPr/>
          </p:nvGrpSpPr>
          <p:grpSpPr>
            <a:xfrm>
              <a:off x="6391849" y="6256537"/>
              <a:ext cx="416180" cy="247291"/>
              <a:chOff x="6391849" y="6256537"/>
              <a:chExt cx="416180" cy="247291"/>
            </a:xfrm>
          </p:grpSpPr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501C807-7AA1-ADC0-3C1A-13141F101E9F}"/>
                  </a:ext>
                </a:extLst>
              </p:cNvPr>
              <p:cNvSpPr/>
              <p:nvPr/>
            </p:nvSpPr>
            <p:spPr>
              <a:xfrm>
                <a:off x="6391849" y="6256537"/>
                <a:ext cx="416180" cy="246698"/>
              </a:xfrm>
              <a:custGeom>
                <a:avLst/>
                <a:gdLst>
                  <a:gd name="connsiteX0" fmla="*/ 396478 w 416180"/>
                  <a:gd name="connsiteY0" fmla="*/ 0 h 246698"/>
                  <a:gd name="connsiteX1" fmla="*/ 416180 w 416180"/>
                  <a:gd name="connsiteY1" fmla="*/ 19702 h 246698"/>
                  <a:gd name="connsiteX2" fmla="*/ 416180 w 416180"/>
                  <a:gd name="connsiteY2" fmla="*/ 226996 h 246698"/>
                  <a:gd name="connsiteX3" fmla="*/ 396478 w 416180"/>
                  <a:gd name="connsiteY3" fmla="*/ 246698 h 246698"/>
                  <a:gd name="connsiteX4" fmla="*/ 19702 w 416180"/>
                  <a:gd name="connsiteY4" fmla="*/ 246698 h 246698"/>
                  <a:gd name="connsiteX5" fmla="*/ 0 w 416180"/>
                  <a:gd name="connsiteY5" fmla="*/ 226996 h 246698"/>
                  <a:gd name="connsiteX6" fmla="*/ 0 w 416180"/>
                  <a:gd name="connsiteY6" fmla="*/ 19702 h 246698"/>
                  <a:gd name="connsiteX7" fmla="*/ 19702 w 416180"/>
                  <a:gd name="connsiteY7" fmla="*/ 0 h 24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6180" h="246698">
                    <a:moveTo>
                      <a:pt x="396478" y="0"/>
                    </a:moveTo>
                    <a:cubicBezTo>
                      <a:pt x="407359" y="0"/>
                      <a:pt x="416180" y="8821"/>
                      <a:pt x="416180" y="19702"/>
                    </a:cubicBezTo>
                    <a:lnTo>
                      <a:pt x="416180" y="226996"/>
                    </a:lnTo>
                    <a:cubicBezTo>
                      <a:pt x="416180" y="237877"/>
                      <a:pt x="407359" y="246698"/>
                      <a:pt x="396478" y="246698"/>
                    </a:cubicBezTo>
                    <a:lnTo>
                      <a:pt x="19702" y="246698"/>
                    </a:lnTo>
                    <a:cubicBezTo>
                      <a:pt x="8821" y="246698"/>
                      <a:pt x="0" y="237877"/>
                      <a:pt x="0" y="226996"/>
                    </a:cubicBezTo>
                    <a:lnTo>
                      <a:pt x="0" y="19702"/>
                    </a:lnTo>
                    <a:cubicBezTo>
                      <a:pt x="0" y="8821"/>
                      <a:pt x="8821" y="0"/>
                      <a:pt x="19702" y="0"/>
                    </a:cubicBezTo>
                    <a:close/>
                  </a:path>
                </a:pathLst>
              </a:custGeom>
              <a:solidFill>
                <a:srgbClr val="2F344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16" name="Graphic 8">
                <a:extLst>
                  <a:ext uri="{FF2B5EF4-FFF2-40B4-BE49-F238E27FC236}">
                    <a16:creationId xmlns:a16="http://schemas.microsoft.com/office/drawing/2014/main" id="{B5EF445E-DABB-265E-D717-DB3ECDCFDE6D}"/>
                  </a:ext>
                </a:extLst>
              </p:cNvPr>
              <p:cNvGrpSpPr/>
              <p:nvPr/>
            </p:nvGrpSpPr>
            <p:grpSpPr>
              <a:xfrm>
                <a:off x="6424474" y="6336086"/>
                <a:ext cx="350930" cy="127839"/>
                <a:chOff x="6424474" y="6336086"/>
                <a:chExt cx="350930" cy="127839"/>
              </a:xfrm>
            </p:grpSpPr>
            <p:grpSp>
              <p:nvGrpSpPr>
                <p:cNvPr id="317" name="Graphic 8">
                  <a:extLst>
                    <a:ext uri="{FF2B5EF4-FFF2-40B4-BE49-F238E27FC236}">
                      <a16:creationId xmlns:a16="http://schemas.microsoft.com/office/drawing/2014/main" id="{0B8AECE4-37A2-0C4A-99C6-F24555CA1F86}"/>
                    </a:ext>
                  </a:extLst>
                </p:cNvPr>
                <p:cNvGrpSpPr/>
                <p:nvPr/>
              </p:nvGrpSpPr>
              <p:grpSpPr>
                <a:xfrm>
                  <a:off x="6424474" y="6336086"/>
                  <a:ext cx="350930" cy="127839"/>
                  <a:chOff x="6424474" y="6336086"/>
                  <a:chExt cx="350930" cy="127839"/>
                </a:xfrm>
              </p:grpSpPr>
              <p:grpSp>
                <p:nvGrpSpPr>
                  <p:cNvPr id="318" name="Graphic 8">
                    <a:extLst>
                      <a:ext uri="{FF2B5EF4-FFF2-40B4-BE49-F238E27FC236}">
                        <a16:creationId xmlns:a16="http://schemas.microsoft.com/office/drawing/2014/main" id="{F20C4EB1-27E3-4377-0143-053972DBC0EE}"/>
                      </a:ext>
                    </a:extLst>
                  </p:cNvPr>
                  <p:cNvGrpSpPr/>
                  <p:nvPr/>
                </p:nvGrpSpPr>
                <p:grpSpPr>
                  <a:xfrm>
                    <a:off x="6424474" y="6336086"/>
                    <a:ext cx="127534" cy="127839"/>
                    <a:chOff x="6424474" y="6336086"/>
                    <a:chExt cx="127534" cy="127839"/>
                  </a:xfrm>
                </p:grpSpPr>
                <p:sp>
                  <p:nvSpPr>
                    <p:cNvPr id="319" name="Freeform: Shape 318">
                      <a:extLst>
                        <a:ext uri="{FF2B5EF4-FFF2-40B4-BE49-F238E27FC236}">
                          <a16:creationId xmlns:a16="http://schemas.microsoft.com/office/drawing/2014/main" id="{F28C2788-39B9-487D-ABC1-5B42B7DD4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24474" y="6336086"/>
                      <a:ext cx="127534" cy="127533"/>
                    </a:xfrm>
                    <a:custGeom>
                      <a:avLst/>
                      <a:gdLst>
                        <a:gd name="connsiteX0" fmla="*/ 127534 w 127534"/>
                        <a:gd name="connsiteY0" fmla="*/ 63767 h 127533"/>
                        <a:gd name="connsiteX1" fmla="*/ 63767 w 127534"/>
                        <a:gd name="connsiteY1" fmla="*/ 127533 h 127533"/>
                        <a:gd name="connsiteX2" fmla="*/ -1 w 127534"/>
                        <a:gd name="connsiteY2" fmla="*/ 63767 h 127533"/>
                        <a:gd name="connsiteX3" fmla="*/ 63767 w 127534"/>
                        <a:gd name="connsiteY3" fmla="*/ 0 h 127533"/>
                        <a:gd name="connsiteX4" fmla="*/ 127534 w 127534"/>
                        <a:gd name="connsiteY4" fmla="*/ 63767 h 12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34" h="127533">
                          <a:moveTo>
                            <a:pt x="127534" y="63767"/>
                          </a:moveTo>
                          <a:cubicBezTo>
                            <a:pt x="127534" y="98984"/>
                            <a:pt x="98984" y="127533"/>
                            <a:pt x="63767" y="127533"/>
                          </a:cubicBezTo>
                          <a:cubicBezTo>
                            <a:pt x="28549" y="127533"/>
                            <a:pt x="-1" y="98984"/>
                            <a:pt x="-1" y="63767"/>
                          </a:cubicBezTo>
                          <a:cubicBezTo>
                            <a:pt x="-1" y="28549"/>
                            <a:pt x="28549" y="0"/>
                            <a:pt x="63767" y="0"/>
                          </a:cubicBezTo>
                          <a:cubicBezTo>
                            <a:pt x="98984" y="0"/>
                            <a:pt x="127534" y="28549"/>
                            <a:pt x="127534" y="63767"/>
                          </a:cubicBezTo>
                          <a:close/>
                        </a:path>
                      </a:pathLst>
                    </a:custGeom>
                    <a:solidFill>
                      <a:srgbClr val="464C6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" name="Freeform: Shape 319">
                      <a:extLst>
                        <a:ext uri="{FF2B5EF4-FFF2-40B4-BE49-F238E27FC236}">
                          <a16:creationId xmlns:a16="http://schemas.microsoft.com/office/drawing/2014/main" id="{7D0082B5-8CE4-CB8D-F894-634033CBC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5891" y="6377502"/>
                      <a:ext cx="44700" cy="44700"/>
                    </a:xfrm>
                    <a:custGeom>
                      <a:avLst/>
                      <a:gdLst>
                        <a:gd name="connsiteX0" fmla="*/ 44701 w 44700"/>
                        <a:gd name="connsiteY0" fmla="*/ 22350 h 44700"/>
                        <a:gd name="connsiteX1" fmla="*/ 22351 w 44700"/>
                        <a:gd name="connsiteY1" fmla="*/ 44700 h 44700"/>
                        <a:gd name="connsiteX2" fmla="*/ 0 w 44700"/>
                        <a:gd name="connsiteY2" fmla="*/ 22350 h 44700"/>
                        <a:gd name="connsiteX3" fmla="*/ 22351 w 44700"/>
                        <a:gd name="connsiteY3" fmla="*/ 0 h 44700"/>
                        <a:gd name="connsiteX4" fmla="*/ 44701 w 44700"/>
                        <a:gd name="connsiteY4" fmla="*/ 22350 h 4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0" h="44700">
                          <a:moveTo>
                            <a:pt x="44701" y="22350"/>
                          </a:moveTo>
                          <a:cubicBezTo>
                            <a:pt x="44701" y="34694"/>
                            <a:pt x="34694" y="44700"/>
                            <a:pt x="22351" y="44700"/>
                          </a:cubicBezTo>
                          <a:cubicBezTo>
                            <a:pt x="10007" y="44700"/>
                            <a:pt x="0" y="34693"/>
                            <a:pt x="0" y="22350"/>
                          </a:cubicBezTo>
                          <a:cubicBezTo>
                            <a:pt x="0" y="10006"/>
                            <a:pt x="10007" y="0"/>
                            <a:pt x="22351" y="0"/>
                          </a:cubicBezTo>
                          <a:cubicBezTo>
                            <a:pt x="34694" y="0"/>
                            <a:pt x="44701" y="10007"/>
                            <a:pt x="44701" y="22350"/>
                          </a:cubicBezTo>
                          <a:close/>
                        </a:path>
                      </a:pathLst>
                    </a:custGeom>
                    <a:solidFill>
                      <a:srgbClr val="2F344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1" name="Graphic 8">
                    <a:extLst>
                      <a:ext uri="{FF2B5EF4-FFF2-40B4-BE49-F238E27FC236}">
                        <a16:creationId xmlns:a16="http://schemas.microsoft.com/office/drawing/2014/main" id="{252A6BF4-1354-BC9D-EFB0-654377CA758C}"/>
                      </a:ext>
                    </a:extLst>
                  </p:cNvPr>
                  <p:cNvGrpSpPr/>
                  <p:nvPr/>
                </p:nvGrpSpPr>
                <p:grpSpPr>
                  <a:xfrm>
                    <a:off x="6647870" y="6336086"/>
                    <a:ext cx="127534" cy="127839"/>
                    <a:chOff x="6647870" y="6336086"/>
                    <a:chExt cx="127534" cy="127839"/>
                  </a:xfrm>
                </p:grpSpPr>
                <p:sp>
                  <p:nvSpPr>
                    <p:cNvPr id="322" name="Freeform: Shape 321">
                      <a:extLst>
                        <a:ext uri="{FF2B5EF4-FFF2-40B4-BE49-F238E27FC236}">
                          <a16:creationId xmlns:a16="http://schemas.microsoft.com/office/drawing/2014/main" id="{10559EF2-D7D1-6D77-98CB-5CF18D2174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7870" y="6336086"/>
                      <a:ext cx="127534" cy="127533"/>
                    </a:xfrm>
                    <a:custGeom>
                      <a:avLst/>
                      <a:gdLst>
                        <a:gd name="connsiteX0" fmla="*/ 127534 w 127534"/>
                        <a:gd name="connsiteY0" fmla="*/ 63767 h 127533"/>
                        <a:gd name="connsiteX1" fmla="*/ 63767 w 127534"/>
                        <a:gd name="connsiteY1" fmla="*/ 127533 h 127533"/>
                        <a:gd name="connsiteX2" fmla="*/ 0 w 127534"/>
                        <a:gd name="connsiteY2" fmla="*/ 63767 h 127533"/>
                        <a:gd name="connsiteX3" fmla="*/ 63767 w 127534"/>
                        <a:gd name="connsiteY3" fmla="*/ 0 h 127533"/>
                        <a:gd name="connsiteX4" fmla="*/ 127534 w 127534"/>
                        <a:gd name="connsiteY4" fmla="*/ 63767 h 12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34" h="127533">
                          <a:moveTo>
                            <a:pt x="127534" y="63767"/>
                          </a:moveTo>
                          <a:cubicBezTo>
                            <a:pt x="127534" y="98984"/>
                            <a:pt x="98985" y="127533"/>
                            <a:pt x="63767" y="127533"/>
                          </a:cubicBezTo>
                          <a:cubicBezTo>
                            <a:pt x="28549" y="127533"/>
                            <a:pt x="0" y="98984"/>
                            <a:pt x="0" y="63767"/>
                          </a:cubicBezTo>
                          <a:cubicBezTo>
                            <a:pt x="0" y="28549"/>
                            <a:pt x="28549" y="0"/>
                            <a:pt x="63767" y="0"/>
                          </a:cubicBezTo>
                          <a:cubicBezTo>
                            <a:pt x="98985" y="0"/>
                            <a:pt x="127534" y="28549"/>
                            <a:pt x="127534" y="63767"/>
                          </a:cubicBezTo>
                          <a:close/>
                        </a:path>
                      </a:pathLst>
                    </a:custGeom>
                    <a:solidFill>
                      <a:srgbClr val="464C6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3" name="Freeform: Shape 322">
                      <a:extLst>
                        <a:ext uri="{FF2B5EF4-FFF2-40B4-BE49-F238E27FC236}">
                          <a16:creationId xmlns:a16="http://schemas.microsoft.com/office/drawing/2014/main" id="{FBBAFD78-0F53-E5B9-53E9-1D3260EBC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9287" y="6377502"/>
                      <a:ext cx="44700" cy="44700"/>
                    </a:xfrm>
                    <a:custGeom>
                      <a:avLst/>
                      <a:gdLst>
                        <a:gd name="connsiteX0" fmla="*/ 44700 w 44700"/>
                        <a:gd name="connsiteY0" fmla="*/ 22350 h 44700"/>
                        <a:gd name="connsiteX1" fmla="*/ 22350 w 44700"/>
                        <a:gd name="connsiteY1" fmla="*/ 44700 h 44700"/>
                        <a:gd name="connsiteX2" fmla="*/ 0 w 44700"/>
                        <a:gd name="connsiteY2" fmla="*/ 22350 h 44700"/>
                        <a:gd name="connsiteX3" fmla="*/ 22350 w 44700"/>
                        <a:gd name="connsiteY3" fmla="*/ 0 h 44700"/>
                        <a:gd name="connsiteX4" fmla="*/ 44700 w 44700"/>
                        <a:gd name="connsiteY4" fmla="*/ 22350 h 4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0" h="44700">
                          <a:moveTo>
                            <a:pt x="44700" y="22350"/>
                          </a:moveTo>
                          <a:cubicBezTo>
                            <a:pt x="44700" y="34694"/>
                            <a:pt x="34693" y="44700"/>
                            <a:pt x="22350" y="44700"/>
                          </a:cubicBezTo>
                          <a:cubicBezTo>
                            <a:pt x="10006" y="44700"/>
                            <a:pt x="0" y="34693"/>
                            <a:pt x="0" y="22350"/>
                          </a:cubicBezTo>
                          <a:cubicBezTo>
                            <a:pt x="0" y="10006"/>
                            <a:pt x="10007" y="0"/>
                            <a:pt x="22350" y="0"/>
                          </a:cubicBezTo>
                          <a:cubicBezTo>
                            <a:pt x="34694" y="0"/>
                            <a:pt x="44700" y="10007"/>
                            <a:pt x="44700" y="22350"/>
                          </a:cubicBezTo>
                          <a:close/>
                        </a:path>
                      </a:pathLst>
                    </a:custGeom>
                    <a:solidFill>
                      <a:srgbClr val="2F344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208ADBD2-1209-4C5D-F486-14B58CD35904}"/>
                    </a:ext>
                  </a:extLst>
                </p:cNvPr>
                <p:cNvSpPr/>
                <p:nvPr/>
              </p:nvSpPr>
              <p:spPr>
                <a:xfrm>
                  <a:off x="6522031" y="6352292"/>
                  <a:ext cx="155816" cy="95120"/>
                </a:xfrm>
                <a:custGeom>
                  <a:avLst/>
                  <a:gdLst>
                    <a:gd name="connsiteX0" fmla="*/ 0 w 155816"/>
                    <a:gd name="connsiteY0" fmla="*/ 0 h 95120"/>
                    <a:gd name="connsiteX1" fmla="*/ 155816 w 155816"/>
                    <a:gd name="connsiteY1" fmla="*/ 0 h 95120"/>
                    <a:gd name="connsiteX2" fmla="*/ 155816 w 155816"/>
                    <a:gd name="connsiteY2" fmla="*/ 95120 h 95120"/>
                    <a:gd name="connsiteX3" fmla="*/ 0 w 155816"/>
                    <a:gd name="connsiteY3" fmla="*/ 95120 h 95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5816" h="95120">
                      <a:moveTo>
                        <a:pt x="0" y="0"/>
                      </a:moveTo>
                      <a:lnTo>
                        <a:pt x="155816" y="0"/>
                      </a:lnTo>
                      <a:lnTo>
                        <a:pt x="155816" y="95120"/>
                      </a:lnTo>
                      <a:lnTo>
                        <a:pt x="0" y="95120"/>
                      </a:lnTo>
                      <a:close/>
                    </a:path>
                  </a:pathLst>
                </a:custGeom>
                <a:solidFill>
                  <a:srgbClr val="AFAFD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C4B077BC-2C62-F398-0210-9B7B8C9F7659}"/>
                  </a:ext>
                </a:extLst>
              </p:cNvPr>
              <p:cNvSpPr/>
              <p:nvPr/>
            </p:nvSpPr>
            <p:spPr>
              <a:xfrm>
                <a:off x="6418542" y="6288420"/>
                <a:ext cx="362794" cy="25210"/>
              </a:xfrm>
              <a:custGeom>
                <a:avLst/>
                <a:gdLst>
                  <a:gd name="connsiteX0" fmla="*/ 0 w 362794"/>
                  <a:gd name="connsiteY0" fmla="*/ 0 h 25210"/>
                  <a:gd name="connsiteX1" fmla="*/ 362794 w 362794"/>
                  <a:gd name="connsiteY1" fmla="*/ 0 h 25210"/>
                  <a:gd name="connsiteX2" fmla="*/ 362794 w 362794"/>
                  <a:gd name="connsiteY2" fmla="*/ 25210 h 25210"/>
                  <a:gd name="connsiteX3" fmla="*/ 0 w 362794"/>
                  <a:gd name="connsiteY3" fmla="*/ 25210 h 2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794" h="25210">
                    <a:moveTo>
                      <a:pt x="0" y="0"/>
                    </a:moveTo>
                    <a:lnTo>
                      <a:pt x="362794" y="0"/>
                    </a:lnTo>
                    <a:lnTo>
                      <a:pt x="362794" y="25210"/>
                    </a:lnTo>
                    <a:lnTo>
                      <a:pt x="0" y="25210"/>
                    </a:lnTo>
                    <a:close/>
                  </a:path>
                </a:pathLst>
              </a:custGeom>
              <a:solidFill>
                <a:srgbClr val="464C6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6" name="Graphic 8">
              <a:extLst>
                <a:ext uri="{FF2B5EF4-FFF2-40B4-BE49-F238E27FC236}">
                  <a16:creationId xmlns:a16="http://schemas.microsoft.com/office/drawing/2014/main" id="{8531C51A-32BB-B0ED-239C-F2480B9C8B23}"/>
                </a:ext>
              </a:extLst>
            </p:cNvPr>
            <p:cNvGrpSpPr/>
            <p:nvPr/>
          </p:nvGrpSpPr>
          <p:grpSpPr>
            <a:xfrm>
              <a:off x="5844003" y="6747073"/>
              <a:ext cx="1509752" cy="31428"/>
              <a:chOff x="5844003" y="6747073"/>
              <a:chExt cx="1509752" cy="31428"/>
            </a:xfrm>
            <a:solidFill>
              <a:srgbClr val="4D4D60"/>
            </a:solidFill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39BEDE22-B3E8-16D3-82B7-EA1C4D50012B}"/>
                  </a:ext>
                </a:extLst>
              </p:cNvPr>
              <p:cNvSpPr/>
              <p:nvPr/>
            </p:nvSpPr>
            <p:spPr>
              <a:xfrm>
                <a:off x="5844003" y="6747073"/>
                <a:ext cx="108467" cy="31353"/>
              </a:xfrm>
              <a:custGeom>
                <a:avLst/>
                <a:gdLst>
                  <a:gd name="connsiteX0" fmla="*/ 0 w 108467"/>
                  <a:gd name="connsiteY0" fmla="*/ 19490 h 31353"/>
                  <a:gd name="connsiteX1" fmla="*/ 11864 w 108467"/>
                  <a:gd name="connsiteY1" fmla="*/ 31354 h 31353"/>
                  <a:gd name="connsiteX2" fmla="*/ 96604 w 108467"/>
                  <a:gd name="connsiteY2" fmla="*/ 31354 h 31353"/>
                  <a:gd name="connsiteX3" fmla="*/ 108467 w 108467"/>
                  <a:gd name="connsiteY3" fmla="*/ 19490 h 31353"/>
                  <a:gd name="connsiteX4" fmla="*/ 108467 w 108467"/>
                  <a:gd name="connsiteY4" fmla="*/ 0 h 31353"/>
                  <a:gd name="connsiteX5" fmla="*/ 0 w 108467"/>
                  <a:gd name="connsiteY5" fmla="*/ 0 h 31353"/>
                  <a:gd name="connsiteX6" fmla="*/ 0 w 108467"/>
                  <a:gd name="connsiteY6" fmla="*/ 19490 h 3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467" h="31353">
                    <a:moveTo>
                      <a:pt x="0" y="19490"/>
                    </a:moveTo>
                    <a:cubicBezTo>
                      <a:pt x="0" y="26058"/>
                      <a:pt x="5296" y="31354"/>
                      <a:pt x="11864" y="31354"/>
                    </a:cubicBezTo>
                    <a:lnTo>
                      <a:pt x="96604" y="31354"/>
                    </a:lnTo>
                    <a:cubicBezTo>
                      <a:pt x="103171" y="31354"/>
                      <a:pt x="108467" y="26058"/>
                      <a:pt x="108467" y="19490"/>
                    </a:cubicBezTo>
                    <a:lnTo>
                      <a:pt x="108467" y="0"/>
                    </a:lnTo>
                    <a:lnTo>
                      <a:pt x="0" y="0"/>
                    </a:lnTo>
                    <a:lnTo>
                      <a:pt x="0" y="19490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300028F0-9116-5CC1-5946-9382844C0874}"/>
                  </a:ext>
                </a:extLst>
              </p:cNvPr>
              <p:cNvSpPr/>
              <p:nvPr/>
            </p:nvSpPr>
            <p:spPr>
              <a:xfrm>
                <a:off x="7245289" y="6747073"/>
                <a:ext cx="108467" cy="31353"/>
              </a:xfrm>
              <a:custGeom>
                <a:avLst/>
                <a:gdLst>
                  <a:gd name="connsiteX0" fmla="*/ 0 w 108467"/>
                  <a:gd name="connsiteY0" fmla="*/ 0 h 31353"/>
                  <a:gd name="connsiteX1" fmla="*/ 0 w 108467"/>
                  <a:gd name="connsiteY1" fmla="*/ 19490 h 31353"/>
                  <a:gd name="connsiteX2" fmla="*/ 11864 w 108467"/>
                  <a:gd name="connsiteY2" fmla="*/ 31354 h 31353"/>
                  <a:gd name="connsiteX3" fmla="*/ 96604 w 108467"/>
                  <a:gd name="connsiteY3" fmla="*/ 31354 h 31353"/>
                  <a:gd name="connsiteX4" fmla="*/ 108467 w 108467"/>
                  <a:gd name="connsiteY4" fmla="*/ 19490 h 31353"/>
                  <a:gd name="connsiteX5" fmla="*/ 108467 w 108467"/>
                  <a:gd name="connsiteY5" fmla="*/ 0 h 31353"/>
                  <a:gd name="connsiteX6" fmla="*/ 0 w 108467"/>
                  <a:gd name="connsiteY6" fmla="*/ 0 h 3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467" h="31353">
                    <a:moveTo>
                      <a:pt x="0" y="0"/>
                    </a:moveTo>
                    <a:lnTo>
                      <a:pt x="0" y="19490"/>
                    </a:lnTo>
                    <a:cubicBezTo>
                      <a:pt x="0" y="26058"/>
                      <a:pt x="5296" y="31354"/>
                      <a:pt x="11864" y="31354"/>
                    </a:cubicBezTo>
                    <a:lnTo>
                      <a:pt x="96604" y="31354"/>
                    </a:lnTo>
                    <a:cubicBezTo>
                      <a:pt x="103171" y="31354"/>
                      <a:pt x="108467" y="26058"/>
                      <a:pt x="108467" y="19490"/>
                    </a:cubicBezTo>
                    <a:lnTo>
                      <a:pt x="10846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5" name="Graphic 8">
              <a:extLst>
                <a:ext uri="{FF2B5EF4-FFF2-40B4-BE49-F238E27FC236}">
                  <a16:creationId xmlns:a16="http://schemas.microsoft.com/office/drawing/2014/main" id="{CA4FC33F-C379-5A80-3CBB-AB16E668CA0D}"/>
                </a:ext>
              </a:extLst>
            </p:cNvPr>
            <p:cNvGrpSpPr/>
            <p:nvPr/>
          </p:nvGrpSpPr>
          <p:grpSpPr>
            <a:xfrm>
              <a:off x="5793794" y="5949144"/>
              <a:ext cx="1610276" cy="47567"/>
              <a:chOff x="5793794" y="5949144"/>
              <a:chExt cx="1610276" cy="47567"/>
            </a:xfrm>
            <a:solidFill>
              <a:srgbClr val="4D4D60"/>
            </a:solidFill>
          </p:grpSpPr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625B3B8-B50E-CB1B-057C-A765C734C24F}"/>
                  </a:ext>
                </a:extLst>
              </p:cNvPr>
              <p:cNvSpPr/>
              <p:nvPr/>
            </p:nvSpPr>
            <p:spPr>
              <a:xfrm>
                <a:off x="5793794" y="5949144"/>
                <a:ext cx="168315" cy="47453"/>
              </a:xfrm>
              <a:custGeom>
                <a:avLst/>
                <a:gdLst>
                  <a:gd name="connsiteX0" fmla="*/ 141305 w 168315"/>
                  <a:gd name="connsiteY0" fmla="*/ 0 h 47453"/>
                  <a:gd name="connsiteX1" fmla="*/ 26905 w 168315"/>
                  <a:gd name="connsiteY1" fmla="*/ 0 h 47453"/>
                  <a:gd name="connsiteX2" fmla="*/ 0 w 168315"/>
                  <a:gd name="connsiteY2" fmla="*/ 26905 h 47453"/>
                  <a:gd name="connsiteX3" fmla="*/ 0 w 168315"/>
                  <a:gd name="connsiteY3" fmla="*/ 47454 h 47453"/>
                  <a:gd name="connsiteX4" fmla="*/ 168315 w 168315"/>
                  <a:gd name="connsiteY4" fmla="*/ 47454 h 47453"/>
                  <a:gd name="connsiteX5" fmla="*/ 168315 w 168315"/>
                  <a:gd name="connsiteY5" fmla="*/ 26905 h 47453"/>
                  <a:gd name="connsiteX6" fmla="*/ 141411 w 168315"/>
                  <a:gd name="connsiteY6" fmla="*/ 0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315" h="47453">
                    <a:moveTo>
                      <a:pt x="141305" y="0"/>
                    </a:moveTo>
                    <a:lnTo>
                      <a:pt x="26905" y="0"/>
                    </a:lnTo>
                    <a:cubicBezTo>
                      <a:pt x="11970" y="0"/>
                      <a:pt x="0" y="12076"/>
                      <a:pt x="0" y="26905"/>
                    </a:cubicBezTo>
                    <a:lnTo>
                      <a:pt x="0" y="47454"/>
                    </a:lnTo>
                    <a:lnTo>
                      <a:pt x="168315" y="47454"/>
                    </a:lnTo>
                    <a:lnTo>
                      <a:pt x="168315" y="26905"/>
                    </a:lnTo>
                    <a:cubicBezTo>
                      <a:pt x="168315" y="11970"/>
                      <a:pt x="156240" y="0"/>
                      <a:pt x="141411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0E8E961-7C87-8680-00EA-8E9B3B79A627}"/>
                  </a:ext>
                </a:extLst>
              </p:cNvPr>
              <p:cNvSpPr/>
              <p:nvPr/>
            </p:nvSpPr>
            <p:spPr>
              <a:xfrm>
                <a:off x="7235755" y="5949144"/>
                <a:ext cx="168315" cy="47453"/>
              </a:xfrm>
              <a:custGeom>
                <a:avLst/>
                <a:gdLst>
                  <a:gd name="connsiteX0" fmla="*/ 141305 w 168315"/>
                  <a:gd name="connsiteY0" fmla="*/ 0 h 47453"/>
                  <a:gd name="connsiteX1" fmla="*/ 26905 w 168315"/>
                  <a:gd name="connsiteY1" fmla="*/ 0 h 47453"/>
                  <a:gd name="connsiteX2" fmla="*/ 0 w 168315"/>
                  <a:gd name="connsiteY2" fmla="*/ 26905 h 47453"/>
                  <a:gd name="connsiteX3" fmla="*/ 0 w 168315"/>
                  <a:gd name="connsiteY3" fmla="*/ 47454 h 47453"/>
                  <a:gd name="connsiteX4" fmla="*/ 168315 w 168315"/>
                  <a:gd name="connsiteY4" fmla="*/ 47454 h 47453"/>
                  <a:gd name="connsiteX5" fmla="*/ 168315 w 168315"/>
                  <a:gd name="connsiteY5" fmla="*/ 26905 h 47453"/>
                  <a:gd name="connsiteX6" fmla="*/ 141411 w 168315"/>
                  <a:gd name="connsiteY6" fmla="*/ 0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315" h="47453">
                    <a:moveTo>
                      <a:pt x="141305" y="0"/>
                    </a:moveTo>
                    <a:lnTo>
                      <a:pt x="26905" y="0"/>
                    </a:lnTo>
                    <a:cubicBezTo>
                      <a:pt x="11970" y="0"/>
                      <a:pt x="0" y="12076"/>
                      <a:pt x="0" y="26905"/>
                    </a:cubicBezTo>
                    <a:lnTo>
                      <a:pt x="0" y="47454"/>
                    </a:lnTo>
                    <a:lnTo>
                      <a:pt x="168315" y="47454"/>
                    </a:lnTo>
                    <a:lnTo>
                      <a:pt x="168315" y="26905"/>
                    </a:lnTo>
                    <a:cubicBezTo>
                      <a:pt x="168315" y="11970"/>
                      <a:pt x="156240" y="0"/>
                      <a:pt x="141411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C4D7A50B-2E73-B8A7-D01D-17311AF0D9F7}"/>
                </a:ext>
              </a:extLst>
            </p:cNvPr>
            <p:cNvSpPr/>
            <p:nvPr/>
          </p:nvSpPr>
          <p:spPr>
            <a:xfrm>
              <a:off x="6019521" y="6356106"/>
              <a:ext cx="18642" cy="31565"/>
            </a:xfrm>
            <a:custGeom>
              <a:avLst/>
              <a:gdLst>
                <a:gd name="connsiteX0" fmla="*/ 18643 w 18642"/>
                <a:gd name="connsiteY0" fmla="*/ 15783 h 31565"/>
                <a:gd name="connsiteX1" fmla="*/ 9321 w 18642"/>
                <a:gd name="connsiteY1" fmla="*/ 31565 h 31565"/>
                <a:gd name="connsiteX2" fmla="*/ 0 w 18642"/>
                <a:gd name="connsiteY2" fmla="*/ 15783 h 31565"/>
                <a:gd name="connsiteX3" fmla="*/ 9321 w 18642"/>
                <a:gd name="connsiteY3" fmla="*/ 0 h 31565"/>
                <a:gd name="connsiteX4" fmla="*/ 18643 w 18642"/>
                <a:gd name="connsiteY4" fmla="*/ 15783 h 3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2" h="31565">
                  <a:moveTo>
                    <a:pt x="18643" y="15783"/>
                  </a:moveTo>
                  <a:cubicBezTo>
                    <a:pt x="18643" y="24499"/>
                    <a:pt x="14469" y="31565"/>
                    <a:pt x="9321" y="31565"/>
                  </a:cubicBezTo>
                  <a:cubicBezTo>
                    <a:pt x="4173" y="31565"/>
                    <a:pt x="0" y="24499"/>
                    <a:pt x="0" y="15783"/>
                  </a:cubicBezTo>
                  <a:cubicBezTo>
                    <a:pt x="0" y="7066"/>
                    <a:pt x="4173" y="0"/>
                    <a:pt x="9321" y="0"/>
                  </a:cubicBezTo>
                  <a:cubicBezTo>
                    <a:pt x="14469" y="0"/>
                    <a:pt x="18643" y="7066"/>
                    <a:pt x="18643" y="157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70F72C8-7C8A-B5CC-3310-A6E2E0B5AA59}"/>
                </a:ext>
              </a:extLst>
            </p:cNvPr>
            <p:cNvSpPr/>
            <p:nvPr/>
          </p:nvSpPr>
          <p:spPr>
            <a:xfrm>
              <a:off x="7132267" y="6356106"/>
              <a:ext cx="18642" cy="31565"/>
            </a:xfrm>
            <a:custGeom>
              <a:avLst/>
              <a:gdLst>
                <a:gd name="connsiteX0" fmla="*/ 18643 w 18642"/>
                <a:gd name="connsiteY0" fmla="*/ 15783 h 31565"/>
                <a:gd name="connsiteX1" fmla="*/ 9322 w 18642"/>
                <a:gd name="connsiteY1" fmla="*/ 31565 h 31565"/>
                <a:gd name="connsiteX2" fmla="*/ 0 w 18642"/>
                <a:gd name="connsiteY2" fmla="*/ 15783 h 31565"/>
                <a:gd name="connsiteX3" fmla="*/ 9322 w 18642"/>
                <a:gd name="connsiteY3" fmla="*/ 0 h 31565"/>
                <a:gd name="connsiteX4" fmla="*/ 18643 w 18642"/>
                <a:gd name="connsiteY4" fmla="*/ 15783 h 3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2" h="31565">
                  <a:moveTo>
                    <a:pt x="18643" y="15783"/>
                  </a:moveTo>
                  <a:cubicBezTo>
                    <a:pt x="18643" y="24499"/>
                    <a:pt x="14470" y="31565"/>
                    <a:pt x="9322" y="31565"/>
                  </a:cubicBezTo>
                  <a:cubicBezTo>
                    <a:pt x="4173" y="31565"/>
                    <a:pt x="0" y="24499"/>
                    <a:pt x="0" y="15783"/>
                  </a:cubicBezTo>
                  <a:cubicBezTo>
                    <a:pt x="0" y="7066"/>
                    <a:pt x="4173" y="0"/>
                    <a:pt x="9322" y="0"/>
                  </a:cubicBezTo>
                  <a:cubicBezTo>
                    <a:pt x="14470" y="0"/>
                    <a:pt x="18643" y="7066"/>
                    <a:pt x="18643" y="157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52" name="Graphic 8">
            <a:extLst>
              <a:ext uri="{FF2B5EF4-FFF2-40B4-BE49-F238E27FC236}">
                <a16:creationId xmlns:a16="http://schemas.microsoft.com/office/drawing/2014/main" id="{4894FB10-CB03-81DA-EF80-267E61078AE5}"/>
              </a:ext>
            </a:extLst>
          </p:cNvPr>
          <p:cNvGrpSpPr/>
          <p:nvPr/>
        </p:nvGrpSpPr>
        <p:grpSpPr>
          <a:xfrm>
            <a:off x="8211115" y="3143415"/>
            <a:ext cx="2234599" cy="1378632"/>
            <a:chOff x="8211115" y="3143415"/>
            <a:chExt cx="2234599" cy="1378632"/>
          </a:xfrm>
        </p:grpSpPr>
        <p:grpSp>
          <p:nvGrpSpPr>
            <p:cNvPr id="353" name="Graphic 8">
              <a:extLst>
                <a:ext uri="{FF2B5EF4-FFF2-40B4-BE49-F238E27FC236}">
                  <a16:creationId xmlns:a16="http://schemas.microsoft.com/office/drawing/2014/main" id="{07528F09-92DE-4701-81F4-12C49EDB3E28}"/>
                </a:ext>
              </a:extLst>
            </p:cNvPr>
            <p:cNvGrpSpPr/>
            <p:nvPr/>
          </p:nvGrpSpPr>
          <p:grpSpPr>
            <a:xfrm>
              <a:off x="8211115" y="3143415"/>
              <a:ext cx="1783463" cy="1188040"/>
              <a:chOff x="8211115" y="3143415"/>
              <a:chExt cx="1783463" cy="1188040"/>
            </a:xfrm>
          </p:grpSpPr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56F37EE7-D9B4-1271-6689-639FCF38279A}"/>
                  </a:ext>
                </a:extLst>
              </p:cNvPr>
              <p:cNvSpPr/>
              <p:nvPr/>
            </p:nvSpPr>
            <p:spPr>
              <a:xfrm>
                <a:off x="9034473" y="4094829"/>
                <a:ext cx="131453" cy="177211"/>
              </a:xfrm>
              <a:custGeom>
                <a:avLst/>
                <a:gdLst>
                  <a:gd name="connsiteX0" fmla="*/ 0 w 131453"/>
                  <a:gd name="connsiteY0" fmla="*/ 0 h 177211"/>
                  <a:gd name="connsiteX1" fmla="*/ 131453 w 131453"/>
                  <a:gd name="connsiteY1" fmla="*/ 0 h 177211"/>
                  <a:gd name="connsiteX2" fmla="*/ 131453 w 131453"/>
                  <a:gd name="connsiteY2" fmla="*/ 177212 h 177211"/>
                  <a:gd name="connsiteX3" fmla="*/ 0 w 131453"/>
                  <a:gd name="connsiteY3" fmla="*/ 177212 h 17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453" h="177211">
                    <a:moveTo>
                      <a:pt x="0" y="0"/>
                    </a:moveTo>
                    <a:lnTo>
                      <a:pt x="131453" y="0"/>
                    </a:lnTo>
                    <a:lnTo>
                      <a:pt x="131453" y="177212"/>
                    </a:lnTo>
                    <a:lnTo>
                      <a:pt x="0" y="177212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7A1DD584-2B60-633A-6217-E2DA27C5D86A}"/>
                  </a:ext>
                </a:extLst>
              </p:cNvPr>
              <p:cNvSpPr/>
              <p:nvPr/>
            </p:nvSpPr>
            <p:spPr>
              <a:xfrm>
                <a:off x="9049514" y="4103621"/>
                <a:ext cx="131453" cy="177211"/>
              </a:xfrm>
              <a:custGeom>
                <a:avLst/>
                <a:gdLst>
                  <a:gd name="connsiteX0" fmla="*/ 0 w 131453"/>
                  <a:gd name="connsiteY0" fmla="*/ 0 h 177211"/>
                  <a:gd name="connsiteX1" fmla="*/ 131453 w 131453"/>
                  <a:gd name="connsiteY1" fmla="*/ 0 h 177211"/>
                  <a:gd name="connsiteX2" fmla="*/ 131453 w 131453"/>
                  <a:gd name="connsiteY2" fmla="*/ 177212 h 177211"/>
                  <a:gd name="connsiteX3" fmla="*/ 0 w 131453"/>
                  <a:gd name="connsiteY3" fmla="*/ 177212 h 17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453" h="177211">
                    <a:moveTo>
                      <a:pt x="0" y="0"/>
                    </a:moveTo>
                    <a:lnTo>
                      <a:pt x="131453" y="0"/>
                    </a:lnTo>
                    <a:lnTo>
                      <a:pt x="131453" y="177212"/>
                    </a:lnTo>
                    <a:lnTo>
                      <a:pt x="0" y="177212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14BB12FE-FFF2-717D-4B7E-464BBCB6067B}"/>
                  </a:ext>
                </a:extLst>
              </p:cNvPr>
              <p:cNvSpPr/>
              <p:nvPr/>
            </p:nvSpPr>
            <p:spPr>
              <a:xfrm>
                <a:off x="8211115" y="3143415"/>
                <a:ext cx="663198" cy="1009672"/>
              </a:xfrm>
              <a:custGeom>
                <a:avLst/>
                <a:gdLst>
                  <a:gd name="connsiteX0" fmla="*/ 0 w 663198"/>
                  <a:gd name="connsiteY0" fmla="*/ 0 h 1009672"/>
                  <a:gd name="connsiteX1" fmla="*/ 0 w 663198"/>
                  <a:gd name="connsiteY1" fmla="*/ 979166 h 1009672"/>
                  <a:gd name="connsiteX2" fmla="*/ 30507 w 663198"/>
                  <a:gd name="connsiteY2" fmla="*/ 1009672 h 1009672"/>
                  <a:gd name="connsiteX3" fmla="*/ 663198 w 663198"/>
                  <a:gd name="connsiteY3" fmla="*/ 656308 h 1009672"/>
                  <a:gd name="connsiteX4" fmla="*/ 6885 w 663198"/>
                  <a:gd name="connsiteY4" fmla="*/ 0 h 1009672"/>
                  <a:gd name="connsiteX5" fmla="*/ 0 w 663198"/>
                  <a:gd name="connsiteY5" fmla="*/ 0 h 1009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3198" h="1009672">
                    <a:moveTo>
                      <a:pt x="0" y="0"/>
                    </a:moveTo>
                    <a:lnTo>
                      <a:pt x="0" y="979166"/>
                    </a:lnTo>
                    <a:lnTo>
                      <a:pt x="30507" y="1009672"/>
                    </a:lnTo>
                    <a:lnTo>
                      <a:pt x="663198" y="656308"/>
                    </a:lnTo>
                    <a:lnTo>
                      <a:pt x="68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8633CAF6-ABE5-82A5-9B6A-058C55C6DD6B}"/>
                  </a:ext>
                </a:extLst>
              </p:cNvPr>
              <p:cNvSpPr/>
              <p:nvPr/>
            </p:nvSpPr>
            <p:spPr>
              <a:xfrm>
                <a:off x="8218001" y="3143415"/>
                <a:ext cx="1776578" cy="656308"/>
              </a:xfrm>
              <a:custGeom>
                <a:avLst/>
                <a:gdLst>
                  <a:gd name="connsiteX0" fmla="*/ 1745966 w 1776578"/>
                  <a:gd name="connsiteY0" fmla="*/ 0 h 656308"/>
                  <a:gd name="connsiteX1" fmla="*/ 0 w 1776578"/>
                  <a:gd name="connsiteY1" fmla="*/ 0 h 656308"/>
                  <a:gd name="connsiteX2" fmla="*/ 656313 w 1776578"/>
                  <a:gd name="connsiteY2" fmla="*/ 656308 h 656308"/>
                  <a:gd name="connsiteX3" fmla="*/ 1776579 w 1776578"/>
                  <a:gd name="connsiteY3" fmla="*/ 30506 h 656308"/>
                  <a:gd name="connsiteX4" fmla="*/ 1745966 w 1776578"/>
                  <a:gd name="connsiteY4" fmla="*/ 0 h 65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578" h="656308">
                    <a:moveTo>
                      <a:pt x="1745966" y="0"/>
                    </a:moveTo>
                    <a:lnTo>
                      <a:pt x="0" y="0"/>
                    </a:lnTo>
                    <a:lnTo>
                      <a:pt x="656313" y="656308"/>
                    </a:lnTo>
                    <a:lnTo>
                      <a:pt x="1776579" y="30506"/>
                    </a:lnTo>
                    <a:lnTo>
                      <a:pt x="1745966" y="0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EE1F2AD2-880B-0159-CEEE-D26E9BCECB3B}"/>
                  </a:ext>
                </a:extLst>
              </p:cNvPr>
              <p:cNvSpPr/>
              <p:nvPr/>
            </p:nvSpPr>
            <p:spPr>
              <a:xfrm>
                <a:off x="8241622" y="3173921"/>
                <a:ext cx="1752851" cy="979166"/>
              </a:xfrm>
              <a:custGeom>
                <a:avLst/>
                <a:gdLst>
                  <a:gd name="connsiteX0" fmla="*/ 0 w 1752851"/>
                  <a:gd name="connsiteY0" fmla="*/ 0 h 979166"/>
                  <a:gd name="connsiteX1" fmla="*/ 1752851 w 1752851"/>
                  <a:gd name="connsiteY1" fmla="*/ 0 h 979166"/>
                  <a:gd name="connsiteX2" fmla="*/ 1752851 w 1752851"/>
                  <a:gd name="connsiteY2" fmla="*/ 979167 h 979166"/>
                  <a:gd name="connsiteX3" fmla="*/ 0 w 1752851"/>
                  <a:gd name="connsiteY3" fmla="*/ 979167 h 979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851" h="979166">
                    <a:moveTo>
                      <a:pt x="0" y="0"/>
                    </a:moveTo>
                    <a:lnTo>
                      <a:pt x="1752851" y="0"/>
                    </a:lnTo>
                    <a:lnTo>
                      <a:pt x="1752851" y="979167"/>
                    </a:lnTo>
                    <a:lnTo>
                      <a:pt x="0" y="979167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336E586B-72FB-CA76-E4D4-E3F629B1861A}"/>
                  </a:ext>
                </a:extLst>
              </p:cNvPr>
              <p:cNvSpPr/>
              <p:nvPr/>
            </p:nvSpPr>
            <p:spPr>
              <a:xfrm>
                <a:off x="8850375" y="4260389"/>
                <a:ext cx="479947" cy="68215"/>
              </a:xfrm>
              <a:custGeom>
                <a:avLst/>
                <a:gdLst>
                  <a:gd name="connsiteX0" fmla="*/ 55505 w 479947"/>
                  <a:gd name="connsiteY0" fmla="*/ 68215 h 68215"/>
                  <a:gd name="connsiteX1" fmla="*/ 0 w 479947"/>
                  <a:gd name="connsiteY1" fmla="*/ 28918 h 68215"/>
                  <a:gd name="connsiteX2" fmla="*/ 0 w 479947"/>
                  <a:gd name="connsiteY2" fmla="*/ 0 h 68215"/>
                  <a:gd name="connsiteX3" fmla="*/ 479947 w 479947"/>
                  <a:gd name="connsiteY3" fmla="*/ 0 h 68215"/>
                  <a:gd name="connsiteX4" fmla="*/ 55505 w 479947"/>
                  <a:gd name="connsiteY4" fmla="*/ 68215 h 6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947" h="68215">
                    <a:moveTo>
                      <a:pt x="55505" y="68215"/>
                    </a:moveTo>
                    <a:lnTo>
                      <a:pt x="0" y="28918"/>
                    </a:lnTo>
                    <a:lnTo>
                      <a:pt x="0" y="0"/>
                    </a:lnTo>
                    <a:lnTo>
                      <a:pt x="479947" y="0"/>
                    </a:lnTo>
                    <a:lnTo>
                      <a:pt x="55505" y="68215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D9B485D7-E65C-987F-9088-FE948ED0D4BC}"/>
                  </a:ext>
                </a:extLst>
              </p:cNvPr>
              <p:cNvSpPr/>
              <p:nvPr/>
            </p:nvSpPr>
            <p:spPr>
              <a:xfrm>
                <a:off x="8905879" y="4300534"/>
                <a:ext cx="479841" cy="28069"/>
              </a:xfrm>
              <a:custGeom>
                <a:avLst/>
                <a:gdLst>
                  <a:gd name="connsiteX0" fmla="*/ 0 w 479841"/>
                  <a:gd name="connsiteY0" fmla="*/ 0 h 28069"/>
                  <a:gd name="connsiteX1" fmla="*/ 479842 w 479841"/>
                  <a:gd name="connsiteY1" fmla="*/ 0 h 28069"/>
                  <a:gd name="connsiteX2" fmla="*/ 479842 w 479841"/>
                  <a:gd name="connsiteY2" fmla="*/ 28070 h 28069"/>
                  <a:gd name="connsiteX3" fmla="*/ 0 w 479841"/>
                  <a:gd name="connsiteY3" fmla="*/ 28070 h 2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841" h="28069">
                    <a:moveTo>
                      <a:pt x="0" y="0"/>
                    </a:moveTo>
                    <a:lnTo>
                      <a:pt x="479842" y="0"/>
                    </a:lnTo>
                    <a:lnTo>
                      <a:pt x="479842" y="28070"/>
                    </a:lnTo>
                    <a:lnTo>
                      <a:pt x="0" y="28070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0CF8681-DFE7-1BDE-0A11-8F0BBFFD71B2}"/>
                  </a:ext>
                </a:extLst>
              </p:cNvPr>
              <p:cNvSpPr/>
              <p:nvPr/>
            </p:nvSpPr>
            <p:spPr>
              <a:xfrm>
                <a:off x="8850375" y="4260389"/>
                <a:ext cx="535452" cy="40145"/>
              </a:xfrm>
              <a:custGeom>
                <a:avLst/>
                <a:gdLst>
                  <a:gd name="connsiteX0" fmla="*/ 535452 w 535452"/>
                  <a:gd name="connsiteY0" fmla="*/ 40145 h 40145"/>
                  <a:gd name="connsiteX1" fmla="*/ 55505 w 535452"/>
                  <a:gd name="connsiteY1" fmla="*/ 40145 h 40145"/>
                  <a:gd name="connsiteX2" fmla="*/ 0 w 535452"/>
                  <a:gd name="connsiteY2" fmla="*/ 0 h 40145"/>
                  <a:gd name="connsiteX3" fmla="*/ 479947 w 535452"/>
                  <a:gd name="connsiteY3" fmla="*/ 0 h 40145"/>
                  <a:gd name="connsiteX4" fmla="*/ 535452 w 535452"/>
                  <a:gd name="connsiteY4" fmla="*/ 40145 h 4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452" h="40145">
                    <a:moveTo>
                      <a:pt x="535452" y="40145"/>
                    </a:moveTo>
                    <a:lnTo>
                      <a:pt x="55505" y="40145"/>
                    </a:lnTo>
                    <a:lnTo>
                      <a:pt x="0" y="0"/>
                    </a:lnTo>
                    <a:lnTo>
                      <a:pt x="479947" y="0"/>
                    </a:lnTo>
                    <a:lnTo>
                      <a:pt x="535452" y="40145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62" name="Graphic 8">
              <a:extLst>
                <a:ext uri="{FF2B5EF4-FFF2-40B4-BE49-F238E27FC236}">
                  <a16:creationId xmlns:a16="http://schemas.microsoft.com/office/drawing/2014/main" id="{577C279B-649E-DFA2-C87E-6A595322D5A0}"/>
                </a:ext>
              </a:extLst>
            </p:cNvPr>
            <p:cNvGrpSpPr/>
            <p:nvPr/>
          </p:nvGrpSpPr>
          <p:grpSpPr>
            <a:xfrm>
              <a:off x="9145694" y="4343646"/>
              <a:ext cx="1300021" cy="175514"/>
              <a:chOff x="9145694" y="4343646"/>
              <a:chExt cx="1300021" cy="175514"/>
            </a:xfrm>
          </p:grpSpPr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62413A32-B9C9-5FD9-52D9-34853CB393BB}"/>
                  </a:ext>
                </a:extLst>
              </p:cNvPr>
              <p:cNvSpPr/>
              <p:nvPr/>
            </p:nvSpPr>
            <p:spPr>
              <a:xfrm>
                <a:off x="9145694" y="4353073"/>
                <a:ext cx="1165284" cy="165666"/>
              </a:xfrm>
              <a:custGeom>
                <a:avLst/>
                <a:gdLst>
                  <a:gd name="connsiteX0" fmla="*/ 134843 w 1165284"/>
                  <a:gd name="connsiteY0" fmla="*/ 165666 h 165666"/>
                  <a:gd name="connsiteX1" fmla="*/ 0 w 1165284"/>
                  <a:gd name="connsiteY1" fmla="*/ 70016 h 165666"/>
                  <a:gd name="connsiteX2" fmla="*/ 0 w 1165284"/>
                  <a:gd name="connsiteY2" fmla="*/ 0 h 165666"/>
                  <a:gd name="connsiteX3" fmla="*/ 1165284 w 1165284"/>
                  <a:gd name="connsiteY3" fmla="*/ 0 h 165666"/>
                  <a:gd name="connsiteX4" fmla="*/ 134843 w 1165284"/>
                  <a:gd name="connsiteY4" fmla="*/ 165666 h 165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5284" h="165666">
                    <a:moveTo>
                      <a:pt x="134843" y="165666"/>
                    </a:moveTo>
                    <a:lnTo>
                      <a:pt x="0" y="70016"/>
                    </a:lnTo>
                    <a:lnTo>
                      <a:pt x="0" y="0"/>
                    </a:lnTo>
                    <a:lnTo>
                      <a:pt x="1165284" y="0"/>
                    </a:lnTo>
                    <a:lnTo>
                      <a:pt x="134843" y="165666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77DC3875-EC3D-CCD9-1575-F8BCAEFCC092}"/>
                  </a:ext>
                </a:extLst>
              </p:cNvPr>
              <p:cNvSpPr/>
              <p:nvPr/>
            </p:nvSpPr>
            <p:spPr>
              <a:xfrm>
                <a:off x="9280537" y="4450523"/>
                <a:ext cx="1165178" cy="68215"/>
              </a:xfrm>
              <a:custGeom>
                <a:avLst/>
                <a:gdLst>
                  <a:gd name="connsiteX0" fmla="*/ 0 w 1165178"/>
                  <a:gd name="connsiteY0" fmla="*/ 0 h 68215"/>
                  <a:gd name="connsiteX1" fmla="*/ 1165178 w 1165178"/>
                  <a:gd name="connsiteY1" fmla="*/ 0 h 68215"/>
                  <a:gd name="connsiteX2" fmla="*/ 1165178 w 1165178"/>
                  <a:gd name="connsiteY2" fmla="*/ 68215 h 68215"/>
                  <a:gd name="connsiteX3" fmla="*/ 0 w 1165178"/>
                  <a:gd name="connsiteY3" fmla="*/ 68215 h 6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178" h="68215">
                    <a:moveTo>
                      <a:pt x="0" y="0"/>
                    </a:moveTo>
                    <a:lnTo>
                      <a:pt x="1165178" y="0"/>
                    </a:lnTo>
                    <a:lnTo>
                      <a:pt x="1165178" y="68215"/>
                    </a:lnTo>
                    <a:lnTo>
                      <a:pt x="0" y="68215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B70DB12F-37AB-5780-F2C7-939617CA9088}"/>
                  </a:ext>
                </a:extLst>
              </p:cNvPr>
              <p:cNvSpPr/>
              <p:nvPr/>
            </p:nvSpPr>
            <p:spPr>
              <a:xfrm>
                <a:off x="9145694" y="4353073"/>
                <a:ext cx="1300021" cy="97450"/>
              </a:xfrm>
              <a:custGeom>
                <a:avLst/>
                <a:gdLst>
                  <a:gd name="connsiteX0" fmla="*/ 1300021 w 1300021"/>
                  <a:gd name="connsiteY0" fmla="*/ 97451 h 97450"/>
                  <a:gd name="connsiteX1" fmla="*/ 134843 w 1300021"/>
                  <a:gd name="connsiteY1" fmla="*/ 97451 h 97450"/>
                  <a:gd name="connsiteX2" fmla="*/ 0 w 1300021"/>
                  <a:gd name="connsiteY2" fmla="*/ 0 h 97450"/>
                  <a:gd name="connsiteX3" fmla="*/ 1165284 w 1300021"/>
                  <a:gd name="connsiteY3" fmla="*/ 0 h 97450"/>
                  <a:gd name="connsiteX4" fmla="*/ 1300021 w 1300021"/>
                  <a:gd name="connsiteY4" fmla="*/ 97451 h 9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0021" h="97450">
                    <a:moveTo>
                      <a:pt x="1300021" y="97451"/>
                    </a:moveTo>
                    <a:lnTo>
                      <a:pt x="134843" y="97451"/>
                    </a:lnTo>
                    <a:lnTo>
                      <a:pt x="0" y="0"/>
                    </a:lnTo>
                    <a:lnTo>
                      <a:pt x="1165284" y="0"/>
                    </a:lnTo>
                    <a:lnTo>
                      <a:pt x="1300021" y="97451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6" name="Graphic 8">
                <a:extLst>
                  <a:ext uri="{FF2B5EF4-FFF2-40B4-BE49-F238E27FC236}">
                    <a16:creationId xmlns:a16="http://schemas.microsoft.com/office/drawing/2014/main" id="{500F6896-9BF7-2ED5-B6A1-3947591F8AF8}"/>
                  </a:ext>
                </a:extLst>
              </p:cNvPr>
              <p:cNvGrpSpPr/>
              <p:nvPr/>
            </p:nvGrpSpPr>
            <p:grpSpPr>
              <a:xfrm>
                <a:off x="9180120" y="4343646"/>
                <a:ext cx="77325" cy="42046"/>
                <a:chOff x="9180120" y="4343646"/>
                <a:chExt cx="77325" cy="42046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B0A39CA5-5795-24E2-232C-EECED8351906}"/>
                    </a:ext>
                  </a:extLst>
                </p:cNvPr>
                <p:cNvSpPr/>
                <p:nvPr/>
              </p:nvSpPr>
              <p:spPr>
                <a:xfrm>
                  <a:off x="9180120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1531D3C5-EABE-0C32-9598-7D1736E69567}"/>
                    </a:ext>
                  </a:extLst>
                </p:cNvPr>
                <p:cNvSpPr/>
                <p:nvPr/>
              </p:nvSpPr>
              <p:spPr>
                <a:xfrm>
                  <a:off x="9217406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C55A8944-F541-F06C-A0FB-7A594D4CA655}"/>
                    </a:ext>
                  </a:extLst>
                </p:cNvPr>
                <p:cNvSpPr/>
                <p:nvPr/>
              </p:nvSpPr>
              <p:spPr>
                <a:xfrm>
                  <a:off x="9180120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0" name="Graphic 8">
                <a:extLst>
                  <a:ext uri="{FF2B5EF4-FFF2-40B4-BE49-F238E27FC236}">
                    <a16:creationId xmlns:a16="http://schemas.microsoft.com/office/drawing/2014/main" id="{C6257A5C-1B81-74CC-73D0-FAAC48AE9C11}"/>
                  </a:ext>
                </a:extLst>
              </p:cNvPr>
              <p:cNvGrpSpPr/>
              <p:nvPr/>
            </p:nvGrpSpPr>
            <p:grpSpPr>
              <a:xfrm>
                <a:off x="10193083" y="4343646"/>
                <a:ext cx="77431" cy="42046"/>
                <a:chOff x="10193083" y="4343646"/>
                <a:chExt cx="77431" cy="42046"/>
              </a:xfrm>
            </p:grpSpPr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9FE6D3A0-7BF6-36E3-6BCD-BFC3E957EA98}"/>
                    </a:ext>
                  </a:extLst>
                </p:cNvPr>
                <p:cNvSpPr/>
                <p:nvPr/>
              </p:nvSpPr>
              <p:spPr>
                <a:xfrm>
                  <a:off x="10193083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4BB74128-E757-F221-393C-D6CA5AA2AE07}"/>
                    </a:ext>
                  </a:extLst>
                </p:cNvPr>
                <p:cNvSpPr/>
                <p:nvPr/>
              </p:nvSpPr>
              <p:spPr>
                <a:xfrm>
                  <a:off x="10230369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9F97DB16-F671-0F64-C6B7-6D3E34566ADB}"/>
                    </a:ext>
                  </a:extLst>
                </p:cNvPr>
                <p:cNvSpPr/>
                <p:nvPr/>
              </p:nvSpPr>
              <p:spPr>
                <a:xfrm>
                  <a:off x="10193083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4" name="Graphic 8">
                <a:extLst>
                  <a:ext uri="{FF2B5EF4-FFF2-40B4-BE49-F238E27FC236}">
                    <a16:creationId xmlns:a16="http://schemas.microsoft.com/office/drawing/2014/main" id="{A57AED98-A4E2-719C-A57B-7A607FC828C0}"/>
                  </a:ext>
                </a:extLst>
              </p:cNvPr>
              <p:cNvGrpSpPr/>
              <p:nvPr/>
            </p:nvGrpSpPr>
            <p:grpSpPr>
              <a:xfrm>
                <a:off x="10139803" y="4343646"/>
                <a:ext cx="77325" cy="42046"/>
                <a:chOff x="10139803" y="4343646"/>
                <a:chExt cx="77325" cy="42046"/>
              </a:xfrm>
            </p:grpSpPr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0EDF9A1B-D984-E4F4-BBE0-ADD24538FDAA}"/>
                    </a:ext>
                  </a:extLst>
                </p:cNvPr>
                <p:cNvSpPr/>
                <p:nvPr/>
              </p:nvSpPr>
              <p:spPr>
                <a:xfrm>
                  <a:off x="10139803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FAA45772-B71B-3C4F-2667-77ED10AA2539}"/>
                    </a:ext>
                  </a:extLst>
                </p:cNvPr>
                <p:cNvSpPr/>
                <p:nvPr/>
              </p:nvSpPr>
              <p:spPr>
                <a:xfrm>
                  <a:off x="10177089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D87E9A3E-160A-A7DF-F7E5-7CF4FEBBF435}"/>
                    </a:ext>
                  </a:extLst>
                </p:cNvPr>
                <p:cNvSpPr/>
                <p:nvPr/>
              </p:nvSpPr>
              <p:spPr>
                <a:xfrm>
                  <a:off x="10139803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8" name="Graphic 8">
                <a:extLst>
                  <a:ext uri="{FF2B5EF4-FFF2-40B4-BE49-F238E27FC236}">
                    <a16:creationId xmlns:a16="http://schemas.microsoft.com/office/drawing/2014/main" id="{293A71BD-8686-56CC-C69B-0CF125C6728E}"/>
                  </a:ext>
                </a:extLst>
              </p:cNvPr>
              <p:cNvGrpSpPr/>
              <p:nvPr/>
            </p:nvGrpSpPr>
            <p:grpSpPr>
              <a:xfrm>
                <a:off x="10086522" y="4343646"/>
                <a:ext cx="77325" cy="42046"/>
                <a:chOff x="10086522" y="4343646"/>
                <a:chExt cx="77325" cy="42046"/>
              </a:xfrm>
            </p:grpSpPr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DF46415D-E151-BCF5-F07F-DD2C424FED47}"/>
                    </a:ext>
                  </a:extLst>
                </p:cNvPr>
                <p:cNvSpPr/>
                <p:nvPr/>
              </p:nvSpPr>
              <p:spPr>
                <a:xfrm>
                  <a:off x="10086522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7EC9C37-9BED-F7EE-14AB-2A67B4033F3A}"/>
                    </a:ext>
                  </a:extLst>
                </p:cNvPr>
                <p:cNvSpPr/>
                <p:nvPr/>
              </p:nvSpPr>
              <p:spPr>
                <a:xfrm>
                  <a:off x="10123702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AB0F0C2C-916D-7450-8B9E-AC00083F96FB}"/>
                    </a:ext>
                  </a:extLst>
                </p:cNvPr>
                <p:cNvSpPr/>
                <p:nvPr/>
              </p:nvSpPr>
              <p:spPr>
                <a:xfrm>
                  <a:off x="10086522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4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4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2" name="Graphic 8">
                <a:extLst>
                  <a:ext uri="{FF2B5EF4-FFF2-40B4-BE49-F238E27FC236}">
                    <a16:creationId xmlns:a16="http://schemas.microsoft.com/office/drawing/2014/main" id="{08C45BBE-EE6C-CA5A-4408-EB0180009962}"/>
                  </a:ext>
                </a:extLst>
              </p:cNvPr>
              <p:cNvGrpSpPr/>
              <p:nvPr/>
            </p:nvGrpSpPr>
            <p:grpSpPr>
              <a:xfrm>
                <a:off x="10033136" y="4343646"/>
                <a:ext cx="77431" cy="42046"/>
                <a:chOff x="10033136" y="4343646"/>
                <a:chExt cx="77431" cy="42046"/>
              </a:xfrm>
            </p:grpSpPr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37448DBA-0646-4A5D-E4B1-548747B5285A}"/>
                    </a:ext>
                  </a:extLst>
                </p:cNvPr>
                <p:cNvSpPr/>
                <p:nvPr/>
              </p:nvSpPr>
              <p:spPr>
                <a:xfrm>
                  <a:off x="10033136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968BFDE1-2B5F-BD3C-95A0-9E10F6BD216F}"/>
                    </a:ext>
                  </a:extLst>
                </p:cNvPr>
                <p:cNvSpPr/>
                <p:nvPr/>
              </p:nvSpPr>
              <p:spPr>
                <a:xfrm>
                  <a:off x="10070422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605B3A25-4173-178F-C6E5-4E37A0F34DF4}"/>
                    </a:ext>
                  </a:extLst>
                </p:cNvPr>
                <p:cNvSpPr/>
                <p:nvPr/>
              </p:nvSpPr>
              <p:spPr>
                <a:xfrm>
                  <a:off x="10033136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6" name="Graphic 8">
                <a:extLst>
                  <a:ext uri="{FF2B5EF4-FFF2-40B4-BE49-F238E27FC236}">
                    <a16:creationId xmlns:a16="http://schemas.microsoft.com/office/drawing/2014/main" id="{0B9B210C-3CFB-A7B7-48B7-E8955C8B716D}"/>
                  </a:ext>
                </a:extLst>
              </p:cNvPr>
              <p:cNvGrpSpPr/>
              <p:nvPr/>
            </p:nvGrpSpPr>
            <p:grpSpPr>
              <a:xfrm>
                <a:off x="9979856" y="4343646"/>
                <a:ext cx="77325" cy="42046"/>
                <a:chOff x="9979856" y="4343646"/>
                <a:chExt cx="77325" cy="4204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E26117A5-E201-5F5D-5CFF-239C880AE09B}"/>
                    </a:ext>
                  </a:extLst>
                </p:cNvPr>
                <p:cNvSpPr/>
                <p:nvPr/>
              </p:nvSpPr>
              <p:spPr>
                <a:xfrm>
                  <a:off x="9979856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5D3AB8AB-8E5F-5DBF-C47D-3912C27438A3}"/>
                    </a:ext>
                  </a:extLst>
                </p:cNvPr>
                <p:cNvSpPr/>
                <p:nvPr/>
              </p:nvSpPr>
              <p:spPr>
                <a:xfrm>
                  <a:off x="10017142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87E3A911-51EC-FD56-6088-7F76B0D295C0}"/>
                    </a:ext>
                  </a:extLst>
                </p:cNvPr>
                <p:cNvSpPr/>
                <p:nvPr/>
              </p:nvSpPr>
              <p:spPr>
                <a:xfrm>
                  <a:off x="9979856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0" name="Graphic 8">
                <a:extLst>
                  <a:ext uri="{FF2B5EF4-FFF2-40B4-BE49-F238E27FC236}">
                    <a16:creationId xmlns:a16="http://schemas.microsoft.com/office/drawing/2014/main" id="{37867BEF-CB82-A6E6-4C46-3673C9A23CD2}"/>
                  </a:ext>
                </a:extLst>
              </p:cNvPr>
              <p:cNvGrpSpPr/>
              <p:nvPr/>
            </p:nvGrpSpPr>
            <p:grpSpPr>
              <a:xfrm>
                <a:off x="9926576" y="4343646"/>
                <a:ext cx="77325" cy="42046"/>
                <a:chOff x="9926576" y="4343646"/>
                <a:chExt cx="77325" cy="42046"/>
              </a:xfrm>
            </p:grpSpPr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17BD8864-55D9-190A-861A-571F686FF7E9}"/>
                    </a:ext>
                  </a:extLst>
                </p:cNvPr>
                <p:cNvSpPr/>
                <p:nvPr/>
              </p:nvSpPr>
              <p:spPr>
                <a:xfrm>
                  <a:off x="9926576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D015D070-2B3E-7D6E-7AE2-FBE743A4D592}"/>
                    </a:ext>
                  </a:extLst>
                </p:cNvPr>
                <p:cNvSpPr/>
                <p:nvPr/>
              </p:nvSpPr>
              <p:spPr>
                <a:xfrm>
                  <a:off x="9963755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B7DEF240-D1D4-B1F0-7638-A4F551AA47E1}"/>
                    </a:ext>
                  </a:extLst>
                </p:cNvPr>
                <p:cNvSpPr/>
                <p:nvPr/>
              </p:nvSpPr>
              <p:spPr>
                <a:xfrm>
                  <a:off x="9926576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4" name="Graphic 8">
                <a:extLst>
                  <a:ext uri="{FF2B5EF4-FFF2-40B4-BE49-F238E27FC236}">
                    <a16:creationId xmlns:a16="http://schemas.microsoft.com/office/drawing/2014/main" id="{121FCE5B-7303-DD19-F74F-9EE8F715281B}"/>
                  </a:ext>
                </a:extLst>
              </p:cNvPr>
              <p:cNvGrpSpPr/>
              <p:nvPr/>
            </p:nvGrpSpPr>
            <p:grpSpPr>
              <a:xfrm>
                <a:off x="9873189" y="4343646"/>
                <a:ext cx="77431" cy="42046"/>
                <a:chOff x="9873189" y="4343646"/>
                <a:chExt cx="77431" cy="42046"/>
              </a:xfrm>
            </p:grpSpPr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3FCCDDC9-84BD-97BE-1C71-0DEEAC53F709}"/>
                    </a:ext>
                  </a:extLst>
                </p:cNvPr>
                <p:cNvSpPr/>
                <p:nvPr/>
              </p:nvSpPr>
              <p:spPr>
                <a:xfrm>
                  <a:off x="9873189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C5BA3FF3-8B74-CE26-6FE7-58396B0A04B0}"/>
                    </a:ext>
                  </a:extLst>
                </p:cNvPr>
                <p:cNvSpPr/>
                <p:nvPr/>
              </p:nvSpPr>
              <p:spPr>
                <a:xfrm>
                  <a:off x="9910475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FAA00161-F7AA-AE46-CC03-D44346B8EA58}"/>
                    </a:ext>
                  </a:extLst>
                </p:cNvPr>
                <p:cNvSpPr/>
                <p:nvPr/>
              </p:nvSpPr>
              <p:spPr>
                <a:xfrm>
                  <a:off x="9873189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8" name="Graphic 8">
                <a:extLst>
                  <a:ext uri="{FF2B5EF4-FFF2-40B4-BE49-F238E27FC236}">
                    <a16:creationId xmlns:a16="http://schemas.microsoft.com/office/drawing/2014/main" id="{86597A5B-91B7-EF50-CB76-209348635AC4}"/>
                  </a:ext>
                </a:extLst>
              </p:cNvPr>
              <p:cNvGrpSpPr/>
              <p:nvPr/>
            </p:nvGrpSpPr>
            <p:grpSpPr>
              <a:xfrm>
                <a:off x="9819909" y="4343646"/>
                <a:ext cx="77325" cy="42046"/>
                <a:chOff x="9819909" y="4343646"/>
                <a:chExt cx="77325" cy="42046"/>
              </a:xfrm>
            </p:grpSpPr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E24A338E-184C-B937-6AF1-F0CCFBDB9812}"/>
                    </a:ext>
                  </a:extLst>
                </p:cNvPr>
                <p:cNvSpPr/>
                <p:nvPr/>
              </p:nvSpPr>
              <p:spPr>
                <a:xfrm>
                  <a:off x="9819909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D7787EA4-DC8F-D27B-D45E-B16BD8BD4C77}"/>
                    </a:ext>
                  </a:extLst>
                </p:cNvPr>
                <p:cNvSpPr/>
                <p:nvPr/>
              </p:nvSpPr>
              <p:spPr>
                <a:xfrm>
                  <a:off x="9857195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95D6758F-E4E3-B1EB-C848-0C2C8FAA7CDD}"/>
                    </a:ext>
                  </a:extLst>
                </p:cNvPr>
                <p:cNvSpPr/>
                <p:nvPr/>
              </p:nvSpPr>
              <p:spPr>
                <a:xfrm>
                  <a:off x="9819909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2" name="Graphic 8">
                <a:extLst>
                  <a:ext uri="{FF2B5EF4-FFF2-40B4-BE49-F238E27FC236}">
                    <a16:creationId xmlns:a16="http://schemas.microsoft.com/office/drawing/2014/main" id="{41885F8B-B760-C545-2832-D84FA8F9B6DC}"/>
                  </a:ext>
                </a:extLst>
              </p:cNvPr>
              <p:cNvGrpSpPr/>
              <p:nvPr/>
            </p:nvGrpSpPr>
            <p:grpSpPr>
              <a:xfrm>
                <a:off x="9766629" y="4343646"/>
                <a:ext cx="77325" cy="42046"/>
                <a:chOff x="9766629" y="4343646"/>
                <a:chExt cx="77325" cy="42046"/>
              </a:xfrm>
            </p:grpSpPr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6C99008A-904F-A33E-189D-1C56B38D786C}"/>
                    </a:ext>
                  </a:extLst>
                </p:cNvPr>
                <p:cNvSpPr/>
                <p:nvPr/>
              </p:nvSpPr>
              <p:spPr>
                <a:xfrm>
                  <a:off x="9766629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7FB7E7EC-45CA-AF87-E159-A18C3312AABD}"/>
                    </a:ext>
                  </a:extLst>
                </p:cNvPr>
                <p:cNvSpPr/>
                <p:nvPr/>
              </p:nvSpPr>
              <p:spPr>
                <a:xfrm>
                  <a:off x="9803808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530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30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8725BE3C-F4B7-D0E4-93D1-BF50621B19FB}"/>
                    </a:ext>
                  </a:extLst>
                </p:cNvPr>
                <p:cNvSpPr/>
                <p:nvPr/>
              </p:nvSpPr>
              <p:spPr>
                <a:xfrm>
                  <a:off x="9766629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6" name="Graphic 8">
                <a:extLst>
                  <a:ext uri="{FF2B5EF4-FFF2-40B4-BE49-F238E27FC236}">
                    <a16:creationId xmlns:a16="http://schemas.microsoft.com/office/drawing/2014/main" id="{FF510EAE-35E0-ADD2-DA8B-BCDFC593465D}"/>
                  </a:ext>
                </a:extLst>
              </p:cNvPr>
              <p:cNvGrpSpPr/>
              <p:nvPr/>
            </p:nvGrpSpPr>
            <p:grpSpPr>
              <a:xfrm>
                <a:off x="9713242" y="4343646"/>
                <a:ext cx="77431" cy="42046"/>
                <a:chOff x="9713242" y="4343646"/>
                <a:chExt cx="77431" cy="42046"/>
              </a:xfrm>
            </p:grpSpPr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9F162DB2-1F59-32F5-0C74-FF11214913C0}"/>
                    </a:ext>
                  </a:extLst>
                </p:cNvPr>
                <p:cNvSpPr/>
                <p:nvPr/>
              </p:nvSpPr>
              <p:spPr>
                <a:xfrm>
                  <a:off x="9713242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27623C8E-F547-9950-3768-C3D8FC4C8A96}"/>
                    </a:ext>
                  </a:extLst>
                </p:cNvPr>
                <p:cNvSpPr/>
                <p:nvPr/>
              </p:nvSpPr>
              <p:spPr>
                <a:xfrm>
                  <a:off x="9750528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6B5C3E36-8F33-CEAD-D152-AEE4A8D52996}"/>
                    </a:ext>
                  </a:extLst>
                </p:cNvPr>
                <p:cNvSpPr/>
                <p:nvPr/>
              </p:nvSpPr>
              <p:spPr>
                <a:xfrm>
                  <a:off x="9713242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9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0" name="Graphic 8">
                <a:extLst>
                  <a:ext uri="{FF2B5EF4-FFF2-40B4-BE49-F238E27FC236}">
                    <a16:creationId xmlns:a16="http://schemas.microsoft.com/office/drawing/2014/main" id="{84DD31A2-D870-D672-99DB-DE2F0ED3060D}"/>
                  </a:ext>
                </a:extLst>
              </p:cNvPr>
              <p:cNvGrpSpPr/>
              <p:nvPr/>
            </p:nvGrpSpPr>
            <p:grpSpPr>
              <a:xfrm>
                <a:off x="9659962" y="4343646"/>
                <a:ext cx="77325" cy="42046"/>
                <a:chOff x="9659962" y="4343646"/>
                <a:chExt cx="77325" cy="42046"/>
              </a:xfrm>
            </p:grpSpPr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F5D14941-EFB0-9948-D8E5-CEFD769D02EE}"/>
                    </a:ext>
                  </a:extLst>
                </p:cNvPr>
                <p:cNvSpPr/>
                <p:nvPr/>
              </p:nvSpPr>
              <p:spPr>
                <a:xfrm>
                  <a:off x="9659962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1E37E4B3-3ED5-AF0A-7BE1-9B1809D1F4DF}"/>
                    </a:ext>
                  </a:extLst>
                </p:cNvPr>
                <p:cNvSpPr/>
                <p:nvPr/>
              </p:nvSpPr>
              <p:spPr>
                <a:xfrm>
                  <a:off x="9697247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3283330C-2AB5-ADD4-E56E-6216AEC51BC9}"/>
                    </a:ext>
                  </a:extLst>
                </p:cNvPr>
                <p:cNvSpPr/>
                <p:nvPr/>
              </p:nvSpPr>
              <p:spPr>
                <a:xfrm>
                  <a:off x="9659962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4" name="Graphic 8">
                <a:extLst>
                  <a:ext uri="{FF2B5EF4-FFF2-40B4-BE49-F238E27FC236}">
                    <a16:creationId xmlns:a16="http://schemas.microsoft.com/office/drawing/2014/main" id="{ECDFFF28-05F4-2663-6068-DACC5B574E1F}"/>
                  </a:ext>
                </a:extLst>
              </p:cNvPr>
              <p:cNvGrpSpPr/>
              <p:nvPr/>
            </p:nvGrpSpPr>
            <p:grpSpPr>
              <a:xfrm>
                <a:off x="9606681" y="4343646"/>
                <a:ext cx="77325" cy="42046"/>
                <a:chOff x="9606681" y="4343646"/>
                <a:chExt cx="77325" cy="42046"/>
              </a:xfrm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519F2D12-289F-C114-CA2A-DAA55A3475E3}"/>
                    </a:ext>
                  </a:extLst>
                </p:cNvPr>
                <p:cNvSpPr/>
                <p:nvPr/>
              </p:nvSpPr>
              <p:spPr>
                <a:xfrm>
                  <a:off x="9606681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79C3E14E-184A-10D5-9693-0793F966C86D}"/>
                    </a:ext>
                  </a:extLst>
                </p:cNvPr>
                <p:cNvSpPr/>
                <p:nvPr/>
              </p:nvSpPr>
              <p:spPr>
                <a:xfrm>
                  <a:off x="9643861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A142E5C2-9B60-A96A-595C-75B666A75A5F}"/>
                    </a:ext>
                  </a:extLst>
                </p:cNvPr>
                <p:cNvSpPr/>
                <p:nvPr/>
              </p:nvSpPr>
              <p:spPr>
                <a:xfrm>
                  <a:off x="9606681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8" name="Graphic 8">
                <a:extLst>
                  <a:ext uri="{FF2B5EF4-FFF2-40B4-BE49-F238E27FC236}">
                    <a16:creationId xmlns:a16="http://schemas.microsoft.com/office/drawing/2014/main" id="{89DA82A0-433B-4601-B25B-AAF77C884897}"/>
                  </a:ext>
                </a:extLst>
              </p:cNvPr>
              <p:cNvGrpSpPr/>
              <p:nvPr/>
            </p:nvGrpSpPr>
            <p:grpSpPr>
              <a:xfrm>
                <a:off x="9553295" y="4343646"/>
                <a:ext cx="77431" cy="42046"/>
                <a:chOff x="9553295" y="4343646"/>
                <a:chExt cx="77431" cy="42046"/>
              </a:xfrm>
            </p:grpSpPr>
            <p:sp>
              <p:nvSpPr>
                <p:cNvPr id="419" name="Freeform: Shape 418">
                  <a:extLst>
                    <a:ext uri="{FF2B5EF4-FFF2-40B4-BE49-F238E27FC236}">
                      <a16:creationId xmlns:a16="http://schemas.microsoft.com/office/drawing/2014/main" id="{9C12C6D2-C305-081A-38C7-1CCC2ED254DF}"/>
                    </a:ext>
                  </a:extLst>
                </p:cNvPr>
                <p:cNvSpPr/>
                <p:nvPr/>
              </p:nvSpPr>
              <p:spPr>
                <a:xfrm>
                  <a:off x="9553295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0" name="Freeform: Shape 419">
                  <a:extLst>
                    <a:ext uri="{FF2B5EF4-FFF2-40B4-BE49-F238E27FC236}">
                      <a16:creationId xmlns:a16="http://schemas.microsoft.com/office/drawing/2014/main" id="{9C6C975B-A0A8-5428-9ED7-25391B7BC02F}"/>
                    </a:ext>
                  </a:extLst>
                </p:cNvPr>
                <p:cNvSpPr/>
                <p:nvPr/>
              </p:nvSpPr>
              <p:spPr>
                <a:xfrm>
                  <a:off x="9590580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FF3B5E38-72C3-0D58-2E21-7FD69FCDC36C}"/>
                    </a:ext>
                  </a:extLst>
                </p:cNvPr>
                <p:cNvSpPr/>
                <p:nvPr/>
              </p:nvSpPr>
              <p:spPr>
                <a:xfrm>
                  <a:off x="9553295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8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2" name="Graphic 8">
                <a:extLst>
                  <a:ext uri="{FF2B5EF4-FFF2-40B4-BE49-F238E27FC236}">
                    <a16:creationId xmlns:a16="http://schemas.microsoft.com/office/drawing/2014/main" id="{A6A42937-67BE-994F-3B0B-221189CABD7F}"/>
                  </a:ext>
                </a:extLst>
              </p:cNvPr>
              <p:cNvGrpSpPr/>
              <p:nvPr/>
            </p:nvGrpSpPr>
            <p:grpSpPr>
              <a:xfrm>
                <a:off x="9500014" y="4343646"/>
                <a:ext cx="77325" cy="42046"/>
                <a:chOff x="9500014" y="4343646"/>
                <a:chExt cx="77325" cy="42046"/>
              </a:xfrm>
            </p:grpSpPr>
            <p:sp>
              <p:nvSpPr>
                <p:cNvPr id="423" name="Freeform: Shape 422">
                  <a:extLst>
                    <a:ext uri="{FF2B5EF4-FFF2-40B4-BE49-F238E27FC236}">
                      <a16:creationId xmlns:a16="http://schemas.microsoft.com/office/drawing/2014/main" id="{B95511E0-5C43-6E26-63CE-95E865D3ED32}"/>
                    </a:ext>
                  </a:extLst>
                </p:cNvPr>
                <p:cNvSpPr/>
                <p:nvPr/>
              </p:nvSpPr>
              <p:spPr>
                <a:xfrm>
                  <a:off x="9500014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0474B2FA-91F8-E49A-8666-13853C3DE570}"/>
                    </a:ext>
                  </a:extLst>
                </p:cNvPr>
                <p:cNvSpPr/>
                <p:nvPr/>
              </p:nvSpPr>
              <p:spPr>
                <a:xfrm>
                  <a:off x="9537300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AEF5BF74-9477-650A-024A-FE27519E3CC4}"/>
                    </a:ext>
                  </a:extLst>
                </p:cNvPr>
                <p:cNvSpPr/>
                <p:nvPr/>
              </p:nvSpPr>
              <p:spPr>
                <a:xfrm>
                  <a:off x="9500014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6" name="Graphic 8">
                <a:extLst>
                  <a:ext uri="{FF2B5EF4-FFF2-40B4-BE49-F238E27FC236}">
                    <a16:creationId xmlns:a16="http://schemas.microsoft.com/office/drawing/2014/main" id="{3894F9D7-2FB2-155E-20F4-0D0A9CE93D56}"/>
                  </a:ext>
                </a:extLst>
              </p:cNvPr>
              <p:cNvGrpSpPr/>
              <p:nvPr/>
            </p:nvGrpSpPr>
            <p:grpSpPr>
              <a:xfrm>
                <a:off x="9446734" y="4343646"/>
                <a:ext cx="77325" cy="42046"/>
                <a:chOff x="9446734" y="4343646"/>
                <a:chExt cx="77325" cy="42046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6ECD919A-6364-D092-C1DA-82AE2DC81377}"/>
                    </a:ext>
                  </a:extLst>
                </p:cNvPr>
                <p:cNvSpPr/>
                <p:nvPr/>
              </p:nvSpPr>
              <p:spPr>
                <a:xfrm>
                  <a:off x="9446734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67C08AC3-D7C6-3ABC-5813-56BD78C883AC}"/>
                    </a:ext>
                  </a:extLst>
                </p:cNvPr>
                <p:cNvSpPr/>
                <p:nvPr/>
              </p:nvSpPr>
              <p:spPr>
                <a:xfrm>
                  <a:off x="9483914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" name="Freeform: Shape 428">
                  <a:extLst>
                    <a:ext uri="{FF2B5EF4-FFF2-40B4-BE49-F238E27FC236}">
                      <a16:creationId xmlns:a16="http://schemas.microsoft.com/office/drawing/2014/main" id="{89AB5215-B070-1145-D354-23F35F08A52C}"/>
                    </a:ext>
                  </a:extLst>
                </p:cNvPr>
                <p:cNvSpPr/>
                <p:nvPr/>
              </p:nvSpPr>
              <p:spPr>
                <a:xfrm>
                  <a:off x="9446734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0" name="Graphic 8">
                <a:extLst>
                  <a:ext uri="{FF2B5EF4-FFF2-40B4-BE49-F238E27FC236}">
                    <a16:creationId xmlns:a16="http://schemas.microsoft.com/office/drawing/2014/main" id="{88B7F599-5328-083F-F0DF-10602BC4D0FE}"/>
                  </a:ext>
                </a:extLst>
              </p:cNvPr>
              <p:cNvGrpSpPr/>
              <p:nvPr/>
            </p:nvGrpSpPr>
            <p:grpSpPr>
              <a:xfrm>
                <a:off x="9393347" y="4343646"/>
                <a:ext cx="77431" cy="42046"/>
                <a:chOff x="9393347" y="4343646"/>
                <a:chExt cx="77431" cy="42046"/>
              </a:xfrm>
            </p:grpSpPr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14ED0811-080C-2208-985F-6ECC6CA7D63A}"/>
                    </a:ext>
                  </a:extLst>
                </p:cNvPr>
                <p:cNvSpPr/>
                <p:nvPr/>
              </p:nvSpPr>
              <p:spPr>
                <a:xfrm>
                  <a:off x="9393347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F797E3B3-2766-AB8D-8706-1F3CA23AF855}"/>
                    </a:ext>
                  </a:extLst>
                </p:cNvPr>
                <p:cNvSpPr/>
                <p:nvPr/>
              </p:nvSpPr>
              <p:spPr>
                <a:xfrm>
                  <a:off x="9430633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0A4D9779-8D5C-D56F-012F-F62BB5C0442E}"/>
                    </a:ext>
                  </a:extLst>
                </p:cNvPr>
                <p:cNvSpPr/>
                <p:nvPr/>
              </p:nvSpPr>
              <p:spPr>
                <a:xfrm>
                  <a:off x="9393347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9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4" name="Graphic 8">
                <a:extLst>
                  <a:ext uri="{FF2B5EF4-FFF2-40B4-BE49-F238E27FC236}">
                    <a16:creationId xmlns:a16="http://schemas.microsoft.com/office/drawing/2014/main" id="{1AECAEFA-E4FE-566E-6A29-60B8E23D8838}"/>
                  </a:ext>
                </a:extLst>
              </p:cNvPr>
              <p:cNvGrpSpPr/>
              <p:nvPr/>
            </p:nvGrpSpPr>
            <p:grpSpPr>
              <a:xfrm>
                <a:off x="9340067" y="4343646"/>
                <a:ext cx="77325" cy="42046"/>
                <a:chOff x="9340067" y="4343646"/>
                <a:chExt cx="77325" cy="42046"/>
              </a:xfrm>
            </p:grpSpPr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D54E6BD7-282C-C394-298E-84467FB86953}"/>
                    </a:ext>
                  </a:extLst>
                </p:cNvPr>
                <p:cNvSpPr/>
                <p:nvPr/>
              </p:nvSpPr>
              <p:spPr>
                <a:xfrm>
                  <a:off x="9340067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A5E06F0D-00A3-3727-313D-7C3E8CA0CFD0}"/>
                    </a:ext>
                  </a:extLst>
                </p:cNvPr>
                <p:cNvSpPr/>
                <p:nvPr/>
              </p:nvSpPr>
              <p:spPr>
                <a:xfrm>
                  <a:off x="9377353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A11E0A6C-5519-6C06-D73C-B9F761FF9017}"/>
                    </a:ext>
                  </a:extLst>
                </p:cNvPr>
                <p:cNvSpPr/>
                <p:nvPr/>
              </p:nvSpPr>
              <p:spPr>
                <a:xfrm>
                  <a:off x="9340067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8" name="Graphic 8">
                <a:extLst>
                  <a:ext uri="{FF2B5EF4-FFF2-40B4-BE49-F238E27FC236}">
                    <a16:creationId xmlns:a16="http://schemas.microsoft.com/office/drawing/2014/main" id="{957C0485-1D1D-63FA-55A6-AB1E2E280D54}"/>
                  </a:ext>
                </a:extLst>
              </p:cNvPr>
              <p:cNvGrpSpPr/>
              <p:nvPr/>
            </p:nvGrpSpPr>
            <p:grpSpPr>
              <a:xfrm>
                <a:off x="9286787" y="4343646"/>
                <a:ext cx="77325" cy="42046"/>
                <a:chOff x="9286787" y="4343646"/>
                <a:chExt cx="77325" cy="42046"/>
              </a:xfrm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6B63D225-D284-BA67-A686-909806AE4E08}"/>
                    </a:ext>
                  </a:extLst>
                </p:cNvPr>
                <p:cNvSpPr/>
                <p:nvPr/>
              </p:nvSpPr>
              <p:spPr>
                <a:xfrm>
                  <a:off x="9286787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528858E2-4985-7C6A-874D-9CF9E81B2599}"/>
                    </a:ext>
                  </a:extLst>
                </p:cNvPr>
                <p:cNvSpPr/>
                <p:nvPr/>
              </p:nvSpPr>
              <p:spPr>
                <a:xfrm>
                  <a:off x="9323966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529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D54771A9-1B29-0281-37F4-EDD4EB1CB9AC}"/>
                    </a:ext>
                  </a:extLst>
                </p:cNvPr>
                <p:cNvSpPr/>
                <p:nvPr/>
              </p:nvSpPr>
              <p:spPr>
                <a:xfrm>
                  <a:off x="9286787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2" name="Graphic 8">
                <a:extLst>
                  <a:ext uri="{FF2B5EF4-FFF2-40B4-BE49-F238E27FC236}">
                    <a16:creationId xmlns:a16="http://schemas.microsoft.com/office/drawing/2014/main" id="{1124F7A4-9964-D521-CA63-AE95B1BC8510}"/>
                  </a:ext>
                </a:extLst>
              </p:cNvPr>
              <p:cNvGrpSpPr/>
              <p:nvPr/>
            </p:nvGrpSpPr>
            <p:grpSpPr>
              <a:xfrm>
                <a:off x="9233400" y="4343646"/>
                <a:ext cx="77431" cy="42046"/>
                <a:chOff x="9233400" y="4343646"/>
                <a:chExt cx="77431" cy="42046"/>
              </a:xfrm>
            </p:grpSpPr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B55750A1-BDC5-2571-C04E-AEF099DFCEC8}"/>
                    </a:ext>
                  </a:extLst>
                </p:cNvPr>
                <p:cNvSpPr/>
                <p:nvPr/>
              </p:nvSpPr>
              <p:spPr>
                <a:xfrm>
                  <a:off x="9233400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0794F6FB-CDA8-D943-9092-67DAFA7FCE64}"/>
                    </a:ext>
                  </a:extLst>
                </p:cNvPr>
                <p:cNvSpPr/>
                <p:nvPr/>
              </p:nvSpPr>
              <p:spPr>
                <a:xfrm>
                  <a:off x="9270686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A09E6B1D-2DBB-FA9F-6D7E-E774A9866FF4}"/>
                    </a:ext>
                  </a:extLst>
                </p:cNvPr>
                <p:cNvSpPr/>
                <p:nvPr/>
              </p:nvSpPr>
              <p:spPr>
                <a:xfrm>
                  <a:off x="9233400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8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6" name="Graphic 8">
                <a:extLst>
                  <a:ext uri="{FF2B5EF4-FFF2-40B4-BE49-F238E27FC236}">
                    <a16:creationId xmlns:a16="http://schemas.microsoft.com/office/drawing/2014/main" id="{0F8FAA37-0454-22AF-2492-9291C07967EC}"/>
                  </a:ext>
                </a:extLst>
              </p:cNvPr>
              <p:cNvGrpSpPr/>
              <p:nvPr/>
            </p:nvGrpSpPr>
            <p:grpSpPr>
              <a:xfrm>
                <a:off x="10246470" y="4343646"/>
                <a:ext cx="77325" cy="42046"/>
                <a:chOff x="10246470" y="4343646"/>
                <a:chExt cx="77325" cy="42046"/>
              </a:xfrm>
            </p:grpSpPr>
            <p:sp>
              <p:nvSpPr>
                <p:cNvPr id="447" name="Freeform: Shape 446">
                  <a:extLst>
                    <a:ext uri="{FF2B5EF4-FFF2-40B4-BE49-F238E27FC236}">
                      <a16:creationId xmlns:a16="http://schemas.microsoft.com/office/drawing/2014/main" id="{AF58240C-7433-B3D7-323A-862BEDA78747}"/>
                    </a:ext>
                  </a:extLst>
                </p:cNvPr>
                <p:cNvSpPr/>
                <p:nvPr/>
              </p:nvSpPr>
              <p:spPr>
                <a:xfrm>
                  <a:off x="10246470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54222FDE-91E1-C009-A443-5469DD90A64F}"/>
                    </a:ext>
                  </a:extLst>
                </p:cNvPr>
                <p:cNvSpPr/>
                <p:nvPr/>
              </p:nvSpPr>
              <p:spPr>
                <a:xfrm>
                  <a:off x="10283650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9ECB9645-7F38-5711-72B6-D1E548718668}"/>
                    </a:ext>
                  </a:extLst>
                </p:cNvPr>
                <p:cNvSpPr/>
                <p:nvPr/>
              </p:nvSpPr>
              <p:spPr>
                <a:xfrm>
                  <a:off x="10246470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0" name="Graphic 8">
                <a:extLst>
                  <a:ext uri="{FF2B5EF4-FFF2-40B4-BE49-F238E27FC236}">
                    <a16:creationId xmlns:a16="http://schemas.microsoft.com/office/drawing/2014/main" id="{447B1E05-BD5F-8614-918F-81492BD9DFB1}"/>
                  </a:ext>
                </a:extLst>
              </p:cNvPr>
              <p:cNvGrpSpPr/>
              <p:nvPr/>
            </p:nvGrpSpPr>
            <p:grpSpPr>
              <a:xfrm>
                <a:off x="9247065" y="4395337"/>
                <a:ext cx="77325" cy="42046"/>
                <a:chOff x="9247065" y="4395337"/>
                <a:chExt cx="77325" cy="42046"/>
              </a:xfrm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9BD9F188-ADFE-BDE0-029D-95E106ADB175}"/>
                    </a:ext>
                  </a:extLst>
                </p:cNvPr>
                <p:cNvSpPr/>
                <p:nvPr/>
              </p:nvSpPr>
              <p:spPr>
                <a:xfrm>
                  <a:off x="9247065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561299AF-7161-AA79-C75D-EF071B65500C}"/>
                    </a:ext>
                  </a:extLst>
                </p:cNvPr>
                <p:cNvSpPr/>
                <p:nvPr/>
              </p:nvSpPr>
              <p:spPr>
                <a:xfrm>
                  <a:off x="9284350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5012A110-734F-F555-16FD-8F14306BC447}"/>
                    </a:ext>
                  </a:extLst>
                </p:cNvPr>
                <p:cNvSpPr/>
                <p:nvPr/>
              </p:nvSpPr>
              <p:spPr>
                <a:xfrm>
                  <a:off x="9247065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4" name="Graphic 8">
                <a:extLst>
                  <a:ext uri="{FF2B5EF4-FFF2-40B4-BE49-F238E27FC236}">
                    <a16:creationId xmlns:a16="http://schemas.microsoft.com/office/drawing/2014/main" id="{583D73D1-F296-4AC9-37DB-66FF8E1396A6}"/>
                  </a:ext>
                </a:extLst>
              </p:cNvPr>
              <p:cNvGrpSpPr/>
              <p:nvPr/>
            </p:nvGrpSpPr>
            <p:grpSpPr>
              <a:xfrm>
                <a:off x="10260028" y="4395337"/>
                <a:ext cx="77431" cy="42046"/>
                <a:chOff x="10260028" y="4395337"/>
                <a:chExt cx="77431" cy="42046"/>
              </a:xfrm>
            </p:grpSpPr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974A2CC4-173A-3A19-A90C-BEAE5CA8023E}"/>
                    </a:ext>
                  </a:extLst>
                </p:cNvPr>
                <p:cNvSpPr/>
                <p:nvPr/>
              </p:nvSpPr>
              <p:spPr>
                <a:xfrm>
                  <a:off x="10260028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E053394A-CEDD-61A8-5B70-714A8A49F366}"/>
                    </a:ext>
                  </a:extLst>
                </p:cNvPr>
                <p:cNvSpPr/>
                <p:nvPr/>
              </p:nvSpPr>
              <p:spPr>
                <a:xfrm>
                  <a:off x="10297314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4C26E909-F687-3E33-1AC9-629A9991490A}"/>
                    </a:ext>
                  </a:extLst>
                </p:cNvPr>
                <p:cNvSpPr/>
                <p:nvPr/>
              </p:nvSpPr>
              <p:spPr>
                <a:xfrm>
                  <a:off x="10260028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8" name="Graphic 8">
                <a:extLst>
                  <a:ext uri="{FF2B5EF4-FFF2-40B4-BE49-F238E27FC236}">
                    <a16:creationId xmlns:a16="http://schemas.microsoft.com/office/drawing/2014/main" id="{5C0F015B-AD0E-F344-E59E-ADE2FA500845}"/>
                  </a:ext>
                </a:extLst>
              </p:cNvPr>
              <p:cNvGrpSpPr/>
              <p:nvPr/>
            </p:nvGrpSpPr>
            <p:grpSpPr>
              <a:xfrm>
                <a:off x="10206748" y="4395337"/>
                <a:ext cx="77325" cy="42046"/>
                <a:chOff x="10206748" y="4395337"/>
                <a:chExt cx="77325" cy="42046"/>
              </a:xfrm>
            </p:grpSpPr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38A32D2D-2CAD-EE5F-FF13-BDE908A8B330}"/>
                    </a:ext>
                  </a:extLst>
                </p:cNvPr>
                <p:cNvSpPr/>
                <p:nvPr/>
              </p:nvSpPr>
              <p:spPr>
                <a:xfrm>
                  <a:off x="10206748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4B61852D-FAFF-875E-3E14-618F3FFC8770}"/>
                    </a:ext>
                  </a:extLst>
                </p:cNvPr>
                <p:cNvSpPr/>
                <p:nvPr/>
              </p:nvSpPr>
              <p:spPr>
                <a:xfrm>
                  <a:off x="10244033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6C535E07-B105-A01E-6A89-563E027BADC8}"/>
                    </a:ext>
                  </a:extLst>
                </p:cNvPr>
                <p:cNvSpPr/>
                <p:nvPr/>
              </p:nvSpPr>
              <p:spPr>
                <a:xfrm>
                  <a:off x="10206748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2" name="Graphic 8">
                <a:extLst>
                  <a:ext uri="{FF2B5EF4-FFF2-40B4-BE49-F238E27FC236}">
                    <a16:creationId xmlns:a16="http://schemas.microsoft.com/office/drawing/2014/main" id="{34E5740C-1D55-25A8-2070-9DEA97BA1A1D}"/>
                  </a:ext>
                </a:extLst>
              </p:cNvPr>
              <p:cNvGrpSpPr/>
              <p:nvPr/>
            </p:nvGrpSpPr>
            <p:grpSpPr>
              <a:xfrm>
                <a:off x="10153467" y="4395337"/>
                <a:ext cx="77325" cy="42046"/>
                <a:chOff x="10153467" y="4395337"/>
                <a:chExt cx="77325" cy="42046"/>
              </a:xfrm>
            </p:grpSpPr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B37753C4-63D1-E5EA-D4BC-19E7A94E6373}"/>
                    </a:ext>
                  </a:extLst>
                </p:cNvPr>
                <p:cNvSpPr/>
                <p:nvPr/>
              </p:nvSpPr>
              <p:spPr>
                <a:xfrm>
                  <a:off x="10153467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016F1ED7-0210-B6C0-1F35-D51F548BDC44}"/>
                    </a:ext>
                  </a:extLst>
                </p:cNvPr>
                <p:cNvSpPr/>
                <p:nvPr/>
              </p:nvSpPr>
              <p:spPr>
                <a:xfrm>
                  <a:off x="10190647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FDA09CC1-DC4B-2041-02C6-51B6DAEA2B35}"/>
                    </a:ext>
                  </a:extLst>
                </p:cNvPr>
                <p:cNvSpPr/>
                <p:nvPr/>
              </p:nvSpPr>
              <p:spPr>
                <a:xfrm>
                  <a:off x="10153467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6" name="Graphic 8">
                <a:extLst>
                  <a:ext uri="{FF2B5EF4-FFF2-40B4-BE49-F238E27FC236}">
                    <a16:creationId xmlns:a16="http://schemas.microsoft.com/office/drawing/2014/main" id="{4AB93E68-4223-2652-A71A-2E1616399BF1}"/>
                  </a:ext>
                </a:extLst>
              </p:cNvPr>
              <p:cNvGrpSpPr/>
              <p:nvPr/>
            </p:nvGrpSpPr>
            <p:grpSpPr>
              <a:xfrm>
                <a:off x="10100081" y="4395337"/>
                <a:ext cx="77431" cy="42046"/>
                <a:chOff x="10100081" y="4395337"/>
                <a:chExt cx="77431" cy="42046"/>
              </a:xfrm>
            </p:grpSpPr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CD9E1F8B-7604-9C39-07D1-87489179AE43}"/>
                    </a:ext>
                  </a:extLst>
                </p:cNvPr>
                <p:cNvSpPr/>
                <p:nvPr/>
              </p:nvSpPr>
              <p:spPr>
                <a:xfrm>
                  <a:off x="10100081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C8926F77-208D-5609-DD0B-36D1F376D039}"/>
                    </a:ext>
                  </a:extLst>
                </p:cNvPr>
                <p:cNvSpPr/>
                <p:nvPr/>
              </p:nvSpPr>
              <p:spPr>
                <a:xfrm>
                  <a:off x="10137367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70595E55-69EA-DA18-A237-6344171B1612}"/>
                    </a:ext>
                  </a:extLst>
                </p:cNvPr>
                <p:cNvSpPr/>
                <p:nvPr/>
              </p:nvSpPr>
              <p:spPr>
                <a:xfrm>
                  <a:off x="10100081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0" name="Graphic 8">
                <a:extLst>
                  <a:ext uri="{FF2B5EF4-FFF2-40B4-BE49-F238E27FC236}">
                    <a16:creationId xmlns:a16="http://schemas.microsoft.com/office/drawing/2014/main" id="{06999261-FDBF-E8D2-F902-12AC2ECFF630}"/>
                  </a:ext>
                </a:extLst>
              </p:cNvPr>
              <p:cNvGrpSpPr/>
              <p:nvPr/>
            </p:nvGrpSpPr>
            <p:grpSpPr>
              <a:xfrm>
                <a:off x="10046800" y="4395337"/>
                <a:ext cx="77325" cy="42046"/>
                <a:chOff x="10046800" y="4395337"/>
                <a:chExt cx="77325" cy="42046"/>
              </a:xfrm>
            </p:grpSpPr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55DCB135-885E-EAE6-18D6-30CE4F63E82B}"/>
                    </a:ext>
                  </a:extLst>
                </p:cNvPr>
                <p:cNvSpPr/>
                <p:nvPr/>
              </p:nvSpPr>
              <p:spPr>
                <a:xfrm>
                  <a:off x="10046800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C450E162-74BF-2475-177A-70BFF15B3414}"/>
                    </a:ext>
                  </a:extLst>
                </p:cNvPr>
                <p:cNvSpPr/>
                <p:nvPr/>
              </p:nvSpPr>
              <p:spPr>
                <a:xfrm>
                  <a:off x="10084086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4C8A5D9C-8883-D440-378D-E76CF742328F}"/>
                    </a:ext>
                  </a:extLst>
                </p:cNvPr>
                <p:cNvSpPr/>
                <p:nvPr/>
              </p:nvSpPr>
              <p:spPr>
                <a:xfrm>
                  <a:off x="10046800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4" name="Graphic 8">
                <a:extLst>
                  <a:ext uri="{FF2B5EF4-FFF2-40B4-BE49-F238E27FC236}">
                    <a16:creationId xmlns:a16="http://schemas.microsoft.com/office/drawing/2014/main" id="{B56016C4-F069-9C70-4375-1DB225C28BE9}"/>
                  </a:ext>
                </a:extLst>
              </p:cNvPr>
              <p:cNvGrpSpPr/>
              <p:nvPr/>
            </p:nvGrpSpPr>
            <p:grpSpPr>
              <a:xfrm>
                <a:off x="9993520" y="4395337"/>
                <a:ext cx="77325" cy="42046"/>
                <a:chOff x="9993520" y="4395337"/>
                <a:chExt cx="77325" cy="42046"/>
              </a:xfrm>
            </p:grpSpPr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DBA39174-4002-EB42-713A-3F2DE7576905}"/>
                    </a:ext>
                  </a:extLst>
                </p:cNvPr>
                <p:cNvSpPr/>
                <p:nvPr/>
              </p:nvSpPr>
              <p:spPr>
                <a:xfrm>
                  <a:off x="9993520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06B40494-0E24-F000-A2E4-FE8C6708B236}"/>
                    </a:ext>
                  </a:extLst>
                </p:cNvPr>
                <p:cNvSpPr/>
                <p:nvPr/>
              </p:nvSpPr>
              <p:spPr>
                <a:xfrm>
                  <a:off x="10030700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04FF49FF-8E42-A998-0344-2FECEF76C889}"/>
                    </a:ext>
                  </a:extLst>
                </p:cNvPr>
                <p:cNvSpPr/>
                <p:nvPr/>
              </p:nvSpPr>
              <p:spPr>
                <a:xfrm>
                  <a:off x="9993520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8" name="Graphic 8">
                <a:extLst>
                  <a:ext uri="{FF2B5EF4-FFF2-40B4-BE49-F238E27FC236}">
                    <a16:creationId xmlns:a16="http://schemas.microsoft.com/office/drawing/2014/main" id="{DCCC8F4D-E944-F1A1-91D2-9FFF63F429C2}"/>
                  </a:ext>
                </a:extLst>
              </p:cNvPr>
              <p:cNvGrpSpPr/>
              <p:nvPr/>
            </p:nvGrpSpPr>
            <p:grpSpPr>
              <a:xfrm>
                <a:off x="9940134" y="4395337"/>
                <a:ext cx="77431" cy="42046"/>
                <a:chOff x="9940134" y="4395337"/>
                <a:chExt cx="77431" cy="42046"/>
              </a:xfrm>
            </p:grpSpPr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7FF11323-1573-A3E3-58D1-98C51F59E770}"/>
                    </a:ext>
                  </a:extLst>
                </p:cNvPr>
                <p:cNvSpPr/>
                <p:nvPr/>
              </p:nvSpPr>
              <p:spPr>
                <a:xfrm>
                  <a:off x="9940134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D0674618-4BE2-944F-0D31-96E20E24F974}"/>
                    </a:ext>
                  </a:extLst>
                </p:cNvPr>
                <p:cNvSpPr/>
                <p:nvPr/>
              </p:nvSpPr>
              <p:spPr>
                <a:xfrm>
                  <a:off x="9977420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CD1D095E-541D-4864-E3D9-0886D068E4DA}"/>
                    </a:ext>
                  </a:extLst>
                </p:cNvPr>
                <p:cNvSpPr/>
                <p:nvPr/>
              </p:nvSpPr>
              <p:spPr>
                <a:xfrm>
                  <a:off x="9940134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2" name="Graphic 8">
                <a:extLst>
                  <a:ext uri="{FF2B5EF4-FFF2-40B4-BE49-F238E27FC236}">
                    <a16:creationId xmlns:a16="http://schemas.microsoft.com/office/drawing/2014/main" id="{96CCDF20-7258-E6E8-F433-6A1530ACF2EB}"/>
                  </a:ext>
                </a:extLst>
              </p:cNvPr>
              <p:cNvGrpSpPr/>
              <p:nvPr/>
            </p:nvGrpSpPr>
            <p:grpSpPr>
              <a:xfrm>
                <a:off x="9886854" y="4395337"/>
                <a:ext cx="77325" cy="42046"/>
                <a:chOff x="9886854" y="4395337"/>
                <a:chExt cx="77325" cy="42046"/>
              </a:xfrm>
            </p:grpSpPr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92A546FA-CA35-E330-0C2F-87A0D3D30561}"/>
                    </a:ext>
                  </a:extLst>
                </p:cNvPr>
                <p:cNvSpPr/>
                <p:nvPr/>
              </p:nvSpPr>
              <p:spPr>
                <a:xfrm>
                  <a:off x="9886854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CC6C6393-6021-99FD-C5A7-32538953A49C}"/>
                    </a:ext>
                  </a:extLst>
                </p:cNvPr>
                <p:cNvSpPr/>
                <p:nvPr/>
              </p:nvSpPr>
              <p:spPr>
                <a:xfrm>
                  <a:off x="9924139" y="4408260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04AB17FD-8DD7-0C08-1522-0BFF91004744}"/>
                    </a:ext>
                  </a:extLst>
                </p:cNvPr>
                <p:cNvSpPr/>
                <p:nvPr/>
              </p:nvSpPr>
              <p:spPr>
                <a:xfrm>
                  <a:off x="9886854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6" name="Graphic 8">
                <a:extLst>
                  <a:ext uri="{FF2B5EF4-FFF2-40B4-BE49-F238E27FC236}">
                    <a16:creationId xmlns:a16="http://schemas.microsoft.com/office/drawing/2014/main" id="{D7223220-2ED8-8908-E374-C217EE1238AE}"/>
                  </a:ext>
                </a:extLst>
              </p:cNvPr>
              <p:cNvGrpSpPr/>
              <p:nvPr/>
            </p:nvGrpSpPr>
            <p:grpSpPr>
              <a:xfrm>
                <a:off x="9833573" y="4395337"/>
                <a:ext cx="77325" cy="42046"/>
                <a:chOff x="9833573" y="4395337"/>
                <a:chExt cx="77325" cy="42046"/>
              </a:xfrm>
            </p:grpSpPr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F920507D-B9E4-5154-B96D-45AD62822B1D}"/>
                    </a:ext>
                  </a:extLst>
                </p:cNvPr>
                <p:cNvSpPr/>
                <p:nvPr/>
              </p:nvSpPr>
              <p:spPr>
                <a:xfrm>
                  <a:off x="9833573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89B38EFC-DFD9-9E61-7ECD-DAAD91BAB090}"/>
                    </a:ext>
                  </a:extLst>
                </p:cNvPr>
                <p:cNvSpPr/>
                <p:nvPr/>
              </p:nvSpPr>
              <p:spPr>
                <a:xfrm>
                  <a:off x="9870753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1776669-E30B-C31F-F204-EBE1A6A50703}"/>
                    </a:ext>
                  </a:extLst>
                </p:cNvPr>
                <p:cNvSpPr/>
                <p:nvPr/>
              </p:nvSpPr>
              <p:spPr>
                <a:xfrm>
                  <a:off x="9833573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4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4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0" name="Graphic 8">
                <a:extLst>
                  <a:ext uri="{FF2B5EF4-FFF2-40B4-BE49-F238E27FC236}">
                    <a16:creationId xmlns:a16="http://schemas.microsoft.com/office/drawing/2014/main" id="{12A1F467-C3A4-E0EB-C4C3-C43B4D80BB3D}"/>
                  </a:ext>
                </a:extLst>
              </p:cNvPr>
              <p:cNvGrpSpPr/>
              <p:nvPr/>
            </p:nvGrpSpPr>
            <p:grpSpPr>
              <a:xfrm>
                <a:off x="9780187" y="4395337"/>
                <a:ext cx="77431" cy="42046"/>
                <a:chOff x="9780187" y="4395337"/>
                <a:chExt cx="77431" cy="42046"/>
              </a:xfrm>
            </p:grpSpPr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7535EB2C-947A-C06F-A043-4270A0BF0294}"/>
                    </a:ext>
                  </a:extLst>
                </p:cNvPr>
                <p:cNvSpPr/>
                <p:nvPr/>
              </p:nvSpPr>
              <p:spPr>
                <a:xfrm>
                  <a:off x="9780187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E3D9B0CE-A62C-9B57-8714-ED06966D01C1}"/>
                    </a:ext>
                  </a:extLst>
                </p:cNvPr>
                <p:cNvSpPr/>
                <p:nvPr/>
              </p:nvSpPr>
              <p:spPr>
                <a:xfrm>
                  <a:off x="9817473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3A48CB92-BB63-5E5D-2B01-2962131554CD}"/>
                    </a:ext>
                  </a:extLst>
                </p:cNvPr>
                <p:cNvSpPr/>
                <p:nvPr/>
              </p:nvSpPr>
              <p:spPr>
                <a:xfrm>
                  <a:off x="9780187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4" name="Graphic 8">
                <a:extLst>
                  <a:ext uri="{FF2B5EF4-FFF2-40B4-BE49-F238E27FC236}">
                    <a16:creationId xmlns:a16="http://schemas.microsoft.com/office/drawing/2014/main" id="{F2180AC9-4395-20E1-D60A-E9260493041B}"/>
                  </a:ext>
                </a:extLst>
              </p:cNvPr>
              <p:cNvGrpSpPr/>
              <p:nvPr/>
            </p:nvGrpSpPr>
            <p:grpSpPr>
              <a:xfrm>
                <a:off x="9726907" y="4395337"/>
                <a:ext cx="77325" cy="42046"/>
                <a:chOff x="9726907" y="4395337"/>
                <a:chExt cx="77325" cy="42046"/>
              </a:xfrm>
            </p:grpSpPr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45C60A01-998C-9969-04A4-9E8A86007E38}"/>
                    </a:ext>
                  </a:extLst>
                </p:cNvPr>
                <p:cNvSpPr/>
                <p:nvPr/>
              </p:nvSpPr>
              <p:spPr>
                <a:xfrm>
                  <a:off x="9726907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87315A77-556B-7FA5-8981-C49B6EB82769}"/>
                    </a:ext>
                  </a:extLst>
                </p:cNvPr>
                <p:cNvSpPr/>
                <p:nvPr/>
              </p:nvSpPr>
              <p:spPr>
                <a:xfrm>
                  <a:off x="9764192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CAFB4D81-9EBA-C293-8B5D-DDDE521814FC}"/>
                    </a:ext>
                  </a:extLst>
                </p:cNvPr>
                <p:cNvSpPr/>
                <p:nvPr/>
              </p:nvSpPr>
              <p:spPr>
                <a:xfrm>
                  <a:off x="9726907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8" name="Graphic 8">
                <a:extLst>
                  <a:ext uri="{FF2B5EF4-FFF2-40B4-BE49-F238E27FC236}">
                    <a16:creationId xmlns:a16="http://schemas.microsoft.com/office/drawing/2014/main" id="{523F7907-A7B9-39D3-E700-84C573481F8F}"/>
                  </a:ext>
                </a:extLst>
              </p:cNvPr>
              <p:cNvGrpSpPr/>
              <p:nvPr/>
            </p:nvGrpSpPr>
            <p:grpSpPr>
              <a:xfrm>
                <a:off x="9673626" y="4395337"/>
                <a:ext cx="77325" cy="42046"/>
                <a:chOff x="9673626" y="4395337"/>
                <a:chExt cx="77325" cy="42046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80D0E108-6F49-7AF6-8BB5-92B588711947}"/>
                    </a:ext>
                  </a:extLst>
                </p:cNvPr>
                <p:cNvSpPr/>
                <p:nvPr/>
              </p:nvSpPr>
              <p:spPr>
                <a:xfrm>
                  <a:off x="9673626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CED4D3BF-D1DE-9B5C-C5FD-0B9D2A3FB31B}"/>
                    </a:ext>
                  </a:extLst>
                </p:cNvPr>
                <p:cNvSpPr/>
                <p:nvPr/>
              </p:nvSpPr>
              <p:spPr>
                <a:xfrm>
                  <a:off x="9710806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B51271DB-009B-E95F-63A2-B0ACB51A18CB}"/>
                    </a:ext>
                  </a:extLst>
                </p:cNvPr>
                <p:cNvSpPr/>
                <p:nvPr/>
              </p:nvSpPr>
              <p:spPr>
                <a:xfrm>
                  <a:off x="9673626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2" name="Graphic 8">
                <a:extLst>
                  <a:ext uri="{FF2B5EF4-FFF2-40B4-BE49-F238E27FC236}">
                    <a16:creationId xmlns:a16="http://schemas.microsoft.com/office/drawing/2014/main" id="{DF0B9925-A037-880C-0DAE-7614A35EF05F}"/>
                  </a:ext>
                </a:extLst>
              </p:cNvPr>
              <p:cNvGrpSpPr/>
              <p:nvPr/>
            </p:nvGrpSpPr>
            <p:grpSpPr>
              <a:xfrm>
                <a:off x="9620240" y="4395337"/>
                <a:ext cx="77431" cy="42046"/>
                <a:chOff x="9620240" y="4395337"/>
                <a:chExt cx="77431" cy="42046"/>
              </a:xfrm>
            </p:grpSpPr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D6DDB0FD-3729-AC01-1DB7-8A0AC72AB554}"/>
                    </a:ext>
                  </a:extLst>
                </p:cNvPr>
                <p:cNvSpPr/>
                <p:nvPr/>
              </p:nvSpPr>
              <p:spPr>
                <a:xfrm>
                  <a:off x="9620240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15B0A046-8A83-5EB8-4B61-857F2D44A2FA}"/>
                    </a:ext>
                  </a:extLst>
                </p:cNvPr>
                <p:cNvSpPr/>
                <p:nvPr/>
              </p:nvSpPr>
              <p:spPr>
                <a:xfrm>
                  <a:off x="9657525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C52E8CC0-3A0A-1E27-1ADF-2D2829BFE7D2}"/>
                    </a:ext>
                  </a:extLst>
                </p:cNvPr>
                <p:cNvSpPr/>
                <p:nvPr/>
              </p:nvSpPr>
              <p:spPr>
                <a:xfrm>
                  <a:off x="9620240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6" name="Graphic 8">
                <a:extLst>
                  <a:ext uri="{FF2B5EF4-FFF2-40B4-BE49-F238E27FC236}">
                    <a16:creationId xmlns:a16="http://schemas.microsoft.com/office/drawing/2014/main" id="{85231F89-720B-7692-5B8E-05E267FFE8B1}"/>
                  </a:ext>
                </a:extLst>
              </p:cNvPr>
              <p:cNvGrpSpPr/>
              <p:nvPr/>
            </p:nvGrpSpPr>
            <p:grpSpPr>
              <a:xfrm>
                <a:off x="9566959" y="4395337"/>
                <a:ext cx="77325" cy="42046"/>
                <a:chOff x="9566959" y="4395337"/>
                <a:chExt cx="77325" cy="42046"/>
              </a:xfrm>
            </p:grpSpPr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C6A726C7-5E34-ADEF-A0D9-9F473FAD2232}"/>
                    </a:ext>
                  </a:extLst>
                </p:cNvPr>
                <p:cNvSpPr/>
                <p:nvPr/>
              </p:nvSpPr>
              <p:spPr>
                <a:xfrm>
                  <a:off x="9566959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DDEE9EA5-36F2-F4EE-E9E1-405A8B4186E0}"/>
                    </a:ext>
                  </a:extLst>
                </p:cNvPr>
                <p:cNvSpPr/>
                <p:nvPr/>
              </p:nvSpPr>
              <p:spPr>
                <a:xfrm>
                  <a:off x="9604245" y="4408260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81FDEE10-B387-DBAC-6D25-1C9F952F0E48}"/>
                    </a:ext>
                  </a:extLst>
                </p:cNvPr>
                <p:cNvSpPr/>
                <p:nvPr/>
              </p:nvSpPr>
              <p:spPr>
                <a:xfrm>
                  <a:off x="9566959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0" name="Graphic 8">
                <a:extLst>
                  <a:ext uri="{FF2B5EF4-FFF2-40B4-BE49-F238E27FC236}">
                    <a16:creationId xmlns:a16="http://schemas.microsoft.com/office/drawing/2014/main" id="{DBA9754E-2AB5-AAC7-CE66-EB96EFC18399}"/>
                  </a:ext>
                </a:extLst>
              </p:cNvPr>
              <p:cNvGrpSpPr/>
              <p:nvPr/>
            </p:nvGrpSpPr>
            <p:grpSpPr>
              <a:xfrm>
                <a:off x="9513679" y="4395337"/>
                <a:ext cx="77325" cy="42046"/>
                <a:chOff x="9513679" y="4395337"/>
                <a:chExt cx="77325" cy="42046"/>
              </a:xfrm>
            </p:grpSpPr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E55EB1EE-19DB-E084-A4AC-90DD7811066D}"/>
                    </a:ext>
                  </a:extLst>
                </p:cNvPr>
                <p:cNvSpPr/>
                <p:nvPr/>
              </p:nvSpPr>
              <p:spPr>
                <a:xfrm>
                  <a:off x="9513679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AC22C904-3952-63F3-43BE-1EE155E1D0AE}"/>
                    </a:ext>
                  </a:extLst>
                </p:cNvPr>
                <p:cNvSpPr/>
                <p:nvPr/>
              </p:nvSpPr>
              <p:spPr>
                <a:xfrm>
                  <a:off x="9550858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69181379-B529-B310-DCE1-DB5D15AABCB5}"/>
                    </a:ext>
                  </a:extLst>
                </p:cNvPr>
                <p:cNvSpPr/>
                <p:nvPr/>
              </p:nvSpPr>
              <p:spPr>
                <a:xfrm>
                  <a:off x="9513679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4" name="Graphic 8">
                <a:extLst>
                  <a:ext uri="{FF2B5EF4-FFF2-40B4-BE49-F238E27FC236}">
                    <a16:creationId xmlns:a16="http://schemas.microsoft.com/office/drawing/2014/main" id="{6AB6700C-F5D3-0D8B-E1F3-C2BBC4C1A9DC}"/>
                  </a:ext>
                </a:extLst>
              </p:cNvPr>
              <p:cNvGrpSpPr/>
              <p:nvPr/>
            </p:nvGrpSpPr>
            <p:grpSpPr>
              <a:xfrm>
                <a:off x="9460292" y="4395337"/>
                <a:ext cx="77431" cy="42046"/>
                <a:chOff x="9460292" y="4395337"/>
                <a:chExt cx="77431" cy="42046"/>
              </a:xfrm>
            </p:grpSpPr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1D70FEE7-E6CE-D4D9-6387-E236F43FD141}"/>
                    </a:ext>
                  </a:extLst>
                </p:cNvPr>
                <p:cNvSpPr/>
                <p:nvPr/>
              </p:nvSpPr>
              <p:spPr>
                <a:xfrm>
                  <a:off x="9460292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846AA0E7-129E-DBEA-3E98-7882129FE658}"/>
                    </a:ext>
                  </a:extLst>
                </p:cNvPr>
                <p:cNvSpPr/>
                <p:nvPr/>
              </p:nvSpPr>
              <p:spPr>
                <a:xfrm>
                  <a:off x="9497578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0F8037A6-55DE-8BB6-7439-0349271E416A}"/>
                    </a:ext>
                  </a:extLst>
                </p:cNvPr>
                <p:cNvSpPr/>
                <p:nvPr/>
              </p:nvSpPr>
              <p:spPr>
                <a:xfrm>
                  <a:off x="9460292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8" name="Graphic 8">
                <a:extLst>
                  <a:ext uri="{FF2B5EF4-FFF2-40B4-BE49-F238E27FC236}">
                    <a16:creationId xmlns:a16="http://schemas.microsoft.com/office/drawing/2014/main" id="{36A2E6A1-D034-0523-A057-52800914F002}"/>
                  </a:ext>
                </a:extLst>
              </p:cNvPr>
              <p:cNvGrpSpPr/>
              <p:nvPr/>
            </p:nvGrpSpPr>
            <p:grpSpPr>
              <a:xfrm>
                <a:off x="9407012" y="4395337"/>
                <a:ext cx="77325" cy="42046"/>
                <a:chOff x="9407012" y="4395337"/>
                <a:chExt cx="77325" cy="42046"/>
              </a:xfrm>
            </p:grpSpPr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EACD8616-5555-D06D-7D52-2E322FE8343C}"/>
                    </a:ext>
                  </a:extLst>
                </p:cNvPr>
                <p:cNvSpPr/>
                <p:nvPr/>
              </p:nvSpPr>
              <p:spPr>
                <a:xfrm>
                  <a:off x="9407012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EAEC0A04-39DA-07A4-0005-FF776FA91C87}"/>
                    </a:ext>
                  </a:extLst>
                </p:cNvPr>
                <p:cNvSpPr/>
                <p:nvPr/>
              </p:nvSpPr>
              <p:spPr>
                <a:xfrm>
                  <a:off x="9444297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1E3178DF-E388-FBB4-A475-B8B7C15F380A}"/>
                    </a:ext>
                  </a:extLst>
                </p:cNvPr>
                <p:cNvSpPr/>
                <p:nvPr/>
              </p:nvSpPr>
              <p:spPr>
                <a:xfrm>
                  <a:off x="9407012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2" name="Graphic 8">
                <a:extLst>
                  <a:ext uri="{FF2B5EF4-FFF2-40B4-BE49-F238E27FC236}">
                    <a16:creationId xmlns:a16="http://schemas.microsoft.com/office/drawing/2014/main" id="{F87142C9-0093-AE45-8BF5-9C03AB9421B2}"/>
                  </a:ext>
                </a:extLst>
              </p:cNvPr>
              <p:cNvGrpSpPr/>
              <p:nvPr/>
            </p:nvGrpSpPr>
            <p:grpSpPr>
              <a:xfrm>
                <a:off x="9353731" y="4395337"/>
                <a:ext cx="77325" cy="42046"/>
                <a:chOff x="9353731" y="4395337"/>
                <a:chExt cx="77325" cy="42046"/>
              </a:xfrm>
            </p:grpSpPr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B25E0B2E-CB69-9A28-B722-5C87913B60ED}"/>
                    </a:ext>
                  </a:extLst>
                </p:cNvPr>
                <p:cNvSpPr/>
                <p:nvPr/>
              </p:nvSpPr>
              <p:spPr>
                <a:xfrm>
                  <a:off x="9353731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14E9F709-5E48-F9F1-F088-267A4FE411F9}"/>
                    </a:ext>
                  </a:extLst>
                </p:cNvPr>
                <p:cNvSpPr/>
                <p:nvPr/>
              </p:nvSpPr>
              <p:spPr>
                <a:xfrm>
                  <a:off x="9390911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06D2DAD7-3418-2DBA-C709-7BE5197F0997}"/>
                    </a:ext>
                  </a:extLst>
                </p:cNvPr>
                <p:cNvSpPr/>
                <p:nvPr/>
              </p:nvSpPr>
              <p:spPr>
                <a:xfrm>
                  <a:off x="9353731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6" name="Graphic 8">
                <a:extLst>
                  <a:ext uri="{FF2B5EF4-FFF2-40B4-BE49-F238E27FC236}">
                    <a16:creationId xmlns:a16="http://schemas.microsoft.com/office/drawing/2014/main" id="{F5C31E8C-70A3-0A38-5EAD-66A72C955E1D}"/>
                  </a:ext>
                </a:extLst>
              </p:cNvPr>
              <p:cNvGrpSpPr/>
              <p:nvPr/>
            </p:nvGrpSpPr>
            <p:grpSpPr>
              <a:xfrm>
                <a:off x="9300345" y="4395337"/>
                <a:ext cx="77431" cy="42046"/>
                <a:chOff x="9300345" y="4395337"/>
                <a:chExt cx="77431" cy="42046"/>
              </a:xfrm>
            </p:grpSpPr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47B282D2-CE67-9F1E-77C3-EDCC43A9F360}"/>
                    </a:ext>
                  </a:extLst>
                </p:cNvPr>
                <p:cNvSpPr/>
                <p:nvPr/>
              </p:nvSpPr>
              <p:spPr>
                <a:xfrm>
                  <a:off x="9300345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2575AB5A-3D66-3315-A2C0-B48E14B870C5}"/>
                    </a:ext>
                  </a:extLst>
                </p:cNvPr>
                <p:cNvSpPr/>
                <p:nvPr/>
              </p:nvSpPr>
              <p:spPr>
                <a:xfrm>
                  <a:off x="9337631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2699CB7F-21AE-FFF3-086B-DAA22B39F5FF}"/>
                    </a:ext>
                  </a:extLst>
                </p:cNvPr>
                <p:cNvSpPr/>
                <p:nvPr/>
              </p:nvSpPr>
              <p:spPr>
                <a:xfrm>
                  <a:off x="9300345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0" name="Graphic 8">
                <a:extLst>
                  <a:ext uri="{FF2B5EF4-FFF2-40B4-BE49-F238E27FC236}">
                    <a16:creationId xmlns:a16="http://schemas.microsoft.com/office/drawing/2014/main" id="{8A3667F8-5508-7F32-3FD0-2972B2D5A811}"/>
                  </a:ext>
                </a:extLst>
              </p:cNvPr>
              <p:cNvGrpSpPr/>
              <p:nvPr/>
            </p:nvGrpSpPr>
            <p:grpSpPr>
              <a:xfrm>
                <a:off x="10313415" y="4395337"/>
                <a:ext cx="77325" cy="42046"/>
                <a:chOff x="10313415" y="4395337"/>
                <a:chExt cx="77325" cy="42046"/>
              </a:xfrm>
            </p:grpSpPr>
            <p:sp>
              <p:nvSpPr>
                <p:cNvPr id="531" name="Freeform: Shape 530">
                  <a:extLst>
                    <a:ext uri="{FF2B5EF4-FFF2-40B4-BE49-F238E27FC236}">
                      <a16:creationId xmlns:a16="http://schemas.microsoft.com/office/drawing/2014/main" id="{6E33D0B5-8257-CFA0-22B1-213DAF9E5A51}"/>
                    </a:ext>
                  </a:extLst>
                </p:cNvPr>
                <p:cNvSpPr/>
                <p:nvPr/>
              </p:nvSpPr>
              <p:spPr>
                <a:xfrm>
                  <a:off x="10313415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99C9E867-F529-6B63-1BE2-D162D76B6394}"/>
                    </a:ext>
                  </a:extLst>
                </p:cNvPr>
                <p:cNvSpPr/>
                <p:nvPr/>
              </p:nvSpPr>
              <p:spPr>
                <a:xfrm>
                  <a:off x="10350594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3" name="Freeform: Shape 532">
                  <a:extLst>
                    <a:ext uri="{FF2B5EF4-FFF2-40B4-BE49-F238E27FC236}">
                      <a16:creationId xmlns:a16="http://schemas.microsoft.com/office/drawing/2014/main" id="{8CCB2ED1-D3E6-5B2A-8A9D-88F7EF0271C9}"/>
                    </a:ext>
                  </a:extLst>
                </p:cNvPr>
                <p:cNvSpPr/>
                <p:nvPr/>
              </p:nvSpPr>
              <p:spPr>
                <a:xfrm>
                  <a:off x="10313415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3E5B35A0-387B-649E-87A6-F6B2A1FE7BAA}"/>
                </a:ext>
              </a:extLst>
            </p:cNvPr>
            <p:cNvSpPr/>
            <p:nvPr/>
          </p:nvSpPr>
          <p:spPr>
            <a:xfrm>
              <a:off x="8313651" y="3239065"/>
              <a:ext cx="1596823" cy="855764"/>
            </a:xfrm>
            <a:custGeom>
              <a:avLst/>
              <a:gdLst>
                <a:gd name="connsiteX0" fmla="*/ 0 w 1596823"/>
                <a:gd name="connsiteY0" fmla="*/ 0 h 855764"/>
                <a:gd name="connsiteX1" fmla="*/ 1596824 w 1596823"/>
                <a:gd name="connsiteY1" fmla="*/ 0 h 855764"/>
                <a:gd name="connsiteX2" fmla="*/ 1596824 w 1596823"/>
                <a:gd name="connsiteY2" fmla="*/ 855764 h 855764"/>
                <a:gd name="connsiteX3" fmla="*/ 0 w 1596823"/>
                <a:gd name="connsiteY3" fmla="*/ 855764 h 85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6823" h="855764">
                  <a:moveTo>
                    <a:pt x="0" y="0"/>
                  </a:moveTo>
                  <a:lnTo>
                    <a:pt x="1596824" y="0"/>
                  </a:lnTo>
                  <a:lnTo>
                    <a:pt x="1596824" y="855764"/>
                  </a:lnTo>
                  <a:lnTo>
                    <a:pt x="0" y="85576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87A4614-7DDC-6CFF-919F-301F2E2624AC}"/>
              </a:ext>
            </a:extLst>
          </p:cNvPr>
          <p:cNvSpPr/>
          <p:nvPr/>
        </p:nvSpPr>
        <p:spPr>
          <a:xfrm>
            <a:off x="6096000" y="4191870"/>
            <a:ext cx="242754" cy="266590"/>
          </a:xfrm>
          <a:custGeom>
            <a:avLst/>
            <a:gdLst>
              <a:gd name="connsiteX0" fmla="*/ 242648 w 242754"/>
              <a:gd name="connsiteY0" fmla="*/ 16206 h 266590"/>
              <a:gd name="connsiteX1" fmla="*/ 74757 w 242754"/>
              <a:gd name="connsiteY1" fmla="*/ 0 h 266590"/>
              <a:gd name="connsiteX2" fmla="*/ 83654 w 242754"/>
              <a:gd name="connsiteY2" fmla="*/ 130605 h 266590"/>
              <a:gd name="connsiteX3" fmla="*/ 79312 w 242754"/>
              <a:gd name="connsiteY3" fmla="*/ 129546 h 266590"/>
              <a:gd name="connsiteX4" fmla="*/ 4423 w 242754"/>
              <a:gd name="connsiteY4" fmla="*/ 176047 h 266590"/>
              <a:gd name="connsiteX5" fmla="*/ 5376 w 242754"/>
              <a:gd name="connsiteY5" fmla="*/ 228268 h 266590"/>
              <a:gd name="connsiteX6" fmla="*/ 41390 w 242754"/>
              <a:gd name="connsiteY6" fmla="*/ 263117 h 266590"/>
              <a:gd name="connsiteX7" fmla="*/ 50288 w 242754"/>
              <a:gd name="connsiteY7" fmla="*/ 265553 h 266590"/>
              <a:gd name="connsiteX8" fmla="*/ 125178 w 242754"/>
              <a:gd name="connsiteY8" fmla="*/ 219052 h 266590"/>
              <a:gd name="connsiteX9" fmla="*/ 129520 w 242754"/>
              <a:gd name="connsiteY9" fmla="*/ 191829 h 266590"/>
              <a:gd name="connsiteX10" fmla="*/ 123482 w 242754"/>
              <a:gd name="connsiteY10" fmla="*/ 91731 h 266590"/>
              <a:gd name="connsiteX11" fmla="*/ 230573 w 242754"/>
              <a:gd name="connsiteY11" fmla="*/ 108785 h 266590"/>
              <a:gd name="connsiteX12" fmla="*/ 242754 w 242754"/>
              <a:gd name="connsiteY12" fmla="*/ 16101 h 26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2754" h="266590">
                <a:moveTo>
                  <a:pt x="242648" y="16206"/>
                </a:moveTo>
                <a:lnTo>
                  <a:pt x="74757" y="0"/>
                </a:lnTo>
                <a:lnTo>
                  <a:pt x="83654" y="130605"/>
                </a:lnTo>
                <a:cubicBezTo>
                  <a:pt x="82172" y="130181"/>
                  <a:pt x="80689" y="129864"/>
                  <a:pt x="79312" y="129546"/>
                </a:cubicBezTo>
                <a:cubicBezTo>
                  <a:pt x="48170" y="123614"/>
                  <a:pt x="16075" y="143634"/>
                  <a:pt x="4423" y="176047"/>
                </a:cubicBezTo>
                <a:cubicBezTo>
                  <a:pt x="-1827" y="193418"/>
                  <a:pt x="-1403" y="211955"/>
                  <a:pt x="5376" y="228268"/>
                </a:cubicBezTo>
                <a:cubicBezTo>
                  <a:pt x="12261" y="244897"/>
                  <a:pt x="25078" y="257291"/>
                  <a:pt x="41390" y="263117"/>
                </a:cubicBezTo>
                <a:cubicBezTo>
                  <a:pt x="44251" y="264176"/>
                  <a:pt x="47322" y="265023"/>
                  <a:pt x="50288" y="265553"/>
                </a:cubicBezTo>
                <a:cubicBezTo>
                  <a:pt x="81430" y="271485"/>
                  <a:pt x="113525" y="251465"/>
                  <a:pt x="125178" y="219052"/>
                </a:cubicBezTo>
                <a:cubicBezTo>
                  <a:pt x="128355" y="210260"/>
                  <a:pt x="129838" y="201045"/>
                  <a:pt x="129520" y="191829"/>
                </a:cubicBezTo>
                <a:lnTo>
                  <a:pt x="123482" y="91731"/>
                </a:lnTo>
                <a:lnTo>
                  <a:pt x="230573" y="108785"/>
                </a:lnTo>
                <a:lnTo>
                  <a:pt x="242754" y="16101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D208357-8887-F379-BB5E-D5FA2172573A}"/>
              </a:ext>
            </a:extLst>
          </p:cNvPr>
          <p:cNvSpPr/>
          <p:nvPr/>
        </p:nvSpPr>
        <p:spPr>
          <a:xfrm>
            <a:off x="7226538" y="4754775"/>
            <a:ext cx="148824" cy="242214"/>
          </a:xfrm>
          <a:custGeom>
            <a:avLst/>
            <a:gdLst>
              <a:gd name="connsiteX0" fmla="*/ 124674 w 148824"/>
              <a:gd name="connsiteY0" fmla="*/ 0 h 242214"/>
              <a:gd name="connsiteX1" fmla="*/ 0 w 148824"/>
              <a:gd name="connsiteY1" fmla="*/ 47136 h 242214"/>
              <a:gd name="connsiteX2" fmla="*/ 49997 w 148824"/>
              <a:gd name="connsiteY2" fmla="*/ 133359 h 242214"/>
              <a:gd name="connsiteX3" fmla="*/ 12076 w 148824"/>
              <a:gd name="connsiteY3" fmla="*/ 192888 h 242214"/>
              <a:gd name="connsiteX4" fmla="*/ 51162 w 148824"/>
              <a:gd name="connsiteY4" fmla="*/ 240554 h 242214"/>
              <a:gd name="connsiteX5" fmla="*/ 51162 w 148824"/>
              <a:gd name="connsiteY5" fmla="*/ 240554 h 242214"/>
              <a:gd name="connsiteX6" fmla="*/ 68957 w 148824"/>
              <a:gd name="connsiteY6" fmla="*/ 241931 h 242214"/>
              <a:gd name="connsiteX7" fmla="*/ 113234 w 148824"/>
              <a:gd name="connsiteY7" fmla="*/ 181237 h 242214"/>
              <a:gd name="connsiteX8" fmla="*/ 106773 w 148824"/>
              <a:gd name="connsiteY8" fmla="*/ 160369 h 242214"/>
              <a:gd name="connsiteX9" fmla="*/ 70016 w 148824"/>
              <a:gd name="connsiteY9" fmla="*/ 95862 h 242214"/>
              <a:gd name="connsiteX10" fmla="*/ 148825 w 148824"/>
              <a:gd name="connsiteY10" fmla="*/ 71499 h 242214"/>
              <a:gd name="connsiteX11" fmla="*/ 124568 w 148824"/>
              <a:gd name="connsiteY11" fmla="*/ 0 h 242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824" h="242214">
                <a:moveTo>
                  <a:pt x="124674" y="0"/>
                </a:moveTo>
                <a:lnTo>
                  <a:pt x="0" y="47136"/>
                </a:lnTo>
                <a:lnTo>
                  <a:pt x="49997" y="133359"/>
                </a:lnTo>
                <a:cubicBezTo>
                  <a:pt x="25528" y="139714"/>
                  <a:pt x="8898" y="164924"/>
                  <a:pt x="12076" y="192888"/>
                </a:cubicBezTo>
                <a:cubicBezTo>
                  <a:pt x="14724" y="215874"/>
                  <a:pt x="30401" y="235047"/>
                  <a:pt x="51162" y="240554"/>
                </a:cubicBezTo>
                <a:lnTo>
                  <a:pt x="51162" y="240554"/>
                </a:lnTo>
                <a:cubicBezTo>
                  <a:pt x="56988" y="242143"/>
                  <a:pt x="63026" y="242567"/>
                  <a:pt x="68957" y="241931"/>
                </a:cubicBezTo>
                <a:cubicBezTo>
                  <a:pt x="96816" y="238754"/>
                  <a:pt x="116730" y="211531"/>
                  <a:pt x="113234" y="181237"/>
                </a:cubicBezTo>
                <a:cubicBezTo>
                  <a:pt x="112387" y="173822"/>
                  <a:pt x="110269" y="166831"/>
                  <a:pt x="106773" y="160369"/>
                </a:cubicBezTo>
                <a:lnTo>
                  <a:pt x="70016" y="95862"/>
                </a:lnTo>
                <a:lnTo>
                  <a:pt x="148825" y="71499"/>
                </a:lnTo>
                <a:lnTo>
                  <a:pt x="124568" y="0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DC62AB0-2F2C-0668-8D9C-3C4C665EE3CC}"/>
              </a:ext>
            </a:extLst>
          </p:cNvPr>
          <p:cNvSpPr txBox="1"/>
          <p:nvPr/>
        </p:nvSpPr>
        <p:spPr>
          <a:xfrm>
            <a:off x="5801301" y="567532"/>
            <a:ext cx="491335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When an email arrived</a:t>
            </a:r>
          </a:p>
        </p:txBody>
      </p:sp>
      <p:sp>
        <p:nvSpPr>
          <p:cNvPr id="537" name="TextBox 536">
            <a:extLst>
              <a:ext uri="{FF2B5EF4-FFF2-40B4-BE49-F238E27FC236}">
                <a16:creationId xmlns:a16="http://schemas.microsoft.com/office/drawing/2014/main" id="{4E47BDFB-8E55-BA22-C30E-D445AD58F37D}"/>
              </a:ext>
            </a:extLst>
          </p:cNvPr>
          <p:cNvSpPr txBox="1"/>
          <p:nvPr/>
        </p:nvSpPr>
        <p:spPr>
          <a:xfrm>
            <a:off x="7081936" y="1224256"/>
            <a:ext cx="401216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>
                <a:sym typeface="Monotype Corsiva"/>
              </a:rPr>
              <a:t>A chance to shine?</a:t>
            </a:r>
            <a:endParaRPr lang="en-GB" dirty="0"/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AB875B1-F2F9-1BB9-1F9C-F82E9AD83C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51628" y="3338805"/>
            <a:ext cx="809625" cy="60960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6BED62C-7899-2F9B-AB27-978F50211666}"/>
              </a:ext>
            </a:extLst>
          </p:cNvPr>
          <p:cNvGrpSpPr/>
          <p:nvPr/>
        </p:nvGrpSpPr>
        <p:grpSpPr>
          <a:xfrm>
            <a:off x="2260600" y="482554"/>
            <a:ext cx="3410022" cy="9194846"/>
            <a:chOff x="2260600" y="482554"/>
            <a:chExt cx="3410022" cy="9194846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925DF8A8-13CA-49E0-E556-31FF47629E21}"/>
                </a:ext>
              </a:extLst>
            </p:cNvPr>
            <p:cNvGrpSpPr/>
            <p:nvPr/>
          </p:nvGrpSpPr>
          <p:grpSpPr>
            <a:xfrm rot="21427237">
              <a:off x="2647823" y="482554"/>
              <a:ext cx="3022799" cy="6101255"/>
              <a:chOff x="2647823" y="482554"/>
              <a:chExt cx="3022799" cy="6101255"/>
            </a:xfrm>
          </p:grpSpPr>
          <p:grpSp>
            <p:nvGrpSpPr>
              <p:cNvPr id="5" name="Graphic 8">
                <a:extLst>
                  <a:ext uri="{FF2B5EF4-FFF2-40B4-BE49-F238E27FC236}">
                    <a16:creationId xmlns:a16="http://schemas.microsoft.com/office/drawing/2014/main" id="{4F23BAED-1BB2-0B37-D94A-100DA36DD3D2}"/>
                  </a:ext>
                </a:extLst>
              </p:cNvPr>
              <p:cNvGrpSpPr/>
              <p:nvPr/>
            </p:nvGrpSpPr>
            <p:grpSpPr>
              <a:xfrm>
                <a:off x="2943681" y="5509874"/>
                <a:ext cx="443067" cy="1073935"/>
                <a:chOff x="2943681" y="5509874"/>
                <a:chExt cx="443067" cy="1073935"/>
              </a:xfrm>
            </p:grpSpPr>
            <p:grpSp>
              <p:nvGrpSpPr>
                <p:cNvPr id="1354" name="Graphic 8">
                  <a:extLst>
                    <a:ext uri="{FF2B5EF4-FFF2-40B4-BE49-F238E27FC236}">
                      <a16:creationId xmlns:a16="http://schemas.microsoft.com/office/drawing/2014/main" id="{ECAB4B0A-9D13-C261-6691-F75B49DC56DA}"/>
                    </a:ext>
                  </a:extLst>
                </p:cNvPr>
                <p:cNvGrpSpPr/>
                <p:nvPr/>
              </p:nvGrpSpPr>
              <p:grpSpPr>
                <a:xfrm>
                  <a:off x="2943681" y="5509874"/>
                  <a:ext cx="443067" cy="1073935"/>
                  <a:chOff x="2943681" y="5509874"/>
                  <a:chExt cx="443067" cy="1073935"/>
                </a:xfrm>
              </p:grpSpPr>
              <p:grpSp>
                <p:nvGrpSpPr>
                  <p:cNvPr id="1358" name="Graphic 8">
                    <a:extLst>
                      <a:ext uri="{FF2B5EF4-FFF2-40B4-BE49-F238E27FC236}">
                        <a16:creationId xmlns:a16="http://schemas.microsoft.com/office/drawing/2014/main" id="{D3AB29F9-1765-F9A6-F8BD-58DF6300C511}"/>
                      </a:ext>
                    </a:extLst>
                  </p:cNvPr>
                  <p:cNvGrpSpPr/>
                  <p:nvPr/>
                </p:nvGrpSpPr>
                <p:grpSpPr>
                  <a:xfrm>
                    <a:off x="3007736" y="5509874"/>
                    <a:ext cx="379012" cy="920256"/>
                    <a:chOff x="3007736" y="5509874"/>
                    <a:chExt cx="379012" cy="920256"/>
                  </a:xfrm>
                </p:grpSpPr>
                <p:sp>
                  <p:nvSpPr>
                    <p:cNvPr id="1360" name="Freeform: Shape 1359">
                      <a:extLst>
                        <a:ext uri="{FF2B5EF4-FFF2-40B4-BE49-F238E27FC236}">
                          <a16:creationId xmlns:a16="http://schemas.microsoft.com/office/drawing/2014/main" id="{382FBE8D-9569-21EF-A52F-264CBB94BA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037" y="5509874"/>
                      <a:ext cx="378711" cy="918048"/>
                    </a:xfrm>
                    <a:custGeom>
                      <a:avLst/>
                      <a:gdLst>
                        <a:gd name="connsiteX0" fmla="*/ 72587 w 378711"/>
                        <a:gd name="connsiteY0" fmla="*/ 917942 h 918048"/>
                        <a:gd name="connsiteX1" fmla="*/ 23121 w 378711"/>
                        <a:gd name="connsiteY1" fmla="*/ 689145 h 918048"/>
                        <a:gd name="connsiteX2" fmla="*/ 2147 w 378711"/>
                        <a:gd name="connsiteY2" fmla="*/ 570827 h 918048"/>
                        <a:gd name="connsiteX3" fmla="*/ 2147 w 378711"/>
                        <a:gd name="connsiteY3" fmla="*/ 523373 h 918048"/>
                        <a:gd name="connsiteX4" fmla="*/ 5749 w 378711"/>
                        <a:gd name="connsiteY4" fmla="*/ 512675 h 918048"/>
                        <a:gd name="connsiteX5" fmla="*/ 6702 w 378711"/>
                        <a:gd name="connsiteY5" fmla="*/ 510239 h 918048"/>
                        <a:gd name="connsiteX6" fmla="*/ 8185 w 378711"/>
                        <a:gd name="connsiteY6" fmla="*/ 506214 h 918048"/>
                        <a:gd name="connsiteX7" fmla="*/ 11045 w 378711"/>
                        <a:gd name="connsiteY7" fmla="*/ 499011 h 918048"/>
                        <a:gd name="connsiteX8" fmla="*/ 16553 w 378711"/>
                        <a:gd name="connsiteY8" fmla="*/ 485134 h 918048"/>
                        <a:gd name="connsiteX9" fmla="*/ 38586 w 378711"/>
                        <a:gd name="connsiteY9" fmla="*/ 430796 h 918048"/>
                        <a:gd name="connsiteX10" fmla="*/ 216858 w 378711"/>
                        <a:gd name="connsiteY10" fmla="*/ 0 h 918048"/>
                        <a:gd name="connsiteX11" fmla="*/ 378712 w 378711"/>
                        <a:gd name="connsiteY11" fmla="*/ 78066 h 918048"/>
                        <a:gd name="connsiteX12" fmla="*/ 154468 w 378711"/>
                        <a:gd name="connsiteY12" fmla="*/ 485876 h 918048"/>
                        <a:gd name="connsiteX13" fmla="*/ 126927 w 378711"/>
                        <a:gd name="connsiteY13" fmla="*/ 536720 h 918048"/>
                        <a:gd name="connsiteX14" fmla="*/ 120254 w 378711"/>
                        <a:gd name="connsiteY14" fmla="*/ 549219 h 918048"/>
                        <a:gd name="connsiteX15" fmla="*/ 117076 w 378711"/>
                        <a:gd name="connsiteY15" fmla="*/ 555257 h 918048"/>
                        <a:gd name="connsiteX16" fmla="*/ 115699 w 378711"/>
                        <a:gd name="connsiteY16" fmla="*/ 557905 h 918048"/>
                        <a:gd name="connsiteX17" fmla="*/ 115170 w 378711"/>
                        <a:gd name="connsiteY17" fmla="*/ 558964 h 918048"/>
                        <a:gd name="connsiteX18" fmla="*/ 115170 w 378711"/>
                        <a:gd name="connsiteY18" fmla="*/ 558964 h 918048"/>
                        <a:gd name="connsiteX19" fmla="*/ 115170 w 378711"/>
                        <a:gd name="connsiteY19" fmla="*/ 558964 h 918048"/>
                        <a:gd name="connsiteX20" fmla="*/ 117394 w 378711"/>
                        <a:gd name="connsiteY20" fmla="*/ 551655 h 918048"/>
                        <a:gd name="connsiteX21" fmla="*/ 117394 w 378711"/>
                        <a:gd name="connsiteY21" fmla="*/ 562142 h 918048"/>
                        <a:gd name="connsiteX22" fmla="*/ 124809 w 378711"/>
                        <a:gd name="connsiteY22" fmla="*/ 674527 h 918048"/>
                        <a:gd name="connsiteX23" fmla="*/ 148642 w 378711"/>
                        <a:gd name="connsiteY23" fmla="*/ 905019 h 918048"/>
                        <a:gd name="connsiteX24" fmla="*/ 72905 w 378711"/>
                        <a:gd name="connsiteY24" fmla="*/ 918048 h 918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78711" h="918048">
                          <a:moveTo>
                            <a:pt x="72587" y="917942"/>
                          </a:moveTo>
                          <a:cubicBezTo>
                            <a:pt x="55322" y="841889"/>
                            <a:pt x="38692" y="765940"/>
                            <a:pt x="23121" y="689145"/>
                          </a:cubicBezTo>
                          <a:cubicBezTo>
                            <a:pt x="15494" y="650377"/>
                            <a:pt x="7867" y="612774"/>
                            <a:pt x="2147" y="570827"/>
                          </a:cubicBezTo>
                          <a:cubicBezTo>
                            <a:pt x="1618" y="559706"/>
                            <a:pt x="-2408" y="551549"/>
                            <a:pt x="2147" y="523373"/>
                          </a:cubicBezTo>
                          <a:lnTo>
                            <a:pt x="5749" y="512675"/>
                          </a:lnTo>
                          <a:lnTo>
                            <a:pt x="6702" y="510239"/>
                          </a:lnTo>
                          <a:lnTo>
                            <a:pt x="8185" y="506214"/>
                          </a:lnTo>
                          <a:lnTo>
                            <a:pt x="11045" y="499011"/>
                          </a:lnTo>
                          <a:lnTo>
                            <a:pt x="16553" y="485134"/>
                          </a:lnTo>
                          <a:lnTo>
                            <a:pt x="38586" y="430796"/>
                          </a:lnTo>
                          <a:lnTo>
                            <a:pt x="216858" y="0"/>
                          </a:lnTo>
                          <a:lnTo>
                            <a:pt x="378712" y="78066"/>
                          </a:lnTo>
                          <a:lnTo>
                            <a:pt x="154468" y="485876"/>
                          </a:lnTo>
                          <a:lnTo>
                            <a:pt x="126927" y="536720"/>
                          </a:lnTo>
                          <a:lnTo>
                            <a:pt x="120254" y="549219"/>
                          </a:lnTo>
                          <a:lnTo>
                            <a:pt x="117076" y="555257"/>
                          </a:lnTo>
                          <a:lnTo>
                            <a:pt x="115699" y="557905"/>
                          </a:lnTo>
                          <a:lnTo>
                            <a:pt x="115170" y="558964"/>
                          </a:lnTo>
                          <a:cubicBezTo>
                            <a:pt x="115170" y="558964"/>
                            <a:pt x="115170" y="558964"/>
                            <a:pt x="115170" y="558964"/>
                          </a:cubicBezTo>
                          <a:lnTo>
                            <a:pt x="115170" y="558964"/>
                          </a:lnTo>
                          <a:cubicBezTo>
                            <a:pt x="115170" y="558964"/>
                            <a:pt x="117394" y="551655"/>
                            <a:pt x="117394" y="551655"/>
                          </a:cubicBezTo>
                          <a:cubicBezTo>
                            <a:pt x="118242" y="542546"/>
                            <a:pt x="116864" y="553985"/>
                            <a:pt x="117394" y="562142"/>
                          </a:cubicBezTo>
                          <a:cubicBezTo>
                            <a:pt x="118136" y="597415"/>
                            <a:pt x="121525" y="636607"/>
                            <a:pt x="124809" y="674527"/>
                          </a:cubicBezTo>
                          <a:cubicBezTo>
                            <a:pt x="131694" y="751111"/>
                            <a:pt x="139850" y="828330"/>
                            <a:pt x="148642" y="905019"/>
                          </a:cubicBezTo>
                          <a:lnTo>
                            <a:pt x="72905" y="918048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61" name="Graphic 8">
                      <a:extLst>
                        <a:ext uri="{FF2B5EF4-FFF2-40B4-BE49-F238E27FC236}">
                          <a16:creationId xmlns:a16="http://schemas.microsoft.com/office/drawing/2014/main" id="{EABA5F3E-C547-A931-CF4B-064621FE8D1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07736" y="5546419"/>
                      <a:ext cx="360158" cy="852407"/>
                      <a:chOff x="3007736" y="5546419"/>
                      <a:chExt cx="360158" cy="852407"/>
                    </a:xfrm>
                    <a:solidFill>
                      <a:srgbClr val="B0292E"/>
                    </a:solidFill>
                  </p:grpSpPr>
                  <p:sp>
                    <p:nvSpPr>
                      <p:cNvPr id="1415" name="Freeform: Shape 1414">
                        <a:extLst>
                          <a:ext uri="{FF2B5EF4-FFF2-40B4-BE49-F238E27FC236}">
                            <a16:creationId xmlns:a16="http://schemas.microsoft.com/office/drawing/2014/main" id="{A6AFB15B-FA4E-E030-AB3D-A82F41EF53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4017" y="5916837"/>
                        <a:ext cx="140774" cy="108360"/>
                      </a:xfrm>
                      <a:custGeom>
                        <a:avLst/>
                        <a:gdLst>
                          <a:gd name="connsiteX0" fmla="*/ 112387 w 140774"/>
                          <a:gd name="connsiteY0" fmla="*/ 108361 h 108360"/>
                          <a:gd name="connsiteX1" fmla="*/ 53810 w 140774"/>
                          <a:gd name="connsiteY1" fmla="*/ 78702 h 108360"/>
                          <a:gd name="connsiteX2" fmla="*/ 0 w 140774"/>
                          <a:gd name="connsiteY2" fmla="*/ 54763 h 108360"/>
                          <a:gd name="connsiteX3" fmla="*/ 22456 w 140774"/>
                          <a:gd name="connsiteY3" fmla="*/ 0 h 108360"/>
                          <a:gd name="connsiteX4" fmla="*/ 79868 w 140774"/>
                          <a:gd name="connsiteY4" fmla="*/ 25634 h 108360"/>
                          <a:gd name="connsiteX5" fmla="*/ 140775 w 140774"/>
                          <a:gd name="connsiteY5" fmla="*/ 56563 h 108360"/>
                          <a:gd name="connsiteX6" fmla="*/ 112493 w 140774"/>
                          <a:gd name="connsiteY6" fmla="*/ 108361 h 108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0774" h="108360">
                            <a:moveTo>
                              <a:pt x="112387" y="108361"/>
                            </a:moveTo>
                            <a:cubicBezTo>
                              <a:pt x="39510" y="72770"/>
                              <a:pt x="67686" y="85269"/>
                              <a:pt x="53810" y="78702"/>
                            </a:cubicBezTo>
                            <a:cubicBezTo>
                              <a:pt x="42264" y="73300"/>
                              <a:pt x="10805" y="58999"/>
                              <a:pt x="0" y="54763"/>
                            </a:cubicBezTo>
                            <a:lnTo>
                              <a:pt x="22456" y="0"/>
                            </a:lnTo>
                            <a:cubicBezTo>
                              <a:pt x="34426" y="4661"/>
                              <a:pt x="67792" y="19808"/>
                              <a:pt x="79868" y="25634"/>
                            </a:cubicBezTo>
                            <a:cubicBezTo>
                              <a:pt x="93002" y="31883"/>
                              <a:pt x="64932" y="19278"/>
                              <a:pt x="140775" y="56563"/>
                            </a:cubicBezTo>
                            <a:lnTo>
                              <a:pt x="112493" y="1083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16" name="Freeform: Shape 1415">
                        <a:extLst>
                          <a:ext uri="{FF2B5EF4-FFF2-40B4-BE49-F238E27FC236}">
                            <a16:creationId xmlns:a16="http://schemas.microsoft.com/office/drawing/2014/main" id="{DB1235A4-5C09-52B4-899E-FD1C48695A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2044" y="5824047"/>
                        <a:ext cx="150731" cy="113233"/>
                      </a:xfrm>
                      <a:custGeom>
                        <a:avLst/>
                        <a:gdLst>
                          <a:gd name="connsiteX0" fmla="*/ 122238 w 150731"/>
                          <a:gd name="connsiteY0" fmla="*/ 113233 h 113233"/>
                          <a:gd name="connsiteX1" fmla="*/ 58365 w 150731"/>
                          <a:gd name="connsiteY1" fmla="*/ 81032 h 113233"/>
                          <a:gd name="connsiteX2" fmla="*/ 0 w 150731"/>
                          <a:gd name="connsiteY2" fmla="*/ 54551 h 113233"/>
                          <a:gd name="connsiteX3" fmla="*/ 22456 w 150731"/>
                          <a:gd name="connsiteY3" fmla="*/ 0 h 113233"/>
                          <a:gd name="connsiteX4" fmla="*/ 84635 w 150731"/>
                          <a:gd name="connsiteY4" fmla="*/ 27964 h 113233"/>
                          <a:gd name="connsiteX5" fmla="*/ 150732 w 150731"/>
                          <a:gd name="connsiteY5" fmla="*/ 61330 h 113233"/>
                          <a:gd name="connsiteX6" fmla="*/ 122344 w 150731"/>
                          <a:gd name="connsiteY6" fmla="*/ 113233 h 113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0731" h="113233">
                            <a:moveTo>
                              <a:pt x="122238" y="113233"/>
                            </a:moveTo>
                            <a:cubicBezTo>
                              <a:pt x="44489" y="75100"/>
                              <a:pt x="72135" y="87599"/>
                              <a:pt x="58365" y="81032"/>
                            </a:cubicBezTo>
                            <a:cubicBezTo>
                              <a:pt x="45760" y="74994"/>
                              <a:pt x="11652" y="59317"/>
                              <a:pt x="0" y="54551"/>
                            </a:cubicBezTo>
                            <a:lnTo>
                              <a:pt x="22456" y="0"/>
                            </a:lnTo>
                            <a:cubicBezTo>
                              <a:pt x="35379" y="5084"/>
                              <a:pt x="71500" y="21714"/>
                              <a:pt x="84635" y="27964"/>
                            </a:cubicBezTo>
                            <a:lnTo>
                              <a:pt x="150732" y="61330"/>
                            </a:lnTo>
                            <a:lnTo>
                              <a:pt x="122344" y="11323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17" name="Freeform: Shape 1416">
                        <a:extLst>
                          <a:ext uri="{FF2B5EF4-FFF2-40B4-BE49-F238E27FC236}">
                            <a16:creationId xmlns:a16="http://schemas.microsoft.com/office/drawing/2014/main" id="{41FA65B4-8051-4C3F-0511-941BC69869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6973" y="5546419"/>
                        <a:ext cx="180920" cy="127003"/>
                      </a:xfrm>
                      <a:custGeom>
                        <a:avLst/>
                        <a:gdLst>
                          <a:gd name="connsiteX0" fmla="*/ 152427 w 180920"/>
                          <a:gd name="connsiteY0" fmla="*/ 127003 h 127003"/>
                          <a:gd name="connsiteX1" fmla="*/ 72559 w 180920"/>
                          <a:gd name="connsiteY1" fmla="*/ 87600 h 127003"/>
                          <a:gd name="connsiteX2" fmla="*/ 0 w 180920"/>
                          <a:gd name="connsiteY2" fmla="*/ 54339 h 127003"/>
                          <a:gd name="connsiteX3" fmla="*/ 22562 w 180920"/>
                          <a:gd name="connsiteY3" fmla="*/ 0 h 127003"/>
                          <a:gd name="connsiteX4" fmla="*/ 99040 w 180920"/>
                          <a:gd name="connsiteY4" fmla="*/ 34744 h 127003"/>
                          <a:gd name="connsiteX5" fmla="*/ 180921 w 180920"/>
                          <a:gd name="connsiteY5" fmla="*/ 75101 h 127003"/>
                          <a:gd name="connsiteX6" fmla="*/ 152321 w 180920"/>
                          <a:gd name="connsiteY6" fmla="*/ 127003 h 127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0920" h="127003">
                            <a:moveTo>
                              <a:pt x="152427" y="127003"/>
                            </a:moveTo>
                            <a:lnTo>
                              <a:pt x="72559" y="87600"/>
                            </a:lnTo>
                            <a:lnTo>
                              <a:pt x="0" y="54339"/>
                            </a:lnTo>
                            <a:lnTo>
                              <a:pt x="22562" y="0"/>
                            </a:lnTo>
                            <a:cubicBezTo>
                              <a:pt x="38451" y="6567"/>
                              <a:pt x="82834" y="26905"/>
                              <a:pt x="99040" y="34744"/>
                            </a:cubicBezTo>
                            <a:lnTo>
                              <a:pt x="180921" y="75101"/>
                            </a:lnTo>
                            <a:lnTo>
                              <a:pt x="152321" y="12700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18" name="Freeform: Shape 1417">
                        <a:extLst>
                          <a:ext uri="{FF2B5EF4-FFF2-40B4-BE49-F238E27FC236}">
                            <a16:creationId xmlns:a16="http://schemas.microsoft.com/office/drawing/2014/main" id="{3B2D7EA1-9DA2-48FB-4CA4-373FF0CF20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48522" y="5638890"/>
                        <a:ext cx="170963" cy="122448"/>
                      </a:xfrm>
                      <a:custGeom>
                        <a:avLst/>
                        <a:gdLst>
                          <a:gd name="connsiteX0" fmla="*/ 142470 w 170963"/>
                          <a:gd name="connsiteY0" fmla="*/ 122449 h 122448"/>
                          <a:gd name="connsiteX1" fmla="*/ 67792 w 170963"/>
                          <a:gd name="connsiteY1" fmla="*/ 85481 h 122448"/>
                          <a:gd name="connsiteX2" fmla="*/ 0 w 170963"/>
                          <a:gd name="connsiteY2" fmla="*/ 54445 h 122448"/>
                          <a:gd name="connsiteX3" fmla="*/ 22562 w 170963"/>
                          <a:gd name="connsiteY3" fmla="*/ 0 h 122448"/>
                          <a:gd name="connsiteX4" fmla="*/ 94274 w 170963"/>
                          <a:gd name="connsiteY4" fmla="*/ 32519 h 122448"/>
                          <a:gd name="connsiteX5" fmla="*/ 170964 w 170963"/>
                          <a:gd name="connsiteY5" fmla="*/ 70546 h 122448"/>
                          <a:gd name="connsiteX6" fmla="*/ 142364 w 170963"/>
                          <a:gd name="connsiteY6" fmla="*/ 122449 h 1224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963" h="122448">
                            <a:moveTo>
                              <a:pt x="142470" y="122449"/>
                            </a:moveTo>
                            <a:lnTo>
                              <a:pt x="67792" y="85481"/>
                            </a:lnTo>
                            <a:lnTo>
                              <a:pt x="0" y="54445"/>
                            </a:lnTo>
                            <a:lnTo>
                              <a:pt x="22562" y="0"/>
                            </a:lnTo>
                            <a:cubicBezTo>
                              <a:pt x="37498" y="6144"/>
                              <a:pt x="79126" y="25316"/>
                              <a:pt x="94274" y="32519"/>
                            </a:cubicBezTo>
                            <a:lnTo>
                              <a:pt x="170964" y="70546"/>
                            </a:lnTo>
                            <a:lnTo>
                              <a:pt x="142364" y="12244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19" name="Freeform: Shape 1418">
                        <a:extLst>
                          <a:ext uri="{FF2B5EF4-FFF2-40B4-BE49-F238E27FC236}">
                            <a16:creationId xmlns:a16="http://schemas.microsoft.com/office/drawing/2014/main" id="{85BC40C0-9E0C-CA8F-E185-9EF361CBBE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0284" y="5731469"/>
                        <a:ext cx="160794" cy="117788"/>
                      </a:xfrm>
                      <a:custGeom>
                        <a:avLst/>
                        <a:gdLst>
                          <a:gd name="connsiteX0" fmla="*/ 132301 w 160794"/>
                          <a:gd name="connsiteY0" fmla="*/ 117788 h 117788"/>
                          <a:gd name="connsiteX1" fmla="*/ 63025 w 160794"/>
                          <a:gd name="connsiteY1" fmla="*/ 83257 h 117788"/>
                          <a:gd name="connsiteX2" fmla="*/ 0 w 160794"/>
                          <a:gd name="connsiteY2" fmla="*/ 54551 h 117788"/>
                          <a:gd name="connsiteX3" fmla="*/ 22562 w 160794"/>
                          <a:gd name="connsiteY3" fmla="*/ 0 h 117788"/>
                          <a:gd name="connsiteX4" fmla="*/ 89507 w 160794"/>
                          <a:gd name="connsiteY4" fmla="*/ 30294 h 117788"/>
                          <a:gd name="connsiteX5" fmla="*/ 160795 w 160794"/>
                          <a:gd name="connsiteY5" fmla="*/ 65885 h 117788"/>
                          <a:gd name="connsiteX6" fmla="*/ 132301 w 160794"/>
                          <a:gd name="connsiteY6" fmla="*/ 117788 h 1177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0794" h="117788">
                            <a:moveTo>
                              <a:pt x="132301" y="117788"/>
                            </a:moveTo>
                            <a:lnTo>
                              <a:pt x="63025" y="83257"/>
                            </a:lnTo>
                            <a:cubicBezTo>
                              <a:pt x="49255" y="76689"/>
                              <a:pt x="12605" y="59741"/>
                              <a:pt x="0" y="54551"/>
                            </a:cubicBezTo>
                            <a:lnTo>
                              <a:pt x="22562" y="0"/>
                            </a:lnTo>
                            <a:cubicBezTo>
                              <a:pt x="36438" y="5614"/>
                              <a:pt x="75313" y="23515"/>
                              <a:pt x="89507" y="30294"/>
                            </a:cubicBezTo>
                            <a:lnTo>
                              <a:pt x="160795" y="65885"/>
                            </a:lnTo>
                            <a:lnTo>
                              <a:pt x="132301" y="11778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20" name="Freeform: Shape 1419">
                        <a:extLst>
                          <a:ext uri="{FF2B5EF4-FFF2-40B4-BE49-F238E27FC236}">
                            <a16:creationId xmlns:a16="http://schemas.microsoft.com/office/drawing/2014/main" id="{87300343-AA12-E9B3-F070-9A26D21898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9737" y="6226984"/>
                        <a:ext cx="102747" cy="71605"/>
                      </a:xfrm>
                      <a:custGeom>
                        <a:avLst/>
                        <a:gdLst>
                          <a:gd name="connsiteX0" fmla="*/ 102642 w 102747"/>
                          <a:gd name="connsiteY0" fmla="*/ 58577 h 71605"/>
                          <a:gd name="connsiteX1" fmla="*/ 54657 w 102747"/>
                          <a:gd name="connsiteY1" fmla="*/ 63449 h 71605"/>
                          <a:gd name="connsiteX2" fmla="*/ 12287 w 102747"/>
                          <a:gd name="connsiteY2" fmla="*/ 71605 h 71605"/>
                          <a:gd name="connsiteX3" fmla="*/ 0 w 102747"/>
                          <a:gd name="connsiteY3" fmla="*/ 13559 h 71605"/>
                          <a:gd name="connsiteX4" fmla="*/ 46183 w 102747"/>
                          <a:gd name="connsiteY4" fmla="*/ 4873 h 71605"/>
                          <a:gd name="connsiteX5" fmla="*/ 96922 w 102747"/>
                          <a:gd name="connsiteY5" fmla="*/ 0 h 71605"/>
                          <a:gd name="connsiteX6" fmla="*/ 102748 w 102747"/>
                          <a:gd name="connsiteY6" fmla="*/ 58577 h 71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747" h="71605">
                            <a:moveTo>
                              <a:pt x="102642" y="58577"/>
                            </a:moveTo>
                            <a:cubicBezTo>
                              <a:pt x="40887" y="66732"/>
                              <a:pt x="68745" y="61225"/>
                              <a:pt x="54657" y="63449"/>
                            </a:cubicBezTo>
                            <a:cubicBezTo>
                              <a:pt x="45442" y="64932"/>
                              <a:pt x="20550" y="69486"/>
                              <a:pt x="12287" y="71605"/>
                            </a:cubicBezTo>
                            <a:lnTo>
                              <a:pt x="0" y="13559"/>
                            </a:lnTo>
                            <a:cubicBezTo>
                              <a:pt x="9321" y="11228"/>
                              <a:pt x="36227" y="6461"/>
                              <a:pt x="46183" y="4873"/>
                            </a:cubicBezTo>
                            <a:cubicBezTo>
                              <a:pt x="59742" y="2860"/>
                              <a:pt x="31036" y="8368"/>
                              <a:pt x="96922" y="0"/>
                            </a:cubicBezTo>
                            <a:lnTo>
                              <a:pt x="102748" y="5857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21" name="Freeform: Shape 1420">
                        <a:extLst>
                          <a:ext uri="{FF2B5EF4-FFF2-40B4-BE49-F238E27FC236}">
                            <a16:creationId xmlns:a16="http://schemas.microsoft.com/office/drawing/2014/main" id="{E9D314E9-1443-FF49-C8A3-167ADE0E52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0711" y="6326447"/>
                        <a:ext cx="92260" cy="70334"/>
                      </a:xfrm>
                      <a:custGeom>
                        <a:avLst/>
                        <a:gdLst>
                          <a:gd name="connsiteX0" fmla="*/ 92261 w 92260"/>
                          <a:gd name="connsiteY0" fmla="*/ 58682 h 70334"/>
                          <a:gd name="connsiteX1" fmla="*/ 49997 w 92260"/>
                          <a:gd name="connsiteY1" fmla="*/ 62707 h 70334"/>
                          <a:gd name="connsiteX2" fmla="*/ 12817 w 92260"/>
                          <a:gd name="connsiteY2" fmla="*/ 70334 h 70334"/>
                          <a:gd name="connsiteX3" fmla="*/ 0 w 92260"/>
                          <a:gd name="connsiteY3" fmla="*/ 12605 h 70334"/>
                          <a:gd name="connsiteX4" fmla="*/ 40781 w 92260"/>
                          <a:gd name="connsiteY4" fmla="*/ 4237 h 70334"/>
                          <a:gd name="connsiteX5" fmla="*/ 85799 w 92260"/>
                          <a:gd name="connsiteY5" fmla="*/ 0 h 70334"/>
                          <a:gd name="connsiteX6" fmla="*/ 92155 w 92260"/>
                          <a:gd name="connsiteY6" fmla="*/ 58576 h 70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260" h="70334">
                            <a:moveTo>
                              <a:pt x="92261" y="58682"/>
                            </a:moveTo>
                            <a:cubicBezTo>
                              <a:pt x="37392" y="66097"/>
                              <a:pt x="63237" y="60482"/>
                              <a:pt x="49997" y="62707"/>
                            </a:cubicBezTo>
                            <a:cubicBezTo>
                              <a:pt x="41840" y="64084"/>
                              <a:pt x="20020" y="68321"/>
                              <a:pt x="12817" y="70334"/>
                            </a:cubicBezTo>
                            <a:lnTo>
                              <a:pt x="0" y="12605"/>
                            </a:lnTo>
                            <a:cubicBezTo>
                              <a:pt x="8156" y="10274"/>
                              <a:pt x="31989" y="5720"/>
                              <a:pt x="40781" y="4237"/>
                            </a:cubicBezTo>
                            <a:cubicBezTo>
                              <a:pt x="53598" y="2224"/>
                              <a:pt x="26693" y="7838"/>
                              <a:pt x="85799" y="0"/>
                            </a:cubicBezTo>
                            <a:lnTo>
                              <a:pt x="92155" y="5857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22" name="Freeform: Shape 1421">
                        <a:extLst>
                          <a:ext uri="{FF2B5EF4-FFF2-40B4-BE49-F238E27FC236}">
                            <a16:creationId xmlns:a16="http://schemas.microsoft.com/office/drawing/2014/main" id="{98C3530B-859F-2DD4-5D17-65F5988A8A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9823" y="6127944"/>
                        <a:ext cx="112916" cy="71816"/>
                      </a:xfrm>
                      <a:custGeom>
                        <a:avLst/>
                        <a:gdLst>
                          <a:gd name="connsiteX0" fmla="*/ 112916 w 112916"/>
                          <a:gd name="connsiteY0" fmla="*/ 58152 h 71816"/>
                          <a:gd name="connsiteX1" fmla="*/ 59106 w 112916"/>
                          <a:gd name="connsiteY1" fmla="*/ 63555 h 71816"/>
                          <a:gd name="connsiteX2" fmla="*/ 11440 w 112916"/>
                          <a:gd name="connsiteY2" fmla="*/ 71816 h 71816"/>
                          <a:gd name="connsiteX3" fmla="*/ 0 w 112916"/>
                          <a:gd name="connsiteY3" fmla="*/ 13029 h 71816"/>
                          <a:gd name="connsiteX4" fmla="*/ 51586 w 112916"/>
                          <a:gd name="connsiteY4" fmla="*/ 4872 h 71816"/>
                          <a:gd name="connsiteX5" fmla="*/ 108150 w 112916"/>
                          <a:gd name="connsiteY5" fmla="*/ 0 h 71816"/>
                          <a:gd name="connsiteX6" fmla="*/ 112810 w 112916"/>
                          <a:gd name="connsiteY6" fmla="*/ 58152 h 7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916" h="71816">
                            <a:moveTo>
                              <a:pt x="112916" y="58152"/>
                            </a:moveTo>
                            <a:cubicBezTo>
                              <a:pt x="44489" y="66626"/>
                              <a:pt x="73830" y="61436"/>
                              <a:pt x="59106" y="63555"/>
                            </a:cubicBezTo>
                            <a:cubicBezTo>
                              <a:pt x="48726" y="65037"/>
                              <a:pt x="20761" y="69592"/>
                              <a:pt x="11440" y="71816"/>
                            </a:cubicBezTo>
                            <a:lnTo>
                              <a:pt x="0" y="13029"/>
                            </a:lnTo>
                            <a:cubicBezTo>
                              <a:pt x="10381" y="10698"/>
                              <a:pt x="40570" y="6249"/>
                              <a:pt x="51586" y="4872"/>
                            </a:cubicBezTo>
                            <a:cubicBezTo>
                              <a:pt x="65674" y="3072"/>
                              <a:pt x="35697" y="7838"/>
                              <a:pt x="108150" y="0"/>
                            </a:cubicBezTo>
                            <a:lnTo>
                              <a:pt x="112810" y="581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23" name="Freeform: Shape 1422">
                        <a:extLst>
                          <a:ext uri="{FF2B5EF4-FFF2-40B4-BE49-F238E27FC236}">
                            <a16:creationId xmlns:a16="http://schemas.microsoft.com/office/drawing/2014/main" id="{E4D77D71-76ED-5EFD-318E-2F3674CF36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07736" y="6010686"/>
                        <a:ext cx="119283" cy="88235"/>
                      </a:xfrm>
                      <a:custGeom>
                        <a:avLst/>
                        <a:gdLst>
                          <a:gd name="connsiteX0" fmla="*/ 117907 w 119283"/>
                          <a:gd name="connsiteY0" fmla="*/ 77537 h 88235"/>
                          <a:gd name="connsiteX1" fmla="*/ 58165 w 119283"/>
                          <a:gd name="connsiteY1" fmla="*/ 81562 h 88235"/>
                          <a:gd name="connsiteX2" fmla="*/ 4885 w 119283"/>
                          <a:gd name="connsiteY2" fmla="*/ 88235 h 88235"/>
                          <a:gd name="connsiteX3" fmla="*/ 754 w 119283"/>
                          <a:gd name="connsiteY3" fmla="*/ 55398 h 88235"/>
                          <a:gd name="connsiteX4" fmla="*/ 118 w 119283"/>
                          <a:gd name="connsiteY4" fmla="*/ 45124 h 88235"/>
                          <a:gd name="connsiteX5" fmla="*/ 2025 w 119283"/>
                          <a:gd name="connsiteY5" fmla="*/ 24363 h 88235"/>
                          <a:gd name="connsiteX6" fmla="*/ 2237 w 119283"/>
                          <a:gd name="connsiteY6" fmla="*/ 22562 h 88235"/>
                          <a:gd name="connsiteX7" fmla="*/ 5097 w 119283"/>
                          <a:gd name="connsiteY7" fmla="*/ 13664 h 88235"/>
                          <a:gd name="connsiteX8" fmla="*/ 5732 w 119283"/>
                          <a:gd name="connsiteY8" fmla="*/ 11863 h 88235"/>
                          <a:gd name="connsiteX9" fmla="*/ 7427 w 119283"/>
                          <a:gd name="connsiteY9" fmla="*/ 7520 h 88235"/>
                          <a:gd name="connsiteX10" fmla="*/ 10393 w 119283"/>
                          <a:gd name="connsiteY10" fmla="*/ 0 h 88235"/>
                          <a:gd name="connsiteX11" fmla="*/ 63355 w 119283"/>
                          <a:gd name="connsiteY11" fmla="*/ 22456 h 88235"/>
                          <a:gd name="connsiteX12" fmla="*/ 119284 w 119283"/>
                          <a:gd name="connsiteY12" fmla="*/ 50314 h 88235"/>
                          <a:gd name="connsiteX13" fmla="*/ 116106 w 119283"/>
                          <a:gd name="connsiteY13" fmla="*/ 56246 h 88235"/>
                          <a:gd name="connsiteX14" fmla="*/ 115153 w 119283"/>
                          <a:gd name="connsiteY14" fmla="*/ 58152 h 88235"/>
                          <a:gd name="connsiteX15" fmla="*/ 115153 w 119283"/>
                          <a:gd name="connsiteY15" fmla="*/ 57940 h 88235"/>
                          <a:gd name="connsiteX16" fmla="*/ 115153 w 119283"/>
                          <a:gd name="connsiteY16" fmla="*/ 57940 h 88235"/>
                          <a:gd name="connsiteX17" fmla="*/ 117377 w 119283"/>
                          <a:gd name="connsiteY17" fmla="*/ 50844 h 88235"/>
                          <a:gd name="connsiteX18" fmla="*/ 117377 w 119283"/>
                          <a:gd name="connsiteY18" fmla="*/ 50844 h 88235"/>
                          <a:gd name="connsiteX19" fmla="*/ 117377 w 119283"/>
                          <a:gd name="connsiteY19" fmla="*/ 51056 h 88235"/>
                          <a:gd name="connsiteX20" fmla="*/ 117377 w 119283"/>
                          <a:gd name="connsiteY20" fmla="*/ 51479 h 88235"/>
                          <a:gd name="connsiteX21" fmla="*/ 116848 w 119283"/>
                          <a:gd name="connsiteY21" fmla="*/ 53280 h 88235"/>
                          <a:gd name="connsiteX22" fmla="*/ 117695 w 119283"/>
                          <a:gd name="connsiteY22" fmla="*/ 46924 h 88235"/>
                          <a:gd name="connsiteX23" fmla="*/ 117377 w 119283"/>
                          <a:gd name="connsiteY23" fmla="*/ 51585 h 88235"/>
                          <a:gd name="connsiteX24" fmla="*/ 117907 w 119283"/>
                          <a:gd name="connsiteY24" fmla="*/ 77643 h 88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9283" h="88235">
                            <a:moveTo>
                              <a:pt x="117907" y="77537"/>
                            </a:moveTo>
                            <a:cubicBezTo>
                              <a:pt x="42806" y="83998"/>
                              <a:pt x="73312" y="80079"/>
                              <a:pt x="58165" y="81562"/>
                            </a:cubicBezTo>
                            <a:cubicBezTo>
                              <a:pt x="46513" y="82727"/>
                              <a:pt x="15371" y="86328"/>
                              <a:pt x="4885" y="88235"/>
                            </a:cubicBezTo>
                            <a:cubicBezTo>
                              <a:pt x="3296" y="77748"/>
                              <a:pt x="1707" y="67686"/>
                              <a:pt x="754" y="55398"/>
                            </a:cubicBezTo>
                            <a:lnTo>
                              <a:pt x="118" y="45124"/>
                            </a:lnTo>
                            <a:cubicBezTo>
                              <a:pt x="-518" y="42158"/>
                              <a:pt x="1601" y="25104"/>
                              <a:pt x="2025" y="24363"/>
                            </a:cubicBezTo>
                            <a:lnTo>
                              <a:pt x="2237" y="22562"/>
                            </a:lnTo>
                            <a:lnTo>
                              <a:pt x="5097" y="13664"/>
                            </a:lnTo>
                            <a:lnTo>
                              <a:pt x="5732" y="11863"/>
                            </a:lnTo>
                            <a:lnTo>
                              <a:pt x="7427" y="7520"/>
                            </a:lnTo>
                            <a:lnTo>
                              <a:pt x="10393" y="0"/>
                            </a:lnTo>
                            <a:cubicBezTo>
                              <a:pt x="21515" y="3919"/>
                              <a:pt x="52233" y="17372"/>
                              <a:pt x="63355" y="22456"/>
                            </a:cubicBezTo>
                            <a:cubicBezTo>
                              <a:pt x="76490" y="28494"/>
                              <a:pt x="48102" y="16418"/>
                              <a:pt x="119284" y="50314"/>
                            </a:cubicBezTo>
                            <a:lnTo>
                              <a:pt x="116106" y="56246"/>
                            </a:lnTo>
                            <a:lnTo>
                              <a:pt x="115153" y="58152"/>
                            </a:lnTo>
                            <a:lnTo>
                              <a:pt x="115153" y="57940"/>
                            </a:lnTo>
                            <a:lnTo>
                              <a:pt x="115153" y="57940"/>
                            </a:lnTo>
                            <a:lnTo>
                              <a:pt x="117377" y="50844"/>
                            </a:lnTo>
                            <a:lnTo>
                              <a:pt x="117377" y="50844"/>
                            </a:lnTo>
                            <a:cubicBezTo>
                              <a:pt x="117377" y="50844"/>
                              <a:pt x="117377" y="51056"/>
                              <a:pt x="117377" y="51056"/>
                            </a:cubicBezTo>
                            <a:lnTo>
                              <a:pt x="117377" y="51479"/>
                            </a:lnTo>
                            <a:cubicBezTo>
                              <a:pt x="117377" y="51479"/>
                              <a:pt x="116848" y="53280"/>
                              <a:pt x="116848" y="53280"/>
                            </a:cubicBezTo>
                            <a:cubicBezTo>
                              <a:pt x="117166" y="54869"/>
                              <a:pt x="118225" y="42899"/>
                              <a:pt x="117695" y="46924"/>
                            </a:cubicBezTo>
                            <a:lnTo>
                              <a:pt x="117377" y="51585"/>
                            </a:lnTo>
                            <a:cubicBezTo>
                              <a:pt x="117166" y="59000"/>
                              <a:pt x="117483" y="68533"/>
                              <a:pt x="117907" y="77643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362" name="Graphic 8">
                      <a:extLst>
                        <a:ext uri="{FF2B5EF4-FFF2-40B4-BE49-F238E27FC236}">
                          <a16:creationId xmlns:a16="http://schemas.microsoft.com/office/drawing/2014/main" id="{4847BC70-4C9B-EFEA-4D2B-86A13744D5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61770" y="5509874"/>
                      <a:ext cx="324979" cy="920150"/>
                      <a:chOff x="3061770" y="5509874"/>
                      <a:chExt cx="324979" cy="920150"/>
                    </a:xfrm>
                  </p:grpSpPr>
                  <p:sp>
                    <p:nvSpPr>
                      <p:cNvPr id="1395" name="Freeform: Shape 1394">
                        <a:extLst>
                          <a:ext uri="{FF2B5EF4-FFF2-40B4-BE49-F238E27FC236}">
                            <a16:creationId xmlns:a16="http://schemas.microsoft.com/office/drawing/2014/main" id="{00DB9782-DCA7-3804-351E-957AC5002C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0383" y="5509874"/>
                        <a:ext cx="176365" cy="111644"/>
                      </a:xfrm>
                      <a:custGeom>
                        <a:avLst/>
                        <a:gdLst>
                          <a:gd name="connsiteX0" fmla="*/ 176260 w 176365"/>
                          <a:gd name="connsiteY0" fmla="*/ 78066 h 111644"/>
                          <a:gd name="connsiteX1" fmla="*/ 157723 w 176365"/>
                          <a:gd name="connsiteY1" fmla="*/ 111645 h 111644"/>
                          <a:gd name="connsiteX2" fmla="*/ 75843 w 176365"/>
                          <a:gd name="connsiteY2" fmla="*/ 71288 h 111644"/>
                          <a:gd name="connsiteX3" fmla="*/ 57941 w 176365"/>
                          <a:gd name="connsiteY3" fmla="*/ 62919 h 111644"/>
                          <a:gd name="connsiteX4" fmla="*/ 0 w 176365"/>
                          <a:gd name="connsiteY4" fmla="*/ 34850 h 111644"/>
                          <a:gd name="connsiteX5" fmla="*/ 14512 w 176365"/>
                          <a:gd name="connsiteY5" fmla="*/ 0 h 111644"/>
                          <a:gd name="connsiteX6" fmla="*/ 176366 w 176365"/>
                          <a:gd name="connsiteY6" fmla="*/ 78066 h 111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6365" h="111644">
                            <a:moveTo>
                              <a:pt x="176260" y="78066"/>
                            </a:moveTo>
                            <a:lnTo>
                              <a:pt x="157723" y="111645"/>
                            </a:lnTo>
                            <a:lnTo>
                              <a:pt x="75843" y="71288"/>
                            </a:lnTo>
                            <a:lnTo>
                              <a:pt x="57941" y="62919"/>
                            </a:lnTo>
                            <a:cubicBezTo>
                              <a:pt x="44065" y="43959"/>
                              <a:pt x="10593" y="33260"/>
                              <a:pt x="0" y="34850"/>
                            </a:cubicBezTo>
                            <a:lnTo>
                              <a:pt x="14512" y="0"/>
                            </a:lnTo>
                            <a:lnTo>
                              <a:pt x="176366" y="7806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6" name="Freeform: Shape 1395">
                        <a:extLst>
                          <a:ext uri="{FF2B5EF4-FFF2-40B4-BE49-F238E27FC236}">
                            <a16:creationId xmlns:a16="http://schemas.microsoft.com/office/drawing/2014/main" id="{7694269B-4D96-BA97-D8FC-F7C0BD0540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5974" y="5634865"/>
                        <a:ext cx="93426" cy="74571"/>
                      </a:xfrm>
                      <a:custGeom>
                        <a:avLst/>
                        <a:gdLst>
                          <a:gd name="connsiteX0" fmla="*/ 15253 w 93426"/>
                          <a:gd name="connsiteY0" fmla="*/ 0 h 74571"/>
                          <a:gd name="connsiteX1" fmla="*/ 93426 w 93426"/>
                          <a:gd name="connsiteY1" fmla="*/ 38557 h 74571"/>
                          <a:gd name="connsiteX2" fmla="*/ 73618 w 93426"/>
                          <a:gd name="connsiteY2" fmla="*/ 74571 h 74571"/>
                          <a:gd name="connsiteX3" fmla="*/ 0 w 93426"/>
                          <a:gd name="connsiteY3" fmla="*/ 38027 h 74571"/>
                          <a:gd name="connsiteX4" fmla="*/ 15253 w 93426"/>
                          <a:gd name="connsiteY4" fmla="*/ 0 h 74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426" h="74571">
                            <a:moveTo>
                              <a:pt x="15253" y="0"/>
                            </a:moveTo>
                            <a:lnTo>
                              <a:pt x="93426" y="38557"/>
                            </a:lnTo>
                            <a:lnTo>
                              <a:pt x="73618" y="74571"/>
                            </a:lnTo>
                            <a:lnTo>
                              <a:pt x="0" y="38027"/>
                            </a:lnTo>
                            <a:lnTo>
                              <a:pt x="1525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7" name="Freeform: Shape 1396">
                        <a:extLst>
                          <a:ext uri="{FF2B5EF4-FFF2-40B4-BE49-F238E27FC236}">
                            <a16:creationId xmlns:a16="http://schemas.microsoft.com/office/drawing/2014/main" id="{1B8436D2-AB34-15FC-D353-91C1B6D897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05510" y="5727338"/>
                        <a:ext cx="85481" cy="70015"/>
                      </a:xfrm>
                      <a:custGeom>
                        <a:avLst/>
                        <a:gdLst>
                          <a:gd name="connsiteX0" fmla="*/ 16842 w 85481"/>
                          <a:gd name="connsiteY0" fmla="*/ 0 h 70015"/>
                          <a:gd name="connsiteX1" fmla="*/ 85482 w 85481"/>
                          <a:gd name="connsiteY1" fmla="*/ 34001 h 70015"/>
                          <a:gd name="connsiteX2" fmla="*/ 65568 w 85481"/>
                          <a:gd name="connsiteY2" fmla="*/ 70016 h 70015"/>
                          <a:gd name="connsiteX3" fmla="*/ 0 w 85481"/>
                          <a:gd name="connsiteY3" fmla="*/ 37391 h 70015"/>
                          <a:gd name="connsiteX4" fmla="*/ 16842 w 85481"/>
                          <a:gd name="connsiteY4" fmla="*/ 0 h 70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481" h="70015">
                            <a:moveTo>
                              <a:pt x="16842" y="0"/>
                            </a:moveTo>
                            <a:lnTo>
                              <a:pt x="85482" y="34001"/>
                            </a:lnTo>
                            <a:lnTo>
                              <a:pt x="65568" y="70016"/>
                            </a:lnTo>
                            <a:lnTo>
                              <a:pt x="0" y="37391"/>
                            </a:lnTo>
                            <a:lnTo>
                              <a:pt x="1684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8" name="Freeform: Shape 1397">
                        <a:extLst>
                          <a:ext uri="{FF2B5EF4-FFF2-40B4-BE49-F238E27FC236}">
                            <a16:creationId xmlns:a16="http://schemas.microsoft.com/office/drawing/2014/main" id="{0B4F0DBA-E870-FE7A-69B8-4488D8222C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3634" y="6088117"/>
                        <a:ext cx="54445" cy="44488"/>
                      </a:xfrm>
                      <a:custGeom>
                        <a:avLst/>
                        <a:gdLst>
                          <a:gd name="connsiteX0" fmla="*/ 0 w 54445"/>
                          <a:gd name="connsiteY0" fmla="*/ 3919 h 44488"/>
                          <a:gd name="connsiteX1" fmla="*/ 52115 w 54445"/>
                          <a:gd name="connsiteY1" fmla="*/ 0 h 44488"/>
                          <a:gd name="connsiteX2" fmla="*/ 54445 w 54445"/>
                          <a:gd name="connsiteY2" fmla="*/ 39828 h 44488"/>
                          <a:gd name="connsiteX3" fmla="*/ 4979 w 54445"/>
                          <a:gd name="connsiteY3" fmla="*/ 44488 h 44488"/>
                          <a:gd name="connsiteX4" fmla="*/ 0 w 54445"/>
                          <a:gd name="connsiteY4" fmla="*/ 3919 h 44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445" h="44488">
                            <a:moveTo>
                              <a:pt x="0" y="3919"/>
                            </a:moveTo>
                            <a:cubicBezTo>
                              <a:pt x="3919" y="3919"/>
                              <a:pt x="15253" y="3284"/>
                              <a:pt x="52115" y="0"/>
                            </a:cubicBezTo>
                            <a:lnTo>
                              <a:pt x="54445" y="39828"/>
                            </a:lnTo>
                            <a:cubicBezTo>
                              <a:pt x="20126" y="43535"/>
                              <a:pt x="8898" y="44382"/>
                              <a:pt x="4979" y="44488"/>
                            </a:cubicBezTo>
                            <a:lnTo>
                              <a:pt x="0" y="391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9" name="Freeform: Shape 1398">
                        <a:extLst>
                          <a:ext uri="{FF2B5EF4-FFF2-40B4-BE49-F238E27FC236}">
                            <a16:creationId xmlns:a16="http://schemas.microsoft.com/office/drawing/2014/main" id="{CA4DC6C7-BD47-57BC-FB7D-6EE087287E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3140" y="5818433"/>
                        <a:ext cx="79443" cy="66944"/>
                      </a:xfrm>
                      <a:custGeom>
                        <a:avLst/>
                        <a:gdLst>
                          <a:gd name="connsiteX0" fmla="*/ 17372 w 79443"/>
                          <a:gd name="connsiteY0" fmla="*/ 0 h 66944"/>
                          <a:gd name="connsiteX1" fmla="*/ 79444 w 79443"/>
                          <a:gd name="connsiteY1" fmla="*/ 30824 h 66944"/>
                          <a:gd name="connsiteX2" fmla="*/ 59636 w 79443"/>
                          <a:gd name="connsiteY2" fmla="*/ 66944 h 66944"/>
                          <a:gd name="connsiteX3" fmla="*/ 0 w 79443"/>
                          <a:gd name="connsiteY3" fmla="*/ 37180 h 66944"/>
                          <a:gd name="connsiteX4" fmla="*/ 17372 w 79443"/>
                          <a:gd name="connsiteY4" fmla="*/ 0 h 66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9443" h="66944">
                            <a:moveTo>
                              <a:pt x="17372" y="0"/>
                            </a:moveTo>
                            <a:lnTo>
                              <a:pt x="79444" y="30824"/>
                            </a:lnTo>
                            <a:lnTo>
                              <a:pt x="59636" y="66944"/>
                            </a:lnTo>
                            <a:lnTo>
                              <a:pt x="0" y="37180"/>
                            </a:lnTo>
                            <a:lnTo>
                              <a:pt x="1737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00" name="Freeform: Shape 1399">
                        <a:extLst>
                          <a:ext uri="{FF2B5EF4-FFF2-40B4-BE49-F238E27FC236}">
                            <a16:creationId xmlns:a16="http://schemas.microsoft.com/office/drawing/2014/main" id="{B605C750-D917-C273-1575-DD4958638A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20135" y="5909104"/>
                        <a:ext cx="74147" cy="64296"/>
                      </a:xfrm>
                      <a:custGeom>
                        <a:avLst/>
                        <a:gdLst>
                          <a:gd name="connsiteX0" fmla="*/ 17690 w 74147"/>
                          <a:gd name="connsiteY0" fmla="*/ 0 h 64296"/>
                          <a:gd name="connsiteX1" fmla="*/ 74148 w 74147"/>
                          <a:gd name="connsiteY1" fmla="*/ 28176 h 64296"/>
                          <a:gd name="connsiteX2" fmla="*/ 54446 w 74147"/>
                          <a:gd name="connsiteY2" fmla="*/ 64296 h 64296"/>
                          <a:gd name="connsiteX3" fmla="*/ 0 w 74147"/>
                          <a:gd name="connsiteY3" fmla="*/ 36862 h 64296"/>
                          <a:gd name="connsiteX4" fmla="*/ 17690 w 74147"/>
                          <a:gd name="connsiteY4" fmla="*/ 0 h 64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147" h="64296">
                            <a:moveTo>
                              <a:pt x="17690" y="0"/>
                            </a:moveTo>
                            <a:lnTo>
                              <a:pt x="74148" y="28176"/>
                            </a:lnTo>
                            <a:lnTo>
                              <a:pt x="54446" y="64296"/>
                            </a:lnTo>
                            <a:lnTo>
                              <a:pt x="0" y="36862"/>
                            </a:lnTo>
                            <a:lnTo>
                              <a:pt x="17690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01" name="Freeform: Shape 1400">
                        <a:extLst>
                          <a:ext uri="{FF2B5EF4-FFF2-40B4-BE49-F238E27FC236}">
                            <a16:creationId xmlns:a16="http://schemas.microsoft.com/office/drawing/2014/main" id="{76CD5874-B057-2ACF-5098-748850823E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6027" y="6186097"/>
                        <a:ext cx="50420" cy="45663"/>
                      </a:xfrm>
                      <a:custGeom>
                        <a:avLst/>
                        <a:gdLst>
                          <a:gd name="connsiteX0" fmla="*/ 106 w 50420"/>
                          <a:gd name="connsiteY0" fmla="*/ 5084 h 45663"/>
                          <a:gd name="connsiteX1" fmla="*/ 46713 w 50420"/>
                          <a:gd name="connsiteY1" fmla="*/ 0 h 45663"/>
                          <a:gd name="connsiteX2" fmla="*/ 50421 w 50420"/>
                          <a:gd name="connsiteY2" fmla="*/ 40887 h 45663"/>
                          <a:gd name="connsiteX3" fmla="*/ 2648 w 50420"/>
                          <a:gd name="connsiteY3" fmla="*/ 45335 h 45663"/>
                          <a:gd name="connsiteX4" fmla="*/ 0 w 50420"/>
                          <a:gd name="connsiteY4" fmla="*/ 5084 h 456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420" h="45663">
                            <a:moveTo>
                              <a:pt x="106" y="5084"/>
                            </a:moveTo>
                            <a:cubicBezTo>
                              <a:pt x="3496" y="5084"/>
                              <a:pt x="13664" y="4131"/>
                              <a:pt x="46713" y="0"/>
                            </a:cubicBezTo>
                            <a:lnTo>
                              <a:pt x="50421" y="40887"/>
                            </a:lnTo>
                            <a:cubicBezTo>
                              <a:pt x="-8474" y="48302"/>
                              <a:pt x="8156" y="44700"/>
                              <a:pt x="2648" y="45335"/>
                            </a:cubicBezTo>
                            <a:cubicBezTo>
                              <a:pt x="2119" y="32307"/>
                              <a:pt x="1377" y="18854"/>
                              <a:pt x="0" y="508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02" name="Freeform: Shape 1401">
                        <a:extLst>
                          <a:ext uri="{FF2B5EF4-FFF2-40B4-BE49-F238E27FC236}">
                            <a16:creationId xmlns:a16="http://schemas.microsoft.com/office/drawing/2014/main" id="{A3A1348C-E8E3-8B5E-3ED3-811484AE0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7447" y="5999458"/>
                        <a:ext cx="68957" cy="61542"/>
                      </a:xfrm>
                      <a:custGeom>
                        <a:avLst/>
                        <a:gdLst>
                          <a:gd name="connsiteX0" fmla="*/ 17372 w 68957"/>
                          <a:gd name="connsiteY0" fmla="*/ 0 h 61542"/>
                          <a:gd name="connsiteX1" fmla="*/ 68957 w 68957"/>
                          <a:gd name="connsiteY1" fmla="*/ 25740 h 61542"/>
                          <a:gd name="connsiteX2" fmla="*/ 49785 w 68957"/>
                          <a:gd name="connsiteY2" fmla="*/ 61542 h 61542"/>
                          <a:gd name="connsiteX3" fmla="*/ 0 w 68957"/>
                          <a:gd name="connsiteY3" fmla="*/ 37074 h 61542"/>
                          <a:gd name="connsiteX4" fmla="*/ 17372 w 68957"/>
                          <a:gd name="connsiteY4" fmla="*/ 0 h 615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957" h="61542">
                            <a:moveTo>
                              <a:pt x="17372" y="0"/>
                            </a:moveTo>
                            <a:lnTo>
                              <a:pt x="68957" y="25740"/>
                            </a:lnTo>
                            <a:lnTo>
                              <a:pt x="49785" y="61542"/>
                            </a:lnTo>
                            <a:cubicBezTo>
                              <a:pt x="14088" y="44488"/>
                              <a:pt x="3495" y="39086"/>
                              <a:pt x="0" y="37074"/>
                            </a:cubicBezTo>
                            <a:lnTo>
                              <a:pt x="1737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03" name="Freeform: Shape 1402">
                        <a:extLst>
                          <a:ext uri="{FF2B5EF4-FFF2-40B4-BE49-F238E27FC236}">
                            <a16:creationId xmlns:a16="http://schemas.microsoft.com/office/drawing/2014/main" id="{B268F7A5-9416-5B10-E852-188FD3C03F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3634" y="6385129"/>
                        <a:ext cx="82833" cy="42687"/>
                      </a:xfrm>
                      <a:custGeom>
                        <a:avLst/>
                        <a:gdLst>
                          <a:gd name="connsiteX0" fmla="*/ 6991 w 82833"/>
                          <a:gd name="connsiteY0" fmla="*/ 42688 h 42687"/>
                          <a:gd name="connsiteX1" fmla="*/ 0 w 82833"/>
                          <a:gd name="connsiteY1" fmla="*/ 11652 h 42687"/>
                          <a:gd name="connsiteX2" fmla="*/ 37180 w 82833"/>
                          <a:gd name="connsiteY2" fmla="*/ 4025 h 42687"/>
                          <a:gd name="connsiteX3" fmla="*/ 79444 w 82833"/>
                          <a:gd name="connsiteY3" fmla="*/ 0 h 42687"/>
                          <a:gd name="connsiteX4" fmla="*/ 82833 w 82833"/>
                          <a:gd name="connsiteY4" fmla="*/ 29659 h 42687"/>
                          <a:gd name="connsiteX5" fmla="*/ 7097 w 82833"/>
                          <a:gd name="connsiteY5" fmla="*/ 42688 h 426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2833" h="42687">
                            <a:moveTo>
                              <a:pt x="6991" y="42688"/>
                            </a:moveTo>
                            <a:lnTo>
                              <a:pt x="0" y="11652"/>
                            </a:lnTo>
                            <a:cubicBezTo>
                              <a:pt x="7203" y="9639"/>
                              <a:pt x="29023" y="5402"/>
                              <a:pt x="37180" y="4025"/>
                            </a:cubicBezTo>
                            <a:cubicBezTo>
                              <a:pt x="50420" y="1801"/>
                              <a:pt x="24574" y="7415"/>
                              <a:pt x="79444" y="0"/>
                            </a:cubicBezTo>
                            <a:lnTo>
                              <a:pt x="82833" y="29659"/>
                            </a:lnTo>
                            <a:lnTo>
                              <a:pt x="7097" y="42688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04" name="Freeform: Shape 1403">
                        <a:extLst>
                          <a:ext uri="{FF2B5EF4-FFF2-40B4-BE49-F238E27FC236}">
                            <a16:creationId xmlns:a16="http://schemas.microsoft.com/office/drawing/2014/main" id="{30868D9C-B103-718E-9DE3-36AE814B8F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0985" y="6285454"/>
                        <a:ext cx="75630" cy="51161"/>
                      </a:xfrm>
                      <a:custGeom>
                        <a:avLst/>
                        <a:gdLst>
                          <a:gd name="connsiteX0" fmla="*/ 30612 w 75630"/>
                          <a:gd name="connsiteY0" fmla="*/ 45229 h 51161"/>
                          <a:gd name="connsiteX1" fmla="*/ 0 w 75630"/>
                          <a:gd name="connsiteY1" fmla="*/ 51161 h 51161"/>
                          <a:gd name="connsiteX2" fmla="*/ 10169 w 75630"/>
                          <a:gd name="connsiteY2" fmla="*/ 43641 h 51161"/>
                          <a:gd name="connsiteX3" fmla="*/ 16842 w 75630"/>
                          <a:gd name="connsiteY3" fmla="*/ 6038 h 51161"/>
                          <a:gd name="connsiteX4" fmla="*/ 23409 w 75630"/>
                          <a:gd name="connsiteY4" fmla="*/ 4872 h 51161"/>
                          <a:gd name="connsiteX5" fmla="*/ 71394 w 75630"/>
                          <a:gd name="connsiteY5" fmla="*/ 0 h 51161"/>
                          <a:gd name="connsiteX6" fmla="*/ 75630 w 75630"/>
                          <a:gd name="connsiteY6" fmla="*/ 40993 h 51161"/>
                          <a:gd name="connsiteX7" fmla="*/ 30612 w 75630"/>
                          <a:gd name="connsiteY7" fmla="*/ 45229 h 51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5630" h="51161">
                            <a:moveTo>
                              <a:pt x="30612" y="45229"/>
                            </a:moveTo>
                            <a:lnTo>
                              <a:pt x="0" y="51161"/>
                            </a:lnTo>
                            <a:cubicBezTo>
                              <a:pt x="4660" y="48513"/>
                              <a:pt x="9427" y="45759"/>
                              <a:pt x="10169" y="43641"/>
                            </a:cubicBezTo>
                            <a:cubicBezTo>
                              <a:pt x="13452" y="33472"/>
                              <a:pt x="15571" y="20655"/>
                              <a:pt x="16842" y="6038"/>
                            </a:cubicBezTo>
                            <a:lnTo>
                              <a:pt x="23409" y="4872"/>
                            </a:lnTo>
                            <a:cubicBezTo>
                              <a:pt x="37497" y="2648"/>
                              <a:pt x="9639" y="8156"/>
                              <a:pt x="71394" y="0"/>
                            </a:cubicBezTo>
                            <a:lnTo>
                              <a:pt x="75630" y="40993"/>
                            </a:lnTo>
                            <a:cubicBezTo>
                              <a:pt x="16524" y="48725"/>
                              <a:pt x="43429" y="43111"/>
                              <a:pt x="30612" y="45229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405" name="Graphic 8">
                        <a:extLst>
                          <a:ext uri="{FF2B5EF4-FFF2-40B4-BE49-F238E27FC236}">
                            <a16:creationId xmlns:a16="http://schemas.microsoft.com/office/drawing/2014/main" id="{DD493EF7-3D2F-72B4-B447-AB0705B8C8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061770" y="5572794"/>
                        <a:ext cx="306230" cy="825969"/>
                        <a:chOff x="3061770" y="5572794"/>
                        <a:chExt cx="306230" cy="825969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406" name="Freeform: Shape 1405">
                          <a:extLst>
                            <a:ext uri="{FF2B5EF4-FFF2-40B4-BE49-F238E27FC236}">
                              <a16:creationId xmlns:a16="http://schemas.microsoft.com/office/drawing/2014/main" id="{243FA3E3-E59D-AF3F-A278-C78B6DDAAF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94819" y="5945966"/>
                          <a:ext cx="79761" cy="79231"/>
                        </a:xfrm>
                        <a:custGeom>
                          <a:avLst/>
                          <a:gdLst>
                            <a:gd name="connsiteX0" fmla="*/ 25316 w 79761"/>
                            <a:gd name="connsiteY0" fmla="*/ 0 h 79231"/>
                            <a:gd name="connsiteX1" fmla="*/ 79762 w 79761"/>
                            <a:gd name="connsiteY1" fmla="*/ 27434 h 79231"/>
                            <a:gd name="connsiteX2" fmla="*/ 51586 w 79761"/>
                            <a:gd name="connsiteY2" fmla="*/ 79231 h 79231"/>
                            <a:gd name="connsiteX3" fmla="*/ 0 w 79761"/>
                            <a:gd name="connsiteY3" fmla="*/ 53492 h 79231"/>
                            <a:gd name="connsiteX4" fmla="*/ 25316 w 79761"/>
                            <a:gd name="connsiteY4" fmla="*/ 0 h 792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761" h="79231">
                              <a:moveTo>
                                <a:pt x="25316" y="0"/>
                              </a:moveTo>
                              <a:lnTo>
                                <a:pt x="79762" y="27434"/>
                              </a:lnTo>
                              <a:lnTo>
                                <a:pt x="51586" y="79231"/>
                              </a:lnTo>
                              <a:lnTo>
                                <a:pt x="0" y="53492"/>
                              </a:lnTo>
                              <a:lnTo>
                                <a:pt x="25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7" name="Freeform: Shape 1406">
                          <a:extLst>
                            <a:ext uri="{FF2B5EF4-FFF2-40B4-BE49-F238E27FC236}">
                              <a16:creationId xmlns:a16="http://schemas.microsoft.com/office/drawing/2014/main" id="{78255D05-46DB-622F-9D59-31631CDD9D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137824" y="5855612"/>
                          <a:ext cx="84951" cy="81668"/>
                        </a:xfrm>
                        <a:custGeom>
                          <a:avLst/>
                          <a:gdLst>
                            <a:gd name="connsiteX0" fmla="*/ 25316 w 84951"/>
                            <a:gd name="connsiteY0" fmla="*/ 0 h 81668"/>
                            <a:gd name="connsiteX1" fmla="*/ 84952 w 84951"/>
                            <a:gd name="connsiteY1" fmla="*/ 29765 h 81668"/>
                            <a:gd name="connsiteX2" fmla="*/ 56458 w 84951"/>
                            <a:gd name="connsiteY2" fmla="*/ 81668 h 81668"/>
                            <a:gd name="connsiteX3" fmla="*/ 0 w 84951"/>
                            <a:gd name="connsiteY3" fmla="*/ 53492 h 81668"/>
                            <a:gd name="connsiteX4" fmla="*/ 25316 w 84951"/>
                            <a:gd name="connsiteY4" fmla="*/ 0 h 81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951" h="81668">
                              <a:moveTo>
                                <a:pt x="25316" y="0"/>
                              </a:moveTo>
                              <a:lnTo>
                                <a:pt x="84952" y="29765"/>
                              </a:lnTo>
                              <a:lnTo>
                                <a:pt x="56458" y="81668"/>
                              </a:lnTo>
                              <a:lnTo>
                                <a:pt x="0" y="53492"/>
                              </a:lnTo>
                              <a:lnTo>
                                <a:pt x="25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8" name="Freeform: Shape 1407">
                          <a:extLst>
                            <a:ext uri="{FF2B5EF4-FFF2-40B4-BE49-F238E27FC236}">
                              <a16:creationId xmlns:a16="http://schemas.microsoft.com/office/drawing/2014/main" id="{3A3A8470-A3E2-BA0C-A295-341FEC9E47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261227" y="5572794"/>
                          <a:ext cx="106772" cy="100628"/>
                        </a:xfrm>
                        <a:custGeom>
                          <a:avLst/>
                          <a:gdLst>
                            <a:gd name="connsiteX0" fmla="*/ 13241 w 106772"/>
                            <a:gd name="connsiteY0" fmla="*/ 13876 h 100628"/>
                            <a:gd name="connsiteX1" fmla="*/ 6991 w 106772"/>
                            <a:gd name="connsiteY1" fmla="*/ 0 h 100628"/>
                            <a:gd name="connsiteX2" fmla="*/ 24893 w 106772"/>
                            <a:gd name="connsiteY2" fmla="*/ 8368 h 100628"/>
                            <a:gd name="connsiteX3" fmla="*/ 106773 w 106772"/>
                            <a:gd name="connsiteY3" fmla="*/ 48726 h 100628"/>
                            <a:gd name="connsiteX4" fmla="*/ 78173 w 106772"/>
                            <a:gd name="connsiteY4" fmla="*/ 100628 h 100628"/>
                            <a:gd name="connsiteX5" fmla="*/ 0 w 106772"/>
                            <a:gd name="connsiteY5" fmla="*/ 62072 h 100628"/>
                            <a:gd name="connsiteX6" fmla="*/ 13241 w 106772"/>
                            <a:gd name="connsiteY6" fmla="*/ 13876 h 1006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6772" h="100628">
                              <a:moveTo>
                                <a:pt x="13241" y="13876"/>
                              </a:moveTo>
                              <a:cubicBezTo>
                                <a:pt x="12605" y="8898"/>
                                <a:pt x="10169" y="4343"/>
                                <a:pt x="6991" y="0"/>
                              </a:cubicBezTo>
                              <a:lnTo>
                                <a:pt x="24893" y="8368"/>
                              </a:lnTo>
                              <a:lnTo>
                                <a:pt x="106773" y="48726"/>
                              </a:lnTo>
                              <a:lnTo>
                                <a:pt x="78173" y="100628"/>
                              </a:lnTo>
                              <a:lnTo>
                                <a:pt x="0" y="62072"/>
                              </a:lnTo>
                              <a:cubicBezTo>
                                <a:pt x="9004" y="37921"/>
                                <a:pt x="13982" y="20761"/>
                                <a:pt x="13241" y="138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9" name="Freeform: Shape 1408">
                          <a:extLst>
                            <a:ext uri="{FF2B5EF4-FFF2-40B4-BE49-F238E27FC236}">
                              <a16:creationId xmlns:a16="http://schemas.microsoft.com/office/drawing/2014/main" id="{AA267E7F-225A-8932-537A-3BD73CF31C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222352" y="5672892"/>
                          <a:ext cx="97239" cy="88446"/>
                        </a:xfrm>
                        <a:custGeom>
                          <a:avLst/>
                          <a:gdLst>
                            <a:gd name="connsiteX0" fmla="*/ 23621 w 97239"/>
                            <a:gd name="connsiteY0" fmla="*/ 0 h 88446"/>
                            <a:gd name="connsiteX1" fmla="*/ 97240 w 97239"/>
                            <a:gd name="connsiteY1" fmla="*/ 36544 h 88446"/>
                            <a:gd name="connsiteX2" fmla="*/ 68640 w 97239"/>
                            <a:gd name="connsiteY2" fmla="*/ 88447 h 88446"/>
                            <a:gd name="connsiteX3" fmla="*/ 0 w 97239"/>
                            <a:gd name="connsiteY3" fmla="*/ 54445 h 88446"/>
                            <a:gd name="connsiteX4" fmla="*/ 23621 w 97239"/>
                            <a:gd name="connsiteY4" fmla="*/ 0 h 884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239" h="88446">
                              <a:moveTo>
                                <a:pt x="23621" y="0"/>
                              </a:moveTo>
                              <a:lnTo>
                                <a:pt x="97240" y="36544"/>
                              </a:lnTo>
                              <a:lnTo>
                                <a:pt x="68640" y="88447"/>
                              </a:lnTo>
                              <a:lnTo>
                                <a:pt x="0" y="54445"/>
                              </a:lnTo>
                              <a:lnTo>
                                <a:pt x="236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10" name="Freeform: Shape 1409">
                          <a:extLst>
                            <a:ext uri="{FF2B5EF4-FFF2-40B4-BE49-F238E27FC236}">
                              <a16:creationId xmlns:a16="http://schemas.microsoft.com/office/drawing/2014/main" id="{E7B630B1-CCF3-C593-226D-B6F677FC47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180512" y="5764729"/>
                          <a:ext cx="90565" cy="84528"/>
                        </a:xfrm>
                        <a:custGeom>
                          <a:avLst/>
                          <a:gdLst>
                            <a:gd name="connsiteX0" fmla="*/ 24998 w 90565"/>
                            <a:gd name="connsiteY0" fmla="*/ 0 h 84528"/>
                            <a:gd name="connsiteX1" fmla="*/ 90566 w 90565"/>
                            <a:gd name="connsiteY1" fmla="*/ 32625 h 84528"/>
                            <a:gd name="connsiteX2" fmla="*/ 62072 w 90565"/>
                            <a:gd name="connsiteY2" fmla="*/ 84528 h 84528"/>
                            <a:gd name="connsiteX3" fmla="*/ 0 w 90565"/>
                            <a:gd name="connsiteY3" fmla="*/ 53704 h 84528"/>
                            <a:gd name="connsiteX4" fmla="*/ 24998 w 90565"/>
                            <a:gd name="connsiteY4" fmla="*/ 0 h 845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565" h="84528">
                              <a:moveTo>
                                <a:pt x="24998" y="0"/>
                              </a:moveTo>
                              <a:lnTo>
                                <a:pt x="90566" y="32625"/>
                              </a:lnTo>
                              <a:lnTo>
                                <a:pt x="62072" y="84528"/>
                              </a:lnTo>
                              <a:lnTo>
                                <a:pt x="0" y="53704"/>
                              </a:lnTo>
                              <a:lnTo>
                                <a:pt x="2499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11" name="Freeform: Shape 1410">
                          <a:extLst>
                            <a:ext uri="{FF2B5EF4-FFF2-40B4-BE49-F238E27FC236}">
                              <a16:creationId xmlns:a16="http://schemas.microsoft.com/office/drawing/2014/main" id="{8B1AC78F-CFDE-C477-59F5-B44EA58551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87828" y="6226984"/>
                          <a:ext cx="54551" cy="64613"/>
                        </a:xfrm>
                        <a:custGeom>
                          <a:avLst/>
                          <a:gdLst>
                            <a:gd name="connsiteX0" fmla="*/ 0 w 54551"/>
                            <a:gd name="connsiteY0" fmla="*/ 64614 h 64613"/>
                            <a:gd name="connsiteX1" fmla="*/ 953 w 54551"/>
                            <a:gd name="connsiteY1" fmla="*/ 4449 h 64613"/>
                            <a:gd name="connsiteX2" fmla="*/ 48725 w 54551"/>
                            <a:gd name="connsiteY2" fmla="*/ 0 h 64613"/>
                            <a:gd name="connsiteX3" fmla="*/ 54551 w 54551"/>
                            <a:gd name="connsiteY3" fmla="*/ 58577 h 64613"/>
                            <a:gd name="connsiteX4" fmla="*/ 6567 w 54551"/>
                            <a:gd name="connsiteY4" fmla="*/ 63449 h 64613"/>
                            <a:gd name="connsiteX5" fmla="*/ 0 w 54551"/>
                            <a:gd name="connsiteY5" fmla="*/ 64614 h 64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551" h="64613">
                              <a:moveTo>
                                <a:pt x="0" y="64614"/>
                              </a:moveTo>
                              <a:cubicBezTo>
                                <a:pt x="1589" y="46818"/>
                                <a:pt x="1801" y="26375"/>
                                <a:pt x="953" y="4449"/>
                              </a:cubicBezTo>
                              <a:cubicBezTo>
                                <a:pt x="6461" y="3813"/>
                                <a:pt x="-10169" y="7415"/>
                                <a:pt x="48725" y="0"/>
                              </a:cubicBezTo>
                              <a:lnTo>
                                <a:pt x="54551" y="58577"/>
                              </a:lnTo>
                              <a:cubicBezTo>
                                <a:pt x="-7203" y="66732"/>
                                <a:pt x="20655" y="61225"/>
                                <a:pt x="6567" y="63449"/>
                              </a:cubicBezTo>
                              <a:lnTo>
                                <a:pt x="0" y="64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12" name="Freeform: Shape 1411">
                          <a:extLst>
                            <a:ext uri="{FF2B5EF4-FFF2-40B4-BE49-F238E27FC236}">
                              <a16:creationId xmlns:a16="http://schemas.microsoft.com/office/drawing/2014/main" id="{36A4638D-47F6-27A9-C33A-532234A450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61770" y="6326553"/>
                          <a:ext cx="91201" cy="70228"/>
                        </a:xfrm>
                        <a:custGeom>
                          <a:avLst/>
                          <a:gdLst>
                            <a:gd name="connsiteX0" fmla="*/ 49043 w 91201"/>
                            <a:gd name="connsiteY0" fmla="*/ 62601 h 70228"/>
                            <a:gd name="connsiteX1" fmla="*/ 11864 w 91201"/>
                            <a:gd name="connsiteY1" fmla="*/ 70228 h 70228"/>
                            <a:gd name="connsiteX2" fmla="*/ 0 w 91201"/>
                            <a:gd name="connsiteY2" fmla="*/ 16842 h 70228"/>
                            <a:gd name="connsiteX3" fmla="*/ 9216 w 91201"/>
                            <a:gd name="connsiteY3" fmla="*/ 10168 h 70228"/>
                            <a:gd name="connsiteX4" fmla="*/ 39828 w 91201"/>
                            <a:gd name="connsiteY4" fmla="*/ 4237 h 70228"/>
                            <a:gd name="connsiteX5" fmla="*/ 84846 w 91201"/>
                            <a:gd name="connsiteY5" fmla="*/ 0 h 70228"/>
                            <a:gd name="connsiteX6" fmla="*/ 91202 w 91201"/>
                            <a:gd name="connsiteY6" fmla="*/ 58576 h 70228"/>
                            <a:gd name="connsiteX7" fmla="*/ 48938 w 91201"/>
                            <a:gd name="connsiteY7" fmla="*/ 62601 h 702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1201" h="70228">
                              <a:moveTo>
                                <a:pt x="49043" y="62601"/>
                              </a:moveTo>
                              <a:cubicBezTo>
                                <a:pt x="40887" y="63978"/>
                                <a:pt x="19067" y="68215"/>
                                <a:pt x="11864" y="70228"/>
                              </a:cubicBezTo>
                              <a:lnTo>
                                <a:pt x="0" y="16842"/>
                              </a:lnTo>
                              <a:cubicBezTo>
                                <a:pt x="636" y="15041"/>
                                <a:pt x="4873" y="12605"/>
                                <a:pt x="9216" y="10168"/>
                              </a:cubicBezTo>
                              <a:lnTo>
                                <a:pt x="39828" y="4237"/>
                              </a:lnTo>
                              <a:cubicBezTo>
                                <a:pt x="52645" y="2224"/>
                                <a:pt x="25740" y="7838"/>
                                <a:pt x="84846" y="0"/>
                              </a:cubicBezTo>
                              <a:lnTo>
                                <a:pt x="91202" y="58576"/>
                              </a:lnTo>
                              <a:cubicBezTo>
                                <a:pt x="36333" y="65991"/>
                                <a:pt x="62178" y="60376"/>
                                <a:pt x="48938" y="626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13" name="Freeform: Shape 1412">
                          <a:extLst>
                            <a:ext uri="{FF2B5EF4-FFF2-40B4-BE49-F238E27FC236}">
                              <a16:creationId xmlns:a16="http://schemas.microsoft.com/office/drawing/2014/main" id="{EA8402A1-EF47-48D6-2050-B05EACFE94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78506" y="6127944"/>
                          <a:ext cx="54127" cy="63236"/>
                        </a:xfrm>
                        <a:custGeom>
                          <a:avLst/>
                          <a:gdLst>
                            <a:gd name="connsiteX0" fmla="*/ 1483 w 54127"/>
                            <a:gd name="connsiteY0" fmla="*/ 14512 h 63236"/>
                            <a:gd name="connsiteX1" fmla="*/ 0 w 54127"/>
                            <a:gd name="connsiteY1" fmla="*/ 4661 h 63236"/>
                            <a:gd name="connsiteX2" fmla="*/ 49467 w 54127"/>
                            <a:gd name="connsiteY2" fmla="*/ 0 h 63236"/>
                            <a:gd name="connsiteX3" fmla="*/ 54128 w 54127"/>
                            <a:gd name="connsiteY3" fmla="*/ 58152 h 63236"/>
                            <a:gd name="connsiteX4" fmla="*/ 7521 w 54127"/>
                            <a:gd name="connsiteY4" fmla="*/ 63237 h 63236"/>
                            <a:gd name="connsiteX5" fmla="*/ 1483 w 54127"/>
                            <a:gd name="connsiteY5" fmla="*/ 14512 h 632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127" h="63236">
                              <a:moveTo>
                                <a:pt x="1483" y="14512"/>
                              </a:moveTo>
                              <a:lnTo>
                                <a:pt x="0" y="4661"/>
                              </a:lnTo>
                              <a:cubicBezTo>
                                <a:pt x="3919" y="4661"/>
                                <a:pt x="15147" y="3707"/>
                                <a:pt x="49467" y="0"/>
                              </a:cubicBezTo>
                              <a:lnTo>
                                <a:pt x="54128" y="58152"/>
                              </a:lnTo>
                              <a:cubicBezTo>
                                <a:pt x="20973" y="62284"/>
                                <a:pt x="10804" y="63131"/>
                                <a:pt x="7521" y="63237"/>
                              </a:cubicBezTo>
                              <a:cubicBezTo>
                                <a:pt x="6038" y="47136"/>
                                <a:pt x="4025" y="30718"/>
                                <a:pt x="1483" y="145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14" name="Freeform: Shape 1413">
                          <a:extLst>
                            <a:ext uri="{FF2B5EF4-FFF2-40B4-BE49-F238E27FC236}">
                              <a16:creationId xmlns:a16="http://schemas.microsoft.com/office/drawing/2014/main" id="{E383EC87-93C6-2152-3FE0-AA4A519953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71228" y="6036532"/>
                          <a:ext cx="56003" cy="55716"/>
                        </a:xfrm>
                        <a:custGeom>
                          <a:avLst/>
                          <a:gdLst>
                            <a:gd name="connsiteX0" fmla="*/ 6219 w 56003"/>
                            <a:gd name="connsiteY0" fmla="*/ 0 h 55716"/>
                            <a:gd name="connsiteX1" fmla="*/ 56004 w 56003"/>
                            <a:gd name="connsiteY1" fmla="*/ 24469 h 55716"/>
                            <a:gd name="connsiteX2" fmla="*/ 52826 w 56003"/>
                            <a:gd name="connsiteY2" fmla="*/ 30400 h 55716"/>
                            <a:gd name="connsiteX3" fmla="*/ 51872 w 56003"/>
                            <a:gd name="connsiteY3" fmla="*/ 32307 h 55716"/>
                            <a:gd name="connsiteX4" fmla="*/ 51872 w 56003"/>
                            <a:gd name="connsiteY4" fmla="*/ 32095 h 55716"/>
                            <a:gd name="connsiteX5" fmla="*/ 51872 w 56003"/>
                            <a:gd name="connsiteY5" fmla="*/ 32095 h 55716"/>
                            <a:gd name="connsiteX6" fmla="*/ 54097 w 56003"/>
                            <a:gd name="connsiteY6" fmla="*/ 24998 h 55716"/>
                            <a:gd name="connsiteX7" fmla="*/ 54097 w 56003"/>
                            <a:gd name="connsiteY7" fmla="*/ 24998 h 55716"/>
                            <a:gd name="connsiteX8" fmla="*/ 54097 w 56003"/>
                            <a:gd name="connsiteY8" fmla="*/ 25210 h 55716"/>
                            <a:gd name="connsiteX9" fmla="*/ 54097 w 56003"/>
                            <a:gd name="connsiteY9" fmla="*/ 25634 h 55716"/>
                            <a:gd name="connsiteX10" fmla="*/ 53567 w 56003"/>
                            <a:gd name="connsiteY10" fmla="*/ 27434 h 55716"/>
                            <a:gd name="connsiteX11" fmla="*/ 54414 w 56003"/>
                            <a:gd name="connsiteY11" fmla="*/ 21079 h 55716"/>
                            <a:gd name="connsiteX12" fmla="*/ 54097 w 56003"/>
                            <a:gd name="connsiteY12" fmla="*/ 25740 h 55716"/>
                            <a:gd name="connsiteX13" fmla="*/ 54627 w 56003"/>
                            <a:gd name="connsiteY13" fmla="*/ 51797 h 55716"/>
                            <a:gd name="connsiteX14" fmla="*/ 2511 w 56003"/>
                            <a:gd name="connsiteY14" fmla="*/ 55716 h 55716"/>
                            <a:gd name="connsiteX15" fmla="*/ 393 w 56003"/>
                            <a:gd name="connsiteY15" fmla="*/ 28388 h 55716"/>
                            <a:gd name="connsiteX16" fmla="*/ 6325 w 56003"/>
                            <a:gd name="connsiteY16" fmla="*/ 317 h 5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6003" h="55716">
                              <a:moveTo>
                                <a:pt x="6219" y="0"/>
                              </a:moveTo>
                              <a:cubicBezTo>
                                <a:pt x="9714" y="1907"/>
                                <a:pt x="20307" y="7415"/>
                                <a:pt x="56004" y="24469"/>
                              </a:cubicBezTo>
                              <a:lnTo>
                                <a:pt x="52826" y="30400"/>
                              </a:lnTo>
                              <a:lnTo>
                                <a:pt x="51872" y="32307"/>
                              </a:lnTo>
                              <a:lnTo>
                                <a:pt x="51872" y="32095"/>
                              </a:lnTo>
                              <a:lnTo>
                                <a:pt x="51872" y="32095"/>
                              </a:lnTo>
                              <a:lnTo>
                                <a:pt x="54097" y="24998"/>
                              </a:lnTo>
                              <a:lnTo>
                                <a:pt x="54097" y="24998"/>
                              </a:lnTo>
                              <a:cubicBezTo>
                                <a:pt x="54097" y="24998"/>
                                <a:pt x="54097" y="25210"/>
                                <a:pt x="54097" y="25210"/>
                              </a:cubicBezTo>
                              <a:lnTo>
                                <a:pt x="54097" y="25634"/>
                              </a:lnTo>
                              <a:cubicBezTo>
                                <a:pt x="54097" y="25634"/>
                                <a:pt x="53567" y="27434"/>
                                <a:pt x="53567" y="27434"/>
                              </a:cubicBezTo>
                              <a:cubicBezTo>
                                <a:pt x="53885" y="29023"/>
                                <a:pt x="54944" y="17054"/>
                                <a:pt x="54414" y="21079"/>
                              </a:cubicBezTo>
                              <a:lnTo>
                                <a:pt x="54097" y="25740"/>
                              </a:lnTo>
                              <a:cubicBezTo>
                                <a:pt x="53885" y="33154"/>
                                <a:pt x="54203" y="42687"/>
                                <a:pt x="54627" y="51797"/>
                              </a:cubicBezTo>
                              <a:cubicBezTo>
                                <a:pt x="17764" y="54975"/>
                                <a:pt x="6430" y="55610"/>
                                <a:pt x="2511" y="55716"/>
                              </a:cubicBezTo>
                              <a:lnTo>
                                <a:pt x="393" y="28388"/>
                              </a:lnTo>
                              <a:cubicBezTo>
                                <a:pt x="-773" y="17901"/>
                                <a:pt x="499" y="10910"/>
                                <a:pt x="6325" y="3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1363" name="Freeform: Shape 1362">
                      <a:extLst>
                        <a:ext uri="{FF2B5EF4-FFF2-40B4-BE49-F238E27FC236}">
                          <a16:creationId xmlns:a16="http://schemas.microsoft.com/office/drawing/2014/main" id="{2D3E7677-9E79-BD2D-2BA8-F1FCE63B23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037" y="5509874"/>
                      <a:ext cx="378711" cy="918048"/>
                    </a:xfrm>
                    <a:custGeom>
                      <a:avLst/>
                      <a:gdLst>
                        <a:gd name="connsiteX0" fmla="*/ 72587 w 378711"/>
                        <a:gd name="connsiteY0" fmla="*/ 917942 h 918048"/>
                        <a:gd name="connsiteX1" fmla="*/ 23121 w 378711"/>
                        <a:gd name="connsiteY1" fmla="*/ 689145 h 918048"/>
                        <a:gd name="connsiteX2" fmla="*/ 2147 w 378711"/>
                        <a:gd name="connsiteY2" fmla="*/ 570827 h 918048"/>
                        <a:gd name="connsiteX3" fmla="*/ 2147 w 378711"/>
                        <a:gd name="connsiteY3" fmla="*/ 523373 h 918048"/>
                        <a:gd name="connsiteX4" fmla="*/ 5749 w 378711"/>
                        <a:gd name="connsiteY4" fmla="*/ 512675 h 918048"/>
                        <a:gd name="connsiteX5" fmla="*/ 6702 w 378711"/>
                        <a:gd name="connsiteY5" fmla="*/ 510239 h 918048"/>
                        <a:gd name="connsiteX6" fmla="*/ 8185 w 378711"/>
                        <a:gd name="connsiteY6" fmla="*/ 506214 h 918048"/>
                        <a:gd name="connsiteX7" fmla="*/ 11045 w 378711"/>
                        <a:gd name="connsiteY7" fmla="*/ 499011 h 918048"/>
                        <a:gd name="connsiteX8" fmla="*/ 16553 w 378711"/>
                        <a:gd name="connsiteY8" fmla="*/ 485134 h 918048"/>
                        <a:gd name="connsiteX9" fmla="*/ 38586 w 378711"/>
                        <a:gd name="connsiteY9" fmla="*/ 430796 h 918048"/>
                        <a:gd name="connsiteX10" fmla="*/ 216858 w 378711"/>
                        <a:gd name="connsiteY10" fmla="*/ 0 h 918048"/>
                        <a:gd name="connsiteX11" fmla="*/ 378712 w 378711"/>
                        <a:gd name="connsiteY11" fmla="*/ 78066 h 918048"/>
                        <a:gd name="connsiteX12" fmla="*/ 154468 w 378711"/>
                        <a:gd name="connsiteY12" fmla="*/ 485876 h 918048"/>
                        <a:gd name="connsiteX13" fmla="*/ 126927 w 378711"/>
                        <a:gd name="connsiteY13" fmla="*/ 536720 h 918048"/>
                        <a:gd name="connsiteX14" fmla="*/ 120254 w 378711"/>
                        <a:gd name="connsiteY14" fmla="*/ 549219 h 918048"/>
                        <a:gd name="connsiteX15" fmla="*/ 117076 w 378711"/>
                        <a:gd name="connsiteY15" fmla="*/ 555257 h 918048"/>
                        <a:gd name="connsiteX16" fmla="*/ 115699 w 378711"/>
                        <a:gd name="connsiteY16" fmla="*/ 557905 h 918048"/>
                        <a:gd name="connsiteX17" fmla="*/ 115170 w 378711"/>
                        <a:gd name="connsiteY17" fmla="*/ 558964 h 918048"/>
                        <a:gd name="connsiteX18" fmla="*/ 115170 w 378711"/>
                        <a:gd name="connsiteY18" fmla="*/ 558964 h 918048"/>
                        <a:gd name="connsiteX19" fmla="*/ 115170 w 378711"/>
                        <a:gd name="connsiteY19" fmla="*/ 558964 h 918048"/>
                        <a:gd name="connsiteX20" fmla="*/ 117394 w 378711"/>
                        <a:gd name="connsiteY20" fmla="*/ 551655 h 918048"/>
                        <a:gd name="connsiteX21" fmla="*/ 117394 w 378711"/>
                        <a:gd name="connsiteY21" fmla="*/ 562142 h 918048"/>
                        <a:gd name="connsiteX22" fmla="*/ 124809 w 378711"/>
                        <a:gd name="connsiteY22" fmla="*/ 674527 h 918048"/>
                        <a:gd name="connsiteX23" fmla="*/ 148642 w 378711"/>
                        <a:gd name="connsiteY23" fmla="*/ 905019 h 918048"/>
                        <a:gd name="connsiteX24" fmla="*/ 72905 w 378711"/>
                        <a:gd name="connsiteY24" fmla="*/ 918048 h 918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78711" h="918048">
                          <a:moveTo>
                            <a:pt x="72587" y="917942"/>
                          </a:moveTo>
                          <a:cubicBezTo>
                            <a:pt x="55322" y="841889"/>
                            <a:pt x="38692" y="765940"/>
                            <a:pt x="23121" y="689145"/>
                          </a:cubicBezTo>
                          <a:cubicBezTo>
                            <a:pt x="15494" y="650377"/>
                            <a:pt x="7867" y="612774"/>
                            <a:pt x="2147" y="570827"/>
                          </a:cubicBezTo>
                          <a:cubicBezTo>
                            <a:pt x="1618" y="559706"/>
                            <a:pt x="-2408" y="551549"/>
                            <a:pt x="2147" y="523373"/>
                          </a:cubicBezTo>
                          <a:lnTo>
                            <a:pt x="5749" y="512675"/>
                          </a:lnTo>
                          <a:lnTo>
                            <a:pt x="6702" y="510239"/>
                          </a:lnTo>
                          <a:lnTo>
                            <a:pt x="8185" y="506214"/>
                          </a:lnTo>
                          <a:lnTo>
                            <a:pt x="11045" y="499011"/>
                          </a:lnTo>
                          <a:lnTo>
                            <a:pt x="16553" y="485134"/>
                          </a:lnTo>
                          <a:lnTo>
                            <a:pt x="38586" y="430796"/>
                          </a:lnTo>
                          <a:lnTo>
                            <a:pt x="216858" y="0"/>
                          </a:lnTo>
                          <a:lnTo>
                            <a:pt x="378712" y="78066"/>
                          </a:lnTo>
                          <a:lnTo>
                            <a:pt x="154468" y="485876"/>
                          </a:lnTo>
                          <a:lnTo>
                            <a:pt x="126927" y="536720"/>
                          </a:lnTo>
                          <a:lnTo>
                            <a:pt x="120254" y="549219"/>
                          </a:lnTo>
                          <a:lnTo>
                            <a:pt x="117076" y="555257"/>
                          </a:lnTo>
                          <a:lnTo>
                            <a:pt x="115699" y="557905"/>
                          </a:lnTo>
                          <a:lnTo>
                            <a:pt x="115170" y="558964"/>
                          </a:lnTo>
                          <a:cubicBezTo>
                            <a:pt x="115170" y="558964"/>
                            <a:pt x="115170" y="558964"/>
                            <a:pt x="115170" y="558964"/>
                          </a:cubicBezTo>
                          <a:lnTo>
                            <a:pt x="115170" y="558964"/>
                          </a:lnTo>
                          <a:cubicBezTo>
                            <a:pt x="115170" y="558964"/>
                            <a:pt x="117394" y="551655"/>
                            <a:pt x="117394" y="551655"/>
                          </a:cubicBezTo>
                          <a:cubicBezTo>
                            <a:pt x="118242" y="542546"/>
                            <a:pt x="116864" y="553985"/>
                            <a:pt x="117394" y="562142"/>
                          </a:cubicBezTo>
                          <a:cubicBezTo>
                            <a:pt x="118136" y="597415"/>
                            <a:pt x="121525" y="636607"/>
                            <a:pt x="124809" y="674527"/>
                          </a:cubicBezTo>
                          <a:cubicBezTo>
                            <a:pt x="131694" y="751111"/>
                            <a:pt x="139850" y="828330"/>
                            <a:pt x="148642" y="905019"/>
                          </a:cubicBezTo>
                          <a:lnTo>
                            <a:pt x="72905" y="918048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64" name="Graphic 8">
                      <a:extLst>
                        <a:ext uri="{FF2B5EF4-FFF2-40B4-BE49-F238E27FC236}">
                          <a16:creationId xmlns:a16="http://schemas.microsoft.com/office/drawing/2014/main" id="{86E212A4-B998-1F0E-80E1-F1D08A8E12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07736" y="5546419"/>
                      <a:ext cx="360158" cy="852407"/>
                      <a:chOff x="3007736" y="5546419"/>
                      <a:chExt cx="360158" cy="852407"/>
                    </a:xfrm>
                    <a:solidFill>
                      <a:srgbClr val="B0292E"/>
                    </a:solidFill>
                  </p:grpSpPr>
                  <p:sp>
                    <p:nvSpPr>
                      <p:cNvPr id="1386" name="Freeform: Shape 1385">
                        <a:extLst>
                          <a:ext uri="{FF2B5EF4-FFF2-40B4-BE49-F238E27FC236}">
                            <a16:creationId xmlns:a16="http://schemas.microsoft.com/office/drawing/2014/main" id="{5B66232B-2766-A245-19CD-1967C8DF6F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4017" y="5916837"/>
                        <a:ext cx="140774" cy="108360"/>
                      </a:xfrm>
                      <a:custGeom>
                        <a:avLst/>
                        <a:gdLst>
                          <a:gd name="connsiteX0" fmla="*/ 112387 w 140774"/>
                          <a:gd name="connsiteY0" fmla="*/ 108361 h 108360"/>
                          <a:gd name="connsiteX1" fmla="*/ 53810 w 140774"/>
                          <a:gd name="connsiteY1" fmla="*/ 78702 h 108360"/>
                          <a:gd name="connsiteX2" fmla="*/ 0 w 140774"/>
                          <a:gd name="connsiteY2" fmla="*/ 54763 h 108360"/>
                          <a:gd name="connsiteX3" fmla="*/ 22456 w 140774"/>
                          <a:gd name="connsiteY3" fmla="*/ 0 h 108360"/>
                          <a:gd name="connsiteX4" fmla="*/ 79868 w 140774"/>
                          <a:gd name="connsiteY4" fmla="*/ 25634 h 108360"/>
                          <a:gd name="connsiteX5" fmla="*/ 140775 w 140774"/>
                          <a:gd name="connsiteY5" fmla="*/ 56563 h 108360"/>
                          <a:gd name="connsiteX6" fmla="*/ 112493 w 140774"/>
                          <a:gd name="connsiteY6" fmla="*/ 108361 h 108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0774" h="108360">
                            <a:moveTo>
                              <a:pt x="112387" y="108361"/>
                            </a:moveTo>
                            <a:cubicBezTo>
                              <a:pt x="39510" y="72770"/>
                              <a:pt x="67686" y="85269"/>
                              <a:pt x="53810" y="78702"/>
                            </a:cubicBezTo>
                            <a:cubicBezTo>
                              <a:pt x="42264" y="73300"/>
                              <a:pt x="10805" y="58999"/>
                              <a:pt x="0" y="54763"/>
                            </a:cubicBezTo>
                            <a:lnTo>
                              <a:pt x="22456" y="0"/>
                            </a:lnTo>
                            <a:cubicBezTo>
                              <a:pt x="34426" y="4661"/>
                              <a:pt x="67792" y="19808"/>
                              <a:pt x="79868" y="25634"/>
                            </a:cubicBezTo>
                            <a:cubicBezTo>
                              <a:pt x="93002" y="31883"/>
                              <a:pt x="64932" y="19278"/>
                              <a:pt x="140775" y="56563"/>
                            </a:cubicBezTo>
                            <a:lnTo>
                              <a:pt x="112493" y="1083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87" name="Freeform: Shape 1386">
                        <a:extLst>
                          <a:ext uri="{FF2B5EF4-FFF2-40B4-BE49-F238E27FC236}">
                            <a16:creationId xmlns:a16="http://schemas.microsoft.com/office/drawing/2014/main" id="{40A8B13D-D8EB-45BA-7B15-6B281B56F6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2044" y="5824047"/>
                        <a:ext cx="150731" cy="113233"/>
                      </a:xfrm>
                      <a:custGeom>
                        <a:avLst/>
                        <a:gdLst>
                          <a:gd name="connsiteX0" fmla="*/ 122238 w 150731"/>
                          <a:gd name="connsiteY0" fmla="*/ 113233 h 113233"/>
                          <a:gd name="connsiteX1" fmla="*/ 58365 w 150731"/>
                          <a:gd name="connsiteY1" fmla="*/ 81032 h 113233"/>
                          <a:gd name="connsiteX2" fmla="*/ 0 w 150731"/>
                          <a:gd name="connsiteY2" fmla="*/ 54551 h 113233"/>
                          <a:gd name="connsiteX3" fmla="*/ 22456 w 150731"/>
                          <a:gd name="connsiteY3" fmla="*/ 0 h 113233"/>
                          <a:gd name="connsiteX4" fmla="*/ 84635 w 150731"/>
                          <a:gd name="connsiteY4" fmla="*/ 27964 h 113233"/>
                          <a:gd name="connsiteX5" fmla="*/ 150732 w 150731"/>
                          <a:gd name="connsiteY5" fmla="*/ 61330 h 113233"/>
                          <a:gd name="connsiteX6" fmla="*/ 122344 w 150731"/>
                          <a:gd name="connsiteY6" fmla="*/ 113233 h 113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0731" h="113233">
                            <a:moveTo>
                              <a:pt x="122238" y="113233"/>
                            </a:moveTo>
                            <a:cubicBezTo>
                              <a:pt x="44489" y="75100"/>
                              <a:pt x="72135" y="87599"/>
                              <a:pt x="58365" y="81032"/>
                            </a:cubicBezTo>
                            <a:cubicBezTo>
                              <a:pt x="45760" y="74994"/>
                              <a:pt x="11652" y="59317"/>
                              <a:pt x="0" y="54551"/>
                            </a:cubicBezTo>
                            <a:lnTo>
                              <a:pt x="22456" y="0"/>
                            </a:lnTo>
                            <a:cubicBezTo>
                              <a:pt x="35379" y="5084"/>
                              <a:pt x="71500" y="21714"/>
                              <a:pt x="84635" y="27964"/>
                            </a:cubicBezTo>
                            <a:lnTo>
                              <a:pt x="150732" y="61330"/>
                            </a:lnTo>
                            <a:lnTo>
                              <a:pt x="122344" y="11323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88" name="Freeform: Shape 1387">
                        <a:extLst>
                          <a:ext uri="{FF2B5EF4-FFF2-40B4-BE49-F238E27FC236}">
                            <a16:creationId xmlns:a16="http://schemas.microsoft.com/office/drawing/2014/main" id="{5749CAD1-056E-1D13-3916-570C6E87C5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86973" y="5546419"/>
                        <a:ext cx="180920" cy="127003"/>
                      </a:xfrm>
                      <a:custGeom>
                        <a:avLst/>
                        <a:gdLst>
                          <a:gd name="connsiteX0" fmla="*/ 152427 w 180920"/>
                          <a:gd name="connsiteY0" fmla="*/ 127003 h 127003"/>
                          <a:gd name="connsiteX1" fmla="*/ 72559 w 180920"/>
                          <a:gd name="connsiteY1" fmla="*/ 87600 h 127003"/>
                          <a:gd name="connsiteX2" fmla="*/ 0 w 180920"/>
                          <a:gd name="connsiteY2" fmla="*/ 54339 h 127003"/>
                          <a:gd name="connsiteX3" fmla="*/ 22562 w 180920"/>
                          <a:gd name="connsiteY3" fmla="*/ 0 h 127003"/>
                          <a:gd name="connsiteX4" fmla="*/ 99040 w 180920"/>
                          <a:gd name="connsiteY4" fmla="*/ 34744 h 127003"/>
                          <a:gd name="connsiteX5" fmla="*/ 180921 w 180920"/>
                          <a:gd name="connsiteY5" fmla="*/ 75101 h 127003"/>
                          <a:gd name="connsiteX6" fmla="*/ 152321 w 180920"/>
                          <a:gd name="connsiteY6" fmla="*/ 127003 h 127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0920" h="127003">
                            <a:moveTo>
                              <a:pt x="152427" y="127003"/>
                            </a:moveTo>
                            <a:lnTo>
                              <a:pt x="72559" y="87600"/>
                            </a:lnTo>
                            <a:lnTo>
                              <a:pt x="0" y="54339"/>
                            </a:lnTo>
                            <a:lnTo>
                              <a:pt x="22562" y="0"/>
                            </a:lnTo>
                            <a:cubicBezTo>
                              <a:pt x="38451" y="6567"/>
                              <a:pt x="82834" y="26905"/>
                              <a:pt x="99040" y="34744"/>
                            </a:cubicBezTo>
                            <a:lnTo>
                              <a:pt x="180921" y="75101"/>
                            </a:lnTo>
                            <a:lnTo>
                              <a:pt x="152321" y="12700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89" name="Freeform: Shape 1388">
                        <a:extLst>
                          <a:ext uri="{FF2B5EF4-FFF2-40B4-BE49-F238E27FC236}">
                            <a16:creationId xmlns:a16="http://schemas.microsoft.com/office/drawing/2014/main" id="{3D7AE8DA-D453-C1C1-D030-3087D6F30D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48522" y="5638890"/>
                        <a:ext cx="170963" cy="122448"/>
                      </a:xfrm>
                      <a:custGeom>
                        <a:avLst/>
                        <a:gdLst>
                          <a:gd name="connsiteX0" fmla="*/ 142470 w 170963"/>
                          <a:gd name="connsiteY0" fmla="*/ 122449 h 122448"/>
                          <a:gd name="connsiteX1" fmla="*/ 67792 w 170963"/>
                          <a:gd name="connsiteY1" fmla="*/ 85481 h 122448"/>
                          <a:gd name="connsiteX2" fmla="*/ 0 w 170963"/>
                          <a:gd name="connsiteY2" fmla="*/ 54445 h 122448"/>
                          <a:gd name="connsiteX3" fmla="*/ 22562 w 170963"/>
                          <a:gd name="connsiteY3" fmla="*/ 0 h 122448"/>
                          <a:gd name="connsiteX4" fmla="*/ 94274 w 170963"/>
                          <a:gd name="connsiteY4" fmla="*/ 32519 h 122448"/>
                          <a:gd name="connsiteX5" fmla="*/ 170964 w 170963"/>
                          <a:gd name="connsiteY5" fmla="*/ 70546 h 122448"/>
                          <a:gd name="connsiteX6" fmla="*/ 142364 w 170963"/>
                          <a:gd name="connsiteY6" fmla="*/ 122449 h 1224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963" h="122448">
                            <a:moveTo>
                              <a:pt x="142470" y="122449"/>
                            </a:moveTo>
                            <a:lnTo>
                              <a:pt x="67792" y="85481"/>
                            </a:lnTo>
                            <a:lnTo>
                              <a:pt x="0" y="54445"/>
                            </a:lnTo>
                            <a:lnTo>
                              <a:pt x="22562" y="0"/>
                            </a:lnTo>
                            <a:cubicBezTo>
                              <a:pt x="37498" y="6144"/>
                              <a:pt x="79126" y="25316"/>
                              <a:pt x="94274" y="32519"/>
                            </a:cubicBezTo>
                            <a:lnTo>
                              <a:pt x="170964" y="70546"/>
                            </a:lnTo>
                            <a:lnTo>
                              <a:pt x="142364" y="12244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0" name="Freeform: Shape 1389">
                        <a:extLst>
                          <a:ext uri="{FF2B5EF4-FFF2-40B4-BE49-F238E27FC236}">
                            <a16:creationId xmlns:a16="http://schemas.microsoft.com/office/drawing/2014/main" id="{EC3CEC32-1926-0E98-7898-F8577C27B2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10284" y="5731469"/>
                        <a:ext cx="160794" cy="117788"/>
                      </a:xfrm>
                      <a:custGeom>
                        <a:avLst/>
                        <a:gdLst>
                          <a:gd name="connsiteX0" fmla="*/ 132301 w 160794"/>
                          <a:gd name="connsiteY0" fmla="*/ 117788 h 117788"/>
                          <a:gd name="connsiteX1" fmla="*/ 63025 w 160794"/>
                          <a:gd name="connsiteY1" fmla="*/ 83257 h 117788"/>
                          <a:gd name="connsiteX2" fmla="*/ 0 w 160794"/>
                          <a:gd name="connsiteY2" fmla="*/ 54551 h 117788"/>
                          <a:gd name="connsiteX3" fmla="*/ 22562 w 160794"/>
                          <a:gd name="connsiteY3" fmla="*/ 0 h 117788"/>
                          <a:gd name="connsiteX4" fmla="*/ 89507 w 160794"/>
                          <a:gd name="connsiteY4" fmla="*/ 30294 h 117788"/>
                          <a:gd name="connsiteX5" fmla="*/ 160795 w 160794"/>
                          <a:gd name="connsiteY5" fmla="*/ 65885 h 117788"/>
                          <a:gd name="connsiteX6" fmla="*/ 132301 w 160794"/>
                          <a:gd name="connsiteY6" fmla="*/ 117788 h 1177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0794" h="117788">
                            <a:moveTo>
                              <a:pt x="132301" y="117788"/>
                            </a:moveTo>
                            <a:lnTo>
                              <a:pt x="63025" y="83257"/>
                            </a:lnTo>
                            <a:cubicBezTo>
                              <a:pt x="49255" y="76689"/>
                              <a:pt x="12605" y="59741"/>
                              <a:pt x="0" y="54551"/>
                            </a:cubicBezTo>
                            <a:lnTo>
                              <a:pt x="22562" y="0"/>
                            </a:lnTo>
                            <a:cubicBezTo>
                              <a:pt x="36438" y="5614"/>
                              <a:pt x="75313" y="23515"/>
                              <a:pt x="89507" y="30294"/>
                            </a:cubicBezTo>
                            <a:lnTo>
                              <a:pt x="160795" y="65885"/>
                            </a:lnTo>
                            <a:lnTo>
                              <a:pt x="132301" y="11778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1" name="Freeform: Shape 1390">
                        <a:extLst>
                          <a:ext uri="{FF2B5EF4-FFF2-40B4-BE49-F238E27FC236}">
                            <a16:creationId xmlns:a16="http://schemas.microsoft.com/office/drawing/2014/main" id="{732476C4-8954-E69A-8B91-BA4E5D6A14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39737" y="6226984"/>
                        <a:ext cx="102747" cy="71605"/>
                      </a:xfrm>
                      <a:custGeom>
                        <a:avLst/>
                        <a:gdLst>
                          <a:gd name="connsiteX0" fmla="*/ 102642 w 102747"/>
                          <a:gd name="connsiteY0" fmla="*/ 58577 h 71605"/>
                          <a:gd name="connsiteX1" fmla="*/ 54657 w 102747"/>
                          <a:gd name="connsiteY1" fmla="*/ 63449 h 71605"/>
                          <a:gd name="connsiteX2" fmla="*/ 12287 w 102747"/>
                          <a:gd name="connsiteY2" fmla="*/ 71605 h 71605"/>
                          <a:gd name="connsiteX3" fmla="*/ 0 w 102747"/>
                          <a:gd name="connsiteY3" fmla="*/ 13559 h 71605"/>
                          <a:gd name="connsiteX4" fmla="*/ 46183 w 102747"/>
                          <a:gd name="connsiteY4" fmla="*/ 4873 h 71605"/>
                          <a:gd name="connsiteX5" fmla="*/ 96922 w 102747"/>
                          <a:gd name="connsiteY5" fmla="*/ 0 h 71605"/>
                          <a:gd name="connsiteX6" fmla="*/ 102748 w 102747"/>
                          <a:gd name="connsiteY6" fmla="*/ 58577 h 716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747" h="71605">
                            <a:moveTo>
                              <a:pt x="102642" y="58577"/>
                            </a:moveTo>
                            <a:cubicBezTo>
                              <a:pt x="40887" y="66732"/>
                              <a:pt x="68745" y="61225"/>
                              <a:pt x="54657" y="63449"/>
                            </a:cubicBezTo>
                            <a:cubicBezTo>
                              <a:pt x="45442" y="64932"/>
                              <a:pt x="20550" y="69486"/>
                              <a:pt x="12287" y="71605"/>
                            </a:cubicBezTo>
                            <a:lnTo>
                              <a:pt x="0" y="13559"/>
                            </a:lnTo>
                            <a:cubicBezTo>
                              <a:pt x="9321" y="11228"/>
                              <a:pt x="36227" y="6461"/>
                              <a:pt x="46183" y="4873"/>
                            </a:cubicBezTo>
                            <a:cubicBezTo>
                              <a:pt x="59742" y="2860"/>
                              <a:pt x="31036" y="8368"/>
                              <a:pt x="96922" y="0"/>
                            </a:cubicBezTo>
                            <a:lnTo>
                              <a:pt x="102748" y="5857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2" name="Freeform: Shape 1391">
                        <a:extLst>
                          <a:ext uri="{FF2B5EF4-FFF2-40B4-BE49-F238E27FC236}">
                            <a16:creationId xmlns:a16="http://schemas.microsoft.com/office/drawing/2014/main" id="{1EF9994B-EA69-B1AC-0153-58B9886384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60711" y="6326447"/>
                        <a:ext cx="92260" cy="70334"/>
                      </a:xfrm>
                      <a:custGeom>
                        <a:avLst/>
                        <a:gdLst>
                          <a:gd name="connsiteX0" fmla="*/ 92261 w 92260"/>
                          <a:gd name="connsiteY0" fmla="*/ 58682 h 70334"/>
                          <a:gd name="connsiteX1" fmla="*/ 49997 w 92260"/>
                          <a:gd name="connsiteY1" fmla="*/ 62707 h 70334"/>
                          <a:gd name="connsiteX2" fmla="*/ 12817 w 92260"/>
                          <a:gd name="connsiteY2" fmla="*/ 70334 h 70334"/>
                          <a:gd name="connsiteX3" fmla="*/ 0 w 92260"/>
                          <a:gd name="connsiteY3" fmla="*/ 12605 h 70334"/>
                          <a:gd name="connsiteX4" fmla="*/ 40781 w 92260"/>
                          <a:gd name="connsiteY4" fmla="*/ 4237 h 70334"/>
                          <a:gd name="connsiteX5" fmla="*/ 85799 w 92260"/>
                          <a:gd name="connsiteY5" fmla="*/ 0 h 70334"/>
                          <a:gd name="connsiteX6" fmla="*/ 92155 w 92260"/>
                          <a:gd name="connsiteY6" fmla="*/ 58576 h 70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2260" h="70334">
                            <a:moveTo>
                              <a:pt x="92261" y="58682"/>
                            </a:moveTo>
                            <a:cubicBezTo>
                              <a:pt x="37392" y="66097"/>
                              <a:pt x="63237" y="60482"/>
                              <a:pt x="49997" y="62707"/>
                            </a:cubicBezTo>
                            <a:cubicBezTo>
                              <a:pt x="41840" y="64084"/>
                              <a:pt x="20020" y="68321"/>
                              <a:pt x="12817" y="70334"/>
                            </a:cubicBezTo>
                            <a:lnTo>
                              <a:pt x="0" y="12605"/>
                            </a:lnTo>
                            <a:cubicBezTo>
                              <a:pt x="8156" y="10274"/>
                              <a:pt x="31989" y="5720"/>
                              <a:pt x="40781" y="4237"/>
                            </a:cubicBezTo>
                            <a:cubicBezTo>
                              <a:pt x="53598" y="2224"/>
                              <a:pt x="26693" y="7838"/>
                              <a:pt x="85799" y="0"/>
                            </a:cubicBezTo>
                            <a:lnTo>
                              <a:pt x="92155" y="5857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3" name="Freeform: Shape 1392">
                        <a:extLst>
                          <a:ext uri="{FF2B5EF4-FFF2-40B4-BE49-F238E27FC236}">
                            <a16:creationId xmlns:a16="http://schemas.microsoft.com/office/drawing/2014/main" id="{E334A8ED-EE17-BA0C-8BF5-0BFF8C1A9D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19823" y="6127944"/>
                        <a:ext cx="112916" cy="71816"/>
                      </a:xfrm>
                      <a:custGeom>
                        <a:avLst/>
                        <a:gdLst>
                          <a:gd name="connsiteX0" fmla="*/ 112916 w 112916"/>
                          <a:gd name="connsiteY0" fmla="*/ 58152 h 71816"/>
                          <a:gd name="connsiteX1" fmla="*/ 59106 w 112916"/>
                          <a:gd name="connsiteY1" fmla="*/ 63555 h 71816"/>
                          <a:gd name="connsiteX2" fmla="*/ 11440 w 112916"/>
                          <a:gd name="connsiteY2" fmla="*/ 71816 h 71816"/>
                          <a:gd name="connsiteX3" fmla="*/ 0 w 112916"/>
                          <a:gd name="connsiteY3" fmla="*/ 13029 h 71816"/>
                          <a:gd name="connsiteX4" fmla="*/ 51586 w 112916"/>
                          <a:gd name="connsiteY4" fmla="*/ 4872 h 71816"/>
                          <a:gd name="connsiteX5" fmla="*/ 108150 w 112916"/>
                          <a:gd name="connsiteY5" fmla="*/ 0 h 71816"/>
                          <a:gd name="connsiteX6" fmla="*/ 112810 w 112916"/>
                          <a:gd name="connsiteY6" fmla="*/ 58152 h 7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916" h="71816">
                            <a:moveTo>
                              <a:pt x="112916" y="58152"/>
                            </a:moveTo>
                            <a:cubicBezTo>
                              <a:pt x="44489" y="66626"/>
                              <a:pt x="73830" y="61436"/>
                              <a:pt x="59106" y="63555"/>
                            </a:cubicBezTo>
                            <a:cubicBezTo>
                              <a:pt x="48726" y="65037"/>
                              <a:pt x="20761" y="69592"/>
                              <a:pt x="11440" y="71816"/>
                            </a:cubicBezTo>
                            <a:lnTo>
                              <a:pt x="0" y="13029"/>
                            </a:lnTo>
                            <a:cubicBezTo>
                              <a:pt x="10381" y="10698"/>
                              <a:pt x="40570" y="6249"/>
                              <a:pt x="51586" y="4872"/>
                            </a:cubicBezTo>
                            <a:cubicBezTo>
                              <a:pt x="65674" y="3072"/>
                              <a:pt x="35697" y="7838"/>
                              <a:pt x="108150" y="0"/>
                            </a:cubicBezTo>
                            <a:lnTo>
                              <a:pt x="112810" y="581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94" name="Freeform: Shape 1393">
                        <a:extLst>
                          <a:ext uri="{FF2B5EF4-FFF2-40B4-BE49-F238E27FC236}">
                            <a16:creationId xmlns:a16="http://schemas.microsoft.com/office/drawing/2014/main" id="{96B80EB0-025B-87B2-DAA5-BB2FCCD0E6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07736" y="6010686"/>
                        <a:ext cx="119283" cy="88235"/>
                      </a:xfrm>
                      <a:custGeom>
                        <a:avLst/>
                        <a:gdLst>
                          <a:gd name="connsiteX0" fmla="*/ 117907 w 119283"/>
                          <a:gd name="connsiteY0" fmla="*/ 77537 h 88235"/>
                          <a:gd name="connsiteX1" fmla="*/ 58165 w 119283"/>
                          <a:gd name="connsiteY1" fmla="*/ 81562 h 88235"/>
                          <a:gd name="connsiteX2" fmla="*/ 4885 w 119283"/>
                          <a:gd name="connsiteY2" fmla="*/ 88235 h 88235"/>
                          <a:gd name="connsiteX3" fmla="*/ 754 w 119283"/>
                          <a:gd name="connsiteY3" fmla="*/ 55398 h 88235"/>
                          <a:gd name="connsiteX4" fmla="*/ 118 w 119283"/>
                          <a:gd name="connsiteY4" fmla="*/ 45124 h 88235"/>
                          <a:gd name="connsiteX5" fmla="*/ 2025 w 119283"/>
                          <a:gd name="connsiteY5" fmla="*/ 24363 h 88235"/>
                          <a:gd name="connsiteX6" fmla="*/ 2237 w 119283"/>
                          <a:gd name="connsiteY6" fmla="*/ 22562 h 88235"/>
                          <a:gd name="connsiteX7" fmla="*/ 5097 w 119283"/>
                          <a:gd name="connsiteY7" fmla="*/ 13664 h 88235"/>
                          <a:gd name="connsiteX8" fmla="*/ 5732 w 119283"/>
                          <a:gd name="connsiteY8" fmla="*/ 11863 h 88235"/>
                          <a:gd name="connsiteX9" fmla="*/ 7427 w 119283"/>
                          <a:gd name="connsiteY9" fmla="*/ 7520 h 88235"/>
                          <a:gd name="connsiteX10" fmla="*/ 10393 w 119283"/>
                          <a:gd name="connsiteY10" fmla="*/ 0 h 88235"/>
                          <a:gd name="connsiteX11" fmla="*/ 63355 w 119283"/>
                          <a:gd name="connsiteY11" fmla="*/ 22456 h 88235"/>
                          <a:gd name="connsiteX12" fmla="*/ 119284 w 119283"/>
                          <a:gd name="connsiteY12" fmla="*/ 50314 h 88235"/>
                          <a:gd name="connsiteX13" fmla="*/ 116106 w 119283"/>
                          <a:gd name="connsiteY13" fmla="*/ 56246 h 88235"/>
                          <a:gd name="connsiteX14" fmla="*/ 115153 w 119283"/>
                          <a:gd name="connsiteY14" fmla="*/ 58152 h 88235"/>
                          <a:gd name="connsiteX15" fmla="*/ 115153 w 119283"/>
                          <a:gd name="connsiteY15" fmla="*/ 57940 h 88235"/>
                          <a:gd name="connsiteX16" fmla="*/ 115153 w 119283"/>
                          <a:gd name="connsiteY16" fmla="*/ 57940 h 88235"/>
                          <a:gd name="connsiteX17" fmla="*/ 117377 w 119283"/>
                          <a:gd name="connsiteY17" fmla="*/ 50844 h 88235"/>
                          <a:gd name="connsiteX18" fmla="*/ 117377 w 119283"/>
                          <a:gd name="connsiteY18" fmla="*/ 50844 h 88235"/>
                          <a:gd name="connsiteX19" fmla="*/ 117377 w 119283"/>
                          <a:gd name="connsiteY19" fmla="*/ 51056 h 88235"/>
                          <a:gd name="connsiteX20" fmla="*/ 117377 w 119283"/>
                          <a:gd name="connsiteY20" fmla="*/ 51479 h 88235"/>
                          <a:gd name="connsiteX21" fmla="*/ 116848 w 119283"/>
                          <a:gd name="connsiteY21" fmla="*/ 53280 h 88235"/>
                          <a:gd name="connsiteX22" fmla="*/ 117695 w 119283"/>
                          <a:gd name="connsiteY22" fmla="*/ 46924 h 88235"/>
                          <a:gd name="connsiteX23" fmla="*/ 117377 w 119283"/>
                          <a:gd name="connsiteY23" fmla="*/ 51585 h 88235"/>
                          <a:gd name="connsiteX24" fmla="*/ 117907 w 119283"/>
                          <a:gd name="connsiteY24" fmla="*/ 77643 h 88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9283" h="88235">
                            <a:moveTo>
                              <a:pt x="117907" y="77537"/>
                            </a:moveTo>
                            <a:cubicBezTo>
                              <a:pt x="42806" y="83998"/>
                              <a:pt x="73312" y="80079"/>
                              <a:pt x="58165" y="81562"/>
                            </a:cubicBezTo>
                            <a:cubicBezTo>
                              <a:pt x="46513" y="82727"/>
                              <a:pt x="15371" y="86328"/>
                              <a:pt x="4885" y="88235"/>
                            </a:cubicBezTo>
                            <a:cubicBezTo>
                              <a:pt x="3296" y="77748"/>
                              <a:pt x="1707" y="67686"/>
                              <a:pt x="754" y="55398"/>
                            </a:cubicBezTo>
                            <a:lnTo>
                              <a:pt x="118" y="45124"/>
                            </a:lnTo>
                            <a:cubicBezTo>
                              <a:pt x="-518" y="42158"/>
                              <a:pt x="1601" y="25104"/>
                              <a:pt x="2025" y="24363"/>
                            </a:cubicBezTo>
                            <a:lnTo>
                              <a:pt x="2237" y="22562"/>
                            </a:lnTo>
                            <a:lnTo>
                              <a:pt x="5097" y="13664"/>
                            </a:lnTo>
                            <a:lnTo>
                              <a:pt x="5732" y="11863"/>
                            </a:lnTo>
                            <a:lnTo>
                              <a:pt x="7427" y="7520"/>
                            </a:lnTo>
                            <a:lnTo>
                              <a:pt x="10393" y="0"/>
                            </a:lnTo>
                            <a:cubicBezTo>
                              <a:pt x="21515" y="3919"/>
                              <a:pt x="52233" y="17372"/>
                              <a:pt x="63355" y="22456"/>
                            </a:cubicBezTo>
                            <a:cubicBezTo>
                              <a:pt x="76490" y="28494"/>
                              <a:pt x="48102" y="16418"/>
                              <a:pt x="119284" y="50314"/>
                            </a:cubicBezTo>
                            <a:lnTo>
                              <a:pt x="116106" y="56246"/>
                            </a:lnTo>
                            <a:lnTo>
                              <a:pt x="115153" y="58152"/>
                            </a:lnTo>
                            <a:lnTo>
                              <a:pt x="115153" y="57940"/>
                            </a:lnTo>
                            <a:lnTo>
                              <a:pt x="115153" y="57940"/>
                            </a:lnTo>
                            <a:lnTo>
                              <a:pt x="117377" y="50844"/>
                            </a:lnTo>
                            <a:lnTo>
                              <a:pt x="117377" y="50844"/>
                            </a:lnTo>
                            <a:cubicBezTo>
                              <a:pt x="117377" y="50844"/>
                              <a:pt x="117377" y="51056"/>
                              <a:pt x="117377" y="51056"/>
                            </a:cubicBezTo>
                            <a:lnTo>
                              <a:pt x="117377" y="51479"/>
                            </a:lnTo>
                            <a:cubicBezTo>
                              <a:pt x="117377" y="51479"/>
                              <a:pt x="116848" y="53280"/>
                              <a:pt x="116848" y="53280"/>
                            </a:cubicBezTo>
                            <a:cubicBezTo>
                              <a:pt x="117166" y="54869"/>
                              <a:pt x="118225" y="42899"/>
                              <a:pt x="117695" y="46924"/>
                            </a:cubicBezTo>
                            <a:lnTo>
                              <a:pt x="117377" y="51585"/>
                            </a:lnTo>
                            <a:cubicBezTo>
                              <a:pt x="117166" y="59000"/>
                              <a:pt x="117483" y="68533"/>
                              <a:pt x="117907" y="77643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365" name="Graphic 8">
                      <a:extLst>
                        <a:ext uri="{FF2B5EF4-FFF2-40B4-BE49-F238E27FC236}">
                          <a16:creationId xmlns:a16="http://schemas.microsoft.com/office/drawing/2014/main" id="{BE9162F3-20F6-2951-A75D-F9768368D6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61770" y="5509874"/>
                      <a:ext cx="324979" cy="920150"/>
                      <a:chOff x="3061770" y="5509874"/>
                      <a:chExt cx="324979" cy="920150"/>
                    </a:xfrm>
                  </p:grpSpPr>
                  <p:sp>
                    <p:nvSpPr>
                      <p:cNvPr id="1366" name="Freeform: Shape 1365">
                        <a:extLst>
                          <a:ext uri="{FF2B5EF4-FFF2-40B4-BE49-F238E27FC236}">
                            <a16:creationId xmlns:a16="http://schemas.microsoft.com/office/drawing/2014/main" id="{48BEE670-868B-74A2-412D-EE5BD18F93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0383" y="5509874"/>
                        <a:ext cx="176365" cy="111644"/>
                      </a:xfrm>
                      <a:custGeom>
                        <a:avLst/>
                        <a:gdLst>
                          <a:gd name="connsiteX0" fmla="*/ 176260 w 176365"/>
                          <a:gd name="connsiteY0" fmla="*/ 78066 h 111644"/>
                          <a:gd name="connsiteX1" fmla="*/ 157723 w 176365"/>
                          <a:gd name="connsiteY1" fmla="*/ 111645 h 111644"/>
                          <a:gd name="connsiteX2" fmla="*/ 75843 w 176365"/>
                          <a:gd name="connsiteY2" fmla="*/ 71288 h 111644"/>
                          <a:gd name="connsiteX3" fmla="*/ 57941 w 176365"/>
                          <a:gd name="connsiteY3" fmla="*/ 62919 h 111644"/>
                          <a:gd name="connsiteX4" fmla="*/ 0 w 176365"/>
                          <a:gd name="connsiteY4" fmla="*/ 34850 h 111644"/>
                          <a:gd name="connsiteX5" fmla="*/ 14512 w 176365"/>
                          <a:gd name="connsiteY5" fmla="*/ 0 h 111644"/>
                          <a:gd name="connsiteX6" fmla="*/ 176366 w 176365"/>
                          <a:gd name="connsiteY6" fmla="*/ 78066 h 111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6365" h="111644">
                            <a:moveTo>
                              <a:pt x="176260" y="78066"/>
                            </a:moveTo>
                            <a:lnTo>
                              <a:pt x="157723" y="111645"/>
                            </a:lnTo>
                            <a:lnTo>
                              <a:pt x="75843" y="71288"/>
                            </a:lnTo>
                            <a:lnTo>
                              <a:pt x="57941" y="62919"/>
                            </a:lnTo>
                            <a:cubicBezTo>
                              <a:pt x="44065" y="43959"/>
                              <a:pt x="10593" y="33260"/>
                              <a:pt x="0" y="34850"/>
                            </a:cubicBezTo>
                            <a:lnTo>
                              <a:pt x="14512" y="0"/>
                            </a:lnTo>
                            <a:lnTo>
                              <a:pt x="176366" y="7806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7" name="Freeform: Shape 1366">
                        <a:extLst>
                          <a:ext uri="{FF2B5EF4-FFF2-40B4-BE49-F238E27FC236}">
                            <a16:creationId xmlns:a16="http://schemas.microsoft.com/office/drawing/2014/main" id="{FB03DBF8-DDEC-4EDB-453A-39CD81F986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5974" y="5634865"/>
                        <a:ext cx="93426" cy="74571"/>
                      </a:xfrm>
                      <a:custGeom>
                        <a:avLst/>
                        <a:gdLst>
                          <a:gd name="connsiteX0" fmla="*/ 15253 w 93426"/>
                          <a:gd name="connsiteY0" fmla="*/ 0 h 74571"/>
                          <a:gd name="connsiteX1" fmla="*/ 93426 w 93426"/>
                          <a:gd name="connsiteY1" fmla="*/ 38557 h 74571"/>
                          <a:gd name="connsiteX2" fmla="*/ 73618 w 93426"/>
                          <a:gd name="connsiteY2" fmla="*/ 74571 h 74571"/>
                          <a:gd name="connsiteX3" fmla="*/ 0 w 93426"/>
                          <a:gd name="connsiteY3" fmla="*/ 38027 h 74571"/>
                          <a:gd name="connsiteX4" fmla="*/ 15253 w 93426"/>
                          <a:gd name="connsiteY4" fmla="*/ 0 h 74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426" h="74571">
                            <a:moveTo>
                              <a:pt x="15253" y="0"/>
                            </a:moveTo>
                            <a:lnTo>
                              <a:pt x="93426" y="38557"/>
                            </a:lnTo>
                            <a:lnTo>
                              <a:pt x="73618" y="74571"/>
                            </a:lnTo>
                            <a:lnTo>
                              <a:pt x="0" y="38027"/>
                            </a:lnTo>
                            <a:lnTo>
                              <a:pt x="1525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8" name="Freeform: Shape 1367">
                        <a:extLst>
                          <a:ext uri="{FF2B5EF4-FFF2-40B4-BE49-F238E27FC236}">
                            <a16:creationId xmlns:a16="http://schemas.microsoft.com/office/drawing/2014/main" id="{42978D8A-17D4-2E01-F71E-8DA1B70017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05510" y="5727338"/>
                        <a:ext cx="85481" cy="70015"/>
                      </a:xfrm>
                      <a:custGeom>
                        <a:avLst/>
                        <a:gdLst>
                          <a:gd name="connsiteX0" fmla="*/ 16842 w 85481"/>
                          <a:gd name="connsiteY0" fmla="*/ 0 h 70015"/>
                          <a:gd name="connsiteX1" fmla="*/ 85482 w 85481"/>
                          <a:gd name="connsiteY1" fmla="*/ 34001 h 70015"/>
                          <a:gd name="connsiteX2" fmla="*/ 65568 w 85481"/>
                          <a:gd name="connsiteY2" fmla="*/ 70016 h 70015"/>
                          <a:gd name="connsiteX3" fmla="*/ 0 w 85481"/>
                          <a:gd name="connsiteY3" fmla="*/ 37391 h 70015"/>
                          <a:gd name="connsiteX4" fmla="*/ 16842 w 85481"/>
                          <a:gd name="connsiteY4" fmla="*/ 0 h 700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481" h="70015">
                            <a:moveTo>
                              <a:pt x="16842" y="0"/>
                            </a:moveTo>
                            <a:lnTo>
                              <a:pt x="85482" y="34001"/>
                            </a:lnTo>
                            <a:lnTo>
                              <a:pt x="65568" y="70016"/>
                            </a:lnTo>
                            <a:lnTo>
                              <a:pt x="0" y="37391"/>
                            </a:lnTo>
                            <a:lnTo>
                              <a:pt x="1684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9" name="Freeform: Shape 1368">
                        <a:extLst>
                          <a:ext uri="{FF2B5EF4-FFF2-40B4-BE49-F238E27FC236}">
                            <a16:creationId xmlns:a16="http://schemas.microsoft.com/office/drawing/2014/main" id="{3BB06EDE-0ED0-569D-13C8-FF4356C647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3634" y="6088117"/>
                        <a:ext cx="54445" cy="44488"/>
                      </a:xfrm>
                      <a:custGeom>
                        <a:avLst/>
                        <a:gdLst>
                          <a:gd name="connsiteX0" fmla="*/ 0 w 54445"/>
                          <a:gd name="connsiteY0" fmla="*/ 3919 h 44488"/>
                          <a:gd name="connsiteX1" fmla="*/ 52115 w 54445"/>
                          <a:gd name="connsiteY1" fmla="*/ 0 h 44488"/>
                          <a:gd name="connsiteX2" fmla="*/ 54445 w 54445"/>
                          <a:gd name="connsiteY2" fmla="*/ 39828 h 44488"/>
                          <a:gd name="connsiteX3" fmla="*/ 4979 w 54445"/>
                          <a:gd name="connsiteY3" fmla="*/ 44488 h 44488"/>
                          <a:gd name="connsiteX4" fmla="*/ 0 w 54445"/>
                          <a:gd name="connsiteY4" fmla="*/ 3919 h 444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445" h="44488">
                            <a:moveTo>
                              <a:pt x="0" y="3919"/>
                            </a:moveTo>
                            <a:cubicBezTo>
                              <a:pt x="3919" y="3919"/>
                              <a:pt x="15253" y="3284"/>
                              <a:pt x="52115" y="0"/>
                            </a:cubicBezTo>
                            <a:lnTo>
                              <a:pt x="54445" y="39828"/>
                            </a:lnTo>
                            <a:cubicBezTo>
                              <a:pt x="20126" y="43535"/>
                              <a:pt x="8898" y="44382"/>
                              <a:pt x="4979" y="44488"/>
                            </a:cubicBezTo>
                            <a:lnTo>
                              <a:pt x="0" y="391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0" name="Freeform: Shape 1369">
                        <a:extLst>
                          <a:ext uri="{FF2B5EF4-FFF2-40B4-BE49-F238E27FC236}">
                            <a16:creationId xmlns:a16="http://schemas.microsoft.com/office/drawing/2014/main" id="{B18B4B89-9DC1-1BA8-FC7C-1D710F0AFC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63140" y="5818433"/>
                        <a:ext cx="79443" cy="66944"/>
                      </a:xfrm>
                      <a:custGeom>
                        <a:avLst/>
                        <a:gdLst>
                          <a:gd name="connsiteX0" fmla="*/ 17372 w 79443"/>
                          <a:gd name="connsiteY0" fmla="*/ 0 h 66944"/>
                          <a:gd name="connsiteX1" fmla="*/ 79444 w 79443"/>
                          <a:gd name="connsiteY1" fmla="*/ 30824 h 66944"/>
                          <a:gd name="connsiteX2" fmla="*/ 59636 w 79443"/>
                          <a:gd name="connsiteY2" fmla="*/ 66944 h 66944"/>
                          <a:gd name="connsiteX3" fmla="*/ 0 w 79443"/>
                          <a:gd name="connsiteY3" fmla="*/ 37180 h 66944"/>
                          <a:gd name="connsiteX4" fmla="*/ 17372 w 79443"/>
                          <a:gd name="connsiteY4" fmla="*/ 0 h 669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9443" h="66944">
                            <a:moveTo>
                              <a:pt x="17372" y="0"/>
                            </a:moveTo>
                            <a:lnTo>
                              <a:pt x="79444" y="30824"/>
                            </a:lnTo>
                            <a:lnTo>
                              <a:pt x="59636" y="66944"/>
                            </a:lnTo>
                            <a:lnTo>
                              <a:pt x="0" y="37180"/>
                            </a:lnTo>
                            <a:lnTo>
                              <a:pt x="1737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1" name="Freeform: Shape 1370">
                        <a:extLst>
                          <a:ext uri="{FF2B5EF4-FFF2-40B4-BE49-F238E27FC236}">
                            <a16:creationId xmlns:a16="http://schemas.microsoft.com/office/drawing/2014/main" id="{F1E56B79-CFF0-2D58-3378-84F84F4B62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120135" y="5909104"/>
                        <a:ext cx="74147" cy="64296"/>
                      </a:xfrm>
                      <a:custGeom>
                        <a:avLst/>
                        <a:gdLst>
                          <a:gd name="connsiteX0" fmla="*/ 17690 w 74147"/>
                          <a:gd name="connsiteY0" fmla="*/ 0 h 64296"/>
                          <a:gd name="connsiteX1" fmla="*/ 74148 w 74147"/>
                          <a:gd name="connsiteY1" fmla="*/ 28176 h 64296"/>
                          <a:gd name="connsiteX2" fmla="*/ 54446 w 74147"/>
                          <a:gd name="connsiteY2" fmla="*/ 64296 h 64296"/>
                          <a:gd name="connsiteX3" fmla="*/ 0 w 74147"/>
                          <a:gd name="connsiteY3" fmla="*/ 36862 h 64296"/>
                          <a:gd name="connsiteX4" fmla="*/ 17690 w 74147"/>
                          <a:gd name="connsiteY4" fmla="*/ 0 h 64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4147" h="64296">
                            <a:moveTo>
                              <a:pt x="17690" y="0"/>
                            </a:moveTo>
                            <a:lnTo>
                              <a:pt x="74148" y="28176"/>
                            </a:lnTo>
                            <a:lnTo>
                              <a:pt x="54446" y="64296"/>
                            </a:lnTo>
                            <a:lnTo>
                              <a:pt x="0" y="36862"/>
                            </a:lnTo>
                            <a:lnTo>
                              <a:pt x="17690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2" name="Freeform: Shape 1371">
                        <a:extLst>
                          <a:ext uri="{FF2B5EF4-FFF2-40B4-BE49-F238E27FC236}">
                            <a16:creationId xmlns:a16="http://schemas.microsoft.com/office/drawing/2014/main" id="{38D40F20-EB77-B78E-CB9C-1B2F993786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6027" y="6186097"/>
                        <a:ext cx="50420" cy="45663"/>
                      </a:xfrm>
                      <a:custGeom>
                        <a:avLst/>
                        <a:gdLst>
                          <a:gd name="connsiteX0" fmla="*/ 106 w 50420"/>
                          <a:gd name="connsiteY0" fmla="*/ 5084 h 45663"/>
                          <a:gd name="connsiteX1" fmla="*/ 46713 w 50420"/>
                          <a:gd name="connsiteY1" fmla="*/ 0 h 45663"/>
                          <a:gd name="connsiteX2" fmla="*/ 50421 w 50420"/>
                          <a:gd name="connsiteY2" fmla="*/ 40887 h 45663"/>
                          <a:gd name="connsiteX3" fmla="*/ 2648 w 50420"/>
                          <a:gd name="connsiteY3" fmla="*/ 45335 h 45663"/>
                          <a:gd name="connsiteX4" fmla="*/ 0 w 50420"/>
                          <a:gd name="connsiteY4" fmla="*/ 5084 h 456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420" h="45663">
                            <a:moveTo>
                              <a:pt x="106" y="5084"/>
                            </a:moveTo>
                            <a:cubicBezTo>
                              <a:pt x="3496" y="5084"/>
                              <a:pt x="13664" y="4131"/>
                              <a:pt x="46713" y="0"/>
                            </a:cubicBezTo>
                            <a:lnTo>
                              <a:pt x="50421" y="40887"/>
                            </a:lnTo>
                            <a:cubicBezTo>
                              <a:pt x="-8474" y="48302"/>
                              <a:pt x="8156" y="44700"/>
                              <a:pt x="2648" y="45335"/>
                            </a:cubicBezTo>
                            <a:cubicBezTo>
                              <a:pt x="2119" y="32307"/>
                              <a:pt x="1377" y="18854"/>
                              <a:pt x="0" y="508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3" name="Freeform: Shape 1372">
                        <a:extLst>
                          <a:ext uri="{FF2B5EF4-FFF2-40B4-BE49-F238E27FC236}">
                            <a16:creationId xmlns:a16="http://schemas.microsoft.com/office/drawing/2014/main" id="{ABDFDC76-B01E-99AA-7D9F-939ED72C4F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7447" y="5999458"/>
                        <a:ext cx="68957" cy="61542"/>
                      </a:xfrm>
                      <a:custGeom>
                        <a:avLst/>
                        <a:gdLst>
                          <a:gd name="connsiteX0" fmla="*/ 17372 w 68957"/>
                          <a:gd name="connsiteY0" fmla="*/ 0 h 61542"/>
                          <a:gd name="connsiteX1" fmla="*/ 68957 w 68957"/>
                          <a:gd name="connsiteY1" fmla="*/ 25740 h 61542"/>
                          <a:gd name="connsiteX2" fmla="*/ 49785 w 68957"/>
                          <a:gd name="connsiteY2" fmla="*/ 61542 h 61542"/>
                          <a:gd name="connsiteX3" fmla="*/ 0 w 68957"/>
                          <a:gd name="connsiteY3" fmla="*/ 37074 h 61542"/>
                          <a:gd name="connsiteX4" fmla="*/ 17372 w 68957"/>
                          <a:gd name="connsiteY4" fmla="*/ 0 h 615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957" h="61542">
                            <a:moveTo>
                              <a:pt x="17372" y="0"/>
                            </a:moveTo>
                            <a:lnTo>
                              <a:pt x="68957" y="25740"/>
                            </a:lnTo>
                            <a:lnTo>
                              <a:pt x="49785" y="61542"/>
                            </a:lnTo>
                            <a:cubicBezTo>
                              <a:pt x="14088" y="44488"/>
                              <a:pt x="3495" y="39086"/>
                              <a:pt x="0" y="37074"/>
                            </a:cubicBezTo>
                            <a:lnTo>
                              <a:pt x="1737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4" name="Freeform: Shape 1373">
                        <a:extLst>
                          <a:ext uri="{FF2B5EF4-FFF2-40B4-BE49-F238E27FC236}">
                            <a16:creationId xmlns:a16="http://schemas.microsoft.com/office/drawing/2014/main" id="{5992F38D-C24A-DEF1-9C44-CEA18EE7AF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3634" y="6385129"/>
                        <a:ext cx="82833" cy="42687"/>
                      </a:xfrm>
                      <a:custGeom>
                        <a:avLst/>
                        <a:gdLst>
                          <a:gd name="connsiteX0" fmla="*/ 6991 w 82833"/>
                          <a:gd name="connsiteY0" fmla="*/ 42688 h 42687"/>
                          <a:gd name="connsiteX1" fmla="*/ 0 w 82833"/>
                          <a:gd name="connsiteY1" fmla="*/ 11652 h 42687"/>
                          <a:gd name="connsiteX2" fmla="*/ 37180 w 82833"/>
                          <a:gd name="connsiteY2" fmla="*/ 4025 h 42687"/>
                          <a:gd name="connsiteX3" fmla="*/ 79444 w 82833"/>
                          <a:gd name="connsiteY3" fmla="*/ 0 h 42687"/>
                          <a:gd name="connsiteX4" fmla="*/ 82833 w 82833"/>
                          <a:gd name="connsiteY4" fmla="*/ 29659 h 42687"/>
                          <a:gd name="connsiteX5" fmla="*/ 7097 w 82833"/>
                          <a:gd name="connsiteY5" fmla="*/ 42688 h 426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2833" h="42687">
                            <a:moveTo>
                              <a:pt x="6991" y="42688"/>
                            </a:moveTo>
                            <a:lnTo>
                              <a:pt x="0" y="11652"/>
                            </a:lnTo>
                            <a:cubicBezTo>
                              <a:pt x="7203" y="9639"/>
                              <a:pt x="29023" y="5402"/>
                              <a:pt x="37180" y="4025"/>
                            </a:cubicBezTo>
                            <a:cubicBezTo>
                              <a:pt x="50420" y="1801"/>
                              <a:pt x="24574" y="7415"/>
                              <a:pt x="79444" y="0"/>
                            </a:cubicBezTo>
                            <a:lnTo>
                              <a:pt x="82833" y="29659"/>
                            </a:lnTo>
                            <a:lnTo>
                              <a:pt x="7097" y="42688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5" name="Freeform: Shape 1374">
                        <a:extLst>
                          <a:ext uri="{FF2B5EF4-FFF2-40B4-BE49-F238E27FC236}">
                            <a16:creationId xmlns:a16="http://schemas.microsoft.com/office/drawing/2014/main" id="{E37A1D14-2EFE-0E82-A6C1-5BE78B17A2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70985" y="6285454"/>
                        <a:ext cx="75630" cy="51161"/>
                      </a:xfrm>
                      <a:custGeom>
                        <a:avLst/>
                        <a:gdLst>
                          <a:gd name="connsiteX0" fmla="*/ 30612 w 75630"/>
                          <a:gd name="connsiteY0" fmla="*/ 45229 h 51161"/>
                          <a:gd name="connsiteX1" fmla="*/ 0 w 75630"/>
                          <a:gd name="connsiteY1" fmla="*/ 51161 h 51161"/>
                          <a:gd name="connsiteX2" fmla="*/ 10169 w 75630"/>
                          <a:gd name="connsiteY2" fmla="*/ 43641 h 51161"/>
                          <a:gd name="connsiteX3" fmla="*/ 16842 w 75630"/>
                          <a:gd name="connsiteY3" fmla="*/ 6038 h 51161"/>
                          <a:gd name="connsiteX4" fmla="*/ 23409 w 75630"/>
                          <a:gd name="connsiteY4" fmla="*/ 4872 h 51161"/>
                          <a:gd name="connsiteX5" fmla="*/ 71394 w 75630"/>
                          <a:gd name="connsiteY5" fmla="*/ 0 h 51161"/>
                          <a:gd name="connsiteX6" fmla="*/ 75630 w 75630"/>
                          <a:gd name="connsiteY6" fmla="*/ 40993 h 51161"/>
                          <a:gd name="connsiteX7" fmla="*/ 30612 w 75630"/>
                          <a:gd name="connsiteY7" fmla="*/ 45229 h 511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5630" h="51161">
                            <a:moveTo>
                              <a:pt x="30612" y="45229"/>
                            </a:moveTo>
                            <a:lnTo>
                              <a:pt x="0" y="51161"/>
                            </a:lnTo>
                            <a:cubicBezTo>
                              <a:pt x="4660" y="48513"/>
                              <a:pt x="9427" y="45759"/>
                              <a:pt x="10169" y="43641"/>
                            </a:cubicBezTo>
                            <a:cubicBezTo>
                              <a:pt x="13452" y="33472"/>
                              <a:pt x="15571" y="20655"/>
                              <a:pt x="16842" y="6038"/>
                            </a:cubicBezTo>
                            <a:lnTo>
                              <a:pt x="23409" y="4872"/>
                            </a:lnTo>
                            <a:cubicBezTo>
                              <a:pt x="37497" y="2648"/>
                              <a:pt x="9639" y="8156"/>
                              <a:pt x="71394" y="0"/>
                            </a:cubicBezTo>
                            <a:lnTo>
                              <a:pt x="75630" y="40993"/>
                            </a:lnTo>
                            <a:cubicBezTo>
                              <a:pt x="16524" y="48725"/>
                              <a:pt x="43429" y="43111"/>
                              <a:pt x="30612" y="45229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76" name="Graphic 8">
                        <a:extLst>
                          <a:ext uri="{FF2B5EF4-FFF2-40B4-BE49-F238E27FC236}">
                            <a16:creationId xmlns:a16="http://schemas.microsoft.com/office/drawing/2014/main" id="{AD9B19E9-FDC0-D34A-83BA-968F58FEF7F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061770" y="5572794"/>
                        <a:ext cx="306230" cy="825969"/>
                        <a:chOff x="3061770" y="5572794"/>
                        <a:chExt cx="306230" cy="825969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377" name="Freeform: Shape 1376">
                          <a:extLst>
                            <a:ext uri="{FF2B5EF4-FFF2-40B4-BE49-F238E27FC236}">
                              <a16:creationId xmlns:a16="http://schemas.microsoft.com/office/drawing/2014/main" id="{A80C1F56-DD84-6756-5E91-1749C424D2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94819" y="5945966"/>
                          <a:ext cx="79761" cy="79231"/>
                        </a:xfrm>
                        <a:custGeom>
                          <a:avLst/>
                          <a:gdLst>
                            <a:gd name="connsiteX0" fmla="*/ 25316 w 79761"/>
                            <a:gd name="connsiteY0" fmla="*/ 0 h 79231"/>
                            <a:gd name="connsiteX1" fmla="*/ 79762 w 79761"/>
                            <a:gd name="connsiteY1" fmla="*/ 27434 h 79231"/>
                            <a:gd name="connsiteX2" fmla="*/ 51586 w 79761"/>
                            <a:gd name="connsiteY2" fmla="*/ 79231 h 79231"/>
                            <a:gd name="connsiteX3" fmla="*/ 0 w 79761"/>
                            <a:gd name="connsiteY3" fmla="*/ 53492 h 79231"/>
                            <a:gd name="connsiteX4" fmla="*/ 25316 w 79761"/>
                            <a:gd name="connsiteY4" fmla="*/ 0 h 7923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761" h="79231">
                              <a:moveTo>
                                <a:pt x="25316" y="0"/>
                              </a:moveTo>
                              <a:lnTo>
                                <a:pt x="79762" y="27434"/>
                              </a:lnTo>
                              <a:lnTo>
                                <a:pt x="51586" y="79231"/>
                              </a:lnTo>
                              <a:lnTo>
                                <a:pt x="0" y="53492"/>
                              </a:lnTo>
                              <a:lnTo>
                                <a:pt x="25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78" name="Freeform: Shape 1377">
                          <a:extLst>
                            <a:ext uri="{FF2B5EF4-FFF2-40B4-BE49-F238E27FC236}">
                              <a16:creationId xmlns:a16="http://schemas.microsoft.com/office/drawing/2014/main" id="{359230E8-B4B3-667D-8835-D1735797AF9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137824" y="5855612"/>
                          <a:ext cx="84951" cy="81668"/>
                        </a:xfrm>
                        <a:custGeom>
                          <a:avLst/>
                          <a:gdLst>
                            <a:gd name="connsiteX0" fmla="*/ 25316 w 84951"/>
                            <a:gd name="connsiteY0" fmla="*/ 0 h 81668"/>
                            <a:gd name="connsiteX1" fmla="*/ 84952 w 84951"/>
                            <a:gd name="connsiteY1" fmla="*/ 29765 h 81668"/>
                            <a:gd name="connsiteX2" fmla="*/ 56458 w 84951"/>
                            <a:gd name="connsiteY2" fmla="*/ 81668 h 81668"/>
                            <a:gd name="connsiteX3" fmla="*/ 0 w 84951"/>
                            <a:gd name="connsiteY3" fmla="*/ 53492 h 81668"/>
                            <a:gd name="connsiteX4" fmla="*/ 25316 w 84951"/>
                            <a:gd name="connsiteY4" fmla="*/ 0 h 81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951" h="81668">
                              <a:moveTo>
                                <a:pt x="25316" y="0"/>
                              </a:moveTo>
                              <a:lnTo>
                                <a:pt x="84952" y="29765"/>
                              </a:lnTo>
                              <a:lnTo>
                                <a:pt x="56458" y="81668"/>
                              </a:lnTo>
                              <a:lnTo>
                                <a:pt x="0" y="53492"/>
                              </a:lnTo>
                              <a:lnTo>
                                <a:pt x="2531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79" name="Freeform: Shape 1378">
                          <a:extLst>
                            <a:ext uri="{FF2B5EF4-FFF2-40B4-BE49-F238E27FC236}">
                              <a16:creationId xmlns:a16="http://schemas.microsoft.com/office/drawing/2014/main" id="{0706915B-3E73-BB35-D19F-7BCBC9D35F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261227" y="5572794"/>
                          <a:ext cx="106772" cy="100628"/>
                        </a:xfrm>
                        <a:custGeom>
                          <a:avLst/>
                          <a:gdLst>
                            <a:gd name="connsiteX0" fmla="*/ 13241 w 106772"/>
                            <a:gd name="connsiteY0" fmla="*/ 13876 h 100628"/>
                            <a:gd name="connsiteX1" fmla="*/ 6991 w 106772"/>
                            <a:gd name="connsiteY1" fmla="*/ 0 h 100628"/>
                            <a:gd name="connsiteX2" fmla="*/ 24893 w 106772"/>
                            <a:gd name="connsiteY2" fmla="*/ 8368 h 100628"/>
                            <a:gd name="connsiteX3" fmla="*/ 106773 w 106772"/>
                            <a:gd name="connsiteY3" fmla="*/ 48726 h 100628"/>
                            <a:gd name="connsiteX4" fmla="*/ 78173 w 106772"/>
                            <a:gd name="connsiteY4" fmla="*/ 100628 h 100628"/>
                            <a:gd name="connsiteX5" fmla="*/ 0 w 106772"/>
                            <a:gd name="connsiteY5" fmla="*/ 62072 h 100628"/>
                            <a:gd name="connsiteX6" fmla="*/ 13241 w 106772"/>
                            <a:gd name="connsiteY6" fmla="*/ 13876 h 1006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6772" h="100628">
                              <a:moveTo>
                                <a:pt x="13241" y="13876"/>
                              </a:moveTo>
                              <a:cubicBezTo>
                                <a:pt x="12605" y="8898"/>
                                <a:pt x="10169" y="4343"/>
                                <a:pt x="6991" y="0"/>
                              </a:cubicBezTo>
                              <a:lnTo>
                                <a:pt x="24893" y="8368"/>
                              </a:lnTo>
                              <a:lnTo>
                                <a:pt x="106773" y="48726"/>
                              </a:lnTo>
                              <a:lnTo>
                                <a:pt x="78173" y="100628"/>
                              </a:lnTo>
                              <a:lnTo>
                                <a:pt x="0" y="62072"/>
                              </a:lnTo>
                              <a:cubicBezTo>
                                <a:pt x="9004" y="37921"/>
                                <a:pt x="13982" y="20761"/>
                                <a:pt x="13241" y="1387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0" name="Freeform: Shape 1379">
                          <a:extLst>
                            <a:ext uri="{FF2B5EF4-FFF2-40B4-BE49-F238E27FC236}">
                              <a16:creationId xmlns:a16="http://schemas.microsoft.com/office/drawing/2014/main" id="{6739281A-CA9D-D219-B95E-8D7C891B1F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222352" y="5672892"/>
                          <a:ext cx="97239" cy="88446"/>
                        </a:xfrm>
                        <a:custGeom>
                          <a:avLst/>
                          <a:gdLst>
                            <a:gd name="connsiteX0" fmla="*/ 23621 w 97239"/>
                            <a:gd name="connsiteY0" fmla="*/ 0 h 88446"/>
                            <a:gd name="connsiteX1" fmla="*/ 97240 w 97239"/>
                            <a:gd name="connsiteY1" fmla="*/ 36544 h 88446"/>
                            <a:gd name="connsiteX2" fmla="*/ 68640 w 97239"/>
                            <a:gd name="connsiteY2" fmla="*/ 88447 h 88446"/>
                            <a:gd name="connsiteX3" fmla="*/ 0 w 97239"/>
                            <a:gd name="connsiteY3" fmla="*/ 54445 h 88446"/>
                            <a:gd name="connsiteX4" fmla="*/ 23621 w 97239"/>
                            <a:gd name="connsiteY4" fmla="*/ 0 h 884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239" h="88446">
                              <a:moveTo>
                                <a:pt x="23621" y="0"/>
                              </a:moveTo>
                              <a:lnTo>
                                <a:pt x="97240" y="36544"/>
                              </a:lnTo>
                              <a:lnTo>
                                <a:pt x="68640" y="88447"/>
                              </a:lnTo>
                              <a:lnTo>
                                <a:pt x="0" y="54445"/>
                              </a:lnTo>
                              <a:lnTo>
                                <a:pt x="236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1" name="Freeform: Shape 1380">
                          <a:extLst>
                            <a:ext uri="{FF2B5EF4-FFF2-40B4-BE49-F238E27FC236}">
                              <a16:creationId xmlns:a16="http://schemas.microsoft.com/office/drawing/2014/main" id="{2F08BB19-10B1-2725-5965-1F757B894D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180512" y="5764729"/>
                          <a:ext cx="90565" cy="84528"/>
                        </a:xfrm>
                        <a:custGeom>
                          <a:avLst/>
                          <a:gdLst>
                            <a:gd name="connsiteX0" fmla="*/ 24998 w 90565"/>
                            <a:gd name="connsiteY0" fmla="*/ 0 h 84528"/>
                            <a:gd name="connsiteX1" fmla="*/ 90566 w 90565"/>
                            <a:gd name="connsiteY1" fmla="*/ 32625 h 84528"/>
                            <a:gd name="connsiteX2" fmla="*/ 62072 w 90565"/>
                            <a:gd name="connsiteY2" fmla="*/ 84528 h 84528"/>
                            <a:gd name="connsiteX3" fmla="*/ 0 w 90565"/>
                            <a:gd name="connsiteY3" fmla="*/ 53704 h 84528"/>
                            <a:gd name="connsiteX4" fmla="*/ 24998 w 90565"/>
                            <a:gd name="connsiteY4" fmla="*/ 0 h 845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0565" h="84528">
                              <a:moveTo>
                                <a:pt x="24998" y="0"/>
                              </a:moveTo>
                              <a:lnTo>
                                <a:pt x="90566" y="32625"/>
                              </a:lnTo>
                              <a:lnTo>
                                <a:pt x="62072" y="84528"/>
                              </a:lnTo>
                              <a:lnTo>
                                <a:pt x="0" y="53704"/>
                              </a:lnTo>
                              <a:lnTo>
                                <a:pt x="2499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2" name="Freeform: Shape 1381">
                          <a:extLst>
                            <a:ext uri="{FF2B5EF4-FFF2-40B4-BE49-F238E27FC236}">
                              <a16:creationId xmlns:a16="http://schemas.microsoft.com/office/drawing/2014/main" id="{1096CF18-A955-B113-8BD1-A4FB676B48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87828" y="6226984"/>
                          <a:ext cx="54551" cy="64613"/>
                        </a:xfrm>
                        <a:custGeom>
                          <a:avLst/>
                          <a:gdLst>
                            <a:gd name="connsiteX0" fmla="*/ 0 w 54551"/>
                            <a:gd name="connsiteY0" fmla="*/ 64614 h 64613"/>
                            <a:gd name="connsiteX1" fmla="*/ 953 w 54551"/>
                            <a:gd name="connsiteY1" fmla="*/ 4449 h 64613"/>
                            <a:gd name="connsiteX2" fmla="*/ 48725 w 54551"/>
                            <a:gd name="connsiteY2" fmla="*/ 0 h 64613"/>
                            <a:gd name="connsiteX3" fmla="*/ 54551 w 54551"/>
                            <a:gd name="connsiteY3" fmla="*/ 58577 h 64613"/>
                            <a:gd name="connsiteX4" fmla="*/ 6567 w 54551"/>
                            <a:gd name="connsiteY4" fmla="*/ 63449 h 64613"/>
                            <a:gd name="connsiteX5" fmla="*/ 0 w 54551"/>
                            <a:gd name="connsiteY5" fmla="*/ 64614 h 64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551" h="64613">
                              <a:moveTo>
                                <a:pt x="0" y="64614"/>
                              </a:moveTo>
                              <a:cubicBezTo>
                                <a:pt x="1589" y="46818"/>
                                <a:pt x="1801" y="26375"/>
                                <a:pt x="953" y="4449"/>
                              </a:cubicBezTo>
                              <a:cubicBezTo>
                                <a:pt x="6461" y="3813"/>
                                <a:pt x="-10169" y="7415"/>
                                <a:pt x="48725" y="0"/>
                              </a:cubicBezTo>
                              <a:lnTo>
                                <a:pt x="54551" y="58577"/>
                              </a:lnTo>
                              <a:cubicBezTo>
                                <a:pt x="-7203" y="66732"/>
                                <a:pt x="20655" y="61225"/>
                                <a:pt x="6567" y="63449"/>
                              </a:cubicBezTo>
                              <a:lnTo>
                                <a:pt x="0" y="6461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3" name="Freeform: Shape 1382">
                          <a:extLst>
                            <a:ext uri="{FF2B5EF4-FFF2-40B4-BE49-F238E27FC236}">
                              <a16:creationId xmlns:a16="http://schemas.microsoft.com/office/drawing/2014/main" id="{BDEEFB7A-2C15-5E45-E068-76DDB37A1D5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61770" y="6326553"/>
                          <a:ext cx="91201" cy="70228"/>
                        </a:xfrm>
                        <a:custGeom>
                          <a:avLst/>
                          <a:gdLst>
                            <a:gd name="connsiteX0" fmla="*/ 49043 w 91201"/>
                            <a:gd name="connsiteY0" fmla="*/ 62601 h 70228"/>
                            <a:gd name="connsiteX1" fmla="*/ 11864 w 91201"/>
                            <a:gd name="connsiteY1" fmla="*/ 70228 h 70228"/>
                            <a:gd name="connsiteX2" fmla="*/ 0 w 91201"/>
                            <a:gd name="connsiteY2" fmla="*/ 16842 h 70228"/>
                            <a:gd name="connsiteX3" fmla="*/ 9216 w 91201"/>
                            <a:gd name="connsiteY3" fmla="*/ 10168 h 70228"/>
                            <a:gd name="connsiteX4" fmla="*/ 39828 w 91201"/>
                            <a:gd name="connsiteY4" fmla="*/ 4237 h 70228"/>
                            <a:gd name="connsiteX5" fmla="*/ 84846 w 91201"/>
                            <a:gd name="connsiteY5" fmla="*/ 0 h 70228"/>
                            <a:gd name="connsiteX6" fmla="*/ 91202 w 91201"/>
                            <a:gd name="connsiteY6" fmla="*/ 58576 h 70228"/>
                            <a:gd name="connsiteX7" fmla="*/ 48938 w 91201"/>
                            <a:gd name="connsiteY7" fmla="*/ 62601 h 7022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1201" h="70228">
                              <a:moveTo>
                                <a:pt x="49043" y="62601"/>
                              </a:moveTo>
                              <a:cubicBezTo>
                                <a:pt x="40887" y="63978"/>
                                <a:pt x="19067" y="68215"/>
                                <a:pt x="11864" y="70228"/>
                              </a:cubicBezTo>
                              <a:lnTo>
                                <a:pt x="0" y="16842"/>
                              </a:lnTo>
                              <a:cubicBezTo>
                                <a:pt x="636" y="15041"/>
                                <a:pt x="4873" y="12605"/>
                                <a:pt x="9216" y="10168"/>
                              </a:cubicBezTo>
                              <a:lnTo>
                                <a:pt x="39828" y="4237"/>
                              </a:lnTo>
                              <a:cubicBezTo>
                                <a:pt x="52645" y="2224"/>
                                <a:pt x="25740" y="7838"/>
                                <a:pt x="84846" y="0"/>
                              </a:cubicBezTo>
                              <a:lnTo>
                                <a:pt x="91202" y="58576"/>
                              </a:lnTo>
                              <a:cubicBezTo>
                                <a:pt x="36333" y="65991"/>
                                <a:pt x="62178" y="60376"/>
                                <a:pt x="48938" y="6260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4" name="Freeform: Shape 1383">
                          <a:extLst>
                            <a:ext uri="{FF2B5EF4-FFF2-40B4-BE49-F238E27FC236}">
                              <a16:creationId xmlns:a16="http://schemas.microsoft.com/office/drawing/2014/main" id="{AD576972-FEA9-8FA9-AF27-5FA841C8FB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78506" y="6127944"/>
                          <a:ext cx="54127" cy="63236"/>
                        </a:xfrm>
                        <a:custGeom>
                          <a:avLst/>
                          <a:gdLst>
                            <a:gd name="connsiteX0" fmla="*/ 1483 w 54127"/>
                            <a:gd name="connsiteY0" fmla="*/ 14512 h 63236"/>
                            <a:gd name="connsiteX1" fmla="*/ 0 w 54127"/>
                            <a:gd name="connsiteY1" fmla="*/ 4661 h 63236"/>
                            <a:gd name="connsiteX2" fmla="*/ 49467 w 54127"/>
                            <a:gd name="connsiteY2" fmla="*/ 0 h 63236"/>
                            <a:gd name="connsiteX3" fmla="*/ 54128 w 54127"/>
                            <a:gd name="connsiteY3" fmla="*/ 58152 h 63236"/>
                            <a:gd name="connsiteX4" fmla="*/ 7521 w 54127"/>
                            <a:gd name="connsiteY4" fmla="*/ 63237 h 63236"/>
                            <a:gd name="connsiteX5" fmla="*/ 1483 w 54127"/>
                            <a:gd name="connsiteY5" fmla="*/ 14512 h 632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127" h="63236">
                              <a:moveTo>
                                <a:pt x="1483" y="14512"/>
                              </a:moveTo>
                              <a:lnTo>
                                <a:pt x="0" y="4661"/>
                              </a:lnTo>
                              <a:cubicBezTo>
                                <a:pt x="3919" y="4661"/>
                                <a:pt x="15147" y="3707"/>
                                <a:pt x="49467" y="0"/>
                              </a:cubicBezTo>
                              <a:lnTo>
                                <a:pt x="54128" y="58152"/>
                              </a:lnTo>
                              <a:cubicBezTo>
                                <a:pt x="20973" y="62284"/>
                                <a:pt x="10804" y="63131"/>
                                <a:pt x="7521" y="63237"/>
                              </a:cubicBezTo>
                              <a:cubicBezTo>
                                <a:pt x="6038" y="47136"/>
                                <a:pt x="4025" y="30718"/>
                                <a:pt x="1483" y="1451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5" name="Freeform: Shape 1384">
                          <a:extLst>
                            <a:ext uri="{FF2B5EF4-FFF2-40B4-BE49-F238E27FC236}">
                              <a16:creationId xmlns:a16="http://schemas.microsoft.com/office/drawing/2014/main" id="{F49A149E-C3D4-C503-ADA9-107B834163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71228" y="6036532"/>
                          <a:ext cx="56003" cy="55716"/>
                        </a:xfrm>
                        <a:custGeom>
                          <a:avLst/>
                          <a:gdLst>
                            <a:gd name="connsiteX0" fmla="*/ 6219 w 56003"/>
                            <a:gd name="connsiteY0" fmla="*/ 0 h 55716"/>
                            <a:gd name="connsiteX1" fmla="*/ 56004 w 56003"/>
                            <a:gd name="connsiteY1" fmla="*/ 24469 h 55716"/>
                            <a:gd name="connsiteX2" fmla="*/ 52826 w 56003"/>
                            <a:gd name="connsiteY2" fmla="*/ 30400 h 55716"/>
                            <a:gd name="connsiteX3" fmla="*/ 51872 w 56003"/>
                            <a:gd name="connsiteY3" fmla="*/ 32307 h 55716"/>
                            <a:gd name="connsiteX4" fmla="*/ 51872 w 56003"/>
                            <a:gd name="connsiteY4" fmla="*/ 32095 h 55716"/>
                            <a:gd name="connsiteX5" fmla="*/ 51872 w 56003"/>
                            <a:gd name="connsiteY5" fmla="*/ 32095 h 55716"/>
                            <a:gd name="connsiteX6" fmla="*/ 54097 w 56003"/>
                            <a:gd name="connsiteY6" fmla="*/ 24998 h 55716"/>
                            <a:gd name="connsiteX7" fmla="*/ 54097 w 56003"/>
                            <a:gd name="connsiteY7" fmla="*/ 24998 h 55716"/>
                            <a:gd name="connsiteX8" fmla="*/ 54097 w 56003"/>
                            <a:gd name="connsiteY8" fmla="*/ 25210 h 55716"/>
                            <a:gd name="connsiteX9" fmla="*/ 54097 w 56003"/>
                            <a:gd name="connsiteY9" fmla="*/ 25634 h 55716"/>
                            <a:gd name="connsiteX10" fmla="*/ 53567 w 56003"/>
                            <a:gd name="connsiteY10" fmla="*/ 27434 h 55716"/>
                            <a:gd name="connsiteX11" fmla="*/ 54414 w 56003"/>
                            <a:gd name="connsiteY11" fmla="*/ 21079 h 55716"/>
                            <a:gd name="connsiteX12" fmla="*/ 54097 w 56003"/>
                            <a:gd name="connsiteY12" fmla="*/ 25740 h 55716"/>
                            <a:gd name="connsiteX13" fmla="*/ 54627 w 56003"/>
                            <a:gd name="connsiteY13" fmla="*/ 51797 h 55716"/>
                            <a:gd name="connsiteX14" fmla="*/ 2511 w 56003"/>
                            <a:gd name="connsiteY14" fmla="*/ 55716 h 55716"/>
                            <a:gd name="connsiteX15" fmla="*/ 393 w 56003"/>
                            <a:gd name="connsiteY15" fmla="*/ 28388 h 55716"/>
                            <a:gd name="connsiteX16" fmla="*/ 6325 w 56003"/>
                            <a:gd name="connsiteY16" fmla="*/ 317 h 5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6003" h="55716">
                              <a:moveTo>
                                <a:pt x="6219" y="0"/>
                              </a:moveTo>
                              <a:cubicBezTo>
                                <a:pt x="9714" y="1907"/>
                                <a:pt x="20307" y="7415"/>
                                <a:pt x="56004" y="24469"/>
                              </a:cubicBezTo>
                              <a:lnTo>
                                <a:pt x="52826" y="30400"/>
                              </a:lnTo>
                              <a:lnTo>
                                <a:pt x="51872" y="32307"/>
                              </a:lnTo>
                              <a:lnTo>
                                <a:pt x="51872" y="32095"/>
                              </a:lnTo>
                              <a:lnTo>
                                <a:pt x="51872" y="32095"/>
                              </a:lnTo>
                              <a:lnTo>
                                <a:pt x="54097" y="24998"/>
                              </a:lnTo>
                              <a:lnTo>
                                <a:pt x="54097" y="24998"/>
                              </a:lnTo>
                              <a:cubicBezTo>
                                <a:pt x="54097" y="24998"/>
                                <a:pt x="54097" y="25210"/>
                                <a:pt x="54097" y="25210"/>
                              </a:cubicBezTo>
                              <a:lnTo>
                                <a:pt x="54097" y="25634"/>
                              </a:lnTo>
                              <a:cubicBezTo>
                                <a:pt x="54097" y="25634"/>
                                <a:pt x="53567" y="27434"/>
                                <a:pt x="53567" y="27434"/>
                              </a:cubicBezTo>
                              <a:cubicBezTo>
                                <a:pt x="53885" y="29023"/>
                                <a:pt x="54944" y="17054"/>
                                <a:pt x="54414" y="21079"/>
                              </a:cubicBezTo>
                              <a:lnTo>
                                <a:pt x="54097" y="25740"/>
                              </a:lnTo>
                              <a:cubicBezTo>
                                <a:pt x="53885" y="33154"/>
                                <a:pt x="54203" y="42687"/>
                                <a:pt x="54627" y="51797"/>
                              </a:cubicBezTo>
                              <a:cubicBezTo>
                                <a:pt x="17764" y="54975"/>
                                <a:pt x="6430" y="55610"/>
                                <a:pt x="2511" y="55716"/>
                              </a:cubicBezTo>
                              <a:lnTo>
                                <a:pt x="393" y="28388"/>
                              </a:lnTo>
                              <a:cubicBezTo>
                                <a:pt x="-773" y="17901"/>
                                <a:pt x="499" y="10910"/>
                                <a:pt x="6325" y="3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7D2E5D3C-B3D2-040A-D2B7-443FCBB3C565}"/>
                      </a:ext>
                    </a:extLst>
                  </p:cNvPr>
                  <p:cNvSpPr/>
                  <p:nvPr/>
                </p:nvSpPr>
                <p:spPr>
                  <a:xfrm>
                    <a:off x="2943681" y="6351763"/>
                    <a:ext cx="248308" cy="229470"/>
                  </a:xfrm>
                  <a:custGeom>
                    <a:avLst/>
                    <a:gdLst>
                      <a:gd name="connsiteX0" fmla="*/ 114382 w 248308"/>
                      <a:gd name="connsiteY0" fmla="*/ 29235 h 229470"/>
                      <a:gd name="connsiteX1" fmla="*/ 138321 w 248308"/>
                      <a:gd name="connsiteY1" fmla="*/ 120754 h 229470"/>
                      <a:gd name="connsiteX2" fmla="*/ 58453 w 248308"/>
                      <a:gd name="connsiteY2" fmla="*/ 187168 h 229470"/>
                      <a:gd name="connsiteX3" fmla="*/ 18625 w 248308"/>
                      <a:gd name="connsiteY3" fmla="*/ 147553 h 229470"/>
                      <a:gd name="connsiteX4" fmla="*/ 124974 w 248308"/>
                      <a:gd name="connsiteY4" fmla="*/ 220005 h 229470"/>
                      <a:gd name="connsiteX5" fmla="*/ 227298 w 248308"/>
                      <a:gd name="connsiteY5" fmla="*/ 193100 h 229470"/>
                      <a:gd name="connsiteX6" fmla="*/ 233442 w 248308"/>
                      <a:gd name="connsiteY6" fmla="*/ 114928 h 229470"/>
                      <a:gd name="connsiteX7" fmla="*/ 227510 w 248308"/>
                      <a:gd name="connsiteY7" fmla="*/ 0 h 229470"/>
                      <a:gd name="connsiteX8" fmla="*/ 114487 w 248308"/>
                      <a:gd name="connsiteY8" fmla="*/ 29341 h 229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8308" h="229470">
                        <a:moveTo>
                          <a:pt x="114382" y="29235"/>
                        </a:moveTo>
                        <a:cubicBezTo>
                          <a:pt x="114382" y="29235"/>
                          <a:pt x="131012" y="90141"/>
                          <a:pt x="138321" y="120754"/>
                        </a:cubicBezTo>
                        <a:cubicBezTo>
                          <a:pt x="145418" y="150201"/>
                          <a:pt x="91184" y="176893"/>
                          <a:pt x="58453" y="187168"/>
                        </a:cubicBezTo>
                        <a:cubicBezTo>
                          <a:pt x="1889" y="204752"/>
                          <a:pt x="18625" y="147553"/>
                          <a:pt x="18625" y="147553"/>
                        </a:cubicBezTo>
                        <a:cubicBezTo>
                          <a:pt x="-10822" y="165136"/>
                          <a:pt x="-23745" y="259197"/>
                          <a:pt x="124974" y="220005"/>
                        </a:cubicBezTo>
                        <a:cubicBezTo>
                          <a:pt x="124974" y="220005"/>
                          <a:pt x="212998" y="196807"/>
                          <a:pt x="227298" y="193100"/>
                        </a:cubicBezTo>
                        <a:cubicBezTo>
                          <a:pt x="241598" y="189393"/>
                          <a:pt x="263101" y="163335"/>
                          <a:pt x="233442" y="114928"/>
                        </a:cubicBezTo>
                        <a:cubicBezTo>
                          <a:pt x="209502" y="76054"/>
                          <a:pt x="227510" y="0"/>
                          <a:pt x="227510" y="0"/>
                        </a:cubicBezTo>
                        <a:lnTo>
                          <a:pt x="114487" y="29341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355" name="Graphic 8">
                  <a:extLst>
                    <a:ext uri="{FF2B5EF4-FFF2-40B4-BE49-F238E27FC236}">
                      <a16:creationId xmlns:a16="http://schemas.microsoft.com/office/drawing/2014/main" id="{E43CEA26-655F-65F6-ADF0-A42788986600}"/>
                    </a:ext>
                  </a:extLst>
                </p:cNvPr>
                <p:cNvGrpSpPr/>
                <p:nvPr/>
              </p:nvGrpSpPr>
              <p:grpSpPr>
                <a:xfrm>
                  <a:off x="2949038" y="6473105"/>
                  <a:ext cx="50157" cy="47717"/>
                  <a:chOff x="2949038" y="6473105"/>
                  <a:chExt cx="50157" cy="47717"/>
                </a:xfrm>
              </p:grpSpPr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5BC836FA-7362-2345-80DA-A43BCB9D4812}"/>
                      </a:ext>
                    </a:extLst>
                  </p:cNvPr>
                  <p:cNvSpPr/>
                  <p:nvPr/>
                </p:nvSpPr>
                <p:spPr>
                  <a:xfrm>
                    <a:off x="2949038" y="6473105"/>
                    <a:ext cx="50091" cy="47603"/>
                  </a:xfrm>
                  <a:custGeom>
                    <a:avLst/>
                    <a:gdLst>
                      <a:gd name="connsiteX0" fmla="*/ 7019 w 50091"/>
                      <a:gd name="connsiteY0" fmla="*/ 5556 h 47603"/>
                      <a:gd name="connsiteX1" fmla="*/ 5324 w 50091"/>
                      <a:gd name="connsiteY1" fmla="*/ 29706 h 47603"/>
                      <a:gd name="connsiteX2" fmla="*/ 15599 w 50091"/>
                      <a:gd name="connsiteY2" fmla="*/ 44430 h 47603"/>
                      <a:gd name="connsiteX3" fmla="*/ 46847 w 50091"/>
                      <a:gd name="connsiteY3" fmla="*/ 32884 h 47603"/>
                      <a:gd name="connsiteX4" fmla="*/ 38479 w 50091"/>
                      <a:gd name="connsiteY4" fmla="*/ 5344 h 47603"/>
                      <a:gd name="connsiteX5" fmla="*/ 26191 w 50091"/>
                      <a:gd name="connsiteY5" fmla="*/ 3437 h 47603"/>
                      <a:gd name="connsiteX6" fmla="*/ 7125 w 50091"/>
                      <a:gd name="connsiteY6" fmla="*/ 5556 h 47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091" h="47603">
                        <a:moveTo>
                          <a:pt x="7019" y="5556"/>
                        </a:moveTo>
                        <a:cubicBezTo>
                          <a:pt x="452" y="11593"/>
                          <a:pt x="-3997" y="23139"/>
                          <a:pt x="5324" y="29706"/>
                        </a:cubicBezTo>
                        <a:cubicBezTo>
                          <a:pt x="8819" y="32143"/>
                          <a:pt x="8184" y="38498"/>
                          <a:pt x="15599" y="44430"/>
                        </a:cubicBezTo>
                        <a:cubicBezTo>
                          <a:pt x="28098" y="54175"/>
                          <a:pt x="43987" y="38922"/>
                          <a:pt x="46847" y="32884"/>
                        </a:cubicBezTo>
                        <a:cubicBezTo>
                          <a:pt x="53308" y="19326"/>
                          <a:pt x="49919" y="8098"/>
                          <a:pt x="38479" y="5344"/>
                        </a:cubicBezTo>
                        <a:cubicBezTo>
                          <a:pt x="34454" y="4391"/>
                          <a:pt x="29899" y="7356"/>
                          <a:pt x="26191" y="3437"/>
                        </a:cubicBezTo>
                        <a:cubicBezTo>
                          <a:pt x="19200" y="-3660"/>
                          <a:pt x="11150" y="1849"/>
                          <a:pt x="7125" y="5556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F4E5C7A7-3CC0-12C9-A5AA-378529BC0EB1}"/>
                      </a:ext>
                    </a:extLst>
                  </p:cNvPr>
                  <p:cNvSpPr/>
                  <p:nvPr/>
                </p:nvSpPr>
                <p:spPr>
                  <a:xfrm>
                    <a:off x="2949150" y="6482367"/>
                    <a:ext cx="50045" cy="38340"/>
                  </a:xfrm>
                  <a:custGeom>
                    <a:avLst/>
                    <a:gdLst>
                      <a:gd name="connsiteX0" fmla="*/ 45992 w 50045"/>
                      <a:gd name="connsiteY0" fmla="*/ 1271 h 38340"/>
                      <a:gd name="connsiteX1" fmla="*/ 39001 w 50045"/>
                      <a:gd name="connsiteY1" fmla="*/ 20549 h 38340"/>
                      <a:gd name="connsiteX2" fmla="*/ 19511 w 50045"/>
                      <a:gd name="connsiteY2" fmla="*/ 27117 h 38340"/>
                      <a:gd name="connsiteX3" fmla="*/ 14109 w 50045"/>
                      <a:gd name="connsiteY3" fmla="*/ 20867 h 38340"/>
                      <a:gd name="connsiteX4" fmla="*/ 6270 w 50045"/>
                      <a:gd name="connsiteY4" fmla="*/ 17478 h 38340"/>
                      <a:gd name="connsiteX5" fmla="*/ 21 w 50045"/>
                      <a:gd name="connsiteY5" fmla="*/ 9957 h 38340"/>
                      <a:gd name="connsiteX6" fmla="*/ 5317 w 50045"/>
                      <a:gd name="connsiteY6" fmla="*/ 20443 h 38340"/>
                      <a:gd name="connsiteX7" fmla="*/ 15592 w 50045"/>
                      <a:gd name="connsiteY7" fmla="*/ 35167 h 38340"/>
                      <a:gd name="connsiteX8" fmla="*/ 46840 w 50045"/>
                      <a:gd name="connsiteY8" fmla="*/ 23622 h 38340"/>
                      <a:gd name="connsiteX9" fmla="*/ 45886 w 50045"/>
                      <a:gd name="connsiteY9" fmla="*/ 0 h 38340"/>
                      <a:gd name="connsiteX10" fmla="*/ 46098 w 50045"/>
                      <a:gd name="connsiteY10" fmla="*/ 1271 h 38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045" h="38340">
                        <a:moveTo>
                          <a:pt x="45992" y="1271"/>
                        </a:moveTo>
                        <a:cubicBezTo>
                          <a:pt x="48005" y="9110"/>
                          <a:pt x="44827" y="15465"/>
                          <a:pt x="39001" y="20549"/>
                        </a:cubicBezTo>
                        <a:cubicBezTo>
                          <a:pt x="34658" y="24257"/>
                          <a:pt x="25125" y="32731"/>
                          <a:pt x="19511" y="27117"/>
                        </a:cubicBezTo>
                        <a:cubicBezTo>
                          <a:pt x="17392" y="25104"/>
                          <a:pt x="16651" y="22351"/>
                          <a:pt x="14109" y="20867"/>
                        </a:cubicBezTo>
                        <a:cubicBezTo>
                          <a:pt x="11778" y="19384"/>
                          <a:pt x="8813" y="18749"/>
                          <a:pt x="6270" y="17478"/>
                        </a:cubicBezTo>
                        <a:cubicBezTo>
                          <a:pt x="2987" y="15889"/>
                          <a:pt x="974" y="13135"/>
                          <a:pt x="21" y="9957"/>
                        </a:cubicBezTo>
                        <a:cubicBezTo>
                          <a:pt x="-191" y="13771"/>
                          <a:pt x="1186" y="17690"/>
                          <a:pt x="5317" y="20443"/>
                        </a:cubicBezTo>
                        <a:cubicBezTo>
                          <a:pt x="8813" y="22880"/>
                          <a:pt x="8177" y="29235"/>
                          <a:pt x="15592" y="35167"/>
                        </a:cubicBezTo>
                        <a:cubicBezTo>
                          <a:pt x="28091" y="44912"/>
                          <a:pt x="43980" y="29659"/>
                          <a:pt x="46840" y="23622"/>
                        </a:cubicBezTo>
                        <a:cubicBezTo>
                          <a:pt x="51606" y="13665"/>
                          <a:pt x="50865" y="4979"/>
                          <a:pt x="45886" y="0"/>
                        </a:cubicBezTo>
                        <a:cubicBezTo>
                          <a:pt x="45886" y="530"/>
                          <a:pt x="46098" y="954"/>
                          <a:pt x="46098" y="1271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7" name="Graphic 8">
                <a:extLst>
                  <a:ext uri="{FF2B5EF4-FFF2-40B4-BE49-F238E27FC236}">
                    <a16:creationId xmlns:a16="http://schemas.microsoft.com/office/drawing/2014/main" id="{C8AD9C94-C823-58F0-6C83-E51EF14D2B20}"/>
                  </a:ext>
                </a:extLst>
              </p:cNvPr>
              <p:cNvGrpSpPr/>
              <p:nvPr/>
            </p:nvGrpSpPr>
            <p:grpSpPr>
              <a:xfrm>
                <a:off x="3424352" y="5494304"/>
                <a:ext cx="497572" cy="1073624"/>
                <a:chOff x="3424352" y="5494304"/>
                <a:chExt cx="497572" cy="1073624"/>
              </a:xfrm>
            </p:grpSpPr>
            <p:grpSp>
              <p:nvGrpSpPr>
                <p:cNvPr id="349" name="Graphic 8">
                  <a:extLst>
                    <a:ext uri="{FF2B5EF4-FFF2-40B4-BE49-F238E27FC236}">
                      <a16:creationId xmlns:a16="http://schemas.microsoft.com/office/drawing/2014/main" id="{78F38BCF-9B50-F494-A259-339A98C2B000}"/>
                    </a:ext>
                  </a:extLst>
                </p:cNvPr>
                <p:cNvGrpSpPr/>
                <p:nvPr/>
              </p:nvGrpSpPr>
              <p:grpSpPr>
                <a:xfrm>
                  <a:off x="3424352" y="5494304"/>
                  <a:ext cx="497572" cy="1073624"/>
                  <a:chOff x="3424352" y="5494304"/>
                  <a:chExt cx="497572" cy="1073624"/>
                </a:xfrm>
              </p:grpSpPr>
              <p:grpSp>
                <p:nvGrpSpPr>
                  <p:cNvPr id="538" name="Graphic 8">
                    <a:extLst>
                      <a:ext uri="{FF2B5EF4-FFF2-40B4-BE49-F238E27FC236}">
                        <a16:creationId xmlns:a16="http://schemas.microsoft.com/office/drawing/2014/main" id="{FFB191DA-164B-29E9-9534-8764C65E4418}"/>
                      </a:ext>
                    </a:extLst>
                  </p:cNvPr>
                  <p:cNvGrpSpPr/>
                  <p:nvPr/>
                </p:nvGrpSpPr>
                <p:grpSpPr>
                  <a:xfrm>
                    <a:off x="3424352" y="5494304"/>
                    <a:ext cx="417536" cy="928750"/>
                    <a:chOff x="3424352" y="5494304"/>
                    <a:chExt cx="417536" cy="928750"/>
                  </a:xfrm>
                </p:grpSpPr>
                <p:sp>
                  <p:nvSpPr>
                    <p:cNvPr id="540" name="Freeform: Shape 539">
                      <a:extLst>
                        <a:ext uri="{FF2B5EF4-FFF2-40B4-BE49-F238E27FC236}">
                          <a16:creationId xmlns:a16="http://schemas.microsoft.com/office/drawing/2014/main" id="{82F20A23-AB83-6EBC-6745-1B266E08D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4352" y="5494304"/>
                      <a:ext cx="417320" cy="926310"/>
                    </a:xfrm>
                    <a:custGeom>
                      <a:avLst/>
                      <a:gdLst>
                        <a:gd name="connsiteX0" fmla="*/ 276465 w 417320"/>
                        <a:gd name="connsiteY0" fmla="*/ 916141 h 926310"/>
                        <a:gd name="connsiteX1" fmla="*/ 288646 w 417320"/>
                        <a:gd name="connsiteY1" fmla="*/ 679824 h 926310"/>
                        <a:gd name="connsiteX2" fmla="*/ 290553 w 417320"/>
                        <a:gd name="connsiteY2" fmla="*/ 563836 h 926310"/>
                        <a:gd name="connsiteX3" fmla="*/ 289388 w 417320"/>
                        <a:gd name="connsiteY3" fmla="*/ 537673 h 926310"/>
                        <a:gd name="connsiteX4" fmla="*/ 258246 w 417320"/>
                        <a:gd name="connsiteY4" fmla="*/ 491489 h 926310"/>
                        <a:gd name="connsiteX5" fmla="*/ 0 w 417320"/>
                        <a:gd name="connsiteY5" fmla="*/ 89188 h 926310"/>
                        <a:gd name="connsiteX6" fmla="*/ 155922 w 417320"/>
                        <a:gd name="connsiteY6" fmla="*/ 0 h 926310"/>
                        <a:gd name="connsiteX7" fmla="*/ 375081 w 417320"/>
                        <a:gd name="connsiteY7" fmla="*/ 421580 h 926310"/>
                        <a:gd name="connsiteX8" fmla="*/ 388958 w 417320"/>
                        <a:gd name="connsiteY8" fmla="*/ 447107 h 926310"/>
                        <a:gd name="connsiteX9" fmla="*/ 395737 w 417320"/>
                        <a:gd name="connsiteY9" fmla="*/ 459395 h 926310"/>
                        <a:gd name="connsiteX10" fmla="*/ 398915 w 417320"/>
                        <a:gd name="connsiteY10" fmla="*/ 465114 h 926310"/>
                        <a:gd name="connsiteX11" fmla="*/ 406011 w 417320"/>
                        <a:gd name="connsiteY11" fmla="*/ 476872 h 926310"/>
                        <a:gd name="connsiteX12" fmla="*/ 417240 w 417320"/>
                        <a:gd name="connsiteY12" fmla="*/ 533754 h 926310"/>
                        <a:gd name="connsiteX13" fmla="*/ 415651 w 417320"/>
                        <a:gd name="connsiteY13" fmla="*/ 567332 h 926310"/>
                        <a:gd name="connsiteX14" fmla="*/ 402622 w 417320"/>
                        <a:gd name="connsiteY14" fmla="*/ 688933 h 926310"/>
                        <a:gd name="connsiteX15" fmla="*/ 368408 w 417320"/>
                        <a:gd name="connsiteY15" fmla="*/ 926310 h 926310"/>
                        <a:gd name="connsiteX16" fmla="*/ 276359 w 417320"/>
                        <a:gd name="connsiteY16" fmla="*/ 915929 h 926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17320" h="926310">
                          <a:moveTo>
                            <a:pt x="276465" y="916141"/>
                          </a:moveTo>
                          <a:cubicBezTo>
                            <a:pt x="281444" y="837439"/>
                            <a:pt x="285787" y="758208"/>
                            <a:pt x="288646" y="679824"/>
                          </a:cubicBezTo>
                          <a:cubicBezTo>
                            <a:pt x="289917" y="640631"/>
                            <a:pt x="291189" y="601228"/>
                            <a:pt x="290553" y="563836"/>
                          </a:cubicBezTo>
                          <a:lnTo>
                            <a:pt x="289388" y="537673"/>
                          </a:lnTo>
                          <a:lnTo>
                            <a:pt x="258246" y="491489"/>
                          </a:lnTo>
                          <a:cubicBezTo>
                            <a:pt x="170328" y="357389"/>
                            <a:pt x="85482" y="223607"/>
                            <a:pt x="0" y="89188"/>
                          </a:cubicBezTo>
                          <a:lnTo>
                            <a:pt x="155922" y="0"/>
                          </a:lnTo>
                          <a:lnTo>
                            <a:pt x="375081" y="421580"/>
                          </a:lnTo>
                          <a:lnTo>
                            <a:pt x="388958" y="447107"/>
                          </a:lnTo>
                          <a:lnTo>
                            <a:pt x="395737" y="459395"/>
                          </a:lnTo>
                          <a:lnTo>
                            <a:pt x="398915" y="465114"/>
                          </a:lnTo>
                          <a:cubicBezTo>
                            <a:pt x="400080" y="467762"/>
                            <a:pt x="403575" y="473059"/>
                            <a:pt x="406011" y="476872"/>
                          </a:cubicBezTo>
                          <a:cubicBezTo>
                            <a:pt x="414803" y="494244"/>
                            <a:pt x="417875" y="514369"/>
                            <a:pt x="417240" y="533754"/>
                          </a:cubicBezTo>
                          <a:cubicBezTo>
                            <a:pt x="417028" y="546676"/>
                            <a:pt x="416392" y="556527"/>
                            <a:pt x="415651" y="567332"/>
                          </a:cubicBezTo>
                          <a:cubicBezTo>
                            <a:pt x="412473" y="609277"/>
                            <a:pt x="407601" y="648894"/>
                            <a:pt x="402622" y="688933"/>
                          </a:cubicBezTo>
                          <a:cubicBezTo>
                            <a:pt x="392453" y="768588"/>
                            <a:pt x="380802" y="847290"/>
                            <a:pt x="368408" y="926310"/>
                          </a:cubicBezTo>
                          <a:lnTo>
                            <a:pt x="276359" y="915929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541" name="Graphic 8">
                      <a:extLst>
                        <a:ext uri="{FF2B5EF4-FFF2-40B4-BE49-F238E27FC236}">
                          <a16:creationId xmlns:a16="http://schemas.microsoft.com/office/drawing/2014/main" id="{0E80DD4B-DC18-78DE-471F-404C1FD216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45961" y="5529047"/>
                      <a:ext cx="395821" cy="863450"/>
                      <a:chOff x="3445961" y="5529047"/>
                      <a:chExt cx="395821" cy="863450"/>
                    </a:xfrm>
                    <a:solidFill>
                      <a:srgbClr val="B0292E"/>
                    </a:solidFill>
                  </p:grpSpPr>
                  <p:sp>
                    <p:nvSpPr>
                      <p:cNvPr id="1345" name="Freeform: Shape 1344">
                        <a:extLst>
                          <a:ext uri="{FF2B5EF4-FFF2-40B4-BE49-F238E27FC236}">
                            <a16:creationId xmlns:a16="http://schemas.microsoft.com/office/drawing/2014/main" id="{1F808790-CDFF-1AFF-F68F-5100E286B5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086" y="5893215"/>
                        <a:ext cx="147553" cy="121601"/>
                      </a:xfrm>
                      <a:custGeom>
                        <a:avLst/>
                        <a:gdLst>
                          <a:gd name="connsiteX0" fmla="*/ 147448 w 147553"/>
                          <a:gd name="connsiteY0" fmla="*/ 52327 h 121601"/>
                          <a:gd name="connsiteX1" fmla="*/ 86753 w 147553"/>
                          <a:gd name="connsiteY1" fmla="*/ 87494 h 121601"/>
                          <a:gd name="connsiteX2" fmla="*/ 33896 w 147553"/>
                          <a:gd name="connsiteY2" fmla="*/ 121602 h 121601"/>
                          <a:gd name="connsiteX3" fmla="*/ 0 w 147553"/>
                          <a:gd name="connsiteY3" fmla="*/ 70334 h 121601"/>
                          <a:gd name="connsiteX4" fmla="*/ 56352 w 147553"/>
                          <a:gd name="connsiteY4" fmla="*/ 35167 h 121601"/>
                          <a:gd name="connsiteX5" fmla="*/ 119378 w 147553"/>
                          <a:gd name="connsiteY5" fmla="*/ 0 h 121601"/>
                          <a:gd name="connsiteX6" fmla="*/ 147554 w 147553"/>
                          <a:gd name="connsiteY6" fmla="*/ 52327 h 121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7553" h="121601">
                            <a:moveTo>
                              <a:pt x="147448" y="52327"/>
                            </a:moveTo>
                            <a:cubicBezTo>
                              <a:pt x="73088" y="96815"/>
                              <a:pt x="100735" y="78914"/>
                              <a:pt x="86753" y="87494"/>
                            </a:cubicBezTo>
                            <a:cubicBezTo>
                              <a:pt x="75101" y="94591"/>
                              <a:pt x="43959" y="114398"/>
                              <a:pt x="33896" y="121602"/>
                            </a:cubicBezTo>
                            <a:lnTo>
                              <a:pt x="0" y="70334"/>
                            </a:lnTo>
                            <a:cubicBezTo>
                              <a:pt x="11122" y="62602"/>
                              <a:pt x="44171" y="42264"/>
                              <a:pt x="56352" y="35167"/>
                            </a:cubicBezTo>
                            <a:cubicBezTo>
                              <a:pt x="69487" y="27329"/>
                              <a:pt x="41946" y="44382"/>
                              <a:pt x="119378" y="0"/>
                            </a:cubicBezTo>
                            <a:lnTo>
                              <a:pt x="147554" y="5232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6" name="Freeform: Shape 1345">
                        <a:extLst>
                          <a:ext uri="{FF2B5EF4-FFF2-40B4-BE49-F238E27FC236}">
                            <a16:creationId xmlns:a16="http://schemas.microsoft.com/office/drawing/2014/main" id="{24BCE9BE-A3A7-42EB-A90A-0CF6317DE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1840" y="5802438"/>
                        <a:ext cx="155815" cy="125414"/>
                      </a:xfrm>
                      <a:custGeom>
                        <a:avLst/>
                        <a:gdLst>
                          <a:gd name="connsiteX0" fmla="*/ 155816 w 155815"/>
                          <a:gd name="connsiteY0" fmla="*/ 53598 h 125414"/>
                          <a:gd name="connsiteX1" fmla="*/ 90248 w 155815"/>
                          <a:gd name="connsiteY1" fmla="*/ 90248 h 125414"/>
                          <a:gd name="connsiteX2" fmla="*/ 32837 w 155815"/>
                          <a:gd name="connsiteY2" fmla="*/ 125415 h 125414"/>
                          <a:gd name="connsiteX3" fmla="*/ 0 w 155815"/>
                          <a:gd name="connsiteY3" fmla="*/ 74571 h 125414"/>
                          <a:gd name="connsiteX4" fmla="*/ 60377 w 155815"/>
                          <a:gd name="connsiteY4" fmla="*/ 37498 h 125414"/>
                          <a:gd name="connsiteX5" fmla="*/ 127746 w 155815"/>
                          <a:gd name="connsiteY5" fmla="*/ 0 h 125414"/>
                          <a:gd name="connsiteX6" fmla="*/ 155710 w 155815"/>
                          <a:gd name="connsiteY6" fmla="*/ 53492 h 125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5815" h="125414">
                            <a:moveTo>
                              <a:pt x="155816" y="53598"/>
                            </a:moveTo>
                            <a:cubicBezTo>
                              <a:pt x="77008" y="98722"/>
                              <a:pt x="104124" y="82198"/>
                              <a:pt x="90248" y="90248"/>
                            </a:cubicBezTo>
                            <a:cubicBezTo>
                              <a:pt x="77643" y="97663"/>
                              <a:pt x="43853" y="118106"/>
                              <a:pt x="32837" y="125415"/>
                            </a:cubicBezTo>
                            <a:lnTo>
                              <a:pt x="0" y="74571"/>
                            </a:lnTo>
                            <a:cubicBezTo>
                              <a:pt x="12075" y="66415"/>
                              <a:pt x="47349" y="45018"/>
                              <a:pt x="60377" y="37498"/>
                            </a:cubicBezTo>
                            <a:cubicBezTo>
                              <a:pt x="73194" y="29977"/>
                              <a:pt x="46819" y="45972"/>
                              <a:pt x="127746" y="0"/>
                            </a:cubicBezTo>
                            <a:lnTo>
                              <a:pt x="155710" y="5349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7" name="Freeform: Shape 1346">
                        <a:extLst>
                          <a:ext uri="{FF2B5EF4-FFF2-40B4-BE49-F238E27FC236}">
                            <a16:creationId xmlns:a16="http://schemas.microsoft.com/office/drawing/2014/main" id="{0034F9F1-EE4B-F085-AF5C-AD6B73D594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45961" y="5529047"/>
                        <a:ext cx="179860" cy="139503"/>
                      </a:xfrm>
                      <a:custGeom>
                        <a:avLst/>
                        <a:gdLst>
                          <a:gd name="connsiteX0" fmla="*/ 179861 w 179860"/>
                          <a:gd name="connsiteY0" fmla="*/ 53916 h 139503"/>
                          <a:gd name="connsiteX1" fmla="*/ 101476 w 179860"/>
                          <a:gd name="connsiteY1" fmla="*/ 98086 h 139503"/>
                          <a:gd name="connsiteX2" fmla="*/ 32413 w 179860"/>
                          <a:gd name="connsiteY2" fmla="*/ 139503 h 139503"/>
                          <a:gd name="connsiteX3" fmla="*/ 0 w 179860"/>
                          <a:gd name="connsiteY3" fmla="*/ 88659 h 139503"/>
                          <a:gd name="connsiteX4" fmla="*/ 72241 w 179860"/>
                          <a:gd name="connsiteY4" fmla="*/ 45018 h 139503"/>
                          <a:gd name="connsiteX5" fmla="*/ 152109 w 179860"/>
                          <a:gd name="connsiteY5" fmla="*/ 0 h 139503"/>
                          <a:gd name="connsiteX6" fmla="*/ 179755 w 179860"/>
                          <a:gd name="connsiteY6" fmla="*/ 53810 h 1395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860" h="139503">
                            <a:moveTo>
                              <a:pt x="179861" y="53916"/>
                            </a:moveTo>
                            <a:lnTo>
                              <a:pt x="101476" y="98086"/>
                            </a:lnTo>
                            <a:lnTo>
                              <a:pt x="32413" y="139503"/>
                            </a:lnTo>
                            <a:lnTo>
                              <a:pt x="0" y="88659"/>
                            </a:lnTo>
                            <a:cubicBezTo>
                              <a:pt x="14512" y="79232"/>
                              <a:pt x="56564" y="53916"/>
                              <a:pt x="72241" y="45018"/>
                            </a:cubicBezTo>
                            <a:lnTo>
                              <a:pt x="152109" y="0"/>
                            </a:lnTo>
                            <a:lnTo>
                              <a:pt x="179755" y="5381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8" name="Freeform: Shape 1347">
                        <a:extLst>
                          <a:ext uri="{FF2B5EF4-FFF2-40B4-BE49-F238E27FC236}">
                            <a16:creationId xmlns:a16="http://schemas.microsoft.com/office/drawing/2014/main" id="{BA560F70-D97A-A7DF-8066-ABA907C107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01148" y="5620354"/>
                        <a:ext cx="171916" cy="134736"/>
                      </a:xfrm>
                      <a:custGeom>
                        <a:avLst/>
                        <a:gdLst>
                          <a:gd name="connsiteX0" fmla="*/ 171811 w 171916"/>
                          <a:gd name="connsiteY0" fmla="*/ 53810 h 134736"/>
                          <a:gd name="connsiteX1" fmla="*/ 97663 w 171916"/>
                          <a:gd name="connsiteY1" fmla="*/ 95438 h 134736"/>
                          <a:gd name="connsiteX2" fmla="*/ 32519 w 171916"/>
                          <a:gd name="connsiteY2" fmla="*/ 134736 h 134736"/>
                          <a:gd name="connsiteX3" fmla="*/ 0 w 171916"/>
                          <a:gd name="connsiteY3" fmla="*/ 83787 h 134736"/>
                          <a:gd name="connsiteX4" fmla="*/ 68428 w 171916"/>
                          <a:gd name="connsiteY4" fmla="*/ 42370 h 134736"/>
                          <a:gd name="connsiteX5" fmla="*/ 144058 w 171916"/>
                          <a:gd name="connsiteY5" fmla="*/ 0 h 134736"/>
                          <a:gd name="connsiteX6" fmla="*/ 171917 w 171916"/>
                          <a:gd name="connsiteY6" fmla="*/ 53810 h 134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916" h="134736">
                            <a:moveTo>
                              <a:pt x="171811" y="53810"/>
                            </a:moveTo>
                            <a:lnTo>
                              <a:pt x="97663" y="95438"/>
                            </a:lnTo>
                            <a:lnTo>
                              <a:pt x="32519" y="134736"/>
                            </a:lnTo>
                            <a:lnTo>
                              <a:pt x="0" y="83787"/>
                            </a:lnTo>
                            <a:cubicBezTo>
                              <a:pt x="13664" y="74783"/>
                              <a:pt x="53598" y="50950"/>
                              <a:pt x="68428" y="42370"/>
                            </a:cubicBezTo>
                            <a:lnTo>
                              <a:pt x="144058" y="0"/>
                            </a:lnTo>
                            <a:lnTo>
                              <a:pt x="171917" y="5381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9" name="Freeform: Shape 1348">
                        <a:extLst>
                          <a:ext uri="{FF2B5EF4-FFF2-40B4-BE49-F238E27FC236}">
                            <a16:creationId xmlns:a16="http://schemas.microsoft.com/office/drawing/2014/main" id="{6BC7D70B-CD83-A041-0D7F-96EFBF11F1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6335" y="5711555"/>
                        <a:ext cx="163866" cy="130074"/>
                      </a:xfrm>
                      <a:custGeom>
                        <a:avLst/>
                        <a:gdLst>
                          <a:gd name="connsiteX0" fmla="*/ 163866 w 163866"/>
                          <a:gd name="connsiteY0" fmla="*/ 53704 h 130074"/>
                          <a:gd name="connsiteX1" fmla="*/ 93956 w 163866"/>
                          <a:gd name="connsiteY1" fmla="*/ 92789 h 130074"/>
                          <a:gd name="connsiteX2" fmla="*/ 32625 w 163866"/>
                          <a:gd name="connsiteY2" fmla="*/ 130075 h 130074"/>
                          <a:gd name="connsiteX3" fmla="*/ 0 w 163866"/>
                          <a:gd name="connsiteY3" fmla="*/ 79125 h 130074"/>
                          <a:gd name="connsiteX4" fmla="*/ 64403 w 163866"/>
                          <a:gd name="connsiteY4" fmla="*/ 39933 h 130074"/>
                          <a:gd name="connsiteX5" fmla="*/ 135902 w 163866"/>
                          <a:gd name="connsiteY5" fmla="*/ 0 h 130074"/>
                          <a:gd name="connsiteX6" fmla="*/ 163866 w 163866"/>
                          <a:gd name="connsiteY6" fmla="*/ 53704 h 130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3866" h="130074">
                            <a:moveTo>
                              <a:pt x="163866" y="53704"/>
                            </a:moveTo>
                            <a:lnTo>
                              <a:pt x="93956" y="92789"/>
                            </a:lnTo>
                            <a:cubicBezTo>
                              <a:pt x="80397" y="100734"/>
                              <a:pt x="44489" y="122237"/>
                              <a:pt x="32625" y="130075"/>
                            </a:cubicBezTo>
                            <a:lnTo>
                              <a:pt x="0" y="79125"/>
                            </a:lnTo>
                            <a:cubicBezTo>
                              <a:pt x="12817" y="70651"/>
                              <a:pt x="50421" y="47983"/>
                              <a:pt x="64403" y="39933"/>
                            </a:cubicBezTo>
                            <a:lnTo>
                              <a:pt x="135902" y="0"/>
                            </a:lnTo>
                            <a:lnTo>
                              <a:pt x="163866" y="537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0" name="Freeform: Shape 1349">
                        <a:extLst>
                          <a:ext uri="{FF2B5EF4-FFF2-40B4-BE49-F238E27FC236}">
                            <a16:creationId xmlns:a16="http://schemas.microsoft.com/office/drawing/2014/main" id="{C544199F-8019-9BDB-69BD-A70C0F29D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8549" y="6216709"/>
                        <a:ext cx="112810" cy="71286"/>
                      </a:xfrm>
                      <a:custGeom>
                        <a:avLst/>
                        <a:gdLst>
                          <a:gd name="connsiteX0" fmla="*/ 104336 w 112810"/>
                          <a:gd name="connsiteY0" fmla="*/ 71287 h 71286"/>
                          <a:gd name="connsiteX1" fmla="*/ 49573 w 112810"/>
                          <a:gd name="connsiteY1" fmla="*/ 63237 h 71286"/>
                          <a:gd name="connsiteX2" fmla="*/ 0 w 112810"/>
                          <a:gd name="connsiteY2" fmla="*/ 59847 h 71286"/>
                          <a:gd name="connsiteX3" fmla="*/ 2860 w 112810"/>
                          <a:gd name="connsiteY3" fmla="*/ 0 h 71286"/>
                          <a:gd name="connsiteX4" fmla="*/ 55823 w 112810"/>
                          <a:gd name="connsiteY4" fmla="*/ 2966 h 71286"/>
                          <a:gd name="connsiteX5" fmla="*/ 112811 w 112810"/>
                          <a:gd name="connsiteY5" fmla="*/ 10910 h 71286"/>
                          <a:gd name="connsiteX6" fmla="*/ 104443 w 112810"/>
                          <a:gd name="connsiteY6" fmla="*/ 71287 h 71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810" h="71286">
                            <a:moveTo>
                              <a:pt x="104336" y="71287"/>
                            </a:moveTo>
                            <a:cubicBezTo>
                              <a:pt x="33155" y="62707"/>
                              <a:pt x="65780" y="64826"/>
                              <a:pt x="49573" y="63237"/>
                            </a:cubicBezTo>
                            <a:cubicBezTo>
                              <a:pt x="38769" y="62178"/>
                              <a:pt x="9851" y="59953"/>
                              <a:pt x="0" y="59847"/>
                            </a:cubicBezTo>
                            <a:lnTo>
                              <a:pt x="2860" y="0"/>
                            </a:lnTo>
                            <a:cubicBezTo>
                              <a:pt x="13664" y="0"/>
                              <a:pt x="44595" y="2013"/>
                              <a:pt x="55823" y="2966"/>
                            </a:cubicBezTo>
                            <a:cubicBezTo>
                              <a:pt x="71182" y="4343"/>
                              <a:pt x="38239" y="2542"/>
                              <a:pt x="112811" y="10910"/>
                            </a:cubicBezTo>
                            <a:lnTo>
                              <a:pt x="104443" y="7128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1" name="Freeform: Shape 1350">
                        <a:extLst>
                          <a:ext uri="{FF2B5EF4-FFF2-40B4-BE49-F238E27FC236}">
                            <a16:creationId xmlns:a16="http://schemas.microsoft.com/office/drawing/2014/main" id="{27616ED7-EA6C-D2FE-5C68-D38B05F4A2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2830" y="6318503"/>
                        <a:ext cx="103912" cy="71922"/>
                      </a:xfrm>
                      <a:custGeom>
                        <a:avLst/>
                        <a:gdLst>
                          <a:gd name="connsiteX0" fmla="*/ 94803 w 103912"/>
                          <a:gd name="connsiteY0" fmla="*/ 71816 h 71922"/>
                          <a:gd name="connsiteX1" fmla="*/ 45124 w 103912"/>
                          <a:gd name="connsiteY1" fmla="*/ 63343 h 71922"/>
                          <a:gd name="connsiteX2" fmla="*/ 0 w 103912"/>
                          <a:gd name="connsiteY2" fmla="*/ 59953 h 71922"/>
                          <a:gd name="connsiteX3" fmla="*/ 3495 w 103912"/>
                          <a:gd name="connsiteY3" fmla="*/ 0 h 71922"/>
                          <a:gd name="connsiteX4" fmla="*/ 51903 w 103912"/>
                          <a:gd name="connsiteY4" fmla="*/ 3284 h 71922"/>
                          <a:gd name="connsiteX5" fmla="*/ 103913 w 103912"/>
                          <a:gd name="connsiteY5" fmla="*/ 11757 h 71922"/>
                          <a:gd name="connsiteX6" fmla="*/ 94803 w 103912"/>
                          <a:gd name="connsiteY6" fmla="*/ 71923 h 71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912" h="71922">
                            <a:moveTo>
                              <a:pt x="94803" y="71816"/>
                            </a:moveTo>
                            <a:cubicBezTo>
                              <a:pt x="29447" y="62919"/>
                              <a:pt x="60907" y="65038"/>
                              <a:pt x="45124" y="63343"/>
                            </a:cubicBezTo>
                            <a:cubicBezTo>
                              <a:pt x="35273" y="62390"/>
                              <a:pt x="9004" y="60059"/>
                              <a:pt x="0" y="59953"/>
                            </a:cubicBezTo>
                            <a:lnTo>
                              <a:pt x="3495" y="0"/>
                            </a:lnTo>
                            <a:cubicBezTo>
                              <a:pt x="13346" y="0"/>
                              <a:pt x="41523" y="2224"/>
                              <a:pt x="51903" y="3284"/>
                            </a:cubicBezTo>
                            <a:cubicBezTo>
                              <a:pt x="66945" y="4767"/>
                              <a:pt x="34955" y="2860"/>
                              <a:pt x="103913" y="11757"/>
                            </a:cubicBezTo>
                            <a:lnTo>
                              <a:pt x="94803" y="7192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2" name="Freeform: Shape 1351">
                        <a:extLst>
                          <a:ext uri="{FF2B5EF4-FFF2-40B4-BE49-F238E27FC236}">
                            <a16:creationId xmlns:a16="http://schemas.microsoft.com/office/drawing/2014/main" id="{7F526323-8EFD-D5C3-747A-43BA3117CA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3104" y="6115425"/>
                        <a:ext cx="121072" cy="69824"/>
                      </a:xfrm>
                      <a:custGeom>
                        <a:avLst/>
                        <a:gdLst>
                          <a:gd name="connsiteX0" fmla="*/ 113764 w 121072"/>
                          <a:gd name="connsiteY0" fmla="*/ 69824 h 69824"/>
                          <a:gd name="connsiteX1" fmla="*/ 53916 w 121072"/>
                          <a:gd name="connsiteY1" fmla="*/ 62516 h 69824"/>
                          <a:gd name="connsiteX2" fmla="*/ 0 w 121072"/>
                          <a:gd name="connsiteY2" fmla="*/ 59444 h 69824"/>
                          <a:gd name="connsiteX3" fmla="*/ 1589 w 121072"/>
                          <a:gd name="connsiteY3" fmla="*/ 21 h 69824"/>
                          <a:gd name="connsiteX4" fmla="*/ 59106 w 121072"/>
                          <a:gd name="connsiteY4" fmla="*/ 2138 h 69824"/>
                          <a:gd name="connsiteX5" fmla="*/ 121073 w 121072"/>
                          <a:gd name="connsiteY5" fmla="*/ 8706 h 69824"/>
                          <a:gd name="connsiteX6" fmla="*/ 113764 w 121072"/>
                          <a:gd name="connsiteY6" fmla="*/ 69824 h 698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1072" h="69824">
                            <a:moveTo>
                              <a:pt x="113764" y="69824"/>
                            </a:moveTo>
                            <a:cubicBezTo>
                              <a:pt x="37180" y="62092"/>
                              <a:pt x="70440" y="63787"/>
                              <a:pt x="53916" y="62516"/>
                            </a:cubicBezTo>
                            <a:cubicBezTo>
                              <a:pt x="42158" y="61563"/>
                              <a:pt x="10593" y="59550"/>
                              <a:pt x="0" y="59444"/>
                            </a:cubicBezTo>
                            <a:lnTo>
                              <a:pt x="1589" y="21"/>
                            </a:lnTo>
                            <a:cubicBezTo>
                              <a:pt x="13346" y="-192"/>
                              <a:pt x="46819" y="1292"/>
                              <a:pt x="59106" y="2138"/>
                            </a:cubicBezTo>
                            <a:cubicBezTo>
                              <a:pt x="74677" y="3092"/>
                              <a:pt x="41205" y="1927"/>
                              <a:pt x="121073" y="8706"/>
                            </a:cubicBezTo>
                            <a:lnTo>
                              <a:pt x="113764" y="6982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3" name="Freeform: Shape 1352">
                        <a:extLst>
                          <a:ext uri="{FF2B5EF4-FFF2-40B4-BE49-F238E27FC236}">
                            <a16:creationId xmlns:a16="http://schemas.microsoft.com/office/drawing/2014/main" id="{4350EFB1-34C0-A3B9-D5BF-0FDEA3D9D1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3740" y="6003165"/>
                        <a:ext cx="128042" cy="77642"/>
                      </a:xfrm>
                      <a:custGeom>
                        <a:avLst/>
                        <a:gdLst>
                          <a:gd name="connsiteX0" fmla="*/ 124780 w 128042"/>
                          <a:gd name="connsiteY0" fmla="*/ 77643 h 77642"/>
                          <a:gd name="connsiteX1" fmla="*/ 59742 w 128042"/>
                          <a:gd name="connsiteY1" fmla="*/ 72559 h 77642"/>
                          <a:gd name="connsiteX2" fmla="*/ 1271 w 128042"/>
                          <a:gd name="connsiteY2" fmla="*/ 71287 h 77642"/>
                          <a:gd name="connsiteX3" fmla="*/ 742 w 128042"/>
                          <a:gd name="connsiteY3" fmla="*/ 43111 h 77642"/>
                          <a:gd name="connsiteX4" fmla="*/ 0 w 128042"/>
                          <a:gd name="connsiteY4" fmla="*/ 28706 h 77642"/>
                          <a:gd name="connsiteX5" fmla="*/ 60483 w 128042"/>
                          <a:gd name="connsiteY5" fmla="*/ 12923 h 77642"/>
                          <a:gd name="connsiteX6" fmla="*/ 126687 w 128042"/>
                          <a:gd name="connsiteY6" fmla="*/ 0 h 77642"/>
                          <a:gd name="connsiteX7" fmla="*/ 127852 w 128042"/>
                          <a:gd name="connsiteY7" fmla="*/ 28388 h 77642"/>
                          <a:gd name="connsiteX8" fmla="*/ 127110 w 128042"/>
                          <a:gd name="connsiteY8" fmla="*/ 45442 h 77642"/>
                          <a:gd name="connsiteX9" fmla="*/ 124674 w 128042"/>
                          <a:gd name="connsiteY9" fmla="*/ 77537 h 77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8042" h="77642">
                            <a:moveTo>
                              <a:pt x="124780" y="77643"/>
                            </a:moveTo>
                            <a:cubicBezTo>
                              <a:pt x="42900" y="72664"/>
                              <a:pt x="76372" y="73300"/>
                              <a:pt x="59742" y="72559"/>
                            </a:cubicBezTo>
                            <a:cubicBezTo>
                              <a:pt x="47031" y="72029"/>
                              <a:pt x="12817" y="71076"/>
                              <a:pt x="1271" y="71287"/>
                            </a:cubicBezTo>
                            <a:lnTo>
                              <a:pt x="742" y="43111"/>
                            </a:lnTo>
                            <a:lnTo>
                              <a:pt x="0" y="28706"/>
                            </a:lnTo>
                            <a:lnTo>
                              <a:pt x="60483" y="12923"/>
                            </a:lnTo>
                            <a:lnTo>
                              <a:pt x="126687" y="0"/>
                            </a:lnTo>
                            <a:cubicBezTo>
                              <a:pt x="127746" y="9427"/>
                              <a:pt x="128381" y="21609"/>
                              <a:pt x="127852" y="28388"/>
                            </a:cubicBezTo>
                            <a:lnTo>
                              <a:pt x="127110" y="45442"/>
                            </a:lnTo>
                            <a:lnTo>
                              <a:pt x="124674" y="775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42" name="Graphic 8">
                      <a:extLst>
                        <a:ext uri="{FF2B5EF4-FFF2-40B4-BE49-F238E27FC236}">
                          <a16:creationId xmlns:a16="http://schemas.microsoft.com/office/drawing/2014/main" id="{B8AE7F10-CEC8-246E-B77F-AFAE72B063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24352" y="5494304"/>
                      <a:ext cx="417536" cy="928750"/>
                      <a:chOff x="3424352" y="5494304"/>
                      <a:chExt cx="417536" cy="928750"/>
                    </a:xfrm>
                  </p:grpSpPr>
                  <p:sp>
                    <p:nvSpPr>
                      <p:cNvPr id="881" name="Freeform: Shape 880">
                        <a:extLst>
                          <a:ext uri="{FF2B5EF4-FFF2-40B4-BE49-F238E27FC236}">
                            <a16:creationId xmlns:a16="http://schemas.microsoft.com/office/drawing/2014/main" id="{8851576F-B2ED-F94F-8F7E-7B020782E9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4352" y="5494304"/>
                        <a:ext cx="173823" cy="121919"/>
                      </a:xfrm>
                      <a:custGeom>
                        <a:avLst/>
                        <a:gdLst>
                          <a:gd name="connsiteX0" fmla="*/ 155922 w 173823"/>
                          <a:gd name="connsiteY0" fmla="*/ 0 h 121919"/>
                          <a:gd name="connsiteX1" fmla="*/ 173823 w 173823"/>
                          <a:gd name="connsiteY1" fmla="*/ 34849 h 121919"/>
                          <a:gd name="connsiteX2" fmla="*/ 93956 w 173823"/>
                          <a:gd name="connsiteY2" fmla="*/ 79867 h 121919"/>
                          <a:gd name="connsiteX3" fmla="*/ 76902 w 173823"/>
                          <a:gd name="connsiteY3" fmla="*/ 89930 h 121919"/>
                          <a:gd name="connsiteX4" fmla="*/ 20761 w 173823"/>
                          <a:gd name="connsiteY4" fmla="*/ 121919 h 121919"/>
                          <a:gd name="connsiteX5" fmla="*/ 0 w 173823"/>
                          <a:gd name="connsiteY5" fmla="*/ 89294 h 121919"/>
                          <a:gd name="connsiteX6" fmla="*/ 155922 w 173823"/>
                          <a:gd name="connsiteY6" fmla="*/ 106 h 121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3823" h="121919">
                            <a:moveTo>
                              <a:pt x="155922" y="0"/>
                            </a:moveTo>
                            <a:lnTo>
                              <a:pt x="173823" y="34849"/>
                            </a:lnTo>
                            <a:lnTo>
                              <a:pt x="93956" y="79867"/>
                            </a:lnTo>
                            <a:lnTo>
                              <a:pt x="76902" y="89930"/>
                            </a:lnTo>
                            <a:cubicBezTo>
                              <a:pt x="53280" y="90459"/>
                              <a:pt x="25528" y="112068"/>
                              <a:pt x="20761" y="121919"/>
                            </a:cubicBezTo>
                            <a:lnTo>
                              <a:pt x="0" y="89294"/>
                            </a:lnTo>
                            <a:lnTo>
                              <a:pt x="155922" y="10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82" name="Freeform: Shape 881">
                        <a:extLst>
                          <a:ext uri="{FF2B5EF4-FFF2-40B4-BE49-F238E27FC236}">
                            <a16:creationId xmlns:a16="http://schemas.microsoft.com/office/drawing/2014/main" id="{C07E3476-EB8F-EC29-FBE1-FE9782727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49132" y="5582963"/>
                        <a:ext cx="95968" cy="78172"/>
                      </a:xfrm>
                      <a:custGeom>
                        <a:avLst/>
                        <a:gdLst>
                          <a:gd name="connsiteX0" fmla="*/ 0 w 95968"/>
                          <a:gd name="connsiteY0" fmla="*/ 43217 h 78172"/>
                          <a:gd name="connsiteX1" fmla="*/ 76690 w 95968"/>
                          <a:gd name="connsiteY1" fmla="*/ 0 h 78172"/>
                          <a:gd name="connsiteX2" fmla="*/ 95968 w 95968"/>
                          <a:gd name="connsiteY2" fmla="*/ 37391 h 78172"/>
                          <a:gd name="connsiteX3" fmla="*/ 23304 w 95968"/>
                          <a:gd name="connsiteY3" fmla="*/ 78172 h 78172"/>
                          <a:gd name="connsiteX4" fmla="*/ 0 w 95968"/>
                          <a:gd name="connsiteY4" fmla="*/ 43217 h 78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968" h="78172">
                            <a:moveTo>
                              <a:pt x="0" y="43217"/>
                            </a:moveTo>
                            <a:lnTo>
                              <a:pt x="76690" y="0"/>
                            </a:lnTo>
                            <a:lnTo>
                              <a:pt x="95968" y="37391"/>
                            </a:lnTo>
                            <a:lnTo>
                              <a:pt x="23304" y="78172"/>
                            </a:lnTo>
                            <a:lnTo>
                              <a:pt x="0" y="4321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27" name="Freeform: Shape 1326">
                        <a:extLst>
                          <a:ext uri="{FF2B5EF4-FFF2-40B4-BE49-F238E27FC236}">
                            <a16:creationId xmlns:a16="http://schemas.microsoft.com/office/drawing/2014/main" id="{8EBB388A-FBD0-9A06-C87C-DC74ED36F0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4743" y="5674163"/>
                        <a:ext cx="87600" cy="74147"/>
                      </a:xfrm>
                      <a:custGeom>
                        <a:avLst/>
                        <a:gdLst>
                          <a:gd name="connsiteX0" fmla="*/ 0 w 87600"/>
                          <a:gd name="connsiteY0" fmla="*/ 38345 h 74147"/>
                          <a:gd name="connsiteX1" fmla="*/ 68216 w 87600"/>
                          <a:gd name="connsiteY1" fmla="*/ 0 h 74147"/>
                          <a:gd name="connsiteX2" fmla="*/ 87600 w 87600"/>
                          <a:gd name="connsiteY2" fmla="*/ 37392 h 74147"/>
                          <a:gd name="connsiteX3" fmla="*/ 21821 w 87600"/>
                          <a:gd name="connsiteY3" fmla="*/ 74147 h 74147"/>
                          <a:gd name="connsiteX4" fmla="*/ 0 w 87600"/>
                          <a:gd name="connsiteY4" fmla="*/ 38345 h 74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600" h="74147">
                            <a:moveTo>
                              <a:pt x="0" y="38345"/>
                            </a:moveTo>
                            <a:lnTo>
                              <a:pt x="68216" y="0"/>
                            </a:lnTo>
                            <a:lnTo>
                              <a:pt x="87600" y="37392"/>
                            </a:lnTo>
                            <a:lnTo>
                              <a:pt x="21821" y="74147"/>
                            </a:lnTo>
                            <a:lnTo>
                              <a:pt x="0" y="3834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28" name="Freeform: Shape 1327">
                        <a:extLst>
                          <a:ext uri="{FF2B5EF4-FFF2-40B4-BE49-F238E27FC236}">
                            <a16:creationId xmlns:a16="http://schemas.microsoft.com/office/drawing/2014/main" id="{4BE288E0-7748-38F2-491B-0CC184830B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9837" y="6076783"/>
                        <a:ext cx="58682" cy="47347"/>
                      </a:xfrm>
                      <a:custGeom>
                        <a:avLst/>
                        <a:gdLst>
                          <a:gd name="connsiteX0" fmla="*/ 2013 w 58682"/>
                          <a:gd name="connsiteY0" fmla="*/ 0 h 47347"/>
                          <a:gd name="connsiteX1" fmla="*/ 58683 w 58682"/>
                          <a:gd name="connsiteY1" fmla="*/ 4025 h 47347"/>
                          <a:gd name="connsiteX2" fmla="*/ 54340 w 58682"/>
                          <a:gd name="connsiteY2" fmla="*/ 47348 h 47347"/>
                          <a:gd name="connsiteX3" fmla="*/ 0 w 58682"/>
                          <a:gd name="connsiteY3" fmla="*/ 42052 h 47347"/>
                          <a:gd name="connsiteX4" fmla="*/ 2013 w 58682"/>
                          <a:gd name="connsiteY4" fmla="*/ 0 h 47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682" h="47347">
                            <a:moveTo>
                              <a:pt x="2013" y="0"/>
                            </a:moveTo>
                            <a:lnTo>
                              <a:pt x="58683" y="4025"/>
                            </a:lnTo>
                            <a:lnTo>
                              <a:pt x="54340" y="47348"/>
                            </a:lnTo>
                            <a:cubicBezTo>
                              <a:pt x="16524" y="44064"/>
                              <a:pt x="4131" y="42687"/>
                              <a:pt x="0" y="42052"/>
                            </a:cubicBezTo>
                            <a:lnTo>
                              <a:pt x="201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29" name="Freeform: Shape 1328">
                        <a:extLst>
                          <a:ext uri="{FF2B5EF4-FFF2-40B4-BE49-F238E27FC236}">
                            <a16:creationId xmlns:a16="http://schemas.microsoft.com/office/drawing/2014/main" id="{37BA9CAC-6636-D546-9ED9-9567667182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57705" y="5765259"/>
                        <a:ext cx="81986" cy="71180"/>
                      </a:xfrm>
                      <a:custGeom>
                        <a:avLst/>
                        <a:gdLst>
                          <a:gd name="connsiteX0" fmla="*/ 0 w 81986"/>
                          <a:gd name="connsiteY0" fmla="*/ 35061 h 71180"/>
                          <a:gd name="connsiteX1" fmla="*/ 62496 w 81986"/>
                          <a:gd name="connsiteY1" fmla="*/ 0 h 71180"/>
                          <a:gd name="connsiteX2" fmla="*/ 81986 w 81986"/>
                          <a:gd name="connsiteY2" fmla="*/ 37285 h 71180"/>
                          <a:gd name="connsiteX3" fmla="*/ 21397 w 81986"/>
                          <a:gd name="connsiteY3" fmla="*/ 71181 h 71180"/>
                          <a:gd name="connsiteX4" fmla="*/ 0 w 81986"/>
                          <a:gd name="connsiteY4" fmla="*/ 35061 h 71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986" h="71180">
                            <a:moveTo>
                              <a:pt x="0" y="35061"/>
                            </a:moveTo>
                            <a:lnTo>
                              <a:pt x="62496" y="0"/>
                            </a:lnTo>
                            <a:lnTo>
                              <a:pt x="81986" y="37285"/>
                            </a:lnTo>
                            <a:lnTo>
                              <a:pt x="21397" y="71181"/>
                            </a:lnTo>
                            <a:lnTo>
                              <a:pt x="0" y="3506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0" name="Freeform: Shape 1329">
                        <a:extLst>
                          <a:ext uri="{FF2B5EF4-FFF2-40B4-BE49-F238E27FC236}">
                            <a16:creationId xmlns:a16="http://schemas.microsoft.com/office/drawing/2014/main" id="{E5CE66F9-4A13-BD22-74B3-0E7354B2C5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9926" y="5856036"/>
                        <a:ext cx="77325" cy="68639"/>
                      </a:xfrm>
                      <a:custGeom>
                        <a:avLst/>
                        <a:gdLst>
                          <a:gd name="connsiteX0" fmla="*/ 0 w 77325"/>
                          <a:gd name="connsiteY0" fmla="*/ 32625 h 68639"/>
                          <a:gd name="connsiteX1" fmla="*/ 57729 w 77325"/>
                          <a:gd name="connsiteY1" fmla="*/ 0 h 68639"/>
                          <a:gd name="connsiteX2" fmla="*/ 77326 w 77325"/>
                          <a:gd name="connsiteY2" fmla="*/ 37074 h 68639"/>
                          <a:gd name="connsiteX3" fmla="*/ 21291 w 77325"/>
                          <a:gd name="connsiteY3" fmla="*/ 68640 h 68639"/>
                          <a:gd name="connsiteX4" fmla="*/ 0 w 77325"/>
                          <a:gd name="connsiteY4" fmla="*/ 32625 h 68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325" h="68639">
                            <a:moveTo>
                              <a:pt x="0" y="32625"/>
                            </a:moveTo>
                            <a:lnTo>
                              <a:pt x="57729" y="0"/>
                            </a:lnTo>
                            <a:lnTo>
                              <a:pt x="77326" y="37074"/>
                            </a:lnTo>
                            <a:lnTo>
                              <a:pt x="21291" y="68640"/>
                            </a:lnTo>
                            <a:lnTo>
                              <a:pt x="0" y="3262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1" name="Freeform: Shape 1330">
                        <a:extLst>
                          <a:ext uri="{FF2B5EF4-FFF2-40B4-BE49-F238E27FC236}">
                            <a16:creationId xmlns:a16="http://schemas.microsoft.com/office/drawing/2014/main" id="{2CAA3562-97FD-F3A9-8F98-0880024BCB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7550" y="6179212"/>
                        <a:ext cx="59212" cy="48407"/>
                      </a:xfrm>
                      <a:custGeom>
                        <a:avLst/>
                        <a:gdLst>
                          <a:gd name="connsiteX0" fmla="*/ 7203 w 59212"/>
                          <a:gd name="connsiteY0" fmla="*/ 0 h 48407"/>
                          <a:gd name="connsiteX1" fmla="*/ 59212 w 59212"/>
                          <a:gd name="connsiteY1" fmla="*/ 6038 h 48407"/>
                          <a:gd name="connsiteX2" fmla="*/ 53598 w 59212"/>
                          <a:gd name="connsiteY2" fmla="*/ 48408 h 48407"/>
                          <a:gd name="connsiteX3" fmla="*/ 0 w 59212"/>
                          <a:gd name="connsiteY3" fmla="*/ 40781 h 48407"/>
                          <a:gd name="connsiteX4" fmla="*/ 7097 w 59212"/>
                          <a:gd name="connsiteY4" fmla="*/ 0 h 48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212" h="48407">
                            <a:moveTo>
                              <a:pt x="7203" y="0"/>
                            </a:moveTo>
                            <a:cubicBezTo>
                              <a:pt x="10910" y="742"/>
                              <a:pt x="22244" y="2225"/>
                              <a:pt x="59212" y="6038"/>
                            </a:cubicBezTo>
                            <a:lnTo>
                              <a:pt x="53598" y="48408"/>
                            </a:lnTo>
                            <a:cubicBezTo>
                              <a:pt x="-13135" y="40887"/>
                              <a:pt x="6144" y="41628"/>
                              <a:pt x="0" y="40781"/>
                            </a:cubicBezTo>
                            <a:cubicBezTo>
                              <a:pt x="2860" y="27646"/>
                              <a:pt x="5296" y="14088"/>
                              <a:pt x="7097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2" name="Freeform: Shape 1331">
                        <a:extLst>
                          <a:ext uri="{FF2B5EF4-FFF2-40B4-BE49-F238E27FC236}">
                            <a16:creationId xmlns:a16="http://schemas.microsoft.com/office/drawing/2014/main" id="{E0117E38-8058-AED0-92E7-4A89CCDEAD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2254" y="5945436"/>
                        <a:ext cx="78172" cy="69275"/>
                      </a:xfrm>
                      <a:custGeom>
                        <a:avLst/>
                        <a:gdLst>
                          <a:gd name="connsiteX0" fmla="*/ 106 w 78172"/>
                          <a:gd name="connsiteY0" fmla="*/ 31142 h 69275"/>
                          <a:gd name="connsiteX1" fmla="*/ 53175 w 78172"/>
                          <a:gd name="connsiteY1" fmla="*/ 0 h 69275"/>
                          <a:gd name="connsiteX2" fmla="*/ 63873 w 78172"/>
                          <a:gd name="connsiteY2" fmla="*/ 19172 h 69275"/>
                          <a:gd name="connsiteX3" fmla="*/ 78173 w 78172"/>
                          <a:gd name="connsiteY3" fmla="*/ 57729 h 69275"/>
                          <a:gd name="connsiteX4" fmla="*/ 19385 w 78172"/>
                          <a:gd name="connsiteY4" fmla="*/ 69275 h 69275"/>
                          <a:gd name="connsiteX5" fmla="*/ 11440 w 78172"/>
                          <a:gd name="connsiteY5" fmla="*/ 49255 h 69275"/>
                          <a:gd name="connsiteX6" fmla="*/ 0 w 78172"/>
                          <a:gd name="connsiteY6" fmla="*/ 31142 h 692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172" h="69275">
                            <a:moveTo>
                              <a:pt x="106" y="31142"/>
                            </a:moveTo>
                            <a:lnTo>
                              <a:pt x="53175" y="0"/>
                            </a:lnTo>
                            <a:lnTo>
                              <a:pt x="63873" y="19172"/>
                            </a:lnTo>
                            <a:cubicBezTo>
                              <a:pt x="72029" y="30612"/>
                              <a:pt x="76054" y="44065"/>
                              <a:pt x="78173" y="57729"/>
                            </a:cubicBezTo>
                            <a:lnTo>
                              <a:pt x="19385" y="69275"/>
                            </a:lnTo>
                            <a:cubicBezTo>
                              <a:pt x="19385" y="61860"/>
                              <a:pt x="16207" y="55081"/>
                              <a:pt x="11440" y="49255"/>
                            </a:cubicBezTo>
                            <a:lnTo>
                              <a:pt x="0" y="3114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3" name="Freeform: Shape 1332">
                        <a:extLst>
                          <a:ext uri="{FF2B5EF4-FFF2-40B4-BE49-F238E27FC236}">
                            <a16:creationId xmlns:a16="http://schemas.microsoft.com/office/drawing/2014/main" id="{0D74DECB-E2EF-38D4-E9CE-88607B81BD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0817" y="6378456"/>
                        <a:ext cx="96815" cy="42369"/>
                      </a:xfrm>
                      <a:custGeom>
                        <a:avLst/>
                        <a:gdLst>
                          <a:gd name="connsiteX0" fmla="*/ 0 w 96815"/>
                          <a:gd name="connsiteY0" fmla="*/ 31989 h 42369"/>
                          <a:gd name="connsiteX1" fmla="*/ 2013 w 96815"/>
                          <a:gd name="connsiteY1" fmla="*/ 0 h 42369"/>
                          <a:gd name="connsiteX2" fmla="*/ 47137 w 96815"/>
                          <a:gd name="connsiteY2" fmla="*/ 3390 h 42369"/>
                          <a:gd name="connsiteX3" fmla="*/ 96816 w 96815"/>
                          <a:gd name="connsiteY3" fmla="*/ 11863 h 42369"/>
                          <a:gd name="connsiteX4" fmla="*/ 92049 w 96815"/>
                          <a:gd name="connsiteY4" fmla="*/ 42370 h 42369"/>
                          <a:gd name="connsiteX5" fmla="*/ 0 w 96815"/>
                          <a:gd name="connsiteY5" fmla="*/ 31989 h 42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6815" h="42369">
                            <a:moveTo>
                              <a:pt x="0" y="31989"/>
                            </a:moveTo>
                            <a:lnTo>
                              <a:pt x="2013" y="0"/>
                            </a:lnTo>
                            <a:cubicBezTo>
                              <a:pt x="11016" y="106"/>
                              <a:pt x="37286" y="2331"/>
                              <a:pt x="47137" y="3390"/>
                            </a:cubicBezTo>
                            <a:cubicBezTo>
                              <a:pt x="63025" y="5190"/>
                              <a:pt x="31566" y="2966"/>
                              <a:pt x="96816" y="11863"/>
                            </a:cubicBezTo>
                            <a:lnTo>
                              <a:pt x="92049" y="42370"/>
                            </a:lnTo>
                            <a:lnTo>
                              <a:pt x="0" y="3198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4" name="Freeform: Shape 1333">
                        <a:extLst>
                          <a:ext uri="{FF2B5EF4-FFF2-40B4-BE49-F238E27FC236}">
                            <a16:creationId xmlns:a16="http://schemas.microsoft.com/office/drawing/2014/main" id="{61AC6AFE-10F8-6F87-3F47-1B9DAF5106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8506" y="6279204"/>
                        <a:ext cx="94379" cy="50843"/>
                      </a:xfrm>
                      <a:custGeom>
                        <a:avLst/>
                        <a:gdLst>
                          <a:gd name="connsiteX0" fmla="*/ 36227 w 94379"/>
                          <a:gd name="connsiteY0" fmla="*/ 42476 h 50843"/>
                          <a:gd name="connsiteX1" fmla="*/ 0 w 94379"/>
                          <a:gd name="connsiteY1" fmla="*/ 39722 h 50843"/>
                          <a:gd name="connsiteX2" fmla="*/ 13558 w 94379"/>
                          <a:gd name="connsiteY2" fmla="*/ 35167 h 50843"/>
                          <a:gd name="connsiteX3" fmla="*/ 31884 w 94379"/>
                          <a:gd name="connsiteY3" fmla="*/ 0 h 50843"/>
                          <a:gd name="connsiteX4" fmla="*/ 39616 w 94379"/>
                          <a:gd name="connsiteY4" fmla="*/ 636 h 50843"/>
                          <a:gd name="connsiteX5" fmla="*/ 94379 w 94379"/>
                          <a:gd name="connsiteY5" fmla="*/ 8686 h 50843"/>
                          <a:gd name="connsiteX6" fmla="*/ 88236 w 94379"/>
                          <a:gd name="connsiteY6" fmla="*/ 50844 h 50843"/>
                          <a:gd name="connsiteX7" fmla="*/ 36227 w 94379"/>
                          <a:gd name="connsiteY7" fmla="*/ 42370 h 50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379" h="50843">
                            <a:moveTo>
                              <a:pt x="36227" y="42476"/>
                            </a:moveTo>
                            <a:lnTo>
                              <a:pt x="0" y="39722"/>
                            </a:lnTo>
                            <a:cubicBezTo>
                              <a:pt x="6038" y="38451"/>
                              <a:pt x="12182" y="37074"/>
                              <a:pt x="13558" y="35167"/>
                            </a:cubicBezTo>
                            <a:cubicBezTo>
                              <a:pt x="20232" y="26164"/>
                              <a:pt x="26376" y="14088"/>
                              <a:pt x="31884" y="0"/>
                            </a:cubicBezTo>
                            <a:lnTo>
                              <a:pt x="39616" y="636"/>
                            </a:lnTo>
                            <a:cubicBezTo>
                              <a:pt x="55929" y="2225"/>
                              <a:pt x="23304" y="106"/>
                              <a:pt x="94379" y="8686"/>
                            </a:cubicBezTo>
                            <a:lnTo>
                              <a:pt x="88236" y="50844"/>
                            </a:lnTo>
                            <a:cubicBezTo>
                              <a:pt x="19278" y="41946"/>
                              <a:pt x="51268" y="43853"/>
                              <a:pt x="36227" y="4237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35" name="Graphic 8">
                        <a:extLst>
                          <a:ext uri="{FF2B5EF4-FFF2-40B4-BE49-F238E27FC236}">
                            <a16:creationId xmlns:a16="http://schemas.microsoft.com/office/drawing/2014/main" id="{857B344E-6C16-9B48-A159-9BD4AFE58A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501148" y="5529047"/>
                        <a:ext cx="340740" cy="863237"/>
                        <a:chOff x="3501148" y="5529047"/>
                        <a:chExt cx="340740" cy="863237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336" name="Freeform: Shape 1335">
                          <a:extLst>
                            <a:ext uri="{FF2B5EF4-FFF2-40B4-BE49-F238E27FC236}">
                              <a16:creationId xmlns:a16="http://schemas.microsoft.com/office/drawing/2014/main" id="{93E7A055-57BE-0482-1697-31C43D0A41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31218" y="5893109"/>
                          <a:ext cx="84316" cy="83468"/>
                        </a:xfrm>
                        <a:custGeom>
                          <a:avLst/>
                          <a:gdLst>
                            <a:gd name="connsiteX0" fmla="*/ 0 w 84316"/>
                            <a:gd name="connsiteY0" fmla="*/ 31566 h 83468"/>
                            <a:gd name="connsiteX1" fmla="*/ 56035 w 84316"/>
                            <a:gd name="connsiteY1" fmla="*/ 0 h 83468"/>
                            <a:gd name="connsiteX2" fmla="*/ 84316 w 84316"/>
                            <a:gd name="connsiteY2" fmla="*/ 52433 h 83468"/>
                            <a:gd name="connsiteX3" fmla="*/ 31142 w 84316"/>
                            <a:gd name="connsiteY3" fmla="*/ 83469 h 83468"/>
                            <a:gd name="connsiteX4" fmla="*/ 0 w 84316"/>
                            <a:gd name="connsiteY4" fmla="*/ 31566 h 834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16" h="83468">
                              <a:moveTo>
                                <a:pt x="0" y="31566"/>
                              </a:moveTo>
                              <a:lnTo>
                                <a:pt x="56035" y="0"/>
                              </a:lnTo>
                              <a:lnTo>
                                <a:pt x="84316" y="52433"/>
                              </a:lnTo>
                              <a:lnTo>
                                <a:pt x="31142" y="83469"/>
                              </a:lnTo>
                              <a:lnTo>
                                <a:pt x="0" y="315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37" name="Freeform: Shape 1336">
                          <a:extLst>
                            <a:ext uri="{FF2B5EF4-FFF2-40B4-BE49-F238E27FC236}">
                              <a16:creationId xmlns:a16="http://schemas.microsoft.com/office/drawing/2014/main" id="{287CF820-35AC-0BB5-A05B-A080975150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679102" y="5802544"/>
                          <a:ext cx="88553" cy="86116"/>
                        </a:xfrm>
                        <a:custGeom>
                          <a:avLst/>
                          <a:gdLst>
                            <a:gd name="connsiteX0" fmla="*/ 0 w 88553"/>
                            <a:gd name="connsiteY0" fmla="*/ 33896 h 86116"/>
                            <a:gd name="connsiteX1" fmla="*/ 60589 w 88553"/>
                            <a:gd name="connsiteY1" fmla="*/ 0 h 86116"/>
                            <a:gd name="connsiteX2" fmla="*/ 88554 w 88553"/>
                            <a:gd name="connsiteY2" fmla="*/ 53492 h 86116"/>
                            <a:gd name="connsiteX3" fmla="*/ 30824 w 88553"/>
                            <a:gd name="connsiteY3" fmla="*/ 86117 h 86116"/>
                            <a:gd name="connsiteX4" fmla="*/ 0 w 88553"/>
                            <a:gd name="connsiteY4" fmla="*/ 33896 h 86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8553" h="86116">
                              <a:moveTo>
                                <a:pt x="0" y="33896"/>
                              </a:moveTo>
                              <a:lnTo>
                                <a:pt x="60589" y="0"/>
                              </a:lnTo>
                              <a:lnTo>
                                <a:pt x="88554" y="53492"/>
                              </a:lnTo>
                              <a:lnTo>
                                <a:pt x="30824" y="86117"/>
                              </a:lnTo>
                              <a:lnTo>
                                <a:pt x="0" y="33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38" name="Freeform: Shape 1337">
                          <a:extLst>
                            <a:ext uri="{FF2B5EF4-FFF2-40B4-BE49-F238E27FC236}">
                              <a16:creationId xmlns:a16="http://schemas.microsoft.com/office/drawing/2014/main" id="{714DC077-DF7C-78EA-F96D-C78B632815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01148" y="5529047"/>
                          <a:ext cx="124568" cy="97027"/>
                        </a:xfrm>
                        <a:custGeom>
                          <a:avLst/>
                          <a:gdLst>
                            <a:gd name="connsiteX0" fmla="*/ 15042 w 124568"/>
                            <a:gd name="connsiteY0" fmla="*/ 57941 h 97027"/>
                            <a:gd name="connsiteX1" fmla="*/ 0 w 124568"/>
                            <a:gd name="connsiteY1" fmla="*/ 55081 h 97027"/>
                            <a:gd name="connsiteX2" fmla="*/ 17054 w 124568"/>
                            <a:gd name="connsiteY2" fmla="*/ 45018 h 97027"/>
                            <a:gd name="connsiteX3" fmla="*/ 96922 w 124568"/>
                            <a:gd name="connsiteY3" fmla="*/ 0 h 97027"/>
                            <a:gd name="connsiteX4" fmla="*/ 124568 w 124568"/>
                            <a:gd name="connsiteY4" fmla="*/ 53810 h 97027"/>
                            <a:gd name="connsiteX5" fmla="*/ 47878 w 124568"/>
                            <a:gd name="connsiteY5" fmla="*/ 97027 h 97027"/>
                            <a:gd name="connsiteX6" fmla="*/ 15042 w 124568"/>
                            <a:gd name="connsiteY6" fmla="*/ 57835 h 97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4568" h="97027">
                              <a:moveTo>
                                <a:pt x="15042" y="57941"/>
                              </a:moveTo>
                              <a:cubicBezTo>
                                <a:pt x="10381" y="55610"/>
                                <a:pt x="5296" y="54975"/>
                                <a:pt x="0" y="55081"/>
                              </a:cubicBezTo>
                              <a:lnTo>
                                <a:pt x="17054" y="45018"/>
                              </a:lnTo>
                              <a:lnTo>
                                <a:pt x="96922" y="0"/>
                              </a:lnTo>
                              <a:lnTo>
                                <a:pt x="124568" y="53810"/>
                              </a:lnTo>
                              <a:lnTo>
                                <a:pt x="47878" y="97027"/>
                              </a:lnTo>
                              <a:cubicBezTo>
                                <a:pt x="32837" y="75313"/>
                                <a:pt x="21185" y="61225"/>
                                <a:pt x="15042" y="5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39" name="Freeform: Shape 1338">
                          <a:extLst>
                            <a:ext uri="{FF2B5EF4-FFF2-40B4-BE49-F238E27FC236}">
                              <a16:creationId xmlns:a16="http://schemas.microsoft.com/office/drawing/2014/main" id="{AA1E3803-3375-D0EF-D4B1-080503DA134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72436" y="5620354"/>
                          <a:ext cx="100522" cy="92154"/>
                        </a:xfrm>
                        <a:custGeom>
                          <a:avLst/>
                          <a:gdLst>
                            <a:gd name="connsiteX0" fmla="*/ 0 w 100522"/>
                            <a:gd name="connsiteY0" fmla="*/ 40781 h 92154"/>
                            <a:gd name="connsiteX1" fmla="*/ 72665 w 100522"/>
                            <a:gd name="connsiteY1" fmla="*/ 0 h 92154"/>
                            <a:gd name="connsiteX2" fmla="*/ 100523 w 100522"/>
                            <a:gd name="connsiteY2" fmla="*/ 53810 h 92154"/>
                            <a:gd name="connsiteX3" fmla="*/ 32307 w 100522"/>
                            <a:gd name="connsiteY3" fmla="*/ 92154 h 92154"/>
                            <a:gd name="connsiteX4" fmla="*/ 0 w 100522"/>
                            <a:gd name="connsiteY4" fmla="*/ 40781 h 92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522" h="92154">
                              <a:moveTo>
                                <a:pt x="0" y="40781"/>
                              </a:moveTo>
                              <a:lnTo>
                                <a:pt x="72665" y="0"/>
                              </a:lnTo>
                              <a:lnTo>
                                <a:pt x="100523" y="53810"/>
                              </a:lnTo>
                              <a:lnTo>
                                <a:pt x="32307" y="92154"/>
                              </a:lnTo>
                              <a:lnTo>
                                <a:pt x="0" y="4078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40" name="Freeform: Shape 1339">
                          <a:extLst>
                            <a:ext uri="{FF2B5EF4-FFF2-40B4-BE49-F238E27FC236}">
                              <a16:creationId xmlns:a16="http://schemas.microsoft.com/office/drawing/2014/main" id="{06961693-C980-731A-7180-C0B88821AF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626563" y="5711555"/>
                          <a:ext cx="93637" cy="88764"/>
                        </a:xfrm>
                        <a:custGeom>
                          <a:avLst/>
                          <a:gdLst>
                            <a:gd name="connsiteX0" fmla="*/ 0 w 93637"/>
                            <a:gd name="connsiteY0" fmla="*/ 36756 h 88764"/>
                            <a:gd name="connsiteX1" fmla="*/ 65780 w 93637"/>
                            <a:gd name="connsiteY1" fmla="*/ 0 h 88764"/>
                            <a:gd name="connsiteX2" fmla="*/ 93638 w 93637"/>
                            <a:gd name="connsiteY2" fmla="*/ 53704 h 88764"/>
                            <a:gd name="connsiteX3" fmla="*/ 31142 w 93637"/>
                            <a:gd name="connsiteY3" fmla="*/ 88765 h 88764"/>
                            <a:gd name="connsiteX4" fmla="*/ 0 w 93637"/>
                            <a:gd name="connsiteY4" fmla="*/ 36756 h 887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637" h="88764">
                              <a:moveTo>
                                <a:pt x="0" y="36756"/>
                              </a:moveTo>
                              <a:lnTo>
                                <a:pt x="65780" y="0"/>
                              </a:lnTo>
                              <a:lnTo>
                                <a:pt x="93638" y="53704"/>
                              </a:lnTo>
                              <a:lnTo>
                                <a:pt x="31142" y="88765"/>
                              </a:lnTo>
                              <a:lnTo>
                                <a:pt x="0" y="367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41" name="Freeform: Shape 1340">
                          <a:extLst>
                            <a:ext uri="{FF2B5EF4-FFF2-40B4-BE49-F238E27FC236}">
                              <a16:creationId xmlns:a16="http://schemas.microsoft.com/office/drawing/2014/main" id="{62C8EEF4-EED3-EE8D-2FA8-133419A07D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50390" y="6219993"/>
                          <a:ext cx="70864" cy="68003"/>
                        </a:xfrm>
                        <a:custGeom>
                          <a:avLst/>
                          <a:gdLst>
                            <a:gd name="connsiteX0" fmla="*/ 0 w 70864"/>
                            <a:gd name="connsiteY0" fmla="*/ 59211 h 68003"/>
                            <a:gd name="connsiteX1" fmla="*/ 17266 w 70864"/>
                            <a:gd name="connsiteY1" fmla="*/ 0 h 68003"/>
                            <a:gd name="connsiteX2" fmla="*/ 70864 w 70864"/>
                            <a:gd name="connsiteY2" fmla="*/ 7626 h 68003"/>
                            <a:gd name="connsiteX3" fmla="*/ 62496 w 70864"/>
                            <a:gd name="connsiteY3" fmla="*/ 68003 h 68003"/>
                            <a:gd name="connsiteX4" fmla="*/ 7733 w 70864"/>
                            <a:gd name="connsiteY4" fmla="*/ 59953 h 68003"/>
                            <a:gd name="connsiteX5" fmla="*/ 0 w 70864"/>
                            <a:gd name="connsiteY5" fmla="*/ 59317 h 680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0864" h="68003">
                              <a:moveTo>
                                <a:pt x="0" y="59211"/>
                              </a:moveTo>
                              <a:cubicBezTo>
                                <a:pt x="6779" y="42158"/>
                                <a:pt x="12605" y="21926"/>
                                <a:pt x="17266" y="0"/>
                              </a:cubicBezTo>
                              <a:cubicBezTo>
                                <a:pt x="23409" y="742"/>
                                <a:pt x="4131" y="0"/>
                                <a:pt x="70864" y="7626"/>
                              </a:cubicBezTo>
                              <a:lnTo>
                                <a:pt x="62496" y="68003"/>
                              </a:lnTo>
                              <a:cubicBezTo>
                                <a:pt x="-8686" y="59424"/>
                                <a:pt x="23939" y="61542"/>
                                <a:pt x="7733" y="59953"/>
                              </a:cubicBezTo>
                              <a:lnTo>
                                <a:pt x="0" y="5931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42" name="Freeform: Shape 1341">
                          <a:extLst>
                            <a:ext uri="{FF2B5EF4-FFF2-40B4-BE49-F238E27FC236}">
                              <a16:creationId xmlns:a16="http://schemas.microsoft.com/office/drawing/2014/main" id="{D4D80A12-B9FC-B407-B1F3-ABF83B7A67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02830" y="6318820"/>
                          <a:ext cx="103912" cy="71393"/>
                        </a:xfrm>
                        <a:custGeom>
                          <a:avLst/>
                          <a:gdLst>
                            <a:gd name="connsiteX0" fmla="*/ 45124 w 103912"/>
                            <a:gd name="connsiteY0" fmla="*/ 62919 h 71393"/>
                            <a:gd name="connsiteX1" fmla="*/ 0 w 103912"/>
                            <a:gd name="connsiteY1" fmla="*/ 59530 h 71393"/>
                            <a:gd name="connsiteX2" fmla="*/ 3284 w 103912"/>
                            <a:gd name="connsiteY2" fmla="*/ 4025 h 71393"/>
                            <a:gd name="connsiteX3" fmla="*/ 15677 w 103912"/>
                            <a:gd name="connsiteY3" fmla="*/ 0 h 71393"/>
                            <a:gd name="connsiteX4" fmla="*/ 51903 w 103912"/>
                            <a:gd name="connsiteY4" fmla="*/ 2754 h 71393"/>
                            <a:gd name="connsiteX5" fmla="*/ 103913 w 103912"/>
                            <a:gd name="connsiteY5" fmla="*/ 11228 h 71393"/>
                            <a:gd name="connsiteX6" fmla="*/ 94803 w 103912"/>
                            <a:gd name="connsiteY6" fmla="*/ 71394 h 71393"/>
                            <a:gd name="connsiteX7" fmla="*/ 45124 w 103912"/>
                            <a:gd name="connsiteY7" fmla="*/ 62919 h 71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3912" h="71393">
                              <a:moveTo>
                                <a:pt x="45124" y="62919"/>
                              </a:moveTo>
                              <a:cubicBezTo>
                                <a:pt x="35273" y="61966"/>
                                <a:pt x="9004" y="59636"/>
                                <a:pt x="0" y="59530"/>
                              </a:cubicBezTo>
                              <a:lnTo>
                                <a:pt x="3284" y="4025"/>
                              </a:lnTo>
                              <a:cubicBezTo>
                                <a:pt x="4555" y="2437"/>
                                <a:pt x="10063" y="1271"/>
                                <a:pt x="15677" y="0"/>
                              </a:cubicBezTo>
                              <a:lnTo>
                                <a:pt x="51903" y="2754"/>
                              </a:lnTo>
                              <a:cubicBezTo>
                                <a:pt x="66945" y="4237"/>
                                <a:pt x="34955" y="2331"/>
                                <a:pt x="103913" y="11228"/>
                              </a:cubicBezTo>
                              <a:lnTo>
                                <a:pt x="94803" y="71394"/>
                              </a:lnTo>
                              <a:cubicBezTo>
                                <a:pt x="29447" y="62496"/>
                                <a:pt x="60907" y="64614"/>
                                <a:pt x="45124" y="6291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43" name="Freeform: Shape 1342">
                          <a:extLst>
                            <a:ext uri="{FF2B5EF4-FFF2-40B4-BE49-F238E27FC236}">
                              <a16:creationId xmlns:a16="http://schemas.microsoft.com/office/drawing/2014/main" id="{D58CA8F0-A927-D353-7338-DD9294F755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74859" y="6118834"/>
                          <a:ext cx="59318" cy="66414"/>
                        </a:xfrm>
                        <a:custGeom>
                          <a:avLst/>
                          <a:gdLst>
                            <a:gd name="connsiteX0" fmla="*/ 4449 w 59318"/>
                            <a:gd name="connsiteY0" fmla="*/ 10169 h 66414"/>
                            <a:gd name="connsiteX1" fmla="*/ 4979 w 59318"/>
                            <a:gd name="connsiteY1" fmla="*/ 0 h 66414"/>
                            <a:gd name="connsiteX2" fmla="*/ 59318 w 59318"/>
                            <a:gd name="connsiteY2" fmla="*/ 5296 h 66414"/>
                            <a:gd name="connsiteX3" fmla="*/ 52009 w 59318"/>
                            <a:gd name="connsiteY3" fmla="*/ 66415 h 66414"/>
                            <a:gd name="connsiteX4" fmla="*/ 0 w 59318"/>
                            <a:gd name="connsiteY4" fmla="*/ 60377 h 66414"/>
                            <a:gd name="connsiteX5" fmla="*/ 4555 w 59318"/>
                            <a:gd name="connsiteY5" fmla="*/ 10169 h 664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318" h="66414">
                              <a:moveTo>
                                <a:pt x="4449" y="10169"/>
                              </a:moveTo>
                              <a:lnTo>
                                <a:pt x="4979" y="0"/>
                              </a:lnTo>
                              <a:cubicBezTo>
                                <a:pt x="9215" y="636"/>
                                <a:pt x="21503" y="2013"/>
                                <a:pt x="59318" y="5296"/>
                              </a:cubicBezTo>
                              <a:lnTo>
                                <a:pt x="52009" y="66415"/>
                              </a:lnTo>
                              <a:cubicBezTo>
                                <a:pt x="15042" y="62708"/>
                                <a:pt x="3707" y="61119"/>
                                <a:pt x="0" y="60377"/>
                              </a:cubicBezTo>
                              <a:cubicBezTo>
                                <a:pt x="2224" y="43959"/>
                                <a:pt x="3919" y="27011"/>
                                <a:pt x="4555" y="101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44" name="Freeform: Shape 1343">
                          <a:extLst>
                            <a:ext uri="{FF2B5EF4-FFF2-40B4-BE49-F238E27FC236}">
                              <a16:creationId xmlns:a16="http://schemas.microsoft.com/office/drawing/2014/main" id="{234F7087-9210-BBC1-28A1-D8E3057445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81744" y="6003271"/>
                          <a:ext cx="60144" cy="77536"/>
                        </a:xfrm>
                        <a:custGeom>
                          <a:avLst/>
                          <a:gdLst>
                            <a:gd name="connsiteX0" fmla="*/ 0 w 60144"/>
                            <a:gd name="connsiteY0" fmla="*/ 11546 h 77536"/>
                            <a:gd name="connsiteX1" fmla="*/ 58789 w 60144"/>
                            <a:gd name="connsiteY1" fmla="*/ 0 h 77536"/>
                            <a:gd name="connsiteX2" fmla="*/ 59954 w 60144"/>
                            <a:gd name="connsiteY2" fmla="*/ 28388 h 77536"/>
                            <a:gd name="connsiteX3" fmla="*/ 59212 w 60144"/>
                            <a:gd name="connsiteY3" fmla="*/ 45441 h 77536"/>
                            <a:gd name="connsiteX4" fmla="*/ 56776 w 60144"/>
                            <a:gd name="connsiteY4" fmla="*/ 77537 h 77536"/>
                            <a:gd name="connsiteX5" fmla="*/ 106 w 60144"/>
                            <a:gd name="connsiteY5" fmla="*/ 73512 h 77536"/>
                            <a:gd name="connsiteX6" fmla="*/ 0 w 60144"/>
                            <a:gd name="connsiteY6" fmla="*/ 11546 h 775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0144" h="77536">
                              <a:moveTo>
                                <a:pt x="0" y="11546"/>
                              </a:moveTo>
                              <a:lnTo>
                                <a:pt x="58789" y="0"/>
                              </a:lnTo>
                              <a:cubicBezTo>
                                <a:pt x="59848" y="9427"/>
                                <a:pt x="60484" y="21608"/>
                                <a:pt x="59954" y="28388"/>
                              </a:cubicBezTo>
                              <a:lnTo>
                                <a:pt x="59212" y="45441"/>
                              </a:lnTo>
                              <a:lnTo>
                                <a:pt x="56776" y="77537"/>
                              </a:lnTo>
                              <a:lnTo>
                                <a:pt x="106" y="73512"/>
                              </a:lnTo>
                              <a:cubicBezTo>
                                <a:pt x="636" y="55610"/>
                                <a:pt x="1907" y="36332"/>
                                <a:pt x="0" y="115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543" name="Freeform: Shape 542">
                      <a:extLst>
                        <a:ext uri="{FF2B5EF4-FFF2-40B4-BE49-F238E27FC236}">
                          <a16:creationId xmlns:a16="http://schemas.microsoft.com/office/drawing/2014/main" id="{661DDD2C-BB28-0202-581D-A24FBFA193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4352" y="5494304"/>
                      <a:ext cx="417320" cy="926310"/>
                    </a:xfrm>
                    <a:custGeom>
                      <a:avLst/>
                      <a:gdLst>
                        <a:gd name="connsiteX0" fmla="*/ 276465 w 417320"/>
                        <a:gd name="connsiteY0" fmla="*/ 916141 h 926310"/>
                        <a:gd name="connsiteX1" fmla="*/ 288646 w 417320"/>
                        <a:gd name="connsiteY1" fmla="*/ 679824 h 926310"/>
                        <a:gd name="connsiteX2" fmla="*/ 290553 w 417320"/>
                        <a:gd name="connsiteY2" fmla="*/ 563836 h 926310"/>
                        <a:gd name="connsiteX3" fmla="*/ 289388 w 417320"/>
                        <a:gd name="connsiteY3" fmla="*/ 537673 h 926310"/>
                        <a:gd name="connsiteX4" fmla="*/ 258246 w 417320"/>
                        <a:gd name="connsiteY4" fmla="*/ 491489 h 926310"/>
                        <a:gd name="connsiteX5" fmla="*/ 0 w 417320"/>
                        <a:gd name="connsiteY5" fmla="*/ 89188 h 926310"/>
                        <a:gd name="connsiteX6" fmla="*/ 155922 w 417320"/>
                        <a:gd name="connsiteY6" fmla="*/ 0 h 926310"/>
                        <a:gd name="connsiteX7" fmla="*/ 375081 w 417320"/>
                        <a:gd name="connsiteY7" fmla="*/ 421580 h 926310"/>
                        <a:gd name="connsiteX8" fmla="*/ 388958 w 417320"/>
                        <a:gd name="connsiteY8" fmla="*/ 447107 h 926310"/>
                        <a:gd name="connsiteX9" fmla="*/ 395737 w 417320"/>
                        <a:gd name="connsiteY9" fmla="*/ 459395 h 926310"/>
                        <a:gd name="connsiteX10" fmla="*/ 398915 w 417320"/>
                        <a:gd name="connsiteY10" fmla="*/ 465114 h 926310"/>
                        <a:gd name="connsiteX11" fmla="*/ 406011 w 417320"/>
                        <a:gd name="connsiteY11" fmla="*/ 476872 h 926310"/>
                        <a:gd name="connsiteX12" fmla="*/ 417240 w 417320"/>
                        <a:gd name="connsiteY12" fmla="*/ 533754 h 926310"/>
                        <a:gd name="connsiteX13" fmla="*/ 415651 w 417320"/>
                        <a:gd name="connsiteY13" fmla="*/ 567332 h 926310"/>
                        <a:gd name="connsiteX14" fmla="*/ 402622 w 417320"/>
                        <a:gd name="connsiteY14" fmla="*/ 688933 h 926310"/>
                        <a:gd name="connsiteX15" fmla="*/ 368408 w 417320"/>
                        <a:gd name="connsiteY15" fmla="*/ 926310 h 926310"/>
                        <a:gd name="connsiteX16" fmla="*/ 276359 w 417320"/>
                        <a:gd name="connsiteY16" fmla="*/ 915929 h 926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17320" h="926310">
                          <a:moveTo>
                            <a:pt x="276465" y="916141"/>
                          </a:moveTo>
                          <a:cubicBezTo>
                            <a:pt x="281444" y="837439"/>
                            <a:pt x="285787" y="758208"/>
                            <a:pt x="288646" y="679824"/>
                          </a:cubicBezTo>
                          <a:cubicBezTo>
                            <a:pt x="289917" y="640631"/>
                            <a:pt x="291189" y="601228"/>
                            <a:pt x="290553" y="563836"/>
                          </a:cubicBezTo>
                          <a:lnTo>
                            <a:pt x="289388" y="537673"/>
                          </a:lnTo>
                          <a:lnTo>
                            <a:pt x="258246" y="491489"/>
                          </a:lnTo>
                          <a:cubicBezTo>
                            <a:pt x="170328" y="357389"/>
                            <a:pt x="85482" y="223607"/>
                            <a:pt x="0" y="89188"/>
                          </a:cubicBezTo>
                          <a:lnTo>
                            <a:pt x="155922" y="0"/>
                          </a:lnTo>
                          <a:lnTo>
                            <a:pt x="375081" y="421580"/>
                          </a:lnTo>
                          <a:lnTo>
                            <a:pt x="388958" y="447107"/>
                          </a:lnTo>
                          <a:lnTo>
                            <a:pt x="395737" y="459395"/>
                          </a:lnTo>
                          <a:lnTo>
                            <a:pt x="398915" y="465114"/>
                          </a:lnTo>
                          <a:cubicBezTo>
                            <a:pt x="400080" y="467762"/>
                            <a:pt x="403575" y="473059"/>
                            <a:pt x="406011" y="476872"/>
                          </a:cubicBezTo>
                          <a:cubicBezTo>
                            <a:pt x="414803" y="494244"/>
                            <a:pt x="417875" y="514369"/>
                            <a:pt x="417240" y="533754"/>
                          </a:cubicBezTo>
                          <a:cubicBezTo>
                            <a:pt x="417028" y="546676"/>
                            <a:pt x="416392" y="556527"/>
                            <a:pt x="415651" y="567332"/>
                          </a:cubicBezTo>
                          <a:cubicBezTo>
                            <a:pt x="412473" y="609277"/>
                            <a:pt x="407601" y="648894"/>
                            <a:pt x="402622" y="688933"/>
                          </a:cubicBezTo>
                          <a:cubicBezTo>
                            <a:pt x="392453" y="768588"/>
                            <a:pt x="380802" y="847290"/>
                            <a:pt x="368408" y="926310"/>
                          </a:cubicBezTo>
                          <a:lnTo>
                            <a:pt x="276359" y="915929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544" name="Graphic 8">
                      <a:extLst>
                        <a:ext uri="{FF2B5EF4-FFF2-40B4-BE49-F238E27FC236}">
                          <a16:creationId xmlns:a16="http://schemas.microsoft.com/office/drawing/2014/main" id="{38324228-8F8B-B002-3015-476A0D621A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45961" y="5529047"/>
                      <a:ext cx="395821" cy="863450"/>
                      <a:chOff x="3445961" y="5529047"/>
                      <a:chExt cx="395821" cy="863450"/>
                    </a:xfrm>
                    <a:solidFill>
                      <a:srgbClr val="B0292E"/>
                    </a:solidFill>
                  </p:grpSpPr>
                  <p:sp>
                    <p:nvSpPr>
                      <p:cNvPr id="872" name="Freeform: Shape 871">
                        <a:extLst>
                          <a:ext uri="{FF2B5EF4-FFF2-40B4-BE49-F238E27FC236}">
                            <a16:creationId xmlns:a16="http://schemas.microsoft.com/office/drawing/2014/main" id="{9D202CC8-324F-FB5E-B46C-625334C8EF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086" y="5893215"/>
                        <a:ext cx="147553" cy="121601"/>
                      </a:xfrm>
                      <a:custGeom>
                        <a:avLst/>
                        <a:gdLst>
                          <a:gd name="connsiteX0" fmla="*/ 147448 w 147553"/>
                          <a:gd name="connsiteY0" fmla="*/ 52327 h 121601"/>
                          <a:gd name="connsiteX1" fmla="*/ 86753 w 147553"/>
                          <a:gd name="connsiteY1" fmla="*/ 87494 h 121601"/>
                          <a:gd name="connsiteX2" fmla="*/ 33896 w 147553"/>
                          <a:gd name="connsiteY2" fmla="*/ 121602 h 121601"/>
                          <a:gd name="connsiteX3" fmla="*/ 0 w 147553"/>
                          <a:gd name="connsiteY3" fmla="*/ 70334 h 121601"/>
                          <a:gd name="connsiteX4" fmla="*/ 56352 w 147553"/>
                          <a:gd name="connsiteY4" fmla="*/ 35167 h 121601"/>
                          <a:gd name="connsiteX5" fmla="*/ 119378 w 147553"/>
                          <a:gd name="connsiteY5" fmla="*/ 0 h 121601"/>
                          <a:gd name="connsiteX6" fmla="*/ 147554 w 147553"/>
                          <a:gd name="connsiteY6" fmla="*/ 52327 h 121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7553" h="121601">
                            <a:moveTo>
                              <a:pt x="147448" y="52327"/>
                            </a:moveTo>
                            <a:cubicBezTo>
                              <a:pt x="73088" y="96815"/>
                              <a:pt x="100735" y="78914"/>
                              <a:pt x="86753" y="87494"/>
                            </a:cubicBezTo>
                            <a:cubicBezTo>
                              <a:pt x="75101" y="94591"/>
                              <a:pt x="43959" y="114398"/>
                              <a:pt x="33896" y="121602"/>
                            </a:cubicBezTo>
                            <a:lnTo>
                              <a:pt x="0" y="70334"/>
                            </a:lnTo>
                            <a:cubicBezTo>
                              <a:pt x="11122" y="62602"/>
                              <a:pt x="44171" y="42264"/>
                              <a:pt x="56352" y="35167"/>
                            </a:cubicBezTo>
                            <a:cubicBezTo>
                              <a:pt x="69487" y="27329"/>
                              <a:pt x="41946" y="44382"/>
                              <a:pt x="119378" y="0"/>
                            </a:cubicBezTo>
                            <a:lnTo>
                              <a:pt x="147554" y="5232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3" name="Freeform: Shape 872">
                        <a:extLst>
                          <a:ext uri="{FF2B5EF4-FFF2-40B4-BE49-F238E27FC236}">
                            <a16:creationId xmlns:a16="http://schemas.microsoft.com/office/drawing/2014/main" id="{1804CC04-510D-FC33-5102-BC2E7C8529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1840" y="5802438"/>
                        <a:ext cx="155815" cy="125414"/>
                      </a:xfrm>
                      <a:custGeom>
                        <a:avLst/>
                        <a:gdLst>
                          <a:gd name="connsiteX0" fmla="*/ 155816 w 155815"/>
                          <a:gd name="connsiteY0" fmla="*/ 53598 h 125414"/>
                          <a:gd name="connsiteX1" fmla="*/ 90248 w 155815"/>
                          <a:gd name="connsiteY1" fmla="*/ 90248 h 125414"/>
                          <a:gd name="connsiteX2" fmla="*/ 32837 w 155815"/>
                          <a:gd name="connsiteY2" fmla="*/ 125415 h 125414"/>
                          <a:gd name="connsiteX3" fmla="*/ 0 w 155815"/>
                          <a:gd name="connsiteY3" fmla="*/ 74571 h 125414"/>
                          <a:gd name="connsiteX4" fmla="*/ 60377 w 155815"/>
                          <a:gd name="connsiteY4" fmla="*/ 37498 h 125414"/>
                          <a:gd name="connsiteX5" fmla="*/ 127746 w 155815"/>
                          <a:gd name="connsiteY5" fmla="*/ 0 h 125414"/>
                          <a:gd name="connsiteX6" fmla="*/ 155710 w 155815"/>
                          <a:gd name="connsiteY6" fmla="*/ 53492 h 125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5815" h="125414">
                            <a:moveTo>
                              <a:pt x="155816" y="53598"/>
                            </a:moveTo>
                            <a:cubicBezTo>
                              <a:pt x="77008" y="98722"/>
                              <a:pt x="104124" y="82198"/>
                              <a:pt x="90248" y="90248"/>
                            </a:cubicBezTo>
                            <a:cubicBezTo>
                              <a:pt x="77643" y="97663"/>
                              <a:pt x="43853" y="118106"/>
                              <a:pt x="32837" y="125415"/>
                            </a:cubicBezTo>
                            <a:lnTo>
                              <a:pt x="0" y="74571"/>
                            </a:lnTo>
                            <a:cubicBezTo>
                              <a:pt x="12075" y="66415"/>
                              <a:pt x="47349" y="45018"/>
                              <a:pt x="60377" y="37498"/>
                            </a:cubicBezTo>
                            <a:cubicBezTo>
                              <a:pt x="73194" y="29977"/>
                              <a:pt x="46819" y="45972"/>
                              <a:pt x="127746" y="0"/>
                            </a:cubicBezTo>
                            <a:lnTo>
                              <a:pt x="155710" y="5349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4" name="Freeform: Shape 873">
                        <a:extLst>
                          <a:ext uri="{FF2B5EF4-FFF2-40B4-BE49-F238E27FC236}">
                            <a16:creationId xmlns:a16="http://schemas.microsoft.com/office/drawing/2014/main" id="{F902A7C4-19EA-EF7A-FF26-5E692591C5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45961" y="5529047"/>
                        <a:ext cx="179860" cy="139503"/>
                      </a:xfrm>
                      <a:custGeom>
                        <a:avLst/>
                        <a:gdLst>
                          <a:gd name="connsiteX0" fmla="*/ 179861 w 179860"/>
                          <a:gd name="connsiteY0" fmla="*/ 53916 h 139503"/>
                          <a:gd name="connsiteX1" fmla="*/ 101476 w 179860"/>
                          <a:gd name="connsiteY1" fmla="*/ 98086 h 139503"/>
                          <a:gd name="connsiteX2" fmla="*/ 32413 w 179860"/>
                          <a:gd name="connsiteY2" fmla="*/ 139503 h 139503"/>
                          <a:gd name="connsiteX3" fmla="*/ 0 w 179860"/>
                          <a:gd name="connsiteY3" fmla="*/ 88659 h 139503"/>
                          <a:gd name="connsiteX4" fmla="*/ 72241 w 179860"/>
                          <a:gd name="connsiteY4" fmla="*/ 45018 h 139503"/>
                          <a:gd name="connsiteX5" fmla="*/ 152109 w 179860"/>
                          <a:gd name="connsiteY5" fmla="*/ 0 h 139503"/>
                          <a:gd name="connsiteX6" fmla="*/ 179755 w 179860"/>
                          <a:gd name="connsiteY6" fmla="*/ 53810 h 1395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860" h="139503">
                            <a:moveTo>
                              <a:pt x="179861" y="53916"/>
                            </a:moveTo>
                            <a:lnTo>
                              <a:pt x="101476" y="98086"/>
                            </a:lnTo>
                            <a:lnTo>
                              <a:pt x="32413" y="139503"/>
                            </a:lnTo>
                            <a:lnTo>
                              <a:pt x="0" y="88659"/>
                            </a:lnTo>
                            <a:cubicBezTo>
                              <a:pt x="14512" y="79232"/>
                              <a:pt x="56564" y="53916"/>
                              <a:pt x="72241" y="45018"/>
                            </a:cubicBezTo>
                            <a:lnTo>
                              <a:pt x="152109" y="0"/>
                            </a:lnTo>
                            <a:lnTo>
                              <a:pt x="179755" y="5381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5" name="Freeform: Shape 874">
                        <a:extLst>
                          <a:ext uri="{FF2B5EF4-FFF2-40B4-BE49-F238E27FC236}">
                            <a16:creationId xmlns:a16="http://schemas.microsoft.com/office/drawing/2014/main" id="{7C258C85-CEB2-20F4-7C9C-29A632EC3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01148" y="5620354"/>
                        <a:ext cx="171916" cy="134736"/>
                      </a:xfrm>
                      <a:custGeom>
                        <a:avLst/>
                        <a:gdLst>
                          <a:gd name="connsiteX0" fmla="*/ 171811 w 171916"/>
                          <a:gd name="connsiteY0" fmla="*/ 53810 h 134736"/>
                          <a:gd name="connsiteX1" fmla="*/ 97663 w 171916"/>
                          <a:gd name="connsiteY1" fmla="*/ 95438 h 134736"/>
                          <a:gd name="connsiteX2" fmla="*/ 32519 w 171916"/>
                          <a:gd name="connsiteY2" fmla="*/ 134736 h 134736"/>
                          <a:gd name="connsiteX3" fmla="*/ 0 w 171916"/>
                          <a:gd name="connsiteY3" fmla="*/ 83787 h 134736"/>
                          <a:gd name="connsiteX4" fmla="*/ 68428 w 171916"/>
                          <a:gd name="connsiteY4" fmla="*/ 42370 h 134736"/>
                          <a:gd name="connsiteX5" fmla="*/ 144058 w 171916"/>
                          <a:gd name="connsiteY5" fmla="*/ 0 h 134736"/>
                          <a:gd name="connsiteX6" fmla="*/ 171917 w 171916"/>
                          <a:gd name="connsiteY6" fmla="*/ 53810 h 134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916" h="134736">
                            <a:moveTo>
                              <a:pt x="171811" y="53810"/>
                            </a:moveTo>
                            <a:lnTo>
                              <a:pt x="97663" y="95438"/>
                            </a:lnTo>
                            <a:lnTo>
                              <a:pt x="32519" y="134736"/>
                            </a:lnTo>
                            <a:lnTo>
                              <a:pt x="0" y="83787"/>
                            </a:lnTo>
                            <a:cubicBezTo>
                              <a:pt x="13664" y="74783"/>
                              <a:pt x="53598" y="50950"/>
                              <a:pt x="68428" y="42370"/>
                            </a:cubicBezTo>
                            <a:lnTo>
                              <a:pt x="144058" y="0"/>
                            </a:lnTo>
                            <a:lnTo>
                              <a:pt x="171917" y="5381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6" name="Freeform: Shape 875">
                        <a:extLst>
                          <a:ext uri="{FF2B5EF4-FFF2-40B4-BE49-F238E27FC236}">
                            <a16:creationId xmlns:a16="http://schemas.microsoft.com/office/drawing/2014/main" id="{E0AF2AA0-B2DE-C360-E259-1B6AAAC4AF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6335" y="5711555"/>
                        <a:ext cx="163866" cy="130074"/>
                      </a:xfrm>
                      <a:custGeom>
                        <a:avLst/>
                        <a:gdLst>
                          <a:gd name="connsiteX0" fmla="*/ 163866 w 163866"/>
                          <a:gd name="connsiteY0" fmla="*/ 53704 h 130074"/>
                          <a:gd name="connsiteX1" fmla="*/ 93956 w 163866"/>
                          <a:gd name="connsiteY1" fmla="*/ 92789 h 130074"/>
                          <a:gd name="connsiteX2" fmla="*/ 32625 w 163866"/>
                          <a:gd name="connsiteY2" fmla="*/ 130075 h 130074"/>
                          <a:gd name="connsiteX3" fmla="*/ 0 w 163866"/>
                          <a:gd name="connsiteY3" fmla="*/ 79125 h 130074"/>
                          <a:gd name="connsiteX4" fmla="*/ 64403 w 163866"/>
                          <a:gd name="connsiteY4" fmla="*/ 39933 h 130074"/>
                          <a:gd name="connsiteX5" fmla="*/ 135902 w 163866"/>
                          <a:gd name="connsiteY5" fmla="*/ 0 h 130074"/>
                          <a:gd name="connsiteX6" fmla="*/ 163866 w 163866"/>
                          <a:gd name="connsiteY6" fmla="*/ 53704 h 130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3866" h="130074">
                            <a:moveTo>
                              <a:pt x="163866" y="53704"/>
                            </a:moveTo>
                            <a:lnTo>
                              <a:pt x="93956" y="92789"/>
                            </a:lnTo>
                            <a:cubicBezTo>
                              <a:pt x="80397" y="100734"/>
                              <a:pt x="44489" y="122237"/>
                              <a:pt x="32625" y="130075"/>
                            </a:cubicBezTo>
                            <a:lnTo>
                              <a:pt x="0" y="79125"/>
                            </a:lnTo>
                            <a:cubicBezTo>
                              <a:pt x="12817" y="70651"/>
                              <a:pt x="50421" y="47983"/>
                              <a:pt x="64403" y="39933"/>
                            </a:cubicBezTo>
                            <a:lnTo>
                              <a:pt x="135902" y="0"/>
                            </a:lnTo>
                            <a:lnTo>
                              <a:pt x="163866" y="537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7" name="Freeform: Shape 876">
                        <a:extLst>
                          <a:ext uri="{FF2B5EF4-FFF2-40B4-BE49-F238E27FC236}">
                            <a16:creationId xmlns:a16="http://schemas.microsoft.com/office/drawing/2014/main" id="{BD587ECE-F8F1-2757-6B12-1B8A4A6D09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8549" y="6216709"/>
                        <a:ext cx="112810" cy="71286"/>
                      </a:xfrm>
                      <a:custGeom>
                        <a:avLst/>
                        <a:gdLst>
                          <a:gd name="connsiteX0" fmla="*/ 104336 w 112810"/>
                          <a:gd name="connsiteY0" fmla="*/ 71287 h 71286"/>
                          <a:gd name="connsiteX1" fmla="*/ 49573 w 112810"/>
                          <a:gd name="connsiteY1" fmla="*/ 63237 h 71286"/>
                          <a:gd name="connsiteX2" fmla="*/ 0 w 112810"/>
                          <a:gd name="connsiteY2" fmla="*/ 59847 h 71286"/>
                          <a:gd name="connsiteX3" fmla="*/ 2860 w 112810"/>
                          <a:gd name="connsiteY3" fmla="*/ 0 h 71286"/>
                          <a:gd name="connsiteX4" fmla="*/ 55823 w 112810"/>
                          <a:gd name="connsiteY4" fmla="*/ 2966 h 71286"/>
                          <a:gd name="connsiteX5" fmla="*/ 112811 w 112810"/>
                          <a:gd name="connsiteY5" fmla="*/ 10910 h 71286"/>
                          <a:gd name="connsiteX6" fmla="*/ 104443 w 112810"/>
                          <a:gd name="connsiteY6" fmla="*/ 71287 h 712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2810" h="71286">
                            <a:moveTo>
                              <a:pt x="104336" y="71287"/>
                            </a:moveTo>
                            <a:cubicBezTo>
                              <a:pt x="33155" y="62707"/>
                              <a:pt x="65780" y="64826"/>
                              <a:pt x="49573" y="63237"/>
                            </a:cubicBezTo>
                            <a:cubicBezTo>
                              <a:pt x="38769" y="62178"/>
                              <a:pt x="9851" y="59953"/>
                              <a:pt x="0" y="59847"/>
                            </a:cubicBezTo>
                            <a:lnTo>
                              <a:pt x="2860" y="0"/>
                            </a:lnTo>
                            <a:cubicBezTo>
                              <a:pt x="13664" y="0"/>
                              <a:pt x="44595" y="2013"/>
                              <a:pt x="55823" y="2966"/>
                            </a:cubicBezTo>
                            <a:cubicBezTo>
                              <a:pt x="71182" y="4343"/>
                              <a:pt x="38239" y="2542"/>
                              <a:pt x="112811" y="10910"/>
                            </a:cubicBezTo>
                            <a:lnTo>
                              <a:pt x="104443" y="7128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8" name="Freeform: Shape 877">
                        <a:extLst>
                          <a:ext uri="{FF2B5EF4-FFF2-40B4-BE49-F238E27FC236}">
                            <a16:creationId xmlns:a16="http://schemas.microsoft.com/office/drawing/2014/main" id="{2851182F-8E3F-B805-B7EA-96012609FA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2830" y="6318503"/>
                        <a:ext cx="103912" cy="71922"/>
                      </a:xfrm>
                      <a:custGeom>
                        <a:avLst/>
                        <a:gdLst>
                          <a:gd name="connsiteX0" fmla="*/ 94803 w 103912"/>
                          <a:gd name="connsiteY0" fmla="*/ 71816 h 71922"/>
                          <a:gd name="connsiteX1" fmla="*/ 45124 w 103912"/>
                          <a:gd name="connsiteY1" fmla="*/ 63343 h 71922"/>
                          <a:gd name="connsiteX2" fmla="*/ 0 w 103912"/>
                          <a:gd name="connsiteY2" fmla="*/ 59953 h 71922"/>
                          <a:gd name="connsiteX3" fmla="*/ 3495 w 103912"/>
                          <a:gd name="connsiteY3" fmla="*/ 0 h 71922"/>
                          <a:gd name="connsiteX4" fmla="*/ 51903 w 103912"/>
                          <a:gd name="connsiteY4" fmla="*/ 3284 h 71922"/>
                          <a:gd name="connsiteX5" fmla="*/ 103913 w 103912"/>
                          <a:gd name="connsiteY5" fmla="*/ 11757 h 71922"/>
                          <a:gd name="connsiteX6" fmla="*/ 94803 w 103912"/>
                          <a:gd name="connsiteY6" fmla="*/ 71923 h 719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912" h="71922">
                            <a:moveTo>
                              <a:pt x="94803" y="71816"/>
                            </a:moveTo>
                            <a:cubicBezTo>
                              <a:pt x="29447" y="62919"/>
                              <a:pt x="60907" y="65038"/>
                              <a:pt x="45124" y="63343"/>
                            </a:cubicBezTo>
                            <a:cubicBezTo>
                              <a:pt x="35273" y="62390"/>
                              <a:pt x="9004" y="60059"/>
                              <a:pt x="0" y="59953"/>
                            </a:cubicBezTo>
                            <a:lnTo>
                              <a:pt x="3495" y="0"/>
                            </a:lnTo>
                            <a:cubicBezTo>
                              <a:pt x="13346" y="0"/>
                              <a:pt x="41523" y="2224"/>
                              <a:pt x="51903" y="3284"/>
                            </a:cubicBezTo>
                            <a:cubicBezTo>
                              <a:pt x="66945" y="4767"/>
                              <a:pt x="34955" y="2860"/>
                              <a:pt x="103913" y="11757"/>
                            </a:cubicBezTo>
                            <a:lnTo>
                              <a:pt x="94803" y="7192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9" name="Freeform: Shape 878">
                        <a:extLst>
                          <a:ext uri="{FF2B5EF4-FFF2-40B4-BE49-F238E27FC236}">
                            <a16:creationId xmlns:a16="http://schemas.microsoft.com/office/drawing/2014/main" id="{C8AC8874-1A4F-9D4E-92AA-69B8935E25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3104" y="6115425"/>
                        <a:ext cx="121072" cy="69824"/>
                      </a:xfrm>
                      <a:custGeom>
                        <a:avLst/>
                        <a:gdLst>
                          <a:gd name="connsiteX0" fmla="*/ 113764 w 121072"/>
                          <a:gd name="connsiteY0" fmla="*/ 69824 h 69824"/>
                          <a:gd name="connsiteX1" fmla="*/ 53916 w 121072"/>
                          <a:gd name="connsiteY1" fmla="*/ 62516 h 69824"/>
                          <a:gd name="connsiteX2" fmla="*/ 0 w 121072"/>
                          <a:gd name="connsiteY2" fmla="*/ 59444 h 69824"/>
                          <a:gd name="connsiteX3" fmla="*/ 1589 w 121072"/>
                          <a:gd name="connsiteY3" fmla="*/ 21 h 69824"/>
                          <a:gd name="connsiteX4" fmla="*/ 59106 w 121072"/>
                          <a:gd name="connsiteY4" fmla="*/ 2138 h 69824"/>
                          <a:gd name="connsiteX5" fmla="*/ 121073 w 121072"/>
                          <a:gd name="connsiteY5" fmla="*/ 8706 h 69824"/>
                          <a:gd name="connsiteX6" fmla="*/ 113764 w 121072"/>
                          <a:gd name="connsiteY6" fmla="*/ 69824 h 698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1072" h="69824">
                            <a:moveTo>
                              <a:pt x="113764" y="69824"/>
                            </a:moveTo>
                            <a:cubicBezTo>
                              <a:pt x="37180" y="62092"/>
                              <a:pt x="70440" y="63787"/>
                              <a:pt x="53916" y="62516"/>
                            </a:cubicBezTo>
                            <a:cubicBezTo>
                              <a:pt x="42158" y="61563"/>
                              <a:pt x="10593" y="59550"/>
                              <a:pt x="0" y="59444"/>
                            </a:cubicBezTo>
                            <a:lnTo>
                              <a:pt x="1589" y="21"/>
                            </a:lnTo>
                            <a:cubicBezTo>
                              <a:pt x="13346" y="-192"/>
                              <a:pt x="46819" y="1292"/>
                              <a:pt x="59106" y="2138"/>
                            </a:cubicBezTo>
                            <a:cubicBezTo>
                              <a:pt x="74677" y="3092"/>
                              <a:pt x="41205" y="1927"/>
                              <a:pt x="121073" y="8706"/>
                            </a:cubicBezTo>
                            <a:lnTo>
                              <a:pt x="113764" y="6982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80" name="Freeform: Shape 879">
                        <a:extLst>
                          <a:ext uri="{FF2B5EF4-FFF2-40B4-BE49-F238E27FC236}">
                            <a16:creationId xmlns:a16="http://schemas.microsoft.com/office/drawing/2014/main" id="{4C080D4F-C24E-4EB1-CEE7-F63937E8C9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3740" y="6003165"/>
                        <a:ext cx="128042" cy="77642"/>
                      </a:xfrm>
                      <a:custGeom>
                        <a:avLst/>
                        <a:gdLst>
                          <a:gd name="connsiteX0" fmla="*/ 124780 w 128042"/>
                          <a:gd name="connsiteY0" fmla="*/ 77643 h 77642"/>
                          <a:gd name="connsiteX1" fmla="*/ 59742 w 128042"/>
                          <a:gd name="connsiteY1" fmla="*/ 72559 h 77642"/>
                          <a:gd name="connsiteX2" fmla="*/ 1271 w 128042"/>
                          <a:gd name="connsiteY2" fmla="*/ 71287 h 77642"/>
                          <a:gd name="connsiteX3" fmla="*/ 742 w 128042"/>
                          <a:gd name="connsiteY3" fmla="*/ 43111 h 77642"/>
                          <a:gd name="connsiteX4" fmla="*/ 0 w 128042"/>
                          <a:gd name="connsiteY4" fmla="*/ 28706 h 77642"/>
                          <a:gd name="connsiteX5" fmla="*/ 60483 w 128042"/>
                          <a:gd name="connsiteY5" fmla="*/ 12923 h 77642"/>
                          <a:gd name="connsiteX6" fmla="*/ 126687 w 128042"/>
                          <a:gd name="connsiteY6" fmla="*/ 0 h 77642"/>
                          <a:gd name="connsiteX7" fmla="*/ 127852 w 128042"/>
                          <a:gd name="connsiteY7" fmla="*/ 28388 h 77642"/>
                          <a:gd name="connsiteX8" fmla="*/ 127110 w 128042"/>
                          <a:gd name="connsiteY8" fmla="*/ 45442 h 77642"/>
                          <a:gd name="connsiteX9" fmla="*/ 124674 w 128042"/>
                          <a:gd name="connsiteY9" fmla="*/ 77537 h 776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8042" h="77642">
                            <a:moveTo>
                              <a:pt x="124780" y="77643"/>
                            </a:moveTo>
                            <a:cubicBezTo>
                              <a:pt x="42900" y="72664"/>
                              <a:pt x="76372" y="73300"/>
                              <a:pt x="59742" y="72559"/>
                            </a:cubicBezTo>
                            <a:cubicBezTo>
                              <a:pt x="47031" y="72029"/>
                              <a:pt x="12817" y="71076"/>
                              <a:pt x="1271" y="71287"/>
                            </a:cubicBezTo>
                            <a:lnTo>
                              <a:pt x="742" y="43111"/>
                            </a:lnTo>
                            <a:lnTo>
                              <a:pt x="0" y="28706"/>
                            </a:lnTo>
                            <a:lnTo>
                              <a:pt x="60483" y="12923"/>
                            </a:lnTo>
                            <a:lnTo>
                              <a:pt x="126687" y="0"/>
                            </a:lnTo>
                            <a:cubicBezTo>
                              <a:pt x="127746" y="9427"/>
                              <a:pt x="128381" y="21609"/>
                              <a:pt x="127852" y="28388"/>
                            </a:cubicBezTo>
                            <a:lnTo>
                              <a:pt x="127110" y="45442"/>
                            </a:lnTo>
                            <a:lnTo>
                              <a:pt x="124674" y="775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45" name="Graphic 8">
                      <a:extLst>
                        <a:ext uri="{FF2B5EF4-FFF2-40B4-BE49-F238E27FC236}">
                          <a16:creationId xmlns:a16="http://schemas.microsoft.com/office/drawing/2014/main" id="{54323F78-1362-33D6-1AC5-4C3EFBA192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24352" y="5494304"/>
                      <a:ext cx="417536" cy="928750"/>
                      <a:chOff x="3424352" y="5494304"/>
                      <a:chExt cx="417536" cy="928750"/>
                    </a:xfrm>
                  </p:grpSpPr>
                  <p:sp>
                    <p:nvSpPr>
                      <p:cNvPr id="546" name="Freeform: Shape 545">
                        <a:extLst>
                          <a:ext uri="{FF2B5EF4-FFF2-40B4-BE49-F238E27FC236}">
                            <a16:creationId xmlns:a16="http://schemas.microsoft.com/office/drawing/2014/main" id="{0002D8BC-6CBA-F5FB-0653-58550D8234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24352" y="5494304"/>
                        <a:ext cx="173823" cy="121919"/>
                      </a:xfrm>
                      <a:custGeom>
                        <a:avLst/>
                        <a:gdLst>
                          <a:gd name="connsiteX0" fmla="*/ 155922 w 173823"/>
                          <a:gd name="connsiteY0" fmla="*/ 0 h 121919"/>
                          <a:gd name="connsiteX1" fmla="*/ 173823 w 173823"/>
                          <a:gd name="connsiteY1" fmla="*/ 34849 h 121919"/>
                          <a:gd name="connsiteX2" fmla="*/ 93956 w 173823"/>
                          <a:gd name="connsiteY2" fmla="*/ 79867 h 121919"/>
                          <a:gd name="connsiteX3" fmla="*/ 76902 w 173823"/>
                          <a:gd name="connsiteY3" fmla="*/ 89930 h 121919"/>
                          <a:gd name="connsiteX4" fmla="*/ 20761 w 173823"/>
                          <a:gd name="connsiteY4" fmla="*/ 121919 h 121919"/>
                          <a:gd name="connsiteX5" fmla="*/ 0 w 173823"/>
                          <a:gd name="connsiteY5" fmla="*/ 89294 h 121919"/>
                          <a:gd name="connsiteX6" fmla="*/ 155922 w 173823"/>
                          <a:gd name="connsiteY6" fmla="*/ 106 h 1219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3823" h="121919">
                            <a:moveTo>
                              <a:pt x="155922" y="0"/>
                            </a:moveTo>
                            <a:lnTo>
                              <a:pt x="173823" y="34849"/>
                            </a:lnTo>
                            <a:lnTo>
                              <a:pt x="93956" y="79867"/>
                            </a:lnTo>
                            <a:lnTo>
                              <a:pt x="76902" y="89930"/>
                            </a:lnTo>
                            <a:cubicBezTo>
                              <a:pt x="53280" y="90459"/>
                              <a:pt x="25528" y="112068"/>
                              <a:pt x="20761" y="121919"/>
                            </a:cubicBezTo>
                            <a:lnTo>
                              <a:pt x="0" y="89294"/>
                            </a:lnTo>
                            <a:lnTo>
                              <a:pt x="155922" y="10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47" name="Freeform: Shape 546">
                        <a:extLst>
                          <a:ext uri="{FF2B5EF4-FFF2-40B4-BE49-F238E27FC236}">
                            <a16:creationId xmlns:a16="http://schemas.microsoft.com/office/drawing/2014/main" id="{53A9B2E5-154E-B528-5BBA-8515E269C9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49132" y="5582963"/>
                        <a:ext cx="95968" cy="78172"/>
                      </a:xfrm>
                      <a:custGeom>
                        <a:avLst/>
                        <a:gdLst>
                          <a:gd name="connsiteX0" fmla="*/ 0 w 95968"/>
                          <a:gd name="connsiteY0" fmla="*/ 43217 h 78172"/>
                          <a:gd name="connsiteX1" fmla="*/ 76690 w 95968"/>
                          <a:gd name="connsiteY1" fmla="*/ 0 h 78172"/>
                          <a:gd name="connsiteX2" fmla="*/ 95968 w 95968"/>
                          <a:gd name="connsiteY2" fmla="*/ 37391 h 78172"/>
                          <a:gd name="connsiteX3" fmla="*/ 23304 w 95968"/>
                          <a:gd name="connsiteY3" fmla="*/ 78172 h 78172"/>
                          <a:gd name="connsiteX4" fmla="*/ 0 w 95968"/>
                          <a:gd name="connsiteY4" fmla="*/ 43217 h 78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968" h="78172">
                            <a:moveTo>
                              <a:pt x="0" y="43217"/>
                            </a:moveTo>
                            <a:lnTo>
                              <a:pt x="76690" y="0"/>
                            </a:lnTo>
                            <a:lnTo>
                              <a:pt x="95968" y="37391"/>
                            </a:lnTo>
                            <a:lnTo>
                              <a:pt x="23304" y="78172"/>
                            </a:lnTo>
                            <a:lnTo>
                              <a:pt x="0" y="4321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48" name="Freeform: Shape 547">
                        <a:extLst>
                          <a:ext uri="{FF2B5EF4-FFF2-40B4-BE49-F238E27FC236}">
                            <a16:creationId xmlns:a16="http://schemas.microsoft.com/office/drawing/2014/main" id="{5126BBE9-C382-7E03-0E51-BC2F8A2E1F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04743" y="5674163"/>
                        <a:ext cx="87600" cy="74147"/>
                      </a:xfrm>
                      <a:custGeom>
                        <a:avLst/>
                        <a:gdLst>
                          <a:gd name="connsiteX0" fmla="*/ 0 w 87600"/>
                          <a:gd name="connsiteY0" fmla="*/ 38345 h 74147"/>
                          <a:gd name="connsiteX1" fmla="*/ 68216 w 87600"/>
                          <a:gd name="connsiteY1" fmla="*/ 0 h 74147"/>
                          <a:gd name="connsiteX2" fmla="*/ 87600 w 87600"/>
                          <a:gd name="connsiteY2" fmla="*/ 37392 h 74147"/>
                          <a:gd name="connsiteX3" fmla="*/ 21821 w 87600"/>
                          <a:gd name="connsiteY3" fmla="*/ 74147 h 74147"/>
                          <a:gd name="connsiteX4" fmla="*/ 0 w 87600"/>
                          <a:gd name="connsiteY4" fmla="*/ 38345 h 74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7600" h="74147">
                            <a:moveTo>
                              <a:pt x="0" y="38345"/>
                            </a:moveTo>
                            <a:lnTo>
                              <a:pt x="68216" y="0"/>
                            </a:lnTo>
                            <a:lnTo>
                              <a:pt x="87600" y="37392"/>
                            </a:lnTo>
                            <a:lnTo>
                              <a:pt x="21821" y="74147"/>
                            </a:lnTo>
                            <a:lnTo>
                              <a:pt x="0" y="3834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55" name="Freeform: Shape 854">
                        <a:extLst>
                          <a:ext uri="{FF2B5EF4-FFF2-40B4-BE49-F238E27FC236}">
                            <a16:creationId xmlns:a16="http://schemas.microsoft.com/office/drawing/2014/main" id="{1423F928-8054-7205-444A-5F3128DB69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79837" y="6076783"/>
                        <a:ext cx="58682" cy="47347"/>
                      </a:xfrm>
                      <a:custGeom>
                        <a:avLst/>
                        <a:gdLst>
                          <a:gd name="connsiteX0" fmla="*/ 2013 w 58682"/>
                          <a:gd name="connsiteY0" fmla="*/ 0 h 47347"/>
                          <a:gd name="connsiteX1" fmla="*/ 58683 w 58682"/>
                          <a:gd name="connsiteY1" fmla="*/ 4025 h 47347"/>
                          <a:gd name="connsiteX2" fmla="*/ 54340 w 58682"/>
                          <a:gd name="connsiteY2" fmla="*/ 47348 h 47347"/>
                          <a:gd name="connsiteX3" fmla="*/ 0 w 58682"/>
                          <a:gd name="connsiteY3" fmla="*/ 42052 h 47347"/>
                          <a:gd name="connsiteX4" fmla="*/ 2013 w 58682"/>
                          <a:gd name="connsiteY4" fmla="*/ 0 h 47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682" h="47347">
                            <a:moveTo>
                              <a:pt x="2013" y="0"/>
                            </a:moveTo>
                            <a:lnTo>
                              <a:pt x="58683" y="4025"/>
                            </a:lnTo>
                            <a:lnTo>
                              <a:pt x="54340" y="47348"/>
                            </a:lnTo>
                            <a:cubicBezTo>
                              <a:pt x="16524" y="44064"/>
                              <a:pt x="4131" y="42687"/>
                              <a:pt x="0" y="42052"/>
                            </a:cubicBezTo>
                            <a:lnTo>
                              <a:pt x="201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56" name="Freeform: Shape 855">
                        <a:extLst>
                          <a:ext uri="{FF2B5EF4-FFF2-40B4-BE49-F238E27FC236}">
                            <a16:creationId xmlns:a16="http://schemas.microsoft.com/office/drawing/2014/main" id="{49D94B8A-09ED-CECF-71CB-A97873D3AD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57705" y="5765259"/>
                        <a:ext cx="81986" cy="71180"/>
                      </a:xfrm>
                      <a:custGeom>
                        <a:avLst/>
                        <a:gdLst>
                          <a:gd name="connsiteX0" fmla="*/ 0 w 81986"/>
                          <a:gd name="connsiteY0" fmla="*/ 35061 h 71180"/>
                          <a:gd name="connsiteX1" fmla="*/ 62496 w 81986"/>
                          <a:gd name="connsiteY1" fmla="*/ 0 h 71180"/>
                          <a:gd name="connsiteX2" fmla="*/ 81986 w 81986"/>
                          <a:gd name="connsiteY2" fmla="*/ 37285 h 71180"/>
                          <a:gd name="connsiteX3" fmla="*/ 21397 w 81986"/>
                          <a:gd name="connsiteY3" fmla="*/ 71181 h 71180"/>
                          <a:gd name="connsiteX4" fmla="*/ 0 w 81986"/>
                          <a:gd name="connsiteY4" fmla="*/ 35061 h 711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986" h="71180">
                            <a:moveTo>
                              <a:pt x="0" y="35061"/>
                            </a:moveTo>
                            <a:lnTo>
                              <a:pt x="62496" y="0"/>
                            </a:lnTo>
                            <a:lnTo>
                              <a:pt x="81986" y="37285"/>
                            </a:lnTo>
                            <a:lnTo>
                              <a:pt x="21397" y="71181"/>
                            </a:lnTo>
                            <a:lnTo>
                              <a:pt x="0" y="3506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57" name="Freeform: Shape 856">
                        <a:extLst>
                          <a:ext uri="{FF2B5EF4-FFF2-40B4-BE49-F238E27FC236}">
                            <a16:creationId xmlns:a16="http://schemas.microsoft.com/office/drawing/2014/main" id="{C8D50BC8-76B9-EF87-FDBB-26E3A1E45E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9926" y="5856036"/>
                        <a:ext cx="77325" cy="68639"/>
                      </a:xfrm>
                      <a:custGeom>
                        <a:avLst/>
                        <a:gdLst>
                          <a:gd name="connsiteX0" fmla="*/ 0 w 77325"/>
                          <a:gd name="connsiteY0" fmla="*/ 32625 h 68639"/>
                          <a:gd name="connsiteX1" fmla="*/ 57729 w 77325"/>
                          <a:gd name="connsiteY1" fmla="*/ 0 h 68639"/>
                          <a:gd name="connsiteX2" fmla="*/ 77326 w 77325"/>
                          <a:gd name="connsiteY2" fmla="*/ 37074 h 68639"/>
                          <a:gd name="connsiteX3" fmla="*/ 21291 w 77325"/>
                          <a:gd name="connsiteY3" fmla="*/ 68640 h 68639"/>
                          <a:gd name="connsiteX4" fmla="*/ 0 w 77325"/>
                          <a:gd name="connsiteY4" fmla="*/ 32625 h 68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325" h="68639">
                            <a:moveTo>
                              <a:pt x="0" y="32625"/>
                            </a:moveTo>
                            <a:lnTo>
                              <a:pt x="57729" y="0"/>
                            </a:lnTo>
                            <a:lnTo>
                              <a:pt x="77326" y="37074"/>
                            </a:lnTo>
                            <a:lnTo>
                              <a:pt x="21291" y="68640"/>
                            </a:lnTo>
                            <a:lnTo>
                              <a:pt x="0" y="3262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58" name="Freeform: Shape 857">
                        <a:extLst>
                          <a:ext uri="{FF2B5EF4-FFF2-40B4-BE49-F238E27FC236}">
                            <a16:creationId xmlns:a16="http://schemas.microsoft.com/office/drawing/2014/main" id="{083ABB09-58F1-5868-A4D9-676FFB4645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7550" y="6179212"/>
                        <a:ext cx="59212" cy="48407"/>
                      </a:xfrm>
                      <a:custGeom>
                        <a:avLst/>
                        <a:gdLst>
                          <a:gd name="connsiteX0" fmla="*/ 7203 w 59212"/>
                          <a:gd name="connsiteY0" fmla="*/ 0 h 48407"/>
                          <a:gd name="connsiteX1" fmla="*/ 59212 w 59212"/>
                          <a:gd name="connsiteY1" fmla="*/ 6038 h 48407"/>
                          <a:gd name="connsiteX2" fmla="*/ 53598 w 59212"/>
                          <a:gd name="connsiteY2" fmla="*/ 48408 h 48407"/>
                          <a:gd name="connsiteX3" fmla="*/ 0 w 59212"/>
                          <a:gd name="connsiteY3" fmla="*/ 40781 h 48407"/>
                          <a:gd name="connsiteX4" fmla="*/ 7097 w 59212"/>
                          <a:gd name="connsiteY4" fmla="*/ 0 h 48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212" h="48407">
                            <a:moveTo>
                              <a:pt x="7203" y="0"/>
                            </a:moveTo>
                            <a:cubicBezTo>
                              <a:pt x="10910" y="742"/>
                              <a:pt x="22244" y="2225"/>
                              <a:pt x="59212" y="6038"/>
                            </a:cubicBezTo>
                            <a:lnTo>
                              <a:pt x="53598" y="48408"/>
                            </a:lnTo>
                            <a:cubicBezTo>
                              <a:pt x="-13135" y="40887"/>
                              <a:pt x="6144" y="41628"/>
                              <a:pt x="0" y="40781"/>
                            </a:cubicBezTo>
                            <a:cubicBezTo>
                              <a:pt x="2860" y="27646"/>
                              <a:pt x="5296" y="14088"/>
                              <a:pt x="7097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59" name="Freeform: Shape 858">
                        <a:extLst>
                          <a:ext uri="{FF2B5EF4-FFF2-40B4-BE49-F238E27FC236}">
                            <a16:creationId xmlns:a16="http://schemas.microsoft.com/office/drawing/2014/main" id="{CAFB6F9C-A635-D0EF-96C4-621B1E754C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62254" y="5945436"/>
                        <a:ext cx="78172" cy="69275"/>
                      </a:xfrm>
                      <a:custGeom>
                        <a:avLst/>
                        <a:gdLst>
                          <a:gd name="connsiteX0" fmla="*/ 106 w 78172"/>
                          <a:gd name="connsiteY0" fmla="*/ 31142 h 69275"/>
                          <a:gd name="connsiteX1" fmla="*/ 53175 w 78172"/>
                          <a:gd name="connsiteY1" fmla="*/ 0 h 69275"/>
                          <a:gd name="connsiteX2" fmla="*/ 63873 w 78172"/>
                          <a:gd name="connsiteY2" fmla="*/ 19172 h 69275"/>
                          <a:gd name="connsiteX3" fmla="*/ 78173 w 78172"/>
                          <a:gd name="connsiteY3" fmla="*/ 57729 h 69275"/>
                          <a:gd name="connsiteX4" fmla="*/ 19385 w 78172"/>
                          <a:gd name="connsiteY4" fmla="*/ 69275 h 69275"/>
                          <a:gd name="connsiteX5" fmla="*/ 11440 w 78172"/>
                          <a:gd name="connsiteY5" fmla="*/ 49255 h 69275"/>
                          <a:gd name="connsiteX6" fmla="*/ 0 w 78172"/>
                          <a:gd name="connsiteY6" fmla="*/ 31142 h 692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8172" h="69275">
                            <a:moveTo>
                              <a:pt x="106" y="31142"/>
                            </a:moveTo>
                            <a:lnTo>
                              <a:pt x="53175" y="0"/>
                            </a:lnTo>
                            <a:lnTo>
                              <a:pt x="63873" y="19172"/>
                            </a:lnTo>
                            <a:cubicBezTo>
                              <a:pt x="72029" y="30612"/>
                              <a:pt x="76054" y="44065"/>
                              <a:pt x="78173" y="57729"/>
                            </a:cubicBezTo>
                            <a:lnTo>
                              <a:pt x="19385" y="69275"/>
                            </a:lnTo>
                            <a:cubicBezTo>
                              <a:pt x="19385" y="61860"/>
                              <a:pt x="16207" y="55081"/>
                              <a:pt x="11440" y="49255"/>
                            </a:cubicBezTo>
                            <a:lnTo>
                              <a:pt x="0" y="3114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60" name="Freeform: Shape 859">
                        <a:extLst>
                          <a:ext uri="{FF2B5EF4-FFF2-40B4-BE49-F238E27FC236}">
                            <a16:creationId xmlns:a16="http://schemas.microsoft.com/office/drawing/2014/main" id="{7DBF8FE1-E8EF-345E-70F6-9F9F60FA8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00817" y="6378456"/>
                        <a:ext cx="96815" cy="42369"/>
                      </a:xfrm>
                      <a:custGeom>
                        <a:avLst/>
                        <a:gdLst>
                          <a:gd name="connsiteX0" fmla="*/ 0 w 96815"/>
                          <a:gd name="connsiteY0" fmla="*/ 31989 h 42369"/>
                          <a:gd name="connsiteX1" fmla="*/ 2013 w 96815"/>
                          <a:gd name="connsiteY1" fmla="*/ 0 h 42369"/>
                          <a:gd name="connsiteX2" fmla="*/ 47137 w 96815"/>
                          <a:gd name="connsiteY2" fmla="*/ 3390 h 42369"/>
                          <a:gd name="connsiteX3" fmla="*/ 96816 w 96815"/>
                          <a:gd name="connsiteY3" fmla="*/ 11863 h 42369"/>
                          <a:gd name="connsiteX4" fmla="*/ 92049 w 96815"/>
                          <a:gd name="connsiteY4" fmla="*/ 42370 h 42369"/>
                          <a:gd name="connsiteX5" fmla="*/ 0 w 96815"/>
                          <a:gd name="connsiteY5" fmla="*/ 31989 h 42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6815" h="42369">
                            <a:moveTo>
                              <a:pt x="0" y="31989"/>
                            </a:moveTo>
                            <a:lnTo>
                              <a:pt x="2013" y="0"/>
                            </a:lnTo>
                            <a:cubicBezTo>
                              <a:pt x="11016" y="106"/>
                              <a:pt x="37286" y="2331"/>
                              <a:pt x="47137" y="3390"/>
                            </a:cubicBezTo>
                            <a:cubicBezTo>
                              <a:pt x="63025" y="5190"/>
                              <a:pt x="31566" y="2966"/>
                              <a:pt x="96816" y="11863"/>
                            </a:cubicBezTo>
                            <a:lnTo>
                              <a:pt x="92049" y="42370"/>
                            </a:lnTo>
                            <a:lnTo>
                              <a:pt x="0" y="3198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61" name="Freeform: Shape 860">
                        <a:extLst>
                          <a:ext uri="{FF2B5EF4-FFF2-40B4-BE49-F238E27FC236}">
                            <a16:creationId xmlns:a16="http://schemas.microsoft.com/office/drawing/2014/main" id="{7E824843-6CCF-4C59-989C-0DBD0FF7E6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18506" y="6279204"/>
                        <a:ext cx="94379" cy="50843"/>
                      </a:xfrm>
                      <a:custGeom>
                        <a:avLst/>
                        <a:gdLst>
                          <a:gd name="connsiteX0" fmla="*/ 36227 w 94379"/>
                          <a:gd name="connsiteY0" fmla="*/ 42476 h 50843"/>
                          <a:gd name="connsiteX1" fmla="*/ 0 w 94379"/>
                          <a:gd name="connsiteY1" fmla="*/ 39722 h 50843"/>
                          <a:gd name="connsiteX2" fmla="*/ 13558 w 94379"/>
                          <a:gd name="connsiteY2" fmla="*/ 35167 h 50843"/>
                          <a:gd name="connsiteX3" fmla="*/ 31884 w 94379"/>
                          <a:gd name="connsiteY3" fmla="*/ 0 h 50843"/>
                          <a:gd name="connsiteX4" fmla="*/ 39616 w 94379"/>
                          <a:gd name="connsiteY4" fmla="*/ 636 h 50843"/>
                          <a:gd name="connsiteX5" fmla="*/ 94379 w 94379"/>
                          <a:gd name="connsiteY5" fmla="*/ 8686 h 50843"/>
                          <a:gd name="connsiteX6" fmla="*/ 88236 w 94379"/>
                          <a:gd name="connsiteY6" fmla="*/ 50844 h 50843"/>
                          <a:gd name="connsiteX7" fmla="*/ 36227 w 94379"/>
                          <a:gd name="connsiteY7" fmla="*/ 42370 h 50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4379" h="50843">
                            <a:moveTo>
                              <a:pt x="36227" y="42476"/>
                            </a:moveTo>
                            <a:lnTo>
                              <a:pt x="0" y="39722"/>
                            </a:lnTo>
                            <a:cubicBezTo>
                              <a:pt x="6038" y="38451"/>
                              <a:pt x="12182" y="37074"/>
                              <a:pt x="13558" y="35167"/>
                            </a:cubicBezTo>
                            <a:cubicBezTo>
                              <a:pt x="20232" y="26164"/>
                              <a:pt x="26376" y="14088"/>
                              <a:pt x="31884" y="0"/>
                            </a:cubicBezTo>
                            <a:lnTo>
                              <a:pt x="39616" y="636"/>
                            </a:lnTo>
                            <a:cubicBezTo>
                              <a:pt x="55929" y="2225"/>
                              <a:pt x="23304" y="106"/>
                              <a:pt x="94379" y="8686"/>
                            </a:cubicBezTo>
                            <a:lnTo>
                              <a:pt x="88236" y="50844"/>
                            </a:lnTo>
                            <a:cubicBezTo>
                              <a:pt x="19278" y="41946"/>
                              <a:pt x="51268" y="43853"/>
                              <a:pt x="36227" y="4237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862" name="Graphic 8">
                        <a:extLst>
                          <a:ext uri="{FF2B5EF4-FFF2-40B4-BE49-F238E27FC236}">
                            <a16:creationId xmlns:a16="http://schemas.microsoft.com/office/drawing/2014/main" id="{E7F7D255-D09E-7F10-4F55-8E3B470D331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501148" y="5529047"/>
                        <a:ext cx="340740" cy="863237"/>
                        <a:chOff x="3501148" y="5529047"/>
                        <a:chExt cx="340740" cy="863237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863" name="Freeform: Shape 862">
                          <a:extLst>
                            <a:ext uri="{FF2B5EF4-FFF2-40B4-BE49-F238E27FC236}">
                              <a16:creationId xmlns:a16="http://schemas.microsoft.com/office/drawing/2014/main" id="{657F69C6-226A-2967-92F2-810EFE92F65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31218" y="5893109"/>
                          <a:ext cx="84316" cy="83468"/>
                        </a:xfrm>
                        <a:custGeom>
                          <a:avLst/>
                          <a:gdLst>
                            <a:gd name="connsiteX0" fmla="*/ 0 w 84316"/>
                            <a:gd name="connsiteY0" fmla="*/ 31566 h 83468"/>
                            <a:gd name="connsiteX1" fmla="*/ 56035 w 84316"/>
                            <a:gd name="connsiteY1" fmla="*/ 0 h 83468"/>
                            <a:gd name="connsiteX2" fmla="*/ 84316 w 84316"/>
                            <a:gd name="connsiteY2" fmla="*/ 52433 h 83468"/>
                            <a:gd name="connsiteX3" fmla="*/ 31142 w 84316"/>
                            <a:gd name="connsiteY3" fmla="*/ 83469 h 83468"/>
                            <a:gd name="connsiteX4" fmla="*/ 0 w 84316"/>
                            <a:gd name="connsiteY4" fmla="*/ 31566 h 834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16" h="83468">
                              <a:moveTo>
                                <a:pt x="0" y="31566"/>
                              </a:moveTo>
                              <a:lnTo>
                                <a:pt x="56035" y="0"/>
                              </a:lnTo>
                              <a:lnTo>
                                <a:pt x="84316" y="52433"/>
                              </a:lnTo>
                              <a:lnTo>
                                <a:pt x="31142" y="83469"/>
                              </a:lnTo>
                              <a:lnTo>
                                <a:pt x="0" y="315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64" name="Freeform: Shape 863">
                          <a:extLst>
                            <a:ext uri="{FF2B5EF4-FFF2-40B4-BE49-F238E27FC236}">
                              <a16:creationId xmlns:a16="http://schemas.microsoft.com/office/drawing/2014/main" id="{D865C7E1-B9E5-D4B8-4C9D-F0EE5171BF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679102" y="5802544"/>
                          <a:ext cx="88553" cy="86116"/>
                        </a:xfrm>
                        <a:custGeom>
                          <a:avLst/>
                          <a:gdLst>
                            <a:gd name="connsiteX0" fmla="*/ 0 w 88553"/>
                            <a:gd name="connsiteY0" fmla="*/ 33896 h 86116"/>
                            <a:gd name="connsiteX1" fmla="*/ 60589 w 88553"/>
                            <a:gd name="connsiteY1" fmla="*/ 0 h 86116"/>
                            <a:gd name="connsiteX2" fmla="*/ 88554 w 88553"/>
                            <a:gd name="connsiteY2" fmla="*/ 53492 h 86116"/>
                            <a:gd name="connsiteX3" fmla="*/ 30824 w 88553"/>
                            <a:gd name="connsiteY3" fmla="*/ 86117 h 86116"/>
                            <a:gd name="connsiteX4" fmla="*/ 0 w 88553"/>
                            <a:gd name="connsiteY4" fmla="*/ 33896 h 861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8553" h="86116">
                              <a:moveTo>
                                <a:pt x="0" y="33896"/>
                              </a:moveTo>
                              <a:lnTo>
                                <a:pt x="60589" y="0"/>
                              </a:lnTo>
                              <a:lnTo>
                                <a:pt x="88554" y="53492"/>
                              </a:lnTo>
                              <a:lnTo>
                                <a:pt x="30824" y="86117"/>
                              </a:lnTo>
                              <a:lnTo>
                                <a:pt x="0" y="3389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65" name="Freeform: Shape 864">
                          <a:extLst>
                            <a:ext uri="{FF2B5EF4-FFF2-40B4-BE49-F238E27FC236}">
                              <a16:creationId xmlns:a16="http://schemas.microsoft.com/office/drawing/2014/main" id="{DFB9F6C2-8828-5A56-AFF8-2BE9032C9C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01148" y="5529047"/>
                          <a:ext cx="124568" cy="97027"/>
                        </a:xfrm>
                        <a:custGeom>
                          <a:avLst/>
                          <a:gdLst>
                            <a:gd name="connsiteX0" fmla="*/ 15042 w 124568"/>
                            <a:gd name="connsiteY0" fmla="*/ 57941 h 97027"/>
                            <a:gd name="connsiteX1" fmla="*/ 0 w 124568"/>
                            <a:gd name="connsiteY1" fmla="*/ 55081 h 97027"/>
                            <a:gd name="connsiteX2" fmla="*/ 17054 w 124568"/>
                            <a:gd name="connsiteY2" fmla="*/ 45018 h 97027"/>
                            <a:gd name="connsiteX3" fmla="*/ 96922 w 124568"/>
                            <a:gd name="connsiteY3" fmla="*/ 0 h 97027"/>
                            <a:gd name="connsiteX4" fmla="*/ 124568 w 124568"/>
                            <a:gd name="connsiteY4" fmla="*/ 53810 h 97027"/>
                            <a:gd name="connsiteX5" fmla="*/ 47878 w 124568"/>
                            <a:gd name="connsiteY5" fmla="*/ 97027 h 97027"/>
                            <a:gd name="connsiteX6" fmla="*/ 15042 w 124568"/>
                            <a:gd name="connsiteY6" fmla="*/ 57835 h 97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4568" h="97027">
                              <a:moveTo>
                                <a:pt x="15042" y="57941"/>
                              </a:moveTo>
                              <a:cubicBezTo>
                                <a:pt x="10381" y="55610"/>
                                <a:pt x="5296" y="54975"/>
                                <a:pt x="0" y="55081"/>
                              </a:cubicBezTo>
                              <a:lnTo>
                                <a:pt x="17054" y="45018"/>
                              </a:lnTo>
                              <a:lnTo>
                                <a:pt x="96922" y="0"/>
                              </a:lnTo>
                              <a:lnTo>
                                <a:pt x="124568" y="53810"/>
                              </a:lnTo>
                              <a:lnTo>
                                <a:pt x="47878" y="97027"/>
                              </a:lnTo>
                              <a:cubicBezTo>
                                <a:pt x="32837" y="75313"/>
                                <a:pt x="21185" y="61225"/>
                                <a:pt x="15042" y="5783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66" name="Freeform: Shape 865">
                          <a:extLst>
                            <a:ext uri="{FF2B5EF4-FFF2-40B4-BE49-F238E27FC236}">
                              <a16:creationId xmlns:a16="http://schemas.microsoft.com/office/drawing/2014/main" id="{0A3F7CBF-AF54-5828-9EBF-B2EBE61959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72436" y="5620354"/>
                          <a:ext cx="100522" cy="92154"/>
                        </a:xfrm>
                        <a:custGeom>
                          <a:avLst/>
                          <a:gdLst>
                            <a:gd name="connsiteX0" fmla="*/ 0 w 100522"/>
                            <a:gd name="connsiteY0" fmla="*/ 40781 h 92154"/>
                            <a:gd name="connsiteX1" fmla="*/ 72665 w 100522"/>
                            <a:gd name="connsiteY1" fmla="*/ 0 h 92154"/>
                            <a:gd name="connsiteX2" fmla="*/ 100523 w 100522"/>
                            <a:gd name="connsiteY2" fmla="*/ 53810 h 92154"/>
                            <a:gd name="connsiteX3" fmla="*/ 32307 w 100522"/>
                            <a:gd name="connsiteY3" fmla="*/ 92154 h 92154"/>
                            <a:gd name="connsiteX4" fmla="*/ 0 w 100522"/>
                            <a:gd name="connsiteY4" fmla="*/ 40781 h 921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0522" h="92154">
                              <a:moveTo>
                                <a:pt x="0" y="40781"/>
                              </a:moveTo>
                              <a:lnTo>
                                <a:pt x="72665" y="0"/>
                              </a:lnTo>
                              <a:lnTo>
                                <a:pt x="100523" y="53810"/>
                              </a:lnTo>
                              <a:lnTo>
                                <a:pt x="32307" y="92154"/>
                              </a:lnTo>
                              <a:lnTo>
                                <a:pt x="0" y="4078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67" name="Freeform: Shape 866">
                          <a:extLst>
                            <a:ext uri="{FF2B5EF4-FFF2-40B4-BE49-F238E27FC236}">
                              <a16:creationId xmlns:a16="http://schemas.microsoft.com/office/drawing/2014/main" id="{281FFBD5-539F-F477-2A3A-216CACCE2D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626563" y="5711555"/>
                          <a:ext cx="93637" cy="88764"/>
                        </a:xfrm>
                        <a:custGeom>
                          <a:avLst/>
                          <a:gdLst>
                            <a:gd name="connsiteX0" fmla="*/ 0 w 93637"/>
                            <a:gd name="connsiteY0" fmla="*/ 36756 h 88764"/>
                            <a:gd name="connsiteX1" fmla="*/ 65780 w 93637"/>
                            <a:gd name="connsiteY1" fmla="*/ 0 h 88764"/>
                            <a:gd name="connsiteX2" fmla="*/ 93638 w 93637"/>
                            <a:gd name="connsiteY2" fmla="*/ 53704 h 88764"/>
                            <a:gd name="connsiteX3" fmla="*/ 31142 w 93637"/>
                            <a:gd name="connsiteY3" fmla="*/ 88765 h 88764"/>
                            <a:gd name="connsiteX4" fmla="*/ 0 w 93637"/>
                            <a:gd name="connsiteY4" fmla="*/ 36756 h 887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3637" h="88764">
                              <a:moveTo>
                                <a:pt x="0" y="36756"/>
                              </a:moveTo>
                              <a:lnTo>
                                <a:pt x="65780" y="0"/>
                              </a:lnTo>
                              <a:lnTo>
                                <a:pt x="93638" y="53704"/>
                              </a:lnTo>
                              <a:lnTo>
                                <a:pt x="31142" y="88765"/>
                              </a:lnTo>
                              <a:lnTo>
                                <a:pt x="0" y="3675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68" name="Freeform: Shape 867">
                          <a:extLst>
                            <a:ext uri="{FF2B5EF4-FFF2-40B4-BE49-F238E27FC236}">
                              <a16:creationId xmlns:a16="http://schemas.microsoft.com/office/drawing/2014/main" id="{21D1DE8E-58C2-4FD9-CF3E-5272A86A2B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50390" y="6219993"/>
                          <a:ext cx="70864" cy="68003"/>
                        </a:xfrm>
                        <a:custGeom>
                          <a:avLst/>
                          <a:gdLst>
                            <a:gd name="connsiteX0" fmla="*/ 0 w 70864"/>
                            <a:gd name="connsiteY0" fmla="*/ 59211 h 68003"/>
                            <a:gd name="connsiteX1" fmla="*/ 17266 w 70864"/>
                            <a:gd name="connsiteY1" fmla="*/ 0 h 68003"/>
                            <a:gd name="connsiteX2" fmla="*/ 70864 w 70864"/>
                            <a:gd name="connsiteY2" fmla="*/ 7626 h 68003"/>
                            <a:gd name="connsiteX3" fmla="*/ 62496 w 70864"/>
                            <a:gd name="connsiteY3" fmla="*/ 68003 h 68003"/>
                            <a:gd name="connsiteX4" fmla="*/ 7733 w 70864"/>
                            <a:gd name="connsiteY4" fmla="*/ 59953 h 68003"/>
                            <a:gd name="connsiteX5" fmla="*/ 0 w 70864"/>
                            <a:gd name="connsiteY5" fmla="*/ 59317 h 680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0864" h="68003">
                              <a:moveTo>
                                <a:pt x="0" y="59211"/>
                              </a:moveTo>
                              <a:cubicBezTo>
                                <a:pt x="6779" y="42158"/>
                                <a:pt x="12605" y="21926"/>
                                <a:pt x="17266" y="0"/>
                              </a:cubicBezTo>
                              <a:cubicBezTo>
                                <a:pt x="23409" y="742"/>
                                <a:pt x="4131" y="0"/>
                                <a:pt x="70864" y="7626"/>
                              </a:cubicBezTo>
                              <a:lnTo>
                                <a:pt x="62496" y="68003"/>
                              </a:lnTo>
                              <a:cubicBezTo>
                                <a:pt x="-8686" y="59424"/>
                                <a:pt x="23939" y="61542"/>
                                <a:pt x="7733" y="59953"/>
                              </a:cubicBezTo>
                              <a:lnTo>
                                <a:pt x="0" y="5931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69" name="Freeform: Shape 868">
                          <a:extLst>
                            <a:ext uri="{FF2B5EF4-FFF2-40B4-BE49-F238E27FC236}">
                              <a16:creationId xmlns:a16="http://schemas.microsoft.com/office/drawing/2014/main" id="{107062CB-C2ED-A011-8976-574EE02DE1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02830" y="6318820"/>
                          <a:ext cx="103912" cy="71393"/>
                        </a:xfrm>
                        <a:custGeom>
                          <a:avLst/>
                          <a:gdLst>
                            <a:gd name="connsiteX0" fmla="*/ 45124 w 103912"/>
                            <a:gd name="connsiteY0" fmla="*/ 62919 h 71393"/>
                            <a:gd name="connsiteX1" fmla="*/ 0 w 103912"/>
                            <a:gd name="connsiteY1" fmla="*/ 59530 h 71393"/>
                            <a:gd name="connsiteX2" fmla="*/ 3284 w 103912"/>
                            <a:gd name="connsiteY2" fmla="*/ 4025 h 71393"/>
                            <a:gd name="connsiteX3" fmla="*/ 15677 w 103912"/>
                            <a:gd name="connsiteY3" fmla="*/ 0 h 71393"/>
                            <a:gd name="connsiteX4" fmla="*/ 51903 w 103912"/>
                            <a:gd name="connsiteY4" fmla="*/ 2754 h 71393"/>
                            <a:gd name="connsiteX5" fmla="*/ 103913 w 103912"/>
                            <a:gd name="connsiteY5" fmla="*/ 11228 h 71393"/>
                            <a:gd name="connsiteX6" fmla="*/ 94803 w 103912"/>
                            <a:gd name="connsiteY6" fmla="*/ 71394 h 71393"/>
                            <a:gd name="connsiteX7" fmla="*/ 45124 w 103912"/>
                            <a:gd name="connsiteY7" fmla="*/ 62919 h 713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3912" h="71393">
                              <a:moveTo>
                                <a:pt x="45124" y="62919"/>
                              </a:moveTo>
                              <a:cubicBezTo>
                                <a:pt x="35273" y="61966"/>
                                <a:pt x="9004" y="59636"/>
                                <a:pt x="0" y="59530"/>
                              </a:cubicBezTo>
                              <a:lnTo>
                                <a:pt x="3284" y="4025"/>
                              </a:lnTo>
                              <a:cubicBezTo>
                                <a:pt x="4555" y="2437"/>
                                <a:pt x="10063" y="1271"/>
                                <a:pt x="15677" y="0"/>
                              </a:cubicBezTo>
                              <a:lnTo>
                                <a:pt x="51903" y="2754"/>
                              </a:lnTo>
                              <a:cubicBezTo>
                                <a:pt x="66945" y="4237"/>
                                <a:pt x="34955" y="2331"/>
                                <a:pt x="103913" y="11228"/>
                              </a:cubicBezTo>
                              <a:lnTo>
                                <a:pt x="94803" y="71394"/>
                              </a:lnTo>
                              <a:cubicBezTo>
                                <a:pt x="29447" y="62496"/>
                                <a:pt x="60907" y="64614"/>
                                <a:pt x="45124" y="6291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70" name="Freeform: Shape 869">
                          <a:extLst>
                            <a:ext uri="{FF2B5EF4-FFF2-40B4-BE49-F238E27FC236}">
                              <a16:creationId xmlns:a16="http://schemas.microsoft.com/office/drawing/2014/main" id="{571BCF4B-5478-6431-6FB4-14E112E477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74859" y="6118834"/>
                          <a:ext cx="59318" cy="66414"/>
                        </a:xfrm>
                        <a:custGeom>
                          <a:avLst/>
                          <a:gdLst>
                            <a:gd name="connsiteX0" fmla="*/ 4449 w 59318"/>
                            <a:gd name="connsiteY0" fmla="*/ 10169 h 66414"/>
                            <a:gd name="connsiteX1" fmla="*/ 4979 w 59318"/>
                            <a:gd name="connsiteY1" fmla="*/ 0 h 66414"/>
                            <a:gd name="connsiteX2" fmla="*/ 59318 w 59318"/>
                            <a:gd name="connsiteY2" fmla="*/ 5296 h 66414"/>
                            <a:gd name="connsiteX3" fmla="*/ 52009 w 59318"/>
                            <a:gd name="connsiteY3" fmla="*/ 66415 h 66414"/>
                            <a:gd name="connsiteX4" fmla="*/ 0 w 59318"/>
                            <a:gd name="connsiteY4" fmla="*/ 60377 h 66414"/>
                            <a:gd name="connsiteX5" fmla="*/ 4555 w 59318"/>
                            <a:gd name="connsiteY5" fmla="*/ 10169 h 664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318" h="66414">
                              <a:moveTo>
                                <a:pt x="4449" y="10169"/>
                              </a:moveTo>
                              <a:lnTo>
                                <a:pt x="4979" y="0"/>
                              </a:lnTo>
                              <a:cubicBezTo>
                                <a:pt x="9215" y="636"/>
                                <a:pt x="21503" y="2013"/>
                                <a:pt x="59318" y="5296"/>
                              </a:cubicBezTo>
                              <a:lnTo>
                                <a:pt x="52009" y="66415"/>
                              </a:lnTo>
                              <a:cubicBezTo>
                                <a:pt x="15042" y="62708"/>
                                <a:pt x="3707" y="61119"/>
                                <a:pt x="0" y="60377"/>
                              </a:cubicBezTo>
                              <a:cubicBezTo>
                                <a:pt x="2224" y="43959"/>
                                <a:pt x="3919" y="27011"/>
                                <a:pt x="4555" y="1016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871" name="Freeform: Shape 870">
                          <a:extLst>
                            <a:ext uri="{FF2B5EF4-FFF2-40B4-BE49-F238E27FC236}">
                              <a16:creationId xmlns:a16="http://schemas.microsoft.com/office/drawing/2014/main" id="{4EA02FF5-027A-5B1F-6336-D3A4D53485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781744" y="6003271"/>
                          <a:ext cx="60144" cy="77536"/>
                        </a:xfrm>
                        <a:custGeom>
                          <a:avLst/>
                          <a:gdLst>
                            <a:gd name="connsiteX0" fmla="*/ 0 w 60144"/>
                            <a:gd name="connsiteY0" fmla="*/ 11546 h 77536"/>
                            <a:gd name="connsiteX1" fmla="*/ 58789 w 60144"/>
                            <a:gd name="connsiteY1" fmla="*/ 0 h 77536"/>
                            <a:gd name="connsiteX2" fmla="*/ 59954 w 60144"/>
                            <a:gd name="connsiteY2" fmla="*/ 28388 h 77536"/>
                            <a:gd name="connsiteX3" fmla="*/ 59212 w 60144"/>
                            <a:gd name="connsiteY3" fmla="*/ 45441 h 77536"/>
                            <a:gd name="connsiteX4" fmla="*/ 56776 w 60144"/>
                            <a:gd name="connsiteY4" fmla="*/ 77537 h 77536"/>
                            <a:gd name="connsiteX5" fmla="*/ 106 w 60144"/>
                            <a:gd name="connsiteY5" fmla="*/ 73512 h 77536"/>
                            <a:gd name="connsiteX6" fmla="*/ 0 w 60144"/>
                            <a:gd name="connsiteY6" fmla="*/ 11546 h 775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0144" h="77536">
                              <a:moveTo>
                                <a:pt x="0" y="11546"/>
                              </a:moveTo>
                              <a:lnTo>
                                <a:pt x="58789" y="0"/>
                              </a:lnTo>
                              <a:cubicBezTo>
                                <a:pt x="59848" y="9427"/>
                                <a:pt x="60484" y="21608"/>
                                <a:pt x="59954" y="28388"/>
                              </a:cubicBezTo>
                              <a:lnTo>
                                <a:pt x="59212" y="45441"/>
                              </a:lnTo>
                              <a:lnTo>
                                <a:pt x="56776" y="77537"/>
                              </a:lnTo>
                              <a:lnTo>
                                <a:pt x="106" y="73512"/>
                              </a:lnTo>
                              <a:cubicBezTo>
                                <a:pt x="636" y="55610"/>
                                <a:pt x="1907" y="36332"/>
                                <a:pt x="0" y="115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539" name="Freeform: Shape 538">
                    <a:extLst>
                      <a:ext uri="{FF2B5EF4-FFF2-40B4-BE49-F238E27FC236}">
                        <a16:creationId xmlns:a16="http://schemas.microsoft.com/office/drawing/2014/main" id="{8194E15A-2FF0-CFD0-FD56-4774C2B60C0A}"/>
                      </a:ext>
                    </a:extLst>
                  </p:cNvPr>
                  <p:cNvSpPr/>
                  <p:nvPr/>
                </p:nvSpPr>
                <p:spPr>
                  <a:xfrm>
                    <a:off x="3673586" y="6337039"/>
                    <a:ext cx="248338" cy="228313"/>
                  </a:xfrm>
                  <a:custGeom>
                    <a:avLst/>
                    <a:gdLst>
                      <a:gd name="connsiteX0" fmla="*/ 132732 w 248338"/>
                      <a:gd name="connsiteY0" fmla="*/ 28494 h 228313"/>
                      <a:gd name="connsiteX1" fmla="*/ 109535 w 248338"/>
                      <a:gd name="connsiteY1" fmla="*/ 120224 h 228313"/>
                      <a:gd name="connsiteX2" fmla="*/ 190038 w 248338"/>
                      <a:gd name="connsiteY2" fmla="*/ 186003 h 228313"/>
                      <a:gd name="connsiteX3" fmla="*/ 229336 w 248338"/>
                      <a:gd name="connsiteY3" fmla="*/ 145964 h 228313"/>
                      <a:gd name="connsiteX4" fmla="*/ 123623 w 248338"/>
                      <a:gd name="connsiteY4" fmla="*/ 219369 h 228313"/>
                      <a:gd name="connsiteX5" fmla="*/ 21193 w 248338"/>
                      <a:gd name="connsiteY5" fmla="*/ 193206 h 228313"/>
                      <a:gd name="connsiteX6" fmla="*/ 14520 w 248338"/>
                      <a:gd name="connsiteY6" fmla="*/ 115140 h 228313"/>
                      <a:gd name="connsiteX7" fmla="*/ 19498 w 248338"/>
                      <a:gd name="connsiteY7" fmla="*/ 0 h 228313"/>
                      <a:gd name="connsiteX8" fmla="*/ 132732 w 248338"/>
                      <a:gd name="connsiteY8" fmla="*/ 28494 h 228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8338" h="228313">
                        <a:moveTo>
                          <a:pt x="132732" y="28494"/>
                        </a:moveTo>
                        <a:cubicBezTo>
                          <a:pt x="132732" y="28494"/>
                          <a:pt x="116526" y="89506"/>
                          <a:pt x="109535" y="120224"/>
                        </a:cubicBezTo>
                        <a:cubicBezTo>
                          <a:pt x="102650" y="149883"/>
                          <a:pt x="157095" y="176047"/>
                          <a:pt x="190038" y="186003"/>
                        </a:cubicBezTo>
                        <a:cubicBezTo>
                          <a:pt x="246602" y="202951"/>
                          <a:pt x="229336" y="145964"/>
                          <a:pt x="229336" y="145964"/>
                        </a:cubicBezTo>
                        <a:cubicBezTo>
                          <a:pt x="258996" y="163441"/>
                          <a:pt x="272766" y="257290"/>
                          <a:pt x="123623" y="219369"/>
                        </a:cubicBezTo>
                        <a:cubicBezTo>
                          <a:pt x="123623" y="219369"/>
                          <a:pt x="35493" y="196913"/>
                          <a:pt x="21193" y="193206"/>
                        </a:cubicBezTo>
                        <a:cubicBezTo>
                          <a:pt x="6893" y="189605"/>
                          <a:pt x="-14715" y="163759"/>
                          <a:pt x="14520" y="115140"/>
                        </a:cubicBezTo>
                        <a:cubicBezTo>
                          <a:pt x="38141" y="75948"/>
                          <a:pt x="19498" y="0"/>
                          <a:pt x="19498" y="0"/>
                        </a:cubicBezTo>
                        <a:lnTo>
                          <a:pt x="132732" y="28494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50" name="Graphic 8">
                  <a:extLst>
                    <a:ext uri="{FF2B5EF4-FFF2-40B4-BE49-F238E27FC236}">
                      <a16:creationId xmlns:a16="http://schemas.microsoft.com/office/drawing/2014/main" id="{8FD7B616-8FE5-7E94-E5E5-CEB5A345819F}"/>
                    </a:ext>
                  </a:extLst>
                </p:cNvPr>
                <p:cNvGrpSpPr/>
                <p:nvPr/>
              </p:nvGrpSpPr>
              <p:grpSpPr>
                <a:xfrm>
                  <a:off x="3866155" y="6456999"/>
                  <a:ext cx="50155" cy="47791"/>
                  <a:chOff x="3866155" y="6456999"/>
                  <a:chExt cx="50155" cy="47791"/>
                </a:xfrm>
              </p:grpSpPr>
              <p:sp>
                <p:nvSpPr>
                  <p:cNvPr id="351" name="Freeform: Shape 350">
                    <a:extLst>
                      <a:ext uri="{FF2B5EF4-FFF2-40B4-BE49-F238E27FC236}">
                        <a16:creationId xmlns:a16="http://schemas.microsoft.com/office/drawing/2014/main" id="{FE95C0D9-AD4A-1171-AA02-E3595A6E58E5}"/>
                      </a:ext>
                    </a:extLst>
                  </p:cNvPr>
                  <p:cNvSpPr/>
                  <p:nvPr/>
                </p:nvSpPr>
                <p:spPr>
                  <a:xfrm>
                    <a:off x="3866155" y="6456999"/>
                    <a:ext cx="50125" cy="47677"/>
                  </a:xfrm>
                  <a:custGeom>
                    <a:avLst/>
                    <a:gdLst>
                      <a:gd name="connsiteX0" fmla="*/ 43017 w 50125"/>
                      <a:gd name="connsiteY0" fmla="*/ 5454 h 47677"/>
                      <a:gd name="connsiteX1" fmla="*/ 44924 w 50125"/>
                      <a:gd name="connsiteY1" fmla="*/ 29605 h 47677"/>
                      <a:gd name="connsiteX2" fmla="*/ 34754 w 50125"/>
                      <a:gd name="connsiteY2" fmla="*/ 44329 h 47677"/>
                      <a:gd name="connsiteX3" fmla="*/ 3401 w 50125"/>
                      <a:gd name="connsiteY3" fmla="*/ 33101 h 47677"/>
                      <a:gd name="connsiteX4" fmla="*/ 11451 w 50125"/>
                      <a:gd name="connsiteY4" fmla="*/ 5454 h 47677"/>
                      <a:gd name="connsiteX5" fmla="*/ 23844 w 50125"/>
                      <a:gd name="connsiteY5" fmla="*/ 3442 h 47677"/>
                      <a:gd name="connsiteX6" fmla="*/ 42911 w 50125"/>
                      <a:gd name="connsiteY6" fmla="*/ 5454 h 4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25" h="47677">
                        <a:moveTo>
                          <a:pt x="43017" y="5454"/>
                        </a:moveTo>
                        <a:cubicBezTo>
                          <a:pt x="49584" y="11386"/>
                          <a:pt x="54139" y="23038"/>
                          <a:pt x="44924" y="29605"/>
                        </a:cubicBezTo>
                        <a:cubicBezTo>
                          <a:pt x="41428" y="32041"/>
                          <a:pt x="42169" y="38397"/>
                          <a:pt x="34754" y="44329"/>
                        </a:cubicBezTo>
                        <a:cubicBezTo>
                          <a:pt x="22255" y="54391"/>
                          <a:pt x="6367" y="39139"/>
                          <a:pt x="3401" y="33101"/>
                        </a:cubicBezTo>
                        <a:cubicBezTo>
                          <a:pt x="-3273" y="19542"/>
                          <a:pt x="117" y="8314"/>
                          <a:pt x="11451" y="5454"/>
                        </a:cubicBezTo>
                        <a:cubicBezTo>
                          <a:pt x="15476" y="4395"/>
                          <a:pt x="20031" y="7362"/>
                          <a:pt x="23844" y="3442"/>
                        </a:cubicBezTo>
                        <a:cubicBezTo>
                          <a:pt x="30835" y="-3655"/>
                          <a:pt x="38992" y="1853"/>
                          <a:pt x="42911" y="5454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6" name="Freeform: Shape 535">
                    <a:extLst>
                      <a:ext uri="{FF2B5EF4-FFF2-40B4-BE49-F238E27FC236}">
                        <a16:creationId xmlns:a16="http://schemas.microsoft.com/office/drawing/2014/main" id="{88DDCA11-F71E-EAD7-B3DD-71464CDE3CD8}"/>
                      </a:ext>
                    </a:extLst>
                  </p:cNvPr>
                  <p:cNvSpPr/>
                  <p:nvPr/>
                </p:nvSpPr>
                <p:spPr>
                  <a:xfrm>
                    <a:off x="3866178" y="6466373"/>
                    <a:ext cx="50132" cy="38303"/>
                  </a:xfrm>
                  <a:custGeom>
                    <a:avLst/>
                    <a:gdLst>
                      <a:gd name="connsiteX0" fmla="*/ 3908 w 50132"/>
                      <a:gd name="connsiteY0" fmla="*/ 1483 h 38303"/>
                      <a:gd name="connsiteX1" fmla="*/ 11111 w 50132"/>
                      <a:gd name="connsiteY1" fmla="*/ 20549 h 38303"/>
                      <a:gd name="connsiteX2" fmla="*/ 30601 w 50132"/>
                      <a:gd name="connsiteY2" fmla="*/ 27011 h 38303"/>
                      <a:gd name="connsiteX3" fmla="*/ 36109 w 50132"/>
                      <a:gd name="connsiteY3" fmla="*/ 20655 h 38303"/>
                      <a:gd name="connsiteX4" fmla="*/ 43842 w 50132"/>
                      <a:gd name="connsiteY4" fmla="*/ 17266 h 38303"/>
                      <a:gd name="connsiteX5" fmla="*/ 50091 w 50132"/>
                      <a:gd name="connsiteY5" fmla="*/ 9639 h 38303"/>
                      <a:gd name="connsiteX6" fmla="*/ 44901 w 50132"/>
                      <a:gd name="connsiteY6" fmla="*/ 20232 h 38303"/>
                      <a:gd name="connsiteX7" fmla="*/ 34732 w 50132"/>
                      <a:gd name="connsiteY7" fmla="*/ 34956 h 38303"/>
                      <a:gd name="connsiteX8" fmla="*/ 3378 w 50132"/>
                      <a:gd name="connsiteY8" fmla="*/ 23728 h 38303"/>
                      <a:gd name="connsiteX9" fmla="*/ 4120 w 50132"/>
                      <a:gd name="connsiteY9" fmla="*/ 0 h 38303"/>
                      <a:gd name="connsiteX10" fmla="*/ 3802 w 50132"/>
                      <a:gd name="connsiteY10" fmla="*/ 1377 h 38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132" h="38303">
                        <a:moveTo>
                          <a:pt x="3908" y="1483"/>
                        </a:moveTo>
                        <a:cubicBezTo>
                          <a:pt x="2001" y="9216"/>
                          <a:pt x="5179" y="15571"/>
                          <a:pt x="11111" y="20549"/>
                        </a:cubicBezTo>
                        <a:cubicBezTo>
                          <a:pt x="15348" y="24257"/>
                          <a:pt x="25093" y="32625"/>
                          <a:pt x="30601" y="27011"/>
                        </a:cubicBezTo>
                        <a:cubicBezTo>
                          <a:pt x="32719" y="24999"/>
                          <a:pt x="33461" y="22245"/>
                          <a:pt x="36109" y="20655"/>
                        </a:cubicBezTo>
                        <a:cubicBezTo>
                          <a:pt x="38546" y="19173"/>
                          <a:pt x="41405" y="18537"/>
                          <a:pt x="43842" y="17266"/>
                        </a:cubicBezTo>
                        <a:cubicBezTo>
                          <a:pt x="47232" y="15677"/>
                          <a:pt x="49138" y="12817"/>
                          <a:pt x="50091" y="9639"/>
                        </a:cubicBezTo>
                        <a:cubicBezTo>
                          <a:pt x="50409" y="13559"/>
                          <a:pt x="48926" y="17372"/>
                          <a:pt x="44901" y="20232"/>
                        </a:cubicBezTo>
                        <a:cubicBezTo>
                          <a:pt x="41405" y="22668"/>
                          <a:pt x="42147" y="29024"/>
                          <a:pt x="34732" y="34956"/>
                        </a:cubicBezTo>
                        <a:cubicBezTo>
                          <a:pt x="22233" y="45018"/>
                          <a:pt x="6344" y="29765"/>
                          <a:pt x="3378" y="23728"/>
                        </a:cubicBezTo>
                        <a:cubicBezTo>
                          <a:pt x="-1494" y="13877"/>
                          <a:pt x="-965" y="5085"/>
                          <a:pt x="4120" y="0"/>
                        </a:cubicBezTo>
                        <a:cubicBezTo>
                          <a:pt x="4120" y="530"/>
                          <a:pt x="3908" y="848"/>
                          <a:pt x="3802" y="1377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A0B23FD6-49AB-99A7-8FC0-4A7241347D09}"/>
                  </a:ext>
                </a:extLst>
              </p:cNvPr>
              <p:cNvGrpSpPr/>
              <p:nvPr/>
            </p:nvGrpSpPr>
            <p:grpSpPr>
              <a:xfrm>
                <a:off x="2647823" y="482554"/>
                <a:ext cx="3022799" cy="5458229"/>
                <a:chOff x="2647823" y="482554"/>
                <a:chExt cx="3022799" cy="5458229"/>
              </a:xfrm>
            </p:grpSpPr>
            <p:grpSp>
              <p:nvGrpSpPr>
                <p:cNvPr id="10" name="Graphic 8">
                  <a:extLst>
                    <a:ext uri="{FF2B5EF4-FFF2-40B4-BE49-F238E27FC236}">
                      <a16:creationId xmlns:a16="http://schemas.microsoft.com/office/drawing/2014/main" id="{5FA4411F-EF13-49FB-59B5-CCAD330106BA}"/>
                    </a:ext>
                  </a:extLst>
                </p:cNvPr>
                <p:cNvGrpSpPr/>
                <p:nvPr/>
              </p:nvGrpSpPr>
              <p:grpSpPr>
                <a:xfrm>
                  <a:off x="2831507" y="482554"/>
                  <a:ext cx="2839115" cy="4468795"/>
                  <a:chOff x="2831507" y="482554"/>
                  <a:chExt cx="2839115" cy="4468795"/>
                </a:xfrm>
              </p:grpSpPr>
              <p:grpSp>
                <p:nvGrpSpPr>
                  <p:cNvPr id="48" name="Graphic 8">
                    <a:extLst>
                      <a:ext uri="{FF2B5EF4-FFF2-40B4-BE49-F238E27FC236}">
                        <a16:creationId xmlns:a16="http://schemas.microsoft.com/office/drawing/2014/main" id="{30354774-4AB2-590A-F37A-56CF1AE13509}"/>
                      </a:ext>
                    </a:extLst>
                  </p:cNvPr>
                  <p:cNvGrpSpPr/>
                  <p:nvPr/>
                </p:nvGrpSpPr>
                <p:grpSpPr>
                  <a:xfrm>
                    <a:off x="2908662" y="2795162"/>
                    <a:ext cx="1989752" cy="2150623"/>
                    <a:chOff x="2908662" y="2795162"/>
                    <a:chExt cx="1989752" cy="2150623"/>
                  </a:xfrm>
                </p:grpSpPr>
                <p:sp>
                  <p:nvSpPr>
                    <p:cNvPr id="347" name="Freeform: Shape 346">
                      <a:extLst>
                        <a:ext uri="{FF2B5EF4-FFF2-40B4-BE49-F238E27FC236}">
                          <a16:creationId xmlns:a16="http://schemas.microsoft.com/office/drawing/2014/main" id="{93158943-75B0-9C4D-2A91-3FD9EE58DC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8814" y="2795162"/>
                      <a:ext cx="1989600" cy="2145416"/>
                    </a:xfrm>
                    <a:custGeom>
                      <a:avLst/>
                      <a:gdLst>
                        <a:gd name="connsiteX0" fmla="*/ 1864920 w 1989600"/>
                        <a:gd name="connsiteY0" fmla="*/ 1559393 h 2145416"/>
                        <a:gd name="connsiteX1" fmla="*/ 490751 w 1989600"/>
                        <a:gd name="connsiteY1" fmla="*/ 1975041 h 2145416"/>
                        <a:gd name="connsiteX2" fmla="*/ 146176 w 1989600"/>
                        <a:gd name="connsiteY2" fmla="*/ 584993 h 2145416"/>
                        <a:gd name="connsiteX3" fmla="*/ 1344933 w 1989600"/>
                        <a:gd name="connsiteY3" fmla="*/ 133861 h 2145416"/>
                        <a:gd name="connsiteX4" fmla="*/ 1864920 w 1989600"/>
                        <a:gd name="connsiteY4" fmla="*/ 1559393 h 21454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89600" h="2145416">
                          <a:moveTo>
                            <a:pt x="1864920" y="1559393"/>
                          </a:moveTo>
                          <a:cubicBezTo>
                            <a:pt x="1508270" y="2268029"/>
                            <a:pt x="1052473" y="2235616"/>
                            <a:pt x="490751" y="1975041"/>
                          </a:cubicBezTo>
                          <a:cubicBezTo>
                            <a:pt x="-70970" y="1714467"/>
                            <a:pt x="-97452" y="1110167"/>
                            <a:pt x="146176" y="584993"/>
                          </a:cubicBezTo>
                          <a:cubicBezTo>
                            <a:pt x="389911" y="59820"/>
                            <a:pt x="699742" y="-165482"/>
                            <a:pt x="1344933" y="133861"/>
                          </a:cubicBezTo>
                          <a:cubicBezTo>
                            <a:pt x="1990124" y="433204"/>
                            <a:pt x="2125178" y="1042270"/>
                            <a:pt x="1864920" y="1559393"/>
                          </a:cubicBezTo>
                          <a:close/>
                        </a:path>
                      </a:pathLst>
                    </a:custGeom>
                    <a:solidFill>
                      <a:srgbClr val="F8AA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" name="Freeform: Shape 347">
                      <a:extLst>
                        <a:ext uri="{FF2B5EF4-FFF2-40B4-BE49-F238E27FC236}">
                          <a16:creationId xmlns:a16="http://schemas.microsoft.com/office/drawing/2014/main" id="{B2EB6AD6-44CA-31E5-87E1-958B7137B7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8662" y="2795162"/>
                      <a:ext cx="1986661" cy="2145462"/>
                    </a:xfrm>
                    <a:custGeom>
                      <a:avLst/>
                      <a:gdLst>
                        <a:gd name="connsiteX0" fmla="*/ 490798 w 1986661"/>
                        <a:gd name="connsiteY0" fmla="*/ 1975041 h 2145462"/>
                        <a:gd name="connsiteX1" fmla="*/ 1864967 w 1986661"/>
                        <a:gd name="connsiteY1" fmla="*/ 1559393 h 2145462"/>
                        <a:gd name="connsiteX2" fmla="*/ 1563079 w 1986661"/>
                        <a:gd name="connsiteY2" fmla="*/ 265843 h 2145462"/>
                        <a:gd name="connsiteX3" fmla="*/ 1344979 w 1986661"/>
                        <a:gd name="connsiteY3" fmla="*/ 133861 h 2145462"/>
                        <a:gd name="connsiteX4" fmla="*/ 146223 w 1986661"/>
                        <a:gd name="connsiteY4" fmla="*/ 584993 h 2145462"/>
                        <a:gd name="connsiteX5" fmla="*/ 490798 w 1986661"/>
                        <a:gd name="connsiteY5" fmla="*/ 1975041 h 2145462"/>
                        <a:gd name="connsiteX6" fmla="*/ 547150 w 1986661"/>
                        <a:gd name="connsiteY6" fmla="*/ 619525 h 2145462"/>
                        <a:gd name="connsiteX7" fmla="*/ 844059 w 1986661"/>
                        <a:gd name="connsiteY7" fmla="*/ 718564 h 2145462"/>
                        <a:gd name="connsiteX8" fmla="*/ 1147111 w 1986661"/>
                        <a:gd name="connsiteY8" fmla="*/ 846203 h 2145462"/>
                        <a:gd name="connsiteX9" fmla="*/ 1562656 w 1986661"/>
                        <a:gd name="connsiteY9" fmla="*/ 1220117 h 2145462"/>
                        <a:gd name="connsiteX10" fmla="*/ 1500478 w 1986661"/>
                        <a:gd name="connsiteY10" fmla="*/ 1715526 h 2145462"/>
                        <a:gd name="connsiteX11" fmla="*/ 566216 w 1986661"/>
                        <a:gd name="connsiteY11" fmla="*/ 1880133 h 2145462"/>
                        <a:gd name="connsiteX12" fmla="*/ 199821 w 1986661"/>
                        <a:gd name="connsiteY12" fmla="*/ 931155 h 2145462"/>
                        <a:gd name="connsiteX13" fmla="*/ 547150 w 1986661"/>
                        <a:gd name="connsiteY13" fmla="*/ 619419 h 2145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986661" h="2145462">
                          <a:moveTo>
                            <a:pt x="490798" y="1975041"/>
                          </a:moveTo>
                          <a:cubicBezTo>
                            <a:pt x="1052626" y="2235722"/>
                            <a:pt x="1508422" y="2268029"/>
                            <a:pt x="1864967" y="1559393"/>
                          </a:cubicBezTo>
                          <a:cubicBezTo>
                            <a:pt x="2092282" y="1107625"/>
                            <a:pt x="2006377" y="610416"/>
                            <a:pt x="1563079" y="265843"/>
                          </a:cubicBezTo>
                          <a:cubicBezTo>
                            <a:pt x="1498147" y="215635"/>
                            <a:pt x="1425588" y="171252"/>
                            <a:pt x="1344979" y="133861"/>
                          </a:cubicBezTo>
                          <a:cubicBezTo>
                            <a:pt x="699788" y="-165482"/>
                            <a:pt x="389851" y="59820"/>
                            <a:pt x="146223" y="584993"/>
                          </a:cubicBezTo>
                          <a:cubicBezTo>
                            <a:pt x="-97511" y="1110167"/>
                            <a:pt x="-70924" y="1714467"/>
                            <a:pt x="490798" y="1975041"/>
                          </a:cubicBezTo>
                          <a:close/>
                          <a:moveTo>
                            <a:pt x="547150" y="619525"/>
                          </a:moveTo>
                          <a:cubicBezTo>
                            <a:pt x="650639" y="611369"/>
                            <a:pt x="752327" y="672805"/>
                            <a:pt x="844059" y="718564"/>
                          </a:cubicBezTo>
                          <a:cubicBezTo>
                            <a:pt x="936531" y="764747"/>
                            <a:pt x="1043304" y="834022"/>
                            <a:pt x="1147111" y="846203"/>
                          </a:cubicBezTo>
                          <a:cubicBezTo>
                            <a:pt x="1415102" y="877875"/>
                            <a:pt x="1560325" y="1058265"/>
                            <a:pt x="1562656" y="1220117"/>
                          </a:cubicBezTo>
                          <a:cubicBezTo>
                            <a:pt x="1563821" y="1303586"/>
                            <a:pt x="1469759" y="1501982"/>
                            <a:pt x="1500478" y="1715526"/>
                          </a:cubicBezTo>
                          <a:cubicBezTo>
                            <a:pt x="1531090" y="1929070"/>
                            <a:pt x="1302397" y="2221740"/>
                            <a:pt x="566216" y="1880133"/>
                          </a:cubicBezTo>
                          <a:cubicBezTo>
                            <a:pt x="-169964" y="1538526"/>
                            <a:pt x="112433" y="1013141"/>
                            <a:pt x="199821" y="931155"/>
                          </a:cubicBezTo>
                          <a:cubicBezTo>
                            <a:pt x="250559" y="883595"/>
                            <a:pt x="349387" y="634990"/>
                            <a:pt x="547150" y="619419"/>
                          </a:cubicBezTo>
                          <a:close/>
                        </a:path>
                      </a:pathLst>
                    </a:custGeom>
                    <a:solidFill>
                      <a:srgbClr val="F69D7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0" name="Graphic 8">
                    <a:extLst>
                      <a:ext uri="{FF2B5EF4-FFF2-40B4-BE49-F238E27FC236}">
                        <a16:creationId xmlns:a16="http://schemas.microsoft.com/office/drawing/2014/main" id="{B0C206E5-E729-4119-5278-F8D7E8B5AD67}"/>
                      </a:ext>
                    </a:extLst>
                  </p:cNvPr>
                  <p:cNvGrpSpPr/>
                  <p:nvPr/>
                </p:nvGrpSpPr>
                <p:grpSpPr>
                  <a:xfrm>
                    <a:off x="2855883" y="2175328"/>
                    <a:ext cx="2645764" cy="2769252"/>
                    <a:chOff x="2855883" y="2175328"/>
                    <a:chExt cx="2645764" cy="2769252"/>
                  </a:xfrm>
                </p:grpSpPr>
                <p:sp>
                  <p:nvSpPr>
                    <p:cNvPr id="334" name="Freeform: Shape 333">
                      <a:extLst>
                        <a:ext uri="{FF2B5EF4-FFF2-40B4-BE49-F238E27FC236}">
                          <a16:creationId xmlns:a16="http://schemas.microsoft.com/office/drawing/2014/main" id="{B990D8EA-9126-050C-123D-05DC8AD10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5883" y="2175328"/>
                      <a:ext cx="1999155" cy="1798004"/>
                    </a:xfrm>
                    <a:custGeom>
                      <a:avLst/>
                      <a:gdLst>
                        <a:gd name="connsiteX0" fmla="*/ 1138983 w 1999155"/>
                        <a:gd name="connsiteY0" fmla="*/ 784 h 1798004"/>
                        <a:gd name="connsiteX1" fmla="*/ 188621 w 1999155"/>
                        <a:gd name="connsiteY1" fmla="*/ 763016 h 1798004"/>
                        <a:gd name="connsiteX2" fmla="*/ 71997 w 1999155"/>
                        <a:gd name="connsiteY2" fmla="*/ 1180995 h 1798004"/>
                        <a:gd name="connsiteX3" fmla="*/ 119240 w 1999155"/>
                        <a:gd name="connsiteY3" fmla="*/ 1160657 h 1798004"/>
                        <a:gd name="connsiteX4" fmla="*/ 55367 w 1999155"/>
                        <a:gd name="connsiteY4" fmla="*/ 1798005 h 1798004"/>
                        <a:gd name="connsiteX5" fmla="*/ 214678 w 1999155"/>
                        <a:gd name="connsiteY5" fmla="*/ 1517199 h 1798004"/>
                        <a:gd name="connsiteX6" fmla="*/ 446549 w 1999155"/>
                        <a:gd name="connsiteY6" fmla="*/ 1218386 h 1798004"/>
                        <a:gd name="connsiteX7" fmla="*/ 447078 w 1999155"/>
                        <a:gd name="connsiteY7" fmla="*/ 1277068 h 1798004"/>
                        <a:gd name="connsiteX8" fmla="*/ 1014520 w 1999155"/>
                        <a:gd name="connsiteY8" fmla="*/ 1331725 h 1798004"/>
                        <a:gd name="connsiteX9" fmla="*/ 1580903 w 1999155"/>
                        <a:gd name="connsiteY9" fmla="*/ 1246562 h 1798004"/>
                        <a:gd name="connsiteX10" fmla="*/ 1991575 w 1999155"/>
                        <a:gd name="connsiteY10" fmla="*/ 669485 h 1798004"/>
                        <a:gd name="connsiteX11" fmla="*/ 1138983 w 1999155"/>
                        <a:gd name="connsiteY11" fmla="*/ 572 h 1798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99155" h="1798004">
                          <a:moveTo>
                            <a:pt x="1138983" y="784"/>
                          </a:moveTo>
                          <a:cubicBezTo>
                            <a:pt x="456718" y="-24956"/>
                            <a:pt x="233957" y="590783"/>
                            <a:pt x="188621" y="763016"/>
                          </a:cubicBezTo>
                          <a:cubicBezTo>
                            <a:pt x="143391" y="935250"/>
                            <a:pt x="71997" y="1180995"/>
                            <a:pt x="71997" y="1180995"/>
                          </a:cubicBezTo>
                          <a:lnTo>
                            <a:pt x="119240" y="1160657"/>
                          </a:lnTo>
                          <a:cubicBezTo>
                            <a:pt x="-104581" y="1537113"/>
                            <a:pt x="55367" y="1798005"/>
                            <a:pt x="55367" y="1798005"/>
                          </a:cubicBezTo>
                          <a:cubicBezTo>
                            <a:pt x="55367" y="1798005"/>
                            <a:pt x="134493" y="1525991"/>
                            <a:pt x="214678" y="1517199"/>
                          </a:cubicBezTo>
                          <a:cubicBezTo>
                            <a:pt x="294864" y="1508407"/>
                            <a:pt x="446549" y="1218386"/>
                            <a:pt x="446549" y="1218386"/>
                          </a:cubicBezTo>
                          <a:lnTo>
                            <a:pt x="447078" y="1277068"/>
                          </a:lnTo>
                          <a:cubicBezTo>
                            <a:pt x="616347" y="1150806"/>
                            <a:pt x="697168" y="1099962"/>
                            <a:pt x="1014520" y="1331725"/>
                          </a:cubicBezTo>
                          <a:cubicBezTo>
                            <a:pt x="1291303" y="1533723"/>
                            <a:pt x="1580903" y="1246562"/>
                            <a:pt x="1580903" y="1246562"/>
                          </a:cubicBezTo>
                          <a:lnTo>
                            <a:pt x="1991575" y="669485"/>
                          </a:lnTo>
                          <a:cubicBezTo>
                            <a:pt x="2055130" y="399166"/>
                            <a:pt x="1714580" y="22286"/>
                            <a:pt x="1138983" y="572"/>
                          </a:cubicBezTo>
                          <a:close/>
                        </a:path>
                      </a:pathLst>
                    </a:custGeom>
                    <a:solidFill>
                      <a:srgbClr val="AC523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0" name="Freeform: Shape 339">
                      <a:extLst>
                        <a:ext uri="{FF2B5EF4-FFF2-40B4-BE49-F238E27FC236}">
                          <a16:creationId xmlns:a16="http://schemas.microsoft.com/office/drawing/2014/main" id="{B3F13D4A-CCF4-96F9-67CE-32560D43E6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766" y="2757532"/>
                      <a:ext cx="1227881" cy="2178081"/>
                    </a:xfrm>
                    <a:custGeom>
                      <a:avLst/>
                      <a:gdLst>
                        <a:gd name="connsiteX0" fmla="*/ 577823 w 1227881"/>
                        <a:gd name="connsiteY0" fmla="*/ 0 h 2178081"/>
                        <a:gd name="connsiteX1" fmla="*/ 1 w 1227881"/>
                        <a:gd name="connsiteY1" fmla="*/ 775262 h 2178081"/>
                        <a:gd name="connsiteX2" fmla="*/ 248501 w 1227881"/>
                        <a:gd name="connsiteY2" fmla="*/ 1264739 h 2178081"/>
                        <a:gd name="connsiteX3" fmla="*/ 294049 w 1227881"/>
                        <a:gd name="connsiteY3" fmla="*/ 1227560 h 2178081"/>
                        <a:gd name="connsiteX4" fmla="*/ 252103 w 1227881"/>
                        <a:gd name="connsiteY4" fmla="*/ 1641195 h 2178081"/>
                        <a:gd name="connsiteX5" fmla="*/ 55611 w 1227881"/>
                        <a:gd name="connsiteY5" fmla="*/ 2110758 h 2178081"/>
                        <a:gd name="connsiteX6" fmla="*/ 673897 w 1227881"/>
                        <a:gd name="connsiteY6" fmla="*/ 1945198 h 2178081"/>
                        <a:gd name="connsiteX7" fmla="*/ 1003431 w 1227881"/>
                        <a:gd name="connsiteY7" fmla="*/ 1601155 h 2178081"/>
                        <a:gd name="connsiteX8" fmla="*/ 1171640 w 1227881"/>
                        <a:gd name="connsiteY8" fmla="*/ 1306579 h 2178081"/>
                        <a:gd name="connsiteX9" fmla="*/ 577823 w 1227881"/>
                        <a:gd name="connsiteY9" fmla="*/ 0 h 2178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27881" h="2178081">
                          <a:moveTo>
                            <a:pt x="577823" y="0"/>
                          </a:moveTo>
                          <a:cubicBezTo>
                            <a:pt x="576552" y="9216"/>
                            <a:pt x="97876" y="728973"/>
                            <a:pt x="1" y="775262"/>
                          </a:cubicBezTo>
                          <a:cubicBezTo>
                            <a:pt x="-529" y="966244"/>
                            <a:pt x="302735" y="976730"/>
                            <a:pt x="248501" y="1264739"/>
                          </a:cubicBezTo>
                          <a:lnTo>
                            <a:pt x="294049" y="1227560"/>
                          </a:lnTo>
                          <a:cubicBezTo>
                            <a:pt x="294049" y="1227560"/>
                            <a:pt x="245218" y="1559845"/>
                            <a:pt x="252103" y="1641195"/>
                          </a:cubicBezTo>
                          <a:cubicBezTo>
                            <a:pt x="258458" y="1716295"/>
                            <a:pt x="55611" y="2110758"/>
                            <a:pt x="55611" y="2110758"/>
                          </a:cubicBezTo>
                          <a:cubicBezTo>
                            <a:pt x="55611" y="2110758"/>
                            <a:pt x="493613" y="2342839"/>
                            <a:pt x="673897" y="1945198"/>
                          </a:cubicBezTo>
                          <a:cubicBezTo>
                            <a:pt x="764887" y="1744789"/>
                            <a:pt x="888290" y="1718838"/>
                            <a:pt x="1003431" y="1601155"/>
                          </a:cubicBezTo>
                          <a:cubicBezTo>
                            <a:pt x="1003431" y="1601155"/>
                            <a:pt x="1067940" y="1451272"/>
                            <a:pt x="1171640" y="1306579"/>
                          </a:cubicBezTo>
                          <a:cubicBezTo>
                            <a:pt x="1269409" y="1169937"/>
                            <a:pt x="1325656" y="139079"/>
                            <a:pt x="577823" y="0"/>
                          </a:cubicBezTo>
                          <a:close/>
                        </a:path>
                      </a:pathLst>
                    </a:custGeom>
                    <a:solidFill>
                      <a:srgbClr val="AC523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1" name="Freeform: Shape 340">
                      <a:extLst>
                        <a:ext uri="{FF2B5EF4-FFF2-40B4-BE49-F238E27FC236}">
                          <a16:creationId xmlns:a16="http://schemas.microsoft.com/office/drawing/2014/main" id="{6694FC0F-3FC5-363B-5DD2-1D0B55F21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6093" y="3292682"/>
                      <a:ext cx="1418521" cy="680651"/>
                    </a:xfrm>
                    <a:custGeom>
                      <a:avLst/>
                      <a:gdLst>
                        <a:gd name="connsiteX0" fmla="*/ 1036555 w 1418521"/>
                        <a:gd name="connsiteY0" fmla="*/ 80059 h 680651"/>
                        <a:gd name="connsiteX1" fmla="*/ 741871 w 1418521"/>
                        <a:gd name="connsiteY1" fmla="*/ 2628 h 680651"/>
                        <a:gd name="connsiteX2" fmla="*/ 449411 w 1418521"/>
                        <a:gd name="connsiteY2" fmla="*/ 43303 h 680651"/>
                        <a:gd name="connsiteX3" fmla="*/ 258428 w 1418521"/>
                        <a:gd name="connsiteY3" fmla="*/ 191280 h 680651"/>
                        <a:gd name="connsiteX4" fmla="*/ 103777 w 1418521"/>
                        <a:gd name="connsiteY4" fmla="*/ 287459 h 680651"/>
                        <a:gd name="connsiteX5" fmla="*/ 33655 w 1418521"/>
                        <a:gd name="connsiteY5" fmla="*/ 230578 h 680651"/>
                        <a:gd name="connsiteX6" fmla="*/ 55263 w 1418521"/>
                        <a:gd name="connsiteY6" fmla="*/ 680651 h 680651"/>
                        <a:gd name="connsiteX7" fmla="*/ 214575 w 1418521"/>
                        <a:gd name="connsiteY7" fmla="*/ 399845 h 680651"/>
                        <a:gd name="connsiteX8" fmla="*/ 446445 w 1418521"/>
                        <a:gd name="connsiteY8" fmla="*/ 101032 h 680651"/>
                        <a:gd name="connsiteX9" fmla="*/ 446975 w 1418521"/>
                        <a:gd name="connsiteY9" fmla="*/ 159714 h 680651"/>
                        <a:gd name="connsiteX10" fmla="*/ 1014417 w 1418521"/>
                        <a:gd name="connsiteY10" fmla="*/ 214371 h 680651"/>
                        <a:gd name="connsiteX11" fmla="*/ 1418522 w 1418521"/>
                        <a:gd name="connsiteY11" fmla="*/ 239688 h 680651"/>
                        <a:gd name="connsiteX12" fmla="*/ 1418522 w 1418521"/>
                        <a:gd name="connsiteY12" fmla="*/ 239688 h 680651"/>
                        <a:gd name="connsiteX13" fmla="*/ 1315351 w 1418521"/>
                        <a:gd name="connsiteY13" fmla="*/ 214901 h 680651"/>
                        <a:gd name="connsiteX14" fmla="*/ 1036555 w 1418521"/>
                        <a:gd name="connsiteY14" fmla="*/ 79953 h 6806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418521" h="680651">
                          <a:moveTo>
                            <a:pt x="1036555" y="80059"/>
                          </a:moveTo>
                          <a:cubicBezTo>
                            <a:pt x="941222" y="46587"/>
                            <a:pt x="843559" y="11314"/>
                            <a:pt x="741871" y="2628"/>
                          </a:cubicBezTo>
                          <a:cubicBezTo>
                            <a:pt x="644844" y="-5634"/>
                            <a:pt x="540825" y="4959"/>
                            <a:pt x="449411" y="43303"/>
                          </a:cubicBezTo>
                          <a:cubicBezTo>
                            <a:pt x="372933" y="75292"/>
                            <a:pt x="314039" y="129950"/>
                            <a:pt x="258428" y="191280"/>
                          </a:cubicBezTo>
                          <a:cubicBezTo>
                            <a:pt x="220507" y="233226"/>
                            <a:pt x="165743" y="292226"/>
                            <a:pt x="103777" y="287459"/>
                          </a:cubicBezTo>
                          <a:cubicBezTo>
                            <a:pt x="65856" y="284493"/>
                            <a:pt x="45200" y="260766"/>
                            <a:pt x="33655" y="230578"/>
                          </a:cubicBezTo>
                          <a:cubicBezTo>
                            <a:pt x="-53098" y="503546"/>
                            <a:pt x="55263" y="680651"/>
                            <a:pt x="55263" y="680651"/>
                          </a:cubicBezTo>
                          <a:cubicBezTo>
                            <a:pt x="55263" y="680651"/>
                            <a:pt x="134390" y="408637"/>
                            <a:pt x="214575" y="399845"/>
                          </a:cubicBezTo>
                          <a:cubicBezTo>
                            <a:pt x="294760" y="391053"/>
                            <a:pt x="446445" y="101032"/>
                            <a:pt x="446445" y="101032"/>
                          </a:cubicBezTo>
                          <a:lnTo>
                            <a:pt x="446975" y="159714"/>
                          </a:lnTo>
                          <a:cubicBezTo>
                            <a:pt x="616244" y="33452"/>
                            <a:pt x="697065" y="-17392"/>
                            <a:pt x="1014417" y="214371"/>
                          </a:cubicBezTo>
                          <a:cubicBezTo>
                            <a:pt x="1160382" y="320931"/>
                            <a:pt x="1309948" y="291378"/>
                            <a:pt x="1418522" y="239688"/>
                          </a:cubicBezTo>
                          <a:lnTo>
                            <a:pt x="1418522" y="239688"/>
                          </a:lnTo>
                          <a:cubicBezTo>
                            <a:pt x="1383673" y="235768"/>
                            <a:pt x="1349352" y="228142"/>
                            <a:pt x="1315351" y="214901"/>
                          </a:cubicBezTo>
                          <a:cubicBezTo>
                            <a:pt x="1219171" y="177192"/>
                            <a:pt x="1134113" y="114167"/>
                            <a:pt x="1036555" y="79953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2" name="Freeform: Shape 341">
                      <a:extLst>
                        <a:ext uri="{FF2B5EF4-FFF2-40B4-BE49-F238E27FC236}">
                          <a16:creationId xmlns:a16="http://schemas.microsoft.com/office/drawing/2014/main" id="{D6F43F69-3BB3-F0C9-48E2-2BB32CAA91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0568" y="2632859"/>
                      <a:ext cx="1884197" cy="793904"/>
                    </a:xfrm>
                    <a:custGeom>
                      <a:avLst/>
                      <a:gdLst>
                        <a:gd name="connsiteX0" fmla="*/ 1852845 w 1884197"/>
                        <a:gd name="connsiteY0" fmla="*/ 106 h 793904"/>
                        <a:gd name="connsiteX1" fmla="*/ 1851044 w 1884197"/>
                        <a:gd name="connsiteY1" fmla="*/ 7944 h 793904"/>
                        <a:gd name="connsiteX2" fmla="*/ 1626483 w 1884197"/>
                        <a:gd name="connsiteY2" fmla="*/ 367982 h 793904"/>
                        <a:gd name="connsiteX3" fmla="*/ 1340379 w 1884197"/>
                        <a:gd name="connsiteY3" fmla="*/ 579725 h 793904"/>
                        <a:gd name="connsiteX4" fmla="*/ 987859 w 1884197"/>
                        <a:gd name="connsiteY4" fmla="*/ 508120 h 793904"/>
                        <a:gd name="connsiteX5" fmla="*/ 73300 w 1884197"/>
                        <a:gd name="connsiteY5" fmla="*/ 324129 h 793904"/>
                        <a:gd name="connsiteX6" fmla="*/ 71076 w 1884197"/>
                        <a:gd name="connsiteY6" fmla="*/ 315655 h 793904"/>
                        <a:gd name="connsiteX7" fmla="*/ 0 w 1884197"/>
                        <a:gd name="connsiteY7" fmla="*/ 573581 h 793904"/>
                        <a:gd name="connsiteX8" fmla="*/ 189924 w 1884197"/>
                        <a:gd name="connsiteY8" fmla="*/ 519878 h 793904"/>
                        <a:gd name="connsiteX9" fmla="*/ 616062 w 1884197"/>
                        <a:gd name="connsiteY9" fmla="*/ 512145 h 793904"/>
                        <a:gd name="connsiteX10" fmla="*/ 1129269 w 1884197"/>
                        <a:gd name="connsiteY10" fmla="*/ 639572 h 793904"/>
                        <a:gd name="connsiteX11" fmla="*/ 1412619 w 1884197"/>
                        <a:gd name="connsiteY11" fmla="*/ 787655 h 793904"/>
                        <a:gd name="connsiteX12" fmla="*/ 1460921 w 1884197"/>
                        <a:gd name="connsiteY12" fmla="*/ 793904 h 793904"/>
                        <a:gd name="connsiteX13" fmla="*/ 1466006 w 1884197"/>
                        <a:gd name="connsiteY13" fmla="*/ 789032 h 793904"/>
                        <a:gd name="connsiteX14" fmla="*/ 1876678 w 1884197"/>
                        <a:gd name="connsiteY14" fmla="*/ 211955 h 793904"/>
                        <a:gd name="connsiteX15" fmla="*/ 1852633 w 1884197"/>
                        <a:gd name="connsiteY15" fmla="*/ 0 h 793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884197" h="793904">
                          <a:moveTo>
                            <a:pt x="1852845" y="106"/>
                          </a:moveTo>
                          <a:cubicBezTo>
                            <a:pt x="1852209" y="2754"/>
                            <a:pt x="1851680" y="5296"/>
                            <a:pt x="1851044" y="7944"/>
                          </a:cubicBezTo>
                          <a:cubicBezTo>
                            <a:pt x="1814924" y="142892"/>
                            <a:pt x="1714824" y="263117"/>
                            <a:pt x="1626483" y="367982"/>
                          </a:cubicBezTo>
                          <a:cubicBezTo>
                            <a:pt x="1548840" y="460242"/>
                            <a:pt x="1456473" y="543393"/>
                            <a:pt x="1340379" y="579725"/>
                          </a:cubicBezTo>
                          <a:cubicBezTo>
                            <a:pt x="1214963" y="619023"/>
                            <a:pt x="1103424" y="544240"/>
                            <a:pt x="987859" y="508120"/>
                          </a:cubicBezTo>
                          <a:cubicBezTo>
                            <a:pt x="436412" y="335251"/>
                            <a:pt x="97028" y="404526"/>
                            <a:pt x="73300" y="324129"/>
                          </a:cubicBezTo>
                          <a:cubicBezTo>
                            <a:pt x="72453" y="321269"/>
                            <a:pt x="71817" y="318515"/>
                            <a:pt x="71076" y="315655"/>
                          </a:cubicBezTo>
                          <a:cubicBezTo>
                            <a:pt x="49361" y="397853"/>
                            <a:pt x="22350" y="494773"/>
                            <a:pt x="0" y="573581"/>
                          </a:cubicBezTo>
                          <a:cubicBezTo>
                            <a:pt x="60272" y="546041"/>
                            <a:pt x="126687" y="529834"/>
                            <a:pt x="189924" y="519878"/>
                          </a:cubicBezTo>
                          <a:cubicBezTo>
                            <a:pt x="330699" y="497739"/>
                            <a:pt x="474969" y="498163"/>
                            <a:pt x="616062" y="512145"/>
                          </a:cubicBezTo>
                          <a:cubicBezTo>
                            <a:pt x="792321" y="529517"/>
                            <a:pt x="964662" y="575912"/>
                            <a:pt x="1129269" y="639572"/>
                          </a:cubicBezTo>
                          <a:cubicBezTo>
                            <a:pt x="1227356" y="677599"/>
                            <a:pt x="1319617" y="738400"/>
                            <a:pt x="1412619" y="787655"/>
                          </a:cubicBezTo>
                          <a:cubicBezTo>
                            <a:pt x="1427555" y="795493"/>
                            <a:pt x="1446198" y="785854"/>
                            <a:pt x="1460921" y="793904"/>
                          </a:cubicBezTo>
                          <a:cubicBezTo>
                            <a:pt x="1464205" y="790939"/>
                            <a:pt x="1466006" y="789032"/>
                            <a:pt x="1466006" y="789032"/>
                          </a:cubicBezTo>
                          <a:lnTo>
                            <a:pt x="1876678" y="211955"/>
                          </a:lnTo>
                          <a:cubicBezTo>
                            <a:pt x="1892249" y="145434"/>
                            <a:pt x="1883351" y="72558"/>
                            <a:pt x="1852633" y="0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" name="Freeform: Shape 342">
                      <a:extLst>
                        <a:ext uri="{FF2B5EF4-FFF2-40B4-BE49-F238E27FC236}">
                          <a16:creationId xmlns:a16="http://schemas.microsoft.com/office/drawing/2014/main" id="{7A843B90-6FDC-BFA0-CB1F-1DC9A4678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83400" y="2757638"/>
                      <a:ext cx="1118203" cy="1656236"/>
                    </a:xfrm>
                    <a:custGeom>
                      <a:avLst/>
                      <a:gdLst>
                        <a:gd name="connsiteX0" fmla="*/ 1116135 w 1118203"/>
                        <a:gd name="connsiteY0" fmla="*/ 899935 h 1656236"/>
                        <a:gd name="connsiteX1" fmla="*/ 1073341 w 1118203"/>
                        <a:gd name="connsiteY1" fmla="*/ 1066130 h 1656236"/>
                        <a:gd name="connsiteX2" fmla="*/ 885641 w 1118203"/>
                        <a:gd name="connsiteY2" fmla="*/ 1261667 h 1656236"/>
                        <a:gd name="connsiteX3" fmla="*/ 686820 w 1118203"/>
                        <a:gd name="connsiteY3" fmla="*/ 1161462 h 1656236"/>
                        <a:gd name="connsiteX4" fmla="*/ 432281 w 1118203"/>
                        <a:gd name="connsiteY4" fmla="*/ 820809 h 1656236"/>
                        <a:gd name="connsiteX5" fmla="*/ 295425 w 1118203"/>
                        <a:gd name="connsiteY5" fmla="*/ 562565 h 1656236"/>
                        <a:gd name="connsiteX6" fmla="*/ 380696 w 1118203"/>
                        <a:gd name="connsiteY6" fmla="*/ 342454 h 1656236"/>
                        <a:gd name="connsiteX7" fmla="*/ 490540 w 1118203"/>
                        <a:gd name="connsiteY7" fmla="*/ 160052 h 1656236"/>
                        <a:gd name="connsiteX8" fmla="*/ 579199 w 1118203"/>
                        <a:gd name="connsiteY8" fmla="*/ 29129 h 1656236"/>
                        <a:gd name="connsiteX9" fmla="*/ 468190 w 1118203"/>
                        <a:gd name="connsiteY9" fmla="*/ 0 h 1656236"/>
                        <a:gd name="connsiteX10" fmla="*/ 0 w 1118203"/>
                        <a:gd name="connsiteY10" fmla="*/ 662982 h 1656236"/>
                        <a:gd name="connsiteX11" fmla="*/ 251043 w 1118203"/>
                        <a:gd name="connsiteY11" fmla="*/ 851421 h 1656236"/>
                        <a:gd name="connsiteX12" fmla="*/ 535558 w 1118203"/>
                        <a:gd name="connsiteY12" fmla="*/ 1151506 h 1656236"/>
                        <a:gd name="connsiteX13" fmla="*/ 832573 w 1118203"/>
                        <a:gd name="connsiteY13" fmla="*/ 1656236 h 1656236"/>
                        <a:gd name="connsiteX14" fmla="*/ 893798 w 1118203"/>
                        <a:gd name="connsiteY14" fmla="*/ 1601261 h 1656236"/>
                        <a:gd name="connsiteX15" fmla="*/ 1062007 w 1118203"/>
                        <a:gd name="connsiteY15" fmla="*/ 1306685 h 1656236"/>
                        <a:gd name="connsiteX16" fmla="*/ 1116135 w 1118203"/>
                        <a:gd name="connsiteY16" fmla="*/ 900041 h 16562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18203" h="1656236">
                          <a:moveTo>
                            <a:pt x="1116135" y="899935"/>
                          </a:moveTo>
                          <a:cubicBezTo>
                            <a:pt x="1107025" y="955333"/>
                            <a:pt x="1092937" y="1010838"/>
                            <a:pt x="1073341" y="1066130"/>
                          </a:cubicBezTo>
                          <a:cubicBezTo>
                            <a:pt x="1040292" y="1159238"/>
                            <a:pt x="985211" y="1237622"/>
                            <a:pt x="885641" y="1261667"/>
                          </a:cubicBezTo>
                          <a:cubicBezTo>
                            <a:pt x="801431" y="1282111"/>
                            <a:pt x="734910" y="1222263"/>
                            <a:pt x="686820" y="1161462"/>
                          </a:cubicBezTo>
                          <a:cubicBezTo>
                            <a:pt x="599113" y="1050242"/>
                            <a:pt x="513102" y="937326"/>
                            <a:pt x="432281" y="820809"/>
                          </a:cubicBezTo>
                          <a:cubicBezTo>
                            <a:pt x="382178" y="748569"/>
                            <a:pt x="297120" y="658003"/>
                            <a:pt x="295425" y="562565"/>
                          </a:cubicBezTo>
                          <a:cubicBezTo>
                            <a:pt x="293943" y="481745"/>
                            <a:pt x="341185" y="409716"/>
                            <a:pt x="380696" y="342454"/>
                          </a:cubicBezTo>
                          <a:cubicBezTo>
                            <a:pt x="416710" y="281230"/>
                            <a:pt x="452831" y="220111"/>
                            <a:pt x="490540" y="160052"/>
                          </a:cubicBezTo>
                          <a:cubicBezTo>
                            <a:pt x="516491" y="118953"/>
                            <a:pt x="558120" y="75418"/>
                            <a:pt x="579199" y="29129"/>
                          </a:cubicBezTo>
                          <a:cubicBezTo>
                            <a:pt x="544350" y="17160"/>
                            <a:pt x="507382" y="7309"/>
                            <a:pt x="468190" y="0"/>
                          </a:cubicBezTo>
                          <a:cubicBezTo>
                            <a:pt x="467236" y="7309"/>
                            <a:pt x="174459" y="448484"/>
                            <a:pt x="0" y="662982"/>
                          </a:cubicBezTo>
                          <a:cubicBezTo>
                            <a:pt x="95544" y="704716"/>
                            <a:pt x="176895" y="780664"/>
                            <a:pt x="251043" y="851421"/>
                          </a:cubicBezTo>
                          <a:cubicBezTo>
                            <a:pt x="350718" y="946542"/>
                            <a:pt x="448382" y="1044204"/>
                            <a:pt x="535558" y="1151506"/>
                          </a:cubicBezTo>
                          <a:cubicBezTo>
                            <a:pt x="656842" y="1300859"/>
                            <a:pt x="773255" y="1463347"/>
                            <a:pt x="832573" y="1656236"/>
                          </a:cubicBezTo>
                          <a:cubicBezTo>
                            <a:pt x="832573" y="1656236"/>
                            <a:pt x="870706" y="1624882"/>
                            <a:pt x="893798" y="1601261"/>
                          </a:cubicBezTo>
                          <a:cubicBezTo>
                            <a:pt x="893798" y="1601261"/>
                            <a:pt x="958306" y="1451378"/>
                            <a:pt x="1062007" y="1306685"/>
                          </a:cubicBezTo>
                          <a:cubicBezTo>
                            <a:pt x="1096856" y="1257960"/>
                            <a:pt x="1126409" y="1095366"/>
                            <a:pt x="1116135" y="900041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" name="Freeform: Shape 343">
                      <a:extLst>
                        <a:ext uri="{FF2B5EF4-FFF2-40B4-BE49-F238E27FC236}">
                          <a16:creationId xmlns:a16="http://schemas.microsoft.com/office/drawing/2014/main" id="{B6ACBCB3-C152-005A-0947-684CCDE8AF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3554" y="3512244"/>
                      <a:ext cx="690209" cy="1425690"/>
                    </a:xfrm>
                    <a:custGeom>
                      <a:avLst/>
                      <a:gdLst>
                        <a:gd name="connsiteX0" fmla="*/ 441497 w 690209"/>
                        <a:gd name="connsiteY0" fmla="*/ 1418012 h 1425690"/>
                        <a:gd name="connsiteX1" fmla="*/ 674215 w 690209"/>
                        <a:gd name="connsiteY1" fmla="*/ 1190592 h 1425690"/>
                        <a:gd name="connsiteX2" fmla="*/ 690210 w 690209"/>
                        <a:gd name="connsiteY2" fmla="*/ 1157755 h 1425690"/>
                        <a:gd name="connsiteX3" fmla="*/ 666694 w 690209"/>
                        <a:gd name="connsiteY3" fmla="*/ 1168877 h 1425690"/>
                        <a:gd name="connsiteX4" fmla="*/ 344046 w 690209"/>
                        <a:gd name="connsiteY4" fmla="*/ 1124177 h 1425690"/>
                        <a:gd name="connsiteX5" fmla="*/ 559074 w 690209"/>
                        <a:gd name="connsiteY5" fmla="*/ 936161 h 1425690"/>
                        <a:gd name="connsiteX6" fmla="*/ 375929 w 690209"/>
                        <a:gd name="connsiteY6" fmla="*/ 628133 h 1425690"/>
                        <a:gd name="connsiteX7" fmla="*/ 378472 w 690209"/>
                        <a:gd name="connsiteY7" fmla="*/ 467127 h 1425690"/>
                        <a:gd name="connsiteX8" fmla="*/ 308243 w 690209"/>
                        <a:gd name="connsiteY8" fmla="*/ 291187 h 1425690"/>
                        <a:gd name="connsiteX9" fmla="*/ 191196 w 690209"/>
                        <a:gd name="connsiteY9" fmla="*/ 183250 h 1425690"/>
                        <a:gd name="connsiteX10" fmla="*/ 27647 w 690209"/>
                        <a:gd name="connsiteY10" fmla="*/ 0 h 1425690"/>
                        <a:gd name="connsiteX11" fmla="*/ 24469 w 690209"/>
                        <a:gd name="connsiteY11" fmla="*/ 2754 h 1425690"/>
                        <a:gd name="connsiteX12" fmla="*/ 21609 w 690209"/>
                        <a:gd name="connsiteY12" fmla="*/ 5296 h 1425690"/>
                        <a:gd name="connsiteX13" fmla="*/ 11123 w 690209"/>
                        <a:gd name="connsiteY13" fmla="*/ 13770 h 1425690"/>
                        <a:gd name="connsiteX14" fmla="*/ 9322 w 690209"/>
                        <a:gd name="connsiteY14" fmla="*/ 14935 h 1425690"/>
                        <a:gd name="connsiteX15" fmla="*/ 1 w 690209"/>
                        <a:gd name="connsiteY15" fmla="*/ 20655 h 1425690"/>
                        <a:gd name="connsiteX16" fmla="*/ 248501 w 690209"/>
                        <a:gd name="connsiteY16" fmla="*/ 510133 h 1425690"/>
                        <a:gd name="connsiteX17" fmla="*/ 294049 w 690209"/>
                        <a:gd name="connsiteY17" fmla="*/ 472953 h 1425690"/>
                        <a:gd name="connsiteX18" fmla="*/ 252103 w 690209"/>
                        <a:gd name="connsiteY18" fmla="*/ 886588 h 1425690"/>
                        <a:gd name="connsiteX19" fmla="*/ 55611 w 690209"/>
                        <a:gd name="connsiteY19" fmla="*/ 1356152 h 1425690"/>
                        <a:gd name="connsiteX20" fmla="*/ 441179 w 690209"/>
                        <a:gd name="connsiteY20" fmla="*/ 1418012 h 1425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90209" h="1425690">
                          <a:moveTo>
                            <a:pt x="441497" y="1418012"/>
                          </a:moveTo>
                          <a:cubicBezTo>
                            <a:pt x="530898" y="1385281"/>
                            <a:pt x="616380" y="1318019"/>
                            <a:pt x="674215" y="1190592"/>
                          </a:cubicBezTo>
                          <a:cubicBezTo>
                            <a:pt x="679511" y="1179046"/>
                            <a:pt x="684913" y="1168136"/>
                            <a:pt x="690210" y="1157755"/>
                          </a:cubicBezTo>
                          <a:cubicBezTo>
                            <a:pt x="682371" y="1161357"/>
                            <a:pt x="674639" y="1165382"/>
                            <a:pt x="666694" y="1168877"/>
                          </a:cubicBezTo>
                          <a:cubicBezTo>
                            <a:pt x="564265" y="1213366"/>
                            <a:pt x="398068" y="1259972"/>
                            <a:pt x="344046" y="1124177"/>
                          </a:cubicBezTo>
                          <a:cubicBezTo>
                            <a:pt x="305171" y="1026515"/>
                            <a:pt x="504946" y="1141125"/>
                            <a:pt x="559074" y="936161"/>
                          </a:cubicBezTo>
                          <a:cubicBezTo>
                            <a:pt x="575281" y="875467"/>
                            <a:pt x="363218" y="689569"/>
                            <a:pt x="375929" y="628133"/>
                          </a:cubicBezTo>
                          <a:cubicBezTo>
                            <a:pt x="387264" y="574111"/>
                            <a:pt x="403470" y="518818"/>
                            <a:pt x="378472" y="467127"/>
                          </a:cubicBezTo>
                          <a:cubicBezTo>
                            <a:pt x="351461" y="411411"/>
                            <a:pt x="345317" y="340336"/>
                            <a:pt x="308243" y="291187"/>
                          </a:cubicBezTo>
                          <a:cubicBezTo>
                            <a:pt x="275830" y="248075"/>
                            <a:pt x="234201" y="215133"/>
                            <a:pt x="191196" y="183250"/>
                          </a:cubicBezTo>
                          <a:cubicBezTo>
                            <a:pt x="124145" y="133147"/>
                            <a:pt x="54764" y="81986"/>
                            <a:pt x="27647" y="0"/>
                          </a:cubicBezTo>
                          <a:cubicBezTo>
                            <a:pt x="26588" y="954"/>
                            <a:pt x="25528" y="1801"/>
                            <a:pt x="24469" y="2754"/>
                          </a:cubicBezTo>
                          <a:cubicBezTo>
                            <a:pt x="23516" y="3602"/>
                            <a:pt x="22563" y="4555"/>
                            <a:pt x="21609" y="5296"/>
                          </a:cubicBezTo>
                          <a:cubicBezTo>
                            <a:pt x="17902" y="8580"/>
                            <a:pt x="14406" y="11334"/>
                            <a:pt x="11123" y="13770"/>
                          </a:cubicBezTo>
                          <a:cubicBezTo>
                            <a:pt x="10487" y="14194"/>
                            <a:pt x="9958" y="14618"/>
                            <a:pt x="9322" y="14935"/>
                          </a:cubicBezTo>
                          <a:cubicBezTo>
                            <a:pt x="5932" y="17266"/>
                            <a:pt x="2755" y="19278"/>
                            <a:pt x="1" y="20655"/>
                          </a:cubicBezTo>
                          <a:cubicBezTo>
                            <a:pt x="-529" y="211637"/>
                            <a:pt x="302735" y="222124"/>
                            <a:pt x="248501" y="510133"/>
                          </a:cubicBezTo>
                          <a:lnTo>
                            <a:pt x="294049" y="472953"/>
                          </a:lnTo>
                          <a:cubicBezTo>
                            <a:pt x="294049" y="472953"/>
                            <a:pt x="245218" y="805238"/>
                            <a:pt x="252103" y="886588"/>
                          </a:cubicBezTo>
                          <a:cubicBezTo>
                            <a:pt x="258458" y="961689"/>
                            <a:pt x="55611" y="1356152"/>
                            <a:pt x="55611" y="1356152"/>
                          </a:cubicBezTo>
                          <a:cubicBezTo>
                            <a:pt x="55611" y="1356152"/>
                            <a:pt x="235261" y="1453179"/>
                            <a:pt x="441179" y="1418012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5" name="Freeform: Shape 344">
                      <a:extLst>
                        <a:ext uri="{FF2B5EF4-FFF2-40B4-BE49-F238E27FC236}">
                          <a16:creationId xmlns:a16="http://schemas.microsoft.com/office/drawing/2014/main" id="{06536E5C-857F-B476-55D0-B2A15C175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5986" y="3327297"/>
                      <a:ext cx="1381871" cy="645930"/>
                    </a:xfrm>
                    <a:custGeom>
                      <a:avLst/>
                      <a:gdLst>
                        <a:gd name="connsiteX0" fmla="*/ 1381872 w 1381871"/>
                        <a:gd name="connsiteY0" fmla="*/ 220855 h 645930"/>
                        <a:gd name="connsiteX1" fmla="*/ 1197986 w 1381871"/>
                        <a:gd name="connsiteY1" fmla="*/ 195010 h 645930"/>
                        <a:gd name="connsiteX2" fmla="*/ 698971 w 1381871"/>
                        <a:gd name="connsiteY2" fmla="*/ 533 h 645930"/>
                        <a:gd name="connsiteX3" fmla="*/ 541990 w 1381871"/>
                        <a:gd name="connsiteY3" fmla="*/ 32733 h 645930"/>
                        <a:gd name="connsiteX4" fmla="*/ 433946 w 1381871"/>
                        <a:gd name="connsiteY4" fmla="*/ 61757 h 645930"/>
                        <a:gd name="connsiteX5" fmla="*/ 273470 w 1381871"/>
                        <a:gd name="connsiteY5" fmla="*/ 267674 h 645930"/>
                        <a:gd name="connsiteX6" fmla="*/ 280143 w 1381871"/>
                        <a:gd name="connsiteY6" fmla="*/ 103809 h 645930"/>
                        <a:gd name="connsiteX7" fmla="*/ 141699 w 1381871"/>
                        <a:gd name="connsiteY7" fmla="*/ 344470 h 645930"/>
                        <a:gd name="connsiteX8" fmla="*/ 83651 w 1381871"/>
                        <a:gd name="connsiteY8" fmla="*/ 248502 h 645930"/>
                        <a:gd name="connsiteX9" fmla="*/ 33655 w 1381871"/>
                        <a:gd name="connsiteY9" fmla="*/ 195857 h 645930"/>
                        <a:gd name="connsiteX10" fmla="*/ 55263 w 1381871"/>
                        <a:gd name="connsiteY10" fmla="*/ 645931 h 645930"/>
                        <a:gd name="connsiteX11" fmla="*/ 214575 w 1381871"/>
                        <a:gd name="connsiteY11" fmla="*/ 365125 h 645930"/>
                        <a:gd name="connsiteX12" fmla="*/ 446445 w 1381871"/>
                        <a:gd name="connsiteY12" fmla="*/ 66312 h 645930"/>
                        <a:gd name="connsiteX13" fmla="*/ 446975 w 1381871"/>
                        <a:gd name="connsiteY13" fmla="*/ 124994 h 645930"/>
                        <a:gd name="connsiteX14" fmla="*/ 1014417 w 1381871"/>
                        <a:gd name="connsiteY14" fmla="*/ 179651 h 645930"/>
                        <a:gd name="connsiteX15" fmla="*/ 1380283 w 1381871"/>
                        <a:gd name="connsiteY15" fmla="*/ 221597 h 645930"/>
                        <a:gd name="connsiteX16" fmla="*/ 1381872 w 1381871"/>
                        <a:gd name="connsiteY16" fmla="*/ 220749 h 645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81871" h="645930">
                          <a:moveTo>
                            <a:pt x="1381872" y="220855"/>
                          </a:moveTo>
                          <a:cubicBezTo>
                            <a:pt x="1319270" y="223504"/>
                            <a:pt x="1216099" y="198611"/>
                            <a:pt x="1197986" y="195010"/>
                          </a:cubicBezTo>
                          <a:cubicBezTo>
                            <a:pt x="1018336" y="159737"/>
                            <a:pt x="888154" y="9324"/>
                            <a:pt x="698971" y="533"/>
                          </a:cubicBezTo>
                          <a:cubicBezTo>
                            <a:pt x="638700" y="-2328"/>
                            <a:pt x="596224" y="6041"/>
                            <a:pt x="541990" y="32733"/>
                          </a:cubicBezTo>
                          <a:cubicBezTo>
                            <a:pt x="504810" y="51164"/>
                            <a:pt x="465512" y="32522"/>
                            <a:pt x="433946" y="61757"/>
                          </a:cubicBezTo>
                          <a:cubicBezTo>
                            <a:pt x="374310" y="116838"/>
                            <a:pt x="300692" y="282398"/>
                            <a:pt x="273470" y="267674"/>
                          </a:cubicBezTo>
                          <a:cubicBezTo>
                            <a:pt x="246247" y="252951"/>
                            <a:pt x="339779" y="127854"/>
                            <a:pt x="280143" y="103809"/>
                          </a:cubicBezTo>
                          <a:cubicBezTo>
                            <a:pt x="248048" y="90886"/>
                            <a:pt x="171781" y="351460"/>
                            <a:pt x="141699" y="344470"/>
                          </a:cubicBezTo>
                          <a:cubicBezTo>
                            <a:pt x="95939" y="333771"/>
                            <a:pt x="78355" y="291401"/>
                            <a:pt x="83651" y="248502"/>
                          </a:cubicBezTo>
                          <a:cubicBezTo>
                            <a:pt x="58335" y="240134"/>
                            <a:pt x="42870" y="220220"/>
                            <a:pt x="33655" y="195857"/>
                          </a:cubicBezTo>
                          <a:cubicBezTo>
                            <a:pt x="-53098" y="468825"/>
                            <a:pt x="55263" y="645931"/>
                            <a:pt x="55263" y="645931"/>
                          </a:cubicBezTo>
                          <a:cubicBezTo>
                            <a:pt x="55263" y="645931"/>
                            <a:pt x="134390" y="373917"/>
                            <a:pt x="214575" y="365125"/>
                          </a:cubicBezTo>
                          <a:cubicBezTo>
                            <a:pt x="294761" y="356333"/>
                            <a:pt x="446445" y="66312"/>
                            <a:pt x="446445" y="66312"/>
                          </a:cubicBezTo>
                          <a:lnTo>
                            <a:pt x="446975" y="124994"/>
                          </a:lnTo>
                          <a:cubicBezTo>
                            <a:pt x="616244" y="-1268"/>
                            <a:pt x="697065" y="-52112"/>
                            <a:pt x="1014417" y="179651"/>
                          </a:cubicBezTo>
                          <a:cubicBezTo>
                            <a:pt x="1143858" y="274136"/>
                            <a:pt x="1276052" y="261636"/>
                            <a:pt x="1380283" y="221597"/>
                          </a:cubicBezTo>
                          <a:cubicBezTo>
                            <a:pt x="1380813" y="221385"/>
                            <a:pt x="1381342" y="221067"/>
                            <a:pt x="1381872" y="220749"/>
                          </a:cubicBezTo>
                          <a:close/>
                        </a:path>
                      </a:pathLst>
                    </a:custGeom>
                    <a:solidFill>
                      <a:srgbClr val="672D1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6" name="Freeform: Shape 345">
                      <a:extLst>
                        <a:ext uri="{FF2B5EF4-FFF2-40B4-BE49-F238E27FC236}">
                          <a16:creationId xmlns:a16="http://schemas.microsoft.com/office/drawing/2014/main" id="{DD1C3963-0878-81B7-6B90-25966A43EF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4191" y="3535547"/>
                      <a:ext cx="561721" cy="1402175"/>
                    </a:xfrm>
                    <a:custGeom>
                      <a:avLst/>
                      <a:gdLst>
                        <a:gd name="connsiteX0" fmla="*/ 440861 w 561721"/>
                        <a:gd name="connsiteY0" fmla="*/ 1394708 h 1402175"/>
                        <a:gd name="connsiteX1" fmla="*/ 561722 w 561721"/>
                        <a:gd name="connsiteY1" fmla="*/ 1322786 h 1402175"/>
                        <a:gd name="connsiteX2" fmla="*/ 341185 w 561721"/>
                        <a:gd name="connsiteY2" fmla="*/ 1347572 h 1402175"/>
                        <a:gd name="connsiteX3" fmla="*/ 254115 w 561721"/>
                        <a:gd name="connsiteY3" fmla="*/ 1057444 h 1402175"/>
                        <a:gd name="connsiteX4" fmla="*/ 311950 w 561721"/>
                        <a:gd name="connsiteY4" fmla="*/ 1041556 h 1402175"/>
                        <a:gd name="connsiteX5" fmla="*/ 445204 w 561721"/>
                        <a:gd name="connsiteY5" fmla="*/ 1013062 h 1402175"/>
                        <a:gd name="connsiteX6" fmla="*/ 558332 w 561721"/>
                        <a:gd name="connsiteY6" fmla="*/ 897816 h 1402175"/>
                        <a:gd name="connsiteX7" fmla="*/ 381119 w 561721"/>
                        <a:gd name="connsiteY7" fmla="*/ 635441 h 1402175"/>
                        <a:gd name="connsiteX8" fmla="*/ 294578 w 561721"/>
                        <a:gd name="connsiteY8" fmla="*/ 653025 h 1402175"/>
                        <a:gd name="connsiteX9" fmla="*/ 280808 w 561721"/>
                        <a:gd name="connsiteY9" fmla="*/ 644339 h 1402175"/>
                        <a:gd name="connsiteX10" fmla="*/ 296273 w 561721"/>
                        <a:gd name="connsiteY10" fmla="*/ 538203 h 1402175"/>
                        <a:gd name="connsiteX11" fmla="*/ 297226 w 561721"/>
                        <a:gd name="connsiteY11" fmla="*/ 414165 h 1402175"/>
                        <a:gd name="connsiteX12" fmla="*/ 258246 w 561721"/>
                        <a:gd name="connsiteY12" fmla="*/ 338959 h 1402175"/>
                        <a:gd name="connsiteX13" fmla="*/ 183992 w 561721"/>
                        <a:gd name="connsiteY13" fmla="*/ 224030 h 1402175"/>
                        <a:gd name="connsiteX14" fmla="*/ 36332 w 561721"/>
                        <a:gd name="connsiteY14" fmla="*/ 55399 h 1402175"/>
                        <a:gd name="connsiteX15" fmla="*/ 6779 w 561721"/>
                        <a:gd name="connsiteY15" fmla="*/ 0 h 1402175"/>
                        <a:gd name="connsiteX16" fmla="*/ 0 w 561721"/>
                        <a:gd name="connsiteY16" fmla="*/ 5190 h 1402175"/>
                        <a:gd name="connsiteX17" fmla="*/ 248183 w 561721"/>
                        <a:gd name="connsiteY17" fmla="*/ 486617 h 1402175"/>
                        <a:gd name="connsiteX18" fmla="*/ 293731 w 561721"/>
                        <a:gd name="connsiteY18" fmla="*/ 449438 h 1402175"/>
                        <a:gd name="connsiteX19" fmla="*/ 251784 w 561721"/>
                        <a:gd name="connsiteY19" fmla="*/ 863073 h 1402175"/>
                        <a:gd name="connsiteX20" fmla="*/ 55293 w 561721"/>
                        <a:gd name="connsiteY20" fmla="*/ 1332637 h 1402175"/>
                        <a:gd name="connsiteX21" fmla="*/ 440861 w 561721"/>
                        <a:gd name="connsiteY21" fmla="*/ 1394496 h 1402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561721" h="1402175">
                          <a:moveTo>
                            <a:pt x="440861" y="1394708"/>
                          </a:moveTo>
                          <a:cubicBezTo>
                            <a:pt x="482913" y="1379349"/>
                            <a:pt x="524012" y="1356152"/>
                            <a:pt x="561722" y="1322786"/>
                          </a:cubicBezTo>
                          <a:cubicBezTo>
                            <a:pt x="491387" y="1355622"/>
                            <a:pt x="409083" y="1379879"/>
                            <a:pt x="341185" y="1347572"/>
                          </a:cubicBezTo>
                          <a:cubicBezTo>
                            <a:pt x="253055" y="1305838"/>
                            <a:pt x="190030" y="1142290"/>
                            <a:pt x="254115" y="1057444"/>
                          </a:cubicBezTo>
                          <a:cubicBezTo>
                            <a:pt x="267144" y="1040285"/>
                            <a:pt x="293731" y="1041132"/>
                            <a:pt x="311950" y="1041556"/>
                          </a:cubicBezTo>
                          <a:cubicBezTo>
                            <a:pt x="357074" y="1042827"/>
                            <a:pt x="404423" y="1034141"/>
                            <a:pt x="445204" y="1013062"/>
                          </a:cubicBezTo>
                          <a:cubicBezTo>
                            <a:pt x="497531" y="986051"/>
                            <a:pt x="535664" y="946224"/>
                            <a:pt x="558332" y="897816"/>
                          </a:cubicBezTo>
                          <a:cubicBezTo>
                            <a:pt x="546998" y="836274"/>
                            <a:pt x="412367" y="707152"/>
                            <a:pt x="381119" y="635441"/>
                          </a:cubicBezTo>
                          <a:cubicBezTo>
                            <a:pt x="351354" y="634594"/>
                            <a:pt x="324555" y="638831"/>
                            <a:pt x="294578" y="653025"/>
                          </a:cubicBezTo>
                          <a:cubicBezTo>
                            <a:pt x="288646" y="655885"/>
                            <a:pt x="281020" y="650800"/>
                            <a:pt x="280808" y="644339"/>
                          </a:cubicBezTo>
                          <a:cubicBezTo>
                            <a:pt x="279537" y="607901"/>
                            <a:pt x="287905" y="573581"/>
                            <a:pt x="296273" y="538203"/>
                          </a:cubicBezTo>
                          <a:cubicBezTo>
                            <a:pt x="303582" y="507273"/>
                            <a:pt x="324979" y="437468"/>
                            <a:pt x="297226" y="414165"/>
                          </a:cubicBezTo>
                          <a:cubicBezTo>
                            <a:pt x="274770" y="395522"/>
                            <a:pt x="268520" y="365228"/>
                            <a:pt x="258246" y="338959"/>
                          </a:cubicBezTo>
                          <a:cubicBezTo>
                            <a:pt x="241192" y="295424"/>
                            <a:pt x="216511" y="257079"/>
                            <a:pt x="183992" y="224030"/>
                          </a:cubicBezTo>
                          <a:cubicBezTo>
                            <a:pt x="131559" y="170645"/>
                            <a:pt x="67368" y="126474"/>
                            <a:pt x="36332" y="55399"/>
                          </a:cubicBezTo>
                          <a:cubicBezTo>
                            <a:pt x="27858" y="36120"/>
                            <a:pt x="17266" y="18113"/>
                            <a:pt x="6779" y="0"/>
                          </a:cubicBezTo>
                          <a:cubicBezTo>
                            <a:pt x="4872" y="1907"/>
                            <a:pt x="2754" y="3707"/>
                            <a:pt x="0" y="5190"/>
                          </a:cubicBezTo>
                          <a:cubicBezTo>
                            <a:pt x="8050" y="188334"/>
                            <a:pt x="301569" y="202845"/>
                            <a:pt x="248183" y="486617"/>
                          </a:cubicBezTo>
                          <a:lnTo>
                            <a:pt x="293731" y="449438"/>
                          </a:lnTo>
                          <a:cubicBezTo>
                            <a:pt x="293731" y="449438"/>
                            <a:pt x="244899" y="781723"/>
                            <a:pt x="251784" y="863073"/>
                          </a:cubicBezTo>
                          <a:cubicBezTo>
                            <a:pt x="258140" y="938174"/>
                            <a:pt x="55293" y="1332637"/>
                            <a:pt x="55293" y="1332637"/>
                          </a:cubicBezTo>
                          <a:cubicBezTo>
                            <a:pt x="55293" y="1332637"/>
                            <a:pt x="234942" y="1429663"/>
                            <a:pt x="440861" y="1394496"/>
                          </a:cubicBezTo>
                          <a:close/>
                        </a:path>
                      </a:pathLst>
                    </a:custGeom>
                    <a:solidFill>
                      <a:srgbClr val="672D1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EB9D0ADA-1CB2-9CAE-EED4-C158B166A374}"/>
                      </a:ext>
                    </a:extLst>
                  </p:cNvPr>
                  <p:cNvSpPr/>
                  <p:nvPr/>
                </p:nvSpPr>
                <p:spPr>
                  <a:xfrm>
                    <a:off x="3023514" y="3874812"/>
                    <a:ext cx="334936" cy="340385"/>
                  </a:xfrm>
                  <a:custGeom>
                    <a:avLst/>
                    <a:gdLst>
                      <a:gd name="connsiteX0" fmla="*/ 50226 w 334936"/>
                      <a:gd name="connsiteY0" fmla="*/ 16324 h 340385"/>
                      <a:gd name="connsiteX1" fmla="*/ 286969 w 334936"/>
                      <a:gd name="connsiteY1" fmla="*/ 325200 h 340385"/>
                      <a:gd name="connsiteX2" fmla="*/ 50226 w 334936"/>
                      <a:gd name="connsiteY2" fmla="*/ 16324 h 340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34936" h="340385">
                        <a:moveTo>
                          <a:pt x="50226" y="16324"/>
                        </a:moveTo>
                        <a:cubicBezTo>
                          <a:pt x="206572" y="-74454"/>
                          <a:pt x="435264" y="239083"/>
                          <a:pt x="286969" y="325200"/>
                        </a:cubicBezTo>
                        <a:cubicBezTo>
                          <a:pt x="138779" y="411316"/>
                          <a:pt x="-106014" y="107101"/>
                          <a:pt x="50226" y="16324"/>
                        </a:cubicBezTo>
                        <a:close/>
                      </a:path>
                    </a:pathLst>
                  </a:custGeom>
                  <a:solidFill>
                    <a:srgbClr val="EF493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4A328302-6427-BF7B-A9B8-D953D844C5C0}"/>
                      </a:ext>
                    </a:extLst>
                  </p:cNvPr>
                  <p:cNvSpPr/>
                  <p:nvPr/>
                </p:nvSpPr>
                <p:spPr>
                  <a:xfrm>
                    <a:off x="3855968" y="4302884"/>
                    <a:ext cx="464812" cy="313432"/>
                  </a:xfrm>
                  <a:custGeom>
                    <a:avLst/>
                    <a:gdLst>
                      <a:gd name="connsiteX0" fmla="*/ 464088 w 464812"/>
                      <a:gd name="connsiteY0" fmla="*/ 162999 h 313432"/>
                      <a:gd name="connsiteX1" fmla="*/ 665 w 464812"/>
                      <a:gd name="connsiteY1" fmla="*/ 150182 h 313432"/>
                      <a:gd name="connsiteX2" fmla="*/ 464088 w 464812"/>
                      <a:gd name="connsiteY2" fmla="*/ 162999 h 313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4812" h="313432">
                        <a:moveTo>
                          <a:pt x="464088" y="162999"/>
                        </a:moveTo>
                        <a:cubicBezTo>
                          <a:pt x="442374" y="-51286"/>
                          <a:pt x="-19884" y="-52981"/>
                          <a:pt x="665" y="150182"/>
                        </a:cubicBezTo>
                        <a:cubicBezTo>
                          <a:pt x="21109" y="353451"/>
                          <a:pt x="485591" y="377178"/>
                          <a:pt x="464088" y="162999"/>
                        </a:cubicBezTo>
                        <a:close/>
                      </a:path>
                    </a:pathLst>
                  </a:custGeom>
                  <a:solidFill>
                    <a:srgbClr val="EF493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53" name="Graphic 8">
                    <a:extLst>
                      <a:ext uri="{FF2B5EF4-FFF2-40B4-BE49-F238E27FC236}">
                        <a16:creationId xmlns:a16="http://schemas.microsoft.com/office/drawing/2014/main" id="{4B49C7F8-2E96-CD21-0905-22DFCD563CFD}"/>
                      </a:ext>
                    </a:extLst>
                  </p:cNvPr>
                  <p:cNvGrpSpPr/>
                  <p:nvPr/>
                </p:nvGrpSpPr>
                <p:grpSpPr>
                  <a:xfrm>
                    <a:off x="3404400" y="3972486"/>
                    <a:ext cx="355841" cy="329139"/>
                    <a:chOff x="3404400" y="3972486"/>
                    <a:chExt cx="355841" cy="329139"/>
                  </a:xfrm>
                </p:grpSpPr>
                <p:sp>
                  <p:nvSpPr>
                    <p:cNvPr id="270" name="Freeform: Shape 269">
                      <a:extLst>
                        <a:ext uri="{FF2B5EF4-FFF2-40B4-BE49-F238E27FC236}">
                          <a16:creationId xmlns:a16="http://schemas.microsoft.com/office/drawing/2014/main" id="{D4B7A552-4B5E-3A67-B1B4-F2D593C3A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505" y="3972486"/>
                      <a:ext cx="355735" cy="328244"/>
                    </a:xfrm>
                    <a:custGeom>
                      <a:avLst/>
                      <a:gdLst>
                        <a:gd name="connsiteX0" fmla="*/ 226719 w 355735"/>
                        <a:gd name="connsiteY0" fmla="*/ 278581 h 328244"/>
                        <a:gd name="connsiteX1" fmla="*/ 55014 w 355735"/>
                        <a:gd name="connsiteY1" fmla="*/ 309194 h 328244"/>
                        <a:gd name="connsiteX2" fmla="*/ 24401 w 355735"/>
                        <a:gd name="connsiteY2" fmla="*/ 137596 h 328244"/>
                        <a:gd name="connsiteX3" fmla="*/ 355736 w 355735"/>
                        <a:gd name="connsiteY3" fmla="*/ 0 h 328244"/>
                        <a:gd name="connsiteX4" fmla="*/ 226719 w 355735"/>
                        <a:gd name="connsiteY4" fmla="*/ 278581 h 328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735" h="328244">
                          <a:moveTo>
                            <a:pt x="226719" y="278581"/>
                          </a:moveTo>
                          <a:cubicBezTo>
                            <a:pt x="174074" y="322011"/>
                            <a:pt x="110836" y="348174"/>
                            <a:pt x="55014" y="309194"/>
                          </a:cubicBezTo>
                          <a:cubicBezTo>
                            <a:pt x="-809" y="270214"/>
                            <a:pt x="-19664" y="189499"/>
                            <a:pt x="24401" y="137596"/>
                          </a:cubicBezTo>
                          <a:cubicBezTo>
                            <a:pt x="128526" y="14618"/>
                            <a:pt x="238794" y="109738"/>
                            <a:pt x="355736" y="0"/>
                          </a:cubicBezTo>
                          <a:cubicBezTo>
                            <a:pt x="355736" y="0"/>
                            <a:pt x="325229" y="197020"/>
                            <a:pt x="226719" y="278581"/>
                          </a:cubicBezTo>
                          <a:close/>
                        </a:path>
                      </a:pathLst>
                    </a:custGeom>
                    <a:solidFill>
                      <a:srgbClr val="F27E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71" name="Freeform: Shape 270">
                      <a:extLst>
                        <a:ext uri="{FF2B5EF4-FFF2-40B4-BE49-F238E27FC236}">
                          <a16:creationId xmlns:a16="http://schemas.microsoft.com/office/drawing/2014/main" id="{ABA387B0-66B0-7B14-524E-637E5C9854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400" y="4079576"/>
                      <a:ext cx="328194" cy="221154"/>
                    </a:xfrm>
                    <a:custGeom>
                      <a:avLst/>
                      <a:gdLst>
                        <a:gd name="connsiteX0" fmla="*/ 328195 w 328194"/>
                        <a:gd name="connsiteY0" fmla="*/ 2118 h 221154"/>
                        <a:gd name="connsiteX1" fmla="*/ 200131 w 328194"/>
                        <a:gd name="connsiteY1" fmla="*/ 90248 h 221154"/>
                        <a:gd name="connsiteX2" fmla="*/ 68572 w 328194"/>
                        <a:gd name="connsiteY2" fmla="*/ 94802 h 221154"/>
                        <a:gd name="connsiteX3" fmla="*/ 55543 w 328194"/>
                        <a:gd name="connsiteY3" fmla="*/ 0 h 221154"/>
                        <a:gd name="connsiteX4" fmla="*/ 24401 w 328194"/>
                        <a:gd name="connsiteY4" fmla="*/ 30506 h 221154"/>
                        <a:gd name="connsiteX5" fmla="*/ 55014 w 328194"/>
                        <a:gd name="connsiteY5" fmla="*/ 202104 h 221154"/>
                        <a:gd name="connsiteX6" fmla="*/ 226718 w 328194"/>
                        <a:gd name="connsiteY6" fmla="*/ 171492 h 221154"/>
                        <a:gd name="connsiteX7" fmla="*/ 328089 w 328194"/>
                        <a:gd name="connsiteY7" fmla="*/ 2118 h 221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8194" h="221154">
                          <a:moveTo>
                            <a:pt x="328195" y="2118"/>
                          </a:moveTo>
                          <a:cubicBezTo>
                            <a:pt x="294087" y="39298"/>
                            <a:pt x="246103" y="73300"/>
                            <a:pt x="200131" y="90248"/>
                          </a:cubicBezTo>
                          <a:cubicBezTo>
                            <a:pt x="166871" y="102429"/>
                            <a:pt x="98972" y="127215"/>
                            <a:pt x="68572" y="94802"/>
                          </a:cubicBezTo>
                          <a:cubicBezTo>
                            <a:pt x="42408" y="66838"/>
                            <a:pt x="46540" y="33154"/>
                            <a:pt x="55543" y="0"/>
                          </a:cubicBezTo>
                          <a:cubicBezTo>
                            <a:pt x="45057" y="8368"/>
                            <a:pt x="34782" y="18431"/>
                            <a:pt x="24401" y="30506"/>
                          </a:cubicBezTo>
                          <a:cubicBezTo>
                            <a:pt x="-19664" y="82409"/>
                            <a:pt x="-809" y="163124"/>
                            <a:pt x="55014" y="202104"/>
                          </a:cubicBezTo>
                          <a:cubicBezTo>
                            <a:pt x="110836" y="241084"/>
                            <a:pt x="174179" y="214921"/>
                            <a:pt x="226718" y="171492"/>
                          </a:cubicBezTo>
                          <a:cubicBezTo>
                            <a:pt x="275868" y="130711"/>
                            <a:pt x="307963" y="61436"/>
                            <a:pt x="328089" y="2118"/>
                          </a:cubicBezTo>
                          <a:close/>
                        </a:path>
                      </a:pathLst>
                    </a:custGeom>
                    <a:solidFill>
                      <a:srgbClr val="F06173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9" name="Freeform: Shape 328">
                      <a:extLst>
                        <a:ext uri="{FF2B5EF4-FFF2-40B4-BE49-F238E27FC236}">
                          <a16:creationId xmlns:a16="http://schemas.microsoft.com/office/drawing/2014/main" id="{6002C36A-40CD-D9A3-ADA4-1610F44842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442" y="4152875"/>
                      <a:ext cx="294574" cy="147960"/>
                    </a:xfrm>
                    <a:custGeom>
                      <a:avLst/>
                      <a:gdLst>
                        <a:gd name="connsiteX0" fmla="*/ 294575 w 294574"/>
                        <a:gd name="connsiteY0" fmla="*/ 8262 h 147960"/>
                        <a:gd name="connsiteX1" fmla="*/ 261526 w 294574"/>
                        <a:gd name="connsiteY1" fmla="*/ 36120 h 147960"/>
                        <a:gd name="connsiteX2" fmla="*/ 120646 w 294574"/>
                        <a:gd name="connsiteY2" fmla="*/ 88235 h 147960"/>
                        <a:gd name="connsiteX3" fmla="*/ 5928 w 294574"/>
                        <a:gd name="connsiteY3" fmla="*/ 6779 h 147960"/>
                        <a:gd name="connsiteX4" fmla="*/ 2857 w 294574"/>
                        <a:gd name="connsiteY4" fmla="*/ 0 h 147960"/>
                        <a:gd name="connsiteX5" fmla="*/ 54972 w 294574"/>
                        <a:gd name="connsiteY5" fmla="*/ 128910 h 147960"/>
                        <a:gd name="connsiteX6" fmla="*/ 226677 w 294574"/>
                        <a:gd name="connsiteY6" fmla="*/ 98298 h 147960"/>
                        <a:gd name="connsiteX7" fmla="*/ 294469 w 294574"/>
                        <a:gd name="connsiteY7" fmla="*/ 8368 h 147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4574" h="147960">
                          <a:moveTo>
                            <a:pt x="294575" y="8262"/>
                          </a:moveTo>
                          <a:cubicBezTo>
                            <a:pt x="284830" y="18855"/>
                            <a:pt x="273919" y="28282"/>
                            <a:pt x="261526" y="36120"/>
                          </a:cubicBezTo>
                          <a:cubicBezTo>
                            <a:pt x="223499" y="60059"/>
                            <a:pt x="168312" y="95120"/>
                            <a:pt x="120646" y="88235"/>
                          </a:cubicBezTo>
                          <a:cubicBezTo>
                            <a:pt x="74250" y="81456"/>
                            <a:pt x="27113" y="49785"/>
                            <a:pt x="5928" y="6779"/>
                          </a:cubicBezTo>
                          <a:cubicBezTo>
                            <a:pt x="4975" y="4661"/>
                            <a:pt x="3916" y="2330"/>
                            <a:pt x="2857" y="0"/>
                          </a:cubicBezTo>
                          <a:cubicBezTo>
                            <a:pt x="-8054" y="46607"/>
                            <a:pt x="12919" y="99569"/>
                            <a:pt x="54972" y="128910"/>
                          </a:cubicBezTo>
                          <a:cubicBezTo>
                            <a:pt x="110794" y="167890"/>
                            <a:pt x="174138" y="141727"/>
                            <a:pt x="226677" y="98298"/>
                          </a:cubicBezTo>
                          <a:cubicBezTo>
                            <a:pt x="254429" y="75206"/>
                            <a:pt x="276673" y="42794"/>
                            <a:pt x="294469" y="8368"/>
                          </a:cubicBezTo>
                          <a:close/>
                        </a:path>
                      </a:pathLst>
                    </a:custGeom>
                    <a:solidFill>
                      <a:srgbClr val="EE4A6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4" name="Graphic 8">
                    <a:extLst>
                      <a:ext uri="{FF2B5EF4-FFF2-40B4-BE49-F238E27FC236}">
                        <a16:creationId xmlns:a16="http://schemas.microsoft.com/office/drawing/2014/main" id="{6EFAD79D-B83D-9B8E-2CBA-146A91A75082}"/>
                      </a:ext>
                    </a:extLst>
                  </p:cNvPr>
                  <p:cNvGrpSpPr/>
                  <p:nvPr/>
                </p:nvGrpSpPr>
                <p:grpSpPr>
                  <a:xfrm>
                    <a:off x="2938791" y="482554"/>
                    <a:ext cx="2731831" cy="4041647"/>
                    <a:chOff x="2938791" y="482554"/>
                    <a:chExt cx="2731831" cy="4041647"/>
                  </a:xfrm>
                </p:grpSpPr>
                <p:sp>
                  <p:nvSpPr>
                    <p:cNvPr id="266" name="Freeform: Shape 265">
                      <a:extLst>
                        <a:ext uri="{FF2B5EF4-FFF2-40B4-BE49-F238E27FC236}">
                          <a16:creationId xmlns:a16="http://schemas.microsoft.com/office/drawing/2014/main" id="{C2304316-1D20-2828-4647-AEEC6344D5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791" y="806190"/>
                      <a:ext cx="2731831" cy="3699837"/>
                    </a:xfrm>
                    <a:custGeom>
                      <a:avLst/>
                      <a:gdLst>
                        <a:gd name="connsiteX0" fmla="*/ 2157274 w 2731831"/>
                        <a:gd name="connsiteY0" fmla="*/ 3699732 h 3699837"/>
                        <a:gd name="connsiteX1" fmla="*/ 2488291 w 2731831"/>
                        <a:gd name="connsiteY1" fmla="*/ 3350393 h 3699837"/>
                        <a:gd name="connsiteX2" fmla="*/ 2712852 w 2731831"/>
                        <a:gd name="connsiteY2" fmla="*/ 2673005 h 3699837"/>
                        <a:gd name="connsiteX3" fmla="*/ 2087893 w 2731831"/>
                        <a:gd name="connsiteY3" fmla="*/ 1488875 h 3699837"/>
                        <a:gd name="connsiteX4" fmla="*/ 926211 w 2731831"/>
                        <a:gd name="connsiteY4" fmla="*/ 917942 h 3699837"/>
                        <a:gd name="connsiteX5" fmla="*/ 616697 w 2731831"/>
                        <a:gd name="connsiteY5" fmla="*/ 584068 h 3699837"/>
                        <a:gd name="connsiteX6" fmla="*/ 835009 w 2731831"/>
                        <a:gd name="connsiteY6" fmla="*/ 0 h 3699837"/>
                        <a:gd name="connsiteX7" fmla="*/ 99040 w 2731831"/>
                        <a:gd name="connsiteY7" fmla="*/ 823140 h 3699837"/>
                        <a:gd name="connsiteX8" fmla="*/ 249242 w 2731831"/>
                        <a:gd name="connsiteY8" fmla="*/ 1712376 h 3699837"/>
                        <a:gd name="connsiteX9" fmla="*/ 0 w 2731831"/>
                        <a:gd name="connsiteY9" fmla="*/ 2393683 h 3699837"/>
                        <a:gd name="connsiteX10" fmla="*/ 2157168 w 2731831"/>
                        <a:gd name="connsiteY10" fmla="*/ 3699838 h 3699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31831" h="3699837">
                          <a:moveTo>
                            <a:pt x="2157274" y="3699732"/>
                          </a:moveTo>
                          <a:cubicBezTo>
                            <a:pt x="2157274" y="3699732"/>
                            <a:pt x="2324212" y="3677594"/>
                            <a:pt x="2488291" y="3350393"/>
                          </a:cubicBezTo>
                          <a:cubicBezTo>
                            <a:pt x="2489774" y="3347427"/>
                            <a:pt x="2670906" y="2908158"/>
                            <a:pt x="2712852" y="2673005"/>
                          </a:cubicBezTo>
                          <a:cubicBezTo>
                            <a:pt x="2801194" y="2177914"/>
                            <a:pt x="2579175" y="1620857"/>
                            <a:pt x="2087893" y="1488875"/>
                          </a:cubicBezTo>
                          <a:cubicBezTo>
                            <a:pt x="1370885" y="1296093"/>
                            <a:pt x="1470243" y="953109"/>
                            <a:pt x="926211" y="917942"/>
                          </a:cubicBezTo>
                          <a:cubicBezTo>
                            <a:pt x="760755" y="907244"/>
                            <a:pt x="272969" y="884576"/>
                            <a:pt x="616697" y="584068"/>
                          </a:cubicBezTo>
                          <a:cubicBezTo>
                            <a:pt x="780034" y="441176"/>
                            <a:pt x="835009" y="0"/>
                            <a:pt x="835009" y="0"/>
                          </a:cubicBezTo>
                          <a:cubicBezTo>
                            <a:pt x="532486" y="518077"/>
                            <a:pt x="279325" y="432596"/>
                            <a:pt x="99040" y="823140"/>
                          </a:cubicBezTo>
                          <a:cubicBezTo>
                            <a:pt x="-116730" y="1290373"/>
                            <a:pt x="322437" y="1531139"/>
                            <a:pt x="249242" y="1712376"/>
                          </a:cubicBezTo>
                          <a:cubicBezTo>
                            <a:pt x="103701" y="2072201"/>
                            <a:pt x="0" y="2393683"/>
                            <a:pt x="0" y="2393683"/>
                          </a:cubicBezTo>
                          <a:cubicBezTo>
                            <a:pt x="1086476" y="2123999"/>
                            <a:pt x="1709528" y="2823312"/>
                            <a:pt x="2157168" y="3699838"/>
                          </a:cubicBezTo>
                          <a:close/>
                        </a:path>
                      </a:pathLst>
                    </a:custGeom>
                    <a:solidFill>
                      <a:srgbClr val="5AB94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7" name="Freeform: Shape 266">
                      <a:extLst>
                        <a:ext uri="{FF2B5EF4-FFF2-40B4-BE49-F238E27FC236}">
                          <a16:creationId xmlns:a16="http://schemas.microsoft.com/office/drawing/2014/main" id="{3DB031E5-86A2-C0F4-1492-523E00381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897" y="2562816"/>
                      <a:ext cx="2497109" cy="1951686"/>
                    </a:xfrm>
                    <a:custGeom>
                      <a:avLst/>
                      <a:gdLst>
                        <a:gd name="connsiteX0" fmla="*/ 2132488 w 2497109"/>
                        <a:gd name="connsiteY0" fmla="*/ 1951686 h 1951686"/>
                        <a:gd name="connsiteX1" fmla="*/ 2488185 w 2497109"/>
                        <a:gd name="connsiteY1" fmla="*/ 1593767 h 1951686"/>
                        <a:gd name="connsiteX2" fmla="*/ 802066 w 2497109"/>
                        <a:gd name="connsiteY2" fmla="*/ 30639 h 1951686"/>
                        <a:gd name="connsiteX3" fmla="*/ 0 w 2497109"/>
                        <a:gd name="connsiteY3" fmla="*/ 636951 h 1951686"/>
                        <a:gd name="connsiteX4" fmla="*/ 2132488 w 2497109"/>
                        <a:gd name="connsiteY4" fmla="*/ 1951686 h 1951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97109" h="1951686">
                          <a:moveTo>
                            <a:pt x="2132488" y="1951686"/>
                          </a:moveTo>
                          <a:cubicBezTo>
                            <a:pt x="2153885" y="1924463"/>
                            <a:pt x="2289575" y="1973083"/>
                            <a:pt x="2488185" y="1593767"/>
                          </a:cubicBezTo>
                          <a:cubicBezTo>
                            <a:pt x="2569641" y="1438164"/>
                            <a:pt x="2100287" y="391841"/>
                            <a:pt x="802066" y="30639"/>
                          </a:cubicBezTo>
                          <a:cubicBezTo>
                            <a:pt x="100523" y="-164580"/>
                            <a:pt x="0" y="636951"/>
                            <a:pt x="0" y="636951"/>
                          </a:cubicBezTo>
                          <a:cubicBezTo>
                            <a:pt x="1470878" y="330617"/>
                            <a:pt x="2132170" y="1946919"/>
                            <a:pt x="2132488" y="1951686"/>
                          </a:cubicBezTo>
                          <a:close/>
                        </a:path>
                      </a:pathLst>
                    </a:custGeom>
                    <a:solidFill>
                      <a:srgbClr val="499C3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8" name="Freeform: Shape 267">
                      <a:extLst>
                        <a:ext uri="{FF2B5EF4-FFF2-40B4-BE49-F238E27FC236}">
                          <a16:creationId xmlns:a16="http://schemas.microsoft.com/office/drawing/2014/main" id="{E56884B8-BA1A-07DE-06C7-579EAA8DD7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8849" y="482660"/>
                      <a:ext cx="676364" cy="674883"/>
                    </a:xfrm>
                    <a:custGeom>
                      <a:avLst/>
                      <a:gdLst>
                        <a:gd name="connsiteX0" fmla="*/ 505808 w 676364"/>
                        <a:gd name="connsiteY0" fmla="*/ 648295 h 674883"/>
                        <a:gd name="connsiteX1" fmla="*/ 644570 w 676364"/>
                        <a:gd name="connsiteY1" fmla="*/ 342385 h 674883"/>
                        <a:gd name="connsiteX2" fmla="*/ 581227 w 676364"/>
                        <a:gd name="connsiteY2" fmla="*/ 101195 h 674883"/>
                        <a:gd name="connsiteX3" fmla="*/ 120134 w 676364"/>
                        <a:gd name="connsiteY3" fmla="*/ 98547 h 674883"/>
                        <a:gd name="connsiteX4" fmla="*/ 94924 w 676364"/>
                        <a:gd name="connsiteY4" fmla="*/ 498094 h 674883"/>
                        <a:gd name="connsiteX5" fmla="*/ 245973 w 676364"/>
                        <a:gd name="connsiteY5" fmla="*/ 582834 h 674883"/>
                        <a:gd name="connsiteX6" fmla="*/ 505808 w 676364"/>
                        <a:gd name="connsiteY6" fmla="*/ 648295 h 674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6364" h="674883">
                          <a:moveTo>
                            <a:pt x="505808" y="648295"/>
                          </a:moveTo>
                          <a:cubicBezTo>
                            <a:pt x="618512" y="602430"/>
                            <a:pt x="733759" y="472566"/>
                            <a:pt x="644570" y="342385"/>
                          </a:cubicBezTo>
                          <a:cubicBezTo>
                            <a:pt x="611098" y="293448"/>
                            <a:pt x="649972" y="214534"/>
                            <a:pt x="581227" y="101195"/>
                          </a:cubicBezTo>
                          <a:cubicBezTo>
                            <a:pt x="466298" y="-88092"/>
                            <a:pt x="186549" y="34356"/>
                            <a:pt x="120134" y="98547"/>
                          </a:cubicBezTo>
                          <a:cubicBezTo>
                            <a:pt x="-30492" y="243875"/>
                            <a:pt x="-40131" y="406363"/>
                            <a:pt x="94924" y="498094"/>
                          </a:cubicBezTo>
                          <a:cubicBezTo>
                            <a:pt x="142696" y="530507"/>
                            <a:pt x="215784" y="514194"/>
                            <a:pt x="245973" y="582834"/>
                          </a:cubicBezTo>
                          <a:cubicBezTo>
                            <a:pt x="302325" y="710367"/>
                            <a:pt x="434414" y="677212"/>
                            <a:pt x="505808" y="648295"/>
                          </a:cubicBezTo>
                          <a:close/>
                        </a:path>
                      </a:pathLst>
                    </a:custGeom>
                    <a:solidFill>
                      <a:srgbClr val="FFF1E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" name="Freeform: Shape 268">
                      <a:extLst>
                        <a:ext uri="{FF2B5EF4-FFF2-40B4-BE49-F238E27FC236}">
                          <a16:creationId xmlns:a16="http://schemas.microsoft.com/office/drawing/2014/main" id="{00584407-49EA-1BB1-E49A-255EFA3AF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9082" y="482554"/>
                      <a:ext cx="676107" cy="504979"/>
                    </a:xfrm>
                    <a:custGeom>
                      <a:avLst/>
                      <a:gdLst>
                        <a:gd name="connsiteX0" fmla="*/ 19484 w 676107"/>
                        <a:gd name="connsiteY0" fmla="*/ 392381 h 504979"/>
                        <a:gd name="connsiteX1" fmla="*/ 204959 w 676107"/>
                        <a:gd name="connsiteY1" fmla="*/ 177037 h 504979"/>
                        <a:gd name="connsiteX2" fmla="*/ 491064 w 676107"/>
                        <a:gd name="connsiteY2" fmla="*/ 187205 h 504979"/>
                        <a:gd name="connsiteX3" fmla="*/ 531315 w 676107"/>
                        <a:gd name="connsiteY3" fmla="*/ 294825 h 504979"/>
                        <a:gd name="connsiteX4" fmla="*/ 616903 w 676107"/>
                        <a:gd name="connsiteY4" fmla="*/ 375645 h 504979"/>
                        <a:gd name="connsiteX5" fmla="*/ 661710 w 676107"/>
                        <a:gd name="connsiteY5" fmla="*/ 504979 h 504979"/>
                        <a:gd name="connsiteX6" fmla="*/ 644338 w 676107"/>
                        <a:gd name="connsiteY6" fmla="*/ 342385 h 504979"/>
                        <a:gd name="connsiteX7" fmla="*/ 580994 w 676107"/>
                        <a:gd name="connsiteY7" fmla="*/ 101195 h 504979"/>
                        <a:gd name="connsiteX8" fmla="*/ 119901 w 676107"/>
                        <a:gd name="connsiteY8" fmla="*/ 98547 h 504979"/>
                        <a:gd name="connsiteX9" fmla="*/ 17895 w 676107"/>
                        <a:gd name="connsiteY9" fmla="*/ 411659 h 504979"/>
                        <a:gd name="connsiteX10" fmla="*/ 19484 w 676107"/>
                        <a:gd name="connsiteY10" fmla="*/ 392381 h 504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6107" h="504979">
                          <a:moveTo>
                            <a:pt x="19484" y="392381"/>
                          </a:moveTo>
                          <a:cubicBezTo>
                            <a:pt x="31772" y="281902"/>
                            <a:pt x="103695" y="214322"/>
                            <a:pt x="204959" y="177037"/>
                          </a:cubicBezTo>
                          <a:cubicBezTo>
                            <a:pt x="278578" y="149814"/>
                            <a:pt x="444774" y="86153"/>
                            <a:pt x="491064" y="187205"/>
                          </a:cubicBezTo>
                          <a:cubicBezTo>
                            <a:pt x="507588" y="223114"/>
                            <a:pt x="504410" y="262094"/>
                            <a:pt x="531315" y="294825"/>
                          </a:cubicBezTo>
                          <a:cubicBezTo>
                            <a:pt x="556314" y="325331"/>
                            <a:pt x="589574" y="347257"/>
                            <a:pt x="616903" y="375645"/>
                          </a:cubicBezTo>
                          <a:cubicBezTo>
                            <a:pt x="652176" y="412295"/>
                            <a:pt x="663510" y="457949"/>
                            <a:pt x="661710" y="504979"/>
                          </a:cubicBezTo>
                          <a:cubicBezTo>
                            <a:pt x="683212" y="455406"/>
                            <a:pt x="683106" y="398843"/>
                            <a:pt x="644338" y="342385"/>
                          </a:cubicBezTo>
                          <a:cubicBezTo>
                            <a:pt x="610865" y="293448"/>
                            <a:pt x="649740" y="214534"/>
                            <a:pt x="580994" y="101195"/>
                          </a:cubicBezTo>
                          <a:cubicBezTo>
                            <a:pt x="466065" y="-88092"/>
                            <a:pt x="186317" y="34356"/>
                            <a:pt x="119901" y="98547"/>
                          </a:cubicBezTo>
                          <a:cubicBezTo>
                            <a:pt x="9315" y="205213"/>
                            <a:pt x="-25004" y="321200"/>
                            <a:pt x="17895" y="411659"/>
                          </a:cubicBezTo>
                          <a:cubicBezTo>
                            <a:pt x="18319" y="405304"/>
                            <a:pt x="18743" y="398737"/>
                            <a:pt x="19484" y="392381"/>
                          </a:cubicBezTo>
                          <a:close/>
                        </a:path>
                      </a:pathLst>
                    </a:custGeom>
                    <a:solidFill>
                      <a:srgbClr val="ECDBE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5" name="Graphic 8">
                    <a:extLst>
                      <a:ext uri="{FF2B5EF4-FFF2-40B4-BE49-F238E27FC236}">
                        <a16:creationId xmlns:a16="http://schemas.microsoft.com/office/drawing/2014/main" id="{48A05A23-4935-9C80-7116-054A94C5F78F}"/>
                      </a:ext>
                    </a:extLst>
                  </p:cNvPr>
                  <p:cNvGrpSpPr/>
                  <p:nvPr/>
                </p:nvGrpSpPr>
                <p:grpSpPr>
                  <a:xfrm>
                    <a:off x="3263270" y="4227658"/>
                    <a:ext cx="506927" cy="363668"/>
                    <a:chOff x="3263270" y="4227658"/>
                    <a:chExt cx="506927" cy="363668"/>
                  </a:xfrm>
                </p:grpSpPr>
                <p:sp>
                  <p:nvSpPr>
                    <p:cNvPr id="264" name="Freeform: Shape 263">
                      <a:extLst>
                        <a:ext uri="{FF2B5EF4-FFF2-40B4-BE49-F238E27FC236}">
                          <a16:creationId xmlns:a16="http://schemas.microsoft.com/office/drawing/2014/main" id="{C9B1A29D-FF9A-1A09-4F76-E8918BA7A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270" y="4227658"/>
                      <a:ext cx="506927" cy="362796"/>
                    </a:xfrm>
                    <a:custGeom>
                      <a:avLst/>
                      <a:gdLst>
                        <a:gd name="connsiteX0" fmla="*/ 13952 w 506927"/>
                        <a:gd name="connsiteY0" fmla="*/ 106 h 362796"/>
                        <a:gd name="connsiteX1" fmla="*/ 158752 w 506927"/>
                        <a:gd name="connsiteY1" fmla="*/ 333556 h 362796"/>
                        <a:gd name="connsiteX2" fmla="*/ 506928 w 506927"/>
                        <a:gd name="connsiteY2" fmla="*/ 228691 h 362796"/>
                        <a:gd name="connsiteX3" fmla="*/ 13952 w 506927"/>
                        <a:gd name="connsiteY3" fmla="*/ 0 h 362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06927" h="362796">
                          <a:moveTo>
                            <a:pt x="13952" y="106"/>
                          </a:moveTo>
                          <a:cubicBezTo>
                            <a:pt x="13952" y="106"/>
                            <a:pt x="-66446" y="229221"/>
                            <a:pt x="158752" y="333556"/>
                          </a:cubicBezTo>
                          <a:cubicBezTo>
                            <a:pt x="383949" y="438104"/>
                            <a:pt x="506928" y="228691"/>
                            <a:pt x="506928" y="228691"/>
                          </a:cubicBezTo>
                          <a:lnTo>
                            <a:pt x="13952" y="0"/>
                          </a:lnTo>
                          <a:close/>
                        </a:path>
                      </a:pathLst>
                    </a:custGeom>
                    <a:solidFill>
                      <a:srgbClr val="55111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5" name="Freeform: Shape 264">
                      <a:extLst>
                        <a:ext uri="{FF2B5EF4-FFF2-40B4-BE49-F238E27FC236}">
                          <a16:creationId xmlns:a16="http://schemas.microsoft.com/office/drawing/2014/main" id="{566BAC17-C196-C852-FEA3-4644F11A1B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6093" y="4496264"/>
                      <a:ext cx="263753" cy="94172"/>
                    </a:xfrm>
                    <a:custGeom>
                      <a:avLst/>
                      <a:gdLst>
                        <a:gd name="connsiteX0" fmla="*/ 139609 w 263753"/>
                        <a:gd name="connsiteY0" fmla="*/ 3620 h 94172"/>
                        <a:gd name="connsiteX1" fmla="*/ 0 w 263753"/>
                        <a:gd name="connsiteY1" fmla="*/ 32220 h 94172"/>
                        <a:gd name="connsiteX2" fmla="*/ 56035 w 263753"/>
                        <a:gd name="connsiteY2" fmla="*/ 64950 h 94172"/>
                        <a:gd name="connsiteX3" fmla="*/ 263754 w 263753"/>
                        <a:gd name="connsiteY3" fmla="*/ 78191 h 94172"/>
                        <a:gd name="connsiteX4" fmla="*/ 139715 w 263753"/>
                        <a:gd name="connsiteY4" fmla="*/ 3620 h 94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3753" h="94172">
                          <a:moveTo>
                            <a:pt x="139609" y="3620"/>
                          </a:moveTo>
                          <a:cubicBezTo>
                            <a:pt x="101688" y="-3053"/>
                            <a:pt x="25952" y="-4006"/>
                            <a:pt x="0" y="32220"/>
                          </a:cubicBezTo>
                          <a:cubicBezTo>
                            <a:pt x="16207" y="44084"/>
                            <a:pt x="34743" y="55100"/>
                            <a:pt x="56035" y="64950"/>
                          </a:cubicBezTo>
                          <a:cubicBezTo>
                            <a:pt x="139715" y="103825"/>
                            <a:pt x="209202" y="99270"/>
                            <a:pt x="263754" y="78191"/>
                          </a:cubicBezTo>
                          <a:cubicBezTo>
                            <a:pt x="230705" y="41436"/>
                            <a:pt x="189712" y="12412"/>
                            <a:pt x="139715" y="3620"/>
                          </a:cubicBezTo>
                          <a:close/>
                        </a:path>
                      </a:pathLst>
                    </a:custGeom>
                    <a:solidFill>
                      <a:srgbClr val="F05E65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6" name="Graphic 8">
                    <a:extLst>
                      <a:ext uri="{FF2B5EF4-FFF2-40B4-BE49-F238E27FC236}">
                        <a16:creationId xmlns:a16="http://schemas.microsoft.com/office/drawing/2014/main" id="{9686BEA0-5065-7904-20FA-3EA4BDFD3BF8}"/>
                      </a:ext>
                    </a:extLst>
                  </p:cNvPr>
                  <p:cNvGrpSpPr/>
                  <p:nvPr/>
                </p:nvGrpSpPr>
                <p:grpSpPr>
                  <a:xfrm>
                    <a:off x="3248196" y="3671359"/>
                    <a:ext cx="1005103" cy="633131"/>
                    <a:chOff x="3248196" y="3671359"/>
                    <a:chExt cx="1005103" cy="633131"/>
                  </a:xfrm>
                </p:grpSpPr>
                <p:sp>
                  <p:nvSpPr>
                    <p:cNvPr id="260" name="Freeform: Shape 259">
                      <a:extLst>
                        <a:ext uri="{FF2B5EF4-FFF2-40B4-BE49-F238E27FC236}">
                          <a16:creationId xmlns:a16="http://schemas.microsoft.com/office/drawing/2014/main" id="{FCE0F392-C864-66CC-1DCA-CD9C9235E2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8196" y="3821708"/>
                      <a:ext cx="158135" cy="128533"/>
                    </a:xfrm>
                    <a:custGeom>
                      <a:avLst/>
                      <a:gdLst>
                        <a:gd name="connsiteX0" fmla="*/ 81776 w 158135"/>
                        <a:gd name="connsiteY0" fmla="*/ 128428 h 128533"/>
                        <a:gd name="connsiteX1" fmla="*/ 47562 w 158135"/>
                        <a:gd name="connsiteY1" fmla="*/ 120907 h 128533"/>
                        <a:gd name="connsiteX2" fmla="*/ 4980 w 158135"/>
                        <a:gd name="connsiteY2" fmla="*/ 74618 h 128533"/>
                        <a:gd name="connsiteX3" fmla="*/ 7734 w 158135"/>
                        <a:gd name="connsiteY3" fmla="*/ 12123 h 128533"/>
                        <a:gd name="connsiteX4" fmla="*/ 35699 w 158135"/>
                        <a:gd name="connsiteY4" fmla="*/ 1954 h 128533"/>
                        <a:gd name="connsiteX5" fmla="*/ 45868 w 158135"/>
                        <a:gd name="connsiteY5" fmla="*/ 29918 h 128533"/>
                        <a:gd name="connsiteX6" fmla="*/ 44491 w 158135"/>
                        <a:gd name="connsiteY6" fmla="*/ 60213 h 128533"/>
                        <a:gd name="connsiteX7" fmla="*/ 65252 w 158135"/>
                        <a:gd name="connsiteY7" fmla="*/ 82774 h 128533"/>
                        <a:gd name="connsiteX8" fmla="*/ 118003 w 158135"/>
                        <a:gd name="connsiteY8" fmla="*/ 63390 h 128533"/>
                        <a:gd name="connsiteX9" fmla="*/ 145967 w 158135"/>
                        <a:gd name="connsiteY9" fmla="*/ 53221 h 128533"/>
                        <a:gd name="connsiteX10" fmla="*/ 156136 w 158135"/>
                        <a:gd name="connsiteY10" fmla="*/ 81185 h 128533"/>
                        <a:gd name="connsiteX11" fmla="*/ 81776 w 158135"/>
                        <a:gd name="connsiteY11" fmla="*/ 128534 h 128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8135" h="128533">
                          <a:moveTo>
                            <a:pt x="81776" y="128428"/>
                          </a:moveTo>
                          <a:cubicBezTo>
                            <a:pt x="70336" y="128428"/>
                            <a:pt x="58685" y="125992"/>
                            <a:pt x="47562" y="120907"/>
                          </a:cubicBezTo>
                          <a:cubicBezTo>
                            <a:pt x="27648" y="111586"/>
                            <a:pt x="12501" y="95167"/>
                            <a:pt x="4980" y="74618"/>
                          </a:cubicBezTo>
                          <a:cubicBezTo>
                            <a:pt x="-2540" y="54069"/>
                            <a:pt x="-1481" y="31931"/>
                            <a:pt x="7734" y="12123"/>
                          </a:cubicBezTo>
                          <a:cubicBezTo>
                            <a:pt x="12607" y="1636"/>
                            <a:pt x="25212" y="-2919"/>
                            <a:pt x="35699" y="1954"/>
                          </a:cubicBezTo>
                          <a:cubicBezTo>
                            <a:pt x="46185" y="6826"/>
                            <a:pt x="50740" y="19432"/>
                            <a:pt x="45868" y="29918"/>
                          </a:cubicBezTo>
                          <a:cubicBezTo>
                            <a:pt x="41419" y="39557"/>
                            <a:pt x="40889" y="50256"/>
                            <a:pt x="44491" y="60213"/>
                          </a:cubicBezTo>
                          <a:cubicBezTo>
                            <a:pt x="48092" y="70169"/>
                            <a:pt x="55507" y="78219"/>
                            <a:pt x="65252" y="82774"/>
                          </a:cubicBezTo>
                          <a:cubicBezTo>
                            <a:pt x="85060" y="91990"/>
                            <a:pt x="108681" y="83304"/>
                            <a:pt x="118003" y="63390"/>
                          </a:cubicBezTo>
                          <a:cubicBezTo>
                            <a:pt x="122875" y="52904"/>
                            <a:pt x="135374" y="48349"/>
                            <a:pt x="145967" y="53221"/>
                          </a:cubicBezTo>
                          <a:cubicBezTo>
                            <a:pt x="156454" y="58094"/>
                            <a:pt x="161114" y="70593"/>
                            <a:pt x="156136" y="81185"/>
                          </a:cubicBezTo>
                          <a:cubicBezTo>
                            <a:pt x="142259" y="110950"/>
                            <a:pt x="112600" y="128534"/>
                            <a:pt x="81776" y="128534"/>
                          </a:cubicBezTo>
                          <a:close/>
                        </a:path>
                      </a:pathLst>
                    </a:custGeom>
                    <a:solidFill>
                      <a:srgbClr val="4A1319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1" name="Freeform: Shape 260">
                      <a:extLst>
                        <a:ext uri="{FF2B5EF4-FFF2-40B4-BE49-F238E27FC236}">
                          <a16:creationId xmlns:a16="http://schemas.microsoft.com/office/drawing/2014/main" id="{C0DC1628-F7A3-4314-7D44-A4F39FBB65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8333" y="4174439"/>
                      <a:ext cx="158070" cy="128531"/>
                    </a:xfrm>
                    <a:custGeom>
                      <a:avLst/>
                      <a:gdLst>
                        <a:gd name="connsiteX0" fmla="*/ 81971 w 158070"/>
                        <a:gd name="connsiteY0" fmla="*/ 128532 h 128531"/>
                        <a:gd name="connsiteX1" fmla="*/ 47545 w 158070"/>
                        <a:gd name="connsiteY1" fmla="*/ 120905 h 128531"/>
                        <a:gd name="connsiteX2" fmla="*/ 5069 w 158070"/>
                        <a:gd name="connsiteY2" fmla="*/ 74828 h 128531"/>
                        <a:gd name="connsiteX3" fmla="*/ 7612 w 158070"/>
                        <a:gd name="connsiteY3" fmla="*/ 12226 h 128531"/>
                        <a:gd name="connsiteX4" fmla="*/ 35576 w 158070"/>
                        <a:gd name="connsiteY4" fmla="*/ 1952 h 128531"/>
                        <a:gd name="connsiteX5" fmla="*/ 45850 w 158070"/>
                        <a:gd name="connsiteY5" fmla="*/ 29916 h 128531"/>
                        <a:gd name="connsiteX6" fmla="*/ 44579 w 158070"/>
                        <a:gd name="connsiteY6" fmla="*/ 60316 h 128531"/>
                        <a:gd name="connsiteX7" fmla="*/ 65235 w 158070"/>
                        <a:gd name="connsiteY7" fmla="*/ 82666 h 128531"/>
                        <a:gd name="connsiteX8" fmla="*/ 95741 w 158070"/>
                        <a:gd name="connsiteY8" fmla="*/ 83937 h 128531"/>
                        <a:gd name="connsiteX9" fmla="*/ 117986 w 158070"/>
                        <a:gd name="connsiteY9" fmla="*/ 63494 h 128531"/>
                        <a:gd name="connsiteX10" fmla="*/ 145844 w 158070"/>
                        <a:gd name="connsiteY10" fmla="*/ 53219 h 128531"/>
                        <a:gd name="connsiteX11" fmla="*/ 156119 w 158070"/>
                        <a:gd name="connsiteY11" fmla="*/ 81077 h 128531"/>
                        <a:gd name="connsiteX12" fmla="*/ 110147 w 158070"/>
                        <a:gd name="connsiteY12" fmla="*/ 123447 h 128531"/>
                        <a:gd name="connsiteX13" fmla="*/ 81865 w 158070"/>
                        <a:gd name="connsiteY13" fmla="*/ 128532 h 128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8070" h="128531">
                          <a:moveTo>
                            <a:pt x="81971" y="128532"/>
                          </a:moveTo>
                          <a:cubicBezTo>
                            <a:pt x="70213" y="128532"/>
                            <a:pt x="58456" y="125989"/>
                            <a:pt x="47545" y="120905"/>
                          </a:cubicBezTo>
                          <a:cubicBezTo>
                            <a:pt x="27737" y="111795"/>
                            <a:pt x="12696" y="95377"/>
                            <a:pt x="5069" y="74828"/>
                          </a:cubicBezTo>
                          <a:cubicBezTo>
                            <a:pt x="-2451" y="54278"/>
                            <a:pt x="-1604" y="32034"/>
                            <a:pt x="7612" y="12226"/>
                          </a:cubicBezTo>
                          <a:cubicBezTo>
                            <a:pt x="12484" y="1634"/>
                            <a:pt x="24983" y="-2921"/>
                            <a:pt x="35576" y="1952"/>
                          </a:cubicBezTo>
                          <a:cubicBezTo>
                            <a:pt x="46168" y="6824"/>
                            <a:pt x="50723" y="19324"/>
                            <a:pt x="45850" y="29916"/>
                          </a:cubicBezTo>
                          <a:cubicBezTo>
                            <a:pt x="41402" y="39555"/>
                            <a:pt x="40978" y="50359"/>
                            <a:pt x="44579" y="60316"/>
                          </a:cubicBezTo>
                          <a:cubicBezTo>
                            <a:pt x="48287" y="70273"/>
                            <a:pt x="55596" y="78218"/>
                            <a:pt x="65235" y="82666"/>
                          </a:cubicBezTo>
                          <a:cubicBezTo>
                            <a:pt x="74980" y="87115"/>
                            <a:pt x="85784" y="87645"/>
                            <a:pt x="95741" y="83937"/>
                          </a:cubicBezTo>
                          <a:cubicBezTo>
                            <a:pt x="105698" y="80336"/>
                            <a:pt x="113537" y="73027"/>
                            <a:pt x="117986" y="63494"/>
                          </a:cubicBezTo>
                          <a:cubicBezTo>
                            <a:pt x="122858" y="52901"/>
                            <a:pt x="135357" y="48347"/>
                            <a:pt x="145844" y="53219"/>
                          </a:cubicBezTo>
                          <a:cubicBezTo>
                            <a:pt x="156436" y="58092"/>
                            <a:pt x="160991" y="70591"/>
                            <a:pt x="156119" y="81077"/>
                          </a:cubicBezTo>
                          <a:cubicBezTo>
                            <a:pt x="147009" y="100885"/>
                            <a:pt x="130697" y="115927"/>
                            <a:pt x="110147" y="123447"/>
                          </a:cubicBezTo>
                          <a:cubicBezTo>
                            <a:pt x="100932" y="126837"/>
                            <a:pt x="91398" y="128532"/>
                            <a:pt x="81865" y="128532"/>
                          </a:cubicBezTo>
                          <a:close/>
                        </a:path>
                      </a:pathLst>
                    </a:custGeom>
                    <a:solidFill>
                      <a:srgbClr val="4A1319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2" name="Freeform: Shape 261">
                      <a:extLst>
                        <a:ext uri="{FF2B5EF4-FFF2-40B4-BE49-F238E27FC236}">
                          <a16:creationId xmlns:a16="http://schemas.microsoft.com/office/drawing/2014/main" id="{0CA25C60-2F9C-F1B3-5A39-330C0920F1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0077" y="3671359"/>
                      <a:ext cx="196600" cy="110781"/>
                    </a:xfrm>
                    <a:custGeom>
                      <a:avLst/>
                      <a:gdLst>
                        <a:gd name="connsiteX0" fmla="*/ 162008 w 196600"/>
                        <a:gd name="connsiteY0" fmla="*/ 110675 h 110781"/>
                        <a:gd name="connsiteX1" fmla="*/ 134997 w 196600"/>
                        <a:gd name="connsiteY1" fmla="*/ 97752 h 110781"/>
                        <a:gd name="connsiteX2" fmla="*/ 48879 w 196600"/>
                        <a:gd name="connsiteY2" fmla="*/ 75084 h 110781"/>
                        <a:gd name="connsiteX3" fmla="*/ 3120 w 196600"/>
                        <a:gd name="connsiteY3" fmla="*/ 57607 h 110781"/>
                        <a:gd name="connsiteX4" fmla="*/ 19962 w 196600"/>
                        <a:gd name="connsiteY4" fmla="*/ 11954 h 110781"/>
                        <a:gd name="connsiteX5" fmla="*/ 188912 w 196600"/>
                        <a:gd name="connsiteY5" fmla="*/ 54217 h 110781"/>
                        <a:gd name="connsiteX6" fmla="*/ 183616 w 196600"/>
                        <a:gd name="connsiteY6" fmla="*/ 103048 h 110781"/>
                        <a:gd name="connsiteX7" fmla="*/ 161902 w 196600"/>
                        <a:gd name="connsiteY7" fmla="*/ 110781 h 110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6600" h="110781">
                          <a:moveTo>
                            <a:pt x="162008" y="110675"/>
                          </a:moveTo>
                          <a:cubicBezTo>
                            <a:pt x="151839" y="110675"/>
                            <a:pt x="141776" y="106226"/>
                            <a:pt x="134997" y="97752"/>
                          </a:cubicBezTo>
                          <a:cubicBezTo>
                            <a:pt x="100041" y="54429"/>
                            <a:pt x="54070" y="72860"/>
                            <a:pt x="48879" y="75084"/>
                          </a:cubicBezTo>
                          <a:cubicBezTo>
                            <a:pt x="31402" y="82711"/>
                            <a:pt x="10958" y="74978"/>
                            <a:pt x="3120" y="57607"/>
                          </a:cubicBezTo>
                          <a:cubicBezTo>
                            <a:pt x="-4719" y="40235"/>
                            <a:pt x="2696" y="20004"/>
                            <a:pt x="19962" y="11954"/>
                          </a:cubicBezTo>
                          <a:cubicBezTo>
                            <a:pt x="53964" y="-3829"/>
                            <a:pt x="133090" y="-15269"/>
                            <a:pt x="188912" y="54217"/>
                          </a:cubicBezTo>
                          <a:cubicBezTo>
                            <a:pt x="200988" y="69153"/>
                            <a:pt x="198552" y="90973"/>
                            <a:pt x="183616" y="103048"/>
                          </a:cubicBezTo>
                          <a:cubicBezTo>
                            <a:pt x="177155" y="108239"/>
                            <a:pt x="169528" y="110781"/>
                            <a:pt x="161902" y="110781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3" name="Freeform: Shape 262">
                      <a:extLst>
                        <a:ext uri="{FF2B5EF4-FFF2-40B4-BE49-F238E27FC236}">
                          <a16:creationId xmlns:a16="http://schemas.microsoft.com/office/drawing/2014/main" id="{D579D247-5F1A-68C9-38B5-2D12C432E8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6843" y="4027990"/>
                      <a:ext cx="176457" cy="145752"/>
                    </a:xfrm>
                    <a:custGeom>
                      <a:avLst/>
                      <a:gdLst>
                        <a:gd name="connsiteX0" fmla="*/ 141737 w 176457"/>
                        <a:gd name="connsiteY0" fmla="*/ 145646 h 145752"/>
                        <a:gd name="connsiteX1" fmla="*/ 108370 w 176457"/>
                        <a:gd name="connsiteY1" fmla="*/ 120436 h 145752"/>
                        <a:gd name="connsiteX2" fmla="*/ 35494 w 176457"/>
                        <a:gd name="connsiteY2" fmla="*/ 69381 h 145752"/>
                        <a:gd name="connsiteX3" fmla="*/ 9 w 176457"/>
                        <a:gd name="connsiteY3" fmla="*/ 35485 h 145752"/>
                        <a:gd name="connsiteX4" fmla="*/ 33905 w 176457"/>
                        <a:gd name="connsiteY4" fmla="*/ 0 h 145752"/>
                        <a:gd name="connsiteX5" fmla="*/ 37930 w 176457"/>
                        <a:gd name="connsiteY5" fmla="*/ 0 h 145752"/>
                        <a:gd name="connsiteX6" fmla="*/ 175209 w 176457"/>
                        <a:gd name="connsiteY6" fmla="*/ 101900 h 145752"/>
                        <a:gd name="connsiteX7" fmla="*/ 150846 w 176457"/>
                        <a:gd name="connsiteY7" fmla="*/ 144481 h 145752"/>
                        <a:gd name="connsiteX8" fmla="*/ 141631 w 176457"/>
                        <a:gd name="connsiteY8" fmla="*/ 145752 h 145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6457" h="145752">
                          <a:moveTo>
                            <a:pt x="141737" y="145646"/>
                          </a:moveTo>
                          <a:cubicBezTo>
                            <a:pt x="126589" y="145646"/>
                            <a:pt x="112713" y="135689"/>
                            <a:pt x="108370" y="120436"/>
                          </a:cubicBezTo>
                          <a:cubicBezTo>
                            <a:pt x="106676" y="114822"/>
                            <a:pt x="91210" y="67898"/>
                            <a:pt x="35494" y="69381"/>
                          </a:cubicBezTo>
                          <a:cubicBezTo>
                            <a:pt x="16639" y="69592"/>
                            <a:pt x="432" y="54657"/>
                            <a:pt x="9" y="35485"/>
                          </a:cubicBezTo>
                          <a:cubicBezTo>
                            <a:pt x="-415" y="16312"/>
                            <a:pt x="14732" y="424"/>
                            <a:pt x="33905" y="0"/>
                          </a:cubicBezTo>
                          <a:cubicBezTo>
                            <a:pt x="35282" y="0"/>
                            <a:pt x="36553" y="0"/>
                            <a:pt x="37930" y="0"/>
                          </a:cubicBezTo>
                          <a:cubicBezTo>
                            <a:pt x="124365" y="0"/>
                            <a:pt x="165464" y="66309"/>
                            <a:pt x="175209" y="101900"/>
                          </a:cubicBezTo>
                          <a:cubicBezTo>
                            <a:pt x="180293" y="120436"/>
                            <a:pt x="169383" y="139503"/>
                            <a:pt x="150846" y="144481"/>
                          </a:cubicBezTo>
                          <a:cubicBezTo>
                            <a:pt x="147774" y="145328"/>
                            <a:pt x="144703" y="145752"/>
                            <a:pt x="141631" y="145752"/>
                          </a:cubicBezTo>
                          <a:close/>
                        </a:path>
                      </a:pathLst>
                    </a:custGeom>
                    <a:solidFill>
                      <a:srgbClr val="96472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7" name="Graphic 8">
                    <a:extLst>
                      <a:ext uri="{FF2B5EF4-FFF2-40B4-BE49-F238E27FC236}">
                        <a16:creationId xmlns:a16="http://schemas.microsoft.com/office/drawing/2014/main" id="{5DC528EB-1BDC-E6EF-4A8A-B99ECF35A334}"/>
                      </a:ext>
                    </a:extLst>
                  </p:cNvPr>
                  <p:cNvGrpSpPr/>
                  <p:nvPr/>
                </p:nvGrpSpPr>
                <p:grpSpPr>
                  <a:xfrm>
                    <a:off x="2831507" y="2636036"/>
                    <a:ext cx="2650762" cy="2032272"/>
                    <a:chOff x="2831507" y="2636036"/>
                    <a:chExt cx="2650762" cy="2032272"/>
                  </a:xfrm>
                </p:grpSpPr>
                <p:grpSp>
                  <p:nvGrpSpPr>
                    <p:cNvPr id="58" name="Graphic 8">
                      <a:extLst>
                        <a:ext uri="{FF2B5EF4-FFF2-40B4-BE49-F238E27FC236}">
                          <a16:creationId xmlns:a16="http://schemas.microsoft.com/office/drawing/2014/main" id="{AD851629-BB91-B641-6C52-81A4524C31A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82452" y="2636036"/>
                      <a:ext cx="2599816" cy="2032272"/>
                      <a:chOff x="2882452" y="2636036"/>
                      <a:chExt cx="2599816" cy="2032272"/>
                    </a:xfrm>
                  </p:grpSpPr>
                  <p:sp>
                    <p:nvSpPr>
                      <p:cNvPr id="258" name="Freeform: Shape 257">
                        <a:extLst>
                          <a:ext uri="{FF2B5EF4-FFF2-40B4-BE49-F238E27FC236}">
                            <a16:creationId xmlns:a16="http://schemas.microsoft.com/office/drawing/2014/main" id="{954D538E-2441-C2D1-742B-438C968BC8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82452" y="2636036"/>
                        <a:ext cx="2599709" cy="2027395"/>
                      </a:xfrm>
                      <a:custGeom>
                        <a:avLst/>
                        <a:gdLst>
                          <a:gd name="connsiteX0" fmla="*/ 2599710 w 2599709"/>
                          <a:gd name="connsiteY0" fmla="*/ 1627848 h 2027395"/>
                          <a:gd name="connsiteX1" fmla="*/ 2339240 w 2599709"/>
                          <a:gd name="connsiteY1" fmla="*/ 1599990 h 2027395"/>
                          <a:gd name="connsiteX2" fmla="*/ 2517406 w 2599709"/>
                          <a:gd name="connsiteY2" fmla="*/ 1363143 h 2027395"/>
                          <a:gd name="connsiteX3" fmla="*/ 2280663 w 2599709"/>
                          <a:gd name="connsiteY3" fmla="*/ 1239317 h 2027395"/>
                          <a:gd name="connsiteX4" fmla="*/ 2246873 w 2599709"/>
                          <a:gd name="connsiteY4" fmla="*/ 1242389 h 2027395"/>
                          <a:gd name="connsiteX5" fmla="*/ 2313182 w 2599709"/>
                          <a:gd name="connsiteY5" fmla="*/ 1038272 h 2027395"/>
                          <a:gd name="connsiteX6" fmla="*/ 2050488 w 2599709"/>
                          <a:gd name="connsiteY6" fmla="*/ 981285 h 2027395"/>
                          <a:gd name="connsiteX7" fmla="*/ 1997843 w 2599709"/>
                          <a:gd name="connsiteY7" fmla="*/ 1001199 h 2027395"/>
                          <a:gd name="connsiteX8" fmla="*/ 2062457 w 2599709"/>
                          <a:gd name="connsiteY8" fmla="*/ 751535 h 2027395"/>
                          <a:gd name="connsiteX9" fmla="*/ 1793089 w 2599709"/>
                          <a:gd name="connsiteY9" fmla="*/ 727595 h 2027395"/>
                          <a:gd name="connsiteX10" fmla="*/ 1785886 w 2599709"/>
                          <a:gd name="connsiteY10" fmla="*/ 730561 h 2027395"/>
                          <a:gd name="connsiteX11" fmla="*/ 1813850 w 2599709"/>
                          <a:gd name="connsiteY11" fmla="*/ 553562 h 2027395"/>
                          <a:gd name="connsiteX12" fmla="*/ 1544482 w 2599709"/>
                          <a:gd name="connsiteY12" fmla="*/ 529623 h 2027395"/>
                          <a:gd name="connsiteX13" fmla="*/ 1538127 w 2599709"/>
                          <a:gd name="connsiteY13" fmla="*/ 532165 h 2027395"/>
                          <a:gd name="connsiteX14" fmla="*/ 1477326 w 2599709"/>
                          <a:gd name="connsiteY14" fmla="*/ 301885 h 2027395"/>
                          <a:gd name="connsiteX15" fmla="*/ 1261344 w 2599709"/>
                          <a:gd name="connsiteY15" fmla="*/ 384506 h 2027395"/>
                          <a:gd name="connsiteX16" fmla="*/ 1261662 w 2599709"/>
                          <a:gd name="connsiteY16" fmla="*/ 373596 h 2027395"/>
                          <a:gd name="connsiteX17" fmla="*/ 1145038 w 2599709"/>
                          <a:gd name="connsiteY17" fmla="*/ 127851 h 2027395"/>
                          <a:gd name="connsiteX18" fmla="*/ 960305 w 2599709"/>
                          <a:gd name="connsiteY18" fmla="*/ 246910 h 2027395"/>
                          <a:gd name="connsiteX19" fmla="*/ 955220 w 2599709"/>
                          <a:gd name="connsiteY19" fmla="*/ 219688 h 2027395"/>
                          <a:gd name="connsiteX20" fmla="*/ 785952 w 2599709"/>
                          <a:gd name="connsiteY20" fmla="*/ 10592 h 2027395"/>
                          <a:gd name="connsiteX21" fmla="*/ 638186 w 2599709"/>
                          <a:gd name="connsiteY21" fmla="*/ 153908 h 2027395"/>
                          <a:gd name="connsiteX22" fmla="*/ 422204 w 2599709"/>
                          <a:gd name="connsiteY22" fmla="*/ 0 h 2027395"/>
                          <a:gd name="connsiteX23" fmla="*/ 290751 w 2599709"/>
                          <a:gd name="connsiteY23" fmla="*/ 265659 h 2027395"/>
                          <a:gd name="connsiteX24" fmla="*/ 16828 w 2599709"/>
                          <a:gd name="connsiteY24" fmla="*/ 179330 h 2027395"/>
                          <a:gd name="connsiteX25" fmla="*/ 17993 w 2599709"/>
                          <a:gd name="connsiteY25" fmla="*/ 564578 h 2027395"/>
                          <a:gd name="connsiteX26" fmla="*/ 17993 w 2599709"/>
                          <a:gd name="connsiteY26" fmla="*/ 564578 h 2027395"/>
                          <a:gd name="connsiteX27" fmla="*/ 110254 w 2599709"/>
                          <a:gd name="connsiteY27" fmla="*/ 633535 h 2027395"/>
                          <a:gd name="connsiteX28" fmla="*/ 1337928 w 2599709"/>
                          <a:gd name="connsiteY28" fmla="*/ 881504 h 2027395"/>
                          <a:gd name="connsiteX29" fmla="*/ 2112136 w 2599709"/>
                          <a:gd name="connsiteY29" fmla="*/ 2027396 h 2027395"/>
                          <a:gd name="connsiteX30" fmla="*/ 2354493 w 2599709"/>
                          <a:gd name="connsiteY30" fmla="*/ 1832282 h 2027395"/>
                          <a:gd name="connsiteX31" fmla="*/ 2599604 w 2599709"/>
                          <a:gd name="connsiteY31" fmla="*/ 1627954 h 20273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2599709" h="2027395">
                            <a:moveTo>
                              <a:pt x="2599710" y="1627848"/>
                            </a:moveTo>
                            <a:cubicBezTo>
                              <a:pt x="2599710" y="1627848"/>
                              <a:pt x="2522279" y="1645644"/>
                              <a:pt x="2339240" y="1599990"/>
                            </a:cubicBezTo>
                            <a:cubicBezTo>
                              <a:pt x="2339240" y="1599990"/>
                              <a:pt x="2492302" y="1499574"/>
                              <a:pt x="2517406" y="1363143"/>
                            </a:cubicBezTo>
                            <a:cubicBezTo>
                              <a:pt x="2517406" y="1363143"/>
                              <a:pt x="2414129" y="1249168"/>
                              <a:pt x="2280663" y="1239317"/>
                            </a:cubicBezTo>
                            <a:cubicBezTo>
                              <a:pt x="2269329" y="1238470"/>
                              <a:pt x="2258101" y="1239953"/>
                              <a:pt x="2246873" y="1242389"/>
                            </a:cubicBezTo>
                            <a:cubicBezTo>
                              <a:pt x="2280663" y="1190168"/>
                              <a:pt x="2317949" y="1114856"/>
                              <a:pt x="2313182" y="1038272"/>
                            </a:cubicBezTo>
                            <a:cubicBezTo>
                              <a:pt x="2313182" y="1038272"/>
                              <a:pt x="2183953" y="956181"/>
                              <a:pt x="2050488" y="981285"/>
                            </a:cubicBezTo>
                            <a:cubicBezTo>
                              <a:pt x="2032056" y="984780"/>
                              <a:pt x="2014685" y="991771"/>
                              <a:pt x="1997843" y="1001199"/>
                            </a:cubicBezTo>
                            <a:cubicBezTo>
                              <a:pt x="2028455" y="950249"/>
                              <a:pt x="2079829" y="847396"/>
                              <a:pt x="2062457" y="751535"/>
                            </a:cubicBezTo>
                            <a:cubicBezTo>
                              <a:pt x="2062457" y="751535"/>
                              <a:pt x="1923695" y="686497"/>
                              <a:pt x="1793089" y="727595"/>
                            </a:cubicBezTo>
                            <a:cubicBezTo>
                              <a:pt x="1790547" y="728443"/>
                              <a:pt x="1788217" y="729608"/>
                              <a:pt x="1785886" y="730561"/>
                            </a:cubicBezTo>
                            <a:cubicBezTo>
                              <a:pt x="1807707" y="678658"/>
                              <a:pt x="1824973" y="614786"/>
                              <a:pt x="1813850" y="553562"/>
                            </a:cubicBezTo>
                            <a:cubicBezTo>
                              <a:pt x="1813850" y="553562"/>
                              <a:pt x="1674982" y="488524"/>
                              <a:pt x="1544482" y="529623"/>
                            </a:cubicBezTo>
                            <a:cubicBezTo>
                              <a:pt x="1542364" y="530258"/>
                              <a:pt x="1540245" y="531423"/>
                              <a:pt x="1538127" y="532165"/>
                            </a:cubicBezTo>
                            <a:cubicBezTo>
                              <a:pt x="1542470" y="409928"/>
                              <a:pt x="1477326" y="301885"/>
                              <a:pt x="1477326" y="301885"/>
                            </a:cubicBezTo>
                            <a:cubicBezTo>
                              <a:pt x="1393645" y="297012"/>
                              <a:pt x="1311235" y="346903"/>
                              <a:pt x="1261344" y="384506"/>
                            </a:cubicBezTo>
                            <a:cubicBezTo>
                              <a:pt x="1261344" y="380905"/>
                              <a:pt x="1261874" y="377197"/>
                              <a:pt x="1261662" y="373596"/>
                            </a:cubicBezTo>
                            <a:cubicBezTo>
                              <a:pt x="1254141" y="236106"/>
                              <a:pt x="1145038" y="127851"/>
                              <a:pt x="1145038" y="127851"/>
                            </a:cubicBezTo>
                            <a:cubicBezTo>
                              <a:pt x="1067607" y="141727"/>
                              <a:pt x="1002145" y="200197"/>
                              <a:pt x="960305" y="246910"/>
                            </a:cubicBezTo>
                            <a:cubicBezTo>
                              <a:pt x="959351" y="237589"/>
                              <a:pt x="957762" y="228479"/>
                              <a:pt x="955220" y="219688"/>
                            </a:cubicBezTo>
                            <a:cubicBezTo>
                              <a:pt x="917617" y="89082"/>
                              <a:pt x="785952" y="10592"/>
                              <a:pt x="785952" y="10592"/>
                            </a:cubicBezTo>
                            <a:cubicBezTo>
                              <a:pt x="718901" y="39404"/>
                              <a:pt x="669857" y="101687"/>
                              <a:pt x="638186" y="153908"/>
                            </a:cubicBezTo>
                            <a:cubicBezTo>
                              <a:pt x="568910" y="40569"/>
                              <a:pt x="422204" y="0"/>
                              <a:pt x="422204" y="0"/>
                            </a:cubicBezTo>
                            <a:cubicBezTo>
                              <a:pt x="311724" y="83892"/>
                              <a:pt x="290751" y="265659"/>
                              <a:pt x="290751" y="265659"/>
                            </a:cubicBezTo>
                            <a:cubicBezTo>
                              <a:pt x="167560" y="122767"/>
                              <a:pt x="16828" y="179330"/>
                              <a:pt x="16828" y="179330"/>
                            </a:cubicBezTo>
                            <a:cubicBezTo>
                              <a:pt x="16828" y="179330"/>
                              <a:pt x="104852" y="351669"/>
                              <a:pt x="17993" y="564578"/>
                            </a:cubicBezTo>
                            <a:lnTo>
                              <a:pt x="17993" y="564578"/>
                            </a:lnTo>
                            <a:cubicBezTo>
                              <a:pt x="-53295" y="723571"/>
                              <a:pt x="110254" y="633535"/>
                              <a:pt x="110254" y="633535"/>
                            </a:cubicBezTo>
                            <a:cubicBezTo>
                              <a:pt x="468281" y="383553"/>
                              <a:pt x="1055531" y="707576"/>
                              <a:pt x="1337928" y="881504"/>
                            </a:cubicBezTo>
                            <a:cubicBezTo>
                              <a:pt x="1620431" y="1055538"/>
                              <a:pt x="2128872" y="1658143"/>
                              <a:pt x="2112136" y="2027396"/>
                            </a:cubicBezTo>
                            <a:cubicBezTo>
                              <a:pt x="2231090" y="1948270"/>
                              <a:pt x="2304285" y="1910773"/>
                              <a:pt x="2354493" y="1832282"/>
                            </a:cubicBezTo>
                            <a:cubicBezTo>
                              <a:pt x="2562636" y="1806331"/>
                              <a:pt x="2599604" y="1627954"/>
                              <a:pt x="2599604" y="1627954"/>
                            </a:cubicBezTo>
                            <a:close/>
                          </a:path>
                        </a:pathLst>
                      </a:custGeom>
                      <a:solidFill>
                        <a:srgbClr val="FFF1E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" name="Freeform: Shape 258">
                        <a:extLst>
                          <a:ext uri="{FF2B5EF4-FFF2-40B4-BE49-F238E27FC236}">
                            <a16:creationId xmlns:a16="http://schemas.microsoft.com/office/drawing/2014/main" id="{E740D271-041E-E36F-1260-7702E0CDCA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82876" y="3030181"/>
                        <a:ext cx="2599393" cy="1633250"/>
                      </a:xfrm>
                      <a:custGeom>
                        <a:avLst/>
                        <a:gdLst>
                          <a:gd name="connsiteX0" fmla="*/ 2111924 w 2599393"/>
                          <a:gd name="connsiteY0" fmla="*/ 1633144 h 1633250"/>
                          <a:gd name="connsiteX1" fmla="*/ 2354282 w 2599393"/>
                          <a:gd name="connsiteY1" fmla="*/ 1438031 h 1633250"/>
                          <a:gd name="connsiteX2" fmla="*/ 2530117 w 2599393"/>
                          <a:gd name="connsiteY2" fmla="*/ 1355199 h 1633250"/>
                          <a:gd name="connsiteX3" fmla="*/ 2599392 w 2599393"/>
                          <a:gd name="connsiteY3" fmla="*/ 1233703 h 1633250"/>
                          <a:gd name="connsiteX4" fmla="*/ 2444848 w 2599393"/>
                          <a:gd name="connsiteY4" fmla="*/ 1307320 h 1633250"/>
                          <a:gd name="connsiteX5" fmla="*/ 2214142 w 2599393"/>
                          <a:gd name="connsiteY5" fmla="*/ 1141125 h 1633250"/>
                          <a:gd name="connsiteX6" fmla="*/ 1237935 w 2599393"/>
                          <a:gd name="connsiteY6" fmla="*/ 198291 h 1633250"/>
                          <a:gd name="connsiteX7" fmla="*/ 17993 w 2599393"/>
                          <a:gd name="connsiteY7" fmla="*/ 170433 h 1633250"/>
                          <a:gd name="connsiteX8" fmla="*/ 17993 w 2599393"/>
                          <a:gd name="connsiteY8" fmla="*/ 170433 h 1633250"/>
                          <a:gd name="connsiteX9" fmla="*/ 110254 w 2599393"/>
                          <a:gd name="connsiteY9" fmla="*/ 239390 h 1633250"/>
                          <a:gd name="connsiteX10" fmla="*/ 1337928 w 2599393"/>
                          <a:gd name="connsiteY10" fmla="*/ 487359 h 1633250"/>
                          <a:gd name="connsiteX11" fmla="*/ 2112136 w 2599393"/>
                          <a:gd name="connsiteY11" fmla="*/ 1633250 h 16332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599393" h="1633250">
                            <a:moveTo>
                              <a:pt x="2111924" y="1633144"/>
                            </a:moveTo>
                            <a:cubicBezTo>
                              <a:pt x="2230878" y="1554019"/>
                              <a:pt x="2304073" y="1516521"/>
                              <a:pt x="2354282" y="1438031"/>
                            </a:cubicBezTo>
                            <a:cubicBezTo>
                              <a:pt x="2354282" y="1438031"/>
                              <a:pt x="2434891" y="1439197"/>
                              <a:pt x="2530117" y="1355199"/>
                            </a:cubicBezTo>
                            <a:cubicBezTo>
                              <a:pt x="2600451" y="1293233"/>
                              <a:pt x="2599392" y="1233703"/>
                              <a:pt x="2599392" y="1233703"/>
                            </a:cubicBezTo>
                            <a:cubicBezTo>
                              <a:pt x="2599392" y="1233703"/>
                              <a:pt x="2598439" y="1304672"/>
                              <a:pt x="2444848" y="1307320"/>
                            </a:cubicBezTo>
                            <a:cubicBezTo>
                              <a:pt x="2291256" y="1309863"/>
                              <a:pt x="2254076" y="1159026"/>
                              <a:pt x="2214142" y="1141125"/>
                            </a:cubicBezTo>
                            <a:cubicBezTo>
                              <a:pt x="1964370" y="1029163"/>
                              <a:pt x="1982695" y="608219"/>
                              <a:pt x="1237935" y="198291"/>
                            </a:cubicBezTo>
                            <a:cubicBezTo>
                              <a:pt x="604819" y="-150201"/>
                              <a:pt x="300284" y="40251"/>
                              <a:pt x="17993" y="170433"/>
                            </a:cubicBezTo>
                            <a:lnTo>
                              <a:pt x="17993" y="170433"/>
                            </a:lnTo>
                            <a:cubicBezTo>
                              <a:pt x="-53294" y="329425"/>
                              <a:pt x="110254" y="239390"/>
                              <a:pt x="110254" y="239390"/>
                            </a:cubicBezTo>
                            <a:cubicBezTo>
                              <a:pt x="468282" y="-10592"/>
                              <a:pt x="1055531" y="313431"/>
                              <a:pt x="1337928" y="487359"/>
                            </a:cubicBezTo>
                            <a:cubicBezTo>
                              <a:pt x="1620431" y="661393"/>
                              <a:pt x="2117326" y="1240164"/>
                              <a:pt x="2112136" y="1633250"/>
                            </a:cubicBezTo>
                            <a:close/>
                          </a:path>
                        </a:pathLst>
                      </a:custGeom>
                      <a:solidFill>
                        <a:srgbClr val="ECDBEB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9" name="Graphic 8">
                      <a:extLst>
                        <a:ext uri="{FF2B5EF4-FFF2-40B4-BE49-F238E27FC236}">
                          <a16:creationId xmlns:a16="http://schemas.microsoft.com/office/drawing/2014/main" id="{278C6E3A-6528-AD9C-95E7-93E28CFE68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31507" y="3084730"/>
                      <a:ext cx="2333287" cy="1529083"/>
                      <a:chOff x="2831507" y="3084730"/>
                      <a:chExt cx="2333287" cy="1529083"/>
                    </a:xfrm>
                  </p:grpSpPr>
                  <p:grpSp>
                    <p:nvGrpSpPr>
                      <p:cNvPr id="60" name="Graphic 8">
                        <a:extLst>
                          <a:ext uri="{FF2B5EF4-FFF2-40B4-BE49-F238E27FC236}">
                            <a16:creationId xmlns:a16="http://schemas.microsoft.com/office/drawing/2014/main" id="{B98186FC-8961-5CEC-B266-AE166B7806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469560" y="4141955"/>
                        <a:ext cx="695233" cy="469314"/>
                        <a:chOff x="4469560" y="4141955"/>
                        <a:chExt cx="695233" cy="469314"/>
                      </a:xfrm>
                    </p:grpSpPr>
                    <p:sp>
                      <p:nvSpPr>
                        <p:cNvPr id="256" name="Freeform: Shape 255">
                          <a:extLst>
                            <a:ext uri="{FF2B5EF4-FFF2-40B4-BE49-F238E27FC236}">
                              <a16:creationId xmlns:a16="http://schemas.microsoft.com/office/drawing/2014/main" id="{7239E15F-A787-B6B0-3F37-98B3DD66BC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69560" y="4141955"/>
                          <a:ext cx="695233" cy="468188"/>
                        </a:xfrm>
                        <a:custGeom>
                          <a:avLst/>
                          <a:gdLst>
                            <a:gd name="connsiteX0" fmla="*/ 9596 w 695233"/>
                            <a:gd name="connsiteY0" fmla="*/ 254865 h 468188"/>
                            <a:gd name="connsiteX1" fmla="*/ 45822 w 695233"/>
                            <a:gd name="connsiteY1" fmla="*/ 390872 h 468188"/>
                            <a:gd name="connsiteX2" fmla="*/ 694191 w 695233"/>
                            <a:gd name="connsiteY2" fmla="*/ 15370 h 468188"/>
                            <a:gd name="connsiteX3" fmla="*/ 148040 w 695233"/>
                            <a:gd name="connsiteY3" fmla="*/ 74899 h 468188"/>
                            <a:gd name="connsiteX4" fmla="*/ 83956 w 695233"/>
                            <a:gd name="connsiteY4" fmla="*/ 136971 h 468188"/>
                            <a:gd name="connsiteX5" fmla="*/ 9490 w 695233"/>
                            <a:gd name="connsiteY5" fmla="*/ 254865 h 4681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95233" h="468188">
                              <a:moveTo>
                                <a:pt x="9596" y="254865"/>
                              </a:moveTo>
                              <a:cubicBezTo>
                                <a:pt x="-3221" y="281558"/>
                                <a:pt x="-12543" y="330495"/>
                                <a:pt x="45822" y="390872"/>
                              </a:cubicBezTo>
                              <a:cubicBezTo>
                                <a:pt x="256508" y="608547"/>
                                <a:pt x="539646" y="329330"/>
                                <a:pt x="694191" y="15370"/>
                              </a:cubicBezTo>
                              <a:cubicBezTo>
                                <a:pt x="721626" y="-40241"/>
                                <a:pt x="199096" y="72781"/>
                                <a:pt x="148040" y="74899"/>
                              </a:cubicBezTo>
                              <a:cubicBezTo>
                                <a:pt x="148040" y="74899"/>
                                <a:pt x="107365" y="86551"/>
                                <a:pt x="83956" y="136971"/>
                              </a:cubicBezTo>
                              <a:cubicBezTo>
                                <a:pt x="55038" y="198937"/>
                                <a:pt x="22095" y="228278"/>
                                <a:pt x="9490" y="2548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69D7D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7" name="Freeform: Shape 256">
                          <a:extLst>
                            <a:ext uri="{FF2B5EF4-FFF2-40B4-BE49-F238E27FC236}">
                              <a16:creationId xmlns:a16="http://schemas.microsoft.com/office/drawing/2014/main" id="{DE866E19-6B6D-AAF7-C68F-192DAB59DE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552392" y="4233908"/>
                          <a:ext cx="487956" cy="294413"/>
                        </a:xfrm>
                        <a:custGeom>
                          <a:avLst/>
                          <a:gdLst>
                            <a:gd name="connsiteX0" fmla="*/ 487956 w 487956"/>
                            <a:gd name="connsiteY0" fmla="*/ 0 h 294413"/>
                            <a:gd name="connsiteX1" fmla="*/ 53239 w 487956"/>
                            <a:gd name="connsiteY1" fmla="*/ 269366 h 294413"/>
                            <a:gd name="connsiteX2" fmla="*/ 5467 w 487956"/>
                            <a:gd name="connsiteY2" fmla="*/ 80714 h 294413"/>
                            <a:gd name="connsiteX3" fmla="*/ 487850 w 487956"/>
                            <a:gd name="connsiteY3" fmla="*/ 0 h 2944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87956" h="294413">
                              <a:moveTo>
                                <a:pt x="487956" y="0"/>
                              </a:moveTo>
                              <a:cubicBezTo>
                                <a:pt x="344639" y="117259"/>
                                <a:pt x="207043" y="375503"/>
                                <a:pt x="53239" y="269366"/>
                              </a:cubicBezTo>
                              <a:cubicBezTo>
                                <a:pt x="53239" y="269366"/>
                                <a:pt x="-20273" y="231127"/>
                                <a:pt x="5467" y="80714"/>
                              </a:cubicBezTo>
                              <a:cubicBezTo>
                                <a:pt x="156622" y="59847"/>
                                <a:pt x="487850" y="0"/>
                                <a:pt x="48785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CF856A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61" name="Graphic 8">
                        <a:extLst>
                          <a:ext uri="{FF2B5EF4-FFF2-40B4-BE49-F238E27FC236}">
                            <a16:creationId xmlns:a16="http://schemas.microsoft.com/office/drawing/2014/main" id="{7BD379AC-A2AF-7E86-2F1F-A37AE6FAA1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831507" y="3084730"/>
                        <a:ext cx="301280" cy="748762"/>
                        <a:chOff x="2831507" y="3084730"/>
                        <a:chExt cx="301280" cy="748762"/>
                      </a:xfrm>
                    </p:grpSpPr>
                    <p:sp>
                      <p:nvSpPr>
                        <p:cNvPr id="62" name="Freeform: Shape 61">
                          <a:extLst>
                            <a:ext uri="{FF2B5EF4-FFF2-40B4-BE49-F238E27FC236}">
                              <a16:creationId xmlns:a16="http://schemas.microsoft.com/office/drawing/2014/main" id="{AE3B7A5B-D067-BEE0-ED65-7BA27C9092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831507" y="3084730"/>
                          <a:ext cx="301280" cy="746965"/>
                        </a:xfrm>
                        <a:custGeom>
                          <a:avLst/>
                          <a:gdLst>
                            <a:gd name="connsiteX0" fmla="*/ 301127 w 301280"/>
                            <a:gd name="connsiteY0" fmla="*/ 393619 h 746965"/>
                            <a:gd name="connsiteX1" fmla="*/ 153891 w 301280"/>
                            <a:gd name="connsiteY1" fmla="*/ 3393 h 746965"/>
                            <a:gd name="connsiteX2" fmla="*/ 152302 w 301280"/>
                            <a:gd name="connsiteY2" fmla="*/ 745500 h 746965"/>
                            <a:gd name="connsiteX3" fmla="*/ 211303 w 301280"/>
                            <a:gd name="connsiteY3" fmla="*/ 718489 h 746965"/>
                            <a:gd name="connsiteX4" fmla="*/ 242974 w 301280"/>
                            <a:gd name="connsiteY4" fmla="*/ 565958 h 746965"/>
                            <a:gd name="connsiteX5" fmla="*/ 263524 w 301280"/>
                            <a:gd name="connsiteY5" fmla="*/ 506534 h 746965"/>
                            <a:gd name="connsiteX6" fmla="*/ 301127 w 301280"/>
                            <a:gd name="connsiteY6" fmla="*/ 393619 h 7469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01280" h="746965">
                              <a:moveTo>
                                <a:pt x="301127" y="393619"/>
                              </a:moveTo>
                              <a:cubicBezTo>
                                <a:pt x="251978" y="232507"/>
                                <a:pt x="173063" y="-33045"/>
                                <a:pt x="153891" y="3393"/>
                              </a:cubicBezTo>
                              <a:cubicBezTo>
                                <a:pt x="-7221" y="306549"/>
                                <a:pt x="-90479" y="695397"/>
                                <a:pt x="152302" y="745500"/>
                              </a:cubicBezTo>
                              <a:cubicBezTo>
                                <a:pt x="176983" y="750584"/>
                                <a:pt x="191283" y="742640"/>
                                <a:pt x="211303" y="718489"/>
                              </a:cubicBezTo>
                              <a:cubicBezTo>
                                <a:pt x="231428" y="694338"/>
                                <a:pt x="218082" y="655994"/>
                                <a:pt x="242974" y="565958"/>
                              </a:cubicBezTo>
                              <a:cubicBezTo>
                                <a:pt x="249859" y="540748"/>
                                <a:pt x="255897" y="528037"/>
                                <a:pt x="263524" y="506534"/>
                              </a:cubicBezTo>
                              <a:cubicBezTo>
                                <a:pt x="283120" y="451453"/>
                                <a:pt x="303246" y="401033"/>
                                <a:pt x="301127" y="39361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8AA87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63" name="Freeform: Shape 62">
                          <a:extLst>
                            <a:ext uri="{FF2B5EF4-FFF2-40B4-BE49-F238E27FC236}">
                              <a16:creationId xmlns:a16="http://schemas.microsoft.com/office/drawing/2014/main" id="{DC388ABD-5FB4-DB2F-AC45-9C1F0B83C8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903816" y="3232285"/>
                          <a:ext cx="191214" cy="514044"/>
                        </a:xfrm>
                        <a:custGeom>
                          <a:avLst/>
                          <a:gdLst>
                            <a:gd name="connsiteX0" fmla="*/ 191215 w 191214"/>
                            <a:gd name="connsiteY0" fmla="*/ 358978 h 514044"/>
                            <a:gd name="connsiteX1" fmla="*/ 77557 w 191214"/>
                            <a:gd name="connsiteY1" fmla="*/ 0 h 514044"/>
                            <a:gd name="connsiteX2" fmla="*/ 63998 w 191214"/>
                            <a:gd name="connsiteY2" fmla="*/ 507378 h 514044"/>
                            <a:gd name="connsiteX3" fmla="*/ 155094 w 191214"/>
                            <a:gd name="connsiteY3" fmla="*/ 494138 h 514044"/>
                            <a:gd name="connsiteX4" fmla="*/ 170665 w 191214"/>
                            <a:gd name="connsiteY4" fmla="*/ 418402 h 514044"/>
                            <a:gd name="connsiteX5" fmla="*/ 191215 w 191214"/>
                            <a:gd name="connsiteY5" fmla="*/ 358978 h 51404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91214" h="514044">
                              <a:moveTo>
                                <a:pt x="191215" y="358978"/>
                              </a:moveTo>
                              <a:cubicBezTo>
                                <a:pt x="142065" y="210154"/>
                                <a:pt x="77557" y="0"/>
                                <a:pt x="77557" y="0"/>
                              </a:cubicBezTo>
                              <a:cubicBezTo>
                                <a:pt x="52664" y="183355"/>
                                <a:pt x="-75400" y="441070"/>
                                <a:pt x="63998" y="507378"/>
                              </a:cubicBezTo>
                              <a:cubicBezTo>
                                <a:pt x="63998" y="507378"/>
                                <a:pt x="97153" y="529093"/>
                                <a:pt x="155094" y="494138"/>
                              </a:cubicBezTo>
                              <a:cubicBezTo>
                                <a:pt x="158378" y="470517"/>
                                <a:pt x="163250" y="444777"/>
                                <a:pt x="170665" y="418402"/>
                              </a:cubicBezTo>
                              <a:cubicBezTo>
                                <a:pt x="176809" y="396264"/>
                                <a:pt x="183906" y="376456"/>
                                <a:pt x="191215" y="3589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DB977A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12" name="Group 11">
                  <a:extLst>
                    <a:ext uri="{FF2B5EF4-FFF2-40B4-BE49-F238E27FC236}">
                      <a16:creationId xmlns:a16="http://schemas.microsoft.com/office/drawing/2014/main" id="{714AFED4-AB31-6343-FEC6-6669F437C782}"/>
                    </a:ext>
                  </a:extLst>
                </p:cNvPr>
                <p:cNvGrpSpPr/>
                <p:nvPr/>
              </p:nvGrpSpPr>
              <p:grpSpPr>
                <a:xfrm>
                  <a:off x="2647823" y="3951353"/>
                  <a:ext cx="2120531" cy="1989430"/>
                  <a:chOff x="2647823" y="3951353"/>
                  <a:chExt cx="2120531" cy="1989430"/>
                </a:xfrm>
              </p:grpSpPr>
              <p:grpSp>
                <p:nvGrpSpPr>
                  <p:cNvPr id="13" name="Graphic 8">
                    <a:extLst>
                      <a:ext uri="{FF2B5EF4-FFF2-40B4-BE49-F238E27FC236}">
                        <a16:creationId xmlns:a16="http://schemas.microsoft.com/office/drawing/2014/main" id="{D2F29E4A-E484-B81F-9142-8B7967FE25EA}"/>
                      </a:ext>
                    </a:extLst>
                  </p:cNvPr>
                  <p:cNvGrpSpPr/>
                  <p:nvPr/>
                </p:nvGrpSpPr>
                <p:grpSpPr>
                  <a:xfrm>
                    <a:off x="2882544" y="4657089"/>
                    <a:ext cx="1025144" cy="1283694"/>
                    <a:chOff x="2882544" y="4657089"/>
                    <a:chExt cx="1025144" cy="1283694"/>
                  </a:xfrm>
                </p:grpSpPr>
                <p:grpSp>
                  <p:nvGrpSpPr>
                    <p:cNvPr id="29" name="Graphic 8">
                      <a:extLst>
                        <a:ext uri="{FF2B5EF4-FFF2-40B4-BE49-F238E27FC236}">
                          <a16:creationId xmlns:a16="http://schemas.microsoft.com/office/drawing/2014/main" id="{6BB87A1E-9150-DC3D-A7B8-696670EE74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82544" y="4680724"/>
                      <a:ext cx="1021755" cy="1260003"/>
                      <a:chOff x="2882544" y="4680724"/>
                      <a:chExt cx="1021755" cy="1260003"/>
                    </a:xfrm>
                  </p:grpSpPr>
                  <p:grpSp>
                    <p:nvGrpSpPr>
                      <p:cNvPr id="33" name="Graphic 8">
                        <a:extLst>
                          <a:ext uri="{FF2B5EF4-FFF2-40B4-BE49-F238E27FC236}">
                            <a16:creationId xmlns:a16="http://schemas.microsoft.com/office/drawing/2014/main" id="{82BF308C-2D62-1EA0-0962-0AB226E9F5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882544" y="4680724"/>
                        <a:ext cx="1021755" cy="1260003"/>
                        <a:chOff x="2882544" y="4680724"/>
                        <a:chExt cx="1021755" cy="1260003"/>
                      </a:xfrm>
                    </p:grpSpPr>
                    <p:sp>
                      <p:nvSpPr>
                        <p:cNvPr id="44" name="Freeform: Shape 43">
                          <a:extLst>
                            <a:ext uri="{FF2B5EF4-FFF2-40B4-BE49-F238E27FC236}">
                              <a16:creationId xmlns:a16="http://schemas.microsoft.com/office/drawing/2014/main" id="{BF6F3A2C-D430-C3E9-46C1-BFF4E36B45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882544" y="5458078"/>
                          <a:ext cx="1021755" cy="479625"/>
                        </a:xfrm>
                        <a:custGeom>
                          <a:avLst/>
                          <a:gdLst>
                            <a:gd name="connsiteX0" fmla="*/ 907462 w 1021755"/>
                            <a:gd name="connsiteY0" fmla="*/ 28070 h 479625"/>
                            <a:gd name="connsiteX1" fmla="*/ 132513 w 1021755"/>
                            <a:gd name="connsiteY1" fmla="*/ 0 h 479625"/>
                            <a:gd name="connsiteX2" fmla="*/ 55505 w 1021755"/>
                            <a:gd name="connsiteY2" fmla="*/ 205070 h 479625"/>
                            <a:gd name="connsiteX3" fmla="*/ 0 w 1021755"/>
                            <a:gd name="connsiteY3" fmla="*/ 439163 h 479625"/>
                            <a:gd name="connsiteX4" fmla="*/ 65568 w 1021755"/>
                            <a:gd name="connsiteY4" fmla="*/ 421791 h 479625"/>
                            <a:gd name="connsiteX5" fmla="*/ 92473 w 1021755"/>
                            <a:gd name="connsiteY5" fmla="*/ 471682 h 479625"/>
                            <a:gd name="connsiteX6" fmla="*/ 145647 w 1021755"/>
                            <a:gd name="connsiteY6" fmla="*/ 441387 h 479625"/>
                            <a:gd name="connsiteX7" fmla="*/ 146601 w 1021755"/>
                            <a:gd name="connsiteY7" fmla="*/ 439798 h 479625"/>
                            <a:gd name="connsiteX8" fmla="*/ 178802 w 1021755"/>
                            <a:gd name="connsiteY8" fmla="*/ 479096 h 479625"/>
                            <a:gd name="connsiteX9" fmla="*/ 226998 w 1021755"/>
                            <a:gd name="connsiteY9" fmla="*/ 443506 h 479625"/>
                            <a:gd name="connsiteX10" fmla="*/ 228163 w 1021755"/>
                            <a:gd name="connsiteY10" fmla="*/ 441281 h 479625"/>
                            <a:gd name="connsiteX11" fmla="*/ 260046 w 1021755"/>
                            <a:gd name="connsiteY11" fmla="*/ 479626 h 479625"/>
                            <a:gd name="connsiteX12" fmla="*/ 308348 w 1021755"/>
                            <a:gd name="connsiteY12" fmla="*/ 444035 h 479625"/>
                            <a:gd name="connsiteX13" fmla="*/ 310573 w 1021755"/>
                            <a:gd name="connsiteY13" fmla="*/ 439057 h 479625"/>
                            <a:gd name="connsiteX14" fmla="*/ 348282 w 1021755"/>
                            <a:gd name="connsiteY14" fmla="*/ 479520 h 479625"/>
                            <a:gd name="connsiteX15" fmla="*/ 392983 w 1021755"/>
                            <a:gd name="connsiteY15" fmla="*/ 440646 h 479625"/>
                            <a:gd name="connsiteX16" fmla="*/ 394783 w 1021755"/>
                            <a:gd name="connsiteY16" fmla="*/ 435985 h 479625"/>
                            <a:gd name="connsiteX17" fmla="*/ 432069 w 1021755"/>
                            <a:gd name="connsiteY17" fmla="*/ 475919 h 479625"/>
                            <a:gd name="connsiteX18" fmla="*/ 473380 w 1021755"/>
                            <a:gd name="connsiteY18" fmla="*/ 442764 h 479625"/>
                            <a:gd name="connsiteX19" fmla="*/ 518928 w 1021755"/>
                            <a:gd name="connsiteY19" fmla="*/ 469669 h 479625"/>
                            <a:gd name="connsiteX20" fmla="*/ 548587 w 1021755"/>
                            <a:gd name="connsiteY20" fmla="*/ 430477 h 479625"/>
                            <a:gd name="connsiteX21" fmla="*/ 549434 w 1021755"/>
                            <a:gd name="connsiteY21" fmla="*/ 431960 h 479625"/>
                            <a:gd name="connsiteX22" fmla="*/ 599113 w 1021755"/>
                            <a:gd name="connsiteY22" fmla="*/ 463949 h 479625"/>
                            <a:gd name="connsiteX23" fmla="*/ 630255 w 1021755"/>
                            <a:gd name="connsiteY23" fmla="*/ 420202 h 479625"/>
                            <a:gd name="connsiteX24" fmla="*/ 631103 w 1021755"/>
                            <a:gd name="connsiteY24" fmla="*/ 420096 h 479625"/>
                            <a:gd name="connsiteX25" fmla="*/ 633010 w 1021755"/>
                            <a:gd name="connsiteY25" fmla="*/ 423592 h 479625"/>
                            <a:gd name="connsiteX26" fmla="*/ 682688 w 1021755"/>
                            <a:gd name="connsiteY26" fmla="*/ 455581 h 479625"/>
                            <a:gd name="connsiteX27" fmla="*/ 714148 w 1021755"/>
                            <a:gd name="connsiteY27" fmla="*/ 410775 h 479625"/>
                            <a:gd name="connsiteX28" fmla="*/ 714572 w 1021755"/>
                            <a:gd name="connsiteY28" fmla="*/ 410775 h 479625"/>
                            <a:gd name="connsiteX29" fmla="*/ 717326 w 1021755"/>
                            <a:gd name="connsiteY29" fmla="*/ 414800 h 479625"/>
                            <a:gd name="connsiteX30" fmla="*/ 770183 w 1021755"/>
                            <a:gd name="connsiteY30" fmla="*/ 443188 h 479625"/>
                            <a:gd name="connsiteX31" fmla="*/ 796346 w 1021755"/>
                            <a:gd name="connsiteY31" fmla="*/ 400606 h 479625"/>
                            <a:gd name="connsiteX32" fmla="*/ 797723 w 1021755"/>
                            <a:gd name="connsiteY32" fmla="*/ 402725 h 479625"/>
                            <a:gd name="connsiteX33" fmla="*/ 850580 w 1021755"/>
                            <a:gd name="connsiteY33" fmla="*/ 431006 h 479625"/>
                            <a:gd name="connsiteX34" fmla="*/ 876850 w 1021755"/>
                            <a:gd name="connsiteY34" fmla="*/ 387577 h 479625"/>
                            <a:gd name="connsiteX35" fmla="*/ 878015 w 1021755"/>
                            <a:gd name="connsiteY35" fmla="*/ 388955 h 479625"/>
                            <a:gd name="connsiteX36" fmla="*/ 934897 w 1021755"/>
                            <a:gd name="connsiteY36" fmla="*/ 411304 h 479625"/>
                            <a:gd name="connsiteX37" fmla="*/ 954387 w 1021755"/>
                            <a:gd name="connsiteY37" fmla="*/ 358131 h 479625"/>
                            <a:gd name="connsiteX38" fmla="*/ 1021755 w 1021755"/>
                            <a:gd name="connsiteY38" fmla="*/ 365969 h 479625"/>
                            <a:gd name="connsiteX39" fmla="*/ 907356 w 1021755"/>
                            <a:gd name="connsiteY39" fmla="*/ 28282 h 4796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  <a:cxn ang="0">
                              <a:pos x="connsiteX22" y="connsiteY22"/>
                            </a:cxn>
                            <a:cxn ang="0">
                              <a:pos x="connsiteX23" y="connsiteY23"/>
                            </a:cxn>
                            <a:cxn ang="0">
                              <a:pos x="connsiteX24" y="connsiteY24"/>
                            </a:cxn>
                            <a:cxn ang="0">
                              <a:pos x="connsiteX25" y="connsiteY25"/>
                            </a:cxn>
                            <a:cxn ang="0">
                              <a:pos x="connsiteX26" y="connsiteY26"/>
                            </a:cxn>
                            <a:cxn ang="0">
                              <a:pos x="connsiteX27" y="connsiteY27"/>
                            </a:cxn>
                            <a:cxn ang="0">
                              <a:pos x="connsiteX28" y="connsiteY28"/>
                            </a:cxn>
                            <a:cxn ang="0">
                              <a:pos x="connsiteX29" y="connsiteY29"/>
                            </a:cxn>
                            <a:cxn ang="0">
                              <a:pos x="connsiteX30" y="connsiteY30"/>
                            </a:cxn>
                            <a:cxn ang="0">
                              <a:pos x="connsiteX31" y="connsiteY31"/>
                            </a:cxn>
                            <a:cxn ang="0">
                              <a:pos x="connsiteX32" y="connsiteY32"/>
                            </a:cxn>
                            <a:cxn ang="0">
                              <a:pos x="connsiteX33" y="connsiteY33"/>
                            </a:cxn>
                            <a:cxn ang="0">
                              <a:pos x="connsiteX34" y="connsiteY34"/>
                            </a:cxn>
                            <a:cxn ang="0">
                              <a:pos x="connsiteX35" y="connsiteY35"/>
                            </a:cxn>
                            <a:cxn ang="0">
                              <a:pos x="connsiteX36" y="connsiteY36"/>
                            </a:cxn>
                            <a:cxn ang="0">
                              <a:pos x="connsiteX37" y="connsiteY37"/>
                            </a:cxn>
                            <a:cxn ang="0">
                              <a:pos x="connsiteX38" y="connsiteY38"/>
                            </a:cxn>
                            <a:cxn ang="0">
                              <a:pos x="connsiteX39" y="connsiteY39"/>
                            </a:cxn>
                          </a:cxnLst>
                          <a:rect l="l" t="t" r="r" b="b"/>
                          <a:pathLst>
                            <a:path w="1021755" h="479625">
                              <a:moveTo>
                                <a:pt x="907462" y="28070"/>
                              </a:moveTo>
                              <a:lnTo>
                                <a:pt x="132513" y="0"/>
                              </a:lnTo>
                              <a:cubicBezTo>
                                <a:pt x="132513" y="0"/>
                                <a:pt x="93850" y="60695"/>
                                <a:pt x="55505" y="205070"/>
                              </a:cubicBezTo>
                              <a:cubicBezTo>
                                <a:pt x="17266" y="349339"/>
                                <a:pt x="0" y="439163"/>
                                <a:pt x="0" y="439163"/>
                              </a:cubicBezTo>
                              <a:cubicBezTo>
                                <a:pt x="0" y="439163"/>
                                <a:pt x="34532" y="449332"/>
                                <a:pt x="65568" y="421791"/>
                              </a:cubicBezTo>
                              <a:cubicBezTo>
                                <a:pt x="65568" y="421791"/>
                                <a:pt x="67792" y="456216"/>
                                <a:pt x="92473" y="471682"/>
                              </a:cubicBezTo>
                              <a:cubicBezTo>
                                <a:pt x="92473" y="471682"/>
                                <a:pt x="127746" y="463314"/>
                                <a:pt x="145647" y="441387"/>
                              </a:cubicBezTo>
                              <a:cubicBezTo>
                                <a:pt x="146071" y="440963"/>
                                <a:pt x="146283" y="440434"/>
                                <a:pt x="146601" y="439798"/>
                              </a:cubicBezTo>
                              <a:cubicBezTo>
                                <a:pt x="150308" y="450497"/>
                                <a:pt x="159523" y="469987"/>
                                <a:pt x="178802" y="479096"/>
                              </a:cubicBezTo>
                              <a:cubicBezTo>
                                <a:pt x="178802" y="479096"/>
                                <a:pt x="212592" y="467021"/>
                                <a:pt x="226998" y="443506"/>
                              </a:cubicBezTo>
                              <a:cubicBezTo>
                                <a:pt x="227527" y="442764"/>
                                <a:pt x="227739" y="442023"/>
                                <a:pt x="228163" y="441281"/>
                              </a:cubicBezTo>
                              <a:cubicBezTo>
                                <a:pt x="232082" y="452086"/>
                                <a:pt x="241298" y="470834"/>
                                <a:pt x="260046" y="479626"/>
                              </a:cubicBezTo>
                              <a:cubicBezTo>
                                <a:pt x="260046" y="479626"/>
                                <a:pt x="293943" y="467656"/>
                                <a:pt x="308348" y="444035"/>
                              </a:cubicBezTo>
                              <a:cubicBezTo>
                                <a:pt x="309196" y="442446"/>
                                <a:pt x="310043" y="440752"/>
                                <a:pt x="310573" y="439057"/>
                              </a:cubicBezTo>
                              <a:cubicBezTo>
                                <a:pt x="314174" y="447531"/>
                                <a:pt x="325402" y="470728"/>
                                <a:pt x="348282" y="479520"/>
                              </a:cubicBezTo>
                              <a:cubicBezTo>
                                <a:pt x="348282" y="479520"/>
                                <a:pt x="381013" y="465220"/>
                                <a:pt x="392983" y="440646"/>
                              </a:cubicBezTo>
                              <a:cubicBezTo>
                                <a:pt x="393618" y="439163"/>
                                <a:pt x="394254" y="437468"/>
                                <a:pt x="394783" y="435985"/>
                              </a:cubicBezTo>
                              <a:cubicBezTo>
                                <a:pt x="398491" y="444883"/>
                                <a:pt x="409719" y="467339"/>
                                <a:pt x="432069" y="475919"/>
                              </a:cubicBezTo>
                              <a:cubicBezTo>
                                <a:pt x="432069" y="475919"/>
                                <a:pt x="459610" y="463737"/>
                                <a:pt x="473380" y="442764"/>
                              </a:cubicBezTo>
                              <a:cubicBezTo>
                                <a:pt x="490010" y="461513"/>
                                <a:pt x="518928" y="469669"/>
                                <a:pt x="518928" y="469669"/>
                              </a:cubicBezTo>
                              <a:cubicBezTo>
                                <a:pt x="536405" y="459924"/>
                                <a:pt x="544880" y="441705"/>
                                <a:pt x="548587" y="430477"/>
                              </a:cubicBezTo>
                              <a:cubicBezTo>
                                <a:pt x="548799" y="431006"/>
                                <a:pt x="549117" y="431430"/>
                                <a:pt x="549434" y="431960"/>
                              </a:cubicBezTo>
                              <a:cubicBezTo>
                                <a:pt x="564688" y="454522"/>
                                <a:pt x="599113" y="463949"/>
                                <a:pt x="599113" y="463949"/>
                              </a:cubicBezTo>
                              <a:cubicBezTo>
                                <a:pt x="619239" y="452721"/>
                                <a:pt x="627501" y="430265"/>
                                <a:pt x="630255" y="420202"/>
                              </a:cubicBezTo>
                              <a:cubicBezTo>
                                <a:pt x="630467" y="420202"/>
                                <a:pt x="630785" y="420096"/>
                                <a:pt x="631103" y="420096"/>
                              </a:cubicBezTo>
                              <a:cubicBezTo>
                                <a:pt x="631738" y="421261"/>
                                <a:pt x="632268" y="422532"/>
                                <a:pt x="633010" y="423592"/>
                              </a:cubicBezTo>
                              <a:cubicBezTo>
                                <a:pt x="648369" y="446154"/>
                                <a:pt x="682688" y="455581"/>
                                <a:pt x="682688" y="455581"/>
                              </a:cubicBezTo>
                              <a:cubicBezTo>
                                <a:pt x="703662" y="443929"/>
                                <a:pt x="711712" y="420096"/>
                                <a:pt x="714148" y="410775"/>
                              </a:cubicBezTo>
                              <a:cubicBezTo>
                                <a:pt x="714254" y="410775"/>
                                <a:pt x="714466" y="410775"/>
                                <a:pt x="714572" y="410775"/>
                              </a:cubicBezTo>
                              <a:cubicBezTo>
                                <a:pt x="715419" y="412152"/>
                                <a:pt x="716373" y="413529"/>
                                <a:pt x="717326" y="414800"/>
                              </a:cubicBezTo>
                              <a:cubicBezTo>
                                <a:pt x="735015" y="436091"/>
                                <a:pt x="770183" y="443188"/>
                                <a:pt x="770183" y="443188"/>
                              </a:cubicBezTo>
                              <a:cubicBezTo>
                                <a:pt x="787449" y="431748"/>
                                <a:pt x="793910" y="411834"/>
                                <a:pt x="796346" y="400606"/>
                              </a:cubicBezTo>
                              <a:cubicBezTo>
                                <a:pt x="796876" y="401242"/>
                                <a:pt x="797194" y="401983"/>
                                <a:pt x="797723" y="402725"/>
                              </a:cubicBezTo>
                              <a:cubicBezTo>
                                <a:pt x="815413" y="424016"/>
                                <a:pt x="850580" y="431006"/>
                                <a:pt x="850580" y="431006"/>
                              </a:cubicBezTo>
                              <a:cubicBezTo>
                                <a:pt x="868375" y="419249"/>
                                <a:pt x="874731" y="398593"/>
                                <a:pt x="876850" y="387577"/>
                              </a:cubicBezTo>
                              <a:cubicBezTo>
                                <a:pt x="877273" y="388107"/>
                                <a:pt x="877591" y="388531"/>
                                <a:pt x="878015" y="388955"/>
                              </a:cubicBezTo>
                              <a:cubicBezTo>
                                <a:pt x="898776" y="408233"/>
                                <a:pt x="934897" y="411304"/>
                                <a:pt x="934897" y="411304"/>
                              </a:cubicBezTo>
                              <a:cubicBezTo>
                                <a:pt x="957247" y="392450"/>
                                <a:pt x="954387" y="358131"/>
                                <a:pt x="954387" y="358131"/>
                              </a:cubicBezTo>
                              <a:cubicBezTo>
                                <a:pt x="988918" y="380904"/>
                                <a:pt x="1021755" y="365969"/>
                                <a:pt x="1021755" y="365969"/>
                              </a:cubicBezTo>
                              <a:lnTo>
                                <a:pt x="907356" y="2828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AB947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5" name="Freeform: Shape 44">
                          <a:extLst>
                            <a:ext uri="{FF2B5EF4-FFF2-40B4-BE49-F238E27FC236}">
                              <a16:creationId xmlns:a16="http://schemas.microsoft.com/office/drawing/2014/main" id="{FD01007E-7098-0A63-2C08-848B4CE2EC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996167" y="5458078"/>
                          <a:ext cx="908132" cy="365757"/>
                        </a:xfrm>
                        <a:custGeom>
                          <a:avLst/>
                          <a:gdLst>
                            <a:gd name="connsiteX0" fmla="*/ 793839 w 908132"/>
                            <a:gd name="connsiteY0" fmla="*/ 28070 h 365757"/>
                            <a:gd name="connsiteX1" fmla="*/ 18890 w 908132"/>
                            <a:gd name="connsiteY1" fmla="*/ 0 h 365757"/>
                            <a:gd name="connsiteX2" fmla="*/ 148754 w 908132"/>
                            <a:gd name="connsiteY2" fmla="*/ 168314 h 365757"/>
                            <a:gd name="connsiteX3" fmla="*/ 548728 w 908132"/>
                            <a:gd name="connsiteY3" fmla="*/ 166619 h 365757"/>
                            <a:gd name="connsiteX4" fmla="*/ 908132 w 908132"/>
                            <a:gd name="connsiteY4" fmla="*/ 365757 h 365757"/>
                            <a:gd name="connsiteX5" fmla="*/ 793733 w 908132"/>
                            <a:gd name="connsiteY5" fmla="*/ 28070 h 365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908132" h="365757">
                              <a:moveTo>
                                <a:pt x="793839" y="28070"/>
                              </a:moveTo>
                              <a:lnTo>
                                <a:pt x="18890" y="0"/>
                              </a:lnTo>
                              <a:cubicBezTo>
                                <a:pt x="18890" y="0"/>
                                <a:pt x="-73054" y="156768"/>
                                <a:pt x="148754" y="168314"/>
                              </a:cubicBezTo>
                              <a:cubicBezTo>
                                <a:pt x="260399" y="174139"/>
                                <a:pt x="452971" y="165348"/>
                                <a:pt x="548728" y="166619"/>
                              </a:cubicBezTo>
                              <a:cubicBezTo>
                                <a:pt x="873707" y="171386"/>
                                <a:pt x="908132" y="365757"/>
                                <a:pt x="908132" y="365757"/>
                              </a:cubicBezTo>
                              <a:lnTo>
                                <a:pt x="793733" y="2807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499C3C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6" name="Freeform: Shape 45">
                          <a:extLst>
                            <a:ext uri="{FF2B5EF4-FFF2-40B4-BE49-F238E27FC236}">
                              <a16:creationId xmlns:a16="http://schemas.microsoft.com/office/drawing/2014/main" id="{84C1D423-CD5A-33BE-3052-47F5C94F8F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48741" y="4680724"/>
                          <a:ext cx="821361" cy="873956"/>
                        </a:xfrm>
                        <a:custGeom>
                          <a:avLst/>
                          <a:gdLst>
                            <a:gd name="connsiteX0" fmla="*/ 244582 w 821361"/>
                            <a:gd name="connsiteY0" fmla="*/ 1985 h 873956"/>
                            <a:gd name="connsiteX1" fmla="*/ 575598 w 821361"/>
                            <a:gd name="connsiteY1" fmla="*/ 167652 h 873956"/>
                            <a:gd name="connsiteX2" fmla="*/ 814989 w 821361"/>
                            <a:gd name="connsiteY2" fmla="*/ 206844 h 873956"/>
                            <a:gd name="connsiteX3" fmla="*/ 761709 w 821361"/>
                            <a:gd name="connsiteY3" fmla="*/ 762524 h 873956"/>
                            <a:gd name="connsiteX4" fmla="*/ 711500 w 821361"/>
                            <a:gd name="connsiteY4" fmla="*/ 873957 h 873956"/>
                            <a:gd name="connsiteX5" fmla="*/ 0 w 821361"/>
                            <a:gd name="connsiteY5" fmla="*/ 652362 h 873956"/>
                            <a:gd name="connsiteX6" fmla="*/ 244476 w 821361"/>
                            <a:gd name="connsiteY6" fmla="*/ 2091 h 873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21361" h="873956">
                              <a:moveTo>
                                <a:pt x="244582" y="1985"/>
                              </a:moveTo>
                              <a:cubicBezTo>
                                <a:pt x="394466" y="68718"/>
                                <a:pt x="298286" y="126659"/>
                                <a:pt x="575598" y="167652"/>
                              </a:cubicBezTo>
                              <a:cubicBezTo>
                                <a:pt x="713831" y="240633"/>
                                <a:pt x="814989" y="206844"/>
                                <a:pt x="814989" y="206844"/>
                              </a:cubicBezTo>
                              <a:cubicBezTo>
                                <a:pt x="844542" y="193285"/>
                                <a:pt x="761709" y="762524"/>
                                <a:pt x="761709" y="762524"/>
                              </a:cubicBezTo>
                              <a:lnTo>
                                <a:pt x="711500" y="873957"/>
                              </a:lnTo>
                              <a:cubicBezTo>
                                <a:pt x="711500" y="873957"/>
                                <a:pt x="-424" y="654269"/>
                                <a:pt x="0" y="652362"/>
                              </a:cubicBezTo>
                              <a:cubicBezTo>
                                <a:pt x="424" y="650455"/>
                                <a:pt x="143953" y="-42820"/>
                                <a:pt x="244476" y="209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AB947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" name="Freeform: Shape 46">
                          <a:extLst>
                            <a:ext uri="{FF2B5EF4-FFF2-40B4-BE49-F238E27FC236}">
                              <a16:creationId xmlns:a16="http://schemas.microsoft.com/office/drawing/2014/main" id="{8B9EFD4A-7594-E6D7-4C81-0FD2034841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048635" y="4685570"/>
                          <a:ext cx="814353" cy="871440"/>
                        </a:xfrm>
                        <a:custGeom>
                          <a:avLst/>
                          <a:gdLst>
                            <a:gd name="connsiteX0" fmla="*/ 395101 w 814353"/>
                            <a:gd name="connsiteY0" fmla="*/ 698890 h 871440"/>
                            <a:gd name="connsiteX1" fmla="*/ 814354 w 814353"/>
                            <a:gd name="connsiteY1" fmla="*/ 339170 h 871440"/>
                            <a:gd name="connsiteX2" fmla="*/ 761709 w 814353"/>
                            <a:gd name="connsiteY2" fmla="*/ 757466 h 871440"/>
                            <a:gd name="connsiteX3" fmla="*/ 695929 w 814353"/>
                            <a:gd name="connsiteY3" fmla="*/ 871441 h 871440"/>
                            <a:gd name="connsiteX4" fmla="*/ 109209 w 814353"/>
                            <a:gd name="connsiteY4" fmla="*/ 773037 h 871440"/>
                            <a:gd name="connsiteX5" fmla="*/ 0 w 814353"/>
                            <a:gd name="connsiteY5" fmla="*/ 647305 h 871440"/>
                            <a:gd name="connsiteX6" fmla="*/ 215240 w 814353"/>
                            <a:gd name="connsiteY6" fmla="*/ 0 h 871440"/>
                            <a:gd name="connsiteX7" fmla="*/ 394995 w 814353"/>
                            <a:gd name="connsiteY7" fmla="*/ 698784 h 8714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14353" h="871440">
                              <a:moveTo>
                                <a:pt x="395101" y="698890"/>
                              </a:moveTo>
                              <a:cubicBezTo>
                                <a:pt x="651123" y="799942"/>
                                <a:pt x="777492" y="579301"/>
                                <a:pt x="814354" y="339170"/>
                              </a:cubicBezTo>
                              <a:cubicBezTo>
                                <a:pt x="812447" y="369783"/>
                                <a:pt x="761709" y="757466"/>
                                <a:pt x="761709" y="757466"/>
                              </a:cubicBezTo>
                              <a:lnTo>
                                <a:pt x="695929" y="871441"/>
                              </a:lnTo>
                              <a:lnTo>
                                <a:pt x="109209" y="773037"/>
                              </a:lnTo>
                              <a:lnTo>
                                <a:pt x="0" y="647305"/>
                              </a:lnTo>
                              <a:cubicBezTo>
                                <a:pt x="0" y="647305"/>
                                <a:pt x="70122" y="95332"/>
                                <a:pt x="215240" y="0"/>
                              </a:cubicBezTo>
                              <a:cubicBezTo>
                                <a:pt x="129547" y="136749"/>
                                <a:pt x="-21927" y="534177"/>
                                <a:pt x="394995" y="69878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499C3C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  <p:grpSp>
                    <p:nvGrpSpPr>
                      <p:cNvPr id="34" name="Graphic 8">
                        <a:extLst>
                          <a:ext uri="{FF2B5EF4-FFF2-40B4-BE49-F238E27FC236}">
                            <a16:creationId xmlns:a16="http://schemas.microsoft.com/office/drawing/2014/main" id="{01C4EDAE-2754-01EF-1EDE-0D568905246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015269" y="5303110"/>
                        <a:ext cx="802066" cy="292692"/>
                        <a:chOff x="3015269" y="5303110"/>
                        <a:chExt cx="802066" cy="292692"/>
                      </a:xfrm>
                    </p:grpSpPr>
                    <p:grpSp>
                      <p:nvGrpSpPr>
                        <p:cNvPr id="35" name="Graphic 8">
                          <a:extLst>
                            <a:ext uri="{FF2B5EF4-FFF2-40B4-BE49-F238E27FC236}">
                              <a16:creationId xmlns:a16="http://schemas.microsoft.com/office/drawing/2014/main" id="{2474897A-EEE6-9F0C-C8F4-7CBDEAD35E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015269" y="5303110"/>
                          <a:ext cx="802066" cy="274912"/>
                          <a:chOff x="3015269" y="5303110"/>
                          <a:chExt cx="802066" cy="274912"/>
                        </a:xfrm>
                      </p:grpSpPr>
                      <p:sp>
                        <p:nvSpPr>
                          <p:cNvPr id="42" name="Freeform: Shape 41">
                            <a:extLst>
                              <a:ext uri="{FF2B5EF4-FFF2-40B4-BE49-F238E27FC236}">
                                <a16:creationId xmlns:a16="http://schemas.microsoft.com/office/drawing/2014/main" id="{AB30D51B-0376-11B3-0909-F365A306CE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015375" y="5303110"/>
                            <a:ext cx="801960" cy="274147"/>
                          </a:xfrm>
                          <a:custGeom>
                            <a:avLst/>
                            <a:gdLst>
                              <a:gd name="connsiteX0" fmla="*/ 798782 w 801960"/>
                              <a:gd name="connsiteY0" fmla="*/ 96180 h 274147"/>
                              <a:gd name="connsiteX1" fmla="*/ 303794 w 801960"/>
                              <a:gd name="connsiteY1" fmla="*/ 101688 h 274147"/>
                              <a:gd name="connsiteX2" fmla="*/ 35167 w 801960"/>
                              <a:gd name="connsiteY2" fmla="*/ 0 h 274147"/>
                              <a:gd name="connsiteX3" fmla="*/ 0 w 801960"/>
                              <a:gd name="connsiteY3" fmla="*/ 154544 h 274147"/>
                              <a:gd name="connsiteX4" fmla="*/ 287163 w 801960"/>
                              <a:gd name="connsiteY4" fmla="*/ 257608 h 274147"/>
                              <a:gd name="connsiteX5" fmla="*/ 287799 w 801960"/>
                              <a:gd name="connsiteY5" fmla="*/ 257608 h 274147"/>
                              <a:gd name="connsiteX6" fmla="*/ 288329 w 801960"/>
                              <a:gd name="connsiteY6" fmla="*/ 257714 h 274147"/>
                              <a:gd name="connsiteX7" fmla="*/ 801960 w 801960"/>
                              <a:gd name="connsiteY7" fmla="*/ 253689 h 274147"/>
                              <a:gd name="connsiteX8" fmla="*/ 798782 w 801960"/>
                              <a:gd name="connsiteY8" fmla="*/ 96180 h 27414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01960" h="274147">
                                <a:moveTo>
                                  <a:pt x="798782" y="96180"/>
                                </a:moveTo>
                                <a:cubicBezTo>
                                  <a:pt x="798782" y="96180"/>
                                  <a:pt x="732897" y="145752"/>
                                  <a:pt x="303794" y="101688"/>
                                </a:cubicBezTo>
                                <a:cubicBezTo>
                                  <a:pt x="11864" y="71605"/>
                                  <a:pt x="35167" y="0"/>
                                  <a:pt x="35167" y="0"/>
                                </a:cubicBezTo>
                                <a:lnTo>
                                  <a:pt x="0" y="154544"/>
                                </a:lnTo>
                                <a:cubicBezTo>
                                  <a:pt x="0" y="154544"/>
                                  <a:pt x="91202" y="237377"/>
                                  <a:pt x="287163" y="257608"/>
                                </a:cubicBezTo>
                                <a:lnTo>
                                  <a:pt x="287799" y="257608"/>
                                </a:lnTo>
                                <a:cubicBezTo>
                                  <a:pt x="287799" y="257608"/>
                                  <a:pt x="288329" y="257714"/>
                                  <a:pt x="288329" y="257714"/>
                                </a:cubicBezTo>
                                <a:cubicBezTo>
                                  <a:pt x="671566" y="296906"/>
                                  <a:pt x="801960" y="253689"/>
                                  <a:pt x="801960" y="253689"/>
                                </a:cubicBezTo>
                                <a:lnTo>
                                  <a:pt x="798782" y="9618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B0000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43" name="Freeform: Shape 42">
                            <a:extLst>
                              <a:ext uri="{FF2B5EF4-FFF2-40B4-BE49-F238E27FC236}">
                                <a16:creationId xmlns:a16="http://schemas.microsoft.com/office/drawing/2014/main" id="{D85DDFD8-21FD-D0C7-5F31-DB4DC9352F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015269" y="5303216"/>
                            <a:ext cx="801960" cy="274147"/>
                          </a:xfrm>
                          <a:custGeom>
                            <a:avLst/>
                            <a:gdLst>
                              <a:gd name="connsiteX0" fmla="*/ 798888 w 801960"/>
                              <a:gd name="connsiteY0" fmla="*/ 96074 h 274147"/>
                              <a:gd name="connsiteX1" fmla="*/ 738723 w 801960"/>
                              <a:gd name="connsiteY1" fmla="*/ 182402 h 274147"/>
                              <a:gd name="connsiteX2" fmla="*/ 293307 w 801960"/>
                              <a:gd name="connsiteY2" fmla="*/ 204222 h 274147"/>
                              <a:gd name="connsiteX3" fmla="*/ 35167 w 801960"/>
                              <a:gd name="connsiteY3" fmla="*/ 0 h 274147"/>
                              <a:gd name="connsiteX4" fmla="*/ 0 w 801960"/>
                              <a:gd name="connsiteY4" fmla="*/ 154544 h 274147"/>
                              <a:gd name="connsiteX5" fmla="*/ 287163 w 801960"/>
                              <a:gd name="connsiteY5" fmla="*/ 257608 h 274147"/>
                              <a:gd name="connsiteX6" fmla="*/ 287799 w 801960"/>
                              <a:gd name="connsiteY6" fmla="*/ 257608 h 274147"/>
                              <a:gd name="connsiteX7" fmla="*/ 288329 w 801960"/>
                              <a:gd name="connsiteY7" fmla="*/ 257714 h 274147"/>
                              <a:gd name="connsiteX8" fmla="*/ 288329 w 801960"/>
                              <a:gd name="connsiteY8" fmla="*/ 257714 h 274147"/>
                              <a:gd name="connsiteX9" fmla="*/ 801960 w 801960"/>
                              <a:gd name="connsiteY9" fmla="*/ 253689 h 274147"/>
                              <a:gd name="connsiteX10" fmla="*/ 798783 w 801960"/>
                              <a:gd name="connsiteY10" fmla="*/ 96179 h 27414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801960" h="274147">
                                <a:moveTo>
                                  <a:pt x="798888" y="96074"/>
                                </a:moveTo>
                                <a:cubicBezTo>
                                  <a:pt x="798888" y="96074"/>
                                  <a:pt x="765098" y="166301"/>
                                  <a:pt x="738723" y="182402"/>
                                </a:cubicBezTo>
                                <a:cubicBezTo>
                                  <a:pt x="629408" y="248605"/>
                                  <a:pt x="396902" y="208671"/>
                                  <a:pt x="293307" y="204222"/>
                                </a:cubicBezTo>
                                <a:cubicBezTo>
                                  <a:pt x="-4343" y="173716"/>
                                  <a:pt x="35167" y="0"/>
                                  <a:pt x="35167" y="0"/>
                                </a:cubicBezTo>
                                <a:lnTo>
                                  <a:pt x="0" y="154544"/>
                                </a:lnTo>
                                <a:cubicBezTo>
                                  <a:pt x="0" y="154544"/>
                                  <a:pt x="91202" y="237377"/>
                                  <a:pt x="287163" y="257608"/>
                                </a:cubicBezTo>
                                <a:lnTo>
                                  <a:pt x="287799" y="257608"/>
                                </a:lnTo>
                                <a:cubicBezTo>
                                  <a:pt x="287799" y="257608"/>
                                  <a:pt x="288223" y="257608"/>
                                  <a:pt x="288329" y="257714"/>
                                </a:cubicBezTo>
                                <a:lnTo>
                                  <a:pt x="288329" y="257714"/>
                                </a:lnTo>
                                <a:cubicBezTo>
                                  <a:pt x="671566" y="296906"/>
                                  <a:pt x="801960" y="253689"/>
                                  <a:pt x="801960" y="253689"/>
                                </a:cubicBezTo>
                                <a:lnTo>
                                  <a:pt x="798783" y="9617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280000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</p:grpSp>
                    <p:grpSp>
                      <p:nvGrpSpPr>
                        <p:cNvPr id="36" name="Graphic 8">
                          <a:extLst>
                            <a:ext uri="{FF2B5EF4-FFF2-40B4-BE49-F238E27FC236}">
                              <a16:creationId xmlns:a16="http://schemas.microsoft.com/office/drawing/2014/main" id="{E1E2777A-DE47-2B4C-07C0-2EEAAA2223C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3164032" y="5367873"/>
                          <a:ext cx="294491" cy="227773"/>
                          <a:chOff x="3164032" y="5367873"/>
                          <a:chExt cx="294491" cy="227773"/>
                        </a:xfrm>
                      </p:grpSpPr>
                      <p:sp>
                        <p:nvSpPr>
                          <p:cNvPr id="37" name="Freeform: Shape 36">
                            <a:extLst>
                              <a:ext uri="{FF2B5EF4-FFF2-40B4-BE49-F238E27FC236}">
                                <a16:creationId xmlns:a16="http://schemas.microsoft.com/office/drawing/2014/main" id="{2C35219C-7428-9F9F-42F7-C89C0D007F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164032" y="5367873"/>
                            <a:ext cx="294384" cy="227227"/>
                          </a:xfrm>
                          <a:custGeom>
                            <a:avLst/>
                            <a:gdLst>
                              <a:gd name="connsiteX0" fmla="*/ 230661 w 294384"/>
                              <a:gd name="connsiteY0" fmla="*/ 15210 h 227227"/>
                              <a:gd name="connsiteX1" fmla="*/ 85543 w 294384"/>
                              <a:gd name="connsiteY1" fmla="*/ 380 h 227227"/>
                              <a:gd name="connsiteX2" fmla="*/ 7476 w 294384"/>
                              <a:gd name="connsiteY2" fmla="*/ 63724 h 227227"/>
                              <a:gd name="connsiteX3" fmla="*/ 379 w 294384"/>
                              <a:gd name="connsiteY3" fmla="*/ 133951 h 227227"/>
                              <a:gd name="connsiteX4" fmla="*/ 63723 w 294384"/>
                              <a:gd name="connsiteY4" fmla="*/ 211912 h 227227"/>
                              <a:gd name="connsiteX5" fmla="*/ 208734 w 294384"/>
                              <a:gd name="connsiteY5" fmla="*/ 226847 h 227227"/>
                              <a:gd name="connsiteX6" fmla="*/ 286801 w 294384"/>
                              <a:gd name="connsiteY6" fmla="*/ 163398 h 227227"/>
                              <a:gd name="connsiteX7" fmla="*/ 294004 w 294384"/>
                              <a:gd name="connsiteY7" fmla="*/ 93276 h 227227"/>
                              <a:gd name="connsiteX8" fmla="*/ 230555 w 294384"/>
                              <a:gd name="connsiteY8" fmla="*/ 15210 h 227227"/>
                              <a:gd name="connsiteX9" fmla="*/ 243584 w 294384"/>
                              <a:gd name="connsiteY9" fmla="*/ 144649 h 227227"/>
                              <a:gd name="connsiteX10" fmla="*/ 190515 w 294384"/>
                              <a:gd name="connsiteY10" fmla="*/ 181723 h 227227"/>
                              <a:gd name="connsiteX11" fmla="*/ 90839 w 294384"/>
                              <a:gd name="connsiteY11" fmla="*/ 171449 h 227227"/>
                              <a:gd name="connsiteX12" fmla="*/ 46351 w 294384"/>
                              <a:gd name="connsiteY12" fmla="*/ 124312 h 227227"/>
                              <a:gd name="connsiteX13" fmla="*/ 50588 w 294384"/>
                              <a:gd name="connsiteY13" fmla="*/ 82578 h 227227"/>
                              <a:gd name="connsiteX14" fmla="*/ 103656 w 294384"/>
                              <a:gd name="connsiteY14" fmla="*/ 45398 h 227227"/>
                              <a:gd name="connsiteX15" fmla="*/ 203332 w 294384"/>
                              <a:gd name="connsiteY15" fmla="*/ 55673 h 227227"/>
                              <a:gd name="connsiteX16" fmla="*/ 247715 w 294384"/>
                              <a:gd name="connsiteY16" fmla="*/ 102809 h 227227"/>
                              <a:gd name="connsiteX17" fmla="*/ 243478 w 294384"/>
                              <a:gd name="connsiteY17" fmla="*/ 144543 h 22722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</a:cxnLst>
                            <a:rect l="l" t="t" r="r" b="b"/>
                            <a:pathLst>
                              <a:path w="294384" h="227227">
                                <a:moveTo>
                                  <a:pt x="230661" y="15210"/>
                                </a:moveTo>
                                <a:lnTo>
                                  <a:pt x="85543" y="380"/>
                                </a:lnTo>
                                <a:cubicBezTo>
                                  <a:pt x="46457" y="-3645"/>
                                  <a:pt x="11607" y="24743"/>
                                  <a:pt x="7476" y="63724"/>
                                </a:cubicBezTo>
                                <a:lnTo>
                                  <a:pt x="379" y="133951"/>
                                </a:lnTo>
                                <a:cubicBezTo>
                                  <a:pt x="-3646" y="173037"/>
                                  <a:pt x="24848" y="207887"/>
                                  <a:pt x="63723" y="211912"/>
                                </a:cubicBezTo>
                                <a:lnTo>
                                  <a:pt x="208734" y="226847"/>
                                </a:lnTo>
                                <a:cubicBezTo>
                                  <a:pt x="247821" y="230872"/>
                                  <a:pt x="282776" y="202484"/>
                                  <a:pt x="286801" y="163398"/>
                                </a:cubicBezTo>
                                <a:lnTo>
                                  <a:pt x="294004" y="93276"/>
                                </a:lnTo>
                                <a:cubicBezTo>
                                  <a:pt x="298029" y="54190"/>
                                  <a:pt x="269641" y="19341"/>
                                  <a:pt x="230555" y="15210"/>
                                </a:cubicBezTo>
                                <a:close/>
                                <a:moveTo>
                                  <a:pt x="243584" y="144649"/>
                                </a:moveTo>
                                <a:cubicBezTo>
                                  <a:pt x="241253" y="167847"/>
                                  <a:pt x="217526" y="184477"/>
                                  <a:pt x="190515" y="181723"/>
                                </a:cubicBezTo>
                                <a:lnTo>
                                  <a:pt x="90839" y="171449"/>
                                </a:lnTo>
                                <a:cubicBezTo>
                                  <a:pt x="63829" y="168801"/>
                                  <a:pt x="44020" y="147616"/>
                                  <a:pt x="46351" y="124312"/>
                                </a:cubicBezTo>
                                <a:lnTo>
                                  <a:pt x="50588" y="82578"/>
                                </a:lnTo>
                                <a:cubicBezTo>
                                  <a:pt x="52918" y="59274"/>
                                  <a:pt x="76751" y="42644"/>
                                  <a:pt x="103656" y="45398"/>
                                </a:cubicBezTo>
                                <a:lnTo>
                                  <a:pt x="203332" y="55673"/>
                                </a:lnTo>
                                <a:cubicBezTo>
                                  <a:pt x="230343" y="58533"/>
                                  <a:pt x="250151" y="79612"/>
                                  <a:pt x="247715" y="102809"/>
                                </a:cubicBezTo>
                                <a:lnTo>
                                  <a:pt x="243478" y="144543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A76435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38" name="Freeform: Shape 37">
                            <a:extLst>
                              <a:ext uri="{FF2B5EF4-FFF2-40B4-BE49-F238E27FC236}">
                                <a16:creationId xmlns:a16="http://schemas.microsoft.com/office/drawing/2014/main" id="{4CDABBA3-F6A1-D98C-EC5F-7E37303483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171508" y="5367873"/>
                            <a:ext cx="287015" cy="94229"/>
                          </a:xfrm>
                          <a:custGeom>
                            <a:avLst/>
                            <a:gdLst>
                              <a:gd name="connsiteX0" fmla="*/ 223185 w 287015"/>
                              <a:gd name="connsiteY0" fmla="*/ 15210 h 94229"/>
                              <a:gd name="connsiteX1" fmla="*/ 78067 w 287015"/>
                              <a:gd name="connsiteY1" fmla="*/ 380 h 94229"/>
                              <a:gd name="connsiteX2" fmla="*/ 0 w 287015"/>
                              <a:gd name="connsiteY2" fmla="*/ 63724 h 94229"/>
                              <a:gd name="connsiteX3" fmla="*/ 0 w 287015"/>
                              <a:gd name="connsiteY3" fmla="*/ 64677 h 94229"/>
                              <a:gd name="connsiteX4" fmla="*/ 15889 w 287015"/>
                              <a:gd name="connsiteY4" fmla="*/ 47093 h 94229"/>
                              <a:gd name="connsiteX5" fmla="*/ 70970 w 287015"/>
                              <a:gd name="connsiteY5" fmla="*/ 21565 h 94229"/>
                              <a:gd name="connsiteX6" fmla="*/ 225833 w 287015"/>
                              <a:gd name="connsiteY6" fmla="*/ 37454 h 94229"/>
                              <a:gd name="connsiteX7" fmla="*/ 274558 w 287015"/>
                              <a:gd name="connsiteY7" fmla="*/ 73786 h 94229"/>
                              <a:gd name="connsiteX8" fmla="*/ 286634 w 287015"/>
                              <a:gd name="connsiteY8" fmla="*/ 94229 h 94229"/>
                              <a:gd name="connsiteX9" fmla="*/ 286634 w 287015"/>
                              <a:gd name="connsiteY9" fmla="*/ 93170 h 94229"/>
                              <a:gd name="connsiteX10" fmla="*/ 223290 w 287015"/>
                              <a:gd name="connsiteY10" fmla="*/ 15104 h 9422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287015" h="94229">
                                <a:moveTo>
                                  <a:pt x="223185" y="15210"/>
                                </a:moveTo>
                                <a:lnTo>
                                  <a:pt x="78067" y="380"/>
                                </a:lnTo>
                                <a:cubicBezTo>
                                  <a:pt x="38980" y="-3645"/>
                                  <a:pt x="4131" y="24743"/>
                                  <a:pt x="0" y="63724"/>
                                </a:cubicBezTo>
                                <a:lnTo>
                                  <a:pt x="0" y="64677"/>
                                </a:lnTo>
                                <a:cubicBezTo>
                                  <a:pt x="4872" y="58533"/>
                                  <a:pt x="10063" y="52601"/>
                                  <a:pt x="15889" y="47093"/>
                                </a:cubicBezTo>
                                <a:cubicBezTo>
                                  <a:pt x="31036" y="32899"/>
                                  <a:pt x="49679" y="22095"/>
                                  <a:pt x="70970" y="21565"/>
                                </a:cubicBezTo>
                                <a:cubicBezTo>
                                  <a:pt x="96604" y="21036"/>
                                  <a:pt x="200834" y="31734"/>
                                  <a:pt x="225833" y="37454"/>
                                </a:cubicBezTo>
                                <a:cubicBezTo>
                                  <a:pt x="246594" y="42221"/>
                                  <a:pt x="262695" y="56838"/>
                                  <a:pt x="274558" y="73786"/>
                                </a:cubicBezTo>
                                <a:cubicBezTo>
                                  <a:pt x="279219" y="80248"/>
                                  <a:pt x="283032" y="87026"/>
                                  <a:pt x="286634" y="94229"/>
                                </a:cubicBezTo>
                                <a:lnTo>
                                  <a:pt x="286634" y="93170"/>
                                </a:lnTo>
                                <a:cubicBezTo>
                                  <a:pt x="290659" y="54084"/>
                                  <a:pt x="262377" y="19235"/>
                                  <a:pt x="223290" y="1510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67641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39" name="Freeform: Shape 38">
                            <a:extLst>
                              <a:ext uri="{FF2B5EF4-FFF2-40B4-BE49-F238E27FC236}">
                                <a16:creationId xmlns:a16="http://schemas.microsoft.com/office/drawing/2014/main" id="{7A9886D4-A584-CAB3-96F6-8943B40F24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219069" y="5408462"/>
                            <a:ext cx="191844" cy="47920"/>
                          </a:xfrm>
                          <a:custGeom>
                            <a:avLst/>
                            <a:gdLst>
                              <a:gd name="connsiteX0" fmla="*/ 165244 w 191844"/>
                              <a:gd name="connsiteY0" fmla="*/ 13919 h 47920"/>
                              <a:gd name="connsiteX1" fmla="*/ 32519 w 191844"/>
                              <a:gd name="connsiteY1" fmla="*/ 255 h 47920"/>
                              <a:gd name="connsiteX2" fmla="*/ 0 w 191844"/>
                              <a:gd name="connsiteY2" fmla="*/ 28007 h 47920"/>
                              <a:gd name="connsiteX3" fmla="*/ 0 w 191844"/>
                              <a:gd name="connsiteY3" fmla="*/ 28219 h 47920"/>
                              <a:gd name="connsiteX4" fmla="*/ 48832 w 191844"/>
                              <a:gd name="connsiteY4" fmla="*/ 4915 h 47920"/>
                              <a:gd name="connsiteX5" fmla="*/ 148507 w 191844"/>
                              <a:gd name="connsiteY5" fmla="*/ 15190 h 47920"/>
                              <a:gd name="connsiteX6" fmla="*/ 191513 w 191844"/>
                              <a:gd name="connsiteY6" fmla="*/ 47921 h 47920"/>
                              <a:gd name="connsiteX7" fmla="*/ 191619 w 191844"/>
                              <a:gd name="connsiteY7" fmla="*/ 47815 h 47920"/>
                              <a:gd name="connsiteX8" fmla="*/ 165350 w 191844"/>
                              <a:gd name="connsiteY8" fmla="*/ 13919 h 479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91844" h="47920">
                                <a:moveTo>
                                  <a:pt x="165244" y="13919"/>
                                </a:moveTo>
                                <a:cubicBezTo>
                                  <a:pt x="144164" y="7564"/>
                                  <a:pt x="54446" y="-1652"/>
                                  <a:pt x="32519" y="255"/>
                                </a:cubicBezTo>
                                <a:cubicBezTo>
                                  <a:pt x="15253" y="1738"/>
                                  <a:pt x="1907" y="9047"/>
                                  <a:pt x="0" y="28007"/>
                                </a:cubicBezTo>
                                <a:lnTo>
                                  <a:pt x="0" y="28219"/>
                                </a:lnTo>
                                <a:cubicBezTo>
                                  <a:pt x="8474" y="12648"/>
                                  <a:pt x="27647" y="2691"/>
                                  <a:pt x="48832" y="4915"/>
                                </a:cubicBezTo>
                                <a:lnTo>
                                  <a:pt x="148507" y="15190"/>
                                </a:lnTo>
                                <a:cubicBezTo>
                                  <a:pt x="169904" y="17414"/>
                                  <a:pt x="186535" y="30867"/>
                                  <a:pt x="191513" y="47921"/>
                                </a:cubicBezTo>
                                <a:cubicBezTo>
                                  <a:pt x="191619" y="47921"/>
                                  <a:pt x="191619" y="47815"/>
                                  <a:pt x="191619" y="47815"/>
                                </a:cubicBezTo>
                                <a:cubicBezTo>
                                  <a:pt x="193631" y="28854"/>
                                  <a:pt x="181980" y="18898"/>
                                  <a:pt x="165350" y="13919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693C18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40" name="Freeform: Shape 39">
                            <a:extLst>
                              <a:ext uri="{FF2B5EF4-FFF2-40B4-BE49-F238E27FC236}">
                                <a16:creationId xmlns:a16="http://schemas.microsoft.com/office/drawing/2014/main" id="{86B94EFD-37DF-17C3-467D-F65586B2A2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165153" y="5522692"/>
                            <a:ext cx="280384" cy="72302"/>
                          </a:xfrm>
                          <a:custGeom>
                            <a:avLst/>
                            <a:gdLst>
                              <a:gd name="connsiteX0" fmla="*/ 263118 w 280384"/>
                              <a:gd name="connsiteY0" fmla="*/ 47878 h 72302"/>
                              <a:gd name="connsiteX1" fmla="*/ 225091 w 280384"/>
                              <a:gd name="connsiteY1" fmla="*/ 59424 h 72302"/>
                              <a:gd name="connsiteX2" fmla="*/ 171281 w 280384"/>
                              <a:gd name="connsiteY2" fmla="*/ 58894 h 72302"/>
                              <a:gd name="connsiteX3" fmla="*/ 100841 w 280384"/>
                              <a:gd name="connsiteY3" fmla="*/ 51585 h 72302"/>
                              <a:gd name="connsiteX4" fmla="*/ 48302 w 280384"/>
                              <a:gd name="connsiteY4" fmla="*/ 41205 h 72302"/>
                              <a:gd name="connsiteX5" fmla="*/ 13241 w 280384"/>
                              <a:gd name="connsiteY5" fmla="*/ 22138 h 72302"/>
                              <a:gd name="connsiteX6" fmla="*/ 0 w 280384"/>
                              <a:gd name="connsiteY6" fmla="*/ 0 h 72302"/>
                              <a:gd name="connsiteX7" fmla="*/ 62496 w 280384"/>
                              <a:gd name="connsiteY7" fmla="*/ 56987 h 72302"/>
                              <a:gd name="connsiteX8" fmla="*/ 207508 w 280384"/>
                              <a:gd name="connsiteY8" fmla="*/ 71923 h 72302"/>
                              <a:gd name="connsiteX9" fmla="*/ 280384 w 280384"/>
                              <a:gd name="connsiteY9" fmla="*/ 28811 h 72302"/>
                              <a:gd name="connsiteX10" fmla="*/ 263013 w 280384"/>
                              <a:gd name="connsiteY10" fmla="*/ 47772 h 7230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280384" h="72302">
                                <a:moveTo>
                                  <a:pt x="263118" y="47878"/>
                                </a:moveTo>
                                <a:cubicBezTo>
                                  <a:pt x="252420" y="56881"/>
                                  <a:pt x="238438" y="58576"/>
                                  <a:pt x="225091" y="59424"/>
                                </a:cubicBezTo>
                                <a:cubicBezTo>
                                  <a:pt x="207190" y="60483"/>
                                  <a:pt x="189183" y="59953"/>
                                  <a:pt x="171281" y="58894"/>
                                </a:cubicBezTo>
                                <a:cubicBezTo>
                                  <a:pt x="162066" y="58365"/>
                                  <a:pt x="110268" y="53068"/>
                                  <a:pt x="100841" y="51585"/>
                                </a:cubicBezTo>
                                <a:cubicBezTo>
                                  <a:pt x="83257" y="48937"/>
                                  <a:pt x="65568" y="45866"/>
                                  <a:pt x="48302" y="41205"/>
                                </a:cubicBezTo>
                                <a:cubicBezTo>
                                  <a:pt x="35273" y="37603"/>
                                  <a:pt x="21821" y="33154"/>
                                  <a:pt x="13241" y="22138"/>
                                </a:cubicBezTo>
                                <a:cubicBezTo>
                                  <a:pt x="7838" y="15253"/>
                                  <a:pt x="3813" y="7732"/>
                                  <a:pt x="0" y="0"/>
                                </a:cubicBezTo>
                                <a:cubicBezTo>
                                  <a:pt x="5932" y="29977"/>
                                  <a:pt x="30718" y="53704"/>
                                  <a:pt x="62496" y="56987"/>
                                </a:cubicBezTo>
                                <a:lnTo>
                                  <a:pt x="207508" y="71923"/>
                                </a:lnTo>
                                <a:cubicBezTo>
                                  <a:pt x="239497" y="75206"/>
                                  <a:pt x="268521" y="56881"/>
                                  <a:pt x="280384" y="28811"/>
                                </a:cubicBezTo>
                                <a:cubicBezTo>
                                  <a:pt x="275088" y="35590"/>
                                  <a:pt x="269580" y="42052"/>
                                  <a:pt x="263013" y="47772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693C18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41" name="Freeform: Shape 40">
                            <a:extLst>
                              <a:ext uri="{FF2B5EF4-FFF2-40B4-BE49-F238E27FC236}">
                                <a16:creationId xmlns:a16="http://schemas.microsoft.com/office/drawing/2014/main" id="{5DFB8878-A585-5CC8-A43A-22C418639B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209289" y="5497587"/>
                            <a:ext cx="197373" cy="67780"/>
                          </a:xfrm>
                          <a:custGeom>
                            <a:avLst/>
                            <a:gdLst>
                              <a:gd name="connsiteX0" fmla="*/ 197374 w 197373"/>
                              <a:gd name="connsiteY0" fmla="*/ 20231 h 67780"/>
                              <a:gd name="connsiteX1" fmla="*/ 145365 w 197373"/>
                              <a:gd name="connsiteY1" fmla="*/ 52009 h 67780"/>
                              <a:gd name="connsiteX2" fmla="*/ 45689 w 197373"/>
                              <a:gd name="connsiteY2" fmla="*/ 41734 h 67780"/>
                              <a:gd name="connsiteX3" fmla="*/ 1094 w 197373"/>
                              <a:gd name="connsiteY3" fmla="*/ 0 h 67780"/>
                              <a:gd name="connsiteX4" fmla="*/ 3319 w 197373"/>
                              <a:gd name="connsiteY4" fmla="*/ 28600 h 67780"/>
                              <a:gd name="connsiteX5" fmla="*/ 46325 w 197373"/>
                              <a:gd name="connsiteY5" fmla="*/ 57940 h 67780"/>
                              <a:gd name="connsiteX6" fmla="*/ 141340 w 197373"/>
                              <a:gd name="connsiteY6" fmla="*/ 67686 h 67780"/>
                              <a:gd name="connsiteX7" fmla="*/ 189429 w 197373"/>
                              <a:gd name="connsiteY7" fmla="*/ 47666 h 67780"/>
                              <a:gd name="connsiteX8" fmla="*/ 197268 w 197373"/>
                              <a:gd name="connsiteY8" fmla="*/ 20231 h 6778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97373" h="67780">
                                <a:moveTo>
                                  <a:pt x="197374" y="20231"/>
                                </a:moveTo>
                                <a:cubicBezTo>
                                  <a:pt x="192290" y="40675"/>
                                  <a:pt x="170151" y="54445"/>
                                  <a:pt x="145365" y="52009"/>
                                </a:cubicBezTo>
                                <a:lnTo>
                                  <a:pt x="45689" y="41734"/>
                                </a:lnTo>
                                <a:cubicBezTo>
                                  <a:pt x="20903" y="39192"/>
                                  <a:pt x="2048" y="21079"/>
                                  <a:pt x="1094" y="0"/>
                                </a:cubicBezTo>
                                <a:cubicBezTo>
                                  <a:pt x="-495" y="9745"/>
                                  <a:pt x="-812" y="19808"/>
                                  <a:pt x="3319" y="28600"/>
                                </a:cubicBezTo>
                                <a:cubicBezTo>
                                  <a:pt x="11051" y="45230"/>
                                  <a:pt x="28529" y="55292"/>
                                  <a:pt x="46325" y="57940"/>
                                </a:cubicBezTo>
                                <a:cubicBezTo>
                                  <a:pt x="61790" y="60271"/>
                                  <a:pt x="125556" y="66944"/>
                                  <a:pt x="141340" y="67686"/>
                                </a:cubicBezTo>
                                <a:cubicBezTo>
                                  <a:pt x="159241" y="68639"/>
                                  <a:pt x="178413" y="62390"/>
                                  <a:pt x="189429" y="47666"/>
                                </a:cubicBezTo>
                                <a:cubicBezTo>
                                  <a:pt x="195149" y="39934"/>
                                  <a:pt x="197056" y="30082"/>
                                  <a:pt x="197268" y="2023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C67641"/>
                          </a:solidFill>
                          <a:ln w="0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GB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0" name="Graphic 8">
                      <a:extLst>
                        <a:ext uri="{FF2B5EF4-FFF2-40B4-BE49-F238E27FC236}">
                          <a16:creationId xmlns:a16="http://schemas.microsoft.com/office/drawing/2014/main" id="{CF80614C-0A51-F6E8-A66E-7729BDBB16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212607" y="4657089"/>
                      <a:ext cx="695081" cy="314702"/>
                      <a:chOff x="3212607" y="4657089"/>
                      <a:chExt cx="695081" cy="314702"/>
                    </a:xfrm>
                  </p:grpSpPr>
                  <p:sp>
                    <p:nvSpPr>
                      <p:cNvPr id="31" name="Freeform: Shape 30">
                        <a:extLst>
                          <a:ext uri="{FF2B5EF4-FFF2-40B4-BE49-F238E27FC236}">
                            <a16:creationId xmlns:a16="http://schemas.microsoft.com/office/drawing/2014/main" id="{C9EBA34B-978D-A026-2742-2F38F9F1B8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12607" y="4657089"/>
                        <a:ext cx="695081" cy="313947"/>
                      </a:xfrm>
                      <a:custGeom>
                        <a:avLst/>
                        <a:gdLst>
                          <a:gd name="connsiteX0" fmla="*/ 677922 w 695081"/>
                          <a:gd name="connsiteY0" fmla="*/ 208870 h 313947"/>
                          <a:gd name="connsiteX1" fmla="*/ 551129 w 695081"/>
                          <a:gd name="connsiteY1" fmla="*/ 169890 h 313947"/>
                          <a:gd name="connsiteX2" fmla="*/ 219371 w 695081"/>
                          <a:gd name="connsiteY2" fmla="*/ 102098 h 313947"/>
                          <a:gd name="connsiteX3" fmla="*/ 105925 w 695081"/>
                          <a:gd name="connsiteY3" fmla="*/ 10156 h 313947"/>
                          <a:gd name="connsiteX4" fmla="*/ 32095 w 695081"/>
                          <a:gd name="connsiteY4" fmla="*/ 11427 h 313947"/>
                          <a:gd name="connsiteX5" fmla="*/ 0 w 695081"/>
                          <a:gd name="connsiteY5" fmla="*/ 22867 h 313947"/>
                          <a:gd name="connsiteX6" fmla="*/ 58894 w 695081"/>
                          <a:gd name="connsiteY6" fmla="*/ 59834 h 313947"/>
                          <a:gd name="connsiteX7" fmla="*/ 30824 w 695081"/>
                          <a:gd name="connsiteY7" fmla="*/ 121376 h 313947"/>
                          <a:gd name="connsiteX8" fmla="*/ 92896 w 695081"/>
                          <a:gd name="connsiteY8" fmla="*/ 138324 h 313947"/>
                          <a:gd name="connsiteX9" fmla="*/ 89824 w 695081"/>
                          <a:gd name="connsiteY9" fmla="*/ 185355 h 313947"/>
                          <a:gd name="connsiteX10" fmla="*/ 154757 w 695081"/>
                          <a:gd name="connsiteY10" fmla="*/ 186096 h 313947"/>
                          <a:gd name="connsiteX11" fmla="*/ 160688 w 695081"/>
                          <a:gd name="connsiteY11" fmla="*/ 183131 h 313947"/>
                          <a:gd name="connsiteX12" fmla="*/ 167997 w 695081"/>
                          <a:gd name="connsiteY12" fmla="*/ 233339 h 313947"/>
                          <a:gd name="connsiteX13" fmla="*/ 231341 w 695081"/>
                          <a:gd name="connsiteY13" fmla="*/ 219357 h 313947"/>
                          <a:gd name="connsiteX14" fmla="*/ 233247 w 695081"/>
                          <a:gd name="connsiteY14" fmla="*/ 217768 h 313947"/>
                          <a:gd name="connsiteX15" fmla="*/ 251996 w 695081"/>
                          <a:gd name="connsiteY15" fmla="*/ 268506 h 313947"/>
                          <a:gd name="connsiteX16" fmla="*/ 303900 w 695081"/>
                          <a:gd name="connsiteY16" fmla="*/ 246579 h 313947"/>
                          <a:gd name="connsiteX17" fmla="*/ 304323 w 695081"/>
                          <a:gd name="connsiteY17" fmla="*/ 248062 h 313947"/>
                          <a:gd name="connsiteX18" fmla="*/ 351036 w 695081"/>
                          <a:gd name="connsiteY18" fmla="*/ 293186 h 313947"/>
                          <a:gd name="connsiteX19" fmla="*/ 379212 w 695081"/>
                          <a:gd name="connsiteY19" fmla="*/ 262892 h 313947"/>
                          <a:gd name="connsiteX20" fmla="*/ 379848 w 695081"/>
                          <a:gd name="connsiteY20" fmla="*/ 264587 h 313947"/>
                          <a:gd name="connsiteX21" fmla="*/ 426561 w 695081"/>
                          <a:gd name="connsiteY21" fmla="*/ 309710 h 313947"/>
                          <a:gd name="connsiteX22" fmla="*/ 462152 w 695081"/>
                          <a:gd name="connsiteY22" fmla="*/ 262468 h 313947"/>
                          <a:gd name="connsiteX23" fmla="*/ 466812 w 695081"/>
                          <a:gd name="connsiteY23" fmla="*/ 274755 h 313947"/>
                          <a:gd name="connsiteX24" fmla="*/ 518610 w 695081"/>
                          <a:gd name="connsiteY24" fmla="*/ 313947 h 313947"/>
                          <a:gd name="connsiteX25" fmla="*/ 545621 w 695081"/>
                          <a:gd name="connsiteY25" fmla="*/ 272954 h 313947"/>
                          <a:gd name="connsiteX26" fmla="*/ 550388 w 695081"/>
                          <a:gd name="connsiteY26" fmla="*/ 279416 h 313947"/>
                          <a:gd name="connsiteX27" fmla="*/ 610341 w 695081"/>
                          <a:gd name="connsiteY27" fmla="*/ 304414 h 313947"/>
                          <a:gd name="connsiteX28" fmla="*/ 625700 w 695081"/>
                          <a:gd name="connsiteY28" fmla="*/ 238529 h 313947"/>
                          <a:gd name="connsiteX29" fmla="*/ 695082 w 695081"/>
                          <a:gd name="connsiteY29" fmla="*/ 245308 h 313947"/>
                          <a:gd name="connsiteX30" fmla="*/ 677816 w 695081"/>
                          <a:gd name="connsiteY30" fmla="*/ 208976 h 313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695081" h="313947">
                            <a:moveTo>
                              <a:pt x="677922" y="208870"/>
                            </a:moveTo>
                            <a:cubicBezTo>
                              <a:pt x="664046" y="167771"/>
                              <a:pt x="616485" y="148811"/>
                              <a:pt x="551129" y="169890"/>
                            </a:cubicBezTo>
                            <a:cubicBezTo>
                              <a:pt x="500815" y="186202"/>
                              <a:pt x="313539" y="160569"/>
                              <a:pt x="219371" y="102098"/>
                            </a:cubicBezTo>
                            <a:cubicBezTo>
                              <a:pt x="125415" y="43628"/>
                              <a:pt x="134207" y="32400"/>
                              <a:pt x="105925" y="10156"/>
                            </a:cubicBezTo>
                            <a:cubicBezTo>
                              <a:pt x="87600" y="-4356"/>
                              <a:pt x="51797" y="-2767"/>
                              <a:pt x="32095" y="11427"/>
                            </a:cubicBezTo>
                            <a:lnTo>
                              <a:pt x="0" y="22867"/>
                            </a:lnTo>
                            <a:cubicBezTo>
                              <a:pt x="0" y="22867"/>
                              <a:pt x="13241" y="58034"/>
                              <a:pt x="58894" y="59834"/>
                            </a:cubicBezTo>
                            <a:cubicBezTo>
                              <a:pt x="58894" y="59834"/>
                              <a:pt x="28812" y="89493"/>
                              <a:pt x="30824" y="121376"/>
                            </a:cubicBezTo>
                            <a:cubicBezTo>
                              <a:pt x="30824" y="121376"/>
                              <a:pt x="61225" y="142032"/>
                              <a:pt x="92896" y="138324"/>
                            </a:cubicBezTo>
                            <a:cubicBezTo>
                              <a:pt x="88342" y="151459"/>
                              <a:pt x="84634" y="169255"/>
                              <a:pt x="89824" y="185355"/>
                            </a:cubicBezTo>
                            <a:cubicBezTo>
                              <a:pt x="89824" y="185355"/>
                              <a:pt x="124992" y="197854"/>
                              <a:pt x="154757" y="186096"/>
                            </a:cubicBezTo>
                            <a:cubicBezTo>
                              <a:pt x="156875" y="185249"/>
                              <a:pt x="158782" y="184296"/>
                              <a:pt x="160688" y="183131"/>
                            </a:cubicBezTo>
                            <a:cubicBezTo>
                              <a:pt x="158676" y="197324"/>
                              <a:pt x="158358" y="217450"/>
                              <a:pt x="167997" y="233339"/>
                            </a:cubicBezTo>
                            <a:cubicBezTo>
                              <a:pt x="167997" y="233339"/>
                              <a:pt x="204965" y="237682"/>
                              <a:pt x="231341" y="219357"/>
                            </a:cubicBezTo>
                            <a:cubicBezTo>
                              <a:pt x="231976" y="218827"/>
                              <a:pt x="232612" y="218297"/>
                              <a:pt x="233247" y="217768"/>
                            </a:cubicBezTo>
                            <a:cubicBezTo>
                              <a:pt x="234201" y="232173"/>
                              <a:pt x="238014" y="254100"/>
                              <a:pt x="251996" y="268506"/>
                            </a:cubicBezTo>
                            <a:cubicBezTo>
                              <a:pt x="251996" y="268506"/>
                              <a:pt x="282185" y="264798"/>
                              <a:pt x="303900" y="246579"/>
                            </a:cubicBezTo>
                            <a:cubicBezTo>
                              <a:pt x="304111" y="247109"/>
                              <a:pt x="304217" y="247639"/>
                              <a:pt x="304323" y="248062"/>
                            </a:cubicBezTo>
                            <a:cubicBezTo>
                              <a:pt x="317352" y="277403"/>
                              <a:pt x="351036" y="293186"/>
                              <a:pt x="351036" y="293186"/>
                            </a:cubicBezTo>
                            <a:cubicBezTo>
                              <a:pt x="364171" y="286513"/>
                              <a:pt x="373069" y="274225"/>
                              <a:pt x="379212" y="262892"/>
                            </a:cubicBezTo>
                            <a:cubicBezTo>
                              <a:pt x="379424" y="263421"/>
                              <a:pt x="379530" y="264057"/>
                              <a:pt x="379848" y="264587"/>
                            </a:cubicBezTo>
                            <a:cubicBezTo>
                              <a:pt x="392771" y="293928"/>
                              <a:pt x="426561" y="309710"/>
                              <a:pt x="426561" y="309710"/>
                            </a:cubicBezTo>
                            <a:cubicBezTo>
                              <a:pt x="446899" y="299224"/>
                              <a:pt x="457703" y="275285"/>
                              <a:pt x="462152" y="262468"/>
                            </a:cubicBezTo>
                            <a:cubicBezTo>
                              <a:pt x="463211" y="266811"/>
                              <a:pt x="464588" y="270942"/>
                              <a:pt x="466812" y="274755"/>
                            </a:cubicBezTo>
                            <a:cubicBezTo>
                              <a:pt x="483231" y="302401"/>
                              <a:pt x="518610" y="313947"/>
                              <a:pt x="518610" y="313947"/>
                            </a:cubicBezTo>
                            <a:cubicBezTo>
                              <a:pt x="533440" y="303885"/>
                              <a:pt x="541384" y="286407"/>
                              <a:pt x="545621" y="272954"/>
                            </a:cubicBezTo>
                            <a:cubicBezTo>
                              <a:pt x="546892" y="275285"/>
                              <a:pt x="548481" y="277509"/>
                              <a:pt x="550388" y="279416"/>
                            </a:cubicBezTo>
                            <a:cubicBezTo>
                              <a:pt x="573162" y="302084"/>
                              <a:pt x="610341" y="304414"/>
                              <a:pt x="610341" y="304414"/>
                            </a:cubicBezTo>
                            <a:cubicBezTo>
                              <a:pt x="631420" y="280475"/>
                              <a:pt x="625700" y="238529"/>
                              <a:pt x="625700" y="238529"/>
                            </a:cubicBezTo>
                            <a:cubicBezTo>
                              <a:pt x="662880" y="265010"/>
                              <a:pt x="695082" y="245308"/>
                              <a:pt x="695082" y="245308"/>
                            </a:cubicBezTo>
                            <a:cubicBezTo>
                              <a:pt x="695082" y="245308"/>
                              <a:pt x="678769" y="211942"/>
                              <a:pt x="677816" y="208976"/>
                            </a:cubicBezTo>
                            <a:close/>
                          </a:path>
                        </a:pathLst>
                      </a:custGeom>
                      <a:solidFill>
                        <a:srgbClr val="ECDBEB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" name="Freeform: Shape 31">
                        <a:extLst>
                          <a:ext uri="{FF2B5EF4-FFF2-40B4-BE49-F238E27FC236}">
                            <a16:creationId xmlns:a16="http://schemas.microsoft.com/office/drawing/2014/main" id="{81442A9B-D229-FA4A-940D-C2BC97DCFF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72243" y="4657127"/>
                        <a:ext cx="635445" cy="304270"/>
                      </a:xfrm>
                      <a:custGeom>
                        <a:avLst/>
                        <a:gdLst>
                          <a:gd name="connsiteX0" fmla="*/ 618286 w 635445"/>
                          <a:gd name="connsiteY0" fmla="*/ 208832 h 304270"/>
                          <a:gd name="connsiteX1" fmla="*/ 491493 w 635445"/>
                          <a:gd name="connsiteY1" fmla="*/ 169852 h 304270"/>
                          <a:gd name="connsiteX2" fmla="*/ 159735 w 635445"/>
                          <a:gd name="connsiteY2" fmla="*/ 102060 h 304270"/>
                          <a:gd name="connsiteX3" fmla="*/ 46289 w 635445"/>
                          <a:gd name="connsiteY3" fmla="*/ 10118 h 304270"/>
                          <a:gd name="connsiteX4" fmla="*/ 0 w 635445"/>
                          <a:gd name="connsiteY4" fmla="*/ 902 h 304270"/>
                          <a:gd name="connsiteX5" fmla="*/ 163760 w 635445"/>
                          <a:gd name="connsiteY5" fmla="*/ 146549 h 304270"/>
                          <a:gd name="connsiteX6" fmla="*/ 510877 w 635445"/>
                          <a:gd name="connsiteY6" fmla="*/ 198558 h 304270"/>
                          <a:gd name="connsiteX7" fmla="*/ 544032 w 635445"/>
                          <a:gd name="connsiteY7" fmla="*/ 249083 h 304270"/>
                          <a:gd name="connsiteX8" fmla="*/ 490752 w 635445"/>
                          <a:gd name="connsiteY8" fmla="*/ 279272 h 304270"/>
                          <a:gd name="connsiteX9" fmla="*/ 550705 w 635445"/>
                          <a:gd name="connsiteY9" fmla="*/ 304270 h 304270"/>
                          <a:gd name="connsiteX10" fmla="*/ 566064 w 635445"/>
                          <a:gd name="connsiteY10" fmla="*/ 238385 h 304270"/>
                          <a:gd name="connsiteX11" fmla="*/ 635446 w 635445"/>
                          <a:gd name="connsiteY11" fmla="*/ 245164 h 304270"/>
                          <a:gd name="connsiteX12" fmla="*/ 618180 w 635445"/>
                          <a:gd name="connsiteY12" fmla="*/ 208832 h 3042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635445" h="304270">
                            <a:moveTo>
                              <a:pt x="618286" y="208832"/>
                            </a:moveTo>
                            <a:cubicBezTo>
                              <a:pt x="604410" y="167734"/>
                              <a:pt x="556849" y="148773"/>
                              <a:pt x="491493" y="169852"/>
                            </a:cubicBezTo>
                            <a:cubicBezTo>
                              <a:pt x="441179" y="186164"/>
                              <a:pt x="253903" y="160531"/>
                              <a:pt x="159735" y="102060"/>
                            </a:cubicBezTo>
                            <a:cubicBezTo>
                              <a:pt x="65780" y="43590"/>
                              <a:pt x="74571" y="32362"/>
                              <a:pt x="46289" y="10118"/>
                            </a:cubicBezTo>
                            <a:cubicBezTo>
                              <a:pt x="34849" y="1114"/>
                              <a:pt x="16736" y="-1640"/>
                              <a:pt x="0" y="902"/>
                            </a:cubicBezTo>
                            <a:cubicBezTo>
                              <a:pt x="953" y="2597"/>
                              <a:pt x="98299" y="117737"/>
                              <a:pt x="163760" y="146549"/>
                            </a:cubicBezTo>
                            <a:cubicBezTo>
                              <a:pt x="232400" y="176737"/>
                              <a:pt x="359934" y="240398"/>
                              <a:pt x="510877" y="198558"/>
                            </a:cubicBezTo>
                            <a:cubicBezTo>
                              <a:pt x="541172" y="190189"/>
                              <a:pt x="558756" y="224615"/>
                              <a:pt x="544032" y="249083"/>
                            </a:cubicBezTo>
                            <a:cubicBezTo>
                              <a:pt x="532275" y="268574"/>
                              <a:pt x="489904" y="278425"/>
                              <a:pt x="490752" y="279272"/>
                            </a:cubicBezTo>
                            <a:cubicBezTo>
                              <a:pt x="513526" y="301940"/>
                              <a:pt x="550705" y="304270"/>
                              <a:pt x="550705" y="304270"/>
                            </a:cubicBezTo>
                            <a:cubicBezTo>
                              <a:pt x="571784" y="280331"/>
                              <a:pt x="566064" y="238385"/>
                              <a:pt x="566064" y="238385"/>
                            </a:cubicBezTo>
                            <a:cubicBezTo>
                              <a:pt x="603244" y="264866"/>
                              <a:pt x="635446" y="245164"/>
                              <a:pt x="635446" y="245164"/>
                            </a:cubicBezTo>
                            <a:cubicBezTo>
                              <a:pt x="635446" y="245164"/>
                              <a:pt x="619133" y="211798"/>
                              <a:pt x="618180" y="208832"/>
                            </a:cubicBezTo>
                            <a:close/>
                          </a:path>
                        </a:pathLst>
                      </a:custGeom>
                      <a:solidFill>
                        <a:srgbClr val="D4C6D4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4" name="Graphic 8">
                    <a:extLst>
                      <a:ext uri="{FF2B5EF4-FFF2-40B4-BE49-F238E27FC236}">
                        <a16:creationId xmlns:a16="http://schemas.microsoft.com/office/drawing/2014/main" id="{4F29303E-1850-A7E6-278C-5F7F943BBE9C}"/>
                      </a:ext>
                    </a:extLst>
                  </p:cNvPr>
                  <p:cNvGrpSpPr/>
                  <p:nvPr/>
                </p:nvGrpSpPr>
                <p:grpSpPr>
                  <a:xfrm>
                    <a:off x="3797966" y="4860371"/>
                    <a:ext cx="970388" cy="273996"/>
                    <a:chOff x="3797966" y="4860371"/>
                    <a:chExt cx="970388" cy="273996"/>
                  </a:xfrm>
                </p:grpSpPr>
                <p:sp>
                  <p:nvSpPr>
                    <p:cNvPr id="22" name="Freeform: Shape 21">
                      <a:extLst>
                        <a:ext uri="{FF2B5EF4-FFF2-40B4-BE49-F238E27FC236}">
                          <a16:creationId xmlns:a16="http://schemas.microsoft.com/office/drawing/2014/main" id="{ED06FD4E-3EB2-A159-EB1B-30C2C14555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5508" y="4860371"/>
                      <a:ext cx="232846" cy="160426"/>
                    </a:xfrm>
                    <a:custGeom>
                      <a:avLst/>
                      <a:gdLst>
                        <a:gd name="connsiteX0" fmla="*/ 57517 w 232846"/>
                        <a:gd name="connsiteY0" fmla="*/ 24761 h 160426"/>
                        <a:gd name="connsiteX1" fmla="*/ 90884 w 232846"/>
                        <a:gd name="connsiteY1" fmla="*/ 5588 h 160426"/>
                        <a:gd name="connsiteX2" fmla="*/ 79974 w 232846"/>
                        <a:gd name="connsiteY2" fmla="*/ 44145 h 160426"/>
                        <a:gd name="connsiteX3" fmla="*/ 166621 w 232846"/>
                        <a:gd name="connsiteY3" fmla="*/ 7813 h 160426"/>
                        <a:gd name="connsiteX4" fmla="*/ 185581 w 232846"/>
                        <a:gd name="connsiteY4" fmla="*/ 27303 h 160426"/>
                        <a:gd name="connsiteX5" fmla="*/ 138974 w 232846"/>
                        <a:gd name="connsiteY5" fmla="*/ 63529 h 160426"/>
                        <a:gd name="connsiteX6" fmla="*/ 217677 w 232846"/>
                        <a:gd name="connsiteY6" fmla="*/ 58551 h 160426"/>
                        <a:gd name="connsiteX7" fmla="*/ 209732 w 232846"/>
                        <a:gd name="connsiteY7" fmla="*/ 84608 h 160426"/>
                        <a:gd name="connsiteX8" fmla="*/ 124144 w 232846"/>
                        <a:gd name="connsiteY8" fmla="*/ 98378 h 160426"/>
                        <a:gd name="connsiteX9" fmla="*/ 120225 w 232846"/>
                        <a:gd name="connsiteY9" fmla="*/ 148904 h 160426"/>
                        <a:gd name="connsiteX10" fmla="*/ 22880 w 232846"/>
                        <a:gd name="connsiteY10" fmla="*/ 157378 h 160426"/>
                        <a:gd name="connsiteX11" fmla="*/ 0 w 232846"/>
                        <a:gd name="connsiteY11" fmla="*/ 83549 h 160426"/>
                        <a:gd name="connsiteX12" fmla="*/ 57623 w 232846"/>
                        <a:gd name="connsiteY12" fmla="*/ 24655 h 160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32846" h="160426">
                          <a:moveTo>
                            <a:pt x="57517" y="24761"/>
                          </a:moveTo>
                          <a:cubicBezTo>
                            <a:pt x="72559" y="2940"/>
                            <a:pt x="80503" y="-7123"/>
                            <a:pt x="90884" y="5588"/>
                          </a:cubicBezTo>
                          <a:cubicBezTo>
                            <a:pt x="102959" y="20418"/>
                            <a:pt x="79974" y="44145"/>
                            <a:pt x="79974" y="44145"/>
                          </a:cubicBezTo>
                          <a:cubicBezTo>
                            <a:pt x="106985" y="38107"/>
                            <a:pt x="142576" y="20947"/>
                            <a:pt x="166621" y="7813"/>
                          </a:cubicBezTo>
                          <a:cubicBezTo>
                            <a:pt x="192360" y="-6169"/>
                            <a:pt x="208991" y="11096"/>
                            <a:pt x="185581" y="27303"/>
                          </a:cubicBezTo>
                          <a:cubicBezTo>
                            <a:pt x="162172" y="43615"/>
                            <a:pt x="138974" y="63529"/>
                            <a:pt x="138974" y="63529"/>
                          </a:cubicBezTo>
                          <a:cubicBezTo>
                            <a:pt x="138974" y="63529"/>
                            <a:pt x="196703" y="57915"/>
                            <a:pt x="217677" y="58551"/>
                          </a:cubicBezTo>
                          <a:cubicBezTo>
                            <a:pt x="245747" y="59504"/>
                            <a:pt x="229964" y="81430"/>
                            <a:pt x="209732" y="84608"/>
                          </a:cubicBezTo>
                          <a:cubicBezTo>
                            <a:pt x="177743" y="89587"/>
                            <a:pt x="124144" y="98378"/>
                            <a:pt x="124144" y="98378"/>
                          </a:cubicBezTo>
                          <a:cubicBezTo>
                            <a:pt x="127322" y="118080"/>
                            <a:pt x="133678" y="142019"/>
                            <a:pt x="120225" y="148904"/>
                          </a:cubicBezTo>
                          <a:cubicBezTo>
                            <a:pt x="102854" y="157908"/>
                            <a:pt x="70229" y="164581"/>
                            <a:pt x="22880" y="157378"/>
                          </a:cubicBezTo>
                          <a:lnTo>
                            <a:pt x="0" y="83549"/>
                          </a:lnTo>
                          <a:cubicBezTo>
                            <a:pt x="0" y="83549"/>
                            <a:pt x="42476" y="46369"/>
                            <a:pt x="57623" y="24655"/>
                          </a:cubicBezTo>
                          <a:close/>
                        </a:path>
                      </a:pathLst>
                    </a:custGeom>
                    <a:solidFill>
                      <a:srgbClr val="28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" name="Graphic 8">
                      <a:extLst>
                        <a:ext uri="{FF2B5EF4-FFF2-40B4-BE49-F238E27FC236}">
                          <a16:creationId xmlns:a16="http://schemas.microsoft.com/office/drawing/2014/main" id="{C8450CF2-F2C3-B03F-B66B-F0F9D5490A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797966" y="4899361"/>
                      <a:ext cx="776480" cy="234912"/>
                      <a:chOff x="3797966" y="4899361"/>
                      <a:chExt cx="776480" cy="234912"/>
                    </a:xfrm>
                  </p:grpSpPr>
                  <p:sp>
                    <p:nvSpPr>
                      <p:cNvPr id="25" name="Freeform: Shape 24">
                        <a:extLst>
                          <a:ext uri="{FF2B5EF4-FFF2-40B4-BE49-F238E27FC236}">
                            <a16:creationId xmlns:a16="http://schemas.microsoft.com/office/drawing/2014/main" id="{65FDCF73-4E8E-074C-2AFC-64B9C3ED42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797966" y="4913413"/>
                        <a:ext cx="437166" cy="220296"/>
                      </a:xfrm>
                      <a:custGeom>
                        <a:avLst/>
                        <a:gdLst>
                          <a:gd name="connsiteX0" fmla="*/ 21699 w 437166"/>
                          <a:gd name="connsiteY0" fmla="*/ 0 h 220296"/>
                          <a:gd name="connsiteX1" fmla="*/ 400382 w 437166"/>
                          <a:gd name="connsiteY1" fmla="*/ 87494 h 220296"/>
                          <a:gd name="connsiteX2" fmla="*/ 425804 w 437166"/>
                          <a:gd name="connsiteY2" fmla="*/ 216404 h 220296"/>
                          <a:gd name="connsiteX3" fmla="*/ 15555 w 437166"/>
                          <a:gd name="connsiteY3" fmla="*/ 173822 h 220296"/>
                          <a:gd name="connsiteX4" fmla="*/ 21805 w 437166"/>
                          <a:gd name="connsiteY4" fmla="*/ 0 h 2202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7166" h="220296">
                            <a:moveTo>
                              <a:pt x="21699" y="0"/>
                            </a:moveTo>
                            <a:cubicBezTo>
                              <a:pt x="21699" y="0"/>
                              <a:pt x="144043" y="40887"/>
                              <a:pt x="400382" y="87494"/>
                            </a:cubicBezTo>
                            <a:cubicBezTo>
                              <a:pt x="400382" y="87494"/>
                              <a:pt x="461925" y="210578"/>
                              <a:pt x="425804" y="216404"/>
                            </a:cubicBezTo>
                            <a:cubicBezTo>
                              <a:pt x="365427" y="226255"/>
                              <a:pt x="152199" y="219264"/>
                              <a:pt x="15555" y="173822"/>
                            </a:cubicBezTo>
                            <a:cubicBezTo>
                              <a:pt x="-20989" y="161641"/>
                              <a:pt x="17780" y="3707"/>
                              <a:pt x="218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5AB947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" name="Freeform: Shape 25">
                        <a:extLst>
                          <a:ext uri="{FF2B5EF4-FFF2-40B4-BE49-F238E27FC236}">
                            <a16:creationId xmlns:a16="http://schemas.microsoft.com/office/drawing/2014/main" id="{D4C8C9B4-92E5-7AA9-0656-3284E0CCBC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5973" y="4945403"/>
                        <a:ext cx="360213" cy="184414"/>
                      </a:xfrm>
                      <a:custGeom>
                        <a:avLst/>
                        <a:gdLst>
                          <a:gd name="connsiteX0" fmla="*/ 32269 w 360213"/>
                          <a:gd name="connsiteY0" fmla="*/ 55504 h 184414"/>
                          <a:gd name="connsiteX1" fmla="*/ 320704 w 360213"/>
                          <a:gd name="connsiteY1" fmla="*/ 0 h 184414"/>
                          <a:gd name="connsiteX2" fmla="*/ 360214 w 360213"/>
                          <a:gd name="connsiteY2" fmla="*/ 35485 h 184414"/>
                          <a:gd name="connsiteX3" fmla="*/ 339664 w 360213"/>
                          <a:gd name="connsiteY3" fmla="*/ 98086 h 184414"/>
                          <a:gd name="connsiteX4" fmla="*/ 57691 w 360213"/>
                          <a:gd name="connsiteY4" fmla="*/ 184415 h 184414"/>
                          <a:gd name="connsiteX5" fmla="*/ 32269 w 360213"/>
                          <a:gd name="connsiteY5" fmla="*/ 55504 h 184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0213" h="184414">
                            <a:moveTo>
                              <a:pt x="32269" y="55504"/>
                            </a:moveTo>
                            <a:cubicBezTo>
                              <a:pt x="32269" y="55504"/>
                              <a:pt x="217109" y="32942"/>
                              <a:pt x="320704" y="0"/>
                            </a:cubicBezTo>
                            <a:lnTo>
                              <a:pt x="360214" y="35485"/>
                            </a:lnTo>
                            <a:lnTo>
                              <a:pt x="339664" y="98086"/>
                            </a:lnTo>
                            <a:cubicBezTo>
                              <a:pt x="255136" y="142151"/>
                              <a:pt x="57691" y="184415"/>
                              <a:pt x="57691" y="184415"/>
                            </a:cubicBezTo>
                            <a:cubicBezTo>
                              <a:pt x="57691" y="184415"/>
                              <a:pt x="-53000" y="134948"/>
                              <a:pt x="32269" y="55504"/>
                            </a:cubicBezTo>
                            <a:close/>
                          </a:path>
                        </a:pathLst>
                      </a:custGeom>
                      <a:solidFill>
                        <a:srgbClr val="5AB947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7" name="Freeform: Shape 26">
                        <a:extLst>
                          <a:ext uri="{FF2B5EF4-FFF2-40B4-BE49-F238E27FC236}">
                            <a16:creationId xmlns:a16="http://schemas.microsoft.com/office/drawing/2014/main" id="{5D06525C-9591-4F45-9684-7E79B252B5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66763" y="4899361"/>
                        <a:ext cx="107683" cy="186159"/>
                      </a:xfrm>
                      <a:custGeom>
                        <a:avLst/>
                        <a:gdLst>
                          <a:gd name="connsiteX0" fmla="*/ 0 w 107683"/>
                          <a:gd name="connsiteY0" fmla="*/ 33648 h 186159"/>
                          <a:gd name="connsiteX1" fmla="*/ 28706 w 107683"/>
                          <a:gd name="connsiteY1" fmla="*/ 171139 h 186159"/>
                          <a:gd name="connsiteX2" fmla="*/ 107620 w 107683"/>
                          <a:gd name="connsiteY2" fmla="*/ 159911 h 186159"/>
                          <a:gd name="connsiteX3" fmla="*/ 64297 w 107683"/>
                          <a:gd name="connsiteY3" fmla="*/ 9498 h 186159"/>
                          <a:gd name="connsiteX4" fmla="*/ 0 w 107683"/>
                          <a:gd name="connsiteY4" fmla="*/ 33648 h 1861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7683" h="186159">
                            <a:moveTo>
                              <a:pt x="0" y="33648"/>
                            </a:moveTo>
                            <a:cubicBezTo>
                              <a:pt x="0" y="33648"/>
                              <a:pt x="43959" y="119341"/>
                              <a:pt x="28706" y="171139"/>
                            </a:cubicBezTo>
                            <a:cubicBezTo>
                              <a:pt x="28706" y="171139"/>
                              <a:pt x="73830" y="211496"/>
                              <a:pt x="107620" y="159911"/>
                            </a:cubicBezTo>
                            <a:cubicBezTo>
                              <a:pt x="107620" y="159911"/>
                              <a:pt x="111222" y="58117"/>
                              <a:pt x="64297" y="9498"/>
                            </a:cubicBezTo>
                            <a:cubicBezTo>
                              <a:pt x="64297" y="9498"/>
                              <a:pt x="11652" y="-23551"/>
                              <a:pt x="0" y="33648"/>
                            </a:cubicBezTo>
                            <a:close/>
                          </a:path>
                        </a:pathLst>
                      </a:custGeom>
                      <a:solidFill>
                        <a:srgbClr val="FFF1E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8" name="Freeform: Shape 27">
                        <a:extLst>
                          <a:ext uri="{FF2B5EF4-FFF2-40B4-BE49-F238E27FC236}">
                            <a16:creationId xmlns:a16="http://schemas.microsoft.com/office/drawing/2014/main" id="{2C3E8551-CD84-3DED-A230-4C02BDDEA0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5468" y="4907588"/>
                        <a:ext cx="78978" cy="177933"/>
                      </a:xfrm>
                      <a:custGeom>
                        <a:avLst/>
                        <a:gdLst>
                          <a:gd name="connsiteX0" fmla="*/ 0 w 78978"/>
                          <a:gd name="connsiteY0" fmla="*/ 162912 h 177933"/>
                          <a:gd name="connsiteX1" fmla="*/ 2330 w 78978"/>
                          <a:gd name="connsiteY1" fmla="*/ 151790 h 177933"/>
                          <a:gd name="connsiteX2" fmla="*/ 23198 w 78978"/>
                          <a:gd name="connsiteY2" fmla="*/ 152214 h 177933"/>
                          <a:gd name="connsiteX3" fmla="*/ 49043 w 78978"/>
                          <a:gd name="connsiteY3" fmla="*/ 115246 h 177933"/>
                          <a:gd name="connsiteX4" fmla="*/ 49891 w 78978"/>
                          <a:gd name="connsiteY4" fmla="*/ 43005 h 177933"/>
                          <a:gd name="connsiteX5" fmla="*/ 33472 w 78978"/>
                          <a:gd name="connsiteY5" fmla="*/ 0 h 177933"/>
                          <a:gd name="connsiteX6" fmla="*/ 35591 w 78978"/>
                          <a:gd name="connsiteY6" fmla="*/ 1271 h 177933"/>
                          <a:gd name="connsiteX7" fmla="*/ 78914 w 78978"/>
                          <a:gd name="connsiteY7" fmla="*/ 151684 h 177933"/>
                          <a:gd name="connsiteX8" fmla="*/ 0 w 78978"/>
                          <a:gd name="connsiteY8" fmla="*/ 162912 h 177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8978" h="177933">
                            <a:moveTo>
                              <a:pt x="0" y="162912"/>
                            </a:moveTo>
                            <a:cubicBezTo>
                              <a:pt x="953" y="159311"/>
                              <a:pt x="1801" y="155603"/>
                              <a:pt x="2330" y="151790"/>
                            </a:cubicBezTo>
                            <a:cubicBezTo>
                              <a:pt x="8580" y="154014"/>
                              <a:pt x="15571" y="154332"/>
                              <a:pt x="23198" y="152214"/>
                            </a:cubicBezTo>
                            <a:cubicBezTo>
                              <a:pt x="39404" y="147871"/>
                              <a:pt x="47349" y="130499"/>
                              <a:pt x="49043" y="115246"/>
                            </a:cubicBezTo>
                            <a:cubicBezTo>
                              <a:pt x="51374" y="92366"/>
                              <a:pt x="54657" y="65885"/>
                              <a:pt x="49891" y="43005"/>
                            </a:cubicBezTo>
                            <a:cubicBezTo>
                              <a:pt x="46607" y="27646"/>
                              <a:pt x="39828" y="14088"/>
                              <a:pt x="33472" y="0"/>
                            </a:cubicBezTo>
                            <a:cubicBezTo>
                              <a:pt x="34743" y="742"/>
                              <a:pt x="35591" y="1271"/>
                              <a:pt x="35591" y="1271"/>
                            </a:cubicBezTo>
                            <a:cubicBezTo>
                              <a:pt x="82516" y="49890"/>
                              <a:pt x="78914" y="151684"/>
                              <a:pt x="78914" y="151684"/>
                            </a:cubicBezTo>
                            <a:cubicBezTo>
                              <a:pt x="45124" y="203269"/>
                              <a:pt x="0" y="162912"/>
                              <a:pt x="0" y="162912"/>
                            </a:cubicBezTo>
                            <a:close/>
                          </a:path>
                        </a:pathLst>
                      </a:custGeom>
                      <a:solidFill>
                        <a:srgbClr val="ECDBEB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4" name="Freeform: Shape 23">
                      <a:extLst>
                        <a:ext uri="{FF2B5EF4-FFF2-40B4-BE49-F238E27FC236}">
                          <a16:creationId xmlns:a16="http://schemas.microsoft.com/office/drawing/2014/main" id="{7E6DF6B7-4681-4A97-20C3-59B650E14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8295" y="4958829"/>
                      <a:ext cx="70843" cy="58599"/>
                    </a:xfrm>
                    <a:custGeom>
                      <a:avLst/>
                      <a:gdLst>
                        <a:gd name="connsiteX0" fmla="*/ 57015 w 70843"/>
                        <a:gd name="connsiteY0" fmla="*/ 26 h 58599"/>
                        <a:gd name="connsiteX1" fmla="*/ 70150 w 70843"/>
                        <a:gd name="connsiteY1" fmla="*/ 13902 h 58599"/>
                        <a:gd name="connsiteX2" fmla="*/ 17399 w 70843"/>
                        <a:gd name="connsiteY2" fmla="*/ 49599 h 58599"/>
                        <a:gd name="connsiteX3" fmla="*/ 57015 w 70843"/>
                        <a:gd name="connsiteY3" fmla="*/ 26 h 58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0843" h="58599">
                          <a:moveTo>
                            <a:pt x="57015" y="26"/>
                          </a:moveTo>
                          <a:cubicBezTo>
                            <a:pt x="57015" y="26"/>
                            <a:pt x="68243" y="-1245"/>
                            <a:pt x="70150" y="13902"/>
                          </a:cubicBezTo>
                          <a:cubicBezTo>
                            <a:pt x="75446" y="59344"/>
                            <a:pt x="49706" y="67924"/>
                            <a:pt x="17399" y="49599"/>
                          </a:cubicBezTo>
                          <a:cubicBezTo>
                            <a:pt x="-14908" y="31274"/>
                            <a:pt x="-2515" y="3098"/>
                            <a:pt x="57015" y="26"/>
                          </a:cubicBezTo>
                          <a:close/>
                        </a:path>
                      </a:pathLst>
                    </a:custGeom>
                    <a:solidFill>
                      <a:srgbClr val="4A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" name="Graphic 8">
                    <a:extLst>
                      <a:ext uri="{FF2B5EF4-FFF2-40B4-BE49-F238E27FC236}">
                        <a16:creationId xmlns:a16="http://schemas.microsoft.com/office/drawing/2014/main" id="{ACF25F3D-C0F6-D97C-455D-D9A90C7AD799}"/>
                      </a:ext>
                    </a:extLst>
                  </p:cNvPr>
                  <p:cNvGrpSpPr/>
                  <p:nvPr/>
                </p:nvGrpSpPr>
                <p:grpSpPr>
                  <a:xfrm>
                    <a:off x="2647823" y="3951353"/>
                    <a:ext cx="592525" cy="935605"/>
                    <a:chOff x="2647823" y="3951353"/>
                    <a:chExt cx="592525" cy="935605"/>
                  </a:xfrm>
                </p:grpSpPr>
                <p:sp>
                  <p:nvSpPr>
                    <p:cNvPr id="16" name="Freeform: Shape 15">
                      <a:extLst>
                        <a:ext uri="{FF2B5EF4-FFF2-40B4-BE49-F238E27FC236}">
                          <a16:creationId xmlns:a16="http://schemas.microsoft.com/office/drawing/2014/main" id="{D18CAEA9-3B82-D5AC-B91F-14590620B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47823" y="3951353"/>
                      <a:ext cx="179884" cy="243997"/>
                    </a:xfrm>
                    <a:custGeom>
                      <a:avLst/>
                      <a:gdLst>
                        <a:gd name="connsiteX0" fmla="*/ 178052 w 179884"/>
                        <a:gd name="connsiteY0" fmla="*/ 201628 h 243997"/>
                        <a:gd name="connsiteX1" fmla="*/ 176992 w 179884"/>
                        <a:gd name="connsiteY1" fmla="*/ 109262 h 243997"/>
                        <a:gd name="connsiteX2" fmla="*/ 164705 w 179884"/>
                        <a:gd name="connsiteY2" fmla="*/ 67845 h 243997"/>
                        <a:gd name="connsiteX3" fmla="*/ 143838 w 179884"/>
                        <a:gd name="connsiteY3" fmla="*/ 107673 h 243997"/>
                        <a:gd name="connsiteX4" fmla="*/ 83778 w 179884"/>
                        <a:gd name="connsiteY4" fmla="*/ 15625 h 243997"/>
                        <a:gd name="connsiteX5" fmla="*/ 309 w 179884"/>
                        <a:gd name="connsiteY5" fmla="*/ 88924 h 243997"/>
                        <a:gd name="connsiteX6" fmla="*/ 102421 w 179884"/>
                        <a:gd name="connsiteY6" fmla="*/ 243998 h 243997"/>
                        <a:gd name="connsiteX7" fmla="*/ 178052 w 179884"/>
                        <a:gd name="connsiteY7" fmla="*/ 201628 h 243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9884" h="243997">
                          <a:moveTo>
                            <a:pt x="178052" y="201628"/>
                          </a:moveTo>
                          <a:cubicBezTo>
                            <a:pt x="178052" y="201628"/>
                            <a:pt x="172332" y="138709"/>
                            <a:pt x="176992" y="109262"/>
                          </a:cubicBezTo>
                          <a:cubicBezTo>
                            <a:pt x="181547" y="79921"/>
                            <a:pt x="182818" y="65515"/>
                            <a:pt x="164705" y="67845"/>
                          </a:cubicBezTo>
                          <a:cubicBezTo>
                            <a:pt x="143414" y="70705"/>
                            <a:pt x="143838" y="107673"/>
                            <a:pt x="143838" y="107673"/>
                          </a:cubicBezTo>
                          <a:cubicBezTo>
                            <a:pt x="143838" y="107673"/>
                            <a:pt x="127313" y="67951"/>
                            <a:pt x="83778" y="15625"/>
                          </a:cubicBezTo>
                          <a:cubicBezTo>
                            <a:pt x="56661" y="-16788"/>
                            <a:pt x="-4881" y="-1747"/>
                            <a:pt x="309" y="88924"/>
                          </a:cubicBezTo>
                          <a:cubicBezTo>
                            <a:pt x="5605" y="179702"/>
                            <a:pt x="58356" y="213068"/>
                            <a:pt x="102421" y="243998"/>
                          </a:cubicBezTo>
                          <a:lnTo>
                            <a:pt x="178052" y="201628"/>
                          </a:lnTo>
                          <a:close/>
                        </a:path>
                      </a:pathLst>
                    </a:custGeom>
                    <a:solidFill>
                      <a:srgbClr val="28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7" name="Graphic 8">
                      <a:extLst>
                        <a:ext uri="{FF2B5EF4-FFF2-40B4-BE49-F238E27FC236}">
                          <a16:creationId xmlns:a16="http://schemas.microsoft.com/office/drawing/2014/main" id="{518A3769-38C9-7C74-EA20-301407AE04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00753" y="4131941"/>
                      <a:ext cx="539595" cy="754582"/>
                      <a:chOff x="2700753" y="4131941"/>
                      <a:chExt cx="539595" cy="754582"/>
                    </a:xfrm>
                  </p:grpSpPr>
                  <p:sp>
                    <p:nvSpPr>
                      <p:cNvPr id="18" name="Freeform: Shape 17">
                        <a:extLst>
                          <a:ext uri="{FF2B5EF4-FFF2-40B4-BE49-F238E27FC236}">
                            <a16:creationId xmlns:a16="http://schemas.microsoft.com/office/drawing/2014/main" id="{AD2150C1-4370-D677-B198-AF865F1C0B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66698" y="4472873"/>
                        <a:ext cx="373650" cy="411840"/>
                      </a:xfrm>
                      <a:custGeom>
                        <a:avLst/>
                        <a:gdLst>
                          <a:gd name="connsiteX0" fmla="*/ 372815 w 373650"/>
                          <a:gd name="connsiteY0" fmla="*/ 242144 h 411840"/>
                          <a:gd name="connsiteX1" fmla="*/ 119442 w 373650"/>
                          <a:gd name="connsiteY1" fmla="*/ 0 h 411840"/>
                          <a:gd name="connsiteX2" fmla="*/ 1123 w 373650"/>
                          <a:gd name="connsiteY2" fmla="*/ 56882 h 411840"/>
                          <a:gd name="connsiteX3" fmla="*/ 280978 w 373650"/>
                          <a:gd name="connsiteY3" fmla="*/ 411411 h 411840"/>
                          <a:gd name="connsiteX4" fmla="*/ 372921 w 373650"/>
                          <a:gd name="connsiteY4" fmla="*/ 242250 h 411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3650" h="411840">
                            <a:moveTo>
                              <a:pt x="372815" y="242144"/>
                            </a:moveTo>
                            <a:cubicBezTo>
                              <a:pt x="325890" y="197761"/>
                              <a:pt x="246976" y="103806"/>
                              <a:pt x="119442" y="0"/>
                            </a:cubicBezTo>
                            <a:cubicBezTo>
                              <a:pt x="119442" y="0"/>
                              <a:pt x="-13495" y="23410"/>
                              <a:pt x="1123" y="56882"/>
                            </a:cubicBezTo>
                            <a:cubicBezTo>
                              <a:pt x="39786" y="146706"/>
                              <a:pt x="167743" y="322434"/>
                              <a:pt x="280978" y="411411"/>
                            </a:cubicBezTo>
                            <a:cubicBezTo>
                              <a:pt x="293794" y="421474"/>
                              <a:pt x="382560" y="251359"/>
                              <a:pt x="372921" y="242250"/>
                            </a:cubicBezTo>
                            <a:close/>
                          </a:path>
                        </a:pathLst>
                      </a:custGeom>
                      <a:solidFill>
                        <a:srgbClr val="499C3C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" name="Freeform: Shape 18">
                        <a:extLst>
                          <a:ext uri="{FF2B5EF4-FFF2-40B4-BE49-F238E27FC236}">
                            <a16:creationId xmlns:a16="http://schemas.microsoft.com/office/drawing/2014/main" id="{4F54051F-519C-0E39-CB77-F5FB932E89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61154" y="4183594"/>
                        <a:ext cx="224985" cy="347211"/>
                      </a:xfrm>
                      <a:custGeom>
                        <a:avLst/>
                        <a:gdLst>
                          <a:gd name="connsiteX0" fmla="*/ 224985 w 224985"/>
                          <a:gd name="connsiteY0" fmla="*/ 289174 h 347211"/>
                          <a:gd name="connsiteX1" fmla="*/ 85905 w 224985"/>
                          <a:gd name="connsiteY1" fmla="*/ 5720 h 347211"/>
                          <a:gd name="connsiteX2" fmla="*/ 33154 w 224985"/>
                          <a:gd name="connsiteY2" fmla="*/ 0 h 347211"/>
                          <a:gd name="connsiteX3" fmla="*/ 0 w 224985"/>
                          <a:gd name="connsiteY3" fmla="*/ 56987 h 347211"/>
                          <a:gd name="connsiteX4" fmla="*/ 106561 w 224985"/>
                          <a:gd name="connsiteY4" fmla="*/ 346056 h 347211"/>
                          <a:gd name="connsiteX5" fmla="*/ 224879 w 224985"/>
                          <a:gd name="connsiteY5" fmla="*/ 289174 h 3472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4985" h="347211">
                            <a:moveTo>
                              <a:pt x="224985" y="289174"/>
                            </a:moveTo>
                            <a:cubicBezTo>
                              <a:pt x="224985" y="289174"/>
                              <a:pt x="130500" y="104865"/>
                              <a:pt x="85905" y="5720"/>
                            </a:cubicBezTo>
                            <a:lnTo>
                              <a:pt x="33154" y="0"/>
                            </a:lnTo>
                            <a:lnTo>
                              <a:pt x="0" y="56987"/>
                            </a:lnTo>
                            <a:cubicBezTo>
                              <a:pt x="23515" y="149248"/>
                              <a:pt x="106561" y="346056"/>
                              <a:pt x="106561" y="346056"/>
                            </a:cubicBezTo>
                            <a:cubicBezTo>
                              <a:pt x="106561" y="346056"/>
                              <a:pt x="209414" y="360249"/>
                              <a:pt x="224879" y="289174"/>
                            </a:cubicBezTo>
                            <a:close/>
                          </a:path>
                        </a:pathLst>
                      </a:custGeom>
                      <a:solidFill>
                        <a:srgbClr val="499C3C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" name="Freeform: Shape 19">
                        <a:extLst>
                          <a:ext uri="{FF2B5EF4-FFF2-40B4-BE49-F238E27FC236}">
                            <a16:creationId xmlns:a16="http://schemas.microsoft.com/office/drawing/2014/main" id="{AD96FA75-00B7-AEC4-E426-BCBD330486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00859" y="4131941"/>
                        <a:ext cx="179523" cy="134273"/>
                      </a:xfrm>
                      <a:custGeom>
                        <a:avLst/>
                        <a:gdLst>
                          <a:gd name="connsiteX0" fmla="*/ 168551 w 179523"/>
                          <a:gd name="connsiteY0" fmla="*/ 64046 h 134273"/>
                          <a:gd name="connsiteX1" fmla="*/ 46949 w 179523"/>
                          <a:gd name="connsiteY1" fmla="*/ 134274 h 134273"/>
                          <a:gd name="connsiteX2" fmla="*/ 2672 w 179523"/>
                          <a:gd name="connsiteY2" fmla="*/ 67965 h 134273"/>
                          <a:gd name="connsiteX3" fmla="*/ 143764 w 179523"/>
                          <a:gd name="connsiteY3" fmla="*/ 67 h 134273"/>
                          <a:gd name="connsiteX4" fmla="*/ 168551 w 179523"/>
                          <a:gd name="connsiteY4" fmla="*/ 64046 h 134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9523" h="134273">
                            <a:moveTo>
                              <a:pt x="168551" y="64046"/>
                            </a:moveTo>
                            <a:cubicBezTo>
                              <a:pt x="168551" y="64046"/>
                              <a:pt x="75443" y="88408"/>
                              <a:pt x="46949" y="134274"/>
                            </a:cubicBezTo>
                            <a:cubicBezTo>
                              <a:pt x="46949" y="134274"/>
                              <a:pt x="-13217" y="127600"/>
                              <a:pt x="2672" y="67965"/>
                            </a:cubicBezTo>
                            <a:cubicBezTo>
                              <a:pt x="2672" y="67965"/>
                              <a:pt x="76184" y="-2475"/>
                              <a:pt x="143764" y="67"/>
                            </a:cubicBezTo>
                            <a:cubicBezTo>
                              <a:pt x="143764" y="67"/>
                              <a:pt x="203506" y="17121"/>
                              <a:pt x="168551" y="64046"/>
                            </a:cubicBezTo>
                            <a:close/>
                          </a:path>
                        </a:pathLst>
                      </a:custGeom>
                      <a:solidFill>
                        <a:srgbClr val="FFF1E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" name="Freeform: Shape 20">
                        <a:extLst>
                          <a:ext uri="{FF2B5EF4-FFF2-40B4-BE49-F238E27FC236}">
                            <a16:creationId xmlns:a16="http://schemas.microsoft.com/office/drawing/2014/main" id="{158256DE-4CE2-9F18-CE05-F74DA084DA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00753" y="4132047"/>
                        <a:ext cx="146094" cy="134273"/>
                      </a:xfrm>
                      <a:custGeom>
                        <a:avLst/>
                        <a:gdLst>
                          <a:gd name="connsiteX0" fmla="*/ 47055 w 146094"/>
                          <a:gd name="connsiteY0" fmla="*/ 134168 h 134273"/>
                          <a:gd name="connsiteX1" fmla="*/ 53834 w 146094"/>
                          <a:gd name="connsiteY1" fmla="*/ 125058 h 134273"/>
                          <a:gd name="connsiteX2" fmla="*/ 39534 w 146094"/>
                          <a:gd name="connsiteY2" fmla="*/ 109911 h 134273"/>
                          <a:gd name="connsiteX3" fmla="*/ 49914 w 146094"/>
                          <a:gd name="connsiteY3" fmla="*/ 65952 h 134273"/>
                          <a:gd name="connsiteX4" fmla="*/ 103195 w 146094"/>
                          <a:gd name="connsiteY4" fmla="*/ 17227 h 134273"/>
                          <a:gd name="connsiteX5" fmla="*/ 146095 w 146094"/>
                          <a:gd name="connsiteY5" fmla="*/ 703 h 134273"/>
                          <a:gd name="connsiteX6" fmla="*/ 143764 w 146094"/>
                          <a:gd name="connsiteY6" fmla="*/ 67 h 134273"/>
                          <a:gd name="connsiteX7" fmla="*/ 2672 w 146094"/>
                          <a:gd name="connsiteY7" fmla="*/ 67965 h 134273"/>
                          <a:gd name="connsiteX8" fmla="*/ 46949 w 146094"/>
                          <a:gd name="connsiteY8" fmla="*/ 134273 h 134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6094" h="134273">
                            <a:moveTo>
                              <a:pt x="47055" y="134168"/>
                            </a:moveTo>
                            <a:cubicBezTo>
                              <a:pt x="48961" y="130990"/>
                              <a:pt x="51398" y="128024"/>
                              <a:pt x="53834" y="125058"/>
                            </a:cubicBezTo>
                            <a:cubicBezTo>
                              <a:pt x="48008" y="121880"/>
                              <a:pt x="43135" y="116902"/>
                              <a:pt x="39534" y="109911"/>
                            </a:cubicBezTo>
                            <a:cubicBezTo>
                              <a:pt x="32013" y="94764"/>
                              <a:pt x="39534" y="77392"/>
                              <a:pt x="49914" y="65952"/>
                            </a:cubicBezTo>
                            <a:cubicBezTo>
                              <a:pt x="65485" y="48898"/>
                              <a:pt x="82963" y="28773"/>
                              <a:pt x="103195" y="17227"/>
                            </a:cubicBezTo>
                            <a:cubicBezTo>
                              <a:pt x="116753" y="9389"/>
                              <a:pt x="131477" y="5363"/>
                              <a:pt x="146095" y="703"/>
                            </a:cubicBezTo>
                            <a:cubicBezTo>
                              <a:pt x="144612" y="279"/>
                              <a:pt x="143764" y="67"/>
                              <a:pt x="143764" y="67"/>
                            </a:cubicBezTo>
                            <a:cubicBezTo>
                              <a:pt x="76290" y="-2475"/>
                              <a:pt x="2672" y="67965"/>
                              <a:pt x="2672" y="67965"/>
                            </a:cubicBezTo>
                            <a:cubicBezTo>
                              <a:pt x="-13217" y="127494"/>
                              <a:pt x="46949" y="134273"/>
                              <a:pt x="46949" y="134273"/>
                            </a:cubicBezTo>
                            <a:close/>
                          </a:path>
                        </a:pathLst>
                      </a:custGeom>
                      <a:solidFill>
                        <a:srgbClr val="ECDBEB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</p:grpSp>
        </p:grp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E4B8DF06-AD07-F028-CCD3-C9CB2559CFB0}"/>
                </a:ext>
              </a:extLst>
            </p:cNvPr>
            <p:cNvSpPr/>
            <p:nvPr/>
          </p:nvSpPr>
          <p:spPr>
            <a:xfrm>
              <a:off x="2260600" y="9118600"/>
              <a:ext cx="660400" cy="5588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6EFD2A2A-AA6B-FC32-64F5-20A8E8990AAC}"/>
              </a:ext>
            </a:extLst>
          </p:cNvPr>
          <p:cNvGrpSpPr/>
          <p:nvPr/>
        </p:nvGrpSpPr>
        <p:grpSpPr>
          <a:xfrm>
            <a:off x="1995181" y="578344"/>
            <a:ext cx="3362272" cy="9398234"/>
            <a:chOff x="5919063" y="310268"/>
            <a:chExt cx="3362272" cy="9398234"/>
          </a:xfrm>
        </p:grpSpPr>
        <p:grpSp>
          <p:nvGrpSpPr>
            <p:cNvPr id="1425" name="Graphic 9">
              <a:extLst>
                <a:ext uri="{FF2B5EF4-FFF2-40B4-BE49-F238E27FC236}">
                  <a16:creationId xmlns:a16="http://schemas.microsoft.com/office/drawing/2014/main" id="{EA310924-0A71-8D37-3AAF-08E1A93CA847}"/>
                </a:ext>
              </a:extLst>
            </p:cNvPr>
            <p:cNvGrpSpPr/>
            <p:nvPr/>
          </p:nvGrpSpPr>
          <p:grpSpPr>
            <a:xfrm>
              <a:off x="5919063" y="310268"/>
              <a:ext cx="3362272" cy="6020493"/>
              <a:chOff x="2939128" y="485515"/>
              <a:chExt cx="3362272" cy="6020493"/>
            </a:xfrm>
          </p:grpSpPr>
          <p:grpSp>
            <p:nvGrpSpPr>
              <p:cNvPr id="1427" name="Graphic 9">
                <a:extLst>
                  <a:ext uri="{FF2B5EF4-FFF2-40B4-BE49-F238E27FC236}">
                    <a16:creationId xmlns:a16="http://schemas.microsoft.com/office/drawing/2014/main" id="{CB05AE3D-0CFE-B912-72E4-C2C5F6E7BCEA}"/>
                  </a:ext>
                </a:extLst>
              </p:cNvPr>
              <p:cNvGrpSpPr/>
              <p:nvPr/>
            </p:nvGrpSpPr>
            <p:grpSpPr>
              <a:xfrm>
                <a:off x="3319287" y="4486539"/>
                <a:ext cx="1033922" cy="302594"/>
                <a:chOff x="3319287" y="4486539"/>
                <a:chExt cx="1033922" cy="302594"/>
              </a:xfrm>
            </p:grpSpPr>
            <p:sp>
              <p:nvSpPr>
                <p:cNvPr id="1639" name="Freeform: Shape 1638">
                  <a:extLst>
                    <a:ext uri="{FF2B5EF4-FFF2-40B4-BE49-F238E27FC236}">
                      <a16:creationId xmlns:a16="http://schemas.microsoft.com/office/drawing/2014/main" id="{EF7EF3C5-4DA2-3FE0-56F4-C6F63CFA99C6}"/>
                    </a:ext>
                  </a:extLst>
                </p:cNvPr>
                <p:cNvSpPr/>
                <p:nvPr/>
              </p:nvSpPr>
              <p:spPr>
                <a:xfrm>
                  <a:off x="3319287" y="4486539"/>
                  <a:ext cx="248425" cy="185090"/>
                </a:xfrm>
                <a:custGeom>
                  <a:avLst/>
                  <a:gdLst>
                    <a:gd name="connsiteX0" fmla="*/ 248425 w 248425"/>
                    <a:gd name="connsiteY0" fmla="*/ 80360 h 185090"/>
                    <a:gd name="connsiteX1" fmla="*/ 174167 w 248425"/>
                    <a:gd name="connsiteY1" fmla="*/ 23782 h 185090"/>
                    <a:gd name="connsiteX2" fmla="*/ 133448 w 248425"/>
                    <a:gd name="connsiteY2" fmla="*/ 7816 h 185090"/>
                    <a:gd name="connsiteX3" fmla="*/ 152200 w 248425"/>
                    <a:gd name="connsiteY3" fmla="*/ 49284 h 185090"/>
                    <a:gd name="connsiteX4" fmla="*/ 41402 w 248425"/>
                    <a:gd name="connsiteY4" fmla="*/ 39855 h 185090"/>
                    <a:gd name="connsiteX5" fmla="*/ 47939 w 248425"/>
                    <a:gd name="connsiteY5" fmla="*/ 151939 h 185090"/>
                    <a:gd name="connsiteX6" fmla="*/ 235138 w 248425"/>
                    <a:gd name="connsiteY6" fmla="*/ 166940 h 185090"/>
                    <a:gd name="connsiteX7" fmla="*/ 248425 w 248425"/>
                    <a:gd name="connsiteY7" fmla="*/ 80252 h 18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8425" h="185090">
                      <a:moveTo>
                        <a:pt x="248425" y="80360"/>
                      </a:moveTo>
                      <a:cubicBezTo>
                        <a:pt x="248425" y="80360"/>
                        <a:pt x="194634" y="45748"/>
                        <a:pt x="174167" y="23782"/>
                      </a:cubicBezTo>
                      <a:cubicBezTo>
                        <a:pt x="153593" y="1922"/>
                        <a:pt x="142878" y="-8150"/>
                        <a:pt x="133448" y="7816"/>
                      </a:cubicBezTo>
                      <a:cubicBezTo>
                        <a:pt x="122411" y="26568"/>
                        <a:pt x="152200" y="49284"/>
                        <a:pt x="152200" y="49284"/>
                      </a:cubicBezTo>
                      <a:cubicBezTo>
                        <a:pt x="152200" y="49284"/>
                        <a:pt x="110196" y="37712"/>
                        <a:pt x="41402" y="39855"/>
                      </a:cubicBezTo>
                      <a:cubicBezTo>
                        <a:pt x="-1245" y="41355"/>
                        <a:pt x="-27712" y="99754"/>
                        <a:pt x="47939" y="151939"/>
                      </a:cubicBezTo>
                      <a:cubicBezTo>
                        <a:pt x="123590" y="204230"/>
                        <a:pt x="183061" y="182906"/>
                        <a:pt x="235138" y="166940"/>
                      </a:cubicBezTo>
                      <a:lnTo>
                        <a:pt x="248425" y="80252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40" name="Graphic 9">
                  <a:extLst>
                    <a:ext uri="{FF2B5EF4-FFF2-40B4-BE49-F238E27FC236}">
                      <a16:creationId xmlns:a16="http://schemas.microsoft.com/office/drawing/2014/main" id="{52B1E358-1665-75CE-8846-CAC7FF3953D2}"/>
                    </a:ext>
                  </a:extLst>
                </p:cNvPr>
                <p:cNvGrpSpPr/>
                <p:nvPr/>
              </p:nvGrpSpPr>
              <p:grpSpPr>
                <a:xfrm>
                  <a:off x="3527934" y="4527252"/>
                  <a:ext cx="825274" cy="261881"/>
                  <a:chOff x="3527934" y="4527252"/>
                  <a:chExt cx="825274" cy="261881"/>
                </a:xfrm>
              </p:grpSpPr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3DCC7EAE-E745-2450-5262-EB962DF4B135}"/>
                      </a:ext>
                    </a:extLst>
                  </p:cNvPr>
                  <p:cNvSpPr/>
                  <p:nvPr/>
                </p:nvSpPr>
                <p:spPr>
                  <a:xfrm>
                    <a:off x="3883346" y="4586706"/>
                    <a:ext cx="469863" cy="202427"/>
                  </a:xfrm>
                  <a:custGeom>
                    <a:avLst/>
                    <a:gdLst>
                      <a:gd name="connsiteX0" fmla="*/ 389980 w 469863"/>
                      <a:gd name="connsiteY0" fmla="*/ 16 h 202427"/>
                      <a:gd name="connsiteX1" fmla="*/ 39155 w 469863"/>
                      <a:gd name="connsiteY1" fmla="*/ 51450 h 202427"/>
                      <a:gd name="connsiteX2" fmla="*/ 10867 w 469863"/>
                      <a:gd name="connsiteY2" fmla="*/ 181214 h 202427"/>
                      <a:gd name="connsiteX3" fmla="*/ 467774 w 469863"/>
                      <a:gd name="connsiteY3" fmla="*/ 178643 h 202427"/>
                      <a:gd name="connsiteX4" fmla="*/ 390087 w 469863"/>
                      <a:gd name="connsiteY4" fmla="*/ 16 h 202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863" h="202427">
                        <a:moveTo>
                          <a:pt x="389980" y="16"/>
                        </a:moveTo>
                        <a:cubicBezTo>
                          <a:pt x="325473" y="9874"/>
                          <a:pt x="201388" y="14374"/>
                          <a:pt x="39155" y="51450"/>
                        </a:cubicBezTo>
                        <a:cubicBezTo>
                          <a:pt x="39155" y="51450"/>
                          <a:pt x="-24923" y="171999"/>
                          <a:pt x="10867" y="181214"/>
                        </a:cubicBezTo>
                        <a:cubicBezTo>
                          <a:pt x="106556" y="206182"/>
                          <a:pt x="326330" y="213575"/>
                          <a:pt x="467774" y="178643"/>
                        </a:cubicBezTo>
                        <a:cubicBezTo>
                          <a:pt x="483740" y="174678"/>
                          <a:pt x="403374" y="-1913"/>
                          <a:pt x="390087" y="16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76C3211B-16C4-99DD-935C-1853D58C0236}"/>
                      </a:ext>
                    </a:extLst>
                  </p:cNvPr>
                  <p:cNvSpPr/>
                  <p:nvPr/>
                </p:nvSpPr>
                <p:spPr>
                  <a:xfrm>
                    <a:off x="3572534" y="4572578"/>
                    <a:ext cx="365425" cy="195342"/>
                  </a:xfrm>
                  <a:custGeom>
                    <a:avLst/>
                    <a:gdLst>
                      <a:gd name="connsiteX0" fmla="*/ 349967 w 365425"/>
                      <a:gd name="connsiteY0" fmla="*/ 65471 h 195342"/>
                      <a:gd name="connsiteX1" fmla="*/ 37397 w 365425"/>
                      <a:gd name="connsiteY1" fmla="*/ 0 h 195342"/>
                      <a:gd name="connsiteX2" fmla="*/ 0 w 365425"/>
                      <a:gd name="connsiteY2" fmla="*/ 38469 h 195342"/>
                      <a:gd name="connsiteX3" fmla="*/ 24860 w 365425"/>
                      <a:gd name="connsiteY3" fmla="*/ 100404 h 195342"/>
                      <a:gd name="connsiteX4" fmla="*/ 321678 w 365425"/>
                      <a:gd name="connsiteY4" fmla="*/ 195343 h 195342"/>
                      <a:gd name="connsiteX5" fmla="*/ 349967 w 365425"/>
                      <a:gd name="connsiteY5" fmla="*/ 65579 h 195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5425" h="195342">
                        <a:moveTo>
                          <a:pt x="349967" y="65471"/>
                        </a:moveTo>
                        <a:cubicBezTo>
                          <a:pt x="349967" y="65471"/>
                          <a:pt x="144123" y="26145"/>
                          <a:pt x="37397" y="0"/>
                        </a:cubicBezTo>
                        <a:lnTo>
                          <a:pt x="0" y="38469"/>
                        </a:lnTo>
                        <a:lnTo>
                          <a:pt x="24860" y="100404"/>
                        </a:lnTo>
                        <a:cubicBezTo>
                          <a:pt x="113048" y="139087"/>
                          <a:pt x="321678" y="195343"/>
                          <a:pt x="321678" y="195343"/>
                        </a:cubicBezTo>
                        <a:cubicBezTo>
                          <a:pt x="321678" y="195343"/>
                          <a:pt x="397008" y="122156"/>
                          <a:pt x="349967" y="65579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87C07561-936B-6308-8F96-A020270D962A}"/>
                      </a:ext>
                    </a:extLst>
                  </p:cNvPr>
                  <p:cNvSpPr/>
                  <p:nvPr/>
                </p:nvSpPr>
                <p:spPr>
                  <a:xfrm>
                    <a:off x="3528064" y="4527252"/>
                    <a:ext cx="101047" cy="190254"/>
                  </a:xfrm>
                  <a:custGeom>
                    <a:avLst/>
                    <a:gdLst>
                      <a:gd name="connsiteX0" fmla="*/ 101048 w 101047"/>
                      <a:gd name="connsiteY0" fmla="*/ 31717 h 190254"/>
                      <a:gd name="connsiteX1" fmla="*/ 81438 w 101047"/>
                      <a:gd name="connsiteY1" fmla="*/ 172411 h 190254"/>
                      <a:gd name="connsiteX2" fmla="*/ 1072 w 101047"/>
                      <a:gd name="connsiteY2" fmla="*/ 166518 h 190254"/>
                      <a:gd name="connsiteX3" fmla="*/ 34612 w 101047"/>
                      <a:gd name="connsiteY3" fmla="*/ 11787 h 190254"/>
                      <a:gd name="connsiteX4" fmla="*/ 101048 w 101047"/>
                      <a:gd name="connsiteY4" fmla="*/ 31824 h 190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047" h="190254">
                        <a:moveTo>
                          <a:pt x="101048" y="31717"/>
                        </a:moveTo>
                        <a:cubicBezTo>
                          <a:pt x="101048" y="31717"/>
                          <a:pt x="62472" y="121191"/>
                          <a:pt x="81438" y="172411"/>
                        </a:cubicBezTo>
                        <a:cubicBezTo>
                          <a:pt x="81438" y="172411"/>
                          <a:pt x="38684" y="216238"/>
                          <a:pt x="1072" y="166518"/>
                        </a:cubicBezTo>
                        <a:cubicBezTo>
                          <a:pt x="1072" y="166518"/>
                          <a:pt x="-9322" y="64078"/>
                          <a:pt x="34612" y="11787"/>
                        </a:cubicBezTo>
                        <a:cubicBezTo>
                          <a:pt x="34612" y="11787"/>
                          <a:pt x="85403" y="-25182"/>
                          <a:pt x="101048" y="31824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B155FB94-35E9-A67E-6E3A-5096D5AEC262}"/>
                      </a:ext>
                    </a:extLst>
                  </p:cNvPr>
                  <p:cNvSpPr/>
                  <p:nvPr/>
                </p:nvSpPr>
                <p:spPr>
                  <a:xfrm>
                    <a:off x="3527934" y="4537324"/>
                    <a:ext cx="81460" cy="179967"/>
                  </a:xfrm>
                  <a:custGeom>
                    <a:avLst/>
                    <a:gdLst>
                      <a:gd name="connsiteX0" fmla="*/ 81461 w 81460"/>
                      <a:gd name="connsiteY0" fmla="*/ 162232 h 179967"/>
                      <a:gd name="connsiteX1" fmla="*/ 78461 w 81460"/>
                      <a:gd name="connsiteY1" fmla="*/ 151088 h 179967"/>
                      <a:gd name="connsiteX2" fmla="*/ 57458 w 81460"/>
                      <a:gd name="connsiteY2" fmla="*/ 153017 h 179967"/>
                      <a:gd name="connsiteX3" fmla="*/ 28848 w 81460"/>
                      <a:gd name="connsiteY3" fmla="*/ 117334 h 179967"/>
                      <a:gd name="connsiteX4" fmla="*/ 23169 w 81460"/>
                      <a:gd name="connsiteY4" fmla="*/ 44469 h 179967"/>
                      <a:gd name="connsiteX5" fmla="*/ 36670 w 81460"/>
                      <a:gd name="connsiteY5" fmla="*/ 0 h 179967"/>
                      <a:gd name="connsiteX6" fmla="*/ 34634 w 81460"/>
                      <a:gd name="connsiteY6" fmla="*/ 1500 h 179967"/>
                      <a:gd name="connsiteX7" fmla="*/ 1095 w 81460"/>
                      <a:gd name="connsiteY7" fmla="*/ 156231 h 179967"/>
                      <a:gd name="connsiteX8" fmla="*/ 81461 w 81460"/>
                      <a:gd name="connsiteY8" fmla="*/ 162125 h 179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1460" h="179967">
                        <a:moveTo>
                          <a:pt x="81461" y="162232"/>
                        </a:moveTo>
                        <a:cubicBezTo>
                          <a:pt x="80175" y="158696"/>
                          <a:pt x="79211" y="154946"/>
                          <a:pt x="78461" y="151088"/>
                        </a:cubicBezTo>
                        <a:cubicBezTo>
                          <a:pt x="72353" y="153767"/>
                          <a:pt x="65281" y="154517"/>
                          <a:pt x="57458" y="153017"/>
                        </a:cubicBezTo>
                        <a:cubicBezTo>
                          <a:pt x="40742" y="149588"/>
                          <a:pt x="31527" y="132765"/>
                          <a:pt x="28848" y="117334"/>
                        </a:cubicBezTo>
                        <a:cubicBezTo>
                          <a:pt x="24883" y="94296"/>
                          <a:pt x="19740" y="67829"/>
                          <a:pt x="23169" y="44469"/>
                        </a:cubicBezTo>
                        <a:cubicBezTo>
                          <a:pt x="25312" y="28717"/>
                          <a:pt x="31313" y="14573"/>
                          <a:pt x="36670" y="0"/>
                        </a:cubicBezTo>
                        <a:cubicBezTo>
                          <a:pt x="35384" y="857"/>
                          <a:pt x="34634" y="1500"/>
                          <a:pt x="34634" y="1500"/>
                        </a:cubicBezTo>
                        <a:cubicBezTo>
                          <a:pt x="-9406" y="53792"/>
                          <a:pt x="1095" y="156231"/>
                          <a:pt x="1095" y="156231"/>
                        </a:cubicBezTo>
                        <a:cubicBezTo>
                          <a:pt x="38706" y="205951"/>
                          <a:pt x="81461" y="162125"/>
                          <a:pt x="81461" y="162125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28" name="Graphic 9">
                <a:extLst>
                  <a:ext uri="{FF2B5EF4-FFF2-40B4-BE49-F238E27FC236}">
                    <a16:creationId xmlns:a16="http://schemas.microsoft.com/office/drawing/2014/main" id="{93FFCE9E-EEAB-9B33-A957-4961A6BBDBA5}"/>
                  </a:ext>
                </a:extLst>
              </p:cNvPr>
              <p:cNvGrpSpPr/>
              <p:nvPr/>
            </p:nvGrpSpPr>
            <p:grpSpPr>
              <a:xfrm>
                <a:off x="4101361" y="5422207"/>
                <a:ext cx="448103" cy="1083801"/>
                <a:chOff x="4101361" y="5422207"/>
                <a:chExt cx="448103" cy="1083801"/>
              </a:xfrm>
            </p:grpSpPr>
            <p:grpSp>
              <p:nvGrpSpPr>
                <p:cNvPr id="1569" name="Graphic 9">
                  <a:extLst>
                    <a:ext uri="{FF2B5EF4-FFF2-40B4-BE49-F238E27FC236}">
                      <a16:creationId xmlns:a16="http://schemas.microsoft.com/office/drawing/2014/main" id="{4A4B0EA9-5AE2-9BF1-8A40-FC44EC55B409}"/>
                    </a:ext>
                  </a:extLst>
                </p:cNvPr>
                <p:cNvGrpSpPr/>
                <p:nvPr/>
              </p:nvGrpSpPr>
              <p:grpSpPr>
                <a:xfrm>
                  <a:off x="4101361" y="5422207"/>
                  <a:ext cx="448103" cy="1083801"/>
                  <a:chOff x="4101361" y="5422207"/>
                  <a:chExt cx="448103" cy="1083801"/>
                </a:xfrm>
              </p:grpSpPr>
              <p:grpSp>
                <p:nvGrpSpPr>
                  <p:cNvPr id="1573" name="Graphic 9">
                    <a:extLst>
                      <a:ext uri="{FF2B5EF4-FFF2-40B4-BE49-F238E27FC236}">
                        <a16:creationId xmlns:a16="http://schemas.microsoft.com/office/drawing/2014/main" id="{07D867AE-C1AC-D609-D720-88056EB0FD2A}"/>
                      </a:ext>
                    </a:extLst>
                  </p:cNvPr>
                  <p:cNvGrpSpPr/>
                  <p:nvPr/>
                </p:nvGrpSpPr>
                <p:grpSpPr>
                  <a:xfrm>
                    <a:off x="4166159" y="5422207"/>
                    <a:ext cx="383304" cy="928710"/>
                    <a:chOff x="4166159" y="5422207"/>
                    <a:chExt cx="383304" cy="928710"/>
                  </a:xfrm>
                </p:grpSpPr>
                <p:sp>
                  <p:nvSpPr>
                    <p:cNvPr id="1575" name="Freeform: Shape 1574">
                      <a:extLst>
                        <a:ext uri="{FF2B5EF4-FFF2-40B4-BE49-F238E27FC236}">
                          <a16:creationId xmlns:a16="http://schemas.microsoft.com/office/drawing/2014/main" id="{D9418CFB-CD62-CBFB-4395-E2AB1590D5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6356" y="5422207"/>
                      <a:ext cx="383107" cy="928710"/>
                    </a:xfrm>
                    <a:custGeom>
                      <a:avLst/>
                      <a:gdLst>
                        <a:gd name="connsiteX0" fmla="*/ 73430 w 383107"/>
                        <a:gd name="connsiteY0" fmla="*/ 928603 h 928710"/>
                        <a:gd name="connsiteX1" fmla="*/ 23389 w 383107"/>
                        <a:gd name="connsiteY1" fmla="*/ 697149 h 928710"/>
                        <a:gd name="connsiteX2" fmla="*/ 2172 w 383107"/>
                        <a:gd name="connsiteY2" fmla="*/ 577457 h 928710"/>
                        <a:gd name="connsiteX3" fmla="*/ 2172 w 383107"/>
                        <a:gd name="connsiteY3" fmla="*/ 529452 h 928710"/>
                        <a:gd name="connsiteX4" fmla="*/ 5815 w 383107"/>
                        <a:gd name="connsiteY4" fmla="*/ 518629 h 928710"/>
                        <a:gd name="connsiteX5" fmla="*/ 6780 w 383107"/>
                        <a:gd name="connsiteY5" fmla="*/ 516164 h 928710"/>
                        <a:gd name="connsiteX6" fmla="*/ 8280 w 383107"/>
                        <a:gd name="connsiteY6" fmla="*/ 512092 h 928710"/>
                        <a:gd name="connsiteX7" fmla="*/ 11173 w 383107"/>
                        <a:gd name="connsiteY7" fmla="*/ 504806 h 928710"/>
                        <a:gd name="connsiteX8" fmla="*/ 16745 w 383107"/>
                        <a:gd name="connsiteY8" fmla="*/ 490769 h 928710"/>
                        <a:gd name="connsiteX9" fmla="*/ 39033 w 383107"/>
                        <a:gd name="connsiteY9" fmla="*/ 435798 h 928710"/>
                        <a:gd name="connsiteX10" fmla="*/ 219375 w 383107"/>
                        <a:gd name="connsiteY10" fmla="*/ 0 h 928710"/>
                        <a:gd name="connsiteX11" fmla="*/ 383107 w 383107"/>
                        <a:gd name="connsiteY11" fmla="*/ 78973 h 928710"/>
                        <a:gd name="connsiteX12" fmla="*/ 156261 w 383107"/>
                        <a:gd name="connsiteY12" fmla="*/ 491519 h 928710"/>
                        <a:gd name="connsiteX13" fmla="*/ 128400 w 383107"/>
                        <a:gd name="connsiteY13" fmla="*/ 542953 h 928710"/>
                        <a:gd name="connsiteX14" fmla="*/ 121650 w 383107"/>
                        <a:gd name="connsiteY14" fmla="*/ 555597 h 928710"/>
                        <a:gd name="connsiteX15" fmla="*/ 118435 w 383107"/>
                        <a:gd name="connsiteY15" fmla="*/ 561705 h 928710"/>
                        <a:gd name="connsiteX16" fmla="*/ 117042 w 383107"/>
                        <a:gd name="connsiteY16" fmla="*/ 564384 h 928710"/>
                        <a:gd name="connsiteX17" fmla="*/ 116506 w 383107"/>
                        <a:gd name="connsiteY17" fmla="*/ 565455 h 928710"/>
                        <a:gd name="connsiteX18" fmla="*/ 116506 w 383107"/>
                        <a:gd name="connsiteY18" fmla="*/ 565455 h 928710"/>
                        <a:gd name="connsiteX19" fmla="*/ 116506 w 383107"/>
                        <a:gd name="connsiteY19" fmla="*/ 565455 h 928710"/>
                        <a:gd name="connsiteX20" fmla="*/ 118757 w 383107"/>
                        <a:gd name="connsiteY20" fmla="*/ 558062 h 928710"/>
                        <a:gd name="connsiteX21" fmla="*/ 118757 w 383107"/>
                        <a:gd name="connsiteY21" fmla="*/ 568670 h 928710"/>
                        <a:gd name="connsiteX22" fmla="*/ 126257 w 383107"/>
                        <a:gd name="connsiteY22" fmla="*/ 682361 h 928710"/>
                        <a:gd name="connsiteX23" fmla="*/ 150367 w 383107"/>
                        <a:gd name="connsiteY23" fmla="*/ 915530 h 928710"/>
                        <a:gd name="connsiteX24" fmla="*/ 73752 w 383107"/>
                        <a:gd name="connsiteY24" fmla="*/ 928710 h 928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83107" h="928710">
                          <a:moveTo>
                            <a:pt x="73430" y="928603"/>
                          </a:moveTo>
                          <a:cubicBezTo>
                            <a:pt x="55964" y="851666"/>
                            <a:pt x="39141" y="774836"/>
                            <a:pt x="23389" y="697149"/>
                          </a:cubicBezTo>
                          <a:cubicBezTo>
                            <a:pt x="15674" y="657930"/>
                            <a:pt x="7958" y="619890"/>
                            <a:pt x="2172" y="577457"/>
                          </a:cubicBezTo>
                          <a:cubicBezTo>
                            <a:pt x="1636" y="566205"/>
                            <a:pt x="-2435" y="557955"/>
                            <a:pt x="2172" y="529452"/>
                          </a:cubicBezTo>
                          <a:lnTo>
                            <a:pt x="5815" y="518629"/>
                          </a:lnTo>
                          <a:lnTo>
                            <a:pt x="6780" y="516164"/>
                          </a:lnTo>
                          <a:lnTo>
                            <a:pt x="8280" y="512092"/>
                          </a:lnTo>
                          <a:lnTo>
                            <a:pt x="11173" y="504806"/>
                          </a:lnTo>
                          <a:lnTo>
                            <a:pt x="16745" y="490769"/>
                          </a:lnTo>
                          <a:lnTo>
                            <a:pt x="39033" y="435798"/>
                          </a:lnTo>
                          <a:lnTo>
                            <a:pt x="219375" y="0"/>
                          </a:lnTo>
                          <a:lnTo>
                            <a:pt x="383107" y="78973"/>
                          </a:lnTo>
                          <a:lnTo>
                            <a:pt x="156261" y="491519"/>
                          </a:lnTo>
                          <a:lnTo>
                            <a:pt x="128400" y="542953"/>
                          </a:lnTo>
                          <a:lnTo>
                            <a:pt x="121650" y="555597"/>
                          </a:lnTo>
                          <a:lnTo>
                            <a:pt x="118435" y="561705"/>
                          </a:lnTo>
                          <a:lnTo>
                            <a:pt x="117042" y="564384"/>
                          </a:lnTo>
                          <a:lnTo>
                            <a:pt x="116506" y="565455"/>
                          </a:lnTo>
                          <a:cubicBezTo>
                            <a:pt x="116506" y="565455"/>
                            <a:pt x="116506" y="565455"/>
                            <a:pt x="116506" y="565455"/>
                          </a:cubicBezTo>
                          <a:lnTo>
                            <a:pt x="116506" y="565455"/>
                          </a:lnTo>
                          <a:cubicBezTo>
                            <a:pt x="116506" y="565455"/>
                            <a:pt x="118757" y="558062"/>
                            <a:pt x="118757" y="558062"/>
                          </a:cubicBezTo>
                          <a:cubicBezTo>
                            <a:pt x="119614" y="548846"/>
                            <a:pt x="118221" y="560419"/>
                            <a:pt x="118757" y="568670"/>
                          </a:cubicBezTo>
                          <a:cubicBezTo>
                            <a:pt x="119507" y="604353"/>
                            <a:pt x="122936" y="644000"/>
                            <a:pt x="126257" y="682361"/>
                          </a:cubicBezTo>
                          <a:cubicBezTo>
                            <a:pt x="133222" y="759834"/>
                            <a:pt x="141473" y="837950"/>
                            <a:pt x="150367" y="915530"/>
                          </a:cubicBezTo>
                          <a:lnTo>
                            <a:pt x="73752" y="928710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6" name="Graphic 9">
                      <a:extLst>
                        <a:ext uri="{FF2B5EF4-FFF2-40B4-BE49-F238E27FC236}">
                          <a16:creationId xmlns:a16="http://schemas.microsoft.com/office/drawing/2014/main" id="{6562FABA-708B-5E94-876E-91949C4032D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66159" y="5459283"/>
                      <a:ext cx="364338" cy="860238"/>
                      <a:chOff x="4166159" y="5459283"/>
                      <a:chExt cx="364338" cy="860238"/>
                    </a:xfrm>
                    <a:solidFill>
                      <a:srgbClr val="B0292E"/>
                    </a:solidFill>
                  </p:grpSpPr>
                  <p:sp>
                    <p:nvSpPr>
                      <p:cNvPr id="1630" name="Freeform: Shape 1629">
                        <a:extLst>
                          <a:ext uri="{FF2B5EF4-FFF2-40B4-BE49-F238E27FC236}">
                            <a16:creationId xmlns:a16="http://schemas.microsoft.com/office/drawing/2014/main" id="{11BA4D1E-2430-DDC3-3C14-6CDCB6B345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2638" y="5834003"/>
                        <a:ext cx="142408" cy="109619"/>
                      </a:xfrm>
                      <a:custGeom>
                        <a:avLst/>
                        <a:gdLst>
                          <a:gd name="connsiteX0" fmla="*/ 113691 w 142408"/>
                          <a:gd name="connsiteY0" fmla="*/ 109619 h 109619"/>
                          <a:gd name="connsiteX1" fmla="*/ 54435 w 142408"/>
                          <a:gd name="connsiteY1" fmla="*/ 79616 h 109619"/>
                          <a:gd name="connsiteX2" fmla="*/ 0 w 142408"/>
                          <a:gd name="connsiteY2" fmla="*/ 55399 h 109619"/>
                          <a:gd name="connsiteX3" fmla="*/ 22717 w 142408"/>
                          <a:gd name="connsiteY3" fmla="*/ 0 h 109619"/>
                          <a:gd name="connsiteX4" fmla="*/ 80795 w 142408"/>
                          <a:gd name="connsiteY4" fmla="*/ 25931 h 109619"/>
                          <a:gd name="connsiteX5" fmla="*/ 142409 w 142408"/>
                          <a:gd name="connsiteY5" fmla="*/ 57221 h 109619"/>
                          <a:gd name="connsiteX6" fmla="*/ 113798 w 142408"/>
                          <a:gd name="connsiteY6" fmla="*/ 109619 h 109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408" h="109619">
                            <a:moveTo>
                              <a:pt x="113691" y="109619"/>
                            </a:moveTo>
                            <a:cubicBezTo>
                              <a:pt x="39969" y="73615"/>
                              <a:pt x="68472" y="86259"/>
                              <a:pt x="54435" y="79616"/>
                            </a:cubicBezTo>
                            <a:cubicBezTo>
                              <a:pt x="42755" y="74151"/>
                              <a:pt x="10930" y="59685"/>
                              <a:pt x="0" y="55399"/>
                            </a:cubicBezTo>
                            <a:lnTo>
                              <a:pt x="22717" y="0"/>
                            </a:lnTo>
                            <a:cubicBezTo>
                              <a:pt x="34825" y="4715"/>
                              <a:pt x="68579" y="20038"/>
                              <a:pt x="80795" y="25931"/>
                            </a:cubicBezTo>
                            <a:cubicBezTo>
                              <a:pt x="94082" y="32253"/>
                              <a:pt x="65686" y="19502"/>
                              <a:pt x="142409" y="57221"/>
                            </a:cubicBezTo>
                            <a:lnTo>
                              <a:pt x="113798" y="10961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1" name="Freeform: Shape 1630">
                        <a:extLst>
                          <a:ext uri="{FF2B5EF4-FFF2-40B4-BE49-F238E27FC236}">
                            <a16:creationId xmlns:a16="http://schemas.microsoft.com/office/drawing/2014/main" id="{1E2AA857-D86D-D331-14D0-5207BEC341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1214" y="5740135"/>
                        <a:ext cx="152481" cy="114548"/>
                      </a:xfrm>
                      <a:custGeom>
                        <a:avLst/>
                        <a:gdLst>
                          <a:gd name="connsiteX0" fmla="*/ 123656 w 152481"/>
                          <a:gd name="connsiteY0" fmla="*/ 114548 h 114548"/>
                          <a:gd name="connsiteX1" fmla="*/ 59042 w 152481"/>
                          <a:gd name="connsiteY1" fmla="*/ 81973 h 114548"/>
                          <a:gd name="connsiteX2" fmla="*/ 0 w 152481"/>
                          <a:gd name="connsiteY2" fmla="*/ 55185 h 114548"/>
                          <a:gd name="connsiteX3" fmla="*/ 22717 w 152481"/>
                          <a:gd name="connsiteY3" fmla="*/ 0 h 114548"/>
                          <a:gd name="connsiteX4" fmla="*/ 85617 w 152481"/>
                          <a:gd name="connsiteY4" fmla="*/ 28289 h 114548"/>
                          <a:gd name="connsiteX5" fmla="*/ 152481 w 152481"/>
                          <a:gd name="connsiteY5" fmla="*/ 62043 h 114548"/>
                          <a:gd name="connsiteX6" fmla="*/ 123764 w 152481"/>
                          <a:gd name="connsiteY6" fmla="*/ 114548 h 1145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2481" h="114548">
                            <a:moveTo>
                              <a:pt x="123656" y="114548"/>
                            </a:moveTo>
                            <a:cubicBezTo>
                              <a:pt x="45005" y="75973"/>
                              <a:pt x="72972" y="88617"/>
                              <a:pt x="59042" y="81973"/>
                            </a:cubicBezTo>
                            <a:cubicBezTo>
                              <a:pt x="46291" y="75865"/>
                              <a:pt x="11787" y="60007"/>
                              <a:pt x="0" y="55185"/>
                            </a:cubicBezTo>
                            <a:lnTo>
                              <a:pt x="22717" y="0"/>
                            </a:lnTo>
                            <a:cubicBezTo>
                              <a:pt x="35790" y="5143"/>
                              <a:pt x="72329" y="21967"/>
                              <a:pt x="85617" y="28289"/>
                            </a:cubicBezTo>
                            <a:lnTo>
                              <a:pt x="152481" y="62043"/>
                            </a:lnTo>
                            <a:lnTo>
                              <a:pt x="123764" y="11454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2" name="Freeform: Shape 1631">
                        <a:extLst>
                          <a:ext uri="{FF2B5EF4-FFF2-40B4-BE49-F238E27FC236}">
                            <a16:creationId xmlns:a16="http://schemas.microsoft.com/office/drawing/2014/main" id="{C54D6DAD-7F53-ACC6-CBC7-696BF42295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7477" y="5459283"/>
                        <a:ext cx="183020" cy="128478"/>
                      </a:xfrm>
                      <a:custGeom>
                        <a:avLst/>
                        <a:gdLst>
                          <a:gd name="connsiteX0" fmla="*/ 154196 w 183020"/>
                          <a:gd name="connsiteY0" fmla="*/ 128478 h 128478"/>
                          <a:gd name="connsiteX1" fmla="*/ 73401 w 183020"/>
                          <a:gd name="connsiteY1" fmla="*/ 88617 h 128478"/>
                          <a:gd name="connsiteX2" fmla="*/ 0 w 183020"/>
                          <a:gd name="connsiteY2" fmla="*/ 54970 h 128478"/>
                          <a:gd name="connsiteX3" fmla="*/ 22824 w 183020"/>
                          <a:gd name="connsiteY3" fmla="*/ 0 h 128478"/>
                          <a:gd name="connsiteX4" fmla="*/ 100190 w 183020"/>
                          <a:gd name="connsiteY4" fmla="*/ 35147 h 128478"/>
                          <a:gd name="connsiteX5" fmla="*/ 183020 w 183020"/>
                          <a:gd name="connsiteY5" fmla="*/ 75973 h 128478"/>
                          <a:gd name="connsiteX6" fmla="*/ 154089 w 183020"/>
                          <a:gd name="connsiteY6" fmla="*/ 128478 h 1284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020" h="128478">
                            <a:moveTo>
                              <a:pt x="154196" y="128478"/>
                            </a:moveTo>
                            <a:lnTo>
                              <a:pt x="73401" y="88617"/>
                            </a:lnTo>
                            <a:lnTo>
                              <a:pt x="0" y="54970"/>
                            </a:lnTo>
                            <a:lnTo>
                              <a:pt x="22824" y="0"/>
                            </a:lnTo>
                            <a:cubicBezTo>
                              <a:pt x="38897" y="6644"/>
                              <a:pt x="83795" y="27217"/>
                              <a:pt x="100190" y="35147"/>
                            </a:cubicBezTo>
                            <a:lnTo>
                              <a:pt x="183020" y="75973"/>
                            </a:lnTo>
                            <a:lnTo>
                              <a:pt x="154089" y="12847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3" name="Freeform: Shape 1632">
                        <a:extLst>
                          <a:ext uri="{FF2B5EF4-FFF2-40B4-BE49-F238E27FC236}">
                            <a16:creationId xmlns:a16="http://schemas.microsoft.com/office/drawing/2014/main" id="{35D4DA6F-E91A-476C-D2FE-E543A71A4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8580" y="5552722"/>
                        <a:ext cx="172947" cy="123870"/>
                      </a:xfrm>
                      <a:custGeom>
                        <a:avLst/>
                        <a:gdLst>
                          <a:gd name="connsiteX0" fmla="*/ 144123 w 172947"/>
                          <a:gd name="connsiteY0" fmla="*/ 123871 h 123870"/>
                          <a:gd name="connsiteX1" fmla="*/ 68579 w 172947"/>
                          <a:gd name="connsiteY1" fmla="*/ 86474 h 123870"/>
                          <a:gd name="connsiteX2" fmla="*/ 0 w 172947"/>
                          <a:gd name="connsiteY2" fmla="*/ 55077 h 123870"/>
                          <a:gd name="connsiteX3" fmla="*/ 22824 w 172947"/>
                          <a:gd name="connsiteY3" fmla="*/ 0 h 123870"/>
                          <a:gd name="connsiteX4" fmla="*/ 95368 w 172947"/>
                          <a:gd name="connsiteY4" fmla="*/ 32896 h 123870"/>
                          <a:gd name="connsiteX5" fmla="*/ 172948 w 172947"/>
                          <a:gd name="connsiteY5" fmla="*/ 71365 h 123870"/>
                          <a:gd name="connsiteX6" fmla="*/ 144016 w 172947"/>
                          <a:gd name="connsiteY6" fmla="*/ 123871 h 1238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2947" h="123870">
                            <a:moveTo>
                              <a:pt x="144123" y="123871"/>
                            </a:moveTo>
                            <a:lnTo>
                              <a:pt x="68579" y="86474"/>
                            </a:lnTo>
                            <a:lnTo>
                              <a:pt x="0" y="55077"/>
                            </a:lnTo>
                            <a:lnTo>
                              <a:pt x="22824" y="0"/>
                            </a:lnTo>
                            <a:cubicBezTo>
                              <a:pt x="37933" y="6215"/>
                              <a:pt x="80045" y="25610"/>
                              <a:pt x="95368" y="32896"/>
                            </a:cubicBezTo>
                            <a:lnTo>
                              <a:pt x="172948" y="71365"/>
                            </a:lnTo>
                            <a:lnTo>
                              <a:pt x="144016" y="12387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4" name="Freeform: Shape 1633">
                        <a:extLst>
                          <a:ext uri="{FF2B5EF4-FFF2-40B4-BE49-F238E27FC236}">
                            <a16:creationId xmlns:a16="http://schemas.microsoft.com/office/drawing/2014/main" id="{EC7AF193-98AA-9F93-C3BC-E238E0CDA7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9897" y="5646482"/>
                        <a:ext cx="162660" cy="119155"/>
                      </a:xfrm>
                      <a:custGeom>
                        <a:avLst/>
                        <a:gdLst>
                          <a:gd name="connsiteX0" fmla="*/ 133836 w 162660"/>
                          <a:gd name="connsiteY0" fmla="*/ 119156 h 119155"/>
                          <a:gd name="connsiteX1" fmla="*/ 63757 w 162660"/>
                          <a:gd name="connsiteY1" fmla="*/ 84223 h 119155"/>
                          <a:gd name="connsiteX2" fmla="*/ 0 w 162660"/>
                          <a:gd name="connsiteY2" fmla="*/ 55185 h 119155"/>
                          <a:gd name="connsiteX3" fmla="*/ 22824 w 162660"/>
                          <a:gd name="connsiteY3" fmla="*/ 0 h 119155"/>
                          <a:gd name="connsiteX4" fmla="*/ 90546 w 162660"/>
                          <a:gd name="connsiteY4" fmla="*/ 30646 h 119155"/>
                          <a:gd name="connsiteX5" fmla="*/ 162661 w 162660"/>
                          <a:gd name="connsiteY5" fmla="*/ 66650 h 119155"/>
                          <a:gd name="connsiteX6" fmla="*/ 133836 w 162660"/>
                          <a:gd name="connsiteY6" fmla="*/ 119156 h 119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2660" h="119155">
                            <a:moveTo>
                              <a:pt x="133836" y="119156"/>
                            </a:moveTo>
                            <a:lnTo>
                              <a:pt x="63757" y="84223"/>
                            </a:lnTo>
                            <a:cubicBezTo>
                              <a:pt x="49827" y="77580"/>
                              <a:pt x="12751" y="60435"/>
                              <a:pt x="0" y="55185"/>
                            </a:cubicBezTo>
                            <a:lnTo>
                              <a:pt x="22824" y="0"/>
                            </a:lnTo>
                            <a:cubicBezTo>
                              <a:pt x="36861" y="5679"/>
                              <a:pt x="76187" y="23788"/>
                              <a:pt x="90546" y="30646"/>
                            </a:cubicBezTo>
                            <a:lnTo>
                              <a:pt x="162661" y="66650"/>
                            </a:lnTo>
                            <a:lnTo>
                              <a:pt x="133836" y="11915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5" name="Freeform: Shape 1634">
                        <a:extLst>
                          <a:ext uri="{FF2B5EF4-FFF2-40B4-BE49-F238E27FC236}">
                            <a16:creationId xmlns:a16="http://schemas.microsoft.com/office/drawing/2014/main" id="{9C8E3387-A2A0-0727-CBA0-743FB94686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8425" y="6147752"/>
                        <a:ext cx="103940" cy="72436"/>
                      </a:xfrm>
                      <a:custGeom>
                        <a:avLst/>
                        <a:gdLst>
                          <a:gd name="connsiteX0" fmla="*/ 103833 w 103940"/>
                          <a:gd name="connsiteY0" fmla="*/ 59257 h 72436"/>
                          <a:gd name="connsiteX1" fmla="*/ 55292 w 103940"/>
                          <a:gd name="connsiteY1" fmla="*/ 64186 h 72436"/>
                          <a:gd name="connsiteX2" fmla="*/ 12430 w 103940"/>
                          <a:gd name="connsiteY2" fmla="*/ 72437 h 72436"/>
                          <a:gd name="connsiteX3" fmla="*/ 0 w 103940"/>
                          <a:gd name="connsiteY3" fmla="*/ 13716 h 72436"/>
                          <a:gd name="connsiteX4" fmla="*/ 46719 w 103940"/>
                          <a:gd name="connsiteY4" fmla="*/ 4929 h 72436"/>
                          <a:gd name="connsiteX5" fmla="*/ 98047 w 103940"/>
                          <a:gd name="connsiteY5" fmla="*/ 0 h 72436"/>
                          <a:gd name="connsiteX6" fmla="*/ 103940 w 103940"/>
                          <a:gd name="connsiteY6" fmla="*/ 59257 h 72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940" h="72436">
                            <a:moveTo>
                              <a:pt x="103833" y="59257"/>
                            </a:moveTo>
                            <a:cubicBezTo>
                              <a:pt x="41362" y="67507"/>
                              <a:pt x="69543" y="61936"/>
                              <a:pt x="55292" y="64186"/>
                            </a:cubicBezTo>
                            <a:cubicBezTo>
                              <a:pt x="45969" y="65686"/>
                              <a:pt x="20788" y="70293"/>
                              <a:pt x="12430" y="72437"/>
                            </a:cubicBezTo>
                            <a:lnTo>
                              <a:pt x="0" y="13716"/>
                            </a:lnTo>
                            <a:cubicBezTo>
                              <a:pt x="9430" y="11358"/>
                              <a:pt x="36647" y="6537"/>
                              <a:pt x="46719" y="4929"/>
                            </a:cubicBezTo>
                            <a:cubicBezTo>
                              <a:pt x="60435" y="2893"/>
                              <a:pt x="31396" y="8466"/>
                              <a:pt x="98047" y="0"/>
                            </a:cubicBezTo>
                            <a:lnTo>
                              <a:pt x="103940" y="5925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6" name="Freeform: Shape 1635">
                        <a:extLst>
                          <a:ext uri="{FF2B5EF4-FFF2-40B4-BE49-F238E27FC236}">
                            <a16:creationId xmlns:a16="http://schemas.microsoft.com/office/drawing/2014/main" id="{196FC577-F7E7-C02B-8F75-68B5F9F62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9749" y="6248370"/>
                        <a:ext cx="93331" cy="71150"/>
                      </a:xfrm>
                      <a:custGeom>
                        <a:avLst/>
                        <a:gdLst>
                          <a:gd name="connsiteX0" fmla="*/ 93332 w 93331"/>
                          <a:gd name="connsiteY0" fmla="*/ 59363 h 71150"/>
                          <a:gd name="connsiteX1" fmla="*/ 50577 w 93331"/>
                          <a:gd name="connsiteY1" fmla="*/ 63435 h 71150"/>
                          <a:gd name="connsiteX2" fmla="*/ 12966 w 93331"/>
                          <a:gd name="connsiteY2" fmla="*/ 71151 h 71150"/>
                          <a:gd name="connsiteX3" fmla="*/ 0 w 93331"/>
                          <a:gd name="connsiteY3" fmla="*/ 12751 h 71150"/>
                          <a:gd name="connsiteX4" fmla="*/ 41255 w 93331"/>
                          <a:gd name="connsiteY4" fmla="*/ 4286 h 71150"/>
                          <a:gd name="connsiteX5" fmla="*/ 86795 w 93331"/>
                          <a:gd name="connsiteY5" fmla="*/ 0 h 71150"/>
                          <a:gd name="connsiteX6" fmla="*/ 93225 w 93331"/>
                          <a:gd name="connsiteY6" fmla="*/ 59257 h 71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331" h="71150">
                            <a:moveTo>
                              <a:pt x="93332" y="59363"/>
                            </a:moveTo>
                            <a:cubicBezTo>
                              <a:pt x="37826" y="66864"/>
                              <a:pt x="63971" y="61186"/>
                              <a:pt x="50577" y="63435"/>
                            </a:cubicBezTo>
                            <a:cubicBezTo>
                              <a:pt x="42326" y="64828"/>
                              <a:pt x="20252" y="69115"/>
                              <a:pt x="12966" y="71151"/>
                            </a:cubicBezTo>
                            <a:lnTo>
                              <a:pt x="0" y="12751"/>
                            </a:lnTo>
                            <a:cubicBezTo>
                              <a:pt x="8251" y="10394"/>
                              <a:pt x="32361" y="5786"/>
                              <a:pt x="41255" y="4286"/>
                            </a:cubicBezTo>
                            <a:cubicBezTo>
                              <a:pt x="54220" y="2250"/>
                              <a:pt x="27003" y="7929"/>
                              <a:pt x="86795" y="0"/>
                            </a:cubicBezTo>
                            <a:lnTo>
                              <a:pt x="93225" y="5925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7" name="Freeform: Shape 1636">
                        <a:extLst>
                          <a:ext uri="{FF2B5EF4-FFF2-40B4-BE49-F238E27FC236}">
                            <a16:creationId xmlns:a16="http://schemas.microsoft.com/office/drawing/2014/main" id="{4DD83EE2-73A9-EAD3-CBD5-610D0E1757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8387" y="6047562"/>
                        <a:ext cx="114226" cy="72650"/>
                      </a:xfrm>
                      <a:custGeom>
                        <a:avLst/>
                        <a:gdLst>
                          <a:gd name="connsiteX0" fmla="*/ 114227 w 114226"/>
                          <a:gd name="connsiteY0" fmla="*/ 58828 h 72650"/>
                          <a:gd name="connsiteX1" fmla="*/ 59792 w 114226"/>
                          <a:gd name="connsiteY1" fmla="*/ 64293 h 72650"/>
                          <a:gd name="connsiteX2" fmla="*/ 11573 w 114226"/>
                          <a:gd name="connsiteY2" fmla="*/ 72651 h 72650"/>
                          <a:gd name="connsiteX3" fmla="*/ 0 w 114226"/>
                          <a:gd name="connsiteY3" fmla="*/ 13180 h 72650"/>
                          <a:gd name="connsiteX4" fmla="*/ 52184 w 114226"/>
                          <a:gd name="connsiteY4" fmla="*/ 4929 h 72650"/>
                          <a:gd name="connsiteX5" fmla="*/ 109405 w 114226"/>
                          <a:gd name="connsiteY5" fmla="*/ 0 h 72650"/>
                          <a:gd name="connsiteX6" fmla="*/ 114120 w 114226"/>
                          <a:gd name="connsiteY6" fmla="*/ 58828 h 726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226" h="72650">
                            <a:moveTo>
                              <a:pt x="114227" y="58828"/>
                            </a:moveTo>
                            <a:cubicBezTo>
                              <a:pt x="45005" y="67400"/>
                              <a:pt x="74687" y="62150"/>
                              <a:pt x="59792" y="64293"/>
                            </a:cubicBezTo>
                            <a:cubicBezTo>
                              <a:pt x="49291" y="65793"/>
                              <a:pt x="21002" y="70401"/>
                              <a:pt x="11573" y="72651"/>
                            </a:cubicBezTo>
                            <a:lnTo>
                              <a:pt x="0" y="13180"/>
                            </a:lnTo>
                            <a:cubicBezTo>
                              <a:pt x="10501" y="10823"/>
                              <a:pt x="41040" y="6322"/>
                              <a:pt x="52184" y="4929"/>
                            </a:cubicBezTo>
                            <a:cubicBezTo>
                              <a:pt x="66436" y="3107"/>
                              <a:pt x="36111" y="7929"/>
                              <a:pt x="109405" y="0"/>
                            </a:cubicBezTo>
                            <a:lnTo>
                              <a:pt x="114120" y="5882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8" name="Freeform: Shape 1637">
                        <a:extLst>
                          <a:ext uri="{FF2B5EF4-FFF2-40B4-BE49-F238E27FC236}">
                            <a16:creationId xmlns:a16="http://schemas.microsoft.com/office/drawing/2014/main" id="{4B200356-C77B-E0D8-C570-8A8FE7F1E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6159" y="5928835"/>
                        <a:ext cx="120668" cy="89260"/>
                      </a:xfrm>
                      <a:custGeom>
                        <a:avLst/>
                        <a:gdLst>
                          <a:gd name="connsiteX0" fmla="*/ 119275 w 120668"/>
                          <a:gd name="connsiteY0" fmla="*/ 78437 h 89260"/>
                          <a:gd name="connsiteX1" fmla="*/ 58840 w 120668"/>
                          <a:gd name="connsiteY1" fmla="*/ 82509 h 89260"/>
                          <a:gd name="connsiteX2" fmla="*/ 4941 w 120668"/>
                          <a:gd name="connsiteY2" fmla="*/ 89260 h 89260"/>
                          <a:gd name="connsiteX3" fmla="*/ 762 w 120668"/>
                          <a:gd name="connsiteY3" fmla="*/ 56042 h 89260"/>
                          <a:gd name="connsiteX4" fmla="*/ 119 w 120668"/>
                          <a:gd name="connsiteY4" fmla="*/ 45648 h 89260"/>
                          <a:gd name="connsiteX5" fmla="*/ 2048 w 120668"/>
                          <a:gd name="connsiteY5" fmla="*/ 24646 h 89260"/>
                          <a:gd name="connsiteX6" fmla="*/ 2263 w 120668"/>
                          <a:gd name="connsiteY6" fmla="*/ 22824 h 89260"/>
                          <a:gd name="connsiteX7" fmla="*/ 5156 w 120668"/>
                          <a:gd name="connsiteY7" fmla="*/ 13823 h 89260"/>
                          <a:gd name="connsiteX8" fmla="*/ 5799 w 120668"/>
                          <a:gd name="connsiteY8" fmla="*/ 12001 h 89260"/>
                          <a:gd name="connsiteX9" fmla="*/ 7513 w 120668"/>
                          <a:gd name="connsiteY9" fmla="*/ 7608 h 89260"/>
                          <a:gd name="connsiteX10" fmla="*/ 10513 w 120668"/>
                          <a:gd name="connsiteY10" fmla="*/ 0 h 89260"/>
                          <a:gd name="connsiteX11" fmla="*/ 64091 w 120668"/>
                          <a:gd name="connsiteY11" fmla="*/ 22717 h 89260"/>
                          <a:gd name="connsiteX12" fmla="*/ 120668 w 120668"/>
                          <a:gd name="connsiteY12" fmla="*/ 50898 h 89260"/>
                          <a:gd name="connsiteX13" fmla="*/ 117454 w 120668"/>
                          <a:gd name="connsiteY13" fmla="*/ 56899 h 89260"/>
                          <a:gd name="connsiteX14" fmla="*/ 116489 w 120668"/>
                          <a:gd name="connsiteY14" fmla="*/ 58828 h 89260"/>
                          <a:gd name="connsiteX15" fmla="*/ 116489 w 120668"/>
                          <a:gd name="connsiteY15" fmla="*/ 58614 h 89260"/>
                          <a:gd name="connsiteX16" fmla="*/ 116489 w 120668"/>
                          <a:gd name="connsiteY16" fmla="*/ 58614 h 89260"/>
                          <a:gd name="connsiteX17" fmla="*/ 118740 w 120668"/>
                          <a:gd name="connsiteY17" fmla="*/ 51434 h 89260"/>
                          <a:gd name="connsiteX18" fmla="*/ 118740 w 120668"/>
                          <a:gd name="connsiteY18" fmla="*/ 51434 h 89260"/>
                          <a:gd name="connsiteX19" fmla="*/ 118740 w 120668"/>
                          <a:gd name="connsiteY19" fmla="*/ 51649 h 89260"/>
                          <a:gd name="connsiteX20" fmla="*/ 118740 w 120668"/>
                          <a:gd name="connsiteY20" fmla="*/ 52077 h 89260"/>
                          <a:gd name="connsiteX21" fmla="*/ 118204 w 120668"/>
                          <a:gd name="connsiteY21" fmla="*/ 53899 h 89260"/>
                          <a:gd name="connsiteX22" fmla="*/ 119061 w 120668"/>
                          <a:gd name="connsiteY22" fmla="*/ 47469 h 89260"/>
                          <a:gd name="connsiteX23" fmla="*/ 118740 w 120668"/>
                          <a:gd name="connsiteY23" fmla="*/ 52184 h 89260"/>
                          <a:gd name="connsiteX24" fmla="*/ 119275 w 120668"/>
                          <a:gd name="connsiteY24" fmla="*/ 78545 h 892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20668" h="89260">
                            <a:moveTo>
                              <a:pt x="119275" y="78437"/>
                            </a:moveTo>
                            <a:cubicBezTo>
                              <a:pt x="43303" y="84974"/>
                              <a:pt x="74163" y="81009"/>
                              <a:pt x="58840" y="82509"/>
                            </a:cubicBezTo>
                            <a:cubicBezTo>
                              <a:pt x="47053" y="83688"/>
                              <a:pt x="15550" y="87331"/>
                              <a:pt x="4941" y="89260"/>
                            </a:cubicBezTo>
                            <a:cubicBezTo>
                              <a:pt x="3334" y="78652"/>
                              <a:pt x="1727" y="68472"/>
                              <a:pt x="762" y="56042"/>
                            </a:cubicBezTo>
                            <a:lnTo>
                              <a:pt x="119" y="45648"/>
                            </a:lnTo>
                            <a:cubicBezTo>
                              <a:pt x="-524" y="42648"/>
                              <a:pt x="1620" y="25396"/>
                              <a:pt x="2048" y="24646"/>
                            </a:cubicBezTo>
                            <a:lnTo>
                              <a:pt x="2263" y="22824"/>
                            </a:lnTo>
                            <a:lnTo>
                              <a:pt x="5156" y="13823"/>
                            </a:lnTo>
                            <a:lnTo>
                              <a:pt x="5799" y="12001"/>
                            </a:lnTo>
                            <a:lnTo>
                              <a:pt x="7513" y="7608"/>
                            </a:lnTo>
                            <a:lnTo>
                              <a:pt x="10513" y="0"/>
                            </a:lnTo>
                            <a:cubicBezTo>
                              <a:pt x="21765" y="3965"/>
                              <a:pt x="52840" y="17574"/>
                              <a:pt x="64091" y="22717"/>
                            </a:cubicBezTo>
                            <a:cubicBezTo>
                              <a:pt x="77378" y="28825"/>
                              <a:pt x="48661" y="16609"/>
                              <a:pt x="120668" y="50898"/>
                            </a:cubicBezTo>
                            <a:lnTo>
                              <a:pt x="117454" y="56899"/>
                            </a:lnTo>
                            <a:lnTo>
                              <a:pt x="116489" y="58828"/>
                            </a:lnTo>
                            <a:lnTo>
                              <a:pt x="116489" y="58614"/>
                            </a:lnTo>
                            <a:lnTo>
                              <a:pt x="116489" y="58614"/>
                            </a:lnTo>
                            <a:lnTo>
                              <a:pt x="118740" y="51434"/>
                            </a:lnTo>
                            <a:lnTo>
                              <a:pt x="118740" y="51434"/>
                            </a:lnTo>
                            <a:cubicBezTo>
                              <a:pt x="118740" y="51434"/>
                              <a:pt x="118740" y="51649"/>
                              <a:pt x="118740" y="51649"/>
                            </a:cubicBezTo>
                            <a:lnTo>
                              <a:pt x="118740" y="52077"/>
                            </a:lnTo>
                            <a:cubicBezTo>
                              <a:pt x="118740" y="52077"/>
                              <a:pt x="118204" y="53899"/>
                              <a:pt x="118204" y="53899"/>
                            </a:cubicBezTo>
                            <a:cubicBezTo>
                              <a:pt x="118525" y="55506"/>
                              <a:pt x="119597" y="43398"/>
                              <a:pt x="119061" y="47469"/>
                            </a:cubicBezTo>
                            <a:lnTo>
                              <a:pt x="118740" y="52184"/>
                            </a:lnTo>
                            <a:cubicBezTo>
                              <a:pt x="118525" y="59685"/>
                              <a:pt x="118847" y="69329"/>
                              <a:pt x="119275" y="78545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77" name="Graphic 9">
                      <a:extLst>
                        <a:ext uri="{FF2B5EF4-FFF2-40B4-BE49-F238E27FC236}">
                          <a16:creationId xmlns:a16="http://schemas.microsoft.com/office/drawing/2014/main" id="{9339D7C1-A4A2-73A8-8C2D-133C56B26E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20713" y="5422314"/>
                      <a:ext cx="328750" cy="928495"/>
                      <a:chOff x="4220713" y="5422314"/>
                      <a:chExt cx="328750" cy="928495"/>
                    </a:xfrm>
                  </p:grpSpPr>
                  <p:sp>
                    <p:nvSpPr>
                      <p:cNvPr id="1610" name="Freeform: Shape 1609">
                        <a:extLst>
                          <a:ext uri="{FF2B5EF4-FFF2-40B4-BE49-F238E27FC236}">
                            <a16:creationId xmlns:a16="http://schemas.microsoft.com/office/drawing/2014/main" id="{98FB7396-869B-81C3-C449-48D9FEC361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1051" y="5422314"/>
                        <a:ext cx="178412" cy="112941"/>
                      </a:xfrm>
                      <a:custGeom>
                        <a:avLst/>
                        <a:gdLst>
                          <a:gd name="connsiteX0" fmla="*/ 178305 w 178412"/>
                          <a:gd name="connsiteY0" fmla="*/ 78973 h 112941"/>
                          <a:gd name="connsiteX1" fmla="*/ 159553 w 178412"/>
                          <a:gd name="connsiteY1" fmla="*/ 112941 h 112941"/>
                          <a:gd name="connsiteX2" fmla="*/ 76723 w 178412"/>
                          <a:gd name="connsiteY2" fmla="*/ 72115 h 112941"/>
                          <a:gd name="connsiteX3" fmla="*/ 58614 w 178412"/>
                          <a:gd name="connsiteY3" fmla="*/ 63650 h 112941"/>
                          <a:gd name="connsiteX4" fmla="*/ 0 w 178412"/>
                          <a:gd name="connsiteY4" fmla="*/ 35254 h 112941"/>
                          <a:gd name="connsiteX5" fmla="*/ 14680 w 178412"/>
                          <a:gd name="connsiteY5" fmla="*/ 0 h 112941"/>
                          <a:gd name="connsiteX6" fmla="*/ 178413 w 178412"/>
                          <a:gd name="connsiteY6" fmla="*/ 78973 h 112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8412" h="112941">
                            <a:moveTo>
                              <a:pt x="178305" y="78973"/>
                            </a:moveTo>
                            <a:lnTo>
                              <a:pt x="159553" y="112941"/>
                            </a:lnTo>
                            <a:lnTo>
                              <a:pt x="76723" y="72115"/>
                            </a:lnTo>
                            <a:lnTo>
                              <a:pt x="58614" y="63650"/>
                            </a:lnTo>
                            <a:cubicBezTo>
                              <a:pt x="44576" y="44469"/>
                              <a:pt x="10715" y="33646"/>
                              <a:pt x="0" y="35254"/>
                            </a:cubicBezTo>
                            <a:lnTo>
                              <a:pt x="14680" y="0"/>
                            </a:lnTo>
                            <a:lnTo>
                              <a:pt x="178413" y="789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1" name="Freeform: Shape 1610">
                        <a:extLst>
                          <a:ext uri="{FF2B5EF4-FFF2-40B4-BE49-F238E27FC236}">
                            <a16:creationId xmlns:a16="http://schemas.microsoft.com/office/drawing/2014/main" id="{B5EB5FB9-422F-7231-C14F-EE7442CEA3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7055" y="5548650"/>
                        <a:ext cx="94617" cy="75543"/>
                      </a:xfrm>
                      <a:custGeom>
                        <a:avLst/>
                        <a:gdLst>
                          <a:gd name="connsiteX0" fmla="*/ 15537 w 94617"/>
                          <a:gd name="connsiteY0" fmla="*/ 0 h 75543"/>
                          <a:gd name="connsiteX1" fmla="*/ 94618 w 94617"/>
                          <a:gd name="connsiteY1" fmla="*/ 39111 h 75543"/>
                          <a:gd name="connsiteX2" fmla="*/ 74580 w 94617"/>
                          <a:gd name="connsiteY2" fmla="*/ 75544 h 75543"/>
                          <a:gd name="connsiteX3" fmla="*/ 0 w 94617"/>
                          <a:gd name="connsiteY3" fmla="*/ 38575 h 75543"/>
                          <a:gd name="connsiteX4" fmla="*/ 15537 w 94617"/>
                          <a:gd name="connsiteY4" fmla="*/ 0 h 755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617" h="75543">
                            <a:moveTo>
                              <a:pt x="15537" y="0"/>
                            </a:moveTo>
                            <a:lnTo>
                              <a:pt x="94618" y="39111"/>
                            </a:lnTo>
                            <a:lnTo>
                              <a:pt x="74580" y="75544"/>
                            </a:lnTo>
                            <a:lnTo>
                              <a:pt x="0" y="38575"/>
                            </a:lnTo>
                            <a:lnTo>
                              <a:pt x="15537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2" name="Freeform: Shape 1611">
                        <a:extLst>
                          <a:ext uri="{FF2B5EF4-FFF2-40B4-BE49-F238E27FC236}">
                            <a16:creationId xmlns:a16="http://schemas.microsoft.com/office/drawing/2014/main" id="{364F46F5-0449-DE15-1A99-51837BEA17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22" y="5642196"/>
                        <a:ext cx="86581" cy="70936"/>
                      </a:xfrm>
                      <a:custGeom>
                        <a:avLst/>
                        <a:gdLst>
                          <a:gd name="connsiteX0" fmla="*/ 17038 w 86581"/>
                          <a:gd name="connsiteY0" fmla="*/ 0 h 70936"/>
                          <a:gd name="connsiteX1" fmla="*/ 86581 w 86581"/>
                          <a:gd name="connsiteY1" fmla="*/ 34397 h 70936"/>
                          <a:gd name="connsiteX2" fmla="*/ 66436 w 86581"/>
                          <a:gd name="connsiteY2" fmla="*/ 70936 h 70936"/>
                          <a:gd name="connsiteX3" fmla="*/ 0 w 86581"/>
                          <a:gd name="connsiteY3" fmla="*/ 37826 h 70936"/>
                          <a:gd name="connsiteX4" fmla="*/ 17038 w 86581"/>
                          <a:gd name="connsiteY4" fmla="*/ 0 h 709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581" h="70936">
                            <a:moveTo>
                              <a:pt x="17038" y="0"/>
                            </a:moveTo>
                            <a:lnTo>
                              <a:pt x="86581" y="34397"/>
                            </a:lnTo>
                            <a:lnTo>
                              <a:pt x="66436" y="70936"/>
                            </a:lnTo>
                            <a:lnTo>
                              <a:pt x="0" y="37826"/>
                            </a:lnTo>
                            <a:lnTo>
                              <a:pt x="17038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3" name="Freeform: Shape 1612">
                        <a:extLst>
                          <a:ext uri="{FF2B5EF4-FFF2-40B4-BE49-F238E27FC236}">
                            <a16:creationId xmlns:a16="http://schemas.microsoft.com/office/drawing/2014/main" id="{DD0E1A96-7EF1-F43D-8BD6-19700F3302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2714" y="6007272"/>
                        <a:ext cx="55077" cy="45005"/>
                      </a:xfrm>
                      <a:custGeom>
                        <a:avLst/>
                        <a:gdLst>
                          <a:gd name="connsiteX0" fmla="*/ 0 w 55077"/>
                          <a:gd name="connsiteY0" fmla="*/ 3965 h 45005"/>
                          <a:gd name="connsiteX1" fmla="*/ 52720 w 55077"/>
                          <a:gd name="connsiteY1" fmla="*/ 0 h 45005"/>
                          <a:gd name="connsiteX2" fmla="*/ 55078 w 55077"/>
                          <a:gd name="connsiteY2" fmla="*/ 40290 h 45005"/>
                          <a:gd name="connsiteX3" fmla="*/ 5036 w 55077"/>
                          <a:gd name="connsiteY3" fmla="*/ 45005 h 45005"/>
                          <a:gd name="connsiteX4" fmla="*/ 0 w 55077"/>
                          <a:gd name="connsiteY4" fmla="*/ 3965 h 45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077" h="45005">
                            <a:moveTo>
                              <a:pt x="0" y="3965"/>
                            </a:moveTo>
                            <a:cubicBezTo>
                              <a:pt x="3965" y="3965"/>
                              <a:pt x="15430" y="3322"/>
                              <a:pt x="52720" y="0"/>
                            </a:cubicBezTo>
                            <a:lnTo>
                              <a:pt x="55078" y="40290"/>
                            </a:lnTo>
                            <a:cubicBezTo>
                              <a:pt x="20359" y="44040"/>
                              <a:pt x="9001" y="44898"/>
                              <a:pt x="5036" y="45005"/>
                            </a:cubicBezTo>
                            <a:lnTo>
                              <a:pt x="0" y="396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4" name="Freeform: Shape 1613">
                        <a:extLst>
                          <a:ext uri="{FF2B5EF4-FFF2-40B4-BE49-F238E27FC236}">
                            <a16:creationId xmlns:a16="http://schemas.microsoft.com/office/drawing/2014/main" id="{A46F9DAA-D3DE-C445-D424-2DBE5347E8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3367" y="5734349"/>
                        <a:ext cx="80366" cy="67721"/>
                      </a:xfrm>
                      <a:custGeom>
                        <a:avLst/>
                        <a:gdLst>
                          <a:gd name="connsiteX0" fmla="*/ 17574 w 80366"/>
                          <a:gd name="connsiteY0" fmla="*/ 0 h 67721"/>
                          <a:gd name="connsiteX1" fmla="*/ 80366 w 80366"/>
                          <a:gd name="connsiteY1" fmla="*/ 31289 h 67721"/>
                          <a:gd name="connsiteX2" fmla="*/ 60328 w 80366"/>
                          <a:gd name="connsiteY2" fmla="*/ 67722 h 67721"/>
                          <a:gd name="connsiteX3" fmla="*/ 0 w 80366"/>
                          <a:gd name="connsiteY3" fmla="*/ 37611 h 67721"/>
                          <a:gd name="connsiteX4" fmla="*/ 17574 w 80366"/>
                          <a:gd name="connsiteY4" fmla="*/ 0 h 67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366" h="67721">
                            <a:moveTo>
                              <a:pt x="17574" y="0"/>
                            </a:moveTo>
                            <a:lnTo>
                              <a:pt x="80366" y="31289"/>
                            </a:lnTo>
                            <a:lnTo>
                              <a:pt x="60328" y="67722"/>
                            </a:lnTo>
                            <a:lnTo>
                              <a:pt x="0" y="37611"/>
                            </a:lnTo>
                            <a:lnTo>
                              <a:pt x="17574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5" name="Freeform: Shape 1614">
                        <a:extLst>
                          <a:ext uri="{FF2B5EF4-FFF2-40B4-BE49-F238E27FC236}">
                            <a16:creationId xmlns:a16="http://schemas.microsoft.com/office/drawing/2014/main" id="{366A41D2-A4C2-EBDF-71B9-CBC9A8F219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9862" y="5826073"/>
                        <a:ext cx="75008" cy="65150"/>
                      </a:xfrm>
                      <a:custGeom>
                        <a:avLst/>
                        <a:gdLst>
                          <a:gd name="connsiteX0" fmla="*/ 17895 w 75008"/>
                          <a:gd name="connsiteY0" fmla="*/ 0 h 65150"/>
                          <a:gd name="connsiteX1" fmla="*/ 75008 w 75008"/>
                          <a:gd name="connsiteY1" fmla="*/ 28610 h 65150"/>
                          <a:gd name="connsiteX2" fmla="*/ 55077 w 75008"/>
                          <a:gd name="connsiteY2" fmla="*/ 65150 h 65150"/>
                          <a:gd name="connsiteX3" fmla="*/ 0 w 75008"/>
                          <a:gd name="connsiteY3" fmla="*/ 37397 h 65150"/>
                          <a:gd name="connsiteX4" fmla="*/ 17895 w 75008"/>
                          <a:gd name="connsiteY4" fmla="*/ 0 h 65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008" h="65150">
                            <a:moveTo>
                              <a:pt x="17895" y="0"/>
                            </a:moveTo>
                            <a:lnTo>
                              <a:pt x="75008" y="28610"/>
                            </a:lnTo>
                            <a:lnTo>
                              <a:pt x="55077" y="65150"/>
                            </a:lnTo>
                            <a:lnTo>
                              <a:pt x="0" y="37397"/>
                            </a:lnTo>
                            <a:lnTo>
                              <a:pt x="17895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6" name="Freeform: Shape 1615">
                        <a:extLst>
                          <a:ext uri="{FF2B5EF4-FFF2-40B4-BE49-F238E27FC236}">
                            <a16:creationId xmlns:a16="http://schemas.microsoft.com/office/drawing/2014/main" id="{64363BE5-9AA6-7EB2-DAF5-4A9A4B273A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5251" y="6106390"/>
                        <a:ext cx="51005" cy="46194"/>
                      </a:xfrm>
                      <a:custGeom>
                        <a:avLst/>
                        <a:gdLst>
                          <a:gd name="connsiteX0" fmla="*/ 107 w 51005"/>
                          <a:gd name="connsiteY0" fmla="*/ 5143 h 46194"/>
                          <a:gd name="connsiteX1" fmla="*/ 47255 w 51005"/>
                          <a:gd name="connsiteY1" fmla="*/ 0 h 46194"/>
                          <a:gd name="connsiteX2" fmla="*/ 51006 w 51005"/>
                          <a:gd name="connsiteY2" fmla="*/ 41362 h 46194"/>
                          <a:gd name="connsiteX3" fmla="*/ 2679 w 51005"/>
                          <a:gd name="connsiteY3" fmla="*/ 45863 h 46194"/>
                          <a:gd name="connsiteX4" fmla="*/ 0 w 51005"/>
                          <a:gd name="connsiteY4" fmla="*/ 5143 h 46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05" h="46194">
                            <a:moveTo>
                              <a:pt x="107" y="5143"/>
                            </a:moveTo>
                            <a:cubicBezTo>
                              <a:pt x="3536" y="5143"/>
                              <a:pt x="13823" y="4179"/>
                              <a:pt x="47255" y="0"/>
                            </a:cubicBezTo>
                            <a:lnTo>
                              <a:pt x="51006" y="41362"/>
                            </a:lnTo>
                            <a:cubicBezTo>
                              <a:pt x="-8572" y="48863"/>
                              <a:pt x="8251" y="45220"/>
                              <a:pt x="2679" y="45863"/>
                            </a:cubicBezTo>
                            <a:cubicBezTo>
                              <a:pt x="2143" y="32682"/>
                              <a:pt x="1393" y="19074"/>
                              <a:pt x="0" y="5143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7" name="Freeform: Shape 1616">
                        <a:extLst>
                          <a:ext uri="{FF2B5EF4-FFF2-40B4-BE49-F238E27FC236}">
                            <a16:creationId xmlns:a16="http://schemas.microsoft.com/office/drawing/2014/main" id="{C979F450-131D-A8BE-E703-984963FA14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6679" y="5917583"/>
                        <a:ext cx="69757" cy="62256"/>
                      </a:xfrm>
                      <a:custGeom>
                        <a:avLst/>
                        <a:gdLst>
                          <a:gd name="connsiteX0" fmla="*/ 17573 w 69757"/>
                          <a:gd name="connsiteY0" fmla="*/ 0 h 62256"/>
                          <a:gd name="connsiteX1" fmla="*/ 69758 w 69757"/>
                          <a:gd name="connsiteY1" fmla="*/ 26039 h 62256"/>
                          <a:gd name="connsiteX2" fmla="*/ 50363 w 69757"/>
                          <a:gd name="connsiteY2" fmla="*/ 62257 h 62256"/>
                          <a:gd name="connsiteX3" fmla="*/ 0 w 69757"/>
                          <a:gd name="connsiteY3" fmla="*/ 37504 h 62256"/>
                          <a:gd name="connsiteX4" fmla="*/ 17573 w 69757"/>
                          <a:gd name="connsiteY4" fmla="*/ 0 h 622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757" h="62256">
                            <a:moveTo>
                              <a:pt x="17573" y="0"/>
                            </a:moveTo>
                            <a:lnTo>
                              <a:pt x="69758" y="26039"/>
                            </a:lnTo>
                            <a:lnTo>
                              <a:pt x="50363" y="62257"/>
                            </a:lnTo>
                            <a:cubicBezTo>
                              <a:pt x="14252" y="45005"/>
                              <a:pt x="3536" y="39540"/>
                              <a:pt x="0" y="37504"/>
                            </a:cubicBezTo>
                            <a:lnTo>
                              <a:pt x="1757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8" name="Freeform: Shape 1617">
                        <a:extLst>
                          <a:ext uri="{FF2B5EF4-FFF2-40B4-BE49-F238E27FC236}">
                            <a16:creationId xmlns:a16="http://schemas.microsoft.com/office/drawing/2014/main" id="{A1C30A05-E515-FE04-908E-8A7A3C247E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2714" y="6307627"/>
                        <a:ext cx="83794" cy="43183"/>
                      </a:xfrm>
                      <a:custGeom>
                        <a:avLst/>
                        <a:gdLst>
                          <a:gd name="connsiteX0" fmla="*/ 7072 w 83794"/>
                          <a:gd name="connsiteY0" fmla="*/ 43183 h 43183"/>
                          <a:gd name="connsiteX1" fmla="*/ 0 w 83794"/>
                          <a:gd name="connsiteY1" fmla="*/ 11787 h 43183"/>
                          <a:gd name="connsiteX2" fmla="*/ 37611 w 83794"/>
                          <a:gd name="connsiteY2" fmla="*/ 4071 h 43183"/>
                          <a:gd name="connsiteX3" fmla="*/ 80366 w 83794"/>
                          <a:gd name="connsiteY3" fmla="*/ 0 h 43183"/>
                          <a:gd name="connsiteX4" fmla="*/ 83795 w 83794"/>
                          <a:gd name="connsiteY4" fmla="*/ 30003 h 43183"/>
                          <a:gd name="connsiteX5" fmla="*/ 7179 w 83794"/>
                          <a:gd name="connsiteY5" fmla="*/ 43183 h 43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3794" h="43183">
                            <a:moveTo>
                              <a:pt x="7072" y="43183"/>
                            </a:moveTo>
                            <a:lnTo>
                              <a:pt x="0" y="11787"/>
                            </a:lnTo>
                            <a:cubicBezTo>
                              <a:pt x="7287" y="9751"/>
                              <a:pt x="29360" y="5464"/>
                              <a:pt x="37611" y="4071"/>
                            </a:cubicBezTo>
                            <a:cubicBezTo>
                              <a:pt x="51006" y="1821"/>
                              <a:pt x="24860" y="7500"/>
                              <a:pt x="80366" y="0"/>
                            </a:cubicBezTo>
                            <a:lnTo>
                              <a:pt x="83795" y="30003"/>
                            </a:lnTo>
                            <a:lnTo>
                              <a:pt x="7179" y="4318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9" name="Freeform: Shape 1618">
                        <a:extLst>
                          <a:ext uri="{FF2B5EF4-FFF2-40B4-BE49-F238E27FC236}">
                            <a16:creationId xmlns:a16="http://schemas.microsoft.com/office/drawing/2014/main" id="{45399E9B-6314-69C4-D5F7-811F40E549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0035" y="6206901"/>
                        <a:ext cx="76508" cy="51755"/>
                      </a:xfrm>
                      <a:custGeom>
                        <a:avLst/>
                        <a:gdLst>
                          <a:gd name="connsiteX0" fmla="*/ 30968 w 76508"/>
                          <a:gd name="connsiteY0" fmla="*/ 45755 h 51755"/>
                          <a:gd name="connsiteX1" fmla="*/ 0 w 76508"/>
                          <a:gd name="connsiteY1" fmla="*/ 51756 h 51755"/>
                          <a:gd name="connsiteX2" fmla="*/ 10287 w 76508"/>
                          <a:gd name="connsiteY2" fmla="*/ 44148 h 51755"/>
                          <a:gd name="connsiteX3" fmla="*/ 17038 w 76508"/>
                          <a:gd name="connsiteY3" fmla="*/ 6108 h 51755"/>
                          <a:gd name="connsiteX4" fmla="*/ 23681 w 76508"/>
                          <a:gd name="connsiteY4" fmla="*/ 4929 h 51755"/>
                          <a:gd name="connsiteX5" fmla="*/ 72222 w 76508"/>
                          <a:gd name="connsiteY5" fmla="*/ 0 h 51755"/>
                          <a:gd name="connsiteX6" fmla="*/ 76508 w 76508"/>
                          <a:gd name="connsiteY6" fmla="*/ 41469 h 51755"/>
                          <a:gd name="connsiteX7" fmla="*/ 30968 w 76508"/>
                          <a:gd name="connsiteY7" fmla="*/ 45755 h 51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6508" h="51755">
                            <a:moveTo>
                              <a:pt x="30968" y="45755"/>
                            </a:moveTo>
                            <a:lnTo>
                              <a:pt x="0" y="51756"/>
                            </a:lnTo>
                            <a:cubicBezTo>
                              <a:pt x="4715" y="49077"/>
                              <a:pt x="9537" y="46291"/>
                              <a:pt x="10287" y="44148"/>
                            </a:cubicBezTo>
                            <a:cubicBezTo>
                              <a:pt x="13609" y="33861"/>
                              <a:pt x="15752" y="20895"/>
                              <a:pt x="17038" y="6108"/>
                            </a:cubicBezTo>
                            <a:lnTo>
                              <a:pt x="23681" y="4929"/>
                            </a:lnTo>
                            <a:cubicBezTo>
                              <a:pt x="37933" y="2679"/>
                              <a:pt x="9751" y="8251"/>
                              <a:pt x="72222" y="0"/>
                            </a:cubicBezTo>
                            <a:lnTo>
                              <a:pt x="76508" y="41469"/>
                            </a:lnTo>
                            <a:cubicBezTo>
                              <a:pt x="16716" y="49291"/>
                              <a:pt x="43933" y="43612"/>
                              <a:pt x="30968" y="45755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620" name="Graphic 9">
                        <a:extLst>
                          <a:ext uri="{FF2B5EF4-FFF2-40B4-BE49-F238E27FC236}">
                            <a16:creationId xmlns:a16="http://schemas.microsoft.com/office/drawing/2014/main" id="{BB6A03C2-C121-5E2B-4B7E-A5C70ABE20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20713" y="5485857"/>
                        <a:ext cx="309784" cy="833663"/>
                        <a:chOff x="4220713" y="5485857"/>
                        <a:chExt cx="309784" cy="833663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621" name="Freeform: Shape 1620">
                          <a:extLst>
                            <a:ext uri="{FF2B5EF4-FFF2-40B4-BE49-F238E27FC236}">
                              <a16:creationId xmlns:a16="http://schemas.microsoft.com/office/drawing/2014/main" id="{B218DDEE-CABC-5C1A-9C72-8127DAAE4A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4252" y="5863470"/>
                          <a:ext cx="80687" cy="80151"/>
                        </a:xfrm>
                        <a:custGeom>
                          <a:avLst/>
                          <a:gdLst>
                            <a:gd name="connsiteX0" fmla="*/ 25610 w 80687"/>
                            <a:gd name="connsiteY0" fmla="*/ 0 h 80151"/>
                            <a:gd name="connsiteX1" fmla="*/ 80687 w 80687"/>
                            <a:gd name="connsiteY1" fmla="*/ 27753 h 80151"/>
                            <a:gd name="connsiteX2" fmla="*/ 52077 w 80687"/>
                            <a:gd name="connsiteY2" fmla="*/ 80152 h 80151"/>
                            <a:gd name="connsiteX3" fmla="*/ 0 w 80687"/>
                            <a:gd name="connsiteY3" fmla="*/ 54113 h 80151"/>
                            <a:gd name="connsiteX4" fmla="*/ 25610 w 80687"/>
                            <a:gd name="connsiteY4" fmla="*/ 0 h 80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687" h="80151">
                              <a:moveTo>
                                <a:pt x="25610" y="0"/>
                              </a:moveTo>
                              <a:lnTo>
                                <a:pt x="80687" y="27753"/>
                              </a:lnTo>
                              <a:lnTo>
                                <a:pt x="52077" y="80152"/>
                              </a:lnTo>
                              <a:lnTo>
                                <a:pt x="0" y="54113"/>
                              </a:lnTo>
                              <a:lnTo>
                                <a:pt x="2561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2" name="Freeform: Shape 1621">
                          <a:extLst>
                            <a:ext uri="{FF2B5EF4-FFF2-40B4-BE49-F238E27FC236}">
                              <a16:creationId xmlns:a16="http://schemas.microsoft.com/office/drawing/2014/main" id="{7B9C563E-1F18-F13F-23C5-F92C64CF15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97757" y="5771960"/>
                          <a:ext cx="85938" cy="82723"/>
                        </a:xfrm>
                        <a:custGeom>
                          <a:avLst/>
                          <a:gdLst>
                            <a:gd name="connsiteX0" fmla="*/ 25610 w 85938"/>
                            <a:gd name="connsiteY0" fmla="*/ 0 h 82723"/>
                            <a:gd name="connsiteX1" fmla="*/ 85938 w 85938"/>
                            <a:gd name="connsiteY1" fmla="*/ 30110 h 82723"/>
                            <a:gd name="connsiteX2" fmla="*/ 57113 w 85938"/>
                            <a:gd name="connsiteY2" fmla="*/ 82723 h 82723"/>
                            <a:gd name="connsiteX3" fmla="*/ 0 w 85938"/>
                            <a:gd name="connsiteY3" fmla="*/ 54113 h 82723"/>
                            <a:gd name="connsiteX4" fmla="*/ 25610 w 85938"/>
                            <a:gd name="connsiteY4" fmla="*/ 0 h 827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938" h="82723">
                              <a:moveTo>
                                <a:pt x="25610" y="0"/>
                              </a:moveTo>
                              <a:lnTo>
                                <a:pt x="85938" y="30110"/>
                              </a:lnTo>
                              <a:lnTo>
                                <a:pt x="57113" y="82723"/>
                              </a:lnTo>
                              <a:lnTo>
                                <a:pt x="0" y="54113"/>
                              </a:lnTo>
                              <a:lnTo>
                                <a:pt x="2561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3" name="Freeform: Shape 1622">
                          <a:extLst>
                            <a:ext uri="{FF2B5EF4-FFF2-40B4-BE49-F238E27FC236}">
                              <a16:creationId xmlns:a16="http://schemas.microsoft.com/office/drawing/2014/main" id="{99CA0059-DC63-68FC-BCAD-5BF285B82D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485" y="5485857"/>
                          <a:ext cx="108011" cy="101796"/>
                        </a:xfrm>
                        <a:custGeom>
                          <a:avLst/>
                          <a:gdLst>
                            <a:gd name="connsiteX0" fmla="*/ 13394 w 108011"/>
                            <a:gd name="connsiteY0" fmla="*/ 14037 h 101796"/>
                            <a:gd name="connsiteX1" fmla="*/ 7072 w 108011"/>
                            <a:gd name="connsiteY1" fmla="*/ 0 h 101796"/>
                            <a:gd name="connsiteX2" fmla="*/ 25181 w 108011"/>
                            <a:gd name="connsiteY2" fmla="*/ 8465 h 101796"/>
                            <a:gd name="connsiteX3" fmla="*/ 108012 w 108011"/>
                            <a:gd name="connsiteY3" fmla="*/ 49291 h 101796"/>
                            <a:gd name="connsiteX4" fmla="*/ 79080 w 108011"/>
                            <a:gd name="connsiteY4" fmla="*/ 101797 h 101796"/>
                            <a:gd name="connsiteX5" fmla="*/ 0 w 108011"/>
                            <a:gd name="connsiteY5" fmla="*/ 62793 h 101796"/>
                            <a:gd name="connsiteX6" fmla="*/ 13394 w 108011"/>
                            <a:gd name="connsiteY6" fmla="*/ 14037 h 101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8011" h="101796">
                              <a:moveTo>
                                <a:pt x="13394" y="14037"/>
                              </a:moveTo>
                              <a:cubicBezTo>
                                <a:pt x="12751" y="9001"/>
                                <a:pt x="10287" y="4393"/>
                                <a:pt x="7072" y="0"/>
                              </a:cubicBezTo>
                              <a:lnTo>
                                <a:pt x="25181" y="8465"/>
                              </a:lnTo>
                              <a:lnTo>
                                <a:pt x="108012" y="49291"/>
                              </a:lnTo>
                              <a:lnTo>
                                <a:pt x="79080" y="101797"/>
                              </a:lnTo>
                              <a:lnTo>
                                <a:pt x="0" y="62793"/>
                              </a:lnTo>
                              <a:cubicBezTo>
                                <a:pt x="9108" y="38362"/>
                                <a:pt x="14145" y="21002"/>
                                <a:pt x="13394" y="140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4" name="Freeform: Shape 1623">
                          <a:extLst>
                            <a:ext uri="{FF2B5EF4-FFF2-40B4-BE49-F238E27FC236}">
                              <a16:creationId xmlns:a16="http://schemas.microsoft.com/office/drawing/2014/main" id="{30429792-CE7C-A764-0B77-20C80C2F90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83159" y="5587225"/>
                          <a:ext cx="98475" cy="89367"/>
                        </a:xfrm>
                        <a:custGeom>
                          <a:avLst/>
                          <a:gdLst>
                            <a:gd name="connsiteX0" fmla="*/ 23896 w 98475"/>
                            <a:gd name="connsiteY0" fmla="*/ 0 h 89367"/>
                            <a:gd name="connsiteX1" fmla="*/ 98475 w 98475"/>
                            <a:gd name="connsiteY1" fmla="*/ 36969 h 89367"/>
                            <a:gd name="connsiteX2" fmla="*/ 69543 w 98475"/>
                            <a:gd name="connsiteY2" fmla="*/ 89367 h 89367"/>
                            <a:gd name="connsiteX3" fmla="*/ 0 w 98475"/>
                            <a:gd name="connsiteY3" fmla="*/ 54970 h 89367"/>
                            <a:gd name="connsiteX4" fmla="*/ 23896 w 98475"/>
                            <a:gd name="connsiteY4" fmla="*/ 0 h 89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8475" h="89367">
                              <a:moveTo>
                                <a:pt x="23896" y="0"/>
                              </a:moveTo>
                              <a:lnTo>
                                <a:pt x="98475" y="36969"/>
                              </a:lnTo>
                              <a:lnTo>
                                <a:pt x="69543" y="89367"/>
                              </a:lnTo>
                              <a:lnTo>
                                <a:pt x="0" y="54970"/>
                              </a:lnTo>
                              <a:lnTo>
                                <a:pt x="2389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5" name="Freeform: Shape 1624">
                          <a:extLst>
                            <a:ext uri="{FF2B5EF4-FFF2-40B4-BE49-F238E27FC236}">
                              <a16:creationId xmlns:a16="http://schemas.microsoft.com/office/drawing/2014/main" id="{9294AB17-84CC-A7D4-F6EF-7B087BB94F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0941" y="5680021"/>
                          <a:ext cx="91617" cy="85616"/>
                        </a:xfrm>
                        <a:custGeom>
                          <a:avLst/>
                          <a:gdLst>
                            <a:gd name="connsiteX0" fmla="*/ 25181 w 91617"/>
                            <a:gd name="connsiteY0" fmla="*/ 0 h 85616"/>
                            <a:gd name="connsiteX1" fmla="*/ 91617 w 91617"/>
                            <a:gd name="connsiteY1" fmla="*/ 33111 h 85616"/>
                            <a:gd name="connsiteX2" fmla="*/ 62793 w 91617"/>
                            <a:gd name="connsiteY2" fmla="*/ 85617 h 85616"/>
                            <a:gd name="connsiteX3" fmla="*/ 0 w 91617"/>
                            <a:gd name="connsiteY3" fmla="*/ 54328 h 85616"/>
                            <a:gd name="connsiteX4" fmla="*/ 25181 w 91617"/>
                            <a:gd name="connsiteY4" fmla="*/ 0 h 856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617" h="85616">
                              <a:moveTo>
                                <a:pt x="25181" y="0"/>
                              </a:moveTo>
                              <a:lnTo>
                                <a:pt x="91617" y="33111"/>
                              </a:lnTo>
                              <a:lnTo>
                                <a:pt x="62793" y="85617"/>
                              </a:lnTo>
                              <a:lnTo>
                                <a:pt x="0" y="54328"/>
                              </a:lnTo>
                              <a:lnTo>
                                <a:pt x="2518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6" name="Freeform: Shape 1625">
                          <a:extLst>
                            <a:ext uri="{FF2B5EF4-FFF2-40B4-BE49-F238E27FC236}">
                              <a16:creationId xmlns:a16="http://schemas.microsoft.com/office/drawing/2014/main" id="{DA7DE80F-A7DE-D272-DEE0-3C90788EAC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47073" y="6147644"/>
                          <a:ext cx="55184" cy="65364"/>
                        </a:xfrm>
                        <a:custGeom>
                          <a:avLst/>
                          <a:gdLst>
                            <a:gd name="connsiteX0" fmla="*/ 0 w 55184"/>
                            <a:gd name="connsiteY0" fmla="*/ 65365 h 65364"/>
                            <a:gd name="connsiteX1" fmla="*/ 964 w 55184"/>
                            <a:gd name="connsiteY1" fmla="*/ 4501 h 65364"/>
                            <a:gd name="connsiteX2" fmla="*/ 49291 w 55184"/>
                            <a:gd name="connsiteY2" fmla="*/ 0 h 65364"/>
                            <a:gd name="connsiteX3" fmla="*/ 55185 w 55184"/>
                            <a:gd name="connsiteY3" fmla="*/ 59257 h 65364"/>
                            <a:gd name="connsiteX4" fmla="*/ 6644 w 55184"/>
                            <a:gd name="connsiteY4" fmla="*/ 64186 h 65364"/>
                            <a:gd name="connsiteX5" fmla="*/ 0 w 55184"/>
                            <a:gd name="connsiteY5" fmla="*/ 65365 h 653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5184" h="65364">
                              <a:moveTo>
                                <a:pt x="0" y="65365"/>
                              </a:moveTo>
                              <a:cubicBezTo>
                                <a:pt x="1607" y="47363"/>
                                <a:pt x="1822" y="26682"/>
                                <a:pt x="964" y="4501"/>
                              </a:cubicBezTo>
                              <a:cubicBezTo>
                                <a:pt x="6536" y="3858"/>
                                <a:pt x="-10287" y="7501"/>
                                <a:pt x="49291" y="0"/>
                              </a:cubicBezTo>
                              <a:lnTo>
                                <a:pt x="55185" y="59257"/>
                              </a:lnTo>
                              <a:cubicBezTo>
                                <a:pt x="-7287" y="67508"/>
                                <a:pt x="20895" y="61936"/>
                                <a:pt x="6644" y="64186"/>
                              </a:cubicBezTo>
                              <a:lnTo>
                                <a:pt x="0" y="6536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7" name="Freeform: Shape 1626">
                          <a:extLst>
                            <a:ext uri="{FF2B5EF4-FFF2-40B4-BE49-F238E27FC236}">
                              <a16:creationId xmlns:a16="http://schemas.microsoft.com/office/drawing/2014/main" id="{96ABC150-CEF2-37B2-D440-18409E60C3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20713" y="6248477"/>
                          <a:ext cx="92260" cy="71043"/>
                        </a:xfrm>
                        <a:custGeom>
                          <a:avLst/>
                          <a:gdLst>
                            <a:gd name="connsiteX0" fmla="*/ 49613 w 92260"/>
                            <a:gd name="connsiteY0" fmla="*/ 63328 h 71043"/>
                            <a:gd name="connsiteX1" fmla="*/ 12001 w 92260"/>
                            <a:gd name="connsiteY1" fmla="*/ 71044 h 71043"/>
                            <a:gd name="connsiteX2" fmla="*/ 0 w 92260"/>
                            <a:gd name="connsiteY2" fmla="*/ 17037 h 71043"/>
                            <a:gd name="connsiteX3" fmla="*/ 9322 w 92260"/>
                            <a:gd name="connsiteY3" fmla="*/ 10287 h 71043"/>
                            <a:gd name="connsiteX4" fmla="*/ 40290 w 92260"/>
                            <a:gd name="connsiteY4" fmla="*/ 4286 h 71043"/>
                            <a:gd name="connsiteX5" fmla="*/ 85831 w 92260"/>
                            <a:gd name="connsiteY5" fmla="*/ 0 h 71043"/>
                            <a:gd name="connsiteX6" fmla="*/ 92260 w 92260"/>
                            <a:gd name="connsiteY6" fmla="*/ 59256 h 71043"/>
                            <a:gd name="connsiteX7" fmla="*/ 49506 w 92260"/>
                            <a:gd name="connsiteY7" fmla="*/ 63328 h 710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2260" h="71043">
                              <a:moveTo>
                                <a:pt x="49613" y="63328"/>
                              </a:moveTo>
                              <a:cubicBezTo>
                                <a:pt x="41362" y="64721"/>
                                <a:pt x="19288" y="69008"/>
                                <a:pt x="12001" y="71044"/>
                              </a:cubicBezTo>
                              <a:lnTo>
                                <a:pt x="0" y="17037"/>
                              </a:lnTo>
                              <a:cubicBezTo>
                                <a:pt x="643" y="15216"/>
                                <a:pt x="4929" y="12751"/>
                                <a:pt x="9322" y="10287"/>
                              </a:cubicBezTo>
                              <a:lnTo>
                                <a:pt x="40290" y="4286"/>
                              </a:lnTo>
                              <a:cubicBezTo>
                                <a:pt x="53256" y="2250"/>
                                <a:pt x="26039" y="7929"/>
                                <a:pt x="85831" y="0"/>
                              </a:cubicBezTo>
                              <a:lnTo>
                                <a:pt x="92260" y="59256"/>
                              </a:lnTo>
                              <a:cubicBezTo>
                                <a:pt x="36754" y="66757"/>
                                <a:pt x="62900" y="61078"/>
                                <a:pt x="49506" y="633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8" name="Freeform: Shape 1627">
                          <a:extLst>
                            <a:ext uri="{FF2B5EF4-FFF2-40B4-BE49-F238E27FC236}">
                              <a16:creationId xmlns:a16="http://schemas.microsoft.com/office/drawing/2014/main" id="{870F23D0-F8FD-CD90-340E-CCB6A491F3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37750" y="6047562"/>
                          <a:ext cx="54756" cy="63971"/>
                        </a:xfrm>
                        <a:custGeom>
                          <a:avLst/>
                          <a:gdLst>
                            <a:gd name="connsiteX0" fmla="*/ 1500 w 54756"/>
                            <a:gd name="connsiteY0" fmla="*/ 14680 h 63971"/>
                            <a:gd name="connsiteX1" fmla="*/ 0 w 54756"/>
                            <a:gd name="connsiteY1" fmla="*/ 4715 h 63971"/>
                            <a:gd name="connsiteX2" fmla="*/ 50041 w 54756"/>
                            <a:gd name="connsiteY2" fmla="*/ 0 h 63971"/>
                            <a:gd name="connsiteX3" fmla="*/ 54756 w 54756"/>
                            <a:gd name="connsiteY3" fmla="*/ 58828 h 63971"/>
                            <a:gd name="connsiteX4" fmla="*/ 7608 w 54756"/>
                            <a:gd name="connsiteY4" fmla="*/ 63971 h 63971"/>
                            <a:gd name="connsiteX5" fmla="*/ 1500 w 54756"/>
                            <a:gd name="connsiteY5" fmla="*/ 14680 h 639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756" h="63971">
                              <a:moveTo>
                                <a:pt x="1500" y="14680"/>
                              </a:moveTo>
                              <a:lnTo>
                                <a:pt x="0" y="4715"/>
                              </a:lnTo>
                              <a:cubicBezTo>
                                <a:pt x="3965" y="4715"/>
                                <a:pt x="15323" y="3750"/>
                                <a:pt x="50041" y="0"/>
                              </a:cubicBezTo>
                              <a:lnTo>
                                <a:pt x="54756" y="58828"/>
                              </a:lnTo>
                              <a:cubicBezTo>
                                <a:pt x="21217" y="63007"/>
                                <a:pt x="10930" y="63864"/>
                                <a:pt x="7608" y="63971"/>
                              </a:cubicBezTo>
                              <a:cubicBezTo>
                                <a:pt x="6108" y="47684"/>
                                <a:pt x="4072" y="31074"/>
                                <a:pt x="1500" y="146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29" name="Freeform: Shape 1628">
                          <a:extLst>
                            <a:ext uri="{FF2B5EF4-FFF2-40B4-BE49-F238E27FC236}">
                              <a16:creationId xmlns:a16="http://schemas.microsoft.com/office/drawing/2014/main" id="{D121C4FA-0636-3F7A-060F-E1884B8A09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30281" y="5955088"/>
                          <a:ext cx="56653" cy="56363"/>
                        </a:xfrm>
                        <a:custGeom>
                          <a:avLst/>
                          <a:gdLst>
                            <a:gd name="connsiteX0" fmla="*/ 6291 w 56653"/>
                            <a:gd name="connsiteY0" fmla="*/ 0 h 56363"/>
                            <a:gd name="connsiteX1" fmla="*/ 56654 w 56653"/>
                            <a:gd name="connsiteY1" fmla="*/ 24753 h 56363"/>
                            <a:gd name="connsiteX2" fmla="*/ 53439 w 56653"/>
                            <a:gd name="connsiteY2" fmla="*/ 30753 h 56363"/>
                            <a:gd name="connsiteX3" fmla="*/ 52474 w 56653"/>
                            <a:gd name="connsiteY3" fmla="*/ 32682 h 56363"/>
                            <a:gd name="connsiteX4" fmla="*/ 52474 w 56653"/>
                            <a:gd name="connsiteY4" fmla="*/ 32468 h 56363"/>
                            <a:gd name="connsiteX5" fmla="*/ 52474 w 56653"/>
                            <a:gd name="connsiteY5" fmla="*/ 32468 h 56363"/>
                            <a:gd name="connsiteX6" fmla="*/ 54725 w 56653"/>
                            <a:gd name="connsiteY6" fmla="*/ 25288 h 56363"/>
                            <a:gd name="connsiteX7" fmla="*/ 54725 w 56653"/>
                            <a:gd name="connsiteY7" fmla="*/ 25288 h 56363"/>
                            <a:gd name="connsiteX8" fmla="*/ 54725 w 56653"/>
                            <a:gd name="connsiteY8" fmla="*/ 25503 h 56363"/>
                            <a:gd name="connsiteX9" fmla="*/ 54725 w 56653"/>
                            <a:gd name="connsiteY9" fmla="*/ 25931 h 56363"/>
                            <a:gd name="connsiteX10" fmla="*/ 54189 w 56653"/>
                            <a:gd name="connsiteY10" fmla="*/ 27753 h 56363"/>
                            <a:gd name="connsiteX11" fmla="*/ 55046 w 56653"/>
                            <a:gd name="connsiteY11" fmla="*/ 21324 h 56363"/>
                            <a:gd name="connsiteX12" fmla="*/ 54725 w 56653"/>
                            <a:gd name="connsiteY12" fmla="*/ 26039 h 56363"/>
                            <a:gd name="connsiteX13" fmla="*/ 55261 w 56653"/>
                            <a:gd name="connsiteY13" fmla="*/ 52399 h 56363"/>
                            <a:gd name="connsiteX14" fmla="*/ 2540 w 56653"/>
                            <a:gd name="connsiteY14" fmla="*/ 56363 h 56363"/>
                            <a:gd name="connsiteX15" fmla="*/ 397 w 56653"/>
                            <a:gd name="connsiteY15" fmla="*/ 28717 h 56363"/>
                            <a:gd name="connsiteX16" fmla="*/ 6398 w 56653"/>
                            <a:gd name="connsiteY16" fmla="*/ 321 h 563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6653" h="56363">
                              <a:moveTo>
                                <a:pt x="6291" y="0"/>
                              </a:moveTo>
                              <a:cubicBezTo>
                                <a:pt x="9827" y="1929"/>
                                <a:pt x="20542" y="7501"/>
                                <a:pt x="56654" y="24753"/>
                              </a:cubicBezTo>
                              <a:lnTo>
                                <a:pt x="53439" y="30753"/>
                              </a:lnTo>
                              <a:lnTo>
                                <a:pt x="52474" y="32682"/>
                              </a:lnTo>
                              <a:lnTo>
                                <a:pt x="52474" y="32468"/>
                              </a:lnTo>
                              <a:lnTo>
                                <a:pt x="52474" y="32468"/>
                              </a:lnTo>
                              <a:lnTo>
                                <a:pt x="54725" y="25288"/>
                              </a:lnTo>
                              <a:lnTo>
                                <a:pt x="54725" y="25288"/>
                              </a:lnTo>
                              <a:cubicBezTo>
                                <a:pt x="54725" y="25288"/>
                                <a:pt x="54725" y="25503"/>
                                <a:pt x="54725" y="25503"/>
                              </a:cubicBezTo>
                              <a:lnTo>
                                <a:pt x="54725" y="25931"/>
                              </a:lnTo>
                              <a:cubicBezTo>
                                <a:pt x="54725" y="25931"/>
                                <a:pt x="54189" y="27753"/>
                                <a:pt x="54189" y="27753"/>
                              </a:cubicBezTo>
                              <a:cubicBezTo>
                                <a:pt x="54510" y="29360"/>
                                <a:pt x="55582" y="17252"/>
                                <a:pt x="55046" y="21324"/>
                              </a:cubicBezTo>
                              <a:lnTo>
                                <a:pt x="54725" y="26039"/>
                              </a:lnTo>
                              <a:cubicBezTo>
                                <a:pt x="54510" y="33539"/>
                                <a:pt x="54832" y="43183"/>
                                <a:pt x="55261" y="52399"/>
                              </a:cubicBezTo>
                              <a:cubicBezTo>
                                <a:pt x="17971" y="55613"/>
                                <a:pt x="6505" y="56256"/>
                                <a:pt x="2540" y="56363"/>
                              </a:cubicBezTo>
                              <a:lnTo>
                                <a:pt x="397" y="28717"/>
                              </a:lnTo>
                              <a:cubicBezTo>
                                <a:pt x="-781" y="18109"/>
                                <a:pt x="504" y="11037"/>
                                <a:pt x="6398" y="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1578" name="Freeform: Shape 1577">
                      <a:extLst>
                        <a:ext uri="{FF2B5EF4-FFF2-40B4-BE49-F238E27FC236}">
                          <a16:creationId xmlns:a16="http://schemas.microsoft.com/office/drawing/2014/main" id="{F006AC6B-A5AC-E1DB-0903-975495F555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6356" y="5422207"/>
                      <a:ext cx="383107" cy="928710"/>
                    </a:xfrm>
                    <a:custGeom>
                      <a:avLst/>
                      <a:gdLst>
                        <a:gd name="connsiteX0" fmla="*/ 73430 w 383107"/>
                        <a:gd name="connsiteY0" fmla="*/ 928603 h 928710"/>
                        <a:gd name="connsiteX1" fmla="*/ 23389 w 383107"/>
                        <a:gd name="connsiteY1" fmla="*/ 697149 h 928710"/>
                        <a:gd name="connsiteX2" fmla="*/ 2172 w 383107"/>
                        <a:gd name="connsiteY2" fmla="*/ 577457 h 928710"/>
                        <a:gd name="connsiteX3" fmla="*/ 2172 w 383107"/>
                        <a:gd name="connsiteY3" fmla="*/ 529452 h 928710"/>
                        <a:gd name="connsiteX4" fmla="*/ 5815 w 383107"/>
                        <a:gd name="connsiteY4" fmla="*/ 518629 h 928710"/>
                        <a:gd name="connsiteX5" fmla="*/ 6780 w 383107"/>
                        <a:gd name="connsiteY5" fmla="*/ 516164 h 928710"/>
                        <a:gd name="connsiteX6" fmla="*/ 8280 w 383107"/>
                        <a:gd name="connsiteY6" fmla="*/ 512092 h 928710"/>
                        <a:gd name="connsiteX7" fmla="*/ 11173 w 383107"/>
                        <a:gd name="connsiteY7" fmla="*/ 504806 h 928710"/>
                        <a:gd name="connsiteX8" fmla="*/ 16745 w 383107"/>
                        <a:gd name="connsiteY8" fmla="*/ 490769 h 928710"/>
                        <a:gd name="connsiteX9" fmla="*/ 39033 w 383107"/>
                        <a:gd name="connsiteY9" fmla="*/ 435798 h 928710"/>
                        <a:gd name="connsiteX10" fmla="*/ 219375 w 383107"/>
                        <a:gd name="connsiteY10" fmla="*/ 0 h 928710"/>
                        <a:gd name="connsiteX11" fmla="*/ 383107 w 383107"/>
                        <a:gd name="connsiteY11" fmla="*/ 78973 h 928710"/>
                        <a:gd name="connsiteX12" fmla="*/ 156261 w 383107"/>
                        <a:gd name="connsiteY12" fmla="*/ 491519 h 928710"/>
                        <a:gd name="connsiteX13" fmla="*/ 128400 w 383107"/>
                        <a:gd name="connsiteY13" fmla="*/ 542953 h 928710"/>
                        <a:gd name="connsiteX14" fmla="*/ 121650 w 383107"/>
                        <a:gd name="connsiteY14" fmla="*/ 555597 h 928710"/>
                        <a:gd name="connsiteX15" fmla="*/ 118435 w 383107"/>
                        <a:gd name="connsiteY15" fmla="*/ 561705 h 928710"/>
                        <a:gd name="connsiteX16" fmla="*/ 117042 w 383107"/>
                        <a:gd name="connsiteY16" fmla="*/ 564384 h 928710"/>
                        <a:gd name="connsiteX17" fmla="*/ 116506 w 383107"/>
                        <a:gd name="connsiteY17" fmla="*/ 565455 h 928710"/>
                        <a:gd name="connsiteX18" fmla="*/ 116506 w 383107"/>
                        <a:gd name="connsiteY18" fmla="*/ 565455 h 928710"/>
                        <a:gd name="connsiteX19" fmla="*/ 116506 w 383107"/>
                        <a:gd name="connsiteY19" fmla="*/ 565455 h 928710"/>
                        <a:gd name="connsiteX20" fmla="*/ 118757 w 383107"/>
                        <a:gd name="connsiteY20" fmla="*/ 558062 h 928710"/>
                        <a:gd name="connsiteX21" fmla="*/ 118757 w 383107"/>
                        <a:gd name="connsiteY21" fmla="*/ 568670 h 928710"/>
                        <a:gd name="connsiteX22" fmla="*/ 126257 w 383107"/>
                        <a:gd name="connsiteY22" fmla="*/ 682361 h 928710"/>
                        <a:gd name="connsiteX23" fmla="*/ 150367 w 383107"/>
                        <a:gd name="connsiteY23" fmla="*/ 915530 h 928710"/>
                        <a:gd name="connsiteX24" fmla="*/ 73752 w 383107"/>
                        <a:gd name="connsiteY24" fmla="*/ 928710 h 928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83107" h="928710">
                          <a:moveTo>
                            <a:pt x="73430" y="928603"/>
                          </a:moveTo>
                          <a:cubicBezTo>
                            <a:pt x="55964" y="851666"/>
                            <a:pt x="39141" y="774836"/>
                            <a:pt x="23389" y="697149"/>
                          </a:cubicBezTo>
                          <a:cubicBezTo>
                            <a:pt x="15674" y="657930"/>
                            <a:pt x="7958" y="619890"/>
                            <a:pt x="2172" y="577457"/>
                          </a:cubicBezTo>
                          <a:cubicBezTo>
                            <a:pt x="1636" y="566205"/>
                            <a:pt x="-2435" y="557955"/>
                            <a:pt x="2172" y="529452"/>
                          </a:cubicBezTo>
                          <a:lnTo>
                            <a:pt x="5815" y="518629"/>
                          </a:lnTo>
                          <a:lnTo>
                            <a:pt x="6780" y="516164"/>
                          </a:lnTo>
                          <a:lnTo>
                            <a:pt x="8280" y="512092"/>
                          </a:lnTo>
                          <a:lnTo>
                            <a:pt x="11173" y="504806"/>
                          </a:lnTo>
                          <a:lnTo>
                            <a:pt x="16745" y="490769"/>
                          </a:lnTo>
                          <a:lnTo>
                            <a:pt x="39033" y="435798"/>
                          </a:lnTo>
                          <a:lnTo>
                            <a:pt x="219375" y="0"/>
                          </a:lnTo>
                          <a:lnTo>
                            <a:pt x="383107" y="78973"/>
                          </a:lnTo>
                          <a:lnTo>
                            <a:pt x="156261" y="491519"/>
                          </a:lnTo>
                          <a:lnTo>
                            <a:pt x="128400" y="542953"/>
                          </a:lnTo>
                          <a:lnTo>
                            <a:pt x="121650" y="555597"/>
                          </a:lnTo>
                          <a:lnTo>
                            <a:pt x="118435" y="561705"/>
                          </a:lnTo>
                          <a:lnTo>
                            <a:pt x="117042" y="564384"/>
                          </a:lnTo>
                          <a:lnTo>
                            <a:pt x="116506" y="565455"/>
                          </a:lnTo>
                          <a:cubicBezTo>
                            <a:pt x="116506" y="565455"/>
                            <a:pt x="116506" y="565455"/>
                            <a:pt x="116506" y="565455"/>
                          </a:cubicBezTo>
                          <a:lnTo>
                            <a:pt x="116506" y="565455"/>
                          </a:lnTo>
                          <a:cubicBezTo>
                            <a:pt x="116506" y="565455"/>
                            <a:pt x="118757" y="558062"/>
                            <a:pt x="118757" y="558062"/>
                          </a:cubicBezTo>
                          <a:cubicBezTo>
                            <a:pt x="119614" y="548846"/>
                            <a:pt x="118221" y="560419"/>
                            <a:pt x="118757" y="568670"/>
                          </a:cubicBezTo>
                          <a:cubicBezTo>
                            <a:pt x="119507" y="604353"/>
                            <a:pt x="122936" y="644000"/>
                            <a:pt x="126257" y="682361"/>
                          </a:cubicBezTo>
                          <a:cubicBezTo>
                            <a:pt x="133222" y="759834"/>
                            <a:pt x="141473" y="837950"/>
                            <a:pt x="150367" y="915530"/>
                          </a:cubicBezTo>
                          <a:lnTo>
                            <a:pt x="73752" y="928710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9" name="Graphic 9">
                      <a:extLst>
                        <a:ext uri="{FF2B5EF4-FFF2-40B4-BE49-F238E27FC236}">
                          <a16:creationId xmlns:a16="http://schemas.microsoft.com/office/drawing/2014/main" id="{7C4399D7-5957-1B1A-D61F-91A5321B80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66159" y="5459283"/>
                      <a:ext cx="364338" cy="860238"/>
                      <a:chOff x="4166159" y="5459283"/>
                      <a:chExt cx="364338" cy="860238"/>
                    </a:xfrm>
                    <a:solidFill>
                      <a:srgbClr val="B0292E"/>
                    </a:solidFill>
                  </p:grpSpPr>
                  <p:sp>
                    <p:nvSpPr>
                      <p:cNvPr id="1601" name="Freeform: Shape 1600">
                        <a:extLst>
                          <a:ext uri="{FF2B5EF4-FFF2-40B4-BE49-F238E27FC236}">
                            <a16:creationId xmlns:a16="http://schemas.microsoft.com/office/drawing/2014/main" id="{DCBD2137-1F33-B099-0DAC-97D1186953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2638" y="5834003"/>
                        <a:ext cx="142408" cy="109619"/>
                      </a:xfrm>
                      <a:custGeom>
                        <a:avLst/>
                        <a:gdLst>
                          <a:gd name="connsiteX0" fmla="*/ 113691 w 142408"/>
                          <a:gd name="connsiteY0" fmla="*/ 109619 h 109619"/>
                          <a:gd name="connsiteX1" fmla="*/ 54435 w 142408"/>
                          <a:gd name="connsiteY1" fmla="*/ 79616 h 109619"/>
                          <a:gd name="connsiteX2" fmla="*/ 0 w 142408"/>
                          <a:gd name="connsiteY2" fmla="*/ 55399 h 109619"/>
                          <a:gd name="connsiteX3" fmla="*/ 22717 w 142408"/>
                          <a:gd name="connsiteY3" fmla="*/ 0 h 109619"/>
                          <a:gd name="connsiteX4" fmla="*/ 80795 w 142408"/>
                          <a:gd name="connsiteY4" fmla="*/ 25931 h 109619"/>
                          <a:gd name="connsiteX5" fmla="*/ 142409 w 142408"/>
                          <a:gd name="connsiteY5" fmla="*/ 57221 h 109619"/>
                          <a:gd name="connsiteX6" fmla="*/ 113798 w 142408"/>
                          <a:gd name="connsiteY6" fmla="*/ 109619 h 109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408" h="109619">
                            <a:moveTo>
                              <a:pt x="113691" y="109619"/>
                            </a:moveTo>
                            <a:cubicBezTo>
                              <a:pt x="39969" y="73615"/>
                              <a:pt x="68472" y="86259"/>
                              <a:pt x="54435" y="79616"/>
                            </a:cubicBezTo>
                            <a:cubicBezTo>
                              <a:pt x="42755" y="74151"/>
                              <a:pt x="10930" y="59685"/>
                              <a:pt x="0" y="55399"/>
                            </a:cubicBezTo>
                            <a:lnTo>
                              <a:pt x="22717" y="0"/>
                            </a:lnTo>
                            <a:cubicBezTo>
                              <a:pt x="34825" y="4715"/>
                              <a:pt x="68579" y="20038"/>
                              <a:pt x="80795" y="25931"/>
                            </a:cubicBezTo>
                            <a:cubicBezTo>
                              <a:pt x="94082" y="32253"/>
                              <a:pt x="65686" y="19502"/>
                              <a:pt x="142409" y="57221"/>
                            </a:cubicBezTo>
                            <a:lnTo>
                              <a:pt x="113798" y="10961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2" name="Freeform: Shape 1601">
                        <a:extLst>
                          <a:ext uri="{FF2B5EF4-FFF2-40B4-BE49-F238E27FC236}">
                            <a16:creationId xmlns:a16="http://schemas.microsoft.com/office/drawing/2014/main" id="{C3CC5A25-7F8D-919C-AD72-DD48574D63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1214" y="5740135"/>
                        <a:ext cx="152481" cy="114548"/>
                      </a:xfrm>
                      <a:custGeom>
                        <a:avLst/>
                        <a:gdLst>
                          <a:gd name="connsiteX0" fmla="*/ 123656 w 152481"/>
                          <a:gd name="connsiteY0" fmla="*/ 114548 h 114548"/>
                          <a:gd name="connsiteX1" fmla="*/ 59042 w 152481"/>
                          <a:gd name="connsiteY1" fmla="*/ 81973 h 114548"/>
                          <a:gd name="connsiteX2" fmla="*/ 0 w 152481"/>
                          <a:gd name="connsiteY2" fmla="*/ 55185 h 114548"/>
                          <a:gd name="connsiteX3" fmla="*/ 22717 w 152481"/>
                          <a:gd name="connsiteY3" fmla="*/ 0 h 114548"/>
                          <a:gd name="connsiteX4" fmla="*/ 85617 w 152481"/>
                          <a:gd name="connsiteY4" fmla="*/ 28289 h 114548"/>
                          <a:gd name="connsiteX5" fmla="*/ 152481 w 152481"/>
                          <a:gd name="connsiteY5" fmla="*/ 62043 h 114548"/>
                          <a:gd name="connsiteX6" fmla="*/ 123764 w 152481"/>
                          <a:gd name="connsiteY6" fmla="*/ 114548 h 1145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2481" h="114548">
                            <a:moveTo>
                              <a:pt x="123656" y="114548"/>
                            </a:moveTo>
                            <a:cubicBezTo>
                              <a:pt x="45005" y="75973"/>
                              <a:pt x="72972" y="88617"/>
                              <a:pt x="59042" y="81973"/>
                            </a:cubicBezTo>
                            <a:cubicBezTo>
                              <a:pt x="46291" y="75865"/>
                              <a:pt x="11787" y="60007"/>
                              <a:pt x="0" y="55185"/>
                            </a:cubicBezTo>
                            <a:lnTo>
                              <a:pt x="22717" y="0"/>
                            </a:lnTo>
                            <a:cubicBezTo>
                              <a:pt x="35790" y="5143"/>
                              <a:pt x="72329" y="21967"/>
                              <a:pt x="85617" y="28289"/>
                            </a:cubicBezTo>
                            <a:lnTo>
                              <a:pt x="152481" y="62043"/>
                            </a:lnTo>
                            <a:lnTo>
                              <a:pt x="123764" y="11454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3" name="Freeform: Shape 1602">
                        <a:extLst>
                          <a:ext uri="{FF2B5EF4-FFF2-40B4-BE49-F238E27FC236}">
                            <a16:creationId xmlns:a16="http://schemas.microsoft.com/office/drawing/2014/main" id="{B7C001FF-EF61-8889-2F29-17825835E5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7477" y="5459283"/>
                        <a:ext cx="183020" cy="128478"/>
                      </a:xfrm>
                      <a:custGeom>
                        <a:avLst/>
                        <a:gdLst>
                          <a:gd name="connsiteX0" fmla="*/ 154196 w 183020"/>
                          <a:gd name="connsiteY0" fmla="*/ 128478 h 128478"/>
                          <a:gd name="connsiteX1" fmla="*/ 73401 w 183020"/>
                          <a:gd name="connsiteY1" fmla="*/ 88617 h 128478"/>
                          <a:gd name="connsiteX2" fmla="*/ 0 w 183020"/>
                          <a:gd name="connsiteY2" fmla="*/ 54970 h 128478"/>
                          <a:gd name="connsiteX3" fmla="*/ 22824 w 183020"/>
                          <a:gd name="connsiteY3" fmla="*/ 0 h 128478"/>
                          <a:gd name="connsiteX4" fmla="*/ 100190 w 183020"/>
                          <a:gd name="connsiteY4" fmla="*/ 35147 h 128478"/>
                          <a:gd name="connsiteX5" fmla="*/ 183020 w 183020"/>
                          <a:gd name="connsiteY5" fmla="*/ 75973 h 128478"/>
                          <a:gd name="connsiteX6" fmla="*/ 154089 w 183020"/>
                          <a:gd name="connsiteY6" fmla="*/ 128478 h 1284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020" h="128478">
                            <a:moveTo>
                              <a:pt x="154196" y="128478"/>
                            </a:moveTo>
                            <a:lnTo>
                              <a:pt x="73401" y="88617"/>
                            </a:lnTo>
                            <a:lnTo>
                              <a:pt x="0" y="54970"/>
                            </a:lnTo>
                            <a:lnTo>
                              <a:pt x="22824" y="0"/>
                            </a:lnTo>
                            <a:cubicBezTo>
                              <a:pt x="38897" y="6644"/>
                              <a:pt x="83795" y="27217"/>
                              <a:pt x="100190" y="35147"/>
                            </a:cubicBezTo>
                            <a:lnTo>
                              <a:pt x="183020" y="75973"/>
                            </a:lnTo>
                            <a:lnTo>
                              <a:pt x="154089" y="12847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4" name="Freeform: Shape 1603">
                        <a:extLst>
                          <a:ext uri="{FF2B5EF4-FFF2-40B4-BE49-F238E27FC236}">
                            <a16:creationId xmlns:a16="http://schemas.microsoft.com/office/drawing/2014/main" id="{02BB19AF-87F4-868A-F873-98C13FDD2E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8580" y="5552722"/>
                        <a:ext cx="172947" cy="123870"/>
                      </a:xfrm>
                      <a:custGeom>
                        <a:avLst/>
                        <a:gdLst>
                          <a:gd name="connsiteX0" fmla="*/ 144123 w 172947"/>
                          <a:gd name="connsiteY0" fmla="*/ 123871 h 123870"/>
                          <a:gd name="connsiteX1" fmla="*/ 68579 w 172947"/>
                          <a:gd name="connsiteY1" fmla="*/ 86474 h 123870"/>
                          <a:gd name="connsiteX2" fmla="*/ 0 w 172947"/>
                          <a:gd name="connsiteY2" fmla="*/ 55077 h 123870"/>
                          <a:gd name="connsiteX3" fmla="*/ 22824 w 172947"/>
                          <a:gd name="connsiteY3" fmla="*/ 0 h 123870"/>
                          <a:gd name="connsiteX4" fmla="*/ 95368 w 172947"/>
                          <a:gd name="connsiteY4" fmla="*/ 32896 h 123870"/>
                          <a:gd name="connsiteX5" fmla="*/ 172948 w 172947"/>
                          <a:gd name="connsiteY5" fmla="*/ 71365 h 123870"/>
                          <a:gd name="connsiteX6" fmla="*/ 144016 w 172947"/>
                          <a:gd name="connsiteY6" fmla="*/ 123871 h 1238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2947" h="123870">
                            <a:moveTo>
                              <a:pt x="144123" y="123871"/>
                            </a:moveTo>
                            <a:lnTo>
                              <a:pt x="68579" y="86474"/>
                            </a:lnTo>
                            <a:lnTo>
                              <a:pt x="0" y="55077"/>
                            </a:lnTo>
                            <a:lnTo>
                              <a:pt x="22824" y="0"/>
                            </a:lnTo>
                            <a:cubicBezTo>
                              <a:pt x="37933" y="6215"/>
                              <a:pt x="80045" y="25610"/>
                              <a:pt x="95368" y="32896"/>
                            </a:cubicBezTo>
                            <a:lnTo>
                              <a:pt x="172948" y="71365"/>
                            </a:lnTo>
                            <a:lnTo>
                              <a:pt x="144016" y="12387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5" name="Freeform: Shape 1604">
                        <a:extLst>
                          <a:ext uri="{FF2B5EF4-FFF2-40B4-BE49-F238E27FC236}">
                            <a16:creationId xmlns:a16="http://schemas.microsoft.com/office/drawing/2014/main" id="{94FE4849-5BAF-0421-C5A9-EA6B38F95D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9897" y="5646482"/>
                        <a:ext cx="162660" cy="119155"/>
                      </a:xfrm>
                      <a:custGeom>
                        <a:avLst/>
                        <a:gdLst>
                          <a:gd name="connsiteX0" fmla="*/ 133836 w 162660"/>
                          <a:gd name="connsiteY0" fmla="*/ 119156 h 119155"/>
                          <a:gd name="connsiteX1" fmla="*/ 63757 w 162660"/>
                          <a:gd name="connsiteY1" fmla="*/ 84223 h 119155"/>
                          <a:gd name="connsiteX2" fmla="*/ 0 w 162660"/>
                          <a:gd name="connsiteY2" fmla="*/ 55185 h 119155"/>
                          <a:gd name="connsiteX3" fmla="*/ 22824 w 162660"/>
                          <a:gd name="connsiteY3" fmla="*/ 0 h 119155"/>
                          <a:gd name="connsiteX4" fmla="*/ 90546 w 162660"/>
                          <a:gd name="connsiteY4" fmla="*/ 30646 h 119155"/>
                          <a:gd name="connsiteX5" fmla="*/ 162661 w 162660"/>
                          <a:gd name="connsiteY5" fmla="*/ 66650 h 119155"/>
                          <a:gd name="connsiteX6" fmla="*/ 133836 w 162660"/>
                          <a:gd name="connsiteY6" fmla="*/ 119156 h 119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2660" h="119155">
                            <a:moveTo>
                              <a:pt x="133836" y="119156"/>
                            </a:moveTo>
                            <a:lnTo>
                              <a:pt x="63757" y="84223"/>
                            </a:lnTo>
                            <a:cubicBezTo>
                              <a:pt x="49827" y="77580"/>
                              <a:pt x="12751" y="60435"/>
                              <a:pt x="0" y="55185"/>
                            </a:cubicBezTo>
                            <a:lnTo>
                              <a:pt x="22824" y="0"/>
                            </a:lnTo>
                            <a:cubicBezTo>
                              <a:pt x="36861" y="5679"/>
                              <a:pt x="76187" y="23788"/>
                              <a:pt x="90546" y="30646"/>
                            </a:cubicBezTo>
                            <a:lnTo>
                              <a:pt x="162661" y="66650"/>
                            </a:lnTo>
                            <a:lnTo>
                              <a:pt x="133836" y="11915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6" name="Freeform: Shape 1605">
                        <a:extLst>
                          <a:ext uri="{FF2B5EF4-FFF2-40B4-BE49-F238E27FC236}">
                            <a16:creationId xmlns:a16="http://schemas.microsoft.com/office/drawing/2014/main" id="{239E5E89-62A3-1D85-A254-F7DAEC4E12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8425" y="6147752"/>
                        <a:ext cx="103940" cy="72436"/>
                      </a:xfrm>
                      <a:custGeom>
                        <a:avLst/>
                        <a:gdLst>
                          <a:gd name="connsiteX0" fmla="*/ 103833 w 103940"/>
                          <a:gd name="connsiteY0" fmla="*/ 59257 h 72436"/>
                          <a:gd name="connsiteX1" fmla="*/ 55292 w 103940"/>
                          <a:gd name="connsiteY1" fmla="*/ 64186 h 72436"/>
                          <a:gd name="connsiteX2" fmla="*/ 12430 w 103940"/>
                          <a:gd name="connsiteY2" fmla="*/ 72437 h 72436"/>
                          <a:gd name="connsiteX3" fmla="*/ 0 w 103940"/>
                          <a:gd name="connsiteY3" fmla="*/ 13716 h 72436"/>
                          <a:gd name="connsiteX4" fmla="*/ 46719 w 103940"/>
                          <a:gd name="connsiteY4" fmla="*/ 4929 h 72436"/>
                          <a:gd name="connsiteX5" fmla="*/ 98047 w 103940"/>
                          <a:gd name="connsiteY5" fmla="*/ 0 h 72436"/>
                          <a:gd name="connsiteX6" fmla="*/ 103940 w 103940"/>
                          <a:gd name="connsiteY6" fmla="*/ 59257 h 72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940" h="72436">
                            <a:moveTo>
                              <a:pt x="103833" y="59257"/>
                            </a:moveTo>
                            <a:cubicBezTo>
                              <a:pt x="41362" y="67507"/>
                              <a:pt x="69543" y="61936"/>
                              <a:pt x="55292" y="64186"/>
                            </a:cubicBezTo>
                            <a:cubicBezTo>
                              <a:pt x="45969" y="65686"/>
                              <a:pt x="20788" y="70293"/>
                              <a:pt x="12430" y="72437"/>
                            </a:cubicBezTo>
                            <a:lnTo>
                              <a:pt x="0" y="13716"/>
                            </a:lnTo>
                            <a:cubicBezTo>
                              <a:pt x="9430" y="11358"/>
                              <a:pt x="36647" y="6537"/>
                              <a:pt x="46719" y="4929"/>
                            </a:cubicBezTo>
                            <a:cubicBezTo>
                              <a:pt x="60435" y="2893"/>
                              <a:pt x="31396" y="8466"/>
                              <a:pt x="98047" y="0"/>
                            </a:cubicBezTo>
                            <a:lnTo>
                              <a:pt x="103940" y="5925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7" name="Freeform: Shape 1606">
                        <a:extLst>
                          <a:ext uri="{FF2B5EF4-FFF2-40B4-BE49-F238E27FC236}">
                            <a16:creationId xmlns:a16="http://schemas.microsoft.com/office/drawing/2014/main" id="{DFA91B6F-110A-93F3-9CAC-F6A76EDDD6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9749" y="6248370"/>
                        <a:ext cx="93331" cy="71150"/>
                      </a:xfrm>
                      <a:custGeom>
                        <a:avLst/>
                        <a:gdLst>
                          <a:gd name="connsiteX0" fmla="*/ 93332 w 93331"/>
                          <a:gd name="connsiteY0" fmla="*/ 59363 h 71150"/>
                          <a:gd name="connsiteX1" fmla="*/ 50577 w 93331"/>
                          <a:gd name="connsiteY1" fmla="*/ 63435 h 71150"/>
                          <a:gd name="connsiteX2" fmla="*/ 12966 w 93331"/>
                          <a:gd name="connsiteY2" fmla="*/ 71151 h 71150"/>
                          <a:gd name="connsiteX3" fmla="*/ 0 w 93331"/>
                          <a:gd name="connsiteY3" fmla="*/ 12751 h 71150"/>
                          <a:gd name="connsiteX4" fmla="*/ 41255 w 93331"/>
                          <a:gd name="connsiteY4" fmla="*/ 4286 h 71150"/>
                          <a:gd name="connsiteX5" fmla="*/ 86795 w 93331"/>
                          <a:gd name="connsiteY5" fmla="*/ 0 h 71150"/>
                          <a:gd name="connsiteX6" fmla="*/ 93225 w 93331"/>
                          <a:gd name="connsiteY6" fmla="*/ 59257 h 71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331" h="71150">
                            <a:moveTo>
                              <a:pt x="93332" y="59363"/>
                            </a:moveTo>
                            <a:cubicBezTo>
                              <a:pt x="37826" y="66864"/>
                              <a:pt x="63971" y="61186"/>
                              <a:pt x="50577" y="63435"/>
                            </a:cubicBezTo>
                            <a:cubicBezTo>
                              <a:pt x="42326" y="64828"/>
                              <a:pt x="20252" y="69115"/>
                              <a:pt x="12966" y="71151"/>
                            </a:cubicBezTo>
                            <a:lnTo>
                              <a:pt x="0" y="12751"/>
                            </a:lnTo>
                            <a:cubicBezTo>
                              <a:pt x="8251" y="10394"/>
                              <a:pt x="32361" y="5786"/>
                              <a:pt x="41255" y="4286"/>
                            </a:cubicBezTo>
                            <a:cubicBezTo>
                              <a:pt x="54220" y="2250"/>
                              <a:pt x="27003" y="7929"/>
                              <a:pt x="86795" y="0"/>
                            </a:cubicBezTo>
                            <a:lnTo>
                              <a:pt x="93225" y="5925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8" name="Freeform: Shape 1607">
                        <a:extLst>
                          <a:ext uri="{FF2B5EF4-FFF2-40B4-BE49-F238E27FC236}">
                            <a16:creationId xmlns:a16="http://schemas.microsoft.com/office/drawing/2014/main" id="{F35D3BB3-9F7E-1E8A-0C97-9F67838A35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8387" y="6047562"/>
                        <a:ext cx="114226" cy="72650"/>
                      </a:xfrm>
                      <a:custGeom>
                        <a:avLst/>
                        <a:gdLst>
                          <a:gd name="connsiteX0" fmla="*/ 114227 w 114226"/>
                          <a:gd name="connsiteY0" fmla="*/ 58828 h 72650"/>
                          <a:gd name="connsiteX1" fmla="*/ 59792 w 114226"/>
                          <a:gd name="connsiteY1" fmla="*/ 64293 h 72650"/>
                          <a:gd name="connsiteX2" fmla="*/ 11573 w 114226"/>
                          <a:gd name="connsiteY2" fmla="*/ 72651 h 72650"/>
                          <a:gd name="connsiteX3" fmla="*/ 0 w 114226"/>
                          <a:gd name="connsiteY3" fmla="*/ 13180 h 72650"/>
                          <a:gd name="connsiteX4" fmla="*/ 52184 w 114226"/>
                          <a:gd name="connsiteY4" fmla="*/ 4929 h 72650"/>
                          <a:gd name="connsiteX5" fmla="*/ 109405 w 114226"/>
                          <a:gd name="connsiteY5" fmla="*/ 0 h 72650"/>
                          <a:gd name="connsiteX6" fmla="*/ 114120 w 114226"/>
                          <a:gd name="connsiteY6" fmla="*/ 58828 h 726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226" h="72650">
                            <a:moveTo>
                              <a:pt x="114227" y="58828"/>
                            </a:moveTo>
                            <a:cubicBezTo>
                              <a:pt x="45005" y="67400"/>
                              <a:pt x="74687" y="62150"/>
                              <a:pt x="59792" y="64293"/>
                            </a:cubicBezTo>
                            <a:cubicBezTo>
                              <a:pt x="49291" y="65793"/>
                              <a:pt x="21002" y="70401"/>
                              <a:pt x="11573" y="72651"/>
                            </a:cubicBezTo>
                            <a:lnTo>
                              <a:pt x="0" y="13180"/>
                            </a:lnTo>
                            <a:cubicBezTo>
                              <a:pt x="10501" y="10823"/>
                              <a:pt x="41040" y="6322"/>
                              <a:pt x="52184" y="4929"/>
                            </a:cubicBezTo>
                            <a:cubicBezTo>
                              <a:pt x="66436" y="3107"/>
                              <a:pt x="36111" y="7929"/>
                              <a:pt x="109405" y="0"/>
                            </a:cubicBezTo>
                            <a:lnTo>
                              <a:pt x="114120" y="5882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09" name="Freeform: Shape 1608">
                        <a:extLst>
                          <a:ext uri="{FF2B5EF4-FFF2-40B4-BE49-F238E27FC236}">
                            <a16:creationId xmlns:a16="http://schemas.microsoft.com/office/drawing/2014/main" id="{8542A6E5-F73E-22F8-F647-298A5356BD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6159" y="5928835"/>
                        <a:ext cx="120668" cy="89260"/>
                      </a:xfrm>
                      <a:custGeom>
                        <a:avLst/>
                        <a:gdLst>
                          <a:gd name="connsiteX0" fmla="*/ 119275 w 120668"/>
                          <a:gd name="connsiteY0" fmla="*/ 78437 h 89260"/>
                          <a:gd name="connsiteX1" fmla="*/ 58840 w 120668"/>
                          <a:gd name="connsiteY1" fmla="*/ 82509 h 89260"/>
                          <a:gd name="connsiteX2" fmla="*/ 4941 w 120668"/>
                          <a:gd name="connsiteY2" fmla="*/ 89260 h 89260"/>
                          <a:gd name="connsiteX3" fmla="*/ 762 w 120668"/>
                          <a:gd name="connsiteY3" fmla="*/ 56042 h 89260"/>
                          <a:gd name="connsiteX4" fmla="*/ 119 w 120668"/>
                          <a:gd name="connsiteY4" fmla="*/ 45648 h 89260"/>
                          <a:gd name="connsiteX5" fmla="*/ 2048 w 120668"/>
                          <a:gd name="connsiteY5" fmla="*/ 24646 h 89260"/>
                          <a:gd name="connsiteX6" fmla="*/ 2263 w 120668"/>
                          <a:gd name="connsiteY6" fmla="*/ 22824 h 89260"/>
                          <a:gd name="connsiteX7" fmla="*/ 5156 w 120668"/>
                          <a:gd name="connsiteY7" fmla="*/ 13823 h 89260"/>
                          <a:gd name="connsiteX8" fmla="*/ 5799 w 120668"/>
                          <a:gd name="connsiteY8" fmla="*/ 12001 h 89260"/>
                          <a:gd name="connsiteX9" fmla="*/ 7513 w 120668"/>
                          <a:gd name="connsiteY9" fmla="*/ 7608 h 89260"/>
                          <a:gd name="connsiteX10" fmla="*/ 10513 w 120668"/>
                          <a:gd name="connsiteY10" fmla="*/ 0 h 89260"/>
                          <a:gd name="connsiteX11" fmla="*/ 64091 w 120668"/>
                          <a:gd name="connsiteY11" fmla="*/ 22717 h 89260"/>
                          <a:gd name="connsiteX12" fmla="*/ 120668 w 120668"/>
                          <a:gd name="connsiteY12" fmla="*/ 50898 h 89260"/>
                          <a:gd name="connsiteX13" fmla="*/ 117454 w 120668"/>
                          <a:gd name="connsiteY13" fmla="*/ 56899 h 89260"/>
                          <a:gd name="connsiteX14" fmla="*/ 116489 w 120668"/>
                          <a:gd name="connsiteY14" fmla="*/ 58828 h 89260"/>
                          <a:gd name="connsiteX15" fmla="*/ 116489 w 120668"/>
                          <a:gd name="connsiteY15" fmla="*/ 58614 h 89260"/>
                          <a:gd name="connsiteX16" fmla="*/ 116489 w 120668"/>
                          <a:gd name="connsiteY16" fmla="*/ 58614 h 89260"/>
                          <a:gd name="connsiteX17" fmla="*/ 118740 w 120668"/>
                          <a:gd name="connsiteY17" fmla="*/ 51434 h 89260"/>
                          <a:gd name="connsiteX18" fmla="*/ 118740 w 120668"/>
                          <a:gd name="connsiteY18" fmla="*/ 51434 h 89260"/>
                          <a:gd name="connsiteX19" fmla="*/ 118740 w 120668"/>
                          <a:gd name="connsiteY19" fmla="*/ 51649 h 89260"/>
                          <a:gd name="connsiteX20" fmla="*/ 118740 w 120668"/>
                          <a:gd name="connsiteY20" fmla="*/ 52077 h 89260"/>
                          <a:gd name="connsiteX21" fmla="*/ 118204 w 120668"/>
                          <a:gd name="connsiteY21" fmla="*/ 53899 h 89260"/>
                          <a:gd name="connsiteX22" fmla="*/ 119061 w 120668"/>
                          <a:gd name="connsiteY22" fmla="*/ 47469 h 89260"/>
                          <a:gd name="connsiteX23" fmla="*/ 118740 w 120668"/>
                          <a:gd name="connsiteY23" fmla="*/ 52184 h 89260"/>
                          <a:gd name="connsiteX24" fmla="*/ 119275 w 120668"/>
                          <a:gd name="connsiteY24" fmla="*/ 78545 h 892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20668" h="89260">
                            <a:moveTo>
                              <a:pt x="119275" y="78437"/>
                            </a:moveTo>
                            <a:cubicBezTo>
                              <a:pt x="43303" y="84974"/>
                              <a:pt x="74163" y="81009"/>
                              <a:pt x="58840" y="82509"/>
                            </a:cubicBezTo>
                            <a:cubicBezTo>
                              <a:pt x="47053" y="83688"/>
                              <a:pt x="15550" y="87331"/>
                              <a:pt x="4941" y="89260"/>
                            </a:cubicBezTo>
                            <a:cubicBezTo>
                              <a:pt x="3334" y="78652"/>
                              <a:pt x="1727" y="68472"/>
                              <a:pt x="762" y="56042"/>
                            </a:cubicBezTo>
                            <a:lnTo>
                              <a:pt x="119" y="45648"/>
                            </a:lnTo>
                            <a:cubicBezTo>
                              <a:pt x="-524" y="42648"/>
                              <a:pt x="1620" y="25396"/>
                              <a:pt x="2048" y="24646"/>
                            </a:cubicBezTo>
                            <a:lnTo>
                              <a:pt x="2263" y="22824"/>
                            </a:lnTo>
                            <a:lnTo>
                              <a:pt x="5156" y="13823"/>
                            </a:lnTo>
                            <a:lnTo>
                              <a:pt x="5799" y="12001"/>
                            </a:lnTo>
                            <a:lnTo>
                              <a:pt x="7513" y="7608"/>
                            </a:lnTo>
                            <a:lnTo>
                              <a:pt x="10513" y="0"/>
                            </a:lnTo>
                            <a:cubicBezTo>
                              <a:pt x="21765" y="3965"/>
                              <a:pt x="52840" y="17574"/>
                              <a:pt x="64091" y="22717"/>
                            </a:cubicBezTo>
                            <a:cubicBezTo>
                              <a:pt x="77378" y="28825"/>
                              <a:pt x="48661" y="16609"/>
                              <a:pt x="120668" y="50898"/>
                            </a:cubicBezTo>
                            <a:lnTo>
                              <a:pt x="117454" y="56899"/>
                            </a:lnTo>
                            <a:lnTo>
                              <a:pt x="116489" y="58828"/>
                            </a:lnTo>
                            <a:lnTo>
                              <a:pt x="116489" y="58614"/>
                            </a:lnTo>
                            <a:lnTo>
                              <a:pt x="116489" y="58614"/>
                            </a:lnTo>
                            <a:lnTo>
                              <a:pt x="118740" y="51434"/>
                            </a:lnTo>
                            <a:lnTo>
                              <a:pt x="118740" y="51434"/>
                            </a:lnTo>
                            <a:cubicBezTo>
                              <a:pt x="118740" y="51434"/>
                              <a:pt x="118740" y="51649"/>
                              <a:pt x="118740" y="51649"/>
                            </a:cubicBezTo>
                            <a:lnTo>
                              <a:pt x="118740" y="52077"/>
                            </a:lnTo>
                            <a:cubicBezTo>
                              <a:pt x="118740" y="52077"/>
                              <a:pt x="118204" y="53899"/>
                              <a:pt x="118204" y="53899"/>
                            </a:cubicBezTo>
                            <a:cubicBezTo>
                              <a:pt x="118525" y="55506"/>
                              <a:pt x="119597" y="43398"/>
                              <a:pt x="119061" y="47469"/>
                            </a:cubicBezTo>
                            <a:lnTo>
                              <a:pt x="118740" y="52184"/>
                            </a:lnTo>
                            <a:cubicBezTo>
                              <a:pt x="118525" y="59685"/>
                              <a:pt x="118847" y="69329"/>
                              <a:pt x="119275" y="78545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80" name="Graphic 9">
                      <a:extLst>
                        <a:ext uri="{FF2B5EF4-FFF2-40B4-BE49-F238E27FC236}">
                          <a16:creationId xmlns:a16="http://schemas.microsoft.com/office/drawing/2014/main" id="{44D64B8E-F3E3-36D3-27A0-747587ECED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20713" y="5422314"/>
                      <a:ext cx="328750" cy="928495"/>
                      <a:chOff x="4220713" y="5422314"/>
                      <a:chExt cx="328750" cy="928495"/>
                    </a:xfrm>
                  </p:grpSpPr>
                  <p:sp>
                    <p:nvSpPr>
                      <p:cNvPr id="1581" name="Freeform: Shape 1580">
                        <a:extLst>
                          <a:ext uri="{FF2B5EF4-FFF2-40B4-BE49-F238E27FC236}">
                            <a16:creationId xmlns:a16="http://schemas.microsoft.com/office/drawing/2014/main" id="{DA84332D-2165-8B7A-3171-5244450BD4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1051" y="5422314"/>
                        <a:ext cx="178412" cy="112941"/>
                      </a:xfrm>
                      <a:custGeom>
                        <a:avLst/>
                        <a:gdLst>
                          <a:gd name="connsiteX0" fmla="*/ 178305 w 178412"/>
                          <a:gd name="connsiteY0" fmla="*/ 78973 h 112941"/>
                          <a:gd name="connsiteX1" fmla="*/ 159553 w 178412"/>
                          <a:gd name="connsiteY1" fmla="*/ 112941 h 112941"/>
                          <a:gd name="connsiteX2" fmla="*/ 76723 w 178412"/>
                          <a:gd name="connsiteY2" fmla="*/ 72115 h 112941"/>
                          <a:gd name="connsiteX3" fmla="*/ 58614 w 178412"/>
                          <a:gd name="connsiteY3" fmla="*/ 63650 h 112941"/>
                          <a:gd name="connsiteX4" fmla="*/ 0 w 178412"/>
                          <a:gd name="connsiteY4" fmla="*/ 35254 h 112941"/>
                          <a:gd name="connsiteX5" fmla="*/ 14680 w 178412"/>
                          <a:gd name="connsiteY5" fmla="*/ 0 h 112941"/>
                          <a:gd name="connsiteX6" fmla="*/ 178413 w 178412"/>
                          <a:gd name="connsiteY6" fmla="*/ 78973 h 112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8412" h="112941">
                            <a:moveTo>
                              <a:pt x="178305" y="78973"/>
                            </a:moveTo>
                            <a:lnTo>
                              <a:pt x="159553" y="112941"/>
                            </a:lnTo>
                            <a:lnTo>
                              <a:pt x="76723" y="72115"/>
                            </a:lnTo>
                            <a:lnTo>
                              <a:pt x="58614" y="63650"/>
                            </a:lnTo>
                            <a:cubicBezTo>
                              <a:pt x="44576" y="44469"/>
                              <a:pt x="10715" y="33646"/>
                              <a:pt x="0" y="35254"/>
                            </a:cubicBezTo>
                            <a:lnTo>
                              <a:pt x="14680" y="0"/>
                            </a:lnTo>
                            <a:lnTo>
                              <a:pt x="178413" y="789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2" name="Freeform: Shape 1581">
                        <a:extLst>
                          <a:ext uri="{FF2B5EF4-FFF2-40B4-BE49-F238E27FC236}">
                            <a16:creationId xmlns:a16="http://schemas.microsoft.com/office/drawing/2014/main" id="{34BDD8F0-8D6C-A13C-7094-14B57E49B9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7055" y="5548650"/>
                        <a:ext cx="94617" cy="75543"/>
                      </a:xfrm>
                      <a:custGeom>
                        <a:avLst/>
                        <a:gdLst>
                          <a:gd name="connsiteX0" fmla="*/ 15537 w 94617"/>
                          <a:gd name="connsiteY0" fmla="*/ 0 h 75543"/>
                          <a:gd name="connsiteX1" fmla="*/ 94618 w 94617"/>
                          <a:gd name="connsiteY1" fmla="*/ 39111 h 75543"/>
                          <a:gd name="connsiteX2" fmla="*/ 74580 w 94617"/>
                          <a:gd name="connsiteY2" fmla="*/ 75544 h 75543"/>
                          <a:gd name="connsiteX3" fmla="*/ 0 w 94617"/>
                          <a:gd name="connsiteY3" fmla="*/ 38575 h 75543"/>
                          <a:gd name="connsiteX4" fmla="*/ 15537 w 94617"/>
                          <a:gd name="connsiteY4" fmla="*/ 0 h 755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617" h="75543">
                            <a:moveTo>
                              <a:pt x="15537" y="0"/>
                            </a:moveTo>
                            <a:lnTo>
                              <a:pt x="94618" y="39111"/>
                            </a:lnTo>
                            <a:lnTo>
                              <a:pt x="74580" y="75544"/>
                            </a:lnTo>
                            <a:lnTo>
                              <a:pt x="0" y="38575"/>
                            </a:lnTo>
                            <a:lnTo>
                              <a:pt x="15537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3" name="Freeform: Shape 1582">
                        <a:extLst>
                          <a:ext uri="{FF2B5EF4-FFF2-40B4-BE49-F238E27FC236}">
                            <a16:creationId xmlns:a16="http://schemas.microsoft.com/office/drawing/2014/main" id="{2DF50CED-E181-1116-B464-9FAAEC1D3F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22" y="5642196"/>
                        <a:ext cx="86581" cy="70936"/>
                      </a:xfrm>
                      <a:custGeom>
                        <a:avLst/>
                        <a:gdLst>
                          <a:gd name="connsiteX0" fmla="*/ 17038 w 86581"/>
                          <a:gd name="connsiteY0" fmla="*/ 0 h 70936"/>
                          <a:gd name="connsiteX1" fmla="*/ 86581 w 86581"/>
                          <a:gd name="connsiteY1" fmla="*/ 34397 h 70936"/>
                          <a:gd name="connsiteX2" fmla="*/ 66436 w 86581"/>
                          <a:gd name="connsiteY2" fmla="*/ 70936 h 70936"/>
                          <a:gd name="connsiteX3" fmla="*/ 0 w 86581"/>
                          <a:gd name="connsiteY3" fmla="*/ 37826 h 70936"/>
                          <a:gd name="connsiteX4" fmla="*/ 17038 w 86581"/>
                          <a:gd name="connsiteY4" fmla="*/ 0 h 709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581" h="70936">
                            <a:moveTo>
                              <a:pt x="17038" y="0"/>
                            </a:moveTo>
                            <a:lnTo>
                              <a:pt x="86581" y="34397"/>
                            </a:lnTo>
                            <a:lnTo>
                              <a:pt x="66436" y="70936"/>
                            </a:lnTo>
                            <a:lnTo>
                              <a:pt x="0" y="37826"/>
                            </a:lnTo>
                            <a:lnTo>
                              <a:pt x="17038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" name="Freeform: Shape 1583">
                        <a:extLst>
                          <a:ext uri="{FF2B5EF4-FFF2-40B4-BE49-F238E27FC236}">
                            <a16:creationId xmlns:a16="http://schemas.microsoft.com/office/drawing/2014/main" id="{0BD6BE15-0AA9-9C93-7524-3F7E06FC67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2714" y="6007272"/>
                        <a:ext cx="55077" cy="45005"/>
                      </a:xfrm>
                      <a:custGeom>
                        <a:avLst/>
                        <a:gdLst>
                          <a:gd name="connsiteX0" fmla="*/ 0 w 55077"/>
                          <a:gd name="connsiteY0" fmla="*/ 3965 h 45005"/>
                          <a:gd name="connsiteX1" fmla="*/ 52720 w 55077"/>
                          <a:gd name="connsiteY1" fmla="*/ 0 h 45005"/>
                          <a:gd name="connsiteX2" fmla="*/ 55078 w 55077"/>
                          <a:gd name="connsiteY2" fmla="*/ 40290 h 45005"/>
                          <a:gd name="connsiteX3" fmla="*/ 5036 w 55077"/>
                          <a:gd name="connsiteY3" fmla="*/ 45005 h 45005"/>
                          <a:gd name="connsiteX4" fmla="*/ 0 w 55077"/>
                          <a:gd name="connsiteY4" fmla="*/ 3965 h 45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077" h="45005">
                            <a:moveTo>
                              <a:pt x="0" y="3965"/>
                            </a:moveTo>
                            <a:cubicBezTo>
                              <a:pt x="3965" y="3965"/>
                              <a:pt x="15430" y="3322"/>
                              <a:pt x="52720" y="0"/>
                            </a:cubicBezTo>
                            <a:lnTo>
                              <a:pt x="55078" y="40290"/>
                            </a:lnTo>
                            <a:cubicBezTo>
                              <a:pt x="20359" y="44040"/>
                              <a:pt x="9001" y="44898"/>
                              <a:pt x="5036" y="45005"/>
                            </a:cubicBezTo>
                            <a:lnTo>
                              <a:pt x="0" y="396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" name="Freeform: Shape 1584">
                        <a:extLst>
                          <a:ext uri="{FF2B5EF4-FFF2-40B4-BE49-F238E27FC236}">
                            <a16:creationId xmlns:a16="http://schemas.microsoft.com/office/drawing/2014/main" id="{94AD4704-96C5-43B1-0DE8-384470C0E1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3367" y="5734349"/>
                        <a:ext cx="80366" cy="67721"/>
                      </a:xfrm>
                      <a:custGeom>
                        <a:avLst/>
                        <a:gdLst>
                          <a:gd name="connsiteX0" fmla="*/ 17574 w 80366"/>
                          <a:gd name="connsiteY0" fmla="*/ 0 h 67721"/>
                          <a:gd name="connsiteX1" fmla="*/ 80366 w 80366"/>
                          <a:gd name="connsiteY1" fmla="*/ 31289 h 67721"/>
                          <a:gd name="connsiteX2" fmla="*/ 60328 w 80366"/>
                          <a:gd name="connsiteY2" fmla="*/ 67722 h 67721"/>
                          <a:gd name="connsiteX3" fmla="*/ 0 w 80366"/>
                          <a:gd name="connsiteY3" fmla="*/ 37611 h 67721"/>
                          <a:gd name="connsiteX4" fmla="*/ 17574 w 80366"/>
                          <a:gd name="connsiteY4" fmla="*/ 0 h 67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366" h="67721">
                            <a:moveTo>
                              <a:pt x="17574" y="0"/>
                            </a:moveTo>
                            <a:lnTo>
                              <a:pt x="80366" y="31289"/>
                            </a:lnTo>
                            <a:lnTo>
                              <a:pt x="60328" y="67722"/>
                            </a:lnTo>
                            <a:lnTo>
                              <a:pt x="0" y="37611"/>
                            </a:lnTo>
                            <a:lnTo>
                              <a:pt x="17574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6" name="Freeform: Shape 1585">
                        <a:extLst>
                          <a:ext uri="{FF2B5EF4-FFF2-40B4-BE49-F238E27FC236}">
                            <a16:creationId xmlns:a16="http://schemas.microsoft.com/office/drawing/2014/main" id="{A31F9111-70C1-DE3E-31DE-FCDB947AED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9862" y="5826073"/>
                        <a:ext cx="75008" cy="65150"/>
                      </a:xfrm>
                      <a:custGeom>
                        <a:avLst/>
                        <a:gdLst>
                          <a:gd name="connsiteX0" fmla="*/ 17895 w 75008"/>
                          <a:gd name="connsiteY0" fmla="*/ 0 h 65150"/>
                          <a:gd name="connsiteX1" fmla="*/ 75008 w 75008"/>
                          <a:gd name="connsiteY1" fmla="*/ 28610 h 65150"/>
                          <a:gd name="connsiteX2" fmla="*/ 55077 w 75008"/>
                          <a:gd name="connsiteY2" fmla="*/ 65150 h 65150"/>
                          <a:gd name="connsiteX3" fmla="*/ 0 w 75008"/>
                          <a:gd name="connsiteY3" fmla="*/ 37397 h 65150"/>
                          <a:gd name="connsiteX4" fmla="*/ 17895 w 75008"/>
                          <a:gd name="connsiteY4" fmla="*/ 0 h 65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008" h="65150">
                            <a:moveTo>
                              <a:pt x="17895" y="0"/>
                            </a:moveTo>
                            <a:lnTo>
                              <a:pt x="75008" y="28610"/>
                            </a:lnTo>
                            <a:lnTo>
                              <a:pt x="55077" y="65150"/>
                            </a:lnTo>
                            <a:lnTo>
                              <a:pt x="0" y="37397"/>
                            </a:lnTo>
                            <a:lnTo>
                              <a:pt x="17895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7" name="Freeform: Shape 1586">
                        <a:extLst>
                          <a:ext uri="{FF2B5EF4-FFF2-40B4-BE49-F238E27FC236}">
                            <a16:creationId xmlns:a16="http://schemas.microsoft.com/office/drawing/2014/main" id="{193DB815-4E3E-EEC0-A56B-E8B54170EC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5251" y="6106390"/>
                        <a:ext cx="51005" cy="46194"/>
                      </a:xfrm>
                      <a:custGeom>
                        <a:avLst/>
                        <a:gdLst>
                          <a:gd name="connsiteX0" fmla="*/ 107 w 51005"/>
                          <a:gd name="connsiteY0" fmla="*/ 5143 h 46194"/>
                          <a:gd name="connsiteX1" fmla="*/ 47255 w 51005"/>
                          <a:gd name="connsiteY1" fmla="*/ 0 h 46194"/>
                          <a:gd name="connsiteX2" fmla="*/ 51006 w 51005"/>
                          <a:gd name="connsiteY2" fmla="*/ 41362 h 46194"/>
                          <a:gd name="connsiteX3" fmla="*/ 2679 w 51005"/>
                          <a:gd name="connsiteY3" fmla="*/ 45863 h 46194"/>
                          <a:gd name="connsiteX4" fmla="*/ 0 w 51005"/>
                          <a:gd name="connsiteY4" fmla="*/ 5143 h 46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05" h="46194">
                            <a:moveTo>
                              <a:pt x="107" y="5143"/>
                            </a:moveTo>
                            <a:cubicBezTo>
                              <a:pt x="3536" y="5143"/>
                              <a:pt x="13823" y="4179"/>
                              <a:pt x="47255" y="0"/>
                            </a:cubicBezTo>
                            <a:lnTo>
                              <a:pt x="51006" y="41362"/>
                            </a:lnTo>
                            <a:cubicBezTo>
                              <a:pt x="-8572" y="48863"/>
                              <a:pt x="8251" y="45220"/>
                              <a:pt x="2679" y="45863"/>
                            </a:cubicBezTo>
                            <a:cubicBezTo>
                              <a:pt x="2143" y="32682"/>
                              <a:pt x="1393" y="19074"/>
                              <a:pt x="0" y="5143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8" name="Freeform: Shape 1587">
                        <a:extLst>
                          <a:ext uri="{FF2B5EF4-FFF2-40B4-BE49-F238E27FC236}">
                            <a16:creationId xmlns:a16="http://schemas.microsoft.com/office/drawing/2014/main" id="{F39912EA-FD04-6F68-D7FA-4815C0774C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6679" y="5917583"/>
                        <a:ext cx="69757" cy="62256"/>
                      </a:xfrm>
                      <a:custGeom>
                        <a:avLst/>
                        <a:gdLst>
                          <a:gd name="connsiteX0" fmla="*/ 17573 w 69757"/>
                          <a:gd name="connsiteY0" fmla="*/ 0 h 62256"/>
                          <a:gd name="connsiteX1" fmla="*/ 69758 w 69757"/>
                          <a:gd name="connsiteY1" fmla="*/ 26039 h 62256"/>
                          <a:gd name="connsiteX2" fmla="*/ 50363 w 69757"/>
                          <a:gd name="connsiteY2" fmla="*/ 62257 h 62256"/>
                          <a:gd name="connsiteX3" fmla="*/ 0 w 69757"/>
                          <a:gd name="connsiteY3" fmla="*/ 37504 h 62256"/>
                          <a:gd name="connsiteX4" fmla="*/ 17573 w 69757"/>
                          <a:gd name="connsiteY4" fmla="*/ 0 h 622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757" h="62256">
                            <a:moveTo>
                              <a:pt x="17573" y="0"/>
                            </a:moveTo>
                            <a:lnTo>
                              <a:pt x="69758" y="26039"/>
                            </a:lnTo>
                            <a:lnTo>
                              <a:pt x="50363" y="62257"/>
                            </a:lnTo>
                            <a:cubicBezTo>
                              <a:pt x="14252" y="45005"/>
                              <a:pt x="3536" y="39540"/>
                              <a:pt x="0" y="37504"/>
                            </a:cubicBezTo>
                            <a:lnTo>
                              <a:pt x="1757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9" name="Freeform: Shape 1588">
                        <a:extLst>
                          <a:ext uri="{FF2B5EF4-FFF2-40B4-BE49-F238E27FC236}">
                            <a16:creationId xmlns:a16="http://schemas.microsoft.com/office/drawing/2014/main" id="{64F03AF9-2296-ED70-3941-512A2A3FB3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2714" y="6307627"/>
                        <a:ext cx="83794" cy="43183"/>
                      </a:xfrm>
                      <a:custGeom>
                        <a:avLst/>
                        <a:gdLst>
                          <a:gd name="connsiteX0" fmla="*/ 7072 w 83794"/>
                          <a:gd name="connsiteY0" fmla="*/ 43183 h 43183"/>
                          <a:gd name="connsiteX1" fmla="*/ 0 w 83794"/>
                          <a:gd name="connsiteY1" fmla="*/ 11787 h 43183"/>
                          <a:gd name="connsiteX2" fmla="*/ 37611 w 83794"/>
                          <a:gd name="connsiteY2" fmla="*/ 4071 h 43183"/>
                          <a:gd name="connsiteX3" fmla="*/ 80366 w 83794"/>
                          <a:gd name="connsiteY3" fmla="*/ 0 h 43183"/>
                          <a:gd name="connsiteX4" fmla="*/ 83795 w 83794"/>
                          <a:gd name="connsiteY4" fmla="*/ 30003 h 43183"/>
                          <a:gd name="connsiteX5" fmla="*/ 7179 w 83794"/>
                          <a:gd name="connsiteY5" fmla="*/ 43183 h 43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3794" h="43183">
                            <a:moveTo>
                              <a:pt x="7072" y="43183"/>
                            </a:moveTo>
                            <a:lnTo>
                              <a:pt x="0" y="11787"/>
                            </a:lnTo>
                            <a:cubicBezTo>
                              <a:pt x="7287" y="9751"/>
                              <a:pt x="29360" y="5464"/>
                              <a:pt x="37611" y="4071"/>
                            </a:cubicBezTo>
                            <a:cubicBezTo>
                              <a:pt x="51006" y="1821"/>
                              <a:pt x="24860" y="7500"/>
                              <a:pt x="80366" y="0"/>
                            </a:cubicBezTo>
                            <a:lnTo>
                              <a:pt x="83795" y="30003"/>
                            </a:lnTo>
                            <a:lnTo>
                              <a:pt x="7179" y="4318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0" name="Freeform: Shape 1589">
                        <a:extLst>
                          <a:ext uri="{FF2B5EF4-FFF2-40B4-BE49-F238E27FC236}">
                            <a16:creationId xmlns:a16="http://schemas.microsoft.com/office/drawing/2014/main" id="{F7EEC7AD-E579-B59A-A3C0-73E4F44E9C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0035" y="6206901"/>
                        <a:ext cx="76508" cy="51755"/>
                      </a:xfrm>
                      <a:custGeom>
                        <a:avLst/>
                        <a:gdLst>
                          <a:gd name="connsiteX0" fmla="*/ 30968 w 76508"/>
                          <a:gd name="connsiteY0" fmla="*/ 45755 h 51755"/>
                          <a:gd name="connsiteX1" fmla="*/ 0 w 76508"/>
                          <a:gd name="connsiteY1" fmla="*/ 51756 h 51755"/>
                          <a:gd name="connsiteX2" fmla="*/ 10287 w 76508"/>
                          <a:gd name="connsiteY2" fmla="*/ 44148 h 51755"/>
                          <a:gd name="connsiteX3" fmla="*/ 17038 w 76508"/>
                          <a:gd name="connsiteY3" fmla="*/ 6108 h 51755"/>
                          <a:gd name="connsiteX4" fmla="*/ 23681 w 76508"/>
                          <a:gd name="connsiteY4" fmla="*/ 4929 h 51755"/>
                          <a:gd name="connsiteX5" fmla="*/ 72222 w 76508"/>
                          <a:gd name="connsiteY5" fmla="*/ 0 h 51755"/>
                          <a:gd name="connsiteX6" fmla="*/ 76508 w 76508"/>
                          <a:gd name="connsiteY6" fmla="*/ 41469 h 51755"/>
                          <a:gd name="connsiteX7" fmla="*/ 30968 w 76508"/>
                          <a:gd name="connsiteY7" fmla="*/ 45755 h 51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6508" h="51755">
                            <a:moveTo>
                              <a:pt x="30968" y="45755"/>
                            </a:moveTo>
                            <a:lnTo>
                              <a:pt x="0" y="51756"/>
                            </a:lnTo>
                            <a:cubicBezTo>
                              <a:pt x="4715" y="49077"/>
                              <a:pt x="9537" y="46291"/>
                              <a:pt x="10287" y="44148"/>
                            </a:cubicBezTo>
                            <a:cubicBezTo>
                              <a:pt x="13609" y="33861"/>
                              <a:pt x="15752" y="20895"/>
                              <a:pt x="17038" y="6108"/>
                            </a:cubicBezTo>
                            <a:lnTo>
                              <a:pt x="23681" y="4929"/>
                            </a:lnTo>
                            <a:cubicBezTo>
                              <a:pt x="37933" y="2679"/>
                              <a:pt x="9751" y="8251"/>
                              <a:pt x="72222" y="0"/>
                            </a:cubicBezTo>
                            <a:lnTo>
                              <a:pt x="76508" y="41469"/>
                            </a:lnTo>
                            <a:cubicBezTo>
                              <a:pt x="16716" y="49291"/>
                              <a:pt x="43933" y="43612"/>
                              <a:pt x="30968" y="45755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591" name="Graphic 9">
                        <a:extLst>
                          <a:ext uri="{FF2B5EF4-FFF2-40B4-BE49-F238E27FC236}">
                            <a16:creationId xmlns:a16="http://schemas.microsoft.com/office/drawing/2014/main" id="{99DB36B1-20B2-97CF-796D-1AE1597A48C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20713" y="5485857"/>
                        <a:ext cx="309784" cy="833663"/>
                        <a:chOff x="4220713" y="5485857"/>
                        <a:chExt cx="309784" cy="833663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592" name="Freeform: Shape 1591">
                          <a:extLst>
                            <a:ext uri="{FF2B5EF4-FFF2-40B4-BE49-F238E27FC236}">
                              <a16:creationId xmlns:a16="http://schemas.microsoft.com/office/drawing/2014/main" id="{AE80C650-B2C9-9412-5DCE-37393DF6D9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4252" y="5863470"/>
                          <a:ext cx="80687" cy="80151"/>
                        </a:xfrm>
                        <a:custGeom>
                          <a:avLst/>
                          <a:gdLst>
                            <a:gd name="connsiteX0" fmla="*/ 25610 w 80687"/>
                            <a:gd name="connsiteY0" fmla="*/ 0 h 80151"/>
                            <a:gd name="connsiteX1" fmla="*/ 80687 w 80687"/>
                            <a:gd name="connsiteY1" fmla="*/ 27753 h 80151"/>
                            <a:gd name="connsiteX2" fmla="*/ 52077 w 80687"/>
                            <a:gd name="connsiteY2" fmla="*/ 80152 h 80151"/>
                            <a:gd name="connsiteX3" fmla="*/ 0 w 80687"/>
                            <a:gd name="connsiteY3" fmla="*/ 54113 h 80151"/>
                            <a:gd name="connsiteX4" fmla="*/ 25610 w 80687"/>
                            <a:gd name="connsiteY4" fmla="*/ 0 h 80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687" h="80151">
                              <a:moveTo>
                                <a:pt x="25610" y="0"/>
                              </a:moveTo>
                              <a:lnTo>
                                <a:pt x="80687" y="27753"/>
                              </a:lnTo>
                              <a:lnTo>
                                <a:pt x="52077" y="80152"/>
                              </a:lnTo>
                              <a:lnTo>
                                <a:pt x="0" y="54113"/>
                              </a:lnTo>
                              <a:lnTo>
                                <a:pt x="2561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93" name="Freeform: Shape 1592">
                          <a:extLst>
                            <a:ext uri="{FF2B5EF4-FFF2-40B4-BE49-F238E27FC236}">
                              <a16:creationId xmlns:a16="http://schemas.microsoft.com/office/drawing/2014/main" id="{CF509855-842F-215C-E431-8C9FAB4450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97757" y="5771960"/>
                          <a:ext cx="85938" cy="82723"/>
                        </a:xfrm>
                        <a:custGeom>
                          <a:avLst/>
                          <a:gdLst>
                            <a:gd name="connsiteX0" fmla="*/ 25610 w 85938"/>
                            <a:gd name="connsiteY0" fmla="*/ 0 h 82723"/>
                            <a:gd name="connsiteX1" fmla="*/ 85938 w 85938"/>
                            <a:gd name="connsiteY1" fmla="*/ 30110 h 82723"/>
                            <a:gd name="connsiteX2" fmla="*/ 57113 w 85938"/>
                            <a:gd name="connsiteY2" fmla="*/ 82723 h 82723"/>
                            <a:gd name="connsiteX3" fmla="*/ 0 w 85938"/>
                            <a:gd name="connsiteY3" fmla="*/ 54113 h 82723"/>
                            <a:gd name="connsiteX4" fmla="*/ 25610 w 85938"/>
                            <a:gd name="connsiteY4" fmla="*/ 0 h 827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938" h="82723">
                              <a:moveTo>
                                <a:pt x="25610" y="0"/>
                              </a:moveTo>
                              <a:lnTo>
                                <a:pt x="85938" y="30110"/>
                              </a:lnTo>
                              <a:lnTo>
                                <a:pt x="57113" y="82723"/>
                              </a:lnTo>
                              <a:lnTo>
                                <a:pt x="0" y="54113"/>
                              </a:lnTo>
                              <a:lnTo>
                                <a:pt x="2561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94" name="Freeform: Shape 1593">
                          <a:extLst>
                            <a:ext uri="{FF2B5EF4-FFF2-40B4-BE49-F238E27FC236}">
                              <a16:creationId xmlns:a16="http://schemas.microsoft.com/office/drawing/2014/main" id="{26DD2F5D-E884-5FB7-CBB2-66E499196C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485" y="5485857"/>
                          <a:ext cx="108011" cy="101796"/>
                        </a:xfrm>
                        <a:custGeom>
                          <a:avLst/>
                          <a:gdLst>
                            <a:gd name="connsiteX0" fmla="*/ 13394 w 108011"/>
                            <a:gd name="connsiteY0" fmla="*/ 14037 h 101796"/>
                            <a:gd name="connsiteX1" fmla="*/ 7072 w 108011"/>
                            <a:gd name="connsiteY1" fmla="*/ 0 h 101796"/>
                            <a:gd name="connsiteX2" fmla="*/ 25181 w 108011"/>
                            <a:gd name="connsiteY2" fmla="*/ 8465 h 101796"/>
                            <a:gd name="connsiteX3" fmla="*/ 108012 w 108011"/>
                            <a:gd name="connsiteY3" fmla="*/ 49291 h 101796"/>
                            <a:gd name="connsiteX4" fmla="*/ 79080 w 108011"/>
                            <a:gd name="connsiteY4" fmla="*/ 101797 h 101796"/>
                            <a:gd name="connsiteX5" fmla="*/ 0 w 108011"/>
                            <a:gd name="connsiteY5" fmla="*/ 62793 h 101796"/>
                            <a:gd name="connsiteX6" fmla="*/ 13394 w 108011"/>
                            <a:gd name="connsiteY6" fmla="*/ 14037 h 101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8011" h="101796">
                              <a:moveTo>
                                <a:pt x="13394" y="14037"/>
                              </a:moveTo>
                              <a:cubicBezTo>
                                <a:pt x="12751" y="9001"/>
                                <a:pt x="10287" y="4393"/>
                                <a:pt x="7072" y="0"/>
                              </a:cubicBezTo>
                              <a:lnTo>
                                <a:pt x="25181" y="8465"/>
                              </a:lnTo>
                              <a:lnTo>
                                <a:pt x="108012" y="49291"/>
                              </a:lnTo>
                              <a:lnTo>
                                <a:pt x="79080" y="101797"/>
                              </a:lnTo>
                              <a:lnTo>
                                <a:pt x="0" y="62793"/>
                              </a:lnTo>
                              <a:cubicBezTo>
                                <a:pt x="9108" y="38362"/>
                                <a:pt x="14145" y="21002"/>
                                <a:pt x="13394" y="140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95" name="Freeform: Shape 1594">
                          <a:extLst>
                            <a:ext uri="{FF2B5EF4-FFF2-40B4-BE49-F238E27FC236}">
                              <a16:creationId xmlns:a16="http://schemas.microsoft.com/office/drawing/2014/main" id="{A4A76202-05EB-34C8-9B8F-DD7857D260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83159" y="5587225"/>
                          <a:ext cx="98475" cy="89367"/>
                        </a:xfrm>
                        <a:custGeom>
                          <a:avLst/>
                          <a:gdLst>
                            <a:gd name="connsiteX0" fmla="*/ 23896 w 98475"/>
                            <a:gd name="connsiteY0" fmla="*/ 0 h 89367"/>
                            <a:gd name="connsiteX1" fmla="*/ 98475 w 98475"/>
                            <a:gd name="connsiteY1" fmla="*/ 36969 h 89367"/>
                            <a:gd name="connsiteX2" fmla="*/ 69543 w 98475"/>
                            <a:gd name="connsiteY2" fmla="*/ 89367 h 89367"/>
                            <a:gd name="connsiteX3" fmla="*/ 0 w 98475"/>
                            <a:gd name="connsiteY3" fmla="*/ 54970 h 89367"/>
                            <a:gd name="connsiteX4" fmla="*/ 23896 w 98475"/>
                            <a:gd name="connsiteY4" fmla="*/ 0 h 89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8475" h="89367">
                              <a:moveTo>
                                <a:pt x="23896" y="0"/>
                              </a:moveTo>
                              <a:lnTo>
                                <a:pt x="98475" y="36969"/>
                              </a:lnTo>
                              <a:lnTo>
                                <a:pt x="69543" y="89367"/>
                              </a:lnTo>
                              <a:lnTo>
                                <a:pt x="0" y="54970"/>
                              </a:lnTo>
                              <a:lnTo>
                                <a:pt x="2389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96" name="Freeform: Shape 1595">
                          <a:extLst>
                            <a:ext uri="{FF2B5EF4-FFF2-40B4-BE49-F238E27FC236}">
                              <a16:creationId xmlns:a16="http://schemas.microsoft.com/office/drawing/2014/main" id="{77A48A0A-B441-C1D4-830D-1D06E4C48E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0941" y="5680021"/>
                          <a:ext cx="91617" cy="85616"/>
                        </a:xfrm>
                        <a:custGeom>
                          <a:avLst/>
                          <a:gdLst>
                            <a:gd name="connsiteX0" fmla="*/ 25181 w 91617"/>
                            <a:gd name="connsiteY0" fmla="*/ 0 h 85616"/>
                            <a:gd name="connsiteX1" fmla="*/ 91617 w 91617"/>
                            <a:gd name="connsiteY1" fmla="*/ 33111 h 85616"/>
                            <a:gd name="connsiteX2" fmla="*/ 62793 w 91617"/>
                            <a:gd name="connsiteY2" fmla="*/ 85617 h 85616"/>
                            <a:gd name="connsiteX3" fmla="*/ 0 w 91617"/>
                            <a:gd name="connsiteY3" fmla="*/ 54328 h 85616"/>
                            <a:gd name="connsiteX4" fmla="*/ 25181 w 91617"/>
                            <a:gd name="connsiteY4" fmla="*/ 0 h 856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617" h="85616">
                              <a:moveTo>
                                <a:pt x="25181" y="0"/>
                              </a:moveTo>
                              <a:lnTo>
                                <a:pt x="91617" y="33111"/>
                              </a:lnTo>
                              <a:lnTo>
                                <a:pt x="62793" y="85617"/>
                              </a:lnTo>
                              <a:lnTo>
                                <a:pt x="0" y="54328"/>
                              </a:lnTo>
                              <a:lnTo>
                                <a:pt x="2518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97" name="Freeform: Shape 1596">
                          <a:extLst>
                            <a:ext uri="{FF2B5EF4-FFF2-40B4-BE49-F238E27FC236}">
                              <a16:creationId xmlns:a16="http://schemas.microsoft.com/office/drawing/2014/main" id="{3D21C9FA-7B0C-37B8-E51D-9BFFE1B96B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47073" y="6147644"/>
                          <a:ext cx="55184" cy="65364"/>
                        </a:xfrm>
                        <a:custGeom>
                          <a:avLst/>
                          <a:gdLst>
                            <a:gd name="connsiteX0" fmla="*/ 0 w 55184"/>
                            <a:gd name="connsiteY0" fmla="*/ 65365 h 65364"/>
                            <a:gd name="connsiteX1" fmla="*/ 964 w 55184"/>
                            <a:gd name="connsiteY1" fmla="*/ 4501 h 65364"/>
                            <a:gd name="connsiteX2" fmla="*/ 49291 w 55184"/>
                            <a:gd name="connsiteY2" fmla="*/ 0 h 65364"/>
                            <a:gd name="connsiteX3" fmla="*/ 55185 w 55184"/>
                            <a:gd name="connsiteY3" fmla="*/ 59257 h 65364"/>
                            <a:gd name="connsiteX4" fmla="*/ 6644 w 55184"/>
                            <a:gd name="connsiteY4" fmla="*/ 64186 h 65364"/>
                            <a:gd name="connsiteX5" fmla="*/ 0 w 55184"/>
                            <a:gd name="connsiteY5" fmla="*/ 65365 h 653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5184" h="65364">
                              <a:moveTo>
                                <a:pt x="0" y="65365"/>
                              </a:moveTo>
                              <a:cubicBezTo>
                                <a:pt x="1607" y="47363"/>
                                <a:pt x="1822" y="26682"/>
                                <a:pt x="964" y="4501"/>
                              </a:cubicBezTo>
                              <a:cubicBezTo>
                                <a:pt x="6536" y="3858"/>
                                <a:pt x="-10287" y="7501"/>
                                <a:pt x="49291" y="0"/>
                              </a:cubicBezTo>
                              <a:lnTo>
                                <a:pt x="55185" y="59257"/>
                              </a:lnTo>
                              <a:cubicBezTo>
                                <a:pt x="-7287" y="67508"/>
                                <a:pt x="20895" y="61936"/>
                                <a:pt x="6644" y="64186"/>
                              </a:cubicBezTo>
                              <a:lnTo>
                                <a:pt x="0" y="6536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98" name="Freeform: Shape 1597">
                          <a:extLst>
                            <a:ext uri="{FF2B5EF4-FFF2-40B4-BE49-F238E27FC236}">
                              <a16:creationId xmlns:a16="http://schemas.microsoft.com/office/drawing/2014/main" id="{027812D1-783F-429C-3CED-DDC6B21969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20713" y="6248477"/>
                          <a:ext cx="92260" cy="71043"/>
                        </a:xfrm>
                        <a:custGeom>
                          <a:avLst/>
                          <a:gdLst>
                            <a:gd name="connsiteX0" fmla="*/ 49613 w 92260"/>
                            <a:gd name="connsiteY0" fmla="*/ 63328 h 71043"/>
                            <a:gd name="connsiteX1" fmla="*/ 12001 w 92260"/>
                            <a:gd name="connsiteY1" fmla="*/ 71044 h 71043"/>
                            <a:gd name="connsiteX2" fmla="*/ 0 w 92260"/>
                            <a:gd name="connsiteY2" fmla="*/ 17037 h 71043"/>
                            <a:gd name="connsiteX3" fmla="*/ 9322 w 92260"/>
                            <a:gd name="connsiteY3" fmla="*/ 10287 h 71043"/>
                            <a:gd name="connsiteX4" fmla="*/ 40290 w 92260"/>
                            <a:gd name="connsiteY4" fmla="*/ 4286 h 71043"/>
                            <a:gd name="connsiteX5" fmla="*/ 85831 w 92260"/>
                            <a:gd name="connsiteY5" fmla="*/ 0 h 71043"/>
                            <a:gd name="connsiteX6" fmla="*/ 92260 w 92260"/>
                            <a:gd name="connsiteY6" fmla="*/ 59256 h 71043"/>
                            <a:gd name="connsiteX7" fmla="*/ 49506 w 92260"/>
                            <a:gd name="connsiteY7" fmla="*/ 63328 h 710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2260" h="71043">
                              <a:moveTo>
                                <a:pt x="49613" y="63328"/>
                              </a:moveTo>
                              <a:cubicBezTo>
                                <a:pt x="41362" y="64721"/>
                                <a:pt x="19288" y="69008"/>
                                <a:pt x="12001" y="71044"/>
                              </a:cubicBezTo>
                              <a:lnTo>
                                <a:pt x="0" y="17037"/>
                              </a:lnTo>
                              <a:cubicBezTo>
                                <a:pt x="643" y="15216"/>
                                <a:pt x="4929" y="12751"/>
                                <a:pt x="9322" y="10287"/>
                              </a:cubicBezTo>
                              <a:lnTo>
                                <a:pt x="40290" y="4286"/>
                              </a:lnTo>
                              <a:cubicBezTo>
                                <a:pt x="53256" y="2250"/>
                                <a:pt x="26039" y="7929"/>
                                <a:pt x="85831" y="0"/>
                              </a:cubicBezTo>
                              <a:lnTo>
                                <a:pt x="92260" y="59256"/>
                              </a:lnTo>
                              <a:cubicBezTo>
                                <a:pt x="36754" y="66757"/>
                                <a:pt x="62900" y="61078"/>
                                <a:pt x="49506" y="633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99" name="Freeform: Shape 1598">
                          <a:extLst>
                            <a:ext uri="{FF2B5EF4-FFF2-40B4-BE49-F238E27FC236}">
                              <a16:creationId xmlns:a16="http://schemas.microsoft.com/office/drawing/2014/main" id="{AECA8B97-9F07-9443-DED0-507B04CBDE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37750" y="6047562"/>
                          <a:ext cx="54756" cy="63971"/>
                        </a:xfrm>
                        <a:custGeom>
                          <a:avLst/>
                          <a:gdLst>
                            <a:gd name="connsiteX0" fmla="*/ 1500 w 54756"/>
                            <a:gd name="connsiteY0" fmla="*/ 14680 h 63971"/>
                            <a:gd name="connsiteX1" fmla="*/ 0 w 54756"/>
                            <a:gd name="connsiteY1" fmla="*/ 4715 h 63971"/>
                            <a:gd name="connsiteX2" fmla="*/ 50041 w 54756"/>
                            <a:gd name="connsiteY2" fmla="*/ 0 h 63971"/>
                            <a:gd name="connsiteX3" fmla="*/ 54756 w 54756"/>
                            <a:gd name="connsiteY3" fmla="*/ 58828 h 63971"/>
                            <a:gd name="connsiteX4" fmla="*/ 7608 w 54756"/>
                            <a:gd name="connsiteY4" fmla="*/ 63971 h 63971"/>
                            <a:gd name="connsiteX5" fmla="*/ 1500 w 54756"/>
                            <a:gd name="connsiteY5" fmla="*/ 14680 h 639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756" h="63971">
                              <a:moveTo>
                                <a:pt x="1500" y="14680"/>
                              </a:moveTo>
                              <a:lnTo>
                                <a:pt x="0" y="4715"/>
                              </a:lnTo>
                              <a:cubicBezTo>
                                <a:pt x="3965" y="4715"/>
                                <a:pt x="15323" y="3750"/>
                                <a:pt x="50041" y="0"/>
                              </a:cubicBezTo>
                              <a:lnTo>
                                <a:pt x="54756" y="58828"/>
                              </a:lnTo>
                              <a:cubicBezTo>
                                <a:pt x="21217" y="63007"/>
                                <a:pt x="10930" y="63864"/>
                                <a:pt x="7608" y="63971"/>
                              </a:cubicBezTo>
                              <a:cubicBezTo>
                                <a:pt x="6108" y="47684"/>
                                <a:pt x="4072" y="31074"/>
                                <a:pt x="1500" y="146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00" name="Freeform: Shape 1599">
                          <a:extLst>
                            <a:ext uri="{FF2B5EF4-FFF2-40B4-BE49-F238E27FC236}">
                              <a16:creationId xmlns:a16="http://schemas.microsoft.com/office/drawing/2014/main" id="{E7D4D617-26FD-BA24-8390-5C2AC92247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30281" y="5955088"/>
                          <a:ext cx="56653" cy="56363"/>
                        </a:xfrm>
                        <a:custGeom>
                          <a:avLst/>
                          <a:gdLst>
                            <a:gd name="connsiteX0" fmla="*/ 6291 w 56653"/>
                            <a:gd name="connsiteY0" fmla="*/ 0 h 56363"/>
                            <a:gd name="connsiteX1" fmla="*/ 56654 w 56653"/>
                            <a:gd name="connsiteY1" fmla="*/ 24753 h 56363"/>
                            <a:gd name="connsiteX2" fmla="*/ 53439 w 56653"/>
                            <a:gd name="connsiteY2" fmla="*/ 30753 h 56363"/>
                            <a:gd name="connsiteX3" fmla="*/ 52474 w 56653"/>
                            <a:gd name="connsiteY3" fmla="*/ 32682 h 56363"/>
                            <a:gd name="connsiteX4" fmla="*/ 52474 w 56653"/>
                            <a:gd name="connsiteY4" fmla="*/ 32468 h 56363"/>
                            <a:gd name="connsiteX5" fmla="*/ 52474 w 56653"/>
                            <a:gd name="connsiteY5" fmla="*/ 32468 h 56363"/>
                            <a:gd name="connsiteX6" fmla="*/ 54725 w 56653"/>
                            <a:gd name="connsiteY6" fmla="*/ 25288 h 56363"/>
                            <a:gd name="connsiteX7" fmla="*/ 54725 w 56653"/>
                            <a:gd name="connsiteY7" fmla="*/ 25288 h 56363"/>
                            <a:gd name="connsiteX8" fmla="*/ 54725 w 56653"/>
                            <a:gd name="connsiteY8" fmla="*/ 25503 h 56363"/>
                            <a:gd name="connsiteX9" fmla="*/ 54725 w 56653"/>
                            <a:gd name="connsiteY9" fmla="*/ 25931 h 56363"/>
                            <a:gd name="connsiteX10" fmla="*/ 54189 w 56653"/>
                            <a:gd name="connsiteY10" fmla="*/ 27753 h 56363"/>
                            <a:gd name="connsiteX11" fmla="*/ 55046 w 56653"/>
                            <a:gd name="connsiteY11" fmla="*/ 21324 h 56363"/>
                            <a:gd name="connsiteX12" fmla="*/ 54725 w 56653"/>
                            <a:gd name="connsiteY12" fmla="*/ 26039 h 56363"/>
                            <a:gd name="connsiteX13" fmla="*/ 55261 w 56653"/>
                            <a:gd name="connsiteY13" fmla="*/ 52399 h 56363"/>
                            <a:gd name="connsiteX14" fmla="*/ 2540 w 56653"/>
                            <a:gd name="connsiteY14" fmla="*/ 56363 h 56363"/>
                            <a:gd name="connsiteX15" fmla="*/ 397 w 56653"/>
                            <a:gd name="connsiteY15" fmla="*/ 28717 h 56363"/>
                            <a:gd name="connsiteX16" fmla="*/ 6398 w 56653"/>
                            <a:gd name="connsiteY16" fmla="*/ 321 h 563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6653" h="56363">
                              <a:moveTo>
                                <a:pt x="6291" y="0"/>
                              </a:moveTo>
                              <a:cubicBezTo>
                                <a:pt x="9827" y="1929"/>
                                <a:pt x="20542" y="7501"/>
                                <a:pt x="56654" y="24753"/>
                              </a:cubicBezTo>
                              <a:lnTo>
                                <a:pt x="53439" y="30753"/>
                              </a:lnTo>
                              <a:lnTo>
                                <a:pt x="52474" y="32682"/>
                              </a:lnTo>
                              <a:lnTo>
                                <a:pt x="52474" y="32468"/>
                              </a:lnTo>
                              <a:lnTo>
                                <a:pt x="52474" y="32468"/>
                              </a:lnTo>
                              <a:lnTo>
                                <a:pt x="54725" y="25288"/>
                              </a:lnTo>
                              <a:lnTo>
                                <a:pt x="54725" y="25288"/>
                              </a:lnTo>
                              <a:cubicBezTo>
                                <a:pt x="54725" y="25288"/>
                                <a:pt x="54725" y="25503"/>
                                <a:pt x="54725" y="25503"/>
                              </a:cubicBezTo>
                              <a:lnTo>
                                <a:pt x="54725" y="25931"/>
                              </a:lnTo>
                              <a:cubicBezTo>
                                <a:pt x="54725" y="25931"/>
                                <a:pt x="54189" y="27753"/>
                                <a:pt x="54189" y="27753"/>
                              </a:cubicBezTo>
                              <a:cubicBezTo>
                                <a:pt x="54510" y="29360"/>
                                <a:pt x="55582" y="17252"/>
                                <a:pt x="55046" y="21324"/>
                              </a:cubicBezTo>
                              <a:lnTo>
                                <a:pt x="54725" y="26039"/>
                              </a:lnTo>
                              <a:cubicBezTo>
                                <a:pt x="54510" y="33539"/>
                                <a:pt x="54832" y="43183"/>
                                <a:pt x="55261" y="52399"/>
                              </a:cubicBezTo>
                              <a:cubicBezTo>
                                <a:pt x="17971" y="55613"/>
                                <a:pt x="6505" y="56256"/>
                                <a:pt x="2540" y="56363"/>
                              </a:cubicBezTo>
                              <a:lnTo>
                                <a:pt x="397" y="28717"/>
                              </a:lnTo>
                              <a:cubicBezTo>
                                <a:pt x="-781" y="18109"/>
                                <a:pt x="504" y="11037"/>
                                <a:pt x="6398" y="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9495CC89-FBDF-CAE1-F06F-7E99B434FB69}"/>
                      </a:ext>
                    </a:extLst>
                  </p:cNvPr>
                  <p:cNvSpPr/>
                  <p:nvPr/>
                </p:nvSpPr>
                <p:spPr>
                  <a:xfrm>
                    <a:off x="4101361" y="6273873"/>
                    <a:ext cx="251190" cy="232135"/>
                  </a:xfrm>
                  <a:custGeom>
                    <a:avLst/>
                    <a:gdLst>
                      <a:gd name="connsiteX0" fmla="*/ 115709 w 251190"/>
                      <a:gd name="connsiteY0" fmla="*/ 29575 h 232135"/>
                      <a:gd name="connsiteX1" fmla="*/ 139926 w 251190"/>
                      <a:gd name="connsiteY1" fmla="*/ 122157 h 232135"/>
                      <a:gd name="connsiteX2" fmla="*/ 59131 w 251190"/>
                      <a:gd name="connsiteY2" fmla="*/ 189342 h 232135"/>
                      <a:gd name="connsiteX3" fmla="*/ 18841 w 251190"/>
                      <a:gd name="connsiteY3" fmla="*/ 149266 h 232135"/>
                      <a:gd name="connsiteX4" fmla="*/ 126425 w 251190"/>
                      <a:gd name="connsiteY4" fmla="*/ 222561 h 232135"/>
                      <a:gd name="connsiteX5" fmla="*/ 229936 w 251190"/>
                      <a:gd name="connsiteY5" fmla="*/ 195343 h 232135"/>
                      <a:gd name="connsiteX6" fmla="*/ 236151 w 251190"/>
                      <a:gd name="connsiteY6" fmla="*/ 116263 h 232135"/>
                      <a:gd name="connsiteX7" fmla="*/ 230150 w 251190"/>
                      <a:gd name="connsiteY7" fmla="*/ 0 h 232135"/>
                      <a:gd name="connsiteX8" fmla="*/ 115816 w 251190"/>
                      <a:gd name="connsiteY8" fmla="*/ 29682 h 232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1190" h="232135">
                        <a:moveTo>
                          <a:pt x="115709" y="29575"/>
                        </a:moveTo>
                        <a:cubicBezTo>
                          <a:pt x="115709" y="29575"/>
                          <a:pt x="132532" y="91189"/>
                          <a:pt x="139926" y="122157"/>
                        </a:cubicBezTo>
                        <a:cubicBezTo>
                          <a:pt x="147105" y="151945"/>
                          <a:pt x="92242" y="178949"/>
                          <a:pt x="59131" y="189342"/>
                        </a:cubicBezTo>
                        <a:cubicBezTo>
                          <a:pt x="1911" y="207130"/>
                          <a:pt x="18841" y="149266"/>
                          <a:pt x="18841" y="149266"/>
                        </a:cubicBezTo>
                        <a:cubicBezTo>
                          <a:pt x="-10948" y="167054"/>
                          <a:pt x="-24021" y="262207"/>
                          <a:pt x="126425" y="222561"/>
                        </a:cubicBezTo>
                        <a:cubicBezTo>
                          <a:pt x="126425" y="222561"/>
                          <a:pt x="215470" y="199094"/>
                          <a:pt x="229936" y="195343"/>
                        </a:cubicBezTo>
                        <a:cubicBezTo>
                          <a:pt x="244402" y="191593"/>
                          <a:pt x="266154" y="165232"/>
                          <a:pt x="236151" y="116263"/>
                        </a:cubicBezTo>
                        <a:cubicBezTo>
                          <a:pt x="211934" y="76937"/>
                          <a:pt x="230150" y="0"/>
                          <a:pt x="230150" y="0"/>
                        </a:cubicBezTo>
                        <a:lnTo>
                          <a:pt x="115816" y="29682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70" name="Graphic 9">
                  <a:extLst>
                    <a:ext uri="{FF2B5EF4-FFF2-40B4-BE49-F238E27FC236}">
                      <a16:creationId xmlns:a16="http://schemas.microsoft.com/office/drawing/2014/main" id="{91999431-9154-DDFF-1605-BB2026C8CC28}"/>
                    </a:ext>
                  </a:extLst>
                </p:cNvPr>
                <p:cNvGrpSpPr/>
                <p:nvPr/>
              </p:nvGrpSpPr>
              <p:grpSpPr>
                <a:xfrm>
                  <a:off x="4106672" y="6396624"/>
                  <a:ext cx="50847" cy="48263"/>
                  <a:chOff x="4106672" y="6396624"/>
                  <a:chExt cx="50847" cy="48263"/>
                </a:xfrm>
              </p:grpSpPr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3F6418CB-AA82-455C-1E8C-B2E964696AC6}"/>
                      </a:ext>
                    </a:extLst>
                  </p:cNvPr>
                  <p:cNvSpPr/>
                  <p:nvPr/>
                </p:nvSpPr>
                <p:spPr>
                  <a:xfrm>
                    <a:off x="4106672" y="6396624"/>
                    <a:ext cx="50673" cy="48156"/>
                  </a:xfrm>
                  <a:custGeom>
                    <a:avLst/>
                    <a:gdLst>
                      <a:gd name="connsiteX0" fmla="*/ 7100 w 50673"/>
                      <a:gd name="connsiteY0" fmla="*/ 5620 h 48156"/>
                      <a:gd name="connsiteX1" fmla="*/ 5386 w 50673"/>
                      <a:gd name="connsiteY1" fmla="*/ 30052 h 48156"/>
                      <a:gd name="connsiteX2" fmla="*/ 15780 w 50673"/>
                      <a:gd name="connsiteY2" fmla="*/ 44946 h 48156"/>
                      <a:gd name="connsiteX3" fmla="*/ 47390 w 50673"/>
                      <a:gd name="connsiteY3" fmla="*/ 33266 h 48156"/>
                      <a:gd name="connsiteX4" fmla="*/ 38925 w 50673"/>
                      <a:gd name="connsiteY4" fmla="*/ 5406 h 48156"/>
                      <a:gd name="connsiteX5" fmla="*/ 26495 w 50673"/>
                      <a:gd name="connsiteY5" fmla="*/ 3477 h 48156"/>
                      <a:gd name="connsiteX6" fmla="*/ 7207 w 50673"/>
                      <a:gd name="connsiteY6" fmla="*/ 5620 h 48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673" h="48156">
                        <a:moveTo>
                          <a:pt x="7100" y="5620"/>
                        </a:moveTo>
                        <a:cubicBezTo>
                          <a:pt x="457" y="11728"/>
                          <a:pt x="-4044" y="23408"/>
                          <a:pt x="5386" y="30052"/>
                        </a:cubicBezTo>
                        <a:cubicBezTo>
                          <a:pt x="8922" y="32516"/>
                          <a:pt x="8279" y="38946"/>
                          <a:pt x="15780" y="44946"/>
                        </a:cubicBezTo>
                        <a:cubicBezTo>
                          <a:pt x="28424" y="54805"/>
                          <a:pt x="44497" y="39374"/>
                          <a:pt x="47390" y="33266"/>
                        </a:cubicBezTo>
                        <a:cubicBezTo>
                          <a:pt x="53927" y="19550"/>
                          <a:pt x="50498" y="8192"/>
                          <a:pt x="38925" y="5406"/>
                        </a:cubicBezTo>
                        <a:cubicBezTo>
                          <a:pt x="34853" y="4442"/>
                          <a:pt x="30246" y="7442"/>
                          <a:pt x="26495" y="3477"/>
                        </a:cubicBezTo>
                        <a:cubicBezTo>
                          <a:pt x="19423" y="-3702"/>
                          <a:pt x="11279" y="1870"/>
                          <a:pt x="7207" y="5620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2A81740B-D5C7-4EF8-6259-05B71B1E297F}"/>
                      </a:ext>
                    </a:extLst>
                  </p:cNvPr>
                  <p:cNvSpPr/>
                  <p:nvPr/>
                </p:nvSpPr>
                <p:spPr>
                  <a:xfrm>
                    <a:off x="4106893" y="6406102"/>
                    <a:ext cx="50625" cy="38785"/>
                  </a:xfrm>
                  <a:custGeom>
                    <a:avLst/>
                    <a:gdLst>
                      <a:gd name="connsiteX0" fmla="*/ 46526 w 50625"/>
                      <a:gd name="connsiteY0" fmla="*/ 1286 h 38785"/>
                      <a:gd name="connsiteX1" fmla="*/ 39454 w 50625"/>
                      <a:gd name="connsiteY1" fmla="*/ 20787 h 38785"/>
                      <a:gd name="connsiteX2" fmla="*/ 19738 w 50625"/>
                      <a:gd name="connsiteY2" fmla="*/ 27432 h 38785"/>
                      <a:gd name="connsiteX3" fmla="*/ 14273 w 50625"/>
                      <a:gd name="connsiteY3" fmla="*/ 21109 h 38785"/>
                      <a:gd name="connsiteX4" fmla="*/ 6343 w 50625"/>
                      <a:gd name="connsiteY4" fmla="*/ 17680 h 38785"/>
                      <a:gd name="connsiteX5" fmla="*/ 21 w 50625"/>
                      <a:gd name="connsiteY5" fmla="*/ 10072 h 38785"/>
                      <a:gd name="connsiteX6" fmla="*/ 5379 w 50625"/>
                      <a:gd name="connsiteY6" fmla="*/ 20681 h 38785"/>
                      <a:gd name="connsiteX7" fmla="*/ 15773 w 50625"/>
                      <a:gd name="connsiteY7" fmla="*/ 35575 h 38785"/>
                      <a:gd name="connsiteX8" fmla="*/ 47383 w 50625"/>
                      <a:gd name="connsiteY8" fmla="*/ 23895 h 38785"/>
                      <a:gd name="connsiteX9" fmla="*/ 46419 w 50625"/>
                      <a:gd name="connsiteY9" fmla="*/ 0 h 38785"/>
                      <a:gd name="connsiteX10" fmla="*/ 46633 w 50625"/>
                      <a:gd name="connsiteY10" fmla="*/ 1286 h 38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625" h="38785">
                        <a:moveTo>
                          <a:pt x="46526" y="1286"/>
                        </a:moveTo>
                        <a:cubicBezTo>
                          <a:pt x="48562" y="9215"/>
                          <a:pt x="45348" y="15644"/>
                          <a:pt x="39454" y="20787"/>
                        </a:cubicBezTo>
                        <a:cubicBezTo>
                          <a:pt x="35061" y="24538"/>
                          <a:pt x="25417" y="33110"/>
                          <a:pt x="19738" y="27432"/>
                        </a:cubicBezTo>
                        <a:cubicBezTo>
                          <a:pt x="17594" y="25396"/>
                          <a:pt x="16844" y="22609"/>
                          <a:pt x="14273" y="21109"/>
                        </a:cubicBezTo>
                        <a:cubicBezTo>
                          <a:pt x="11915" y="19609"/>
                          <a:pt x="8915" y="18966"/>
                          <a:pt x="6343" y="17680"/>
                        </a:cubicBezTo>
                        <a:cubicBezTo>
                          <a:pt x="3021" y="16073"/>
                          <a:pt x="985" y="13287"/>
                          <a:pt x="21" y="10072"/>
                        </a:cubicBezTo>
                        <a:cubicBezTo>
                          <a:pt x="-193" y="13930"/>
                          <a:pt x="1200" y="17895"/>
                          <a:pt x="5379" y="20681"/>
                        </a:cubicBezTo>
                        <a:cubicBezTo>
                          <a:pt x="8915" y="23145"/>
                          <a:pt x="8272" y="29574"/>
                          <a:pt x="15773" y="35575"/>
                        </a:cubicBezTo>
                        <a:cubicBezTo>
                          <a:pt x="28417" y="45433"/>
                          <a:pt x="44490" y="30003"/>
                          <a:pt x="47383" y="23895"/>
                        </a:cubicBezTo>
                        <a:cubicBezTo>
                          <a:pt x="52205" y="13823"/>
                          <a:pt x="51455" y="5036"/>
                          <a:pt x="46419" y="0"/>
                        </a:cubicBezTo>
                        <a:cubicBezTo>
                          <a:pt x="46419" y="536"/>
                          <a:pt x="46633" y="964"/>
                          <a:pt x="46633" y="1286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29" name="Graphic 9">
                <a:extLst>
                  <a:ext uri="{FF2B5EF4-FFF2-40B4-BE49-F238E27FC236}">
                    <a16:creationId xmlns:a16="http://schemas.microsoft.com/office/drawing/2014/main" id="{73E2C749-2972-9141-A898-FE821E9AE60C}"/>
                  </a:ext>
                </a:extLst>
              </p:cNvPr>
              <p:cNvGrpSpPr/>
              <p:nvPr/>
            </p:nvGrpSpPr>
            <p:grpSpPr>
              <a:xfrm>
                <a:off x="4587503" y="5406455"/>
                <a:ext cx="503455" cy="1083595"/>
                <a:chOff x="4587503" y="5406455"/>
                <a:chExt cx="503455" cy="1083595"/>
              </a:xfrm>
            </p:grpSpPr>
            <p:grpSp>
              <p:nvGrpSpPr>
                <p:cNvPr id="1499" name="Graphic 9">
                  <a:extLst>
                    <a:ext uri="{FF2B5EF4-FFF2-40B4-BE49-F238E27FC236}">
                      <a16:creationId xmlns:a16="http://schemas.microsoft.com/office/drawing/2014/main" id="{26B33C76-CF7C-2BAC-9E8D-3BB7AF17DB5E}"/>
                    </a:ext>
                  </a:extLst>
                </p:cNvPr>
                <p:cNvGrpSpPr/>
                <p:nvPr/>
              </p:nvGrpSpPr>
              <p:grpSpPr>
                <a:xfrm>
                  <a:off x="4587503" y="5406455"/>
                  <a:ext cx="503455" cy="1083595"/>
                  <a:chOff x="4587503" y="5406455"/>
                  <a:chExt cx="503455" cy="1083595"/>
                </a:xfrm>
              </p:grpSpPr>
              <p:grpSp>
                <p:nvGrpSpPr>
                  <p:cNvPr id="1503" name="Graphic 9">
                    <a:extLst>
                      <a:ext uri="{FF2B5EF4-FFF2-40B4-BE49-F238E27FC236}">
                        <a16:creationId xmlns:a16="http://schemas.microsoft.com/office/drawing/2014/main" id="{D7D376F8-891A-4619-69D6-7119B220DE26}"/>
                      </a:ext>
                    </a:extLst>
                  </p:cNvPr>
                  <p:cNvGrpSpPr/>
                  <p:nvPr/>
                </p:nvGrpSpPr>
                <p:grpSpPr>
                  <a:xfrm>
                    <a:off x="4587503" y="5406455"/>
                    <a:ext cx="422489" cy="937282"/>
                    <a:chOff x="4587503" y="5406455"/>
                    <a:chExt cx="422489" cy="937282"/>
                  </a:xfrm>
                </p:grpSpPr>
                <p:sp>
                  <p:nvSpPr>
                    <p:cNvPr id="1505" name="Freeform: Shape 1504">
                      <a:extLst>
                        <a:ext uri="{FF2B5EF4-FFF2-40B4-BE49-F238E27FC236}">
                          <a16:creationId xmlns:a16="http://schemas.microsoft.com/office/drawing/2014/main" id="{758891B4-A4E1-DB83-2E01-8DBEE6504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7611" y="5406455"/>
                      <a:ext cx="422163" cy="937068"/>
                    </a:xfrm>
                    <a:custGeom>
                      <a:avLst/>
                      <a:gdLst>
                        <a:gd name="connsiteX0" fmla="*/ 279674 w 422163"/>
                        <a:gd name="connsiteY0" fmla="*/ 926781 h 937068"/>
                        <a:gd name="connsiteX1" fmla="*/ 291997 w 422163"/>
                        <a:gd name="connsiteY1" fmla="*/ 687719 h 937068"/>
                        <a:gd name="connsiteX2" fmla="*/ 293925 w 422163"/>
                        <a:gd name="connsiteY2" fmla="*/ 570384 h 937068"/>
                        <a:gd name="connsiteX3" fmla="*/ 292747 w 422163"/>
                        <a:gd name="connsiteY3" fmla="*/ 543917 h 937068"/>
                        <a:gd name="connsiteX4" fmla="*/ 261243 w 422163"/>
                        <a:gd name="connsiteY4" fmla="*/ 497198 h 937068"/>
                        <a:gd name="connsiteX5" fmla="*/ 0 w 422163"/>
                        <a:gd name="connsiteY5" fmla="*/ 90224 h 937068"/>
                        <a:gd name="connsiteX6" fmla="*/ 157732 w 422163"/>
                        <a:gd name="connsiteY6" fmla="*/ 0 h 937068"/>
                        <a:gd name="connsiteX7" fmla="*/ 379435 w 422163"/>
                        <a:gd name="connsiteY7" fmla="*/ 426476 h 937068"/>
                        <a:gd name="connsiteX8" fmla="*/ 393472 w 422163"/>
                        <a:gd name="connsiteY8" fmla="*/ 452300 h 937068"/>
                        <a:gd name="connsiteX9" fmla="*/ 400330 w 422163"/>
                        <a:gd name="connsiteY9" fmla="*/ 464730 h 937068"/>
                        <a:gd name="connsiteX10" fmla="*/ 403545 w 422163"/>
                        <a:gd name="connsiteY10" fmla="*/ 470516 h 937068"/>
                        <a:gd name="connsiteX11" fmla="*/ 410724 w 422163"/>
                        <a:gd name="connsiteY11" fmla="*/ 482411 h 937068"/>
                        <a:gd name="connsiteX12" fmla="*/ 422082 w 422163"/>
                        <a:gd name="connsiteY12" fmla="*/ 539953 h 937068"/>
                        <a:gd name="connsiteX13" fmla="*/ 420475 w 422163"/>
                        <a:gd name="connsiteY13" fmla="*/ 573921 h 937068"/>
                        <a:gd name="connsiteX14" fmla="*/ 407295 w 422163"/>
                        <a:gd name="connsiteY14" fmla="*/ 696935 h 937068"/>
                        <a:gd name="connsiteX15" fmla="*/ 372684 w 422163"/>
                        <a:gd name="connsiteY15" fmla="*/ 937068 h 937068"/>
                        <a:gd name="connsiteX16" fmla="*/ 279567 w 422163"/>
                        <a:gd name="connsiteY16" fmla="*/ 926567 h 937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22163" h="937068">
                          <a:moveTo>
                            <a:pt x="279674" y="926781"/>
                          </a:moveTo>
                          <a:cubicBezTo>
                            <a:pt x="284710" y="847165"/>
                            <a:pt x="289104" y="767014"/>
                            <a:pt x="291997" y="687719"/>
                          </a:cubicBezTo>
                          <a:cubicBezTo>
                            <a:pt x="293283" y="648072"/>
                            <a:pt x="294568" y="608210"/>
                            <a:pt x="293925" y="570384"/>
                          </a:cubicBezTo>
                          <a:lnTo>
                            <a:pt x="292747" y="543917"/>
                          </a:lnTo>
                          <a:lnTo>
                            <a:pt x="261243" y="497198"/>
                          </a:lnTo>
                          <a:cubicBezTo>
                            <a:pt x="172305" y="361540"/>
                            <a:pt x="86474" y="226204"/>
                            <a:pt x="0" y="90224"/>
                          </a:cubicBezTo>
                          <a:lnTo>
                            <a:pt x="157732" y="0"/>
                          </a:lnTo>
                          <a:lnTo>
                            <a:pt x="379435" y="426476"/>
                          </a:lnTo>
                          <a:lnTo>
                            <a:pt x="393472" y="452300"/>
                          </a:lnTo>
                          <a:lnTo>
                            <a:pt x="400330" y="464730"/>
                          </a:lnTo>
                          <a:lnTo>
                            <a:pt x="403545" y="470516"/>
                          </a:lnTo>
                          <a:cubicBezTo>
                            <a:pt x="404723" y="473195"/>
                            <a:pt x="408260" y="478553"/>
                            <a:pt x="410724" y="482411"/>
                          </a:cubicBezTo>
                          <a:cubicBezTo>
                            <a:pt x="419618" y="499984"/>
                            <a:pt x="422725" y="520343"/>
                            <a:pt x="422082" y="539953"/>
                          </a:cubicBezTo>
                          <a:cubicBezTo>
                            <a:pt x="421868" y="553026"/>
                            <a:pt x="421225" y="562991"/>
                            <a:pt x="420475" y="573921"/>
                          </a:cubicBezTo>
                          <a:cubicBezTo>
                            <a:pt x="417260" y="616354"/>
                            <a:pt x="412331" y="656430"/>
                            <a:pt x="407295" y="696935"/>
                          </a:cubicBezTo>
                          <a:cubicBezTo>
                            <a:pt x="397008" y="777515"/>
                            <a:pt x="385221" y="857130"/>
                            <a:pt x="372684" y="937068"/>
                          </a:cubicBezTo>
                          <a:lnTo>
                            <a:pt x="279567" y="926567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06" name="Graphic 9">
                      <a:extLst>
                        <a:ext uri="{FF2B5EF4-FFF2-40B4-BE49-F238E27FC236}">
                          <a16:creationId xmlns:a16="http://schemas.microsoft.com/office/drawing/2014/main" id="{61947724-54D3-C280-7A1C-CD7E683833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9470" y="5441709"/>
                      <a:ext cx="400415" cy="871275"/>
                      <a:chOff x="4609470" y="5441709"/>
                      <a:chExt cx="400415" cy="871275"/>
                    </a:xfrm>
                    <a:solidFill>
                      <a:srgbClr val="B0292E"/>
                    </a:solidFill>
                  </p:grpSpPr>
                  <p:sp>
                    <p:nvSpPr>
                      <p:cNvPr id="1560" name="Freeform: Shape 1559">
                        <a:extLst>
                          <a:ext uri="{FF2B5EF4-FFF2-40B4-BE49-F238E27FC236}">
                            <a16:creationId xmlns:a16="http://schemas.microsoft.com/office/drawing/2014/main" id="{9C3B623B-BB4D-B298-F4A9-E863F943C1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066" y="5810000"/>
                        <a:ext cx="149266" cy="123013"/>
                      </a:xfrm>
                      <a:custGeom>
                        <a:avLst/>
                        <a:gdLst>
                          <a:gd name="connsiteX0" fmla="*/ 149159 w 149266"/>
                          <a:gd name="connsiteY0" fmla="*/ 52934 h 123013"/>
                          <a:gd name="connsiteX1" fmla="*/ 87760 w 149266"/>
                          <a:gd name="connsiteY1" fmla="*/ 88510 h 123013"/>
                          <a:gd name="connsiteX2" fmla="*/ 34289 w 149266"/>
                          <a:gd name="connsiteY2" fmla="*/ 123014 h 123013"/>
                          <a:gd name="connsiteX3" fmla="*/ 0 w 149266"/>
                          <a:gd name="connsiteY3" fmla="*/ 71151 h 123013"/>
                          <a:gd name="connsiteX4" fmla="*/ 57006 w 149266"/>
                          <a:gd name="connsiteY4" fmla="*/ 35575 h 123013"/>
                          <a:gd name="connsiteX5" fmla="*/ 120763 w 149266"/>
                          <a:gd name="connsiteY5" fmla="*/ 0 h 123013"/>
                          <a:gd name="connsiteX6" fmla="*/ 149267 w 149266"/>
                          <a:gd name="connsiteY6" fmla="*/ 52934 h 123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9266" h="123013">
                            <a:moveTo>
                              <a:pt x="149159" y="52934"/>
                            </a:moveTo>
                            <a:cubicBezTo>
                              <a:pt x="73937" y="97940"/>
                              <a:pt x="101904" y="79830"/>
                              <a:pt x="87760" y="88510"/>
                            </a:cubicBezTo>
                            <a:cubicBezTo>
                              <a:pt x="75973" y="95689"/>
                              <a:pt x="44469" y="115727"/>
                              <a:pt x="34289" y="123014"/>
                            </a:cubicBezTo>
                            <a:lnTo>
                              <a:pt x="0" y="71151"/>
                            </a:lnTo>
                            <a:cubicBezTo>
                              <a:pt x="11251" y="63328"/>
                              <a:pt x="44683" y="42755"/>
                              <a:pt x="57006" y="35575"/>
                            </a:cubicBezTo>
                            <a:cubicBezTo>
                              <a:pt x="70293" y="27646"/>
                              <a:pt x="42433" y="44898"/>
                              <a:pt x="120763" y="0"/>
                            </a:cubicBezTo>
                            <a:lnTo>
                              <a:pt x="149267" y="5293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1" name="Freeform: Shape 1560">
                        <a:extLst>
                          <a:ext uri="{FF2B5EF4-FFF2-40B4-BE49-F238E27FC236}">
                            <a16:creationId xmlns:a16="http://schemas.microsoft.com/office/drawing/2014/main" id="{CC7483F5-769E-632C-E778-6494D145EF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7274" y="5718276"/>
                        <a:ext cx="157624" cy="126871"/>
                      </a:xfrm>
                      <a:custGeom>
                        <a:avLst/>
                        <a:gdLst>
                          <a:gd name="connsiteX0" fmla="*/ 157625 w 157624"/>
                          <a:gd name="connsiteY0" fmla="*/ 54220 h 126871"/>
                          <a:gd name="connsiteX1" fmla="*/ 91296 w 157624"/>
                          <a:gd name="connsiteY1" fmla="*/ 91296 h 126871"/>
                          <a:gd name="connsiteX2" fmla="*/ 33218 w 157624"/>
                          <a:gd name="connsiteY2" fmla="*/ 126871 h 126871"/>
                          <a:gd name="connsiteX3" fmla="*/ 0 w 157624"/>
                          <a:gd name="connsiteY3" fmla="*/ 75437 h 126871"/>
                          <a:gd name="connsiteX4" fmla="*/ 61078 w 157624"/>
                          <a:gd name="connsiteY4" fmla="*/ 37933 h 126871"/>
                          <a:gd name="connsiteX5" fmla="*/ 129229 w 157624"/>
                          <a:gd name="connsiteY5" fmla="*/ 0 h 126871"/>
                          <a:gd name="connsiteX6" fmla="*/ 157518 w 157624"/>
                          <a:gd name="connsiteY6" fmla="*/ 54113 h 1268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7624" h="126871">
                            <a:moveTo>
                              <a:pt x="157625" y="54220"/>
                            </a:moveTo>
                            <a:cubicBezTo>
                              <a:pt x="77902" y="99868"/>
                              <a:pt x="105333" y="83152"/>
                              <a:pt x="91296" y="91296"/>
                            </a:cubicBezTo>
                            <a:cubicBezTo>
                              <a:pt x="78544" y="98797"/>
                              <a:pt x="44362" y="119477"/>
                              <a:pt x="33218" y="126871"/>
                            </a:cubicBezTo>
                            <a:lnTo>
                              <a:pt x="0" y="75437"/>
                            </a:lnTo>
                            <a:cubicBezTo>
                              <a:pt x="12216" y="67186"/>
                              <a:pt x="47898" y="45541"/>
                              <a:pt x="61078" y="37933"/>
                            </a:cubicBezTo>
                            <a:cubicBezTo>
                              <a:pt x="74044" y="30325"/>
                              <a:pt x="47363" y="46505"/>
                              <a:pt x="129229" y="0"/>
                            </a:cubicBezTo>
                            <a:lnTo>
                              <a:pt x="157518" y="5411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2" name="Freeform: Shape 1561">
                        <a:extLst>
                          <a:ext uri="{FF2B5EF4-FFF2-40B4-BE49-F238E27FC236}">
                            <a16:creationId xmlns:a16="http://schemas.microsoft.com/office/drawing/2014/main" id="{06890B02-2AB8-7050-2BB8-E9FAF251C0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9470" y="5441709"/>
                        <a:ext cx="181948" cy="141122"/>
                      </a:xfrm>
                      <a:custGeom>
                        <a:avLst/>
                        <a:gdLst>
                          <a:gd name="connsiteX0" fmla="*/ 181949 w 181948"/>
                          <a:gd name="connsiteY0" fmla="*/ 54542 h 141122"/>
                          <a:gd name="connsiteX1" fmla="*/ 102654 w 181948"/>
                          <a:gd name="connsiteY1" fmla="*/ 99225 h 141122"/>
                          <a:gd name="connsiteX2" fmla="*/ 32789 w 181948"/>
                          <a:gd name="connsiteY2" fmla="*/ 141123 h 141122"/>
                          <a:gd name="connsiteX3" fmla="*/ 0 w 181948"/>
                          <a:gd name="connsiteY3" fmla="*/ 89688 h 141122"/>
                          <a:gd name="connsiteX4" fmla="*/ 73079 w 181948"/>
                          <a:gd name="connsiteY4" fmla="*/ 45541 h 141122"/>
                          <a:gd name="connsiteX5" fmla="*/ 153874 w 181948"/>
                          <a:gd name="connsiteY5" fmla="*/ 0 h 141122"/>
                          <a:gd name="connsiteX6" fmla="*/ 181842 w 181948"/>
                          <a:gd name="connsiteY6" fmla="*/ 54434 h 1411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948" h="141122">
                            <a:moveTo>
                              <a:pt x="181949" y="54542"/>
                            </a:moveTo>
                            <a:lnTo>
                              <a:pt x="102654" y="99225"/>
                            </a:lnTo>
                            <a:lnTo>
                              <a:pt x="32789" y="141123"/>
                            </a:lnTo>
                            <a:lnTo>
                              <a:pt x="0" y="89688"/>
                            </a:lnTo>
                            <a:cubicBezTo>
                              <a:pt x="14680" y="80152"/>
                              <a:pt x="57221" y="54542"/>
                              <a:pt x="73079" y="45541"/>
                            </a:cubicBezTo>
                            <a:lnTo>
                              <a:pt x="153874" y="0"/>
                            </a:lnTo>
                            <a:lnTo>
                              <a:pt x="181842" y="5443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" name="Freeform: Shape 1562">
                        <a:extLst>
                          <a:ext uri="{FF2B5EF4-FFF2-40B4-BE49-F238E27FC236}">
                            <a16:creationId xmlns:a16="http://schemas.microsoft.com/office/drawing/2014/main" id="{9EF5EEFB-3544-4439-FBC3-4D1EAD0775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5298" y="5534077"/>
                        <a:ext cx="173912" cy="136300"/>
                      </a:xfrm>
                      <a:custGeom>
                        <a:avLst/>
                        <a:gdLst>
                          <a:gd name="connsiteX0" fmla="*/ 173805 w 173912"/>
                          <a:gd name="connsiteY0" fmla="*/ 54435 h 136300"/>
                          <a:gd name="connsiteX1" fmla="*/ 98797 w 173912"/>
                          <a:gd name="connsiteY1" fmla="*/ 96547 h 136300"/>
                          <a:gd name="connsiteX2" fmla="*/ 32897 w 173912"/>
                          <a:gd name="connsiteY2" fmla="*/ 136301 h 136300"/>
                          <a:gd name="connsiteX3" fmla="*/ 0 w 173912"/>
                          <a:gd name="connsiteY3" fmla="*/ 84759 h 136300"/>
                          <a:gd name="connsiteX4" fmla="*/ 69222 w 173912"/>
                          <a:gd name="connsiteY4" fmla="*/ 42862 h 136300"/>
                          <a:gd name="connsiteX5" fmla="*/ 145730 w 173912"/>
                          <a:gd name="connsiteY5" fmla="*/ 0 h 136300"/>
                          <a:gd name="connsiteX6" fmla="*/ 173912 w 173912"/>
                          <a:gd name="connsiteY6" fmla="*/ 54435 h 1363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3912" h="136300">
                            <a:moveTo>
                              <a:pt x="173805" y="54435"/>
                            </a:moveTo>
                            <a:lnTo>
                              <a:pt x="98797" y="96547"/>
                            </a:lnTo>
                            <a:lnTo>
                              <a:pt x="32897" y="136301"/>
                            </a:lnTo>
                            <a:lnTo>
                              <a:pt x="0" y="84759"/>
                            </a:lnTo>
                            <a:cubicBezTo>
                              <a:pt x="13823" y="75651"/>
                              <a:pt x="54220" y="51541"/>
                              <a:pt x="69222" y="42862"/>
                            </a:cubicBezTo>
                            <a:lnTo>
                              <a:pt x="145730" y="0"/>
                            </a:lnTo>
                            <a:lnTo>
                              <a:pt x="173912" y="5443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" name="Freeform: Shape 1563">
                        <a:extLst>
                          <a:ext uri="{FF2B5EF4-FFF2-40B4-BE49-F238E27FC236}">
                            <a16:creationId xmlns:a16="http://schemas.microsoft.com/office/drawing/2014/main" id="{22832BC0-51D4-610A-E41F-819E7AEB27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1125" y="5626230"/>
                        <a:ext cx="165768" cy="131585"/>
                      </a:xfrm>
                      <a:custGeom>
                        <a:avLst/>
                        <a:gdLst>
                          <a:gd name="connsiteX0" fmla="*/ 165768 w 165768"/>
                          <a:gd name="connsiteY0" fmla="*/ 54328 h 131585"/>
                          <a:gd name="connsiteX1" fmla="*/ 95046 w 165768"/>
                          <a:gd name="connsiteY1" fmla="*/ 93868 h 131585"/>
                          <a:gd name="connsiteX2" fmla="*/ 33004 w 165768"/>
                          <a:gd name="connsiteY2" fmla="*/ 131586 h 131585"/>
                          <a:gd name="connsiteX3" fmla="*/ 0 w 165768"/>
                          <a:gd name="connsiteY3" fmla="*/ 80045 h 131585"/>
                          <a:gd name="connsiteX4" fmla="*/ 65150 w 165768"/>
                          <a:gd name="connsiteY4" fmla="*/ 40397 h 131585"/>
                          <a:gd name="connsiteX5" fmla="*/ 137480 w 165768"/>
                          <a:gd name="connsiteY5" fmla="*/ 0 h 131585"/>
                          <a:gd name="connsiteX6" fmla="*/ 165768 w 165768"/>
                          <a:gd name="connsiteY6" fmla="*/ 54328 h 1315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5768" h="131585">
                            <a:moveTo>
                              <a:pt x="165768" y="54328"/>
                            </a:moveTo>
                            <a:lnTo>
                              <a:pt x="95046" y="93868"/>
                            </a:lnTo>
                            <a:cubicBezTo>
                              <a:pt x="81330" y="101904"/>
                              <a:pt x="45005" y="123657"/>
                              <a:pt x="33004" y="131586"/>
                            </a:cubicBezTo>
                            <a:lnTo>
                              <a:pt x="0" y="80045"/>
                            </a:lnTo>
                            <a:cubicBezTo>
                              <a:pt x="12966" y="71472"/>
                              <a:pt x="51006" y="48541"/>
                              <a:pt x="65150" y="40397"/>
                            </a:cubicBezTo>
                            <a:lnTo>
                              <a:pt x="137480" y="0"/>
                            </a:lnTo>
                            <a:lnTo>
                              <a:pt x="165768" y="5432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5" name="Freeform: Shape 1564">
                        <a:extLst>
                          <a:ext uri="{FF2B5EF4-FFF2-40B4-BE49-F238E27FC236}">
                            <a16:creationId xmlns:a16="http://schemas.microsoft.com/office/drawing/2014/main" id="{55F697A3-DA23-F462-E40F-93DBC426DD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5000" y="6137251"/>
                        <a:ext cx="114119" cy="72114"/>
                      </a:xfrm>
                      <a:custGeom>
                        <a:avLst/>
                        <a:gdLst>
                          <a:gd name="connsiteX0" fmla="*/ 105547 w 114119"/>
                          <a:gd name="connsiteY0" fmla="*/ 72115 h 72114"/>
                          <a:gd name="connsiteX1" fmla="*/ 50148 w 114119"/>
                          <a:gd name="connsiteY1" fmla="*/ 63971 h 72114"/>
                          <a:gd name="connsiteX2" fmla="*/ 0 w 114119"/>
                          <a:gd name="connsiteY2" fmla="*/ 60543 h 72114"/>
                          <a:gd name="connsiteX3" fmla="*/ 2893 w 114119"/>
                          <a:gd name="connsiteY3" fmla="*/ 0 h 72114"/>
                          <a:gd name="connsiteX4" fmla="*/ 56470 w 114119"/>
                          <a:gd name="connsiteY4" fmla="*/ 3000 h 72114"/>
                          <a:gd name="connsiteX5" fmla="*/ 114120 w 114119"/>
                          <a:gd name="connsiteY5" fmla="*/ 11037 h 72114"/>
                          <a:gd name="connsiteX6" fmla="*/ 105655 w 114119"/>
                          <a:gd name="connsiteY6" fmla="*/ 72115 h 72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119" h="72114">
                            <a:moveTo>
                              <a:pt x="105547" y="72115"/>
                            </a:moveTo>
                            <a:cubicBezTo>
                              <a:pt x="33539" y="63435"/>
                              <a:pt x="66543" y="65579"/>
                              <a:pt x="50148" y="63971"/>
                            </a:cubicBezTo>
                            <a:cubicBezTo>
                              <a:pt x="39219" y="62900"/>
                              <a:pt x="9965" y="60649"/>
                              <a:pt x="0" y="60543"/>
                            </a:cubicBezTo>
                            <a:lnTo>
                              <a:pt x="2893" y="0"/>
                            </a:lnTo>
                            <a:cubicBezTo>
                              <a:pt x="13823" y="0"/>
                              <a:pt x="45112" y="2036"/>
                              <a:pt x="56470" y="3000"/>
                            </a:cubicBezTo>
                            <a:cubicBezTo>
                              <a:pt x="72008" y="4393"/>
                              <a:pt x="38683" y="2572"/>
                              <a:pt x="114120" y="11037"/>
                            </a:cubicBezTo>
                            <a:lnTo>
                              <a:pt x="105655" y="7211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6" name="Freeform: Shape 1565">
                        <a:extLst>
                          <a:ext uri="{FF2B5EF4-FFF2-40B4-BE49-F238E27FC236}">
                            <a16:creationId xmlns:a16="http://schemas.microsoft.com/office/drawing/2014/main" id="{F2398DBC-5325-C443-7C34-52411C2A8D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9320" y="6240226"/>
                        <a:ext cx="105118" cy="72758"/>
                      </a:xfrm>
                      <a:custGeom>
                        <a:avLst/>
                        <a:gdLst>
                          <a:gd name="connsiteX0" fmla="*/ 95903 w 105118"/>
                          <a:gd name="connsiteY0" fmla="*/ 72651 h 72758"/>
                          <a:gd name="connsiteX1" fmla="*/ 45648 w 105118"/>
                          <a:gd name="connsiteY1" fmla="*/ 64079 h 72758"/>
                          <a:gd name="connsiteX2" fmla="*/ 0 w 105118"/>
                          <a:gd name="connsiteY2" fmla="*/ 60650 h 72758"/>
                          <a:gd name="connsiteX3" fmla="*/ 3536 w 105118"/>
                          <a:gd name="connsiteY3" fmla="*/ 0 h 72758"/>
                          <a:gd name="connsiteX4" fmla="*/ 52506 w 105118"/>
                          <a:gd name="connsiteY4" fmla="*/ 3322 h 72758"/>
                          <a:gd name="connsiteX5" fmla="*/ 105119 w 105118"/>
                          <a:gd name="connsiteY5" fmla="*/ 11894 h 72758"/>
                          <a:gd name="connsiteX6" fmla="*/ 95903 w 105118"/>
                          <a:gd name="connsiteY6" fmla="*/ 72758 h 72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5118" h="72758">
                            <a:moveTo>
                              <a:pt x="95903" y="72651"/>
                            </a:moveTo>
                            <a:cubicBezTo>
                              <a:pt x="29789" y="63650"/>
                              <a:pt x="61614" y="65793"/>
                              <a:pt x="45648" y="64079"/>
                            </a:cubicBezTo>
                            <a:cubicBezTo>
                              <a:pt x="35683" y="63114"/>
                              <a:pt x="9108" y="60757"/>
                              <a:pt x="0" y="60650"/>
                            </a:cubicBezTo>
                            <a:lnTo>
                              <a:pt x="3536" y="0"/>
                            </a:lnTo>
                            <a:cubicBezTo>
                              <a:pt x="13501" y="0"/>
                              <a:pt x="42005" y="2250"/>
                              <a:pt x="52506" y="3322"/>
                            </a:cubicBezTo>
                            <a:cubicBezTo>
                              <a:pt x="67722" y="4822"/>
                              <a:pt x="35361" y="2893"/>
                              <a:pt x="105119" y="11894"/>
                            </a:cubicBezTo>
                            <a:lnTo>
                              <a:pt x="95903" y="7275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7" name="Freeform: Shape 1566">
                        <a:extLst>
                          <a:ext uri="{FF2B5EF4-FFF2-40B4-BE49-F238E27FC236}">
                            <a16:creationId xmlns:a16="http://schemas.microsoft.com/office/drawing/2014/main" id="{DDA69EF1-3F9C-FDAB-53F6-CE993E4ECA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9607" y="6034790"/>
                        <a:ext cx="122477" cy="70635"/>
                      </a:xfrm>
                      <a:custGeom>
                        <a:avLst/>
                        <a:gdLst>
                          <a:gd name="connsiteX0" fmla="*/ 115084 w 122477"/>
                          <a:gd name="connsiteY0" fmla="*/ 70635 h 70635"/>
                          <a:gd name="connsiteX1" fmla="*/ 54542 w 122477"/>
                          <a:gd name="connsiteY1" fmla="*/ 63242 h 70635"/>
                          <a:gd name="connsiteX2" fmla="*/ 0 w 122477"/>
                          <a:gd name="connsiteY2" fmla="*/ 60134 h 70635"/>
                          <a:gd name="connsiteX3" fmla="*/ 1607 w 122477"/>
                          <a:gd name="connsiteY3" fmla="*/ 21 h 70635"/>
                          <a:gd name="connsiteX4" fmla="*/ 59792 w 122477"/>
                          <a:gd name="connsiteY4" fmla="*/ 2164 h 70635"/>
                          <a:gd name="connsiteX5" fmla="*/ 122478 w 122477"/>
                          <a:gd name="connsiteY5" fmla="*/ 8808 h 70635"/>
                          <a:gd name="connsiteX6" fmla="*/ 115084 w 122477"/>
                          <a:gd name="connsiteY6" fmla="*/ 70635 h 70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2477" h="70635">
                            <a:moveTo>
                              <a:pt x="115084" y="70635"/>
                            </a:moveTo>
                            <a:cubicBezTo>
                              <a:pt x="37611" y="62813"/>
                              <a:pt x="71258" y="64528"/>
                              <a:pt x="54542" y="63242"/>
                            </a:cubicBezTo>
                            <a:cubicBezTo>
                              <a:pt x="42648" y="62278"/>
                              <a:pt x="10715" y="60242"/>
                              <a:pt x="0" y="60134"/>
                            </a:cubicBezTo>
                            <a:lnTo>
                              <a:pt x="1607" y="21"/>
                            </a:lnTo>
                            <a:cubicBezTo>
                              <a:pt x="13502" y="-194"/>
                              <a:pt x="47362" y="1307"/>
                              <a:pt x="59792" y="2164"/>
                            </a:cubicBezTo>
                            <a:cubicBezTo>
                              <a:pt x="75544" y="3128"/>
                              <a:pt x="41683" y="1949"/>
                              <a:pt x="122478" y="8808"/>
                            </a:cubicBezTo>
                            <a:lnTo>
                              <a:pt x="115084" y="7063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8" name="Freeform: Shape 1567">
                        <a:extLst>
                          <a:ext uri="{FF2B5EF4-FFF2-40B4-BE49-F238E27FC236}">
                            <a16:creationId xmlns:a16="http://schemas.microsoft.com/office/drawing/2014/main" id="{31297819-2015-2A1D-540C-E15B1EFDAB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0357" y="5921334"/>
                        <a:ext cx="129528" cy="78544"/>
                      </a:xfrm>
                      <a:custGeom>
                        <a:avLst/>
                        <a:gdLst>
                          <a:gd name="connsiteX0" fmla="*/ 126228 w 129528"/>
                          <a:gd name="connsiteY0" fmla="*/ 78544 h 78544"/>
                          <a:gd name="connsiteX1" fmla="*/ 60435 w 129528"/>
                          <a:gd name="connsiteY1" fmla="*/ 73401 h 78544"/>
                          <a:gd name="connsiteX2" fmla="*/ 1286 w 129528"/>
                          <a:gd name="connsiteY2" fmla="*/ 72115 h 78544"/>
                          <a:gd name="connsiteX3" fmla="*/ 750 w 129528"/>
                          <a:gd name="connsiteY3" fmla="*/ 43612 h 78544"/>
                          <a:gd name="connsiteX4" fmla="*/ 0 w 129528"/>
                          <a:gd name="connsiteY4" fmla="*/ 29039 h 78544"/>
                          <a:gd name="connsiteX5" fmla="*/ 61185 w 129528"/>
                          <a:gd name="connsiteY5" fmla="*/ 13073 h 78544"/>
                          <a:gd name="connsiteX6" fmla="*/ 128157 w 129528"/>
                          <a:gd name="connsiteY6" fmla="*/ 0 h 78544"/>
                          <a:gd name="connsiteX7" fmla="*/ 129336 w 129528"/>
                          <a:gd name="connsiteY7" fmla="*/ 28717 h 78544"/>
                          <a:gd name="connsiteX8" fmla="*/ 128586 w 129528"/>
                          <a:gd name="connsiteY8" fmla="*/ 45969 h 78544"/>
                          <a:gd name="connsiteX9" fmla="*/ 126121 w 129528"/>
                          <a:gd name="connsiteY9" fmla="*/ 78437 h 78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9528" h="78544">
                            <a:moveTo>
                              <a:pt x="126228" y="78544"/>
                            </a:moveTo>
                            <a:cubicBezTo>
                              <a:pt x="43398" y="73508"/>
                              <a:pt x="77258" y="74151"/>
                              <a:pt x="60435" y="73401"/>
                            </a:cubicBezTo>
                            <a:cubicBezTo>
                              <a:pt x="47577" y="72865"/>
                              <a:pt x="12966" y="71901"/>
                              <a:pt x="1286" y="72115"/>
                            </a:cubicBezTo>
                            <a:lnTo>
                              <a:pt x="750" y="43612"/>
                            </a:lnTo>
                            <a:lnTo>
                              <a:pt x="0" y="29039"/>
                            </a:lnTo>
                            <a:lnTo>
                              <a:pt x="61185" y="13073"/>
                            </a:lnTo>
                            <a:lnTo>
                              <a:pt x="128157" y="0"/>
                            </a:lnTo>
                            <a:cubicBezTo>
                              <a:pt x="129229" y="9537"/>
                              <a:pt x="129871" y="21859"/>
                              <a:pt x="129336" y="28717"/>
                            </a:cubicBezTo>
                            <a:lnTo>
                              <a:pt x="128586" y="45969"/>
                            </a:lnTo>
                            <a:lnTo>
                              <a:pt x="126121" y="784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7" name="Graphic 9">
                      <a:extLst>
                        <a:ext uri="{FF2B5EF4-FFF2-40B4-BE49-F238E27FC236}">
                          <a16:creationId xmlns:a16="http://schemas.microsoft.com/office/drawing/2014/main" id="{34AEDCF3-3F4F-BA13-05D5-C85310E3F9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87503" y="5406563"/>
                      <a:ext cx="422489" cy="937175"/>
                      <a:chOff x="4587503" y="5406563"/>
                      <a:chExt cx="422489" cy="937175"/>
                    </a:xfrm>
                  </p:grpSpPr>
                  <p:sp>
                    <p:nvSpPr>
                      <p:cNvPr id="1540" name="Freeform: Shape 1539">
                        <a:extLst>
                          <a:ext uri="{FF2B5EF4-FFF2-40B4-BE49-F238E27FC236}">
                            <a16:creationId xmlns:a16="http://schemas.microsoft.com/office/drawing/2014/main" id="{7DD14426-BE47-FC4C-A641-5F300F13C2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7503" y="5406563"/>
                        <a:ext cx="175840" cy="123335"/>
                      </a:xfrm>
                      <a:custGeom>
                        <a:avLst/>
                        <a:gdLst>
                          <a:gd name="connsiteX0" fmla="*/ 157732 w 175840"/>
                          <a:gd name="connsiteY0" fmla="*/ 0 h 123335"/>
                          <a:gd name="connsiteX1" fmla="*/ 175841 w 175840"/>
                          <a:gd name="connsiteY1" fmla="*/ 35254 h 123335"/>
                          <a:gd name="connsiteX2" fmla="*/ 95046 w 175840"/>
                          <a:gd name="connsiteY2" fmla="*/ 80795 h 123335"/>
                          <a:gd name="connsiteX3" fmla="*/ 77794 w 175840"/>
                          <a:gd name="connsiteY3" fmla="*/ 90974 h 123335"/>
                          <a:gd name="connsiteX4" fmla="*/ 21002 w 175840"/>
                          <a:gd name="connsiteY4" fmla="*/ 123335 h 123335"/>
                          <a:gd name="connsiteX5" fmla="*/ 0 w 175840"/>
                          <a:gd name="connsiteY5" fmla="*/ 90331 h 123335"/>
                          <a:gd name="connsiteX6" fmla="*/ 157732 w 175840"/>
                          <a:gd name="connsiteY6" fmla="*/ 107 h 123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5840" h="123335">
                            <a:moveTo>
                              <a:pt x="157732" y="0"/>
                            </a:moveTo>
                            <a:lnTo>
                              <a:pt x="175841" y="35254"/>
                            </a:lnTo>
                            <a:lnTo>
                              <a:pt x="95046" y="80795"/>
                            </a:lnTo>
                            <a:lnTo>
                              <a:pt x="77794" y="90974"/>
                            </a:lnTo>
                            <a:cubicBezTo>
                              <a:pt x="53899" y="91510"/>
                              <a:pt x="25824" y="113370"/>
                              <a:pt x="21002" y="123335"/>
                            </a:cubicBezTo>
                            <a:lnTo>
                              <a:pt x="0" y="90331"/>
                            </a:lnTo>
                            <a:lnTo>
                              <a:pt x="157732" y="10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1" name="Freeform: Shape 1540">
                        <a:extLst>
                          <a:ext uri="{FF2B5EF4-FFF2-40B4-BE49-F238E27FC236}">
                            <a16:creationId xmlns:a16="http://schemas.microsoft.com/office/drawing/2014/main" id="{E5DB29A6-04A0-33F1-A8A7-45F8EF12AA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13839" y="5496251"/>
                        <a:ext cx="97082" cy="78972"/>
                      </a:xfrm>
                      <a:custGeom>
                        <a:avLst/>
                        <a:gdLst>
                          <a:gd name="connsiteX0" fmla="*/ 0 w 97082"/>
                          <a:gd name="connsiteY0" fmla="*/ 43719 h 78972"/>
                          <a:gd name="connsiteX1" fmla="*/ 77580 w 97082"/>
                          <a:gd name="connsiteY1" fmla="*/ 0 h 78972"/>
                          <a:gd name="connsiteX2" fmla="*/ 97082 w 97082"/>
                          <a:gd name="connsiteY2" fmla="*/ 37826 h 78972"/>
                          <a:gd name="connsiteX3" fmla="*/ 23574 w 97082"/>
                          <a:gd name="connsiteY3" fmla="*/ 78973 h 78972"/>
                          <a:gd name="connsiteX4" fmla="*/ 0 w 97082"/>
                          <a:gd name="connsiteY4" fmla="*/ 43719 h 78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082" h="78972">
                            <a:moveTo>
                              <a:pt x="0" y="43719"/>
                            </a:moveTo>
                            <a:lnTo>
                              <a:pt x="77580" y="0"/>
                            </a:lnTo>
                            <a:lnTo>
                              <a:pt x="97082" y="37826"/>
                            </a:lnTo>
                            <a:lnTo>
                              <a:pt x="23574" y="78973"/>
                            </a:lnTo>
                            <a:lnTo>
                              <a:pt x="0" y="4371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2" name="Freeform: Shape 1541">
                        <a:extLst>
                          <a:ext uri="{FF2B5EF4-FFF2-40B4-BE49-F238E27FC236}">
                            <a16:creationId xmlns:a16="http://schemas.microsoft.com/office/drawing/2014/main" id="{94A4FD43-7779-BF87-A8FF-AB67E4662C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0095" y="5588511"/>
                        <a:ext cx="88509" cy="75008"/>
                      </a:xfrm>
                      <a:custGeom>
                        <a:avLst/>
                        <a:gdLst>
                          <a:gd name="connsiteX0" fmla="*/ 0 w 88509"/>
                          <a:gd name="connsiteY0" fmla="*/ 38790 h 75008"/>
                          <a:gd name="connsiteX1" fmla="*/ 69008 w 88509"/>
                          <a:gd name="connsiteY1" fmla="*/ 0 h 75008"/>
                          <a:gd name="connsiteX2" fmla="*/ 88510 w 88509"/>
                          <a:gd name="connsiteY2" fmla="*/ 37826 h 75008"/>
                          <a:gd name="connsiteX3" fmla="*/ 22074 w 88509"/>
                          <a:gd name="connsiteY3" fmla="*/ 75008 h 75008"/>
                          <a:gd name="connsiteX4" fmla="*/ 0 w 88509"/>
                          <a:gd name="connsiteY4" fmla="*/ 38790 h 75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509" h="75008">
                            <a:moveTo>
                              <a:pt x="0" y="38790"/>
                            </a:moveTo>
                            <a:lnTo>
                              <a:pt x="69008" y="0"/>
                            </a:lnTo>
                            <a:lnTo>
                              <a:pt x="88510" y="37826"/>
                            </a:lnTo>
                            <a:lnTo>
                              <a:pt x="22074" y="75008"/>
                            </a:lnTo>
                            <a:lnTo>
                              <a:pt x="0" y="3879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3" name="Freeform: Shape 1542">
                        <a:extLst>
                          <a:ext uri="{FF2B5EF4-FFF2-40B4-BE49-F238E27FC236}">
                            <a16:creationId xmlns:a16="http://schemas.microsoft.com/office/drawing/2014/main" id="{EF6FC992-274B-85D7-9C5F-842E477DF7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47222" y="5995699"/>
                        <a:ext cx="59363" cy="47898"/>
                      </a:xfrm>
                      <a:custGeom>
                        <a:avLst/>
                        <a:gdLst>
                          <a:gd name="connsiteX0" fmla="*/ 2036 w 59363"/>
                          <a:gd name="connsiteY0" fmla="*/ 0 h 47898"/>
                          <a:gd name="connsiteX1" fmla="*/ 59364 w 59363"/>
                          <a:gd name="connsiteY1" fmla="*/ 4072 h 47898"/>
                          <a:gd name="connsiteX2" fmla="*/ 54970 w 59363"/>
                          <a:gd name="connsiteY2" fmla="*/ 47898 h 47898"/>
                          <a:gd name="connsiteX3" fmla="*/ 0 w 59363"/>
                          <a:gd name="connsiteY3" fmla="*/ 42541 h 47898"/>
                          <a:gd name="connsiteX4" fmla="*/ 2036 w 59363"/>
                          <a:gd name="connsiteY4" fmla="*/ 0 h 478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363" h="47898">
                            <a:moveTo>
                              <a:pt x="2036" y="0"/>
                            </a:moveTo>
                            <a:lnTo>
                              <a:pt x="59364" y="4072"/>
                            </a:lnTo>
                            <a:lnTo>
                              <a:pt x="54970" y="47898"/>
                            </a:lnTo>
                            <a:cubicBezTo>
                              <a:pt x="16716" y="44577"/>
                              <a:pt x="4179" y="43184"/>
                              <a:pt x="0" y="42541"/>
                            </a:cubicBezTo>
                            <a:lnTo>
                              <a:pt x="2036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4" name="Freeform: Shape 1543">
                        <a:extLst>
                          <a:ext uri="{FF2B5EF4-FFF2-40B4-BE49-F238E27FC236}">
                            <a16:creationId xmlns:a16="http://schemas.microsoft.com/office/drawing/2014/main" id="{6E7A3CB3-EA25-39CE-E5E8-066E655A21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3672" y="5680557"/>
                        <a:ext cx="82937" cy="72114"/>
                      </a:xfrm>
                      <a:custGeom>
                        <a:avLst/>
                        <a:gdLst>
                          <a:gd name="connsiteX0" fmla="*/ 0 w 82937"/>
                          <a:gd name="connsiteY0" fmla="*/ 35575 h 72114"/>
                          <a:gd name="connsiteX1" fmla="*/ 63221 w 82937"/>
                          <a:gd name="connsiteY1" fmla="*/ 0 h 72114"/>
                          <a:gd name="connsiteX2" fmla="*/ 82938 w 82937"/>
                          <a:gd name="connsiteY2" fmla="*/ 37826 h 72114"/>
                          <a:gd name="connsiteX3" fmla="*/ 21538 w 82937"/>
                          <a:gd name="connsiteY3" fmla="*/ 72115 h 72114"/>
                          <a:gd name="connsiteX4" fmla="*/ 0 w 82937"/>
                          <a:gd name="connsiteY4" fmla="*/ 35575 h 72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937" h="72114">
                            <a:moveTo>
                              <a:pt x="0" y="35575"/>
                            </a:moveTo>
                            <a:lnTo>
                              <a:pt x="63221" y="0"/>
                            </a:lnTo>
                            <a:lnTo>
                              <a:pt x="82938" y="37826"/>
                            </a:lnTo>
                            <a:lnTo>
                              <a:pt x="21538" y="72115"/>
                            </a:lnTo>
                            <a:lnTo>
                              <a:pt x="0" y="3557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5" name="Freeform: Shape 1544">
                        <a:extLst>
                          <a:ext uri="{FF2B5EF4-FFF2-40B4-BE49-F238E27FC236}">
                            <a16:creationId xmlns:a16="http://schemas.microsoft.com/office/drawing/2014/main" id="{E0ADA0F7-DA14-B9AF-F031-9D9AB38BE7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6392" y="5772496"/>
                        <a:ext cx="78330" cy="69436"/>
                      </a:xfrm>
                      <a:custGeom>
                        <a:avLst/>
                        <a:gdLst>
                          <a:gd name="connsiteX0" fmla="*/ 0 w 78330"/>
                          <a:gd name="connsiteY0" fmla="*/ 32897 h 69436"/>
                          <a:gd name="connsiteX1" fmla="*/ 58507 w 78330"/>
                          <a:gd name="connsiteY1" fmla="*/ 0 h 69436"/>
                          <a:gd name="connsiteX2" fmla="*/ 78330 w 78330"/>
                          <a:gd name="connsiteY2" fmla="*/ 37504 h 69436"/>
                          <a:gd name="connsiteX3" fmla="*/ 21645 w 78330"/>
                          <a:gd name="connsiteY3" fmla="*/ 69436 h 69436"/>
                          <a:gd name="connsiteX4" fmla="*/ 0 w 78330"/>
                          <a:gd name="connsiteY4" fmla="*/ 32897 h 69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330" h="69436">
                            <a:moveTo>
                              <a:pt x="0" y="32897"/>
                            </a:moveTo>
                            <a:lnTo>
                              <a:pt x="58507" y="0"/>
                            </a:lnTo>
                            <a:lnTo>
                              <a:pt x="78330" y="37504"/>
                            </a:lnTo>
                            <a:lnTo>
                              <a:pt x="21645" y="69436"/>
                            </a:lnTo>
                            <a:lnTo>
                              <a:pt x="0" y="3289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6" name="Freeform: Shape 1545">
                        <a:extLst>
                          <a:ext uri="{FF2B5EF4-FFF2-40B4-BE49-F238E27FC236}">
                            <a16:creationId xmlns:a16="http://schemas.microsoft.com/office/drawing/2014/main" id="{48BF28DE-82E5-B944-4506-DC8A01AAE3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4792" y="6099425"/>
                        <a:ext cx="59899" cy="48969"/>
                      </a:xfrm>
                      <a:custGeom>
                        <a:avLst/>
                        <a:gdLst>
                          <a:gd name="connsiteX0" fmla="*/ 7286 w 59899"/>
                          <a:gd name="connsiteY0" fmla="*/ 0 h 48969"/>
                          <a:gd name="connsiteX1" fmla="*/ 59899 w 59899"/>
                          <a:gd name="connsiteY1" fmla="*/ 6108 h 48969"/>
                          <a:gd name="connsiteX2" fmla="*/ 54220 w 59899"/>
                          <a:gd name="connsiteY2" fmla="*/ 48970 h 48969"/>
                          <a:gd name="connsiteX3" fmla="*/ 0 w 59899"/>
                          <a:gd name="connsiteY3" fmla="*/ 41255 h 48969"/>
                          <a:gd name="connsiteX4" fmla="*/ 7179 w 59899"/>
                          <a:gd name="connsiteY4" fmla="*/ 0 h 489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899" h="48969">
                            <a:moveTo>
                              <a:pt x="7286" y="0"/>
                            </a:moveTo>
                            <a:cubicBezTo>
                              <a:pt x="11037" y="750"/>
                              <a:pt x="22502" y="2250"/>
                              <a:pt x="59899" y="6108"/>
                            </a:cubicBezTo>
                            <a:lnTo>
                              <a:pt x="54220" y="48970"/>
                            </a:lnTo>
                            <a:cubicBezTo>
                              <a:pt x="-13287" y="41362"/>
                              <a:pt x="6215" y="42112"/>
                              <a:pt x="0" y="41255"/>
                            </a:cubicBezTo>
                            <a:cubicBezTo>
                              <a:pt x="2893" y="27968"/>
                              <a:pt x="5358" y="14252"/>
                              <a:pt x="71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7" name="Freeform: Shape 1546">
                        <a:extLst>
                          <a:ext uri="{FF2B5EF4-FFF2-40B4-BE49-F238E27FC236}">
                            <a16:creationId xmlns:a16="http://schemas.microsoft.com/office/drawing/2014/main" id="{5C259B1B-0490-08BD-D8AB-1DA4E99968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9434" y="5862935"/>
                        <a:ext cx="79080" cy="70079"/>
                      </a:xfrm>
                      <a:custGeom>
                        <a:avLst/>
                        <a:gdLst>
                          <a:gd name="connsiteX0" fmla="*/ 107 w 79080"/>
                          <a:gd name="connsiteY0" fmla="*/ 31504 h 70079"/>
                          <a:gd name="connsiteX1" fmla="*/ 53792 w 79080"/>
                          <a:gd name="connsiteY1" fmla="*/ 0 h 70079"/>
                          <a:gd name="connsiteX2" fmla="*/ 64614 w 79080"/>
                          <a:gd name="connsiteY2" fmla="*/ 19395 h 70079"/>
                          <a:gd name="connsiteX3" fmla="*/ 79080 w 79080"/>
                          <a:gd name="connsiteY3" fmla="*/ 58399 h 70079"/>
                          <a:gd name="connsiteX4" fmla="*/ 19609 w 79080"/>
                          <a:gd name="connsiteY4" fmla="*/ 70079 h 70079"/>
                          <a:gd name="connsiteX5" fmla="*/ 11573 w 79080"/>
                          <a:gd name="connsiteY5" fmla="*/ 49827 h 70079"/>
                          <a:gd name="connsiteX6" fmla="*/ 0 w 79080"/>
                          <a:gd name="connsiteY6" fmla="*/ 31504 h 70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9080" h="70079">
                            <a:moveTo>
                              <a:pt x="107" y="31504"/>
                            </a:moveTo>
                            <a:lnTo>
                              <a:pt x="53792" y="0"/>
                            </a:lnTo>
                            <a:lnTo>
                              <a:pt x="64614" y="19395"/>
                            </a:lnTo>
                            <a:cubicBezTo>
                              <a:pt x="72865" y="30968"/>
                              <a:pt x="76937" y="44576"/>
                              <a:pt x="79080" y="58399"/>
                            </a:cubicBezTo>
                            <a:lnTo>
                              <a:pt x="19609" y="70079"/>
                            </a:lnTo>
                            <a:cubicBezTo>
                              <a:pt x="19609" y="62578"/>
                              <a:pt x="16395" y="55721"/>
                              <a:pt x="11573" y="49827"/>
                            </a:cubicBezTo>
                            <a:lnTo>
                              <a:pt x="0" y="3150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8" name="Freeform: Shape 1547">
                        <a:extLst>
                          <a:ext uri="{FF2B5EF4-FFF2-40B4-BE49-F238E27FC236}">
                            <a16:creationId xmlns:a16="http://schemas.microsoft.com/office/drawing/2014/main" id="{C3820EEA-E77D-555F-3BC2-32D498FF4B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7284" y="6300876"/>
                        <a:ext cx="97939" cy="42861"/>
                      </a:xfrm>
                      <a:custGeom>
                        <a:avLst/>
                        <a:gdLst>
                          <a:gd name="connsiteX0" fmla="*/ 0 w 97939"/>
                          <a:gd name="connsiteY0" fmla="*/ 32360 h 42861"/>
                          <a:gd name="connsiteX1" fmla="*/ 2036 w 97939"/>
                          <a:gd name="connsiteY1" fmla="*/ 0 h 42861"/>
                          <a:gd name="connsiteX2" fmla="*/ 47684 w 97939"/>
                          <a:gd name="connsiteY2" fmla="*/ 3429 h 42861"/>
                          <a:gd name="connsiteX3" fmla="*/ 97939 w 97939"/>
                          <a:gd name="connsiteY3" fmla="*/ 12001 h 42861"/>
                          <a:gd name="connsiteX4" fmla="*/ 93117 w 97939"/>
                          <a:gd name="connsiteY4" fmla="*/ 42862 h 42861"/>
                          <a:gd name="connsiteX5" fmla="*/ 0 w 97939"/>
                          <a:gd name="connsiteY5" fmla="*/ 32360 h 42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7939" h="42861">
                            <a:moveTo>
                              <a:pt x="0" y="32360"/>
                            </a:moveTo>
                            <a:lnTo>
                              <a:pt x="2036" y="0"/>
                            </a:lnTo>
                            <a:cubicBezTo>
                              <a:pt x="11144" y="107"/>
                              <a:pt x="37719" y="2357"/>
                              <a:pt x="47684" y="3429"/>
                            </a:cubicBezTo>
                            <a:cubicBezTo>
                              <a:pt x="63757" y="5250"/>
                              <a:pt x="31932" y="3000"/>
                              <a:pt x="97939" y="12001"/>
                            </a:cubicBezTo>
                            <a:lnTo>
                              <a:pt x="93117" y="42862"/>
                            </a:lnTo>
                            <a:lnTo>
                              <a:pt x="0" y="3236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9" name="Freeform: Shape 1548">
                        <a:extLst>
                          <a:ext uri="{FF2B5EF4-FFF2-40B4-BE49-F238E27FC236}">
                            <a16:creationId xmlns:a16="http://schemas.microsoft.com/office/drawing/2014/main" id="{EA791139-30A0-7212-04F3-06BE21B075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5179" y="6200472"/>
                        <a:ext cx="95474" cy="51434"/>
                      </a:xfrm>
                      <a:custGeom>
                        <a:avLst/>
                        <a:gdLst>
                          <a:gd name="connsiteX0" fmla="*/ 36647 w 95474"/>
                          <a:gd name="connsiteY0" fmla="*/ 42968 h 51434"/>
                          <a:gd name="connsiteX1" fmla="*/ 0 w 95474"/>
                          <a:gd name="connsiteY1" fmla="*/ 40183 h 51434"/>
                          <a:gd name="connsiteX2" fmla="*/ 13716 w 95474"/>
                          <a:gd name="connsiteY2" fmla="*/ 35575 h 51434"/>
                          <a:gd name="connsiteX3" fmla="*/ 32254 w 95474"/>
                          <a:gd name="connsiteY3" fmla="*/ 0 h 51434"/>
                          <a:gd name="connsiteX4" fmla="*/ 40076 w 95474"/>
                          <a:gd name="connsiteY4" fmla="*/ 643 h 51434"/>
                          <a:gd name="connsiteX5" fmla="*/ 95475 w 95474"/>
                          <a:gd name="connsiteY5" fmla="*/ 8786 h 51434"/>
                          <a:gd name="connsiteX6" fmla="*/ 89260 w 95474"/>
                          <a:gd name="connsiteY6" fmla="*/ 51434 h 51434"/>
                          <a:gd name="connsiteX7" fmla="*/ 36647 w 95474"/>
                          <a:gd name="connsiteY7" fmla="*/ 42862 h 514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5474" h="51434">
                            <a:moveTo>
                              <a:pt x="36647" y="42968"/>
                            </a:moveTo>
                            <a:lnTo>
                              <a:pt x="0" y="40183"/>
                            </a:lnTo>
                            <a:cubicBezTo>
                              <a:pt x="6108" y="38897"/>
                              <a:pt x="12323" y="37504"/>
                              <a:pt x="13716" y="35575"/>
                            </a:cubicBezTo>
                            <a:cubicBezTo>
                              <a:pt x="20467" y="26467"/>
                              <a:pt x="26682" y="14251"/>
                              <a:pt x="32254" y="0"/>
                            </a:cubicBezTo>
                            <a:lnTo>
                              <a:pt x="40076" y="643"/>
                            </a:lnTo>
                            <a:cubicBezTo>
                              <a:pt x="56578" y="2250"/>
                              <a:pt x="23574" y="107"/>
                              <a:pt x="95475" y="8786"/>
                            </a:cubicBezTo>
                            <a:lnTo>
                              <a:pt x="89260" y="51434"/>
                            </a:lnTo>
                            <a:cubicBezTo>
                              <a:pt x="19502" y="42433"/>
                              <a:pt x="51863" y="44362"/>
                              <a:pt x="36647" y="42862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550" name="Graphic 9">
                        <a:extLst>
                          <a:ext uri="{FF2B5EF4-FFF2-40B4-BE49-F238E27FC236}">
                            <a16:creationId xmlns:a16="http://schemas.microsoft.com/office/drawing/2014/main" id="{EF00D27E-7F77-3D88-81B2-0A5ECA317C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65298" y="5441709"/>
                        <a:ext cx="344695" cy="871168"/>
                        <a:chOff x="4665298" y="5441709"/>
                        <a:chExt cx="344695" cy="871168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551" name="Freeform: Shape 1550">
                          <a:extLst>
                            <a:ext uri="{FF2B5EF4-FFF2-40B4-BE49-F238E27FC236}">
                              <a16:creationId xmlns:a16="http://schemas.microsoft.com/office/drawing/2014/main" id="{0AF129BC-C44B-D76A-D626-9BD20CC99D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98038" y="5810000"/>
                          <a:ext cx="85187" cy="84437"/>
                        </a:xfrm>
                        <a:custGeom>
                          <a:avLst/>
                          <a:gdLst>
                            <a:gd name="connsiteX0" fmla="*/ 0 w 85187"/>
                            <a:gd name="connsiteY0" fmla="*/ 31932 h 84437"/>
                            <a:gd name="connsiteX1" fmla="*/ 56685 w 85187"/>
                            <a:gd name="connsiteY1" fmla="*/ 0 h 84437"/>
                            <a:gd name="connsiteX2" fmla="*/ 85188 w 85187"/>
                            <a:gd name="connsiteY2" fmla="*/ 52934 h 84437"/>
                            <a:gd name="connsiteX3" fmla="*/ 31504 w 85187"/>
                            <a:gd name="connsiteY3" fmla="*/ 84438 h 84437"/>
                            <a:gd name="connsiteX4" fmla="*/ 0 w 85187"/>
                            <a:gd name="connsiteY4" fmla="*/ 31932 h 84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87" h="84437">
                              <a:moveTo>
                                <a:pt x="0" y="31932"/>
                              </a:moveTo>
                              <a:lnTo>
                                <a:pt x="56685" y="0"/>
                              </a:lnTo>
                              <a:lnTo>
                                <a:pt x="85188" y="52934"/>
                              </a:lnTo>
                              <a:lnTo>
                                <a:pt x="31504" y="84438"/>
                              </a:lnTo>
                              <a:lnTo>
                                <a:pt x="0" y="3193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2" name="Freeform: Shape 1551">
                          <a:extLst>
                            <a:ext uri="{FF2B5EF4-FFF2-40B4-BE49-F238E27FC236}">
                              <a16:creationId xmlns:a16="http://schemas.microsoft.com/office/drawing/2014/main" id="{E984BF4B-00D5-9900-6921-6E5609248F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5211" y="5718383"/>
                          <a:ext cx="89688" cy="87009"/>
                        </a:xfrm>
                        <a:custGeom>
                          <a:avLst/>
                          <a:gdLst>
                            <a:gd name="connsiteX0" fmla="*/ 0 w 89688"/>
                            <a:gd name="connsiteY0" fmla="*/ 34289 h 87009"/>
                            <a:gd name="connsiteX1" fmla="*/ 61400 w 89688"/>
                            <a:gd name="connsiteY1" fmla="*/ 0 h 87009"/>
                            <a:gd name="connsiteX2" fmla="*/ 89688 w 89688"/>
                            <a:gd name="connsiteY2" fmla="*/ 54113 h 87009"/>
                            <a:gd name="connsiteX3" fmla="*/ 31182 w 89688"/>
                            <a:gd name="connsiteY3" fmla="*/ 87010 h 87009"/>
                            <a:gd name="connsiteX4" fmla="*/ 0 w 89688"/>
                            <a:gd name="connsiteY4" fmla="*/ 34289 h 870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688" h="87009">
                              <a:moveTo>
                                <a:pt x="0" y="34289"/>
                              </a:moveTo>
                              <a:lnTo>
                                <a:pt x="61400" y="0"/>
                              </a:lnTo>
                              <a:lnTo>
                                <a:pt x="89688" y="54113"/>
                              </a:lnTo>
                              <a:lnTo>
                                <a:pt x="31182" y="87010"/>
                              </a:lnTo>
                              <a:lnTo>
                                <a:pt x="0" y="3428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3" name="Freeform: Shape 1552">
                          <a:extLst>
                            <a:ext uri="{FF2B5EF4-FFF2-40B4-BE49-F238E27FC236}">
                              <a16:creationId xmlns:a16="http://schemas.microsoft.com/office/drawing/2014/main" id="{BB661F7D-FA8C-1087-3230-5862FD6BFB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65298" y="5441709"/>
                          <a:ext cx="126014" cy="98153"/>
                        </a:xfrm>
                        <a:custGeom>
                          <a:avLst/>
                          <a:gdLst>
                            <a:gd name="connsiteX0" fmla="*/ 15216 w 126014"/>
                            <a:gd name="connsiteY0" fmla="*/ 58614 h 98153"/>
                            <a:gd name="connsiteX1" fmla="*/ 0 w 126014"/>
                            <a:gd name="connsiteY1" fmla="*/ 55721 h 98153"/>
                            <a:gd name="connsiteX2" fmla="*/ 17252 w 126014"/>
                            <a:gd name="connsiteY2" fmla="*/ 45541 h 98153"/>
                            <a:gd name="connsiteX3" fmla="*/ 98047 w 126014"/>
                            <a:gd name="connsiteY3" fmla="*/ 0 h 98153"/>
                            <a:gd name="connsiteX4" fmla="*/ 126014 w 126014"/>
                            <a:gd name="connsiteY4" fmla="*/ 54434 h 98153"/>
                            <a:gd name="connsiteX5" fmla="*/ 48434 w 126014"/>
                            <a:gd name="connsiteY5" fmla="*/ 98154 h 98153"/>
                            <a:gd name="connsiteX6" fmla="*/ 15216 w 126014"/>
                            <a:gd name="connsiteY6" fmla="*/ 58506 h 981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6014" h="98153">
                              <a:moveTo>
                                <a:pt x="15216" y="58614"/>
                              </a:moveTo>
                              <a:cubicBezTo>
                                <a:pt x="10501" y="56256"/>
                                <a:pt x="5358" y="55613"/>
                                <a:pt x="0" y="55721"/>
                              </a:cubicBezTo>
                              <a:lnTo>
                                <a:pt x="17252" y="45541"/>
                              </a:lnTo>
                              <a:lnTo>
                                <a:pt x="98047" y="0"/>
                              </a:lnTo>
                              <a:lnTo>
                                <a:pt x="126014" y="54434"/>
                              </a:lnTo>
                              <a:lnTo>
                                <a:pt x="48434" y="98154"/>
                              </a:lnTo>
                              <a:cubicBezTo>
                                <a:pt x="33218" y="76187"/>
                                <a:pt x="21431" y="61935"/>
                                <a:pt x="15216" y="5850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4" name="Freeform: Shape 1553">
                          <a:extLst>
                            <a:ext uri="{FF2B5EF4-FFF2-40B4-BE49-F238E27FC236}">
                              <a16:creationId xmlns:a16="http://schemas.microsoft.com/office/drawing/2014/main" id="{756059AF-602A-3120-443A-2A8425EAD3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37413" y="5534077"/>
                          <a:ext cx="101689" cy="93224"/>
                        </a:xfrm>
                        <a:custGeom>
                          <a:avLst/>
                          <a:gdLst>
                            <a:gd name="connsiteX0" fmla="*/ 0 w 101689"/>
                            <a:gd name="connsiteY0" fmla="*/ 41147 h 93224"/>
                            <a:gd name="connsiteX1" fmla="*/ 73508 w 101689"/>
                            <a:gd name="connsiteY1" fmla="*/ 0 h 93224"/>
                            <a:gd name="connsiteX2" fmla="*/ 101690 w 101689"/>
                            <a:gd name="connsiteY2" fmla="*/ 54435 h 93224"/>
                            <a:gd name="connsiteX3" fmla="*/ 32682 w 101689"/>
                            <a:gd name="connsiteY3" fmla="*/ 93225 h 93224"/>
                            <a:gd name="connsiteX4" fmla="*/ 0 w 101689"/>
                            <a:gd name="connsiteY4" fmla="*/ 41147 h 932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689" h="93224">
                              <a:moveTo>
                                <a:pt x="0" y="41147"/>
                              </a:moveTo>
                              <a:lnTo>
                                <a:pt x="73508" y="0"/>
                              </a:lnTo>
                              <a:lnTo>
                                <a:pt x="101690" y="54435"/>
                              </a:lnTo>
                              <a:lnTo>
                                <a:pt x="32682" y="93225"/>
                              </a:lnTo>
                              <a:lnTo>
                                <a:pt x="0" y="411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5" name="Freeform: Shape 1554">
                          <a:extLst>
                            <a:ext uri="{FF2B5EF4-FFF2-40B4-BE49-F238E27FC236}">
                              <a16:creationId xmlns:a16="http://schemas.microsoft.com/office/drawing/2014/main" id="{5D00E0CF-DCBE-0970-0C11-E8045279CD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92169" y="5626337"/>
                          <a:ext cx="94724" cy="89795"/>
                        </a:xfrm>
                        <a:custGeom>
                          <a:avLst/>
                          <a:gdLst>
                            <a:gd name="connsiteX0" fmla="*/ 0 w 94724"/>
                            <a:gd name="connsiteY0" fmla="*/ 37183 h 89795"/>
                            <a:gd name="connsiteX1" fmla="*/ 66436 w 94724"/>
                            <a:gd name="connsiteY1" fmla="*/ 0 h 89795"/>
                            <a:gd name="connsiteX2" fmla="*/ 94725 w 94724"/>
                            <a:gd name="connsiteY2" fmla="*/ 54220 h 89795"/>
                            <a:gd name="connsiteX3" fmla="*/ 31504 w 94724"/>
                            <a:gd name="connsiteY3" fmla="*/ 89796 h 89795"/>
                            <a:gd name="connsiteX4" fmla="*/ 0 w 94724"/>
                            <a:gd name="connsiteY4" fmla="*/ 37183 h 897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4724" h="89795">
                              <a:moveTo>
                                <a:pt x="0" y="37183"/>
                              </a:moveTo>
                              <a:lnTo>
                                <a:pt x="66436" y="0"/>
                              </a:lnTo>
                              <a:lnTo>
                                <a:pt x="94725" y="54220"/>
                              </a:lnTo>
                              <a:lnTo>
                                <a:pt x="31504" y="89796"/>
                              </a:lnTo>
                              <a:lnTo>
                                <a:pt x="0" y="37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6" name="Freeform: Shape 1555">
                          <a:extLst>
                            <a:ext uri="{FF2B5EF4-FFF2-40B4-BE49-F238E27FC236}">
                              <a16:creationId xmlns:a16="http://schemas.microsoft.com/office/drawing/2014/main" id="{8A433F6C-CF60-FD25-9E36-3E606B8315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7326" y="6140572"/>
                          <a:ext cx="71686" cy="68793"/>
                        </a:xfrm>
                        <a:custGeom>
                          <a:avLst/>
                          <a:gdLst>
                            <a:gd name="connsiteX0" fmla="*/ 0 w 71686"/>
                            <a:gd name="connsiteY0" fmla="*/ 59900 h 68793"/>
                            <a:gd name="connsiteX1" fmla="*/ 17466 w 71686"/>
                            <a:gd name="connsiteY1" fmla="*/ 0 h 68793"/>
                            <a:gd name="connsiteX2" fmla="*/ 71687 w 71686"/>
                            <a:gd name="connsiteY2" fmla="*/ 7715 h 68793"/>
                            <a:gd name="connsiteX3" fmla="*/ 63221 w 71686"/>
                            <a:gd name="connsiteY3" fmla="*/ 68793 h 68793"/>
                            <a:gd name="connsiteX4" fmla="*/ 7822 w 71686"/>
                            <a:gd name="connsiteY4" fmla="*/ 60649 h 68793"/>
                            <a:gd name="connsiteX5" fmla="*/ 0 w 71686"/>
                            <a:gd name="connsiteY5" fmla="*/ 60006 h 687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1686" h="68793">
                              <a:moveTo>
                                <a:pt x="0" y="59900"/>
                              </a:moveTo>
                              <a:cubicBezTo>
                                <a:pt x="6858" y="42647"/>
                                <a:pt x="12751" y="22181"/>
                                <a:pt x="17466" y="0"/>
                              </a:cubicBezTo>
                              <a:cubicBezTo>
                                <a:pt x="23681" y="750"/>
                                <a:pt x="4179" y="0"/>
                                <a:pt x="71687" y="7715"/>
                              </a:cubicBezTo>
                              <a:lnTo>
                                <a:pt x="63221" y="68793"/>
                              </a:lnTo>
                              <a:cubicBezTo>
                                <a:pt x="-8787" y="60114"/>
                                <a:pt x="24217" y="62257"/>
                                <a:pt x="7822" y="60649"/>
                              </a:cubicBezTo>
                              <a:lnTo>
                                <a:pt x="0" y="60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7" name="Freeform: Shape 1556">
                          <a:extLst>
                            <a:ext uri="{FF2B5EF4-FFF2-40B4-BE49-F238E27FC236}">
                              <a16:creationId xmlns:a16="http://schemas.microsoft.com/office/drawing/2014/main" id="{C133A3A5-4402-347A-EB2E-1E3596C337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69213" y="6240655"/>
                          <a:ext cx="105118" cy="72222"/>
                        </a:xfrm>
                        <a:custGeom>
                          <a:avLst/>
                          <a:gdLst>
                            <a:gd name="connsiteX0" fmla="*/ 45648 w 105118"/>
                            <a:gd name="connsiteY0" fmla="*/ 63650 h 72222"/>
                            <a:gd name="connsiteX1" fmla="*/ 0 w 105118"/>
                            <a:gd name="connsiteY1" fmla="*/ 60221 h 72222"/>
                            <a:gd name="connsiteX2" fmla="*/ 3322 w 105118"/>
                            <a:gd name="connsiteY2" fmla="*/ 4071 h 72222"/>
                            <a:gd name="connsiteX3" fmla="*/ 15859 w 105118"/>
                            <a:gd name="connsiteY3" fmla="*/ 0 h 72222"/>
                            <a:gd name="connsiteX4" fmla="*/ 52506 w 105118"/>
                            <a:gd name="connsiteY4" fmla="*/ 2785 h 72222"/>
                            <a:gd name="connsiteX5" fmla="*/ 105119 w 105118"/>
                            <a:gd name="connsiteY5" fmla="*/ 11358 h 72222"/>
                            <a:gd name="connsiteX6" fmla="*/ 95904 w 105118"/>
                            <a:gd name="connsiteY6" fmla="*/ 72222 h 72222"/>
                            <a:gd name="connsiteX7" fmla="*/ 45648 w 105118"/>
                            <a:gd name="connsiteY7" fmla="*/ 63650 h 72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118" h="72222">
                              <a:moveTo>
                                <a:pt x="45648" y="63650"/>
                              </a:moveTo>
                              <a:cubicBezTo>
                                <a:pt x="35683" y="62685"/>
                                <a:pt x="9108" y="60328"/>
                                <a:pt x="0" y="60221"/>
                              </a:cubicBezTo>
                              <a:lnTo>
                                <a:pt x="3322" y="4071"/>
                              </a:lnTo>
                              <a:cubicBezTo>
                                <a:pt x="4608" y="2464"/>
                                <a:pt x="10180" y="1286"/>
                                <a:pt x="15859" y="0"/>
                              </a:cubicBezTo>
                              <a:lnTo>
                                <a:pt x="52506" y="2785"/>
                              </a:lnTo>
                              <a:cubicBezTo>
                                <a:pt x="67722" y="4286"/>
                                <a:pt x="35361" y="2357"/>
                                <a:pt x="105119" y="11358"/>
                              </a:cubicBezTo>
                              <a:lnTo>
                                <a:pt x="95904" y="72222"/>
                              </a:lnTo>
                              <a:cubicBezTo>
                                <a:pt x="29789" y="63221"/>
                                <a:pt x="61614" y="65364"/>
                                <a:pt x="45648" y="636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8" name="Freeform: Shape 1557">
                          <a:extLst>
                            <a:ext uri="{FF2B5EF4-FFF2-40B4-BE49-F238E27FC236}">
                              <a16:creationId xmlns:a16="http://schemas.microsoft.com/office/drawing/2014/main" id="{82E9FD30-AA73-A35F-BF87-17E7E168E6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2078" y="6038240"/>
                          <a:ext cx="60006" cy="67185"/>
                        </a:xfrm>
                        <a:custGeom>
                          <a:avLst/>
                          <a:gdLst>
                            <a:gd name="connsiteX0" fmla="*/ 4500 w 60006"/>
                            <a:gd name="connsiteY0" fmla="*/ 10286 h 67185"/>
                            <a:gd name="connsiteX1" fmla="*/ 5036 w 60006"/>
                            <a:gd name="connsiteY1" fmla="*/ 0 h 67185"/>
                            <a:gd name="connsiteX2" fmla="*/ 60007 w 60006"/>
                            <a:gd name="connsiteY2" fmla="*/ 5358 h 67185"/>
                            <a:gd name="connsiteX3" fmla="*/ 52613 w 60006"/>
                            <a:gd name="connsiteY3" fmla="*/ 67186 h 67185"/>
                            <a:gd name="connsiteX4" fmla="*/ 0 w 60006"/>
                            <a:gd name="connsiteY4" fmla="*/ 61078 h 67185"/>
                            <a:gd name="connsiteX5" fmla="*/ 4608 w 60006"/>
                            <a:gd name="connsiteY5" fmla="*/ 10286 h 671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006" h="67185">
                              <a:moveTo>
                                <a:pt x="4500" y="10286"/>
                              </a:moveTo>
                              <a:lnTo>
                                <a:pt x="5036" y="0"/>
                              </a:lnTo>
                              <a:cubicBezTo>
                                <a:pt x="9322" y="643"/>
                                <a:pt x="21752" y="2036"/>
                                <a:pt x="60007" y="5358"/>
                              </a:cubicBezTo>
                              <a:lnTo>
                                <a:pt x="52613" y="67186"/>
                              </a:lnTo>
                              <a:cubicBezTo>
                                <a:pt x="15216" y="63435"/>
                                <a:pt x="3750" y="61828"/>
                                <a:pt x="0" y="61078"/>
                              </a:cubicBezTo>
                              <a:cubicBezTo>
                                <a:pt x="2250" y="44469"/>
                                <a:pt x="3965" y="27324"/>
                                <a:pt x="4608" y="102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59" name="Freeform: Shape 1558">
                          <a:extLst>
                            <a:ext uri="{FF2B5EF4-FFF2-40B4-BE49-F238E27FC236}">
                              <a16:creationId xmlns:a16="http://schemas.microsoft.com/office/drawing/2014/main" id="{9AB9058D-F8BB-DF89-9F01-556B901CC9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9151" y="5921441"/>
                          <a:ext cx="60842" cy="78437"/>
                        </a:xfrm>
                        <a:custGeom>
                          <a:avLst/>
                          <a:gdLst>
                            <a:gd name="connsiteX0" fmla="*/ 0 w 60842"/>
                            <a:gd name="connsiteY0" fmla="*/ 11680 h 78437"/>
                            <a:gd name="connsiteX1" fmla="*/ 59471 w 60842"/>
                            <a:gd name="connsiteY1" fmla="*/ 0 h 78437"/>
                            <a:gd name="connsiteX2" fmla="*/ 60650 w 60842"/>
                            <a:gd name="connsiteY2" fmla="*/ 28718 h 78437"/>
                            <a:gd name="connsiteX3" fmla="*/ 59899 w 60842"/>
                            <a:gd name="connsiteY3" fmla="*/ 45969 h 78437"/>
                            <a:gd name="connsiteX4" fmla="*/ 57435 w 60842"/>
                            <a:gd name="connsiteY4" fmla="*/ 78437 h 78437"/>
                            <a:gd name="connsiteX5" fmla="*/ 107 w 60842"/>
                            <a:gd name="connsiteY5" fmla="*/ 74365 h 78437"/>
                            <a:gd name="connsiteX6" fmla="*/ 0 w 60842"/>
                            <a:gd name="connsiteY6" fmla="*/ 11680 h 78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0842" h="78437">
                              <a:moveTo>
                                <a:pt x="0" y="11680"/>
                              </a:moveTo>
                              <a:lnTo>
                                <a:pt x="59471" y="0"/>
                              </a:lnTo>
                              <a:cubicBezTo>
                                <a:pt x="60542" y="9537"/>
                                <a:pt x="61185" y="21860"/>
                                <a:pt x="60650" y="28718"/>
                              </a:cubicBezTo>
                              <a:lnTo>
                                <a:pt x="59899" y="45969"/>
                              </a:lnTo>
                              <a:lnTo>
                                <a:pt x="57435" y="78437"/>
                              </a:lnTo>
                              <a:lnTo>
                                <a:pt x="107" y="74365"/>
                              </a:lnTo>
                              <a:cubicBezTo>
                                <a:pt x="643" y="56256"/>
                                <a:pt x="1929" y="36754"/>
                                <a:pt x="0" y="116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1508" name="Freeform: Shape 1507">
                      <a:extLst>
                        <a:ext uri="{FF2B5EF4-FFF2-40B4-BE49-F238E27FC236}">
                          <a16:creationId xmlns:a16="http://schemas.microsoft.com/office/drawing/2014/main" id="{44F2A5AE-24FA-DA69-7033-B7F4A1FD33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7611" y="5406455"/>
                      <a:ext cx="422163" cy="937068"/>
                    </a:xfrm>
                    <a:custGeom>
                      <a:avLst/>
                      <a:gdLst>
                        <a:gd name="connsiteX0" fmla="*/ 279674 w 422163"/>
                        <a:gd name="connsiteY0" fmla="*/ 926781 h 937068"/>
                        <a:gd name="connsiteX1" fmla="*/ 291997 w 422163"/>
                        <a:gd name="connsiteY1" fmla="*/ 687719 h 937068"/>
                        <a:gd name="connsiteX2" fmla="*/ 293925 w 422163"/>
                        <a:gd name="connsiteY2" fmla="*/ 570384 h 937068"/>
                        <a:gd name="connsiteX3" fmla="*/ 292747 w 422163"/>
                        <a:gd name="connsiteY3" fmla="*/ 543917 h 937068"/>
                        <a:gd name="connsiteX4" fmla="*/ 261243 w 422163"/>
                        <a:gd name="connsiteY4" fmla="*/ 497198 h 937068"/>
                        <a:gd name="connsiteX5" fmla="*/ 0 w 422163"/>
                        <a:gd name="connsiteY5" fmla="*/ 90224 h 937068"/>
                        <a:gd name="connsiteX6" fmla="*/ 157732 w 422163"/>
                        <a:gd name="connsiteY6" fmla="*/ 0 h 937068"/>
                        <a:gd name="connsiteX7" fmla="*/ 379435 w 422163"/>
                        <a:gd name="connsiteY7" fmla="*/ 426476 h 937068"/>
                        <a:gd name="connsiteX8" fmla="*/ 393472 w 422163"/>
                        <a:gd name="connsiteY8" fmla="*/ 452300 h 937068"/>
                        <a:gd name="connsiteX9" fmla="*/ 400330 w 422163"/>
                        <a:gd name="connsiteY9" fmla="*/ 464730 h 937068"/>
                        <a:gd name="connsiteX10" fmla="*/ 403545 w 422163"/>
                        <a:gd name="connsiteY10" fmla="*/ 470516 h 937068"/>
                        <a:gd name="connsiteX11" fmla="*/ 410724 w 422163"/>
                        <a:gd name="connsiteY11" fmla="*/ 482411 h 937068"/>
                        <a:gd name="connsiteX12" fmla="*/ 422082 w 422163"/>
                        <a:gd name="connsiteY12" fmla="*/ 539953 h 937068"/>
                        <a:gd name="connsiteX13" fmla="*/ 420475 w 422163"/>
                        <a:gd name="connsiteY13" fmla="*/ 573921 h 937068"/>
                        <a:gd name="connsiteX14" fmla="*/ 407295 w 422163"/>
                        <a:gd name="connsiteY14" fmla="*/ 696935 h 937068"/>
                        <a:gd name="connsiteX15" fmla="*/ 372684 w 422163"/>
                        <a:gd name="connsiteY15" fmla="*/ 937068 h 937068"/>
                        <a:gd name="connsiteX16" fmla="*/ 279567 w 422163"/>
                        <a:gd name="connsiteY16" fmla="*/ 926567 h 937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22163" h="937068">
                          <a:moveTo>
                            <a:pt x="279674" y="926781"/>
                          </a:moveTo>
                          <a:cubicBezTo>
                            <a:pt x="284710" y="847165"/>
                            <a:pt x="289104" y="767014"/>
                            <a:pt x="291997" y="687719"/>
                          </a:cubicBezTo>
                          <a:cubicBezTo>
                            <a:pt x="293283" y="648072"/>
                            <a:pt x="294568" y="608210"/>
                            <a:pt x="293925" y="570384"/>
                          </a:cubicBezTo>
                          <a:lnTo>
                            <a:pt x="292747" y="543917"/>
                          </a:lnTo>
                          <a:lnTo>
                            <a:pt x="261243" y="497198"/>
                          </a:lnTo>
                          <a:cubicBezTo>
                            <a:pt x="172305" y="361540"/>
                            <a:pt x="86474" y="226204"/>
                            <a:pt x="0" y="90224"/>
                          </a:cubicBezTo>
                          <a:lnTo>
                            <a:pt x="157732" y="0"/>
                          </a:lnTo>
                          <a:lnTo>
                            <a:pt x="379435" y="426476"/>
                          </a:lnTo>
                          <a:lnTo>
                            <a:pt x="393472" y="452300"/>
                          </a:lnTo>
                          <a:lnTo>
                            <a:pt x="400330" y="464730"/>
                          </a:lnTo>
                          <a:lnTo>
                            <a:pt x="403545" y="470516"/>
                          </a:lnTo>
                          <a:cubicBezTo>
                            <a:pt x="404723" y="473195"/>
                            <a:pt x="408260" y="478553"/>
                            <a:pt x="410724" y="482411"/>
                          </a:cubicBezTo>
                          <a:cubicBezTo>
                            <a:pt x="419618" y="499984"/>
                            <a:pt x="422725" y="520343"/>
                            <a:pt x="422082" y="539953"/>
                          </a:cubicBezTo>
                          <a:cubicBezTo>
                            <a:pt x="421868" y="553026"/>
                            <a:pt x="421225" y="562991"/>
                            <a:pt x="420475" y="573921"/>
                          </a:cubicBezTo>
                          <a:cubicBezTo>
                            <a:pt x="417260" y="616354"/>
                            <a:pt x="412331" y="656430"/>
                            <a:pt x="407295" y="696935"/>
                          </a:cubicBezTo>
                          <a:cubicBezTo>
                            <a:pt x="397008" y="777515"/>
                            <a:pt x="385221" y="857130"/>
                            <a:pt x="372684" y="937068"/>
                          </a:cubicBezTo>
                          <a:lnTo>
                            <a:pt x="279567" y="926567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09" name="Graphic 9">
                      <a:extLst>
                        <a:ext uri="{FF2B5EF4-FFF2-40B4-BE49-F238E27FC236}">
                          <a16:creationId xmlns:a16="http://schemas.microsoft.com/office/drawing/2014/main" id="{2BEEDB14-CC3E-61BB-A4A1-F816533E32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9470" y="5441709"/>
                      <a:ext cx="400415" cy="871275"/>
                      <a:chOff x="4609470" y="5441709"/>
                      <a:chExt cx="400415" cy="871275"/>
                    </a:xfrm>
                    <a:solidFill>
                      <a:srgbClr val="B0292E"/>
                    </a:solidFill>
                  </p:grpSpPr>
                  <p:sp>
                    <p:nvSpPr>
                      <p:cNvPr id="1531" name="Freeform: Shape 1530">
                        <a:extLst>
                          <a:ext uri="{FF2B5EF4-FFF2-40B4-BE49-F238E27FC236}">
                            <a16:creationId xmlns:a16="http://schemas.microsoft.com/office/drawing/2014/main" id="{6D753275-4C42-4090-FDDF-EAD83BD2F8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066" y="5810000"/>
                        <a:ext cx="149266" cy="123013"/>
                      </a:xfrm>
                      <a:custGeom>
                        <a:avLst/>
                        <a:gdLst>
                          <a:gd name="connsiteX0" fmla="*/ 149159 w 149266"/>
                          <a:gd name="connsiteY0" fmla="*/ 52934 h 123013"/>
                          <a:gd name="connsiteX1" fmla="*/ 87760 w 149266"/>
                          <a:gd name="connsiteY1" fmla="*/ 88510 h 123013"/>
                          <a:gd name="connsiteX2" fmla="*/ 34289 w 149266"/>
                          <a:gd name="connsiteY2" fmla="*/ 123014 h 123013"/>
                          <a:gd name="connsiteX3" fmla="*/ 0 w 149266"/>
                          <a:gd name="connsiteY3" fmla="*/ 71151 h 123013"/>
                          <a:gd name="connsiteX4" fmla="*/ 57006 w 149266"/>
                          <a:gd name="connsiteY4" fmla="*/ 35575 h 123013"/>
                          <a:gd name="connsiteX5" fmla="*/ 120763 w 149266"/>
                          <a:gd name="connsiteY5" fmla="*/ 0 h 123013"/>
                          <a:gd name="connsiteX6" fmla="*/ 149267 w 149266"/>
                          <a:gd name="connsiteY6" fmla="*/ 52934 h 123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9266" h="123013">
                            <a:moveTo>
                              <a:pt x="149159" y="52934"/>
                            </a:moveTo>
                            <a:cubicBezTo>
                              <a:pt x="73937" y="97940"/>
                              <a:pt x="101904" y="79830"/>
                              <a:pt x="87760" y="88510"/>
                            </a:cubicBezTo>
                            <a:cubicBezTo>
                              <a:pt x="75973" y="95689"/>
                              <a:pt x="44469" y="115727"/>
                              <a:pt x="34289" y="123014"/>
                            </a:cubicBezTo>
                            <a:lnTo>
                              <a:pt x="0" y="71151"/>
                            </a:lnTo>
                            <a:cubicBezTo>
                              <a:pt x="11251" y="63328"/>
                              <a:pt x="44683" y="42755"/>
                              <a:pt x="57006" y="35575"/>
                            </a:cubicBezTo>
                            <a:cubicBezTo>
                              <a:pt x="70293" y="27646"/>
                              <a:pt x="42433" y="44898"/>
                              <a:pt x="120763" y="0"/>
                            </a:cubicBezTo>
                            <a:lnTo>
                              <a:pt x="149267" y="5293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2" name="Freeform: Shape 1531">
                        <a:extLst>
                          <a:ext uri="{FF2B5EF4-FFF2-40B4-BE49-F238E27FC236}">
                            <a16:creationId xmlns:a16="http://schemas.microsoft.com/office/drawing/2014/main" id="{74A15956-6411-046D-20B4-AE47E7AFEE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7274" y="5718276"/>
                        <a:ext cx="157624" cy="126871"/>
                      </a:xfrm>
                      <a:custGeom>
                        <a:avLst/>
                        <a:gdLst>
                          <a:gd name="connsiteX0" fmla="*/ 157625 w 157624"/>
                          <a:gd name="connsiteY0" fmla="*/ 54220 h 126871"/>
                          <a:gd name="connsiteX1" fmla="*/ 91296 w 157624"/>
                          <a:gd name="connsiteY1" fmla="*/ 91296 h 126871"/>
                          <a:gd name="connsiteX2" fmla="*/ 33218 w 157624"/>
                          <a:gd name="connsiteY2" fmla="*/ 126871 h 126871"/>
                          <a:gd name="connsiteX3" fmla="*/ 0 w 157624"/>
                          <a:gd name="connsiteY3" fmla="*/ 75437 h 126871"/>
                          <a:gd name="connsiteX4" fmla="*/ 61078 w 157624"/>
                          <a:gd name="connsiteY4" fmla="*/ 37933 h 126871"/>
                          <a:gd name="connsiteX5" fmla="*/ 129229 w 157624"/>
                          <a:gd name="connsiteY5" fmla="*/ 0 h 126871"/>
                          <a:gd name="connsiteX6" fmla="*/ 157518 w 157624"/>
                          <a:gd name="connsiteY6" fmla="*/ 54113 h 1268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7624" h="126871">
                            <a:moveTo>
                              <a:pt x="157625" y="54220"/>
                            </a:moveTo>
                            <a:cubicBezTo>
                              <a:pt x="77902" y="99868"/>
                              <a:pt x="105333" y="83152"/>
                              <a:pt x="91296" y="91296"/>
                            </a:cubicBezTo>
                            <a:cubicBezTo>
                              <a:pt x="78544" y="98797"/>
                              <a:pt x="44362" y="119477"/>
                              <a:pt x="33218" y="126871"/>
                            </a:cubicBezTo>
                            <a:lnTo>
                              <a:pt x="0" y="75437"/>
                            </a:lnTo>
                            <a:cubicBezTo>
                              <a:pt x="12216" y="67186"/>
                              <a:pt x="47898" y="45541"/>
                              <a:pt x="61078" y="37933"/>
                            </a:cubicBezTo>
                            <a:cubicBezTo>
                              <a:pt x="74044" y="30325"/>
                              <a:pt x="47363" y="46505"/>
                              <a:pt x="129229" y="0"/>
                            </a:cubicBezTo>
                            <a:lnTo>
                              <a:pt x="157518" y="5411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3" name="Freeform: Shape 1532">
                        <a:extLst>
                          <a:ext uri="{FF2B5EF4-FFF2-40B4-BE49-F238E27FC236}">
                            <a16:creationId xmlns:a16="http://schemas.microsoft.com/office/drawing/2014/main" id="{D95ECA58-38FA-E0A2-092D-CDAFE7E7EE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9470" y="5441709"/>
                        <a:ext cx="181948" cy="141122"/>
                      </a:xfrm>
                      <a:custGeom>
                        <a:avLst/>
                        <a:gdLst>
                          <a:gd name="connsiteX0" fmla="*/ 181949 w 181948"/>
                          <a:gd name="connsiteY0" fmla="*/ 54542 h 141122"/>
                          <a:gd name="connsiteX1" fmla="*/ 102654 w 181948"/>
                          <a:gd name="connsiteY1" fmla="*/ 99225 h 141122"/>
                          <a:gd name="connsiteX2" fmla="*/ 32789 w 181948"/>
                          <a:gd name="connsiteY2" fmla="*/ 141123 h 141122"/>
                          <a:gd name="connsiteX3" fmla="*/ 0 w 181948"/>
                          <a:gd name="connsiteY3" fmla="*/ 89688 h 141122"/>
                          <a:gd name="connsiteX4" fmla="*/ 73079 w 181948"/>
                          <a:gd name="connsiteY4" fmla="*/ 45541 h 141122"/>
                          <a:gd name="connsiteX5" fmla="*/ 153874 w 181948"/>
                          <a:gd name="connsiteY5" fmla="*/ 0 h 141122"/>
                          <a:gd name="connsiteX6" fmla="*/ 181842 w 181948"/>
                          <a:gd name="connsiteY6" fmla="*/ 54434 h 1411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948" h="141122">
                            <a:moveTo>
                              <a:pt x="181949" y="54542"/>
                            </a:moveTo>
                            <a:lnTo>
                              <a:pt x="102654" y="99225"/>
                            </a:lnTo>
                            <a:lnTo>
                              <a:pt x="32789" y="141123"/>
                            </a:lnTo>
                            <a:lnTo>
                              <a:pt x="0" y="89688"/>
                            </a:lnTo>
                            <a:cubicBezTo>
                              <a:pt x="14680" y="80152"/>
                              <a:pt x="57221" y="54542"/>
                              <a:pt x="73079" y="45541"/>
                            </a:cubicBezTo>
                            <a:lnTo>
                              <a:pt x="153874" y="0"/>
                            </a:lnTo>
                            <a:lnTo>
                              <a:pt x="181842" y="5443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4" name="Freeform: Shape 1533">
                        <a:extLst>
                          <a:ext uri="{FF2B5EF4-FFF2-40B4-BE49-F238E27FC236}">
                            <a16:creationId xmlns:a16="http://schemas.microsoft.com/office/drawing/2014/main" id="{DFCFE1C7-3A50-6FBB-FB66-6A40773BAC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5298" y="5534077"/>
                        <a:ext cx="173912" cy="136300"/>
                      </a:xfrm>
                      <a:custGeom>
                        <a:avLst/>
                        <a:gdLst>
                          <a:gd name="connsiteX0" fmla="*/ 173805 w 173912"/>
                          <a:gd name="connsiteY0" fmla="*/ 54435 h 136300"/>
                          <a:gd name="connsiteX1" fmla="*/ 98797 w 173912"/>
                          <a:gd name="connsiteY1" fmla="*/ 96547 h 136300"/>
                          <a:gd name="connsiteX2" fmla="*/ 32897 w 173912"/>
                          <a:gd name="connsiteY2" fmla="*/ 136301 h 136300"/>
                          <a:gd name="connsiteX3" fmla="*/ 0 w 173912"/>
                          <a:gd name="connsiteY3" fmla="*/ 84759 h 136300"/>
                          <a:gd name="connsiteX4" fmla="*/ 69222 w 173912"/>
                          <a:gd name="connsiteY4" fmla="*/ 42862 h 136300"/>
                          <a:gd name="connsiteX5" fmla="*/ 145730 w 173912"/>
                          <a:gd name="connsiteY5" fmla="*/ 0 h 136300"/>
                          <a:gd name="connsiteX6" fmla="*/ 173912 w 173912"/>
                          <a:gd name="connsiteY6" fmla="*/ 54435 h 1363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3912" h="136300">
                            <a:moveTo>
                              <a:pt x="173805" y="54435"/>
                            </a:moveTo>
                            <a:lnTo>
                              <a:pt x="98797" y="96547"/>
                            </a:lnTo>
                            <a:lnTo>
                              <a:pt x="32897" y="136301"/>
                            </a:lnTo>
                            <a:lnTo>
                              <a:pt x="0" y="84759"/>
                            </a:lnTo>
                            <a:cubicBezTo>
                              <a:pt x="13823" y="75651"/>
                              <a:pt x="54220" y="51541"/>
                              <a:pt x="69222" y="42862"/>
                            </a:cubicBezTo>
                            <a:lnTo>
                              <a:pt x="145730" y="0"/>
                            </a:lnTo>
                            <a:lnTo>
                              <a:pt x="173912" y="5443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5" name="Freeform: Shape 1534">
                        <a:extLst>
                          <a:ext uri="{FF2B5EF4-FFF2-40B4-BE49-F238E27FC236}">
                            <a16:creationId xmlns:a16="http://schemas.microsoft.com/office/drawing/2014/main" id="{2C925D43-D334-8BD5-D630-5A02CB7306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1125" y="5626230"/>
                        <a:ext cx="165768" cy="131585"/>
                      </a:xfrm>
                      <a:custGeom>
                        <a:avLst/>
                        <a:gdLst>
                          <a:gd name="connsiteX0" fmla="*/ 165768 w 165768"/>
                          <a:gd name="connsiteY0" fmla="*/ 54328 h 131585"/>
                          <a:gd name="connsiteX1" fmla="*/ 95046 w 165768"/>
                          <a:gd name="connsiteY1" fmla="*/ 93868 h 131585"/>
                          <a:gd name="connsiteX2" fmla="*/ 33004 w 165768"/>
                          <a:gd name="connsiteY2" fmla="*/ 131586 h 131585"/>
                          <a:gd name="connsiteX3" fmla="*/ 0 w 165768"/>
                          <a:gd name="connsiteY3" fmla="*/ 80045 h 131585"/>
                          <a:gd name="connsiteX4" fmla="*/ 65150 w 165768"/>
                          <a:gd name="connsiteY4" fmla="*/ 40397 h 131585"/>
                          <a:gd name="connsiteX5" fmla="*/ 137480 w 165768"/>
                          <a:gd name="connsiteY5" fmla="*/ 0 h 131585"/>
                          <a:gd name="connsiteX6" fmla="*/ 165768 w 165768"/>
                          <a:gd name="connsiteY6" fmla="*/ 54328 h 1315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5768" h="131585">
                            <a:moveTo>
                              <a:pt x="165768" y="54328"/>
                            </a:moveTo>
                            <a:lnTo>
                              <a:pt x="95046" y="93868"/>
                            </a:lnTo>
                            <a:cubicBezTo>
                              <a:pt x="81330" y="101904"/>
                              <a:pt x="45005" y="123657"/>
                              <a:pt x="33004" y="131586"/>
                            </a:cubicBezTo>
                            <a:lnTo>
                              <a:pt x="0" y="80045"/>
                            </a:lnTo>
                            <a:cubicBezTo>
                              <a:pt x="12966" y="71472"/>
                              <a:pt x="51006" y="48541"/>
                              <a:pt x="65150" y="40397"/>
                            </a:cubicBezTo>
                            <a:lnTo>
                              <a:pt x="137480" y="0"/>
                            </a:lnTo>
                            <a:lnTo>
                              <a:pt x="165768" y="5432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6" name="Freeform: Shape 1535">
                        <a:extLst>
                          <a:ext uri="{FF2B5EF4-FFF2-40B4-BE49-F238E27FC236}">
                            <a16:creationId xmlns:a16="http://schemas.microsoft.com/office/drawing/2014/main" id="{D716A90F-6F40-9F47-0348-E71D5DE1A1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5000" y="6137251"/>
                        <a:ext cx="114119" cy="72114"/>
                      </a:xfrm>
                      <a:custGeom>
                        <a:avLst/>
                        <a:gdLst>
                          <a:gd name="connsiteX0" fmla="*/ 105547 w 114119"/>
                          <a:gd name="connsiteY0" fmla="*/ 72115 h 72114"/>
                          <a:gd name="connsiteX1" fmla="*/ 50148 w 114119"/>
                          <a:gd name="connsiteY1" fmla="*/ 63971 h 72114"/>
                          <a:gd name="connsiteX2" fmla="*/ 0 w 114119"/>
                          <a:gd name="connsiteY2" fmla="*/ 60543 h 72114"/>
                          <a:gd name="connsiteX3" fmla="*/ 2893 w 114119"/>
                          <a:gd name="connsiteY3" fmla="*/ 0 h 72114"/>
                          <a:gd name="connsiteX4" fmla="*/ 56470 w 114119"/>
                          <a:gd name="connsiteY4" fmla="*/ 3000 h 72114"/>
                          <a:gd name="connsiteX5" fmla="*/ 114120 w 114119"/>
                          <a:gd name="connsiteY5" fmla="*/ 11037 h 72114"/>
                          <a:gd name="connsiteX6" fmla="*/ 105655 w 114119"/>
                          <a:gd name="connsiteY6" fmla="*/ 72115 h 72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119" h="72114">
                            <a:moveTo>
                              <a:pt x="105547" y="72115"/>
                            </a:moveTo>
                            <a:cubicBezTo>
                              <a:pt x="33539" y="63435"/>
                              <a:pt x="66543" y="65579"/>
                              <a:pt x="50148" y="63971"/>
                            </a:cubicBezTo>
                            <a:cubicBezTo>
                              <a:pt x="39219" y="62900"/>
                              <a:pt x="9965" y="60649"/>
                              <a:pt x="0" y="60543"/>
                            </a:cubicBezTo>
                            <a:lnTo>
                              <a:pt x="2893" y="0"/>
                            </a:lnTo>
                            <a:cubicBezTo>
                              <a:pt x="13823" y="0"/>
                              <a:pt x="45112" y="2036"/>
                              <a:pt x="56470" y="3000"/>
                            </a:cubicBezTo>
                            <a:cubicBezTo>
                              <a:pt x="72008" y="4393"/>
                              <a:pt x="38683" y="2572"/>
                              <a:pt x="114120" y="11037"/>
                            </a:cubicBezTo>
                            <a:lnTo>
                              <a:pt x="105655" y="7211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7" name="Freeform: Shape 1536">
                        <a:extLst>
                          <a:ext uri="{FF2B5EF4-FFF2-40B4-BE49-F238E27FC236}">
                            <a16:creationId xmlns:a16="http://schemas.microsoft.com/office/drawing/2014/main" id="{13DF0B55-18D3-AA5A-13C0-3BC45E4C8C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9320" y="6240226"/>
                        <a:ext cx="105118" cy="72758"/>
                      </a:xfrm>
                      <a:custGeom>
                        <a:avLst/>
                        <a:gdLst>
                          <a:gd name="connsiteX0" fmla="*/ 95903 w 105118"/>
                          <a:gd name="connsiteY0" fmla="*/ 72651 h 72758"/>
                          <a:gd name="connsiteX1" fmla="*/ 45648 w 105118"/>
                          <a:gd name="connsiteY1" fmla="*/ 64079 h 72758"/>
                          <a:gd name="connsiteX2" fmla="*/ 0 w 105118"/>
                          <a:gd name="connsiteY2" fmla="*/ 60650 h 72758"/>
                          <a:gd name="connsiteX3" fmla="*/ 3536 w 105118"/>
                          <a:gd name="connsiteY3" fmla="*/ 0 h 72758"/>
                          <a:gd name="connsiteX4" fmla="*/ 52506 w 105118"/>
                          <a:gd name="connsiteY4" fmla="*/ 3322 h 72758"/>
                          <a:gd name="connsiteX5" fmla="*/ 105119 w 105118"/>
                          <a:gd name="connsiteY5" fmla="*/ 11894 h 72758"/>
                          <a:gd name="connsiteX6" fmla="*/ 95903 w 105118"/>
                          <a:gd name="connsiteY6" fmla="*/ 72758 h 72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5118" h="72758">
                            <a:moveTo>
                              <a:pt x="95903" y="72651"/>
                            </a:moveTo>
                            <a:cubicBezTo>
                              <a:pt x="29789" y="63650"/>
                              <a:pt x="61614" y="65793"/>
                              <a:pt x="45648" y="64079"/>
                            </a:cubicBezTo>
                            <a:cubicBezTo>
                              <a:pt x="35683" y="63114"/>
                              <a:pt x="9108" y="60757"/>
                              <a:pt x="0" y="60650"/>
                            </a:cubicBezTo>
                            <a:lnTo>
                              <a:pt x="3536" y="0"/>
                            </a:lnTo>
                            <a:cubicBezTo>
                              <a:pt x="13501" y="0"/>
                              <a:pt x="42005" y="2250"/>
                              <a:pt x="52506" y="3322"/>
                            </a:cubicBezTo>
                            <a:cubicBezTo>
                              <a:pt x="67722" y="4822"/>
                              <a:pt x="35361" y="2893"/>
                              <a:pt x="105119" y="11894"/>
                            </a:cubicBezTo>
                            <a:lnTo>
                              <a:pt x="95903" y="7275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8" name="Freeform: Shape 1537">
                        <a:extLst>
                          <a:ext uri="{FF2B5EF4-FFF2-40B4-BE49-F238E27FC236}">
                            <a16:creationId xmlns:a16="http://schemas.microsoft.com/office/drawing/2014/main" id="{06892811-180B-E7B7-CEB3-9F85B7547B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9607" y="6034790"/>
                        <a:ext cx="122477" cy="70635"/>
                      </a:xfrm>
                      <a:custGeom>
                        <a:avLst/>
                        <a:gdLst>
                          <a:gd name="connsiteX0" fmla="*/ 115084 w 122477"/>
                          <a:gd name="connsiteY0" fmla="*/ 70635 h 70635"/>
                          <a:gd name="connsiteX1" fmla="*/ 54542 w 122477"/>
                          <a:gd name="connsiteY1" fmla="*/ 63242 h 70635"/>
                          <a:gd name="connsiteX2" fmla="*/ 0 w 122477"/>
                          <a:gd name="connsiteY2" fmla="*/ 60134 h 70635"/>
                          <a:gd name="connsiteX3" fmla="*/ 1607 w 122477"/>
                          <a:gd name="connsiteY3" fmla="*/ 21 h 70635"/>
                          <a:gd name="connsiteX4" fmla="*/ 59792 w 122477"/>
                          <a:gd name="connsiteY4" fmla="*/ 2164 h 70635"/>
                          <a:gd name="connsiteX5" fmla="*/ 122478 w 122477"/>
                          <a:gd name="connsiteY5" fmla="*/ 8808 h 70635"/>
                          <a:gd name="connsiteX6" fmla="*/ 115084 w 122477"/>
                          <a:gd name="connsiteY6" fmla="*/ 70635 h 70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2477" h="70635">
                            <a:moveTo>
                              <a:pt x="115084" y="70635"/>
                            </a:moveTo>
                            <a:cubicBezTo>
                              <a:pt x="37611" y="62813"/>
                              <a:pt x="71258" y="64528"/>
                              <a:pt x="54542" y="63242"/>
                            </a:cubicBezTo>
                            <a:cubicBezTo>
                              <a:pt x="42648" y="62278"/>
                              <a:pt x="10715" y="60242"/>
                              <a:pt x="0" y="60134"/>
                            </a:cubicBezTo>
                            <a:lnTo>
                              <a:pt x="1607" y="21"/>
                            </a:lnTo>
                            <a:cubicBezTo>
                              <a:pt x="13502" y="-194"/>
                              <a:pt x="47362" y="1307"/>
                              <a:pt x="59792" y="2164"/>
                            </a:cubicBezTo>
                            <a:cubicBezTo>
                              <a:pt x="75544" y="3128"/>
                              <a:pt x="41683" y="1949"/>
                              <a:pt x="122478" y="8808"/>
                            </a:cubicBezTo>
                            <a:lnTo>
                              <a:pt x="115084" y="7063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9" name="Freeform: Shape 1538">
                        <a:extLst>
                          <a:ext uri="{FF2B5EF4-FFF2-40B4-BE49-F238E27FC236}">
                            <a16:creationId xmlns:a16="http://schemas.microsoft.com/office/drawing/2014/main" id="{97644526-ECD8-67FC-258E-6B8F474F51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0357" y="5921334"/>
                        <a:ext cx="129528" cy="78544"/>
                      </a:xfrm>
                      <a:custGeom>
                        <a:avLst/>
                        <a:gdLst>
                          <a:gd name="connsiteX0" fmla="*/ 126228 w 129528"/>
                          <a:gd name="connsiteY0" fmla="*/ 78544 h 78544"/>
                          <a:gd name="connsiteX1" fmla="*/ 60435 w 129528"/>
                          <a:gd name="connsiteY1" fmla="*/ 73401 h 78544"/>
                          <a:gd name="connsiteX2" fmla="*/ 1286 w 129528"/>
                          <a:gd name="connsiteY2" fmla="*/ 72115 h 78544"/>
                          <a:gd name="connsiteX3" fmla="*/ 750 w 129528"/>
                          <a:gd name="connsiteY3" fmla="*/ 43612 h 78544"/>
                          <a:gd name="connsiteX4" fmla="*/ 0 w 129528"/>
                          <a:gd name="connsiteY4" fmla="*/ 29039 h 78544"/>
                          <a:gd name="connsiteX5" fmla="*/ 61185 w 129528"/>
                          <a:gd name="connsiteY5" fmla="*/ 13073 h 78544"/>
                          <a:gd name="connsiteX6" fmla="*/ 128157 w 129528"/>
                          <a:gd name="connsiteY6" fmla="*/ 0 h 78544"/>
                          <a:gd name="connsiteX7" fmla="*/ 129336 w 129528"/>
                          <a:gd name="connsiteY7" fmla="*/ 28717 h 78544"/>
                          <a:gd name="connsiteX8" fmla="*/ 128586 w 129528"/>
                          <a:gd name="connsiteY8" fmla="*/ 45969 h 78544"/>
                          <a:gd name="connsiteX9" fmla="*/ 126121 w 129528"/>
                          <a:gd name="connsiteY9" fmla="*/ 78437 h 78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9528" h="78544">
                            <a:moveTo>
                              <a:pt x="126228" y="78544"/>
                            </a:moveTo>
                            <a:cubicBezTo>
                              <a:pt x="43398" y="73508"/>
                              <a:pt x="77258" y="74151"/>
                              <a:pt x="60435" y="73401"/>
                            </a:cubicBezTo>
                            <a:cubicBezTo>
                              <a:pt x="47577" y="72865"/>
                              <a:pt x="12966" y="71901"/>
                              <a:pt x="1286" y="72115"/>
                            </a:cubicBezTo>
                            <a:lnTo>
                              <a:pt x="750" y="43612"/>
                            </a:lnTo>
                            <a:lnTo>
                              <a:pt x="0" y="29039"/>
                            </a:lnTo>
                            <a:lnTo>
                              <a:pt x="61185" y="13073"/>
                            </a:lnTo>
                            <a:lnTo>
                              <a:pt x="128157" y="0"/>
                            </a:lnTo>
                            <a:cubicBezTo>
                              <a:pt x="129229" y="9537"/>
                              <a:pt x="129871" y="21859"/>
                              <a:pt x="129336" y="28717"/>
                            </a:cubicBezTo>
                            <a:lnTo>
                              <a:pt x="128586" y="45969"/>
                            </a:lnTo>
                            <a:lnTo>
                              <a:pt x="126121" y="784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10" name="Graphic 9">
                      <a:extLst>
                        <a:ext uri="{FF2B5EF4-FFF2-40B4-BE49-F238E27FC236}">
                          <a16:creationId xmlns:a16="http://schemas.microsoft.com/office/drawing/2014/main" id="{77DDF0BC-A249-4DFC-04DE-DFC239D78C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87503" y="5406563"/>
                      <a:ext cx="422489" cy="937175"/>
                      <a:chOff x="4587503" y="5406563"/>
                      <a:chExt cx="422489" cy="937175"/>
                    </a:xfrm>
                  </p:grpSpPr>
                  <p:sp>
                    <p:nvSpPr>
                      <p:cNvPr id="1511" name="Freeform: Shape 1510">
                        <a:extLst>
                          <a:ext uri="{FF2B5EF4-FFF2-40B4-BE49-F238E27FC236}">
                            <a16:creationId xmlns:a16="http://schemas.microsoft.com/office/drawing/2014/main" id="{9493E87D-BAA4-8004-FB6B-2009CA2EAE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7503" y="5406563"/>
                        <a:ext cx="175840" cy="123335"/>
                      </a:xfrm>
                      <a:custGeom>
                        <a:avLst/>
                        <a:gdLst>
                          <a:gd name="connsiteX0" fmla="*/ 157732 w 175840"/>
                          <a:gd name="connsiteY0" fmla="*/ 0 h 123335"/>
                          <a:gd name="connsiteX1" fmla="*/ 175841 w 175840"/>
                          <a:gd name="connsiteY1" fmla="*/ 35254 h 123335"/>
                          <a:gd name="connsiteX2" fmla="*/ 95046 w 175840"/>
                          <a:gd name="connsiteY2" fmla="*/ 80795 h 123335"/>
                          <a:gd name="connsiteX3" fmla="*/ 77794 w 175840"/>
                          <a:gd name="connsiteY3" fmla="*/ 90974 h 123335"/>
                          <a:gd name="connsiteX4" fmla="*/ 21002 w 175840"/>
                          <a:gd name="connsiteY4" fmla="*/ 123335 h 123335"/>
                          <a:gd name="connsiteX5" fmla="*/ 0 w 175840"/>
                          <a:gd name="connsiteY5" fmla="*/ 90331 h 123335"/>
                          <a:gd name="connsiteX6" fmla="*/ 157732 w 175840"/>
                          <a:gd name="connsiteY6" fmla="*/ 107 h 123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5840" h="123335">
                            <a:moveTo>
                              <a:pt x="157732" y="0"/>
                            </a:moveTo>
                            <a:lnTo>
                              <a:pt x="175841" y="35254"/>
                            </a:lnTo>
                            <a:lnTo>
                              <a:pt x="95046" y="80795"/>
                            </a:lnTo>
                            <a:lnTo>
                              <a:pt x="77794" y="90974"/>
                            </a:lnTo>
                            <a:cubicBezTo>
                              <a:pt x="53899" y="91510"/>
                              <a:pt x="25824" y="113370"/>
                              <a:pt x="21002" y="123335"/>
                            </a:cubicBezTo>
                            <a:lnTo>
                              <a:pt x="0" y="90331"/>
                            </a:lnTo>
                            <a:lnTo>
                              <a:pt x="157732" y="10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2" name="Freeform: Shape 1511">
                        <a:extLst>
                          <a:ext uri="{FF2B5EF4-FFF2-40B4-BE49-F238E27FC236}">
                            <a16:creationId xmlns:a16="http://schemas.microsoft.com/office/drawing/2014/main" id="{415BB3FB-8190-1213-1628-5EB5F3C31D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13839" y="5496251"/>
                        <a:ext cx="97082" cy="78972"/>
                      </a:xfrm>
                      <a:custGeom>
                        <a:avLst/>
                        <a:gdLst>
                          <a:gd name="connsiteX0" fmla="*/ 0 w 97082"/>
                          <a:gd name="connsiteY0" fmla="*/ 43719 h 78972"/>
                          <a:gd name="connsiteX1" fmla="*/ 77580 w 97082"/>
                          <a:gd name="connsiteY1" fmla="*/ 0 h 78972"/>
                          <a:gd name="connsiteX2" fmla="*/ 97082 w 97082"/>
                          <a:gd name="connsiteY2" fmla="*/ 37826 h 78972"/>
                          <a:gd name="connsiteX3" fmla="*/ 23574 w 97082"/>
                          <a:gd name="connsiteY3" fmla="*/ 78973 h 78972"/>
                          <a:gd name="connsiteX4" fmla="*/ 0 w 97082"/>
                          <a:gd name="connsiteY4" fmla="*/ 43719 h 78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082" h="78972">
                            <a:moveTo>
                              <a:pt x="0" y="43719"/>
                            </a:moveTo>
                            <a:lnTo>
                              <a:pt x="77580" y="0"/>
                            </a:lnTo>
                            <a:lnTo>
                              <a:pt x="97082" y="37826"/>
                            </a:lnTo>
                            <a:lnTo>
                              <a:pt x="23574" y="78973"/>
                            </a:lnTo>
                            <a:lnTo>
                              <a:pt x="0" y="4371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3" name="Freeform: Shape 1512">
                        <a:extLst>
                          <a:ext uri="{FF2B5EF4-FFF2-40B4-BE49-F238E27FC236}">
                            <a16:creationId xmlns:a16="http://schemas.microsoft.com/office/drawing/2014/main" id="{2DB32803-F5E6-EFEF-4EF8-A40D8DF2F2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0095" y="5588511"/>
                        <a:ext cx="88509" cy="75008"/>
                      </a:xfrm>
                      <a:custGeom>
                        <a:avLst/>
                        <a:gdLst>
                          <a:gd name="connsiteX0" fmla="*/ 0 w 88509"/>
                          <a:gd name="connsiteY0" fmla="*/ 38790 h 75008"/>
                          <a:gd name="connsiteX1" fmla="*/ 69008 w 88509"/>
                          <a:gd name="connsiteY1" fmla="*/ 0 h 75008"/>
                          <a:gd name="connsiteX2" fmla="*/ 88510 w 88509"/>
                          <a:gd name="connsiteY2" fmla="*/ 37826 h 75008"/>
                          <a:gd name="connsiteX3" fmla="*/ 22074 w 88509"/>
                          <a:gd name="connsiteY3" fmla="*/ 75008 h 75008"/>
                          <a:gd name="connsiteX4" fmla="*/ 0 w 88509"/>
                          <a:gd name="connsiteY4" fmla="*/ 38790 h 75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509" h="75008">
                            <a:moveTo>
                              <a:pt x="0" y="38790"/>
                            </a:moveTo>
                            <a:lnTo>
                              <a:pt x="69008" y="0"/>
                            </a:lnTo>
                            <a:lnTo>
                              <a:pt x="88510" y="37826"/>
                            </a:lnTo>
                            <a:lnTo>
                              <a:pt x="22074" y="75008"/>
                            </a:lnTo>
                            <a:lnTo>
                              <a:pt x="0" y="3879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4" name="Freeform: Shape 1513">
                        <a:extLst>
                          <a:ext uri="{FF2B5EF4-FFF2-40B4-BE49-F238E27FC236}">
                            <a16:creationId xmlns:a16="http://schemas.microsoft.com/office/drawing/2014/main" id="{44A4AFFF-9CED-F254-3FC0-8D5E9DC7BB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47222" y="5995699"/>
                        <a:ext cx="59363" cy="47898"/>
                      </a:xfrm>
                      <a:custGeom>
                        <a:avLst/>
                        <a:gdLst>
                          <a:gd name="connsiteX0" fmla="*/ 2036 w 59363"/>
                          <a:gd name="connsiteY0" fmla="*/ 0 h 47898"/>
                          <a:gd name="connsiteX1" fmla="*/ 59364 w 59363"/>
                          <a:gd name="connsiteY1" fmla="*/ 4072 h 47898"/>
                          <a:gd name="connsiteX2" fmla="*/ 54970 w 59363"/>
                          <a:gd name="connsiteY2" fmla="*/ 47898 h 47898"/>
                          <a:gd name="connsiteX3" fmla="*/ 0 w 59363"/>
                          <a:gd name="connsiteY3" fmla="*/ 42541 h 47898"/>
                          <a:gd name="connsiteX4" fmla="*/ 2036 w 59363"/>
                          <a:gd name="connsiteY4" fmla="*/ 0 h 478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363" h="47898">
                            <a:moveTo>
                              <a:pt x="2036" y="0"/>
                            </a:moveTo>
                            <a:lnTo>
                              <a:pt x="59364" y="4072"/>
                            </a:lnTo>
                            <a:lnTo>
                              <a:pt x="54970" y="47898"/>
                            </a:lnTo>
                            <a:cubicBezTo>
                              <a:pt x="16716" y="44577"/>
                              <a:pt x="4179" y="43184"/>
                              <a:pt x="0" y="42541"/>
                            </a:cubicBezTo>
                            <a:lnTo>
                              <a:pt x="2036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5" name="Freeform: Shape 1514">
                        <a:extLst>
                          <a:ext uri="{FF2B5EF4-FFF2-40B4-BE49-F238E27FC236}">
                            <a16:creationId xmlns:a16="http://schemas.microsoft.com/office/drawing/2014/main" id="{8B651130-6309-DABB-AF7B-C2B3553405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3672" y="5680557"/>
                        <a:ext cx="82937" cy="72114"/>
                      </a:xfrm>
                      <a:custGeom>
                        <a:avLst/>
                        <a:gdLst>
                          <a:gd name="connsiteX0" fmla="*/ 0 w 82937"/>
                          <a:gd name="connsiteY0" fmla="*/ 35575 h 72114"/>
                          <a:gd name="connsiteX1" fmla="*/ 63221 w 82937"/>
                          <a:gd name="connsiteY1" fmla="*/ 0 h 72114"/>
                          <a:gd name="connsiteX2" fmla="*/ 82938 w 82937"/>
                          <a:gd name="connsiteY2" fmla="*/ 37826 h 72114"/>
                          <a:gd name="connsiteX3" fmla="*/ 21538 w 82937"/>
                          <a:gd name="connsiteY3" fmla="*/ 72115 h 72114"/>
                          <a:gd name="connsiteX4" fmla="*/ 0 w 82937"/>
                          <a:gd name="connsiteY4" fmla="*/ 35575 h 72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937" h="72114">
                            <a:moveTo>
                              <a:pt x="0" y="35575"/>
                            </a:moveTo>
                            <a:lnTo>
                              <a:pt x="63221" y="0"/>
                            </a:lnTo>
                            <a:lnTo>
                              <a:pt x="82938" y="37826"/>
                            </a:lnTo>
                            <a:lnTo>
                              <a:pt x="21538" y="72115"/>
                            </a:lnTo>
                            <a:lnTo>
                              <a:pt x="0" y="3557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6" name="Freeform: Shape 1515">
                        <a:extLst>
                          <a:ext uri="{FF2B5EF4-FFF2-40B4-BE49-F238E27FC236}">
                            <a16:creationId xmlns:a16="http://schemas.microsoft.com/office/drawing/2014/main" id="{C7FCF669-1A98-4926-4998-31FDB57809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6392" y="5772496"/>
                        <a:ext cx="78330" cy="69436"/>
                      </a:xfrm>
                      <a:custGeom>
                        <a:avLst/>
                        <a:gdLst>
                          <a:gd name="connsiteX0" fmla="*/ 0 w 78330"/>
                          <a:gd name="connsiteY0" fmla="*/ 32897 h 69436"/>
                          <a:gd name="connsiteX1" fmla="*/ 58507 w 78330"/>
                          <a:gd name="connsiteY1" fmla="*/ 0 h 69436"/>
                          <a:gd name="connsiteX2" fmla="*/ 78330 w 78330"/>
                          <a:gd name="connsiteY2" fmla="*/ 37504 h 69436"/>
                          <a:gd name="connsiteX3" fmla="*/ 21645 w 78330"/>
                          <a:gd name="connsiteY3" fmla="*/ 69436 h 69436"/>
                          <a:gd name="connsiteX4" fmla="*/ 0 w 78330"/>
                          <a:gd name="connsiteY4" fmla="*/ 32897 h 69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330" h="69436">
                            <a:moveTo>
                              <a:pt x="0" y="32897"/>
                            </a:moveTo>
                            <a:lnTo>
                              <a:pt x="58507" y="0"/>
                            </a:lnTo>
                            <a:lnTo>
                              <a:pt x="78330" y="37504"/>
                            </a:lnTo>
                            <a:lnTo>
                              <a:pt x="21645" y="69436"/>
                            </a:lnTo>
                            <a:lnTo>
                              <a:pt x="0" y="3289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7" name="Freeform: Shape 1516">
                        <a:extLst>
                          <a:ext uri="{FF2B5EF4-FFF2-40B4-BE49-F238E27FC236}">
                            <a16:creationId xmlns:a16="http://schemas.microsoft.com/office/drawing/2014/main" id="{0CDDA94A-807A-F53F-2702-B96ACF4166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4792" y="6099425"/>
                        <a:ext cx="59899" cy="48969"/>
                      </a:xfrm>
                      <a:custGeom>
                        <a:avLst/>
                        <a:gdLst>
                          <a:gd name="connsiteX0" fmla="*/ 7286 w 59899"/>
                          <a:gd name="connsiteY0" fmla="*/ 0 h 48969"/>
                          <a:gd name="connsiteX1" fmla="*/ 59899 w 59899"/>
                          <a:gd name="connsiteY1" fmla="*/ 6108 h 48969"/>
                          <a:gd name="connsiteX2" fmla="*/ 54220 w 59899"/>
                          <a:gd name="connsiteY2" fmla="*/ 48970 h 48969"/>
                          <a:gd name="connsiteX3" fmla="*/ 0 w 59899"/>
                          <a:gd name="connsiteY3" fmla="*/ 41255 h 48969"/>
                          <a:gd name="connsiteX4" fmla="*/ 7179 w 59899"/>
                          <a:gd name="connsiteY4" fmla="*/ 0 h 489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899" h="48969">
                            <a:moveTo>
                              <a:pt x="7286" y="0"/>
                            </a:moveTo>
                            <a:cubicBezTo>
                              <a:pt x="11037" y="750"/>
                              <a:pt x="22502" y="2250"/>
                              <a:pt x="59899" y="6108"/>
                            </a:cubicBezTo>
                            <a:lnTo>
                              <a:pt x="54220" y="48970"/>
                            </a:lnTo>
                            <a:cubicBezTo>
                              <a:pt x="-13287" y="41362"/>
                              <a:pt x="6215" y="42112"/>
                              <a:pt x="0" y="41255"/>
                            </a:cubicBezTo>
                            <a:cubicBezTo>
                              <a:pt x="2893" y="27968"/>
                              <a:pt x="5358" y="14252"/>
                              <a:pt x="71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8" name="Freeform: Shape 1517">
                        <a:extLst>
                          <a:ext uri="{FF2B5EF4-FFF2-40B4-BE49-F238E27FC236}">
                            <a16:creationId xmlns:a16="http://schemas.microsoft.com/office/drawing/2014/main" id="{61519F98-9698-B5E1-C39F-F0961B52D8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9434" y="5862935"/>
                        <a:ext cx="79080" cy="70079"/>
                      </a:xfrm>
                      <a:custGeom>
                        <a:avLst/>
                        <a:gdLst>
                          <a:gd name="connsiteX0" fmla="*/ 107 w 79080"/>
                          <a:gd name="connsiteY0" fmla="*/ 31504 h 70079"/>
                          <a:gd name="connsiteX1" fmla="*/ 53792 w 79080"/>
                          <a:gd name="connsiteY1" fmla="*/ 0 h 70079"/>
                          <a:gd name="connsiteX2" fmla="*/ 64614 w 79080"/>
                          <a:gd name="connsiteY2" fmla="*/ 19395 h 70079"/>
                          <a:gd name="connsiteX3" fmla="*/ 79080 w 79080"/>
                          <a:gd name="connsiteY3" fmla="*/ 58399 h 70079"/>
                          <a:gd name="connsiteX4" fmla="*/ 19609 w 79080"/>
                          <a:gd name="connsiteY4" fmla="*/ 70079 h 70079"/>
                          <a:gd name="connsiteX5" fmla="*/ 11573 w 79080"/>
                          <a:gd name="connsiteY5" fmla="*/ 49827 h 70079"/>
                          <a:gd name="connsiteX6" fmla="*/ 0 w 79080"/>
                          <a:gd name="connsiteY6" fmla="*/ 31504 h 70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9080" h="70079">
                            <a:moveTo>
                              <a:pt x="107" y="31504"/>
                            </a:moveTo>
                            <a:lnTo>
                              <a:pt x="53792" y="0"/>
                            </a:lnTo>
                            <a:lnTo>
                              <a:pt x="64614" y="19395"/>
                            </a:lnTo>
                            <a:cubicBezTo>
                              <a:pt x="72865" y="30968"/>
                              <a:pt x="76937" y="44576"/>
                              <a:pt x="79080" y="58399"/>
                            </a:cubicBezTo>
                            <a:lnTo>
                              <a:pt x="19609" y="70079"/>
                            </a:lnTo>
                            <a:cubicBezTo>
                              <a:pt x="19609" y="62578"/>
                              <a:pt x="16395" y="55721"/>
                              <a:pt x="11573" y="49827"/>
                            </a:cubicBezTo>
                            <a:lnTo>
                              <a:pt x="0" y="3150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9" name="Freeform: Shape 1518">
                        <a:extLst>
                          <a:ext uri="{FF2B5EF4-FFF2-40B4-BE49-F238E27FC236}">
                            <a16:creationId xmlns:a16="http://schemas.microsoft.com/office/drawing/2014/main" id="{8A2B0B8B-F64A-249E-40F9-424B1B816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7284" y="6300876"/>
                        <a:ext cx="97939" cy="42861"/>
                      </a:xfrm>
                      <a:custGeom>
                        <a:avLst/>
                        <a:gdLst>
                          <a:gd name="connsiteX0" fmla="*/ 0 w 97939"/>
                          <a:gd name="connsiteY0" fmla="*/ 32360 h 42861"/>
                          <a:gd name="connsiteX1" fmla="*/ 2036 w 97939"/>
                          <a:gd name="connsiteY1" fmla="*/ 0 h 42861"/>
                          <a:gd name="connsiteX2" fmla="*/ 47684 w 97939"/>
                          <a:gd name="connsiteY2" fmla="*/ 3429 h 42861"/>
                          <a:gd name="connsiteX3" fmla="*/ 97939 w 97939"/>
                          <a:gd name="connsiteY3" fmla="*/ 12001 h 42861"/>
                          <a:gd name="connsiteX4" fmla="*/ 93117 w 97939"/>
                          <a:gd name="connsiteY4" fmla="*/ 42862 h 42861"/>
                          <a:gd name="connsiteX5" fmla="*/ 0 w 97939"/>
                          <a:gd name="connsiteY5" fmla="*/ 32360 h 42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7939" h="42861">
                            <a:moveTo>
                              <a:pt x="0" y="32360"/>
                            </a:moveTo>
                            <a:lnTo>
                              <a:pt x="2036" y="0"/>
                            </a:lnTo>
                            <a:cubicBezTo>
                              <a:pt x="11144" y="107"/>
                              <a:pt x="37719" y="2357"/>
                              <a:pt x="47684" y="3429"/>
                            </a:cubicBezTo>
                            <a:cubicBezTo>
                              <a:pt x="63757" y="5250"/>
                              <a:pt x="31932" y="3000"/>
                              <a:pt x="97939" y="12001"/>
                            </a:cubicBezTo>
                            <a:lnTo>
                              <a:pt x="93117" y="42862"/>
                            </a:lnTo>
                            <a:lnTo>
                              <a:pt x="0" y="3236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0" name="Freeform: Shape 1519">
                        <a:extLst>
                          <a:ext uri="{FF2B5EF4-FFF2-40B4-BE49-F238E27FC236}">
                            <a16:creationId xmlns:a16="http://schemas.microsoft.com/office/drawing/2014/main" id="{F1F558F8-E239-165A-FD73-61022A8373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5179" y="6200472"/>
                        <a:ext cx="95474" cy="51434"/>
                      </a:xfrm>
                      <a:custGeom>
                        <a:avLst/>
                        <a:gdLst>
                          <a:gd name="connsiteX0" fmla="*/ 36647 w 95474"/>
                          <a:gd name="connsiteY0" fmla="*/ 42968 h 51434"/>
                          <a:gd name="connsiteX1" fmla="*/ 0 w 95474"/>
                          <a:gd name="connsiteY1" fmla="*/ 40183 h 51434"/>
                          <a:gd name="connsiteX2" fmla="*/ 13716 w 95474"/>
                          <a:gd name="connsiteY2" fmla="*/ 35575 h 51434"/>
                          <a:gd name="connsiteX3" fmla="*/ 32254 w 95474"/>
                          <a:gd name="connsiteY3" fmla="*/ 0 h 51434"/>
                          <a:gd name="connsiteX4" fmla="*/ 40076 w 95474"/>
                          <a:gd name="connsiteY4" fmla="*/ 643 h 51434"/>
                          <a:gd name="connsiteX5" fmla="*/ 95475 w 95474"/>
                          <a:gd name="connsiteY5" fmla="*/ 8786 h 51434"/>
                          <a:gd name="connsiteX6" fmla="*/ 89260 w 95474"/>
                          <a:gd name="connsiteY6" fmla="*/ 51434 h 51434"/>
                          <a:gd name="connsiteX7" fmla="*/ 36647 w 95474"/>
                          <a:gd name="connsiteY7" fmla="*/ 42862 h 514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5474" h="51434">
                            <a:moveTo>
                              <a:pt x="36647" y="42968"/>
                            </a:moveTo>
                            <a:lnTo>
                              <a:pt x="0" y="40183"/>
                            </a:lnTo>
                            <a:cubicBezTo>
                              <a:pt x="6108" y="38897"/>
                              <a:pt x="12323" y="37504"/>
                              <a:pt x="13716" y="35575"/>
                            </a:cubicBezTo>
                            <a:cubicBezTo>
                              <a:pt x="20467" y="26467"/>
                              <a:pt x="26682" y="14251"/>
                              <a:pt x="32254" y="0"/>
                            </a:cubicBezTo>
                            <a:lnTo>
                              <a:pt x="40076" y="643"/>
                            </a:lnTo>
                            <a:cubicBezTo>
                              <a:pt x="56578" y="2250"/>
                              <a:pt x="23574" y="107"/>
                              <a:pt x="95475" y="8786"/>
                            </a:cubicBezTo>
                            <a:lnTo>
                              <a:pt x="89260" y="51434"/>
                            </a:lnTo>
                            <a:cubicBezTo>
                              <a:pt x="19502" y="42433"/>
                              <a:pt x="51863" y="44362"/>
                              <a:pt x="36647" y="42862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521" name="Graphic 9">
                        <a:extLst>
                          <a:ext uri="{FF2B5EF4-FFF2-40B4-BE49-F238E27FC236}">
                            <a16:creationId xmlns:a16="http://schemas.microsoft.com/office/drawing/2014/main" id="{F31E7710-F111-7FA0-17F6-779101EB926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65298" y="5441709"/>
                        <a:ext cx="344695" cy="871168"/>
                        <a:chOff x="4665298" y="5441709"/>
                        <a:chExt cx="344695" cy="871168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522" name="Freeform: Shape 1521">
                          <a:extLst>
                            <a:ext uri="{FF2B5EF4-FFF2-40B4-BE49-F238E27FC236}">
                              <a16:creationId xmlns:a16="http://schemas.microsoft.com/office/drawing/2014/main" id="{8079484F-12CD-E78D-C83E-C4282BA50C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98038" y="5810000"/>
                          <a:ext cx="85187" cy="84437"/>
                        </a:xfrm>
                        <a:custGeom>
                          <a:avLst/>
                          <a:gdLst>
                            <a:gd name="connsiteX0" fmla="*/ 0 w 85187"/>
                            <a:gd name="connsiteY0" fmla="*/ 31932 h 84437"/>
                            <a:gd name="connsiteX1" fmla="*/ 56685 w 85187"/>
                            <a:gd name="connsiteY1" fmla="*/ 0 h 84437"/>
                            <a:gd name="connsiteX2" fmla="*/ 85188 w 85187"/>
                            <a:gd name="connsiteY2" fmla="*/ 52934 h 84437"/>
                            <a:gd name="connsiteX3" fmla="*/ 31504 w 85187"/>
                            <a:gd name="connsiteY3" fmla="*/ 84438 h 84437"/>
                            <a:gd name="connsiteX4" fmla="*/ 0 w 85187"/>
                            <a:gd name="connsiteY4" fmla="*/ 31932 h 84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87" h="84437">
                              <a:moveTo>
                                <a:pt x="0" y="31932"/>
                              </a:moveTo>
                              <a:lnTo>
                                <a:pt x="56685" y="0"/>
                              </a:lnTo>
                              <a:lnTo>
                                <a:pt x="85188" y="52934"/>
                              </a:lnTo>
                              <a:lnTo>
                                <a:pt x="31504" y="84438"/>
                              </a:lnTo>
                              <a:lnTo>
                                <a:pt x="0" y="3193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23" name="Freeform: Shape 1522">
                          <a:extLst>
                            <a:ext uri="{FF2B5EF4-FFF2-40B4-BE49-F238E27FC236}">
                              <a16:creationId xmlns:a16="http://schemas.microsoft.com/office/drawing/2014/main" id="{7BAF7FAB-0657-3BD0-76F1-1A8000C880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5211" y="5718383"/>
                          <a:ext cx="89688" cy="87009"/>
                        </a:xfrm>
                        <a:custGeom>
                          <a:avLst/>
                          <a:gdLst>
                            <a:gd name="connsiteX0" fmla="*/ 0 w 89688"/>
                            <a:gd name="connsiteY0" fmla="*/ 34289 h 87009"/>
                            <a:gd name="connsiteX1" fmla="*/ 61400 w 89688"/>
                            <a:gd name="connsiteY1" fmla="*/ 0 h 87009"/>
                            <a:gd name="connsiteX2" fmla="*/ 89688 w 89688"/>
                            <a:gd name="connsiteY2" fmla="*/ 54113 h 87009"/>
                            <a:gd name="connsiteX3" fmla="*/ 31182 w 89688"/>
                            <a:gd name="connsiteY3" fmla="*/ 87010 h 87009"/>
                            <a:gd name="connsiteX4" fmla="*/ 0 w 89688"/>
                            <a:gd name="connsiteY4" fmla="*/ 34289 h 870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688" h="87009">
                              <a:moveTo>
                                <a:pt x="0" y="34289"/>
                              </a:moveTo>
                              <a:lnTo>
                                <a:pt x="61400" y="0"/>
                              </a:lnTo>
                              <a:lnTo>
                                <a:pt x="89688" y="54113"/>
                              </a:lnTo>
                              <a:lnTo>
                                <a:pt x="31182" y="87010"/>
                              </a:lnTo>
                              <a:lnTo>
                                <a:pt x="0" y="3428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24" name="Freeform: Shape 1523">
                          <a:extLst>
                            <a:ext uri="{FF2B5EF4-FFF2-40B4-BE49-F238E27FC236}">
                              <a16:creationId xmlns:a16="http://schemas.microsoft.com/office/drawing/2014/main" id="{3FB4BD37-4F51-739E-C088-18FF90CD42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65298" y="5441709"/>
                          <a:ext cx="126014" cy="98153"/>
                        </a:xfrm>
                        <a:custGeom>
                          <a:avLst/>
                          <a:gdLst>
                            <a:gd name="connsiteX0" fmla="*/ 15216 w 126014"/>
                            <a:gd name="connsiteY0" fmla="*/ 58614 h 98153"/>
                            <a:gd name="connsiteX1" fmla="*/ 0 w 126014"/>
                            <a:gd name="connsiteY1" fmla="*/ 55721 h 98153"/>
                            <a:gd name="connsiteX2" fmla="*/ 17252 w 126014"/>
                            <a:gd name="connsiteY2" fmla="*/ 45541 h 98153"/>
                            <a:gd name="connsiteX3" fmla="*/ 98047 w 126014"/>
                            <a:gd name="connsiteY3" fmla="*/ 0 h 98153"/>
                            <a:gd name="connsiteX4" fmla="*/ 126014 w 126014"/>
                            <a:gd name="connsiteY4" fmla="*/ 54434 h 98153"/>
                            <a:gd name="connsiteX5" fmla="*/ 48434 w 126014"/>
                            <a:gd name="connsiteY5" fmla="*/ 98154 h 98153"/>
                            <a:gd name="connsiteX6" fmla="*/ 15216 w 126014"/>
                            <a:gd name="connsiteY6" fmla="*/ 58506 h 981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6014" h="98153">
                              <a:moveTo>
                                <a:pt x="15216" y="58614"/>
                              </a:moveTo>
                              <a:cubicBezTo>
                                <a:pt x="10501" y="56256"/>
                                <a:pt x="5358" y="55613"/>
                                <a:pt x="0" y="55721"/>
                              </a:cubicBezTo>
                              <a:lnTo>
                                <a:pt x="17252" y="45541"/>
                              </a:lnTo>
                              <a:lnTo>
                                <a:pt x="98047" y="0"/>
                              </a:lnTo>
                              <a:lnTo>
                                <a:pt x="126014" y="54434"/>
                              </a:lnTo>
                              <a:lnTo>
                                <a:pt x="48434" y="98154"/>
                              </a:lnTo>
                              <a:cubicBezTo>
                                <a:pt x="33218" y="76187"/>
                                <a:pt x="21431" y="61935"/>
                                <a:pt x="15216" y="5850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25" name="Freeform: Shape 1524">
                          <a:extLst>
                            <a:ext uri="{FF2B5EF4-FFF2-40B4-BE49-F238E27FC236}">
                              <a16:creationId xmlns:a16="http://schemas.microsoft.com/office/drawing/2014/main" id="{7672E0A9-4EDF-2BDF-C991-E6F43AED76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37413" y="5534077"/>
                          <a:ext cx="101689" cy="93224"/>
                        </a:xfrm>
                        <a:custGeom>
                          <a:avLst/>
                          <a:gdLst>
                            <a:gd name="connsiteX0" fmla="*/ 0 w 101689"/>
                            <a:gd name="connsiteY0" fmla="*/ 41147 h 93224"/>
                            <a:gd name="connsiteX1" fmla="*/ 73508 w 101689"/>
                            <a:gd name="connsiteY1" fmla="*/ 0 h 93224"/>
                            <a:gd name="connsiteX2" fmla="*/ 101690 w 101689"/>
                            <a:gd name="connsiteY2" fmla="*/ 54435 h 93224"/>
                            <a:gd name="connsiteX3" fmla="*/ 32682 w 101689"/>
                            <a:gd name="connsiteY3" fmla="*/ 93225 h 93224"/>
                            <a:gd name="connsiteX4" fmla="*/ 0 w 101689"/>
                            <a:gd name="connsiteY4" fmla="*/ 41147 h 932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689" h="93224">
                              <a:moveTo>
                                <a:pt x="0" y="41147"/>
                              </a:moveTo>
                              <a:lnTo>
                                <a:pt x="73508" y="0"/>
                              </a:lnTo>
                              <a:lnTo>
                                <a:pt x="101690" y="54435"/>
                              </a:lnTo>
                              <a:lnTo>
                                <a:pt x="32682" y="93225"/>
                              </a:lnTo>
                              <a:lnTo>
                                <a:pt x="0" y="411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26" name="Freeform: Shape 1525">
                          <a:extLst>
                            <a:ext uri="{FF2B5EF4-FFF2-40B4-BE49-F238E27FC236}">
                              <a16:creationId xmlns:a16="http://schemas.microsoft.com/office/drawing/2014/main" id="{8D1D5B39-FB95-F390-DC7A-E965FC5DAA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92169" y="5626337"/>
                          <a:ext cx="94724" cy="89795"/>
                        </a:xfrm>
                        <a:custGeom>
                          <a:avLst/>
                          <a:gdLst>
                            <a:gd name="connsiteX0" fmla="*/ 0 w 94724"/>
                            <a:gd name="connsiteY0" fmla="*/ 37183 h 89795"/>
                            <a:gd name="connsiteX1" fmla="*/ 66436 w 94724"/>
                            <a:gd name="connsiteY1" fmla="*/ 0 h 89795"/>
                            <a:gd name="connsiteX2" fmla="*/ 94725 w 94724"/>
                            <a:gd name="connsiteY2" fmla="*/ 54220 h 89795"/>
                            <a:gd name="connsiteX3" fmla="*/ 31504 w 94724"/>
                            <a:gd name="connsiteY3" fmla="*/ 89796 h 89795"/>
                            <a:gd name="connsiteX4" fmla="*/ 0 w 94724"/>
                            <a:gd name="connsiteY4" fmla="*/ 37183 h 897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4724" h="89795">
                              <a:moveTo>
                                <a:pt x="0" y="37183"/>
                              </a:moveTo>
                              <a:lnTo>
                                <a:pt x="66436" y="0"/>
                              </a:lnTo>
                              <a:lnTo>
                                <a:pt x="94725" y="54220"/>
                              </a:lnTo>
                              <a:lnTo>
                                <a:pt x="31504" y="89796"/>
                              </a:lnTo>
                              <a:lnTo>
                                <a:pt x="0" y="37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27" name="Freeform: Shape 1526">
                          <a:extLst>
                            <a:ext uri="{FF2B5EF4-FFF2-40B4-BE49-F238E27FC236}">
                              <a16:creationId xmlns:a16="http://schemas.microsoft.com/office/drawing/2014/main" id="{89F18CB4-C1FD-D52E-BB41-B48D20FA3E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7326" y="6140572"/>
                          <a:ext cx="71686" cy="68793"/>
                        </a:xfrm>
                        <a:custGeom>
                          <a:avLst/>
                          <a:gdLst>
                            <a:gd name="connsiteX0" fmla="*/ 0 w 71686"/>
                            <a:gd name="connsiteY0" fmla="*/ 59900 h 68793"/>
                            <a:gd name="connsiteX1" fmla="*/ 17466 w 71686"/>
                            <a:gd name="connsiteY1" fmla="*/ 0 h 68793"/>
                            <a:gd name="connsiteX2" fmla="*/ 71687 w 71686"/>
                            <a:gd name="connsiteY2" fmla="*/ 7715 h 68793"/>
                            <a:gd name="connsiteX3" fmla="*/ 63221 w 71686"/>
                            <a:gd name="connsiteY3" fmla="*/ 68793 h 68793"/>
                            <a:gd name="connsiteX4" fmla="*/ 7822 w 71686"/>
                            <a:gd name="connsiteY4" fmla="*/ 60649 h 68793"/>
                            <a:gd name="connsiteX5" fmla="*/ 0 w 71686"/>
                            <a:gd name="connsiteY5" fmla="*/ 60006 h 687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1686" h="68793">
                              <a:moveTo>
                                <a:pt x="0" y="59900"/>
                              </a:moveTo>
                              <a:cubicBezTo>
                                <a:pt x="6858" y="42647"/>
                                <a:pt x="12751" y="22181"/>
                                <a:pt x="17466" y="0"/>
                              </a:cubicBezTo>
                              <a:cubicBezTo>
                                <a:pt x="23681" y="750"/>
                                <a:pt x="4179" y="0"/>
                                <a:pt x="71687" y="7715"/>
                              </a:cubicBezTo>
                              <a:lnTo>
                                <a:pt x="63221" y="68793"/>
                              </a:lnTo>
                              <a:cubicBezTo>
                                <a:pt x="-8787" y="60114"/>
                                <a:pt x="24217" y="62257"/>
                                <a:pt x="7822" y="60649"/>
                              </a:cubicBezTo>
                              <a:lnTo>
                                <a:pt x="0" y="60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28" name="Freeform: Shape 1527">
                          <a:extLst>
                            <a:ext uri="{FF2B5EF4-FFF2-40B4-BE49-F238E27FC236}">
                              <a16:creationId xmlns:a16="http://schemas.microsoft.com/office/drawing/2014/main" id="{B109FA80-C47A-4429-5D57-674133FC33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69213" y="6240655"/>
                          <a:ext cx="105118" cy="72222"/>
                        </a:xfrm>
                        <a:custGeom>
                          <a:avLst/>
                          <a:gdLst>
                            <a:gd name="connsiteX0" fmla="*/ 45648 w 105118"/>
                            <a:gd name="connsiteY0" fmla="*/ 63650 h 72222"/>
                            <a:gd name="connsiteX1" fmla="*/ 0 w 105118"/>
                            <a:gd name="connsiteY1" fmla="*/ 60221 h 72222"/>
                            <a:gd name="connsiteX2" fmla="*/ 3322 w 105118"/>
                            <a:gd name="connsiteY2" fmla="*/ 4071 h 72222"/>
                            <a:gd name="connsiteX3" fmla="*/ 15859 w 105118"/>
                            <a:gd name="connsiteY3" fmla="*/ 0 h 72222"/>
                            <a:gd name="connsiteX4" fmla="*/ 52506 w 105118"/>
                            <a:gd name="connsiteY4" fmla="*/ 2785 h 72222"/>
                            <a:gd name="connsiteX5" fmla="*/ 105119 w 105118"/>
                            <a:gd name="connsiteY5" fmla="*/ 11358 h 72222"/>
                            <a:gd name="connsiteX6" fmla="*/ 95904 w 105118"/>
                            <a:gd name="connsiteY6" fmla="*/ 72222 h 72222"/>
                            <a:gd name="connsiteX7" fmla="*/ 45648 w 105118"/>
                            <a:gd name="connsiteY7" fmla="*/ 63650 h 72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118" h="72222">
                              <a:moveTo>
                                <a:pt x="45648" y="63650"/>
                              </a:moveTo>
                              <a:cubicBezTo>
                                <a:pt x="35683" y="62685"/>
                                <a:pt x="9108" y="60328"/>
                                <a:pt x="0" y="60221"/>
                              </a:cubicBezTo>
                              <a:lnTo>
                                <a:pt x="3322" y="4071"/>
                              </a:lnTo>
                              <a:cubicBezTo>
                                <a:pt x="4608" y="2464"/>
                                <a:pt x="10180" y="1286"/>
                                <a:pt x="15859" y="0"/>
                              </a:cubicBezTo>
                              <a:lnTo>
                                <a:pt x="52506" y="2785"/>
                              </a:lnTo>
                              <a:cubicBezTo>
                                <a:pt x="67722" y="4286"/>
                                <a:pt x="35361" y="2357"/>
                                <a:pt x="105119" y="11358"/>
                              </a:cubicBezTo>
                              <a:lnTo>
                                <a:pt x="95904" y="72222"/>
                              </a:lnTo>
                              <a:cubicBezTo>
                                <a:pt x="29789" y="63221"/>
                                <a:pt x="61614" y="65364"/>
                                <a:pt x="45648" y="636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29" name="Freeform: Shape 1528">
                          <a:extLst>
                            <a:ext uri="{FF2B5EF4-FFF2-40B4-BE49-F238E27FC236}">
                              <a16:creationId xmlns:a16="http://schemas.microsoft.com/office/drawing/2014/main" id="{0BAE2C0B-AAF9-56C8-8E93-A3DEE01C92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2078" y="6038240"/>
                          <a:ext cx="60006" cy="67185"/>
                        </a:xfrm>
                        <a:custGeom>
                          <a:avLst/>
                          <a:gdLst>
                            <a:gd name="connsiteX0" fmla="*/ 4500 w 60006"/>
                            <a:gd name="connsiteY0" fmla="*/ 10286 h 67185"/>
                            <a:gd name="connsiteX1" fmla="*/ 5036 w 60006"/>
                            <a:gd name="connsiteY1" fmla="*/ 0 h 67185"/>
                            <a:gd name="connsiteX2" fmla="*/ 60007 w 60006"/>
                            <a:gd name="connsiteY2" fmla="*/ 5358 h 67185"/>
                            <a:gd name="connsiteX3" fmla="*/ 52613 w 60006"/>
                            <a:gd name="connsiteY3" fmla="*/ 67186 h 67185"/>
                            <a:gd name="connsiteX4" fmla="*/ 0 w 60006"/>
                            <a:gd name="connsiteY4" fmla="*/ 61078 h 67185"/>
                            <a:gd name="connsiteX5" fmla="*/ 4608 w 60006"/>
                            <a:gd name="connsiteY5" fmla="*/ 10286 h 671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006" h="67185">
                              <a:moveTo>
                                <a:pt x="4500" y="10286"/>
                              </a:moveTo>
                              <a:lnTo>
                                <a:pt x="5036" y="0"/>
                              </a:lnTo>
                              <a:cubicBezTo>
                                <a:pt x="9322" y="643"/>
                                <a:pt x="21752" y="2036"/>
                                <a:pt x="60007" y="5358"/>
                              </a:cubicBezTo>
                              <a:lnTo>
                                <a:pt x="52613" y="67186"/>
                              </a:lnTo>
                              <a:cubicBezTo>
                                <a:pt x="15216" y="63435"/>
                                <a:pt x="3750" y="61828"/>
                                <a:pt x="0" y="61078"/>
                              </a:cubicBezTo>
                              <a:cubicBezTo>
                                <a:pt x="2250" y="44469"/>
                                <a:pt x="3965" y="27324"/>
                                <a:pt x="4608" y="102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530" name="Freeform: Shape 1529">
                          <a:extLst>
                            <a:ext uri="{FF2B5EF4-FFF2-40B4-BE49-F238E27FC236}">
                              <a16:creationId xmlns:a16="http://schemas.microsoft.com/office/drawing/2014/main" id="{D372A845-B706-4A9A-A9D6-232A2C826D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9151" y="5921441"/>
                          <a:ext cx="60842" cy="78437"/>
                        </a:xfrm>
                        <a:custGeom>
                          <a:avLst/>
                          <a:gdLst>
                            <a:gd name="connsiteX0" fmla="*/ 0 w 60842"/>
                            <a:gd name="connsiteY0" fmla="*/ 11680 h 78437"/>
                            <a:gd name="connsiteX1" fmla="*/ 59471 w 60842"/>
                            <a:gd name="connsiteY1" fmla="*/ 0 h 78437"/>
                            <a:gd name="connsiteX2" fmla="*/ 60650 w 60842"/>
                            <a:gd name="connsiteY2" fmla="*/ 28718 h 78437"/>
                            <a:gd name="connsiteX3" fmla="*/ 59899 w 60842"/>
                            <a:gd name="connsiteY3" fmla="*/ 45969 h 78437"/>
                            <a:gd name="connsiteX4" fmla="*/ 57435 w 60842"/>
                            <a:gd name="connsiteY4" fmla="*/ 78437 h 78437"/>
                            <a:gd name="connsiteX5" fmla="*/ 107 w 60842"/>
                            <a:gd name="connsiteY5" fmla="*/ 74365 h 78437"/>
                            <a:gd name="connsiteX6" fmla="*/ 0 w 60842"/>
                            <a:gd name="connsiteY6" fmla="*/ 11680 h 78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0842" h="78437">
                              <a:moveTo>
                                <a:pt x="0" y="11680"/>
                              </a:moveTo>
                              <a:lnTo>
                                <a:pt x="59471" y="0"/>
                              </a:lnTo>
                              <a:cubicBezTo>
                                <a:pt x="60542" y="9537"/>
                                <a:pt x="61185" y="21860"/>
                                <a:pt x="60650" y="28718"/>
                              </a:cubicBezTo>
                              <a:lnTo>
                                <a:pt x="59899" y="45969"/>
                              </a:lnTo>
                              <a:lnTo>
                                <a:pt x="57435" y="78437"/>
                              </a:lnTo>
                              <a:lnTo>
                                <a:pt x="107" y="74365"/>
                              </a:lnTo>
                              <a:cubicBezTo>
                                <a:pt x="643" y="56256"/>
                                <a:pt x="1929" y="36754"/>
                                <a:pt x="0" y="116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FFCA6D56-1C1E-8DD7-0FE4-6AA87568EE14}"/>
                      </a:ext>
                    </a:extLst>
                  </p:cNvPr>
                  <p:cNvSpPr/>
                  <p:nvPr/>
                </p:nvSpPr>
                <p:spPr>
                  <a:xfrm>
                    <a:off x="4839737" y="6259086"/>
                    <a:ext cx="251221" cy="230964"/>
                  </a:xfrm>
                  <a:custGeom>
                    <a:avLst/>
                    <a:gdLst>
                      <a:gd name="connsiteX0" fmla="*/ 134273 w 251221"/>
                      <a:gd name="connsiteY0" fmla="*/ 28825 h 230964"/>
                      <a:gd name="connsiteX1" fmla="*/ 110806 w 251221"/>
                      <a:gd name="connsiteY1" fmla="*/ 121620 h 230964"/>
                      <a:gd name="connsiteX2" fmla="*/ 192244 w 251221"/>
                      <a:gd name="connsiteY2" fmla="*/ 188164 h 230964"/>
                      <a:gd name="connsiteX3" fmla="*/ 231998 w 251221"/>
                      <a:gd name="connsiteY3" fmla="*/ 147660 h 230964"/>
                      <a:gd name="connsiteX4" fmla="*/ 125058 w 251221"/>
                      <a:gd name="connsiteY4" fmla="*/ 221918 h 230964"/>
                      <a:gd name="connsiteX5" fmla="*/ 21439 w 251221"/>
                      <a:gd name="connsiteY5" fmla="*/ 195450 h 230964"/>
                      <a:gd name="connsiteX6" fmla="*/ 14688 w 251221"/>
                      <a:gd name="connsiteY6" fmla="*/ 116477 h 230964"/>
                      <a:gd name="connsiteX7" fmla="*/ 19725 w 251221"/>
                      <a:gd name="connsiteY7" fmla="*/ 0 h 230964"/>
                      <a:gd name="connsiteX8" fmla="*/ 134273 w 251221"/>
                      <a:gd name="connsiteY8" fmla="*/ 28825 h 230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1221" h="230964">
                        <a:moveTo>
                          <a:pt x="134273" y="28825"/>
                        </a:moveTo>
                        <a:cubicBezTo>
                          <a:pt x="134273" y="28825"/>
                          <a:pt x="117878" y="90546"/>
                          <a:pt x="110806" y="121620"/>
                        </a:cubicBezTo>
                        <a:cubicBezTo>
                          <a:pt x="103841" y="151624"/>
                          <a:pt x="158919" y="178091"/>
                          <a:pt x="192244" y="188164"/>
                        </a:cubicBezTo>
                        <a:cubicBezTo>
                          <a:pt x="249464" y="205308"/>
                          <a:pt x="231998" y="147660"/>
                          <a:pt x="231998" y="147660"/>
                        </a:cubicBezTo>
                        <a:cubicBezTo>
                          <a:pt x="262002" y="165340"/>
                          <a:pt x="275932" y="260279"/>
                          <a:pt x="125058" y="221918"/>
                        </a:cubicBezTo>
                        <a:cubicBezTo>
                          <a:pt x="125058" y="221918"/>
                          <a:pt x="35905" y="199201"/>
                          <a:pt x="21439" y="195450"/>
                        </a:cubicBezTo>
                        <a:cubicBezTo>
                          <a:pt x="6973" y="191807"/>
                          <a:pt x="-14886" y="165661"/>
                          <a:pt x="14688" y="116477"/>
                        </a:cubicBezTo>
                        <a:cubicBezTo>
                          <a:pt x="38584" y="76830"/>
                          <a:pt x="19725" y="0"/>
                          <a:pt x="19725" y="0"/>
                        </a:cubicBezTo>
                        <a:lnTo>
                          <a:pt x="134273" y="28825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0" name="Graphic 9">
                  <a:extLst>
                    <a:ext uri="{FF2B5EF4-FFF2-40B4-BE49-F238E27FC236}">
                      <a16:creationId xmlns:a16="http://schemas.microsoft.com/office/drawing/2014/main" id="{68F19BD0-4BE0-AEDF-B3D4-9E5606C9614D}"/>
                    </a:ext>
                  </a:extLst>
                </p:cNvPr>
                <p:cNvGrpSpPr/>
                <p:nvPr/>
              </p:nvGrpSpPr>
              <p:grpSpPr>
                <a:xfrm>
                  <a:off x="5034457" y="6380332"/>
                  <a:ext cx="50791" cy="48230"/>
                  <a:chOff x="5034457" y="6380332"/>
                  <a:chExt cx="50791" cy="48230"/>
                </a:xfrm>
              </p:grpSpPr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A48491C2-7D95-C712-D4C0-3C54C643F3E3}"/>
                      </a:ext>
                    </a:extLst>
                  </p:cNvPr>
                  <p:cNvSpPr/>
                  <p:nvPr/>
                </p:nvSpPr>
                <p:spPr>
                  <a:xfrm>
                    <a:off x="5034542" y="6380332"/>
                    <a:ext cx="50707" cy="48230"/>
                  </a:xfrm>
                  <a:custGeom>
                    <a:avLst/>
                    <a:gdLst>
                      <a:gd name="connsiteX0" fmla="*/ 43516 w 50707"/>
                      <a:gd name="connsiteY0" fmla="*/ 5518 h 48230"/>
                      <a:gd name="connsiteX1" fmla="*/ 45445 w 50707"/>
                      <a:gd name="connsiteY1" fmla="*/ 29949 h 48230"/>
                      <a:gd name="connsiteX2" fmla="*/ 35158 w 50707"/>
                      <a:gd name="connsiteY2" fmla="*/ 44843 h 48230"/>
                      <a:gd name="connsiteX3" fmla="*/ 3440 w 50707"/>
                      <a:gd name="connsiteY3" fmla="*/ 33485 h 48230"/>
                      <a:gd name="connsiteX4" fmla="*/ 11584 w 50707"/>
                      <a:gd name="connsiteY4" fmla="*/ 5518 h 48230"/>
                      <a:gd name="connsiteX5" fmla="*/ 24121 w 50707"/>
                      <a:gd name="connsiteY5" fmla="*/ 3482 h 48230"/>
                      <a:gd name="connsiteX6" fmla="*/ 43409 w 50707"/>
                      <a:gd name="connsiteY6" fmla="*/ 5518 h 48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707" h="48230">
                        <a:moveTo>
                          <a:pt x="43516" y="5518"/>
                        </a:moveTo>
                        <a:cubicBezTo>
                          <a:pt x="50160" y="11518"/>
                          <a:pt x="54767" y="23305"/>
                          <a:pt x="45445" y="29949"/>
                        </a:cubicBezTo>
                        <a:cubicBezTo>
                          <a:pt x="41909" y="32414"/>
                          <a:pt x="42659" y="38843"/>
                          <a:pt x="35158" y="44843"/>
                        </a:cubicBezTo>
                        <a:cubicBezTo>
                          <a:pt x="22514" y="55023"/>
                          <a:pt x="6440" y="39593"/>
                          <a:pt x="3440" y="33485"/>
                        </a:cubicBezTo>
                        <a:cubicBezTo>
                          <a:pt x="-3311" y="19769"/>
                          <a:pt x="118" y="8411"/>
                          <a:pt x="11584" y="5518"/>
                        </a:cubicBezTo>
                        <a:cubicBezTo>
                          <a:pt x="15656" y="4446"/>
                          <a:pt x="20263" y="7447"/>
                          <a:pt x="24121" y="3482"/>
                        </a:cubicBezTo>
                        <a:cubicBezTo>
                          <a:pt x="31193" y="-3697"/>
                          <a:pt x="39444" y="1874"/>
                          <a:pt x="43409" y="5518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D290783F-49BC-5727-3CA6-B14038868331}"/>
                      </a:ext>
                    </a:extLst>
                  </p:cNvPr>
                  <p:cNvSpPr/>
                  <p:nvPr/>
                </p:nvSpPr>
                <p:spPr>
                  <a:xfrm>
                    <a:off x="5034457" y="6389814"/>
                    <a:ext cx="50714" cy="38748"/>
                  </a:xfrm>
                  <a:custGeom>
                    <a:avLst/>
                    <a:gdLst>
                      <a:gd name="connsiteX0" fmla="*/ 3953 w 50714"/>
                      <a:gd name="connsiteY0" fmla="*/ 1500 h 38748"/>
                      <a:gd name="connsiteX1" fmla="*/ 11240 w 50714"/>
                      <a:gd name="connsiteY1" fmla="*/ 20788 h 38748"/>
                      <a:gd name="connsiteX2" fmla="*/ 30956 w 50714"/>
                      <a:gd name="connsiteY2" fmla="*/ 27324 h 38748"/>
                      <a:gd name="connsiteX3" fmla="*/ 36528 w 50714"/>
                      <a:gd name="connsiteY3" fmla="*/ 20895 h 38748"/>
                      <a:gd name="connsiteX4" fmla="*/ 44351 w 50714"/>
                      <a:gd name="connsiteY4" fmla="*/ 17466 h 38748"/>
                      <a:gd name="connsiteX5" fmla="*/ 50673 w 50714"/>
                      <a:gd name="connsiteY5" fmla="*/ 9751 h 38748"/>
                      <a:gd name="connsiteX6" fmla="*/ 45422 w 50714"/>
                      <a:gd name="connsiteY6" fmla="*/ 20466 h 38748"/>
                      <a:gd name="connsiteX7" fmla="*/ 35135 w 50714"/>
                      <a:gd name="connsiteY7" fmla="*/ 35361 h 38748"/>
                      <a:gd name="connsiteX8" fmla="*/ 3418 w 50714"/>
                      <a:gd name="connsiteY8" fmla="*/ 24003 h 38748"/>
                      <a:gd name="connsiteX9" fmla="*/ 4168 w 50714"/>
                      <a:gd name="connsiteY9" fmla="*/ 0 h 38748"/>
                      <a:gd name="connsiteX10" fmla="*/ 3846 w 50714"/>
                      <a:gd name="connsiteY10" fmla="*/ 1393 h 38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714" h="38748">
                        <a:moveTo>
                          <a:pt x="3953" y="1500"/>
                        </a:moveTo>
                        <a:cubicBezTo>
                          <a:pt x="2025" y="9322"/>
                          <a:pt x="5239" y="15751"/>
                          <a:pt x="11240" y="20788"/>
                        </a:cubicBezTo>
                        <a:cubicBezTo>
                          <a:pt x="15526" y="24538"/>
                          <a:pt x="25384" y="33004"/>
                          <a:pt x="30956" y="27324"/>
                        </a:cubicBezTo>
                        <a:cubicBezTo>
                          <a:pt x="33099" y="25288"/>
                          <a:pt x="33849" y="22502"/>
                          <a:pt x="36528" y="20895"/>
                        </a:cubicBezTo>
                        <a:cubicBezTo>
                          <a:pt x="38993" y="19395"/>
                          <a:pt x="41886" y="18752"/>
                          <a:pt x="44351" y="17466"/>
                        </a:cubicBezTo>
                        <a:cubicBezTo>
                          <a:pt x="47780" y="15859"/>
                          <a:pt x="49708" y="12965"/>
                          <a:pt x="50673" y="9751"/>
                        </a:cubicBezTo>
                        <a:cubicBezTo>
                          <a:pt x="50994" y="13715"/>
                          <a:pt x="49494" y="17574"/>
                          <a:pt x="45422" y="20466"/>
                        </a:cubicBezTo>
                        <a:cubicBezTo>
                          <a:pt x="41886" y="22931"/>
                          <a:pt x="42636" y="29360"/>
                          <a:pt x="35135" y="35361"/>
                        </a:cubicBezTo>
                        <a:cubicBezTo>
                          <a:pt x="22491" y="45541"/>
                          <a:pt x="6418" y="30110"/>
                          <a:pt x="3418" y="24003"/>
                        </a:cubicBezTo>
                        <a:cubicBezTo>
                          <a:pt x="-1512" y="14037"/>
                          <a:pt x="-976" y="5143"/>
                          <a:pt x="4168" y="0"/>
                        </a:cubicBezTo>
                        <a:cubicBezTo>
                          <a:pt x="4168" y="536"/>
                          <a:pt x="3953" y="857"/>
                          <a:pt x="3846" y="1393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30" name="Graphic 9">
                <a:extLst>
                  <a:ext uri="{FF2B5EF4-FFF2-40B4-BE49-F238E27FC236}">
                    <a16:creationId xmlns:a16="http://schemas.microsoft.com/office/drawing/2014/main" id="{390031AD-0F25-71E5-750F-153D6AB103D2}"/>
                  </a:ext>
                </a:extLst>
              </p:cNvPr>
              <p:cNvGrpSpPr/>
              <p:nvPr/>
            </p:nvGrpSpPr>
            <p:grpSpPr>
              <a:xfrm>
                <a:off x="4092342" y="4494978"/>
                <a:ext cx="1006932" cy="1322737"/>
                <a:chOff x="4092342" y="4494978"/>
                <a:chExt cx="1006932" cy="1322737"/>
              </a:xfrm>
            </p:grpSpPr>
            <p:grpSp>
              <p:nvGrpSpPr>
                <p:cNvPr id="1480" name="Graphic 9">
                  <a:extLst>
                    <a:ext uri="{FF2B5EF4-FFF2-40B4-BE49-F238E27FC236}">
                      <a16:creationId xmlns:a16="http://schemas.microsoft.com/office/drawing/2014/main" id="{2C74BB8A-B736-6FA0-6393-C726D7EF8D38}"/>
                    </a:ext>
                  </a:extLst>
                </p:cNvPr>
                <p:cNvGrpSpPr/>
                <p:nvPr/>
              </p:nvGrpSpPr>
              <p:grpSpPr>
                <a:xfrm>
                  <a:off x="4092342" y="4519172"/>
                  <a:ext cx="1006932" cy="1298543"/>
                  <a:chOff x="4092342" y="4519172"/>
                  <a:chExt cx="1006932" cy="1298543"/>
                </a:xfrm>
              </p:grpSpPr>
              <p:grpSp>
                <p:nvGrpSpPr>
                  <p:cNvPr id="1484" name="Graphic 9">
                    <a:extLst>
                      <a:ext uri="{FF2B5EF4-FFF2-40B4-BE49-F238E27FC236}">
                        <a16:creationId xmlns:a16="http://schemas.microsoft.com/office/drawing/2014/main" id="{94556AD6-B26F-14F6-C83E-243D519318C2}"/>
                      </a:ext>
                    </a:extLst>
                  </p:cNvPr>
                  <p:cNvGrpSpPr/>
                  <p:nvPr/>
                </p:nvGrpSpPr>
                <p:grpSpPr>
                  <a:xfrm>
                    <a:off x="4092342" y="4519172"/>
                    <a:ext cx="1006932" cy="1298543"/>
                    <a:chOff x="4092342" y="4519172"/>
                    <a:chExt cx="1006932" cy="1298543"/>
                  </a:xfrm>
                </p:grpSpPr>
                <p:sp>
                  <p:nvSpPr>
                    <p:cNvPr id="1495" name="Freeform: Shape 1494">
                      <a:extLst>
                        <a:ext uri="{FF2B5EF4-FFF2-40B4-BE49-F238E27FC236}">
                          <a16:creationId xmlns:a16="http://schemas.microsoft.com/office/drawing/2014/main" id="{D8AD99EE-0757-E89B-9D06-D39D650C0B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2342" y="5237580"/>
                      <a:ext cx="1006932" cy="580135"/>
                    </a:xfrm>
                    <a:custGeom>
                      <a:avLst/>
                      <a:gdLst>
                        <a:gd name="connsiteX0" fmla="*/ 835700 w 1006932"/>
                        <a:gd name="connsiteY0" fmla="*/ 0 h 580135"/>
                        <a:gd name="connsiteX1" fmla="*/ 58078 w 1006932"/>
                        <a:gd name="connsiteY1" fmla="*/ 102761 h 580135"/>
                        <a:gd name="connsiteX2" fmla="*/ 15859 w 1006932"/>
                        <a:gd name="connsiteY2" fmla="*/ 320393 h 580135"/>
                        <a:gd name="connsiteX3" fmla="*/ 0 w 1006932"/>
                        <a:gd name="connsiteY3" fmla="*/ 563312 h 580135"/>
                        <a:gd name="connsiteX4" fmla="*/ 62471 w 1006932"/>
                        <a:gd name="connsiteY4" fmla="*/ 534916 h 580135"/>
                        <a:gd name="connsiteX5" fmla="*/ 97725 w 1006932"/>
                        <a:gd name="connsiteY5" fmla="*/ 580135 h 580135"/>
                        <a:gd name="connsiteX6" fmla="*/ 145623 w 1006932"/>
                        <a:gd name="connsiteY6" fmla="*/ 540917 h 580135"/>
                        <a:gd name="connsiteX7" fmla="*/ 146373 w 1006932"/>
                        <a:gd name="connsiteY7" fmla="*/ 539202 h 580135"/>
                        <a:gd name="connsiteX8" fmla="*/ 185163 w 1006932"/>
                        <a:gd name="connsiteY8" fmla="*/ 572956 h 580135"/>
                        <a:gd name="connsiteX9" fmla="*/ 227275 w 1006932"/>
                        <a:gd name="connsiteY9" fmla="*/ 529237 h 580135"/>
                        <a:gd name="connsiteX10" fmla="*/ 228132 w 1006932"/>
                        <a:gd name="connsiteY10" fmla="*/ 526773 h 580135"/>
                        <a:gd name="connsiteX11" fmla="*/ 266387 w 1006932"/>
                        <a:gd name="connsiteY11" fmla="*/ 559669 h 580135"/>
                        <a:gd name="connsiteX12" fmla="*/ 308498 w 1006932"/>
                        <a:gd name="connsiteY12" fmla="*/ 515950 h 580135"/>
                        <a:gd name="connsiteX13" fmla="*/ 309891 w 1006932"/>
                        <a:gd name="connsiteY13" fmla="*/ 510592 h 580135"/>
                        <a:gd name="connsiteX14" fmla="*/ 354361 w 1006932"/>
                        <a:gd name="connsiteY14" fmla="*/ 544560 h 580135"/>
                        <a:gd name="connsiteX15" fmla="*/ 392401 w 1006932"/>
                        <a:gd name="connsiteY15" fmla="*/ 498269 h 580135"/>
                        <a:gd name="connsiteX16" fmla="*/ 393472 w 1006932"/>
                        <a:gd name="connsiteY16" fmla="*/ 493233 h 580135"/>
                        <a:gd name="connsiteX17" fmla="*/ 437406 w 1006932"/>
                        <a:gd name="connsiteY17" fmla="*/ 526773 h 580135"/>
                        <a:gd name="connsiteX18" fmla="*/ 472981 w 1006932"/>
                        <a:gd name="connsiteY18" fmla="*/ 486804 h 580135"/>
                        <a:gd name="connsiteX19" fmla="*/ 522915 w 1006932"/>
                        <a:gd name="connsiteY19" fmla="*/ 505877 h 580135"/>
                        <a:gd name="connsiteX20" fmla="*/ 545953 w 1006932"/>
                        <a:gd name="connsiteY20" fmla="*/ 461730 h 580135"/>
                        <a:gd name="connsiteX21" fmla="*/ 547025 w 1006932"/>
                        <a:gd name="connsiteY21" fmla="*/ 463123 h 580135"/>
                        <a:gd name="connsiteX22" fmla="*/ 601995 w 1006932"/>
                        <a:gd name="connsiteY22" fmla="*/ 486590 h 580135"/>
                        <a:gd name="connsiteX23" fmla="*/ 625676 w 1006932"/>
                        <a:gd name="connsiteY23" fmla="*/ 437727 h 580135"/>
                        <a:gd name="connsiteX24" fmla="*/ 626426 w 1006932"/>
                        <a:gd name="connsiteY24" fmla="*/ 437513 h 580135"/>
                        <a:gd name="connsiteX25" fmla="*/ 628891 w 1006932"/>
                        <a:gd name="connsiteY25" fmla="*/ 440620 h 580135"/>
                        <a:gd name="connsiteX26" fmla="*/ 683861 w 1006932"/>
                        <a:gd name="connsiteY26" fmla="*/ 464194 h 580135"/>
                        <a:gd name="connsiteX27" fmla="*/ 707650 w 1006932"/>
                        <a:gd name="connsiteY27" fmla="*/ 414260 h 580135"/>
                        <a:gd name="connsiteX28" fmla="*/ 708078 w 1006932"/>
                        <a:gd name="connsiteY28" fmla="*/ 414153 h 580135"/>
                        <a:gd name="connsiteX29" fmla="*/ 711507 w 1006932"/>
                        <a:gd name="connsiteY29" fmla="*/ 417796 h 580135"/>
                        <a:gd name="connsiteX30" fmla="*/ 769049 w 1006932"/>
                        <a:gd name="connsiteY30" fmla="*/ 437191 h 580135"/>
                        <a:gd name="connsiteX31" fmla="*/ 787909 w 1006932"/>
                        <a:gd name="connsiteY31" fmla="*/ 390257 h 580135"/>
                        <a:gd name="connsiteX32" fmla="*/ 789623 w 1006932"/>
                        <a:gd name="connsiteY32" fmla="*/ 392186 h 580135"/>
                        <a:gd name="connsiteX33" fmla="*/ 847165 w 1006932"/>
                        <a:gd name="connsiteY33" fmla="*/ 411474 h 580135"/>
                        <a:gd name="connsiteX34" fmla="*/ 866024 w 1006932"/>
                        <a:gd name="connsiteY34" fmla="*/ 363790 h 580135"/>
                        <a:gd name="connsiteX35" fmla="*/ 867417 w 1006932"/>
                        <a:gd name="connsiteY35" fmla="*/ 364969 h 580135"/>
                        <a:gd name="connsiteX36" fmla="*/ 927960 w 1006932"/>
                        <a:gd name="connsiteY36" fmla="*/ 377613 h 580135"/>
                        <a:gd name="connsiteX37" fmla="*/ 938461 w 1006932"/>
                        <a:gd name="connsiteY37" fmla="*/ 321250 h 580135"/>
                        <a:gd name="connsiteX38" fmla="*/ 1006933 w 1006932"/>
                        <a:gd name="connsiteY38" fmla="*/ 317714 h 580135"/>
                        <a:gd name="connsiteX39" fmla="*/ 835914 w 1006932"/>
                        <a:gd name="connsiteY39" fmla="*/ 214 h 580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1006932" h="580135">
                          <a:moveTo>
                            <a:pt x="835700" y="0"/>
                          </a:moveTo>
                          <a:lnTo>
                            <a:pt x="58078" y="102761"/>
                          </a:lnTo>
                          <a:cubicBezTo>
                            <a:pt x="58078" y="102761"/>
                            <a:pt x="29789" y="169840"/>
                            <a:pt x="15859" y="320393"/>
                          </a:cubicBezTo>
                          <a:cubicBezTo>
                            <a:pt x="2036" y="470731"/>
                            <a:pt x="0" y="563312"/>
                            <a:pt x="0" y="563312"/>
                          </a:cubicBezTo>
                          <a:cubicBezTo>
                            <a:pt x="0" y="563312"/>
                            <a:pt x="36111" y="567599"/>
                            <a:pt x="62471" y="534916"/>
                          </a:cubicBezTo>
                          <a:cubicBezTo>
                            <a:pt x="62471" y="534916"/>
                            <a:pt x="70508" y="568884"/>
                            <a:pt x="97725" y="580135"/>
                          </a:cubicBezTo>
                          <a:cubicBezTo>
                            <a:pt x="97725" y="580135"/>
                            <a:pt x="131586" y="565884"/>
                            <a:pt x="145623" y="540917"/>
                          </a:cubicBezTo>
                          <a:cubicBezTo>
                            <a:pt x="145945" y="540381"/>
                            <a:pt x="146159" y="539845"/>
                            <a:pt x="146373" y="539202"/>
                          </a:cubicBezTo>
                          <a:cubicBezTo>
                            <a:pt x="151945" y="549168"/>
                            <a:pt x="164375" y="567170"/>
                            <a:pt x="185163" y="572956"/>
                          </a:cubicBezTo>
                          <a:cubicBezTo>
                            <a:pt x="185163" y="572956"/>
                            <a:pt x="216881" y="555276"/>
                            <a:pt x="227275" y="529237"/>
                          </a:cubicBezTo>
                          <a:cubicBezTo>
                            <a:pt x="227597" y="528380"/>
                            <a:pt x="227704" y="527630"/>
                            <a:pt x="228132" y="526773"/>
                          </a:cubicBezTo>
                          <a:cubicBezTo>
                            <a:pt x="233812" y="536845"/>
                            <a:pt x="246134" y="554097"/>
                            <a:pt x="266387" y="559669"/>
                          </a:cubicBezTo>
                          <a:cubicBezTo>
                            <a:pt x="266387" y="559669"/>
                            <a:pt x="298212" y="541988"/>
                            <a:pt x="308498" y="515950"/>
                          </a:cubicBezTo>
                          <a:cubicBezTo>
                            <a:pt x="309141" y="514235"/>
                            <a:pt x="309677" y="512414"/>
                            <a:pt x="309891" y="510592"/>
                          </a:cubicBezTo>
                          <a:cubicBezTo>
                            <a:pt x="314928" y="518414"/>
                            <a:pt x="330036" y="539738"/>
                            <a:pt x="354361" y="544560"/>
                          </a:cubicBezTo>
                          <a:cubicBezTo>
                            <a:pt x="354361" y="544560"/>
                            <a:pt x="384578" y="524737"/>
                            <a:pt x="392401" y="498269"/>
                          </a:cubicBezTo>
                          <a:cubicBezTo>
                            <a:pt x="392829" y="496662"/>
                            <a:pt x="393151" y="494948"/>
                            <a:pt x="393472" y="493233"/>
                          </a:cubicBezTo>
                          <a:cubicBezTo>
                            <a:pt x="398723" y="501484"/>
                            <a:pt x="413724" y="521951"/>
                            <a:pt x="437406" y="526773"/>
                          </a:cubicBezTo>
                          <a:cubicBezTo>
                            <a:pt x="437406" y="526773"/>
                            <a:pt x="462801" y="510056"/>
                            <a:pt x="472981" y="486804"/>
                          </a:cubicBezTo>
                          <a:cubicBezTo>
                            <a:pt x="492697" y="502770"/>
                            <a:pt x="522915" y="505877"/>
                            <a:pt x="522915" y="505877"/>
                          </a:cubicBezTo>
                          <a:cubicBezTo>
                            <a:pt x="538667" y="493233"/>
                            <a:pt x="544132" y="473624"/>
                            <a:pt x="545953" y="461730"/>
                          </a:cubicBezTo>
                          <a:cubicBezTo>
                            <a:pt x="546275" y="462158"/>
                            <a:pt x="546596" y="462694"/>
                            <a:pt x="547025" y="463123"/>
                          </a:cubicBezTo>
                          <a:cubicBezTo>
                            <a:pt x="566098" y="483053"/>
                            <a:pt x="601995" y="486590"/>
                            <a:pt x="601995" y="486590"/>
                          </a:cubicBezTo>
                          <a:cubicBezTo>
                            <a:pt x="620211" y="472016"/>
                            <a:pt x="624605" y="448228"/>
                            <a:pt x="625676" y="437727"/>
                          </a:cubicBezTo>
                          <a:cubicBezTo>
                            <a:pt x="625891" y="437727"/>
                            <a:pt x="626105" y="437513"/>
                            <a:pt x="626426" y="437513"/>
                          </a:cubicBezTo>
                          <a:cubicBezTo>
                            <a:pt x="627284" y="438584"/>
                            <a:pt x="628034" y="439656"/>
                            <a:pt x="628891" y="440620"/>
                          </a:cubicBezTo>
                          <a:cubicBezTo>
                            <a:pt x="648072" y="460551"/>
                            <a:pt x="683861" y="464194"/>
                            <a:pt x="683861" y="464194"/>
                          </a:cubicBezTo>
                          <a:cubicBezTo>
                            <a:pt x="702828" y="448978"/>
                            <a:pt x="706793" y="423904"/>
                            <a:pt x="707650" y="414260"/>
                          </a:cubicBezTo>
                          <a:cubicBezTo>
                            <a:pt x="707757" y="414260"/>
                            <a:pt x="707971" y="414153"/>
                            <a:pt x="708078" y="414153"/>
                          </a:cubicBezTo>
                          <a:cubicBezTo>
                            <a:pt x="709150" y="415331"/>
                            <a:pt x="710329" y="416617"/>
                            <a:pt x="711507" y="417796"/>
                          </a:cubicBezTo>
                          <a:cubicBezTo>
                            <a:pt x="732724" y="436013"/>
                            <a:pt x="769049" y="437191"/>
                            <a:pt x="769049" y="437191"/>
                          </a:cubicBezTo>
                          <a:cubicBezTo>
                            <a:pt x="784373" y="422832"/>
                            <a:pt x="787480" y="401937"/>
                            <a:pt x="787909" y="390257"/>
                          </a:cubicBezTo>
                          <a:cubicBezTo>
                            <a:pt x="788552" y="390900"/>
                            <a:pt x="788980" y="391436"/>
                            <a:pt x="789623" y="392186"/>
                          </a:cubicBezTo>
                          <a:cubicBezTo>
                            <a:pt x="810840" y="410402"/>
                            <a:pt x="847165" y="411474"/>
                            <a:pt x="847165" y="411474"/>
                          </a:cubicBezTo>
                          <a:cubicBezTo>
                            <a:pt x="862917" y="396794"/>
                            <a:pt x="865703" y="375148"/>
                            <a:pt x="866024" y="363790"/>
                          </a:cubicBezTo>
                          <a:cubicBezTo>
                            <a:pt x="866453" y="364219"/>
                            <a:pt x="866882" y="364647"/>
                            <a:pt x="867417" y="364969"/>
                          </a:cubicBezTo>
                          <a:cubicBezTo>
                            <a:pt x="891420" y="380613"/>
                            <a:pt x="927960" y="377613"/>
                            <a:pt x="927960" y="377613"/>
                          </a:cubicBezTo>
                          <a:cubicBezTo>
                            <a:pt x="947033" y="355003"/>
                            <a:pt x="938461" y="321250"/>
                            <a:pt x="938461" y="321250"/>
                          </a:cubicBezTo>
                          <a:cubicBezTo>
                            <a:pt x="976822" y="338180"/>
                            <a:pt x="1006933" y="317714"/>
                            <a:pt x="1006933" y="317714"/>
                          </a:cubicBezTo>
                          <a:lnTo>
                            <a:pt x="835914" y="214"/>
                          </a:lnTo>
                          <a:close/>
                        </a:path>
                      </a:pathLst>
                    </a:custGeom>
                    <a:solidFill>
                      <a:srgbClr val="5AB94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6" name="Freeform: Shape 1495">
                      <a:extLst>
                        <a:ext uri="{FF2B5EF4-FFF2-40B4-BE49-F238E27FC236}">
                          <a16:creationId xmlns:a16="http://schemas.microsoft.com/office/drawing/2014/main" id="{9DA709F2-4162-01F1-7362-A51835B0B1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535" y="5237580"/>
                      <a:ext cx="957525" cy="317499"/>
                    </a:xfrm>
                    <a:custGeom>
                      <a:avLst/>
                      <a:gdLst>
                        <a:gd name="connsiteX0" fmla="*/ 786506 w 957525"/>
                        <a:gd name="connsiteY0" fmla="*/ 0 h 317499"/>
                        <a:gd name="connsiteX1" fmla="*/ 8884 w 957525"/>
                        <a:gd name="connsiteY1" fmla="*/ 102761 h 317499"/>
                        <a:gd name="connsiteX2" fmla="*/ 166831 w 957525"/>
                        <a:gd name="connsiteY2" fmla="*/ 248706 h 317499"/>
                        <a:gd name="connsiteX3" fmla="*/ 565446 w 957525"/>
                        <a:gd name="connsiteY3" fmla="*/ 179484 h 317499"/>
                        <a:gd name="connsiteX4" fmla="*/ 957525 w 957525"/>
                        <a:gd name="connsiteY4" fmla="*/ 317499 h 317499"/>
                        <a:gd name="connsiteX5" fmla="*/ 786506 w 957525"/>
                        <a:gd name="connsiteY5" fmla="*/ 0 h 317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57525" h="317499">
                          <a:moveTo>
                            <a:pt x="786506" y="0"/>
                          </a:moveTo>
                          <a:lnTo>
                            <a:pt x="8884" y="102761"/>
                          </a:lnTo>
                          <a:cubicBezTo>
                            <a:pt x="8884" y="102761"/>
                            <a:pt x="-56373" y="274637"/>
                            <a:pt x="166831" y="248706"/>
                          </a:cubicBezTo>
                          <a:cubicBezTo>
                            <a:pt x="279129" y="235633"/>
                            <a:pt x="469757" y="194378"/>
                            <a:pt x="565446" y="179484"/>
                          </a:cubicBezTo>
                          <a:cubicBezTo>
                            <a:pt x="890446" y="129443"/>
                            <a:pt x="957525" y="317499"/>
                            <a:pt x="957525" y="317499"/>
                          </a:cubicBezTo>
                          <a:lnTo>
                            <a:pt x="786506" y="0"/>
                          </a:lnTo>
                          <a:close/>
                        </a:path>
                      </a:pathLst>
                    </a:custGeom>
                    <a:solidFill>
                      <a:srgbClr val="499C3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7" name="Freeform: Shape 1496">
                      <a:extLst>
                        <a:ext uri="{FF2B5EF4-FFF2-40B4-BE49-F238E27FC236}">
                          <a16:creationId xmlns:a16="http://schemas.microsoft.com/office/drawing/2014/main" id="{A1D6D79D-6C68-8B43-AA38-9BCC920D64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2849" y="4519172"/>
                      <a:ext cx="778264" cy="791701"/>
                    </a:xfrm>
                    <a:custGeom>
                      <a:avLst/>
                      <a:gdLst>
                        <a:gd name="connsiteX0" fmla="*/ 134158 w 778264"/>
                        <a:gd name="connsiteY0" fmla="*/ 793 h 791701"/>
                        <a:gd name="connsiteX1" fmla="*/ 492269 w 778264"/>
                        <a:gd name="connsiteY1" fmla="*/ 110198 h 791701"/>
                        <a:gd name="connsiteX2" fmla="*/ 737653 w 778264"/>
                        <a:gd name="connsiteY2" fmla="*/ 108804 h 791701"/>
                        <a:gd name="connsiteX3" fmla="*/ 778265 w 778264"/>
                        <a:gd name="connsiteY3" fmla="*/ 672010 h 791701"/>
                        <a:gd name="connsiteX4" fmla="*/ 747083 w 778264"/>
                        <a:gd name="connsiteY4" fmla="*/ 791702 h 791701"/>
                        <a:gd name="connsiteX5" fmla="*/ 0 w 778264"/>
                        <a:gd name="connsiteY5" fmla="*/ 690655 h 791701"/>
                        <a:gd name="connsiteX6" fmla="*/ 134158 w 778264"/>
                        <a:gd name="connsiteY6" fmla="*/ 793 h 791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8264" h="791701">
                          <a:moveTo>
                            <a:pt x="134158" y="793"/>
                          </a:moveTo>
                          <a:cubicBezTo>
                            <a:pt x="294890" y="42047"/>
                            <a:pt x="208737" y="116091"/>
                            <a:pt x="492269" y="110198"/>
                          </a:cubicBezTo>
                          <a:cubicBezTo>
                            <a:pt x="642500" y="159596"/>
                            <a:pt x="737653" y="108804"/>
                            <a:pt x="737653" y="108804"/>
                          </a:cubicBezTo>
                          <a:cubicBezTo>
                            <a:pt x="764870" y="90374"/>
                            <a:pt x="778265" y="672010"/>
                            <a:pt x="778265" y="672010"/>
                          </a:cubicBezTo>
                          <a:lnTo>
                            <a:pt x="747083" y="791702"/>
                          </a:lnTo>
                          <a:cubicBezTo>
                            <a:pt x="747083" y="791702"/>
                            <a:pt x="-107" y="692690"/>
                            <a:pt x="0" y="690655"/>
                          </a:cubicBezTo>
                          <a:cubicBezTo>
                            <a:pt x="0" y="688726"/>
                            <a:pt x="26253" y="-27068"/>
                            <a:pt x="134158" y="793"/>
                          </a:cubicBezTo>
                          <a:close/>
                        </a:path>
                      </a:pathLst>
                    </a:custGeom>
                    <a:solidFill>
                      <a:srgbClr val="5AB94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8" name="Freeform: Shape 1497">
                      <a:extLst>
                        <a:ext uri="{FF2B5EF4-FFF2-40B4-BE49-F238E27FC236}">
                          <a16:creationId xmlns:a16="http://schemas.microsoft.com/office/drawing/2014/main" id="{C53EFBF9-BB47-A62F-36EA-C59A7CC153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1211" y="4527894"/>
                      <a:ext cx="779903" cy="788980"/>
                    </a:xfrm>
                    <a:custGeom>
                      <a:avLst/>
                      <a:gdLst>
                        <a:gd name="connsiteX0" fmla="*/ 404326 w 779903"/>
                        <a:gd name="connsiteY0" fmla="*/ 666609 h 788980"/>
                        <a:gd name="connsiteX1" fmla="*/ 761901 w 779903"/>
                        <a:gd name="connsiteY1" fmla="*/ 237133 h 788980"/>
                        <a:gd name="connsiteX2" fmla="*/ 779903 w 779903"/>
                        <a:gd name="connsiteY2" fmla="*/ 663288 h 788980"/>
                        <a:gd name="connsiteX3" fmla="*/ 733505 w 779903"/>
                        <a:gd name="connsiteY3" fmla="*/ 788123 h 788980"/>
                        <a:gd name="connsiteX4" fmla="*/ 131724 w 779903"/>
                        <a:gd name="connsiteY4" fmla="*/ 788980 h 788980"/>
                        <a:gd name="connsiteX5" fmla="*/ 1638 w 779903"/>
                        <a:gd name="connsiteY5" fmla="*/ 681933 h 788980"/>
                        <a:gd name="connsiteX6" fmla="*/ 107079 w 779903"/>
                        <a:gd name="connsiteY6" fmla="*/ 0 h 788980"/>
                        <a:gd name="connsiteX7" fmla="*/ 404326 w 779903"/>
                        <a:gd name="connsiteY7" fmla="*/ 666717 h 788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79903" h="788980">
                          <a:moveTo>
                            <a:pt x="404326" y="666609"/>
                          </a:moveTo>
                          <a:cubicBezTo>
                            <a:pt x="676713" y="724259"/>
                            <a:pt x="765544" y="482732"/>
                            <a:pt x="761901" y="237133"/>
                          </a:cubicBezTo>
                          <a:cubicBezTo>
                            <a:pt x="765223" y="267994"/>
                            <a:pt x="779903" y="663288"/>
                            <a:pt x="779903" y="663288"/>
                          </a:cubicBezTo>
                          <a:lnTo>
                            <a:pt x="733505" y="788123"/>
                          </a:lnTo>
                          <a:lnTo>
                            <a:pt x="131724" y="788980"/>
                          </a:lnTo>
                          <a:lnTo>
                            <a:pt x="1638" y="681933"/>
                          </a:lnTo>
                          <a:cubicBezTo>
                            <a:pt x="1638" y="681933"/>
                            <a:pt x="-21614" y="119477"/>
                            <a:pt x="107079" y="0"/>
                          </a:cubicBezTo>
                          <a:cubicBezTo>
                            <a:pt x="44715" y="150874"/>
                            <a:pt x="-39295" y="572849"/>
                            <a:pt x="404326" y="666717"/>
                          </a:cubicBezTo>
                          <a:close/>
                        </a:path>
                      </a:pathLst>
                    </a:custGeom>
                    <a:solidFill>
                      <a:srgbClr val="499C3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85" name="Graphic 9">
                    <a:extLst>
                      <a:ext uri="{FF2B5EF4-FFF2-40B4-BE49-F238E27FC236}">
                        <a16:creationId xmlns:a16="http://schemas.microsoft.com/office/drawing/2014/main" id="{570A6F5A-43E5-C9B1-D747-C808DE4A3056}"/>
                      </a:ext>
                    </a:extLst>
                  </p:cNvPr>
                  <p:cNvGrpSpPr/>
                  <p:nvPr/>
                </p:nvGrpSpPr>
                <p:grpSpPr>
                  <a:xfrm>
                    <a:off x="4150312" y="5146820"/>
                    <a:ext cx="816840" cy="279090"/>
                    <a:chOff x="4150312" y="5146820"/>
                    <a:chExt cx="816840" cy="279090"/>
                  </a:xfrm>
                </p:grpSpPr>
                <p:grpSp>
                  <p:nvGrpSpPr>
                    <p:cNvPr id="1486" name="Graphic 9">
                      <a:extLst>
                        <a:ext uri="{FF2B5EF4-FFF2-40B4-BE49-F238E27FC236}">
                          <a16:creationId xmlns:a16="http://schemas.microsoft.com/office/drawing/2014/main" id="{552609F2-5D2A-F206-B86E-9E4044BD3B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50312" y="5146820"/>
                      <a:ext cx="816840" cy="249079"/>
                      <a:chOff x="4150312" y="5146820"/>
                      <a:chExt cx="816840" cy="249079"/>
                    </a:xfrm>
                  </p:grpSpPr>
                  <p:sp>
                    <p:nvSpPr>
                      <p:cNvPr id="1493" name="Freeform: Shape 1492">
                        <a:extLst>
                          <a:ext uri="{FF2B5EF4-FFF2-40B4-BE49-F238E27FC236}">
                            <a16:creationId xmlns:a16="http://schemas.microsoft.com/office/drawing/2014/main" id="{44C3FEEB-8D21-3404-AA49-9814FF2E7E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0419" y="5146820"/>
                        <a:ext cx="816733" cy="249079"/>
                      </a:xfrm>
                      <a:custGeom>
                        <a:avLst/>
                        <a:gdLst>
                          <a:gd name="connsiteX0" fmla="*/ 786944 w 816733"/>
                          <a:gd name="connsiteY0" fmla="*/ 0 h 249079"/>
                          <a:gd name="connsiteX1" fmla="*/ 294140 w 816733"/>
                          <a:gd name="connsiteY1" fmla="*/ 89046 h 249079"/>
                          <a:gd name="connsiteX2" fmla="*/ 9001 w 816733"/>
                          <a:gd name="connsiteY2" fmla="*/ 33004 h 249079"/>
                          <a:gd name="connsiteX3" fmla="*/ 0 w 816733"/>
                          <a:gd name="connsiteY3" fmla="*/ 193093 h 249079"/>
                          <a:gd name="connsiteX4" fmla="*/ 303891 w 816733"/>
                          <a:gd name="connsiteY4" fmla="*/ 247420 h 249079"/>
                          <a:gd name="connsiteX5" fmla="*/ 304534 w 816733"/>
                          <a:gd name="connsiteY5" fmla="*/ 247420 h 249079"/>
                          <a:gd name="connsiteX6" fmla="*/ 305069 w 816733"/>
                          <a:gd name="connsiteY6" fmla="*/ 247420 h 249079"/>
                          <a:gd name="connsiteX7" fmla="*/ 816733 w 816733"/>
                          <a:gd name="connsiteY7" fmla="*/ 156660 h 249079"/>
                          <a:gd name="connsiteX8" fmla="*/ 787051 w 816733"/>
                          <a:gd name="connsiteY8" fmla="*/ 107 h 249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16733" h="249079">
                            <a:moveTo>
                              <a:pt x="786944" y="0"/>
                            </a:moveTo>
                            <a:cubicBezTo>
                              <a:pt x="786944" y="0"/>
                              <a:pt x="729617" y="60542"/>
                              <a:pt x="294140" y="89046"/>
                            </a:cubicBezTo>
                            <a:cubicBezTo>
                              <a:pt x="-2143" y="108333"/>
                              <a:pt x="9001" y="33004"/>
                              <a:pt x="9001" y="33004"/>
                            </a:cubicBezTo>
                            <a:lnTo>
                              <a:pt x="0" y="193093"/>
                            </a:lnTo>
                            <a:cubicBezTo>
                              <a:pt x="0" y="193093"/>
                              <a:pt x="104904" y="260386"/>
                              <a:pt x="303891" y="247420"/>
                            </a:cubicBezTo>
                            <a:lnTo>
                              <a:pt x="304534" y="247420"/>
                            </a:lnTo>
                            <a:cubicBezTo>
                              <a:pt x="304534" y="247420"/>
                              <a:pt x="305069" y="247420"/>
                              <a:pt x="305069" y="247420"/>
                            </a:cubicBezTo>
                            <a:cubicBezTo>
                              <a:pt x="693934" y="221810"/>
                              <a:pt x="816733" y="156660"/>
                              <a:pt x="816733" y="156660"/>
                            </a:cubicBezTo>
                            <a:lnTo>
                              <a:pt x="787051" y="107"/>
                            </a:lnTo>
                            <a:close/>
                          </a:path>
                        </a:pathLst>
                      </a:custGeom>
                      <a:solidFill>
                        <a:srgbClr val="3B0000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4" name="Freeform: Shape 1493">
                        <a:extLst>
                          <a:ext uri="{FF2B5EF4-FFF2-40B4-BE49-F238E27FC236}">
                            <a16:creationId xmlns:a16="http://schemas.microsoft.com/office/drawing/2014/main" id="{34F4A451-1787-0C4F-5AA9-0141F7F89E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0312" y="5146820"/>
                        <a:ext cx="816733" cy="249079"/>
                      </a:xfrm>
                      <a:custGeom>
                        <a:avLst/>
                        <a:gdLst>
                          <a:gd name="connsiteX0" fmla="*/ 787051 w 816733"/>
                          <a:gd name="connsiteY0" fmla="*/ 0 h 249079"/>
                          <a:gd name="connsiteX1" fmla="*/ 741618 w 816733"/>
                          <a:gd name="connsiteY1" fmla="*/ 96225 h 249079"/>
                          <a:gd name="connsiteX2" fmla="*/ 300998 w 816733"/>
                          <a:gd name="connsiteY2" fmla="*/ 193093 h 249079"/>
                          <a:gd name="connsiteX3" fmla="*/ 9001 w 816733"/>
                          <a:gd name="connsiteY3" fmla="*/ 33004 h 249079"/>
                          <a:gd name="connsiteX4" fmla="*/ 0 w 816733"/>
                          <a:gd name="connsiteY4" fmla="*/ 193093 h 249079"/>
                          <a:gd name="connsiteX5" fmla="*/ 303891 w 816733"/>
                          <a:gd name="connsiteY5" fmla="*/ 247420 h 249079"/>
                          <a:gd name="connsiteX6" fmla="*/ 304534 w 816733"/>
                          <a:gd name="connsiteY6" fmla="*/ 247420 h 249079"/>
                          <a:gd name="connsiteX7" fmla="*/ 305069 w 816733"/>
                          <a:gd name="connsiteY7" fmla="*/ 247420 h 249079"/>
                          <a:gd name="connsiteX8" fmla="*/ 305069 w 816733"/>
                          <a:gd name="connsiteY8" fmla="*/ 247420 h 249079"/>
                          <a:gd name="connsiteX9" fmla="*/ 816733 w 816733"/>
                          <a:gd name="connsiteY9" fmla="*/ 156660 h 249079"/>
                          <a:gd name="connsiteX10" fmla="*/ 787051 w 816733"/>
                          <a:gd name="connsiteY10" fmla="*/ 107 h 249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16733" h="249079">
                            <a:moveTo>
                              <a:pt x="787051" y="0"/>
                            </a:moveTo>
                            <a:cubicBezTo>
                              <a:pt x="787051" y="0"/>
                              <a:pt x="765192" y="75758"/>
                              <a:pt x="741618" y="96225"/>
                            </a:cubicBezTo>
                            <a:cubicBezTo>
                              <a:pt x="643678" y="180663"/>
                              <a:pt x="405152" y="180127"/>
                              <a:pt x="300998" y="193093"/>
                            </a:cubicBezTo>
                            <a:cubicBezTo>
                              <a:pt x="-964" y="212809"/>
                              <a:pt x="9001" y="33004"/>
                              <a:pt x="9001" y="33004"/>
                            </a:cubicBezTo>
                            <a:lnTo>
                              <a:pt x="0" y="193093"/>
                            </a:lnTo>
                            <a:cubicBezTo>
                              <a:pt x="0" y="193093"/>
                              <a:pt x="104904" y="260386"/>
                              <a:pt x="303891" y="247420"/>
                            </a:cubicBezTo>
                            <a:lnTo>
                              <a:pt x="304534" y="247420"/>
                            </a:lnTo>
                            <a:cubicBezTo>
                              <a:pt x="304534" y="247420"/>
                              <a:pt x="304962" y="247420"/>
                              <a:pt x="305069" y="247420"/>
                            </a:cubicBezTo>
                            <a:lnTo>
                              <a:pt x="305069" y="247420"/>
                            </a:lnTo>
                            <a:cubicBezTo>
                              <a:pt x="693934" y="221810"/>
                              <a:pt x="816733" y="156660"/>
                              <a:pt x="816733" y="156660"/>
                            </a:cubicBezTo>
                            <a:lnTo>
                              <a:pt x="787051" y="107"/>
                            </a:lnTo>
                            <a:close/>
                          </a:path>
                        </a:pathLst>
                      </a:custGeom>
                      <a:solidFill>
                        <a:srgbClr val="280000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487" name="Graphic 9">
                      <a:extLst>
                        <a:ext uri="{FF2B5EF4-FFF2-40B4-BE49-F238E27FC236}">
                          <a16:creationId xmlns:a16="http://schemas.microsoft.com/office/drawing/2014/main" id="{9D06164F-3FD0-A9B6-EE94-8A4370CF5B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01795" y="5201315"/>
                      <a:ext cx="295827" cy="224595"/>
                      <a:chOff x="4301795" y="5201315"/>
                      <a:chExt cx="295827" cy="224595"/>
                    </a:xfrm>
                  </p:grpSpPr>
                  <p:sp>
                    <p:nvSpPr>
                      <p:cNvPr id="1488" name="Freeform: Shape 1487">
                        <a:extLst>
                          <a:ext uri="{FF2B5EF4-FFF2-40B4-BE49-F238E27FC236}">
                            <a16:creationId xmlns:a16="http://schemas.microsoft.com/office/drawing/2014/main" id="{B1AC546B-A4EB-308B-80BE-948880641D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1795" y="5201315"/>
                        <a:ext cx="295827" cy="224595"/>
                      </a:xfrm>
                      <a:custGeom>
                        <a:avLst/>
                        <a:gdLst>
                          <a:gd name="connsiteX0" fmla="*/ 214558 w 295827"/>
                          <a:gd name="connsiteY0" fmla="*/ 154 h 224595"/>
                          <a:gd name="connsiteX1" fmla="*/ 67328 w 295827"/>
                          <a:gd name="connsiteY1" fmla="*/ 9798 h 224595"/>
                          <a:gd name="connsiteX2" fmla="*/ 142 w 295827"/>
                          <a:gd name="connsiteY2" fmla="*/ 86199 h 224595"/>
                          <a:gd name="connsiteX3" fmla="*/ 4856 w 295827"/>
                          <a:gd name="connsiteY3" fmla="*/ 157457 h 224595"/>
                          <a:gd name="connsiteX4" fmla="*/ 81258 w 295827"/>
                          <a:gd name="connsiteY4" fmla="*/ 224429 h 224595"/>
                          <a:gd name="connsiteX5" fmla="*/ 228488 w 295827"/>
                          <a:gd name="connsiteY5" fmla="*/ 214892 h 224595"/>
                          <a:gd name="connsiteX6" fmla="*/ 295674 w 295827"/>
                          <a:gd name="connsiteY6" fmla="*/ 138384 h 224595"/>
                          <a:gd name="connsiteX7" fmla="*/ 291067 w 295827"/>
                          <a:gd name="connsiteY7" fmla="*/ 67233 h 224595"/>
                          <a:gd name="connsiteX8" fmla="*/ 214665 w 295827"/>
                          <a:gd name="connsiteY8" fmla="*/ 154 h 224595"/>
                          <a:gd name="connsiteX9" fmla="*/ 249276 w 295827"/>
                          <a:gd name="connsiteY9" fmla="*/ 127025 h 224595"/>
                          <a:gd name="connsiteX10" fmla="*/ 202664 w 295827"/>
                          <a:gd name="connsiteY10" fmla="*/ 172994 h 224595"/>
                          <a:gd name="connsiteX11" fmla="*/ 101510 w 295827"/>
                          <a:gd name="connsiteY11" fmla="*/ 179531 h 224595"/>
                          <a:gd name="connsiteX12" fmla="*/ 49218 w 295827"/>
                          <a:gd name="connsiteY12" fmla="*/ 140098 h 224595"/>
                          <a:gd name="connsiteX13" fmla="*/ 46432 w 295827"/>
                          <a:gd name="connsiteY13" fmla="*/ 97772 h 224595"/>
                          <a:gd name="connsiteX14" fmla="*/ 93152 w 295827"/>
                          <a:gd name="connsiteY14" fmla="*/ 51802 h 224595"/>
                          <a:gd name="connsiteX15" fmla="*/ 194306 w 295827"/>
                          <a:gd name="connsiteY15" fmla="*/ 45266 h 224595"/>
                          <a:gd name="connsiteX16" fmla="*/ 246597 w 295827"/>
                          <a:gd name="connsiteY16" fmla="*/ 84699 h 224595"/>
                          <a:gd name="connsiteX17" fmla="*/ 249383 w 295827"/>
                          <a:gd name="connsiteY17" fmla="*/ 127132 h 2245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95827" h="224595">
                            <a:moveTo>
                              <a:pt x="214558" y="154"/>
                            </a:moveTo>
                            <a:lnTo>
                              <a:pt x="67328" y="9798"/>
                            </a:lnTo>
                            <a:cubicBezTo>
                              <a:pt x="27680" y="12369"/>
                              <a:pt x="-2323" y="46552"/>
                              <a:pt x="142" y="86199"/>
                            </a:cubicBezTo>
                            <a:lnTo>
                              <a:pt x="4856" y="157457"/>
                            </a:lnTo>
                            <a:cubicBezTo>
                              <a:pt x="7428" y="197104"/>
                              <a:pt x="41718" y="227108"/>
                              <a:pt x="81258" y="224429"/>
                            </a:cubicBezTo>
                            <a:lnTo>
                              <a:pt x="228488" y="214892"/>
                            </a:lnTo>
                            <a:cubicBezTo>
                              <a:pt x="268136" y="212320"/>
                              <a:pt x="298246" y="178138"/>
                              <a:pt x="295674" y="138384"/>
                            </a:cubicBezTo>
                            <a:lnTo>
                              <a:pt x="291067" y="67233"/>
                            </a:lnTo>
                            <a:cubicBezTo>
                              <a:pt x="288495" y="27586"/>
                              <a:pt x="254313" y="-2418"/>
                              <a:pt x="214665" y="154"/>
                            </a:cubicBezTo>
                            <a:close/>
                            <a:moveTo>
                              <a:pt x="249276" y="127025"/>
                            </a:moveTo>
                            <a:cubicBezTo>
                              <a:pt x="250777" y="150599"/>
                              <a:pt x="229989" y="171173"/>
                              <a:pt x="202664" y="172994"/>
                            </a:cubicBezTo>
                            <a:lnTo>
                              <a:pt x="101510" y="179531"/>
                            </a:lnTo>
                            <a:cubicBezTo>
                              <a:pt x="74078" y="181352"/>
                              <a:pt x="50719" y="163672"/>
                              <a:pt x="49218" y="140098"/>
                            </a:cubicBezTo>
                            <a:lnTo>
                              <a:pt x="46432" y="97772"/>
                            </a:lnTo>
                            <a:cubicBezTo>
                              <a:pt x="44825" y="74091"/>
                              <a:pt x="65827" y="53517"/>
                              <a:pt x="93152" y="51802"/>
                            </a:cubicBezTo>
                            <a:lnTo>
                              <a:pt x="194306" y="45266"/>
                            </a:lnTo>
                            <a:cubicBezTo>
                              <a:pt x="221738" y="43552"/>
                              <a:pt x="244990" y="61232"/>
                              <a:pt x="246597" y="84699"/>
                            </a:cubicBezTo>
                            <a:lnTo>
                              <a:pt x="249383" y="127132"/>
                            </a:lnTo>
                            <a:close/>
                          </a:path>
                        </a:pathLst>
                      </a:custGeom>
                      <a:solidFill>
                        <a:srgbClr val="A7643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89" name="Freeform: Shape 1488">
                        <a:extLst>
                          <a:ext uri="{FF2B5EF4-FFF2-40B4-BE49-F238E27FC236}">
                            <a16:creationId xmlns:a16="http://schemas.microsoft.com/office/drawing/2014/main" id="{75A58548-8124-46D7-982C-6E7601E22D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1795" y="5201315"/>
                        <a:ext cx="291066" cy="87163"/>
                      </a:xfrm>
                      <a:custGeom>
                        <a:avLst/>
                        <a:gdLst>
                          <a:gd name="connsiteX0" fmla="*/ 214558 w 291066"/>
                          <a:gd name="connsiteY0" fmla="*/ 154 h 87163"/>
                          <a:gd name="connsiteX1" fmla="*/ 67328 w 291066"/>
                          <a:gd name="connsiteY1" fmla="*/ 9798 h 87163"/>
                          <a:gd name="connsiteX2" fmla="*/ 142 w 291066"/>
                          <a:gd name="connsiteY2" fmla="*/ 86199 h 87163"/>
                          <a:gd name="connsiteX3" fmla="*/ 142 w 291066"/>
                          <a:gd name="connsiteY3" fmla="*/ 87164 h 87163"/>
                          <a:gd name="connsiteX4" fmla="*/ 13107 w 291066"/>
                          <a:gd name="connsiteY4" fmla="*/ 67018 h 87163"/>
                          <a:gd name="connsiteX5" fmla="*/ 63684 w 291066"/>
                          <a:gd name="connsiteY5" fmla="*/ 32193 h 87163"/>
                          <a:gd name="connsiteX6" fmla="*/ 220773 w 291066"/>
                          <a:gd name="connsiteY6" fmla="*/ 21906 h 87163"/>
                          <a:gd name="connsiteX7" fmla="*/ 275529 w 291066"/>
                          <a:gd name="connsiteY7" fmla="*/ 49874 h 87163"/>
                          <a:gd name="connsiteX8" fmla="*/ 291067 w 291066"/>
                          <a:gd name="connsiteY8" fmla="*/ 68197 h 87163"/>
                          <a:gd name="connsiteX9" fmla="*/ 291067 w 291066"/>
                          <a:gd name="connsiteY9" fmla="*/ 67233 h 87163"/>
                          <a:gd name="connsiteX10" fmla="*/ 214558 w 291066"/>
                          <a:gd name="connsiteY10" fmla="*/ 154 h 87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91066" h="87163">
                            <a:moveTo>
                              <a:pt x="214558" y="154"/>
                            </a:moveTo>
                            <a:lnTo>
                              <a:pt x="67328" y="9798"/>
                            </a:lnTo>
                            <a:cubicBezTo>
                              <a:pt x="27680" y="12369"/>
                              <a:pt x="-2323" y="46552"/>
                              <a:pt x="142" y="86199"/>
                            </a:cubicBezTo>
                            <a:lnTo>
                              <a:pt x="142" y="87164"/>
                            </a:lnTo>
                            <a:cubicBezTo>
                              <a:pt x="4106" y="80198"/>
                              <a:pt x="8285" y="73448"/>
                              <a:pt x="13107" y="67018"/>
                            </a:cubicBezTo>
                            <a:cubicBezTo>
                              <a:pt x="25752" y="50302"/>
                              <a:pt x="42575" y="36372"/>
                              <a:pt x="63684" y="32193"/>
                            </a:cubicBezTo>
                            <a:cubicBezTo>
                              <a:pt x="89187" y="27371"/>
                              <a:pt x="194949" y="20513"/>
                              <a:pt x="220773" y="21906"/>
                            </a:cubicBezTo>
                            <a:cubicBezTo>
                              <a:pt x="242204" y="23192"/>
                              <a:pt x="260849" y="34979"/>
                              <a:pt x="275529" y="49874"/>
                            </a:cubicBezTo>
                            <a:cubicBezTo>
                              <a:pt x="281208" y="55553"/>
                              <a:pt x="286245" y="61661"/>
                              <a:pt x="291067" y="68197"/>
                            </a:cubicBezTo>
                            <a:lnTo>
                              <a:pt x="291067" y="67233"/>
                            </a:lnTo>
                            <a:cubicBezTo>
                              <a:pt x="288388" y="27586"/>
                              <a:pt x="254205" y="-2418"/>
                              <a:pt x="214558" y="154"/>
                            </a:cubicBezTo>
                            <a:close/>
                          </a:path>
                        </a:pathLst>
                      </a:custGeom>
                      <a:solidFill>
                        <a:srgbClr val="C67641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0" name="Freeform: Shape 1489">
                        <a:extLst>
                          <a:ext uri="{FF2B5EF4-FFF2-40B4-BE49-F238E27FC236}">
                            <a16:creationId xmlns:a16="http://schemas.microsoft.com/office/drawing/2014/main" id="{E2AA9EF7-1EA8-B629-931E-5F4494D6D5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0061" y="5241697"/>
                        <a:ext cx="194520" cy="42923"/>
                      </a:xfrm>
                      <a:custGeom>
                        <a:avLst/>
                        <a:gdLst>
                          <a:gd name="connsiteX0" fmla="*/ 162541 w 194520"/>
                          <a:gd name="connsiteY0" fmla="*/ 705 h 42923"/>
                          <a:gd name="connsiteX1" fmla="*/ 27847 w 194520"/>
                          <a:gd name="connsiteY1" fmla="*/ 9491 h 42923"/>
                          <a:gd name="connsiteX2" fmla="*/ 94 w 194520"/>
                          <a:gd name="connsiteY2" fmla="*/ 42709 h 42923"/>
                          <a:gd name="connsiteX3" fmla="*/ 94 w 194520"/>
                          <a:gd name="connsiteY3" fmla="*/ 42924 h 42923"/>
                          <a:gd name="connsiteX4" fmla="*/ 44885 w 194520"/>
                          <a:gd name="connsiteY4" fmla="*/ 11420 h 42923"/>
                          <a:gd name="connsiteX5" fmla="*/ 146039 w 194520"/>
                          <a:gd name="connsiteY5" fmla="*/ 4884 h 42923"/>
                          <a:gd name="connsiteX6" fmla="*/ 194473 w 194520"/>
                          <a:gd name="connsiteY6" fmla="*/ 30279 h 42923"/>
                          <a:gd name="connsiteX7" fmla="*/ 194473 w 194520"/>
                          <a:gd name="connsiteY7" fmla="*/ 30172 h 42923"/>
                          <a:gd name="connsiteX8" fmla="*/ 162541 w 194520"/>
                          <a:gd name="connsiteY8" fmla="*/ 812 h 42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4520" h="42923">
                            <a:moveTo>
                              <a:pt x="162541" y="705"/>
                            </a:moveTo>
                            <a:cubicBezTo>
                              <a:pt x="140467" y="-2081"/>
                              <a:pt x="49386" y="3920"/>
                              <a:pt x="27847" y="9491"/>
                            </a:cubicBezTo>
                            <a:cubicBezTo>
                              <a:pt x="10810" y="13885"/>
                              <a:pt x="-1192" y="23421"/>
                              <a:pt x="94" y="42709"/>
                            </a:cubicBezTo>
                            <a:lnTo>
                              <a:pt x="94" y="42924"/>
                            </a:lnTo>
                            <a:cubicBezTo>
                              <a:pt x="5881" y="25993"/>
                              <a:pt x="23454" y="12813"/>
                              <a:pt x="44885" y="11420"/>
                            </a:cubicBezTo>
                            <a:lnTo>
                              <a:pt x="146039" y="4884"/>
                            </a:lnTo>
                            <a:cubicBezTo>
                              <a:pt x="167684" y="3491"/>
                              <a:pt x="186651" y="14099"/>
                              <a:pt x="194473" y="30279"/>
                            </a:cubicBezTo>
                            <a:cubicBezTo>
                              <a:pt x="194580" y="30279"/>
                              <a:pt x="194473" y="30172"/>
                              <a:pt x="194473" y="30172"/>
                            </a:cubicBezTo>
                            <a:cubicBezTo>
                              <a:pt x="193294" y="10885"/>
                              <a:pt x="180007" y="2955"/>
                              <a:pt x="162541" y="812"/>
                            </a:cubicBezTo>
                            <a:close/>
                          </a:path>
                        </a:pathLst>
                      </a:custGeom>
                      <a:solidFill>
                        <a:srgbClr val="693C18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1" name="Freeform: Shape 1490">
                        <a:extLst>
                          <a:ext uri="{FF2B5EF4-FFF2-40B4-BE49-F238E27FC236}">
                            <a16:creationId xmlns:a16="http://schemas.microsoft.com/office/drawing/2014/main" id="{3256A258-6A7E-906F-AD47-575BFBD55E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937" y="5360915"/>
                        <a:ext cx="284709" cy="64988"/>
                      </a:xfrm>
                      <a:custGeom>
                        <a:avLst/>
                        <a:gdLst>
                          <a:gd name="connsiteX0" fmla="*/ 270566 w 284709"/>
                          <a:gd name="connsiteY0" fmla="*/ 21860 h 64988"/>
                          <a:gd name="connsiteX1" fmla="*/ 234562 w 284709"/>
                          <a:gd name="connsiteY1" fmla="*/ 39755 h 64988"/>
                          <a:gd name="connsiteX2" fmla="*/ 180770 w 284709"/>
                          <a:gd name="connsiteY2" fmla="*/ 48327 h 64988"/>
                          <a:gd name="connsiteX3" fmla="*/ 109298 w 284709"/>
                          <a:gd name="connsiteY3" fmla="*/ 52934 h 64988"/>
                          <a:gd name="connsiteX4" fmla="*/ 55078 w 284709"/>
                          <a:gd name="connsiteY4" fmla="*/ 51434 h 64988"/>
                          <a:gd name="connsiteX5" fmla="*/ 16930 w 284709"/>
                          <a:gd name="connsiteY5" fmla="*/ 38362 h 64988"/>
                          <a:gd name="connsiteX6" fmla="*/ 0 w 284709"/>
                          <a:gd name="connsiteY6" fmla="*/ 18538 h 64988"/>
                          <a:gd name="connsiteX7" fmla="*/ 72008 w 284709"/>
                          <a:gd name="connsiteY7" fmla="*/ 64829 h 64988"/>
                          <a:gd name="connsiteX8" fmla="*/ 219238 w 284709"/>
                          <a:gd name="connsiteY8" fmla="*/ 55292 h 64988"/>
                          <a:gd name="connsiteX9" fmla="*/ 284710 w 284709"/>
                          <a:gd name="connsiteY9" fmla="*/ 0 h 64988"/>
                          <a:gd name="connsiteX10" fmla="*/ 270566 w 284709"/>
                          <a:gd name="connsiteY10" fmla="*/ 21752 h 64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84709" h="64988">
                            <a:moveTo>
                              <a:pt x="270566" y="21860"/>
                            </a:moveTo>
                            <a:cubicBezTo>
                              <a:pt x="261457" y="32682"/>
                              <a:pt x="247742" y="36647"/>
                              <a:pt x="234562" y="39755"/>
                            </a:cubicBezTo>
                            <a:cubicBezTo>
                              <a:pt x="216881" y="43826"/>
                              <a:pt x="198772" y="46398"/>
                              <a:pt x="180770" y="48327"/>
                            </a:cubicBezTo>
                            <a:cubicBezTo>
                              <a:pt x="171555" y="49398"/>
                              <a:pt x="118835" y="52828"/>
                              <a:pt x="109298" y="52934"/>
                            </a:cubicBezTo>
                            <a:cubicBezTo>
                              <a:pt x="91403" y="53256"/>
                              <a:pt x="73079" y="53256"/>
                              <a:pt x="55078" y="51434"/>
                            </a:cubicBezTo>
                            <a:cubicBezTo>
                              <a:pt x="41469" y="50041"/>
                              <a:pt x="27324" y="47898"/>
                              <a:pt x="16930" y="38362"/>
                            </a:cubicBezTo>
                            <a:cubicBezTo>
                              <a:pt x="10394" y="32361"/>
                              <a:pt x="5036" y="25610"/>
                              <a:pt x="0" y="18538"/>
                            </a:cubicBezTo>
                            <a:cubicBezTo>
                              <a:pt x="10930" y="47363"/>
                              <a:pt x="39647" y="66972"/>
                              <a:pt x="72008" y="64829"/>
                            </a:cubicBezTo>
                            <a:lnTo>
                              <a:pt x="219238" y="55292"/>
                            </a:lnTo>
                            <a:cubicBezTo>
                              <a:pt x="251599" y="53149"/>
                              <a:pt x="277531" y="30004"/>
                              <a:pt x="284710" y="0"/>
                            </a:cubicBezTo>
                            <a:cubicBezTo>
                              <a:pt x="280638" y="7715"/>
                              <a:pt x="276245" y="15109"/>
                              <a:pt x="270566" y="21752"/>
                            </a:cubicBezTo>
                            <a:close/>
                          </a:path>
                        </a:pathLst>
                      </a:custGeom>
                      <a:solidFill>
                        <a:srgbClr val="693C18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2" name="Freeform: Shape 1491">
                        <a:extLst>
                          <a:ext uri="{FF2B5EF4-FFF2-40B4-BE49-F238E27FC236}">
                            <a16:creationId xmlns:a16="http://schemas.microsoft.com/office/drawing/2014/main" id="{08E85332-7BD7-5DBE-BCAA-381EDB41BC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1763" y="5333805"/>
                        <a:ext cx="199962" cy="63124"/>
                      </a:xfrm>
                      <a:custGeom>
                        <a:avLst/>
                        <a:gdLst>
                          <a:gd name="connsiteX0" fmla="*/ 199201 w 199962"/>
                          <a:gd name="connsiteY0" fmla="*/ 0 h 63124"/>
                          <a:gd name="connsiteX1" fmla="*/ 152695 w 199962"/>
                          <a:gd name="connsiteY1" fmla="*/ 40504 h 63124"/>
                          <a:gd name="connsiteX2" fmla="*/ 51541 w 199962"/>
                          <a:gd name="connsiteY2" fmla="*/ 47041 h 63124"/>
                          <a:gd name="connsiteX3" fmla="*/ 0 w 199962"/>
                          <a:gd name="connsiteY3" fmla="*/ 12966 h 63124"/>
                          <a:gd name="connsiteX4" fmla="*/ 7072 w 199962"/>
                          <a:gd name="connsiteY4" fmla="*/ 41040 h 63124"/>
                          <a:gd name="connsiteX5" fmla="*/ 54970 w 199962"/>
                          <a:gd name="connsiteY5" fmla="*/ 63114 h 63124"/>
                          <a:gd name="connsiteX6" fmla="*/ 151410 w 199962"/>
                          <a:gd name="connsiteY6" fmla="*/ 56792 h 63124"/>
                          <a:gd name="connsiteX7" fmla="*/ 195986 w 199962"/>
                          <a:gd name="connsiteY7" fmla="*/ 28718 h 63124"/>
                          <a:gd name="connsiteX8" fmla="*/ 199201 w 199962"/>
                          <a:gd name="connsiteY8" fmla="*/ 0 h 6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9962" h="63124">
                            <a:moveTo>
                              <a:pt x="199201" y="0"/>
                            </a:moveTo>
                            <a:cubicBezTo>
                              <a:pt x="197486" y="21217"/>
                              <a:pt x="177770" y="38790"/>
                              <a:pt x="152695" y="40504"/>
                            </a:cubicBezTo>
                            <a:lnTo>
                              <a:pt x="51541" y="47041"/>
                            </a:lnTo>
                            <a:cubicBezTo>
                              <a:pt x="26360" y="48756"/>
                              <a:pt x="4500" y="33754"/>
                              <a:pt x="0" y="12966"/>
                            </a:cubicBezTo>
                            <a:cubicBezTo>
                              <a:pt x="0" y="22931"/>
                              <a:pt x="1500" y="33004"/>
                              <a:pt x="7072" y="41040"/>
                            </a:cubicBezTo>
                            <a:cubicBezTo>
                              <a:pt x="17573" y="56363"/>
                              <a:pt x="36647" y="63436"/>
                              <a:pt x="54970" y="63114"/>
                            </a:cubicBezTo>
                            <a:cubicBezTo>
                              <a:pt x="70829" y="62900"/>
                              <a:pt x="135551" y="58721"/>
                              <a:pt x="151410" y="56792"/>
                            </a:cubicBezTo>
                            <a:cubicBezTo>
                              <a:pt x="169412" y="54756"/>
                              <a:pt x="187521" y="45327"/>
                              <a:pt x="195986" y="28718"/>
                            </a:cubicBezTo>
                            <a:cubicBezTo>
                              <a:pt x="200379" y="20038"/>
                              <a:pt x="200594" y="9858"/>
                              <a:pt x="1992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C67641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1481" name="Graphic 9">
                  <a:extLst>
                    <a:ext uri="{FF2B5EF4-FFF2-40B4-BE49-F238E27FC236}">
                      <a16:creationId xmlns:a16="http://schemas.microsoft.com/office/drawing/2014/main" id="{064F923A-6FAE-33C8-F364-8B687B4B3975}"/>
                    </a:ext>
                  </a:extLst>
                </p:cNvPr>
                <p:cNvGrpSpPr/>
                <p:nvPr/>
              </p:nvGrpSpPr>
              <p:grpSpPr>
                <a:xfrm>
                  <a:off x="4216105" y="4494978"/>
                  <a:ext cx="731009" cy="250011"/>
                  <a:chOff x="4216105" y="4494978"/>
                  <a:chExt cx="731009" cy="250011"/>
                </a:xfrm>
              </p:grpSpPr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C4716101-AE6D-B085-75AC-641387F5440A}"/>
                      </a:ext>
                    </a:extLst>
                  </p:cNvPr>
                  <p:cNvSpPr/>
                  <p:nvPr/>
                </p:nvSpPr>
                <p:spPr>
                  <a:xfrm>
                    <a:off x="4216105" y="4494978"/>
                    <a:ext cx="731009" cy="250011"/>
                  </a:xfrm>
                  <a:custGeom>
                    <a:avLst/>
                    <a:gdLst>
                      <a:gd name="connsiteX0" fmla="*/ 707543 w 731009"/>
                      <a:gd name="connsiteY0" fmla="*/ 106960 h 250011"/>
                      <a:gd name="connsiteX1" fmla="*/ 574564 w 731009"/>
                      <a:gd name="connsiteY1" fmla="*/ 89494 h 250011"/>
                      <a:gd name="connsiteX2" fmla="*/ 232204 w 731009"/>
                      <a:gd name="connsiteY2" fmla="*/ 77921 h 250011"/>
                      <a:gd name="connsiteX3" fmla="*/ 103511 w 731009"/>
                      <a:gd name="connsiteY3" fmla="*/ 5377 h 250011"/>
                      <a:gd name="connsiteX4" fmla="*/ 30111 w 731009"/>
                      <a:gd name="connsiteY4" fmla="*/ 19093 h 250011"/>
                      <a:gd name="connsiteX5" fmla="*/ 0 w 731009"/>
                      <a:gd name="connsiteY5" fmla="*/ 35916 h 250011"/>
                      <a:gd name="connsiteX6" fmla="*/ 65043 w 731009"/>
                      <a:gd name="connsiteY6" fmla="*/ 62919 h 250011"/>
                      <a:gd name="connsiteX7" fmla="*/ 47470 w 731009"/>
                      <a:gd name="connsiteY7" fmla="*/ 129034 h 250011"/>
                      <a:gd name="connsiteX8" fmla="*/ 112298 w 731009"/>
                      <a:gd name="connsiteY8" fmla="*/ 135463 h 250011"/>
                      <a:gd name="connsiteX9" fmla="*/ 117227 w 731009"/>
                      <a:gd name="connsiteY9" fmla="*/ 182933 h 250011"/>
                      <a:gd name="connsiteX10" fmla="*/ 182163 w 731009"/>
                      <a:gd name="connsiteY10" fmla="*/ 172646 h 250011"/>
                      <a:gd name="connsiteX11" fmla="*/ 187521 w 731009"/>
                      <a:gd name="connsiteY11" fmla="*/ 168681 h 250011"/>
                      <a:gd name="connsiteX12" fmla="*/ 203273 w 731009"/>
                      <a:gd name="connsiteY12" fmla="*/ 217544 h 250011"/>
                      <a:gd name="connsiteX13" fmla="*/ 264136 w 731009"/>
                      <a:gd name="connsiteY13" fmla="*/ 192898 h 250011"/>
                      <a:gd name="connsiteX14" fmla="*/ 265851 w 731009"/>
                      <a:gd name="connsiteY14" fmla="*/ 190969 h 250011"/>
                      <a:gd name="connsiteX15" fmla="*/ 293068 w 731009"/>
                      <a:gd name="connsiteY15" fmla="*/ 238439 h 250011"/>
                      <a:gd name="connsiteX16" fmla="*/ 341181 w 731009"/>
                      <a:gd name="connsiteY16" fmla="*/ 207793 h 250011"/>
                      <a:gd name="connsiteX17" fmla="*/ 341824 w 731009"/>
                      <a:gd name="connsiteY17" fmla="*/ 209186 h 250011"/>
                      <a:gd name="connsiteX18" fmla="*/ 396044 w 731009"/>
                      <a:gd name="connsiteY18" fmla="*/ 246261 h 250011"/>
                      <a:gd name="connsiteX19" fmla="*/ 419082 w 731009"/>
                      <a:gd name="connsiteY19" fmla="*/ 211329 h 250011"/>
                      <a:gd name="connsiteX20" fmla="*/ 419939 w 731009"/>
                      <a:gd name="connsiteY20" fmla="*/ 212936 h 250011"/>
                      <a:gd name="connsiteX21" fmla="*/ 474160 w 731009"/>
                      <a:gd name="connsiteY21" fmla="*/ 250012 h 250011"/>
                      <a:gd name="connsiteX22" fmla="*/ 501698 w 731009"/>
                      <a:gd name="connsiteY22" fmla="*/ 196863 h 250011"/>
                      <a:gd name="connsiteX23" fmla="*/ 508342 w 731009"/>
                      <a:gd name="connsiteY23" fmla="*/ 208328 h 250011"/>
                      <a:gd name="connsiteX24" fmla="*/ 566634 w 731009"/>
                      <a:gd name="connsiteY24" fmla="*/ 238653 h 250011"/>
                      <a:gd name="connsiteX25" fmla="*/ 586672 w 731009"/>
                      <a:gd name="connsiteY25" fmla="*/ 193219 h 250011"/>
                      <a:gd name="connsiteX26" fmla="*/ 592459 w 731009"/>
                      <a:gd name="connsiteY26" fmla="*/ 198899 h 250011"/>
                      <a:gd name="connsiteX27" fmla="*/ 656537 w 731009"/>
                      <a:gd name="connsiteY27" fmla="*/ 213686 h 250011"/>
                      <a:gd name="connsiteX28" fmla="*/ 660716 w 731009"/>
                      <a:gd name="connsiteY28" fmla="*/ 145428 h 250011"/>
                      <a:gd name="connsiteX29" fmla="*/ 731009 w 731009"/>
                      <a:gd name="connsiteY29" fmla="*/ 140499 h 250011"/>
                      <a:gd name="connsiteX30" fmla="*/ 707650 w 731009"/>
                      <a:gd name="connsiteY30" fmla="*/ 107174 h 250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731009" h="250011">
                        <a:moveTo>
                          <a:pt x="707543" y="106960"/>
                        </a:moveTo>
                        <a:cubicBezTo>
                          <a:pt x="686755" y="68277"/>
                          <a:pt x="636178" y="57454"/>
                          <a:pt x="574564" y="89494"/>
                        </a:cubicBezTo>
                        <a:cubicBezTo>
                          <a:pt x="527201" y="114246"/>
                          <a:pt x="335930" y="120247"/>
                          <a:pt x="232204" y="77921"/>
                        </a:cubicBezTo>
                        <a:cubicBezTo>
                          <a:pt x="128586" y="35488"/>
                          <a:pt x="135444" y="22736"/>
                          <a:pt x="103511" y="5377"/>
                        </a:cubicBezTo>
                        <a:cubicBezTo>
                          <a:pt x="82723" y="-5981"/>
                          <a:pt x="47362" y="1627"/>
                          <a:pt x="30111" y="19093"/>
                        </a:cubicBezTo>
                        <a:lnTo>
                          <a:pt x="0" y="35916"/>
                        </a:lnTo>
                        <a:cubicBezTo>
                          <a:pt x="0" y="35916"/>
                          <a:pt x="19181" y="68813"/>
                          <a:pt x="65043" y="62919"/>
                        </a:cubicBezTo>
                        <a:cubicBezTo>
                          <a:pt x="65043" y="62919"/>
                          <a:pt x="40076" y="97638"/>
                          <a:pt x="47470" y="129034"/>
                        </a:cubicBezTo>
                        <a:cubicBezTo>
                          <a:pt x="47470" y="129034"/>
                          <a:pt x="81330" y="144464"/>
                          <a:pt x="112298" y="135463"/>
                        </a:cubicBezTo>
                        <a:cubicBezTo>
                          <a:pt x="110048" y="149393"/>
                          <a:pt x="109298" y="167610"/>
                          <a:pt x="117227" y="182933"/>
                        </a:cubicBezTo>
                        <a:cubicBezTo>
                          <a:pt x="117227" y="182933"/>
                          <a:pt x="154410" y="189469"/>
                          <a:pt x="182163" y="172646"/>
                        </a:cubicBezTo>
                        <a:cubicBezTo>
                          <a:pt x="184092" y="171360"/>
                          <a:pt x="185806" y="170181"/>
                          <a:pt x="187521" y="168681"/>
                        </a:cubicBezTo>
                        <a:cubicBezTo>
                          <a:pt x="187949" y="183254"/>
                          <a:pt x="190950" y="203292"/>
                          <a:pt x="203273" y="217544"/>
                        </a:cubicBezTo>
                        <a:cubicBezTo>
                          <a:pt x="203273" y="217544"/>
                          <a:pt x="240884" y="215615"/>
                          <a:pt x="264136" y="192898"/>
                        </a:cubicBezTo>
                        <a:cubicBezTo>
                          <a:pt x="264672" y="192255"/>
                          <a:pt x="265208" y="191612"/>
                          <a:pt x="265851" y="190969"/>
                        </a:cubicBezTo>
                        <a:cubicBezTo>
                          <a:pt x="269173" y="205221"/>
                          <a:pt x="276674" y="226437"/>
                          <a:pt x="293068" y="238439"/>
                        </a:cubicBezTo>
                        <a:cubicBezTo>
                          <a:pt x="293068" y="238439"/>
                          <a:pt x="322536" y="229652"/>
                          <a:pt x="341181" y="207793"/>
                        </a:cubicBezTo>
                        <a:cubicBezTo>
                          <a:pt x="341502" y="208221"/>
                          <a:pt x="341716" y="208757"/>
                          <a:pt x="341824" y="209186"/>
                        </a:cubicBezTo>
                        <a:cubicBezTo>
                          <a:pt x="359718" y="236296"/>
                          <a:pt x="396044" y="246261"/>
                          <a:pt x="396044" y="246261"/>
                        </a:cubicBezTo>
                        <a:cubicBezTo>
                          <a:pt x="408045" y="237367"/>
                          <a:pt x="414796" y="223651"/>
                          <a:pt x="419082" y="211329"/>
                        </a:cubicBezTo>
                        <a:cubicBezTo>
                          <a:pt x="419404" y="211864"/>
                          <a:pt x="419618" y="212400"/>
                          <a:pt x="419939" y="212936"/>
                        </a:cubicBezTo>
                        <a:cubicBezTo>
                          <a:pt x="437834" y="239939"/>
                          <a:pt x="474160" y="250012"/>
                          <a:pt x="474160" y="250012"/>
                        </a:cubicBezTo>
                        <a:cubicBezTo>
                          <a:pt x="492590" y="236081"/>
                          <a:pt x="499341" y="210364"/>
                          <a:pt x="501698" y="196863"/>
                        </a:cubicBezTo>
                        <a:cubicBezTo>
                          <a:pt x="503413" y="201042"/>
                          <a:pt x="505556" y="205006"/>
                          <a:pt x="508342" y="208328"/>
                        </a:cubicBezTo>
                        <a:cubicBezTo>
                          <a:pt x="529344" y="233081"/>
                          <a:pt x="566634" y="238653"/>
                          <a:pt x="566634" y="238653"/>
                        </a:cubicBezTo>
                        <a:cubicBezTo>
                          <a:pt x="579707" y="226116"/>
                          <a:pt x="584636" y="207364"/>
                          <a:pt x="586672" y="193219"/>
                        </a:cubicBezTo>
                        <a:cubicBezTo>
                          <a:pt x="588280" y="195363"/>
                          <a:pt x="590315" y="197291"/>
                          <a:pt x="592459" y="198899"/>
                        </a:cubicBezTo>
                        <a:cubicBezTo>
                          <a:pt x="619033" y="217651"/>
                          <a:pt x="656537" y="213686"/>
                          <a:pt x="656537" y="213686"/>
                        </a:cubicBezTo>
                        <a:cubicBezTo>
                          <a:pt x="673467" y="186254"/>
                          <a:pt x="660716" y="145428"/>
                          <a:pt x="660716" y="145428"/>
                        </a:cubicBezTo>
                        <a:cubicBezTo>
                          <a:pt x="702292" y="165574"/>
                          <a:pt x="731009" y="140499"/>
                          <a:pt x="731009" y="140499"/>
                        </a:cubicBezTo>
                        <a:cubicBezTo>
                          <a:pt x="731009" y="140499"/>
                          <a:pt x="709043" y="109960"/>
                          <a:pt x="707650" y="107174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14838C0F-9265-1CF9-6A44-930B354DF5B4}"/>
                      </a:ext>
                    </a:extLst>
                  </p:cNvPr>
                  <p:cNvSpPr/>
                  <p:nvPr/>
                </p:nvSpPr>
                <p:spPr>
                  <a:xfrm>
                    <a:off x="4271933" y="4495027"/>
                    <a:ext cx="674967" cy="213879"/>
                  </a:xfrm>
                  <a:custGeom>
                    <a:avLst/>
                    <a:gdLst>
                      <a:gd name="connsiteX0" fmla="*/ 651715 w 674967"/>
                      <a:gd name="connsiteY0" fmla="*/ 106911 h 213879"/>
                      <a:gd name="connsiteX1" fmla="*/ 518736 w 674967"/>
                      <a:gd name="connsiteY1" fmla="*/ 89445 h 213879"/>
                      <a:gd name="connsiteX2" fmla="*/ 176377 w 674967"/>
                      <a:gd name="connsiteY2" fmla="*/ 77872 h 213879"/>
                      <a:gd name="connsiteX3" fmla="*/ 47684 w 674967"/>
                      <a:gd name="connsiteY3" fmla="*/ 5328 h 213879"/>
                      <a:gd name="connsiteX4" fmla="*/ 0 w 674967"/>
                      <a:gd name="connsiteY4" fmla="*/ 3935 h 213879"/>
                      <a:gd name="connsiteX5" fmla="*/ 187842 w 674967"/>
                      <a:gd name="connsiteY5" fmla="*/ 121591 h 213879"/>
                      <a:gd name="connsiteX6" fmla="*/ 542846 w 674967"/>
                      <a:gd name="connsiteY6" fmla="*/ 114840 h 213879"/>
                      <a:gd name="connsiteX7" fmla="*/ 584422 w 674967"/>
                      <a:gd name="connsiteY7" fmla="*/ 159631 h 213879"/>
                      <a:gd name="connsiteX8" fmla="*/ 536417 w 674967"/>
                      <a:gd name="connsiteY8" fmla="*/ 198743 h 213879"/>
                      <a:gd name="connsiteX9" fmla="*/ 600495 w 674967"/>
                      <a:gd name="connsiteY9" fmla="*/ 213530 h 213879"/>
                      <a:gd name="connsiteX10" fmla="*/ 604674 w 674967"/>
                      <a:gd name="connsiteY10" fmla="*/ 145272 h 213879"/>
                      <a:gd name="connsiteX11" fmla="*/ 674968 w 674967"/>
                      <a:gd name="connsiteY11" fmla="*/ 140343 h 213879"/>
                      <a:gd name="connsiteX12" fmla="*/ 651608 w 674967"/>
                      <a:gd name="connsiteY12" fmla="*/ 107018 h 213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74967" h="213879">
                        <a:moveTo>
                          <a:pt x="651715" y="106911"/>
                        </a:moveTo>
                        <a:cubicBezTo>
                          <a:pt x="630927" y="68228"/>
                          <a:pt x="580350" y="57406"/>
                          <a:pt x="518736" y="89445"/>
                        </a:cubicBezTo>
                        <a:cubicBezTo>
                          <a:pt x="471374" y="114197"/>
                          <a:pt x="280103" y="120198"/>
                          <a:pt x="176377" y="77872"/>
                        </a:cubicBezTo>
                        <a:cubicBezTo>
                          <a:pt x="72758" y="35439"/>
                          <a:pt x="79616" y="22687"/>
                          <a:pt x="47684" y="5328"/>
                        </a:cubicBezTo>
                        <a:cubicBezTo>
                          <a:pt x="34825" y="-1637"/>
                          <a:pt x="16180" y="-1423"/>
                          <a:pt x="0" y="3935"/>
                        </a:cubicBezTo>
                        <a:cubicBezTo>
                          <a:pt x="1179" y="5435"/>
                          <a:pt x="117763" y="103911"/>
                          <a:pt x="187842" y="121591"/>
                        </a:cubicBezTo>
                        <a:cubicBezTo>
                          <a:pt x="261350" y="140129"/>
                          <a:pt x="399366" y="182133"/>
                          <a:pt x="542846" y="114840"/>
                        </a:cubicBezTo>
                        <a:cubicBezTo>
                          <a:pt x="571670" y="101339"/>
                          <a:pt x="594923" y="132735"/>
                          <a:pt x="584422" y="159631"/>
                        </a:cubicBezTo>
                        <a:cubicBezTo>
                          <a:pt x="576064" y="181062"/>
                          <a:pt x="535452" y="198100"/>
                          <a:pt x="536417" y="198743"/>
                        </a:cubicBezTo>
                        <a:cubicBezTo>
                          <a:pt x="562991" y="217495"/>
                          <a:pt x="600495" y="213530"/>
                          <a:pt x="600495" y="213530"/>
                        </a:cubicBezTo>
                        <a:cubicBezTo>
                          <a:pt x="617426" y="186098"/>
                          <a:pt x="604674" y="145272"/>
                          <a:pt x="604674" y="145272"/>
                        </a:cubicBezTo>
                        <a:cubicBezTo>
                          <a:pt x="646250" y="165417"/>
                          <a:pt x="674968" y="140343"/>
                          <a:pt x="674968" y="140343"/>
                        </a:cubicBezTo>
                        <a:cubicBezTo>
                          <a:pt x="674968" y="140343"/>
                          <a:pt x="653001" y="109804"/>
                          <a:pt x="651608" y="107018"/>
                        </a:cubicBez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31" name="Graphic 9">
                <a:extLst>
                  <a:ext uri="{FF2B5EF4-FFF2-40B4-BE49-F238E27FC236}">
                    <a16:creationId xmlns:a16="http://schemas.microsoft.com/office/drawing/2014/main" id="{22DADA9E-2B84-B702-05D7-9AE66F73A4FE}"/>
                  </a:ext>
                </a:extLst>
              </p:cNvPr>
              <p:cNvGrpSpPr/>
              <p:nvPr/>
            </p:nvGrpSpPr>
            <p:grpSpPr>
              <a:xfrm>
                <a:off x="2939128" y="485515"/>
                <a:ext cx="3362272" cy="4152320"/>
                <a:chOff x="2939128" y="485515"/>
                <a:chExt cx="3362272" cy="4152320"/>
              </a:xfrm>
            </p:grpSpPr>
            <p:grpSp>
              <p:nvGrpSpPr>
                <p:cNvPr id="1439" name="Graphic 9">
                  <a:extLst>
                    <a:ext uri="{FF2B5EF4-FFF2-40B4-BE49-F238E27FC236}">
                      <a16:creationId xmlns:a16="http://schemas.microsoft.com/office/drawing/2014/main" id="{E7FB10C5-0C7B-6AF4-8E9B-2ECAA3C15E87}"/>
                    </a:ext>
                  </a:extLst>
                </p:cNvPr>
                <p:cNvGrpSpPr/>
                <p:nvPr/>
              </p:nvGrpSpPr>
              <p:grpSpPr>
                <a:xfrm>
                  <a:off x="3687666" y="2584358"/>
                  <a:ext cx="1991788" cy="2053477"/>
                  <a:chOff x="3687666" y="2584358"/>
                  <a:chExt cx="1991788" cy="2053477"/>
                </a:xfrm>
              </p:grpSpPr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261B1431-4382-0699-8718-E34B6C768B76}"/>
                      </a:ext>
                    </a:extLst>
                  </p:cNvPr>
                  <p:cNvSpPr/>
                  <p:nvPr/>
                </p:nvSpPr>
                <p:spPr>
                  <a:xfrm>
                    <a:off x="3687666" y="2584468"/>
                    <a:ext cx="1991788" cy="2053367"/>
                  </a:xfrm>
                  <a:custGeom>
                    <a:avLst/>
                    <a:gdLst>
                      <a:gd name="connsiteX0" fmla="*/ 1990779 w 1991788"/>
                      <a:gd name="connsiteY0" fmla="*/ 1095296 h 2053367"/>
                      <a:gd name="connsiteX1" fmla="*/ 899087 w 1991788"/>
                      <a:gd name="connsiteY1" fmla="*/ 2053259 h 2053367"/>
                      <a:gd name="connsiteX2" fmla="*/ 59 w 1991788"/>
                      <a:gd name="connsiteY2" fmla="*/ 917312 h 2053367"/>
                      <a:gd name="connsiteX3" fmla="*/ 915268 w 1991788"/>
                      <a:gd name="connsiteY3" fmla="*/ 68 h 2053367"/>
                      <a:gd name="connsiteX4" fmla="*/ 1990779 w 1991788"/>
                      <a:gd name="connsiteY4" fmla="*/ 1095296 h 2053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1788" h="2053367">
                        <a:moveTo>
                          <a:pt x="1990779" y="1095296"/>
                        </a:moveTo>
                        <a:cubicBezTo>
                          <a:pt x="1958954" y="1897242"/>
                          <a:pt x="1525621" y="2058189"/>
                          <a:pt x="899087" y="2053259"/>
                        </a:cubicBezTo>
                        <a:cubicBezTo>
                          <a:pt x="272661" y="2048330"/>
                          <a:pt x="-4656" y="1502913"/>
                          <a:pt x="59" y="917312"/>
                        </a:cubicBezTo>
                        <a:cubicBezTo>
                          <a:pt x="4667" y="331712"/>
                          <a:pt x="195831" y="-5504"/>
                          <a:pt x="915268" y="68"/>
                        </a:cubicBezTo>
                        <a:cubicBezTo>
                          <a:pt x="1634811" y="5747"/>
                          <a:pt x="2014032" y="510124"/>
                          <a:pt x="1990779" y="1095296"/>
                        </a:cubicBezTo>
                        <a:close/>
                      </a:path>
                    </a:pathLst>
                  </a:custGeom>
                  <a:solidFill>
                    <a:srgbClr val="F8AA8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41EFD397-E1E0-50BA-B160-C4204FF1FFBD}"/>
                      </a:ext>
                    </a:extLst>
                  </p:cNvPr>
                  <p:cNvSpPr/>
                  <p:nvPr/>
                </p:nvSpPr>
                <p:spPr>
                  <a:xfrm>
                    <a:off x="3687669" y="2584358"/>
                    <a:ext cx="1991778" cy="2053477"/>
                  </a:xfrm>
                  <a:custGeom>
                    <a:avLst/>
                    <a:gdLst>
                      <a:gd name="connsiteX0" fmla="*/ 899084 w 1991778"/>
                      <a:gd name="connsiteY0" fmla="*/ 2053369 h 2053477"/>
                      <a:gd name="connsiteX1" fmla="*/ 1990777 w 1991778"/>
                      <a:gd name="connsiteY1" fmla="*/ 1095406 h 2053477"/>
                      <a:gd name="connsiteX2" fmla="*/ 1171365 w 1991778"/>
                      <a:gd name="connsiteY2" fmla="*/ 30395 h 2053477"/>
                      <a:gd name="connsiteX3" fmla="*/ 915265 w 1991778"/>
                      <a:gd name="connsiteY3" fmla="*/ 71 h 2053477"/>
                      <a:gd name="connsiteX4" fmla="*/ 56 w 1991778"/>
                      <a:gd name="connsiteY4" fmla="*/ 917315 h 2053477"/>
                      <a:gd name="connsiteX5" fmla="*/ 899084 w 1991778"/>
                      <a:gd name="connsiteY5" fmla="*/ 2053262 h 2053477"/>
                      <a:gd name="connsiteX6" fmla="*/ 383670 w 1991778"/>
                      <a:gd name="connsiteY6" fmla="*/ 781336 h 2053477"/>
                      <a:gd name="connsiteX7" fmla="*/ 698491 w 1991778"/>
                      <a:gd name="connsiteY7" fmla="*/ 748332 h 2053477"/>
                      <a:gd name="connsiteX8" fmla="*/ 1030992 w 1991778"/>
                      <a:gd name="connsiteY8" fmla="*/ 739009 h 2053477"/>
                      <a:gd name="connsiteX9" fmla="*/ 1570195 w 1991778"/>
                      <a:gd name="connsiteY9" fmla="*/ 909385 h 2053477"/>
                      <a:gd name="connsiteX10" fmla="*/ 1720318 w 1991778"/>
                      <a:gd name="connsiteY10" fmla="*/ 1391689 h 2053477"/>
                      <a:gd name="connsiteX11" fmla="*/ 928873 w 1991778"/>
                      <a:gd name="connsiteY11" fmla="*/ 1934320 h 2053477"/>
                      <a:gd name="connsiteX12" fmla="*/ 194221 w 1991778"/>
                      <a:gd name="connsiteY12" fmla="*/ 1213598 h 2053477"/>
                      <a:gd name="connsiteX13" fmla="*/ 383670 w 1991778"/>
                      <a:gd name="connsiteY13" fmla="*/ 781121 h 2053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91778" h="2053477">
                        <a:moveTo>
                          <a:pt x="899084" y="2053369"/>
                        </a:moveTo>
                        <a:cubicBezTo>
                          <a:pt x="1525618" y="2058298"/>
                          <a:pt x="1958952" y="1897352"/>
                          <a:pt x="1990777" y="1095406"/>
                        </a:cubicBezTo>
                        <a:cubicBezTo>
                          <a:pt x="2011029" y="584171"/>
                          <a:pt x="1723854" y="162303"/>
                          <a:pt x="1171365" y="30395"/>
                        </a:cubicBezTo>
                        <a:cubicBezTo>
                          <a:pt x="1090570" y="11322"/>
                          <a:pt x="1005168" y="821"/>
                          <a:pt x="915265" y="71"/>
                        </a:cubicBezTo>
                        <a:cubicBezTo>
                          <a:pt x="195721" y="-5609"/>
                          <a:pt x="4664" y="331607"/>
                          <a:pt x="56" y="917315"/>
                        </a:cubicBezTo>
                        <a:cubicBezTo>
                          <a:pt x="-4551" y="1503023"/>
                          <a:pt x="272765" y="2048440"/>
                          <a:pt x="899084" y="2053262"/>
                        </a:cubicBezTo>
                        <a:close/>
                        <a:moveTo>
                          <a:pt x="383670" y="781336"/>
                        </a:moveTo>
                        <a:cubicBezTo>
                          <a:pt x="475609" y="730437"/>
                          <a:pt x="594979" y="744581"/>
                          <a:pt x="698491" y="748332"/>
                        </a:cubicBezTo>
                        <a:cubicBezTo>
                          <a:pt x="803074" y="752190"/>
                          <a:pt x="930374" y="771263"/>
                          <a:pt x="1030992" y="739009"/>
                        </a:cubicBezTo>
                        <a:cubicBezTo>
                          <a:pt x="1291056" y="655965"/>
                          <a:pt x="1500222" y="761405"/>
                          <a:pt x="1570195" y="909385"/>
                        </a:cubicBezTo>
                        <a:cubicBezTo>
                          <a:pt x="1606198" y="985787"/>
                          <a:pt x="1602555" y="1207811"/>
                          <a:pt x="1720318" y="1391689"/>
                        </a:cubicBezTo>
                        <a:cubicBezTo>
                          <a:pt x="1837867" y="1575566"/>
                          <a:pt x="1749786" y="1940749"/>
                          <a:pt x="928873" y="1934320"/>
                        </a:cubicBezTo>
                        <a:cubicBezTo>
                          <a:pt x="107854" y="1927891"/>
                          <a:pt x="148037" y="1325789"/>
                          <a:pt x="194221" y="1213598"/>
                        </a:cubicBezTo>
                        <a:cubicBezTo>
                          <a:pt x="221009" y="1148555"/>
                          <a:pt x="208044" y="878203"/>
                          <a:pt x="383670" y="781121"/>
                        </a:cubicBezTo>
                        <a:close/>
                      </a:path>
                    </a:pathLst>
                  </a:custGeom>
                  <a:solidFill>
                    <a:srgbClr val="F69D7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0" name="Graphic 9">
                  <a:extLst>
                    <a:ext uri="{FF2B5EF4-FFF2-40B4-BE49-F238E27FC236}">
                      <a16:creationId xmlns:a16="http://schemas.microsoft.com/office/drawing/2014/main" id="{E3E451B7-4B25-BFF0-0A05-482580F3FD78}"/>
                    </a:ext>
                  </a:extLst>
                </p:cNvPr>
                <p:cNvGrpSpPr/>
                <p:nvPr/>
              </p:nvGrpSpPr>
              <p:grpSpPr>
                <a:xfrm>
                  <a:off x="3477225" y="1905703"/>
                  <a:ext cx="2700280" cy="2433919"/>
                  <a:chOff x="3477225" y="1905703"/>
                  <a:chExt cx="2700280" cy="2433919"/>
                </a:xfrm>
              </p:grpSpPr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BE1896A8-25FF-0D00-C987-06D16831FA96}"/>
                      </a:ext>
                    </a:extLst>
                  </p:cNvPr>
                  <p:cNvSpPr/>
                  <p:nvPr/>
                </p:nvSpPr>
                <p:spPr>
                  <a:xfrm>
                    <a:off x="3477225" y="1905703"/>
                    <a:ext cx="1637372" cy="2202466"/>
                  </a:xfrm>
                  <a:custGeom>
                    <a:avLst/>
                    <a:gdLst>
                      <a:gd name="connsiteX0" fmla="*/ 572040 w 1637372"/>
                      <a:gd name="connsiteY0" fmla="*/ 93661 h 2202466"/>
                      <a:gd name="connsiteX1" fmla="*/ 15800 w 1637372"/>
                      <a:gd name="connsiteY1" fmla="*/ 1193498 h 2202466"/>
                      <a:gd name="connsiteX2" fmla="*/ 83307 w 1637372"/>
                      <a:gd name="connsiteY2" fmla="*/ 1627260 h 2202466"/>
                      <a:gd name="connsiteX3" fmla="*/ 118240 w 1637372"/>
                      <a:gd name="connsiteY3" fmla="*/ 1588791 h 2202466"/>
                      <a:gd name="connsiteX4" fmla="*/ 326227 w 1637372"/>
                      <a:gd name="connsiteY4" fmla="*/ 2202466 h 2202466"/>
                      <a:gd name="connsiteX5" fmla="*/ 355480 w 1637372"/>
                      <a:gd name="connsiteY5" fmla="*/ 1877252 h 2202466"/>
                      <a:gd name="connsiteX6" fmla="*/ 443990 w 1637372"/>
                      <a:gd name="connsiteY6" fmla="*/ 1504996 h 2202466"/>
                      <a:gd name="connsiteX7" fmla="*/ 469064 w 1637372"/>
                      <a:gd name="connsiteY7" fmla="*/ 1558788 h 2202466"/>
                      <a:gd name="connsiteX8" fmla="*/ 1014589 w 1637372"/>
                      <a:gd name="connsiteY8" fmla="*/ 1371589 h 2202466"/>
                      <a:gd name="connsiteX9" fmla="*/ 1500643 w 1637372"/>
                      <a:gd name="connsiteY9" fmla="*/ 1056125 h 2202466"/>
                      <a:gd name="connsiteX10" fmla="*/ 1637372 w 1637372"/>
                      <a:gd name="connsiteY10" fmla="*/ 352762 h 2202466"/>
                      <a:gd name="connsiteX11" fmla="*/ 572147 w 1637372"/>
                      <a:gd name="connsiteY11" fmla="*/ 93554 h 220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37372" h="2202466">
                        <a:moveTo>
                          <a:pt x="572040" y="93661"/>
                        </a:moveTo>
                        <a:cubicBezTo>
                          <a:pt x="-67031" y="355441"/>
                          <a:pt x="-14525" y="1015835"/>
                          <a:pt x="15800" y="1193498"/>
                        </a:cubicBezTo>
                        <a:cubicBezTo>
                          <a:pt x="46232" y="1371053"/>
                          <a:pt x="83307" y="1627260"/>
                          <a:pt x="83307" y="1627260"/>
                        </a:cubicBezTo>
                        <a:lnTo>
                          <a:pt x="118240" y="1588791"/>
                        </a:lnTo>
                        <a:cubicBezTo>
                          <a:pt x="69699" y="2029197"/>
                          <a:pt x="326227" y="2202466"/>
                          <a:pt x="326227" y="2202466"/>
                        </a:cubicBezTo>
                        <a:cubicBezTo>
                          <a:pt x="326227" y="2202466"/>
                          <a:pt x="285294" y="1918721"/>
                          <a:pt x="355480" y="1877252"/>
                        </a:cubicBezTo>
                        <a:cubicBezTo>
                          <a:pt x="425667" y="1835569"/>
                          <a:pt x="443990" y="1504996"/>
                          <a:pt x="443990" y="1504996"/>
                        </a:cubicBezTo>
                        <a:lnTo>
                          <a:pt x="469064" y="1558788"/>
                        </a:lnTo>
                        <a:cubicBezTo>
                          <a:pt x="572147" y="1371696"/>
                          <a:pt x="625296" y="1291008"/>
                          <a:pt x="1014589" y="1371589"/>
                        </a:cubicBezTo>
                        <a:cubicBezTo>
                          <a:pt x="1354055" y="1441775"/>
                          <a:pt x="1500643" y="1056125"/>
                          <a:pt x="1500643" y="1056125"/>
                        </a:cubicBezTo>
                        <a:lnTo>
                          <a:pt x="1637372" y="352762"/>
                        </a:lnTo>
                        <a:cubicBezTo>
                          <a:pt x="1582723" y="77160"/>
                          <a:pt x="1111457" y="-127399"/>
                          <a:pt x="572147" y="93554"/>
                        </a:cubicBezTo>
                        <a:close/>
                      </a:path>
                    </a:pathLst>
                  </a:custGeom>
                  <a:solidFill>
                    <a:srgbClr val="AC523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0D5D1AFF-144E-02B1-728F-58AC3FF0BCEF}"/>
                      </a:ext>
                    </a:extLst>
                  </p:cNvPr>
                  <p:cNvSpPr/>
                  <p:nvPr/>
                </p:nvSpPr>
                <p:spPr>
                  <a:xfrm>
                    <a:off x="4874035" y="2153028"/>
                    <a:ext cx="1303470" cy="2186398"/>
                  </a:xfrm>
                  <a:custGeom>
                    <a:avLst/>
                    <a:gdLst>
                      <a:gd name="connsiteX0" fmla="*/ 207666 w 1303470"/>
                      <a:gd name="connsiteY0" fmla="*/ 23356 h 2186398"/>
                      <a:gd name="connsiteX1" fmla="*/ 0 w 1303470"/>
                      <a:gd name="connsiteY1" fmla="*/ 979176 h 2186398"/>
                      <a:gd name="connsiteX2" fmla="*/ 433762 w 1303470"/>
                      <a:gd name="connsiteY2" fmla="*/ 1326036 h 2186398"/>
                      <a:gd name="connsiteX3" fmla="*/ 460122 w 1303470"/>
                      <a:gd name="connsiteY3" fmla="*/ 1272780 h 2186398"/>
                      <a:gd name="connsiteX4" fmla="*/ 594709 w 1303470"/>
                      <a:gd name="connsiteY4" fmla="*/ 1671289 h 2186398"/>
                      <a:gd name="connsiteX5" fmla="*/ 610246 w 1303470"/>
                      <a:gd name="connsiteY5" fmla="*/ 2185953 h 2186398"/>
                      <a:gd name="connsiteX6" fmla="*/ 1110337 w 1303470"/>
                      <a:gd name="connsiteY6" fmla="*/ 1774693 h 2186398"/>
                      <a:gd name="connsiteX7" fmla="*/ 1269890 w 1303470"/>
                      <a:gd name="connsiteY7" fmla="*/ 1319821 h 2186398"/>
                      <a:gd name="connsiteX8" fmla="*/ 1301501 w 1303470"/>
                      <a:gd name="connsiteY8" fmla="*/ 978105 h 2186398"/>
                      <a:gd name="connsiteX9" fmla="*/ 207666 w 1303470"/>
                      <a:gd name="connsiteY9" fmla="*/ 23249 h 2186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03470" h="2186398">
                        <a:moveTo>
                          <a:pt x="207666" y="23356"/>
                        </a:moveTo>
                        <a:cubicBezTo>
                          <a:pt x="210345" y="32464"/>
                          <a:pt x="70722" y="895596"/>
                          <a:pt x="0" y="979176"/>
                        </a:cubicBezTo>
                        <a:cubicBezTo>
                          <a:pt x="79509" y="1155339"/>
                          <a:pt x="363147" y="1038004"/>
                          <a:pt x="433762" y="1326036"/>
                        </a:cubicBezTo>
                        <a:lnTo>
                          <a:pt x="460122" y="1272780"/>
                        </a:lnTo>
                        <a:cubicBezTo>
                          <a:pt x="460122" y="1272780"/>
                          <a:pt x="554311" y="1599281"/>
                          <a:pt x="594709" y="1671289"/>
                        </a:cubicBezTo>
                        <a:cubicBezTo>
                          <a:pt x="631998" y="1737832"/>
                          <a:pt x="610246" y="2185953"/>
                          <a:pt x="610246" y="2185953"/>
                        </a:cubicBezTo>
                        <a:cubicBezTo>
                          <a:pt x="610246" y="2185953"/>
                          <a:pt x="1110766" y="2216385"/>
                          <a:pt x="1110337" y="1774693"/>
                        </a:cubicBezTo>
                        <a:cubicBezTo>
                          <a:pt x="1110230" y="1552025"/>
                          <a:pt x="1213098" y="1476481"/>
                          <a:pt x="1269890" y="1319821"/>
                        </a:cubicBezTo>
                        <a:cubicBezTo>
                          <a:pt x="1269890" y="1319821"/>
                          <a:pt x="1266569" y="1154803"/>
                          <a:pt x="1301501" y="978105"/>
                        </a:cubicBezTo>
                        <a:cubicBezTo>
                          <a:pt x="1334398" y="811372"/>
                          <a:pt x="954641" y="-161593"/>
                          <a:pt x="207666" y="23249"/>
                        </a:cubicBezTo>
                        <a:close/>
                      </a:path>
                    </a:pathLst>
                  </a:custGeom>
                  <a:solidFill>
                    <a:srgbClr val="AC523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8CB6C295-8E7E-BD24-1F5F-5CA46B085591}"/>
                      </a:ext>
                    </a:extLst>
                  </p:cNvPr>
                  <p:cNvSpPr/>
                  <p:nvPr/>
                </p:nvSpPr>
                <p:spPr>
                  <a:xfrm>
                    <a:off x="3595251" y="3131454"/>
                    <a:ext cx="1279534" cy="976715"/>
                  </a:xfrm>
                  <a:custGeom>
                    <a:avLst/>
                    <a:gdLst>
                      <a:gd name="connsiteX0" fmla="*/ 860774 w 1279534"/>
                      <a:gd name="connsiteY0" fmla="*/ 12859 h 976715"/>
                      <a:gd name="connsiteX1" fmla="*/ 556990 w 1279534"/>
                      <a:gd name="connsiteY1" fmla="*/ 64829 h 976715"/>
                      <a:gd name="connsiteX2" fmla="*/ 304641 w 1279534"/>
                      <a:gd name="connsiteY2" fmla="*/ 224703 h 976715"/>
                      <a:gd name="connsiteX3" fmla="*/ 190628 w 1279534"/>
                      <a:gd name="connsiteY3" fmla="*/ 440942 h 976715"/>
                      <a:gd name="connsiteX4" fmla="*/ 88403 w 1279534"/>
                      <a:gd name="connsiteY4" fmla="*/ 594280 h 976715"/>
                      <a:gd name="connsiteX5" fmla="*/ 0 w 1279534"/>
                      <a:gd name="connsiteY5" fmla="*/ 571242 h 976715"/>
                      <a:gd name="connsiteX6" fmla="*/ 208309 w 1279534"/>
                      <a:gd name="connsiteY6" fmla="*/ 976715 h 976715"/>
                      <a:gd name="connsiteX7" fmla="*/ 237562 w 1279534"/>
                      <a:gd name="connsiteY7" fmla="*/ 651501 h 976715"/>
                      <a:gd name="connsiteX8" fmla="*/ 326072 w 1279534"/>
                      <a:gd name="connsiteY8" fmla="*/ 279245 h 976715"/>
                      <a:gd name="connsiteX9" fmla="*/ 351146 w 1279534"/>
                      <a:gd name="connsiteY9" fmla="*/ 333037 h 976715"/>
                      <a:gd name="connsiteX10" fmla="*/ 896671 w 1279534"/>
                      <a:gd name="connsiteY10" fmla="*/ 145838 h 976715"/>
                      <a:gd name="connsiteX11" fmla="*/ 1279534 w 1279534"/>
                      <a:gd name="connsiteY11" fmla="*/ 0 h 976715"/>
                      <a:gd name="connsiteX12" fmla="*/ 1279534 w 1279534"/>
                      <a:gd name="connsiteY12" fmla="*/ 0 h 976715"/>
                      <a:gd name="connsiteX13" fmla="*/ 1174201 w 1279534"/>
                      <a:gd name="connsiteY13" fmla="*/ 20359 h 976715"/>
                      <a:gd name="connsiteX14" fmla="*/ 860988 w 1279534"/>
                      <a:gd name="connsiteY14" fmla="*/ 12751 h 976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79534" h="976715">
                        <a:moveTo>
                          <a:pt x="860774" y="12859"/>
                        </a:moveTo>
                        <a:cubicBezTo>
                          <a:pt x="758977" y="21860"/>
                          <a:pt x="654287" y="30325"/>
                          <a:pt x="556990" y="64829"/>
                        </a:cubicBezTo>
                        <a:cubicBezTo>
                          <a:pt x="464194" y="97832"/>
                          <a:pt x="372791" y="151195"/>
                          <a:pt x="304641" y="224703"/>
                        </a:cubicBezTo>
                        <a:cubicBezTo>
                          <a:pt x="247635" y="286210"/>
                          <a:pt x="216238" y="361219"/>
                          <a:pt x="190628" y="440942"/>
                        </a:cubicBezTo>
                        <a:cubicBezTo>
                          <a:pt x="173269" y="495484"/>
                          <a:pt x="147552" y="572742"/>
                          <a:pt x="88403" y="594280"/>
                        </a:cubicBezTo>
                        <a:cubicBezTo>
                          <a:pt x="52292" y="607460"/>
                          <a:pt x="23253" y="594280"/>
                          <a:pt x="0" y="571242"/>
                        </a:cubicBezTo>
                        <a:cubicBezTo>
                          <a:pt x="34397" y="858952"/>
                          <a:pt x="208309" y="976715"/>
                          <a:pt x="208309" y="976715"/>
                        </a:cubicBezTo>
                        <a:cubicBezTo>
                          <a:pt x="208309" y="976715"/>
                          <a:pt x="167376" y="692970"/>
                          <a:pt x="237562" y="651501"/>
                        </a:cubicBezTo>
                        <a:cubicBezTo>
                          <a:pt x="307748" y="609818"/>
                          <a:pt x="326072" y="279245"/>
                          <a:pt x="326072" y="279245"/>
                        </a:cubicBezTo>
                        <a:lnTo>
                          <a:pt x="351146" y="333037"/>
                        </a:lnTo>
                        <a:cubicBezTo>
                          <a:pt x="454229" y="145945"/>
                          <a:pt x="507378" y="65257"/>
                          <a:pt x="896671" y="145838"/>
                        </a:cubicBezTo>
                        <a:cubicBezTo>
                          <a:pt x="1075726" y="182806"/>
                          <a:pt x="1200990" y="93117"/>
                          <a:pt x="1279534" y="0"/>
                        </a:cubicBezTo>
                        <a:lnTo>
                          <a:pt x="1279534" y="0"/>
                        </a:lnTo>
                        <a:cubicBezTo>
                          <a:pt x="1245781" y="10930"/>
                          <a:pt x="1210956" y="18324"/>
                          <a:pt x="1174201" y="20359"/>
                        </a:cubicBezTo>
                        <a:cubicBezTo>
                          <a:pt x="1069833" y="25932"/>
                          <a:pt x="965143" y="3429"/>
                          <a:pt x="860988" y="12751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99F90028-4F09-4CD6-B6CE-836DB3D89105}"/>
                      </a:ext>
                    </a:extLst>
                  </p:cNvPr>
                  <p:cNvSpPr/>
                  <p:nvPr/>
                </p:nvSpPr>
                <p:spPr>
                  <a:xfrm>
                    <a:off x="3494954" y="2073408"/>
                    <a:ext cx="1619750" cy="1303644"/>
                  </a:xfrm>
                  <a:custGeom>
                    <a:avLst/>
                    <a:gdLst>
                      <a:gd name="connsiteX0" fmla="*/ 1508738 w 1619750"/>
                      <a:gd name="connsiteY0" fmla="*/ 0 h 1303644"/>
                      <a:gd name="connsiteX1" fmla="*/ 1510346 w 1619750"/>
                      <a:gd name="connsiteY1" fmla="*/ 7929 h 1303644"/>
                      <a:gd name="connsiteX2" fmla="*/ 1454304 w 1619750"/>
                      <a:gd name="connsiteY2" fmla="*/ 433548 h 1303644"/>
                      <a:gd name="connsiteX3" fmla="*/ 1279427 w 1619750"/>
                      <a:gd name="connsiteY3" fmla="*/ 748261 h 1303644"/>
                      <a:gd name="connsiteX4" fmla="*/ 924852 w 1619750"/>
                      <a:gd name="connsiteY4" fmla="*/ 829806 h 1303644"/>
                      <a:gd name="connsiteX5" fmla="*/ 5679 w 1619750"/>
                      <a:gd name="connsiteY5" fmla="*/ 1043151 h 1303644"/>
                      <a:gd name="connsiteX6" fmla="*/ 0 w 1619750"/>
                      <a:gd name="connsiteY6" fmla="*/ 1036293 h 1303644"/>
                      <a:gd name="connsiteX7" fmla="*/ 42540 w 1619750"/>
                      <a:gd name="connsiteY7" fmla="*/ 1303644 h 1303644"/>
                      <a:gd name="connsiteX8" fmla="*/ 195022 w 1619750"/>
                      <a:gd name="connsiteY8" fmla="*/ 1174737 h 1303644"/>
                      <a:gd name="connsiteX9" fmla="*/ 584208 w 1619750"/>
                      <a:gd name="connsiteY9" fmla="*/ 989252 h 1303644"/>
                      <a:gd name="connsiteX10" fmla="*/ 1110230 w 1619750"/>
                      <a:gd name="connsiteY10" fmla="*/ 891742 h 1303644"/>
                      <a:gd name="connsiteX11" fmla="*/ 1433194 w 1619750"/>
                      <a:gd name="connsiteY11" fmla="*/ 909529 h 1303644"/>
                      <a:gd name="connsiteX12" fmla="*/ 1480342 w 1619750"/>
                      <a:gd name="connsiteY12" fmla="*/ 895063 h 1303644"/>
                      <a:gd name="connsiteX13" fmla="*/ 1483021 w 1619750"/>
                      <a:gd name="connsiteY13" fmla="*/ 888527 h 1303644"/>
                      <a:gd name="connsiteX14" fmla="*/ 1619751 w 1619750"/>
                      <a:gd name="connsiteY14" fmla="*/ 185163 h 1303644"/>
                      <a:gd name="connsiteX15" fmla="*/ 1508846 w 1619750"/>
                      <a:gd name="connsiteY15" fmla="*/ 0 h 1303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19750" h="1303644">
                        <a:moveTo>
                          <a:pt x="1508738" y="0"/>
                        </a:moveTo>
                        <a:cubicBezTo>
                          <a:pt x="1509274" y="2679"/>
                          <a:pt x="1509917" y="5250"/>
                          <a:pt x="1510346" y="7929"/>
                        </a:cubicBezTo>
                        <a:cubicBezTo>
                          <a:pt x="1533598" y="147230"/>
                          <a:pt x="1491701" y="300033"/>
                          <a:pt x="1454304" y="433548"/>
                        </a:cubicBezTo>
                        <a:cubicBezTo>
                          <a:pt x="1421407" y="550990"/>
                          <a:pt x="1371152" y="666181"/>
                          <a:pt x="1279427" y="748261"/>
                        </a:cubicBezTo>
                        <a:cubicBezTo>
                          <a:pt x="1180416" y="836985"/>
                          <a:pt x="1046366" y="814804"/>
                          <a:pt x="924852" y="829806"/>
                        </a:cubicBezTo>
                        <a:cubicBezTo>
                          <a:pt x="344610" y="901385"/>
                          <a:pt x="61078" y="1107230"/>
                          <a:pt x="5679" y="1043151"/>
                        </a:cubicBezTo>
                        <a:cubicBezTo>
                          <a:pt x="3750" y="1040901"/>
                          <a:pt x="2036" y="1038543"/>
                          <a:pt x="0" y="1036293"/>
                        </a:cubicBezTo>
                        <a:cubicBezTo>
                          <a:pt x="14466" y="1121053"/>
                          <a:pt x="30110" y="1221671"/>
                          <a:pt x="42540" y="1303644"/>
                        </a:cubicBezTo>
                        <a:cubicBezTo>
                          <a:pt x="86581" y="1253067"/>
                          <a:pt x="140801" y="1210313"/>
                          <a:pt x="195022" y="1174737"/>
                        </a:cubicBezTo>
                        <a:cubicBezTo>
                          <a:pt x="315356" y="1095443"/>
                          <a:pt x="448443" y="1035436"/>
                          <a:pt x="584208" y="989252"/>
                        </a:cubicBezTo>
                        <a:cubicBezTo>
                          <a:pt x="753833" y="931496"/>
                          <a:pt x="931925" y="902028"/>
                          <a:pt x="1110230" y="891742"/>
                        </a:cubicBezTo>
                        <a:cubicBezTo>
                          <a:pt x="1216420" y="885741"/>
                          <a:pt x="1326897" y="903100"/>
                          <a:pt x="1433194" y="909529"/>
                        </a:cubicBezTo>
                        <a:cubicBezTo>
                          <a:pt x="1450232" y="910601"/>
                          <a:pt x="1463305" y="893778"/>
                          <a:pt x="1480342" y="895063"/>
                        </a:cubicBezTo>
                        <a:cubicBezTo>
                          <a:pt x="1482164" y="890991"/>
                          <a:pt x="1483021" y="888527"/>
                          <a:pt x="1483021" y="888527"/>
                        </a:cubicBezTo>
                        <a:lnTo>
                          <a:pt x="1619751" y="185163"/>
                        </a:lnTo>
                        <a:cubicBezTo>
                          <a:pt x="1606249" y="117334"/>
                          <a:pt x="1567566" y="54006"/>
                          <a:pt x="1508846" y="0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E1CBB3B5-EF61-5D78-7151-7DB1C0A2317C}"/>
                      </a:ext>
                    </a:extLst>
                  </p:cNvPr>
                  <p:cNvSpPr/>
                  <p:nvPr/>
                </p:nvSpPr>
                <p:spPr>
                  <a:xfrm>
                    <a:off x="4928041" y="2156775"/>
                    <a:ext cx="1249446" cy="1392368"/>
                  </a:xfrm>
                  <a:custGeom>
                    <a:avLst/>
                    <a:gdLst>
                      <a:gd name="connsiteX0" fmla="*/ 1127160 w 1249446"/>
                      <a:gd name="connsiteY0" fmla="*/ 577242 h 1392368"/>
                      <a:gd name="connsiteX1" fmla="*/ 1157271 w 1249446"/>
                      <a:gd name="connsiteY1" fmla="*/ 748261 h 1392368"/>
                      <a:gd name="connsiteX2" fmla="*/ 1066297 w 1249446"/>
                      <a:gd name="connsiteY2" fmla="*/ 1006933 h 1392368"/>
                      <a:gd name="connsiteX3" fmla="*/ 841272 w 1249446"/>
                      <a:gd name="connsiteY3" fmla="*/ 997825 h 1392368"/>
                      <a:gd name="connsiteX4" fmla="*/ 464194 w 1249446"/>
                      <a:gd name="connsiteY4" fmla="*/ 790695 h 1392368"/>
                      <a:gd name="connsiteX5" fmla="*/ 230061 w 1249446"/>
                      <a:gd name="connsiteY5" fmla="*/ 610139 h 1392368"/>
                      <a:gd name="connsiteX6" fmla="*/ 216452 w 1249446"/>
                      <a:gd name="connsiteY6" fmla="*/ 371720 h 1392368"/>
                      <a:gd name="connsiteX7" fmla="*/ 241312 w 1249446"/>
                      <a:gd name="connsiteY7" fmla="*/ 157732 h 1392368"/>
                      <a:gd name="connsiteX8" fmla="*/ 268208 w 1249446"/>
                      <a:gd name="connsiteY8" fmla="*/ 0 h 1392368"/>
                      <a:gd name="connsiteX9" fmla="*/ 153767 w 1249446"/>
                      <a:gd name="connsiteY9" fmla="*/ 19609 h 1392368"/>
                      <a:gd name="connsiteX10" fmla="*/ 0 w 1249446"/>
                      <a:gd name="connsiteY10" fmla="*/ 826163 h 1392368"/>
                      <a:gd name="connsiteX11" fmla="*/ 310106 w 1249446"/>
                      <a:gd name="connsiteY11" fmla="*/ 894528 h 1392368"/>
                      <a:gd name="connsiteX12" fmla="*/ 697684 w 1249446"/>
                      <a:gd name="connsiteY12" fmla="*/ 1051831 h 1392368"/>
                      <a:gd name="connsiteX13" fmla="*/ 1182452 w 1249446"/>
                      <a:gd name="connsiteY13" fmla="*/ 1392368 h 1392368"/>
                      <a:gd name="connsiteX14" fmla="*/ 1215884 w 1249446"/>
                      <a:gd name="connsiteY14" fmla="*/ 1316074 h 1392368"/>
                      <a:gd name="connsiteX15" fmla="*/ 1247495 w 1249446"/>
                      <a:gd name="connsiteY15" fmla="*/ 974358 h 1392368"/>
                      <a:gd name="connsiteX16" fmla="*/ 1127160 w 1249446"/>
                      <a:gd name="connsiteY16" fmla="*/ 577242 h 1392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9446" h="1392368">
                        <a:moveTo>
                          <a:pt x="1127160" y="577242"/>
                        </a:moveTo>
                        <a:cubicBezTo>
                          <a:pt x="1141948" y="632106"/>
                          <a:pt x="1152235" y="689005"/>
                          <a:pt x="1157271" y="748261"/>
                        </a:cubicBezTo>
                        <a:cubicBezTo>
                          <a:pt x="1165736" y="847808"/>
                          <a:pt x="1147841" y="943176"/>
                          <a:pt x="1066297" y="1006933"/>
                        </a:cubicBezTo>
                        <a:cubicBezTo>
                          <a:pt x="997289" y="1061046"/>
                          <a:pt x="910922" y="1033722"/>
                          <a:pt x="841272" y="997825"/>
                        </a:cubicBezTo>
                        <a:cubicBezTo>
                          <a:pt x="713865" y="932139"/>
                          <a:pt x="587529" y="864096"/>
                          <a:pt x="464194" y="790695"/>
                        </a:cubicBezTo>
                        <a:cubicBezTo>
                          <a:pt x="387793" y="745154"/>
                          <a:pt x="271530" y="697256"/>
                          <a:pt x="230061" y="610139"/>
                        </a:cubicBezTo>
                        <a:cubicBezTo>
                          <a:pt x="194914" y="536416"/>
                          <a:pt x="208202" y="450264"/>
                          <a:pt x="216452" y="371720"/>
                        </a:cubicBezTo>
                        <a:cubicBezTo>
                          <a:pt x="224061" y="300248"/>
                          <a:pt x="231668" y="228882"/>
                          <a:pt x="241312" y="157732"/>
                        </a:cubicBezTo>
                        <a:cubicBezTo>
                          <a:pt x="248063" y="108976"/>
                          <a:pt x="268101" y="51434"/>
                          <a:pt x="268208" y="0"/>
                        </a:cubicBezTo>
                        <a:cubicBezTo>
                          <a:pt x="231026" y="3536"/>
                          <a:pt x="192878" y="9965"/>
                          <a:pt x="153767" y="19609"/>
                        </a:cubicBezTo>
                        <a:cubicBezTo>
                          <a:pt x="155910" y="26682"/>
                          <a:pt x="70936" y="555597"/>
                          <a:pt x="0" y="826163"/>
                        </a:cubicBezTo>
                        <a:cubicBezTo>
                          <a:pt x="105440" y="824556"/>
                          <a:pt x="212166" y="860559"/>
                          <a:pt x="310106" y="894528"/>
                        </a:cubicBezTo>
                        <a:cubicBezTo>
                          <a:pt x="441692" y="940390"/>
                          <a:pt x="572528" y="989467"/>
                          <a:pt x="697684" y="1051831"/>
                        </a:cubicBezTo>
                        <a:cubicBezTo>
                          <a:pt x="871918" y="1138626"/>
                          <a:pt x="1047116" y="1239566"/>
                          <a:pt x="1182452" y="1392368"/>
                        </a:cubicBezTo>
                        <a:cubicBezTo>
                          <a:pt x="1182452" y="1392368"/>
                          <a:pt x="1204419" y="1347471"/>
                          <a:pt x="1215884" y="1316074"/>
                        </a:cubicBezTo>
                        <a:cubicBezTo>
                          <a:pt x="1215884" y="1316074"/>
                          <a:pt x="1212563" y="1151056"/>
                          <a:pt x="1247495" y="974358"/>
                        </a:cubicBezTo>
                        <a:cubicBezTo>
                          <a:pt x="1259175" y="914887"/>
                          <a:pt x="1218349" y="752762"/>
                          <a:pt x="1127160" y="577242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F9DC7876-D6B3-5DED-C197-C12F110F1405}"/>
                      </a:ext>
                    </a:extLst>
                  </p:cNvPr>
                  <p:cNvSpPr/>
                  <p:nvPr/>
                </p:nvSpPr>
                <p:spPr>
                  <a:xfrm>
                    <a:off x="4874142" y="3101558"/>
                    <a:ext cx="1111301" cy="1237850"/>
                  </a:xfrm>
                  <a:custGeom>
                    <a:avLst/>
                    <a:gdLst>
                      <a:gd name="connsiteX0" fmla="*/ 991181 w 1111301"/>
                      <a:gd name="connsiteY0" fmla="*/ 1132947 h 1237850"/>
                      <a:gd name="connsiteX1" fmla="*/ 1110230 w 1111301"/>
                      <a:gd name="connsiteY1" fmla="*/ 826056 h 1237850"/>
                      <a:gd name="connsiteX2" fmla="*/ 1111302 w 1111301"/>
                      <a:gd name="connsiteY2" fmla="*/ 789087 h 1237850"/>
                      <a:gd name="connsiteX3" fmla="*/ 1094264 w 1111301"/>
                      <a:gd name="connsiteY3" fmla="*/ 809125 h 1237850"/>
                      <a:gd name="connsiteX4" fmla="*/ 778372 w 1111301"/>
                      <a:gd name="connsiteY4" fmla="*/ 903100 h 1237850"/>
                      <a:gd name="connsiteX5" fmla="*/ 897742 w 1111301"/>
                      <a:gd name="connsiteY5" fmla="*/ 639928 h 1237850"/>
                      <a:gd name="connsiteX6" fmla="*/ 600174 w 1111301"/>
                      <a:gd name="connsiteY6" fmla="*/ 432798 h 1237850"/>
                      <a:gd name="connsiteX7" fmla="*/ 535131 w 1111301"/>
                      <a:gd name="connsiteY7" fmla="*/ 283424 h 1237850"/>
                      <a:gd name="connsiteX8" fmla="*/ 396794 w 1111301"/>
                      <a:gd name="connsiteY8" fmla="*/ 150767 h 1237850"/>
                      <a:gd name="connsiteX9" fmla="*/ 243884 w 1111301"/>
                      <a:gd name="connsiteY9" fmla="*/ 100297 h 1237850"/>
                      <a:gd name="connsiteX10" fmla="*/ 16502 w 1111301"/>
                      <a:gd name="connsiteY10" fmla="*/ 0 h 1237850"/>
                      <a:gd name="connsiteX11" fmla="*/ 14787 w 1111301"/>
                      <a:gd name="connsiteY11" fmla="*/ 3858 h 1237850"/>
                      <a:gd name="connsiteX12" fmla="*/ 13287 w 1111301"/>
                      <a:gd name="connsiteY12" fmla="*/ 7394 h 1237850"/>
                      <a:gd name="connsiteX13" fmla="*/ 7179 w 1111301"/>
                      <a:gd name="connsiteY13" fmla="*/ 19609 h 1237850"/>
                      <a:gd name="connsiteX14" fmla="*/ 6108 w 1111301"/>
                      <a:gd name="connsiteY14" fmla="*/ 21431 h 1237850"/>
                      <a:gd name="connsiteX15" fmla="*/ 0 w 1111301"/>
                      <a:gd name="connsiteY15" fmla="*/ 30539 h 1237850"/>
                      <a:gd name="connsiteX16" fmla="*/ 433762 w 1111301"/>
                      <a:gd name="connsiteY16" fmla="*/ 377399 h 1237850"/>
                      <a:gd name="connsiteX17" fmla="*/ 460122 w 1111301"/>
                      <a:gd name="connsiteY17" fmla="*/ 324143 h 1237850"/>
                      <a:gd name="connsiteX18" fmla="*/ 594709 w 1111301"/>
                      <a:gd name="connsiteY18" fmla="*/ 722651 h 1237850"/>
                      <a:gd name="connsiteX19" fmla="*/ 610246 w 1111301"/>
                      <a:gd name="connsiteY19" fmla="*/ 1237315 h 1237850"/>
                      <a:gd name="connsiteX20" fmla="*/ 991288 w 1111301"/>
                      <a:gd name="connsiteY20" fmla="*/ 1132947 h 1237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111301" h="1237850">
                        <a:moveTo>
                          <a:pt x="991181" y="1132947"/>
                        </a:moveTo>
                        <a:cubicBezTo>
                          <a:pt x="1059867" y="1065332"/>
                          <a:pt x="1110337" y="967714"/>
                          <a:pt x="1110230" y="826056"/>
                        </a:cubicBezTo>
                        <a:cubicBezTo>
                          <a:pt x="1110230" y="813197"/>
                          <a:pt x="1110659" y="800982"/>
                          <a:pt x="1111302" y="789087"/>
                        </a:cubicBezTo>
                        <a:cubicBezTo>
                          <a:pt x="1105515" y="795731"/>
                          <a:pt x="1100157" y="802589"/>
                          <a:pt x="1094264" y="809125"/>
                        </a:cubicBezTo>
                        <a:cubicBezTo>
                          <a:pt x="1018506" y="892920"/>
                          <a:pt x="884991" y="1005433"/>
                          <a:pt x="778372" y="903100"/>
                        </a:cubicBezTo>
                        <a:cubicBezTo>
                          <a:pt x="701756" y="829378"/>
                          <a:pt x="933639" y="851344"/>
                          <a:pt x="897742" y="639928"/>
                        </a:cubicBezTo>
                        <a:cubicBezTo>
                          <a:pt x="887241" y="577243"/>
                          <a:pt x="614104" y="494733"/>
                          <a:pt x="600174" y="432798"/>
                        </a:cubicBezTo>
                        <a:cubicBezTo>
                          <a:pt x="587958" y="378256"/>
                          <a:pt x="579707" y="320607"/>
                          <a:pt x="535131" y="283424"/>
                        </a:cubicBezTo>
                        <a:cubicBezTo>
                          <a:pt x="486911" y="243348"/>
                          <a:pt x="451550" y="180556"/>
                          <a:pt x="396794" y="150767"/>
                        </a:cubicBezTo>
                        <a:cubicBezTo>
                          <a:pt x="348896" y="124621"/>
                          <a:pt x="296711" y="111762"/>
                          <a:pt x="243884" y="100297"/>
                        </a:cubicBezTo>
                        <a:cubicBezTo>
                          <a:pt x="161161" y="82188"/>
                          <a:pt x="75866" y="64078"/>
                          <a:pt x="16502" y="0"/>
                        </a:cubicBezTo>
                        <a:cubicBezTo>
                          <a:pt x="15966" y="1393"/>
                          <a:pt x="15323" y="2572"/>
                          <a:pt x="14787" y="3858"/>
                        </a:cubicBezTo>
                        <a:cubicBezTo>
                          <a:pt x="14252" y="5036"/>
                          <a:pt x="13823" y="6215"/>
                          <a:pt x="13287" y="7394"/>
                        </a:cubicBezTo>
                        <a:cubicBezTo>
                          <a:pt x="11144" y="12001"/>
                          <a:pt x="9215" y="15966"/>
                          <a:pt x="7179" y="19609"/>
                        </a:cubicBezTo>
                        <a:cubicBezTo>
                          <a:pt x="6751" y="20252"/>
                          <a:pt x="6429" y="20788"/>
                          <a:pt x="6108" y="21431"/>
                        </a:cubicBezTo>
                        <a:cubicBezTo>
                          <a:pt x="3965" y="25074"/>
                          <a:pt x="1929" y="28182"/>
                          <a:pt x="0" y="30539"/>
                        </a:cubicBezTo>
                        <a:cubicBezTo>
                          <a:pt x="79509" y="206701"/>
                          <a:pt x="363147" y="89367"/>
                          <a:pt x="433762" y="377399"/>
                        </a:cubicBezTo>
                        <a:lnTo>
                          <a:pt x="460122" y="324143"/>
                        </a:lnTo>
                        <a:cubicBezTo>
                          <a:pt x="460122" y="324143"/>
                          <a:pt x="554311" y="650643"/>
                          <a:pt x="594709" y="722651"/>
                        </a:cubicBezTo>
                        <a:cubicBezTo>
                          <a:pt x="631998" y="789195"/>
                          <a:pt x="610246" y="1237315"/>
                          <a:pt x="610246" y="1237315"/>
                        </a:cubicBezTo>
                        <a:cubicBezTo>
                          <a:pt x="610246" y="1237315"/>
                          <a:pt x="816305" y="1251567"/>
                          <a:pt x="991288" y="1132947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D5CA2736-1E2D-08A4-3F47-18F9C535CB6D}"/>
                      </a:ext>
                    </a:extLst>
                  </p:cNvPr>
                  <p:cNvSpPr/>
                  <p:nvPr/>
                </p:nvSpPr>
                <p:spPr>
                  <a:xfrm>
                    <a:off x="3595251" y="3161243"/>
                    <a:ext cx="1252317" cy="946819"/>
                  </a:xfrm>
                  <a:custGeom>
                    <a:avLst/>
                    <a:gdLst>
                      <a:gd name="connsiteX0" fmla="*/ 1252103 w 1252317"/>
                      <a:gd name="connsiteY0" fmla="*/ 107 h 946819"/>
                      <a:gd name="connsiteX1" fmla="*/ 1071976 w 1252317"/>
                      <a:gd name="connsiteY1" fmla="*/ 53256 h 946819"/>
                      <a:gd name="connsiteX2" fmla="*/ 530952 w 1252317"/>
                      <a:gd name="connsiteY2" fmla="*/ 82938 h 946819"/>
                      <a:gd name="connsiteX3" fmla="*/ 399794 w 1252317"/>
                      <a:gd name="connsiteY3" fmla="*/ 178305 h 946819"/>
                      <a:gd name="connsiteX4" fmla="*/ 312356 w 1252317"/>
                      <a:gd name="connsiteY4" fmla="*/ 250206 h 946819"/>
                      <a:gd name="connsiteX5" fmla="*/ 250742 w 1252317"/>
                      <a:gd name="connsiteY5" fmla="*/ 507056 h 946819"/>
                      <a:gd name="connsiteX6" fmla="*/ 188378 w 1252317"/>
                      <a:gd name="connsiteY6" fmla="*/ 353396 h 946819"/>
                      <a:gd name="connsiteX7" fmla="*/ 161696 w 1252317"/>
                      <a:gd name="connsiteY7" fmla="*/ 632963 h 946819"/>
                      <a:gd name="connsiteX8" fmla="*/ 68150 w 1252317"/>
                      <a:gd name="connsiteY8" fmla="*/ 568884 h 946819"/>
                      <a:gd name="connsiteX9" fmla="*/ 0 w 1252317"/>
                      <a:gd name="connsiteY9" fmla="*/ 541346 h 946819"/>
                      <a:gd name="connsiteX10" fmla="*/ 208309 w 1252317"/>
                      <a:gd name="connsiteY10" fmla="*/ 946819 h 946819"/>
                      <a:gd name="connsiteX11" fmla="*/ 237562 w 1252317"/>
                      <a:gd name="connsiteY11" fmla="*/ 621604 h 946819"/>
                      <a:gd name="connsiteX12" fmla="*/ 326072 w 1252317"/>
                      <a:gd name="connsiteY12" fmla="*/ 249349 h 946819"/>
                      <a:gd name="connsiteX13" fmla="*/ 351146 w 1252317"/>
                      <a:gd name="connsiteY13" fmla="*/ 303141 h 946819"/>
                      <a:gd name="connsiteX14" fmla="*/ 896671 w 1252317"/>
                      <a:gd name="connsiteY14" fmla="*/ 115941 h 946819"/>
                      <a:gd name="connsiteX15" fmla="*/ 1251139 w 1252317"/>
                      <a:gd name="connsiteY15" fmla="*/ 1393 h 946819"/>
                      <a:gd name="connsiteX16" fmla="*/ 1252317 w 1252317"/>
                      <a:gd name="connsiteY16" fmla="*/ 0 h 94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52317" h="946819">
                        <a:moveTo>
                          <a:pt x="1252103" y="107"/>
                        </a:moveTo>
                        <a:cubicBezTo>
                          <a:pt x="1195632" y="28717"/>
                          <a:pt x="1090085" y="48970"/>
                          <a:pt x="1071976" y="53256"/>
                        </a:cubicBezTo>
                        <a:cubicBezTo>
                          <a:pt x="891742" y="95903"/>
                          <a:pt x="708936" y="11894"/>
                          <a:pt x="530952" y="82938"/>
                        </a:cubicBezTo>
                        <a:cubicBezTo>
                          <a:pt x="474267" y="105547"/>
                          <a:pt x="438584" y="131050"/>
                          <a:pt x="399794" y="178305"/>
                        </a:cubicBezTo>
                        <a:cubicBezTo>
                          <a:pt x="373220" y="210881"/>
                          <a:pt x="329286" y="210130"/>
                          <a:pt x="312356" y="250206"/>
                        </a:cubicBezTo>
                        <a:cubicBezTo>
                          <a:pt x="280531" y="325857"/>
                          <a:pt x="281924" y="509199"/>
                          <a:pt x="250742" y="507056"/>
                        </a:cubicBezTo>
                        <a:cubicBezTo>
                          <a:pt x="219560" y="504913"/>
                          <a:pt x="253207" y="350503"/>
                          <a:pt x="188378" y="353396"/>
                        </a:cubicBezTo>
                        <a:cubicBezTo>
                          <a:pt x="153446" y="354896"/>
                          <a:pt x="192236" y="626855"/>
                          <a:pt x="161696" y="632963"/>
                        </a:cubicBezTo>
                        <a:cubicBezTo>
                          <a:pt x="115084" y="642285"/>
                          <a:pt x="81116" y="610568"/>
                          <a:pt x="68150" y="568884"/>
                        </a:cubicBezTo>
                        <a:cubicBezTo>
                          <a:pt x="41362" y="571778"/>
                          <a:pt x="18645" y="559883"/>
                          <a:pt x="0" y="541346"/>
                        </a:cubicBezTo>
                        <a:cubicBezTo>
                          <a:pt x="34397" y="829056"/>
                          <a:pt x="208309" y="946819"/>
                          <a:pt x="208309" y="946819"/>
                        </a:cubicBezTo>
                        <a:cubicBezTo>
                          <a:pt x="208309" y="946819"/>
                          <a:pt x="167376" y="663073"/>
                          <a:pt x="237562" y="621604"/>
                        </a:cubicBezTo>
                        <a:cubicBezTo>
                          <a:pt x="307748" y="579921"/>
                          <a:pt x="326072" y="249349"/>
                          <a:pt x="326072" y="249349"/>
                        </a:cubicBezTo>
                        <a:lnTo>
                          <a:pt x="351146" y="303141"/>
                        </a:lnTo>
                        <a:cubicBezTo>
                          <a:pt x="454229" y="116049"/>
                          <a:pt x="507378" y="35361"/>
                          <a:pt x="896671" y="115941"/>
                        </a:cubicBezTo>
                        <a:cubicBezTo>
                          <a:pt x="1055367" y="148731"/>
                          <a:pt x="1171951" y="81973"/>
                          <a:pt x="1251139" y="1393"/>
                        </a:cubicBezTo>
                        <a:cubicBezTo>
                          <a:pt x="1251567" y="964"/>
                          <a:pt x="1251889" y="429"/>
                          <a:pt x="1252317" y="0"/>
                        </a:cubicBezTo>
                        <a:close/>
                      </a:path>
                    </a:pathLst>
                  </a:custGeom>
                  <a:solidFill>
                    <a:srgbClr val="672D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3BA567F6-6B66-08F2-7329-E03192D10AC9}"/>
                      </a:ext>
                    </a:extLst>
                  </p:cNvPr>
                  <p:cNvSpPr/>
                  <p:nvPr/>
                </p:nvSpPr>
                <p:spPr>
                  <a:xfrm>
                    <a:off x="4878000" y="3131990"/>
                    <a:ext cx="1068546" cy="1207632"/>
                  </a:xfrm>
                  <a:custGeom>
                    <a:avLst/>
                    <a:gdLst>
                      <a:gd name="connsiteX0" fmla="*/ 987323 w 1068546"/>
                      <a:gd name="connsiteY0" fmla="*/ 1102515 h 1207632"/>
                      <a:gd name="connsiteX1" fmla="*/ 1068547 w 1068546"/>
                      <a:gd name="connsiteY1" fmla="*/ 985716 h 1207632"/>
                      <a:gd name="connsiteX2" fmla="*/ 875883 w 1068546"/>
                      <a:gd name="connsiteY2" fmla="*/ 1100800 h 1207632"/>
                      <a:gd name="connsiteX3" fmla="*/ 674325 w 1068546"/>
                      <a:gd name="connsiteY3" fmla="*/ 870096 h 1207632"/>
                      <a:gd name="connsiteX4" fmla="*/ 720937 w 1068546"/>
                      <a:gd name="connsiteY4" fmla="*/ 831306 h 1207632"/>
                      <a:gd name="connsiteX5" fmla="*/ 831735 w 1068546"/>
                      <a:gd name="connsiteY5" fmla="*/ 749333 h 1207632"/>
                      <a:gd name="connsiteX6" fmla="*/ 887777 w 1068546"/>
                      <a:gd name="connsiteY6" fmla="*/ 595887 h 1207632"/>
                      <a:gd name="connsiteX7" fmla="*/ 614747 w 1068546"/>
                      <a:gd name="connsiteY7" fmla="*/ 428405 h 1207632"/>
                      <a:gd name="connsiteX8" fmla="*/ 542417 w 1068546"/>
                      <a:gd name="connsiteY8" fmla="*/ 480803 h 1207632"/>
                      <a:gd name="connsiteX9" fmla="*/ 526130 w 1068546"/>
                      <a:gd name="connsiteY9" fmla="*/ 478553 h 1207632"/>
                      <a:gd name="connsiteX10" fmla="*/ 496019 w 1068546"/>
                      <a:gd name="connsiteY10" fmla="*/ 374399 h 1207632"/>
                      <a:gd name="connsiteX11" fmla="*/ 445014 w 1068546"/>
                      <a:gd name="connsiteY11" fmla="*/ 259850 h 1207632"/>
                      <a:gd name="connsiteX12" fmla="*/ 377613 w 1068546"/>
                      <a:gd name="connsiteY12" fmla="*/ 206916 h 1207632"/>
                      <a:gd name="connsiteX13" fmla="*/ 261136 w 1068546"/>
                      <a:gd name="connsiteY13" fmla="*/ 132122 h 1207632"/>
                      <a:gd name="connsiteX14" fmla="*/ 54542 w 1068546"/>
                      <a:gd name="connsiteY14" fmla="*/ 38683 h 1207632"/>
                      <a:gd name="connsiteX15" fmla="*/ 4072 w 1068546"/>
                      <a:gd name="connsiteY15" fmla="*/ 0 h 1207632"/>
                      <a:gd name="connsiteX16" fmla="*/ 0 w 1068546"/>
                      <a:gd name="connsiteY16" fmla="*/ 7608 h 1207632"/>
                      <a:gd name="connsiteX17" fmla="*/ 430012 w 1068546"/>
                      <a:gd name="connsiteY17" fmla="*/ 347181 h 1207632"/>
                      <a:gd name="connsiteX18" fmla="*/ 456372 w 1068546"/>
                      <a:gd name="connsiteY18" fmla="*/ 293925 h 1207632"/>
                      <a:gd name="connsiteX19" fmla="*/ 590958 w 1068546"/>
                      <a:gd name="connsiteY19" fmla="*/ 692434 h 1207632"/>
                      <a:gd name="connsiteX20" fmla="*/ 606496 w 1068546"/>
                      <a:gd name="connsiteY20" fmla="*/ 1207098 h 1207632"/>
                      <a:gd name="connsiteX21" fmla="*/ 987538 w 1068546"/>
                      <a:gd name="connsiteY21" fmla="*/ 1102729 h 1207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068546" h="1207632">
                        <a:moveTo>
                          <a:pt x="987323" y="1102515"/>
                        </a:moveTo>
                        <a:cubicBezTo>
                          <a:pt x="1019577" y="1070690"/>
                          <a:pt x="1047759" y="1032221"/>
                          <a:pt x="1068547" y="985716"/>
                        </a:cubicBezTo>
                        <a:cubicBezTo>
                          <a:pt x="1017541" y="1045402"/>
                          <a:pt x="951855" y="1102193"/>
                          <a:pt x="875883" y="1100800"/>
                        </a:cubicBezTo>
                        <a:cubicBezTo>
                          <a:pt x="777300" y="1099193"/>
                          <a:pt x="650751" y="975108"/>
                          <a:pt x="674325" y="870096"/>
                        </a:cubicBezTo>
                        <a:cubicBezTo>
                          <a:pt x="679147" y="848880"/>
                          <a:pt x="703899" y="838486"/>
                          <a:pt x="720937" y="831306"/>
                        </a:cubicBezTo>
                        <a:cubicBezTo>
                          <a:pt x="762942" y="813626"/>
                          <a:pt x="803017" y="785766"/>
                          <a:pt x="831735" y="749333"/>
                        </a:cubicBezTo>
                        <a:cubicBezTo>
                          <a:pt x="868703" y="702506"/>
                          <a:pt x="887027" y="649893"/>
                          <a:pt x="887777" y="595887"/>
                        </a:cubicBezTo>
                        <a:cubicBezTo>
                          <a:pt x="851559" y="544025"/>
                          <a:pt x="673575" y="481446"/>
                          <a:pt x="614747" y="428405"/>
                        </a:cubicBezTo>
                        <a:cubicBezTo>
                          <a:pt x="586994" y="440084"/>
                          <a:pt x="564062" y="455193"/>
                          <a:pt x="542417" y="480803"/>
                        </a:cubicBezTo>
                        <a:cubicBezTo>
                          <a:pt x="538131" y="485840"/>
                          <a:pt x="528916" y="484447"/>
                          <a:pt x="526130" y="478553"/>
                        </a:cubicBezTo>
                        <a:cubicBezTo>
                          <a:pt x="509735" y="445549"/>
                          <a:pt x="503091" y="410403"/>
                          <a:pt x="496019" y="374399"/>
                        </a:cubicBezTo>
                        <a:cubicBezTo>
                          <a:pt x="489804" y="342788"/>
                          <a:pt x="480375" y="269601"/>
                          <a:pt x="445014" y="259850"/>
                        </a:cubicBezTo>
                        <a:cubicBezTo>
                          <a:pt x="416510" y="252028"/>
                          <a:pt x="398080" y="226740"/>
                          <a:pt x="377613" y="206916"/>
                        </a:cubicBezTo>
                        <a:cubicBezTo>
                          <a:pt x="343752" y="173912"/>
                          <a:pt x="304855" y="149052"/>
                          <a:pt x="261136" y="132122"/>
                        </a:cubicBezTo>
                        <a:cubicBezTo>
                          <a:pt x="190414" y="104904"/>
                          <a:pt x="112941" y="91082"/>
                          <a:pt x="54542" y="38683"/>
                        </a:cubicBezTo>
                        <a:cubicBezTo>
                          <a:pt x="38576" y="24539"/>
                          <a:pt x="21324" y="12323"/>
                          <a:pt x="4072" y="0"/>
                        </a:cubicBezTo>
                        <a:cubicBezTo>
                          <a:pt x="3107" y="2572"/>
                          <a:pt x="1822" y="5144"/>
                          <a:pt x="0" y="7608"/>
                        </a:cubicBezTo>
                        <a:cubicBezTo>
                          <a:pt x="84009" y="172948"/>
                          <a:pt x="360468" y="63436"/>
                          <a:pt x="430012" y="347181"/>
                        </a:cubicBezTo>
                        <a:lnTo>
                          <a:pt x="456372" y="293925"/>
                        </a:lnTo>
                        <a:cubicBezTo>
                          <a:pt x="456372" y="293925"/>
                          <a:pt x="550561" y="620426"/>
                          <a:pt x="590958" y="692434"/>
                        </a:cubicBezTo>
                        <a:cubicBezTo>
                          <a:pt x="628248" y="758977"/>
                          <a:pt x="606496" y="1207098"/>
                          <a:pt x="606496" y="1207098"/>
                        </a:cubicBezTo>
                        <a:cubicBezTo>
                          <a:pt x="606496" y="1207098"/>
                          <a:pt x="812554" y="1221349"/>
                          <a:pt x="987538" y="1102729"/>
                        </a:cubicBezTo>
                        <a:close/>
                      </a:path>
                    </a:pathLst>
                  </a:custGeom>
                  <a:solidFill>
                    <a:srgbClr val="672D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441" name="Freeform: Shape 1440">
                  <a:extLst>
                    <a:ext uri="{FF2B5EF4-FFF2-40B4-BE49-F238E27FC236}">
                      <a16:creationId xmlns:a16="http://schemas.microsoft.com/office/drawing/2014/main" id="{1A9AFEBA-32EF-BE5C-83B6-F1B1E0282865}"/>
                    </a:ext>
                  </a:extLst>
                </p:cNvPr>
                <p:cNvSpPr/>
                <p:nvPr/>
              </p:nvSpPr>
              <p:spPr>
                <a:xfrm>
                  <a:off x="3899144" y="3910662"/>
                  <a:ext cx="385177" cy="290853"/>
                </a:xfrm>
                <a:custGeom>
                  <a:avLst/>
                  <a:gdLst>
                    <a:gd name="connsiteX0" fmla="*/ 19607 w 385177"/>
                    <a:gd name="connsiteY0" fmla="*/ 53813 h 290853"/>
                    <a:gd name="connsiteX1" fmla="*/ 366896 w 385177"/>
                    <a:gd name="connsiteY1" fmla="*/ 239190 h 290853"/>
                    <a:gd name="connsiteX2" fmla="*/ 19607 w 385177"/>
                    <a:gd name="connsiteY2" fmla="*/ 53813 h 290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5177" h="290853">
                      <a:moveTo>
                        <a:pt x="19607" y="53813"/>
                      </a:moveTo>
                      <a:cubicBezTo>
                        <a:pt x="125583" y="-95240"/>
                        <a:pt x="467407" y="97853"/>
                        <a:pt x="366896" y="239190"/>
                      </a:cubicBezTo>
                      <a:cubicBezTo>
                        <a:pt x="266384" y="380527"/>
                        <a:pt x="-86262" y="202864"/>
                        <a:pt x="19607" y="53813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42" name="Freeform: Shape 1441">
                  <a:extLst>
                    <a:ext uri="{FF2B5EF4-FFF2-40B4-BE49-F238E27FC236}">
                      <a16:creationId xmlns:a16="http://schemas.microsoft.com/office/drawing/2014/main" id="{16615F09-0433-70AC-3D6F-B0768E021925}"/>
                    </a:ext>
                  </a:extLst>
                </p:cNvPr>
                <p:cNvSpPr/>
                <p:nvPr/>
              </p:nvSpPr>
              <p:spPr>
                <a:xfrm>
                  <a:off x="4858815" y="3894606"/>
                  <a:ext cx="465758" cy="334660"/>
                </a:xfrm>
                <a:custGeom>
                  <a:avLst/>
                  <a:gdLst>
                    <a:gd name="connsiteX0" fmla="*/ 448340 w 465758"/>
                    <a:gd name="connsiteY0" fmla="*/ 77476 h 334660"/>
                    <a:gd name="connsiteX1" fmla="*/ 16185 w 465758"/>
                    <a:gd name="connsiteY1" fmla="*/ 259639 h 334660"/>
                    <a:gd name="connsiteX2" fmla="*/ 448340 w 465758"/>
                    <a:gd name="connsiteY2" fmla="*/ 77476 h 33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5758" h="334660">
                      <a:moveTo>
                        <a:pt x="448340" y="77476"/>
                      </a:moveTo>
                      <a:cubicBezTo>
                        <a:pt x="338720" y="-110795"/>
                        <a:pt x="-87756" y="81119"/>
                        <a:pt x="16185" y="259639"/>
                      </a:cubicBezTo>
                      <a:cubicBezTo>
                        <a:pt x="120125" y="438266"/>
                        <a:pt x="557744" y="265747"/>
                        <a:pt x="448340" y="77476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43" name="Graphic 9">
                  <a:extLst>
                    <a:ext uri="{FF2B5EF4-FFF2-40B4-BE49-F238E27FC236}">
                      <a16:creationId xmlns:a16="http://schemas.microsoft.com/office/drawing/2014/main" id="{A00261FE-2353-C139-D74E-B478D886B12E}"/>
                    </a:ext>
                  </a:extLst>
                </p:cNvPr>
                <p:cNvGrpSpPr/>
                <p:nvPr/>
              </p:nvGrpSpPr>
              <p:grpSpPr>
                <a:xfrm>
                  <a:off x="4468981" y="3745022"/>
                  <a:ext cx="275132" cy="412535"/>
                  <a:chOff x="4468981" y="3745022"/>
                  <a:chExt cx="275132" cy="412535"/>
                </a:xfrm>
              </p:grpSpPr>
              <p:sp>
                <p:nvSpPr>
                  <p:cNvPr id="1467" name="Freeform: Shape 1466">
                    <a:extLst>
                      <a:ext uri="{FF2B5EF4-FFF2-40B4-BE49-F238E27FC236}">
                        <a16:creationId xmlns:a16="http://schemas.microsoft.com/office/drawing/2014/main" id="{ED4C11EC-180E-8994-466B-E378CE4D910F}"/>
                      </a:ext>
                    </a:extLst>
                  </p:cNvPr>
                  <p:cNvSpPr/>
                  <p:nvPr/>
                </p:nvSpPr>
                <p:spPr>
                  <a:xfrm>
                    <a:off x="4469072" y="3745022"/>
                    <a:ext cx="275041" cy="412535"/>
                  </a:xfrm>
                  <a:custGeom>
                    <a:avLst/>
                    <a:gdLst>
                      <a:gd name="connsiteX0" fmla="*/ 25743 w 275041"/>
                      <a:gd name="connsiteY0" fmla="*/ 310534 h 412535"/>
                      <a:gd name="connsiteX1" fmla="*/ 171045 w 275041"/>
                      <a:gd name="connsiteY1" fmla="*/ 410617 h 412535"/>
                      <a:gd name="connsiteX2" fmla="*/ 271127 w 275041"/>
                      <a:gd name="connsiteY2" fmla="*/ 265422 h 412535"/>
                      <a:gd name="connsiteX3" fmla="*/ 23492 w 275041"/>
                      <a:gd name="connsiteY3" fmla="*/ 0 h 412535"/>
                      <a:gd name="connsiteX4" fmla="*/ 25743 w 275041"/>
                      <a:gd name="connsiteY4" fmla="*/ 310534 h 412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041" h="412535">
                        <a:moveTo>
                          <a:pt x="25743" y="310534"/>
                        </a:moveTo>
                        <a:cubicBezTo>
                          <a:pt x="56067" y="372470"/>
                          <a:pt x="103323" y="423154"/>
                          <a:pt x="171045" y="410617"/>
                        </a:cubicBezTo>
                        <a:cubicBezTo>
                          <a:pt x="238766" y="398080"/>
                          <a:pt x="289879" y="331644"/>
                          <a:pt x="271127" y="265422"/>
                        </a:cubicBezTo>
                        <a:cubicBezTo>
                          <a:pt x="226658" y="108548"/>
                          <a:pt x="85321" y="150017"/>
                          <a:pt x="23492" y="0"/>
                        </a:cubicBezTo>
                        <a:cubicBezTo>
                          <a:pt x="23492" y="0"/>
                          <a:pt x="-30835" y="194164"/>
                          <a:pt x="25743" y="310534"/>
                        </a:cubicBezTo>
                        <a:close/>
                      </a:path>
                    </a:pathLst>
                  </a:custGeom>
                  <a:solidFill>
                    <a:srgbClr val="F27E8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A03A33F8-8FA9-45AF-9317-40B25FB4E1E8}"/>
                      </a:ext>
                    </a:extLst>
                  </p:cNvPr>
                  <p:cNvSpPr/>
                  <p:nvPr/>
                </p:nvSpPr>
                <p:spPr>
                  <a:xfrm>
                    <a:off x="4468981" y="3856999"/>
                    <a:ext cx="275064" cy="300454"/>
                  </a:xfrm>
                  <a:custGeom>
                    <a:avLst/>
                    <a:gdLst>
                      <a:gd name="connsiteX0" fmla="*/ 3331 w 275064"/>
                      <a:gd name="connsiteY0" fmla="*/ 107 h 300454"/>
                      <a:gd name="connsiteX1" fmla="*/ 84340 w 275064"/>
                      <a:gd name="connsiteY1" fmla="*/ 134800 h 300454"/>
                      <a:gd name="connsiteX2" fmla="*/ 203603 w 275064"/>
                      <a:gd name="connsiteY2" fmla="*/ 194057 h 300454"/>
                      <a:gd name="connsiteX3" fmla="*/ 255252 w 275064"/>
                      <a:gd name="connsiteY3" fmla="*/ 112191 h 300454"/>
                      <a:gd name="connsiteX4" fmla="*/ 271111 w 275064"/>
                      <a:gd name="connsiteY4" fmla="*/ 153338 h 300454"/>
                      <a:gd name="connsiteX5" fmla="*/ 171028 w 275064"/>
                      <a:gd name="connsiteY5" fmla="*/ 298533 h 300454"/>
                      <a:gd name="connsiteX6" fmla="*/ 25726 w 275064"/>
                      <a:gd name="connsiteY6" fmla="*/ 198450 h 300454"/>
                      <a:gd name="connsiteX7" fmla="*/ 3331 w 275064"/>
                      <a:gd name="connsiteY7" fmla="*/ 0 h 300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5064" h="300454">
                        <a:moveTo>
                          <a:pt x="3331" y="107"/>
                        </a:moveTo>
                        <a:cubicBezTo>
                          <a:pt x="19190" y="48648"/>
                          <a:pt x="49193" y="100082"/>
                          <a:pt x="84340" y="134800"/>
                        </a:cubicBezTo>
                        <a:cubicBezTo>
                          <a:pt x="109843" y="159982"/>
                          <a:pt x="162027" y="211202"/>
                          <a:pt x="203603" y="194057"/>
                        </a:cubicBezTo>
                        <a:cubicBezTo>
                          <a:pt x="239393" y="179270"/>
                          <a:pt x="249680" y="146480"/>
                          <a:pt x="255252" y="112191"/>
                        </a:cubicBezTo>
                        <a:cubicBezTo>
                          <a:pt x="261467" y="124299"/>
                          <a:pt x="266717" y="137801"/>
                          <a:pt x="271111" y="153338"/>
                        </a:cubicBezTo>
                        <a:cubicBezTo>
                          <a:pt x="289970" y="219560"/>
                          <a:pt x="238857" y="286103"/>
                          <a:pt x="171028" y="298533"/>
                        </a:cubicBezTo>
                        <a:cubicBezTo>
                          <a:pt x="103306" y="311070"/>
                          <a:pt x="55944" y="260493"/>
                          <a:pt x="25726" y="198450"/>
                        </a:cubicBezTo>
                        <a:cubicBezTo>
                          <a:pt x="-2455" y="140372"/>
                          <a:pt x="-3098" y="63114"/>
                          <a:pt x="3331" y="0"/>
                        </a:cubicBezTo>
                        <a:close/>
                      </a:path>
                    </a:pathLst>
                  </a:custGeom>
                  <a:solidFill>
                    <a:srgbClr val="F0617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E08AB0FA-3E50-D221-5B1F-889678518B44}"/>
                      </a:ext>
                    </a:extLst>
                  </p:cNvPr>
                  <p:cNvSpPr/>
                  <p:nvPr/>
                </p:nvSpPr>
                <p:spPr>
                  <a:xfrm>
                    <a:off x="4469955" y="3944222"/>
                    <a:ext cx="272065" cy="213230"/>
                  </a:xfrm>
                  <a:custGeom>
                    <a:avLst/>
                    <a:gdLst>
                      <a:gd name="connsiteX0" fmla="*/ 0 w 272065"/>
                      <a:gd name="connsiteY0" fmla="*/ 107 h 213230"/>
                      <a:gd name="connsiteX1" fmla="*/ 18752 w 272065"/>
                      <a:gd name="connsiteY1" fmla="*/ 39540 h 213230"/>
                      <a:gd name="connsiteX2" fmla="*/ 126657 w 272065"/>
                      <a:gd name="connsiteY2" fmla="*/ 146481 h 213230"/>
                      <a:gd name="connsiteX3" fmla="*/ 266387 w 272065"/>
                      <a:gd name="connsiteY3" fmla="*/ 119477 h 213230"/>
                      <a:gd name="connsiteX4" fmla="*/ 272066 w 272065"/>
                      <a:gd name="connsiteY4" fmla="*/ 114441 h 213230"/>
                      <a:gd name="connsiteX5" fmla="*/ 170162 w 272065"/>
                      <a:gd name="connsiteY5" fmla="*/ 211309 h 213230"/>
                      <a:gd name="connsiteX6" fmla="*/ 24860 w 272065"/>
                      <a:gd name="connsiteY6" fmla="*/ 111227 h 213230"/>
                      <a:gd name="connsiteX7" fmla="*/ 0 w 272065"/>
                      <a:gd name="connsiteY7" fmla="*/ 0 h 213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2065" h="213230">
                        <a:moveTo>
                          <a:pt x="0" y="107"/>
                        </a:moveTo>
                        <a:cubicBezTo>
                          <a:pt x="4500" y="13930"/>
                          <a:pt x="10608" y="27110"/>
                          <a:pt x="18752" y="39540"/>
                        </a:cubicBezTo>
                        <a:cubicBezTo>
                          <a:pt x="43719" y="77580"/>
                          <a:pt x="79937" y="132872"/>
                          <a:pt x="126657" y="146481"/>
                        </a:cubicBezTo>
                        <a:cubicBezTo>
                          <a:pt x="172198" y="159660"/>
                          <a:pt x="228882" y="150231"/>
                          <a:pt x="266387" y="119477"/>
                        </a:cubicBezTo>
                        <a:cubicBezTo>
                          <a:pt x="268208" y="117977"/>
                          <a:pt x="270137" y="116263"/>
                          <a:pt x="272066" y="114441"/>
                        </a:cubicBezTo>
                        <a:cubicBezTo>
                          <a:pt x="262636" y="161911"/>
                          <a:pt x="221060" y="201879"/>
                          <a:pt x="170162" y="211309"/>
                        </a:cubicBezTo>
                        <a:cubicBezTo>
                          <a:pt x="102440" y="223846"/>
                          <a:pt x="55078" y="173269"/>
                          <a:pt x="24860" y="111227"/>
                        </a:cubicBezTo>
                        <a:cubicBezTo>
                          <a:pt x="9001" y="78330"/>
                          <a:pt x="2036" y="3921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E4A6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4" name="Graphic 9">
                  <a:extLst>
                    <a:ext uri="{FF2B5EF4-FFF2-40B4-BE49-F238E27FC236}">
                      <a16:creationId xmlns:a16="http://schemas.microsoft.com/office/drawing/2014/main" id="{BCB004AB-AB80-DA1D-E47A-7380F343B547}"/>
                    </a:ext>
                  </a:extLst>
                </p:cNvPr>
                <p:cNvGrpSpPr/>
                <p:nvPr/>
              </p:nvGrpSpPr>
              <p:grpSpPr>
                <a:xfrm>
                  <a:off x="2939128" y="485515"/>
                  <a:ext cx="3258243" cy="3216965"/>
                  <a:chOff x="2939128" y="485515"/>
                  <a:chExt cx="3258243" cy="3216965"/>
                </a:xfrm>
              </p:grpSpPr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18FB16EA-5285-25DF-AEF4-24ADF8674518}"/>
                      </a:ext>
                    </a:extLst>
                  </p:cNvPr>
                  <p:cNvSpPr/>
                  <p:nvPr/>
                </p:nvSpPr>
                <p:spPr>
                  <a:xfrm>
                    <a:off x="2939128" y="830092"/>
                    <a:ext cx="3258160" cy="2854172"/>
                  </a:xfrm>
                  <a:custGeom>
                    <a:avLst/>
                    <a:gdLst>
                      <a:gd name="connsiteX0" fmla="*/ 3099464 w 3258160"/>
                      <a:gd name="connsiteY0" fmla="*/ 2854173 h 2854172"/>
                      <a:gd name="connsiteX1" fmla="*/ 3258161 w 3258160"/>
                      <a:gd name="connsiteY1" fmla="*/ 2393836 h 2854172"/>
                      <a:gd name="connsiteX2" fmla="*/ 3181438 w 3258160"/>
                      <a:gd name="connsiteY2" fmla="*/ 1676007 h 2854172"/>
                      <a:gd name="connsiteX3" fmla="*/ 2110319 w 3258160"/>
                      <a:gd name="connsiteY3" fmla="*/ 846951 h 2854172"/>
                      <a:gd name="connsiteX4" fmla="*/ 801532 w 3258160"/>
                      <a:gd name="connsiteY4" fmla="*/ 807304 h 2854172"/>
                      <a:gd name="connsiteX5" fmla="*/ 376770 w 3258160"/>
                      <a:gd name="connsiteY5" fmla="*/ 629320 h 2854172"/>
                      <a:gd name="connsiteX6" fmla="*/ 333373 w 3258160"/>
                      <a:gd name="connsiteY6" fmla="*/ 0 h 2854172"/>
                      <a:gd name="connsiteX7" fmla="*/ 14 w 3258160"/>
                      <a:gd name="connsiteY7" fmla="*/ 1066189 h 2854172"/>
                      <a:gd name="connsiteX8" fmla="*/ 510607 w 3258160"/>
                      <a:gd name="connsiteY8" fmla="*/ 1822273 h 2854172"/>
                      <a:gd name="connsiteX9" fmla="*/ 566220 w 3258160"/>
                      <a:gd name="connsiteY9" fmla="*/ 2554140 h 2854172"/>
                      <a:gd name="connsiteX10" fmla="*/ 3099572 w 3258160"/>
                      <a:gd name="connsiteY10" fmla="*/ 2854173 h 2854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58160" h="2854172">
                        <a:moveTo>
                          <a:pt x="3099464" y="2854173"/>
                        </a:moveTo>
                        <a:cubicBezTo>
                          <a:pt x="3099464" y="2854173"/>
                          <a:pt x="3243909" y="2763949"/>
                          <a:pt x="3258161" y="2393836"/>
                        </a:cubicBezTo>
                        <a:cubicBezTo>
                          <a:pt x="3258268" y="2390515"/>
                          <a:pt x="3241230" y="1910140"/>
                          <a:pt x="3181438" y="1676007"/>
                        </a:cubicBezTo>
                        <a:cubicBezTo>
                          <a:pt x="3055638" y="1183095"/>
                          <a:pt x="2618018" y="762942"/>
                          <a:pt x="2110319" y="846951"/>
                        </a:cubicBezTo>
                        <a:cubicBezTo>
                          <a:pt x="1369237" y="969429"/>
                          <a:pt x="1317267" y="612068"/>
                          <a:pt x="801532" y="807304"/>
                        </a:cubicBezTo>
                        <a:cubicBezTo>
                          <a:pt x="644657" y="866667"/>
                          <a:pt x="185928" y="1050009"/>
                          <a:pt x="376770" y="629320"/>
                        </a:cubicBezTo>
                        <a:cubicBezTo>
                          <a:pt x="467423" y="429369"/>
                          <a:pt x="333373" y="0"/>
                          <a:pt x="333373" y="0"/>
                        </a:cubicBezTo>
                        <a:cubicBezTo>
                          <a:pt x="271437" y="603817"/>
                          <a:pt x="2586" y="631034"/>
                          <a:pt x="14" y="1066189"/>
                        </a:cubicBezTo>
                        <a:cubicBezTo>
                          <a:pt x="-3093" y="1586854"/>
                          <a:pt x="502034" y="1624680"/>
                          <a:pt x="510607" y="1822273"/>
                        </a:cubicBezTo>
                        <a:cubicBezTo>
                          <a:pt x="527216" y="2214567"/>
                          <a:pt x="566220" y="2554140"/>
                          <a:pt x="566220" y="2554140"/>
                        </a:cubicBezTo>
                        <a:cubicBezTo>
                          <a:pt x="1453997" y="1850990"/>
                          <a:pt x="2320450" y="2234283"/>
                          <a:pt x="3099572" y="2854173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382BB54E-D025-F837-97A8-1D8F33E8D645}"/>
                      </a:ext>
                    </a:extLst>
                  </p:cNvPr>
                  <p:cNvSpPr/>
                  <p:nvPr/>
                </p:nvSpPr>
                <p:spPr>
                  <a:xfrm>
                    <a:off x="3466350" y="2453716"/>
                    <a:ext cx="2731021" cy="1248765"/>
                  </a:xfrm>
                  <a:custGeom>
                    <a:avLst/>
                    <a:gdLst>
                      <a:gd name="connsiteX0" fmla="*/ 2553170 w 2731021"/>
                      <a:gd name="connsiteY0" fmla="*/ 1248766 h 1248765"/>
                      <a:gd name="connsiteX1" fmla="*/ 2730939 w 2731021"/>
                      <a:gd name="connsiteY1" fmla="*/ 770213 h 1248765"/>
                      <a:gd name="connsiteX2" fmla="*/ 523873 w 2731021"/>
                      <a:gd name="connsiteY2" fmla="*/ 36310 h 1248765"/>
                      <a:gd name="connsiteX3" fmla="*/ 38891 w 2731021"/>
                      <a:gd name="connsiteY3" fmla="*/ 930409 h 1248765"/>
                      <a:gd name="connsiteX4" fmla="*/ 2553062 w 2731021"/>
                      <a:gd name="connsiteY4" fmla="*/ 1248658 h 1248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1021" h="1248765">
                        <a:moveTo>
                          <a:pt x="2553170" y="1248766"/>
                        </a:moveTo>
                        <a:cubicBezTo>
                          <a:pt x="2561528" y="1214690"/>
                          <a:pt x="2706722" y="1202689"/>
                          <a:pt x="2730939" y="770213"/>
                        </a:cubicBezTo>
                        <a:cubicBezTo>
                          <a:pt x="2740798" y="592764"/>
                          <a:pt x="1870701" y="-174356"/>
                          <a:pt x="523873" y="36310"/>
                        </a:cubicBezTo>
                        <a:cubicBezTo>
                          <a:pt x="-203921" y="150108"/>
                          <a:pt x="38891" y="930409"/>
                          <a:pt x="38891" y="930409"/>
                        </a:cubicBezTo>
                        <a:cubicBezTo>
                          <a:pt x="1265277" y="32667"/>
                          <a:pt x="2550812" y="1244479"/>
                          <a:pt x="2553062" y="1248658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AEF3B1D0-7934-B83D-7738-E8CC12FCE470}"/>
                      </a:ext>
                    </a:extLst>
                  </p:cNvPr>
                  <p:cNvSpPr/>
                  <p:nvPr/>
                </p:nvSpPr>
                <p:spPr>
                  <a:xfrm>
                    <a:off x="2946269" y="485515"/>
                    <a:ext cx="703187" cy="662581"/>
                  </a:xfrm>
                  <a:custGeom>
                    <a:avLst/>
                    <a:gdLst>
                      <a:gd name="connsiteX0" fmla="*/ 619300 w 703187"/>
                      <a:gd name="connsiteY0" fmla="*/ 572388 h 662581"/>
                      <a:gd name="connsiteX1" fmla="*/ 619085 w 703187"/>
                      <a:gd name="connsiteY1" fmla="*/ 232600 h 662581"/>
                      <a:gd name="connsiteX2" fmla="*/ 459746 w 703187"/>
                      <a:gd name="connsiteY2" fmla="*/ 37043 h 662581"/>
                      <a:gd name="connsiteX3" fmla="*/ 34021 w 703187"/>
                      <a:gd name="connsiteY3" fmla="*/ 227457 h 662581"/>
                      <a:gd name="connsiteX4" fmla="*/ 178036 w 703187"/>
                      <a:gd name="connsiteY4" fmla="*/ 606034 h 662581"/>
                      <a:gd name="connsiteX5" fmla="*/ 352592 w 703187"/>
                      <a:gd name="connsiteY5" fmla="*/ 620821 h 662581"/>
                      <a:gd name="connsiteX6" fmla="*/ 619300 w 703187"/>
                      <a:gd name="connsiteY6" fmla="*/ 572388 h 662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3187" h="662581">
                        <a:moveTo>
                          <a:pt x="619300" y="572388"/>
                        </a:moveTo>
                        <a:cubicBezTo>
                          <a:pt x="703845" y="482913"/>
                          <a:pt x="755600" y="315109"/>
                          <a:pt x="619085" y="232600"/>
                        </a:cubicBezTo>
                        <a:cubicBezTo>
                          <a:pt x="567758" y="201525"/>
                          <a:pt x="570651" y="112587"/>
                          <a:pt x="459746" y="37043"/>
                        </a:cubicBezTo>
                        <a:cubicBezTo>
                          <a:pt x="274690" y="-89186"/>
                          <a:pt x="68310" y="140661"/>
                          <a:pt x="34021" y="227457"/>
                        </a:cubicBezTo>
                        <a:cubicBezTo>
                          <a:pt x="-43881" y="424300"/>
                          <a:pt x="15268" y="578067"/>
                          <a:pt x="178036" y="606034"/>
                        </a:cubicBezTo>
                        <a:cubicBezTo>
                          <a:pt x="235579" y="615892"/>
                          <a:pt x="296014" y="570244"/>
                          <a:pt x="352592" y="620821"/>
                        </a:cubicBezTo>
                        <a:cubicBezTo>
                          <a:pt x="457817" y="714689"/>
                          <a:pt x="565615" y="628858"/>
                          <a:pt x="619300" y="572388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C475DCCE-C6E8-158E-4B94-ACAB02B64EB5}"/>
                      </a:ext>
                    </a:extLst>
                  </p:cNvPr>
                  <p:cNvSpPr/>
                  <p:nvPr/>
                </p:nvSpPr>
                <p:spPr>
                  <a:xfrm>
                    <a:off x="2946386" y="485515"/>
                    <a:ext cx="703085" cy="558457"/>
                  </a:xfrm>
                  <a:custGeom>
                    <a:avLst/>
                    <a:gdLst>
                      <a:gd name="connsiteX0" fmla="*/ 64443 w 703085"/>
                      <a:gd name="connsiteY0" fmla="*/ 540027 h 558457"/>
                      <a:gd name="connsiteX1" fmla="*/ 145130 w 703085"/>
                      <a:gd name="connsiteY1" fmla="*/ 264103 h 558457"/>
                      <a:gd name="connsiteX2" fmla="*/ 412910 w 703085"/>
                      <a:gd name="connsiteY2" fmla="*/ 153734 h 558457"/>
                      <a:gd name="connsiteX3" fmla="*/ 494991 w 703085"/>
                      <a:gd name="connsiteY3" fmla="*/ 236029 h 558457"/>
                      <a:gd name="connsiteX4" fmla="*/ 607610 w 703085"/>
                      <a:gd name="connsiteY4" fmla="*/ 274712 h 558457"/>
                      <a:gd name="connsiteX5" fmla="*/ 703085 w 703085"/>
                      <a:gd name="connsiteY5" fmla="*/ 375116 h 558457"/>
                      <a:gd name="connsiteX6" fmla="*/ 619076 w 703085"/>
                      <a:gd name="connsiteY6" fmla="*/ 232600 h 558457"/>
                      <a:gd name="connsiteX7" fmla="*/ 459737 w 703085"/>
                      <a:gd name="connsiteY7" fmla="*/ 37043 h 558457"/>
                      <a:gd name="connsiteX8" fmla="*/ 33904 w 703085"/>
                      <a:gd name="connsiteY8" fmla="*/ 227457 h 558457"/>
                      <a:gd name="connsiteX9" fmla="*/ 70979 w 703085"/>
                      <a:gd name="connsiteY9" fmla="*/ 558457 h 558457"/>
                      <a:gd name="connsiteX10" fmla="*/ 64443 w 703085"/>
                      <a:gd name="connsiteY10" fmla="*/ 540027 h 558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3085" h="558457">
                        <a:moveTo>
                          <a:pt x="64443" y="540027"/>
                        </a:moveTo>
                        <a:cubicBezTo>
                          <a:pt x="29511" y="433194"/>
                          <a:pt x="67443" y="340826"/>
                          <a:pt x="145130" y="264103"/>
                        </a:cubicBezTo>
                        <a:cubicBezTo>
                          <a:pt x="201601" y="208276"/>
                          <a:pt x="327936" y="80012"/>
                          <a:pt x="412910" y="153734"/>
                        </a:cubicBezTo>
                        <a:cubicBezTo>
                          <a:pt x="443235" y="179880"/>
                          <a:pt x="456522" y="217063"/>
                          <a:pt x="494991" y="236029"/>
                        </a:cubicBezTo>
                        <a:cubicBezTo>
                          <a:pt x="530780" y="253602"/>
                          <a:pt x="570642" y="259924"/>
                          <a:pt x="607610" y="274712"/>
                        </a:cubicBezTo>
                        <a:cubicBezTo>
                          <a:pt x="655508" y="293678"/>
                          <a:pt x="685083" y="331075"/>
                          <a:pt x="703085" y="375116"/>
                        </a:cubicBezTo>
                        <a:cubicBezTo>
                          <a:pt x="702121" y="320467"/>
                          <a:pt x="678440" y="268390"/>
                          <a:pt x="619076" y="232600"/>
                        </a:cubicBezTo>
                        <a:cubicBezTo>
                          <a:pt x="567749" y="201525"/>
                          <a:pt x="570642" y="112587"/>
                          <a:pt x="459737" y="37043"/>
                        </a:cubicBezTo>
                        <a:cubicBezTo>
                          <a:pt x="274573" y="-89186"/>
                          <a:pt x="68193" y="140661"/>
                          <a:pt x="33904" y="227457"/>
                        </a:cubicBezTo>
                        <a:cubicBezTo>
                          <a:pt x="-23210" y="372008"/>
                          <a:pt x="-6386" y="493200"/>
                          <a:pt x="70979" y="558457"/>
                        </a:cubicBezTo>
                        <a:cubicBezTo>
                          <a:pt x="68729" y="552350"/>
                          <a:pt x="66372" y="546242"/>
                          <a:pt x="64443" y="540027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5" name="Graphic 9">
                  <a:extLst>
                    <a:ext uri="{FF2B5EF4-FFF2-40B4-BE49-F238E27FC236}">
                      <a16:creationId xmlns:a16="http://schemas.microsoft.com/office/drawing/2014/main" id="{66416EAE-2D1C-81B1-081F-727C73C7FFB3}"/>
                    </a:ext>
                  </a:extLst>
                </p:cNvPr>
                <p:cNvGrpSpPr/>
                <p:nvPr/>
              </p:nvGrpSpPr>
              <p:grpSpPr>
                <a:xfrm>
                  <a:off x="4352985" y="4190995"/>
                  <a:ext cx="377650" cy="244865"/>
                  <a:chOff x="4352985" y="4190995"/>
                  <a:chExt cx="377650" cy="244865"/>
                </a:xfrm>
              </p:grpSpPr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8A85243A-A3EF-4C43-AF22-D2219F2EFD37}"/>
                      </a:ext>
                    </a:extLst>
                  </p:cNvPr>
                  <p:cNvSpPr/>
                  <p:nvPr/>
                </p:nvSpPr>
                <p:spPr>
                  <a:xfrm>
                    <a:off x="4352985" y="4190995"/>
                    <a:ext cx="377650" cy="244863"/>
                  </a:xfrm>
                  <a:custGeom>
                    <a:avLst/>
                    <a:gdLst>
                      <a:gd name="connsiteX0" fmla="*/ 257020 w 377650"/>
                      <a:gd name="connsiteY0" fmla="*/ 4 h 244863"/>
                      <a:gd name="connsiteX1" fmla="*/ 287774 w 377650"/>
                      <a:gd name="connsiteY1" fmla="*/ 235423 h 244863"/>
                      <a:gd name="connsiteX2" fmla="*/ 210515 w 377650"/>
                      <a:gd name="connsiteY2" fmla="*/ 244853 h 244863"/>
                      <a:gd name="connsiteX3" fmla="*/ 45283 w 377650"/>
                      <a:gd name="connsiteY3" fmla="*/ 197276 h 244863"/>
                      <a:gd name="connsiteX4" fmla="*/ 107540 w 377650"/>
                      <a:gd name="connsiteY4" fmla="*/ 1183 h 244863"/>
                      <a:gd name="connsiteX5" fmla="*/ 257020 w 377650"/>
                      <a:gd name="connsiteY5" fmla="*/ 4 h 24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7650" h="244863">
                        <a:moveTo>
                          <a:pt x="257020" y="4"/>
                        </a:moveTo>
                        <a:cubicBezTo>
                          <a:pt x="398036" y="-1067"/>
                          <a:pt x="424503" y="200812"/>
                          <a:pt x="287774" y="235423"/>
                        </a:cubicBezTo>
                        <a:cubicBezTo>
                          <a:pt x="264736" y="241210"/>
                          <a:pt x="239126" y="244639"/>
                          <a:pt x="210515" y="244853"/>
                        </a:cubicBezTo>
                        <a:cubicBezTo>
                          <a:pt x="138400" y="245388"/>
                          <a:pt x="84930" y="225672"/>
                          <a:pt x="45283" y="197276"/>
                        </a:cubicBezTo>
                        <a:cubicBezTo>
                          <a:pt x="-39798" y="136305"/>
                          <a:pt x="2957" y="2040"/>
                          <a:pt x="107540" y="1183"/>
                        </a:cubicBezTo>
                        <a:lnTo>
                          <a:pt x="257020" y="4"/>
                        </a:lnTo>
                        <a:close/>
                      </a:path>
                    </a:pathLst>
                  </a:custGeom>
                  <a:solidFill>
                    <a:srgbClr val="5511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C261A89B-3D9D-BF56-FBF0-68210075FC2D}"/>
                      </a:ext>
                    </a:extLst>
                  </p:cNvPr>
                  <p:cNvSpPr/>
                  <p:nvPr/>
                </p:nvSpPr>
                <p:spPr>
                  <a:xfrm>
                    <a:off x="4366551" y="4338541"/>
                    <a:ext cx="262207" cy="97319"/>
                  </a:xfrm>
                  <a:custGeom>
                    <a:avLst/>
                    <a:gdLst>
                      <a:gd name="connsiteX0" fmla="*/ 145516 w 262207"/>
                      <a:gd name="connsiteY0" fmla="*/ 5797 h 97319"/>
                      <a:gd name="connsiteX1" fmla="*/ 262207 w 262207"/>
                      <a:gd name="connsiteY1" fmla="*/ 90556 h 97319"/>
                      <a:gd name="connsiteX2" fmla="*/ 196843 w 262207"/>
                      <a:gd name="connsiteY2" fmla="*/ 97307 h 97319"/>
                      <a:gd name="connsiteX3" fmla="*/ 0 w 262207"/>
                      <a:gd name="connsiteY3" fmla="*/ 22620 h 97319"/>
                      <a:gd name="connsiteX4" fmla="*/ 145516 w 262207"/>
                      <a:gd name="connsiteY4" fmla="*/ 5904 h 97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2207" h="97319">
                        <a:moveTo>
                          <a:pt x="145516" y="5797"/>
                        </a:moveTo>
                        <a:cubicBezTo>
                          <a:pt x="183234" y="15548"/>
                          <a:pt x="253421" y="46301"/>
                          <a:pt x="262207" y="90556"/>
                        </a:cubicBezTo>
                        <a:cubicBezTo>
                          <a:pt x="242384" y="94736"/>
                          <a:pt x="220632" y="97093"/>
                          <a:pt x="196843" y="97307"/>
                        </a:cubicBezTo>
                        <a:cubicBezTo>
                          <a:pt x="103511" y="98057"/>
                          <a:pt x="41362" y="64839"/>
                          <a:pt x="0" y="22620"/>
                        </a:cubicBezTo>
                        <a:cubicBezTo>
                          <a:pt x="45862" y="2582"/>
                          <a:pt x="95689" y="-7061"/>
                          <a:pt x="145516" y="5904"/>
                        </a:cubicBezTo>
                        <a:close/>
                      </a:path>
                    </a:pathLst>
                  </a:custGeom>
                  <a:solidFill>
                    <a:srgbClr val="F05E65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446" name="Freeform: Shape 1445">
                  <a:extLst>
                    <a:ext uri="{FF2B5EF4-FFF2-40B4-BE49-F238E27FC236}">
                      <a16:creationId xmlns:a16="http://schemas.microsoft.com/office/drawing/2014/main" id="{DB32C825-6A9D-C295-E7F5-F846BF7D87D7}"/>
                    </a:ext>
                  </a:extLst>
                </p:cNvPr>
                <p:cNvSpPr/>
                <p:nvPr/>
              </p:nvSpPr>
              <p:spPr>
                <a:xfrm>
                  <a:off x="4118916" y="3536142"/>
                  <a:ext cx="130943" cy="36145"/>
                </a:xfrm>
                <a:custGeom>
                  <a:avLst/>
                  <a:gdLst>
                    <a:gd name="connsiteX0" fmla="*/ 0 w 130943"/>
                    <a:gd name="connsiteY0" fmla="*/ 36146 h 36145"/>
                    <a:gd name="connsiteX1" fmla="*/ 130943 w 130943"/>
                    <a:gd name="connsiteY1" fmla="*/ 12786 h 36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943" h="36145">
                      <a:moveTo>
                        <a:pt x="0" y="36146"/>
                      </a:moveTo>
                      <a:cubicBezTo>
                        <a:pt x="0" y="36146"/>
                        <a:pt x="53577" y="-26111"/>
                        <a:pt x="130943" y="12786"/>
                      </a:cubicBezTo>
                    </a:path>
                  </a:pathLst>
                </a:custGeom>
                <a:noFill/>
                <a:ln w="70138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47" name="Freeform: Shape 1446">
                  <a:extLst>
                    <a:ext uri="{FF2B5EF4-FFF2-40B4-BE49-F238E27FC236}">
                      <a16:creationId xmlns:a16="http://schemas.microsoft.com/office/drawing/2014/main" id="{D9A815D6-3EB9-89D7-9807-A3839C479CAC}"/>
                    </a:ext>
                  </a:extLst>
                </p:cNvPr>
                <p:cNvSpPr/>
                <p:nvPr/>
              </p:nvSpPr>
              <p:spPr>
                <a:xfrm>
                  <a:off x="4881750" y="3539433"/>
                  <a:ext cx="130514" cy="37463"/>
                </a:xfrm>
                <a:custGeom>
                  <a:avLst/>
                  <a:gdLst>
                    <a:gd name="connsiteX0" fmla="*/ 130515 w 130514"/>
                    <a:gd name="connsiteY0" fmla="*/ 37463 h 37463"/>
                    <a:gd name="connsiteX1" fmla="*/ 0 w 130514"/>
                    <a:gd name="connsiteY1" fmla="*/ 11960 h 37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514" h="37463">
                      <a:moveTo>
                        <a:pt x="130515" y="37463"/>
                      </a:moveTo>
                      <a:cubicBezTo>
                        <a:pt x="130515" y="37463"/>
                        <a:pt x="78009" y="-25651"/>
                        <a:pt x="0" y="11960"/>
                      </a:cubicBezTo>
                    </a:path>
                  </a:pathLst>
                </a:custGeom>
                <a:noFill/>
                <a:ln w="70138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48" name="Graphic 9">
                  <a:extLst>
                    <a:ext uri="{FF2B5EF4-FFF2-40B4-BE49-F238E27FC236}">
                      <a16:creationId xmlns:a16="http://schemas.microsoft.com/office/drawing/2014/main" id="{5D874C4B-C4F5-6FF2-A63B-11D52B333D9E}"/>
                    </a:ext>
                  </a:extLst>
                </p:cNvPr>
                <p:cNvGrpSpPr/>
                <p:nvPr/>
              </p:nvGrpSpPr>
              <p:grpSpPr>
                <a:xfrm>
                  <a:off x="3307862" y="2526994"/>
                  <a:ext cx="2993538" cy="1445396"/>
                  <a:chOff x="3307862" y="2526994"/>
                  <a:chExt cx="2993538" cy="1445396"/>
                </a:xfrm>
              </p:grpSpPr>
              <p:grpSp>
                <p:nvGrpSpPr>
                  <p:cNvPr id="1451" name="Graphic 9">
                    <a:extLst>
                      <a:ext uri="{FF2B5EF4-FFF2-40B4-BE49-F238E27FC236}">
                        <a16:creationId xmlns:a16="http://schemas.microsoft.com/office/drawing/2014/main" id="{20AA5A8B-9910-257A-B95B-799FC1874CFC}"/>
                      </a:ext>
                    </a:extLst>
                  </p:cNvPr>
                  <p:cNvGrpSpPr/>
                  <p:nvPr/>
                </p:nvGrpSpPr>
                <p:grpSpPr>
                  <a:xfrm>
                    <a:off x="3307862" y="2526994"/>
                    <a:ext cx="2993538" cy="1344684"/>
                    <a:chOff x="3307862" y="2526994"/>
                    <a:chExt cx="2993538" cy="1344684"/>
                  </a:xfrm>
                </p:grpSpPr>
                <p:sp>
                  <p:nvSpPr>
                    <p:cNvPr id="1459" name="Freeform: Shape 1458">
                      <a:extLst>
                        <a:ext uri="{FF2B5EF4-FFF2-40B4-BE49-F238E27FC236}">
                          <a16:creationId xmlns:a16="http://schemas.microsoft.com/office/drawing/2014/main" id="{F271F941-DE78-69F4-E9A6-D2014CD16C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7862" y="2526994"/>
                      <a:ext cx="2988719" cy="1344577"/>
                    </a:xfrm>
                    <a:custGeom>
                      <a:avLst/>
                      <a:gdLst>
                        <a:gd name="connsiteX0" fmla="*/ 2985009 w 2988719"/>
                        <a:gd name="connsiteY0" fmla="*/ 772800 h 1344577"/>
                        <a:gd name="connsiteX1" fmla="*/ 2733410 w 2988719"/>
                        <a:gd name="connsiteY1" fmla="*/ 856166 h 1344577"/>
                        <a:gd name="connsiteX2" fmla="*/ 2798345 w 2988719"/>
                        <a:gd name="connsiteY2" fmla="*/ 563420 h 1344577"/>
                        <a:gd name="connsiteX3" fmla="*/ 2528423 w 2988719"/>
                        <a:gd name="connsiteY3" fmla="*/ 548418 h 1344577"/>
                        <a:gd name="connsiteX4" fmla="*/ 2498634 w 2988719"/>
                        <a:gd name="connsiteY4" fmla="*/ 565348 h 1344577"/>
                        <a:gd name="connsiteX5" fmla="*/ 2474310 w 2988719"/>
                        <a:gd name="connsiteY5" fmla="*/ 349646 h 1344577"/>
                        <a:gd name="connsiteX6" fmla="*/ 2208566 w 2988719"/>
                        <a:gd name="connsiteY6" fmla="*/ 407081 h 1344577"/>
                        <a:gd name="connsiteX7" fmla="*/ 2168383 w 2988719"/>
                        <a:gd name="connsiteY7" fmla="*/ 447478 h 1344577"/>
                        <a:gd name="connsiteX8" fmla="*/ 2123378 w 2988719"/>
                        <a:gd name="connsiteY8" fmla="*/ 190521 h 1344577"/>
                        <a:gd name="connsiteX9" fmla="*/ 1865242 w 2988719"/>
                        <a:gd name="connsiteY9" fmla="*/ 281174 h 1344577"/>
                        <a:gd name="connsiteX10" fmla="*/ 1859884 w 2988719"/>
                        <a:gd name="connsiteY10" fmla="*/ 286853 h 1344577"/>
                        <a:gd name="connsiteX11" fmla="*/ 1811558 w 2988719"/>
                        <a:gd name="connsiteY11" fmla="*/ 112084 h 1344577"/>
                        <a:gd name="connsiteX12" fmla="*/ 1553422 w 2988719"/>
                        <a:gd name="connsiteY12" fmla="*/ 202844 h 1344577"/>
                        <a:gd name="connsiteX13" fmla="*/ 1548707 w 2988719"/>
                        <a:gd name="connsiteY13" fmla="*/ 207880 h 1344577"/>
                        <a:gd name="connsiteX14" fmla="*/ 1396333 w 2988719"/>
                        <a:gd name="connsiteY14" fmla="*/ 21217 h 1344577"/>
                        <a:gd name="connsiteX15" fmla="*/ 1231958 w 2988719"/>
                        <a:gd name="connsiteY15" fmla="*/ 187735 h 1344577"/>
                        <a:gd name="connsiteX16" fmla="*/ 1227672 w 2988719"/>
                        <a:gd name="connsiteY16" fmla="*/ 177555 h 1344577"/>
                        <a:gd name="connsiteX17" fmla="*/ 1017434 w 2988719"/>
                        <a:gd name="connsiteY17" fmla="*/ 0 h 1344577"/>
                        <a:gd name="connsiteX18" fmla="*/ 897206 w 2988719"/>
                        <a:gd name="connsiteY18" fmla="*/ 186985 h 1344577"/>
                        <a:gd name="connsiteX19" fmla="*/ 881026 w 2988719"/>
                        <a:gd name="connsiteY19" fmla="*/ 164054 h 1344577"/>
                        <a:gd name="connsiteX20" fmla="*/ 637678 w 2988719"/>
                        <a:gd name="connsiteY20" fmla="*/ 42326 h 1344577"/>
                        <a:gd name="connsiteX21" fmla="*/ 561598 w 2988719"/>
                        <a:gd name="connsiteY21" fmla="*/ 236169 h 1344577"/>
                        <a:gd name="connsiteX22" fmla="*/ 298319 w 2988719"/>
                        <a:gd name="connsiteY22" fmla="*/ 184735 h 1344577"/>
                        <a:gd name="connsiteX23" fmla="*/ 288461 w 2988719"/>
                        <a:gd name="connsiteY23" fmla="*/ 484446 h 1344577"/>
                        <a:gd name="connsiteX24" fmla="*/ 0 w 2988719"/>
                        <a:gd name="connsiteY24" fmla="*/ 519593 h 1344577"/>
                        <a:gd name="connsiteX25" fmla="*/ 162339 w 2988719"/>
                        <a:gd name="connsiteY25" fmla="*/ 873847 h 1344577"/>
                        <a:gd name="connsiteX26" fmla="*/ 162339 w 2988719"/>
                        <a:gd name="connsiteY26" fmla="*/ 873847 h 1344577"/>
                        <a:gd name="connsiteX27" fmla="*/ 276138 w 2988719"/>
                        <a:gd name="connsiteY27" fmla="*/ 898707 h 1344577"/>
                        <a:gd name="connsiteX28" fmla="*/ 1510667 w 2988719"/>
                        <a:gd name="connsiteY28" fmla="*/ 613246 h 1344577"/>
                        <a:gd name="connsiteX29" fmla="*/ 2703192 w 2988719"/>
                        <a:gd name="connsiteY29" fmla="*/ 1344577 h 1344577"/>
                        <a:gd name="connsiteX30" fmla="*/ 2844636 w 2988719"/>
                        <a:gd name="connsiteY30" fmla="*/ 1063403 h 1344577"/>
                        <a:gd name="connsiteX31" fmla="*/ 2984795 w 2988719"/>
                        <a:gd name="connsiteY31" fmla="*/ 772693 h 1344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2988719" h="1344577">
                          <a:moveTo>
                            <a:pt x="2985009" y="772800"/>
                          </a:moveTo>
                          <a:cubicBezTo>
                            <a:pt x="2985009" y="772800"/>
                            <a:pt x="2921145" y="821662"/>
                            <a:pt x="2733410" y="856166"/>
                          </a:cubicBezTo>
                          <a:cubicBezTo>
                            <a:pt x="2733410" y="856166"/>
                            <a:pt x="2832314" y="699613"/>
                            <a:pt x="2798345" y="563420"/>
                          </a:cubicBezTo>
                          <a:cubicBezTo>
                            <a:pt x="2798345" y="563420"/>
                            <a:pt x="2655508" y="501698"/>
                            <a:pt x="2528423" y="548418"/>
                          </a:cubicBezTo>
                          <a:cubicBezTo>
                            <a:pt x="2517600" y="552383"/>
                            <a:pt x="2507956" y="558490"/>
                            <a:pt x="2498634" y="565348"/>
                          </a:cubicBezTo>
                          <a:cubicBezTo>
                            <a:pt x="2507956" y="503091"/>
                            <a:pt x="2510742" y="418118"/>
                            <a:pt x="2474310" y="349646"/>
                          </a:cubicBezTo>
                          <a:cubicBezTo>
                            <a:pt x="2474310" y="349646"/>
                            <a:pt x="2320971" y="328108"/>
                            <a:pt x="2208566" y="407081"/>
                          </a:cubicBezTo>
                          <a:cubicBezTo>
                            <a:pt x="2193029" y="418010"/>
                            <a:pt x="2179956" y="431726"/>
                            <a:pt x="2168383" y="447478"/>
                          </a:cubicBezTo>
                          <a:cubicBezTo>
                            <a:pt x="2175241" y="387686"/>
                            <a:pt x="2179527" y="271530"/>
                            <a:pt x="2123378" y="190521"/>
                          </a:cubicBezTo>
                          <a:cubicBezTo>
                            <a:pt x="2123378" y="190521"/>
                            <a:pt x="1968325" y="188699"/>
                            <a:pt x="1865242" y="281174"/>
                          </a:cubicBezTo>
                          <a:cubicBezTo>
                            <a:pt x="1863313" y="282995"/>
                            <a:pt x="1861706" y="285139"/>
                            <a:pt x="1859884" y="286853"/>
                          </a:cubicBezTo>
                          <a:cubicBezTo>
                            <a:pt x="1858170" y="229954"/>
                            <a:pt x="1847455" y="163947"/>
                            <a:pt x="1811558" y="112084"/>
                          </a:cubicBezTo>
                          <a:cubicBezTo>
                            <a:pt x="1811558" y="112084"/>
                            <a:pt x="1656505" y="110262"/>
                            <a:pt x="1553422" y="202844"/>
                          </a:cubicBezTo>
                          <a:cubicBezTo>
                            <a:pt x="1551707" y="204344"/>
                            <a:pt x="1550207" y="206273"/>
                            <a:pt x="1548707" y="207880"/>
                          </a:cubicBezTo>
                          <a:cubicBezTo>
                            <a:pt x="1501559" y="93439"/>
                            <a:pt x="1396333" y="21217"/>
                            <a:pt x="1396333" y="21217"/>
                          </a:cubicBezTo>
                          <a:cubicBezTo>
                            <a:pt x="1317253" y="51756"/>
                            <a:pt x="1262175" y="132229"/>
                            <a:pt x="1231958" y="187735"/>
                          </a:cubicBezTo>
                          <a:cubicBezTo>
                            <a:pt x="1230458" y="184413"/>
                            <a:pt x="1229386" y="180877"/>
                            <a:pt x="1227672" y="177555"/>
                          </a:cubicBezTo>
                          <a:cubicBezTo>
                            <a:pt x="1163165" y="54006"/>
                            <a:pt x="1017434" y="0"/>
                            <a:pt x="1017434" y="0"/>
                          </a:cubicBezTo>
                          <a:cubicBezTo>
                            <a:pt x="951963" y="45219"/>
                            <a:pt x="916066" y="126443"/>
                            <a:pt x="897206" y="186985"/>
                          </a:cubicBezTo>
                          <a:cubicBezTo>
                            <a:pt x="892385" y="178841"/>
                            <a:pt x="887134" y="171126"/>
                            <a:pt x="881026" y="164054"/>
                          </a:cubicBezTo>
                          <a:cubicBezTo>
                            <a:pt x="791659" y="59578"/>
                            <a:pt x="637678" y="42326"/>
                            <a:pt x="637678" y="42326"/>
                          </a:cubicBezTo>
                          <a:cubicBezTo>
                            <a:pt x="587958" y="96975"/>
                            <a:pt x="568884" y="174769"/>
                            <a:pt x="561598" y="236169"/>
                          </a:cubicBezTo>
                          <a:cubicBezTo>
                            <a:pt x="450371" y="160839"/>
                            <a:pt x="298319" y="184735"/>
                            <a:pt x="298319" y="184735"/>
                          </a:cubicBezTo>
                          <a:cubicBezTo>
                            <a:pt x="231668" y="308177"/>
                            <a:pt x="288461" y="484446"/>
                            <a:pt x="288461" y="484446"/>
                          </a:cubicBezTo>
                          <a:cubicBezTo>
                            <a:pt x="115191" y="404402"/>
                            <a:pt x="0" y="519593"/>
                            <a:pt x="0" y="519593"/>
                          </a:cubicBezTo>
                          <a:cubicBezTo>
                            <a:pt x="0" y="519593"/>
                            <a:pt x="153231" y="641428"/>
                            <a:pt x="162339" y="873847"/>
                          </a:cubicBezTo>
                          <a:lnTo>
                            <a:pt x="162339" y="873847"/>
                          </a:lnTo>
                          <a:cubicBezTo>
                            <a:pt x="163089" y="1050116"/>
                            <a:pt x="276138" y="898707"/>
                            <a:pt x="276138" y="898707"/>
                          </a:cubicBezTo>
                          <a:cubicBezTo>
                            <a:pt x="501163" y="518629"/>
                            <a:pt x="1177630" y="571242"/>
                            <a:pt x="1510667" y="613246"/>
                          </a:cubicBezTo>
                          <a:cubicBezTo>
                            <a:pt x="1843597" y="655251"/>
                            <a:pt x="2564105" y="997396"/>
                            <a:pt x="2703192" y="1344577"/>
                          </a:cubicBezTo>
                          <a:cubicBezTo>
                            <a:pt x="2779701" y="1221885"/>
                            <a:pt x="2831349" y="1156735"/>
                            <a:pt x="2844636" y="1063403"/>
                          </a:cubicBezTo>
                          <a:cubicBezTo>
                            <a:pt x="3025514" y="952391"/>
                            <a:pt x="2984795" y="772693"/>
                            <a:pt x="2984795" y="772693"/>
                          </a:cubicBezTo>
                          <a:close/>
                        </a:path>
                      </a:pathLst>
                    </a:custGeom>
                    <a:solidFill>
                      <a:srgbClr val="FFF1E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0" name="Freeform: Shape 1459">
                      <a:extLst>
                        <a:ext uri="{FF2B5EF4-FFF2-40B4-BE49-F238E27FC236}">
                          <a16:creationId xmlns:a16="http://schemas.microsoft.com/office/drawing/2014/main" id="{6AF22078-8F55-D5AB-8C4E-7884D3C4A1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0523" y="2909187"/>
                      <a:ext cx="2830877" cy="962491"/>
                    </a:xfrm>
                    <a:custGeom>
                      <a:avLst/>
                      <a:gdLst>
                        <a:gd name="connsiteX0" fmla="*/ 2540746 w 2830877"/>
                        <a:gd name="connsiteY0" fmla="*/ 962492 h 962491"/>
                        <a:gd name="connsiteX1" fmla="*/ 2682190 w 2830877"/>
                        <a:gd name="connsiteY1" fmla="*/ 681318 h 962491"/>
                        <a:gd name="connsiteX2" fmla="*/ 2809490 w 2830877"/>
                        <a:gd name="connsiteY2" fmla="*/ 531516 h 962491"/>
                        <a:gd name="connsiteX3" fmla="*/ 2822455 w 2830877"/>
                        <a:gd name="connsiteY3" fmla="*/ 390607 h 962491"/>
                        <a:gd name="connsiteX4" fmla="*/ 2710907 w 2830877"/>
                        <a:gd name="connsiteY4" fmla="*/ 523050 h 962491"/>
                        <a:gd name="connsiteX5" fmla="*/ 2428876 w 2830877"/>
                        <a:gd name="connsiteY5" fmla="*/ 466580 h 962491"/>
                        <a:gd name="connsiteX6" fmla="*/ 1135197 w 2830877"/>
                        <a:gd name="connsiteY6" fmla="*/ 6779 h 962491"/>
                        <a:gd name="connsiteX7" fmla="*/ 0 w 2830877"/>
                        <a:gd name="connsiteY7" fmla="*/ 491654 h 962491"/>
                        <a:gd name="connsiteX8" fmla="*/ 0 w 2830877"/>
                        <a:gd name="connsiteY8" fmla="*/ 491654 h 962491"/>
                        <a:gd name="connsiteX9" fmla="*/ 113798 w 2830877"/>
                        <a:gd name="connsiteY9" fmla="*/ 516514 h 962491"/>
                        <a:gd name="connsiteX10" fmla="*/ 1348328 w 2830877"/>
                        <a:gd name="connsiteY10" fmla="*/ 231054 h 962491"/>
                        <a:gd name="connsiteX11" fmla="*/ 2540853 w 2830877"/>
                        <a:gd name="connsiteY11" fmla="*/ 962385 h 9624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830877" h="962491">
                          <a:moveTo>
                            <a:pt x="2540746" y="962492"/>
                          </a:moveTo>
                          <a:cubicBezTo>
                            <a:pt x="2617254" y="839800"/>
                            <a:pt x="2668903" y="774650"/>
                            <a:pt x="2682190" y="681318"/>
                          </a:cubicBezTo>
                          <a:cubicBezTo>
                            <a:pt x="2682190" y="681318"/>
                            <a:pt x="2756877" y="648636"/>
                            <a:pt x="2809490" y="531516"/>
                          </a:cubicBezTo>
                          <a:cubicBezTo>
                            <a:pt x="2848279" y="444934"/>
                            <a:pt x="2822455" y="390607"/>
                            <a:pt x="2822455" y="390607"/>
                          </a:cubicBezTo>
                          <a:cubicBezTo>
                            <a:pt x="2822455" y="390607"/>
                            <a:pt x="2851280" y="456400"/>
                            <a:pt x="2710907" y="523050"/>
                          </a:cubicBezTo>
                          <a:cubicBezTo>
                            <a:pt x="2570535" y="589701"/>
                            <a:pt x="2473131" y="466258"/>
                            <a:pt x="2428876" y="466580"/>
                          </a:cubicBezTo>
                          <a:cubicBezTo>
                            <a:pt x="2151988" y="468080"/>
                            <a:pt x="1992756" y="72679"/>
                            <a:pt x="1135197" y="6779"/>
                          </a:cubicBezTo>
                          <a:cubicBezTo>
                            <a:pt x="406224" y="-49263"/>
                            <a:pt x="205416" y="253663"/>
                            <a:pt x="0" y="491654"/>
                          </a:cubicBezTo>
                          <a:lnTo>
                            <a:pt x="0" y="491654"/>
                          </a:lnTo>
                          <a:cubicBezTo>
                            <a:pt x="750" y="667923"/>
                            <a:pt x="113798" y="516514"/>
                            <a:pt x="113798" y="516514"/>
                          </a:cubicBezTo>
                          <a:cubicBezTo>
                            <a:pt x="338823" y="136436"/>
                            <a:pt x="1015291" y="189049"/>
                            <a:pt x="1348328" y="231054"/>
                          </a:cubicBezTo>
                          <a:cubicBezTo>
                            <a:pt x="1681258" y="273058"/>
                            <a:pt x="2381192" y="598166"/>
                            <a:pt x="2540853" y="962385"/>
                          </a:cubicBezTo>
                          <a:close/>
                        </a:path>
                      </a:pathLst>
                    </a:custGeom>
                    <a:solidFill>
                      <a:srgbClr val="ECDBE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52" name="Graphic 9">
                    <a:extLst>
                      <a:ext uri="{FF2B5EF4-FFF2-40B4-BE49-F238E27FC236}">
                        <a16:creationId xmlns:a16="http://schemas.microsoft.com/office/drawing/2014/main" id="{A83B2195-ACBC-4B66-0EDF-59D2A8D584F2}"/>
                      </a:ext>
                    </a:extLst>
                  </p:cNvPr>
                  <p:cNvGrpSpPr/>
                  <p:nvPr/>
                </p:nvGrpSpPr>
                <p:grpSpPr>
                  <a:xfrm>
                    <a:off x="3498227" y="3256619"/>
                    <a:ext cx="2456792" cy="715771"/>
                    <a:chOff x="3498227" y="3256619"/>
                    <a:chExt cx="2456792" cy="715771"/>
                  </a:xfrm>
                </p:grpSpPr>
                <p:grpSp>
                  <p:nvGrpSpPr>
                    <p:cNvPr id="1453" name="Graphic 9">
                      <a:extLst>
                        <a:ext uri="{FF2B5EF4-FFF2-40B4-BE49-F238E27FC236}">
                          <a16:creationId xmlns:a16="http://schemas.microsoft.com/office/drawing/2014/main" id="{D292DB28-C714-6978-487E-D260AB8C03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24679" y="3326879"/>
                      <a:ext cx="530339" cy="645510"/>
                      <a:chOff x="5424679" y="3326879"/>
                      <a:chExt cx="530339" cy="645510"/>
                    </a:xfrm>
                  </p:grpSpPr>
                  <p:sp>
                    <p:nvSpPr>
                      <p:cNvPr id="1457" name="Freeform: Shape 1456">
                        <a:extLst>
                          <a:ext uri="{FF2B5EF4-FFF2-40B4-BE49-F238E27FC236}">
                            <a16:creationId xmlns:a16="http://schemas.microsoft.com/office/drawing/2014/main" id="{C8C0AD38-E1DC-25DE-73C2-01CD33067E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4679" y="3326879"/>
                        <a:ext cx="530339" cy="645510"/>
                      </a:xfrm>
                      <a:custGeom>
                        <a:avLst/>
                        <a:gdLst>
                          <a:gd name="connsiteX0" fmla="*/ 24 w 530339"/>
                          <a:gd name="connsiteY0" fmla="*/ 515117 h 645510"/>
                          <a:gd name="connsiteX1" fmla="*/ 90355 w 530339"/>
                          <a:gd name="connsiteY1" fmla="*/ 625272 h 645510"/>
                          <a:gd name="connsiteX2" fmla="*/ 530333 w 530339"/>
                          <a:gd name="connsiteY2" fmla="*/ 8061 h 645510"/>
                          <a:gd name="connsiteX3" fmla="*/ 52315 w 530339"/>
                          <a:gd name="connsiteY3" fmla="*/ 291378 h 645510"/>
                          <a:gd name="connsiteX4" fmla="*/ 19312 w 530339"/>
                          <a:gd name="connsiteY4" fmla="*/ 375388 h 645510"/>
                          <a:gd name="connsiteX5" fmla="*/ 131 w 530339"/>
                          <a:gd name="connsiteY5" fmla="*/ 515117 h 6455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30339" h="645510">
                            <a:moveTo>
                              <a:pt x="24" y="515117"/>
                            </a:moveTo>
                            <a:cubicBezTo>
                              <a:pt x="-619" y="545121"/>
                              <a:pt x="11275" y="594090"/>
                              <a:pt x="90355" y="625272"/>
                            </a:cubicBezTo>
                            <a:cubicBezTo>
                              <a:pt x="375494" y="737571"/>
                              <a:pt x="519403" y="361886"/>
                              <a:pt x="530333" y="8061"/>
                            </a:cubicBezTo>
                            <a:cubicBezTo>
                              <a:pt x="532369" y="-54624"/>
                              <a:pt x="98285" y="268126"/>
                              <a:pt x="52315" y="291378"/>
                            </a:cubicBezTo>
                            <a:cubicBezTo>
                              <a:pt x="52315" y="291378"/>
                              <a:pt x="19740" y="319132"/>
                              <a:pt x="19312" y="375388"/>
                            </a:cubicBezTo>
                            <a:cubicBezTo>
                              <a:pt x="18669" y="444502"/>
                              <a:pt x="560" y="485328"/>
                              <a:pt x="131" y="515117"/>
                            </a:cubicBezTo>
                            <a:close/>
                          </a:path>
                        </a:pathLst>
                      </a:custGeom>
                      <a:solidFill>
                        <a:srgbClr val="F69D7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58" name="Freeform: Shape 1457">
                        <a:extLst>
                          <a:ext uri="{FF2B5EF4-FFF2-40B4-BE49-F238E27FC236}">
                            <a16:creationId xmlns:a16="http://schemas.microsoft.com/office/drawing/2014/main" id="{DFEE1E70-0E03-EF2F-B0B9-1A9414A6E6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2850" y="3456990"/>
                        <a:ext cx="410509" cy="432609"/>
                      </a:xfrm>
                      <a:custGeom>
                        <a:avLst/>
                        <a:gdLst>
                          <a:gd name="connsiteX0" fmla="*/ 410510 w 410509"/>
                          <a:gd name="connsiteY0" fmla="*/ 0 h 432609"/>
                          <a:gd name="connsiteX1" fmla="*/ 122906 w 410509"/>
                          <a:gd name="connsiteY1" fmla="*/ 430012 h 432609"/>
                          <a:gd name="connsiteX2" fmla="*/ 0 w 410509"/>
                          <a:gd name="connsiteY2" fmla="*/ 276245 h 432609"/>
                          <a:gd name="connsiteX3" fmla="*/ 410510 w 410509"/>
                          <a:gd name="connsiteY3" fmla="*/ 0 h 4326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0509" h="432609">
                            <a:moveTo>
                              <a:pt x="410510" y="0"/>
                            </a:moveTo>
                            <a:cubicBezTo>
                              <a:pt x="327679" y="168019"/>
                              <a:pt x="308927" y="463337"/>
                              <a:pt x="122906" y="430012"/>
                            </a:cubicBezTo>
                            <a:cubicBezTo>
                              <a:pt x="122906" y="430012"/>
                              <a:pt x="39219" y="425511"/>
                              <a:pt x="0" y="276245"/>
                            </a:cubicBezTo>
                            <a:cubicBezTo>
                              <a:pt x="130514" y="193736"/>
                              <a:pt x="410510" y="0"/>
                              <a:pt x="4105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856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454" name="Graphic 9">
                      <a:extLst>
                        <a:ext uri="{FF2B5EF4-FFF2-40B4-BE49-F238E27FC236}">
                          <a16:creationId xmlns:a16="http://schemas.microsoft.com/office/drawing/2014/main" id="{97859AF7-9CC0-6B39-E19E-E592446BE4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98227" y="3256619"/>
                      <a:ext cx="356919" cy="694700"/>
                      <a:chOff x="3498227" y="3256619"/>
                      <a:chExt cx="356919" cy="694700"/>
                    </a:xfrm>
                  </p:grpSpPr>
                  <p:sp>
                    <p:nvSpPr>
                      <p:cNvPr id="1455" name="Freeform: Shape 1454">
                        <a:extLst>
                          <a:ext uri="{FF2B5EF4-FFF2-40B4-BE49-F238E27FC236}">
                            <a16:creationId xmlns:a16="http://schemas.microsoft.com/office/drawing/2014/main" id="{5C50E4E8-58BB-C01C-872F-0BDF544777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98227" y="3256619"/>
                        <a:ext cx="356919" cy="694700"/>
                      </a:xfrm>
                      <a:custGeom>
                        <a:avLst/>
                        <a:gdLst>
                          <a:gd name="connsiteX0" fmla="*/ 302011 w 356919"/>
                          <a:gd name="connsiteY0" fmla="*/ 303026 h 694700"/>
                          <a:gd name="connsiteX1" fmla="*/ 3156 w 356919"/>
                          <a:gd name="connsiteY1" fmla="*/ 5349 h 694700"/>
                          <a:gd name="connsiteX2" fmla="*/ 312298 w 356919"/>
                          <a:gd name="connsiteY2" fmla="*/ 689425 h 694700"/>
                          <a:gd name="connsiteX3" fmla="*/ 355374 w 356919"/>
                          <a:gd name="connsiteY3" fmla="*/ 639920 h 694700"/>
                          <a:gd name="connsiteX4" fmla="*/ 320763 w 356919"/>
                          <a:gd name="connsiteY4" fmla="*/ 486153 h 694700"/>
                          <a:gd name="connsiteX5" fmla="*/ 314869 w 356919"/>
                          <a:gd name="connsiteY5" fmla="*/ 422824 h 694700"/>
                          <a:gd name="connsiteX6" fmla="*/ 302225 w 356919"/>
                          <a:gd name="connsiteY6" fmla="*/ 303132 h 694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56919" h="694700">
                            <a:moveTo>
                              <a:pt x="302011" y="303026"/>
                            </a:moveTo>
                            <a:cubicBezTo>
                              <a:pt x="189284" y="175297"/>
                              <a:pt x="5514" y="-36334"/>
                              <a:pt x="3156" y="5349"/>
                            </a:cubicBezTo>
                            <a:cubicBezTo>
                              <a:pt x="-18275" y="351888"/>
                              <a:pt x="67770" y="744931"/>
                              <a:pt x="312298" y="689425"/>
                            </a:cubicBezTo>
                            <a:cubicBezTo>
                              <a:pt x="337157" y="683746"/>
                              <a:pt x="347016" y="670459"/>
                              <a:pt x="355374" y="639920"/>
                            </a:cubicBezTo>
                            <a:cubicBezTo>
                              <a:pt x="363839" y="609166"/>
                              <a:pt x="335443" y="579485"/>
                              <a:pt x="320763" y="486153"/>
                            </a:cubicBezTo>
                            <a:cubicBezTo>
                              <a:pt x="316584" y="460114"/>
                              <a:pt x="316798" y="445755"/>
                              <a:pt x="314869" y="422824"/>
                            </a:cubicBezTo>
                            <a:cubicBezTo>
                              <a:pt x="309833" y="363889"/>
                              <a:pt x="307368" y="309026"/>
                              <a:pt x="302225" y="303132"/>
                            </a:cubicBezTo>
                            <a:close/>
                          </a:path>
                        </a:pathLst>
                      </a:custGeom>
                      <a:solidFill>
                        <a:srgbClr val="F8AA87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56" name="Freeform: Shape 1455">
                        <a:extLst>
                          <a:ext uri="{FF2B5EF4-FFF2-40B4-BE49-F238E27FC236}">
                            <a16:creationId xmlns:a16="http://schemas.microsoft.com/office/drawing/2014/main" id="{3681D823-440A-EE4E-037C-DCE45CCA6D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7961" y="3396340"/>
                        <a:ext cx="278173" cy="473174"/>
                      </a:xfrm>
                      <a:custGeom>
                        <a:avLst/>
                        <a:gdLst>
                          <a:gd name="connsiteX0" fmla="*/ 254921 w 278173"/>
                          <a:gd name="connsiteY0" fmla="*/ 282996 h 473174"/>
                          <a:gd name="connsiteX1" fmla="*/ 0 w 278173"/>
                          <a:gd name="connsiteY1" fmla="*/ 0 h 473174"/>
                          <a:gd name="connsiteX2" fmla="*/ 199844 w 278173"/>
                          <a:gd name="connsiteY2" fmla="*/ 472981 h 473174"/>
                          <a:gd name="connsiteX3" fmla="*/ 278174 w 278173"/>
                          <a:gd name="connsiteY3" fmla="*/ 422618 h 473174"/>
                          <a:gd name="connsiteX4" fmla="*/ 260815 w 278173"/>
                          <a:gd name="connsiteY4" fmla="*/ 346431 h 473174"/>
                          <a:gd name="connsiteX5" fmla="*/ 254921 w 278173"/>
                          <a:gd name="connsiteY5" fmla="*/ 283103 h 4731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8173" h="473174">
                            <a:moveTo>
                              <a:pt x="254921" y="282996"/>
                            </a:moveTo>
                            <a:cubicBezTo>
                              <a:pt x="147445" y="166411"/>
                              <a:pt x="0" y="0"/>
                              <a:pt x="0" y="0"/>
                            </a:cubicBezTo>
                            <a:cubicBezTo>
                              <a:pt x="53792" y="179270"/>
                              <a:pt x="43719" y="470302"/>
                              <a:pt x="199844" y="472981"/>
                            </a:cubicBezTo>
                            <a:cubicBezTo>
                              <a:pt x="199844" y="472981"/>
                              <a:pt x="239491" y="479089"/>
                              <a:pt x="278174" y="422618"/>
                            </a:cubicBezTo>
                            <a:cubicBezTo>
                              <a:pt x="271316" y="399473"/>
                              <a:pt x="264994" y="373756"/>
                              <a:pt x="260815" y="346431"/>
                            </a:cubicBezTo>
                            <a:cubicBezTo>
                              <a:pt x="257171" y="323500"/>
                              <a:pt x="255457" y="302176"/>
                              <a:pt x="254921" y="283103"/>
                            </a:cubicBezTo>
                            <a:close/>
                          </a:path>
                        </a:pathLst>
                      </a:custGeom>
                      <a:solidFill>
                        <a:srgbClr val="DB977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449" name="Freeform: Shape 1448">
                  <a:extLst>
                    <a:ext uri="{FF2B5EF4-FFF2-40B4-BE49-F238E27FC236}">
                      <a16:creationId xmlns:a16="http://schemas.microsoft.com/office/drawing/2014/main" id="{513580C1-0363-D0EC-38E8-4F0E3478CC71}"/>
                    </a:ext>
                  </a:extLst>
                </p:cNvPr>
                <p:cNvSpPr/>
                <p:nvPr/>
              </p:nvSpPr>
              <p:spPr>
                <a:xfrm>
                  <a:off x="4164885" y="3725948"/>
                  <a:ext cx="93438" cy="179162"/>
                </a:xfrm>
                <a:custGeom>
                  <a:avLst/>
                  <a:gdLst>
                    <a:gd name="connsiteX0" fmla="*/ 93439 w 93438"/>
                    <a:gd name="connsiteY0" fmla="*/ 89581 h 179162"/>
                    <a:gd name="connsiteX1" fmla="*/ 46719 w 93438"/>
                    <a:gd name="connsiteY1" fmla="*/ 179162 h 179162"/>
                    <a:gd name="connsiteX2" fmla="*/ 0 w 93438"/>
                    <a:gd name="connsiteY2" fmla="*/ 89581 h 179162"/>
                    <a:gd name="connsiteX3" fmla="*/ 46719 w 93438"/>
                    <a:gd name="connsiteY3" fmla="*/ 0 h 179162"/>
                    <a:gd name="connsiteX4" fmla="*/ 93439 w 93438"/>
                    <a:gd name="connsiteY4" fmla="*/ 89581 h 17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438" h="179162">
                      <a:moveTo>
                        <a:pt x="93439" y="89581"/>
                      </a:moveTo>
                      <a:cubicBezTo>
                        <a:pt x="93439" y="139056"/>
                        <a:pt x="72522" y="179162"/>
                        <a:pt x="46719" y="179162"/>
                      </a:cubicBezTo>
                      <a:cubicBezTo>
                        <a:pt x="20917" y="179162"/>
                        <a:pt x="0" y="139056"/>
                        <a:pt x="0" y="89581"/>
                      </a:cubicBezTo>
                      <a:cubicBezTo>
                        <a:pt x="0" y="40107"/>
                        <a:pt x="20917" y="0"/>
                        <a:pt x="46719" y="0"/>
                      </a:cubicBezTo>
                      <a:cubicBezTo>
                        <a:pt x="72522" y="0"/>
                        <a:pt x="93439" y="40107"/>
                        <a:pt x="93439" y="89581"/>
                      </a:cubicBezTo>
                      <a:close/>
                    </a:path>
                  </a:pathLst>
                </a:custGeom>
                <a:solidFill>
                  <a:srgbClr val="4A13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0" name="Freeform: Shape 1449">
                  <a:extLst>
                    <a:ext uri="{FF2B5EF4-FFF2-40B4-BE49-F238E27FC236}">
                      <a16:creationId xmlns:a16="http://schemas.microsoft.com/office/drawing/2014/main" id="{959994C3-E8BB-79A1-5D4B-236F0F1E0465}"/>
                    </a:ext>
                  </a:extLst>
                </p:cNvPr>
                <p:cNvSpPr/>
                <p:nvPr/>
              </p:nvSpPr>
              <p:spPr>
                <a:xfrm>
                  <a:off x="4881750" y="3722519"/>
                  <a:ext cx="93438" cy="179162"/>
                </a:xfrm>
                <a:custGeom>
                  <a:avLst/>
                  <a:gdLst>
                    <a:gd name="connsiteX0" fmla="*/ 93439 w 93438"/>
                    <a:gd name="connsiteY0" fmla="*/ 89581 h 179162"/>
                    <a:gd name="connsiteX1" fmla="*/ 46719 w 93438"/>
                    <a:gd name="connsiteY1" fmla="*/ 179163 h 179162"/>
                    <a:gd name="connsiteX2" fmla="*/ 0 w 93438"/>
                    <a:gd name="connsiteY2" fmla="*/ 89581 h 179162"/>
                    <a:gd name="connsiteX3" fmla="*/ 46719 w 93438"/>
                    <a:gd name="connsiteY3" fmla="*/ 0 h 179162"/>
                    <a:gd name="connsiteX4" fmla="*/ 93439 w 93438"/>
                    <a:gd name="connsiteY4" fmla="*/ 89581 h 17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438" h="179162">
                      <a:moveTo>
                        <a:pt x="93439" y="89581"/>
                      </a:moveTo>
                      <a:cubicBezTo>
                        <a:pt x="93439" y="139056"/>
                        <a:pt x="72522" y="179163"/>
                        <a:pt x="46719" y="179163"/>
                      </a:cubicBezTo>
                      <a:cubicBezTo>
                        <a:pt x="20917" y="179163"/>
                        <a:pt x="0" y="139056"/>
                        <a:pt x="0" y="89581"/>
                      </a:cubicBezTo>
                      <a:cubicBezTo>
                        <a:pt x="0" y="40107"/>
                        <a:pt x="20917" y="0"/>
                        <a:pt x="46719" y="0"/>
                      </a:cubicBezTo>
                      <a:cubicBezTo>
                        <a:pt x="72522" y="0"/>
                        <a:pt x="93439" y="40107"/>
                        <a:pt x="93439" y="89581"/>
                      </a:cubicBezTo>
                      <a:close/>
                    </a:path>
                  </a:pathLst>
                </a:custGeom>
                <a:solidFill>
                  <a:srgbClr val="4A13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32" name="Graphic 9">
                <a:extLst>
                  <a:ext uri="{FF2B5EF4-FFF2-40B4-BE49-F238E27FC236}">
                    <a16:creationId xmlns:a16="http://schemas.microsoft.com/office/drawing/2014/main" id="{FFE70AAA-030A-47DE-17F0-B6D1B7EA0BF0}"/>
                  </a:ext>
                </a:extLst>
              </p:cNvPr>
              <p:cNvGrpSpPr/>
              <p:nvPr/>
            </p:nvGrpSpPr>
            <p:grpSpPr>
              <a:xfrm>
                <a:off x="4825063" y="3951269"/>
                <a:ext cx="483163" cy="828406"/>
                <a:chOff x="4825063" y="3951269"/>
                <a:chExt cx="483163" cy="828406"/>
              </a:xfrm>
            </p:grpSpPr>
            <p:sp>
              <p:nvSpPr>
                <p:cNvPr id="1433" name="Freeform: Shape 1432">
                  <a:extLst>
                    <a:ext uri="{FF2B5EF4-FFF2-40B4-BE49-F238E27FC236}">
                      <a16:creationId xmlns:a16="http://schemas.microsoft.com/office/drawing/2014/main" id="{569D54FE-484D-E419-092D-699C11CCA6FA}"/>
                    </a:ext>
                  </a:extLst>
                </p:cNvPr>
                <p:cNvSpPr/>
                <p:nvPr/>
              </p:nvSpPr>
              <p:spPr>
                <a:xfrm>
                  <a:off x="5024988" y="3951269"/>
                  <a:ext cx="163045" cy="235123"/>
                </a:xfrm>
                <a:custGeom>
                  <a:avLst/>
                  <a:gdLst>
                    <a:gd name="connsiteX0" fmla="*/ 25745 w 163045"/>
                    <a:gd name="connsiteY0" fmla="*/ 178331 h 235123"/>
                    <a:gd name="connsiteX1" fmla="*/ 5493 w 163045"/>
                    <a:gd name="connsiteY1" fmla="*/ 145113 h 235123"/>
                    <a:gd name="connsiteX2" fmla="*/ 44819 w 163045"/>
                    <a:gd name="connsiteY2" fmla="*/ 155186 h 235123"/>
                    <a:gd name="connsiteX3" fmla="*/ 5707 w 163045"/>
                    <a:gd name="connsiteY3" fmla="*/ 68498 h 235123"/>
                    <a:gd name="connsiteX4" fmla="*/ 24995 w 163045"/>
                    <a:gd name="connsiteY4" fmla="*/ 48888 h 235123"/>
                    <a:gd name="connsiteX5" fmla="*/ 62928 w 163045"/>
                    <a:gd name="connsiteY5" fmla="*/ 95072 h 235123"/>
                    <a:gd name="connsiteX6" fmla="*/ 55749 w 163045"/>
                    <a:gd name="connsiteY6" fmla="*/ 15563 h 235123"/>
                    <a:gd name="connsiteX7" fmla="*/ 82323 w 163045"/>
                    <a:gd name="connsiteY7" fmla="*/ 22957 h 235123"/>
                    <a:gd name="connsiteX8" fmla="*/ 98503 w 163045"/>
                    <a:gd name="connsiteY8" fmla="*/ 109109 h 235123"/>
                    <a:gd name="connsiteX9" fmla="*/ 149723 w 163045"/>
                    <a:gd name="connsiteY9" fmla="*/ 111681 h 235123"/>
                    <a:gd name="connsiteX10" fmla="*/ 160975 w 163045"/>
                    <a:gd name="connsiteY10" fmla="*/ 209942 h 235123"/>
                    <a:gd name="connsiteX11" fmla="*/ 86931 w 163045"/>
                    <a:gd name="connsiteY11" fmla="*/ 235123 h 235123"/>
                    <a:gd name="connsiteX12" fmla="*/ 25745 w 163045"/>
                    <a:gd name="connsiteY12" fmla="*/ 178438 h 235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3045" h="235123">
                      <a:moveTo>
                        <a:pt x="25745" y="178331"/>
                      </a:moveTo>
                      <a:cubicBezTo>
                        <a:pt x="3350" y="163651"/>
                        <a:pt x="-7151" y="155936"/>
                        <a:pt x="5493" y="145113"/>
                      </a:cubicBezTo>
                      <a:cubicBezTo>
                        <a:pt x="20173" y="132469"/>
                        <a:pt x="44819" y="155186"/>
                        <a:pt x="44819" y="155186"/>
                      </a:cubicBezTo>
                      <a:cubicBezTo>
                        <a:pt x="37961" y="127969"/>
                        <a:pt x="19638" y="92500"/>
                        <a:pt x="5707" y="68498"/>
                      </a:cubicBezTo>
                      <a:cubicBezTo>
                        <a:pt x="-9187" y="42888"/>
                        <a:pt x="7850" y="25529"/>
                        <a:pt x="24995" y="48888"/>
                      </a:cubicBezTo>
                      <a:cubicBezTo>
                        <a:pt x="42140" y="72141"/>
                        <a:pt x="62928" y="95072"/>
                        <a:pt x="62928" y="95072"/>
                      </a:cubicBezTo>
                      <a:cubicBezTo>
                        <a:pt x="62928" y="95072"/>
                        <a:pt x="55642" y="36887"/>
                        <a:pt x="55749" y="15563"/>
                      </a:cubicBezTo>
                      <a:cubicBezTo>
                        <a:pt x="55963" y="-12833"/>
                        <a:pt x="78573" y="2490"/>
                        <a:pt x="82323" y="22957"/>
                      </a:cubicBezTo>
                      <a:cubicBezTo>
                        <a:pt x="88217" y="55103"/>
                        <a:pt x="98503" y="109109"/>
                        <a:pt x="98503" y="109109"/>
                      </a:cubicBezTo>
                      <a:cubicBezTo>
                        <a:pt x="118327" y="105359"/>
                        <a:pt x="142330" y="98287"/>
                        <a:pt x="149723" y="111681"/>
                      </a:cubicBezTo>
                      <a:cubicBezTo>
                        <a:pt x="159260" y="128933"/>
                        <a:pt x="166868" y="161830"/>
                        <a:pt x="160975" y="209942"/>
                      </a:cubicBezTo>
                      <a:lnTo>
                        <a:pt x="86931" y="235123"/>
                      </a:lnTo>
                      <a:cubicBezTo>
                        <a:pt x="86931" y="235123"/>
                        <a:pt x="48141" y="193118"/>
                        <a:pt x="25745" y="178438"/>
                      </a:cubicBez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4" name="Freeform: Shape 1433">
                  <a:extLst>
                    <a:ext uri="{FF2B5EF4-FFF2-40B4-BE49-F238E27FC236}">
                      <a16:creationId xmlns:a16="http://schemas.microsoft.com/office/drawing/2014/main" id="{182CB18E-6191-5C24-A658-3B4E4AA7D09D}"/>
                    </a:ext>
                  </a:extLst>
                </p:cNvPr>
                <p:cNvSpPr/>
                <p:nvPr/>
              </p:nvSpPr>
              <p:spPr>
                <a:xfrm>
                  <a:off x="4825063" y="4454064"/>
                  <a:ext cx="453600" cy="325611"/>
                </a:xfrm>
                <a:custGeom>
                  <a:avLst/>
                  <a:gdLst>
                    <a:gd name="connsiteX0" fmla="*/ 3 w 453600"/>
                    <a:gd name="connsiteY0" fmla="*/ 189128 h 325611"/>
                    <a:gd name="connsiteX1" fmla="*/ 344719 w 453600"/>
                    <a:gd name="connsiteY1" fmla="*/ 0 h 325611"/>
                    <a:gd name="connsiteX2" fmla="*/ 450803 w 453600"/>
                    <a:gd name="connsiteY2" fmla="*/ 80152 h 325611"/>
                    <a:gd name="connsiteX3" fmla="*/ 112515 w 453600"/>
                    <a:gd name="connsiteY3" fmla="*/ 324465 h 325611"/>
                    <a:gd name="connsiteX4" fmla="*/ 3 w 453600"/>
                    <a:gd name="connsiteY4" fmla="*/ 189128 h 325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3600" h="325611">
                      <a:moveTo>
                        <a:pt x="3" y="189128"/>
                      </a:moveTo>
                      <a:cubicBezTo>
                        <a:pt x="3" y="189128"/>
                        <a:pt x="119802" y="137587"/>
                        <a:pt x="344719" y="0"/>
                      </a:cubicBezTo>
                      <a:cubicBezTo>
                        <a:pt x="344719" y="0"/>
                        <a:pt x="474055" y="51434"/>
                        <a:pt x="450803" y="80152"/>
                      </a:cubicBezTo>
                      <a:cubicBezTo>
                        <a:pt x="411906" y="128264"/>
                        <a:pt x="246244" y="266601"/>
                        <a:pt x="112515" y="324465"/>
                      </a:cubicBezTo>
                      <a:cubicBezTo>
                        <a:pt x="76726" y="339895"/>
                        <a:pt x="-533" y="194593"/>
                        <a:pt x="3" y="189128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5" name="Freeform: Shape 1434">
                  <a:extLst>
                    <a:ext uri="{FF2B5EF4-FFF2-40B4-BE49-F238E27FC236}">
                      <a16:creationId xmlns:a16="http://schemas.microsoft.com/office/drawing/2014/main" id="{197DEA5C-F3C2-2963-6878-86727658B3F7}"/>
                    </a:ext>
                  </a:extLst>
                </p:cNvPr>
                <p:cNvSpPr/>
                <p:nvPr/>
              </p:nvSpPr>
              <p:spPr>
                <a:xfrm>
                  <a:off x="5114490" y="4194643"/>
                  <a:ext cx="193735" cy="362124"/>
                </a:xfrm>
                <a:custGeom>
                  <a:avLst/>
                  <a:gdLst>
                    <a:gd name="connsiteX0" fmla="*/ 63971 w 193735"/>
                    <a:gd name="connsiteY0" fmla="*/ 331001 h 362124"/>
                    <a:gd name="connsiteX1" fmla="*/ 0 w 193735"/>
                    <a:gd name="connsiteY1" fmla="*/ 40826 h 362124"/>
                    <a:gd name="connsiteX2" fmla="*/ 34825 w 193735"/>
                    <a:gd name="connsiteY2" fmla="*/ 0 h 362124"/>
                    <a:gd name="connsiteX3" fmla="*/ 98690 w 193735"/>
                    <a:gd name="connsiteY3" fmla="*/ 19074 h 362124"/>
                    <a:gd name="connsiteX4" fmla="*/ 193736 w 193735"/>
                    <a:gd name="connsiteY4" fmla="*/ 301855 h 362124"/>
                    <a:gd name="connsiteX5" fmla="*/ 64079 w 193735"/>
                    <a:gd name="connsiteY5" fmla="*/ 331108 h 362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735" h="362124">
                      <a:moveTo>
                        <a:pt x="63971" y="331001"/>
                      </a:moveTo>
                      <a:cubicBezTo>
                        <a:pt x="63971" y="331001"/>
                        <a:pt x="36111" y="144766"/>
                        <a:pt x="0" y="40826"/>
                      </a:cubicBezTo>
                      <a:lnTo>
                        <a:pt x="34825" y="0"/>
                      </a:lnTo>
                      <a:lnTo>
                        <a:pt x="98690" y="19074"/>
                      </a:lnTo>
                      <a:cubicBezTo>
                        <a:pt x="145516" y="103297"/>
                        <a:pt x="193736" y="301855"/>
                        <a:pt x="193736" y="301855"/>
                      </a:cubicBezTo>
                      <a:cubicBezTo>
                        <a:pt x="193736" y="301855"/>
                        <a:pt x="146695" y="415118"/>
                        <a:pt x="64079" y="331108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6" name="Freeform: Shape 1435">
                  <a:extLst>
                    <a:ext uri="{FF2B5EF4-FFF2-40B4-BE49-F238E27FC236}">
                      <a16:creationId xmlns:a16="http://schemas.microsoft.com/office/drawing/2014/main" id="{57C2C4F9-1145-F149-D211-C546D8A0571F}"/>
                    </a:ext>
                  </a:extLst>
                </p:cNvPr>
                <p:cNvSpPr/>
                <p:nvPr/>
              </p:nvSpPr>
              <p:spPr>
                <a:xfrm>
                  <a:off x="5067543" y="4143743"/>
                  <a:ext cx="187448" cy="112299"/>
                </a:xfrm>
                <a:custGeom>
                  <a:avLst/>
                  <a:gdLst>
                    <a:gd name="connsiteX0" fmla="*/ 35053 w 187448"/>
                    <a:gd name="connsiteY0" fmla="*/ 112300 h 112299"/>
                    <a:gd name="connsiteX1" fmla="*/ 173283 w 187448"/>
                    <a:gd name="connsiteY1" fmla="*/ 79510 h 112299"/>
                    <a:gd name="connsiteX2" fmla="*/ 159782 w 187448"/>
                    <a:gd name="connsiteY2" fmla="*/ 1 h 112299"/>
                    <a:gd name="connsiteX3" fmla="*/ 8801 w 187448"/>
                    <a:gd name="connsiteY3" fmla="*/ 47900 h 112299"/>
                    <a:gd name="connsiteX4" fmla="*/ 34946 w 187448"/>
                    <a:gd name="connsiteY4" fmla="*/ 112300 h 112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48" h="112299">
                      <a:moveTo>
                        <a:pt x="35053" y="112300"/>
                      </a:moveTo>
                      <a:cubicBezTo>
                        <a:pt x="35053" y="112300"/>
                        <a:pt x="120456" y="65473"/>
                        <a:pt x="173283" y="79510"/>
                      </a:cubicBezTo>
                      <a:cubicBezTo>
                        <a:pt x="173283" y="79510"/>
                        <a:pt x="212823" y="32791"/>
                        <a:pt x="159782" y="1"/>
                      </a:cubicBezTo>
                      <a:cubicBezTo>
                        <a:pt x="159782" y="1"/>
                        <a:pt x="56806" y="-963"/>
                        <a:pt x="8801" y="47900"/>
                      </a:cubicBezTo>
                      <a:cubicBezTo>
                        <a:pt x="8801" y="47900"/>
                        <a:pt x="-23239" y="102013"/>
                        <a:pt x="34946" y="112300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7" name="Freeform: Shape 1436">
                  <a:extLst>
                    <a:ext uri="{FF2B5EF4-FFF2-40B4-BE49-F238E27FC236}">
                      <a16:creationId xmlns:a16="http://schemas.microsoft.com/office/drawing/2014/main" id="{BCA9BB60-7854-7F0F-A78E-6049F03AD487}"/>
                    </a:ext>
                  </a:extLst>
                </p:cNvPr>
                <p:cNvSpPr/>
                <p:nvPr/>
              </p:nvSpPr>
              <p:spPr>
                <a:xfrm>
                  <a:off x="5075165" y="4143850"/>
                  <a:ext cx="179826" cy="79510"/>
                </a:xfrm>
                <a:custGeom>
                  <a:avLst/>
                  <a:gdLst>
                    <a:gd name="connsiteX0" fmla="*/ 165661 w 179826"/>
                    <a:gd name="connsiteY0" fmla="*/ 79403 h 79510"/>
                    <a:gd name="connsiteX1" fmla="*/ 154303 w 179826"/>
                    <a:gd name="connsiteY1" fmla="*/ 77367 h 79510"/>
                    <a:gd name="connsiteX2" fmla="*/ 154196 w 179826"/>
                    <a:gd name="connsiteY2" fmla="*/ 56258 h 79510"/>
                    <a:gd name="connsiteX3" fmla="*/ 116049 w 179826"/>
                    <a:gd name="connsiteY3" fmla="*/ 31076 h 79510"/>
                    <a:gd name="connsiteX4" fmla="*/ 42969 w 179826"/>
                    <a:gd name="connsiteY4" fmla="*/ 32255 h 79510"/>
                    <a:gd name="connsiteX5" fmla="*/ 0 w 179826"/>
                    <a:gd name="connsiteY5" fmla="*/ 50042 h 79510"/>
                    <a:gd name="connsiteX6" fmla="*/ 1179 w 179826"/>
                    <a:gd name="connsiteY6" fmla="*/ 47900 h 79510"/>
                    <a:gd name="connsiteX7" fmla="*/ 152160 w 179826"/>
                    <a:gd name="connsiteY7" fmla="*/ 1 h 79510"/>
                    <a:gd name="connsiteX8" fmla="*/ 165661 w 179826"/>
                    <a:gd name="connsiteY8" fmla="*/ 79510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9826" h="79510">
                      <a:moveTo>
                        <a:pt x="165661" y="79403"/>
                      </a:moveTo>
                      <a:cubicBezTo>
                        <a:pt x="162018" y="78439"/>
                        <a:pt x="158160" y="77796"/>
                        <a:pt x="154303" y="77367"/>
                      </a:cubicBezTo>
                      <a:cubicBezTo>
                        <a:pt x="156339" y="70938"/>
                        <a:pt x="156446" y="63866"/>
                        <a:pt x="154196" y="56258"/>
                      </a:cubicBezTo>
                      <a:cubicBezTo>
                        <a:pt x="149374" y="39970"/>
                        <a:pt x="131586" y="32362"/>
                        <a:pt x="116049" y="31076"/>
                      </a:cubicBezTo>
                      <a:cubicBezTo>
                        <a:pt x="92796" y="29255"/>
                        <a:pt x="65900" y="26683"/>
                        <a:pt x="42969" y="32255"/>
                      </a:cubicBezTo>
                      <a:cubicBezTo>
                        <a:pt x="27432" y="36005"/>
                        <a:pt x="13930" y="43185"/>
                        <a:pt x="0" y="50042"/>
                      </a:cubicBezTo>
                      <a:cubicBezTo>
                        <a:pt x="750" y="48650"/>
                        <a:pt x="1179" y="47900"/>
                        <a:pt x="1179" y="47900"/>
                      </a:cubicBezTo>
                      <a:cubicBezTo>
                        <a:pt x="49077" y="-963"/>
                        <a:pt x="152160" y="1"/>
                        <a:pt x="152160" y="1"/>
                      </a:cubicBezTo>
                      <a:cubicBezTo>
                        <a:pt x="205201" y="32791"/>
                        <a:pt x="165661" y="79510"/>
                        <a:pt x="165661" y="79510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8" name="Freeform: Shape 1437">
                  <a:extLst>
                    <a:ext uri="{FF2B5EF4-FFF2-40B4-BE49-F238E27FC236}">
                      <a16:creationId xmlns:a16="http://schemas.microsoft.com/office/drawing/2014/main" id="{40C2FC6B-1588-D3A6-AA2D-1BBF62E49E5A}"/>
                    </a:ext>
                  </a:extLst>
                </p:cNvPr>
                <p:cNvSpPr/>
                <p:nvPr/>
              </p:nvSpPr>
              <p:spPr>
                <a:xfrm>
                  <a:off x="5123443" y="4049927"/>
                  <a:ext cx="59642" cy="71644"/>
                </a:xfrm>
                <a:custGeom>
                  <a:avLst/>
                  <a:gdLst>
                    <a:gd name="connsiteX0" fmla="*/ 48 w 59642"/>
                    <a:gd name="connsiteY0" fmla="*/ 14737 h 71644"/>
                    <a:gd name="connsiteX1" fmla="*/ 13764 w 59642"/>
                    <a:gd name="connsiteY1" fmla="*/ 1021 h 71644"/>
                    <a:gd name="connsiteX2" fmla="*/ 51268 w 59642"/>
                    <a:gd name="connsiteY2" fmla="*/ 53420 h 71644"/>
                    <a:gd name="connsiteX3" fmla="*/ 48 w 59642"/>
                    <a:gd name="connsiteY3" fmla="*/ 14737 h 7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642" h="71644">
                      <a:moveTo>
                        <a:pt x="48" y="14737"/>
                      </a:moveTo>
                      <a:cubicBezTo>
                        <a:pt x="48" y="14737"/>
                        <a:pt x="-1559" y="3378"/>
                        <a:pt x="13764" y="1021"/>
                      </a:cubicBezTo>
                      <a:cubicBezTo>
                        <a:pt x="59626" y="-5515"/>
                        <a:pt x="68949" y="20202"/>
                        <a:pt x="51268" y="53420"/>
                      </a:cubicBezTo>
                      <a:cubicBezTo>
                        <a:pt x="33695" y="86638"/>
                        <a:pt x="4763" y="74851"/>
                        <a:pt x="48" y="14737"/>
                      </a:cubicBezTo>
                      <a:close/>
                    </a:path>
                  </a:pathLst>
                </a:custGeom>
                <a:solidFill>
                  <a:srgbClr val="4A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426" name="Rectangle 1425">
              <a:extLst>
                <a:ext uri="{FF2B5EF4-FFF2-40B4-BE49-F238E27FC236}">
                  <a16:creationId xmlns:a16="http://schemas.microsoft.com/office/drawing/2014/main" id="{B535C81D-EA70-00E6-FE65-4854EA60628A}"/>
                </a:ext>
              </a:extLst>
            </p:cNvPr>
            <p:cNvSpPr/>
            <p:nvPr/>
          </p:nvSpPr>
          <p:spPr>
            <a:xfrm>
              <a:off x="7199604" y="9149702"/>
              <a:ext cx="660400" cy="5588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</p:spTree>
    <p:extLst>
      <p:ext uri="{BB962C8B-B14F-4D97-AF65-F5344CB8AC3E}">
        <p14:creationId xmlns:p14="http://schemas.microsoft.com/office/powerpoint/2010/main" val="2373454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0"/>
    </mc:Choice>
    <mc:Fallback xmlns="">
      <p:transition advClick="0" advTm="0"/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42" presetClass="path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8.33333E-7 -7.40741E-7 L 0.00299 -0.07199 " pathEditMode="relative" rAng="0" ptsTypes="AA">
                                          <p:cBhvr>
                                            <p:cTn id="9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" presetID="10" presetClass="exit" presetSubtype="0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1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42" presetClass="path" presetSubtype="0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70833E-6 4.44444E-6 L 0.003 -0.072 " pathEditMode="relative" rAng="0" ptsTypes="AA">
                                          <p:cBhvr>
                                            <p:cTn id="17" dur="1000" fill="hold"/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" presetID="10" presetClass="exit" presetSubtype="0" fill="hold" grpId="2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9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42" presetClass="path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8.33333E-7 -7.40741E-7 L 0.00299 -0.07199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10" presetClass="exit" presetSubtype="0" fill="hold" grpId="2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7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42" presetClass="pat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3.54167E-6 1.11111E-6 L 0.003 -0.07199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10" presetClass="exit" presetSubtype="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5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4.16667E-6 4.44444E-6 L 0.00299 -0.072 " pathEditMode="relative" rAng="0" ptsTypes="AA">
                                          <p:cBhvr>
                                            <p:cTn id="41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10" presetClass="exit" presetSubtype="0" fill="hold" grpId="2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3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1.875E-6 3.7037E-7 L 0.00299 -0.07199 " pathEditMode="relative" rAng="0" ptsTypes="AA">
                                          <p:cBhvr>
                                            <p:cTn id="49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10" presetClass="exit" presetSubtype="0" fill="hold" grpId="2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1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3" presetID="22" presetClass="entr" presetSubtype="8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5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xit" presetSubtype="0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7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1000"/>
                                            <p:tgtEl>
                                              <p:spTgt spid="5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10" presetClass="exit" presetSubtype="0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3" dur="500"/>
                                            <p:tgtEl>
                                              <p:spTgt spid="53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0" dur="100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5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150" fill="hold"/>
                                            <p:tgtEl>
                                              <p:spTgt spid="1424"/>
                                            </p:tgtEl>
                                          </p:cBhvr>
                                          <p:by x="100000" y="9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6" presetClass="emph" presetSubtype="0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0" dur="150" fill="hold"/>
                                            <p:tgtEl>
                                              <p:spTgt spid="1424"/>
                                            </p:tgtEl>
                                          </p:cBhvr>
                                          <p:by x="105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5E-6 -4.44444E-6 L 0.19818 0.00996 " pathEditMode="relative" rAng="0" ptsTypes="AA">
                                          <p:cBhvr>
                                            <p:cTn id="82" dur="1500" fill="hold"/>
                                            <p:tgtEl>
                                              <p:spTgt spid="14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909" y="48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4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84" dur="370" fill="hold"/>
                                            <p:tgtEl>
                                              <p:spTgt spid="14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30" grpId="0" animBg="1"/>
          <p:bldP spid="330" grpId="1" animBg="1"/>
          <p:bldP spid="330" grpId="2" animBg="1"/>
          <p:bldP spid="331" grpId="0" animBg="1"/>
          <p:bldP spid="331" grpId="1" animBg="1"/>
          <p:bldP spid="331" grpId="2" animBg="1"/>
          <p:bldP spid="332" grpId="0" animBg="1"/>
          <p:bldP spid="332" grpId="1" animBg="1"/>
          <p:bldP spid="332" grpId="2" animBg="1"/>
          <p:bldP spid="333" grpId="0" animBg="1"/>
          <p:bldP spid="333" grpId="1" animBg="1"/>
          <p:bldP spid="333" grpId="2" animBg="1"/>
          <p:bldP spid="6" grpId="0" animBg="1"/>
          <p:bldP spid="6" grpId="1" animBg="1"/>
          <p:bldP spid="6" grpId="2" animBg="1"/>
          <p:bldP spid="11" grpId="0" animBg="1"/>
          <p:bldP spid="11" grpId="1" animBg="1"/>
          <p:bldP spid="11" grpId="2" animBg="1"/>
          <p:bldP spid="49" grpId="0"/>
          <p:bldP spid="49" grpId="1"/>
          <p:bldP spid="537" grpId="0"/>
          <p:bldP spid="537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42" presetClass="path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8.33333E-7 -7.40741E-7 L 0.00299 -0.07199 " pathEditMode="relative" rAng="0" ptsTypes="AA">
                                          <p:cBhvr>
                                            <p:cTn id="9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" presetID="10" presetClass="exit" presetSubtype="0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1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42" presetClass="path" presetSubtype="0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70833E-6 4.44444E-6 L 0.003 -0.072 " pathEditMode="relative" rAng="0" ptsTypes="AA">
                                          <p:cBhvr>
                                            <p:cTn id="17" dur="1000" fill="hold"/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" presetID="10" presetClass="exit" presetSubtype="0" fill="hold" grpId="2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9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42" presetClass="path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8.33333E-7 -7.40741E-7 L 0.00299 -0.07199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10" presetClass="exit" presetSubtype="0" fill="hold" grpId="2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7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42" presetClass="pat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3.54167E-6 1.11111E-6 L 0.003 -0.07199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10" presetClass="exit" presetSubtype="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5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4.16667E-6 4.44444E-6 L 0.00299 -0.072 " pathEditMode="relative" rAng="0" ptsTypes="AA">
                                          <p:cBhvr>
                                            <p:cTn id="41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10" presetClass="exit" presetSubtype="0" fill="hold" grpId="2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3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1.875E-6 3.7037E-7 L 0.00299 -0.07199 " pathEditMode="relative" rAng="0" ptsTypes="AA">
                                          <p:cBhvr>
                                            <p:cTn id="49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10" presetClass="exit" presetSubtype="0" fill="hold" grpId="2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1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3" presetID="22" presetClass="entr" presetSubtype="8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5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xit" presetSubtype="0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7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1000"/>
                                            <p:tgtEl>
                                              <p:spTgt spid="5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10" presetClass="exit" presetSubtype="0" fill="hold" grpId="1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3" dur="500"/>
                                            <p:tgtEl>
                                              <p:spTgt spid="53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0" dur="100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5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7" presetID="6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8" dur="150" fill="hold"/>
                                            <p:tgtEl>
                                              <p:spTgt spid="1424"/>
                                            </p:tgtEl>
                                          </p:cBhvr>
                                          <p:by x="100000" y="9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9" presetID="6" presetClass="emph" presetSubtype="0" decel="10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80" dur="150" fill="hold"/>
                                            <p:tgtEl>
                                              <p:spTgt spid="1424"/>
                                            </p:tgtEl>
                                          </p:cBhvr>
                                          <p:by x="105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1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2.5E-6 -4.44444E-6 L 0.19818 0.00996 " pathEditMode="relative" rAng="0" ptsTypes="AA">
                                          <p:cBhvr>
                                            <p:cTn id="82" dur="1500" fill="hold"/>
                                            <p:tgtEl>
                                              <p:spTgt spid="14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909" y="48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4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84" dur="370" fill="hold"/>
                                            <p:tgtEl>
                                              <p:spTgt spid="14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30" grpId="0" animBg="1"/>
          <p:bldP spid="330" grpId="1" animBg="1"/>
          <p:bldP spid="330" grpId="2" animBg="1"/>
          <p:bldP spid="331" grpId="0" animBg="1"/>
          <p:bldP spid="331" grpId="1" animBg="1"/>
          <p:bldP spid="331" grpId="2" animBg="1"/>
          <p:bldP spid="332" grpId="0" animBg="1"/>
          <p:bldP spid="332" grpId="1" animBg="1"/>
          <p:bldP spid="332" grpId="2" animBg="1"/>
          <p:bldP spid="333" grpId="0" animBg="1"/>
          <p:bldP spid="333" grpId="1" animBg="1"/>
          <p:bldP spid="333" grpId="2" animBg="1"/>
          <p:bldP spid="6" grpId="0" animBg="1"/>
          <p:bldP spid="6" grpId="1" animBg="1"/>
          <p:bldP spid="6" grpId="2" animBg="1"/>
          <p:bldP spid="11" grpId="0" animBg="1"/>
          <p:bldP spid="11" grpId="1" animBg="1"/>
          <p:bldP spid="11" grpId="2" animBg="1"/>
          <p:bldP spid="49" grpId="0"/>
          <p:bldP spid="49" grpId="1"/>
          <p:bldP spid="537" grpId="0"/>
          <p:bldP spid="537" grpId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A628725-5255-96A5-09F7-C709D2799093}"/>
              </a:ext>
            </a:extLst>
          </p:cNvPr>
          <p:cNvGrpSpPr/>
          <p:nvPr/>
        </p:nvGrpSpPr>
        <p:grpSpPr>
          <a:xfrm>
            <a:off x="0" y="-1"/>
            <a:ext cx="12189669" cy="6878208"/>
            <a:chOff x="0" y="-1"/>
            <a:chExt cx="12189669" cy="6878208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82809E3-40E3-07B0-3FCF-C6F3E9A75FAA}"/>
                </a:ext>
              </a:extLst>
            </p:cNvPr>
            <p:cNvSpPr/>
            <p:nvPr/>
          </p:nvSpPr>
          <p:spPr>
            <a:xfrm>
              <a:off x="0" y="-1"/>
              <a:ext cx="12189669" cy="6863909"/>
            </a:xfrm>
            <a:custGeom>
              <a:avLst/>
              <a:gdLst>
                <a:gd name="connsiteX0" fmla="*/ 0 w 12189669"/>
                <a:gd name="connsiteY0" fmla="*/ 0 h 6863909"/>
                <a:gd name="connsiteX1" fmla="*/ 12189670 w 12189669"/>
                <a:gd name="connsiteY1" fmla="*/ 0 h 6863909"/>
                <a:gd name="connsiteX2" fmla="*/ 12189670 w 12189669"/>
                <a:gd name="connsiteY2" fmla="*/ 6863910 h 6863909"/>
                <a:gd name="connsiteX3" fmla="*/ 0 w 12189669"/>
                <a:gd name="connsiteY3" fmla="*/ 6863910 h 686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89669" h="6863909">
                  <a:moveTo>
                    <a:pt x="0" y="0"/>
                  </a:moveTo>
                  <a:lnTo>
                    <a:pt x="12189670" y="0"/>
                  </a:lnTo>
                  <a:lnTo>
                    <a:pt x="12189670" y="6863910"/>
                  </a:lnTo>
                  <a:lnTo>
                    <a:pt x="0" y="6863910"/>
                  </a:lnTo>
                  <a:close/>
                </a:path>
              </a:pathLst>
            </a:custGeom>
            <a:solidFill>
              <a:srgbClr val="CBE5C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BE54167-0641-4D05-B483-8336BF2A06DD}"/>
                </a:ext>
              </a:extLst>
            </p:cNvPr>
            <p:cNvSpPr/>
            <p:nvPr/>
          </p:nvSpPr>
          <p:spPr>
            <a:xfrm>
              <a:off x="724634" y="-1"/>
              <a:ext cx="10721227" cy="6135042"/>
            </a:xfrm>
            <a:custGeom>
              <a:avLst/>
              <a:gdLst>
                <a:gd name="connsiteX0" fmla="*/ 0 w 10721227"/>
                <a:gd name="connsiteY0" fmla="*/ 0 h 6135042"/>
                <a:gd name="connsiteX1" fmla="*/ 10721228 w 10721227"/>
                <a:gd name="connsiteY1" fmla="*/ 0 h 6135042"/>
                <a:gd name="connsiteX2" fmla="*/ 10721228 w 10721227"/>
                <a:gd name="connsiteY2" fmla="*/ 6135043 h 6135042"/>
                <a:gd name="connsiteX3" fmla="*/ 1 w 10721227"/>
                <a:gd name="connsiteY3" fmla="*/ 6135043 h 613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21227" h="6135042">
                  <a:moveTo>
                    <a:pt x="0" y="0"/>
                  </a:moveTo>
                  <a:lnTo>
                    <a:pt x="10721228" y="0"/>
                  </a:lnTo>
                  <a:lnTo>
                    <a:pt x="10721228" y="6135043"/>
                  </a:lnTo>
                  <a:lnTo>
                    <a:pt x="1" y="6135043"/>
                  </a:lnTo>
                  <a:close/>
                </a:path>
              </a:pathLst>
            </a:custGeom>
            <a:solidFill>
              <a:srgbClr val="DDFFD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  <p:grpSp>
          <p:nvGrpSpPr>
            <p:cNvPr id="10" name="Graphic 8">
              <a:extLst>
                <a:ext uri="{FF2B5EF4-FFF2-40B4-BE49-F238E27FC236}">
                  <a16:creationId xmlns:a16="http://schemas.microsoft.com/office/drawing/2014/main" id="{8C7B3E79-B4AE-9604-927B-BC37EDB74FB7}"/>
                </a:ext>
              </a:extLst>
            </p:cNvPr>
            <p:cNvGrpSpPr/>
            <p:nvPr/>
          </p:nvGrpSpPr>
          <p:grpSpPr>
            <a:xfrm>
              <a:off x="1276293" y="479095"/>
              <a:ext cx="4143902" cy="4503278"/>
              <a:chOff x="1276293" y="479095"/>
              <a:chExt cx="4143902" cy="4503278"/>
            </a:xfrm>
          </p:grpSpPr>
          <p:grpSp>
            <p:nvGrpSpPr>
              <p:cNvPr id="62" name="Graphic 8">
                <a:extLst>
                  <a:ext uri="{FF2B5EF4-FFF2-40B4-BE49-F238E27FC236}">
                    <a16:creationId xmlns:a16="http://schemas.microsoft.com/office/drawing/2014/main" id="{DDB81CAC-C2D9-DEA3-CA71-D1770AB8BF0C}"/>
                  </a:ext>
                </a:extLst>
              </p:cNvPr>
              <p:cNvGrpSpPr/>
              <p:nvPr/>
            </p:nvGrpSpPr>
            <p:grpSpPr>
              <a:xfrm>
                <a:off x="1807509" y="584172"/>
                <a:ext cx="3125007" cy="4043946"/>
                <a:chOff x="1807509" y="584172"/>
                <a:chExt cx="3125007" cy="4043946"/>
              </a:xfrm>
            </p:grpSpPr>
            <p:sp>
              <p:nvSpPr>
                <p:cNvPr id="546" name="Freeform: Shape 545">
                  <a:extLst>
                    <a:ext uri="{FF2B5EF4-FFF2-40B4-BE49-F238E27FC236}">
                      <a16:creationId xmlns:a16="http://schemas.microsoft.com/office/drawing/2014/main" id="{255E5C99-37B2-6B0E-9730-A4027ECC16E1}"/>
                    </a:ext>
                  </a:extLst>
                </p:cNvPr>
                <p:cNvSpPr/>
                <p:nvPr/>
              </p:nvSpPr>
              <p:spPr>
                <a:xfrm>
                  <a:off x="1807509" y="584172"/>
                  <a:ext cx="3125007" cy="4034241"/>
                </a:xfrm>
                <a:custGeom>
                  <a:avLst/>
                  <a:gdLst>
                    <a:gd name="connsiteX0" fmla="*/ 3058275 w 3125007"/>
                    <a:gd name="connsiteY0" fmla="*/ 1979518 h 4034241"/>
                    <a:gd name="connsiteX1" fmla="*/ 3080413 w 3125007"/>
                    <a:gd name="connsiteY1" fmla="*/ 1322362 h 4034241"/>
                    <a:gd name="connsiteX2" fmla="*/ 3084544 w 3125007"/>
                    <a:gd name="connsiteY2" fmla="*/ 1200655 h 4034241"/>
                    <a:gd name="connsiteX3" fmla="*/ 3125008 w 3125007"/>
                    <a:gd name="connsiteY3" fmla="*/ 0 h 4034241"/>
                    <a:gd name="connsiteX4" fmla="*/ 0 w 3125007"/>
                    <a:gd name="connsiteY4" fmla="*/ 0 h 4034241"/>
                    <a:gd name="connsiteX5" fmla="*/ 15995 w 3125007"/>
                    <a:gd name="connsiteY5" fmla="*/ 472423 h 4034241"/>
                    <a:gd name="connsiteX6" fmla="*/ 18537 w 3125007"/>
                    <a:gd name="connsiteY6" fmla="*/ 550172 h 4034241"/>
                    <a:gd name="connsiteX7" fmla="*/ 38027 w 3125007"/>
                    <a:gd name="connsiteY7" fmla="*/ 1127461 h 4034241"/>
                    <a:gd name="connsiteX8" fmla="*/ 38663 w 3125007"/>
                    <a:gd name="connsiteY8" fmla="*/ 1146527 h 4034241"/>
                    <a:gd name="connsiteX9" fmla="*/ 38769 w 3125007"/>
                    <a:gd name="connsiteY9" fmla="*/ 1147692 h 4034241"/>
                    <a:gd name="connsiteX10" fmla="*/ 39192 w 3125007"/>
                    <a:gd name="connsiteY10" fmla="*/ 1160933 h 4034241"/>
                    <a:gd name="connsiteX11" fmla="*/ 39192 w 3125007"/>
                    <a:gd name="connsiteY11" fmla="*/ 1162310 h 4034241"/>
                    <a:gd name="connsiteX12" fmla="*/ 39828 w 3125007"/>
                    <a:gd name="connsiteY12" fmla="*/ 1180529 h 4034241"/>
                    <a:gd name="connsiteX13" fmla="*/ 134843 w 3125007"/>
                    <a:gd name="connsiteY13" fmla="*/ 4034242 h 4034241"/>
                    <a:gd name="connsiteX14" fmla="*/ 2990165 w 3125007"/>
                    <a:gd name="connsiteY14" fmla="*/ 4034242 h 4034241"/>
                    <a:gd name="connsiteX15" fmla="*/ 2999380 w 3125007"/>
                    <a:gd name="connsiteY15" fmla="*/ 3744750 h 4034241"/>
                    <a:gd name="connsiteX16" fmla="*/ 3050648 w 3125007"/>
                    <a:gd name="connsiteY16" fmla="*/ 2205773 h 4034241"/>
                    <a:gd name="connsiteX17" fmla="*/ 3051284 w 3125007"/>
                    <a:gd name="connsiteY17" fmla="*/ 2187130 h 4034241"/>
                    <a:gd name="connsiteX18" fmla="*/ 3053826 w 3125007"/>
                    <a:gd name="connsiteY18" fmla="*/ 2111076 h 4034241"/>
                    <a:gd name="connsiteX19" fmla="*/ 3054779 w 3125007"/>
                    <a:gd name="connsiteY19" fmla="*/ 2082582 h 4034241"/>
                    <a:gd name="connsiteX20" fmla="*/ 3057639 w 3125007"/>
                    <a:gd name="connsiteY20" fmla="*/ 1999643 h 4034241"/>
                    <a:gd name="connsiteX21" fmla="*/ 3058275 w 3125007"/>
                    <a:gd name="connsiteY21" fmla="*/ 1979518 h 4034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25007" h="4034241">
                      <a:moveTo>
                        <a:pt x="3058275" y="1979518"/>
                      </a:moveTo>
                      <a:cubicBezTo>
                        <a:pt x="3065796" y="1756229"/>
                        <a:pt x="3073316" y="1533469"/>
                        <a:pt x="3080413" y="1322362"/>
                      </a:cubicBezTo>
                      <a:cubicBezTo>
                        <a:pt x="3081790" y="1281369"/>
                        <a:pt x="3083167" y="1240694"/>
                        <a:pt x="3084544" y="1200655"/>
                      </a:cubicBezTo>
                      <a:cubicBezTo>
                        <a:pt x="3106153" y="557693"/>
                        <a:pt x="3123419" y="47136"/>
                        <a:pt x="3125008" y="0"/>
                      </a:cubicBezTo>
                      <a:lnTo>
                        <a:pt x="0" y="0"/>
                      </a:lnTo>
                      <a:cubicBezTo>
                        <a:pt x="847" y="27011"/>
                        <a:pt x="6885" y="204858"/>
                        <a:pt x="15995" y="472423"/>
                      </a:cubicBezTo>
                      <a:cubicBezTo>
                        <a:pt x="16736" y="497528"/>
                        <a:pt x="17690" y="523479"/>
                        <a:pt x="18537" y="550172"/>
                      </a:cubicBezTo>
                      <a:cubicBezTo>
                        <a:pt x="24151" y="717639"/>
                        <a:pt x="30824" y="914235"/>
                        <a:pt x="38027" y="1127461"/>
                      </a:cubicBezTo>
                      <a:lnTo>
                        <a:pt x="38663" y="1146527"/>
                      </a:lnTo>
                      <a:cubicBezTo>
                        <a:pt x="38663" y="1146527"/>
                        <a:pt x="38663" y="1147269"/>
                        <a:pt x="38769" y="1147692"/>
                      </a:cubicBezTo>
                      <a:cubicBezTo>
                        <a:pt x="38875" y="1152141"/>
                        <a:pt x="38981" y="1156484"/>
                        <a:pt x="39192" y="1160933"/>
                      </a:cubicBezTo>
                      <a:lnTo>
                        <a:pt x="39192" y="1162310"/>
                      </a:lnTo>
                      <a:cubicBezTo>
                        <a:pt x="39404" y="1168348"/>
                        <a:pt x="39616" y="1174385"/>
                        <a:pt x="39828" y="1180529"/>
                      </a:cubicBezTo>
                      <a:lnTo>
                        <a:pt x="134843" y="4034242"/>
                      </a:lnTo>
                      <a:lnTo>
                        <a:pt x="2990165" y="4034242"/>
                      </a:lnTo>
                      <a:cubicBezTo>
                        <a:pt x="2990483" y="4020048"/>
                        <a:pt x="2993872" y="3914017"/>
                        <a:pt x="2999380" y="3744750"/>
                      </a:cubicBezTo>
                      <a:cubicBezTo>
                        <a:pt x="3010503" y="3407168"/>
                        <a:pt x="3030205" y="2818228"/>
                        <a:pt x="3050648" y="2205773"/>
                      </a:cubicBezTo>
                      <a:cubicBezTo>
                        <a:pt x="3050860" y="2199629"/>
                        <a:pt x="3051072" y="2193379"/>
                        <a:pt x="3051284" y="2187130"/>
                      </a:cubicBezTo>
                      <a:cubicBezTo>
                        <a:pt x="3052131" y="2161814"/>
                        <a:pt x="3052978" y="2136392"/>
                        <a:pt x="3053826" y="2111076"/>
                      </a:cubicBezTo>
                      <a:cubicBezTo>
                        <a:pt x="3054144" y="2101543"/>
                        <a:pt x="3054462" y="2092009"/>
                        <a:pt x="3054779" y="2082582"/>
                      </a:cubicBezTo>
                      <a:lnTo>
                        <a:pt x="3057639" y="1999643"/>
                      </a:lnTo>
                      <a:lnTo>
                        <a:pt x="3058275" y="1979518"/>
                      </a:lnTo>
                      <a:close/>
                    </a:path>
                  </a:pathLst>
                </a:custGeom>
                <a:solidFill>
                  <a:srgbClr val="97D9D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547" name="Graphic 8">
                  <a:extLst>
                    <a:ext uri="{FF2B5EF4-FFF2-40B4-BE49-F238E27FC236}">
                      <a16:creationId xmlns:a16="http://schemas.microsoft.com/office/drawing/2014/main" id="{39C31EBB-5E82-D088-3AED-36F885C91FDA}"/>
                    </a:ext>
                  </a:extLst>
                </p:cNvPr>
                <p:cNvGrpSpPr/>
                <p:nvPr/>
              </p:nvGrpSpPr>
              <p:grpSpPr>
                <a:xfrm>
                  <a:off x="1973911" y="584172"/>
                  <a:ext cx="2918142" cy="2904121"/>
                  <a:chOff x="1973911" y="584172"/>
                  <a:chExt cx="2918142" cy="2904121"/>
                </a:xfrm>
                <a:solidFill>
                  <a:srgbClr val="FFFFFF"/>
                </a:solidFill>
              </p:grpSpPr>
              <p:sp>
                <p:nvSpPr>
                  <p:cNvPr id="549" name="Freeform: Shape 548">
                    <a:extLst>
                      <a:ext uri="{FF2B5EF4-FFF2-40B4-BE49-F238E27FC236}">
                        <a16:creationId xmlns:a16="http://schemas.microsoft.com/office/drawing/2014/main" id="{CC81326D-1C3A-1016-3195-FB8733861974}"/>
                      </a:ext>
                    </a:extLst>
                  </p:cNvPr>
                  <p:cNvSpPr/>
                  <p:nvPr/>
                </p:nvSpPr>
                <p:spPr>
                  <a:xfrm>
                    <a:off x="2176393" y="3326798"/>
                    <a:ext cx="158168" cy="154526"/>
                  </a:xfrm>
                  <a:custGeom>
                    <a:avLst/>
                    <a:gdLst>
                      <a:gd name="connsiteX0" fmla="*/ 145277 w 158168"/>
                      <a:gd name="connsiteY0" fmla="*/ 121998 h 154526"/>
                      <a:gd name="connsiteX1" fmla="*/ 35220 w 158168"/>
                      <a:gd name="connsiteY1" fmla="*/ 139687 h 154526"/>
                      <a:gd name="connsiteX2" fmla="*/ 14353 w 158168"/>
                      <a:gd name="connsiteY2" fmla="*/ 30691 h 154526"/>
                      <a:gd name="connsiteX3" fmla="*/ 123456 w 158168"/>
                      <a:gd name="connsiteY3" fmla="*/ 14378 h 154526"/>
                      <a:gd name="connsiteX4" fmla="*/ 145277 w 158168"/>
                      <a:gd name="connsiteY4" fmla="*/ 122104 h 154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168" h="154526">
                        <a:moveTo>
                          <a:pt x="145277" y="121998"/>
                        </a:moveTo>
                        <a:cubicBezTo>
                          <a:pt x="121655" y="157165"/>
                          <a:pt x="72400" y="165003"/>
                          <a:pt x="35220" y="139687"/>
                        </a:cubicBezTo>
                        <a:cubicBezTo>
                          <a:pt x="-2383" y="114901"/>
                          <a:pt x="-10751" y="64692"/>
                          <a:pt x="14353" y="30691"/>
                        </a:cubicBezTo>
                        <a:cubicBezTo>
                          <a:pt x="39457" y="-3417"/>
                          <a:pt x="87336" y="-9455"/>
                          <a:pt x="123456" y="14378"/>
                        </a:cubicBezTo>
                        <a:cubicBezTo>
                          <a:pt x="159153" y="38741"/>
                          <a:pt x="168898" y="86937"/>
                          <a:pt x="145277" y="122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0" name="Freeform: Shape 549">
                    <a:extLst>
                      <a:ext uri="{FF2B5EF4-FFF2-40B4-BE49-F238E27FC236}">
                        <a16:creationId xmlns:a16="http://schemas.microsoft.com/office/drawing/2014/main" id="{0292CF13-CFCA-A111-427F-33F109A0D2C8}"/>
                      </a:ext>
                    </a:extLst>
                  </p:cNvPr>
                  <p:cNvSpPr/>
                  <p:nvPr/>
                </p:nvSpPr>
                <p:spPr>
                  <a:xfrm>
                    <a:off x="2555674" y="1909716"/>
                    <a:ext cx="138275" cy="125979"/>
                  </a:xfrm>
                  <a:custGeom>
                    <a:avLst/>
                    <a:gdLst>
                      <a:gd name="connsiteX0" fmla="*/ 136734 w 138275"/>
                      <a:gd name="connsiteY0" fmla="*/ 47768 h 125979"/>
                      <a:gd name="connsiteX1" fmla="*/ 81971 w 138275"/>
                      <a:gd name="connsiteY1" fmla="*/ 124245 h 125979"/>
                      <a:gd name="connsiteX2" fmla="*/ 938 w 138275"/>
                      <a:gd name="connsiteY2" fmla="*/ 76579 h 125979"/>
                      <a:gd name="connsiteX3" fmla="*/ 56019 w 138275"/>
                      <a:gd name="connsiteY3" fmla="*/ 1479 h 125979"/>
                      <a:gd name="connsiteX4" fmla="*/ 136734 w 138275"/>
                      <a:gd name="connsiteY4" fmla="*/ 47662 h 125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275" h="125979">
                        <a:moveTo>
                          <a:pt x="136734" y="47768"/>
                        </a:moveTo>
                        <a:cubicBezTo>
                          <a:pt x="144785" y="81452"/>
                          <a:pt x="120528" y="116619"/>
                          <a:pt x="81971" y="124245"/>
                        </a:cubicBezTo>
                        <a:cubicBezTo>
                          <a:pt x="43520" y="132402"/>
                          <a:pt x="7188" y="111005"/>
                          <a:pt x="938" y="76579"/>
                        </a:cubicBezTo>
                        <a:cubicBezTo>
                          <a:pt x="-5206" y="42789"/>
                          <a:pt x="19475" y="9317"/>
                          <a:pt x="56019" y="1479"/>
                        </a:cubicBezTo>
                        <a:cubicBezTo>
                          <a:pt x="92669" y="-5724"/>
                          <a:pt x="128684" y="13978"/>
                          <a:pt x="136734" y="476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1" name="Freeform: Shape 550">
                    <a:extLst>
                      <a:ext uri="{FF2B5EF4-FFF2-40B4-BE49-F238E27FC236}">
                        <a16:creationId xmlns:a16="http://schemas.microsoft.com/office/drawing/2014/main" id="{BF299D30-AB48-E5CD-2A57-DC6C4EAB82A7}"/>
                      </a:ext>
                    </a:extLst>
                  </p:cNvPr>
                  <p:cNvSpPr/>
                  <p:nvPr/>
                </p:nvSpPr>
                <p:spPr>
                  <a:xfrm>
                    <a:off x="4165209" y="1195467"/>
                    <a:ext cx="138275" cy="125979"/>
                  </a:xfrm>
                  <a:custGeom>
                    <a:avLst/>
                    <a:gdLst>
                      <a:gd name="connsiteX0" fmla="*/ 136734 w 138275"/>
                      <a:gd name="connsiteY0" fmla="*/ 47768 h 125979"/>
                      <a:gd name="connsiteX1" fmla="*/ 81971 w 138275"/>
                      <a:gd name="connsiteY1" fmla="*/ 124245 h 125979"/>
                      <a:gd name="connsiteX2" fmla="*/ 938 w 138275"/>
                      <a:gd name="connsiteY2" fmla="*/ 76579 h 125979"/>
                      <a:gd name="connsiteX3" fmla="*/ 56019 w 138275"/>
                      <a:gd name="connsiteY3" fmla="*/ 1479 h 125979"/>
                      <a:gd name="connsiteX4" fmla="*/ 136734 w 138275"/>
                      <a:gd name="connsiteY4" fmla="*/ 47662 h 125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275" h="125979">
                        <a:moveTo>
                          <a:pt x="136734" y="47768"/>
                        </a:moveTo>
                        <a:cubicBezTo>
                          <a:pt x="144785" y="81452"/>
                          <a:pt x="120528" y="116619"/>
                          <a:pt x="81971" y="124245"/>
                        </a:cubicBezTo>
                        <a:cubicBezTo>
                          <a:pt x="43520" y="132402"/>
                          <a:pt x="7188" y="111005"/>
                          <a:pt x="938" y="76579"/>
                        </a:cubicBezTo>
                        <a:cubicBezTo>
                          <a:pt x="-5205" y="42789"/>
                          <a:pt x="19475" y="9317"/>
                          <a:pt x="56019" y="1479"/>
                        </a:cubicBezTo>
                        <a:cubicBezTo>
                          <a:pt x="92669" y="-5724"/>
                          <a:pt x="128684" y="13978"/>
                          <a:pt x="136734" y="476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2" name="Freeform: Shape 551">
                    <a:extLst>
                      <a:ext uri="{FF2B5EF4-FFF2-40B4-BE49-F238E27FC236}">
                        <a16:creationId xmlns:a16="http://schemas.microsoft.com/office/drawing/2014/main" id="{D7AAB92F-7907-7A27-0DC5-F9A3DA569C7D}"/>
                      </a:ext>
                    </a:extLst>
                  </p:cNvPr>
                  <p:cNvSpPr/>
                  <p:nvPr/>
                </p:nvSpPr>
                <p:spPr>
                  <a:xfrm>
                    <a:off x="1973911" y="1094428"/>
                    <a:ext cx="93403" cy="83263"/>
                  </a:xfrm>
                  <a:custGeom>
                    <a:avLst/>
                    <a:gdLst>
                      <a:gd name="connsiteX0" fmla="*/ 93327 w 93403"/>
                      <a:gd name="connsiteY0" fmla="*/ 38857 h 83263"/>
                      <a:gd name="connsiteX1" fmla="*/ 48414 w 93403"/>
                      <a:gd name="connsiteY1" fmla="*/ 83134 h 83263"/>
                      <a:gd name="connsiteX2" fmla="*/ 31466 w 93403"/>
                      <a:gd name="connsiteY2" fmla="*/ 81545 h 83263"/>
                      <a:gd name="connsiteX3" fmla="*/ 14518 w 93403"/>
                      <a:gd name="connsiteY3" fmla="*/ 72965 h 83263"/>
                      <a:gd name="connsiteX4" fmla="*/ 7 w 93403"/>
                      <a:gd name="connsiteY4" fmla="*/ 43518 h 83263"/>
                      <a:gd name="connsiteX5" fmla="*/ 12929 w 93403"/>
                      <a:gd name="connsiteY5" fmla="*/ 14177 h 83263"/>
                      <a:gd name="connsiteX6" fmla="*/ 28924 w 93403"/>
                      <a:gd name="connsiteY6" fmla="*/ 3796 h 83263"/>
                      <a:gd name="connsiteX7" fmla="*/ 45025 w 93403"/>
                      <a:gd name="connsiteY7" fmla="*/ 89 h 83263"/>
                      <a:gd name="connsiteX8" fmla="*/ 93327 w 93403"/>
                      <a:gd name="connsiteY8" fmla="*/ 38857 h 8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3403" h="83263">
                        <a:moveTo>
                          <a:pt x="93327" y="38857"/>
                        </a:moveTo>
                        <a:cubicBezTo>
                          <a:pt x="94810" y="61737"/>
                          <a:pt x="74684" y="81545"/>
                          <a:pt x="48414" y="83134"/>
                        </a:cubicBezTo>
                        <a:cubicBezTo>
                          <a:pt x="42482" y="83557"/>
                          <a:pt x="36763" y="82922"/>
                          <a:pt x="31466" y="81545"/>
                        </a:cubicBezTo>
                        <a:cubicBezTo>
                          <a:pt x="25005" y="79850"/>
                          <a:pt x="19285" y="76884"/>
                          <a:pt x="14518" y="72965"/>
                        </a:cubicBezTo>
                        <a:cubicBezTo>
                          <a:pt x="5726" y="65338"/>
                          <a:pt x="324" y="54958"/>
                          <a:pt x="7" y="43518"/>
                        </a:cubicBezTo>
                        <a:cubicBezTo>
                          <a:pt x="-205" y="31972"/>
                          <a:pt x="4773" y="21591"/>
                          <a:pt x="12929" y="14177"/>
                        </a:cubicBezTo>
                        <a:cubicBezTo>
                          <a:pt x="17378" y="9834"/>
                          <a:pt x="22780" y="6232"/>
                          <a:pt x="28924" y="3796"/>
                        </a:cubicBezTo>
                        <a:cubicBezTo>
                          <a:pt x="33903" y="1678"/>
                          <a:pt x="39305" y="407"/>
                          <a:pt x="45025" y="89"/>
                        </a:cubicBezTo>
                        <a:cubicBezTo>
                          <a:pt x="70235" y="-1394"/>
                          <a:pt x="91844" y="15872"/>
                          <a:pt x="93327" y="388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3" name="Freeform: Shape 552">
                    <a:extLst>
                      <a:ext uri="{FF2B5EF4-FFF2-40B4-BE49-F238E27FC236}">
                        <a16:creationId xmlns:a16="http://schemas.microsoft.com/office/drawing/2014/main" id="{931B5756-61AD-3E46-1088-BEAEAB2D248D}"/>
                      </a:ext>
                    </a:extLst>
                  </p:cNvPr>
                  <p:cNvSpPr/>
                  <p:nvPr/>
                </p:nvSpPr>
                <p:spPr>
                  <a:xfrm>
                    <a:off x="3510880" y="2511827"/>
                    <a:ext cx="58285" cy="60547"/>
                  </a:xfrm>
                  <a:custGeom>
                    <a:avLst/>
                    <a:gdLst>
                      <a:gd name="connsiteX0" fmla="*/ 860 w 58285"/>
                      <a:gd name="connsiteY0" fmla="*/ 37245 h 60547"/>
                      <a:gd name="connsiteX1" fmla="*/ 21621 w 58285"/>
                      <a:gd name="connsiteY1" fmla="*/ 807 h 60547"/>
                      <a:gd name="connsiteX2" fmla="*/ 57212 w 58285"/>
                      <a:gd name="connsiteY2" fmla="*/ 23263 h 60547"/>
                      <a:gd name="connsiteX3" fmla="*/ 36451 w 58285"/>
                      <a:gd name="connsiteY3" fmla="*/ 59701 h 60547"/>
                      <a:gd name="connsiteX4" fmla="*/ 860 w 58285"/>
                      <a:gd name="connsiteY4" fmla="*/ 37245 h 60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85" h="60547">
                        <a:moveTo>
                          <a:pt x="860" y="37245"/>
                        </a:moveTo>
                        <a:cubicBezTo>
                          <a:pt x="-2953" y="20933"/>
                          <a:pt x="6262" y="4621"/>
                          <a:pt x="21621" y="807"/>
                        </a:cubicBezTo>
                        <a:cubicBezTo>
                          <a:pt x="36874" y="-3006"/>
                          <a:pt x="52869" y="7057"/>
                          <a:pt x="57212" y="23263"/>
                        </a:cubicBezTo>
                        <a:cubicBezTo>
                          <a:pt x="61555" y="39470"/>
                          <a:pt x="52340" y="55782"/>
                          <a:pt x="36451" y="59701"/>
                        </a:cubicBezTo>
                        <a:cubicBezTo>
                          <a:pt x="20668" y="63620"/>
                          <a:pt x="4673" y="53558"/>
                          <a:pt x="860" y="372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4" name="Freeform: Shape 553">
                    <a:extLst>
                      <a:ext uri="{FF2B5EF4-FFF2-40B4-BE49-F238E27FC236}">
                        <a16:creationId xmlns:a16="http://schemas.microsoft.com/office/drawing/2014/main" id="{FA3F170F-0522-2FE9-4EF9-F56F24E9310B}"/>
                      </a:ext>
                    </a:extLst>
                  </p:cNvPr>
                  <p:cNvSpPr/>
                  <p:nvPr/>
                </p:nvSpPr>
                <p:spPr>
                  <a:xfrm>
                    <a:off x="2779043" y="2849408"/>
                    <a:ext cx="58285" cy="60548"/>
                  </a:xfrm>
                  <a:custGeom>
                    <a:avLst/>
                    <a:gdLst>
                      <a:gd name="connsiteX0" fmla="*/ 860 w 58285"/>
                      <a:gd name="connsiteY0" fmla="*/ 37245 h 60548"/>
                      <a:gd name="connsiteX1" fmla="*/ 21621 w 58285"/>
                      <a:gd name="connsiteY1" fmla="*/ 807 h 60548"/>
                      <a:gd name="connsiteX2" fmla="*/ 57212 w 58285"/>
                      <a:gd name="connsiteY2" fmla="*/ 23263 h 60548"/>
                      <a:gd name="connsiteX3" fmla="*/ 36451 w 58285"/>
                      <a:gd name="connsiteY3" fmla="*/ 59702 h 60548"/>
                      <a:gd name="connsiteX4" fmla="*/ 860 w 58285"/>
                      <a:gd name="connsiteY4" fmla="*/ 37245 h 60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85" h="60548">
                        <a:moveTo>
                          <a:pt x="860" y="37245"/>
                        </a:moveTo>
                        <a:cubicBezTo>
                          <a:pt x="-2953" y="20933"/>
                          <a:pt x="6262" y="4621"/>
                          <a:pt x="21621" y="807"/>
                        </a:cubicBezTo>
                        <a:cubicBezTo>
                          <a:pt x="36981" y="-3006"/>
                          <a:pt x="52869" y="7057"/>
                          <a:pt x="57212" y="23263"/>
                        </a:cubicBezTo>
                        <a:cubicBezTo>
                          <a:pt x="61555" y="39470"/>
                          <a:pt x="52340" y="55782"/>
                          <a:pt x="36451" y="59702"/>
                        </a:cubicBezTo>
                        <a:cubicBezTo>
                          <a:pt x="20562" y="63621"/>
                          <a:pt x="4673" y="53558"/>
                          <a:pt x="860" y="3724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555" name="Graphic 8">
                    <a:extLst>
                      <a:ext uri="{FF2B5EF4-FFF2-40B4-BE49-F238E27FC236}">
                        <a16:creationId xmlns:a16="http://schemas.microsoft.com/office/drawing/2014/main" id="{EB77E5E9-0E13-C365-B241-B3FCDE944FBB}"/>
                      </a:ext>
                    </a:extLst>
                  </p:cNvPr>
                  <p:cNvGrpSpPr/>
                  <p:nvPr/>
                </p:nvGrpSpPr>
                <p:grpSpPr>
                  <a:xfrm>
                    <a:off x="2072957" y="584172"/>
                    <a:ext cx="2819095" cy="2636871"/>
                    <a:chOff x="2072957" y="584172"/>
                    <a:chExt cx="2819095" cy="2636871"/>
                  </a:xfrm>
                  <a:solidFill>
                    <a:srgbClr val="FFFFFF"/>
                  </a:solidFill>
                </p:grpSpPr>
                <p:sp>
                  <p:nvSpPr>
                    <p:cNvPr id="559" name="Freeform: Shape 558">
                      <a:extLst>
                        <a:ext uri="{FF2B5EF4-FFF2-40B4-BE49-F238E27FC236}">
                          <a16:creationId xmlns:a16="http://schemas.microsoft.com/office/drawing/2014/main" id="{002FBE20-CC90-19DD-ABB5-AAF3EA65D8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598" y="3069412"/>
                      <a:ext cx="151272" cy="145304"/>
                    </a:xfrm>
                    <a:custGeom>
                      <a:avLst/>
                      <a:gdLst>
                        <a:gd name="connsiteX0" fmla="*/ 138566 w 151272"/>
                        <a:gd name="connsiteY0" fmla="*/ 26866 h 145304"/>
                        <a:gd name="connsiteX1" fmla="*/ 149794 w 151272"/>
                        <a:gd name="connsiteY1" fmla="*/ 80994 h 145304"/>
                        <a:gd name="connsiteX2" fmla="*/ 115686 w 151272"/>
                        <a:gd name="connsiteY2" fmla="*/ 129719 h 145304"/>
                        <a:gd name="connsiteX3" fmla="*/ 11137 w 151272"/>
                        <a:gd name="connsiteY3" fmla="*/ 116585 h 145304"/>
                        <a:gd name="connsiteX4" fmla="*/ 34653 w 151272"/>
                        <a:gd name="connsiteY4" fmla="*/ 14685 h 145304"/>
                        <a:gd name="connsiteX5" fmla="*/ 91111 w 151272"/>
                        <a:gd name="connsiteY5" fmla="*/ 597 h 145304"/>
                        <a:gd name="connsiteX6" fmla="*/ 138566 w 151272"/>
                        <a:gd name="connsiteY6" fmla="*/ 26973 h 145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1272" h="145304">
                          <a:moveTo>
                            <a:pt x="138566" y="26866"/>
                          </a:moveTo>
                          <a:cubicBezTo>
                            <a:pt x="150111" y="42437"/>
                            <a:pt x="153607" y="61927"/>
                            <a:pt x="149794" y="80994"/>
                          </a:cubicBezTo>
                          <a:cubicBezTo>
                            <a:pt x="145556" y="99425"/>
                            <a:pt x="133799" y="117220"/>
                            <a:pt x="115686" y="129719"/>
                          </a:cubicBezTo>
                          <a:cubicBezTo>
                            <a:pt x="79459" y="154823"/>
                            <a:pt x="32640" y="148997"/>
                            <a:pt x="11137" y="116585"/>
                          </a:cubicBezTo>
                          <a:cubicBezTo>
                            <a:pt x="-10366" y="84172"/>
                            <a:pt x="227" y="38518"/>
                            <a:pt x="34653" y="14685"/>
                          </a:cubicBezTo>
                          <a:cubicBezTo>
                            <a:pt x="51918" y="2716"/>
                            <a:pt x="72150" y="-1733"/>
                            <a:pt x="91111" y="597"/>
                          </a:cubicBezTo>
                          <a:cubicBezTo>
                            <a:pt x="109648" y="2504"/>
                            <a:pt x="127019" y="11296"/>
                            <a:pt x="138566" y="2697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0" name="Freeform: Shape 559">
                      <a:extLst>
                        <a:ext uri="{FF2B5EF4-FFF2-40B4-BE49-F238E27FC236}">
                          <a16:creationId xmlns:a16="http://schemas.microsoft.com/office/drawing/2014/main" id="{B2F4F98A-9D41-CD7A-9444-9E8EE279EA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2259" y="1767895"/>
                      <a:ext cx="123758" cy="121525"/>
                    </a:xfrm>
                    <a:custGeom>
                      <a:avLst/>
                      <a:gdLst>
                        <a:gd name="connsiteX0" fmla="*/ 112606 w 123758"/>
                        <a:gd name="connsiteY0" fmla="*/ 101141 h 121525"/>
                        <a:gd name="connsiteX1" fmla="*/ 25747 w 123758"/>
                        <a:gd name="connsiteY1" fmla="*/ 105272 h 121525"/>
                        <a:gd name="connsiteX2" fmla="*/ 12189 w 123758"/>
                        <a:gd name="connsiteY2" fmla="*/ 19262 h 121525"/>
                        <a:gd name="connsiteX3" fmla="*/ 98412 w 123758"/>
                        <a:gd name="connsiteY3" fmla="*/ 15872 h 121525"/>
                        <a:gd name="connsiteX4" fmla="*/ 112606 w 123758"/>
                        <a:gd name="connsiteY4" fmla="*/ 101141 h 121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758" h="121525">
                          <a:moveTo>
                            <a:pt x="112606" y="101141"/>
                          </a:moveTo>
                          <a:cubicBezTo>
                            <a:pt x="93010" y="126246"/>
                            <a:pt x="53500" y="128788"/>
                            <a:pt x="25747" y="105272"/>
                          </a:cubicBezTo>
                          <a:cubicBezTo>
                            <a:pt x="-2323" y="82075"/>
                            <a:pt x="-8360" y="43625"/>
                            <a:pt x="12189" y="19262"/>
                          </a:cubicBezTo>
                          <a:cubicBezTo>
                            <a:pt x="32739" y="-4995"/>
                            <a:pt x="71296" y="-6584"/>
                            <a:pt x="98412" y="15872"/>
                          </a:cubicBezTo>
                          <a:cubicBezTo>
                            <a:pt x="125211" y="38646"/>
                            <a:pt x="132097" y="76037"/>
                            <a:pt x="112606" y="10114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1" name="Freeform: Shape 560">
                      <a:extLst>
                        <a:ext uri="{FF2B5EF4-FFF2-40B4-BE49-F238E27FC236}">
                          <a16:creationId xmlns:a16="http://schemas.microsoft.com/office/drawing/2014/main" id="{34F799D9-81BC-077D-4B3E-62BF22BC00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1754" y="584172"/>
                      <a:ext cx="34107" cy="1787"/>
                    </a:xfrm>
                    <a:custGeom>
                      <a:avLst/>
                      <a:gdLst>
                        <a:gd name="connsiteX0" fmla="*/ 34108 w 34107"/>
                        <a:gd name="connsiteY0" fmla="*/ 0 h 1787"/>
                        <a:gd name="connsiteX1" fmla="*/ 11228 w 34107"/>
                        <a:gd name="connsiteY1" fmla="*/ 1589 h 1787"/>
                        <a:gd name="connsiteX2" fmla="*/ 0 w 34107"/>
                        <a:gd name="connsiteY2" fmla="*/ 0 h 1787"/>
                        <a:gd name="connsiteX3" fmla="*/ 34108 w 34107"/>
                        <a:gd name="connsiteY3" fmla="*/ 0 h 1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107" h="1787">
                          <a:moveTo>
                            <a:pt x="34108" y="0"/>
                          </a:moveTo>
                          <a:cubicBezTo>
                            <a:pt x="26799" y="1589"/>
                            <a:pt x="19173" y="2118"/>
                            <a:pt x="11228" y="1589"/>
                          </a:cubicBezTo>
                          <a:cubicBezTo>
                            <a:pt x="7415" y="1377"/>
                            <a:pt x="3602" y="847"/>
                            <a:pt x="0" y="0"/>
                          </a:cubicBezTo>
                          <a:lnTo>
                            <a:pt x="3410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2" name="Freeform: Shape 561">
                      <a:extLst>
                        <a:ext uri="{FF2B5EF4-FFF2-40B4-BE49-F238E27FC236}">
                          <a16:creationId xmlns:a16="http://schemas.microsoft.com/office/drawing/2014/main" id="{B4D2F87A-8911-4FDB-8E15-1C1AF8EB94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957" y="584172"/>
                      <a:ext cx="34107" cy="1787"/>
                    </a:xfrm>
                    <a:custGeom>
                      <a:avLst/>
                      <a:gdLst>
                        <a:gd name="connsiteX0" fmla="*/ 34108 w 34107"/>
                        <a:gd name="connsiteY0" fmla="*/ 0 h 1787"/>
                        <a:gd name="connsiteX1" fmla="*/ 11228 w 34107"/>
                        <a:gd name="connsiteY1" fmla="*/ 1589 h 1787"/>
                        <a:gd name="connsiteX2" fmla="*/ 0 w 34107"/>
                        <a:gd name="connsiteY2" fmla="*/ 0 h 1787"/>
                        <a:gd name="connsiteX3" fmla="*/ 34108 w 34107"/>
                        <a:gd name="connsiteY3" fmla="*/ 0 h 1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107" h="1787">
                          <a:moveTo>
                            <a:pt x="34108" y="0"/>
                          </a:moveTo>
                          <a:cubicBezTo>
                            <a:pt x="26799" y="1589"/>
                            <a:pt x="19172" y="2118"/>
                            <a:pt x="11228" y="1589"/>
                          </a:cubicBezTo>
                          <a:cubicBezTo>
                            <a:pt x="7415" y="1377"/>
                            <a:pt x="3601" y="847"/>
                            <a:pt x="0" y="0"/>
                          </a:cubicBezTo>
                          <a:lnTo>
                            <a:pt x="3410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3" name="Freeform: Shape 562">
                      <a:extLst>
                        <a:ext uri="{FF2B5EF4-FFF2-40B4-BE49-F238E27FC236}">
                          <a16:creationId xmlns:a16="http://schemas.microsoft.com/office/drawing/2014/main" id="{18CD547E-7706-BCA2-FD57-EF0A9085F0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9446" y="1094416"/>
                      <a:ext cx="93403" cy="83342"/>
                    </a:xfrm>
                    <a:custGeom>
                      <a:avLst/>
                      <a:gdLst>
                        <a:gd name="connsiteX0" fmla="*/ 93327 w 93403"/>
                        <a:gd name="connsiteY0" fmla="*/ 38869 h 83342"/>
                        <a:gd name="connsiteX1" fmla="*/ 48414 w 93403"/>
                        <a:gd name="connsiteY1" fmla="*/ 83252 h 83342"/>
                        <a:gd name="connsiteX2" fmla="*/ 14518 w 93403"/>
                        <a:gd name="connsiteY2" fmla="*/ 72977 h 83342"/>
                        <a:gd name="connsiteX3" fmla="*/ 7 w 93403"/>
                        <a:gd name="connsiteY3" fmla="*/ 43530 h 83342"/>
                        <a:gd name="connsiteX4" fmla="*/ 12929 w 93403"/>
                        <a:gd name="connsiteY4" fmla="*/ 14189 h 83342"/>
                        <a:gd name="connsiteX5" fmla="*/ 45025 w 93403"/>
                        <a:gd name="connsiteY5" fmla="*/ 101 h 83342"/>
                        <a:gd name="connsiteX6" fmla="*/ 93327 w 93403"/>
                        <a:gd name="connsiteY6" fmla="*/ 38763 h 8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3403" h="83342">
                          <a:moveTo>
                            <a:pt x="93327" y="38869"/>
                          </a:moveTo>
                          <a:cubicBezTo>
                            <a:pt x="94809" y="61749"/>
                            <a:pt x="74684" y="81663"/>
                            <a:pt x="48414" y="83252"/>
                          </a:cubicBezTo>
                          <a:cubicBezTo>
                            <a:pt x="35279" y="83993"/>
                            <a:pt x="23310" y="80180"/>
                            <a:pt x="14518" y="72977"/>
                          </a:cubicBezTo>
                          <a:cubicBezTo>
                            <a:pt x="5726" y="65456"/>
                            <a:pt x="324" y="54970"/>
                            <a:pt x="7" y="43530"/>
                          </a:cubicBezTo>
                          <a:cubicBezTo>
                            <a:pt x="-206" y="32090"/>
                            <a:pt x="4773" y="21709"/>
                            <a:pt x="12929" y="14189"/>
                          </a:cubicBezTo>
                          <a:cubicBezTo>
                            <a:pt x="21086" y="6350"/>
                            <a:pt x="32314" y="842"/>
                            <a:pt x="45025" y="101"/>
                          </a:cubicBezTo>
                          <a:cubicBezTo>
                            <a:pt x="70235" y="-1488"/>
                            <a:pt x="91844" y="15884"/>
                            <a:pt x="93327" y="387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4" name="Freeform: Shape 563">
                      <a:extLst>
                        <a:ext uri="{FF2B5EF4-FFF2-40B4-BE49-F238E27FC236}">
                          <a16:creationId xmlns:a16="http://schemas.microsoft.com/office/drawing/2014/main" id="{02D6213E-CAEA-3B8B-A325-99DD3B1735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666" y="2195322"/>
                      <a:ext cx="123218" cy="118359"/>
                    </a:xfrm>
                    <a:custGeom>
                      <a:avLst/>
                      <a:gdLst>
                        <a:gd name="connsiteX0" fmla="*/ 112864 w 123218"/>
                        <a:gd name="connsiteY0" fmla="*/ 21889 h 118359"/>
                        <a:gd name="connsiteX1" fmla="*/ 121973 w 123218"/>
                        <a:gd name="connsiteY1" fmla="*/ 65953 h 118359"/>
                        <a:gd name="connsiteX2" fmla="*/ 94221 w 123218"/>
                        <a:gd name="connsiteY2" fmla="*/ 105675 h 118359"/>
                        <a:gd name="connsiteX3" fmla="*/ 9057 w 123218"/>
                        <a:gd name="connsiteY3" fmla="*/ 94976 h 118359"/>
                        <a:gd name="connsiteX4" fmla="*/ 28230 w 123218"/>
                        <a:gd name="connsiteY4" fmla="*/ 11932 h 118359"/>
                        <a:gd name="connsiteX5" fmla="*/ 74307 w 123218"/>
                        <a:gd name="connsiteY5" fmla="*/ 492 h 118359"/>
                        <a:gd name="connsiteX6" fmla="*/ 112970 w 123218"/>
                        <a:gd name="connsiteY6" fmla="*/ 21994 h 118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3218" h="118359">
                          <a:moveTo>
                            <a:pt x="112864" y="21889"/>
                          </a:moveTo>
                          <a:cubicBezTo>
                            <a:pt x="122291" y="34599"/>
                            <a:pt x="125151" y="50488"/>
                            <a:pt x="121973" y="65953"/>
                          </a:cubicBezTo>
                          <a:cubicBezTo>
                            <a:pt x="118478" y="80994"/>
                            <a:pt x="108945" y="95506"/>
                            <a:pt x="94221" y="105675"/>
                          </a:cubicBezTo>
                          <a:cubicBezTo>
                            <a:pt x="64668" y="126118"/>
                            <a:pt x="26535" y="121352"/>
                            <a:pt x="9057" y="94976"/>
                          </a:cubicBezTo>
                          <a:cubicBezTo>
                            <a:pt x="-8421" y="68601"/>
                            <a:pt x="159" y="31316"/>
                            <a:pt x="28230" y="11932"/>
                          </a:cubicBezTo>
                          <a:cubicBezTo>
                            <a:pt x="42318" y="2187"/>
                            <a:pt x="58842" y="-1415"/>
                            <a:pt x="74307" y="492"/>
                          </a:cubicBezTo>
                          <a:cubicBezTo>
                            <a:pt x="89454" y="1975"/>
                            <a:pt x="103542" y="9178"/>
                            <a:pt x="112970" y="2199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5" name="Freeform: Shape 564">
                      <a:extLst>
                        <a:ext uri="{FF2B5EF4-FFF2-40B4-BE49-F238E27FC236}">
                          <a16:creationId xmlns:a16="http://schemas.microsoft.com/office/drawing/2014/main" id="{D8A6E548-13EB-D49C-D30E-CDFEDF917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4783" y="1458690"/>
                      <a:ext cx="93403" cy="83342"/>
                    </a:xfrm>
                    <a:custGeom>
                      <a:avLst/>
                      <a:gdLst>
                        <a:gd name="connsiteX0" fmla="*/ 93327 w 93403"/>
                        <a:gd name="connsiteY0" fmla="*/ 38869 h 83342"/>
                        <a:gd name="connsiteX1" fmla="*/ 48414 w 93403"/>
                        <a:gd name="connsiteY1" fmla="*/ 83252 h 83342"/>
                        <a:gd name="connsiteX2" fmla="*/ 14519 w 93403"/>
                        <a:gd name="connsiteY2" fmla="*/ 72977 h 83342"/>
                        <a:gd name="connsiteX3" fmla="*/ 6 w 93403"/>
                        <a:gd name="connsiteY3" fmla="*/ 43530 h 83342"/>
                        <a:gd name="connsiteX4" fmla="*/ 12929 w 93403"/>
                        <a:gd name="connsiteY4" fmla="*/ 14189 h 83342"/>
                        <a:gd name="connsiteX5" fmla="*/ 45025 w 93403"/>
                        <a:gd name="connsiteY5" fmla="*/ 101 h 83342"/>
                        <a:gd name="connsiteX6" fmla="*/ 93327 w 93403"/>
                        <a:gd name="connsiteY6" fmla="*/ 38763 h 8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3403" h="83342">
                          <a:moveTo>
                            <a:pt x="93327" y="38869"/>
                          </a:moveTo>
                          <a:cubicBezTo>
                            <a:pt x="94810" y="61749"/>
                            <a:pt x="74684" y="81663"/>
                            <a:pt x="48414" y="83252"/>
                          </a:cubicBezTo>
                          <a:cubicBezTo>
                            <a:pt x="35280" y="83993"/>
                            <a:pt x="23310" y="80180"/>
                            <a:pt x="14519" y="72977"/>
                          </a:cubicBezTo>
                          <a:cubicBezTo>
                            <a:pt x="5727" y="65456"/>
                            <a:pt x="325" y="54970"/>
                            <a:pt x="6" y="43530"/>
                          </a:cubicBezTo>
                          <a:cubicBezTo>
                            <a:pt x="-205" y="32090"/>
                            <a:pt x="4773" y="21709"/>
                            <a:pt x="12929" y="14189"/>
                          </a:cubicBezTo>
                          <a:cubicBezTo>
                            <a:pt x="21086" y="6350"/>
                            <a:pt x="32314" y="842"/>
                            <a:pt x="45025" y="101"/>
                          </a:cubicBezTo>
                          <a:cubicBezTo>
                            <a:pt x="70235" y="-1488"/>
                            <a:pt x="91844" y="15884"/>
                            <a:pt x="93327" y="3876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66" name="Freeform: Shape 565">
                      <a:extLst>
                        <a:ext uri="{FF2B5EF4-FFF2-40B4-BE49-F238E27FC236}">
                          <a16:creationId xmlns:a16="http://schemas.microsoft.com/office/drawing/2014/main" id="{F162CBF3-04A2-A24F-5C25-9F25D140AB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4749" y="1768121"/>
                      <a:ext cx="127303" cy="150384"/>
                    </a:xfrm>
                    <a:custGeom>
                      <a:avLst/>
                      <a:gdLst>
                        <a:gd name="connsiteX0" fmla="*/ 127304 w 127303"/>
                        <a:gd name="connsiteY0" fmla="*/ 16706 h 150384"/>
                        <a:gd name="connsiteX1" fmla="*/ 123173 w 127303"/>
                        <a:gd name="connsiteY1" fmla="*/ 138413 h 150384"/>
                        <a:gd name="connsiteX2" fmla="*/ 74129 w 127303"/>
                        <a:gd name="connsiteY2" fmla="*/ 150171 h 150384"/>
                        <a:gd name="connsiteX3" fmla="*/ 299 w 127303"/>
                        <a:gd name="connsiteY3" fmla="*/ 69880 h 150384"/>
                        <a:gd name="connsiteX4" fmla="*/ 83980 w 127303"/>
                        <a:gd name="connsiteY4" fmla="*/ 182 h 150384"/>
                        <a:gd name="connsiteX5" fmla="*/ 127304 w 127303"/>
                        <a:gd name="connsiteY5" fmla="*/ 16706 h 150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7303" h="150384">
                          <a:moveTo>
                            <a:pt x="127304" y="16706"/>
                          </a:moveTo>
                          <a:cubicBezTo>
                            <a:pt x="125927" y="56745"/>
                            <a:pt x="124550" y="97420"/>
                            <a:pt x="123173" y="138413"/>
                          </a:cubicBezTo>
                          <a:cubicBezTo>
                            <a:pt x="109297" y="146993"/>
                            <a:pt x="92349" y="151442"/>
                            <a:pt x="74129" y="150171"/>
                          </a:cubicBezTo>
                          <a:cubicBezTo>
                            <a:pt x="29535" y="147205"/>
                            <a:pt x="-3514" y="111191"/>
                            <a:pt x="299" y="69880"/>
                          </a:cubicBezTo>
                          <a:cubicBezTo>
                            <a:pt x="4113" y="28569"/>
                            <a:pt x="41504" y="-2678"/>
                            <a:pt x="83980" y="182"/>
                          </a:cubicBezTo>
                          <a:cubicBezTo>
                            <a:pt x="100293" y="1241"/>
                            <a:pt x="115228" y="7279"/>
                            <a:pt x="127304" y="1670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556" name="Freeform: Shape 555">
                    <a:extLst>
                      <a:ext uri="{FF2B5EF4-FFF2-40B4-BE49-F238E27FC236}">
                        <a16:creationId xmlns:a16="http://schemas.microsoft.com/office/drawing/2014/main" id="{03C6E72C-B45E-83C3-CF31-51145E203702}"/>
                      </a:ext>
                    </a:extLst>
                  </p:cNvPr>
                  <p:cNvSpPr/>
                  <p:nvPr/>
                </p:nvSpPr>
                <p:spPr>
                  <a:xfrm>
                    <a:off x="4515804" y="2438699"/>
                    <a:ext cx="350191" cy="486829"/>
                  </a:xfrm>
                  <a:custGeom>
                    <a:avLst/>
                    <a:gdLst>
                      <a:gd name="connsiteX0" fmla="*/ 349344 w 350191"/>
                      <a:gd name="connsiteY0" fmla="*/ 145117 h 486829"/>
                      <a:gd name="connsiteX1" fmla="*/ 296276 w 350191"/>
                      <a:gd name="connsiteY1" fmla="*/ 198715 h 486829"/>
                      <a:gd name="connsiteX2" fmla="*/ 292886 w 350191"/>
                      <a:gd name="connsiteY2" fmla="*/ 211849 h 486829"/>
                      <a:gd name="connsiteX3" fmla="*/ 268947 w 350191"/>
                      <a:gd name="connsiteY3" fmla="*/ 236106 h 486829"/>
                      <a:gd name="connsiteX4" fmla="*/ 338964 w 350191"/>
                      <a:gd name="connsiteY4" fmla="*/ 235682 h 486829"/>
                      <a:gd name="connsiteX5" fmla="*/ 346484 w 350191"/>
                      <a:gd name="connsiteY5" fmla="*/ 228056 h 486829"/>
                      <a:gd name="connsiteX6" fmla="*/ 345531 w 350191"/>
                      <a:gd name="connsiteY6" fmla="*/ 256549 h 486829"/>
                      <a:gd name="connsiteX7" fmla="*/ 338222 w 350191"/>
                      <a:gd name="connsiteY7" fmla="*/ 249346 h 486829"/>
                      <a:gd name="connsiteX8" fmla="*/ 269053 w 350191"/>
                      <a:gd name="connsiteY8" fmla="*/ 249770 h 486829"/>
                      <a:gd name="connsiteX9" fmla="*/ 293733 w 350191"/>
                      <a:gd name="connsiteY9" fmla="*/ 274239 h 486829"/>
                      <a:gd name="connsiteX10" fmla="*/ 297335 w 350191"/>
                      <a:gd name="connsiteY10" fmla="*/ 287479 h 486829"/>
                      <a:gd name="connsiteX11" fmla="*/ 342989 w 350191"/>
                      <a:gd name="connsiteY11" fmla="*/ 332603 h 486829"/>
                      <a:gd name="connsiteX12" fmla="*/ 342353 w 350191"/>
                      <a:gd name="connsiteY12" fmla="*/ 351246 h 486829"/>
                      <a:gd name="connsiteX13" fmla="*/ 287696 w 350191"/>
                      <a:gd name="connsiteY13" fmla="*/ 297118 h 486829"/>
                      <a:gd name="connsiteX14" fmla="*/ 284200 w 350191"/>
                      <a:gd name="connsiteY14" fmla="*/ 297648 h 486829"/>
                      <a:gd name="connsiteX15" fmla="*/ 274561 w 350191"/>
                      <a:gd name="connsiteY15" fmla="*/ 293729 h 486829"/>
                      <a:gd name="connsiteX16" fmla="*/ 249774 w 350191"/>
                      <a:gd name="connsiteY16" fmla="*/ 269154 h 486829"/>
                      <a:gd name="connsiteX17" fmla="*/ 250198 w 350191"/>
                      <a:gd name="connsiteY17" fmla="*/ 339594 h 486829"/>
                      <a:gd name="connsiteX18" fmla="*/ 306656 w 350191"/>
                      <a:gd name="connsiteY18" fmla="*/ 395522 h 486829"/>
                      <a:gd name="connsiteX19" fmla="*/ 306656 w 350191"/>
                      <a:gd name="connsiteY19" fmla="*/ 405161 h 486829"/>
                      <a:gd name="connsiteX20" fmla="*/ 297017 w 350191"/>
                      <a:gd name="connsiteY20" fmla="*/ 405267 h 486829"/>
                      <a:gd name="connsiteX21" fmla="*/ 250304 w 350191"/>
                      <a:gd name="connsiteY21" fmla="*/ 358978 h 486829"/>
                      <a:gd name="connsiteX22" fmla="*/ 250516 w 350191"/>
                      <a:gd name="connsiteY22" fmla="*/ 402937 h 486829"/>
                      <a:gd name="connsiteX23" fmla="*/ 281128 w 350191"/>
                      <a:gd name="connsiteY23" fmla="*/ 433231 h 486829"/>
                      <a:gd name="connsiteX24" fmla="*/ 281128 w 350191"/>
                      <a:gd name="connsiteY24" fmla="*/ 442871 h 486829"/>
                      <a:gd name="connsiteX25" fmla="*/ 276362 w 350191"/>
                      <a:gd name="connsiteY25" fmla="*/ 444989 h 486829"/>
                      <a:gd name="connsiteX26" fmla="*/ 271489 w 350191"/>
                      <a:gd name="connsiteY26" fmla="*/ 442976 h 486829"/>
                      <a:gd name="connsiteX27" fmla="*/ 250622 w 350191"/>
                      <a:gd name="connsiteY27" fmla="*/ 422321 h 486829"/>
                      <a:gd name="connsiteX28" fmla="*/ 250940 w 350191"/>
                      <a:gd name="connsiteY28" fmla="*/ 479944 h 486829"/>
                      <a:gd name="connsiteX29" fmla="*/ 244160 w 350191"/>
                      <a:gd name="connsiteY29" fmla="*/ 486829 h 486829"/>
                      <a:gd name="connsiteX30" fmla="*/ 237275 w 350191"/>
                      <a:gd name="connsiteY30" fmla="*/ 480050 h 486829"/>
                      <a:gd name="connsiteX31" fmla="*/ 236957 w 350191"/>
                      <a:gd name="connsiteY31" fmla="*/ 423168 h 486829"/>
                      <a:gd name="connsiteX32" fmla="*/ 217043 w 350191"/>
                      <a:gd name="connsiteY32" fmla="*/ 443294 h 486829"/>
                      <a:gd name="connsiteX33" fmla="*/ 207404 w 350191"/>
                      <a:gd name="connsiteY33" fmla="*/ 443294 h 486829"/>
                      <a:gd name="connsiteX34" fmla="*/ 207404 w 350191"/>
                      <a:gd name="connsiteY34" fmla="*/ 433655 h 486829"/>
                      <a:gd name="connsiteX35" fmla="*/ 236957 w 350191"/>
                      <a:gd name="connsiteY35" fmla="*/ 403784 h 486829"/>
                      <a:gd name="connsiteX36" fmla="*/ 236746 w 350191"/>
                      <a:gd name="connsiteY36" fmla="*/ 359826 h 486829"/>
                      <a:gd name="connsiteX37" fmla="*/ 191198 w 350191"/>
                      <a:gd name="connsiteY37" fmla="*/ 405797 h 486829"/>
                      <a:gd name="connsiteX38" fmla="*/ 186325 w 350191"/>
                      <a:gd name="connsiteY38" fmla="*/ 407810 h 486829"/>
                      <a:gd name="connsiteX39" fmla="*/ 181558 w 350191"/>
                      <a:gd name="connsiteY39" fmla="*/ 405903 h 486829"/>
                      <a:gd name="connsiteX40" fmla="*/ 181453 w 350191"/>
                      <a:gd name="connsiteY40" fmla="*/ 396264 h 486829"/>
                      <a:gd name="connsiteX41" fmla="*/ 236640 w 350191"/>
                      <a:gd name="connsiteY41" fmla="*/ 340547 h 486829"/>
                      <a:gd name="connsiteX42" fmla="*/ 236216 w 350191"/>
                      <a:gd name="connsiteY42" fmla="*/ 269260 h 486829"/>
                      <a:gd name="connsiteX43" fmla="*/ 211641 w 350191"/>
                      <a:gd name="connsiteY43" fmla="*/ 294046 h 486829"/>
                      <a:gd name="connsiteX44" fmla="*/ 202002 w 350191"/>
                      <a:gd name="connsiteY44" fmla="*/ 298072 h 486829"/>
                      <a:gd name="connsiteX45" fmla="*/ 198613 w 350191"/>
                      <a:gd name="connsiteY45" fmla="*/ 297648 h 486829"/>
                      <a:gd name="connsiteX46" fmla="*/ 103068 w 350191"/>
                      <a:gd name="connsiteY46" fmla="*/ 394145 h 486829"/>
                      <a:gd name="connsiteX47" fmla="*/ 98301 w 350191"/>
                      <a:gd name="connsiteY47" fmla="*/ 396158 h 486829"/>
                      <a:gd name="connsiteX48" fmla="*/ 93429 w 350191"/>
                      <a:gd name="connsiteY48" fmla="*/ 394251 h 486829"/>
                      <a:gd name="connsiteX49" fmla="*/ 93429 w 350191"/>
                      <a:gd name="connsiteY49" fmla="*/ 384506 h 486829"/>
                      <a:gd name="connsiteX50" fmla="*/ 188867 w 350191"/>
                      <a:gd name="connsiteY50" fmla="*/ 288009 h 486829"/>
                      <a:gd name="connsiteX51" fmla="*/ 192257 w 350191"/>
                      <a:gd name="connsiteY51" fmla="*/ 274768 h 486829"/>
                      <a:gd name="connsiteX52" fmla="*/ 216726 w 350191"/>
                      <a:gd name="connsiteY52" fmla="*/ 250088 h 486829"/>
                      <a:gd name="connsiteX53" fmla="*/ 147133 w 350191"/>
                      <a:gd name="connsiteY53" fmla="*/ 250406 h 486829"/>
                      <a:gd name="connsiteX54" fmla="*/ 91204 w 350191"/>
                      <a:gd name="connsiteY54" fmla="*/ 306864 h 486829"/>
                      <a:gd name="connsiteX55" fmla="*/ 86332 w 350191"/>
                      <a:gd name="connsiteY55" fmla="*/ 308982 h 486829"/>
                      <a:gd name="connsiteX56" fmla="*/ 81565 w 350191"/>
                      <a:gd name="connsiteY56" fmla="*/ 306969 h 486829"/>
                      <a:gd name="connsiteX57" fmla="*/ 81565 w 350191"/>
                      <a:gd name="connsiteY57" fmla="*/ 297330 h 486829"/>
                      <a:gd name="connsiteX58" fmla="*/ 127855 w 350191"/>
                      <a:gd name="connsiteY58" fmla="*/ 250512 h 486829"/>
                      <a:gd name="connsiteX59" fmla="*/ 83895 w 350191"/>
                      <a:gd name="connsiteY59" fmla="*/ 250723 h 486829"/>
                      <a:gd name="connsiteX60" fmla="*/ 53601 w 350191"/>
                      <a:gd name="connsiteY60" fmla="*/ 281336 h 486829"/>
                      <a:gd name="connsiteX61" fmla="*/ 48728 w 350191"/>
                      <a:gd name="connsiteY61" fmla="*/ 283454 h 486829"/>
                      <a:gd name="connsiteX62" fmla="*/ 43962 w 350191"/>
                      <a:gd name="connsiteY62" fmla="*/ 281441 h 486829"/>
                      <a:gd name="connsiteX63" fmla="*/ 43856 w 350191"/>
                      <a:gd name="connsiteY63" fmla="*/ 271802 h 486829"/>
                      <a:gd name="connsiteX64" fmla="*/ 64511 w 350191"/>
                      <a:gd name="connsiteY64" fmla="*/ 250829 h 486829"/>
                      <a:gd name="connsiteX65" fmla="*/ 6888 w 350191"/>
                      <a:gd name="connsiteY65" fmla="*/ 251147 h 486829"/>
                      <a:gd name="connsiteX66" fmla="*/ 3 w 350191"/>
                      <a:gd name="connsiteY66" fmla="*/ 244368 h 486829"/>
                      <a:gd name="connsiteX67" fmla="*/ 6782 w 350191"/>
                      <a:gd name="connsiteY67" fmla="*/ 237483 h 486829"/>
                      <a:gd name="connsiteX68" fmla="*/ 63664 w 350191"/>
                      <a:gd name="connsiteY68" fmla="*/ 237165 h 486829"/>
                      <a:gd name="connsiteX69" fmla="*/ 43538 w 350191"/>
                      <a:gd name="connsiteY69" fmla="*/ 217357 h 486829"/>
                      <a:gd name="connsiteX70" fmla="*/ 43538 w 350191"/>
                      <a:gd name="connsiteY70" fmla="*/ 207612 h 486829"/>
                      <a:gd name="connsiteX71" fmla="*/ 53177 w 350191"/>
                      <a:gd name="connsiteY71" fmla="*/ 207612 h 486829"/>
                      <a:gd name="connsiteX72" fmla="*/ 83048 w 350191"/>
                      <a:gd name="connsiteY72" fmla="*/ 237059 h 486829"/>
                      <a:gd name="connsiteX73" fmla="*/ 127007 w 350191"/>
                      <a:gd name="connsiteY73" fmla="*/ 236847 h 486829"/>
                      <a:gd name="connsiteX74" fmla="*/ 81035 w 350191"/>
                      <a:gd name="connsiteY74" fmla="*/ 191406 h 486829"/>
                      <a:gd name="connsiteX75" fmla="*/ 80929 w 350191"/>
                      <a:gd name="connsiteY75" fmla="*/ 181661 h 486829"/>
                      <a:gd name="connsiteX76" fmla="*/ 90569 w 350191"/>
                      <a:gd name="connsiteY76" fmla="*/ 181661 h 486829"/>
                      <a:gd name="connsiteX77" fmla="*/ 146285 w 350191"/>
                      <a:gd name="connsiteY77" fmla="*/ 236741 h 486829"/>
                      <a:gd name="connsiteX78" fmla="*/ 216832 w 350191"/>
                      <a:gd name="connsiteY78" fmla="*/ 236318 h 486829"/>
                      <a:gd name="connsiteX79" fmla="*/ 192575 w 350191"/>
                      <a:gd name="connsiteY79" fmla="*/ 212379 h 486829"/>
                      <a:gd name="connsiteX80" fmla="*/ 188973 w 350191"/>
                      <a:gd name="connsiteY80" fmla="*/ 199244 h 486829"/>
                      <a:gd name="connsiteX81" fmla="*/ 92475 w 350191"/>
                      <a:gd name="connsiteY81" fmla="*/ 103806 h 486829"/>
                      <a:gd name="connsiteX82" fmla="*/ 92370 w 350191"/>
                      <a:gd name="connsiteY82" fmla="*/ 94061 h 486829"/>
                      <a:gd name="connsiteX83" fmla="*/ 102009 w 350191"/>
                      <a:gd name="connsiteY83" fmla="*/ 94061 h 486829"/>
                      <a:gd name="connsiteX84" fmla="*/ 198613 w 350191"/>
                      <a:gd name="connsiteY84" fmla="*/ 189499 h 486829"/>
                      <a:gd name="connsiteX85" fmla="*/ 211747 w 350191"/>
                      <a:gd name="connsiteY85" fmla="*/ 192995 h 486829"/>
                      <a:gd name="connsiteX86" fmla="*/ 236004 w 350191"/>
                      <a:gd name="connsiteY86" fmla="*/ 216934 h 486829"/>
                      <a:gd name="connsiteX87" fmla="*/ 235686 w 350191"/>
                      <a:gd name="connsiteY87" fmla="*/ 147659 h 486829"/>
                      <a:gd name="connsiteX88" fmla="*/ 179970 w 350191"/>
                      <a:gd name="connsiteY88" fmla="*/ 92578 h 486829"/>
                      <a:gd name="connsiteX89" fmla="*/ 179864 w 350191"/>
                      <a:gd name="connsiteY89" fmla="*/ 82833 h 486829"/>
                      <a:gd name="connsiteX90" fmla="*/ 189503 w 350191"/>
                      <a:gd name="connsiteY90" fmla="*/ 82833 h 486829"/>
                      <a:gd name="connsiteX91" fmla="*/ 235580 w 350191"/>
                      <a:gd name="connsiteY91" fmla="*/ 128275 h 486829"/>
                      <a:gd name="connsiteX92" fmla="*/ 235263 w 350191"/>
                      <a:gd name="connsiteY92" fmla="*/ 84316 h 486829"/>
                      <a:gd name="connsiteX93" fmla="*/ 205498 w 350191"/>
                      <a:gd name="connsiteY93" fmla="*/ 54869 h 486829"/>
                      <a:gd name="connsiteX94" fmla="*/ 205392 w 350191"/>
                      <a:gd name="connsiteY94" fmla="*/ 45124 h 486829"/>
                      <a:gd name="connsiteX95" fmla="*/ 215031 w 350191"/>
                      <a:gd name="connsiteY95" fmla="*/ 45124 h 486829"/>
                      <a:gd name="connsiteX96" fmla="*/ 235157 w 350191"/>
                      <a:gd name="connsiteY96" fmla="*/ 65038 h 486829"/>
                      <a:gd name="connsiteX97" fmla="*/ 234839 w 350191"/>
                      <a:gd name="connsiteY97" fmla="*/ 6885 h 486829"/>
                      <a:gd name="connsiteX98" fmla="*/ 241618 w 350191"/>
                      <a:gd name="connsiteY98" fmla="*/ 0 h 486829"/>
                      <a:gd name="connsiteX99" fmla="*/ 248503 w 350191"/>
                      <a:gd name="connsiteY99" fmla="*/ 6779 h 486829"/>
                      <a:gd name="connsiteX100" fmla="*/ 248821 w 350191"/>
                      <a:gd name="connsiteY100" fmla="*/ 65673 h 486829"/>
                      <a:gd name="connsiteX101" fmla="*/ 269582 w 350191"/>
                      <a:gd name="connsiteY101" fmla="*/ 44806 h 486829"/>
                      <a:gd name="connsiteX102" fmla="*/ 279222 w 350191"/>
                      <a:gd name="connsiteY102" fmla="*/ 44806 h 486829"/>
                      <a:gd name="connsiteX103" fmla="*/ 279222 w 350191"/>
                      <a:gd name="connsiteY103" fmla="*/ 54445 h 486829"/>
                      <a:gd name="connsiteX104" fmla="*/ 248927 w 350191"/>
                      <a:gd name="connsiteY104" fmla="*/ 85057 h 486829"/>
                      <a:gd name="connsiteX105" fmla="*/ 249245 w 350191"/>
                      <a:gd name="connsiteY105" fmla="*/ 129016 h 486829"/>
                      <a:gd name="connsiteX106" fmla="*/ 295428 w 350191"/>
                      <a:gd name="connsiteY106" fmla="*/ 82198 h 486829"/>
                      <a:gd name="connsiteX107" fmla="*/ 305173 w 350191"/>
                      <a:gd name="connsiteY107" fmla="*/ 82198 h 486829"/>
                      <a:gd name="connsiteX108" fmla="*/ 305173 w 350191"/>
                      <a:gd name="connsiteY108" fmla="*/ 91837 h 486829"/>
                      <a:gd name="connsiteX109" fmla="*/ 249351 w 350191"/>
                      <a:gd name="connsiteY109" fmla="*/ 148400 h 486829"/>
                      <a:gd name="connsiteX110" fmla="*/ 249669 w 350191"/>
                      <a:gd name="connsiteY110" fmla="*/ 216828 h 486829"/>
                      <a:gd name="connsiteX111" fmla="*/ 273608 w 350191"/>
                      <a:gd name="connsiteY111" fmla="*/ 192571 h 486829"/>
                      <a:gd name="connsiteX112" fmla="*/ 286848 w 350191"/>
                      <a:gd name="connsiteY112" fmla="*/ 189075 h 486829"/>
                      <a:gd name="connsiteX113" fmla="*/ 350192 w 350191"/>
                      <a:gd name="connsiteY113" fmla="*/ 124991 h 486829"/>
                      <a:gd name="connsiteX114" fmla="*/ 349556 w 350191"/>
                      <a:gd name="connsiteY114" fmla="*/ 145117 h 486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</a:cxnLst>
                    <a:rect l="l" t="t" r="r" b="b"/>
                    <a:pathLst>
                      <a:path w="350191" h="486829">
                        <a:moveTo>
                          <a:pt x="349344" y="145117"/>
                        </a:moveTo>
                        <a:lnTo>
                          <a:pt x="296276" y="198715"/>
                        </a:lnTo>
                        <a:cubicBezTo>
                          <a:pt x="297547" y="203269"/>
                          <a:pt x="296381" y="208248"/>
                          <a:pt x="292886" y="211849"/>
                        </a:cubicBezTo>
                        <a:lnTo>
                          <a:pt x="268947" y="236106"/>
                        </a:lnTo>
                        <a:lnTo>
                          <a:pt x="338964" y="235682"/>
                        </a:lnTo>
                        <a:lnTo>
                          <a:pt x="346484" y="228056"/>
                        </a:lnTo>
                        <a:cubicBezTo>
                          <a:pt x="346166" y="237483"/>
                          <a:pt x="345849" y="247016"/>
                          <a:pt x="345531" y="256549"/>
                        </a:cubicBezTo>
                        <a:lnTo>
                          <a:pt x="338222" y="249346"/>
                        </a:lnTo>
                        <a:lnTo>
                          <a:pt x="269053" y="249770"/>
                        </a:lnTo>
                        <a:lnTo>
                          <a:pt x="293733" y="274239"/>
                        </a:lnTo>
                        <a:cubicBezTo>
                          <a:pt x="297335" y="277840"/>
                          <a:pt x="298500" y="282818"/>
                          <a:pt x="297335" y="287479"/>
                        </a:cubicBezTo>
                        <a:lnTo>
                          <a:pt x="342989" y="332603"/>
                        </a:lnTo>
                        <a:cubicBezTo>
                          <a:pt x="342777" y="338853"/>
                          <a:pt x="342565" y="345102"/>
                          <a:pt x="342353" y="351246"/>
                        </a:cubicBezTo>
                        <a:lnTo>
                          <a:pt x="287696" y="297118"/>
                        </a:lnTo>
                        <a:cubicBezTo>
                          <a:pt x="286530" y="297436"/>
                          <a:pt x="285365" y="297648"/>
                          <a:pt x="284200" y="297648"/>
                        </a:cubicBezTo>
                        <a:cubicBezTo>
                          <a:pt x="280705" y="297648"/>
                          <a:pt x="277209" y="296377"/>
                          <a:pt x="274561" y="293729"/>
                        </a:cubicBezTo>
                        <a:lnTo>
                          <a:pt x="249774" y="269154"/>
                        </a:lnTo>
                        <a:lnTo>
                          <a:pt x="250198" y="339594"/>
                        </a:lnTo>
                        <a:lnTo>
                          <a:pt x="306656" y="395522"/>
                        </a:lnTo>
                        <a:cubicBezTo>
                          <a:pt x="309304" y="398170"/>
                          <a:pt x="309410" y="402513"/>
                          <a:pt x="306656" y="405161"/>
                        </a:cubicBezTo>
                        <a:cubicBezTo>
                          <a:pt x="304008" y="407915"/>
                          <a:pt x="299771" y="407915"/>
                          <a:pt x="297017" y="405267"/>
                        </a:cubicBezTo>
                        <a:lnTo>
                          <a:pt x="250304" y="358978"/>
                        </a:lnTo>
                        <a:lnTo>
                          <a:pt x="250516" y="402937"/>
                        </a:lnTo>
                        <a:lnTo>
                          <a:pt x="281128" y="433231"/>
                        </a:lnTo>
                        <a:cubicBezTo>
                          <a:pt x="283776" y="435880"/>
                          <a:pt x="283776" y="440222"/>
                          <a:pt x="281128" y="442871"/>
                        </a:cubicBezTo>
                        <a:cubicBezTo>
                          <a:pt x="279857" y="444248"/>
                          <a:pt x="278057" y="444989"/>
                          <a:pt x="276362" y="444989"/>
                        </a:cubicBezTo>
                        <a:cubicBezTo>
                          <a:pt x="274561" y="444989"/>
                          <a:pt x="272866" y="444353"/>
                          <a:pt x="271489" y="442976"/>
                        </a:cubicBezTo>
                        <a:lnTo>
                          <a:pt x="250622" y="422321"/>
                        </a:lnTo>
                        <a:lnTo>
                          <a:pt x="250940" y="479944"/>
                        </a:lnTo>
                        <a:cubicBezTo>
                          <a:pt x="250940" y="483757"/>
                          <a:pt x="247868" y="486829"/>
                          <a:pt x="244160" y="486829"/>
                        </a:cubicBezTo>
                        <a:cubicBezTo>
                          <a:pt x="240347" y="486829"/>
                          <a:pt x="237275" y="483863"/>
                          <a:pt x="237275" y="480050"/>
                        </a:cubicBezTo>
                        <a:lnTo>
                          <a:pt x="236957" y="423168"/>
                        </a:lnTo>
                        <a:lnTo>
                          <a:pt x="217043" y="443294"/>
                        </a:lnTo>
                        <a:cubicBezTo>
                          <a:pt x="214395" y="445942"/>
                          <a:pt x="210052" y="445942"/>
                          <a:pt x="207404" y="443294"/>
                        </a:cubicBezTo>
                        <a:cubicBezTo>
                          <a:pt x="204650" y="440646"/>
                          <a:pt x="204650" y="436303"/>
                          <a:pt x="207404" y="433655"/>
                        </a:cubicBezTo>
                        <a:lnTo>
                          <a:pt x="236957" y="403784"/>
                        </a:lnTo>
                        <a:lnTo>
                          <a:pt x="236746" y="359826"/>
                        </a:lnTo>
                        <a:lnTo>
                          <a:pt x="191198" y="405797"/>
                        </a:lnTo>
                        <a:cubicBezTo>
                          <a:pt x="189821" y="407174"/>
                          <a:pt x="188126" y="407810"/>
                          <a:pt x="186325" y="407810"/>
                        </a:cubicBezTo>
                        <a:cubicBezTo>
                          <a:pt x="184630" y="407915"/>
                          <a:pt x="182829" y="407174"/>
                          <a:pt x="181558" y="405903"/>
                        </a:cubicBezTo>
                        <a:cubicBezTo>
                          <a:pt x="178805" y="403255"/>
                          <a:pt x="178805" y="398912"/>
                          <a:pt x="181453" y="396264"/>
                        </a:cubicBezTo>
                        <a:lnTo>
                          <a:pt x="236640" y="340547"/>
                        </a:lnTo>
                        <a:lnTo>
                          <a:pt x="236216" y="269260"/>
                        </a:lnTo>
                        <a:lnTo>
                          <a:pt x="211641" y="294046"/>
                        </a:lnTo>
                        <a:cubicBezTo>
                          <a:pt x="208993" y="296695"/>
                          <a:pt x="205498" y="298072"/>
                          <a:pt x="202002" y="298072"/>
                        </a:cubicBezTo>
                        <a:cubicBezTo>
                          <a:pt x="200837" y="298072"/>
                          <a:pt x="199672" y="297860"/>
                          <a:pt x="198613" y="297648"/>
                        </a:cubicBezTo>
                        <a:lnTo>
                          <a:pt x="103068" y="394145"/>
                        </a:lnTo>
                        <a:cubicBezTo>
                          <a:pt x="101797" y="395522"/>
                          <a:pt x="99996" y="396158"/>
                          <a:pt x="98301" y="396158"/>
                        </a:cubicBezTo>
                        <a:cubicBezTo>
                          <a:pt x="96500" y="396158"/>
                          <a:pt x="94806" y="395522"/>
                          <a:pt x="93429" y="394251"/>
                        </a:cubicBezTo>
                        <a:cubicBezTo>
                          <a:pt x="90781" y="391497"/>
                          <a:pt x="90675" y="387260"/>
                          <a:pt x="93429" y="384506"/>
                        </a:cubicBezTo>
                        <a:lnTo>
                          <a:pt x="188867" y="288009"/>
                        </a:lnTo>
                        <a:cubicBezTo>
                          <a:pt x="187596" y="283454"/>
                          <a:pt x="188656" y="278370"/>
                          <a:pt x="192257" y="274768"/>
                        </a:cubicBezTo>
                        <a:lnTo>
                          <a:pt x="216726" y="250088"/>
                        </a:lnTo>
                        <a:lnTo>
                          <a:pt x="147133" y="250406"/>
                        </a:lnTo>
                        <a:lnTo>
                          <a:pt x="91204" y="306864"/>
                        </a:lnTo>
                        <a:cubicBezTo>
                          <a:pt x="89827" y="308240"/>
                          <a:pt x="88133" y="308982"/>
                          <a:pt x="86332" y="308982"/>
                        </a:cubicBezTo>
                        <a:cubicBezTo>
                          <a:pt x="84637" y="308982"/>
                          <a:pt x="82836" y="308346"/>
                          <a:pt x="81565" y="306969"/>
                        </a:cubicBezTo>
                        <a:cubicBezTo>
                          <a:pt x="78811" y="304321"/>
                          <a:pt x="78811" y="299978"/>
                          <a:pt x="81565" y="297330"/>
                        </a:cubicBezTo>
                        <a:lnTo>
                          <a:pt x="127855" y="250512"/>
                        </a:lnTo>
                        <a:lnTo>
                          <a:pt x="83895" y="250723"/>
                        </a:lnTo>
                        <a:lnTo>
                          <a:pt x="53601" y="281336"/>
                        </a:lnTo>
                        <a:cubicBezTo>
                          <a:pt x="52224" y="282713"/>
                          <a:pt x="50529" y="283348"/>
                          <a:pt x="48728" y="283454"/>
                        </a:cubicBezTo>
                        <a:cubicBezTo>
                          <a:pt x="47034" y="283454"/>
                          <a:pt x="45233" y="282713"/>
                          <a:pt x="43962" y="281441"/>
                        </a:cubicBezTo>
                        <a:cubicBezTo>
                          <a:pt x="41207" y="278793"/>
                          <a:pt x="41207" y="274451"/>
                          <a:pt x="43856" y="271802"/>
                        </a:cubicBezTo>
                        <a:lnTo>
                          <a:pt x="64511" y="250829"/>
                        </a:lnTo>
                        <a:lnTo>
                          <a:pt x="6888" y="251147"/>
                        </a:lnTo>
                        <a:cubicBezTo>
                          <a:pt x="3074" y="251147"/>
                          <a:pt x="3" y="248181"/>
                          <a:pt x="3" y="244368"/>
                        </a:cubicBezTo>
                        <a:cubicBezTo>
                          <a:pt x="-103" y="240661"/>
                          <a:pt x="2969" y="237483"/>
                          <a:pt x="6782" y="237483"/>
                        </a:cubicBezTo>
                        <a:lnTo>
                          <a:pt x="63664" y="237165"/>
                        </a:lnTo>
                        <a:lnTo>
                          <a:pt x="43538" y="217357"/>
                        </a:lnTo>
                        <a:cubicBezTo>
                          <a:pt x="40890" y="214603"/>
                          <a:pt x="40890" y="210366"/>
                          <a:pt x="43538" y="207612"/>
                        </a:cubicBezTo>
                        <a:cubicBezTo>
                          <a:pt x="46186" y="204964"/>
                          <a:pt x="50529" y="204964"/>
                          <a:pt x="53177" y="207612"/>
                        </a:cubicBezTo>
                        <a:lnTo>
                          <a:pt x="83048" y="237059"/>
                        </a:lnTo>
                        <a:lnTo>
                          <a:pt x="127007" y="236847"/>
                        </a:lnTo>
                        <a:lnTo>
                          <a:pt x="81035" y="191406"/>
                        </a:lnTo>
                        <a:cubicBezTo>
                          <a:pt x="78281" y="188758"/>
                          <a:pt x="78281" y="184415"/>
                          <a:pt x="80929" y="181661"/>
                        </a:cubicBezTo>
                        <a:cubicBezTo>
                          <a:pt x="83578" y="179013"/>
                          <a:pt x="87921" y="179013"/>
                          <a:pt x="90569" y="181661"/>
                        </a:cubicBezTo>
                        <a:lnTo>
                          <a:pt x="146285" y="236741"/>
                        </a:lnTo>
                        <a:lnTo>
                          <a:pt x="216832" y="236318"/>
                        </a:lnTo>
                        <a:lnTo>
                          <a:pt x="192575" y="212379"/>
                        </a:lnTo>
                        <a:cubicBezTo>
                          <a:pt x="188973" y="208883"/>
                          <a:pt x="187808" y="203799"/>
                          <a:pt x="188973" y="199244"/>
                        </a:cubicBezTo>
                        <a:lnTo>
                          <a:pt x="92475" y="103806"/>
                        </a:lnTo>
                        <a:cubicBezTo>
                          <a:pt x="89721" y="101158"/>
                          <a:pt x="89721" y="96815"/>
                          <a:pt x="92370" y="94061"/>
                        </a:cubicBezTo>
                        <a:cubicBezTo>
                          <a:pt x="95018" y="91413"/>
                          <a:pt x="99361" y="91413"/>
                          <a:pt x="102009" y="94061"/>
                        </a:cubicBezTo>
                        <a:lnTo>
                          <a:pt x="198613" y="189499"/>
                        </a:lnTo>
                        <a:cubicBezTo>
                          <a:pt x="203167" y="188334"/>
                          <a:pt x="208252" y="189499"/>
                          <a:pt x="211747" y="192995"/>
                        </a:cubicBezTo>
                        <a:lnTo>
                          <a:pt x="236004" y="216934"/>
                        </a:lnTo>
                        <a:lnTo>
                          <a:pt x="235686" y="147659"/>
                        </a:lnTo>
                        <a:lnTo>
                          <a:pt x="179970" y="92578"/>
                        </a:lnTo>
                        <a:cubicBezTo>
                          <a:pt x="177215" y="89930"/>
                          <a:pt x="177215" y="85587"/>
                          <a:pt x="179864" y="82833"/>
                        </a:cubicBezTo>
                        <a:cubicBezTo>
                          <a:pt x="182512" y="80185"/>
                          <a:pt x="186855" y="80185"/>
                          <a:pt x="189503" y="82833"/>
                        </a:cubicBezTo>
                        <a:lnTo>
                          <a:pt x="235580" y="128275"/>
                        </a:lnTo>
                        <a:lnTo>
                          <a:pt x="235263" y="84316"/>
                        </a:lnTo>
                        <a:lnTo>
                          <a:pt x="205498" y="54869"/>
                        </a:lnTo>
                        <a:cubicBezTo>
                          <a:pt x="202743" y="52221"/>
                          <a:pt x="202743" y="47878"/>
                          <a:pt x="205392" y="45124"/>
                        </a:cubicBezTo>
                        <a:cubicBezTo>
                          <a:pt x="208040" y="42476"/>
                          <a:pt x="212383" y="42476"/>
                          <a:pt x="215031" y="45124"/>
                        </a:cubicBezTo>
                        <a:lnTo>
                          <a:pt x="235157" y="65038"/>
                        </a:lnTo>
                        <a:lnTo>
                          <a:pt x="234839" y="6885"/>
                        </a:lnTo>
                        <a:cubicBezTo>
                          <a:pt x="234839" y="3072"/>
                          <a:pt x="237911" y="0"/>
                          <a:pt x="241618" y="0"/>
                        </a:cubicBezTo>
                        <a:cubicBezTo>
                          <a:pt x="245326" y="0"/>
                          <a:pt x="248503" y="3072"/>
                          <a:pt x="248503" y="6779"/>
                        </a:cubicBezTo>
                        <a:lnTo>
                          <a:pt x="248821" y="65673"/>
                        </a:lnTo>
                        <a:lnTo>
                          <a:pt x="269582" y="44806"/>
                        </a:lnTo>
                        <a:cubicBezTo>
                          <a:pt x="272230" y="42158"/>
                          <a:pt x="276468" y="42052"/>
                          <a:pt x="279222" y="44806"/>
                        </a:cubicBezTo>
                        <a:cubicBezTo>
                          <a:pt x="281976" y="47560"/>
                          <a:pt x="281870" y="51691"/>
                          <a:pt x="279222" y="54445"/>
                        </a:cubicBezTo>
                        <a:lnTo>
                          <a:pt x="248927" y="85057"/>
                        </a:lnTo>
                        <a:lnTo>
                          <a:pt x="249245" y="129016"/>
                        </a:lnTo>
                        <a:lnTo>
                          <a:pt x="295428" y="82198"/>
                        </a:lnTo>
                        <a:cubicBezTo>
                          <a:pt x="298182" y="79549"/>
                          <a:pt x="302419" y="79549"/>
                          <a:pt x="305173" y="82198"/>
                        </a:cubicBezTo>
                        <a:cubicBezTo>
                          <a:pt x="307822" y="84846"/>
                          <a:pt x="307822" y="89188"/>
                          <a:pt x="305173" y="91837"/>
                        </a:cubicBezTo>
                        <a:lnTo>
                          <a:pt x="249351" y="148400"/>
                        </a:lnTo>
                        <a:lnTo>
                          <a:pt x="249669" y="216828"/>
                        </a:lnTo>
                        <a:lnTo>
                          <a:pt x="273608" y="192571"/>
                        </a:lnTo>
                        <a:cubicBezTo>
                          <a:pt x="277209" y="189075"/>
                          <a:pt x="282293" y="187910"/>
                          <a:pt x="286848" y="189075"/>
                        </a:cubicBezTo>
                        <a:lnTo>
                          <a:pt x="350192" y="124991"/>
                        </a:lnTo>
                        <a:lnTo>
                          <a:pt x="349556" y="14511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7" name="Freeform: Shape 556">
                    <a:extLst>
                      <a:ext uri="{FF2B5EF4-FFF2-40B4-BE49-F238E27FC236}">
                        <a16:creationId xmlns:a16="http://schemas.microsoft.com/office/drawing/2014/main" id="{3633FA9C-69C8-800D-0088-491DA17DE025}"/>
                      </a:ext>
                    </a:extLst>
                  </p:cNvPr>
                  <p:cNvSpPr/>
                  <p:nvPr/>
                </p:nvSpPr>
                <p:spPr>
                  <a:xfrm>
                    <a:off x="2779267" y="2376839"/>
                    <a:ext cx="277312" cy="276992"/>
                  </a:xfrm>
                  <a:custGeom>
                    <a:avLst/>
                    <a:gdLst>
                      <a:gd name="connsiteX0" fmla="*/ 273181 w 277312"/>
                      <a:gd name="connsiteY0" fmla="*/ 133889 h 276992"/>
                      <a:gd name="connsiteX1" fmla="*/ 240132 w 277312"/>
                      <a:gd name="connsiteY1" fmla="*/ 134100 h 276992"/>
                      <a:gd name="connsiteX2" fmla="*/ 251467 w 277312"/>
                      <a:gd name="connsiteY2" fmla="*/ 122661 h 276992"/>
                      <a:gd name="connsiteX3" fmla="*/ 251467 w 277312"/>
                      <a:gd name="connsiteY3" fmla="*/ 117153 h 276992"/>
                      <a:gd name="connsiteX4" fmla="*/ 245959 w 277312"/>
                      <a:gd name="connsiteY4" fmla="*/ 117153 h 276992"/>
                      <a:gd name="connsiteX5" fmla="*/ 229222 w 277312"/>
                      <a:gd name="connsiteY5" fmla="*/ 134100 h 276992"/>
                      <a:gd name="connsiteX6" fmla="*/ 204224 w 277312"/>
                      <a:gd name="connsiteY6" fmla="*/ 134100 h 276992"/>
                      <a:gd name="connsiteX7" fmla="*/ 230070 w 277312"/>
                      <a:gd name="connsiteY7" fmla="*/ 108043 h 276992"/>
                      <a:gd name="connsiteX8" fmla="*/ 230070 w 277312"/>
                      <a:gd name="connsiteY8" fmla="*/ 102535 h 276992"/>
                      <a:gd name="connsiteX9" fmla="*/ 224561 w 277312"/>
                      <a:gd name="connsiteY9" fmla="*/ 102535 h 276992"/>
                      <a:gd name="connsiteX10" fmla="*/ 193208 w 277312"/>
                      <a:gd name="connsiteY10" fmla="*/ 134206 h 276992"/>
                      <a:gd name="connsiteX11" fmla="*/ 153380 w 277312"/>
                      <a:gd name="connsiteY11" fmla="*/ 134418 h 276992"/>
                      <a:gd name="connsiteX12" fmla="*/ 167044 w 277312"/>
                      <a:gd name="connsiteY12" fmla="*/ 120648 h 276992"/>
                      <a:gd name="connsiteX13" fmla="*/ 168951 w 277312"/>
                      <a:gd name="connsiteY13" fmla="*/ 113127 h 276992"/>
                      <a:gd name="connsiteX14" fmla="*/ 223290 w 277312"/>
                      <a:gd name="connsiteY14" fmla="*/ 58258 h 276992"/>
                      <a:gd name="connsiteX15" fmla="*/ 223290 w 277312"/>
                      <a:gd name="connsiteY15" fmla="*/ 52750 h 276992"/>
                      <a:gd name="connsiteX16" fmla="*/ 217782 w 277312"/>
                      <a:gd name="connsiteY16" fmla="*/ 52750 h 276992"/>
                      <a:gd name="connsiteX17" fmla="*/ 163443 w 277312"/>
                      <a:gd name="connsiteY17" fmla="*/ 107619 h 276992"/>
                      <a:gd name="connsiteX18" fmla="*/ 155922 w 277312"/>
                      <a:gd name="connsiteY18" fmla="*/ 109632 h 276992"/>
                      <a:gd name="connsiteX19" fmla="*/ 142258 w 277312"/>
                      <a:gd name="connsiteY19" fmla="*/ 123402 h 276992"/>
                      <a:gd name="connsiteX20" fmla="*/ 142046 w 277312"/>
                      <a:gd name="connsiteY20" fmla="*/ 84422 h 276992"/>
                      <a:gd name="connsiteX21" fmla="*/ 173823 w 277312"/>
                      <a:gd name="connsiteY21" fmla="*/ 52327 h 276992"/>
                      <a:gd name="connsiteX22" fmla="*/ 173823 w 277312"/>
                      <a:gd name="connsiteY22" fmla="*/ 46819 h 276992"/>
                      <a:gd name="connsiteX23" fmla="*/ 168315 w 277312"/>
                      <a:gd name="connsiteY23" fmla="*/ 46819 h 276992"/>
                      <a:gd name="connsiteX24" fmla="*/ 142046 w 277312"/>
                      <a:gd name="connsiteY24" fmla="*/ 73406 h 276992"/>
                      <a:gd name="connsiteX25" fmla="*/ 142046 w 277312"/>
                      <a:gd name="connsiteY25" fmla="*/ 48408 h 276992"/>
                      <a:gd name="connsiteX26" fmla="*/ 159100 w 277312"/>
                      <a:gd name="connsiteY26" fmla="*/ 31036 h 276992"/>
                      <a:gd name="connsiteX27" fmla="*/ 159100 w 277312"/>
                      <a:gd name="connsiteY27" fmla="*/ 25528 h 276992"/>
                      <a:gd name="connsiteX28" fmla="*/ 153592 w 277312"/>
                      <a:gd name="connsiteY28" fmla="*/ 25528 h 276992"/>
                      <a:gd name="connsiteX29" fmla="*/ 141834 w 277312"/>
                      <a:gd name="connsiteY29" fmla="*/ 37391 h 276992"/>
                      <a:gd name="connsiteX30" fmla="*/ 141622 w 277312"/>
                      <a:gd name="connsiteY30" fmla="*/ 3919 h 276992"/>
                      <a:gd name="connsiteX31" fmla="*/ 137703 w 277312"/>
                      <a:gd name="connsiteY31" fmla="*/ 0 h 276992"/>
                      <a:gd name="connsiteX32" fmla="*/ 133784 w 277312"/>
                      <a:gd name="connsiteY32" fmla="*/ 3919 h 276992"/>
                      <a:gd name="connsiteX33" fmla="*/ 133995 w 277312"/>
                      <a:gd name="connsiteY33" fmla="*/ 36968 h 276992"/>
                      <a:gd name="connsiteX34" fmla="*/ 122556 w 277312"/>
                      <a:gd name="connsiteY34" fmla="*/ 25634 h 276992"/>
                      <a:gd name="connsiteX35" fmla="*/ 117047 w 277312"/>
                      <a:gd name="connsiteY35" fmla="*/ 25634 h 276992"/>
                      <a:gd name="connsiteX36" fmla="*/ 117047 w 277312"/>
                      <a:gd name="connsiteY36" fmla="*/ 31142 h 276992"/>
                      <a:gd name="connsiteX37" fmla="*/ 133995 w 277312"/>
                      <a:gd name="connsiteY37" fmla="*/ 47878 h 276992"/>
                      <a:gd name="connsiteX38" fmla="*/ 133995 w 277312"/>
                      <a:gd name="connsiteY38" fmla="*/ 72876 h 276992"/>
                      <a:gd name="connsiteX39" fmla="*/ 107938 w 277312"/>
                      <a:gd name="connsiteY39" fmla="*/ 47031 h 276992"/>
                      <a:gd name="connsiteX40" fmla="*/ 102430 w 277312"/>
                      <a:gd name="connsiteY40" fmla="*/ 47031 h 276992"/>
                      <a:gd name="connsiteX41" fmla="*/ 102430 w 277312"/>
                      <a:gd name="connsiteY41" fmla="*/ 52539 h 276992"/>
                      <a:gd name="connsiteX42" fmla="*/ 134101 w 277312"/>
                      <a:gd name="connsiteY42" fmla="*/ 83892 h 276992"/>
                      <a:gd name="connsiteX43" fmla="*/ 134313 w 277312"/>
                      <a:gd name="connsiteY43" fmla="*/ 123296 h 276992"/>
                      <a:gd name="connsiteX44" fmla="*/ 120543 w 277312"/>
                      <a:gd name="connsiteY44" fmla="*/ 109632 h 276992"/>
                      <a:gd name="connsiteX45" fmla="*/ 113022 w 277312"/>
                      <a:gd name="connsiteY45" fmla="*/ 107725 h 276992"/>
                      <a:gd name="connsiteX46" fmla="*/ 58153 w 277312"/>
                      <a:gd name="connsiteY46" fmla="*/ 53386 h 276992"/>
                      <a:gd name="connsiteX47" fmla="*/ 52645 w 277312"/>
                      <a:gd name="connsiteY47" fmla="*/ 53386 h 276992"/>
                      <a:gd name="connsiteX48" fmla="*/ 52645 w 277312"/>
                      <a:gd name="connsiteY48" fmla="*/ 58894 h 276992"/>
                      <a:gd name="connsiteX49" fmla="*/ 107514 w 277312"/>
                      <a:gd name="connsiteY49" fmla="*/ 113233 h 276992"/>
                      <a:gd name="connsiteX50" fmla="*/ 109527 w 277312"/>
                      <a:gd name="connsiteY50" fmla="*/ 120648 h 276992"/>
                      <a:gd name="connsiteX51" fmla="*/ 123297 w 277312"/>
                      <a:gd name="connsiteY51" fmla="*/ 134312 h 276992"/>
                      <a:gd name="connsiteX52" fmla="*/ 83257 w 277312"/>
                      <a:gd name="connsiteY52" fmla="*/ 134524 h 276992"/>
                      <a:gd name="connsiteX53" fmla="*/ 51586 w 277312"/>
                      <a:gd name="connsiteY53" fmla="*/ 103171 h 276992"/>
                      <a:gd name="connsiteX54" fmla="*/ 46078 w 277312"/>
                      <a:gd name="connsiteY54" fmla="*/ 103171 h 276992"/>
                      <a:gd name="connsiteX55" fmla="*/ 46078 w 277312"/>
                      <a:gd name="connsiteY55" fmla="*/ 108679 h 276992"/>
                      <a:gd name="connsiteX56" fmla="*/ 72241 w 277312"/>
                      <a:gd name="connsiteY56" fmla="*/ 134524 h 276992"/>
                      <a:gd name="connsiteX57" fmla="*/ 47243 w 277312"/>
                      <a:gd name="connsiteY57" fmla="*/ 134524 h 276992"/>
                      <a:gd name="connsiteX58" fmla="*/ 30294 w 277312"/>
                      <a:gd name="connsiteY58" fmla="*/ 117894 h 276992"/>
                      <a:gd name="connsiteX59" fmla="*/ 24786 w 277312"/>
                      <a:gd name="connsiteY59" fmla="*/ 117894 h 276992"/>
                      <a:gd name="connsiteX60" fmla="*/ 24786 w 277312"/>
                      <a:gd name="connsiteY60" fmla="*/ 123402 h 276992"/>
                      <a:gd name="connsiteX61" fmla="*/ 36226 w 277312"/>
                      <a:gd name="connsiteY61" fmla="*/ 134736 h 276992"/>
                      <a:gd name="connsiteX62" fmla="*/ 3919 w 277312"/>
                      <a:gd name="connsiteY62" fmla="*/ 134948 h 276992"/>
                      <a:gd name="connsiteX63" fmla="*/ 0 w 277312"/>
                      <a:gd name="connsiteY63" fmla="*/ 138867 h 276992"/>
                      <a:gd name="connsiteX64" fmla="*/ 3919 w 277312"/>
                      <a:gd name="connsiteY64" fmla="*/ 142786 h 276992"/>
                      <a:gd name="connsiteX65" fmla="*/ 36756 w 277312"/>
                      <a:gd name="connsiteY65" fmla="*/ 142574 h 276992"/>
                      <a:gd name="connsiteX66" fmla="*/ 24998 w 277312"/>
                      <a:gd name="connsiteY66" fmla="*/ 154438 h 276992"/>
                      <a:gd name="connsiteX67" fmla="*/ 24998 w 277312"/>
                      <a:gd name="connsiteY67" fmla="*/ 159946 h 276992"/>
                      <a:gd name="connsiteX68" fmla="*/ 27752 w 277312"/>
                      <a:gd name="connsiteY68" fmla="*/ 161111 h 276992"/>
                      <a:gd name="connsiteX69" fmla="*/ 30507 w 277312"/>
                      <a:gd name="connsiteY69" fmla="*/ 159946 h 276992"/>
                      <a:gd name="connsiteX70" fmla="*/ 47772 w 277312"/>
                      <a:gd name="connsiteY70" fmla="*/ 142574 h 276992"/>
                      <a:gd name="connsiteX71" fmla="*/ 72771 w 277312"/>
                      <a:gd name="connsiteY71" fmla="*/ 142574 h 276992"/>
                      <a:gd name="connsiteX72" fmla="*/ 46501 w 277312"/>
                      <a:gd name="connsiteY72" fmla="*/ 169056 h 276992"/>
                      <a:gd name="connsiteX73" fmla="*/ 46501 w 277312"/>
                      <a:gd name="connsiteY73" fmla="*/ 174564 h 276992"/>
                      <a:gd name="connsiteX74" fmla="*/ 49255 w 277312"/>
                      <a:gd name="connsiteY74" fmla="*/ 175729 h 276992"/>
                      <a:gd name="connsiteX75" fmla="*/ 52009 w 277312"/>
                      <a:gd name="connsiteY75" fmla="*/ 174564 h 276992"/>
                      <a:gd name="connsiteX76" fmla="*/ 83787 w 277312"/>
                      <a:gd name="connsiteY76" fmla="*/ 142468 h 276992"/>
                      <a:gd name="connsiteX77" fmla="*/ 123403 w 277312"/>
                      <a:gd name="connsiteY77" fmla="*/ 142257 h 276992"/>
                      <a:gd name="connsiteX78" fmla="*/ 109421 w 277312"/>
                      <a:gd name="connsiteY78" fmla="*/ 156345 h 276992"/>
                      <a:gd name="connsiteX79" fmla="*/ 107514 w 277312"/>
                      <a:gd name="connsiteY79" fmla="*/ 163865 h 276992"/>
                      <a:gd name="connsiteX80" fmla="*/ 53280 w 277312"/>
                      <a:gd name="connsiteY80" fmla="*/ 218734 h 276992"/>
                      <a:gd name="connsiteX81" fmla="*/ 53280 w 277312"/>
                      <a:gd name="connsiteY81" fmla="*/ 224242 h 276992"/>
                      <a:gd name="connsiteX82" fmla="*/ 56035 w 277312"/>
                      <a:gd name="connsiteY82" fmla="*/ 225407 h 276992"/>
                      <a:gd name="connsiteX83" fmla="*/ 58788 w 277312"/>
                      <a:gd name="connsiteY83" fmla="*/ 224242 h 276992"/>
                      <a:gd name="connsiteX84" fmla="*/ 113022 w 277312"/>
                      <a:gd name="connsiteY84" fmla="*/ 169373 h 276992"/>
                      <a:gd name="connsiteX85" fmla="*/ 115035 w 277312"/>
                      <a:gd name="connsiteY85" fmla="*/ 169691 h 276992"/>
                      <a:gd name="connsiteX86" fmla="*/ 120543 w 277312"/>
                      <a:gd name="connsiteY86" fmla="*/ 167361 h 276992"/>
                      <a:gd name="connsiteX87" fmla="*/ 134525 w 277312"/>
                      <a:gd name="connsiteY87" fmla="*/ 153273 h 276992"/>
                      <a:gd name="connsiteX88" fmla="*/ 134737 w 277312"/>
                      <a:gd name="connsiteY88" fmla="*/ 193736 h 276992"/>
                      <a:gd name="connsiteX89" fmla="*/ 103383 w 277312"/>
                      <a:gd name="connsiteY89" fmla="*/ 225407 h 276992"/>
                      <a:gd name="connsiteX90" fmla="*/ 103383 w 277312"/>
                      <a:gd name="connsiteY90" fmla="*/ 230916 h 276992"/>
                      <a:gd name="connsiteX91" fmla="*/ 106137 w 277312"/>
                      <a:gd name="connsiteY91" fmla="*/ 232081 h 276992"/>
                      <a:gd name="connsiteX92" fmla="*/ 108891 w 277312"/>
                      <a:gd name="connsiteY92" fmla="*/ 230916 h 276992"/>
                      <a:gd name="connsiteX93" fmla="*/ 134737 w 277312"/>
                      <a:gd name="connsiteY93" fmla="*/ 204752 h 276992"/>
                      <a:gd name="connsiteX94" fmla="*/ 134737 w 277312"/>
                      <a:gd name="connsiteY94" fmla="*/ 229750 h 276992"/>
                      <a:gd name="connsiteX95" fmla="*/ 118107 w 277312"/>
                      <a:gd name="connsiteY95" fmla="*/ 246698 h 276992"/>
                      <a:gd name="connsiteX96" fmla="*/ 118107 w 277312"/>
                      <a:gd name="connsiteY96" fmla="*/ 252206 h 276992"/>
                      <a:gd name="connsiteX97" fmla="*/ 123615 w 277312"/>
                      <a:gd name="connsiteY97" fmla="*/ 252206 h 276992"/>
                      <a:gd name="connsiteX98" fmla="*/ 134949 w 277312"/>
                      <a:gd name="connsiteY98" fmla="*/ 240766 h 276992"/>
                      <a:gd name="connsiteX99" fmla="*/ 135161 w 277312"/>
                      <a:gd name="connsiteY99" fmla="*/ 273073 h 276992"/>
                      <a:gd name="connsiteX100" fmla="*/ 139080 w 277312"/>
                      <a:gd name="connsiteY100" fmla="*/ 276993 h 276992"/>
                      <a:gd name="connsiteX101" fmla="*/ 142999 w 277312"/>
                      <a:gd name="connsiteY101" fmla="*/ 273073 h 276992"/>
                      <a:gd name="connsiteX102" fmla="*/ 142787 w 277312"/>
                      <a:gd name="connsiteY102" fmla="*/ 240237 h 276992"/>
                      <a:gd name="connsiteX103" fmla="*/ 154651 w 277312"/>
                      <a:gd name="connsiteY103" fmla="*/ 251994 h 276992"/>
                      <a:gd name="connsiteX104" fmla="*/ 157405 w 277312"/>
                      <a:gd name="connsiteY104" fmla="*/ 253160 h 276992"/>
                      <a:gd name="connsiteX105" fmla="*/ 160159 w 277312"/>
                      <a:gd name="connsiteY105" fmla="*/ 251994 h 276992"/>
                      <a:gd name="connsiteX106" fmla="*/ 160159 w 277312"/>
                      <a:gd name="connsiteY106" fmla="*/ 246486 h 276992"/>
                      <a:gd name="connsiteX107" fmla="*/ 142787 w 277312"/>
                      <a:gd name="connsiteY107" fmla="*/ 229221 h 276992"/>
                      <a:gd name="connsiteX108" fmla="*/ 142787 w 277312"/>
                      <a:gd name="connsiteY108" fmla="*/ 204222 h 276992"/>
                      <a:gd name="connsiteX109" fmla="*/ 169268 w 277312"/>
                      <a:gd name="connsiteY109" fmla="*/ 230492 h 276992"/>
                      <a:gd name="connsiteX110" fmla="*/ 174777 w 277312"/>
                      <a:gd name="connsiteY110" fmla="*/ 230492 h 276992"/>
                      <a:gd name="connsiteX111" fmla="*/ 174777 w 277312"/>
                      <a:gd name="connsiteY111" fmla="*/ 224984 h 276992"/>
                      <a:gd name="connsiteX112" fmla="*/ 142681 w 277312"/>
                      <a:gd name="connsiteY112" fmla="*/ 193206 h 276992"/>
                      <a:gd name="connsiteX113" fmla="*/ 142469 w 277312"/>
                      <a:gd name="connsiteY113" fmla="*/ 153167 h 276992"/>
                      <a:gd name="connsiteX114" fmla="*/ 156558 w 277312"/>
                      <a:gd name="connsiteY114" fmla="*/ 167149 h 276992"/>
                      <a:gd name="connsiteX115" fmla="*/ 162066 w 277312"/>
                      <a:gd name="connsiteY115" fmla="*/ 169373 h 276992"/>
                      <a:gd name="connsiteX116" fmla="*/ 164078 w 277312"/>
                      <a:gd name="connsiteY116" fmla="*/ 169056 h 276992"/>
                      <a:gd name="connsiteX117" fmla="*/ 218947 w 277312"/>
                      <a:gd name="connsiteY117" fmla="*/ 223289 h 276992"/>
                      <a:gd name="connsiteX118" fmla="*/ 221702 w 277312"/>
                      <a:gd name="connsiteY118" fmla="*/ 224454 h 276992"/>
                      <a:gd name="connsiteX119" fmla="*/ 224456 w 277312"/>
                      <a:gd name="connsiteY119" fmla="*/ 223289 h 276992"/>
                      <a:gd name="connsiteX120" fmla="*/ 224456 w 277312"/>
                      <a:gd name="connsiteY120" fmla="*/ 217781 h 276992"/>
                      <a:gd name="connsiteX121" fmla="*/ 169586 w 277312"/>
                      <a:gd name="connsiteY121" fmla="*/ 163548 h 276992"/>
                      <a:gd name="connsiteX122" fmla="*/ 167574 w 277312"/>
                      <a:gd name="connsiteY122" fmla="*/ 156027 h 276992"/>
                      <a:gd name="connsiteX123" fmla="*/ 153486 w 277312"/>
                      <a:gd name="connsiteY123" fmla="*/ 142045 h 276992"/>
                      <a:gd name="connsiteX124" fmla="*/ 192890 w 277312"/>
                      <a:gd name="connsiteY124" fmla="*/ 141833 h 276992"/>
                      <a:gd name="connsiteX125" fmla="*/ 224985 w 277312"/>
                      <a:gd name="connsiteY125" fmla="*/ 173610 h 276992"/>
                      <a:gd name="connsiteX126" fmla="*/ 227739 w 277312"/>
                      <a:gd name="connsiteY126" fmla="*/ 174775 h 276992"/>
                      <a:gd name="connsiteX127" fmla="*/ 230494 w 277312"/>
                      <a:gd name="connsiteY127" fmla="*/ 173610 h 276992"/>
                      <a:gd name="connsiteX128" fmla="*/ 230494 w 277312"/>
                      <a:gd name="connsiteY128" fmla="*/ 168102 h 276992"/>
                      <a:gd name="connsiteX129" fmla="*/ 203906 w 277312"/>
                      <a:gd name="connsiteY129" fmla="*/ 141833 h 276992"/>
                      <a:gd name="connsiteX130" fmla="*/ 228904 w 277312"/>
                      <a:gd name="connsiteY130" fmla="*/ 141833 h 276992"/>
                      <a:gd name="connsiteX131" fmla="*/ 246276 w 277312"/>
                      <a:gd name="connsiteY131" fmla="*/ 158887 h 276992"/>
                      <a:gd name="connsiteX132" fmla="*/ 249030 w 277312"/>
                      <a:gd name="connsiteY132" fmla="*/ 160052 h 276992"/>
                      <a:gd name="connsiteX133" fmla="*/ 251784 w 277312"/>
                      <a:gd name="connsiteY133" fmla="*/ 158887 h 276992"/>
                      <a:gd name="connsiteX134" fmla="*/ 251784 w 277312"/>
                      <a:gd name="connsiteY134" fmla="*/ 153379 h 276992"/>
                      <a:gd name="connsiteX135" fmla="*/ 239921 w 277312"/>
                      <a:gd name="connsiteY135" fmla="*/ 141621 h 276992"/>
                      <a:gd name="connsiteX136" fmla="*/ 273393 w 277312"/>
                      <a:gd name="connsiteY136" fmla="*/ 141409 h 276992"/>
                      <a:gd name="connsiteX137" fmla="*/ 277312 w 277312"/>
                      <a:gd name="connsiteY137" fmla="*/ 137490 h 276992"/>
                      <a:gd name="connsiteX138" fmla="*/ 273393 w 277312"/>
                      <a:gd name="connsiteY138" fmla="*/ 133571 h 276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</a:cxnLst>
                    <a:rect l="l" t="t" r="r" b="b"/>
                    <a:pathLst>
                      <a:path w="277312" h="276992">
                        <a:moveTo>
                          <a:pt x="273181" y="133889"/>
                        </a:moveTo>
                        <a:lnTo>
                          <a:pt x="240132" y="134100"/>
                        </a:lnTo>
                        <a:lnTo>
                          <a:pt x="251467" y="122661"/>
                        </a:lnTo>
                        <a:cubicBezTo>
                          <a:pt x="252950" y="121178"/>
                          <a:pt x="252950" y="118635"/>
                          <a:pt x="251467" y="117153"/>
                        </a:cubicBezTo>
                        <a:cubicBezTo>
                          <a:pt x="249984" y="115670"/>
                          <a:pt x="247441" y="115670"/>
                          <a:pt x="245959" y="117153"/>
                        </a:cubicBezTo>
                        <a:lnTo>
                          <a:pt x="229222" y="134100"/>
                        </a:lnTo>
                        <a:lnTo>
                          <a:pt x="204224" y="134100"/>
                        </a:lnTo>
                        <a:cubicBezTo>
                          <a:pt x="204224" y="134100"/>
                          <a:pt x="230070" y="108043"/>
                          <a:pt x="230070" y="108043"/>
                        </a:cubicBezTo>
                        <a:cubicBezTo>
                          <a:pt x="231553" y="106560"/>
                          <a:pt x="231553" y="104018"/>
                          <a:pt x="230070" y="102535"/>
                        </a:cubicBezTo>
                        <a:cubicBezTo>
                          <a:pt x="228587" y="101052"/>
                          <a:pt x="226045" y="101052"/>
                          <a:pt x="224561" y="102535"/>
                        </a:cubicBezTo>
                        <a:lnTo>
                          <a:pt x="193208" y="134206"/>
                        </a:lnTo>
                        <a:lnTo>
                          <a:pt x="153380" y="134418"/>
                        </a:lnTo>
                        <a:lnTo>
                          <a:pt x="167044" y="120648"/>
                        </a:lnTo>
                        <a:cubicBezTo>
                          <a:pt x="169057" y="118635"/>
                          <a:pt x="169692" y="115776"/>
                          <a:pt x="168951" y="113127"/>
                        </a:cubicBezTo>
                        <a:lnTo>
                          <a:pt x="223290" y="58258"/>
                        </a:lnTo>
                        <a:cubicBezTo>
                          <a:pt x="224773" y="56776"/>
                          <a:pt x="224773" y="54233"/>
                          <a:pt x="223290" y="52750"/>
                        </a:cubicBezTo>
                        <a:cubicBezTo>
                          <a:pt x="221808" y="51267"/>
                          <a:pt x="219265" y="51267"/>
                          <a:pt x="217782" y="52750"/>
                        </a:cubicBezTo>
                        <a:lnTo>
                          <a:pt x="163443" y="107619"/>
                        </a:lnTo>
                        <a:cubicBezTo>
                          <a:pt x="160901" y="106984"/>
                          <a:pt x="157935" y="107619"/>
                          <a:pt x="155922" y="109632"/>
                        </a:cubicBezTo>
                        <a:lnTo>
                          <a:pt x="142258" y="123402"/>
                        </a:lnTo>
                        <a:lnTo>
                          <a:pt x="142046" y="84422"/>
                        </a:lnTo>
                        <a:lnTo>
                          <a:pt x="173823" y="52327"/>
                        </a:lnTo>
                        <a:cubicBezTo>
                          <a:pt x="175306" y="50844"/>
                          <a:pt x="175306" y="48302"/>
                          <a:pt x="173823" y="46819"/>
                        </a:cubicBezTo>
                        <a:cubicBezTo>
                          <a:pt x="172340" y="45336"/>
                          <a:pt x="169798" y="45336"/>
                          <a:pt x="168315" y="46819"/>
                        </a:cubicBezTo>
                        <a:lnTo>
                          <a:pt x="142046" y="73406"/>
                        </a:lnTo>
                        <a:lnTo>
                          <a:pt x="142046" y="48408"/>
                        </a:lnTo>
                        <a:cubicBezTo>
                          <a:pt x="142046" y="48408"/>
                          <a:pt x="159100" y="31036"/>
                          <a:pt x="159100" y="31036"/>
                        </a:cubicBezTo>
                        <a:cubicBezTo>
                          <a:pt x="160583" y="29553"/>
                          <a:pt x="160583" y="27011"/>
                          <a:pt x="159100" y="25528"/>
                        </a:cubicBezTo>
                        <a:cubicBezTo>
                          <a:pt x="157617" y="24045"/>
                          <a:pt x="155074" y="24045"/>
                          <a:pt x="153592" y="25528"/>
                        </a:cubicBezTo>
                        <a:lnTo>
                          <a:pt x="141834" y="37391"/>
                        </a:lnTo>
                        <a:lnTo>
                          <a:pt x="141622" y="3919"/>
                        </a:lnTo>
                        <a:cubicBezTo>
                          <a:pt x="141622" y="1801"/>
                          <a:pt x="139821" y="0"/>
                          <a:pt x="137703" y="0"/>
                        </a:cubicBezTo>
                        <a:cubicBezTo>
                          <a:pt x="135584" y="0"/>
                          <a:pt x="133784" y="1801"/>
                          <a:pt x="133784" y="3919"/>
                        </a:cubicBezTo>
                        <a:lnTo>
                          <a:pt x="133995" y="36968"/>
                        </a:lnTo>
                        <a:lnTo>
                          <a:pt x="122556" y="25634"/>
                        </a:lnTo>
                        <a:cubicBezTo>
                          <a:pt x="121073" y="24151"/>
                          <a:pt x="118530" y="24151"/>
                          <a:pt x="117047" y="25634"/>
                        </a:cubicBezTo>
                        <a:cubicBezTo>
                          <a:pt x="115565" y="27117"/>
                          <a:pt x="115565" y="29659"/>
                          <a:pt x="117047" y="31142"/>
                        </a:cubicBezTo>
                        <a:lnTo>
                          <a:pt x="133995" y="47878"/>
                        </a:lnTo>
                        <a:lnTo>
                          <a:pt x="133995" y="72876"/>
                        </a:lnTo>
                        <a:cubicBezTo>
                          <a:pt x="133995" y="72876"/>
                          <a:pt x="107938" y="47031"/>
                          <a:pt x="107938" y="47031"/>
                        </a:cubicBezTo>
                        <a:cubicBezTo>
                          <a:pt x="106455" y="45548"/>
                          <a:pt x="103913" y="45548"/>
                          <a:pt x="102430" y="47031"/>
                        </a:cubicBezTo>
                        <a:cubicBezTo>
                          <a:pt x="100947" y="48513"/>
                          <a:pt x="100947" y="51056"/>
                          <a:pt x="102430" y="52539"/>
                        </a:cubicBezTo>
                        <a:lnTo>
                          <a:pt x="134101" y="83892"/>
                        </a:lnTo>
                        <a:lnTo>
                          <a:pt x="134313" y="123296"/>
                        </a:lnTo>
                        <a:lnTo>
                          <a:pt x="120543" y="109632"/>
                        </a:lnTo>
                        <a:cubicBezTo>
                          <a:pt x="118530" y="107619"/>
                          <a:pt x="115670" y="106984"/>
                          <a:pt x="113022" y="107725"/>
                        </a:cubicBezTo>
                        <a:lnTo>
                          <a:pt x="58153" y="53386"/>
                        </a:lnTo>
                        <a:cubicBezTo>
                          <a:pt x="56670" y="51903"/>
                          <a:pt x="54128" y="51903"/>
                          <a:pt x="52645" y="53386"/>
                        </a:cubicBezTo>
                        <a:cubicBezTo>
                          <a:pt x="51162" y="54869"/>
                          <a:pt x="51162" y="57411"/>
                          <a:pt x="52645" y="58894"/>
                        </a:cubicBezTo>
                        <a:lnTo>
                          <a:pt x="107514" y="113233"/>
                        </a:lnTo>
                        <a:cubicBezTo>
                          <a:pt x="106879" y="115776"/>
                          <a:pt x="107514" y="118635"/>
                          <a:pt x="109527" y="120648"/>
                        </a:cubicBezTo>
                        <a:lnTo>
                          <a:pt x="123297" y="134312"/>
                        </a:lnTo>
                        <a:lnTo>
                          <a:pt x="83257" y="134524"/>
                        </a:lnTo>
                        <a:lnTo>
                          <a:pt x="51586" y="103171"/>
                        </a:lnTo>
                        <a:cubicBezTo>
                          <a:pt x="50102" y="101688"/>
                          <a:pt x="47560" y="101688"/>
                          <a:pt x="46078" y="103171"/>
                        </a:cubicBezTo>
                        <a:cubicBezTo>
                          <a:pt x="44594" y="104653"/>
                          <a:pt x="44594" y="107196"/>
                          <a:pt x="46078" y="108679"/>
                        </a:cubicBezTo>
                        <a:lnTo>
                          <a:pt x="72241" y="134524"/>
                        </a:lnTo>
                        <a:lnTo>
                          <a:pt x="47243" y="134524"/>
                        </a:lnTo>
                        <a:cubicBezTo>
                          <a:pt x="47243" y="134524"/>
                          <a:pt x="30294" y="117894"/>
                          <a:pt x="30294" y="117894"/>
                        </a:cubicBezTo>
                        <a:cubicBezTo>
                          <a:pt x="28812" y="116411"/>
                          <a:pt x="26269" y="116411"/>
                          <a:pt x="24786" y="117894"/>
                        </a:cubicBezTo>
                        <a:cubicBezTo>
                          <a:pt x="23303" y="119377"/>
                          <a:pt x="23303" y="121919"/>
                          <a:pt x="24786" y="123402"/>
                        </a:cubicBezTo>
                        <a:lnTo>
                          <a:pt x="36226" y="134736"/>
                        </a:lnTo>
                        <a:lnTo>
                          <a:pt x="3919" y="134948"/>
                        </a:lnTo>
                        <a:cubicBezTo>
                          <a:pt x="1801" y="134948"/>
                          <a:pt x="0" y="136749"/>
                          <a:pt x="0" y="138867"/>
                        </a:cubicBezTo>
                        <a:cubicBezTo>
                          <a:pt x="0" y="140986"/>
                          <a:pt x="1801" y="142786"/>
                          <a:pt x="3919" y="142786"/>
                        </a:cubicBezTo>
                        <a:lnTo>
                          <a:pt x="36756" y="142574"/>
                        </a:lnTo>
                        <a:lnTo>
                          <a:pt x="24998" y="154438"/>
                        </a:lnTo>
                        <a:cubicBezTo>
                          <a:pt x="23515" y="155921"/>
                          <a:pt x="23515" y="158463"/>
                          <a:pt x="24998" y="159946"/>
                        </a:cubicBezTo>
                        <a:cubicBezTo>
                          <a:pt x="25740" y="160687"/>
                          <a:pt x="26799" y="161111"/>
                          <a:pt x="27752" y="161111"/>
                        </a:cubicBezTo>
                        <a:cubicBezTo>
                          <a:pt x="28706" y="161111"/>
                          <a:pt x="29765" y="160687"/>
                          <a:pt x="30507" y="159946"/>
                        </a:cubicBezTo>
                        <a:lnTo>
                          <a:pt x="47772" y="142574"/>
                        </a:lnTo>
                        <a:lnTo>
                          <a:pt x="72771" y="142574"/>
                        </a:lnTo>
                        <a:cubicBezTo>
                          <a:pt x="72771" y="142574"/>
                          <a:pt x="46501" y="169056"/>
                          <a:pt x="46501" y="169056"/>
                        </a:cubicBezTo>
                        <a:cubicBezTo>
                          <a:pt x="45018" y="170539"/>
                          <a:pt x="45018" y="173081"/>
                          <a:pt x="46501" y="174564"/>
                        </a:cubicBezTo>
                        <a:cubicBezTo>
                          <a:pt x="47243" y="175305"/>
                          <a:pt x="48302" y="175729"/>
                          <a:pt x="49255" y="175729"/>
                        </a:cubicBezTo>
                        <a:cubicBezTo>
                          <a:pt x="50208" y="175729"/>
                          <a:pt x="51268" y="175305"/>
                          <a:pt x="52009" y="174564"/>
                        </a:cubicBezTo>
                        <a:lnTo>
                          <a:pt x="83787" y="142468"/>
                        </a:lnTo>
                        <a:lnTo>
                          <a:pt x="123403" y="142257"/>
                        </a:lnTo>
                        <a:lnTo>
                          <a:pt x="109421" y="156345"/>
                        </a:lnTo>
                        <a:cubicBezTo>
                          <a:pt x="107408" y="158357"/>
                          <a:pt x="106773" y="161217"/>
                          <a:pt x="107514" y="163865"/>
                        </a:cubicBezTo>
                        <a:lnTo>
                          <a:pt x="53280" y="218734"/>
                        </a:lnTo>
                        <a:cubicBezTo>
                          <a:pt x="51797" y="220217"/>
                          <a:pt x="51797" y="222759"/>
                          <a:pt x="53280" y="224242"/>
                        </a:cubicBezTo>
                        <a:cubicBezTo>
                          <a:pt x="54022" y="224984"/>
                          <a:pt x="55081" y="225407"/>
                          <a:pt x="56035" y="225407"/>
                        </a:cubicBezTo>
                        <a:cubicBezTo>
                          <a:pt x="56988" y="225407"/>
                          <a:pt x="58047" y="224984"/>
                          <a:pt x="58788" y="224242"/>
                        </a:cubicBezTo>
                        <a:lnTo>
                          <a:pt x="113022" y="169373"/>
                        </a:lnTo>
                        <a:cubicBezTo>
                          <a:pt x="113658" y="169585"/>
                          <a:pt x="114293" y="169691"/>
                          <a:pt x="115035" y="169691"/>
                        </a:cubicBezTo>
                        <a:cubicBezTo>
                          <a:pt x="117047" y="169691"/>
                          <a:pt x="119060" y="168950"/>
                          <a:pt x="120543" y="167361"/>
                        </a:cubicBezTo>
                        <a:lnTo>
                          <a:pt x="134525" y="153273"/>
                        </a:lnTo>
                        <a:lnTo>
                          <a:pt x="134737" y="193736"/>
                        </a:lnTo>
                        <a:lnTo>
                          <a:pt x="103383" y="225407"/>
                        </a:lnTo>
                        <a:cubicBezTo>
                          <a:pt x="101900" y="226890"/>
                          <a:pt x="101900" y="229433"/>
                          <a:pt x="103383" y="230916"/>
                        </a:cubicBezTo>
                        <a:cubicBezTo>
                          <a:pt x="104124" y="231657"/>
                          <a:pt x="105184" y="232081"/>
                          <a:pt x="106137" y="232081"/>
                        </a:cubicBezTo>
                        <a:cubicBezTo>
                          <a:pt x="107090" y="232081"/>
                          <a:pt x="108150" y="231657"/>
                          <a:pt x="108891" y="230916"/>
                        </a:cubicBezTo>
                        <a:lnTo>
                          <a:pt x="134737" y="204752"/>
                        </a:lnTo>
                        <a:lnTo>
                          <a:pt x="134737" y="229750"/>
                        </a:lnTo>
                        <a:cubicBezTo>
                          <a:pt x="134737" y="229750"/>
                          <a:pt x="118107" y="246698"/>
                          <a:pt x="118107" y="246698"/>
                        </a:cubicBezTo>
                        <a:cubicBezTo>
                          <a:pt x="116624" y="248181"/>
                          <a:pt x="116624" y="250723"/>
                          <a:pt x="118107" y="252206"/>
                        </a:cubicBezTo>
                        <a:cubicBezTo>
                          <a:pt x="119590" y="253689"/>
                          <a:pt x="122132" y="253689"/>
                          <a:pt x="123615" y="252206"/>
                        </a:cubicBezTo>
                        <a:lnTo>
                          <a:pt x="134949" y="240766"/>
                        </a:lnTo>
                        <a:lnTo>
                          <a:pt x="135161" y="273073"/>
                        </a:lnTo>
                        <a:cubicBezTo>
                          <a:pt x="135161" y="275192"/>
                          <a:pt x="136961" y="276993"/>
                          <a:pt x="139080" y="276993"/>
                        </a:cubicBezTo>
                        <a:cubicBezTo>
                          <a:pt x="141198" y="276993"/>
                          <a:pt x="142999" y="275192"/>
                          <a:pt x="142999" y="273073"/>
                        </a:cubicBezTo>
                        <a:lnTo>
                          <a:pt x="142787" y="240237"/>
                        </a:lnTo>
                        <a:lnTo>
                          <a:pt x="154651" y="251994"/>
                        </a:lnTo>
                        <a:cubicBezTo>
                          <a:pt x="155392" y="252736"/>
                          <a:pt x="156452" y="253160"/>
                          <a:pt x="157405" y="253160"/>
                        </a:cubicBezTo>
                        <a:cubicBezTo>
                          <a:pt x="158358" y="253160"/>
                          <a:pt x="159417" y="252736"/>
                          <a:pt x="160159" y="251994"/>
                        </a:cubicBezTo>
                        <a:cubicBezTo>
                          <a:pt x="161642" y="250511"/>
                          <a:pt x="161642" y="247969"/>
                          <a:pt x="160159" y="246486"/>
                        </a:cubicBezTo>
                        <a:lnTo>
                          <a:pt x="142787" y="229221"/>
                        </a:lnTo>
                        <a:lnTo>
                          <a:pt x="142787" y="204222"/>
                        </a:lnTo>
                        <a:cubicBezTo>
                          <a:pt x="142787" y="204222"/>
                          <a:pt x="169268" y="230492"/>
                          <a:pt x="169268" y="230492"/>
                        </a:cubicBezTo>
                        <a:cubicBezTo>
                          <a:pt x="170752" y="231975"/>
                          <a:pt x="173294" y="231975"/>
                          <a:pt x="174777" y="230492"/>
                        </a:cubicBezTo>
                        <a:cubicBezTo>
                          <a:pt x="176260" y="229009"/>
                          <a:pt x="176260" y="226467"/>
                          <a:pt x="174777" y="224984"/>
                        </a:cubicBezTo>
                        <a:lnTo>
                          <a:pt x="142681" y="193206"/>
                        </a:lnTo>
                        <a:lnTo>
                          <a:pt x="142469" y="153167"/>
                        </a:lnTo>
                        <a:lnTo>
                          <a:pt x="156558" y="167149"/>
                        </a:lnTo>
                        <a:cubicBezTo>
                          <a:pt x="158040" y="168632"/>
                          <a:pt x="160053" y="169373"/>
                          <a:pt x="162066" y="169373"/>
                        </a:cubicBezTo>
                        <a:cubicBezTo>
                          <a:pt x="162701" y="169373"/>
                          <a:pt x="163337" y="169267"/>
                          <a:pt x="164078" y="169056"/>
                        </a:cubicBezTo>
                        <a:lnTo>
                          <a:pt x="218947" y="223289"/>
                        </a:lnTo>
                        <a:cubicBezTo>
                          <a:pt x="219689" y="224030"/>
                          <a:pt x="220748" y="224454"/>
                          <a:pt x="221702" y="224454"/>
                        </a:cubicBezTo>
                        <a:cubicBezTo>
                          <a:pt x="222655" y="224454"/>
                          <a:pt x="223714" y="224030"/>
                          <a:pt x="224456" y="223289"/>
                        </a:cubicBezTo>
                        <a:cubicBezTo>
                          <a:pt x="225938" y="221806"/>
                          <a:pt x="225938" y="219264"/>
                          <a:pt x="224456" y="217781"/>
                        </a:cubicBezTo>
                        <a:lnTo>
                          <a:pt x="169586" y="163548"/>
                        </a:lnTo>
                        <a:cubicBezTo>
                          <a:pt x="170222" y="160899"/>
                          <a:pt x="169586" y="158039"/>
                          <a:pt x="167574" y="156027"/>
                        </a:cubicBezTo>
                        <a:lnTo>
                          <a:pt x="153486" y="142045"/>
                        </a:lnTo>
                        <a:lnTo>
                          <a:pt x="192890" y="141833"/>
                        </a:lnTo>
                        <a:lnTo>
                          <a:pt x="224985" y="173610"/>
                        </a:lnTo>
                        <a:cubicBezTo>
                          <a:pt x="225727" y="174352"/>
                          <a:pt x="226786" y="174775"/>
                          <a:pt x="227739" y="174775"/>
                        </a:cubicBezTo>
                        <a:cubicBezTo>
                          <a:pt x="228693" y="174775"/>
                          <a:pt x="229752" y="174352"/>
                          <a:pt x="230494" y="173610"/>
                        </a:cubicBezTo>
                        <a:cubicBezTo>
                          <a:pt x="231976" y="172127"/>
                          <a:pt x="231976" y="169585"/>
                          <a:pt x="230494" y="168102"/>
                        </a:cubicBezTo>
                        <a:lnTo>
                          <a:pt x="203906" y="141833"/>
                        </a:lnTo>
                        <a:lnTo>
                          <a:pt x="228904" y="141833"/>
                        </a:lnTo>
                        <a:cubicBezTo>
                          <a:pt x="228904" y="141833"/>
                          <a:pt x="246276" y="158887"/>
                          <a:pt x="246276" y="158887"/>
                        </a:cubicBezTo>
                        <a:cubicBezTo>
                          <a:pt x="247018" y="159628"/>
                          <a:pt x="248077" y="160052"/>
                          <a:pt x="249030" y="160052"/>
                        </a:cubicBezTo>
                        <a:cubicBezTo>
                          <a:pt x="249984" y="160052"/>
                          <a:pt x="251043" y="159628"/>
                          <a:pt x="251784" y="158887"/>
                        </a:cubicBezTo>
                        <a:cubicBezTo>
                          <a:pt x="253267" y="157404"/>
                          <a:pt x="253267" y="154862"/>
                          <a:pt x="251784" y="153379"/>
                        </a:cubicBezTo>
                        <a:lnTo>
                          <a:pt x="239921" y="141621"/>
                        </a:lnTo>
                        <a:lnTo>
                          <a:pt x="273393" y="141409"/>
                        </a:lnTo>
                        <a:cubicBezTo>
                          <a:pt x="275512" y="141409"/>
                          <a:pt x="277312" y="139609"/>
                          <a:pt x="277312" y="137490"/>
                        </a:cubicBezTo>
                        <a:cubicBezTo>
                          <a:pt x="277312" y="135372"/>
                          <a:pt x="275512" y="133571"/>
                          <a:pt x="273393" y="13357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8" name="Freeform: Shape 557">
                    <a:extLst>
                      <a:ext uri="{FF2B5EF4-FFF2-40B4-BE49-F238E27FC236}">
                        <a16:creationId xmlns:a16="http://schemas.microsoft.com/office/drawing/2014/main" id="{346F35D2-1A6B-361E-8F91-4C6F33B7E153}"/>
                      </a:ext>
                    </a:extLst>
                  </p:cNvPr>
                  <p:cNvSpPr/>
                  <p:nvPr/>
                </p:nvSpPr>
                <p:spPr>
                  <a:xfrm>
                    <a:off x="2020736" y="1654646"/>
                    <a:ext cx="469672" cy="469669"/>
                  </a:xfrm>
                  <a:custGeom>
                    <a:avLst/>
                    <a:gdLst>
                      <a:gd name="connsiteX0" fmla="*/ 469567 w 469672"/>
                      <a:gd name="connsiteY0" fmla="*/ 233246 h 469669"/>
                      <a:gd name="connsiteX1" fmla="*/ 462999 w 469672"/>
                      <a:gd name="connsiteY1" fmla="*/ 239813 h 469669"/>
                      <a:gd name="connsiteX2" fmla="*/ 406223 w 469672"/>
                      <a:gd name="connsiteY2" fmla="*/ 240131 h 469669"/>
                      <a:gd name="connsiteX3" fmla="*/ 426455 w 469672"/>
                      <a:gd name="connsiteY3" fmla="*/ 260045 h 469669"/>
                      <a:gd name="connsiteX4" fmla="*/ 426455 w 469672"/>
                      <a:gd name="connsiteY4" fmla="*/ 269366 h 469669"/>
                      <a:gd name="connsiteX5" fmla="*/ 421794 w 469672"/>
                      <a:gd name="connsiteY5" fmla="*/ 271379 h 469669"/>
                      <a:gd name="connsiteX6" fmla="*/ 417134 w 469672"/>
                      <a:gd name="connsiteY6" fmla="*/ 269472 h 469669"/>
                      <a:gd name="connsiteX7" fmla="*/ 387581 w 469672"/>
                      <a:gd name="connsiteY7" fmla="*/ 240237 h 469669"/>
                      <a:gd name="connsiteX8" fmla="*/ 345210 w 469672"/>
                      <a:gd name="connsiteY8" fmla="*/ 240449 h 469669"/>
                      <a:gd name="connsiteX9" fmla="*/ 390335 w 469672"/>
                      <a:gd name="connsiteY9" fmla="*/ 285149 h 469669"/>
                      <a:gd name="connsiteX10" fmla="*/ 390335 w 469672"/>
                      <a:gd name="connsiteY10" fmla="*/ 294470 h 469669"/>
                      <a:gd name="connsiteX11" fmla="*/ 385674 w 469672"/>
                      <a:gd name="connsiteY11" fmla="*/ 296377 h 469669"/>
                      <a:gd name="connsiteX12" fmla="*/ 381013 w 469672"/>
                      <a:gd name="connsiteY12" fmla="*/ 294470 h 469669"/>
                      <a:gd name="connsiteX13" fmla="*/ 326462 w 469672"/>
                      <a:gd name="connsiteY13" fmla="*/ 240555 h 469669"/>
                      <a:gd name="connsiteX14" fmla="*/ 259729 w 469672"/>
                      <a:gd name="connsiteY14" fmla="*/ 240978 h 469669"/>
                      <a:gd name="connsiteX15" fmla="*/ 283562 w 469672"/>
                      <a:gd name="connsiteY15" fmla="*/ 264599 h 469669"/>
                      <a:gd name="connsiteX16" fmla="*/ 287057 w 469672"/>
                      <a:gd name="connsiteY16" fmla="*/ 277310 h 469669"/>
                      <a:gd name="connsiteX17" fmla="*/ 380166 w 469672"/>
                      <a:gd name="connsiteY17" fmla="*/ 369359 h 469669"/>
                      <a:gd name="connsiteX18" fmla="*/ 380166 w 469672"/>
                      <a:gd name="connsiteY18" fmla="*/ 378680 h 469669"/>
                      <a:gd name="connsiteX19" fmla="*/ 375505 w 469672"/>
                      <a:gd name="connsiteY19" fmla="*/ 380693 h 469669"/>
                      <a:gd name="connsiteX20" fmla="*/ 370844 w 469672"/>
                      <a:gd name="connsiteY20" fmla="*/ 378786 h 469669"/>
                      <a:gd name="connsiteX21" fmla="*/ 277736 w 469672"/>
                      <a:gd name="connsiteY21" fmla="*/ 286632 h 469669"/>
                      <a:gd name="connsiteX22" fmla="*/ 274346 w 469672"/>
                      <a:gd name="connsiteY22" fmla="*/ 287161 h 469669"/>
                      <a:gd name="connsiteX23" fmla="*/ 265025 w 469672"/>
                      <a:gd name="connsiteY23" fmla="*/ 283348 h 469669"/>
                      <a:gd name="connsiteX24" fmla="*/ 241086 w 469672"/>
                      <a:gd name="connsiteY24" fmla="*/ 259727 h 469669"/>
                      <a:gd name="connsiteX25" fmla="*/ 241510 w 469672"/>
                      <a:gd name="connsiteY25" fmla="*/ 327625 h 469669"/>
                      <a:gd name="connsiteX26" fmla="*/ 295955 w 469672"/>
                      <a:gd name="connsiteY26" fmla="*/ 381540 h 469669"/>
                      <a:gd name="connsiteX27" fmla="*/ 296061 w 469672"/>
                      <a:gd name="connsiteY27" fmla="*/ 390861 h 469669"/>
                      <a:gd name="connsiteX28" fmla="*/ 286740 w 469672"/>
                      <a:gd name="connsiteY28" fmla="*/ 390967 h 469669"/>
                      <a:gd name="connsiteX29" fmla="*/ 241616 w 469672"/>
                      <a:gd name="connsiteY29" fmla="*/ 346373 h 469669"/>
                      <a:gd name="connsiteX30" fmla="*/ 241827 w 469672"/>
                      <a:gd name="connsiteY30" fmla="*/ 388743 h 469669"/>
                      <a:gd name="connsiteX31" fmla="*/ 271381 w 469672"/>
                      <a:gd name="connsiteY31" fmla="*/ 417978 h 469669"/>
                      <a:gd name="connsiteX32" fmla="*/ 271381 w 469672"/>
                      <a:gd name="connsiteY32" fmla="*/ 427300 h 469669"/>
                      <a:gd name="connsiteX33" fmla="*/ 266720 w 469672"/>
                      <a:gd name="connsiteY33" fmla="*/ 429312 h 469669"/>
                      <a:gd name="connsiteX34" fmla="*/ 262059 w 469672"/>
                      <a:gd name="connsiteY34" fmla="*/ 427405 h 469669"/>
                      <a:gd name="connsiteX35" fmla="*/ 241933 w 469672"/>
                      <a:gd name="connsiteY35" fmla="*/ 407386 h 469669"/>
                      <a:gd name="connsiteX36" fmla="*/ 242251 w 469672"/>
                      <a:gd name="connsiteY36" fmla="*/ 463102 h 469669"/>
                      <a:gd name="connsiteX37" fmla="*/ 235684 w 469672"/>
                      <a:gd name="connsiteY37" fmla="*/ 469669 h 469669"/>
                      <a:gd name="connsiteX38" fmla="*/ 229010 w 469672"/>
                      <a:gd name="connsiteY38" fmla="*/ 463102 h 469669"/>
                      <a:gd name="connsiteX39" fmla="*/ 228799 w 469672"/>
                      <a:gd name="connsiteY39" fmla="*/ 408233 h 469669"/>
                      <a:gd name="connsiteX40" fmla="*/ 209520 w 469672"/>
                      <a:gd name="connsiteY40" fmla="*/ 427617 h 469669"/>
                      <a:gd name="connsiteX41" fmla="*/ 200199 w 469672"/>
                      <a:gd name="connsiteY41" fmla="*/ 427723 h 469669"/>
                      <a:gd name="connsiteX42" fmla="*/ 200199 w 469672"/>
                      <a:gd name="connsiteY42" fmla="*/ 418402 h 469669"/>
                      <a:gd name="connsiteX43" fmla="*/ 228693 w 469672"/>
                      <a:gd name="connsiteY43" fmla="*/ 389590 h 469669"/>
                      <a:gd name="connsiteX44" fmla="*/ 228375 w 469672"/>
                      <a:gd name="connsiteY44" fmla="*/ 347115 h 469669"/>
                      <a:gd name="connsiteX45" fmla="*/ 184522 w 469672"/>
                      <a:gd name="connsiteY45" fmla="*/ 391497 h 469669"/>
                      <a:gd name="connsiteX46" fmla="*/ 179861 w 469672"/>
                      <a:gd name="connsiteY46" fmla="*/ 393510 h 469669"/>
                      <a:gd name="connsiteX47" fmla="*/ 175200 w 469672"/>
                      <a:gd name="connsiteY47" fmla="*/ 391603 h 469669"/>
                      <a:gd name="connsiteX48" fmla="*/ 175200 w 469672"/>
                      <a:gd name="connsiteY48" fmla="*/ 382282 h 469669"/>
                      <a:gd name="connsiteX49" fmla="*/ 228375 w 469672"/>
                      <a:gd name="connsiteY49" fmla="*/ 328472 h 469669"/>
                      <a:gd name="connsiteX50" fmla="*/ 228057 w 469672"/>
                      <a:gd name="connsiteY50" fmla="*/ 259727 h 469669"/>
                      <a:gd name="connsiteX51" fmla="*/ 204436 w 469672"/>
                      <a:gd name="connsiteY51" fmla="*/ 283666 h 469669"/>
                      <a:gd name="connsiteX52" fmla="*/ 195114 w 469672"/>
                      <a:gd name="connsiteY52" fmla="*/ 287585 h 469669"/>
                      <a:gd name="connsiteX53" fmla="*/ 191725 w 469672"/>
                      <a:gd name="connsiteY53" fmla="*/ 287161 h 469669"/>
                      <a:gd name="connsiteX54" fmla="*/ 99676 w 469672"/>
                      <a:gd name="connsiteY54" fmla="*/ 380269 h 469669"/>
                      <a:gd name="connsiteX55" fmla="*/ 95015 w 469672"/>
                      <a:gd name="connsiteY55" fmla="*/ 382176 h 469669"/>
                      <a:gd name="connsiteX56" fmla="*/ 90354 w 469672"/>
                      <a:gd name="connsiteY56" fmla="*/ 380269 h 469669"/>
                      <a:gd name="connsiteX57" fmla="*/ 90248 w 469672"/>
                      <a:gd name="connsiteY57" fmla="*/ 370948 h 469669"/>
                      <a:gd name="connsiteX58" fmla="*/ 182297 w 469672"/>
                      <a:gd name="connsiteY58" fmla="*/ 277840 h 469669"/>
                      <a:gd name="connsiteX59" fmla="*/ 185687 w 469672"/>
                      <a:gd name="connsiteY59" fmla="*/ 265129 h 469669"/>
                      <a:gd name="connsiteX60" fmla="*/ 209308 w 469672"/>
                      <a:gd name="connsiteY60" fmla="*/ 241190 h 469669"/>
                      <a:gd name="connsiteX61" fmla="*/ 142046 w 469672"/>
                      <a:gd name="connsiteY61" fmla="*/ 241614 h 469669"/>
                      <a:gd name="connsiteX62" fmla="*/ 88130 w 469672"/>
                      <a:gd name="connsiteY62" fmla="*/ 296059 h 469669"/>
                      <a:gd name="connsiteX63" fmla="*/ 83469 w 469672"/>
                      <a:gd name="connsiteY63" fmla="*/ 298072 h 469669"/>
                      <a:gd name="connsiteX64" fmla="*/ 78808 w 469672"/>
                      <a:gd name="connsiteY64" fmla="*/ 296165 h 469669"/>
                      <a:gd name="connsiteX65" fmla="*/ 78808 w 469672"/>
                      <a:gd name="connsiteY65" fmla="*/ 286843 h 469669"/>
                      <a:gd name="connsiteX66" fmla="*/ 123403 w 469672"/>
                      <a:gd name="connsiteY66" fmla="*/ 241720 h 469669"/>
                      <a:gd name="connsiteX67" fmla="*/ 80927 w 469672"/>
                      <a:gd name="connsiteY67" fmla="*/ 241932 h 469669"/>
                      <a:gd name="connsiteX68" fmla="*/ 61543 w 469672"/>
                      <a:gd name="connsiteY68" fmla="*/ 261634 h 469669"/>
                      <a:gd name="connsiteX69" fmla="*/ 51797 w 469672"/>
                      <a:gd name="connsiteY69" fmla="*/ 271484 h 469669"/>
                      <a:gd name="connsiteX70" fmla="*/ 47137 w 469672"/>
                      <a:gd name="connsiteY70" fmla="*/ 273391 h 469669"/>
                      <a:gd name="connsiteX71" fmla="*/ 42476 w 469672"/>
                      <a:gd name="connsiteY71" fmla="*/ 271484 h 469669"/>
                      <a:gd name="connsiteX72" fmla="*/ 42370 w 469672"/>
                      <a:gd name="connsiteY72" fmla="*/ 262163 h 469669"/>
                      <a:gd name="connsiteX73" fmla="*/ 60907 w 469672"/>
                      <a:gd name="connsiteY73" fmla="*/ 243415 h 469669"/>
                      <a:gd name="connsiteX74" fmla="*/ 62284 w 469672"/>
                      <a:gd name="connsiteY74" fmla="*/ 242037 h 469669"/>
                      <a:gd name="connsiteX75" fmla="*/ 60907 w 469672"/>
                      <a:gd name="connsiteY75" fmla="*/ 242037 h 469669"/>
                      <a:gd name="connsiteX76" fmla="*/ 6673 w 469672"/>
                      <a:gd name="connsiteY76" fmla="*/ 242355 h 469669"/>
                      <a:gd name="connsiteX77" fmla="*/ 0 w 469672"/>
                      <a:gd name="connsiteY77" fmla="*/ 235788 h 469669"/>
                      <a:gd name="connsiteX78" fmla="*/ 6567 w 469672"/>
                      <a:gd name="connsiteY78" fmla="*/ 229115 h 469669"/>
                      <a:gd name="connsiteX79" fmla="*/ 60483 w 469672"/>
                      <a:gd name="connsiteY79" fmla="*/ 228797 h 469669"/>
                      <a:gd name="connsiteX80" fmla="*/ 61543 w 469672"/>
                      <a:gd name="connsiteY80" fmla="*/ 228797 h 469669"/>
                      <a:gd name="connsiteX81" fmla="*/ 60377 w 469672"/>
                      <a:gd name="connsiteY81" fmla="*/ 227632 h 469669"/>
                      <a:gd name="connsiteX82" fmla="*/ 42052 w 469672"/>
                      <a:gd name="connsiteY82" fmla="*/ 209625 h 469669"/>
                      <a:gd name="connsiteX83" fmla="*/ 42052 w 469672"/>
                      <a:gd name="connsiteY83" fmla="*/ 200303 h 469669"/>
                      <a:gd name="connsiteX84" fmla="*/ 51374 w 469672"/>
                      <a:gd name="connsiteY84" fmla="*/ 200303 h 469669"/>
                      <a:gd name="connsiteX85" fmla="*/ 59742 w 469672"/>
                      <a:gd name="connsiteY85" fmla="*/ 208565 h 469669"/>
                      <a:gd name="connsiteX86" fmla="*/ 80185 w 469672"/>
                      <a:gd name="connsiteY86" fmla="*/ 228691 h 469669"/>
                      <a:gd name="connsiteX87" fmla="*/ 122555 w 469672"/>
                      <a:gd name="connsiteY87" fmla="*/ 228479 h 469669"/>
                      <a:gd name="connsiteX88" fmla="*/ 78173 w 469672"/>
                      <a:gd name="connsiteY88" fmla="*/ 184626 h 469669"/>
                      <a:gd name="connsiteX89" fmla="*/ 78173 w 469672"/>
                      <a:gd name="connsiteY89" fmla="*/ 175305 h 469669"/>
                      <a:gd name="connsiteX90" fmla="*/ 87494 w 469672"/>
                      <a:gd name="connsiteY90" fmla="*/ 175199 h 469669"/>
                      <a:gd name="connsiteX91" fmla="*/ 141198 w 469672"/>
                      <a:gd name="connsiteY91" fmla="*/ 228373 h 469669"/>
                      <a:gd name="connsiteX92" fmla="*/ 209202 w 469672"/>
                      <a:gd name="connsiteY92" fmla="*/ 228056 h 469669"/>
                      <a:gd name="connsiteX93" fmla="*/ 185793 w 469672"/>
                      <a:gd name="connsiteY93" fmla="*/ 204964 h 469669"/>
                      <a:gd name="connsiteX94" fmla="*/ 182403 w 469672"/>
                      <a:gd name="connsiteY94" fmla="*/ 192253 h 469669"/>
                      <a:gd name="connsiteX95" fmla="*/ 89189 w 469672"/>
                      <a:gd name="connsiteY95" fmla="*/ 100099 h 469669"/>
                      <a:gd name="connsiteX96" fmla="*/ 89189 w 469672"/>
                      <a:gd name="connsiteY96" fmla="*/ 90777 h 469669"/>
                      <a:gd name="connsiteX97" fmla="*/ 98511 w 469672"/>
                      <a:gd name="connsiteY97" fmla="*/ 90777 h 469669"/>
                      <a:gd name="connsiteX98" fmla="*/ 191619 w 469672"/>
                      <a:gd name="connsiteY98" fmla="*/ 182826 h 469669"/>
                      <a:gd name="connsiteX99" fmla="*/ 204436 w 469672"/>
                      <a:gd name="connsiteY99" fmla="*/ 186109 h 469669"/>
                      <a:gd name="connsiteX100" fmla="*/ 227739 w 469672"/>
                      <a:gd name="connsiteY100" fmla="*/ 209307 h 469669"/>
                      <a:gd name="connsiteX101" fmla="*/ 227422 w 469672"/>
                      <a:gd name="connsiteY101" fmla="*/ 142468 h 469669"/>
                      <a:gd name="connsiteX102" fmla="*/ 173612 w 469672"/>
                      <a:gd name="connsiteY102" fmla="*/ 89294 h 469669"/>
                      <a:gd name="connsiteX103" fmla="*/ 173612 w 469672"/>
                      <a:gd name="connsiteY103" fmla="*/ 79973 h 469669"/>
                      <a:gd name="connsiteX104" fmla="*/ 182933 w 469672"/>
                      <a:gd name="connsiteY104" fmla="*/ 79867 h 469669"/>
                      <a:gd name="connsiteX105" fmla="*/ 227316 w 469672"/>
                      <a:gd name="connsiteY105" fmla="*/ 123826 h 469669"/>
                      <a:gd name="connsiteX106" fmla="*/ 227104 w 469672"/>
                      <a:gd name="connsiteY106" fmla="*/ 81350 h 469669"/>
                      <a:gd name="connsiteX107" fmla="*/ 198292 w 469672"/>
                      <a:gd name="connsiteY107" fmla="*/ 52856 h 469669"/>
                      <a:gd name="connsiteX108" fmla="*/ 198186 w 469672"/>
                      <a:gd name="connsiteY108" fmla="*/ 43535 h 469669"/>
                      <a:gd name="connsiteX109" fmla="*/ 207613 w 469672"/>
                      <a:gd name="connsiteY109" fmla="*/ 43535 h 469669"/>
                      <a:gd name="connsiteX110" fmla="*/ 226998 w 469672"/>
                      <a:gd name="connsiteY110" fmla="*/ 62707 h 469669"/>
                      <a:gd name="connsiteX111" fmla="*/ 226680 w 469672"/>
                      <a:gd name="connsiteY111" fmla="*/ 6673 h 469669"/>
                      <a:gd name="connsiteX112" fmla="*/ 233247 w 469672"/>
                      <a:gd name="connsiteY112" fmla="*/ 0 h 469669"/>
                      <a:gd name="connsiteX113" fmla="*/ 239815 w 469672"/>
                      <a:gd name="connsiteY113" fmla="*/ 6567 h 469669"/>
                      <a:gd name="connsiteX114" fmla="*/ 240133 w 469672"/>
                      <a:gd name="connsiteY114" fmla="*/ 63343 h 469669"/>
                      <a:gd name="connsiteX115" fmla="*/ 260047 w 469672"/>
                      <a:gd name="connsiteY115" fmla="*/ 43217 h 469669"/>
                      <a:gd name="connsiteX116" fmla="*/ 269474 w 469672"/>
                      <a:gd name="connsiteY116" fmla="*/ 43217 h 469669"/>
                      <a:gd name="connsiteX117" fmla="*/ 269474 w 469672"/>
                      <a:gd name="connsiteY117" fmla="*/ 52538 h 469669"/>
                      <a:gd name="connsiteX118" fmla="*/ 240238 w 469672"/>
                      <a:gd name="connsiteY118" fmla="*/ 82092 h 469669"/>
                      <a:gd name="connsiteX119" fmla="*/ 240450 w 469672"/>
                      <a:gd name="connsiteY119" fmla="*/ 124461 h 469669"/>
                      <a:gd name="connsiteX120" fmla="*/ 285151 w 469672"/>
                      <a:gd name="connsiteY120" fmla="*/ 79337 h 469669"/>
                      <a:gd name="connsiteX121" fmla="*/ 294472 w 469672"/>
                      <a:gd name="connsiteY121" fmla="*/ 79337 h 469669"/>
                      <a:gd name="connsiteX122" fmla="*/ 294472 w 469672"/>
                      <a:gd name="connsiteY122" fmla="*/ 88659 h 469669"/>
                      <a:gd name="connsiteX123" fmla="*/ 240556 w 469672"/>
                      <a:gd name="connsiteY123" fmla="*/ 143104 h 469669"/>
                      <a:gd name="connsiteX124" fmla="*/ 240980 w 469672"/>
                      <a:gd name="connsiteY124" fmla="*/ 209201 h 469669"/>
                      <a:gd name="connsiteX125" fmla="*/ 264072 w 469672"/>
                      <a:gd name="connsiteY125" fmla="*/ 185792 h 469669"/>
                      <a:gd name="connsiteX126" fmla="*/ 276783 w 469672"/>
                      <a:gd name="connsiteY126" fmla="*/ 182402 h 469669"/>
                      <a:gd name="connsiteX127" fmla="*/ 368938 w 469672"/>
                      <a:gd name="connsiteY127" fmla="*/ 89294 h 469669"/>
                      <a:gd name="connsiteX128" fmla="*/ 378259 w 469672"/>
                      <a:gd name="connsiteY128" fmla="*/ 89294 h 469669"/>
                      <a:gd name="connsiteX129" fmla="*/ 378259 w 469672"/>
                      <a:gd name="connsiteY129" fmla="*/ 98616 h 469669"/>
                      <a:gd name="connsiteX130" fmla="*/ 286104 w 469672"/>
                      <a:gd name="connsiteY130" fmla="*/ 191829 h 469669"/>
                      <a:gd name="connsiteX131" fmla="*/ 282820 w 469672"/>
                      <a:gd name="connsiteY131" fmla="*/ 204540 h 469669"/>
                      <a:gd name="connsiteX132" fmla="*/ 259729 w 469672"/>
                      <a:gd name="connsiteY132" fmla="*/ 227844 h 469669"/>
                      <a:gd name="connsiteX133" fmla="*/ 327309 w 469672"/>
                      <a:gd name="connsiteY133" fmla="*/ 227526 h 469669"/>
                      <a:gd name="connsiteX134" fmla="*/ 380484 w 469672"/>
                      <a:gd name="connsiteY134" fmla="*/ 173716 h 469669"/>
                      <a:gd name="connsiteX135" fmla="*/ 389805 w 469672"/>
                      <a:gd name="connsiteY135" fmla="*/ 173716 h 469669"/>
                      <a:gd name="connsiteX136" fmla="*/ 389805 w 469672"/>
                      <a:gd name="connsiteY136" fmla="*/ 183038 h 469669"/>
                      <a:gd name="connsiteX137" fmla="*/ 345952 w 469672"/>
                      <a:gd name="connsiteY137" fmla="*/ 227420 h 469669"/>
                      <a:gd name="connsiteX138" fmla="*/ 388428 w 469672"/>
                      <a:gd name="connsiteY138" fmla="*/ 227102 h 469669"/>
                      <a:gd name="connsiteX139" fmla="*/ 416816 w 469672"/>
                      <a:gd name="connsiteY139" fmla="*/ 198397 h 469669"/>
                      <a:gd name="connsiteX140" fmla="*/ 426137 w 469672"/>
                      <a:gd name="connsiteY140" fmla="*/ 198291 h 469669"/>
                      <a:gd name="connsiteX141" fmla="*/ 426243 w 469672"/>
                      <a:gd name="connsiteY141" fmla="*/ 207612 h 469669"/>
                      <a:gd name="connsiteX142" fmla="*/ 407071 w 469672"/>
                      <a:gd name="connsiteY142" fmla="*/ 227102 h 469669"/>
                      <a:gd name="connsiteX143" fmla="*/ 463105 w 469672"/>
                      <a:gd name="connsiteY143" fmla="*/ 226784 h 469669"/>
                      <a:gd name="connsiteX144" fmla="*/ 469673 w 469672"/>
                      <a:gd name="connsiteY144" fmla="*/ 233352 h 469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</a:cxnLst>
                    <a:rect l="l" t="t" r="r" b="b"/>
                    <a:pathLst>
                      <a:path w="469672" h="469669">
                        <a:moveTo>
                          <a:pt x="469567" y="233246"/>
                        </a:moveTo>
                        <a:cubicBezTo>
                          <a:pt x="469673" y="236847"/>
                          <a:pt x="466707" y="239813"/>
                          <a:pt x="462999" y="239813"/>
                        </a:cubicBezTo>
                        <a:lnTo>
                          <a:pt x="406223" y="240131"/>
                        </a:lnTo>
                        <a:lnTo>
                          <a:pt x="426455" y="260045"/>
                        </a:lnTo>
                        <a:cubicBezTo>
                          <a:pt x="428997" y="262693"/>
                          <a:pt x="428997" y="266824"/>
                          <a:pt x="426455" y="269366"/>
                        </a:cubicBezTo>
                        <a:cubicBezTo>
                          <a:pt x="425184" y="270743"/>
                          <a:pt x="423489" y="271379"/>
                          <a:pt x="421794" y="271379"/>
                        </a:cubicBezTo>
                        <a:cubicBezTo>
                          <a:pt x="420100" y="271379"/>
                          <a:pt x="418405" y="270743"/>
                          <a:pt x="417134" y="269472"/>
                        </a:cubicBezTo>
                        <a:lnTo>
                          <a:pt x="387581" y="240237"/>
                        </a:lnTo>
                        <a:lnTo>
                          <a:pt x="345210" y="240449"/>
                        </a:lnTo>
                        <a:lnTo>
                          <a:pt x="390335" y="285149"/>
                        </a:lnTo>
                        <a:cubicBezTo>
                          <a:pt x="392877" y="287691"/>
                          <a:pt x="392877" y="291822"/>
                          <a:pt x="390335" y="294470"/>
                        </a:cubicBezTo>
                        <a:cubicBezTo>
                          <a:pt x="389064" y="295741"/>
                          <a:pt x="387369" y="296377"/>
                          <a:pt x="385674" y="296377"/>
                        </a:cubicBezTo>
                        <a:cubicBezTo>
                          <a:pt x="383979" y="296377"/>
                          <a:pt x="382284" y="295741"/>
                          <a:pt x="381013" y="294470"/>
                        </a:cubicBezTo>
                        <a:lnTo>
                          <a:pt x="326462" y="240555"/>
                        </a:lnTo>
                        <a:lnTo>
                          <a:pt x="259729" y="240978"/>
                        </a:lnTo>
                        <a:lnTo>
                          <a:pt x="283562" y="264599"/>
                        </a:lnTo>
                        <a:cubicBezTo>
                          <a:pt x="287057" y="267989"/>
                          <a:pt x="288117" y="272862"/>
                          <a:pt x="287057" y="277310"/>
                        </a:cubicBezTo>
                        <a:lnTo>
                          <a:pt x="380166" y="369359"/>
                        </a:lnTo>
                        <a:cubicBezTo>
                          <a:pt x="382708" y="371901"/>
                          <a:pt x="382708" y="376138"/>
                          <a:pt x="380166" y="378680"/>
                        </a:cubicBezTo>
                        <a:cubicBezTo>
                          <a:pt x="378895" y="380057"/>
                          <a:pt x="377200" y="380693"/>
                          <a:pt x="375505" y="380693"/>
                        </a:cubicBezTo>
                        <a:cubicBezTo>
                          <a:pt x="373810" y="380693"/>
                          <a:pt x="372115" y="380057"/>
                          <a:pt x="370844" y="378786"/>
                        </a:cubicBezTo>
                        <a:lnTo>
                          <a:pt x="277736" y="286632"/>
                        </a:lnTo>
                        <a:cubicBezTo>
                          <a:pt x="276571" y="286950"/>
                          <a:pt x="275512" y="287161"/>
                          <a:pt x="274346" y="287161"/>
                        </a:cubicBezTo>
                        <a:cubicBezTo>
                          <a:pt x="270957" y="287161"/>
                          <a:pt x="267673" y="285890"/>
                          <a:pt x="265025" y="283348"/>
                        </a:cubicBezTo>
                        <a:lnTo>
                          <a:pt x="241086" y="259727"/>
                        </a:lnTo>
                        <a:lnTo>
                          <a:pt x="241510" y="327625"/>
                        </a:lnTo>
                        <a:lnTo>
                          <a:pt x="295955" y="381540"/>
                        </a:lnTo>
                        <a:cubicBezTo>
                          <a:pt x="298603" y="384188"/>
                          <a:pt x="298603" y="388319"/>
                          <a:pt x="296061" y="390861"/>
                        </a:cubicBezTo>
                        <a:cubicBezTo>
                          <a:pt x="293519" y="393510"/>
                          <a:pt x="289282" y="393510"/>
                          <a:pt x="286740" y="390967"/>
                        </a:cubicBezTo>
                        <a:lnTo>
                          <a:pt x="241616" y="346373"/>
                        </a:lnTo>
                        <a:lnTo>
                          <a:pt x="241827" y="388743"/>
                        </a:lnTo>
                        <a:lnTo>
                          <a:pt x="271381" y="417978"/>
                        </a:lnTo>
                        <a:cubicBezTo>
                          <a:pt x="273923" y="420520"/>
                          <a:pt x="274029" y="424757"/>
                          <a:pt x="271381" y="427300"/>
                        </a:cubicBezTo>
                        <a:cubicBezTo>
                          <a:pt x="270109" y="428571"/>
                          <a:pt x="268415" y="429206"/>
                          <a:pt x="266720" y="429312"/>
                        </a:cubicBezTo>
                        <a:cubicBezTo>
                          <a:pt x="265131" y="429312"/>
                          <a:pt x="263436" y="428676"/>
                          <a:pt x="262059" y="427405"/>
                        </a:cubicBezTo>
                        <a:lnTo>
                          <a:pt x="241933" y="407386"/>
                        </a:lnTo>
                        <a:lnTo>
                          <a:pt x="242251" y="463102"/>
                        </a:lnTo>
                        <a:cubicBezTo>
                          <a:pt x="242251" y="466703"/>
                          <a:pt x="239285" y="469669"/>
                          <a:pt x="235684" y="469669"/>
                        </a:cubicBezTo>
                        <a:cubicBezTo>
                          <a:pt x="232082" y="469669"/>
                          <a:pt x="229116" y="466809"/>
                          <a:pt x="229010" y="463102"/>
                        </a:cubicBezTo>
                        <a:lnTo>
                          <a:pt x="228799" y="408233"/>
                        </a:lnTo>
                        <a:lnTo>
                          <a:pt x="209520" y="427617"/>
                        </a:lnTo>
                        <a:cubicBezTo>
                          <a:pt x="206978" y="430265"/>
                          <a:pt x="202847" y="430265"/>
                          <a:pt x="200199" y="427723"/>
                        </a:cubicBezTo>
                        <a:cubicBezTo>
                          <a:pt x="197656" y="425181"/>
                          <a:pt x="197656" y="420944"/>
                          <a:pt x="200199" y="418402"/>
                        </a:cubicBezTo>
                        <a:lnTo>
                          <a:pt x="228693" y="389590"/>
                        </a:lnTo>
                        <a:lnTo>
                          <a:pt x="228375" y="347115"/>
                        </a:lnTo>
                        <a:lnTo>
                          <a:pt x="184522" y="391497"/>
                        </a:lnTo>
                        <a:cubicBezTo>
                          <a:pt x="183251" y="392768"/>
                          <a:pt x="181556" y="393510"/>
                          <a:pt x="179861" y="393510"/>
                        </a:cubicBezTo>
                        <a:cubicBezTo>
                          <a:pt x="178166" y="393510"/>
                          <a:pt x="176471" y="392874"/>
                          <a:pt x="175200" y="391603"/>
                        </a:cubicBezTo>
                        <a:cubicBezTo>
                          <a:pt x="172552" y="389061"/>
                          <a:pt x="172552" y="384824"/>
                          <a:pt x="175200" y="382282"/>
                        </a:cubicBezTo>
                        <a:lnTo>
                          <a:pt x="228375" y="328472"/>
                        </a:lnTo>
                        <a:lnTo>
                          <a:pt x="228057" y="259727"/>
                        </a:lnTo>
                        <a:lnTo>
                          <a:pt x="204436" y="283666"/>
                        </a:lnTo>
                        <a:cubicBezTo>
                          <a:pt x="201788" y="286314"/>
                          <a:pt x="198504" y="287585"/>
                          <a:pt x="195114" y="287585"/>
                        </a:cubicBezTo>
                        <a:cubicBezTo>
                          <a:pt x="193949" y="287585"/>
                          <a:pt x="192890" y="287373"/>
                          <a:pt x="191725" y="287161"/>
                        </a:cubicBezTo>
                        <a:lnTo>
                          <a:pt x="99676" y="380269"/>
                        </a:lnTo>
                        <a:cubicBezTo>
                          <a:pt x="98405" y="381540"/>
                          <a:pt x="96710" y="382176"/>
                          <a:pt x="95015" y="382176"/>
                        </a:cubicBezTo>
                        <a:cubicBezTo>
                          <a:pt x="93320" y="382176"/>
                          <a:pt x="91625" y="381540"/>
                          <a:pt x="90354" y="380269"/>
                        </a:cubicBezTo>
                        <a:cubicBezTo>
                          <a:pt x="87706" y="377727"/>
                          <a:pt x="87706" y="373596"/>
                          <a:pt x="90248" y="370948"/>
                        </a:cubicBezTo>
                        <a:lnTo>
                          <a:pt x="182297" y="277840"/>
                        </a:lnTo>
                        <a:cubicBezTo>
                          <a:pt x="181132" y="273497"/>
                          <a:pt x="182191" y="268625"/>
                          <a:pt x="185687" y="265129"/>
                        </a:cubicBezTo>
                        <a:lnTo>
                          <a:pt x="209308" y="241190"/>
                        </a:lnTo>
                        <a:lnTo>
                          <a:pt x="142046" y="241614"/>
                        </a:lnTo>
                        <a:lnTo>
                          <a:pt x="88130" y="296059"/>
                        </a:lnTo>
                        <a:cubicBezTo>
                          <a:pt x="86859" y="297436"/>
                          <a:pt x="85164" y="298072"/>
                          <a:pt x="83469" y="298072"/>
                        </a:cubicBezTo>
                        <a:cubicBezTo>
                          <a:pt x="81774" y="298072"/>
                          <a:pt x="80079" y="297436"/>
                          <a:pt x="78808" y="296165"/>
                        </a:cubicBezTo>
                        <a:cubicBezTo>
                          <a:pt x="76266" y="293623"/>
                          <a:pt x="76160" y="289386"/>
                          <a:pt x="78808" y="286843"/>
                        </a:cubicBezTo>
                        <a:lnTo>
                          <a:pt x="123403" y="241720"/>
                        </a:lnTo>
                        <a:lnTo>
                          <a:pt x="80927" y="241932"/>
                        </a:lnTo>
                        <a:lnTo>
                          <a:pt x="61543" y="261634"/>
                        </a:lnTo>
                        <a:lnTo>
                          <a:pt x="51797" y="271484"/>
                        </a:lnTo>
                        <a:cubicBezTo>
                          <a:pt x="50526" y="272756"/>
                          <a:pt x="48832" y="273391"/>
                          <a:pt x="47137" y="273391"/>
                        </a:cubicBezTo>
                        <a:cubicBezTo>
                          <a:pt x="45442" y="273391"/>
                          <a:pt x="43747" y="272756"/>
                          <a:pt x="42476" y="271484"/>
                        </a:cubicBezTo>
                        <a:cubicBezTo>
                          <a:pt x="39828" y="268942"/>
                          <a:pt x="39828" y="264811"/>
                          <a:pt x="42370" y="262163"/>
                        </a:cubicBezTo>
                        <a:lnTo>
                          <a:pt x="60907" y="243415"/>
                        </a:lnTo>
                        <a:lnTo>
                          <a:pt x="62284" y="242037"/>
                        </a:lnTo>
                        <a:lnTo>
                          <a:pt x="60907" y="242037"/>
                        </a:lnTo>
                        <a:lnTo>
                          <a:pt x="6673" y="242355"/>
                        </a:lnTo>
                        <a:cubicBezTo>
                          <a:pt x="2966" y="242355"/>
                          <a:pt x="0" y="239389"/>
                          <a:pt x="0" y="235788"/>
                        </a:cubicBezTo>
                        <a:cubicBezTo>
                          <a:pt x="0" y="232187"/>
                          <a:pt x="2966" y="229115"/>
                          <a:pt x="6567" y="229115"/>
                        </a:cubicBezTo>
                        <a:lnTo>
                          <a:pt x="60483" y="228797"/>
                        </a:lnTo>
                        <a:lnTo>
                          <a:pt x="61543" y="228797"/>
                        </a:lnTo>
                        <a:lnTo>
                          <a:pt x="60377" y="227632"/>
                        </a:lnTo>
                        <a:lnTo>
                          <a:pt x="42052" y="209625"/>
                        </a:lnTo>
                        <a:cubicBezTo>
                          <a:pt x="39510" y="207082"/>
                          <a:pt x="39510" y="202951"/>
                          <a:pt x="42052" y="200303"/>
                        </a:cubicBezTo>
                        <a:cubicBezTo>
                          <a:pt x="44594" y="197761"/>
                          <a:pt x="48832" y="197655"/>
                          <a:pt x="51374" y="200303"/>
                        </a:cubicBezTo>
                        <a:lnTo>
                          <a:pt x="59742" y="208565"/>
                        </a:lnTo>
                        <a:lnTo>
                          <a:pt x="80185" y="228691"/>
                        </a:lnTo>
                        <a:lnTo>
                          <a:pt x="122555" y="228479"/>
                        </a:lnTo>
                        <a:lnTo>
                          <a:pt x="78173" y="184626"/>
                        </a:lnTo>
                        <a:cubicBezTo>
                          <a:pt x="75631" y="182084"/>
                          <a:pt x="75631" y="177847"/>
                          <a:pt x="78173" y="175305"/>
                        </a:cubicBezTo>
                        <a:cubicBezTo>
                          <a:pt x="80715" y="172657"/>
                          <a:pt x="84952" y="172657"/>
                          <a:pt x="87494" y="175199"/>
                        </a:cubicBezTo>
                        <a:lnTo>
                          <a:pt x="141198" y="228373"/>
                        </a:lnTo>
                        <a:lnTo>
                          <a:pt x="209202" y="228056"/>
                        </a:lnTo>
                        <a:lnTo>
                          <a:pt x="185793" y="204964"/>
                        </a:lnTo>
                        <a:cubicBezTo>
                          <a:pt x="182403" y="201468"/>
                          <a:pt x="181238" y="196702"/>
                          <a:pt x="182403" y="192253"/>
                        </a:cubicBezTo>
                        <a:lnTo>
                          <a:pt x="89189" y="100099"/>
                        </a:lnTo>
                        <a:cubicBezTo>
                          <a:pt x="86647" y="97556"/>
                          <a:pt x="86647" y="93425"/>
                          <a:pt x="89189" y="90777"/>
                        </a:cubicBezTo>
                        <a:cubicBezTo>
                          <a:pt x="91731" y="88235"/>
                          <a:pt x="95968" y="88129"/>
                          <a:pt x="98511" y="90777"/>
                        </a:cubicBezTo>
                        <a:lnTo>
                          <a:pt x="191619" y="182826"/>
                        </a:lnTo>
                        <a:cubicBezTo>
                          <a:pt x="196068" y="181661"/>
                          <a:pt x="200940" y="182720"/>
                          <a:pt x="204436" y="186109"/>
                        </a:cubicBezTo>
                        <a:lnTo>
                          <a:pt x="227739" y="209307"/>
                        </a:lnTo>
                        <a:lnTo>
                          <a:pt x="227422" y="142468"/>
                        </a:lnTo>
                        <a:lnTo>
                          <a:pt x="173612" y="89294"/>
                        </a:lnTo>
                        <a:cubicBezTo>
                          <a:pt x="171069" y="86752"/>
                          <a:pt x="171069" y="82515"/>
                          <a:pt x="173612" y="79973"/>
                        </a:cubicBezTo>
                        <a:cubicBezTo>
                          <a:pt x="176154" y="77325"/>
                          <a:pt x="180285" y="77325"/>
                          <a:pt x="182933" y="79867"/>
                        </a:cubicBezTo>
                        <a:lnTo>
                          <a:pt x="227316" y="123826"/>
                        </a:lnTo>
                        <a:lnTo>
                          <a:pt x="227104" y="81350"/>
                        </a:lnTo>
                        <a:lnTo>
                          <a:pt x="198292" y="52856"/>
                        </a:lnTo>
                        <a:cubicBezTo>
                          <a:pt x="195644" y="50314"/>
                          <a:pt x="195644" y="46183"/>
                          <a:pt x="198186" y="43535"/>
                        </a:cubicBezTo>
                        <a:cubicBezTo>
                          <a:pt x="200834" y="40993"/>
                          <a:pt x="204965" y="40993"/>
                          <a:pt x="207613" y="43535"/>
                        </a:cubicBezTo>
                        <a:lnTo>
                          <a:pt x="226998" y="62707"/>
                        </a:lnTo>
                        <a:lnTo>
                          <a:pt x="226680" y="6673"/>
                        </a:lnTo>
                        <a:cubicBezTo>
                          <a:pt x="226680" y="2966"/>
                          <a:pt x="229540" y="0"/>
                          <a:pt x="233247" y="0"/>
                        </a:cubicBezTo>
                        <a:cubicBezTo>
                          <a:pt x="236955" y="0"/>
                          <a:pt x="239815" y="2966"/>
                          <a:pt x="239815" y="6567"/>
                        </a:cubicBezTo>
                        <a:lnTo>
                          <a:pt x="240133" y="63343"/>
                        </a:lnTo>
                        <a:lnTo>
                          <a:pt x="260047" y="43217"/>
                        </a:lnTo>
                        <a:cubicBezTo>
                          <a:pt x="262695" y="40675"/>
                          <a:pt x="266826" y="40569"/>
                          <a:pt x="269474" y="43217"/>
                        </a:cubicBezTo>
                        <a:cubicBezTo>
                          <a:pt x="272122" y="45865"/>
                          <a:pt x="272016" y="49890"/>
                          <a:pt x="269474" y="52538"/>
                        </a:cubicBezTo>
                        <a:lnTo>
                          <a:pt x="240238" y="82092"/>
                        </a:lnTo>
                        <a:lnTo>
                          <a:pt x="240450" y="124461"/>
                        </a:lnTo>
                        <a:lnTo>
                          <a:pt x="285151" y="79337"/>
                        </a:lnTo>
                        <a:cubicBezTo>
                          <a:pt x="287693" y="76795"/>
                          <a:pt x="291824" y="76689"/>
                          <a:pt x="294472" y="79337"/>
                        </a:cubicBezTo>
                        <a:cubicBezTo>
                          <a:pt x="297014" y="81880"/>
                          <a:pt x="297120" y="86011"/>
                          <a:pt x="294472" y="88659"/>
                        </a:cubicBezTo>
                        <a:lnTo>
                          <a:pt x="240556" y="143104"/>
                        </a:lnTo>
                        <a:lnTo>
                          <a:pt x="240980" y="209201"/>
                        </a:lnTo>
                        <a:lnTo>
                          <a:pt x="264072" y="185792"/>
                        </a:lnTo>
                        <a:cubicBezTo>
                          <a:pt x="267461" y="182402"/>
                          <a:pt x="272334" y="181237"/>
                          <a:pt x="276783" y="182402"/>
                        </a:cubicBezTo>
                        <a:lnTo>
                          <a:pt x="368938" y="89294"/>
                        </a:lnTo>
                        <a:cubicBezTo>
                          <a:pt x="371480" y="86646"/>
                          <a:pt x="375611" y="86646"/>
                          <a:pt x="378259" y="89294"/>
                        </a:cubicBezTo>
                        <a:cubicBezTo>
                          <a:pt x="380801" y="91837"/>
                          <a:pt x="380801" y="96073"/>
                          <a:pt x="378259" y="98616"/>
                        </a:cubicBezTo>
                        <a:lnTo>
                          <a:pt x="286104" y="191829"/>
                        </a:lnTo>
                        <a:cubicBezTo>
                          <a:pt x="287269" y="196172"/>
                          <a:pt x="286210" y="201045"/>
                          <a:pt x="282820" y="204540"/>
                        </a:cubicBezTo>
                        <a:lnTo>
                          <a:pt x="259729" y="227844"/>
                        </a:lnTo>
                        <a:lnTo>
                          <a:pt x="327309" y="227526"/>
                        </a:lnTo>
                        <a:lnTo>
                          <a:pt x="380484" y="173716"/>
                        </a:lnTo>
                        <a:cubicBezTo>
                          <a:pt x="383026" y="171174"/>
                          <a:pt x="387157" y="171174"/>
                          <a:pt x="389805" y="173716"/>
                        </a:cubicBezTo>
                        <a:cubicBezTo>
                          <a:pt x="392347" y="176258"/>
                          <a:pt x="392347" y="180389"/>
                          <a:pt x="389805" y="183038"/>
                        </a:cubicBezTo>
                        <a:lnTo>
                          <a:pt x="345952" y="227420"/>
                        </a:lnTo>
                        <a:lnTo>
                          <a:pt x="388428" y="227102"/>
                        </a:lnTo>
                        <a:lnTo>
                          <a:pt x="416816" y="198397"/>
                        </a:lnTo>
                        <a:cubicBezTo>
                          <a:pt x="419358" y="195748"/>
                          <a:pt x="423595" y="195748"/>
                          <a:pt x="426137" y="198291"/>
                        </a:cubicBezTo>
                        <a:cubicBezTo>
                          <a:pt x="428786" y="200833"/>
                          <a:pt x="428786" y="205070"/>
                          <a:pt x="426243" y="207612"/>
                        </a:cubicBezTo>
                        <a:lnTo>
                          <a:pt x="407071" y="227102"/>
                        </a:lnTo>
                        <a:lnTo>
                          <a:pt x="463105" y="226784"/>
                        </a:lnTo>
                        <a:cubicBezTo>
                          <a:pt x="466707" y="226678"/>
                          <a:pt x="469673" y="229644"/>
                          <a:pt x="469673" y="2333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48" name="Freeform: Shape 547">
                  <a:extLst>
                    <a:ext uri="{FF2B5EF4-FFF2-40B4-BE49-F238E27FC236}">
                      <a16:creationId xmlns:a16="http://schemas.microsoft.com/office/drawing/2014/main" id="{AD39FB2B-FE45-94CB-6AD1-ADB57D32B5CA}"/>
                    </a:ext>
                  </a:extLst>
                </p:cNvPr>
                <p:cNvSpPr/>
                <p:nvPr/>
              </p:nvSpPr>
              <p:spPr>
                <a:xfrm>
                  <a:off x="1921590" y="3758067"/>
                  <a:ext cx="2885298" cy="860346"/>
                </a:xfrm>
                <a:custGeom>
                  <a:avLst/>
                  <a:gdLst>
                    <a:gd name="connsiteX0" fmla="*/ 2885299 w 2885298"/>
                    <a:gd name="connsiteY0" fmla="*/ 570855 h 860346"/>
                    <a:gd name="connsiteX1" fmla="*/ 2876083 w 2885298"/>
                    <a:gd name="connsiteY1" fmla="*/ 860346 h 860346"/>
                    <a:gd name="connsiteX2" fmla="*/ 20761 w 2885298"/>
                    <a:gd name="connsiteY2" fmla="*/ 860346 h 860346"/>
                    <a:gd name="connsiteX3" fmla="*/ 0 w 2885298"/>
                    <a:gd name="connsiteY3" fmla="*/ 220880 h 860346"/>
                    <a:gd name="connsiteX4" fmla="*/ 872613 w 2885298"/>
                    <a:gd name="connsiteY4" fmla="*/ 6171 h 860346"/>
                    <a:gd name="connsiteX5" fmla="*/ 1643219 w 2885298"/>
                    <a:gd name="connsiteY5" fmla="*/ 384957 h 860346"/>
                    <a:gd name="connsiteX6" fmla="*/ 2423041 w 2885298"/>
                    <a:gd name="connsiteY6" fmla="*/ 371504 h 860346"/>
                    <a:gd name="connsiteX7" fmla="*/ 2885299 w 2885298"/>
                    <a:gd name="connsiteY7" fmla="*/ 570855 h 860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5298" h="860346">
                      <a:moveTo>
                        <a:pt x="2885299" y="570855"/>
                      </a:moveTo>
                      <a:cubicBezTo>
                        <a:pt x="2879791" y="740122"/>
                        <a:pt x="2876401" y="846153"/>
                        <a:pt x="2876083" y="860346"/>
                      </a:cubicBezTo>
                      <a:lnTo>
                        <a:pt x="20761" y="860346"/>
                      </a:lnTo>
                      <a:cubicBezTo>
                        <a:pt x="20338" y="837784"/>
                        <a:pt x="12181" y="587167"/>
                        <a:pt x="0" y="220880"/>
                      </a:cubicBezTo>
                      <a:cubicBezTo>
                        <a:pt x="293837" y="157749"/>
                        <a:pt x="535982" y="-36940"/>
                        <a:pt x="872613" y="6171"/>
                      </a:cubicBezTo>
                      <a:cubicBezTo>
                        <a:pt x="1206807" y="49071"/>
                        <a:pt x="1339531" y="292273"/>
                        <a:pt x="1643219" y="384957"/>
                      </a:cubicBezTo>
                      <a:cubicBezTo>
                        <a:pt x="1941716" y="476052"/>
                        <a:pt x="2056645" y="318860"/>
                        <a:pt x="2423041" y="371504"/>
                      </a:cubicBezTo>
                      <a:cubicBezTo>
                        <a:pt x="2681710" y="408684"/>
                        <a:pt x="2759565" y="511854"/>
                        <a:pt x="2885299" y="5708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9F1287CE-2803-B924-A76E-D73492B36A69}"/>
                  </a:ext>
                </a:extLst>
              </p:cNvPr>
              <p:cNvSpPr/>
              <p:nvPr/>
            </p:nvSpPr>
            <p:spPr>
              <a:xfrm>
                <a:off x="1836002" y="584172"/>
                <a:ext cx="3068125" cy="4035724"/>
              </a:xfrm>
              <a:custGeom>
                <a:avLst/>
                <a:gdLst>
                  <a:gd name="connsiteX0" fmla="*/ 1448740 w 3068125"/>
                  <a:gd name="connsiteY0" fmla="*/ 0 h 4035724"/>
                  <a:gd name="connsiteX1" fmla="*/ 1624894 w 3068125"/>
                  <a:gd name="connsiteY1" fmla="*/ 0 h 4035724"/>
                  <a:gd name="connsiteX2" fmla="*/ 1624894 w 3068125"/>
                  <a:gd name="connsiteY2" fmla="*/ 839558 h 4035724"/>
                  <a:gd name="connsiteX3" fmla="*/ 3068126 w 3068125"/>
                  <a:gd name="connsiteY3" fmla="*/ 839770 h 4035724"/>
                  <a:gd name="connsiteX4" fmla="*/ 3063677 w 3068125"/>
                  <a:gd name="connsiteY4" fmla="*/ 972811 h 4035724"/>
                  <a:gd name="connsiteX5" fmla="*/ 1624894 w 3068125"/>
                  <a:gd name="connsiteY5" fmla="*/ 973129 h 4035724"/>
                  <a:gd name="connsiteX6" fmla="*/ 1624894 w 3068125"/>
                  <a:gd name="connsiteY6" fmla="*/ 1956638 h 4035724"/>
                  <a:gd name="connsiteX7" fmla="*/ 3030628 w 3068125"/>
                  <a:gd name="connsiteY7" fmla="*/ 1956638 h 4035724"/>
                  <a:gd name="connsiteX8" fmla="*/ 3026179 w 3068125"/>
                  <a:gd name="connsiteY8" fmla="*/ 2089891 h 4035724"/>
                  <a:gd name="connsiteX9" fmla="*/ 1625000 w 3068125"/>
                  <a:gd name="connsiteY9" fmla="*/ 2089891 h 4035724"/>
                  <a:gd name="connsiteX10" fmla="*/ 1625000 w 3068125"/>
                  <a:gd name="connsiteY10" fmla="*/ 2962921 h 4035724"/>
                  <a:gd name="connsiteX11" fmla="*/ 2996944 w 3068125"/>
                  <a:gd name="connsiteY11" fmla="*/ 2962921 h 4035724"/>
                  <a:gd name="connsiteX12" fmla="*/ 2992495 w 3068125"/>
                  <a:gd name="connsiteY12" fmla="*/ 3096174 h 4035724"/>
                  <a:gd name="connsiteX13" fmla="*/ 1625000 w 3068125"/>
                  <a:gd name="connsiteY13" fmla="*/ 3096174 h 4035724"/>
                  <a:gd name="connsiteX14" fmla="*/ 1625000 w 3068125"/>
                  <a:gd name="connsiteY14" fmla="*/ 4035725 h 4035724"/>
                  <a:gd name="connsiteX15" fmla="*/ 1448846 w 3068125"/>
                  <a:gd name="connsiteY15" fmla="*/ 4035725 h 4035724"/>
                  <a:gd name="connsiteX16" fmla="*/ 1448846 w 3068125"/>
                  <a:gd name="connsiteY16" fmla="*/ 3096174 h 4035724"/>
                  <a:gd name="connsiteX17" fmla="*/ 75737 w 3068125"/>
                  <a:gd name="connsiteY17" fmla="*/ 3096174 h 4035724"/>
                  <a:gd name="connsiteX18" fmla="*/ 71288 w 3068125"/>
                  <a:gd name="connsiteY18" fmla="*/ 2962921 h 4035724"/>
                  <a:gd name="connsiteX19" fmla="*/ 1448846 w 3068125"/>
                  <a:gd name="connsiteY19" fmla="*/ 2962921 h 4035724"/>
                  <a:gd name="connsiteX20" fmla="*/ 1448846 w 3068125"/>
                  <a:gd name="connsiteY20" fmla="*/ 2089891 h 4035724"/>
                  <a:gd name="connsiteX21" fmla="*/ 42052 w 3068125"/>
                  <a:gd name="connsiteY21" fmla="*/ 2089891 h 4035724"/>
                  <a:gd name="connsiteX22" fmla="*/ 37604 w 3068125"/>
                  <a:gd name="connsiteY22" fmla="*/ 1956638 h 4035724"/>
                  <a:gd name="connsiteX23" fmla="*/ 1448952 w 3068125"/>
                  <a:gd name="connsiteY23" fmla="*/ 1956638 h 4035724"/>
                  <a:gd name="connsiteX24" fmla="*/ 1448952 w 3068125"/>
                  <a:gd name="connsiteY24" fmla="*/ 972917 h 4035724"/>
                  <a:gd name="connsiteX25" fmla="*/ 4449 w 3068125"/>
                  <a:gd name="connsiteY25" fmla="*/ 970163 h 4035724"/>
                  <a:gd name="connsiteX26" fmla="*/ 0 w 3068125"/>
                  <a:gd name="connsiteY26" fmla="*/ 836804 h 4035724"/>
                  <a:gd name="connsiteX27" fmla="*/ 1448952 w 3068125"/>
                  <a:gd name="connsiteY27" fmla="*/ 839452 h 4035724"/>
                  <a:gd name="connsiteX28" fmla="*/ 1448952 w 3068125"/>
                  <a:gd name="connsiteY28" fmla="*/ 0 h 4035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068125" h="4035724">
                    <a:moveTo>
                      <a:pt x="1448740" y="0"/>
                    </a:moveTo>
                    <a:lnTo>
                      <a:pt x="1624894" y="0"/>
                    </a:lnTo>
                    <a:lnTo>
                      <a:pt x="1624894" y="839558"/>
                    </a:lnTo>
                    <a:cubicBezTo>
                      <a:pt x="2166490" y="840193"/>
                      <a:pt x="2677261" y="840405"/>
                      <a:pt x="3068126" y="839770"/>
                    </a:cubicBezTo>
                    <a:cubicBezTo>
                      <a:pt x="3066643" y="882987"/>
                      <a:pt x="3065160" y="927475"/>
                      <a:pt x="3063677" y="972811"/>
                    </a:cubicBezTo>
                    <a:cubicBezTo>
                      <a:pt x="2675037" y="973764"/>
                      <a:pt x="2171045" y="973658"/>
                      <a:pt x="1624894" y="973129"/>
                    </a:cubicBezTo>
                    <a:lnTo>
                      <a:pt x="1624894" y="1956638"/>
                    </a:lnTo>
                    <a:lnTo>
                      <a:pt x="3030628" y="1956638"/>
                    </a:lnTo>
                    <a:cubicBezTo>
                      <a:pt x="3029145" y="2001020"/>
                      <a:pt x="3027662" y="2045509"/>
                      <a:pt x="3026179" y="2089891"/>
                    </a:cubicBezTo>
                    <a:lnTo>
                      <a:pt x="1625000" y="2089891"/>
                    </a:lnTo>
                    <a:lnTo>
                      <a:pt x="1625000" y="2962921"/>
                    </a:lnTo>
                    <a:lnTo>
                      <a:pt x="2996944" y="2962921"/>
                    </a:lnTo>
                    <a:cubicBezTo>
                      <a:pt x="2995461" y="3008151"/>
                      <a:pt x="2993978" y="3052639"/>
                      <a:pt x="2992495" y="3096174"/>
                    </a:cubicBezTo>
                    <a:lnTo>
                      <a:pt x="1625000" y="3096174"/>
                    </a:lnTo>
                    <a:lnTo>
                      <a:pt x="1625000" y="4035725"/>
                    </a:lnTo>
                    <a:lnTo>
                      <a:pt x="1448846" y="4035725"/>
                    </a:lnTo>
                    <a:lnTo>
                      <a:pt x="1448846" y="3096174"/>
                    </a:lnTo>
                    <a:lnTo>
                      <a:pt x="75737" y="3096174"/>
                    </a:lnTo>
                    <a:cubicBezTo>
                      <a:pt x="74254" y="3052745"/>
                      <a:pt x="72771" y="3008257"/>
                      <a:pt x="71288" y="2962921"/>
                    </a:cubicBezTo>
                    <a:lnTo>
                      <a:pt x="1448846" y="2962921"/>
                    </a:lnTo>
                    <a:lnTo>
                      <a:pt x="1448846" y="2089891"/>
                    </a:lnTo>
                    <a:lnTo>
                      <a:pt x="42052" y="2089891"/>
                    </a:lnTo>
                    <a:cubicBezTo>
                      <a:pt x="40569" y="2045509"/>
                      <a:pt x="39086" y="2001020"/>
                      <a:pt x="37604" y="1956638"/>
                    </a:cubicBezTo>
                    <a:lnTo>
                      <a:pt x="1448952" y="1956638"/>
                    </a:lnTo>
                    <a:lnTo>
                      <a:pt x="1448952" y="972917"/>
                    </a:lnTo>
                    <a:cubicBezTo>
                      <a:pt x="976737" y="972281"/>
                      <a:pt x="480159" y="971328"/>
                      <a:pt x="4449" y="970163"/>
                    </a:cubicBezTo>
                    <a:cubicBezTo>
                      <a:pt x="2860" y="924721"/>
                      <a:pt x="1377" y="880127"/>
                      <a:pt x="0" y="836804"/>
                    </a:cubicBezTo>
                    <a:cubicBezTo>
                      <a:pt x="457174" y="837863"/>
                      <a:pt x="961378" y="838816"/>
                      <a:pt x="1448952" y="839452"/>
                    </a:cubicBezTo>
                    <a:lnTo>
                      <a:pt x="1448952" y="0"/>
                    </a:lnTo>
                    <a:close/>
                  </a:path>
                </a:pathLst>
              </a:custGeom>
              <a:solidFill>
                <a:srgbClr val="D22F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10C28738-B760-0E0A-776A-9BA612044574}"/>
                  </a:ext>
                </a:extLst>
              </p:cNvPr>
              <p:cNvSpPr/>
              <p:nvPr/>
            </p:nvSpPr>
            <p:spPr>
              <a:xfrm>
                <a:off x="1344085" y="524537"/>
                <a:ext cx="4052807" cy="119271"/>
              </a:xfrm>
              <a:custGeom>
                <a:avLst/>
                <a:gdLst>
                  <a:gd name="connsiteX0" fmla="*/ 3993171 w 4052807"/>
                  <a:gd name="connsiteY0" fmla="*/ 0 h 119271"/>
                  <a:gd name="connsiteX1" fmla="*/ 4052807 w 4052807"/>
                  <a:gd name="connsiteY1" fmla="*/ 59636 h 119271"/>
                  <a:gd name="connsiteX2" fmla="*/ 4052807 w 4052807"/>
                  <a:gd name="connsiteY2" fmla="*/ 59636 h 119271"/>
                  <a:gd name="connsiteX3" fmla="*/ 3993171 w 4052807"/>
                  <a:gd name="connsiteY3" fmla="*/ 119271 h 119271"/>
                  <a:gd name="connsiteX4" fmla="*/ 59636 w 4052807"/>
                  <a:gd name="connsiteY4" fmla="*/ 119271 h 119271"/>
                  <a:gd name="connsiteX5" fmla="*/ 0 w 4052807"/>
                  <a:gd name="connsiteY5" fmla="*/ 59636 h 119271"/>
                  <a:gd name="connsiteX6" fmla="*/ 0 w 4052807"/>
                  <a:gd name="connsiteY6" fmla="*/ 59636 h 119271"/>
                  <a:gd name="connsiteX7" fmla="*/ 59636 w 4052807"/>
                  <a:gd name="connsiteY7" fmla="*/ 0 h 11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52807" h="119271">
                    <a:moveTo>
                      <a:pt x="3993171" y="0"/>
                    </a:moveTo>
                    <a:cubicBezTo>
                      <a:pt x="4026108" y="0"/>
                      <a:pt x="4052807" y="26700"/>
                      <a:pt x="4052807" y="59636"/>
                    </a:cubicBezTo>
                    <a:lnTo>
                      <a:pt x="4052807" y="59636"/>
                    </a:lnTo>
                    <a:cubicBezTo>
                      <a:pt x="4052807" y="92571"/>
                      <a:pt x="4026108" y="119271"/>
                      <a:pt x="3993171" y="119271"/>
                    </a:cubicBezTo>
                    <a:lnTo>
                      <a:pt x="59636" y="119271"/>
                    </a:lnTo>
                    <a:cubicBezTo>
                      <a:pt x="26700" y="119271"/>
                      <a:pt x="0" y="92571"/>
                      <a:pt x="0" y="59636"/>
                    </a:cubicBezTo>
                    <a:lnTo>
                      <a:pt x="0" y="59636"/>
                    </a:lnTo>
                    <a:cubicBezTo>
                      <a:pt x="0" y="26700"/>
                      <a:pt x="26700" y="0"/>
                      <a:pt x="596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F665DBF6-4D6C-75F7-AC20-1409B690DCD7}"/>
                  </a:ext>
                </a:extLst>
              </p:cNvPr>
              <p:cNvSpPr/>
              <p:nvPr/>
            </p:nvSpPr>
            <p:spPr>
              <a:xfrm>
                <a:off x="1344827" y="479095"/>
                <a:ext cx="993896" cy="4492471"/>
              </a:xfrm>
              <a:custGeom>
                <a:avLst/>
                <a:gdLst>
                  <a:gd name="connsiteX0" fmla="*/ 426985 w 993896"/>
                  <a:gd name="connsiteY0" fmla="*/ 1487286 h 4492471"/>
                  <a:gd name="connsiteX1" fmla="*/ 993897 w 993896"/>
                  <a:gd name="connsiteY1" fmla="*/ 2128977 h 4492471"/>
                  <a:gd name="connsiteX2" fmla="*/ 993897 w 993896"/>
                  <a:gd name="connsiteY2" fmla="*/ 4441945 h 4492471"/>
                  <a:gd name="connsiteX3" fmla="*/ 949302 w 993896"/>
                  <a:gd name="connsiteY3" fmla="*/ 4492471 h 4492471"/>
                  <a:gd name="connsiteX4" fmla="*/ 562146 w 993896"/>
                  <a:gd name="connsiteY4" fmla="*/ 4492471 h 4492471"/>
                  <a:gd name="connsiteX5" fmla="*/ 497002 w 993896"/>
                  <a:gd name="connsiteY5" fmla="*/ 4418642 h 4492471"/>
                  <a:gd name="connsiteX6" fmla="*/ 497002 w 993896"/>
                  <a:gd name="connsiteY6" fmla="*/ 4406461 h 4492471"/>
                  <a:gd name="connsiteX7" fmla="*/ 408766 w 993896"/>
                  <a:gd name="connsiteY7" fmla="*/ 4306680 h 4492471"/>
                  <a:gd name="connsiteX8" fmla="*/ 39722 w 993896"/>
                  <a:gd name="connsiteY8" fmla="*/ 4306680 h 4492471"/>
                  <a:gd name="connsiteX9" fmla="*/ 0 w 993896"/>
                  <a:gd name="connsiteY9" fmla="*/ 4261662 h 4492471"/>
                  <a:gd name="connsiteX10" fmla="*/ 0 w 993896"/>
                  <a:gd name="connsiteY10" fmla="*/ 0 h 4492471"/>
                  <a:gd name="connsiteX11" fmla="*/ 993897 w 993896"/>
                  <a:gd name="connsiteY11" fmla="*/ 0 h 4492471"/>
                  <a:gd name="connsiteX12" fmla="*/ 993897 w 993896"/>
                  <a:gd name="connsiteY12" fmla="*/ 845490 h 4492471"/>
                  <a:gd name="connsiteX13" fmla="*/ 426985 w 993896"/>
                  <a:gd name="connsiteY13" fmla="*/ 1487286 h 449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3896" h="4492471">
                    <a:moveTo>
                      <a:pt x="426985" y="1487286"/>
                    </a:moveTo>
                    <a:cubicBezTo>
                      <a:pt x="740100" y="1487286"/>
                      <a:pt x="993897" y="1774554"/>
                      <a:pt x="993897" y="2128977"/>
                    </a:cubicBezTo>
                    <a:lnTo>
                      <a:pt x="993897" y="4441945"/>
                    </a:lnTo>
                    <a:cubicBezTo>
                      <a:pt x="993897" y="4469909"/>
                      <a:pt x="973983" y="4492471"/>
                      <a:pt x="949302" y="4492471"/>
                    </a:cubicBezTo>
                    <a:lnTo>
                      <a:pt x="562146" y="4492471"/>
                    </a:lnTo>
                    <a:cubicBezTo>
                      <a:pt x="526131" y="4492471"/>
                      <a:pt x="497002" y="4459423"/>
                      <a:pt x="497002" y="4418642"/>
                    </a:cubicBezTo>
                    <a:lnTo>
                      <a:pt x="497002" y="4406461"/>
                    </a:lnTo>
                    <a:cubicBezTo>
                      <a:pt x="497002" y="4351380"/>
                      <a:pt x="457491" y="4306680"/>
                      <a:pt x="408766" y="4306680"/>
                    </a:cubicBezTo>
                    <a:lnTo>
                      <a:pt x="39722" y="4306680"/>
                    </a:lnTo>
                    <a:cubicBezTo>
                      <a:pt x="17795" y="4306680"/>
                      <a:pt x="0" y="4286554"/>
                      <a:pt x="0" y="4261662"/>
                    </a:cubicBezTo>
                    <a:lnTo>
                      <a:pt x="0" y="0"/>
                    </a:lnTo>
                    <a:lnTo>
                      <a:pt x="993897" y="0"/>
                    </a:lnTo>
                    <a:lnTo>
                      <a:pt x="993897" y="845490"/>
                    </a:lnTo>
                    <a:cubicBezTo>
                      <a:pt x="993897" y="1200019"/>
                      <a:pt x="740100" y="1487286"/>
                      <a:pt x="426985" y="1487286"/>
                    </a:cubicBezTo>
                    <a:close/>
                  </a:path>
                </a:pathLst>
              </a:custGeom>
              <a:solidFill>
                <a:srgbClr val="AA223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821286FF-AE9E-2DB5-F8FA-9567CD489174}"/>
                  </a:ext>
                </a:extLst>
              </p:cNvPr>
              <p:cNvSpPr/>
              <p:nvPr/>
            </p:nvSpPr>
            <p:spPr>
              <a:xfrm>
                <a:off x="1276293" y="1841496"/>
                <a:ext cx="658219" cy="169585"/>
              </a:xfrm>
              <a:custGeom>
                <a:avLst/>
                <a:gdLst>
                  <a:gd name="connsiteX0" fmla="*/ 573480 w 658219"/>
                  <a:gd name="connsiteY0" fmla="*/ 0 h 169585"/>
                  <a:gd name="connsiteX1" fmla="*/ 658220 w 658219"/>
                  <a:gd name="connsiteY1" fmla="*/ 84740 h 169585"/>
                  <a:gd name="connsiteX2" fmla="*/ 658220 w 658219"/>
                  <a:gd name="connsiteY2" fmla="*/ 84846 h 169585"/>
                  <a:gd name="connsiteX3" fmla="*/ 573480 w 658219"/>
                  <a:gd name="connsiteY3" fmla="*/ 169585 h 169585"/>
                  <a:gd name="connsiteX4" fmla="*/ 84740 w 658219"/>
                  <a:gd name="connsiteY4" fmla="*/ 169585 h 169585"/>
                  <a:gd name="connsiteX5" fmla="*/ 0 w 658219"/>
                  <a:gd name="connsiteY5" fmla="*/ 84846 h 169585"/>
                  <a:gd name="connsiteX6" fmla="*/ 0 w 658219"/>
                  <a:gd name="connsiteY6" fmla="*/ 84740 h 169585"/>
                  <a:gd name="connsiteX7" fmla="*/ 84740 w 658219"/>
                  <a:gd name="connsiteY7" fmla="*/ 0 h 16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219" h="169585">
                    <a:moveTo>
                      <a:pt x="573480" y="0"/>
                    </a:moveTo>
                    <a:cubicBezTo>
                      <a:pt x="620280" y="0"/>
                      <a:pt x="658220" y="37939"/>
                      <a:pt x="658220" y="84740"/>
                    </a:cubicBezTo>
                    <a:lnTo>
                      <a:pt x="658220" y="84846"/>
                    </a:lnTo>
                    <a:cubicBezTo>
                      <a:pt x="658220" y="131646"/>
                      <a:pt x="620280" y="169585"/>
                      <a:pt x="573480" y="169585"/>
                    </a:cubicBezTo>
                    <a:lnTo>
                      <a:pt x="84740" y="169585"/>
                    </a:lnTo>
                    <a:cubicBezTo>
                      <a:pt x="37940" y="169585"/>
                      <a:pt x="0" y="131646"/>
                      <a:pt x="0" y="84846"/>
                    </a:cubicBezTo>
                    <a:lnTo>
                      <a:pt x="0" y="84740"/>
                    </a:lnTo>
                    <a:cubicBezTo>
                      <a:pt x="0" y="37939"/>
                      <a:pt x="37940" y="0"/>
                      <a:pt x="84740" y="0"/>
                    </a:cubicBezTo>
                    <a:close/>
                  </a:path>
                </a:pathLst>
              </a:custGeom>
              <a:solidFill>
                <a:srgbClr val="E8EAE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3120928F-F6E5-F3E9-B159-46A9155373F8}"/>
                  </a:ext>
                </a:extLst>
              </p:cNvPr>
              <p:cNvSpPr/>
              <p:nvPr/>
            </p:nvSpPr>
            <p:spPr>
              <a:xfrm>
                <a:off x="1689720" y="4080741"/>
                <a:ext cx="189818" cy="680988"/>
              </a:xfrm>
              <a:custGeom>
                <a:avLst/>
                <a:gdLst>
                  <a:gd name="connsiteX0" fmla="*/ 189818 w 189818"/>
                  <a:gd name="connsiteY0" fmla="*/ 0 h 680988"/>
                  <a:gd name="connsiteX1" fmla="*/ 189818 w 189818"/>
                  <a:gd name="connsiteY1" fmla="*/ 582161 h 680988"/>
                  <a:gd name="connsiteX2" fmla="*/ 90990 w 189818"/>
                  <a:gd name="connsiteY2" fmla="*/ 680989 h 680988"/>
                  <a:gd name="connsiteX3" fmla="*/ 0 w 189818"/>
                  <a:gd name="connsiteY3" fmla="*/ 680989 h 680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818" h="680988">
                    <a:moveTo>
                      <a:pt x="189818" y="0"/>
                    </a:moveTo>
                    <a:lnTo>
                      <a:pt x="189818" y="582161"/>
                    </a:lnTo>
                    <a:cubicBezTo>
                      <a:pt x="189818" y="636712"/>
                      <a:pt x="145541" y="680989"/>
                      <a:pt x="90990" y="680989"/>
                    </a:cubicBezTo>
                    <a:lnTo>
                      <a:pt x="0" y="680989"/>
                    </a:ln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D1124DF1-58BE-4B26-95E8-743A9149C344}"/>
                  </a:ext>
                </a:extLst>
              </p:cNvPr>
              <p:cNvSpPr/>
              <p:nvPr/>
            </p:nvSpPr>
            <p:spPr>
              <a:xfrm>
                <a:off x="2097002" y="2237654"/>
                <a:ext cx="90989" cy="385989"/>
              </a:xfrm>
              <a:custGeom>
                <a:avLst/>
                <a:gdLst>
                  <a:gd name="connsiteX0" fmla="*/ 0 w 90989"/>
                  <a:gd name="connsiteY0" fmla="*/ 0 h 385989"/>
                  <a:gd name="connsiteX1" fmla="*/ 90990 w 90989"/>
                  <a:gd name="connsiteY1" fmla="*/ 385989 h 38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989" h="385989">
                    <a:moveTo>
                      <a:pt x="0" y="0"/>
                    </a:moveTo>
                    <a:cubicBezTo>
                      <a:pt x="0" y="0"/>
                      <a:pt x="90990" y="40781"/>
                      <a:pt x="90990" y="385989"/>
                    </a:cubicBez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41962AB9-C7BA-814C-5A25-5591F188C529}"/>
                  </a:ext>
                </a:extLst>
              </p:cNvPr>
              <p:cNvSpPr/>
              <p:nvPr/>
            </p:nvSpPr>
            <p:spPr>
              <a:xfrm>
                <a:off x="4381175" y="479095"/>
                <a:ext cx="993897" cy="4492471"/>
              </a:xfrm>
              <a:custGeom>
                <a:avLst/>
                <a:gdLst>
                  <a:gd name="connsiteX0" fmla="*/ 566912 w 993897"/>
                  <a:gd name="connsiteY0" fmla="*/ 1487286 h 4492471"/>
                  <a:gd name="connsiteX1" fmla="*/ 0 w 993897"/>
                  <a:gd name="connsiteY1" fmla="*/ 2128977 h 4492471"/>
                  <a:gd name="connsiteX2" fmla="*/ 0 w 993897"/>
                  <a:gd name="connsiteY2" fmla="*/ 4441945 h 4492471"/>
                  <a:gd name="connsiteX3" fmla="*/ 44595 w 993897"/>
                  <a:gd name="connsiteY3" fmla="*/ 4492471 h 4492471"/>
                  <a:gd name="connsiteX4" fmla="*/ 431752 w 993897"/>
                  <a:gd name="connsiteY4" fmla="*/ 4492471 h 4492471"/>
                  <a:gd name="connsiteX5" fmla="*/ 496896 w 993897"/>
                  <a:gd name="connsiteY5" fmla="*/ 4418642 h 4492471"/>
                  <a:gd name="connsiteX6" fmla="*/ 496896 w 993897"/>
                  <a:gd name="connsiteY6" fmla="*/ 4406461 h 4492471"/>
                  <a:gd name="connsiteX7" fmla="*/ 585132 w 993897"/>
                  <a:gd name="connsiteY7" fmla="*/ 4306680 h 4492471"/>
                  <a:gd name="connsiteX8" fmla="*/ 954175 w 993897"/>
                  <a:gd name="connsiteY8" fmla="*/ 4306680 h 4492471"/>
                  <a:gd name="connsiteX9" fmla="*/ 993897 w 993897"/>
                  <a:gd name="connsiteY9" fmla="*/ 4261662 h 4492471"/>
                  <a:gd name="connsiteX10" fmla="*/ 993897 w 993897"/>
                  <a:gd name="connsiteY10" fmla="*/ 0 h 4492471"/>
                  <a:gd name="connsiteX11" fmla="*/ 0 w 993897"/>
                  <a:gd name="connsiteY11" fmla="*/ 0 h 4492471"/>
                  <a:gd name="connsiteX12" fmla="*/ 0 w 993897"/>
                  <a:gd name="connsiteY12" fmla="*/ 845490 h 4492471"/>
                  <a:gd name="connsiteX13" fmla="*/ 566912 w 993897"/>
                  <a:gd name="connsiteY13" fmla="*/ 1487286 h 449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3897" h="4492471">
                    <a:moveTo>
                      <a:pt x="566912" y="1487286"/>
                    </a:moveTo>
                    <a:cubicBezTo>
                      <a:pt x="253797" y="1487286"/>
                      <a:pt x="0" y="1774554"/>
                      <a:pt x="0" y="2128977"/>
                    </a:cubicBezTo>
                    <a:lnTo>
                      <a:pt x="0" y="4441945"/>
                    </a:lnTo>
                    <a:cubicBezTo>
                      <a:pt x="0" y="4469909"/>
                      <a:pt x="19914" y="4492471"/>
                      <a:pt x="44595" y="4492471"/>
                    </a:cubicBezTo>
                    <a:lnTo>
                      <a:pt x="431752" y="4492471"/>
                    </a:lnTo>
                    <a:cubicBezTo>
                      <a:pt x="467766" y="4492471"/>
                      <a:pt x="496896" y="4459423"/>
                      <a:pt x="496896" y="4418642"/>
                    </a:cubicBezTo>
                    <a:lnTo>
                      <a:pt x="496896" y="4406461"/>
                    </a:lnTo>
                    <a:cubicBezTo>
                      <a:pt x="496896" y="4351380"/>
                      <a:pt x="536406" y="4306680"/>
                      <a:pt x="585132" y="4306680"/>
                    </a:cubicBezTo>
                    <a:lnTo>
                      <a:pt x="954175" y="4306680"/>
                    </a:lnTo>
                    <a:cubicBezTo>
                      <a:pt x="976102" y="4306680"/>
                      <a:pt x="993897" y="4286554"/>
                      <a:pt x="993897" y="4261662"/>
                    </a:cubicBezTo>
                    <a:lnTo>
                      <a:pt x="993897" y="0"/>
                    </a:lnTo>
                    <a:cubicBezTo>
                      <a:pt x="993897" y="0"/>
                      <a:pt x="0" y="0"/>
                      <a:pt x="0" y="0"/>
                    </a:cubicBezTo>
                    <a:lnTo>
                      <a:pt x="0" y="845490"/>
                    </a:lnTo>
                    <a:cubicBezTo>
                      <a:pt x="0" y="1200019"/>
                      <a:pt x="253797" y="1487286"/>
                      <a:pt x="566912" y="1487286"/>
                    </a:cubicBezTo>
                    <a:close/>
                  </a:path>
                </a:pathLst>
              </a:custGeom>
              <a:solidFill>
                <a:srgbClr val="AA223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E8E244B6-8166-4578-45A6-7807D2B26641}"/>
                  </a:ext>
                </a:extLst>
              </p:cNvPr>
              <p:cNvSpPr/>
              <p:nvPr/>
            </p:nvSpPr>
            <p:spPr>
              <a:xfrm rot="10800000">
                <a:off x="4761976" y="1841390"/>
                <a:ext cx="658219" cy="169585"/>
              </a:xfrm>
              <a:custGeom>
                <a:avLst/>
                <a:gdLst>
                  <a:gd name="connsiteX0" fmla="*/ 573480 w 658219"/>
                  <a:gd name="connsiteY0" fmla="*/ 0 h 169585"/>
                  <a:gd name="connsiteX1" fmla="*/ 658220 w 658219"/>
                  <a:gd name="connsiteY1" fmla="*/ 84740 h 169585"/>
                  <a:gd name="connsiteX2" fmla="*/ 658220 w 658219"/>
                  <a:gd name="connsiteY2" fmla="*/ 84846 h 169585"/>
                  <a:gd name="connsiteX3" fmla="*/ 573480 w 658219"/>
                  <a:gd name="connsiteY3" fmla="*/ 169585 h 169585"/>
                  <a:gd name="connsiteX4" fmla="*/ 84740 w 658219"/>
                  <a:gd name="connsiteY4" fmla="*/ 169585 h 169585"/>
                  <a:gd name="connsiteX5" fmla="*/ 0 w 658219"/>
                  <a:gd name="connsiteY5" fmla="*/ 84846 h 169585"/>
                  <a:gd name="connsiteX6" fmla="*/ 0 w 658219"/>
                  <a:gd name="connsiteY6" fmla="*/ 84740 h 169585"/>
                  <a:gd name="connsiteX7" fmla="*/ 84740 w 658219"/>
                  <a:gd name="connsiteY7" fmla="*/ 0 h 16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219" h="169585">
                    <a:moveTo>
                      <a:pt x="573480" y="0"/>
                    </a:moveTo>
                    <a:cubicBezTo>
                      <a:pt x="620280" y="0"/>
                      <a:pt x="658220" y="37939"/>
                      <a:pt x="658220" y="84740"/>
                    </a:cubicBezTo>
                    <a:lnTo>
                      <a:pt x="658220" y="84846"/>
                    </a:lnTo>
                    <a:cubicBezTo>
                      <a:pt x="658220" y="131646"/>
                      <a:pt x="620280" y="169585"/>
                      <a:pt x="573480" y="169585"/>
                    </a:cubicBezTo>
                    <a:lnTo>
                      <a:pt x="84740" y="169585"/>
                    </a:lnTo>
                    <a:cubicBezTo>
                      <a:pt x="37939" y="169585"/>
                      <a:pt x="0" y="131646"/>
                      <a:pt x="0" y="84846"/>
                    </a:cubicBezTo>
                    <a:lnTo>
                      <a:pt x="0" y="84740"/>
                    </a:lnTo>
                    <a:cubicBezTo>
                      <a:pt x="0" y="37939"/>
                      <a:pt x="37939" y="0"/>
                      <a:pt x="84740" y="0"/>
                    </a:cubicBezTo>
                    <a:close/>
                  </a:path>
                </a:pathLst>
              </a:custGeom>
              <a:solidFill>
                <a:srgbClr val="E8EAE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5F0C9F58-2A6F-E816-73BB-EF7EBA2A5E6C}"/>
                  </a:ext>
                </a:extLst>
              </p:cNvPr>
              <p:cNvSpPr/>
              <p:nvPr/>
            </p:nvSpPr>
            <p:spPr>
              <a:xfrm>
                <a:off x="4840255" y="4080741"/>
                <a:ext cx="189817" cy="680988"/>
              </a:xfrm>
              <a:custGeom>
                <a:avLst/>
                <a:gdLst>
                  <a:gd name="connsiteX0" fmla="*/ 0 w 189817"/>
                  <a:gd name="connsiteY0" fmla="*/ 0 h 680988"/>
                  <a:gd name="connsiteX1" fmla="*/ 0 w 189817"/>
                  <a:gd name="connsiteY1" fmla="*/ 582161 h 680988"/>
                  <a:gd name="connsiteX2" fmla="*/ 98828 w 189817"/>
                  <a:gd name="connsiteY2" fmla="*/ 680989 h 680988"/>
                  <a:gd name="connsiteX3" fmla="*/ 189818 w 189817"/>
                  <a:gd name="connsiteY3" fmla="*/ 680989 h 680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9817" h="680988">
                    <a:moveTo>
                      <a:pt x="0" y="0"/>
                    </a:moveTo>
                    <a:lnTo>
                      <a:pt x="0" y="582161"/>
                    </a:lnTo>
                    <a:cubicBezTo>
                      <a:pt x="0" y="636712"/>
                      <a:pt x="44277" y="680989"/>
                      <a:pt x="98828" y="680989"/>
                    </a:cubicBezTo>
                    <a:lnTo>
                      <a:pt x="189818" y="680989"/>
                    </a:ln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9164AF9F-DF39-F8EC-AA43-788305F9F440}"/>
                  </a:ext>
                </a:extLst>
              </p:cNvPr>
              <p:cNvSpPr/>
              <p:nvPr/>
            </p:nvSpPr>
            <p:spPr>
              <a:xfrm>
                <a:off x="5114496" y="1269398"/>
                <a:ext cx="10592" cy="499010"/>
              </a:xfrm>
              <a:custGeom>
                <a:avLst/>
                <a:gdLst>
                  <a:gd name="connsiteX0" fmla="*/ 0 w 10592"/>
                  <a:gd name="connsiteY0" fmla="*/ 499010 h 499010"/>
                  <a:gd name="connsiteX1" fmla="*/ 0 w 10592"/>
                  <a:gd name="connsiteY1" fmla="*/ 0 h 49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592" h="499010">
                    <a:moveTo>
                      <a:pt x="0" y="499010"/>
                    </a:moveTo>
                    <a:lnTo>
                      <a:pt x="0" y="0"/>
                    </a:lnTo>
                  </a:path>
                </a:pathLst>
              </a:custGeom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6CF701E7-626B-E0BA-E67A-5AA56227BC8F}"/>
                  </a:ext>
                </a:extLst>
              </p:cNvPr>
              <p:cNvSpPr/>
              <p:nvPr/>
            </p:nvSpPr>
            <p:spPr>
              <a:xfrm>
                <a:off x="4531907" y="2237654"/>
                <a:ext cx="90989" cy="385989"/>
              </a:xfrm>
              <a:custGeom>
                <a:avLst/>
                <a:gdLst>
                  <a:gd name="connsiteX0" fmla="*/ 90990 w 90989"/>
                  <a:gd name="connsiteY0" fmla="*/ 0 h 385989"/>
                  <a:gd name="connsiteX1" fmla="*/ 0 w 90989"/>
                  <a:gd name="connsiteY1" fmla="*/ 385989 h 38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989" h="385989">
                    <a:moveTo>
                      <a:pt x="90990" y="0"/>
                    </a:moveTo>
                    <a:cubicBezTo>
                      <a:pt x="90990" y="0"/>
                      <a:pt x="0" y="40781"/>
                      <a:pt x="0" y="385989"/>
                    </a:cubicBezTo>
                  </a:path>
                </a:pathLst>
              </a:custGeom>
              <a:solidFill>
                <a:srgbClr val="FFFFFF">
                  <a:alpha val="14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3890348-A3D1-02A1-7C89-1E349B5E962E}"/>
                </a:ext>
              </a:extLst>
            </p:cNvPr>
            <p:cNvSpPr/>
            <p:nvPr/>
          </p:nvSpPr>
          <p:spPr>
            <a:xfrm>
              <a:off x="0" y="6135041"/>
              <a:ext cx="12189669" cy="743166"/>
            </a:xfrm>
            <a:custGeom>
              <a:avLst/>
              <a:gdLst>
                <a:gd name="connsiteX0" fmla="*/ 0 w 12189669"/>
                <a:gd name="connsiteY0" fmla="*/ 728867 h 743166"/>
                <a:gd name="connsiteX1" fmla="*/ 724635 w 12189669"/>
                <a:gd name="connsiteY1" fmla="*/ 0 h 743166"/>
                <a:gd name="connsiteX2" fmla="*/ 11450841 w 12189669"/>
                <a:gd name="connsiteY2" fmla="*/ 0 h 743166"/>
                <a:gd name="connsiteX3" fmla="*/ 12189670 w 12189669"/>
                <a:gd name="connsiteY3" fmla="*/ 743166 h 743166"/>
                <a:gd name="connsiteX4" fmla="*/ 0 w 12189669"/>
                <a:gd name="connsiteY4" fmla="*/ 728867 h 74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9669" h="743166">
                  <a:moveTo>
                    <a:pt x="0" y="728867"/>
                  </a:moveTo>
                  <a:lnTo>
                    <a:pt x="724635" y="0"/>
                  </a:lnTo>
                  <a:lnTo>
                    <a:pt x="11450841" y="0"/>
                  </a:lnTo>
                  <a:lnTo>
                    <a:pt x="12189670" y="743166"/>
                  </a:lnTo>
                  <a:lnTo>
                    <a:pt x="0" y="728867"/>
                  </a:lnTo>
                  <a:close/>
                </a:path>
              </a:pathLst>
            </a:custGeom>
            <a:solidFill>
              <a:srgbClr val="A97C5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0" name="Graphic 8">
              <a:extLst>
                <a:ext uri="{FF2B5EF4-FFF2-40B4-BE49-F238E27FC236}">
                  <a16:creationId xmlns:a16="http://schemas.microsoft.com/office/drawing/2014/main" id="{2A804334-2BEB-D00F-078E-F57E3433C09A}"/>
                </a:ext>
              </a:extLst>
            </p:cNvPr>
            <p:cNvGrpSpPr/>
            <p:nvPr/>
          </p:nvGrpSpPr>
          <p:grpSpPr>
            <a:xfrm>
              <a:off x="8005938" y="4262190"/>
              <a:ext cx="3837884" cy="2284129"/>
              <a:chOff x="8005938" y="4262190"/>
              <a:chExt cx="3837884" cy="2284129"/>
            </a:xfrm>
          </p:grpSpPr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EEC1A943-986E-FE3C-3258-D60A43615D04}"/>
                  </a:ext>
                </a:extLst>
              </p:cNvPr>
              <p:cNvSpPr/>
              <p:nvPr/>
            </p:nvSpPr>
            <p:spPr>
              <a:xfrm>
                <a:off x="11638646" y="4750925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2BD28282-07B7-8AD3-CC5D-DE3CC2FD2D76}"/>
                  </a:ext>
                </a:extLst>
              </p:cNvPr>
              <p:cNvSpPr/>
              <p:nvPr/>
            </p:nvSpPr>
            <p:spPr>
              <a:xfrm>
                <a:off x="11536110" y="4604644"/>
                <a:ext cx="102536" cy="1935982"/>
              </a:xfrm>
              <a:custGeom>
                <a:avLst/>
                <a:gdLst>
                  <a:gd name="connsiteX0" fmla="*/ 102536 w 102536"/>
                  <a:gd name="connsiteY0" fmla="*/ 1935983 h 1935982"/>
                  <a:gd name="connsiteX1" fmla="*/ 0 w 102536"/>
                  <a:gd name="connsiteY1" fmla="*/ 1791290 h 1935982"/>
                  <a:gd name="connsiteX2" fmla="*/ 0 w 102536"/>
                  <a:gd name="connsiteY2" fmla="*/ 0 h 1935982"/>
                  <a:gd name="connsiteX3" fmla="*/ 102536 w 102536"/>
                  <a:gd name="connsiteY3" fmla="*/ 0 h 1935982"/>
                  <a:gd name="connsiteX4" fmla="*/ 102536 w 102536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6" h="1935982">
                    <a:moveTo>
                      <a:pt x="102536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536" y="0"/>
                    </a:lnTo>
                    <a:lnTo>
                      <a:pt x="102536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5310CC49-145C-2309-37DD-5B332D4A702F}"/>
                  </a:ext>
                </a:extLst>
              </p:cNvPr>
              <p:cNvSpPr/>
              <p:nvPr/>
            </p:nvSpPr>
            <p:spPr>
              <a:xfrm>
                <a:off x="8108580" y="4526895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B787EB35-E04E-2438-1E8E-14263A36464B}"/>
                  </a:ext>
                </a:extLst>
              </p:cNvPr>
              <p:cNvSpPr/>
              <p:nvPr/>
            </p:nvSpPr>
            <p:spPr>
              <a:xfrm>
                <a:off x="8005938" y="4380613"/>
                <a:ext cx="102641" cy="1935982"/>
              </a:xfrm>
              <a:custGeom>
                <a:avLst/>
                <a:gdLst>
                  <a:gd name="connsiteX0" fmla="*/ 102642 w 102641"/>
                  <a:gd name="connsiteY0" fmla="*/ 1935983 h 1935982"/>
                  <a:gd name="connsiteX1" fmla="*/ 0 w 102641"/>
                  <a:gd name="connsiteY1" fmla="*/ 1791290 h 1935982"/>
                  <a:gd name="connsiteX2" fmla="*/ 0 w 102641"/>
                  <a:gd name="connsiteY2" fmla="*/ 0 h 1935982"/>
                  <a:gd name="connsiteX3" fmla="*/ 102642 w 102641"/>
                  <a:gd name="connsiteY3" fmla="*/ 0 h 1935982"/>
                  <a:gd name="connsiteX4" fmla="*/ 102642 w 102641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41" h="1935982">
                    <a:moveTo>
                      <a:pt x="102642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642" y="0"/>
                    </a:lnTo>
                    <a:lnTo>
                      <a:pt x="102642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EAF19FB2-23B0-3B91-2448-0118F09CE127}"/>
                  </a:ext>
                </a:extLst>
              </p:cNvPr>
              <p:cNvSpPr/>
              <p:nvPr/>
            </p:nvSpPr>
            <p:spPr>
              <a:xfrm>
                <a:off x="8403900" y="4751137"/>
                <a:ext cx="205177" cy="1789700"/>
              </a:xfrm>
              <a:custGeom>
                <a:avLst/>
                <a:gdLst>
                  <a:gd name="connsiteX0" fmla="*/ 0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0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0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0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9EED5FF2-5D92-080E-29E4-082847F0DF16}"/>
                  </a:ext>
                </a:extLst>
              </p:cNvPr>
              <p:cNvSpPr/>
              <p:nvPr/>
            </p:nvSpPr>
            <p:spPr>
              <a:xfrm>
                <a:off x="8301364" y="4604856"/>
                <a:ext cx="102535" cy="1935982"/>
              </a:xfrm>
              <a:custGeom>
                <a:avLst/>
                <a:gdLst>
                  <a:gd name="connsiteX0" fmla="*/ 102536 w 102535"/>
                  <a:gd name="connsiteY0" fmla="*/ 1935983 h 1935982"/>
                  <a:gd name="connsiteX1" fmla="*/ 0 w 102535"/>
                  <a:gd name="connsiteY1" fmla="*/ 1791290 h 1935982"/>
                  <a:gd name="connsiteX2" fmla="*/ 0 w 102535"/>
                  <a:gd name="connsiteY2" fmla="*/ 0 h 1935982"/>
                  <a:gd name="connsiteX3" fmla="*/ 102536 w 102535"/>
                  <a:gd name="connsiteY3" fmla="*/ 0 h 1935982"/>
                  <a:gd name="connsiteX4" fmla="*/ 102536 w 102535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5" h="1935982">
                    <a:moveTo>
                      <a:pt x="102536" y="1935983"/>
                    </a:moveTo>
                    <a:lnTo>
                      <a:pt x="0" y="1791290"/>
                    </a:lnTo>
                    <a:lnTo>
                      <a:pt x="0" y="0"/>
                    </a:lnTo>
                    <a:lnTo>
                      <a:pt x="102536" y="0"/>
                    </a:lnTo>
                    <a:lnTo>
                      <a:pt x="102536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F8F01724-08E0-F27E-7611-C2FFC24E3D2F}"/>
                  </a:ext>
                </a:extLst>
              </p:cNvPr>
              <p:cNvSpPr/>
              <p:nvPr/>
            </p:nvSpPr>
            <p:spPr>
              <a:xfrm>
                <a:off x="11240685" y="4552317"/>
                <a:ext cx="205177" cy="1789700"/>
              </a:xfrm>
              <a:custGeom>
                <a:avLst/>
                <a:gdLst>
                  <a:gd name="connsiteX0" fmla="*/ -1 w 205177"/>
                  <a:gd name="connsiteY0" fmla="*/ 0 h 1789700"/>
                  <a:gd name="connsiteX1" fmla="*/ 205177 w 205177"/>
                  <a:gd name="connsiteY1" fmla="*/ 0 h 1789700"/>
                  <a:gd name="connsiteX2" fmla="*/ 205177 w 205177"/>
                  <a:gd name="connsiteY2" fmla="*/ 1789701 h 1789700"/>
                  <a:gd name="connsiteX3" fmla="*/ -1 w 205177"/>
                  <a:gd name="connsiteY3" fmla="*/ 1789701 h 178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177" h="1789700">
                    <a:moveTo>
                      <a:pt x="-1" y="0"/>
                    </a:moveTo>
                    <a:lnTo>
                      <a:pt x="205177" y="0"/>
                    </a:lnTo>
                    <a:lnTo>
                      <a:pt x="205177" y="1789701"/>
                    </a:lnTo>
                    <a:lnTo>
                      <a:pt x="-1" y="1789701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7B88206-41E6-635B-C36B-36BAC36F9AB0}"/>
                  </a:ext>
                </a:extLst>
              </p:cNvPr>
              <p:cNvSpPr/>
              <p:nvPr/>
            </p:nvSpPr>
            <p:spPr>
              <a:xfrm>
                <a:off x="11138149" y="4406035"/>
                <a:ext cx="102534" cy="1935982"/>
              </a:xfrm>
              <a:custGeom>
                <a:avLst/>
                <a:gdLst>
                  <a:gd name="connsiteX0" fmla="*/ 102535 w 102534"/>
                  <a:gd name="connsiteY0" fmla="*/ 1935983 h 1935982"/>
                  <a:gd name="connsiteX1" fmla="*/ 0 w 102534"/>
                  <a:gd name="connsiteY1" fmla="*/ 1791184 h 1935982"/>
                  <a:gd name="connsiteX2" fmla="*/ 0 w 102534"/>
                  <a:gd name="connsiteY2" fmla="*/ 0 h 1935982"/>
                  <a:gd name="connsiteX3" fmla="*/ 102535 w 102534"/>
                  <a:gd name="connsiteY3" fmla="*/ 0 h 1935982"/>
                  <a:gd name="connsiteX4" fmla="*/ 102535 w 102534"/>
                  <a:gd name="connsiteY4" fmla="*/ 1935983 h 193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4" h="1935982">
                    <a:moveTo>
                      <a:pt x="102535" y="1935983"/>
                    </a:moveTo>
                    <a:lnTo>
                      <a:pt x="0" y="1791184"/>
                    </a:lnTo>
                    <a:lnTo>
                      <a:pt x="0" y="0"/>
                    </a:lnTo>
                    <a:lnTo>
                      <a:pt x="102535" y="0"/>
                    </a:lnTo>
                    <a:lnTo>
                      <a:pt x="102535" y="1935983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E9AB7CFF-A6A0-D6DA-5A27-A0DB66396579}"/>
                  </a:ext>
                </a:extLst>
              </p:cNvPr>
              <p:cNvSpPr/>
              <p:nvPr/>
            </p:nvSpPr>
            <p:spPr>
              <a:xfrm>
                <a:off x="8005938" y="4262190"/>
                <a:ext cx="3439924" cy="488947"/>
              </a:xfrm>
              <a:custGeom>
                <a:avLst/>
                <a:gdLst>
                  <a:gd name="connsiteX0" fmla="*/ 397961 w 3439924"/>
                  <a:gd name="connsiteY0" fmla="*/ 488948 h 488947"/>
                  <a:gd name="connsiteX1" fmla="*/ 0 w 3439924"/>
                  <a:gd name="connsiteY1" fmla="*/ 206765 h 488947"/>
                  <a:gd name="connsiteX2" fmla="*/ 0 w 3439924"/>
                  <a:gd name="connsiteY2" fmla="*/ 0 h 488947"/>
                  <a:gd name="connsiteX3" fmla="*/ 3439924 w 3439924"/>
                  <a:gd name="connsiteY3" fmla="*/ 0 h 488947"/>
                  <a:gd name="connsiteX4" fmla="*/ 397961 w 3439924"/>
                  <a:gd name="connsiteY4" fmla="*/ 488948 h 48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39924" h="488947">
                    <a:moveTo>
                      <a:pt x="397961" y="488948"/>
                    </a:moveTo>
                    <a:lnTo>
                      <a:pt x="0" y="206765"/>
                    </a:lnTo>
                    <a:lnTo>
                      <a:pt x="0" y="0"/>
                    </a:lnTo>
                    <a:lnTo>
                      <a:pt x="3439924" y="0"/>
                    </a:lnTo>
                    <a:lnTo>
                      <a:pt x="397961" y="488948"/>
                    </a:lnTo>
                    <a:close/>
                  </a:path>
                </a:pathLst>
              </a:custGeom>
              <a:solidFill>
                <a:srgbClr val="70513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66F87FD-54B5-46E2-5F18-333469B3A2D4}"/>
                  </a:ext>
                </a:extLst>
              </p:cNvPr>
              <p:cNvSpPr/>
              <p:nvPr/>
            </p:nvSpPr>
            <p:spPr>
              <a:xfrm>
                <a:off x="8403900" y="4549775"/>
                <a:ext cx="3439817" cy="201362"/>
              </a:xfrm>
              <a:custGeom>
                <a:avLst/>
                <a:gdLst>
                  <a:gd name="connsiteX0" fmla="*/ 0 w 3439817"/>
                  <a:gd name="connsiteY0" fmla="*/ 0 h 201362"/>
                  <a:gd name="connsiteX1" fmla="*/ 3439818 w 3439817"/>
                  <a:gd name="connsiteY1" fmla="*/ 0 h 201362"/>
                  <a:gd name="connsiteX2" fmla="*/ 3439818 w 3439817"/>
                  <a:gd name="connsiteY2" fmla="*/ 201363 h 201362"/>
                  <a:gd name="connsiteX3" fmla="*/ 0 w 3439817"/>
                  <a:gd name="connsiteY3" fmla="*/ 201363 h 20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9817" h="201362">
                    <a:moveTo>
                      <a:pt x="0" y="0"/>
                    </a:moveTo>
                    <a:lnTo>
                      <a:pt x="3439818" y="0"/>
                    </a:lnTo>
                    <a:lnTo>
                      <a:pt x="3439818" y="201363"/>
                    </a:lnTo>
                    <a:lnTo>
                      <a:pt x="0" y="201363"/>
                    </a:lnTo>
                    <a:close/>
                  </a:path>
                </a:pathLst>
              </a:custGeom>
              <a:solidFill>
                <a:srgbClr val="89644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94ECB1CC-9582-A81E-923F-75B4AAA5A2C9}"/>
                  </a:ext>
                </a:extLst>
              </p:cNvPr>
              <p:cNvSpPr/>
              <p:nvPr/>
            </p:nvSpPr>
            <p:spPr>
              <a:xfrm>
                <a:off x="8005938" y="4262190"/>
                <a:ext cx="3837884" cy="287585"/>
              </a:xfrm>
              <a:custGeom>
                <a:avLst/>
                <a:gdLst>
                  <a:gd name="connsiteX0" fmla="*/ 3837885 w 3837884"/>
                  <a:gd name="connsiteY0" fmla="*/ 287585 h 287585"/>
                  <a:gd name="connsiteX1" fmla="*/ 397961 w 3837884"/>
                  <a:gd name="connsiteY1" fmla="*/ 287585 h 287585"/>
                  <a:gd name="connsiteX2" fmla="*/ 0 w 3837884"/>
                  <a:gd name="connsiteY2" fmla="*/ 0 h 287585"/>
                  <a:gd name="connsiteX3" fmla="*/ 3439924 w 3837884"/>
                  <a:gd name="connsiteY3" fmla="*/ 0 h 287585"/>
                  <a:gd name="connsiteX4" fmla="*/ 3837885 w 3837884"/>
                  <a:gd name="connsiteY4" fmla="*/ 287585 h 28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37884" h="287585">
                    <a:moveTo>
                      <a:pt x="3837885" y="287585"/>
                    </a:moveTo>
                    <a:lnTo>
                      <a:pt x="397961" y="287585"/>
                    </a:lnTo>
                    <a:lnTo>
                      <a:pt x="0" y="0"/>
                    </a:lnTo>
                    <a:lnTo>
                      <a:pt x="3439924" y="0"/>
                    </a:lnTo>
                    <a:lnTo>
                      <a:pt x="3837885" y="287585"/>
                    </a:lnTo>
                    <a:close/>
                  </a:path>
                </a:pathLst>
              </a:custGeom>
              <a:solidFill>
                <a:srgbClr val="A97C5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3317C816-8DE7-FA67-FDCE-855C7FA74FE9}"/>
              </a:ext>
            </a:extLst>
          </p:cNvPr>
          <p:cNvGrpSpPr/>
          <p:nvPr/>
        </p:nvGrpSpPr>
        <p:grpSpPr>
          <a:xfrm>
            <a:off x="5725579" y="5564849"/>
            <a:ext cx="1746707" cy="1213652"/>
            <a:chOff x="5725579" y="5564849"/>
            <a:chExt cx="1746707" cy="1213652"/>
          </a:xfrm>
        </p:grpSpPr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64D87A21-6D29-2CBC-AA46-68457613EA6F}"/>
                </a:ext>
              </a:extLst>
            </p:cNvPr>
            <p:cNvSpPr/>
            <p:nvPr/>
          </p:nvSpPr>
          <p:spPr>
            <a:xfrm>
              <a:off x="5832563" y="5595674"/>
              <a:ext cx="301887" cy="461936"/>
            </a:xfrm>
            <a:custGeom>
              <a:avLst/>
              <a:gdLst>
                <a:gd name="connsiteX0" fmla="*/ 40464 w 301887"/>
                <a:gd name="connsiteY0" fmla="*/ 461937 h 461936"/>
                <a:gd name="connsiteX1" fmla="*/ 0 w 301887"/>
                <a:gd name="connsiteY1" fmla="*/ 452827 h 461936"/>
                <a:gd name="connsiteX2" fmla="*/ 90143 w 301887"/>
                <a:gd name="connsiteY2" fmla="*/ 53492 h 461936"/>
                <a:gd name="connsiteX3" fmla="*/ 90143 w 301887"/>
                <a:gd name="connsiteY3" fmla="*/ 53280 h 461936"/>
                <a:gd name="connsiteX4" fmla="*/ 112916 w 301887"/>
                <a:gd name="connsiteY4" fmla="*/ 16630 h 461936"/>
                <a:gd name="connsiteX5" fmla="*/ 158146 w 301887"/>
                <a:gd name="connsiteY5" fmla="*/ 0 h 461936"/>
                <a:gd name="connsiteX6" fmla="*/ 301887 w 301887"/>
                <a:gd name="connsiteY6" fmla="*/ 0 h 461936"/>
                <a:gd name="connsiteX7" fmla="*/ 301887 w 301887"/>
                <a:gd name="connsiteY7" fmla="*/ 41522 h 461936"/>
                <a:gd name="connsiteX8" fmla="*/ 158146 w 301887"/>
                <a:gd name="connsiteY8" fmla="*/ 41522 h 461936"/>
                <a:gd name="connsiteX9" fmla="*/ 139715 w 301887"/>
                <a:gd name="connsiteY9" fmla="*/ 48302 h 461936"/>
                <a:gd name="connsiteX10" fmla="*/ 130500 w 301887"/>
                <a:gd name="connsiteY10" fmla="*/ 63025 h 461936"/>
                <a:gd name="connsiteX11" fmla="*/ 40464 w 301887"/>
                <a:gd name="connsiteY11" fmla="*/ 461937 h 46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887" h="461936">
                  <a:moveTo>
                    <a:pt x="40464" y="461937"/>
                  </a:moveTo>
                  <a:lnTo>
                    <a:pt x="0" y="452827"/>
                  </a:lnTo>
                  <a:lnTo>
                    <a:pt x="90143" y="53492"/>
                  </a:lnTo>
                  <a:lnTo>
                    <a:pt x="90143" y="53280"/>
                  </a:lnTo>
                  <a:cubicBezTo>
                    <a:pt x="93744" y="38874"/>
                    <a:pt x="101582" y="26163"/>
                    <a:pt x="112916" y="16630"/>
                  </a:cubicBezTo>
                  <a:cubicBezTo>
                    <a:pt x="125521" y="5932"/>
                    <a:pt x="141622" y="0"/>
                    <a:pt x="158146" y="0"/>
                  </a:cubicBezTo>
                  <a:lnTo>
                    <a:pt x="301887" y="0"/>
                  </a:lnTo>
                  <a:lnTo>
                    <a:pt x="301887" y="41522"/>
                  </a:lnTo>
                  <a:lnTo>
                    <a:pt x="158146" y="41522"/>
                  </a:lnTo>
                  <a:cubicBezTo>
                    <a:pt x="151367" y="41522"/>
                    <a:pt x="144906" y="43958"/>
                    <a:pt x="139715" y="48302"/>
                  </a:cubicBezTo>
                  <a:cubicBezTo>
                    <a:pt x="135161" y="52115"/>
                    <a:pt x="131983" y="57305"/>
                    <a:pt x="130500" y="63025"/>
                  </a:cubicBezTo>
                  <a:lnTo>
                    <a:pt x="40464" y="461937"/>
                  </a:lnTo>
                  <a:close/>
                </a:path>
              </a:pathLst>
            </a:custGeom>
            <a:solidFill>
              <a:srgbClr val="A0A0C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7EB1FB0-6AA7-D470-A16D-96F5CE505361}"/>
                </a:ext>
              </a:extLst>
            </p:cNvPr>
            <p:cNvSpPr/>
            <p:nvPr/>
          </p:nvSpPr>
          <p:spPr>
            <a:xfrm>
              <a:off x="7063309" y="5595674"/>
              <a:ext cx="301781" cy="462042"/>
            </a:xfrm>
            <a:custGeom>
              <a:avLst/>
              <a:gdLst>
                <a:gd name="connsiteX0" fmla="*/ 261424 w 301781"/>
                <a:gd name="connsiteY0" fmla="*/ 461937 h 462042"/>
                <a:gd name="connsiteX1" fmla="*/ 171387 w 301781"/>
                <a:gd name="connsiteY1" fmla="*/ 63025 h 462042"/>
                <a:gd name="connsiteX2" fmla="*/ 162172 w 301781"/>
                <a:gd name="connsiteY2" fmla="*/ 48302 h 462042"/>
                <a:gd name="connsiteX3" fmla="*/ 143741 w 301781"/>
                <a:gd name="connsiteY3" fmla="*/ 41522 h 462042"/>
                <a:gd name="connsiteX4" fmla="*/ 0 w 301781"/>
                <a:gd name="connsiteY4" fmla="*/ 41522 h 462042"/>
                <a:gd name="connsiteX5" fmla="*/ 0 w 301781"/>
                <a:gd name="connsiteY5" fmla="*/ 0 h 462042"/>
                <a:gd name="connsiteX6" fmla="*/ 143741 w 301781"/>
                <a:gd name="connsiteY6" fmla="*/ 0 h 462042"/>
                <a:gd name="connsiteX7" fmla="*/ 188970 w 301781"/>
                <a:gd name="connsiteY7" fmla="*/ 16630 h 462042"/>
                <a:gd name="connsiteX8" fmla="*/ 211639 w 301781"/>
                <a:gd name="connsiteY8" fmla="*/ 53280 h 462042"/>
                <a:gd name="connsiteX9" fmla="*/ 211639 w 301781"/>
                <a:gd name="connsiteY9" fmla="*/ 53704 h 462042"/>
                <a:gd name="connsiteX10" fmla="*/ 301781 w 301781"/>
                <a:gd name="connsiteY10" fmla="*/ 452933 h 462042"/>
                <a:gd name="connsiteX11" fmla="*/ 261317 w 301781"/>
                <a:gd name="connsiteY11" fmla="*/ 462043 h 46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781" h="462042">
                  <a:moveTo>
                    <a:pt x="261424" y="461937"/>
                  </a:moveTo>
                  <a:lnTo>
                    <a:pt x="171387" y="63025"/>
                  </a:lnTo>
                  <a:cubicBezTo>
                    <a:pt x="169904" y="57199"/>
                    <a:pt x="166726" y="52115"/>
                    <a:pt x="162172" y="48302"/>
                  </a:cubicBezTo>
                  <a:cubicBezTo>
                    <a:pt x="156981" y="43958"/>
                    <a:pt x="150520" y="41522"/>
                    <a:pt x="143741" y="41522"/>
                  </a:cubicBezTo>
                  <a:lnTo>
                    <a:pt x="0" y="41522"/>
                  </a:lnTo>
                  <a:lnTo>
                    <a:pt x="0" y="0"/>
                  </a:lnTo>
                  <a:lnTo>
                    <a:pt x="143741" y="0"/>
                  </a:lnTo>
                  <a:cubicBezTo>
                    <a:pt x="160265" y="0"/>
                    <a:pt x="176365" y="5932"/>
                    <a:pt x="188970" y="16630"/>
                  </a:cubicBezTo>
                  <a:cubicBezTo>
                    <a:pt x="200304" y="26269"/>
                    <a:pt x="208143" y="38874"/>
                    <a:pt x="211639" y="53280"/>
                  </a:cubicBezTo>
                  <a:lnTo>
                    <a:pt x="211639" y="53704"/>
                  </a:lnTo>
                  <a:cubicBezTo>
                    <a:pt x="211639" y="53704"/>
                    <a:pt x="301781" y="452933"/>
                    <a:pt x="301781" y="452933"/>
                  </a:cubicBezTo>
                  <a:lnTo>
                    <a:pt x="261317" y="462043"/>
                  </a:lnTo>
                  <a:close/>
                </a:path>
              </a:pathLst>
            </a:custGeom>
            <a:solidFill>
              <a:srgbClr val="A0A0C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8A29808-03A2-51B3-2DAC-A948EB3D7DAB}"/>
                </a:ext>
              </a:extLst>
            </p:cNvPr>
            <p:cNvSpPr/>
            <p:nvPr/>
          </p:nvSpPr>
          <p:spPr>
            <a:xfrm>
              <a:off x="5725685" y="5996598"/>
              <a:ext cx="1746496" cy="750475"/>
            </a:xfrm>
            <a:custGeom>
              <a:avLst/>
              <a:gdLst>
                <a:gd name="connsiteX0" fmla="*/ 1684000 w 1746496"/>
                <a:gd name="connsiteY0" fmla="*/ 0 h 750475"/>
                <a:gd name="connsiteX1" fmla="*/ 1746497 w 1746496"/>
                <a:gd name="connsiteY1" fmla="*/ 62496 h 750475"/>
                <a:gd name="connsiteX2" fmla="*/ 1746497 w 1746496"/>
                <a:gd name="connsiteY2" fmla="*/ 687980 h 750475"/>
                <a:gd name="connsiteX3" fmla="*/ 1684000 w 1746496"/>
                <a:gd name="connsiteY3" fmla="*/ 750476 h 750475"/>
                <a:gd name="connsiteX4" fmla="*/ 62496 w 1746496"/>
                <a:gd name="connsiteY4" fmla="*/ 750476 h 750475"/>
                <a:gd name="connsiteX5" fmla="*/ 0 w 1746496"/>
                <a:gd name="connsiteY5" fmla="*/ 687980 h 750475"/>
                <a:gd name="connsiteX6" fmla="*/ 0 w 1746496"/>
                <a:gd name="connsiteY6" fmla="*/ 62496 h 750475"/>
                <a:gd name="connsiteX7" fmla="*/ 62496 w 1746496"/>
                <a:gd name="connsiteY7" fmla="*/ 0 h 750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6496" h="750475">
                  <a:moveTo>
                    <a:pt x="1684000" y="0"/>
                  </a:moveTo>
                  <a:cubicBezTo>
                    <a:pt x="1718516" y="0"/>
                    <a:pt x="1746497" y="27980"/>
                    <a:pt x="1746497" y="62496"/>
                  </a:cubicBezTo>
                  <a:lnTo>
                    <a:pt x="1746497" y="687980"/>
                  </a:lnTo>
                  <a:cubicBezTo>
                    <a:pt x="1746497" y="722495"/>
                    <a:pt x="1718516" y="750476"/>
                    <a:pt x="1684000" y="750476"/>
                  </a:cubicBezTo>
                  <a:lnTo>
                    <a:pt x="62496" y="750476"/>
                  </a:lnTo>
                  <a:cubicBezTo>
                    <a:pt x="27980" y="750476"/>
                    <a:pt x="0" y="722495"/>
                    <a:pt x="0" y="687980"/>
                  </a:cubicBezTo>
                  <a:lnTo>
                    <a:pt x="0" y="62496"/>
                  </a:lnTo>
                  <a:cubicBezTo>
                    <a:pt x="0" y="27980"/>
                    <a:pt x="27980" y="0"/>
                    <a:pt x="62496" y="0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81C572C-B850-DDBA-CE2C-B7EC06B23A63}"/>
                </a:ext>
              </a:extLst>
            </p:cNvPr>
            <p:cNvSpPr/>
            <p:nvPr/>
          </p:nvSpPr>
          <p:spPr>
            <a:xfrm>
              <a:off x="5725684" y="5996704"/>
              <a:ext cx="1746602" cy="79866"/>
            </a:xfrm>
            <a:custGeom>
              <a:avLst/>
              <a:gdLst>
                <a:gd name="connsiteX0" fmla="*/ 1746496 w 1746602"/>
                <a:gd name="connsiteY0" fmla="*/ 62390 h 79866"/>
                <a:gd name="connsiteX1" fmla="*/ 1746496 w 1746602"/>
                <a:gd name="connsiteY1" fmla="*/ 79867 h 79866"/>
                <a:gd name="connsiteX2" fmla="*/ 0 w 1746602"/>
                <a:gd name="connsiteY2" fmla="*/ 79867 h 79866"/>
                <a:gd name="connsiteX3" fmla="*/ 0 w 1746602"/>
                <a:gd name="connsiteY3" fmla="*/ 62390 h 79866"/>
                <a:gd name="connsiteX4" fmla="*/ 62496 w 1746602"/>
                <a:gd name="connsiteY4" fmla="*/ 0 h 79866"/>
                <a:gd name="connsiteX5" fmla="*/ 1684107 w 1746602"/>
                <a:gd name="connsiteY5" fmla="*/ 0 h 79866"/>
                <a:gd name="connsiteX6" fmla="*/ 1746602 w 1746602"/>
                <a:gd name="connsiteY6" fmla="*/ 62390 h 7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602" h="79866">
                  <a:moveTo>
                    <a:pt x="1746496" y="62390"/>
                  </a:moveTo>
                  <a:lnTo>
                    <a:pt x="1746496" y="79867"/>
                  </a:lnTo>
                  <a:lnTo>
                    <a:pt x="0" y="79867"/>
                  </a:lnTo>
                  <a:lnTo>
                    <a:pt x="0" y="62390"/>
                  </a:lnTo>
                  <a:cubicBezTo>
                    <a:pt x="0" y="27858"/>
                    <a:pt x="27964" y="0"/>
                    <a:pt x="62496" y="0"/>
                  </a:cubicBezTo>
                  <a:lnTo>
                    <a:pt x="1684107" y="0"/>
                  </a:lnTo>
                  <a:cubicBezTo>
                    <a:pt x="1718638" y="0"/>
                    <a:pt x="1746602" y="27964"/>
                    <a:pt x="1746602" y="62390"/>
                  </a:cubicBezTo>
                  <a:close/>
                </a:path>
              </a:pathLst>
            </a:custGeom>
            <a:solidFill>
              <a:srgbClr val="E4E4F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F1B5145-5B43-AAD3-D714-2C3768267534}"/>
                </a:ext>
              </a:extLst>
            </p:cNvPr>
            <p:cNvSpPr/>
            <p:nvPr/>
          </p:nvSpPr>
          <p:spPr>
            <a:xfrm>
              <a:off x="5725579" y="6667206"/>
              <a:ext cx="1746601" cy="79972"/>
            </a:xfrm>
            <a:custGeom>
              <a:avLst/>
              <a:gdLst>
                <a:gd name="connsiteX0" fmla="*/ 1746602 w 1746601"/>
                <a:gd name="connsiteY0" fmla="*/ 0 h 79972"/>
                <a:gd name="connsiteX1" fmla="*/ 1746602 w 1746601"/>
                <a:gd name="connsiteY1" fmla="*/ 17478 h 79972"/>
                <a:gd name="connsiteX2" fmla="*/ 1684106 w 1746601"/>
                <a:gd name="connsiteY2" fmla="*/ 79973 h 79972"/>
                <a:gd name="connsiteX3" fmla="*/ 62496 w 1746601"/>
                <a:gd name="connsiteY3" fmla="*/ 79973 h 79972"/>
                <a:gd name="connsiteX4" fmla="*/ 0 w 1746601"/>
                <a:gd name="connsiteY4" fmla="*/ 17478 h 79972"/>
                <a:gd name="connsiteX5" fmla="*/ 0 w 1746601"/>
                <a:gd name="connsiteY5" fmla="*/ 0 h 79972"/>
                <a:gd name="connsiteX6" fmla="*/ 1746496 w 1746601"/>
                <a:gd name="connsiteY6" fmla="*/ 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601" h="79972">
                  <a:moveTo>
                    <a:pt x="1746602" y="0"/>
                  </a:moveTo>
                  <a:lnTo>
                    <a:pt x="1746602" y="17478"/>
                  </a:lnTo>
                  <a:cubicBezTo>
                    <a:pt x="1746602" y="52009"/>
                    <a:pt x="1718638" y="79973"/>
                    <a:pt x="1684106" y="79973"/>
                  </a:cubicBezTo>
                  <a:lnTo>
                    <a:pt x="62496" y="79973"/>
                  </a:lnTo>
                  <a:cubicBezTo>
                    <a:pt x="27964" y="79973"/>
                    <a:pt x="0" y="52009"/>
                    <a:pt x="0" y="17478"/>
                  </a:cubicBezTo>
                  <a:lnTo>
                    <a:pt x="0" y="0"/>
                  </a:lnTo>
                  <a:lnTo>
                    <a:pt x="1746496" y="0"/>
                  </a:lnTo>
                  <a:close/>
                </a:path>
              </a:pathLst>
            </a:custGeom>
            <a:solidFill>
              <a:srgbClr val="7D7D9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2085C5FE-83A2-759F-58F0-F27F725B17B2}"/>
                </a:ext>
              </a:extLst>
            </p:cNvPr>
            <p:cNvSpPr/>
            <p:nvPr/>
          </p:nvSpPr>
          <p:spPr>
            <a:xfrm>
              <a:off x="5785850" y="6115445"/>
              <a:ext cx="512890" cy="512886"/>
            </a:xfrm>
            <a:custGeom>
              <a:avLst/>
              <a:gdLst>
                <a:gd name="connsiteX0" fmla="*/ 512890 w 512890"/>
                <a:gd name="connsiteY0" fmla="*/ 256443 h 512886"/>
                <a:gd name="connsiteX1" fmla="*/ 256445 w 512890"/>
                <a:gd name="connsiteY1" fmla="*/ 512887 h 512886"/>
                <a:gd name="connsiteX2" fmla="*/ 0 w 512890"/>
                <a:gd name="connsiteY2" fmla="*/ 256443 h 512886"/>
                <a:gd name="connsiteX3" fmla="*/ 256445 w 512890"/>
                <a:gd name="connsiteY3" fmla="*/ 0 h 512886"/>
                <a:gd name="connsiteX4" fmla="*/ 512890 w 512890"/>
                <a:gd name="connsiteY4" fmla="*/ 256443 h 51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90" h="512886">
                  <a:moveTo>
                    <a:pt x="512890" y="256443"/>
                  </a:moveTo>
                  <a:cubicBezTo>
                    <a:pt x="512890" y="398073"/>
                    <a:pt x="398076" y="512887"/>
                    <a:pt x="256445" y="512887"/>
                  </a:cubicBezTo>
                  <a:cubicBezTo>
                    <a:pt x="114815" y="512887"/>
                    <a:pt x="0" y="398073"/>
                    <a:pt x="0" y="256443"/>
                  </a:cubicBezTo>
                  <a:cubicBezTo>
                    <a:pt x="0" y="114814"/>
                    <a:pt x="114814" y="0"/>
                    <a:pt x="256445" y="0"/>
                  </a:cubicBezTo>
                  <a:cubicBezTo>
                    <a:pt x="398076" y="0"/>
                    <a:pt x="512890" y="114813"/>
                    <a:pt x="512890" y="256443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D71A7786-447C-D16E-0210-8AB50A32A878}"/>
                </a:ext>
              </a:extLst>
            </p:cNvPr>
            <p:cNvSpPr/>
            <p:nvPr/>
          </p:nvSpPr>
          <p:spPr>
            <a:xfrm>
              <a:off x="5807459" y="6137371"/>
              <a:ext cx="470413" cy="469351"/>
            </a:xfrm>
            <a:custGeom>
              <a:avLst/>
              <a:gdLst>
                <a:gd name="connsiteX0" fmla="*/ 469672 w 470413"/>
                <a:gd name="connsiteY0" fmla="*/ 234200 h 469351"/>
                <a:gd name="connsiteX1" fmla="*/ 469672 w 470413"/>
                <a:gd name="connsiteY1" fmla="*/ 234517 h 469351"/>
                <a:gd name="connsiteX2" fmla="*/ 469567 w 470413"/>
                <a:gd name="connsiteY2" fmla="*/ 242991 h 469351"/>
                <a:gd name="connsiteX3" fmla="*/ 469037 w 470413"/>
                <a:gd name="connsiteY3" fmla="*/ 252206 h 469351"/>
                <a:gd name="connsiteX4" fmla="*/ 468507 w 470413"/>
                <a:gd name="connsiteY4" fmla="*/ 258139 h 469351"/>
                <a:gd name="connsiteX5" fmla="*/ 467978 w 470413"/>
                <a:gd name="connsiteY5" fmla="*/ 263011 h 469351"/>
                <a:gd name="connsiteX6" fmla="*/ 467660 w 470413"/>
                <a:gd name="connsiteY6" fmla="*/ 265765 h 469351"/>
                <a:gd name="connsiteX7" fmla="*/ 465965 w 470413"/>
                <a:gd name="connsiteY7" fmla="*/ 276463 h 469351"/>
                <a:gd name="connsiteX8" fmla="*/ 463635 w 470413"/>
                <a:gd name="connsiteY8" fmla="*/ 287903 h 469351"/>
                <a:gd name="connsiteX9" fmla="*/ 462999 w 470413"/>
                <a:gd name="connsiteY9" fmla="*/ 290763 h 469351"/>
                <a:gd name="connsiteX10" fmla="*/ 459186 w 470413"/>
                <a:gd name="connsiteY10" fmla="*/ 304639 h 469351"/>
                <a:gd name="connsiteX11" fmla="*/ 458233 w 470413"/>
                <a:gd name="connsiteY11" fmla="*/ 307499 h 469351"/>
                <a:gd name="connsiteX12" fmla="*/ 454631 w 470413"/>
                <a:gd name="connsiteY12" fmla="*/ 317880 h 469351"/>
                <a:gd name="connsiteX13" fmla="*/ 453254 w 470413"/>
                <a:gd name="connsiteY13" fmla="*/ 321375 h 469351"/>
                <a:gd name="connsiteX14" fmla="*/ 449653 w 470413"/>
                <a:gd name="connsiteY14" fmla="*/ 329849 h 469351"/>
                <a:gd name="connsiteX15" fmla="*/ 448382 w 470413"/>
                <a:gd name="connsiteY15" fmla="*/ 332709 h 469351"/>
                <a:gd name="connsiteX16" fmla="*/ 441709 w 470413"/>
                <a:gd name="connsiteY16" fmla="*/ 346056 h 469351"/>
                <a:gd name="connsiteX17" fmla="*/ 434823 w 470413"/>
                <a:gd name="connsiteY17" fmla="*/ 358025 h 469351"/>
                <a:gd name="connsiteX18" fmla="*/ 426667 w 470413"/>
                <a:gd name="connsiteY18" fmla="*/ 370418 h 469351"/>
                <a:gd name="connsiteX19" fmla="*/ 424866 w 470413"/>
                <a:gd name="connsiteY19" fmla="*/ 372961 h 469351"/>
                <a:gd name="connsiteX20" fmla="*/ 419252 w 470413"/>
                <a:gd name="connsiteY20" fmla="*/ 380375 h 469351"/>
                <a:gd name="connsiteX21" fmla="*/ 416922 w 470413"/>
                <a:gd name="connsiteY21" fmla="*/ 383236 h 469351"/>
                <a:gd name="connsiteX22" fmla="*/ 409825 w 470413"/>
                <a:gd name="connsiteY22" fmla="*/ 391497 h 469351"/>
                <a:gd name="connsiteX23" fmla="*/ 407812 w 470413"/>
                <a:gd name="connsiteY23" fmla="*/ 393722 h 469351"/>
                <a:gd name="connsiteX24" fmla="*/ 397643 w 470413"/>
                <a:gd name="connsiteY24" fmla="*/ 403996 h 469351"/>
                <a:gd name="connsiteX25" fmla="*/ 395525 w 470413"/>
                <a:gd name="connsiteY25" fmla="*/ 406009 h 469351"/>
                <a:gd name="connsiteX26" fmla="*/ 386733 w 470413"/>
                <a:gd name="connsiteY26" fmla="*/ 413847 h 469351"/>
                <a:gd name="connsiteX27" fmla="*/ 378365 w 470413"/>
                <a:gd name="connsiteY27" fmla="*/ 420521 h 469351"/>
                <a:gd name="connsiteX28" fmla="*/ 376141 w 470413"/>
                <a:gd name="connsiteY28" fmla="*/ 422216 h 469351"/>
                <a:gd name="connsiteX29" fmla="*/ 372222 w 470413"/>
                <a:gd name="connsiteY29" fmla="*/ 425075 h 469351"/>
                <a:gd name="connsiteX30" fmla="*/ 367349 w 470413"/>
                <a:gd name="connsiteY30" fmla="*/ 428465 h 469351"/>
                <a:gd name="connsiteX31" fmla="*/ 359722 w 470413"/>
                <a:gd name="connsiteY31" fmla="*/ 433444 h 469351"/>
                <a:gd name="connsiteX32" fmla="*/ 352096 w 470413"/>
                <a:gd name="connsiteY32" fmla="*/ 437998 h 469351"/>
                <a:gd name="connsiteX33" fmla="*/ 345210 w 470413"/>
                <a:gd name="connsiteY33" fmla="*/ 441811 h 469351"/>
                <a:gd name="connsiteX34" fmla="*/ 338113 w 470413"/>
                <a:gd name="connsiteY34" fmla="*/ 445413 h 469351"/>
                <a:gd name="connsiteX35" fmla="*/ 327733 w 470413"/>
                <a:gd name="connsiteY35" fmla="*/ 450179 h 469351"/>
                <a:gd name="connsiteX36" fmla="*/ 324979 w 470413"/>
                <a:gd name="connsiteY36" fmla="*/ 451345 h 469351"/>
                <a:gd name="connsiteX37" fmla="*/ 320636 w 470413"/>
                <a:gd name="connsiteY37" fmla="*/ 453145 h 469351"/>
                <a:gd name="connsiteX38" fmla="*/ 313645 w 470413"/>
                <a:gd name="connsiteY38" fmla="*/ 455794 h 469351"/>
                <a:gd name="connsiteX39" fmla="*/ 308454 w 470413"/>
                <a:gd name="connsiteY39" fmla="*/ 457594 h 469351"/>
                <a:gd name="connsiteX40" fmla="*/ 295108 w 470413"/>
                <a:gd name="connsiteY40" fmla="*/ 461513 h 469351"/>
                <a:gd name="connsiteX41" fmla="*/ 292248 w 470413"/>
                <a:gd name="connsiteY41" fmla="*/ 462255 h 469351"/>
                <a:gd name="connsiteX42" fmla="*/ 278266 w 470413"/>
                <a:gd name="connsiteY42" fmla="*/ 465327 h 469351"/>
                <a:gd name="connsiteX43" fmla="*/ 263966 w 470413"/>
                <a:gd name="connsiteY43" fmla="*/ 467551 h 469351"/>
                <a:gd name="connsiteX44" fmla="*/ 250725 w 470413"/>
                <a:gd name="connsiteY44" fmla="*/ 468822 h 469351"/>
                <a:gd name="connsiteX45" fmla="*/ 247547 w 470413"/>
                <a:gd name="connsiteY45" fmla="*/ 469034 h 469351"/>
                <a:gd name="connsiteX46" fmla="*/ 237167 w 470413"/>
                <a:gd name="connsiteY46" fmla="*/ 469352 h 469351"/>
                <a:gd name="connsiteX47" fmla="*/ 235154 w 470413"/>
                <a:gd name="connsiteY47" fmla="*/ 469352 h 469351"/>
                <a:gd name="connsiteX48" fmla="*/ 233777 w 470413"/>
                <a:gd name="connsiteY48" fmla="*/ 469352 h 469351"/>
                <a:gd name="connsiteX49" fmla="*/ 221702 w 470413"/>
                <a:gd name="connsiteY49" fmla="*/ 468928 h 469351"/>
                <a:gd name="connsiteX50" fmla="*/ 218206 w 470413"/>
                <a:gd name="connsiteY50" fmla="*/ 468716 h 469351"/>
                <a:gd name="connsiteX51" fmla="*/ 208884 w 470413"/>
                <a:gd name="connsiteY51" fmla="*/ 467869 h 469351"/>
                <a:gd name="connsiteX52" fmla="*/ 205813 w 470413"/>
                <a:gd name="connsiteY52" fmla="*/ 467445 h 469351"/>
                <a:gd name="connsiteX53" fmla="*/ 191089 w 470413"/>
                <a:gd name="connsiteY53" fmla="*/ 465115 h 469351"/>
                <a:gd name="connsiteX54" fmla="*/ 186428 w 470413"/>
                <a:gd name="connsiteY54" fmla="*/ 464161 h 469351"/>
                <a:gd name="connsiteX55" fmla="*/ 179331 w 470413"/>
                <a:gd name="connsiteY55" fmla="*/ 462573 h 469351"/>
                <a:gd name="connsiteX56" fmla="*/ 175412 w 470413"/>
                <a:gd name="connsiteY56" fmla="*/ 461513 h 469351"/>
                <a:gd name="connsiteX57" fmla="*/ 165667 w 470413"/>
                <a:gd name="connsiteY57" fmla="*/ 458759 h 469351"/>
                <a:gd name="connsiteX58" fmla="*/ 162807 w 470413"/>
                <a:gd name="connsiteY58" fmla="*/ 457912 h 469351"/>
                <a:gd name="connsiteX59" fmla="*/ 149460 w 470413"/>
                <a:gd name="connsiteY59" fmla="*/ 453145 h 469351"/>
                <a:gd name="connsiteX60" fmla="*/ 146706 w 470413"/>
                <a:gd name="connsiteY60" fmla="*/ 452086 h 469351"/>
                <a:gd name="connsiteX61" fmla="*/ 133890 w 470413"/>
                <a:gd name="connsiteY61" fmla="*/ 446472 h 469351"/>
                <a:gd name="connsiteX62" fmla="*/ 131242 w 470413"/>
                <a:gd name="connsiteY62" fmla="*/ 445201 h 469351"/>
                <a:gd name="connsiteX63" fmla="*/ 118954 w 470413"/>
                <a:gd name="connsiteY63" fmla="*/ 438634 h 469351"/>
                <a:gd name="connsiteX64" fmla="*/ 116412 w 470413"/>
                <a:gd name="connsiteY64" fmla="*/ 437151 h 469351"/>
                <a:gd name="connsiteX65" fmla="*/ 104654 w 470413"/>
                <a:gd name="connsiteY65" fmla="*/ 429736 h 469351"/>
                <a:gd name="connsiteX66" fmla="*/ 102218 w 470413"/>
                <a:gd name="connsiteY66" fmla="*/ 428147 h 469351"/>
                <a:gd name="connsiteX67" fmla="*/ 90884 w 470413"/>
                <a:gd name="connsiteY67" fmla="*/ 419885 h 469351"/>
                <a:gd name="connsiteX68" fmla="*/ 88553 w 470413"/>
                <a:gd name="connsiteY68" fmla="*/ 418084 h 469351"/>
                <a:gd name="connsiteX69" fmla="*/ 77749 w 470413"/>
                <a:gd name="connsiteY69" fmla="*/ 408869 h 469351"/>
                <a:gd name="connsiteX70" fmla="*/ 75525 w 470413"/>
                <a:gd name="connsiteY70" fmla="*/ 406856 h 469351"/>
                <a:gd name="connsiteX71" fmla="*/ 68216 w 470413"/>
                <a:gd name="connsiteY71" fmla="*/ 399865 h 469351"/>
                <a:gd name="connsiteX72" fmla="*/ 65356 w 470413"/>
                <a:gd name="connsiteY72" fmla="*/ 397006 h 469351"/>
                <a:gd name="connsiteX73" fmla="*/ 60165 w 470413"/>
                <a:gd name="connsiteY73" fmla="*/ 391391 h 469351"/>
                <a:gd name="connsiteX74" fmla="*/ 57199 w 470413"/>
                <a:gd name="connsiteY74" fmla="*/ 388002 h 469351"/>
                <a:gd name="connsiteX75" fmla="*/ 47772 w 470413"/>
                <a:gd name="connsiteY75" fmla="*/ 376456 h 469351"/>
                <a:gd name="connsiteX76" fmla="*/ 45866 w 470413"/>
                <a:gd name="connsiteY76" fmla="*/ 373914 h 469351"/>
                <a:gd name="connsiteX77" fmla="*/ 40464 w 470413"/>
                <a:gd name="connsiteY77" fmla="*/ 366181 h 469351"/>
                <a:gd name="connsiteX78" fmla="*/ 38557 w 470413"/>
                <a:gd name="connsiteY78" fmla="*/ 363322 h 469351"/>
                <a:gd name="connsiteX79" fmla="*/ 32201 w 470413"/>
                <a:gd name="connsiteY79" fmla="*/ 353047 h 469351"/>
                <a:gd name="connsiteX80" fmla="*/ 30507 w 470413"/>
                <a:gd name="connsiteY80" fmla="*/ 350186 h 469351"/>
                <a:gd name="connsiteX81" fmla="*/ 25528 w 470413"/>
                <a:gd name="connsiteY81" fmla="*/ 340971 h 469351"/>
                <a:gd name="connsiteX82" fmla="*/ 24045 w 470413"/>
                <a:gd name="connsiteY82" fmla="*/ 338112 h 469351"/>
                <a:gd name="connsiteX83" fmla="*/ 18537 w 470413"/>
                <a:gd name="connsiteY83" fmla="*/ 326142 h 469351"/>
                <a:gd name="connsiteX84" fmla="*/ 17160 w 470413"/>
                <a:gd name="connsiteY84" fmla="*/ 322752 h 469351"/>
                <a:gd name="connsiteX85" fmla="*/ 13347 w 470413"/>
                <a:gd name="connsiteY85" fmla="*/ 312583 h 469351"/>
                <a:gd name="connsiteX86" fmla="*/ 9003 w 470413"/>
                <a:gd name="connsiteY86" fmla="*/ 298919 h 469351"/>
                <a:gd name="connsiteX87" fmla="*/ 8156 w 470413"/>
                <a:gd name="connsiteY87" fmla="*/ 296059 h 469351"/>
                <a:gd name="connsiteX88" fmla="*/ 4872 w 470413"/>
                <a:gd name="connsiteY88" fmla="*/ 282501 h 469351"/>
                <a:gd name="connsiteX89" fmla="*/ 3813 w 470413"/>
                <a:gd name="connsiteY89" fmla="*/ 277205 h 469351"/>
                <a:gd name="connsiteX90" fmla="*/ 2542 w 470413"/>
                <a:gd name="connsiteY90" fmla="*/ 269684 h 469351"/>
                <a:gd name="connsiteX91" fmla="*/ 1907 w 470413"/>
                <a:gd name="connsiteY91" fmla="*/ 265023 h 469351"/>
                <a:gd name="connsiteX92" fmla="*/ 1588 w 470413"/>
                <a:gd name="connsiteY92" fmla="*/ 262269 h 469351"/>
                <a:gd name="connsiteX93" fmla="*/ 529 w 470413"/>
                <a:gd name="connsiteY93" fmla="*/ 250724 h 469351"/>
                <a:gd name="connsiteX94" fmla="*/ 106 w 470413"/>
                <a:gd name="connsiteY94" fmla="*/ 242886 h 469351"/>
                <a:gd name="connsiteX95" fmla="*/ 0 w 470413"/>
                <a:gd name="connsiteY95" fmla="*/ 234835 h 469351"/>
                <a:gd name="connsiteX96" fmla="*/ 0 w 470413"/>
                <a:gd name="connsiteY96" fmla="*/ 234517 h 469351"/>
                <a:gd name="connsiteX97" fmla="*/ 106 w 470413"/>
                <a:gd name="connsiteY97" fmla="*/ 226043 h 469351"/>
                <a:gd name="connsiteX98" fmla="*/ 636 w 470413"/>
                <a:gd name="connsiteY98" fmla="*/ 216828 h 469351"/>
                <a:gd name="connsiteX99" fmla="*/ 1165 w 470413"/>
                <a:gd name="connsiteY99" fmla="*/ 211002 h 469351"/>
                <a:gd name="connsiteX100" fmla="*/ 1695 w 470413"/>
                <a:gd name="connsiteY100" fmla="*/ 206129 h 469351"/>
                <a:gd name="connsiteX101" fmla="*/ 2013 w 470413"/>
                <a:gd name="connsiteY101" fmla="*/ 203375 h 469351"/>
                <a:gd name="connsiteX102" fmla="*/ 3707 w 470413"/>
                <a:gd name="connsiteY102" fmla="*/ 192783 h 469351"/>
                <a:gd name="connsiteX103" fmla="*/ 6038 w 470413"/>
                <a:gd name="connsiteY103" fmla="*/ 181343 h 469351"/>
                <a:gd name="connsiteX104" fmla="*/ 6779 w 470413"/>
                <a:gd name="connsiteY104" fmla="*/ 178483 h 469351"/>
                <a:gd name="connsiteX105" fmla="*/ 10593 w 470413"/>
                <a:gd name="connsiteY105" fmla="*/ 164607 h 469351"/>
                <a:gd name="connsiteX106" fmla="*/ 11545 w 470413"/>
                <a:gd name="connsiteY106" fmla="*/ 161747 h 469351"/>
                <a:gd name="connsiteX107" fmla="*/ 15253 w 470413"/>
                <a:gd name="connsiteY107" fmla="*/ 151367 h 469351"/>
                <a:gd name="connsiteX108" fmla="*/ 16630 w 470413"/>
                <a:gd name="connsiteY108" fmla="*/ 147871 h 469351"/>
                <a:gd name="connsiteX109" fmla="*/ 20231 w 470413"/>
                <a:gd name="connsiteY109" fmla="*/ 139397 h 469351"/>
                <a:gd name="connsiteX110" fmla="*/ 21502 w 470413"/>
                <a:gd name="connsiteY110" fmla="*/ 136537 h 469351"/>
                <a:gd name="connsiteX111" fmla="*/ 28176 w 470413"/>
                <a:gd name="connsiteY111" fmla="*/ 123296 h 469351"/>
                <a:gd name="connsiteX112" fmla="*/ 35061 w 470413"/>
                <a:gd name="connsiteY112" fmla="*/ 111327 h 469351"/>
                <a:gd name="connsiteX113" fmla="*/ 43218 w 470413"/>
                <a:gd name="connsiteY113" fmla="*/ 98934 h 469351"/>
                <a:gd name="connsiteX114" fmla="*/ 45124 w 470413"/>
                <a:gd name="connsiteY114" fmla="*/ 96392 h 469351"/>
                <a:gd name="connsiteX115" fmla="*/ 50738 w 470413"/>
                <a:gd name="connsiteY115" fmla="*/ 88977 h 469351"/>
                <a:gd name="connsiteX116" fmla="*/ 53069 w 470413"/>
                <a:gd name="connsiteY116" fmla="*/ 86117 h 469351"/>
                <a:gd name="connsiteX117" fmla="*/ 60165 w 470413"/>
                <a:gd name="connsiteY117" fmla="*/ 77855 h 469351"/>
                <a:gd name="connsiteX118" fmla="*/ 62178 w 470413"/>
                <a:gd name="connsiteY118" fmla="*/ 75630 h 469351"/>
                <a:gd name="connsiteX119" fmla="*/ 72347 w 470413"/>
                <a:gd name="connsiteY119" fmla="*/ 65356 h 469351"/>
                <a:gd name="connsiteX120" fmla="*/ 74465 w 470413"/>
                <a:gd name="connsiteY120" fmla="*/ 63343 h 469351"/>
                <a:gd name="connsiteX121" fmla="*/ 83257 w 470413"/>
                <a:gd name="connsiteY121" fmla="*/ 55505 h 469351"/>
                <a:gd name="connsiteX122" fmla="*/ 91625 w 470413"/>
                <a:gd name="connsiteY122" fmla="*/ 48832 h 469351"/>
                <a:gd name="connsiteX123" fmla="*/ 93850 w 470413"/>
                <a:gd name="connsiteY123" fmla="*/ 47137 h 469351"/>
                <a:gd name="connsiteX124" fmla="*/ 97769 w 470413"/>
                <a:gd name="connsiteY124" fmla="*/ 44277 h 469351"/>
                <a:gd name="connsiteX125" fmla="*/ 102642 w 470413"/>
                <a:gd name="connsiteY125" fmla="*/ 40887 h 469351"/>
                <a:gd name="connsiteX126" fmla="*/ 110268 w 470413"/>
                <a:gd name="connsiteY126" fmla="*/ 35909 h 469351"/>
                <a:gd name="connsiteX127" fmla="*/ 117895 w 470413"/>
                <a:gd name="connsiteY127" fmla="*/ 31354 h 469351"/>
                <a:gd name="connsiteX128" fmla="*/ 124886 w 470413"/>
                <a:gd name="connsiteY128" fmla="*/ 27541 h 469351"/>
                <a:gd name="connsiteX129" fmla="*/ 131982 w 470413"/>
                <a:gd name="connsiteY129" fmla="*/ 23939 h 469351"/>
                <a:gd name="connsiteX130" fmla="*/ 142470 w 470413"/>
                <a:gd name="connsiteY130" fmla="*/ 19172 h 469351"/>
                <a:gd name="connsiteX131" fmla="*/ 145118 w 470413"/>
                <a:gd name="connsiteY131" fmla="*/ 18007 h 469351"/>
                <a:gd name="connsiteX132" fmla="*/ 149460 w 470413"/>
                <a:gd name="connsiteY132" fmla="*/ 16207 h 469351"/>
                <a:gd name="connsiteX133" fmla="*/ 156452 w 470413"/>
                <a:gd name="connsiteY133" fmla="*/ 13559 h 469351"/>
                <a:gd name="connsiteX134" fmla="*/ 161642 w 470413"/>
                <a:gd name="connsiteY134" fmla="*/ 11758 h 469351"/>
                <a:gd name="connsiteX135" fmla="*/ 175094 w 470413"/>
                <a:gd name="connsiteY135" fmla="*/ 7839 h 469351"/>
                <a:gd name="connsiteX136" fmla="*/ 177954 w 470413"/>
                <a:gd name="connsiteY136" fmla="*/ 7097 h 469351"/>
                <a:gd name="connsiteX137" fmla="*/ 191937 w 470413"/>
                <a:gd name="connsiteY137" fmla="*/ 4025 h 469351"/>
                <a:gd name="connsiteX138" fmla="*/ 206236 w 470413"/>
                <a:gd name="connsiteY138" fmla="*/ 1801 h 469351"/>
                <a:gd name="connsiteX139" fmla="*/ 219477 w 470413"/>
                <a:gd name="connsiteY139" fmla="*/ 530 h 469351"/>
                <a:gd name="connsiteX140" fmla="*/ 222655 w 470413"/>
                <a:gd name="connsiteY140" fmla="*/ 318 h 469351"/>
                <a:gd name="connsiteX141" fmla="*/ 233036 w 470413"/>
                <a:gd name="connsiteY141" fmla="*/ 0 h 469351"/>
                <a:gd name="connsiteX142" fmla="*/ 235048 w 470413"/>
                <a:gd name="connsiteY142" fmla="*/ 0 h 469351"/>
                <a:gd name="connsiteX143" fmla="*/ 236425 w 470413"/>
                <a:gd name="connsiteY143" fmla="*/ 0 h 469351"/>
                <a:gd name="connsiteX144" fmla="*/ 248500 w 470413"/>
                <a:gd name="connsiteY144" fmla="*/ 318 h 469351"/>
                <a:gd name="connsiteX145" fmla="*/ 251996 w 470413"/>
                <a:gd name="connsiteY145" fmla="*/ 530 h 469351"/>
                <a:gd name="connsiteX146" fmla="*/ 261424 w 470413"/>
                <a:gd name="connsiteY146" fmla="*/ 1377 h 469351"/>
                <a:gd name="connsiteX147" fmla="*/ 264495 w 470413"/>
                <a:gd name="connsiteY147" fmla="*/ 1695 h 469351"/>
                <a:gd name="connsiteX148" fmla="*/ 279219 w 470413"/>
                <a:gd name="connsiteY148" fmla="*/ 4025 h 469351"/>
                <a:gd name="connsiteX149" fmla="*/ 283880 w 470413"/>
                <a:gd name="connsiteY149" fmla="*/ 4979 h 469351"/>
                <a:gd name="connsiteX150" fmla="*/ 290976 w 470413"/>
                <a:gd name="connsiteY150" fmla="*/ 6568 h 469351"/>
                <a:gd name="connsiteX151" fmla="*/ 294896 w 470413"/>
                <a:gd name="connsiteY151" fmla="*/ 7521 h 469351"/>
                <a:gd name="connsiteX152" fmla="*/ 304641 w 470413"/>
                <a:gd name="connsiteY152" fmla="*/ 10275 h 469351"/>
                <a:gd name="connsiteX153" fmla="*/ 307501 w 470413"/>
                <a:gd name="connsiteY153" fmla="*/ 11123 h 469351"/>
                <a:gd name="connsiteX154" fmla="*/ 320847 w 470413"/>
                <a:gd name="connsiteY154" fmla="*/ 15889 h 469351"/>
                <a:gd name="connsiteX155" fmla="*/ 323602 w 470413"/>
                <a:gd name="connsiteY155" fmla="*/ 16948 h 469351"/>
                <a:gd name="connsiteX156" fmla="*/ 336419 w 470413"/>
                <a:gd name="connsiteY156" fmla="*/ 22562 h 469351"/>
                <a:gd name="connsiteX157" fmla="*/ 339067 w 470413"/>
                <a:gd name="connsiteY157" fmla="*/ 23833 h 469351"/>
                <a:gd name="connsiteX158" fmla="*/ 351354 w 470413"/>
                <a:gd name="connsiteY158" fmla="*/ 30401 h 469351"/>
                <a:gd name="connsiteX159" fmla="*/ 353896 w 470413"/>
                <a:gd name="connsiteY159" fmla="*/ 31883 h 469351"/>
                <a:gd name="connsiteX160" fmla="*/ 365654 w 470413"/>
                <a:gd name="connsiteY160" fmla="*/ 39298 h 469351"/>
                <a:gd name="connsiteX161" fmla="*/ 368090 w 470413"/>
                <a:gd name="connsiteY161" fmla="*/ 40887 h 469351"/>
                <a:gd name="connsiteX162" fmla="*/ 379424 w 470413"/>
                <a:gd name="connsiteY162" fmla="*/ 49149 h 469351"/>
                <a:gd name="connsiteX163" fmla="*/ 381755 w 470413"/>
                <a:gd name="connsiteY163" fmla="*/ 50950 h 469351"/>
                <a:gd name="connsiteX164" fmla="*/ 392559 w 470413"/>
                <a:gd name="connsiteY164" fmla="*/ 60166 h 469351"/>
                <a:gd name="connsiteX165" fmla="*/ 394784 w 470413"/>
                <a:gd name="connsiteY165" fmla="*/ 62178 h 469351"/>
                <a:gd name="connsiteX166" fmla="*/ 402092 w 470413"/>
                <a:gd name="connsiteY166" fmla="*/ 69169 h 469351"/>
                <a:gd name="connsiteX167" fmla="*/ 404952 w 470413"/>
                <a:gd name="connsiteY167" fmla="*/ 72029 h 469351"/>
                <a:gd name="connsiteX168" fmla="*/ 410142 w 470413"/>
                <a:gd name="connsiteY168" fmla="*/ 77537 h 469351"/>
                <a:gd name="connsiteX169" fmla="*/ 413109 w 470413"/>
                <a:gd name="connsiteY169" fmla="*/ 80926 h 469351"/>
                <a:gd name="connsiteX170" fmla="*/ 422536 w 470413"/>
                <a:gd name="connsiteY170" fmla="*/ 92473 h 469351"/>
                <a:gd name="connsiteX171" fmla="*/ 424443 w 470413"/>
                <a:gd name="connsiteY171" fmla="*/ 95015 h 469351"/>
                <a:gd name="connsiteX172" fmla="*/ 429950 w 470413"/>
                <a:gd name="connsiteY172" fmla="*/ 102747 h 469351"/>
                <a:gd name="connsiteX173" fmla="*/ 431858 w 470413"/>
                <a:gd name="connsiteY173" fmla="*/ 105607 h 469351"/>
                <a:gd name="connsiteX174" fmla="*/ 438213 w 470413"/>
                <a:gd name="connsiteY174" fmla="*/ 115881 h 469351"/>
                <a:gd name="connsiteX175" fmla="*/ 439907 w 470413"/>
                <a:gd name="connsiteY175" fmla="*/ 118742 h 469351"/>
                <a:gd name="connsiteX176" fmla="*/ 444886 w 470413"/>
                <a:gd name="connsiteY176" fmla="*/ 127957 h 469351"/>
                <a:gd name="connsiteX177" fmla="*/ 446369 w 470413"/>
                <a:gd name="connsiteY177" fmla="*/ 130817 h 469351"/>
                <a:gd name="connsiteX178" fmla="*/ 451877 w 470413"/>
                <a:gd name="connsiteY178" fmla="*/ 142787 h 469351"/>
                <a:gd name="connsiteX179" fmla="*/ 453254 w 470413"/>
                <a:gd name="connsiteY179" fmla="*/ 146176 h 469351"/>
                <a:gd name="connsiteX180" fmla="*/ 453254 w 470413"/>
                <a:gd name="connsiteY180" fmla="*/ 146176 h 469351"/>
                <a:gd name="connsiteX181" fmla="*/ 457067 w 470413"/>
                <a:gd name="connsiteY181" fmla="*/ 156239 h 469351"/>
                <a:gd name="connsiteX182" fmla="*/ 461411 w 470413"/>
                <a:gd name="connsiteY182" fmla="*/ 169903 h 469351"/>
                <a:gd name="connsiteX183" fmla="*/ 462258 w 470413"/>
                <a:gd name="connsiteY183" fmla="*/ 172763 h 469351"/>
                <a:gd name="connsiteX184" fmla="*/ 465542 w 470413"/>
                <a:gd name="connsiteY184" fmla="*/ 186322 h 469351"/>
                <a:gd name="connsiteX185" fmla="*/ 466601 w 470413"/>
                <a:gd name="connsiteY185" fmla="*/ 191724 h 469351"/>
                <a:gd name="connsiteX186" fmla="*/ 467872 w 470413"/>
                <a:gd name="connsiteY186" fmla="*/ 199139 h 469351"/>
                <a:gd name="connsiteX187" fmla="*/ 468507 w 470413"/>
                <a:gd name="connsiteY187" fmla="*/ 203799 h 469351"/>
                <a:gd name="connsiteX188" fmla="*/ 468825 w 470413"/>
                <a:gd name="connsiteY188" fmla="*/ 206659 h 469351"/>
                <a:gd name="connsiteX189" fmla="*/ 469884 w 470413"/>
                <a:gd name="connsiteY189" fmla="*/ 218205 h 469351"/>
                <a:gd name="connsiteX190" fmla="*/ 470308 w 470413"/>
                <a:gd name="connsiteY190" fmla="*/ 226043 h 469351"/>
                <a:gd name="connsiteX191" fmla="*/ 470414 w 470413"/>
                <a:gd name="connsiteY191" fmla="*/ 234094 h 46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470413" h="469351">
                  <a:moveTo>
                    <a:pt x="469672" y="234200"/>
                  </a:moveTo>
                  <a:lnTo>
                    <a:pt x="469672" y="234517"/>
                  </a:lnTo>
                  <a:cubicBezTo>
                    <a:pt x="469672" y="237377"/>
                    <a:pt x="469672" y="240131"/>
                    <a:pt x="469567" y="242991"/>
                  </a:cubicBezTo>
                  <a:cubicBezTo>
                    <a:pt x="469567" y="246063"/>
                    <a:pt x="469249" y="249135"/>
                    <a:pt x="469037" y="252206"/>
                  </a:cubicBezTo>
                  <a:cubicBezTo>
                    <a:pt x="468931" y="254219"/>
                    <a:pt x="468719" y="256126"/>
                    <a:pt x="468507" y="258139"/>
                  </a:cubicBezTo>
                  <a:cubicBezTo>
                    <a:pt x="468401" y="259727"/>
                    <a:pt x="468190" y="261422"/>
                    <a:pt x="467978" y="263011"/>
                  </a:cubicBezTo>
                  <a:cubicBezTo>
                    <a:pt x="467978" y="263858"/>
                    <a:pt x="467766" y="264811"/>
                    <a:pt x="467660" y="265765"/>
                  </a:cubicBezTo>
                  <a:cubicBezTo>
                    <a:pt x="467236" y="269367"/>
                    <a:pt x="466601" y="272862"/>
                    <a:pt x="465965" y="276463"/>
                  </a:cubicBezTo>
                  <a:cubicBezTo>
                    <a:pt x="465224" y="280277"/>
                    <a:pt x="464482" y="284196"/>
                    <a:pt x="463635" y="287903"/>
                  </a:cubicBezTo>
                  <a:cubicBezTo>
                    <a:pt x="463423" y="288856"/>
                    <a:pt x="463211" y="289810"/>
                    <a:pt x="462999" y="290763"/>
                  </a:cubicBezTo>
                  <a:cubicBezTo>
                    <a:pt x="461834" y="295424"/>
                    <a:pt x="460563" y="300084"/>
                    <a:pt x="459186" y="304639"/>
                  </a:cubicBezTo>
                  <a:cubicBezTo>
                    <a:pt x="458868" y="305593"/>
                    <a:pt x="458550" y="306546"/>
                    <a:pt x="458233" y="307499"/>
                  </a:cubicBezTo>
                  <a:cubicBezTo>
                    <a:pt x="457067" y="310995"/>
                    <a:pt x="455902" y="314490"/>
                    <a:pt x="454631" y="317880"/>
                  </a:cubicBezTo>
                  <a:cubicBezTo>
                    <a:pt x="454208" y="319045"/>
                    <a:pt x="453784" y="320210"/>
                    <a:pt x="453254" y="321375"/>
                  </a:cubicBezTo>
                  <a:cubicBezTo>
                    <a:pt x="452089" y="324235"/>
                    <a:pt x="450924" y="327095"/>
                    <a:pt x="449653" y="329849"/>
                  </a:cubicBezTo>
                  <a:cubicBezTo>
                    <a:pt x="449229" y="330803"/>
                    <a:pt x="448805" y="331756"/>
                    <a:pt x="448382" y="332709"/>
                  </a:cubicBezTo>
                  <a:cubicBezTo>
                    <a:pt x="446263" y="337264"/>
                    <a:pt x="444039" y="341607"/>
                    <a:pt x="441709" y="346056"/>
                  </a:cubicBezTo>
                  <a:cubicBezTo>
                    <a:pt x="439484" y="350081"/>
                    <a:pt x="437259" y="354106"/>
                    <a:pt x="434823" y="358025"/>
                  </a:cubicBezTo>
                  <a:cubicBezTo>
                    <a:pt x="432281" y="362262"/>
                    <a:pt x="429527" y="366393"/>
                    <a:pt x="426667" y="370418"/>
                  </a:cubicBezTo>
                  <a:cubicBezTo>
                    <a:pt x="426031" y="371266"/>
                    <a:pt x="425396" y="372113"/>
                    <a:pt x="424866" y="372961"/>
                  </a:cubicBezTo>
                  <a:cubicBezTo>
                    <a:pt x="423066" y="375503"/>
                    <a:pt x="421159" y="377939"/>
                    <a:pt x="419252" y="380375"/>
                  </a:cubicBezTo>
                  <a:cubicBezTo>
                    <a:pt x="418511" y="381328"/>
                    <a:pt x="417769" y="382282"/>
                    <a:pt x="416922" y="383236"/>
                  </a:cubicBezTo>
                  <a:cubicBezTo>
                    <a:pt x="414592" y="386095"/>
                    <a:pt x="412261" y="388849"/>
                    <a:pt x="409825" y="391497"/>
                  </a:cubicBezTo>
                  <a:cubicBezTo>
                    <a:pt x="409189" y="392239"/>
                    <a:pt x="408448" y="392980"/>
                    <a:pt x="407812" y="393722"/>
                  </a:cubicBezTo>
                  <a:cubicBezTo>
                    <a:pt x="404529" y="397217"/>
                    <a:pt x="401139" y="400713"/>
                    <a:pt x="397643" y="403996"/>
                  </a:cubicBezTo>
                  <a:cubicBezTo>
                    <a:pt x="396902" y="404632"/>
                    <a:pt x="396160" y="405373"/>
                    <a:pt x="395525" y="406009"/>
                  </a:cubicBezTo>
                  <a:cubicBezTo>
                    <a:pt x="392665" y="408657"/>
                    <a:pt x="389699" y="411305"/>
                    <a:pt x="386733" y="413847"/>
                  </a:cubicBezTo>
                  <a:cubicBezTo>
                    <a:pt x="383979" y="416178"/>
                    <a:pt x="381225" y="418402"/>
                    <a:pt x="378365" y="420521"/>
                  </a:cubicBezTo>
                  <a:cubicBezTo>
                    <a:pt x="377623" y="421050"/>
                    <a:pt x="376882" y="421686"/>
                    <a:pt x="376141" y="422216"/>
                  </a:cubicBezTo>
                  <a:cubicBezTo>
                    <a:pt x="374870" y="423169"/>
                    <a:pt x="373493" y="424122"/>
                    <a:pt x="372222" y="425075"/>
                  </a:cubicBezTo>
                  <a:cubicBezTo>
                    <a:pt x="370632" y="426241"/>
                    <a:pt x="369043" y="427406"/>
                    <a:pt x="367349" y="428465"/>
                  </a:cubicBezTo>
                  <a:cubicBezTo>
                    <a:pt x="364807" y="430160"/>
                    <a:pt x="362265" y="431855"/>
                    <a:pt x="359722" y="433444"/>
                  </a:cubicBezTo>
                  <a:cubicBezTo>
                    <a:pt x="357180" y="435032"/>
                    <a:pt x="354638" y="436515"/>
                    <a:pt x="352096" y="437998"/>
                  </a:cubicBezTo>
                  <a:cubicBezTo>
                    <a:pt x="349766" y="439269"/>
                    <a:pt x="347541" y="440540"/>
                    <a:pt x="345210" y="441811"/>
                  </a:cubicBezTo>
                  <a:cubicBezTo>
                    <a:pt x="342880" y="443082"/>
                    <a:pt x="340549" y="444248"/>
                    <a:pt x="338113" y="445413"/>
                  </a:cubicBezTo>
                  <a:cubicBezTo>
                    <a:pt x="334724" y="447108"/>
                    <a:pt x="331229" y="448697"/>
                    <a:pt x="327733" y="450179"/>
                  </a:cubicBezTo>
                  <a:cubicBezTo>
                    <a:pt x="326779" y="450603"/>
                    <a:pt x="325932" y="450921"/>
                    <a:pt x="324979" y="451345"/>
                  </a:cubicBezTo>
                  <a:cubicBezTo>
                    <a:pt x="323496" y="451980"/>
                    <a:pt x="322119" y="452510"/>
                    <a:pt x="320636" y="453145"/>
                  </a:cubicBezTo>
                  <a:cubicBezTo>
                    <a:pt x="318305" y="454099"/>
                    <a:pt x="315975" y="454946"/>
                    <a:pt x="313645" y="455794"/>
                  </a:cubicBezTo>
                  <a:cubicBezTo>
                    <a:pt x="311950" y="456429"/>
                    <a:pt x="310149" y="457065"/>
                    <a:pt x="308454" y="457594"/>
                  </a:cubicBezTo>
                  <a:cubicBezTo>
                    <a:pt x="304006" y="459077"/>
                    <a:pt x="299556" y="460348"/>
                    <a:pt x="295108" y="461513"/>
                  </a:cubicBezTo>
                  <a:cubicBezTo>
                    <a:pt x="294155" y="461831"/>
                    <a:pt x="293201" y="462043"/>
                    <a:pt x="292248" y="462255"/>
                  </a:cubicBezTo>
                  <a:cubicBezTo>
                    <a:pt x="287693" y="463420"/>
                    <a:pt x="283032" y="464373"/>
                    <a:pt x="278266" y="465327"/>
                  </a:cubicBezTo>
                  <a:cubicBezTo>
                    <a:pt x="273499" y="466174"/>
                    <a:pt x="268732" y="466916"/>
                    <a:pt x="263966" y="467551"/>
                  </a:cubicBezTo>
                  <a:cubicBezTo>
                    <a:pt x="259623" y="468081"/>
                    <a:pt x="255174" y="468505"/>
                    <a:pt x="250725" y="468822"/>
                  </a:cubicBezTo>
                  <a:cubicBezTo>
                    <a:pt x="249666" y="468822"/>
                    <a:pt x="248606" y="468928"/>
                    <a:pt x="247547" y="469034"/>
                  </a:cubicBezTo>
                  <a:cubicBezTo>
                    <a:pt x="244158" y="469246"/>
                    <a:pt x="240662" y="469352"/>
                    <a:pt x="237167" y="469352"/>
                  </a:cubicBezTo>
                  <a:cubicBezTo>
                    <a:pt x="236531" y="469352"/>
                    <a:pt x="235790" y="469352"/>
                    <a:pt x="235154" y="469352"/>
                  </a:cubicBezTo>
                  <a:cubicBezTo>
                    <a:pt x="234730" y="469352"/>
                    <a:pt x="234307" y="469352"/>
                    <a:pt x="233777" y="469352"/>
                  </a:cubicBezTo>
                  <a:cubicBezTo>
                    <a:pt x="229752" y="469352"/>
                    <a:pt x="225727" y="469246"/>
                    <a:pt x="221702" y="468928"/>
                  </a:cubicBezTo>
                  <a:cubicBezTo>
                    <a:pt x="220537" y="468928"/>
                    <a:pt x="219371" y="468822"/>
                    <a:pt x="218206" y="468716"/>
                  </a:cubicBezTo>
                  <a:cubicBezTo>
                    <a:pt x="215028" y="468505"/>
                    <a:pt x="211957" y="468187"/>
                    <a:pt x="208884" y="467869"/>
                  </a:cubicBezTo>
                  <a:cubicBezTo>
                    <a:pt x="207825" y="467763"/>
                    <a:pt x="206766" y="467657"/>
                    <a:pt x="205813" y="467445"/>
                  </a:cubicBezTo>
                  <a:cubicBezTo>
                    <a:pt x="200834" y="466809"/>
                    <a:pt x="195962" y="466068"/>
                    <a:pt x="191089" y="465115"/>
                  </a:cubicBezTo>
                  <a:cubicBezTo>
                    <a:pt x="189500" y="464797"/>
                    <a:pt x="188017" y="464479"/>
                    <a:pt x="186428" y="464161"/>
                  </a:cubicBezTo>
                  <a:cubicBezTo>
                    <a:pt x="183992" y="463632"/>
                    <a:pt x="181661" y="463102"/>
                    <a:pt x="179331" y="462573"/>
                  </a:cubicBezTo>
                  <a:cubicBezTo>
                    <a:pt x="178060" y="462255"/>
                    <a:pt x="176683" y="461937"/>
                    <a:pt x="175412" y="461513"/>
                  </a:cubicBezTo>
                  <a:cubicBezTo>
                    <a:pt x="172129" y="460666"/>
                    <a:pt x="168845" y="459713"/>
                    <a:pt x="165667" y="458759"/>
                  </a:cubicBezTo>
                  <a:cubicBezTo>
                    <a:pt x="164714" y="458442"/>
                    <a:pt x="163760" y="458124"/>
                    <a:pt x="162807" y="457912"/>
                  </a:cubicBezTo>
                  <a:cubicBezTo>
                    <a:pt x="158358" y="456429"/>
                    <a:pt x="153909" y="454840"/>
                    <a:pt x="149460" y="453145"/>
                  </a:cubicBezTo>
                  <a:cubicBezTo>
                    <a:pt x="148507" y="452827"/>
                    <a:pt x="147660" y="452404"/>
                    <a:pt x="146706" y="452086"/>
                  </a:cubicBezTo>
                  <a:cubicBezTo>
                    <a:pt x="142364" y="450285"/>
                    <a:pt x="138126" y="448485"/>
                    <a:pt x="133890" y="446472"/>
                  </a:cubicBezTo>
                  <a:cubicBezTo>
                    <a:pt x="133042" y="446049"/>
                    <a:pt x="132195" y="445625"/>
                    <a:pt x="131242" y="445201"/>
                  </a:cubicBezTo>
                  <a:cubicBezTo>
                    <a:pt x="127110" y="443189"/>
                    <a:pt x="122979" y="440964"/>
                    <a:pt x="118954" y="438634"/>
                  </a:cubicBezTo>
                  <a:cubicBezTo>
                    <a:pt x="118106" y="438210"/>
                    <a:pt x="117259" y="437680"/>
                    <a:pt x="116412" y="437151"/>
                  </a:cubicBezTo>
                  <a:cubicBezTo>
                    <a:pt x="112387" y="434821"/>
                    <a:pt x="108467" y="432278"/>
                    <a:pt x="104654" y="429736"/>
                  </a:cubicBezTo>
                  <a:cubicBezTo>
                    <a:pt x="103807" y="429206"/>
                    <a:pt x="103065" y="428677"/>
                    <a:pt x="102218" y="428147"/>
                  </a:cubicBezTo>
                  <a:cubicBezTo>
                    <a:pt x="98404" y="425499"/>
                    <a:pt x="94591" y="422745"/>
                    <a:pt x="90884" y="419885"/>
                  </a:cubicBezTo>
                  <a:cubicBezTo>
                    <a:pt x="90143" y="419249"/>
                    <a:pt x="89295" y="418720"/>
                    <a:pt x="88553" y="418084"/>
                  </a:cubicBezTo>
                  <a:cubicBezTo>
                    <a:pt x="84846" y="415118"/>
                    <a:pt x="81245" y="412047"/>
                    <a:pt x="77749" y="408869"/>
                  </a:cubicBezTo>
                  <a:cubicBezTo>
                    <a:pt x="77008" y="408234"/>
                    <a:pt x="76266" y="407492"/>
                    <a:pt x="75525" y="406856"/>
                  </a:cubicBezTo>
                  <a:cubicBezTo>
                    <a:pt x="73088" y="404526"/>
                    <a:pt x="70652" y="402196"/>
                    <a:pt x="68216" y="399865"/>
                  </a:cubicBezTo>
                  <a:cubicBezTo>
                    <a:pt x="67262" y="398912"/>
                    <a:pt x="66309" y="397959"/>
                    <a:pt x="65356" y="397006"/>
                  </a:cubicBezTo>
                  <a:cubicBezTo>
                    <a:pt x="63555" y="395204"/>
                    <a:pt x="61860" y="393298"/>
                    <a:pt x="60165" y="391391"/>
                  </a:cubicBezTo>
                  <a:cubicBezTo>
                    <a:pt x="59106" y="390226"/>
                    <a:pt x="58153" y="389167"/>
                    <a:pt x="57199" y="388002"/>
                  </a:cubicBezTo>
                  <a:cubicBezTo>
                    <a:pt x="53916" y="384188"/>
                    <a:pt x="50844" y="380375"/>
                    <a:pt x="47772" y="376456"/>
                  </a:cubicBezTo>
                  <a:cubicBezTo>
                    <a:pt x="47137" y="375609"/>
                    <a:pt x="46501" y="374761"/>
                    <a:pt x="45866" y="373914"/>
                  </a:cubicBezTo>
                  <a:cubicBezTo>
                    <a:pt x="43959" y="371371"/>
                    <a:pt x="42158" y="368829"/>
                    <a:pt x="40464" y="366181"/>
                  </a:cubicBezTo>
                  <a:cubicBezTo>
                    <a:pt x="39828" y="365228"/>
                    <a:pt x="39192" y="364275"/>
                    <a:pt x="38557" y="363322"/>
                  </a:cubicBezTo>
                  <a:cubicBezTo>
                    <a:pt x="36332" y="359932"/>
                    <a:pt x="34214" y="356542"/>
                    <a:pt x="32201" y="353047"/>
                  </a:cubicBezTo>
                  <a:cubicBezTo>
                    <a:pt x="31672" y="352094"/>
                    <a:pt x="31036" y="351140"/>
                    <a:pt x="30507" y="350186"/>
                  </a:cubicBezTo>
                  <a:cubicBezTo>
                    <a:pt x="28811" y="347221"/>
                    <a:pt x="27117" y="344149"/>
                    <a:pt x="25528" y="340971"/>
                  </a:cubicBezTo>
                  <a:cubicBezTo>
                    <a:pt x="24998" y="340018"/>
                    <a:pt x="24575" y="339065"/>
                    <a:pt x="24045" y="338112"/>
                  </a:cubicBezTo>
                  <a:cubicBezTo>
                    <a:pt x="22138" y="334192"/>
                    <a:pt x="20231" y="330167"/>
                    <a:pt x="18537" y="326142"/>
                  </a:cubicBezTo>
                  <a:cubicBezTo>
                    <a:pt x="18007" y="324977"/>
                    <a:pt x="17583" y="323917"/>
                    <a:pt x="17160" y="322752"/>
                  </a:cubicBezTo>
                  <a:cubicBezTo>
                    <a:pt x="15783" y="319363"/>
                    <a:pt x="14512" y="315973"/>
                    <a:pt x="13347" y="312583"/>
                  </a:cubicBezTo>
                  <a:cubicBezTo>
                    <a:pt x="11758" y="308135"/>
                    <a:pt x="10274" y="303580"/>
                    <a:pt x="9003" y="298919"/>
                  </a:cubicBezTo>
                  <a:cubicBezTo>
                    <a:pt x="8686" y="297966"/>
                    <a:pt x="8474" y="297013"/>
                    <a:pt x="8156" y="296059"/>
                  </a:cubicBezTo>
                  <a:cubicBezTo>
                    <a:pt x="6885" y="291611"/>
                    <a:pt x="5826" y="287056"/>
                    <a:pt x="4872" y="282501"/>
                  </a:cubicBezTo>
                  <a:cubicBezTo>
                    <a:pt x="4449" y="280700"/>
                    <a:pt x="4131" y="278899"/>
                    <a:pt x="3813" y="277205"/>
                  </a:cubicBezTo>
                  <a:cubicBezTo>
                    <a:pt x="3390" y="274768"/>
                    <a:pt x="2966" y="272226"/>
                    <a:pt x="2542" y="269684"/>
                  </a:cubicBezTo>
                  <a:cubicBezTo>
                    <a:pt x="2330" y="268095"/>
                    <a:pt x="2119" y="266613"/>
                    <a:pt x="1907" y="265023"/>
                  </a:cubicBezTo>
                  <a:cubicBezTo>
                    <a:pt x="1801" y="264070"/>
                    <a:pt x="1695" y="263117"/>
                    <a:pt x="1588" y="262269"/>
                  </a:cubicBezTo>
                  <a:cubicBezTo>
                    <a:pt x="1165" y="258456"/>
                    <a:pt x="742" y="254537"/>
                    <a:pt x="529" y="250724"/>
                  </a:cubicBezTo>
                  <a:cubicBezTo>
                    <a:pt x="317" y="248182"/>
                    <a:pt x="212" y="245534"/>
                    <a:pt x="106" y="242886"/>
                  </a:cubicBezTo>
                  <a:cubicBezTo>
                    <a:pt x="106" y="240237"/>
                    <a:pt x="0" y="237483"/>
                    <a:pt x="0" y="234835"/>
                  </a:cubicBezTo>
                  <a:lnTo>
                    <a:pt x="0" y="234517"/>
                  </a:lnTo>
                  <a:cubicBezTo>
                    <a:pt x="0" y="231658"/>
                    <a:pt x="0" y="228903"/>
                    <a:pt x="106" y="226043"/>
                  </a:cubicBezTo>
                  <a:cubicBezTo>
                    <a:pt x="106" y="222972"/>
                    <a:pt x="423" y="219899"/>
                    <a:pt x="636" y="216828"/>
                  </a:cubicBezTo>
                  <a:cubicBezTo>
                    <a:pt x="742" y="214921"/>
                    <a:pt x="953" y="212909"/>
                    <a:pt x="1165" y="211002"/>
                  </a:cubicBezTo>
                  <a:cubicBezTo>
                    <a:pt x="1271" y="209413"/>
                    <a:pt x="1483" y="207718"/>
                    <a:pt x="1695" y="206129"/>
                  </a:cubicBezTo>
                  <a:cubicBezTo>
                    <a:pt x="1801" y="205176"/>
                    <a:pt x="1907" y="204329"/>
                    <a:pt x="2013" y="203375"/>
                  </a:cubicBezTo>
                  <a:cubicBezTo>
                    <a:pt x="2436" y="199774"/>
                    <a:pt x="3072" y="196278"/>
                    <a:pt x="3707" y="192783"/>
                  </a:cubicBezTo>
                  <a:cubicBezTo>
                    <a:pt x="4343" y="188970"/>
                    <a:pt x="5190" y="185050"/>
                    <a:pt x="6038" y="181343"/>
                  </a:cubicBezTo>
                  <a:cubicBezTo>
                    <a:pt x="6249" y="180390"/>
                    <a:pt x="6461" y="179436"/>
                    <a:pt x="6779" y="178483"/>
                  </a:cubicBezTo>
                  <a:cubicBezTo>
                    <a:pt x="7944" y="173823"/>
                    <a:pt x="9215" y="169162"/>
                    <a:pt x="10593" y="164607"/>
                  </a:cubicBezTo>
                  <a:cubicBezTo>
                    <a:pt x="10910" y="163654"/>
                    <a:pt x="11228" y="162701"/>
                    <a:pt x="11545" y="161747"/>
                  </a:cubicBezTo>
                  <a:cubicBezTo>
                    <a:pt x="12711" y="158251"/>
                    <a:pt x="13876" y="154756"/>
                    <a:pt x="15253" y="151367"/>
                  </a:cubicBezTo>
                  <a:cubicBezTo>
                    <a:pt x="15677" y="150202"/>
                    <a:pt x="16101" y="149036"/>
                    <a:pt x="16630" y="147871"/>
                  </a:cubicBezTo>
                  <a:cubicBezTo>
                    <a:pt x="17795" y="145011"/>
                    <a:pt x="18960" y="142151"/>
                    <a:pt x="20231" y="139397"/>
                  </a:cubicBezTo>
                  <a:cubicBezTo>
                    <a:pt x="20656" y="138443"/>
                    <a:pt x="21079" y="137490"/>
                    <a:pt x="21502" y="136537"/>
                  </a:cubicBezTo>
                  <a:cubicBezTo>
                    <a:pt x="23621" y="131982"/>
                    <a:pt x="25846" y="127640"/>
                    <a:pt x="28176" y="123296"/>
                  </a:cubicBezTo>
                  <a:cubicBezTo>
                    <a:pt x="30401" y="119271"/>
                    <a:pt x="32625" y="115246"/>
                    <a:pt x="35061" y="111327"/>
                  </a:cubicBezTo>
                  <a:cubicBezTo>
                    <a:pt x="37709" y="107090"/>
                    <a:pt x="40358" y="102959"/>
                    <a:pt x="43218" y="98934"/>
                  </a:cubicBezTo>
                  <a:cubicBezTo>
                    <a:pt x="43853" y="98086"/>
                    <a:pt x="44489" y="97239"/>
                    <a:pt x="45124" y="96392"/>
                  </a:cubicBezTo>
                  <a:cubicBezTo>
                    <a:pt x="46925" y="93850"/>
                    <a:pt x="48831" y="91413"/>
                    <a:pt x="50738" y="88977"/>
                  </a:cubicBezTo>
                  <a:cubicBezTo>
                    <a:pt x="51480" y="88023"/>
                    <a:pt x="52327" y="87070"/>
                    <a:pt x="53069" y="86117"/>
                  </a:cubicBezTo>
                  <a:cubicBezTo>
                    <a:pt x="55399" y="83257"/>
                    <a:pt x="57729" y="80503"/>
                    <a:pt x="60165" y="77855"/>
                  </a:cubicBezTo>
                  <a:cubicBezTo>
                    <a:pt x="60801" y="77113"/>
                    <a:pt x="61543" y="76372"/>
                    <a:pt x="62178" y="75630"/>
                  </a:cubicBezTo>
                  <a:cubicBezTo>
                    <a:pt x="65462" y="72135"/>
                    <a:pt x="68851" y="68640"/>
                    <a:pt x="72347" y="65356"/>
                  </a:cubicBezTo>
                  <a:cubicBezTo>
                    <a:pt x="73088" y="64720"/>
                    <a:pt x="73724" y="63979"/>
                    <a:pt x="74465" y="63343"/>
                  </a:cubicBezTo>
                  <a:cubicBezTo>
                    <a:pt x="77325" y="60695"/>
                    <a:pt x="80292" y="58047"/>
                    <a:pt x="83257" y="55505"/>
                  </a:cubicBezTo>
                  <a:cubicBezTo>
                    <a:pt x="86011" y="53174"/>
                    <a:pt x="88765" y="50950"/>
                    <a:pt x="91625" y="48832"/>
                  </a:cubicBezTo>
                  <a:cubicBezTo>
                    <a:pt x="92367" y="48302"/>
                    <a:pt x="93108" y="47666"/>
                    <a:pt x="93850" y="47137"/>
                  </a:cubicBezTo>
                  <a:cubicBezTo>
                    <a:pt x="95121" y="46184"/>
                    <a:pt x="96498" y="45230"/>
                    <a:pt x="97769" y="44277"/>
                  </a:cubicBezTo>
                  <a:cubicBezTo>
                    <a:pt x="99358" y="43111"/>
                    <a:pt x="100946" y="41946"/>
                    <a:pt x="102642" y="40887"/>
                  </a:cubicBezTo>
                  <a:cubicBezTo>
                    <a:pt x="105184" y="39192"/>
                    <a:pt x="107726" y="37498"/>
                    <a:pt x="110268" y="35909"/>
                  </a:cubicBezTo>
                  <a:cubicBezTo>
                    <a:pt x="112810" y="34320"/>
                    <a:pt x="115247" y="32837"/>
                    <a:pt x="117895" y="31354"/>
                  </a:cubicBezTo>
                  <a:cubicBezTo>
                    <a:pt x="120225" y="29977"/>
                    <a:pt x="122450" y="28706"/>
                    <a:pt x="124886" y="27541"/>
                  </a:cubicBezTo>
                  <a:cubicBezTo>
                    <a:pt x="127216" y="26270"/>
                    <a:pt x="129546" y="25105"/>
                    <a:pt x="131982" y="23939"/>
                  </a:cubicBezTo>
                  <a:cubicBezTo>
                    <a:pt x="135372" y="22245"/>
                    <a:pt x="138868" y="20655"/>
                    <a:pt x="142470" y="19172"/>
                  </a:cubicBezTo>
                  <a:cubicBezTo>
                    <a:pt x="143317" y="18749"/>
                    <a:pt x="144270" y="18431"/>
                    <a:pt x="145118" y="18007"/>
                  </a:cubicBezTo>
                  <a:cubicBezTo>
                    <a:pt x="146600" y="17372"/>
                    <a:pt x="147977" y="16842"/>
                    <a:pt x="149460" y="16207"/>
                  </a:cubicBezTo>
                  <a:cubicBezTo>
                    <a:pt x="151791" y="15253"/>
                    <a:pt x="154121" y="14406"/>
                    <a:pt x="156452" y="13559"/>
                  </a:cubicBezTo>
                  <a:cubicBezTo>
                    <a:pt x="158146" y="12923"/>
                    <a:pt x="159947" y="12394"/>
                    <a:pt x="161642" y="11758"/>
                  </a:cubicBezTo>
                  <a:cubicBezTo>
                    <a:pt x="166091" y="10275"/>
                    <a:pt x="170539" y="9004"/>
                    <a:pt x="175094" y="7839"/>
                  </a:cubicBezTo>
                  <a:cubicBezTo>
                    <a:pt x="176048" y="7627"/>
                    <a:pt x="177001" y="7309"/>
                    <a:pt x="177954" y="7097"/>
                  </a:cubicBezTo>
                  <a:cubicBezTo>
                    <a:pt x="182509" y="5932"/>
                    <a:pt x="187170" y="4979"/>
                    <a:pt x="191937" y="4025"/>
                  </a:cubicBezTo>
                  <a:cubicBezTo>
                    <a:pt x="196703" y="3178"/>
                    <a:pt x="201470" y="2437"/>
                    <a:pt x="206236" y="1801"/>
                  </a:cubicBezTo>
                  <a:cubicBezTo>
                    <a:pt x="210580" y="1272"/>
                    <a:pt x="215028" y="848"/>
                    <a:pt x="219477" y="530"/>
                  </a:cubicBezTo>
                  <a:cubicBezTo>
                    <a:pt x="220537" y="530"/>
                    <a:pt x="221596" y="424"/>
                    <a:pt x="222655" y="318"/>
                  </a:cubicBezTo>
                  <a:cubicBezTo>
                    <a:pt x="226044" y="106"/>
                    <a:pt x="229540" y="0"/>
                    <a:pt x="233036" y="0"/>
                  </a:cubicBezTo>
                  <a:cubicBezTo>
                    <a:pt x="233671" y="0"/>
                    <a:pt x="234413" y="0"/>
                    <a:pt x="235048" y="0"/>
                  </a:cubicBezTo>
                  <a:cubicBezTo>
                    <a:pt x="235472" y="0"/>
                    <a:pt x="235896" y="0"/>
                    <a:pt x="236425" y="0"/>
                  </a:cubicBezTo>
                  <a:cubicBezTo>
                    <a:pt x="240451" y="0"/>
                    <a:pt x="244476" y="106"/>
                    <a:pt x="248500" y="318"/>
                  </a:cubicBezTo>
                  <a:cubicBezTo>
                    <a:pt x="249666" y="318"/>
                    <a:pt x="250831" y="424"/>
                    <a:pt x="251996" y="530"/>
                  </a:cubicBezTo>
                  <a:cubicBezTo>
                    <a:pt x="255174" y="742"/>
                    <a:pt x="258246" y="1060"/>
                    <a:pt x="261424" y="1377"/>
                  </a:cubicBezTo>
                  <a:cubicBezTo>
                    <a:pt x="262483" y="1483"/>
                    <a:pt x="263542" y="1589"/>
                    <a:pt x="264495" y="1695"/>
                  </a:cubicBezTo>
                  <a:cubicBezTo>
                    <a:pt x="269474" y="2331"/>
                    <a:pt x="274346" y="3072"/>
                    <a:pt x="279219" y="4025"/>
                  </a:cubicBezTo>
                  <a:cubicBezTo>
                    <a:pt x="280808" y="4343"/>
                    <a:pt x="282291" y="4661"/>
                    <a:pt x="283880" y="4979"/>
                  </a:cubicBezTo>
                  <a:cubicBezTo>
                    <a:pt x="286316" y="5508"/>
                    <a:pt x="288646" y="6038"/>
                    <a:pt x="290976" y="6568"/>
                  </a:cubicBezTo>
                  <a:cubicBezTo>
                    <a:pt x="292248" y="6885"/>
                    <a:pt x="293625" y="7203"/>
                    <a:pt x="294896" y="7521"/>
                  </a:cubicBezTo>
                  <a:cubicBezTo>
                    <a:pt x="298179" y="8368"/>
                    <a:pt x="301463" y="9321"/>
                    <a:pt x="304641" y="10275"/>
                  </a:cubicBezTo>
                  <a:cubicBezTo>
                    <a:pt x="305594" y="10592"/>
                    <a:pt x="306548" y="10911"/>
                    <a:pt x="307501" y="11123"/>
                  </a:cubicBezTo>
                  <a:cubicBezTo>
                    <a:pt x="312055" y="12605"/>
                    <a:pt x="316399" y="14194"/>
                    <a:pt x="320847" y="15889"/>
                  </a:cubicBezTo>
                  <a:cubicBezTo>
                    <a:pt x="321801" y="16207"/>
                    <a:pt x="322648" y="16630"/>
                    <a:pt x="323602" y="16948"/>
                  </a:cubicBezTo>
                  <a:cubicBezTo>
                    <a:pt x="327944" y="18749"/>
                    <a:pt x="332182" y="20549"/>
                    <a:pt x="336419" y="22562"/>
                  </a:cubicBezTo>
                  <a:cubicBezTo>
                    <a:pt x="337266" y="22986"/>
                    <a:pt x="338113" y="23410"/>
                    <a:pt x="339067" y="23833"/>
                  </a:cubicBezTo>
                  <a:cubicBezTo>
                    <a:pt x="343198" y="25846"/>
                    <a:pt x="347329" y="28070"/>
                    <a:pt x="351354" y="30401"/>
                  </a:cubicBezTo>
                  <a:cubicBezTo>
                    <a:pt x="352202" y="30824"/>
                    <a:pt x="353049" y="31354"/>
                    <a:pt x="353896" y="31883"/>
                  </a:cubicBezTo>
                  <a:cubicBezTo>
                    <a:pt x="357921" y="34214"/>
                    <a:pt x="361840" y="36650"/>
                    <a:pt x="365654" y="39298"/>
                  </a:cubicBezTo>
                  <a:cubicBezTo>
                    <a:pt x="366501" y="39828"/>
                    <a:pt x="367243" y="40357"/>
                    <a:pt x="368090" y="40887"/>
                  </a:cubicBezTo>
                  <a:cubicBezTo>
                    <a:pt x="371904" y="43535"/>
                    <a:pt x="375717" y="46290"/>
                    <a:pt x="379424" y="49149"/>
                  </a:cubicBezTo>
                  <a:cubicBezTo>
                    <a:pt x="380166" y="49785"/>
                    <a:pt x="381013" y="50314"/>
                    <a:pt x="381755" y="50950"/>
                  </a:cubicBezTo>
                  <a:cubicBezTo>
                    <a:pt x="385462" y="53916"/>
                    <a:pt x="389063" y="56987"/>
                    <a:pt x="392559" y="60166"/>
                  </a:cubicBezTo>
                  <a:cubicBezTo>
                    <a:pt x="393301" y="60801"/>
                    <a:pt x="394042" y="61542"/>
                    <a:pt x="394784" y="62178"/>
                  </a:cubicBezTo>
                  <a:cubicBezTo>
                    <a:pt x="397220" y="64508"/>
                    <a:pt x="399656" y="66838"/>
                    <a:pt x="402092" y="69169"/>
                  </a:cubicBezTo>
                  <a:cubicBezTo>
                    <a:pt x="403046" y="70123"/>
                    <a:pt x="403999" y="71076"/>
                    <a:pt x="404952" y="72029"/>
                  </a:cubicBezTo>
                  <a:cubicBezTo>
                    <a:pt x="406647" y="73830"/>
                    <a:pt x="408448" y="75736"/>
                    <a:pt x="410142" y="77537"/>
                  </a:cubicBezTo>
                  <a:cubicBezTo>
                    <a:pt x="411202" y="78702"/>
                    <a:pt x="412155" y="79761"/>
                    <a:pt x="413109" y="80926"/>
                  </a:cubicBezTo>
                  <a:cubicBezTo>
                    <a:pt x="416392" y="84740"/>
                    <a:pt x="419464" y="88553"/>
                    <a:pt x="422536" y="92473"/>
                  </a:cubicBezTo>
                  <a:cubicBezTo>
                    <a:pt x="423172" y="93319"/>
                    <a:pt x="423807" y="94167"/>
                    <a:pt x="424443" y="95015"/>
                  </a:cubicBezTo>
                  <a:cubicBezTo>
                    <a:pt x="426349" y="97557"/>
                    <a:pt x="428150" y="100099"/>
                    <a:pt x="429950" y="102747"/>
                  </a:cubicBezTo>
                  <a:cubicBezTo>
                    <a:pt x="430586" y="103701"/>
                    <a:pt x="431221" y="104653"/>
                    <a:pt x="431858" y="105607"/>
                  </a:cubicBezTo>
                  <a:cubicBezTo>
                    <a:pt x="434082" y="108997"/>
                    <a:pt x="436200" y="112386"/>
                    <a:pt x="438213" y="115881"/>
                  </a:cubicBezTo>
                  <a:cubicBezTo>
                    <a:pt x="438742" y="116835"/>
                    <a:pt x="439378" y="117789"/>
                    <a:pt x="439907" y="118742"/>
                  </a:cubicBezTo>
                  <a:cubicBezTo>
                    <a:pt x="441603" y="121708"/>
                    <a:pt x="443297" y="124779"/>
                    <a:pt x="444886" y="127957"/>
                  </a:cubicBezTo>
                  <a:cubicBezTo>
                    <a:pt x="445416" y="128911"/>
                    <a:pt x="445839" y="129864"/>
                    <a:pt x="446369" y="130817"/>
                  </a:cubicBezTo>
                  <a:cubicBezTo>
                    <a:pt x="448276" y="134736"/>
                    <a:pt x="450182" y="138762"/>
                    <a:pt x="451877" y="142787"/>
                  </a:cubicBezTo>
                  <a:cubicBezTo>
                    <a:pt x="452406" y="143846"/>
                    <a:pt x="452831" y="145011"/>
                    <a:pt x="453254" y="146176"/>
                  </a:cubicBezTo>
                  <a:cubicBezTo>
                    <a:pt x="453254" y="146176"/>
                    <a:pt x="453254" y="146176"/>
                    <a:pt x="453254" y="146176"/>
                  </a:cubicBezTo>
                  <a:cubicBezTo>
                    <a:pt x="454631" y="149460"/>
                    <a:pt x="455902" y="152850"/>
                    <a:pt x="457067" y="156239"/>
                  </a:cubicBezTo>
                  <a:cubicBezTo>
                    <a:pt x="458656" y="160688"/>
                    <a:pt x="460139" y="165243"/>
                    <a:pt x="461411" y="169903"/>
                  </a:cubicBezTo>
                  <a:cubicBezTo>
                    <a:pt x="461728" y="170856"/>
                    <a:pt x="461940" y="171810"/>
                    <a:pt x="462258" y="172763"/>
                  </a:cubicBezTo>
                  <a:cubicBezTo>
                    <a:pt x="463423" y="177212"/>
                    <a:pt x="464588" y="181767"/>
                    <a:pt x="465542" y="186322"/>
                  </a:cubicBezTo>
                  <a:cubicBezTo>
                    <a:pt x="465965" y="188122"/>
                    <a:pt x="466283" y="189923"/>
                    <a:pt x="466601" y="191724"/>
                  </a:cubicBezTo>
                  <a:cubicBezTo>
                    <a:pt x="467024" y="194160"/>
                    <a:pt x="467448" y="196702"/>
                    <a:pt x="467872" y="199139"/>
                  </a:cubicBezTo>
                  <a:cubicBezTo>
                    <a:pt x="468084" y="200727"/>
                    <a:pt x="468295" y="202210"/>
                    <a:pt x="468507" y="203799"/>
                  </a:cubicBezTo>
                  <a:cubicBezTo>
                    <a:pt x="468613" y="204752"/>
                    <a:pt x="468719" y="205706"/>
                    <a:pt x="468825" y="206659"/>
                  </a:cubicBezTo>
                  <a:cubicBezTo>
                    <a:pt x="469249" y="210473"/>
                    <a:pt x="469672" y="214286"/>
                    <a:pt x="469884" y="218205"/>
                  </a:cubicBezTo>
                  <a:cubicBezTo>
                    <a:pt x="470096" y="220747"/>
                    <a:pt x="470202" y="223395"/>
                    <a:pt x="470308" y="226043"/>
                  </a:cubicBezTo>
                  <a:cubicBezTo>
                    <a:pt x="470308" y="228691"/>
                    <a:pt x="470414" y="231339"/>
                    <a:pt x="470414" y="234094"/>
                  </a:cubicBez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5FAF4AFA-4CB7-3D20-56C0-ACD218F1ED64}"/>
                </a:ext>
              </a:extLst>
            </p:cNvPr>
            <p:cNvSpPr/>
            <p:nvPr/>
          </p:nvSpPr>
          <p:spPr>
            <a:xfrm>
              <a:off x="5980859" y="6310452"/>
              <a:ext cx="122873" cy="122872"/>
            </a:xfrm>
            <a:custGeom>
              <a:avLst/>
              <a:gdLst>
                <a:gd name="connsiteX0" fmla="*/ 122873 w 122873"/>
                <a:gd name="connsiteY0" fmla="*/ 61436 h 122872"/>
                <a:gd name="connsiteX1" fmla="*/ 61437 w 122873"/>
                <a:gd name="connsiteY1" fmla="*/ 122872 h 122872"/>
                <a:gd name="connsiteX2" fmla="*/ 0 w 122873"/>
                <a:gd name="connsiteY2" fmla="*/ 61436 h 122872"/>
                <a:gd name="connsiteX3" fmla="*/ 61437 w 122873"/>
                <a:gd name="connsiteY3" fmla="*/ 0 h 122872"/>
                <a:gd name="connsiteX4" fmla="*/ 122873 w 122873"/>
                <a:gd name="connsiteY4" fmla="*/ 61436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873" h="122872">
                  <a:moveTo>
                    <a:pt x="122873" y="61436"/>
                  </a:moveTo>
                  <a:cubicBezTo>
                    <a:pt x="122873" y="95366"/>
                    <a:pt x="95367" y="122872"/>
                    <a:pt x="61437" y="122872"/>
                  </a:cubicBezTo>
                  <a:cubicBezTo>
                    <a:pt x="27506" y="122872"/>
                    <a:pt x="0" y="95366"/>
                    <a:pt x="0" y="61436"/>
                  </a:cubicBezTo>
                  <a:cubicBezTo>
                    <a:pt x="0" y="27506"/>
                    <a:pt x="27506" y="0"/>
                    <a:pt x="61437" y="0"/>
                  </a:cubicBezTo>
                  <a:cubicBezTo>
                    <a:pt x="95367" y="0"/>
                    <a:pt x="122873" y="27506"/>
                    <a:pt x="122873" y="61436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B2932D2E-3DE0-7C45-894C-4397D34146D1}"/>
                </a:ext>
              </a:extLst>
            </p:cNvPr>
            <p:cNvSpPr/>
            <p:nvPr/>
          </p:nvSpPr>
          <p:spPr>
            <a:xfrm>
              <a:off x="6001832" y="6331425"/>
              <a:ext cx="80926" cy="80926"/>
            </a:xfrm>
            <a:custGeom>
              <a:avLst/>
              <a:gdLst>
                <a:gd name="connsiteX0" fmla="*/ 80927 w 80926"/>
                <a:gd name="connsiteY0" fmla="*/ 40463 h 80926"/>
                <a:gd name="connsiteX1" fmla="*/ 40463 w 80926"/>
                <a:gd name="connsiteY1" fmla="*/ 80926 h 80926"/>
                <a:gd name="connsiteX2" fmla="*/ 0 w 80926"/>
                <a:gd name="connsiteY2" fmla="*/ 40463 h 80926"/>
                <a:gd name="connsiteX3" fmla="*/ 40463 w 80926"/>
                <a:gd name="connsiteY3" fmla="*/ 0 h 80926"/>
                <a:gd name="connsiteX4" fmla="*/ 80927 w 80926"/>
                <a:gd name="connsiteY4" fmla="*/ 40463 h 8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26" h="80926">
                  <a:moveTo>
                    <a:pt x="80927" y="40463"/>
                  </a:moveTo>
                  <a:cubicBezTo>
                    <a:pt x="80927" y="62810"/>
                    <a:pt x="62811" y="80926"/>
                    <a:pt x="40463" y="80926"/>
                  </a:cubicBezTo>
                  <a:cubicBezTo>
                    <a:pt x="18116" y="80926"/>
                    <a:pt x="0" y="62810"/>
                    <a:pt x="0" y="40463"/>
                  </a:cubicBezTo>
                  <a:cubicBezTo>
                    <a:pt x="0" y="18116"/>
                    <a:pt x="18116" y="0"/>
                    <a:pt x="40463" y="0"/>
                  </a:cubicBezTo>
                  <a:cubicBezTo>
                    <a:pt x="62811" y="0"/>
                    <a:pt x="80927" y="18116"/>
                    <a:pt x="80927" y="40463"/>
                  </a:cubicBezTo>
                  <a:close/>
                </a:path>
              </a:pathLst>
            </a:custGeom>
            <a:solidFill>
              <a:srgbClr val="CDCD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53EB1080-E92A-78E7-33FD-F33E51C86509}"/>
                </a:ext>
              </a:extLst>
            </p:cNvPr>
            <p:cNvSpPr/>
            <p:nvPr/>
          </p:nvSpPr>
          <p:spPr>
            <a:xfrm>
              <a:off x="6899125" y="6115445"/>
              <a:ext cx="512890" cy="512886"/>
            </a:xfrm>
            <a:custGeom>
              <a:avLst/>
              <a:gdLst>
                <a:gd name="connsiteX0" fmla="*/ 512890 w 512890"/>
                <a:gd name="connsiteY0" fmla="*/ 256443 h 512886"/>
                <a:gd name="connsiteX1" fmla="*/ 256445 w 512890"/>
                <a:gd name="connsiteY1" fmla="*/ 512887 h 512886"/>
                <a:gd name="connsiteX2" fmla="*/ -1 w 512890"/>
                <a:gd name="connsiteY2" fmla="*/ 256443 h 512886"/>
                <a:gd name="connsiteX3" fmla="*/ 256445 w 512890"/>
                <a:gd name="connsiteY3" fmla="*/ 0 h 512886"/>
                <a:gd name="connsiteX4" fmla="*/ 512890 w 512890"/>
                <a:gd name="connsiteY4" fmla="*/ 256443 h 51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90" h="512886">
                  <a:moveTo>
                    <a:pt x="512890" y="256443"/>
                  </a:moveTo>
                  <a:cubicBezTo>
                    <a:pt x="512890" y="398073"/>
                    <a:pt x="398076" y="512887"/>
                    <a:pt x="256445" y="512887"/>
                  </a:cubicBezTo>
                  <a:cubicBezTo>
                    <a:pt x="114814" y="512887"/>
                    <a:pt x="-1" y="398073"/>
                    <a:pt x="-1" y="256443"/>
                  </a:cubicBezTo>
                  <a:cubicBezTo>
                    <a:pt x="-1" y="114814"/>
                    <a:pt x="114814" y="0"/>
                    <a:pt x="256445" y="0"/>
                  </a:cubicBezTo>
                  <a:cubicBezTo>
                    <a:pt x="398075" y="0"/>
                    <a:pt x="512890" y="114813"/>
                    <a:pt x="512890" y="256443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EA8CC0B1-D3F6-4720-1201-A59C2EDFC0B6}"/>
                </a:ext>
              </a:extLst>
            </p:cNvPr>
            <p:cNvSpPr/>
            <p:nvPr/>
          </p:nvSpPr>
          <p:spPr>
            <a:xfrm>
              <a:off x="6920734" y="6137371"/>
              <a:ext cx="470414" cy="469351"/>
            </a:xfrm>
            <a:custGeom>
              <a:avLst/>
              <a:gdLst>
                <a:gd name="connsiteX0" fmla="*/ 469673 w 470414"/>
                <a:gd name="connsiteY0" fmla="*/ 234200 h 469351"/>
                <a:gd name="connsiteX1" fmla="*/ 469673 w 470414"/>
                <a:gd name="connsiteY1" fmla="*/ 234517 h 469351"/>
                <a:gd name="connsiteX2" fmla="*/ 469567 w 470414"/>
                <a:gd name="connsiteY2" fmla="*/ 242991 h 469351"/>
                <a:gd name="connsiteX3" fmla="*/ 469037 w 470414"/>
                <a:gd name="connsiteY3" fmla="*/ 252206 h 469351"/>
                <a:gd name="connsiteX4" fmla="*/ 468508 w 470414"/>
                <a:gd name="connsiteY4" fmla="*/ 258139 h 469351"/>
                <a:gd name="connsiteX5" fmla="*/ 467978 w 470414"/>
                <a:gd name="connsiteY5" fmla="*/ 263011 h 469351"/>
                <a:gd name="connsiteX6" fmla="*/ 467660 w 470414"/>
                <a:gd name="connsiteY6" fmla="*/ 265765 h 469351"/>
                <a:gd name="connsiteX7" fmla="*/ 465965 w 470414"/>
                <a:gd name="connsiteY7" fmla="*/ 276463 h 469351"/>
                <a:gd name="connsiteX8" fmla="*/ 463635 w 470414"/>
                <a:gd name="connsiteY8" fmla="*/ 287903 h 469351"/>
                <a:gd name="connsiteX9" fmla="*/ 463000 w 470414"/>
                <a:gd name="connsiteY9" fmla="*/ 290763 h 469351"/>
                <a:gd name="connsiteX10" fmla="*/ 459187 w 470414"/>
                <a:gd name="connsiteY10" fmla="*/ 304639 h 469351"/>
                <a:gd name="connsiteX11" fmla="*/ 458233 w 470414"/>
                <a:gd name="connsiteY11" fmla="*/ 307499 h 469351"/>
                <a:gd name="connsiteX12" fmla="*/ 454632 w 470414"/>
                <a:gd name="connsiteY12" fmla="*/ 317880 h 469351"/>
                <a:gd name="connsiteX13" fmla="*/ 453255 w 470414"/>
                <a:gd name="connsiteY13" fmla="*/ 321375 h 469351"/>
                <a:gd name="connsiteX14" fmla="*/ 449653 w 470414"/>
                <a:gd name="connsiteY14" fmla="*/ 329849 h 469351"/>
                <a:gd name="connsiteX15" fmla="*/ 448382 w 470414"/>
                <a:gd name="connsiteY15" fmla="*/ 332709 h 469351"/>
                <a:gd name="connsiteX16" fmla="*/ 441709 w 470414"/>
                <a:gd name="connsiteY16" fmla="*/ 346056 h 469351"/>
                <a:gd name="connsiteX17" fmla="*/ 434823 w 470414"/>
                <a:gd name="connsiteY17" fmla="*/ 358025 h 469351"/>
                <a:gd name="connsiteX18" fmla="*/ 426667 w 470414"/>
                <a:gd name="connsiteY18" fmla="*/ 370418 h 469351"/>
                <a:gd name="connsiteX19" fmla="*/ 424866 w 470414"/>
                <a:gd name="connsiteY19" fmla="*/ 372961 h 469351"/>
                <a:gd name="connsiteX20" fmla="*/ 419252 w 470414"/>
                <a:gd name="connsiteY20" fmla="*/ 380375 h 469351"/>
                <a:gd name="connsiteX21" fmla="*/ 416922 w 470414"/>
                <a:gd name="connsiteY21" fmla="*/ 383236 h 469351"/>
                <a:gd name="connsiteX22" fmla="*/ 409825 w 470414"/>
                <a:gd name="connsiteY22" fmla="*/ 391497 h 469351"/>
                <a:gd name="connsiteX23" fmla="*/ 407812 w 470414"/>
                <a:gd name="connsiteY23" fmla="*/ 393722 h 469351"/>
                <a:gd name="connsiteX24" fmla="*/ 397644 w 470414"/>
                <a:gd name="connsiteY24" fmla="*/ 403996 h 469351"/>
                <a:gd name="connsiteX25" fmla="*/ 395525 w 470414"/>
                <a:gd name="connsiteY25" fmla="*/ 406009 h 469351"/>
                <a:gd name="connsiteX26" fmla="*/ 386733 w 470414"/>
                <a:gd name="connsiteY26" fmla="*/ 413847 h 469351"/>
                <a:gd name="connsiteX27" fmla="*/ 378365 w 470414"/>
                <a:gd name="connsiteY27" fmla="*/ 420521 h 469351"/>
                <a:gd name="connsiteX28" fmla="*/ 376141 w 470414"/>
                <a:gd name="connsiteY28" fmla="*/ 422216 h 469351"/>
                <a:gd name="connsiteX29" fmla="*/ 372222 w 470414"/>
                <a:gd name="connsiteY29" fmla="*/ 425075 h 469351"/>
                <a:gd name="connsiteX30" fmla="*/ 367349 w 470414"/>
                <a:gd name="connsiteY30" fmla="*/ 428465 h 469351"/>
                <a:gd name="connsiteX31" fmla="*/ 359723 w 470414"/>
                <a:gd name="connsiteY31" fmla="*/ 433444 h 469351"/>
                <a:gd name="connsiteX32" fmla="*/ 352096 w 470414"/>
                <a:gd name="connsiteY32" fmla="*/ 437998 h 469351"/>
                <a:gd name="connsiteX33" fmla="*/ 345211 w 470414"/>
                <a:gd name="connsiteY33" fmla="*/ 441811 h 469351"/>
                <a:gd name="connsiteX34" fmla="*/ 338114 w 470414"/>
                <a:gd name="connsiteY34" fmla="*/ 445413 h 469351"/>
                <a:gd name="connsiteX35" fmla="*/ 327733 w 470414"/>
                <a:gd name="connsiteY35" fmla="*/ 450179 h 469351"/>
                <a:gd name="connsiteX36" fmla="*/ 324979 w 470414"/>
                <a:gd name="connsiteY36" fmla="*/ 451345 h 469351"/>
                <a:gd name="connsiteX37" fmla="*/ 320636 w 470414"/>
                <a:gd name="connsiteY37" fmla="*/ 453145 h 469351"/>
                <a:gd name="connsiteX38" fmla="*/ 313645 w 470414"/>
                <a:gd name="connsiteY38" fmla="*/ 455794 h 469351"/>
                <a:gd name="connsiteX39" fmla="*/ 308454 w 470414"/>
                <a:gd name="connsiteY39" fmla="*/ 457594 h 469351"/>
                <a:gd name="connsiteX40" fmla="*/ 295108 w 470414"/>
                <a:gd name="connsiteY40" fmla="*/ 461513 h 469351"/>
                <a:gd name="connsiteX41" fmla="*/ 292248 w 470414"/>
                <a:gd name="connsiteY41" fmla="*/ 462255 h 469351"/>
                <a:gd name="connsiteX42" fmla="*/ 278266 w 470414"/>
                <a:gd name="connsiteY42" fmla="*/ 465327 h 469351"/>
                <a:gd name="connsiteX43" fmla="*/ 263966 w 470414"/>
                <a:gd name="connsiteY43" fmla="*/ 467551 h 469351"/>
                <a:gd name="connsiteX44" fmla="*/ 250726 w 470414"/>
                <a:gd name="connsiteY44" fmla="*/ 468822 h 469351"/>
                <a:gd name="connsiteX45" fmla="*/ 247547 w 470414"/>
                <a:gd name="connsiteY45" fmla="*/ 469034 h 469351"/>
                <a:gd name="connsiteX46" fmla="*/ 237167 w 470414"/>
                <a:gd name="connsiteY46" fmla="*/ 469352 h 469351"/>
                <a:gd name="connsiteX47" fmla="*/ 235154 w 470414"/>
                <a:gd name="connsiteY47" fmla="*/ 469352 h 469351"/>
                <a:gd name="connsiteX48" fmla="*/ 233777 w 470414"/>
                <a:gd name="connsiteY48" fmla="*/ 469352 h 469351"/>
                <a:gd name="connsiteX49" fmla="*/ 221702 w 470414"/>
                <a:gd name="connsiteY49" fmla="*/ 468928 h 469351"/>
                <a:gd name="connsiteX50" fmla="*/ 218206 w 470414"/>
                <a:gd name="connsiteY50" fmla="*/ 468716 h 469351"/>
                <a:gd name="connsiteX51" fmla="*/ 208885 w 470414"/>
                <a:gd name="connsiteY51" fmla="*/ 467869 h 469351"/>
                <a:gd name="connsiteX52" fmla="*/ 205813 w 470414"/>
                <a:gd name="connsiteY52" fmla="*/ 467445 h 469351"/>
                <a:gd name="connsiteX53" fmla="*/ 191090 w 470414"/>
                <a:gd name="connsiteY53" fmla="*/ 465115 h 469351"/>
                <a:gd name="connsiteX54" fmla="*/ 186429 w 470414"/>
                <a:gd name="connsiteY54" fmla="*/ 464161 h 469351"/>
                <a:gd name="connsiteX55" fmla="*/ 179331 w 470414"/>
                <a:gd name="connsiteY55" fmla="*/ 462573 h 469351"/>
                <a:gd name="connsiteX56" fmla="*/ 175412 w 470414"/>
                <a:gd name="connsiteY56" fmla="*/ 461513 h 469351"/>
                <a:gd name="connsiteX57" fmla="*/ 165667 w 470414"/>
                <a:gd name="connsiteY57" fmla="*/ 458759 h 469351"/>
                <a:gd name="connsiteX58" fmla="*/ 162807 w 470414"/>
                <a:gd name="connsiteY58" fmla="*/ 457912 h 469351"/>
                <a:gd name="connsiteX59" fmla="*/ 149460 w 470414"/>
                <a:gd name="connsiteY59" fmla="*/ 453145 h 469351"/>
                <a:gd name="connsiteX60" fmla="*/ 146707 w 470414"/>
                <a:gd name="connsiteY60" fmla="*/ 452086 h 469351"/>
                <a:gd name="connsiteX61" fmla="*/ 133890 w 470414"/>
                <a:gd name="connsiteY61" fmla="*/ 446472 h 469351"/>
                <a:gd name="connsiteX62" fmla="*/ 131242 w 470414"/>
                <a:gd name="connsiteY62" fmla="*/ 445201 h 469351"/>
                <a:gd name="connsiteX63" fmla="*/ 118955 w 470414"/>
                <a:gd name="connsiteY63" fmla="*/ 438634 h 469351"/>
                <a:gd name="connsiteX64" fmla="*/ 116412 w 470414"/>
                <a:gd name="connsiteY64" fmla="*/ 437151 h 469351"/>
                <a:gd name="connsiteX65" fmla="*/ 104654 w 470414"/>
                <a:gd name="connsiteY65" fmla="*/ 429736 h 469351"/>
                <a:gd name="connsiteX66" fmla="*/ 102218 w 470414"/>
                <a:gd name="connsiteY66" fmla="*/ 428147 h 469351"/>
                <a:gd name="connsiteX67" fmla="*/ 90884 w 470414"/>
                <a:gd name="connsiteY67" fmla="*/ 419885 h 469351"/>
                <a:gd name="connsiteX68" fmla="*/ 88553 w 470414"/>
                <a:gd name="connsiteY68" fmla="*/ 418084 h 469351"/>
                <a:gd name="connsiteX69" fmla="*/ 77749 w 470414"/>
                <a:gd name="connsiteY69" fmla="*/ 408869 h 469351"/>
                <a:gd name="connsiteX70" fmla="*/ 75525 w 470414"/>
                <a:gd name="connsiteY70" fmla="*/ 406856 h 469351"/>
                <a:gd name="connsiteX71" fmla="*/ 68216 w 470414"/>
                <a:gd name="connsiteY71" fmla="*/ 399865 h 469351"/>
                <a:gd name="connsiteX72" fmla="*/ 65356 w 470414"/>
                <a:gd name="connsiteY72" fmla="*/ 397006 h 469351"/>
                <a:gd name="connsiteX73" fmla="*/ 60165 w 470414"/>
                <a:gd name="connsiteY73" fmla="*/ 391391 h 469351"/>
                <a:gd name="connsiteX74" fmla="*/ 57200 w 470414"/>
                <a:gd name="connsiteY74" fmla="*/ 388002 h 469351"/>
                <a:gd name="connsiteX75" fmla="*/ 47772 w 470414"/>
                <a:gd name="connsiteY75" fmla="*/ 376456 h 469351"/>
                <a:gd name="connsiteX76" fmla="*/ 45866 w 470414"/>
                <a:gd name="connsiteY76" fmla="*/ 373914 h 469351"/>
                <a:gd name="connsiteX77" fmla="*/ 40464 w 470414"/>
                <a:gd name="connsiteY77" fmla="*/ 366181 h 469351"/>
                <a:gd name="connsiteX78" fmla="*/ 38557 w 470414"/>
                <a:gd name="connsiteY78" fmla="*/ 363322 h 469351"/>
                <a:gd name="connsiteX79" fmla="*/ 32202 w 470414"/>
                <a:gd name="connsiteY79" fmla="*/ 353047 h 469351"/>
                <a:gd name="connsiteX80" fmla="*/ 30507 w 470414"/>
                <a:gd name="connsiteY80" fmla="*/ 350186 h 469351"/>
                <a:gd name="connsiteX81" fmla="*/ 25528 w 470414"/>
                <a:gd name="connsiteY81" fmla="*/ 340971 h 469351"/>
                <a:gd name="connsiteX82" fmla="*/ 24045 w 470414"/>
                <a:gd name="connsiteY82" fmla="*/ 338112 h 469351"/>
                <a:gd name="connsiteX83" fmla="*/ 18537 w 470414"/>
                <a:gd name="connsiteY83" fmla="*/ 326142 h 469351"/>
                <a:gd name="connsiteX84" fmla="*/ 17160 w 470414"/>
                <a:gd name="connsiteY84" fmla="*/ 322752 h 469351"/>
                <a:gd name="connsiteX85" fmla="*/ 13347 w 470414"/>
                <a:gd name="connsiteY85" fmla="*/ 312583 h 469351"/>
                <a:gd name="connsiteX86" fmla="*/ 9004 w 470414"/>
                <a:gd name="connsiteY86" fmla="*/ 298919 h 469351"/>
                <a:gd name="connsiteX87" fmla="*/ 8156 w 470414"/>
                <a:gd name="connsiteY87" fmla="*/ 296059 h 469351"/>
                <a:gd name="connsiteX88" fmla="*/ 4873 w 470414"/>
                <a:gd name="connsiteY88" fmla="*/ 282501 h 469351"/>
                <a:gd name="connsiteX89" fmla="*/ 3813 w 470414"/>
                <a:gd name="connsiteY89" fmla="*/ 277205 h 469351"/>
                <a:gd name="connsiteX90" fmla="*/ 2542 w 470414"/>
                <a:gd name="connsiteY90" fmla="*/ 269684 h 469351"/>
                <a:gd name="connsiteX91" fmla="*/ 1907 w 470414"/>
                <a:gd name="connsiteY91" fmla="*/ 265023 h 469351"/>
                <a:gd name="connsiteX92" fmla="*/ 1589 w 470414"/>
                <a:gd name="connsiteY92" fmla="*/ 262269 h 469351"/>
                <a:gd name="connsiteX93" fmla="*/ 529 w 470414"/>
                <a:gd name="connsiteY93" fmla="*/ 250724 h 469351"/>
                <a:gd name="connsiteX94" fmla="*/ 106 w 470414"/>
                <a:gd name="connsiteY94" fmla="*/ 242886 h 469351"/>
                <a:gd name="connsiteX95" fmla="*/ 0 w 470414"/>
                <a:gd name="connsiteY95" fmla="*/ 234835 h 469351"/>
                <a:gd name="connsiteX96" fmla="*/ 0 w 470414"/>
                <a:gd name="connsiteY96" fmla="*/ 234517 h 469351"/>
                <a:gd name="connsiteX97" fmla="*/ 106 w 470414"/>
                <a:gd name="connsiteY97" fmla="*/ 226043 h 469351"/>
                <a:gd name="connsiteX98" fmla="*/ 636 w 470414"/>
                <a:gd name="connsiteY98" fmla="*/ 216828 h 469351"/>
                <a:gd name="connsiteX99" fmla="*/ 1165 w 470414"/>
                <a:gd name="connsiteY99" fmla="*/ 211002 h 469351"/>
                <a:gd name="connsiteX100" fmla="*/ 1695 w 470414"/>
                <a:gd name="connsiteY100" fmla="*/ 206129 h 469351"/>
                <a:gd name="connsiteX101" fmla="*/ 2013 w 470414"/>
                <a:gd name="connsiteY101" fmla="*/ 203375 h 469351"/>
                <a:gd name="connsiteX102" fmla="*/ 3708 w 470414"/>
                <a:gd name="connsiteY102" fmla="*/ 192783 h 469351"/>
                <a:gd name="connsiteX103" fmla="*/ 6038 w 470414"/>
                <a:gd name="connsiteY103" fmla="*/ 181343 h 469351"/>
                <a:gd name="connsiteX104" fmla="*/ 6779 w 470414"/>
                <a:gd name="connsiteY104" fmla="*/ 178483 h 469351"/>
                <a:gd name="connsiteX105" fmla="*/ 10593 w 470414"/>
                <a:gd name="connsiteY105" fmla="*/ 164607 h 469351"/>
                <a:gd name="connsiteX106" fmla="*/ 11546 w 470414"/>
                <a:gd name="connsiteY106" fmla="*/ 161747 h 469351"/>
                <a:gd name="connsiteX107" fmla="*/ 15253 w 470414"/>
                <a:gd name="connsiteY107" fmla="*/ 151367 h 469351"/>
                <a:gd name="connsiteX108" fmla="*/ 16630 w 470414"/>
                <a:gd name="connsiteY108" fmla="*/ 147871 h 469351"/>
                <a:gd name="connsiteX109" fmla="*/ 20232 w 470414"/>
                <a:gd name="connsiteY109" fmla="*/ 139397 h 469351"/>
                <a:gd name="connsiteX110" fmla="*/ 21503 w 470414"/>
                <a:gd name="connsiteY110" fmla="*/ 136537 h 469351"/>
                <a:gd name="connsiteX111" fmla="*/ 28176 w 470414"/>
                <a:gd name="connsiteY111" fmla="*/ 123296 h 469351"/>
                <a:gd name="connsiteX112" fmla="*/ 35061 w 470414"/>
                <a:gd name="connsiteY112" fmla="*/ 111327 h 469351"/>
                <a:gd name="connsiteX113" fmla="*/ 43218 w 470414"/>
                <a:gd name="connsiteY113" fmla="*/ 98934 h 469351"/>
                <a:gd name="connsiteX114" fmla="*/ 45124 w 470414"/>
                <a:gd name="connsiteY114" fmla="*/ 96392 h 469351"/>
                <a:gd name="connsiteX115" fmla="*/ 50739 w 470414"/>
                <a:gd name="connsiteY115" fmla="*/ 88977 h 469351"/>
                <a:gd name="connsiteX116" fmla="*/ 53069 w 470414"/>
                <a:gd name="connsiteY116" fmla="*/ 86117 h 469351"/>
                <a:gd name="connsiteX117" fmla="*/ 60165 w 470414"/>
                <a:gd name="connsiteY117" fmla="*/ 77855 h 469351"/>
                <a:gd name="connsiteX118" fmla="*/ 62178 w 470414"/>
                <a:gd name="connsiteY118" fmla="*/ 75630 h 469351"/>
                <a:gd name="connsiteX119" fmla="*/ 72347 w 470414"/>
                <a:gd name="connsiteY119" fmla="*/ 65356 h 469351"/>
                <a:gd name="connsiteX120" fmla="*/ 74466 w 470414"/>
                <a:gd name="connsiteY120" fmla="*/ 63343 h 469351"/>
                <a:gd name="connsiteX121" fmla="*/ 83257 w 470414"/>
                <a:gd name="connsiteY121" fmla="*/ 55505 h 469351"/>
                <a:gd name="connsiteX122" fmla="*/ 91626 w 470414"/>
                <a:gd name="connsiteY122" fmla="*/ 48832 h 469351"/>
                <a:gd name="connsiteX123" fmla="*/ 93850 w 470414"/>
                <a:gd name="connsiteY123" fmla="*/ 47137 h 469351"/>
                <a:gd name="connsiteX124" fmla="*/ 97769 w 470414"/>
                <a:gd name="connsiteY124" fmla="*/ 44277 h 469351"/>
                <a:gd name="connsiteX125" fmla="*/ 102642 w 470414"/>
                <a:gd name="connsiteY125" fmla="*/ 40887 h 469351"/>
                <a:gd name="connsiteX126" fmla="*/ 110269 w 470414"/>
                <a:gd name="connsiteY126" fmla="*/ 35909 h 469351"/>
                <a:gd name="connsiteX127" fmla="*/ 117895 w 470414"/>
                <a:gd name="connsiteY127" fmla="*/ 31354 h 469351"/>
                <a:gd name="connsiteX128" fmla="*/ 124886 w 470414"/>
                <a:gd name="connsiteY128" fmla="*/ 27541 h 469351"/>
                <a:gd name="connsiteX129" fmla="*/ 131983 w 470414"/>
                <a:gd name="connsiteY129" fmla="*/ 23939 h 469351"/>
                <a:gd name="connsiteX130" fmla="*/ 142470 w 470414"/>
                <a:gd name="connsiteY130" fmla="*/ 19172 h 469351"/>
                <a:gd name="connsiteX131" fmla="*/ 145118 w 470414"/>
                <a:gd name="connsiteY131" fmla="*/ 18007 h 469351"/>
                <a:gd name="connsiteX132" fmla="*/ 149460 w 470414"/>
                <a:gd name="connsiteY132" fmla="*/ 16207 h 469351"/>
                <a:gd name="connsiteX133" fmla="*/ 156452 w 470414"/>
                <a:gd name="connsiteY133" fmla="*/ 13559 h 469351"/>
                <a:gd name="connsiteX134" fmla="*/ 161642 w 470414"/>
                <a:gd name="connsiteY134" fmla="*/ 11758 h 469351"/>
                <a:gd name="connsiteX135" fmla="*/ 175095 w 470414"/>
                <a:gd name="connsiteY135" fmla="*/ 7839 h 469351"/>
                <a:gd name="connsiteX136" fmla="*/ 177954 w 470414"/>
                <a:gd name="connsiteY136" fmla="*/ 7097 h 469351"/>
                <a:gd name="connsiteX137" fmla="*/ 191937 w 470414"/>
                <a:gd name="connsiteY137" fmla="*/ 4025 h 469351"/>
                <a:gd name="connsiteX138" fmla="*/ 206237 w 470414"/>
                <a:gd name="connsiteY138" fmla="*/ 1801 h 469351"/>
                <a:gd name="connsiteX139" fmla="*/ 219478 w 470414"/>
                <a:gd name="connsiteY139" fmla="*/ 530 h 469351"/>
                <a:gd name="connsiteX140" fmla="*/ 222655 w 470414"/>
                <a:gd name="connsiteY140" fmla="*/ 318 h 469351"/>
                <a:gd name="connsiteX141" fmla="*/ 233036 w 470414"/>
                <a:gd name="connsiteY141" fmla="*/ 0 h 469351"/>
                <a:gd name="connsiteX142" fmla="*/ 235048 w 470414"/>
                <a:gd name="connsiteY142" fmla="*/ 0 h 469351"/>
                <a:gd name="connsiteX143" fmla="*/ 236425 w 470414"/>
                <a:gd name="connsiteY143" fmla="*/ 0 h 469351"/>
                <a:gd name="connsiteX144" fmla="*/ 248501 w 470414"/>
                <a:gd name="connsiteY144" fmla="*/ 318 h 469351"/>
                <a:gd name="connsiteX145" fmla="*/ 251997 w 470414"/>
                <a:gd name="connsiteY145" fmla="*/ 530 h 469351"/>
                <a:gd name="connsiteX146" fmla="*/ 261424 w 470414"/>
                <a:gd name="connsiteY146" fmla="*/ 1377 h 469351"/>
                <a:gd name="connsiteX147" fmla="*/ 264496 w 470414"/>
                <a:gd name="connsiteY147" fmla="*/ 1695 h 469351"/>
                <a:gd name="connsiteX148" fmla="*/ 279219 w 470414"/>
                <a:gd name="connsiteY148" fmla="*/ 4025 h 469351"/>
                <a:gd name="connsiteX149" fmla="*/ 283880 w 470414"/>
                <a:gd name="connsiteY149" fmla="*/ 4979 h 469351"/>
                <a:gd name="connsiteX150" fmla="*/ 290977 w 470414"/>
                <a:gd name="connsiteY150" fmla="*/ 6568 h 469351"/>
                <a:gd name="connsiteX151" fmla="*/ 294896 w 470414"/>
                <a:gd name="connsiteY151" fmla="*/ 7521 h 469351"/>
                <a:gd name="connsiteX152" fmla="*/ 304641 w 470414"/>
                <a:gd name="connsiteY152" fmla="*/ 10275 h 469351"/>
                <a:gd name="connsiteX153" fmla="*/ 307501 w 470414"/>
                <a:gd name="connsiteY153" fmla="*/ 11123 h 469351"/>
                <a:gd name="connsiteX154" fmla="*/ 320848 w 470414"/>
                <a:gd name="connsiteY154" fmla="*/ 15889 h 469351"/>
                <a:gd name="connsiteX155" fmla="*/ 323602 w 470414"/>
                <a:gd name="connsiteY155" fmla="*/ 16948 h 469351"/>
                <a:gd name="connsiteX156" fmla="*/ 336419 w 470414"/>
                <a:gd name="connsiteY156" fmla="*/ 22562 h 469351"/>
                <a:gd name="connsiteX157" fmla="*/ 339067 w 470414"/>
                <a:gd name="connsiteY157" fmla="*/ 23833 h 469351"/>
                <a:gd name="connsiteX158" fmla="*/ 351355 w 470414"/>
                <a:gd name="connsiteY158" fmla="*/ 30401 h 469351"/>
                <a:gd name="connsiteX159" fmla="*/ 353897 w 470414"/>
                <a:gd name="connsiteY159" fmla="*/ 31883 h 469351"/>
                <a:gd name="connsiteX160" fmla="*/ 365654 w 470414"/>
                <a:gd name="connsiteY160" fmla="*/ 39298 h 469351"/>
                <a:gd name="connsiteX161" fmla="*/ 368090 w 470414"/>
                <a:gd name="connsiteY161" fmla="*/ 40887 h 469351"/>
                <a:gd name="connsiteX162" fmla="*/ 379424 w 470414"/>
                <a:gd name="connsiteY162" fmla="*/ 49149 h 469351"/>
                <a:gd name="connsiteX163" fmla="*/ 381755 w 470414"/>
                <a:gd name="connsiteY163" fmla="*/ 50950 h 469351"/>
                <a:gd name="connsiteX164" fmla="*/ 392559 w 470414"/>
                <a:gd name="connsiteY164" fmla="*/ 60166 h 469351"/>
                <a:gd name="connsiteX165" fmla="*/ 394784 w 470414"/>
                <a:gd name="connsiteY165" fmla="*/ 62178 h 469351"/>
                <a:gd name="connsiteX166" fmla="*/ 402093 w 470414"/>
                <a:gd name="connsiteY166" fmla="*/ 69169 h 469351"/>
                <a:gd name="connsiteX167" fmla="*/ 404953 w 470414"/>
                <a:gd name="connsiteY167" fmla="*/ 72029 h 469351"/>
                <a:gd name="connsiteX168" fmla="*/ 410143 w 470414"/>
                <a:gd name="connsiteY168" fmla="*/ 77537 h 469351"/>
                <a:gd name="connsiteX169" fmla="*/ 413109 w 470414"/>
                <a:gd name="connsiteY169" fmla="*/ 80926 h 469351"/>
                <a:gd name="connsiteX170" fmla="*/ 422536 w 470414"/>
                <a:gd name="connsiteY170" fmla="*/ 92473 h 469351"/>
                <a:gd name="connsiteX171" fmla="*/ 424443 w 470414"/>
                <a:gd name="connsiteY171" fmla="*/ 95015 h 469351"/>
                <a:gd name="connsiteX172" fmla="*/ 429951 w 470414"/>
                <a:gd name="connsiteY172" fmla="*/ 102747 h 469351"/>
                <a:gd name="connsiteX173" fmla="*/ 431858 w 470414"/>
                <a:gd name="connsiteY173" fmla="*/ 105607 h 469351"/>
                <a:gd name="connsiteX174" fmla="*/ 438213 w 470414"/>
                <a:gd name="connsiteY174" fmla="*/ 115881 h 469351"/>
                <a:gd name="connsiteX175" fmla="*/ 439908 w 470414"/>
                <a:gd name="connsiteY175" fmla="*/ 118742 h 469351"/>
                <a:gd name="connsiteX176" fmla="*/ 444886 w 470414"/>
                <a:gd name="connsiteY176" fmla="*/ 127957 h 469351"/>
                <a:gd name="connsiteX177" fmla="*/ 446369 w 470414"/>
                <a:gd name="connsiteY177" fmla="*/ 130817 h 469351"/>
                <a:gd name="connsiteX178" fmla="*/ 451878 w 470414"/>
                <a:gd name="connsiteY178" fmla="*/ 142787 h 469351"/>
                <a:gd name="connsiteX179" fmla="*/ 453255 w 470414"/>
                <a:gd name="connsiteY179" fmla="*/ 146176 h 469351"/>
                <a:gd name="connsiteX180" fmla="*/ 453255 w 470414"/>
                <a:gd name="connsiteY180" fmla="*/ 146176 h 469351"/>
                <a:gd name="connsiteX181" fmla="*/ 457068 w 470414"/>
                <a:gd name="connsiteY181" fmla="*/ 156239 h 469351"/>
                <a:gd name="connsiteX182" fmla="*/ 461411 w 470414"/>
                <a:gd name="connsiteY182" fmla="*/ 169903 h 469351"/>
                <a:gd name="connsiteX183" fmla="*/ 462258 w 470414"/>
                <a:gd name="connsiteY183" fmla="*/ 172763 h 469351"/>
                <a:gd name="connsiteX184" fmla="*/ 465542 w 470414"/>
                <a:gd name="connsiteY184" fmla="*/ 186322 h 469351"/>
                <a:gd name="connsiteX185" fmla="*/ 466601 w 470414"/>
                <a:gd name="connsiteY185" fmla="*/ 191724 h 469351"/>
                <a:gd name="connsiteX186" fmla="*/ 467872 w 470414"/>
                <a:gd name="connsiteY186" fmla="*/ 199139 h 469351"/>
                <a:gd name="connsiteX187" fmla="*/ 468508 w 470414"/>
                <a:gd name="connsiteY187" fmla="*/ 203799 h 469351"/>
                <a:gd name="connsiteX188" fmla="*/ 468825 w 470414"/>
                <a:gd name="connsiteY188" fmla="*/ 206659 h 469351"/>
                <a:gd name="connsiteX189" fmla="*/ 469884 w 470414"/>
                <a:gd name="connsiteY189" fmla="*/ 218205 h 469351"/>
                <a:gd name="connsiteX190" fmla="*/ 470309 w 470414"/>
                <a:gd name="connsiteY190" fmla="*/ 226043 h 469351"/>
                <a:gd name="connsiteX191" fmla="*/ 470415 w 470414"/>
                <a:gd name="connsiteY191" fmla="*/ 234094 h 46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470414" h="469351">
                  <a:moveTo>
                    <a:pt x="469673" y="234200"/>
                  </a:moveTo>
                  <a:lnTo>
                    <a:pt x="469673" y="234517"/>
                  </a:lnTo>
                  <a:cubicBezTo>
                    <a:pt x="469673" y="237377"/>
                    <a:pt x="469673" y="240131"/>
                    <a:pt x="469567" y="242991"/>
                  </a:cubicBezTo>
                  <a:cubicBezTo>
                    <a:pt x="469567" y="246063"/>
                    <a:pt x="469249" y="249135"/>
                    <a:pt x="469037" y="252206"/>
                  </a:cubicBezTo>
                  <a:cubicBezTo>
                    <a:pt x="468931" y="254219"/>
                    <a:pt x="468719" y="256126"/>
                    <a:pt x="468508" y="258139"/>
                  </a:cubicBezTo>
                  <a:cubicBezTo>
                    <a:pt x="468402" y="259727"/>
                    <a:pt x="468190" y="261422"/>
                    <a:pt x="467978" y="263011"/>
                  </a:cubicBezTo>
                  <a:cubicBezTo>
                    <a:pt x="467978" y="263858"/>
                    <a:pt x="467766" y="264811"/>
                    <a:pt x="467660" y="265765"/>
                  </a:cubicBezTo>
                  <a:cubicBezTo>
                    <a:pt x="467236" y="269367"/>
                    <a:pt x="466601" y="272862"/>
                    <a:pt x="465965" y="276463"/>
                  </a:cubicBezTo>
                  <a:cubicBezTo>
                    <a:pt x="465224" y="280277"/>
                    <a:pt x="464483" y="284196"/>
                    <a:pt x="463635" y="287903"/>
                  </a:cubicBezTo>
                  <a:cubicBezTo>
                    <a:pt x="463423" y="288856"/>
                    <a:pt x="463212" y="289810"/>
                    <a:pt x="463000" y="290763"/>
                  </a:cubicBezTo>
                  <a:cubicBezTo>
                    <a:pt x="461835" y="295424"/>
                    <a:pt x="460564" y="300084"/>
                    <a:pt x="459187" y="304639"/>
                  </a:cubicBezTo>
                  <a:cubicBezTo>
                    <a:pt x="458868" y="305593"/>
                    <a:pt x="458551" y="306546"/>
                    <a:pt x="458233" y="307499"/>
                  </a:cubicBezTo>
                  <a:cubicBezTo>
                    <a:pt x="457068" y="310995"/>
                    <a:pt x="455903" y="314490"/>
                    <a:pt x="454632" y="317880"/>
                  </a:cubicBezTo>
                  <a:cubicBezTo>
                    <a:pt x="454208" y="319045"/>
                    <a:pt x="453784" y="320210"/>
                    <a:pt x="453255" y="321375"/>
                  </a:cubicBezTo>
                  <a:cubicBezTo>
                    <a:pt x="452089" y="324235"/>
                    <a:pt x="450924" y="327095"/>
                    <a:pt x="449653" y="329849"/>
                  </a:cubicBezTo>
                  <a:cubicBezTo>
                    <a:pt x="449230" y="330803"/>
                    <a:pt x="448805" y="331756"/>
                    <a:pt x="448382" y="332709"/>
                  </a:cubicBezTo>
                  <a:cubicBezTo>
                    <a:pt x="446263" y="337264"/>
                    <a:pt x="444039" y="341607"/>
                    <a:pt x="441709" y="346056"/>
                  </a:cubicBezTo>
                  <a:cubicBezTo>
                    <a:pt x="439484" y="350081"/>
                    <a:pt x="437260" y="354106"/>
                    <a:pt x="434823" y="358025"/>
                  </a:cubicBezTo>
                  <a:cubicBezTo>
                    <a:pt x="432281" y="362262"/>
                    <a:pt x="429527" y="366393"/>
                    <a:pt x="426667" y="370418"/>
                  </a:cubicBezTo>
                  <a:cubicBezTo>
                    <a:pt x="426032" y="371266"/>
                    <a:pt x="425396" y="372113"/>
                    <a:pt x="424866" y="372961"/>
                  </a:cubicBezTo>
                  <a:cubicBezTo>
                    <a:pt x="423066" y="375503"/>
                    <a:pt x="421159" y="377939"/>
                    <a:pt x="419252" y="380375"/>
                  </a:cubicBezTo>
                  <a:cubicBezTo>
                    <a:pt x="418511" y="381328"/>
                    <a:pt x="417769" y="382282"/>
                    <a:pt x="416922" y="383236"/>
                  </a:cubicBezTo>
                  <a:cubicBezTo>
                    <a:pt x="414592" y="386095"/>
                    <a:pt x="412262" y="388849"/>
                    <a:pt x="409825" y="391497"/>
                  </a:cubicBezTo>
                  <a:cubicBezTo>
                    <a:pt x="409189" y="392239"/>
                    <a:pt x="408448" y="392980"/>
                    <a:pt x="407812" y="393722"/>
                  </a:cubicBezTo>
                  <a:cubicBezTo>
                    <a:pt x="404529" y="397217"/>
                    <a:pt x="401139" y="400713"/>
                    <a:pt x="397644" y="403996"/>
                  </a:cubicBezTo>
                  <a:cubicBezTo>
                    <a:pt x="396902" y="404632"/>
                    <a:pt x="396161" y="405373"/>
                    <a:pt x="395525" y="406009"/>
                  </a:cubicBezTo>
                  <a:cubicBezTo>
                    <a:pt x="392665" y="408657"/>
                    <a:pt x="389700" y="411305"/>
                    <a:pt x="386733" y="413847"/>
                  </a:cubicBezTo>
                  <a:cubicBezTo>
                    <a:pt x="383979" y="416178"/>
                    <a:pt x="381225" y="418402"/>
                    <a:pt x="378365" y="420521"/>
                  </a:cubicBezTo>
                  <a:cubicBezTo>
                    <a:pt x="377624" y="421050"/>
                    <a:pt x="376882" y="421686"/>
                    <a:pt x="376141" y="422216"/>
                  </a:cubicBezTo>
                  <a:cubicBezTo>
                    <a:pt x="374870" y="423169"/>
                    <a:pt x="373493" y="424122"/>
                    <a:pt x="372222" y="425075"/>
                  </a:cubicBezTo>
                  <a:cubicBezTo>
                    <a:pt x="370632" y="426241"/>
                    <a:pt x="369044" y="427406"/>
                    <a:pt x="367349" y="428465"/>
                  </a:cubicBezTo>
                  <a:cubicBezTo>
                    <a:pt x="364807" y="430160"/>
                    <a:pt x="362265" y="431855"/>
                    <a:pt x="359723" y="433444"/>
                  </a:cubicBezTo>
                  <a:cubicBezTo>
                    <a:pt x="357180" y="435032"/>
                    <a:pt x="354638" y="436515"/>
                    <a:pt x="352096" y="437998"/>
                  </a:cubicBezTo>
                  <a:cubicBezTo>
                    <a:pt x="349766" y="439269"/>
                    <a:pt x="347541" y="440540"/>
                    <a:pt x="345211" y="441811"/>
                  </a:cubicBezTo>
                  <a:cubicBezTo>
                    <a:pt x="342880" y="443082"/>
                    <a:pt x="340550" y="444248"/>
                    <a:pt x="338114" y="445413"/>
                  </a:cubicBezTo>
                  <a:cubicBezTo>
                    <a:pt x="334724" y="447108"/>
                    <a:pt x="331229" y="448697"/>
                    <a:pt x="327733" y="450179"/>
                  </a:cubicBezTo>
                  <a:cubicBezTo>
                    <a:pt x="326780" y="450603"/>
                    <a:pt x="325932" y="450921"/>
                    <a:pt x="324979" y="451345"/>
                  </a:cubicBezTo>
                  <a:cubicBezTo>
                    <a:pt x="323496" y="451980"/>
                    <a:pt x="322119" y="452510"/>
                    <a:pt x="320636" y="453145"/>
                  </a:cubicBezTo>
                  <a:cubicBezTo>
                    <a:pt x="318305" y="454099"/>
                    <a:pt x="315975" y="454946"/>
                    <a:pt x="313645" y="455794"/>
                  </a:cubicBezTo>
                  <a:cubicBezTo>
                    <a:pt x="311950" y="456429"/>
                    <a:pt x="310150" y="457065"/>
                    <a:pt x="308454" y="457594"/>
                  </a:cubicBezTo>
                  <a:cubicBezTo>
                    <a:pt x="304006" y="459077"/>
                    <a:pt x="299557" y="460348"/>
                    <a:pt x="295108" y="461513"/>
                  </a:cubicBezTo>
                  <a:cubicBezTo>
                    <a:pt x="294155" y="461831"/>
                    <a:pt x="293201" y="462043"/>
                    <a:pt x="292248" y="462255"/>
                  </a:cubicBezTo>
                  <a:cubicBezTo>
                    <a:pt x="287693" y="463420"/>
                    <a:pt x="283033" y="464373"/>
                    <a:pt x="278266" y="465327"/>
                  </a:cubicBezTo>
                  <a:cubicBezTo>
                    <a:pt x="273499" y="466174"/>
                    <a:pt x="268732" y="466916"/>
                    <a:pt x="263966" y="467551"/>
                  </a:cubicBezTo>
                  <a:cubicBezTo>
                    <a:pt x="259623" y="468081"/>
                    <a:pt x="255174" y="468505"/>
                    <a:pt x="250726" y="468822"/>
                  </a:cubicBezTo>
                  <a:cubicBezTo>
                    <a:pt x="249666" y="468822"/>
                    <a:pt x="248607" y="468928"/>
                    <a:pt x="247547" y="469034"/>
                  </a:cubicBezTo>
                  <a:cubicBezTo>
                    <a:pt x="244158" y="469246"/>
                    <a:pt x="240663" y="469352"/>
                    <a:pt x="237167" y="469352"/>
                  </a:cubicBezTo>
                  <a:cubicBezTo>
                    <a:pt x="236531" y="469352"/>
                    <a:pt x="235790" y="469352"/>
                    <a:pt x="235154" y="469352"/>
                  </a:cubicBezTo>
                  <a:cubicBezTo>
                    <a:pt x="234731" y="469352"/>
                    <a:pt x="234307" y="469352"/>
                    <a:pt x="233777" y="469352"/>
                  </a:cubicBezTo>
                  <a:cubicBezTo>
                    <a:pt x="229752" y="469352"/>
                    <a:pt x="225727" y="469246"/>
                    <a:pt x="221702" y="468928"/>
                  </a:cubicBezTo>
                  <a:cubicBezTo>
                    <a:pt x="220537" y="468928"/>
                    <a:pt x="219372" y="468822"/>
                    <a:pt x="218206" y="468716"/>
                  </a:cubicBezTo>
                  <a:cubicBezTo>
                    <a:pt x="215028" y="468505"/>
                    <a:pt x="211957" y="468187"/>
                    <a:pt x="208885" y="467869"/>
                  </a:cubicBezTo>
                  <a:cubicBezTo>
                    <a:pt x="207825" y="467763"/>
                    <a:pt x="206766" y="467657"/>
                    <a:pt x="205813" y="467445"/>
                  </a:cubicBezTo>
                  <a:cubicBezTo>
                    <a:pt x="200835" y="466809"/>
                    <a:pt x="195962" y="466068"/>
                    <a:pt x="191090" y="465115"/>
                  </a:cubicBezTo>
                  <a:cubicBezTo>
                    <a:pt x="189500" y="464797"/>
                    <a:pt x="188017" y="464479"/>
                    <a:pt x="186429" y="464161"/>
                  </a:cubicBezTo>
                  <a:cubicBezTo>
                    <a:pt x="183992" y="463632"/>
                    <a:pt x="181662" y="463102"/>
                    <a:pt x="179331" y="462573"/>
                  </a:cubicBezTo>
                  <a:cubicBezTo>
                    <a:pt x="178060" y="462255"/>
                    <a:pt x="176683" y="461937"/>
                    <a:pt x="175412" y="461513"/>
                  </a:cubicBezTo>
                  <a:cubicBezTo>
                    <a:pt x="172129" y="460666"/>
                    <a:pt x="168845" y="459713"/>
                    <a:pt x="165667" y="458759"/>
                  </a:cubicBezTo>
                  <a:cubicBezTo>
                    <a:pt x="164714" y="458442"/>
                    <a:pt x="163761" y="458124"/>
                    <a:pt x="162807" y="457912"/>
                  </a:cubicBezTo>
                  <a:cubicBezTo>
                    <a:pt x="158358" y="456429"/>
                    <a:pt x="153910" y="454840"/>
                    <a:pt x="149460" y="453145"/>
                  </a:cubicBezTo>
                  <a:cubicBezTo>
                    <a:pt x="148507" y="452827"/>
                    <a:pt x="147660" y="452404"/>
                    <a:pt x="146707" y="452086"/>
                  </a:cubicBezTo>
                  <a:cubicBezTo>
                    <a:pt x="142364" y="450285"/>
                    <a:pt x="138127" y="448485"/>
                    <a:pt x="133890" y="446472"/>
                  </a:cubicBezTo>
                  <a:cubicBezTo>
                    <a:pt x="133042" y="446049"/>
                    <a:pt x="132195" y="445625"/>
                    <a:pt x="131242" y="445201"/>
                  </a:cubicBezTo>
                  <a:cubicBezTo>
                    <a:pt x="127110" y="443189"/>
                    <a:pt x="122979" y="440964"/>
                    <a:pt x="118955" y="438634"/>
                  </a:cubicBezTo>
                  <a:cubicBezTo>
                    <a:pt x="118107" y="438210"/>
                    <a:pt x="117259" y="437680"/>
                    <a:pt x="116412" y="437151"/>
                  </a:cubicBezTo>
                  <a:cubicBezTo>
                    <a:pt x="112387" y="434821"/>
                    <a:pt x="108467" y="432278"/>
                    <a:pt x="104654" y="429736"/>
                  </a:cubicBezTo>
                  <a:cubicBezTo>
                    <a:pt x="103807" y="429206"/>
                    <a:pt x="103066" y="428677"/>
                    <a:pt x="102218" y="428147"/>
                  </a:cubicBezTo>
                  <a:cubicBezTo>
                    <a:pt x="98405" y="425499"/>
                    <a:pt x="94591" y="422745"/>
                    <a:pt x="90884" y="419885"/>
                  </a:cubicBezTo>
                  <a:cubicBezTo>
                    <a:pt x="90143" y="419249"/>
                    <a:pt x="89295" y="418720"/>
                    <a:pt x="88553" y="418084"/>
                  </a:cubicBezTo>
                  <a:cubicBezTo>
                    <a:pt x="84846" y="415118"/>
                    <a:pt x="81245" y="412047"/>
                    <a:pt x="77749" y="408869"/>
                  </a:cubicBezTo>
                  <a:cubicBezTo>
                    <a:pt x="77008" y="408234"/>
                    <a:pt x="76266" y="407492"/>
                    <a:pt x="75525" y="406856"/>
                  </a:cubicBezTo>
                  <a:cubicBezTo>
                    <a:pt x="73089" y="404526"/>
                    <a:pt x="70653" y="402196"/>
                    <a:pt x="68216" y="399865"/>
                  </a:cubicBezTo>
                  <a:cubicBezTo>
                    <a:pt x="67263" y="398912"/>
                    <a:pt x="66309" y="397959"/>
                    <a:pt x="65356" y="397006"/>
                  </a:cubicBezTo>
                  <a:cubicBezTo>
                    <a:pt x="63555" y="395204"/>
                    <a:pt x="61861" y="393298"/>
                    <a:pt x="60165" y="391391"/>
                  </a:cubicBezTo>
                  <a:cubicBezTo>
                    <a:pt x="59106" y="390226"/>
                    <a:pt x="58153" y="389167"/>
                    <a:pt x="57200" y="388002"/>
                  </a:cubicBezTo>
                  <a:cubicBezTo>
                    <a:pt x="53916" y="384188"/>
                    <a:pt x="50844" y="380375"/>
                    <a:pt x="47772" y="376456"/>
                  </a:cubicBezTo>
                  <a:cubicBezTo>
                    <a:pt x="47137" y="375609"/>
                    <a:pt x="46501" y="374761"/>
                    <a:pt x="45866" y="373914"/>
                  </a:cubicBezTo>
                  <a:cubicBezTo>
                    <a:pt x="43959" y="371371"/>
                    <a:pt x="42159" y="368829"/>
                    <a:pt x="40464" y="366181"/>
                  </a:cubicBezTo>
                  <a:cubicBezTo>
                    <a:pt x="39828" y="365228"/>
                    <a:pt x="39192" y="364275"/>
                    <a:pt x="38557" y="363322"/>
                  </a:cubicBezTo>
                  <a:cubicBezTo>
                    <a:pt x="36332" y="359932"/>
                    <a:pt x="34214" y="356542"/>
                    <a:pt x="32202" y="353047"/>
                  </a:cubicBezTo>
                  <a:cubicBezTo>
                    <a:pt x="31672" y="352094"/>
                    <a:pt x="31036" y="351140"/>
                    <a:pt x="30507" y="350186"/>
                  </a:cubicBezTo>
                  <a:cubicBezTo>
                    <a:pt x="28812" y="347221"/>
                    <a:pt x="27117" y="344149"/>
                    <a:pt x="25528" y="340971"/>
                  </a:cubicBezTo>
                  <a:cubicBezTo>
                    <a:pt x="24998" y="340018"/>
                    <a:pt x="24575" y="339065"/>
                    <a:pt x="24045" y="338112"/>
                  </a:cubicBezTo>
                  <a:cubicBezTo>
                    <a:pt x="22139" y="334192"/>
                    <a:pt x="20232" y="330167"/>
                    <a:pt x="18537" y="326142"/>
                  </a:cubicBezTo>
                  <a:cubicBezTo>
                    <a:pt x="18007" y="324977"/>
                    <a:pt x="17584" y="323917"/>
                    <a:pt x="17160" y="322752"/>
                  </a:cubicBezTo>
                  <a:cubicBezTo>
                    <a:pt x="15783" y="319363"/>
                    <a:pt x="14512" y="315973"/>
                    <a:pt x="13347" y="312583"/>
                  </a:cubicBezTo>
                  <a:cubicBezTo>
                    <a:pt x="11758" y="308135"/>
                    <a:pt x="10275" y="303580"/>
                    <a:pt x="9004" y="298919"/>
                  </a:cubicBezTo>
                  <a:cubicBezTo>
                    <a:pt x="8686" y="297966"/>
                    <a:pt x="8474" y="297013"/>
                    <a:pt x="8156" y="296059"/>
                  </a:cubicBezTo>
                  <a:cubicBezTo>
                    <a:pt x="6885" y="291611"/>
                    <a:pt x="5826" y="287056"/>
                    <a:pt x="4873" y="282501"/>
                  </a:cubicBezTo>
                  <a:cubicBezTo>
                    <a:pt x="4449" y="280700"/>
                    <a:pt x="4131" y="278899"/>
                    <a:pt x="3813" y="277205"/>
                  </a:cubicBezTo>
                  <a:cubicBezTo>
                    <a:pt x="3390" y="274768"/>
                    <a:pt x="2966" y="272226"/>
                    <a:pt x="2542" y="269684"/>
                  </a:cubicBezTo>
                  <a:cubicBezTo>
                    <a:pt x="2331" y="268095"/>
                    <a:pt x="2119" y="266613"/>
                    <a:pt x="1907" y="265023"/>
                  </a:cubicBezTo>
                  <a:cubicBezTo>
                    <a:pt x="1801" y="264070"/>
                    <a:pt x="1695" y="263117"/>
                    <a:pt x="1589" y="262269"/>
                  </a:cubicBezTo>
                  <a:cubicBezTo>
                    <a:pt x="1165" y="258456"/>
                    <a:pt x="742" y="254537"/>
                    <a:pt x="529" y="250724"/>
                  </a:cubicBezTo>
                  <a:cubicBezTo>
                    <a:pt x="318" y="248182"/>
                    <a:pt x="212" y="245534"/>
                    <a:pt x="106" y="242886"/>
                  </a:cubicBezTo>
                  <a:cubicBezTo>
                    <a:pt x="106" y="240237"/>
                    <a:pt x="0" y="237483"/>
                    <a:pt x="0" y="234835"/>
                  </a:cubicBezTo>
                  <a:lnTo>
                    <a:pt x="0" y="234517"/>
                  </a:lnTo>
                  <a:cubicBezTo>
                    <a:pt x="0" y="231658"/>
                    <a:pt x="0" y="228903"/>
                    <a:pt x="106" y="226043"/>
                  </a:cubicBezTo>
                  <a:cubicBezTo>
                    <a:pt x="106" y="222972"/>
                    <a:pt x="424" y="219899"/>
                    <a:pt x="636" y="216828"/>
                  </a:cubicBezTo>
                  <a:cubicBezTo>
                    <a:pt x="742" y="214921"/>
                    <a:pt x="954" y="212909"/>
                    <a:pt x="1165" y="211002"/>
                  </a:cubicBezTo>
                  <a:cubicBezTo>
                    <a:pt x="1271" y="209413"/>
                    <a:pt x="1483" y="207718"/>
                    <a:pt x="1695" y="206129"/>
                  </a:cubicBezTo>
                  <a:cubicBezTo>
                    <a:pt x="1801" y="205176"/>
                    <a:pt x="1907" y="204329"/>
                    <a:pt x="2013" y="203375"/>
                  </a:cubicBezTo>
                  <a:cubicBezTo>
                    <a:pt x="2437" y="199774"/>
                    <a:pt x="3072" y="196278"/>
                    <a:pt x="3708" y="192783"/>
                  </a:cubicBezTo>
                  <a:cubicBezTo>
                    <a:pt x="4343" y="188970"/>
                    <a:pt x="5190" y="185050"/>
                    <a:pt x="6038" y="181343"/>
                  </a:cubicBezTo>
                  <a:cubicBezTo>
                    <a:pt x="6250" y="180390"/>
                    <a:pt x="6461" y="179436"/>
                    <a:pt x="6779" y="178483"/>
                  </a:cubicBezTo>
                  <a:cubicBezTo>
                    <a:pt x="7944" y="173823"/>
                    <a:pt x="9215" y="169162"/>
                    <a:pt x="10593" y="164607"/>
                  </a:cubicBezTo>
                  <a:cubicBezTo>
                    <a:pt x="10911" y="163654"/>
                    <a:pt x="11228" y="162701"/>
                    <a:pt x="11546" y="161747"/>
                  </a:cubicBezTo>
                  <a:cubicBezTo>
                    <a:pt x="12711" y="158251"/>
                    <a:pt x="13876" y="154756"/>
                    <a:pt x="15253" y="151367"/>
                  </a:cubicBezTo>
                  <a:cubicBezTo>
                    <a:pt x="15677" y="150202"/>
                    <a:pt x="16101" y="149036"/>
                    <a:pt x="16630" y="147871"/>
                  </a:cubicBezTo>
                  <a:cubicBezTo>
                    <a:pt x="17795" y="145011"/>
                    <a:pt x="18961" y="142151"/>
                    <a:pt x="20232" y="139397"/>
                  </a:cubicBezTo>
                  <a:cubicBezTo>
                    <a:pt x="20656" y="138443"/>
                    <a:pt x="21079" y="137490"/>
                    <a:pt x="21503" y="136537"/>
                  </a:cubicBezTo>
                  <a:cubicBezTo>
                    <a:pt x="23622" y="131982"/>
                    <a:pt x="25846" y="127640"/>
                    <a:pt x="28176" y="123296"/>
                  </a:cubicBezTo>
                  <a:cubicBezTo>
                    <a:pt x="30401" y="119271"/>
                    <a:pt x="32625" y="115246"/>
                    <a:pt x="35061" y="111327"/>
                  </a:cubicBezTo>
                  <a:cubicBezTo>
                    <a:pt x="37709" y="107090"/>
                    <a:pt x="40358" y="102959"/>
                    <a:pt x="43218" y="98934"/>
                  </a:cubicBezTo>
                  <a:cubicBezTo>
                    <a:pt x="43853" y="98086"/>
                    <a:pt x="44489" y="97239"/>
                    <a:pt x="45124" y="96392"/>
                  </a:cubicBezTo>
                  <a:cubicBezTo>
                    <a:pt x="46925" y="93850"/>
                    <a:pt x="48831" y="91413"/>
                    <a:pt x="50739" y="88977"/>
                  </a:cubicBezTo>
                  <a:cubicBezTo>
                    <a:pt x="51480" y="88023"/>
                    <a:pt x="52327" y="87070"/>
                    <a:pt x="53069" y="86117"/>
                  </a:cubicBezTo>
                  <a:cubicBezTo>
                    <a:pt x="55399" y="83257"/>
                    <a:pt x="57729" y="80503"/>
                    <a:pt x="60165" y="77855"/>
                  </a:cubicBezTo>
                  <a:cubicBezTo>
                    <a:pt x="60801" y="77113"/>
                    <a:pt x="61543" y="76372"/>
                    <a:pt x="62178" y="75630"/>
                  </a:cubicBezTo>
                  <a:cubicBezTo>
                    <a:pt x="65462" y="72135"/>
                    <a:pt x="68851" y="68640"/>
                    <a:pt x="72347" y="65356"/>
                  </a:cubicBezTo>
                  <a:cubicBezTo>
                    <a:pt x="73089" y="64720"/>
                    <a:pt x="73724" y="63979"/>
                    <a:pt x="74466" y="63343"/>
                  </a:cubicBezTo>
                  <a:cubicBezTo>
                    <a:pt x="77325" y="60695"/>
                    <a:pt x="80292" y="58047"/>
                    <a:pt x="83257" y="55505"/>
                  </a:cubicBezTo>
                  <a:cubicBezTo>
                    <a:pt x="86011" y="53174"/>
                    <a:pt x="88765" y="50950"/>
                    <a:pt x="91626" y="48832"/>
                  </a:cubicBezTo>
                  <a:cubicBezTo>
                    <a:pt x="92367" y="48302"/>
                    <a:pt x="93109" y="47666"/>
                    <a:pt x="93850" y="47137"/>
                  </a:cubicBezTo>
                  <a:cubicBezTo>
                    <a:pt x="95121" y="46184"/>
                    <a:pt x="96498" y="45230"/>
                    <a:pt x="97769" y="44277"/>
                  </a:cubicBezTo>
                  <a:cubicBezTo>
                    <a:pt x="99358" y="43111"/>
                    <a:pt x="100947" y="41946"/>
                    <a:pt x="102642" y="40887"/>
                  </a:cubicBezTo>
                  <a:cubicBezTo>
                    <a:pt x="105184" y="39192"/>
                    <a:pt x="107726" y="37498"/>
                    <a:pt x="110269" y="35909"/>
                  </a:cubicBezTo>
                  <a:cubicBezTo>
                    <a:pt x="112811" y="34320"/>
                    <a:pt x="115247" y="32837"/>
                    <a:pt x="117895" y="31354"/>
                  </a:cubicBezTo>
                  <a:cubicBezTo>
                    <a:pt x="120226" y="29977"/>
                    <a:pt x="122450" y="28706"/>
                    <a:pt x="124886" y="27541"/>
                  </a:cubicBezTo>
                  <a:cubicBezTo>
                    <a:pt x="127216" y="26270"/>
                    <a:pt x="129547" y="25105"/>
                    <a:pt x="131983" y="23939"/>
                  </a:cubicBezTo>
                  <a:cubicBezTo>
                    <a:pt x="135373" y="22245"/>
                    <a:pt x="138868" y="20655"/>
                    <a:pt x="142470" y="19172"/>
                  </a:cubicBezTo>
                  <a:cubicBezTo>
                    <a:pt x="143317" y="18749"/>
                    <a:pt x="144270" y="18431"/>
                    <a:pt x="145118" y="18007"/>
                  </a:cubicBezTo>
                  <a:cubicBezTo>
                    <a:pt x="146601" y="17372"/>
                    <a:pt x="147978" y="16842"/>
                    <a:pt x="149460" y="16207"/>
                  </a:cubicBezTo>
                  <a:cubicBezTo>
                    <a:pt x="151791" y="15253"/>
                    <a:pt x="154121" y="14406"/>
                    <a:pt x="156452" y="13559"/>
                  </a:cubicBezTo>
                  <a:cubicBezTo>
                    <a:pt x="158146" y="12923"/>
                    <a:pt x="159948" y="12394"/>
                    <a:pt x="161642" y="11758"/>
                  </a:cubicBezTo>
                  <a:cubicBezTo>
                    <a:pt x="166091" y="10275"/>
                    <a:pt x="170540" y="9004"/>
                    <a:pt x="175095" y="7839"/>
                  </a:cubicBezTo>
                  <a:cubicBezTo>
                    <a:pt x="176048" y="7627"/>
                    <a:pt x="177001" y="7309"/>
                    <a:pt x="177954" y="7097"/>
                  </a:cubicBezTo>
                  <a:cubicBezTo>
                    <a:pt x="182510" y="5932"/>
                    <a:pt x="187170" y="4979"/>
                    <a:pt x="191937" y="4025"/>
                  </a:cubicBezTo>
                  <a:cubicBezTo>
                    <a:pt x="196703" y="3178"/>
                    <a:pt x="201470" y="2437"/>
                    <a:pt x="206237" y="1801"/>
                  </a:cubicBezTo>
                  <a:cubicBezTo>
                    <a:pt x="210580" y="1272"/>
                    <a:pt x="215028" y="848"/>
                    <a:pt x="219478" y="530"/>
                  </a:cubicBezTo>
                  <a:cubicBezTo>
                    <a:pt x="220537" y="530"/>
                    <a:pt x="221596" y="424"/>
                    <a:pt x="222655" y="318"/>
                  </a:cubicBezTo>
                  <a:cubicBezTo>
                    <a:pt x="226045" y="106"/>
                    <a:pt x="229541" y="0"/>
                    <a:pt x="233036" y="0"/>
                  </a:cubicBezTo>
                  <a:cubicBezTo>
                    <a:pt x="233671" y="0"/>
                    <a:pt x="234413" y="0"/>
                    <a:pt x="235048" y="0"/>
                  </a:cubicBezTo>
                  <a:cubicBezTo>
                    <a:pt x="235472" y="0"/>
                    <a:pt x="235896" y="0"/>
                    <a:pt x="236425" y="0"/>
                  </a:cubicBezTo>
                  <a:cubicBezTo>
                    <a:pt x="240451" y="0"/>
                    <a:pt x="244476" y="106"/>
                    <a:pt x="248501" y="318"/>
                  </a:cubicBezTo>
                  <a:cubicBezTo>
                    <a:pt x="249666" y="318"/>
                    <a:pt x="250831" y="424"/>
                    <a:pt x="251997" y="530"/>
                  </a:cubicBezTo>
                  <a:cubicBezTo>
                    <a:pt x="255174" y="742"/>
                    <a:pt x="258246" y="1060"/>
                    <a:pt x="261424" y="1377"/>
                  </a:cubicBezTo>
                  <a:cubicBezTo>
                    <a:pt x="262483" y="1483"/>
                    <a:pt x="263542" y="1589"/>
                    <a:pt x="264496" y="1695"/>
                  </a:cubicBezTo>
                  <a:cubicBezTo>
                    <a:pt x="269474" y="2331"/>
                    <a:pt x="274347" y="3072"/>
                    <a:pt x="279219" y="4025"/>
                  </a:cubicBezTo>
                  <a:cubicBezTo>
                    <a:pt x="280808" y="4343"/>
                    <a:pt x="282291" y="4661"/>
                    <a:pt x="283880" y="4979"/>
                  </a:cubicBezTo>
                  <a:cubicBezTo>
                    <a:pt x="286316" y="5508"/>
                    <a:pt x="288646" y="6038"/>
                    <a:pt x="290977" y="6568"/>
                  </a:cubicBezTo>
                  <a:cubicBezTo>
                    <a:pt x="292248" y="6885"/>
                    <a:pt x="293625" y="7203"/>
                    <a:pt x="294896" y="7521"/>
                  </a:cubicBezTo>
                  <a:cubicBezTo>
                    <a:pt x="298180" y="8368"/>
                    <a:pt x="301464" y="9321"/>
                    <a:pt x="304641" y="10275"/>
                  </a:cubicBezTo>
                  <a:cubicBezTo>
                    <a:pt x="305595" y="10592"/>
                    <a:pt x="306548" y="10911"/>
                    <a:pt x="307501" y="11123"/>
                  </a:cubicBezTo>
                  <a:cubicBezTo>
                    <a:pt x="312056" y="12605"/>
                    <a:pt x="316399" y="14194"/>
                    <a:pt x="320848" y="15889"/>
                  </a:cubicBezTo>
                  <a:cubicBezTo>
                    <a:pt x="321801" y="16207"/>
                    <a:pt x="322649" y="16630"/>
                    <a:pt x="323602" y="16948"/>
                  </a:cubicBezTo>
                  <a:cubicBezTo>
                    <a:pt x="327945" y="18749"/>
                    <a:pt x="332182" y="20549"/>
                    <a:pt x="336419" y="22562"/>
                  </a:cubicBezTo>
                  <a:cubicBezTo>
                    <a:pt x="337266" y="22986"/>
                    <a:pt x="338114" y="23410"/>
                    <a:pt x="339067" y="23833"/>
                  </a:cubicBezTo>
                  <a:cubicBezTo>
                    <a:pt x="343198" y="25846"/>
                    <a:pt x="347329" y="28070"/>
                    <a:pt x="351355" y="30401"/>
                  </a:cubicBezTo>
                  <a:cubicBezTo>
                    <a:pt x="352202" y="30824"/>
                    <a:pt x="353049" y="31354"/>
                    <a:pt x="353897" y="31883"/>
                  </a:cubicBezTo>
                  <a:cubicBezTo>
                    <a:pt x="357922" y="34214"/>
                    <a:pt x="361841" y="36650"/>
                    <a:pt x="365654" y="39298"/>
                  </a:cubicBezTo>
                  <a:cubicBezTo>
                    <a:pt x="366502" y="39828"/>
                    <a:pt x="367243" y="40357"/>
                    <a:pt x="368090" y="40887"/>
                  </a:cubicBezTo>
                  <a:cubicBezTo>
                    <a:pt x="371904" y="43535"/>
                    <a:pt x="375717" y="46290"/>
                    <a:pt x="379424" y="49149"/>
                  </a:cubicBezTo>
                  <a:cubicBezTo>
                    <a:pt x="380166" y="49785"/>
                    <a:pt x="381014" y="50314"/>
                    <a:pt x="381755" y="50950"/>
                  </a:cubicBezTo>
                  <a:cubicBezTo>
                    <a:pt x="385462" y="53916"/>
                    <a:pt x="389064" y="56987"/>
                    <a:pt x="392559" y="60166"/>
                  </a:cubicBezTo>
                  <a:cubicBezTo>
                    <a:pt x="393301" y="60801"/>
                    <a:pt x="394042" y="61542"/>
                    <a:pt x="394784" y="62178"/>
                  </a:cubicBezTo>
                  <a:cubicBezTo>
                    <a:pt x="397220" y="64508"/>
                    <a:pt x="399657" y="66838"/>
                    <a:pt x="402093" y="69169"/>
                  </a:cubicBezTo>
                  <a:cubicBezTo>
                    <a:pt x="403046" y="70123"/>
                    <a:pt x="403999" y="71076"/>
                    <a:pt x="404953" y="72029"/>
                  </a:cubicBezTo>
                  <a:cubicBezTo>
                    <a:pt x="406647" y="73830"/>
                    <a:pt x="408448" y="75736"/>
                    <a:pt x="410143" y="77537"/>
                  </a:cubicBezTo>
                  <a:cubicBezTo>
                    <a:pt x="411202" y="78702"/>
                    <a:pt x="412156" y="79761"/>
                    <a:pt x="413109" y="80926"/>
                  </a:cubicBezTo>
                  <a:cubicBezTo>
                    <a:pt x="416392" y="84740"/>
                    <a:pt x="419465" y="88553"/>
                    <a:pt x="422536" y="92473"/>
                  </a:cubicBezTo>
                  <a:cubicBezTo>
                    <a:pt x="423172" y="93319"/>
                    <a:pt x="423807" y="94167"/>
                    <a:pt x="424443" y="95015"/>
                  </a:cubicBezTo>
                  <a:cubicBezTo>
                    <a:pt x="426349" y="97557"/>
                    <a:pt x="428150" y="100099"/>
                    <a:pt x="429951" y="102747"/>
                  </a:cubicBezTo>
                  <a:cubicBezTo>
                    <a:pt x="430587" y="103701"/>
                    <a:pt x="431222" y="104653"/>
                    <a:pt x="431858" y="105607"/>
                  </a:cubicBezTo>
                  <a:cubicBezTo>
                    <a:pt x="434082" y="108997"/>
                    <a:pt x="436200" y="112386"/>
                    <a:pt x="438213" y="115881"/>
                  </a:cubicBezTo>
                  <a:cubicBezTo>
                    <a:pt x="438743" y="116835"/>
                    <a:pt x="439379" y="117789"/>
                    <a:pt x="439908" y="118742"/>
                  </a:cubicBezTo>
                  <a:cubicBezTo>
                    <a:pt x="441603" y="121708"/>
                    <a:pt x="443298" y="124779"/>
                    <a:pt x="444886" y="127957"/>
                  </a:cubicBezTo>
                  <a:cubicBezTo>
                    <a:pt x="445416" y="128911"/>
                    <a:pt x="445840" y="129864"/>
                    <a:pt x="446369" y="130817"/>
                  </a:cubicBezTo>
                  <a:cubicBezTo>
                    <a:pt x="448276" y="134736"/>
                    <a:pt x="450182" y="138762"/>
                    <a:pt x="451878" y="142787"/>
                  </a:cubicBezTo>
                  <a:cubicBezTo>
                    <a:pt x="452407" y="143846"/>
                    <a:pt x="452831" y="145011"/>
                    <a:pt x="453255" y="146176"/>
                  </a:cubicBezTo>
                  <a:cubicBezTo>
                    <a:pt x="453255" y="146176"/>
                    <a:pt x="453255" y="146176"/>
                    <a:pt x="453255" y="146176"/>
                  </a:cubicBezTo>
                  <a:cubicBezTo>
                    <a:pt x="454632" y="149460"/>
                    <a:pt x="455903" y="152850"/>
                    <a:pt x="457068" y="156239"/>
                  </a:cubicBezTo>
                  <a:cubicBezTo>
                    <a:pt x="458656" y="160688"/>
                    <a:pt x="460139" y="165243"/>
                    <a:pt x="461411" y="169903"/>
                  </a:cubicBezTo>
                  <a:cubicBezTo>
                    <a:pt x="461729" y="170856"/>
                    <a:pt x="461940" y="171810"/>
                    <a:pt x="462258" y="172763"/>
                  </a:cubicBezTo>
                  <a:cubicBezTo>
                    <a:pt x="463423" y="177212"/>
                    <a:pt x="464588" y="181767"/>
                    <a:pt x="465542" y="186322"/>
                  </a:cubicBezTo>
                  <a:cubicBezTo>
                    <a:pt x="465965" y="188122"/>
                    <a:pt x="466283" y="189923"/>
                    <a:pt x="466601" y="191724"/>
                  </a:cubicBezTo>
                  <a:cubicBezTo>
                    <a:pt x="467025" y="194160"/>
                    <a:pt x="467448" y="196702"/>
                    <a:pt x="467872" y="199139"/>
                  </a:cubicBezTo>
                  <a:cubicBezTo>
                    <a:pt x="468084" y="200727"/>
                    <a:pt x="468296" y="202210"/>
                    <a:pt x="468508" y="203799"/>
                  </a:cubicBezTo>
                  <a:cubicBezTo>
                    <a:pt x="468613" y="204752"/>
                    <a:pt x="468719" y="205706"/>
                    <a:pt x="468825" y="206659"/>
                  </a:cubicBezTo>
                  <a:cubicBezTo>
                    <a:pt x="469249" y="210473"/>
                    <a:pt x="469673" y="214286"/>
                    <a:pt x="469884" y="218205"/>
                  </a:cubicBezTo>
                  <a:cubicBezTo>
                    <a:pt x="470096" y="220747"/>
                    <a:pt x="470202" y="223395"/>
                    <a:pt x="470309" y="226043"/>
                  </a:cubicBezTo>
                  <a:cubicBezTo>
                    <a:pt x="470309" y="228691"/>
                    <a:pt x="470415" y="231339"/>
                    <a:pt x="470415" y="234094"/>
                  </a:cubicBez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5C4B75C-4F0E-F1E6-7EC0-72BE21F550F7}"/>
                </a:ext>
              </a:extLst>
            </p:cNvPr>
            <p:cNvSpPr/>
            <p:nvPr/>
          </p:nvSpPr>
          <p:spPr>
            <a:xfrm>
              <a:off x="7094133" y="6310452"/>
              <a:ext cx="122873" cy="122872"/>
            </a:xfrm>
            <a:custGeom>
              <a:avLst/>
              <a:gdLst>
                <a:gd name="connsiteX0" fmla="*/ 122874 w 122873"/>
                <a:gd name="connsiteY0" fmla="*/ 61436 h 122872"/>
                <a:gd name="connsiteX1" fmla="*/ 61437 w 122873"/>
                <a:gd name="connsiteY1" fmla="*/ 122872 h 122872"/>
                <a:gd name="connsiteX2" fmla="*/ 0 w 122873"/>
                <a:gd name="connsiteY2" fmla="*/ 61436 h 122872"/>
                <a:gd name="connsiteX3" fmla="*/ 61437 w 122873"/>
                <a:gd name="connsiteY3" fmla="*/ 0 h 122872"/>
                <a:gd name="connsiteX4" fmla="*/ 122874 w 122873"/>
                <a:gd name="connsiteY4" fmla="*/ 61436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873" h="122872">
                  <a:moveTo>
                    <a:pt x="122874" y="61436"/>
                  </a:moveTo>
                  <a:cubicBezTo>
                    <a:pt x="122874" y="95366"/>
                    <a:pt x="95367" y="122872"/>
                    <a:pt x="61437" y="122872"/>
                  </a:cubicBezTo>
                  <a:cubicBezTo>
                    <a:pt x="27506" y="122872"/>
                    <a:pt x="0" y="95366"/>
                    <a:pt x="0" y="61436"/>
                  </a:cubicBezTo>
                  <a:cubicBezTo>
                    <a:pt x="0" y="27506"/>
                    <a:pt x="27506" y="0"/>
                    <a:pt x="61437" y="0"/>
                  </a:cubicBezTo>
                  <a:cubicBezTo>
                    <a:pt x="95367" y="0"/>
                    <a:pt x="122874" y="27506"/>
                    <a:pt x="122874" y="61436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29D4A6C4-0817-94E1-B9AD-0AAA79B657EC}"/>
                </a:ext>
              </a:extLst>
            </p:cNvPr>
            <p:cNvSpPr/>
            <p:nvPr/>
          </p:nvSpPr>
          <p:spPr>
            <a:xfrm>
              <a:off x="6369816" y="6131546"/>
              <a:ext cx="458126" cy="496680"/>
            </a:xfrm>
            <a:custGeom>
              <a:avLst/>
              <a:gdLst>
                <a:gd name="connsiteX0" fmla="*/ 439060 w 458126"/>
                <a:gd name="connsiteY0" fmla="*/ 496680 h 496680"/>
                <a:gd name="connsiteX1" fmla="*/ 19067 w 458126"/>
                <a:gd name="connsiteY1" fmla="*/ 496680 h 496680"/>
                <a:gd name="connsiteX2" fmla="*/ 0 w 458126"/>
                <a:gd name="connsiteY2" fmla="*/ 477614 h 496680"/>
                <a:gd name="connsiteX3" fmla="*/ 0 w 458126"/>
                <a:gd name="connsiteY3" fmla="*/ 0 h 496680"/>
                <a:gd name="connsiteX4" fmla="*/ 458127 w 458126"/>
                <a:gd name="connsiteY4" fmla="*/ 0 h 496680"/>
                <a:gd name="connsiteX5" fmla="*/ 458127 w 458126"/>
                <a:gd name="connsiteY5" fmla="*/ 477614 h 496680"/>
                <a:gd name="connsiteX6" fmla="*/ 439060 w 458126"/>
                <a:gd name="connsiteY6" fmla="*/ 496680 h 49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126" h="496680">
                  <a:moveTo>
                    <a:pt x="439060" y="496680"/>
                  </a:moveTo>
                  <a:lnTo>
                    <a:pt x="19067" y="496680"/>
                  </a:lnTo>
                  <a:cubicBezTo>
                    <a:pt x="8580" y="496680"/>
                    <a:pt x="0" y="488100"/>
                    <a:pt x="0" y="477614"/>
                  </a:cubicBezTo>
                  <a:lnTo>
                    <a:pt x="0" y="0"/>
                  </a:lnTo>
                  <a:lnTo>
                    <a:pt x="458127" y="0"/>
                  </a:lnTo>
                  <a:lnTo>
                    <a:pt x="458127" y="477614"/>
                  </a:lnTo>
                  <a:cubicBezTo>
                    <a:pt x="458127" y="488100"/>
                    <a:pt x="449547" y="496680"/>
                    <a:pt x="439060" y="496680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2203F398-7D2A-79BF-730B-999293665630}"/>
                </a:ext>
              </a:extLst>
            </p:cNvPr>
            <p:cNvSpPr/>
            <p:nvPr/>
          </p:nvSpPr>
          <p:spPr>
            <a:xfrm>
              <a:off x="6369711" y="6029011"/>
              <a:ext cx="458232" cy="102534"/>
            </a:xfrm>
            <a:custGeom>
              <a:avLst/>
              <a:gdLst>
                <a:gd name="connsiteX0" fmla="*/ 105 w 458232"/>
                <a:gd name="connsiteY0" fmla="*/ 102535 h 102534"/>
                <a:gd name="connsiteX1" fmla="*/ 458232 w 458232"/>
                <a:gd name="connsiteY1" fmla="*/ 102535 h 102534"/>
                <a:gd name="connsiteX2" fmla="*/ 458232 w 458232"/>
                <a:gd name="connsiteY2" fmla="*/ 16948 h 102534"/>
                <a:gd name="connsiteX3" fmla="*/ 441284 w 458232"/>
                <a:gd name="connsiteY3" fmla="*/ 0 h 102534"/>
                <a:gd name="connsiteX4" fmla="*/ 16948 w 458232"/>
                <a:gd name="connsiteY4" fmla="*/ 0 h 102534"/>
                <a:gd name="connsiteX5" fmla="*/ 0 w 458232"/>
                <a:gd name="connsiteY5" fmla="*/ 16948 h 102534"/>
                <a:gd name="connsiteX6" fmla="*/ 0 w 458232"/>
                <a:gd name="connsiteY6" fmla="*/ 102535 h 10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232" h="102534">
                  <a:moveTo>
                    <a:pt x="105" y="102535"/>
                  </a:moveTo>
                  <a:lnTo>
                    <a:pt x="458232" y="102535"/>
                  </a:lnTo>
                  <a:lnTo>
                    <a:pt x="458232" y="16948"/>
                  </a:lnTo>
                  <a:cubicBezTo>
                    <a:pt x="458232" y="7627"/>
                    <a:pt x="450606" y="0"/>
                    <a:pt x="441284" y="0"/>
                  </a:cubicBezTo>
                  <a:lnTo>
                    <a:pt x="16948" y="0"/>
                  </a:lnTo>
                  <a:cubicBezTo>
                    <a:pt x="7626" y="0"/>
                    <a:pt x="0" y="7627"/>
                    <a:pt x="0" y="16948"/>
                  </a:cubicBezTo>
                  <a:lnTo>
                    <a:pt x="0" y="102535"/>
                  </a:ln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94C9AA0-E41C-CCDB-C8D6-61DDF67C30EB}"/>
                </a:ext>
              </a:extLst>
            </p:cNvPr>
            <p:cNvSpPr/>
            <p:nvPr/>
          </p:nvSpPr>
          <p:spPr>
            <a:xfrm>
              <a:off x="6078628" y="5924040"/>
              <a:ext cx="87917" cy="72558"/>
            </a:xfrm>
            <a:custGeom>
              <a:avLst/>
              <a:gdLst>
                <a:gd name="connsiteX0" fmla="*/ 87918 w 87917"/>
                <a:gd name="connsiteY0" fmla="*/ 72558 h 72558"/>
                <a:gd name="connsiteX1" fmla="*/ 0 w 87917"/>
                <a:gd name="connsiteY1" fmla="*/ 72558 h 72558"/>
                <a:gd name="connsiteX2" fmla="*/ 6038 w 87917"/>
                <a:gd name="connsiteY2" fmla="*/ 16842 h 72558"/>
                <a:gd name="connsiteX3" fmla="*/ 24893 w 87917"/>
                <a:gd name="connsiteY3" fmla="*/ 0 h 72558"/>
                <a:gd name="connsiteX4" fmla="*/ 63026 w 87917"/>
                <a:gd name="connsiteY4" fmla="*/ 0 h 72558"/>
                <a:gd name="connsiteX5" fmla="*/ 81881 w 87917"/>
                <a:gd name="connsiteY5" fmla="*/ 16842 h 72558"/>
                <a:gd name="connsiteX6" fmla="*/ 87918 w 87917"/>
                <a:gd name="connsiteY6" fmla="*/ 72558 h 7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17" h="72558">
                  <a:moveTo>
                    <a:pt x="87918" y="72558"/>
                  </a:moveTo>
                  <a:lnTo>
                    <a:pt x="0" y="72558"/>
                  </a:lnTo>
                  <a:lnTo>
                    <a:pt x="6038" y="16842"/>
                  </a:lnTo>
                  <a:cubicBezTo>
                    <a:pt x="7097" y="7203"/>
                    <a:pt x="15147" y="0"/>
                    <a:pt x="24893" y="0"/>
                  </a:cubicBezTo>
                  <a:lnTo>
                    <a:pt x="63026" y="0"/>
                  </a:lnTo>
                  <a:cubicBezTo>
                    <a:pt x="72665" y="0"/>
                    <a:pt x="80821" y="7309"/>
                    <a:pt x="81881" y="16842"/>
                  </a:cubicBezTo>
                  <a:lnTo>
                    <a:pt x="87918" y="72558"/>
                  </a:ln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EDD1561-6F5D-9BF0-59F0-D34FF71BDA2D}"/>
                </a:ext>
              </a:extLst>
            </p:cNvPr>
            <p:cNvSpPr/>
            <p:nvPr/>
          </p:nvSpPr>
          <p:spPr>
            <a:xfrm>
              <a:off x="7031214" y="5924040"/>
              <a:ext cx="87918" cy="72558"/>
            </a:xfrm>
            <a:custGeom>
              <a:avLst/>
              <a:gdLst>
                <a:gd name="connsiteX0" fmla="*/ 87919 w 87918"/>
                <a:gd name="connsiteY0" fmla="*/ 72558 h 72558"/>
                <a:gd name="connsiteX1" fmla="*/ 0 w 87918"/>
                <a:gd name="connsiteY1" fmla="*/ 72558 h 72558"/>
                <a:gd name="connsiteX2" fmla="*/ 6038 w 87918"/>
                <a:gd name="connsiteY2" fmla="*/ 16842 h 72558"/>
                <a:gd name="connsiteX3" fmla="*/ 24893 w 87918"/>
                <a:gd name="connsiteY3" fmla="*/ 0 h 72558"/>
                <a:gd name="connsiteX4" fmla="*/ 63026 w 87918"/>
                <a:gd name="connsiteY4" fmla="*/ 0 h 72558"/>
                <a:gd name="connsiteX5" fmla="*/ 81881 w 87918"/>
                <a:gd name="connsiteY5" fmla="*/ 16842 h 72558"/>
                <a:gd name="connsiteX6" fmla="*/ 87919 w 87918"/>
                <a:gd name="connsiteY6" fmla="*/ 72558 h 7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18" h="72558">
                  <a:moveTo>
                    <a:pt x="87919" y="72558"/>
                  </a:moveTo>
                  <a:lnTo>
                    <a:pt x="0" y="72558"/>
                  </a:lnTo>
                  <a:lnTo>
                    <a:pt x="6038" y="16842"/>
                  </a:lnTo>
                  <a:cubicBezTo>
                    <a:pt x="7097" y="7203"/>
                    <a:pt x="15147" y="0"/>
                    <a:pt x="24893" y="0"/>
                  </a:cubicBezTo>
                  <a:lnTo>
                    <a:pt x="63026" y="0"/>
                  </a:lnTo>
                  <a:cubicBezTo>
                    <a:pt x="72665" y="0"/>
                    <a:pt x="80821" y="7309"/>
                    <a:pt x="81881" y="16842"/>
                  </a:cubicBezTo>
                  <a:lnTo>
                    <a:pt x="87919" y="72558"/>
                  </a:ln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88" name="Graphic 8">
              <a:extLst>
                <a:ext uri="{FF2B5EF4-FFF2-40B4-BE49-F238E27FC236}">
                  <a16:creationId xmlns:a16="http://schemas.microsoft.com/office/drawing/2014/main" id="{FFA27A17-EA04-57F2-919D-3F765B7BBC2D}"/>
                </a:ext>
              </a:extLst>
            </p:cNvPr>
            <p:cNvGrpSpPr/>
            <p:nvPr/>
          </p:nvGrpSpPr>
          <p:grpSpPr>
            <a:xfrm>
              <a:off x="6501164" y="5960266"/>
              <a:ext cx="195432" cy="36419"/>
              <a:chOff x="6501164" y="5960266"/>
              <a:chExt cx="195432" cy="36419"/>
            </a:xfrm>
            <a:solidFill>
              <a:srgbClr val="4D4D60"/>
            </a:solidFill>
          </p:grpSpPr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72325564-4A08-DDB5-85E4-61247BCEFC52}"/>
                  </a:ext>
                </a:extLst>
              </p:cNvPr>
              <p:cNvSpPr/>
              <p:nvPr/>
            </p:nvSpPr>
            <p:spPr>
              <a:xfrm>
                <a:off x="6501164" y="5960266"/>
                <a:ext cx="67262" cy="36332"/>
              </a:xfrm>
              <a:custGeom>
                <a:avLst/>
                <a:gdLst>
                  <a:gd name="connsiteX0" fmla="*/ 0 w 67262"/>
                  <a:gd name="connsiteY0" fmla="*/ 36332 h 36332"/>
                  <a:gd name="connsiteX1" fmla="*/ 67262 w 67262"/>
                  <a:gd name="connsiteY1" fmla="*/ 36332 h 36332"/>
                  <a:gd name="connsiteX2" fmla="*/ 67262 w 67262"/>
                  <a:gd name="connsiteY2" fmla="*/ 18960 h 36332"/>
                  <a:gd name="connsiteX3" fmla="*/ 48302 w 67262"/>
                  <a:gd name="connsiteY3" fmla="*/ 0 h 36332"/>
                  <a:gd name="connsiteX4" fmla="*/ 18960 w 67262"/>
                  <a:gd name="connsiteY4" fmla="*/ 0 h 36332"/>
                  <a:gd name="connsiteX5" fmla="*/ 0 w 67262"/>
                  <a:gd name="connsiteY5" fmla="*/ 18960 h 36332"/>
                  <a:gd name="connsiteX6" fmla="*/ 0 w 67262"/>
                  <a:gd name="connsiteY6" fmla="*/ 36332 h 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262" h="36332">
                    <a:moveTo>
                      <a:pt x="0" y="36332"/>
                    </a:moveTo>
                    <a:lnTo>
                      <a:pt x="67262" y="36332"/>
                    </a:lnTo>
                    <a:lnTo>
                      <a:pt x="67262" y="18960"/>
                    </a:lnTo>
                    <a:cubicBezTo>
                      <a:pt x="67262" y="8474"/>
                      <a:pt x="58788" y="0"/>
                      <a:pt x="48302" y="0"/>
                    </a:cubicBezTo>
                    <a:lnTo>
                      <a:pt x="18960" y="0"/>
                    </a:lnTo>
                    <a:cubicBezTo>
                      <a:pt x="8474" y="0"/>
                      <a:pt x="0" y="8474"/>
                      <a:pt x="0" y="18960"/>
                    </a:cubicBezTo>
                    <a:lnTo>
                      <a:pt x="0" y="36332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0D0C424D-E903-17F6-364D-B26478AE313E}"/>
                  </a:ext>
                </a:extLst>
              </p:cNvPr>
              <p:cNvSpPr/>
              <p:nvPr/>
            </p:nvSpPr>
            <p:spPr>
              <a:xfrm>
                <a:off x="6629333" y="5960266"/>
                <a:ext cx="67262" cy="36332"/>
              </a:xfrm>
              <a:custGeom>
                <a:avLst/>
                <a:gdLst>
                  <a:gd name="connsiteX0" fmla="*/ 0 w 67262"/>
                  <a:gd name="connsiteY0" fmla="*/ 18960 h 36332"/>
                  <a:gd name="connsiteX1" fmla="*/ 0 w 67262"/>
                  <a:gd name="connsiteY1" fmla="*/ 36332 h 36332"/>
                  <a:gd name="connsiteX2" fmla="*/ 67263 w 67262"/>
                  <a:gd name="connsiteY2" fmla="*/ 36332 h 36332"/>
                  <a:gd name="connsiteX3" fmla="*/ 67263 w 67262"/>
                  <a:gd name="connsiteY3" fmla="*/ 18960 h 36332"/>
                  <a:gd name="connsiteX4" fmla="*/ 48302 w 67262"/>
                  <a:gd name="connsiteY4" fmla="*/ 0 h 36332"/>
                  <a:gd name="connsiteX5" fmla="*/ 18961 w 67262"/>
                  <a:gd name="connsiteY5" fmla="*/ 0 h 36332"/>
                  <a:gd name="connsiteX6" fmla="*/ 0 w 67262"/>
                  <a:gd name="connsiteY6" fmla="*/ 18960 h 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262" h="36332">
                    <a:moveTo>
                      <a:pt x="0" y="18960"/>
                    </a:moveTo>
                    <a:lnTo>
                      <a:pt x="0" y="36332"/>
                    </a:lnTo>
                    <a:lnTo>
                      <a:pt x="67263" y="36332"/>
                    </a:lnTo>
                    <a:lnTo>
                      <a:pt x="67263" y="18960"/>
                    </a:lnTo>
                    <a:cubicBezTo>
                      <a:pt x="67263" y="8474"/>
                      <a:pt x="58789" y="0"/>
                      <a:pt x="48302" y="0"/>
                    </a:cubicBezTo>
                    <a:lnTo>
                      <a:pt x="18961" y="0"/>
                    </a:lnTo>
                    <a:cubicBezTo>
                      <a:pt x="8475" y="0"/>
                      <a:pt x="0" y="8474"/>
                      <a:pt x="0" y="1896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400D2A60-3FD8-DD2B-9A34-E6D323429A5F}"/>
                </a:ext>
              </a:extLst>
            </p:cNvPr>
            <p:cNvSpPr/>
            <p:nvPr/>
          </p:nvSpPr>
          <p:spPr>
            <a:xfrm>
              <a:off x="6052464" y="5564849"/>
              <a:ext cx="1092936" cy="103065"/>
            </a:xfrm>
            <a:custGeom>
              <a:avLst/>
              <a:gdLst>
                <a:gd name="connsiteX0" fmla="*/ 1061689 w 1092936"/>
                <a:gd name="connsiteY0" fmla="*/ 103065 h 103065"/>
                <a:gd name="connsiteX1" fmla="*/ 31248 w 1092936"/>
                <a:gd name="connsiteY1" fmla="*/ 103065 h 103065"/>
                <a:gd name="connsiteX2" fmla="*/ 10063 w 1092936"/>
                <a:gd name="connsiteY2" fmla="*/ 94803 h 103065"/>
                <a:gd name="connsiteX3" fmla="*/ 0 w 1092936"/>
                <a:gd name="connsiteY3" fmla="*/ 71817 h 103065"/>
                <a:gd name="connsiteX4" fmla="*/ 0 w 1092936"/>
                <a:gd name="connsiteY4" fmla="*/ 31248 h 103065"/>
                <a:gd name="connsiteX5" fmla="*/ 11545 w 1092936"/>
                <a:gd name="connsiteY5" fmla="*/ 6991 h 103065"/>
                <a:gd name="connsiteX6" fmla="*/ 31248 w 1092936"/>
                <a:gd name="connsiteY6" fmla="*/ 0 h 103065"/>
                <a:gd name="connsiteX7" fmla="*/ 1061689 w 1092936"/>
                <a:gd name="connsiteY7" fmla="*/ 0 h 103065"/>
                <a:gd name="connsiteX8" fmla="*/ 1081285 w 1092936"/>
                <a:gd name="connsiteY8" fmla="*/ 6885 h 103065"/>
                <a:gd name="connsiteX9" fmla="*/ 1092937 w 1092936"/>
                <a:gd name="connsiteY9" fmla="*/ 31248 h 103065"/>
                <a:gd name="connsiteX10" fmla="*/ 1092937 w 1092936"/>
                <a:gd name="connsiteY10" fmla="*/ 71817 h 103065"/>
                <a:gd name="connsiteX11" fmla="*/ 1086158 w 1092936"/>
                <a:gd name="connsiteY11" fmla="*/ 91307 h 103065"/>
                <a:gd name="connsiteX12" fmla="*/ 1061795 w 1092936"/>
                <a:gd name="connsiteY12" fmla="*/ 103065 h 10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2936" h="103065">
                  <a:moveTo>
                    <a:pt x="1061689" y="103065"/>
                  </a:moveTo>
                  <a:lnTo>
                    <a:pt x="31248" y="103065"/>
                  </a:lnTo>
                  <a:cubicBezTo>
                    <a:pt x="23092" y="103065"/>
                    <a:pt x="15677" y="99887"/>
                    <a:pt x="10063" y="94803"/>
                  </a:cubicBezTo>
                  <a:cubicBezTo>
                    <a:pt x="3919" y="89083"/>
                    <a:pt x="0" y="80926"/>
                    <a:pt x="0" y="71817"/>
                  </a:cubicBezTo>
                  <a:lnTo>
                    <a:pt x="0" y="31248"/>
                  </a:lnTo>
                  <a:cubicBezTo>
                    <a:pt x="0" y="21503"/>
                    <a:pt x="4449" y="12711"/>
                    <a:pt x="11545" y="6991"/>
                  </a:cubicBezTo>
                  <a:cubicBezTo>
                    <a:pt x="16948" y="2648"/>
                    <a:pt x="23727" y="0"/>
                    <a:pt x="31248" y="0"/>
                  </a:cubicBezTo>
                  <a:lnTo>
                    <a:pt x="1061689" y="0"/>
                  </a:lnTo>
                  <a:cubicBezTo>
                    <a:pt x="1069104" y="0"/>
                    <a:pt x="1075883" y="2542"/>
                    <a:pt x="1081285" y="6885"/>
                  </a:cubicBezTo>
                  <a:cubicBezTo>
                    <a:pt x="1088382" y="12605"/>
                    <a:pt x="1092937" y="21397"/>
                    <a:pt x="1092937" y="31248"/>
                  </a:cubicBezTo>
                  <a:lnTo>
                    <a:pt x="1092937" y="71817"/>
                  </a:lnTo>
                  <a:cubicBezTo>
                    <a:pt x="1092937" y="79232"/>
                    <a:pt x="1090395" y="86011"/>
                    <a:pt x="1086158" y="91307"/>
                  </a:cubicBezTo>
                  <a:cubicBezTo>
                    <a:pt x="1080438" y="98510"/>
                    <a:pt x="1071646" y="103065"/>
                    <a:pt x="1061795" y="103065"/>
                  </a:cubicBez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17004DB-7648-6DF4-A05F-78077DF9275B}"/>
                </a:ext>
              </a:extLst>
            </p:cNvPr>
            <p:cNvSpPr/>
            <p:nvPr/>
          </p:nvSpPr>
          <p:spPr>
            <a:xfrm>
              <a:off x="7115107" y="6331425"/>
              <a:ext cx="80926" cy="80926"/>
            </a:xfrm>
            <a:custGeom>
              <a:avLst/>
              <a:gdLst>
                <a:gd name="connsiteX0" fmla="*/ 80927 w 80926"/>
                <a:gd name="connsiteY0" fmla="*/ 40463 h 80926"/>
                <a:gd name="connsiteX1" fmla="*/ 40463 w 80926"/>
                <a:gd name="connsiteY1" fmla="*/ 80926 h 80926"/>
                <a:gd name="connsiteX2" fmla="*/ 0 w 80926"/>
                <a:gd name="connsiteY2" fmla="*/ 40463 h 80926"/>
                <a:gd name="connsiteX3" fmla="*/ 40463 w 80926"/>
                <a:gd name="connsiteY3" fmla="*/ 0 h 80926"/>
                <a:gd name="connsiteX4" fmla="*/ 80927 w 80926"/>
                <a:gd name="connsiteY4" fmla="*/ 40463 h 8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26" h="80926">
                  <a:moveTo>
                    <a:pt x="80927" y="40463"/>
                  </a:moveTo>
                  <a:cubicBezTo>
                    <a:pt x="80927" y="62810"/>
                    <a:pt x="62811" y="80926"/>
                    <a:pt x="40463" y="80926"/>
                  </a:cubicBezTo>
                  <a:cubicBezTo>
                    <a:pt x="18116" y="80926"/>
                    <a:pt x="0" y="62810"/>
                    <a:pt x="0" y="40463"/>
                  </a:cubicBezTo>
                  <a:cubicBezTo>
                    <a:pt x="0" y="18116"/>
                    <a:pt x="18116" y="0"/>
                    <a:pt x="40463" y="0"/>
                  </a:cubicBezTo>
                  <a:cubicBezTo>
                    <a:pt x="62811" y="0"/>
                    <a:pt x="80927" y="18116"/>
                    <a:pt x="80927" y="40463"/>
                  </a:cubicBezTo>
                  <a:close/>
                </a:path>
              </a:pathLst>
            </a:custGeom>
            <a:solidFill>
              <a:srgbClr val="CDCD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87CD622-CF19-0DD3-BD21-AF6FECC57523}"/>
                </a:ext>
              </a:extLst>
            </p:cNvPr>
            <p:cNvSpPr/>
            <p:nvPr/>
          </p:nvSpPr>
          <p:spPr>
            <a:xfrm>
              <a:off x="6394603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4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6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921D2A5C-FC68-05B3-C2DF-995A0E4D5C51}"/>
                </a:ext>
              </a:extLst>
            </p:cNvPr>
            <p:cNvSpPr/>
            <p:nvPr/>
          </p:nvSpPr>
          <p:spPr>
            <a:xfrm>
              <a:off x="6394497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5175EA97-454A-3356-EE8F-E8EE9C757CDE}"/>
                </a:ext>
              </a:extLst>
            </p:cNvPr>
            <p:cNvSpPr/>
            <p:nvPr/>
          </p:nvSpPr>
          <p:spPr>
            <a:xfrm>
              <a:off x="6400429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2111E4BE-19C6-39BA-8B66-910F6FCC59DB}"/>
                </a:ext>
              </a:extLst>
            </p:cNvPr>
            <p:cNvSpPr/>
            <p:nvPr/>
          </p:nvSpPr>
          <p:spPr>
            <a:xfrm>
              <a:off x="6478390" y="6047441"/>
              <a:ext cx="73300" cy="84104"/>
            </a:xfrm>
            <a:custGeom>
              <a:avLst/>
              <a:gdLst>
                <a:gd name="connsiteX0" fmla="*/ 73195 w 73300"/>
                <a:gd name="connsiteY0" fmla="*/ 20338 h 84104"/>
                <a:gd name="connsiteX1" fmla="*/ 73195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8 w 73300"/>
                <a:gd name="connsiteY5" fmla="*/ 0 h 84104"/>
                <a:gd name="connsiteX6" fmla="*/ 52963 w 73300"/>
                <a:gd name="connsiteY6" fmla="*/ 0 h 84104"/>
                <a:gd name="connsiteX7" fmla="*/ 67369 w 73300"/>
                <a:gd name="connsiteY7" fmla="*/ 5932 h 84104"/>
                <a:gd name="connsiteX8" fmla="*/ 73301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5" y="20338"/>
                  </a:moveTo>
                  <a:lnTo>
                    <a:pt x="73195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1" y="9639"/>
                    <a:pt x="5932" y="5932"/>
                  </a:cubicBezTo>
                  <a:cubicBezTo>
                    <a:pt x="9640" y="2225"/>
                    <a:pt x="14724" y="0"/>
                    <a:pt x="20338" y="0"/>
                  </a:cubicBezTo>
                  <a:lnTo>
                    <a:pt x="52963" y="0"/>
                  </a:lnTo>
                  <a:cubicBezTo>
                    <a:pt x="58577" y="0"/>
                    <a:pt x="63661" y="2225"/>
                    <a:pt x="67369" y="5932"/>
                  </a:cubicBezTo>
                  <a:cubicBezTo>
                    <a:pt x="71076" y="9639"/>
                    <a:pt x="73301" y="14724"/>
                    <a:pt x="73301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E877EF6B-791F-04C0-925B-9546C9F33F71}"/>
                </a:ext>
              </a:extLst>
            </p:cNvPr>
            <p:cNvSpPr/>
            <p:nvPr/>
          </p:nvSpPr>
          <p:spPr>
            <a:xfrm>
              <a:off x="6478390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61973335-0E70-1999-3382-86BF12A22B34}"/>
                </a:ext>
              </a:extLst>
            </p:cNvPr>
            <p:cNvSpPr/>
            <p:nvPr/>
          </p:nvSpPr>
          <p:spPr>
            <a:xfrm>
              <a:off x="6484321" y="6047547"/>
              <a:ext cx="61437" cy="20337"/>
            </a:xfrm>
            <a:custGeom>
              <a:avLst/>
              <a:gdLst>
                <a:gd name="connsiteX0" fmla="*/ 61331 w 61437"/>
                <a:gd name="connsiteY0" fmla="*/ 5932 h 20337"/>
                <a:gd name="connsiteX1" fmla="*/ 30613 w 61437"/>
                <a:gd name="connsiteY1" fmla="*/ 20337 h 20337"/>
                <a:gd name="connsiteX2" fmla="*/ 0 w 61437"/>
                <a:gd name="connsiteY2" fmla="*/ 5932 h 20337"/>
                <a:gd name="connsiteX3" fmla="*/ 14406 w 61437"/>
                <a:gd name="connsiteY3" fmla="*/ 0 h 20337"/>
                <a:gd name="connsiteX4" fmla="*/ 47031 w 61437"/>
                <a:gd name="connsiteY4" fmla="*/ 0 h 20337"/>
                <a:gd name="connsiteX5" fmla="*/ 61437 w 61437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7" h="20337">
                  <a:moveTo>
                    <a:pt x="61331" y="5932"/>
                  </a:moveTo>
                  <a:cubicBezTo>
                    <a:pt x="55081" y="14512"/>
                    <a:pt x="43642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51EB1EBB-19F6-008B-D43B-F3D8EF9703AA}"/>
                </a:ext>
              </a:extLst>
            </p:cNvPr>
            <p:cNvSpPr/>
            <p:nvPr/>
          </p:nvSpPr>
          <p:spPr>
            <a:xfrm>
              <a:off x="6562283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3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5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FDC25373-C14B-6043-A5EE-FBB599F92AD9}"/>
                </a:ext>
              </a:extLst>
            </p:cNvPr>
            <p:cNvSpPr/>
            <p:nvPr/>
          </p:nvSpPr>
          <p:spPr>
            <a:xfrm>
              <a:off x="6562283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632F2846-6297-7238-E145-F1B6367E4468}"/>
                </a:ext>
              </a:extLst>
            </p:cNvPr>
            <p:cNvSpPr/>
            <p:nvPr/>
          </p:nvSpPr>
          <p:spPr>
            <a:xfrm>
              <a:off x="6568215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2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2" y="20337"/>
                  </a:cubicBezTo>
                  <a:cubicBezTo>
                    <a:pt x="17583" y="20337"/>
                    <a:pt x="6249" y="14618"/>
                    <a:pt x="0" y="5932"/>
                  </a:cubicBezTo>
                  <a:cubicBezTo>
                    <a:pt x="3707" y="2225"/>
                    <a:pt x="8791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188FBDB7-042E-CF74-52FA-51151B6B19F1}"/>
                </a:ext>
              </a:extLst>
            </p:cNvPr>
            <p:cNvSpPr/>
            <p:nvPr/>
          </p:nvSpPr>
          <p:spPr>
            <a:xfrm>
              <a:off x="6646175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4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6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A961D78-D385-FB20-C482-E66904ECC1D0}"/>
                </a:ext>
              </a:extLst>
            </p:cNvPr>
            <p:cNvSpPr/>
            <p:nvPr/>
          </p:nvSpPr>
          <p:spPr>
            <a:xfrm>
              <a:off x="6646175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ABE930D4-30DA-2EE0-8E5B-7DBA00961CD2}"/>
                </a:ext>
              </a:extLst>
            </p:cNvPr>
            <p:cNvSpPr/>
            <p:nvPr/>
          </p:nvSpPr>
          <p:spPr>
            <a:xfrm>
              <a:off x="6652107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3" y="20337"/>
                    <a:pt x="6250" y="14618"/>
                    <a:pt x="0" y="5932"/>
                  </a:cubicBezTo>
                  <a:cubicBezTo>
                    <a:pt x="3707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D1612D8A-4953-B0D9-8722-372E899C0316}"/>
                </a:ext>
              </a:extLst>
            </p:cNvPr>
            <p:cNvSpPr/>
            <p:nvPr/>
          </p:nvSpPr>
          <p:spPr>
            <a:xfrm>
              <a:off x="6730068" y="6047441"/>
              <a:ext cx="73300" cy="84104"/>
            </a:xfrm>
            <a:custGeom>
              <a:avLst/>
              <a:gdLst>
                <a:gd name="connsiteX0" fmla="*/ 73195 w 73300"/>
                <a:gd name="connsiteY0" fmla="*/ 20338 h 84104"/>
                <a:gd name="connsiteX1" fmla="*/ 73195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8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1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5" y="20338"/>
                  </a:moveTo>
                  <a:lnTo>
                    <a:pt x="73195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1" y="9639"/>
                    <a:pt x="5932" y="5932"/>
                  </a:cubicBezTo>
                  <a:cubicBezTo>
                    <a:pt x="9640" y="2225"/>
                    <a:pt x="14724" y="0"/>
                    <a:pt x="20338" y="0"/>
                  </a:cubicBezTo>
                  <a:lnTo>
                    <a:pt x="52963" y="0"/>
                  </a:lnTo>
                  <a:cubicBezTo>
                    <a:pt x="58577" y="0"/>
                    <a:pt x="63661" y="2225"/>
                    <a:pt x="67368" y="5932"/>
                  </a:cubicBezTo>
                  <a:cubicBezTo>
                    <a:pt x="71076" y="9639"/>
                    <a:pt x="73301" y="14724"/>
                    <a:pt x="73301" y="20338"/>
                  </a:cubicBezTo>
                  <a:close/>
                </a:path>
              </a:pathLst>
            </a:custGeom>
            <a:solidFill>
              <a:srgbClr val="F46D2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CA133D14-217E-D807-EEA4-DEEF626AF54C}"/>
                </a:ext>
              </a:extLst>
            </p:cNvPr>
            <p:cNvSpPr/>
            <p:nvPr/>
          </p:nvSpPr>
          <p:spPr>
            <a:xfrm>
              <a:off x="6730068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CC5A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EEC7770-F6C7-2ED9-D99D-CDE4EF6EE754}"/>
                </a:ext>
              </a:extLst>
            </p:cNvPr>
            <p:cNvSpPr/>
            <p:nvPr/>
          </p:nvSpPr>
          <p:spPr>
            <a:xfrm>
              <a:off x="6736000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FFC14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08" name="Graphic 8">
              <a:extLst>
                <a:ext uri="{FF2B5EF4-FFF2-40B4-BE49-F238E27FC236}">
                  <a16:creationId xmlns:a16="http://schemas.microsoft.com/office/drawing/2014/main" id="{707D2545-667A-3C9A-C9BA-65E46D02CB45}"/>
                </a:ext>
              </a:extLst>
            </p:cNvPr>
            <p:cNvGrpSpPr/>
            <p:nvPr/>
          </p:nvGrpSpPr>
          <p:grpSpPr>
            <a:xfrm>
              <a:off x="5785850" y="6047548"/>
              <a:ext cx="1626059" cy="54044"/>
              <a:chOff x="5785850" y="6047548"/>
              <a:chExt cx="1626059" cy="54044"/>
            </a:xfrm>
            <a:solidFill>
              <a:srgbClr val="4D4D60"/>
            </a:solidFill>
          </p:grpSpPr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551B38C-DF32-5CC1-805F-8CCD9EF5BE4F}"/>
                  </a:ext>
                </a:extLst>
              </p:cNvPr>
              <p:cNvSpPr/>
              <p:nvPr/>
            </p:nvSpPr>
            <p:spPr>
              <a:xfrm>
                <a:off x="5785850" y="6047548"/>
                <a:ext cx="145541" cy="53915"/>
              </a:xfrm>
              <a:custGeom>
                <a:avLst/>
                <a:gdLst>
                  <a:gd name="connsiteX0" fmla="*/ 136750 w 145541"/>
                  <a:gd name="connsiteY0" fmla="*/ 0 h 53915"/>
                  <a:gd name="connsiteX1" fmla="*/ 145542 w 145541"/>
                  <a:gd name="connsiteY1" fmla="*/ 8792 h 53915"/>
                  <a:gd name="connsiteX2" fmla="*/ 145542 w 145541"/>
                  <a:gd name="connsiteY2" fmla="*/ 45124 h 53915"/>
                  <a:gd name="connsiteX3" fmla="*/ 136750 w 145541"/>
                  <a:gd name="connsiteY3" fmla="*/ 53916 h 53915"/>
                  <a:gd name="connsiteX4" fmla="*/ 8792 w 145541"/>
                  <a:gd name="connsiteY4" fmla="*/ 53916 h 53915"/>
                  <a:gd name="connsiteX5" fmla="*/ 0 w 145541"/>
                  <a:gd name="connsiteY5" fmla="*/ 45124 h 53915"/>
                  <a:gd name="connsiteX6" fmla="*/ 0 w 145541"/>
                  <a:gd name="connsiteY6" fmla="*/ 8792 h 53915"/>
                  <a:gd name="connsiteX7" fmla="*/ 8792 w 145541"/>
                  <a:gd name="connsiteY7" fmla="*/ 0 h 5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541" h="53915">
                    <a:moveTo>
                      <a:pt x="136750" y="0"/>
                    </a:moveTo>
                    <a:cubicBezTo>
                      <a:pt x="141605" y="0"/>
                      <a:pt x="145542" y="3936"/>
                      <a:pt x="145542" y="8792"/>
                    </a:cubicBezTo>
                    <a:lnTo>
                      <a:pt x="145542" y="45124"/>
                    </a:lnTo>
                    <a:cubicBezTo>
                      <a:pt x="145542" y="49979"/>
                      <a:pt x="141606" y="53916"/>
                      <a:pt x="136750" y="53916"/>
                    </a:cubicBezTo>
                    <a:lnTo>
                      <a:pt x="8792" y="53916"/>
                    </a:lnTo>
                    <a:cubicBezTo>
                      <a:pt x="3936" y="53916"/>
                      <a:pt x="0" y="49980"/>
                      <a:pt x="0" y="45124"/>
                    </a:cubicBezTo>
                    <a:lnTo>
                      <a:pt x="0" y="8792"/>
                    </a:lnTo>
                    <a:cubicBezTo>
                      <a:pt x="0" y="3937"/>
                      <a:pt x="3936" y="0"/>
                      <a:pt x="8792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33BC0A62-9576-280F-53C4-6293696D8620}"/>
                  </a:ext>
                </a:extLst>
              </p:cNvPr>
              <p:cNvSpPr/>
              <p:nvPr/>
            </p:nvSpPr>
            <p:spPr>
              <a:xfrm>
                <a:off x="7266368" y="6047548"/>
                <a:ext cx="145541" cy="53915"/>
              </a:xfrm>
              <a:custGeom>
                <a:avLst/>
                <a:gdLst>
                  <a:gd name="connsiteX0" fmla="*/ 136750 w 145541"/>
                  <a:gd name="connsiteY0" fmla="*/ 0 h 53915"/>
                  <a:gd name="connsiteX1" fmla="*/ 145542 w 145541"/>
                  <a:gd name="connsiteY1" fmla="*/ 8792 h 53915"/>
                  <a:gd name="connsiteX2" fmla="*/ 145542 w 145541"/>
                  <a:gd name="connsiteY2" fmla="*/ 45124 h 53915"/>
                  <a:gd name="connsiteX3" fmla="*/ 136750 w 145541"/>
                  <a:gd name="connsiteY3" fmla="*/ 53916 h 53915"/>
                  <a:gd name="connsiteX4" fmla="*/ 8792 w 145541"/>
                  <a:gd name="connsiteY4" fmla="*/ 53916 h 53915"/>
                  <a:gd name="connsiteX5" fmla="*/ 0 w 145541"/>
                  <a:gd name="connsiteY5" fmla="*/ 45124 h 53915"/>
                  <a:gd name="connsiteX6" fmla="*/ 0 w 145541"/>
                  <a:gd name="connsiteY6" fmla="*/ 8792 h 53915"/>
                  <a:gd name="connsiteX7" fmla="*/ 8792 w 145541"/>
                  <a:gd name="connsiteY7" fmla="*/ 0 h 5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541" h="53915">
                    <a:moveTo>
                      <a:pt x="136750" y="0"/>
                    </a:moveTo>
                    <a:cubicBezTo>
                      <a:pt x="141605" y="0"/>
                      <a:pt x="145542" y="3936"/>
                      <a:pt x="145542" y="8792"/>
                    </a:cubicBezTo>
                    <a:lnTo>
                      <a:pt x="145542" y="45124"/>
                    </a:lnTo>
                    <a:cubicBezTo>
                      <a:pt x="145542" y="49979"/>
                      <a:pt x="141606" y="53916"/>
                      <a:pt x="136750" y="53916"/>
                    </a:cubicBezTo>
                    <a:lnTo>
                      <a:pt x="8792" y="53916"/>
                    </a:lnTo>
                    <a:cubicBezTo>
                      <a:pt x="3937" y="53916"/>
                      <a:pt x="0" y="49980"/>
                      <a:pt x="0" y="45124"/>
                    </a:cubicBezTo>
                    <a:lnTo>
                      <a:pt x="0" y="8792"/>
                    </a:lnTo>
                    <a:cubicBezTo>
                      <a:pt x="0" y="3937"/>
                      <a:pt x="3936" y="0"/>
                      <a:pt x="8792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1" name="Graphic 8">
              <a:extLst>
                <a:ext uri="{FF2B5EF4-FFF2-40B4-BE49-F238E27FC236}">
                  <a16:creationId xmlns:a16="http://schemas.microsoft.com/office/drawing/2014/main" id="{539B6FE2-E659-A233-64CE-7ADC6F44BDDB}"/>
                </a:ext>
              </a:extLst>
            </p:cNvPr>
            <p:cNvGrpSpPr/>
            <p:nvPr/>
          </p:nvGrpSpPr>
          <p:grpSpPr>
            <a:xfrm>
              <a:off x="6391849" y="6158133"/>
              <a:ext cx="416180" cy="444571"/>
              <a:chOff x="6391849" y="6158133"/>
              <a:chExt cx="416180" cy="444571"/>
            </a:xfrm>
            <a:solidFill>
              <a:srgbClr val="677291"/>
            </a:solidFill>
          </p:grpSpPr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8541840-A30C-95FC-C168-6A6177969A54}"/>
                  </a:ext>
                </a:extLst>
              </p:cNvPr>
              <p:cNvSpPr/>
              <p:nvPr/>
            </p:nvSpPr>
            <p:spPr>
              <a:xfrm>
                <a:off x="6391849" y="6528869"/>
                <a:ext cx="416180" cy="72770"/>
              </a:xfrm>
              <a:custGeom>
                <a:avLst/>
                <a:gdLst>
                  <a:gd name="connsiteX0" fmla="*/ 0 w 416180"/>
                  <a:gd name="connsiteY0" fmla="*/ 0 h 72770"/>
                  <a:gd name="connsiteX1" fmla="*/ 416180 w 416180"/>
                  <a:gd name="connsiteY1" fmla="*/ 0 h 72770"/>
                  <a:gd name="connsiteX2" fmla="*/ 416180 w 416180"/>
                  <a:gd name="connsiteY2" fmla="*/ 72770 h 72770"/>
                  <a:gd name="connsiteX3" fmla="*/ 0 w 416180"/>
                  <a:gd name="connsiteY3" fmla="*/ 72770 h 7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180" h="72770">
                    <a:moveTo>
                      <a:pt x="0" y="0"/>
                    </a:moveTo>
                    <a:lnTo>
                      <a:pt x="416180" y="0"/>
                    </a:lnTo>
                    <a:lnTo>
                      <a:pt x="416180" y="72770"/>
                    </a:lnTo>
                    <a:lnTo>
                      <a:pt x="0" y="72770"/>
                    </a:lnTo>
                    <a:close/>
                  </a:path>
                </a:pathLst>
              </a:custGeom>
              <a:solidFill>
                <a:srgbClr val="67729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AFB82DB6-F0CA-90A7-7FBD-FA89E6EEC13B}"/>
                  </a:ext>
                </a:extLst>
              </p:cNvPr>
              <p:cNvSpPr/>
              <p:nvPr/>
            </p:nvSpPr>
            <p:spPr>
              <a:xfrm>
                <a:off x="6391849" y="6158133"/>
                <a:ext cx="416180" cy="72770"/>
              </a:xfrm>
              <a:custGeom>
                <a:avLst/>
                <a:gdLst>
                  <a:gd name="connsiteX0" fmla="*/ 0 w 416180"/>
                  <a:gd name="connsiteY0" fmla="*/ 0 h 72770"/>
                  <a:gd name="connsiteX1" fmla="*/ 416180 w 416180"/>
                  <a:gd name="connsiteY1" fmla="*/ 0 h 72770"/>
                  <a:gd name="connsiteX2" fmla="*/ 416180 w 416180"/>
                  <a:gd name="connsiteY2" fmla="*/ 72770 h 72770"/>
                  <a:gd name="connsiteX3" fmla="*/ 0 w 416180"/>
                  <a:gd name="connsiteY3" fmla="*/ 72770 h 7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180" h="72770">
                    <a:moveTo>
                      <a:pt x="0" y="0"/>
                    </a:moveTo>
                    <a:lnTo>
                      <a:pt x="416180" y="0"/>
                    </a:lnTo>
                    <a:lnTo>
                      <a:pt x="416180" y="72770"/>
                    </a:lnTo>
                    <a:lnTo>
                      <a:pt x="0" y="72770"/>
                    </a:lnTo>
                    <a:close/>
                  </a:path>
                </a:pathLst>
              </a:custGeom>
              <a:solidFill>
                <a:srgbClr val="67729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4" name="Graphic 8">
              <a:extLst>
                <a:ext uri="{FF2B5EF4-FFF2-40B4-BE49-F238E27FC236}">
                  <a16:creationId xmlns:a16="http://schemas.microsoft.com/office/drawing/2014/main" id="{F3B27049-C930-030C-012F-BD536EF7C6D8}"/>
                </a:ext>
              </a:extLst>
            </p:cNvPr>
            <p:cNvGrpSpPr/>
            <p:nvPr/>
          </p:nvGrpSpPr>
          <p:grpSpPr>
            <a:xfrm>
              <a:off x="6391849" y="6256537"/>
              <a:ext cx="416180" cy="247291"/>
              <a:chOff x="6391849" y="6256537"/>
              <a:chExt cx="416180" cy="247291"/>
            </a:xfrm>
          </p:grpSpPr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501C807-7AA1-ADC0-3C1A-13141F101E9F}"/>
                  </a:ext>
                </a:extLst>
              </p:cNvPr>
              <p:cNvSpPr/>
              <p:nvPr/>
            </p:nvSpPr>
            <p:spPr>
              <a:xfrm>
                <a:off x="6391849" y="6256537"/>
                <a:ext cx="416180" cy="246698"/>
              </a:xfrm>
              <a:custGeom>
                <a:avLst/>
                <a:gdLst>
                  <a:gd name="connsiteX0" fmla="*/ 396478 w 416180"/>
                  <a:gd name="connsiteY0" fmla="*/ 0 h 246698"/>
                  <a:gd name="connsiteX1" fmla="*/ 416180 w 416180"/>
                  <a:gd name="connsiteY1" fmla="*/ 19702 h 246698"/>
                  <a:gd name="connsiteX2" fmla="*/ 416180 w 416180"/>
                  <a:gd name="connsiteY2" fmla="*/ 226996 h 246698"/>
                  <a:gd name="connsiteX3" fmla="*/ 396478 w 416180"/>
                  <a:gd name="connsiteY3" fmla="*/ 246698 h 246698"/>
                  <a:gd name="connsiteX4" fmla="*/ 19702 w 416180"/>
                  <a:gd name="connsiteY4" fmla="*/ 246698 h 246698"/>
                  <a:gd name="connsiteX5" fmla="*/ 0 w 416180"/>
                  <a:gd name="connsiteY5" fmla="*/ 226996 h 246698"/>
                  <a:gd name="connsiteX6" fmla="*/ 0 w 416180"/>
                  <a:gd name="connsiteY6" fmla="*/ 19702 h 246698"/>
                  <a:gd name="connsiteX7" fmla="*/ 19702 w 416180"/>
                  <a:gd name="connsiteY7" fmla="*/ 0 h 24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6180" h="246698">
                    <a:moveTo>
                      <a:pt x="396478" y="0"/>
                    </a:moveTo>
                    <a:cubicBezTo>
                      <a:pt x="407359" y="0"/>
                      <a:pt x="416180" y="8821"/>
                      <a:pt x="416180" y="19702"/>
                    </a:cubicBezTo>
                    <a:lnTo>
                      <a:pt x="416180" y="226996"/>
                    </a:lnTo>
                    <a:cubicBezTo>
                      <a:pt x="416180" y="237877"/>
                      <a:pt x="407359" y="246698"/>
                      <a:pt x="396478" y="246698"/>
                    </a:cubicBezTo>
                    <a:lnTo>
                      <a:pt x="19702" y="246698"/>
                    </a:lnTo>
                    <a:cubicBezTo>
                      <a:pt x="8821" y="246698"/>
                      <a:pt x="0" y="237877"/>
                      <a:pt x="0" y="226996"/>
                    </a:cubicBezTo>
                    <a:lnTo>
                      <a:pt x="0" y="19702"/>
                    </a:lnTo>
                    <a:cubicBezTo>
                      <a:pt x="0" y="8821"/>
                      <a:pt x="8821" y="0"/>
                      <a:pt x="19702" y="0"/>
                    </a:cubicBezTo>
                    <a:close/>
                  </a:path>
                </a:pathLst>
              </a:custGeom>
              <a:solidFill>
                <a:srgbClr val="2F344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16" name="Graphic 8">
                <a:extLst>
                  <a:ext uri="{FF2B5EF4-FFF2-40B4-BE49-F238E27FC236}">
                    <a16:creationId xmlns:a16="http://schemas.microsoft.com/office/drawing/2014/main" id="{B5EF445E-DABB-265E-D717-DB3ECDCFDE6D}"/>
                  </a:ext>
                </a:extLst>
              </p:cNvPr>
              <p:cNvGrpSpPr/>
              <p:nvPr/>
            </p:nvGrpSpPr>
            <p:grpSpPr>
              <a:xfrm>
                <a:off x="6424474" y="6336086"/>
                <a:ext cx="350930" cy="127839"/>
                <a:chOff x="6424474" y="6336086"/>
                <a:chExt cx="350930" cy="127839"/>
              </a:xfrm>
            </p:grpSpPr>
            <p:grpSp>
              <p:nvGrpSpPr>
                <p:cNvPr id="317" name="Graphic 8">
                  <a:extLst>
                    <a:ext uri="{FF2B5EF4-FFF2-40B4-BE49-F238E27FC236}">
                      <a16:creationId xmlns:a16="http://schemas.microsoft.com/office/drawing/2014/main" id="{0B8AECE4-37A2-0C4A-99C6-F24555CA1F86}"/>
                    </a:ext>
                  </a:extLst>
                </p:cNvPr>
                <p:cNvGrpSpPr/>
                <p:nvPr/>
              </p:nvGrpSpPr>
              <p:grpSpPr>
                <a:xfrm>
                  <a:off x="6424474" y="6336086"/>
                  <a:ext cx="350930" cy="127839"/>
                  <a:chOff x="6424474" y="6336086"/>
                  <a:chExt cx="350930" cy="127839"/>
                </a:xfrm>
              </p:grpSpPr>
              <p:grpSp>
                <p:nvGrpSpPr>
                  <p:cNvPr id="318" name="Graphic 8">
                    <a:extLst>
                      <a:ext uri="{FF2B5EF4-FFF2-40B4-BE49-F238E27FC236}">
                        <a16:creationId xmlns:a16="http://schemas.microsoft.com/office/drawing/2014/main" id="{F20C4EB1-27E3-4377-0143-053972DBC0EE}"/>
                      </a:ext>
                    </a:extLst>
                  </p:cNvPr>
                  <p:cNvGrpSpPr/>
                  <p:nvPr/>
                </p:nvGrpSpPr>
                <p:grpSpPr>
                  <a:xfrm>
                    <a:off x="6424474" y="6336086"/>
                    <a:ext cx="127534" cy="127839"/>
                    <a:chOff x="6424474" y="6336086"/>
                    <a:chExt cx="127534" cy="127839"/>
                  </a:xfrm>
                </p:grpSpPr>
                <p:sp>
                  <p:nvSpPr>
                    <p:cNvPr id="319" name="Freeform: Shape 318">
                      <a:extLst>
                        <a:ext uri="{FF2B5EF4-FFF2-40B4-BE49-F238E27FC236}">
                          <a16:creationId xmlns:a16="http://schemas.microsoft.com/office/drawing/2014/main" id="{F28C2788-39B9-487D-ABC1-5B42B7DD4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24474" y="6336086"/>
                      <a:ext cx="127534" cy="127533"/>
                    </a:xfrm>
                    <a:custGeom>
                      <a:avLst/>
                      <a:gdLst>
                        <a:gd name="connsiteX0" fmla="*/ 127534 w 127534"/>
                        <a:gd name="connsiteY0" fmla="*/ 63767 h 127533"/>
                        <a:gd name="connsiteX1" fmla="*/ 63767 w 127534"/>
                        <a:gd name="connsiteY1" fmla="*/ 127533 h 127533"/>
                        <a:gd name="connsiteX2" fmla="*/ -1 w 127534"/>
                        <a:gd name="connsiteY2" fmla="*/ 63767 h 127533"/>
                        <a:gd name="connsiteX3" fmla="*/ 63767 w 127534"/>
                        <a:gd name="connsiteY3" fmla="*/ 0 h 127533"/>
                        <a:gd name="connsiteX4" fmla="*/ 127534 w 127534"/>
                        <a:gd name="connsiteY4" fmla="*/ 63767 h 12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34" h="127533">
                          <a:moveTo>
                            <a:pt x="127534" y="63767"/>
                          </a:moveTo>
                          <a:cubicBezTo>
                            <a:pt x="127534" y="98984"/>
                            <a:pt x="98984" y="127533"/>
                            <a:pt x="63767" y="127533"/>
                          </a:cubicBezTo>
                          <a:cubicBezTo>
                            <a:pt x="28549" y="127533"/>
                            <a:pt x="-1" y="98984"/>
                            <a:pt x="-1" y="63767"/>
                          </a:cubicBezTo>
                          <a:cubicBezTo>
                            <a:pt x="-1" y="28549"/>
                            <a:pt x="28549" y="0"/>
                            <a:pt x="63767" y="0"/>
                          </a:cubicBezTo>
                          <a:cubicBezTo>
                            <a:pt x="98984" y="0"/>
                            <a:pt x="127534" y="28549"/>
                            <a:pt x="127534" y="63767"/>
                          </a:cubicBezTo>
                          <a:close/>
                        </a:path>
                      </a:pathLst>
                    </a:custGeom>
                    <a:solidFill>
                      <a:srgbClr val="464C6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" name="Freeform: Shape 319">
                      <a:extLst>
                        <a:ext uri="{FF2B5EF4-FFF2-40B4-BE49-F238E27FC236}">
                          <a16:creationId xmlns:a16="http://schemas.microsoft.com/office/drawing/2014/main" id="{7D0082B5-8CE4-CB8D-F894-634033CBC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5891" y="6377502"/>
                      <a:ext cx="44700" cy="44700"/>
                    </a:xfrm>
                    <a:custGeom>
                      <a:avLst/>
                      <a:gdLst>
                        <a:gd name="connsiteX0" fmla="*/ 44701 w 44700"/>
                        <a:gd name="connsiteY0" fmla="*/ 22350 h 44700"/>
                        <a:gd name="connsiteX1" fmla="*/ 22351 w 44700"/>
                        <a:gd name="connsiteY1" fmla="*/ 44700 h 44700"/>
                        <a:gd name="connsiteX2" fmla="*/ 0 w 44700"/>
                        <a:gd name="connsiteY2" fmla="*/ 22350 h 44700"/>
                        <a:gd name="connsiteX3" fmla="*/ 22351 w 44700"/>
                        <a:gd name="connsiteY3" fmla="*/ 0 h 44700"/>
                        <a:gd name="connsiteX4" fmla="*/ 44701 w 44700"/>
                        <a:gd name="connsiteY4" fmla="*/ 22350 h 4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0" h="44700">
                          <a:moveTo>
                            <a:pt x="44701" y="22350"/>
                          </a:moveTo>
                          <a:cubicBezTo>
                            <a:pt x="44701" y="34694"/>
                            <a:pt x="34694" y="44700"/>
                            <a:pt x="22351" y="44700"/>
                          </a:cubicBezTo>
                          <a:cubicBezTo>
                            <a:pt x="10007" y="44700"/>
                            <a:pt x="0" y="34693"/>
                            <a:pt x="0" y="22350"/>
                          </a:cubicBezTo>
                          <a:cubicBezTo>
                            <a:pt x="0" y="10006"/>
                            <a:pt x="10007" y="0"/>
                            <a:pt x="22351" y="0"/>
                          </a:cubicBezTo>
                          <a:cubicBezTo>
                            <a:pt x="34694" y="0"/>
                            <a:pt x="44701" y="10007"/>
                            <a:pt x="44701" y="22350"/>
                          </a:cubicBezTo>
                          <a:close/>
                        </a:path>
                      </a:pathLst>
                    </a:custGeom>
                    <a:solidFill>
                      <a:srgbClr val="2F344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1" name="Graphic 8">
                    <a:extLst>
                      <a:ext uri="{FF2B5EF4-FFF2-40B4-BE49-F238E27FC236}">
                        <a16:creationId xmlns:a16="http://schemas.microsoft.com/office/drawing/2014/main" id="{252A6BF4-1354-BC9D-EFB0-654377CA758C}"/>
                      </a:ext>
                    </a:extLst>
                  </p:cNvPr>
                  <p:cNvGrpSpPr/>
                  <p:nvPr/>
                </p:nvGrpSpPr>
                <p:grpSpPr>
                  <a:xfrm>
                    <a:off x="6647870" y="6336086"/>
                    <a:ext cx="127534" cy="127839"/>
                    <a:chOff x="6647870" y="6336086"/>
                    <a:chExt cx="127534" cy="127839"/>
                  </a:xfrm>
                </p:grpSpPr>
                <p:sp>
                  <p:nvSpPr>
                    <p:cNvPr id="322" name="Freeform: Shape 321">
                      <a:extLst>
                        <a:ext uri="{FF2B5EF4-FFF2-40B4-BE49-F238E27FC236}">
                          <a16:creationId xmlns:a16="http://schemas.microsoft.com/office/drawing/2014/main" id="{10559EF2-D7D1-6D77-98CB-5CF18D2174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7870" y="6336086"/>
                      <a:ext cx="127534" cy="127533"/>
                    </a:xfrm>
                    <a:custGeom>
                      <a:avLst/>
                      <a:gdLst>
                        <a:gd name="connsiteX0" fmla="*/ 127534 w 127534"/>
                        <a:gd name="connsiteY0" fmla="*/ 63767 h 127533"/>
                        <a:gd name="connsiteX1" fmla="*/ 63767 w 127534"/>
                        <a:gd name="connsiteY1" fmla="*/ 127533 h 127533"/>
                        <a:gd name="connsiteX2" fmla="*/ 0 w 127534"/>
                        <a:gd name="connsiteY2" fmla="*/ 63767 h 127533"/>
                        <a:gd name="connsiteX3" fmla="*/ 63767 w 127534"/>
                        <a:gd name="connsiteY3" fmla="*/ 0 h 127533"/>
                        <a:gd name="connsiteX4" fmla="*/ 127534 w 127534"/>
                        <a:gd name="connsiteY4" fmla="*/ 63767 h 12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34" h="127533">
                          <a:moveTo>
                            <a:pt x="127534" y="63767"/>
                          </a:moveTo>
                          <a:cubicBezTo>
                            <a:pt x="127534" y="98984"/>
                            <a:pt x="98985" y="127533"/>
                            <a:pt x="63767" y="127533"/>
                          </a:cubicBezTo>
                          <a:cubicBezTo>
                            <a:pt x="28549" y="127533"/>
                            <a:pt x="0" y="98984"/>
                            <a:pt x="0" y="63767"/>
                          </a:cubicBezTo>
                          <a:cubicBezTo>
                            <a:pt x="0" y="28549"/>
                            <a:pt x="28549" y="0"/>
                            <a:pt x="63767" y="0"/>
                          </a:cubicBezTo>
                          <a:cubicBezTo>
                            <a:pt x="98985" y="0"/>
                            <a:pt x="127534" y="28549"/>
                            <a:pt x="127534" y="63767"/>
                          </a:cubicBezTo>
                          <a:close/>
                        </a:path>
                      </a:pathLst>
                    </a:custGeom>
                    <a:solidFill>
                      <a:srgbClr val="464C6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3" name="Freeform: Shape 322">
                      <a:extLst>
                        <a:ext uri="{FF2B5EF4-FFF2-40B4-BE49-F238E27FC236}">
                          <a16:creationId xmlns:a16="http://schemas.microsoft.com/office/drawing/2014/main" id="{FBBAFD78-0F53-E5B9-53E9-1D3260EBC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9287" y="6377502"/>
                      <a:ext cx="44700" cy="44700"/>
                    </a:xfrm>
                    <a:custGeom>
                      <a:avLst/>
                      <a:gdLst>
                        <a:gd name="connsiteX0" fmla="*/ 44700 w 44700"/>
                        <a:gd name="connsiteY0" fmla="*/ 22350 h 44700"/>
                        <a:gd name="connsiteX1" fmla="*/ 22350 w 44700"/>
                        <a:gd name="connsiteY1" fmla="*/ 44700 h 44700"/>
                        <a:gd name="connsiteX2" fmla="*/ 0 w 44700"/>
                        <a:gd name="connsiteY2" fmla="*/ 22350 h 44700"/>
                        <a:gd name="connsiteX3" fmla="*/ 22350 w 44700"/>
                        <a:gd name="connsiteY3" fmla="*/ 0 h 44700"/>
                        <a:gd name="connsiteX4" fmla="*/ 44700 w 44700"/>
                        <a:gd name="connsiteY4" fmla="*/ 22350 h 4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0" h="44700">
                          <a:moveTo>
                            <a:pt x="44700" y="22350"/>
                          </a:moveTo>
                          <a:cubicBezTo>
                            <a:pt x="44700" y="34694"/>
                            <a:pt x="34693" y="44700"/>
                            <a:pt x="22350" y="44700"/>
                          </a:cubicBezTo>
                          <a:cubicBezTo>
                            <a:pt x="10006" y="44700"/>
                            <a:pt x="0" y="34693"/>
                            <a:pt x="0" y="22350"/>
                          </a:cubicBezTo>
                          <a:cubicBezTo>
                            <a:pt x="0" y="10006"/>
                            <a:pt x="10007" y="0"/>
                            <a:pt x="22350" y="0"/>
                          </a:cubicBezTo>
                          <a:cubicBezTo>
                            <a:pt x="34694" y="0"/>
                            <a:pt x="44700" y="10007"/>
                            <a:pt x="44700" y="22350"/>
                          </a:cubicBezTo>
                          <a:close/>
                        </a:path>
                      </a:pathLst>
                    </a:custGeom>
                    <a:solidFill>
                      <a:srgbClr val="2F344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208ADBD2-1209-4C5D-F486-14B58CD35904}"/>
                    </a:ext>
                  </a:extLst>
                </p:cNvPr>
                <p:cNvSpPr/>
                <p:nvPr/>
              </p:nvSpPr>
              <p:spPr>
                <a:xfrm>
                  <a:off x="6522031" y="6352292"/>
                  <a:ext cx="155816" cy="95120"/>
                </a:xfrm>
                <a:custGeom>
                  <a:avLst/>
                  <a:gdLst>
                    <a:gd name="connsiteX0" fmla="*/ 0 w 155816"/>
                    <a:gd name="connsiteY0" fmla="*/ 0 h 95120"/>
                    <a:gd name="connsiteX1" fmla="*/ 155816 w 155816"/>
                    <a:gd name="connsiteY1" fmla="*/ 0 h 95120"/>
                    <a:gd name="connsiteX2" fmla="*/ 155816 w 155816"/>
                    <a:gd name="connsiteY2" fmla="*/ 95120 h 95120"/>
                    <a:gd name="connsiteX3" fmla="*/ 0 w 155816"/>
                    <a:gd name="connsiteY3" fmla="*/ 95120 h 95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5816" h="95120">
                      <a:moveTo>
                        <a:pt x="0" y="0"/>
                      </a:moveTo>
                      <a:lnTo>
                        <a:pt x="155816" y="0"/>
                      </a:lnTo>
                      <a:lnTo>
                        <a:pt x="155816" y="95120"/>
                      </a:lnTo>
                      <a:lnTo>
                        <a:pt x="0" y="95120"/>
                      </a:lnTo>
                      <a:close/>
                    </a:path>
                  </a:pathLst>
                </a:custGeom>
                <a:solidFill>
                  <a:srgbClr val="AFAFD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C4B077BC-2C62-F398-0210-9B7B8C9F7659}"/>
                  </a:ext>
                </a:extLst>
              </p:cNvPr>
              <p:cNvSpPr/>
              <p:nvPr/>
            </p:nvSpPr>
            <p:spPr>
              <a:xfrm>
                <a:off x="6418542" y="6288420"/>
                <a:ext cx="362794" cy="25210"/>
              </a:xfrm>
              <a:custGeom>
                <a:avLst/>
                <a:gdLst>
                  <a:gd name="connsiteX0" fmla="*/ 0 w 362794"/>
                  <a:gd name="connsiteY0" fmla="*/ 0 h 25210"/>
                  <a:gd name="connsiteX1" fmla="*/ 362794 w 362794"/>
                  <a:gd name="connsiteY1" fmla="*/ 0 h 25210"/>
                  <a:gd name="connsiteX2" fmla="*/ 362794 w 362794"/>
                  <a:gd name="connsiteY2" fmla="*/ 25210 h 25210"/>
                  <a:gd name="connsiteX3" fmla="*/ 0 w 362794"/>
                  <a:gd name="connsiteY3" fmla="*/ 25210 h 2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794" h="25210">
                    <a:moveTo>
                      <a:pt x="0" y="0"/>
                    </a:moveTo>
                    <a:lnTo>
                      <a:pt x="362794" y="0"/>
                    </a:lnTo>
                    <a:lnTo>
                      <a:pt x="362794" y="25210"/>
                    </a:lnTo>
                    <a:lnTo>
                      <a:pt x="0" y="25210"/>
                    </a:lnTo>
                    <a:close/>
                  </a:path>
                </a:pathLst>
              </a:custGeom>
              <a:solidFill>
                <a:srgbClr val="464C6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6" name="Graphic 8">
              <a:extLst>
                <a:ext uri="{FF2B5EF4-FFF2-40B4-BE49-F238E27FC236}">
                  <a16:creationId xmlns:a16="http://schemas.microsoft.com/office/drawing/2014/main" id="{8531C51A-32BB-B0ED-239C-F2480B9C8B23}"/>
                </a:ext>
              </a:extLst>
            </p:cNvPr>
            <p:cNvGrpSpPr/>
            <p:nvPr/>
          </p:nvGrpSpPr>
          <p:grpSpPr>
            <a:xfrm>
              <a:off x="5844003" y="6747073"/>
              <a:ext cx="1509752" cy="31428"/>
              <a:chOff x="5844003" y="6747073"/>
              <a:chExt cx="1509752" cy="31428"/>
            </a:xfrm>
            <a:solidFill>
              <a:srgbClr val="4D4D60"/>
            </a:solidFill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39BEDE22-B3E8-16D3-82B7-EA1C4D50012B}"/>
                  </a:ext>
                </a:extLst>
              </p:cNvPr>
              <p:cNvSpPr/>
              <p:nvPr/>
            </p:nvSpPr>
            <p:spPr>
              <a:xfrm>
                <a:off x="5844003" y="6747073"/>
                <a:ext cx="108467" cy="31353"/>
              </a:xfrm>
              <a:custGeom>
                <a:avLst/>
                <a:gdLst>
                  <a:gd name="connsiteX0" fmla="*/ 0 w 108467"/>
                  <a:gd name="connsiteY0" fmla="*/ 19490 h 31353"/>
                  <a:gd name="connsiteX1" fmla="*/ 11864 w 108467"/>
                  <a:gd name="connsiteY1" fmla="*/ 31354 h 31353"/>
                  <a:gd name="connsiteX2" fmla="*/ 96604 w 108467"/>
                  <a:gd name="connsiteY2" fmla="*/ 31354 h 31353"/>
                  <a:gd name="connsiteX3" fmla="*/ 108467 w 108467"/>
                  <a:gd name="connsiteY3" fmla="*/ 19490 h 31353"/>
                  <a:gd name="connsiteX4" fmla="*/ 108467 w 108467"/>
                  <a:gd name="connsiteY4" fmla="*/ 0 h 31353"/>
                  <a:gd name="connsiteX5" fmla="*/ 0 w 108467"/>
                  <a:gd name="connsiteY5" fmla="*/ 0 h 31353"/>
                  <a:gd name="connsiteX6" fmla="*/ 0 w 108467"/>
                  <a:gd name="connsiteY6" fmla="*/ 19490 h 3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467" h="31353">
                    <a:moveTo>
                      <a:pt x="0" y="19490"/>
                    </a:moveTo>
                    <a:cubicBezTo>
                      <a:pt x="0" y="26058"/>
                      <a:pt x="5296" y="31354"/>
                      <a:pt x="11864" y="31354"/>
                    </a:cubicBezTo>
                    <a:lnTo>
                      <a:pt x="96604" y="31354"/>
                    </a:lnTo>
                    <a:cubicBezTo>
                      <a:pt x="103171" y="31354"/>
                      <a:pt x="108467" y="26058"/>
                      <a:pt x="108467" y="19490"/>
                    </a:cubicBezTo>
                    <a:lnTo>
                      <a:pt x="108467" y="0"/>
                    </a:lnTo>
                    <a:lnTo>
                      <a:pt x="0" y="0"/>
                    </a:lnTo>
                    <a:lnTo>
                      <a:pt x="0" y="19490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300028F0-9116-5CC1-5946-9382844C0874}"/>
                  </a:ext>
                </a:extLst>
              </p:cNvPr>
              <p:cNvSpPr/>
              <p:nvPr/>
            </p:nvSpPr>
            <p:spPr>
              <a:xfrm>
                <a:off x="7245289" y="6747073"/>
                <a:ext cx="108467" cy="31353"/>
              </a:xfrm>
              <a:custGeom>
                <a:avLst/>
                <a:gdLst>
                  <a:gd name="connsiteX0" fmla="*/ 0 w 108467"/>
                  <a:gd name="connsiteY0" fmla="*/ 0 h 31353"/>
                  <a:gd name="connsiteX1" fmla="*/ 0 w 108467"/>
                  <a:gd name="connsiteY1" fmla="*/ 19490 h 31353"/>
                  <a:gd name="connsiteX2" fmla="*/ 11864 w 108467"/>
                  <a:gd name="connsiteY2" fmla="*/ 31354 h 31353"/>
                  <a:gd name="connsiteX3" fmla="*/ 96604 w 108467"/>
                  <a:gd name="connsiteY3" fmla="*/ 31354 h 31353"/>
                  <a:gd name="connsiteX4" fmla="*/ 108467 w 108467"/>
                  <a:gd name="connsiteY4" fmla="*/ 19490 h 31353"/>
                  <a:gd name="connsiteX5" fmla="*/ 108467 w 108467"/>
                  <a:gd name="connsiteY5" fmla="*/ 0 h 31353"/>
                  <a:gd name="connsiteX6" fmla="*/ 0 w 108467"/>
                  <a:gd name="connsiteY6" fmla="*/ 0 h 3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467" h="31353">
                    <a:moveTo>
                      <a:pt x="0" y="0"/>
                    </a:moveTo>
                    <a:lnTo>
                      <a:pt x="0" y="19490"/>
                    </a:lnTo>
                    <a:cubicBezTo>
                      <a:pt x="0" y="26058"/>
                      <a:pt x="5296" y="31354"/>
                      <a:pt x="11864" y="31354"/>
                    </a:cubicBezTo>
                    <a:lnTo>
                      <a:pt x="96604" y="31354"/>
                    </a:lnTo>
                    <a:cubicBezTo>
                      <a:pt x="103171" y="31354"/>
                      <a:pt x="108467" y="26058"/>
                      <a:pt x="108467" y="19490"/>
                    </a:cubicBezTo>
                    <a:lnTo>
                      <a:pt x="10846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5" name="Graphic 8">
              <a:extLst>
                <a:ext uri="{FF2B5EF4-FFF2-40B4-BE49-F238E27FC236}">
                  <a16:creationId xmlns:a16="http://schemas.microsoft.com/office/drawing/2014/main" id="{CA4FC33F-C379-5A80-3CBB-AB16E668CA0D}"/>
                </a:ext>
              </a:extLst>
            </p:cNvPr>
            <p:cNvGrpSpPr/>
            <p:nvPr/>
          </p:nvGrpSpPr>
          <p:grpSpPr>
            <a:xfrm>
              <a:off x="5793794" y="5949144"/>
              <a:ext cx="1610276" cy="47567"/>
              <a:chOff x="5793794" y="5949144"/>
              <a:chExt cx="1610276" cy="47567"/>
            </a:xfrm>
            <a:solidFill>
              <a:srgbClr val="4D4D60"/>
            </a:solidFill>
          </p:grpSpPr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625B3B8-B50E-CB1B-057C-A765C734C24F}"/>
                  </a:ext>
                </a:extLst>
              </p:cNvPr>
              <p:cNvSpPr/>
              <p:nvPr/>
            </p:nvSpPr>
            <p:spPr>
              <a:xfrm>
                <a:off x="5793794" y="5949144"/>
                <a:ext cx="168315" cy="47453"/>
              </a:xfrm>
              <a:custGeom>
                <a:avLst/>
                <a:gdLst>
                  <a:gd name="connsiteX0" fmla="*/ 141305 w 168315"/>
                  <a:gd name="connsiteY0" fmla="*/ 0 h 47453"/>
                  <a:gd name="connsiteX1" fmla="*/ 26905 w 168315"/>
                  <a:gd name="connsiteY1" fmla="*/ 0 h 47453"/>
                  <a:gd name="connsiteX2" fmla="*/ 0 w 168315"/>
                  <a:gd name="connsiteY2" fmla="*/ 26905 h 47453"/>
                  <a:gd name="connsiteX3" fmla="*/ 0 w 168315"/>
                  <a:gd name="connsiteY3" fmla="*/ 47454 h 47453"/>
                  <a:gd name="connsiteX4" fmla="*/ 168315 w 168315"/>
                  <a:gd name="connsiteY4" fmla="*/ 47454 h 47453"/>
                  <a:gd name="connsiteX5" fmla="*/ 168315 w 168315"/>
                  <a:gd name="connsiteY5" fmla="*/ 26905 h 47453"/>
                  <a:gd name="connsiteX6" fmla="*/ 141411 w 168315"/>
                  <a:gd name="connsiteY6" fmla="*/ 0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315" h="47453">
                    <a:moveTo>
                      <a:pt x="141305" y="0"/>
                    </a:moveTo>
                    <a:lnTo>
                      <a:pt x="26905" y="0"/>
                    </a:lnTo>
                    <a:cubicBezTo>
                      <a:pt x="11970" y="0"/>
                      <a:pt x="0" y="12076"/>
                      <a:pt x="0" y="26905"/>
                    </a:cubicBezTo>
                    <a:lnTo>
                      <a:pt x="0" y="47454"/>
                    </a:lnTo>
                    <a:lnTo>
                      <a:pt x="168315" y="47454"/>
                    </a:lnTo>
                    <a:lnTo>
                      <a:pt x="168315" y="26905"/>
                    </a:lnTo>
                    <a:cubicBezTo>
                      <a:pt x="168315" y="11970"/>
                      <a:pt x="156240" y="0"/>
                      <a:pt x="141411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0E8E961-7C87-8680-00EA-8E9B3B79A627}"/>
                  </a:ext>
                </a:extLst>
              </p:cNvPr>
              <p:cNvSpPr/>
              <p:nvPr/>
            </p:nvSpPr>
            <p:spPr>
              <a:xfrm>
                <a:off x="7235755" y="5949144"/>
                <a:ext cx="168315" cy="47453"/>
              </a:xfrm>
              <a:custGeom>
                <a:avLst/>
                <a:gdLst>
                  <a:gd name="connsiteX0" fmla="*/ 141305 w 168315"/>
                  <a:gd name="connsiteY0" fmla="*/ 0 h 47453"/>
                  <a:gd name="connsiteX1" fmla="*/ 26905 w 168315"/>
                  <a:gd name="connsiteY1" fmla="*/ 0 h 47453"/>
                  <a:gd name="connsiteX2" fmla="*/ 0 w 168315"/>
                  <a:gd name="connsiteY2" fmla="*/ 26905 h 47453"/>
                  <a:gd name="connsiteX3" fmla="*/ 0 w 168315"/>
                  <a:gd name="connsiteY3" fmla="*/ 47454 h 47453"/>
                  <a:gd name="connsiteX4" fmla="*/ 168315 w 168315"/>
                  <a:gd name="connsiteY4" fmla="*/ 47454 h 47453"/>
                  <a:gd name="connsiteX5" fmla="*/ 168315 w 168315"/>
                  <a:gd name="connsiteY5" fmla="*/ 26905 h 47453"/>
                  <a:gd name="connsiteX6" fmla="*/ 141411 w 168315"/>
                  <a:gd name="connsiteY6" fmla="*/ 0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315" h="47453">
                    <a:moveTo>
                      <a:pt x="141305" y="0"/>
                    </a:moveTo>
                    <a:lnTo>
                      <a:pt x="26905" y="0"/>
                    </a:lnTo>
                    <a:cubicBezTo>
                      <a:pt x="11970" y="0"/>
                      <a:pt x="0" y="12076"/>
                      <a:pt x="0" y="26905"/>
                    </a:cubicBezTo>
                    <a:lnTo>
                      <a:pt x="0" y="47454"/>
                    </a:lnTo>
                    <a:lnTo>
                      <a:pt x="168315" y="47454"/>
                    </a:lnTo>
                    <a:lnTo>
                      <a:pt x="168315" y="26905"/>
                    </a:lnTo>
                    <a:cubicBezTo>
                      <a:pt x="168315" y="11970"/>
                      <a:pt x="156240" y="0"/>
                      <a:pt x="141411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C4D7A50B-2E73-B8A7-D01D-17311AF0D9F7}"/>
                </a:ext>
              </a:extLst>
            </p:cNvPr>
            <p:cNvSpPr/>
            <p:nvPr/>
          </p:nvSpPr>
          <p:spPr>
            <a:xfrm>
              <a:off x="6019521" y="6356106"/>
              <a:ext cx="18642" cy="31565"/>
            </a:xfrm>
            <a:custGeom>
              <a:avLst/>
              <a:gdLst>
                <a:gd name="connsiteX0" fmla="*/ 18643 w 18642"/>
                <a:gd name="connsiteY0" fmla="*/ 15783 h 31565"/>
                <a:gd name="connsiteX1" fmla="*/ 9321 w 18642"/>
                <a:gd name="connsiteY1" fmla="*/ 31565 h 31565"/>
                <a:gd name="connsiteX2" fmla="*/ 0 w 18642"/>
                <a:gd name="connsiteY2" fmla="*/ 15783 h 31565"/>
                <a:gd name="connsiteX3" fmla="*/ 9321 w 18642"/>
                <a:gd name="connsiteY3" fmla="*/ 0 h 31565"/>
                <a:gd name="connsiteX4" fmla="*/ 18643 w 18642"/>
                <a:gd name="connsiteY4" fmla="*/ 15783 h 3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2" h="31565">
                  <a:moveTo>
                    <a:pt x="18643" y="15783"/>
                  </a:moveTo>
                  <a:cubicBezTo>
                    <a:pt x="18643" y="24499"/>
                    <a:pt x="14469" y="31565"/>
                    <a:pt x="9321" y="31565"/>
                  </a:cubicBezTo>
                  <a:cubicBezTo>
                    <a:pt x="4173" y="31565"/>
                    <a:pt x="0" y="24499"/>
                    <a:pt x="0" y="15783"/>
                  </a:cubicBezTo>
                  <a:cubicBezTo>
                    <a:pt x="0" y="7066"/>
                    <a:pt x="4173" y="0"/>
                    <a:pt x="9321" y="0"/>
                  </a:cubicBezTo>
                  <a:cubicBezTo>
                    <a:pt x="14469" y="0"/>
                    <a:pt x="18643" y="7066"/>
                    <a:pt x="18643" y="157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70F72C8-7C8A-B5CC-3310-A6E2E0B5AA59}"/>
                </a:ext>
              </a:extLst>
            </p:cNvPr>
            <p:cNvSpPr/>
            <p:nvPr/>
          </p:nvSpPr>
          <p:spPr>
            <a:xfrm>
              <a:off x="7132267" y="6356106"/>
              <a:ext cx="18642" cy="31565"/>
            </a:xfrm>
            <a:custGeom>
              <a:avLst/>
              <a:gdLst>
                <a:gd name="connsiteX0" fmla="*/ 18643 w 18642"/>
                <a:gd name="connsiteY0" fmla="*/ 15783 h 31565"/>
                <a:gd name="connsiteX1" fmla="*/ 9322 w 18642"/>
                <a:gd name="connsiteY1" fmla="*/ 31565 h 31565"/>
                <a:gd name="connsiteX2" fmla="*/ 0 w 18642"/>
                <a:gd name="connsiteY2" fmla="*/ 15783 h 31565"/>
                <a:gd name="connsiteX3" fmla="*/ 9322 w 18642"/>
                <a:gd name="connsiteY3" fmla="*/ 0 h 31565"/>
                <a:gd name="connsiteX4" fmla="*/ 18643 w 18642"/>
                <a:gd name="connsiteY4" fmla="*/ 15783 h 3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2" h="31565">
                  <a:moveTo>
                    <a:pt x="18643" y="15783"/>
                  </a:moveTo>
                  <a:cubicBezTo>
                    <a:pt x="18643" y="24499"/>
                    <a:pt x="14470" y="31565"/>
                    <a:pt x="9322" y="31565"/>
                  </a:cubicBezTo>
                  <a:cubicBezTo>
                    <a:pt x="4173" y="31565"/>
                    <a:pt x="0" y="24499"/>
                    <a:pt x="0" y="15783"/>
                  </a:cubicBezTo>
                  <a:cubicBezTo>
                    <a:pt x="0" y="7066"/>
                    <a:pt x="4173" y="0"/>
                    <a:pt x="9322" y="0"/>
                  </a:cubicBezTo>
                  <a:cubicBezTo>
                    <a:pt x="14470" y="0"/>
                    <a:pt x="18643" y="7066"/>
                    <a:pt x="18643" y="157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FCD5739A-FBF2-EE90-114D-E943A630BAD3}"/>
              </a:ext>
            </a:extLst>
          </p:cNvPr>
          <p:cNvSpPr txBox="1"/>
          <p:nvPr/>
        </p:nvSpPr>
        <p:spPr>
          <a:xfrm>
            <a:off x="994063" y="4912368"/>
            <a:ext cx="491335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A school for rapping!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CED208A-C1C6-019B-A941-63524900ACE5}"/>
              </a:ext>
            </a:extLst>
          </p:cNvPr>
          <p:cNvSpPr txBox="1"/>
          <p:nvPr/>
        </p:nvSpPr>
        <p:spPr>
          <a:xfrm>
            <a:off x="2547259" y="5516338"/>
            <a:ext cx="401216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>
                <a:sym typeface="Monotype Corsiva"/>
              </a:rPr>
              <a:t>How divine…</a:t>
            </a:r>
            <a:endParaRPr lang="en-GB" dirty="0"/>
          </a:p>
        </p:txBody>
      </p:sp>
      <p:pic>
        <p:nvPicPr>
          <p:cNvPr id="1651" name="Graphic 1650">
            <a:extLst>
              <a:ext uri="{FF2B5EF4-FFF2-40B4-BE49-F238E27FC236}">
                <a16:creationId xmlns:a16="http://schemas.microsoft.com/office/drawing/2014/main" id="{3AD665B1-412C-7FF7-508D-5524F5633B7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253121" y="2041362"/>
            <a:ext cx="1657350" cy="2028825"/>
          </a:xfrm>
          <a:prstGeom prst="rect">
            <a:avLst/>
          </a:prstGeom>
        </p:spPr>
      </p:pic>
      <p:grpSp>
        <p:nvGrpSpPr>
          <p:cNvPr id="352" name="Graphic 8">
            <a:extLst>
              <a:ext uri="{FF2B5EF4-FFF2-40B4-BE49-F238E27FC236}">
                <a16:creationId xmlns:a16="http://schemas.microsoft.com/office/drawing/2014/main" id="{4894FB10-CB03-81DA-EF80-267E61078AE5}"/>
              </a:ext>
            </a:extLst>
          </p:cNvPr>
          <p:cNvGrpSpPr/>
          <p:nvPr/>
        </p:nvGrpSpPr>
        <p:grpSpPr>
          <a:xfrm>
            <a:off x="8211115" y="3143415"/>
            <a:ext cx="2234599" cy="1378632"/>
            <a:chOff x="8211115" y="3143415"/>
            <a:chExt cx="2234599" cy="1378632"/>
          </a:xfrm>
        </p:grpSpPr>
        <p:grpSp>
          <p:nvGrpSpPr>
            <p:cNvPr id="353" name="Graphic 8">
              <a:extLst>
                <a:ext uri="{FF2B5EF4-FFF2-40B4-BE49-F238E27FC236}">
                  <a16:creationId xmlns:a16="http://schemas.microsoft.com/office/drawing/2014/main" id="{07528F09-92DE-4701-81F4-12C49EDB3E28}"/>
                </a:ext>
              </a:extLst>
            </p:cNvPr>
            <p:cNvGrpSpPr/>
            <p:nvPr/>
          </p:nvGrpSpPr>
          <p:grpSpPr>
            <a:xfrm>
              <a:off x="8211115" y="3143415"/>
              <a:ext cx="1783463" cy="1188040"/>
              <a:chOff x="8211115" y="3143415"/>
              <a:chExt cx="1783463" cy="1188040"/>
            </a:xfrm>
          </p:grpSpPr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56F37EE7-D9B4-1271-6689-639FCF38279A}"/>
                  </a:ext>
                </a:extLst>
              </p:cNvPr>
              <p:cNvSpPr/>
              <p:nvPr/>
            </p:nvSpPr>
            <p:spPr>
              <a:xfrm>
                <a:off x="9034473" y="4094829"/>
                <a:ext cx="131453" cy="177211"/>
              </a:xfrm>
              <a:custGeom>
                <a:avLst/>
                <a:gdLst>
                  <a:gd name="connsiteX0" fmla="*/ 0 w 131453"/>
                  <a:gd name="connsiteY0" fmla="*/ 0 h 177211"/>
                  <a:gd name="connsiteX1" fmla="*/ 131453 w 131453"/>
                  <a:gd name="connsiteY1" fmla="*/ 0 h 177211"/>
                  <a:gd name="connsiteX2" fmla="*/ 131453 w 131453"/>
                  <a:gd name="connsiteY2" fmla="*/ 177212 h 177211"/>
                  <a:gd name="connsiteX3" fmla="*/ 0 w 131453"/>
                  <a:gd name="connsiteY3" fmla="*/ 177212 h 17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453" h="177211">
                    <a:moveTo>
                      <a:pt x="0" y="0"/>
                    </a:moveTo>
                    <a:lnTo>
                      <a:pt x="131453" y="0"/>
                    </a:lnTo>
                    <a:lnTo>
                      <a:pt x="131453" y="177212"/>
                    </a:lnTo>
                    <a:lnTo>
                      <a:pt x="0" y="177212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7A1DD584-2B60-633A-6217-E2DA27C5D86A}"/>
                  </a:ext>
                </a:extLst>
              </p:cNvPr>
              <p:cNvSpPr/>
              <p:nvPr/>
            </p:nvSpPr>
            <p:spPr>
              <a:xfrm>
                <a:off x="9049514" y="4103621"/>
                <a:ext cx="131453" cy="177211"/>
              </a:xfrm>
              <a:custGeom>
                <a:avLst/>
                <a:gdLst>
                  <a:gd name="connsiteX0" fmla="*/ 0 w 131453"/>
                  <a:gd name="connsiteY0" fmla="*/ 0 h 177211"/>
                  <a:gd name="connsiteX1" fmla="*/ 131453 w 131453"/>
                  <a:gd name="connsiteY1" fmla="*/ 0 h 177211"/>
                  <a:gd name="connsiteX2" fmla="*/ 131453 w 131453"/>
                  <a:gd name="connsiteY2" fmla="*/ 177212 h 177211"/>
                  <a:gd name="connsiteX3" fmla="*/ 0 w 131453"/>
                  <a:gd name="connsiteY3" fmla="*/ 177212 h 17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453" h="177211">
                    <a:moveTo>
                      <a:pt x="0" y="0"/>
                    </a:moveTo>
                    <a:lnTo>
                      <a:pt x="131453" y="0"/>
                    </a:lnTo>
                    <a:lnTo>
                      <a:pt x="131453" y="177212"/>
                    </a:lnTo>
                    <a:lnTo>
                      <a:pt x="0" y="177212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14BB12FE-FFF2-717D-4B7E-464BBCB6067B}"/>
                  </a:ext>
                </a:extLst>
              </p:cNvPr>
              <p:cNvSpPr/>
              <p:nvPr/>
            </p:nvSpPr>
            <p:spPr>
              <a:xfrm>
                <a:off x="8211115" y="3143415"/>
                <a:ext cx="663198" cy="1009672"/>
              </a:xfrm>
              <a:custGeom>
                <a:avLst/>
                <a:gdLst>
                  <a:gd name="connsiteX0" fmla="*/ 0 w 663198"/>
                  <a:gd name="connsiteY0" fmla="*/ 0 h 1009672"/>
                  <a:gd name="connsiteX1" fmla="*/ 0 w 663198"/>
                  <a:gd name="connsiteY1" fmla="*/ 979166 h 1009672"/>
                  <a:gd name="connsiteX2" fmla="*/ 30507 w 663198"/>
                  <a:gd name="connsiteY2" fmla="*/ 1009672 h 1009672"/>
                  <a:gd name="connsiteX3" fmla="*/ 663198 w 663198"/>
                  <a:gd name="connsiteY3" fmla="*/ 656308 h 1009672"/>
                  <a:gd name="connsiteX4" fmla="*/ 6885 w 663198"/>
                  <a:gd name="connsiteY4" fmla="*/ 0 h 1009672"/>
                  <a:gd name="connsiteX5" fmla="*/ 0 w 663198"/>
                  <a:gd name="connsiteY5" fmla="*/ 0 h 1009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3198" h="1009672">
                    <a:moveTo>
                      <a:pt x="0" y="0"/>
                    </a:moveTo>
                    <a:lnTo>
                      <a:pt x="0" y="979166"/>
                    </a:lnTo>
                    <a:lnTo>
                      <a:pt x="30507" y="1009672"/>
                    </a:lnTo>
                    <a:lnTo>
                      <a:pt x="663198" y="656308"/>
                    </a:lnTo>
                    <a:lnTo>
                      <a:pt x="68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8633CAF6-ABE5-82A5-9B6A-058C55C6DD6B}"/>
                  </a:ext>
                </a:extLst>
              </p:cNvPr>
              <p:cNvSpPr/>
              <p:nvPr/>
            </p:nvSpPr>
            <p:spPr>
              <a:xfrm>
                <a:off x="8218001" y="3143415"/>
                <a:ext cx="1776578" cy="656308"/>
              </a:xfrm>
              <a:custGeom>
                <a:avLst/>
                <a:gdLst>
                  <a:gd name="connsiteX0" fmla="*/ 1745966 w 1776578"/>
                  <a:gd name="connsiteY0" fmla="*/ 0 h 656308"/>
                  <a:gd name="connsiteX1" fmla="*/ 0 w 1776578"/>
                  <a:gd name="connsiteY1" fmla="*/ 0 h 656308"/>
                  <a:gd name="connsiteX2" fmla="*/ 656313 w 1776578"/>
                  <a:gd name="connsiteY2" fmla="*/ 656308 h 656308"/>
                  <a:gd name="connsiteX3" fmla="*/ 1776579 w 1776578"/>
                  <a:gd name="connsiteY3" fmla="*/ 30506 h 656308"/>
                  <a:gd name="connsiteX4" fmla="*/ 1745966 w 1776578"/>
                  <a:gd name="connsiteY4" fmla="*/ 0 h 65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578" h="656308">
                    <a:moveTo>
                      <a:pt x="1745966" y="0"/>
                    </a:moveTo>
                    <a:lnTo>
                      <a:pt x="0" y="0"/>
                    </a:lnTo>
                    <a:lnTo>
                      <a:pt x="656313" y="656308"/>
                    </a:lnTo>
                    <a:lnTo>
                      <a:pt x="1776579" y="30506"/>
                    </a:lnTo>
                    <a:lnTo>
                      <a:pt x="1745966" y="0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EE1F2AD2-880B-0159-CEEE-D26E9BCECB3B}"/>
                  </a:ext>
                </a:extLst>
              </p:cNvPr>
              <p:cNvSpPr/>
              <p:nvPr/>
            </p:nvSpPr>
            <p:spPr>
              <a:xfrm>
                <a:off x="8241622" y="3173921"/>
                <a:ext cx="1752851" cy="979166"/>
              </a:xfrm>
              <a:custGeom>
                <a:avLst/>
                <a:gdLst>
                  <a:gd name="connsiteX0" fmla="*/ 0 w 1752851"/>
                  <a:gd name="connsiteY0" fmla="*/ 0 h 979166"/>
                  <a:gd name="connsiteX1" fmla="*/ 1752851 w 1752851"/>
                  <a:gd name="connsiteY1" fmla="*/ 0 h 979166"/>
                  <a:gd name="connsiteX2" fmla="*/ 1752851 w 1752851"/>
                  <a:gd name="connsiteY2" fmla="*/ 979167 h 979166"/>
                  <a:gd name="connsiteX3" fmla="*/ 0 w 1752851"/>
                  <a:gd name="connsiteY3" fmla="*/ 979167 h 979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851" h="979166">
                    <a:moveTo>
                      <a:pt x="0" y="0"/>
                    </a:moveTo>
                    <a:lnTo>
                      <a:pt x="1752851" y="0"/>
                    </a:lnTo>
                    <a:lnTo>
                      <a:pt x="1752851" y="979167"/>
                    </a:lnTo>
                    <a:lnTo>
                      <a:pt x="0" y="979167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336E586B-72FB-CA76-E4D4-E3F629B1861A}"/>
                  </a:ext>
                </a:extLst>
              </p:cNvPr>
              <p:cNvSpPr/>
              <p:nvPr/>
            </p:nvSpPr>
            <p:spPr>
              <a:xfrm>
                <a:off x="8850375" y="4260389"/>
                <a:ext cx="479947" cy="68215"/>
              </a:xfrm>
              <a:custGeom>
                <a:avLst/>
                <a:gdLst>
                  <a:gd name="connsiteX0" fmla="*/ 55505 w 479947"/>
                  <a:gd name="connsiteY0" fmla="*/ 68215 h 68215"/>
                  <a:gd name="connsiteX1" fmla="*/ 0 w 479947"/>
                  <a:gd name="connsiteY1" fmla="*/ 28918 h 68215"/>
                  <a:gd name="connsiteX2" fmla="*/ 0 w 479947"/>
                  <a:gd name="connsiteY2" fmla="*/ 0 h 68215"/>
                  <a:gd name="connsiteX3" fmla="*/ 479947 w 479947"/>
                  <a:gd name="connsiteY3" fmla="*/ 0 h 68215"/>
                  <a:gd name="connsiteX4" fmla="*/ 55505 w 479947"/>
                  <a:gd name="connsiteY4" fmla="*/ 68215 h 6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947" h="68215">
                    <a:moveTo>
                      <a:pt x="55505" y="68215"/>
                    </a:moveTo>
                    <a:lnTo>
                      <a:pt x="0" y="28918"/>
                    </a:lnTo>
                    <a:lnTo>
                      <a:pt x="0" y="0"/>
                    </a:lnTo>
                    <a:lnTo>
                      <a:pt x="479947" y="0"/>
                    </a:lnTo>
                    <a:lnTo>
                      <a:pt x="55505" y="68215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D9B485D7-E65C-987F-9088-FE948ED0D4BC}"/>
                  </a:ext>
                </a:extLst>
              </p:cNvPr>
              <p:cNvSpPr/>
              <p:nvPr/>
            </p:nvSpPr>
            <p:spPr>
              <a:xfrm>
                <a:off x="8905879" y="4300534"/>
                <a:ext cx="479841" cy="28069"/>
              </a:xfrm>
              <a:custGeom>
                <a:avLst/>
                <a:gdLst>
                  <a:gd name="connsiteX0" fmla="*/ 0 w 479841"/>
                  <a:gd name="connsiteY0" fmla="*/ 0 h 28069"/>
                  <a:gd name="connsiteX1" fmla="*/ 479842 w 479841"/>
                  <a:gd name="connsiteY1" fmla="*/ 0 h 28069"/>
                  <a:gd name="connsiteX2" fmla="*/ 479842 w 479841"/>
                  <a:gd name="connsiteY2" fmla="*/ 28070 h 28069"/>
                  <a:gd name="connsiteX3" fmla="*/ 0 w 479841"/>
                  <a:gd name="connsiteY3" fmla="*/ 28070 h 2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841" h="28069">
                    <a:moveTo>
                      <a:pt x="0" y="0"/>
                    </a:moveTo>
                    <a:lnTo>
                      <a:pt x="479842" y="0"/>
                    </a:lnTo>
                    <a:lnTo>
                      <a:pt x="479842" y="28070"/>
                    </a:lnTo>
                    <a:lnTo>
                      <a:pt x="0" y="28070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0CF8681-DFE7-1BDE-0A11-8F0BBFFD71B2}"/>
                  </a:ext>
                </a:extLst>
              </p:cNvPr>
              <p:cNvSpPr/>
              <p:nvPr/>
            </p:nvSpPr>
            <p:spPr>
              <a:xfrm>
                <a:off x="8850375" y="4260389"/>
                <a:ext cx="535452" cy="40145"/>
              </a:xfrm>
              <a:custGeom>
                <a:avLst/>
                <a:gdLst>
                  <a:gd name="connsiteX0" fmla="*/ 535452 w 535452"/>
                  <a:gd name="connsiteY0" fmla="*/ 40145 h 40145"/>
                  <a:gd name="connsiteX1" fmla="*/ 55505 w 535452"/>
                  <a:gd name="connsiteY1" fmla="*/ 40145 h 40145"/>
                  <a:gd name="connsiteX2" fmla="*/ 0 w 535452"/>
                  <a:gd name="connsiteY2" fmla="*/ 0 h 40145"/>
                  <a:gd name="connsiteX3" fmla="*/ 479947 w 535452"/>
                  <a:gd name="connsiteY3" fmla="*/ 0 h 40145"/>
                  <a:gd name="connsiteX4" fmla="*/ 535452 w 535452"/>
                  <a:gd name="connsiteY4" fmla="*/ 40145 h 4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452" h="40145">
                    <a:moveTo>
                      <a:pt x="535452" y="40145"/>
                    </a:moveTo>
                    <a:lnTo>
                      <a:pt x="55505" y="40145"/>
                    </a:lnTo>
                    <a:lnTo>
                      <a:pt x="0" y="0"/>
                    </a:lnTo>
                    <a:lnTo>
                      <a:pt x="479947" y="0"/>
                    </a:lnTo>
                    <a:lnTo>
                      <a:pt x="535452" y="40145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62" name="Graphic 8">
              <a:extLst>
                <a:ext uri="{FF2B5EF4-FFF2-40B4-BE49-F238E27FC236}">
                  <a16:creationId xmlns:a16="http://schemas.microsoft.com/office/drawing/2014/main" id="{577C279B-649E-DFA2-C87E-6A595322D5A0}"/>
                </a:ext>
              </a:extLst>
            </p:cNvPr>
            <p:cNvGrpSpPr/>
            <p:nvPr/>
          </p:nvGrpSpPr>
          <p:grpSpPr>
            <a:xfrm>
              <a:off x="9145694" y="4343646"/>
              <a:ext cx="1300021" cy="175514"/>
              <a:chOff x="9145694" y="4343646"/>
              <a:chExt cx="1300021" cy="175514"/>
            </a:xfrm>
          </p:grpSpPr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62413A32-B9C9-5FD9-52D9-34853CB393BB}"/>
                  </a:ext>
                </a:extLst>
              </p:cNvPr>
              <p:cNvSpPr/>
              <p:nvPr/>
            </p:nvSpPr>
            <p:spPr>
              <a:xfrm>
                <a:off x="9145694" y="4353073"/>
                <a:ext cx="1165284" cy="165666"/>
              </a:xfrm>
              <a:custGeom>
                <a:avLst/>
                <a:gdLst>
                  <a:gd name="connsiteX0" fmla="*/ 134843 w 1165284"/>
                  <a:gd name="connsiteY0" fmla="*/ 165666 h 165666"/>
                  <a:gd name="connsiteX1" fmla="*/ 0 w 1165284"/>
                  <a:gd name="connsiteY1" fmla="*/ 70016 h 165666"/>
                  <a:gd name="connsiteX2" fmla="*/ 0 w 1165284"/>
                  <a:gd name="connsiteY2" fmla="*/ 0 h 165666"/>
                  <a:gd name="connsiteX3" fmla="*/ 1165284 w 1165284"/>
                  <a:gd name="connsiteY3" fmla="*/ 0 h 165666"/>
                  <a:gd name="connsiteX4" fmla="*/ 134843 w 1165284"/>
                  <a:gd name="connsiteY4" fmla="*/ 165666 h 165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5284" h="165666">
                    <a:moveTo>
                      <a:pt x="134843" y="165666"/>
                    </a:moveTo>
                    <a:lnTo>
                      <a:pt x="0" y="70016"/>
                    </a:lnTo>
                    <a:lnTo>
                      <a:pt x="0" y="0"/>
                    </a:lnTo>
                    <a:lnTo>
                      <a:pt x="1165284" y="0"/>
                    </a:lnTo>
                    <a:lnTo>
                      <a:pt x="134843" y="165666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77DC3875-EC3D-CCD9-1575-F8BCAEFCC092}"/>
                  </a:ext>
                </a:extLst>
              </p:cNvPr>
              <p:cNvSpPr/>
              <p:nvPr/>
            </p:nvSpPr>
            <p:spPr>
              <a:xfrm>
                <a:off x="9280537" y="4450523"/>
                <a:ext cx="1165178" cy="68215"/>
              </a:xfrm>
              <a:custGeom>
                <a:avLst/>
                <a:gdLst>
                  <a:gd name="connsiteX0" fmla="*/ 0 w 1165178"/>
                  <a:gd name="connsiteY0" fmla="*/ 0 h 68215"/>
                  <a:gd name="connsiteX1" fmla="*/ 1165178 w 1165178"/>
                  <a:gd name="connsiteY1" fmla="*/ 0 h 68215"/>
                  <a:gd name="connsiteX2" fmla="*/ 1165178 w 1165178"/>
                  <a:gd name="connsiteY2" fmla="*/ 68215 h 68215"/>
                  <a:gd name="connsiteX3" fmla="*/ 0 w 1165178"/>
                  <a:gd name="connsiteY3" fmla="*/ 68215 h 6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178" h="68215">
                    <a:moveTo>
                      <a:pt x="0" y="0"/>
                    </a:moveTo>
                    <a:lnTo>
                      <a:pt x="1165178" y="0"/>
                    </a:lnTo>
                    <a:lnTo>
                      <a:pt x="1165178" y="68215"/>
                    </a:lnTo>
                    <a:lnTo>
                      <a:pt x="0" y="68215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B70DB12F-37AB-5780-F2C7-939617CA9088}"/>
                  </a:ext>
                </a:extLst>
              </p:cNvPr>
              <p:cNvSpPr/>
              <p:nvPr/>
            </p:nvSpPr>
            <p:spPr>
              <a:xfrm>
                <a:off x="9145694" y="4353073"/>
                <a:ext cx="1300021" cy="97450"/>
              </a:xfrm>
              <a:custGeom>
                <a:avLst/>
                <a:gdLst>
                  <a:gd name="connsiteX0" fmla="*/ 1300021 w 1300021"/>
                  <a:gd name="connsiteY0" fmla="*/ 97451 h 97450"/>
                  <a:gd name="connsiteX1" fmla="*/ 134843 w 1300021"/>
                  <a:gd name="connsiteY1" fmla="*/ 97451 h 97450"/>
                  <a:gd name="connsiteX2" fmla="*/ 0 w 1300021"/>
                  <a:gd name="connsiteY2" fmla="*/ 0 h 97450"/>
                  <a:gd name="connsiteX3" fmla="*/ 1165284 w 1300021"/>
                  <a:gd name="connsiteY3" fmla="*/ 0 h 97450"/>
                  <a:gd name="connsiteX4" fmla="*/ 1300021 w 1300021"/>
                  <a:gd name="connsiteY4" fmla="*/ 97451 h 9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0021" h="97450">
                    <a:moveTo>
                      <a:pt x="1300021" y="97451"/>
                    </a:moveTo>
                    <a:lnTo>
                      <a:pt x="134843" y="97451"/>
                    </a:lnTo>
                    <a:lnTo>
                      <a:pt x="0" y="0"/>
                    </a:lnTo>
                    <a:lnTo>
                      <a:pt x="1165284" y="0"/>
                    </a:lnTo>
                    <a:lnTo>
                      <a:pt x="1300021" y="97451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6" name="Graphic 8">
                <a:extLst>
                  <a:ext uri="{FF2B5EF4-FFF2-40B4-BE49-F238E27FC236}">
                    <a16:creationId xmlns:a16="http://schemas.microsoft.com/office/drawing/2014/main" id="{500F6896-9BF7-2ED5-B6A1-3947591F8AF8}"/>
                  </a:ext>
                </a:extLst>
              </p:cNvPr>
              <p:cNvGrpSpPr/>
              <p:nvPr/>
            </p:nvGrpSpPr>
            <p:grpSpPr>
              <a:xfrm>
                <a:off x="9180120" y="4343646"/>
                <a:ext cx="77325" cy="42046"/>
                <a:chOff x="9180120" y="4343646"/>
                <a:chExt cx="77325" cy="42046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B0A39CA5-5795-24E2-232C-EECED8351906}"/>
                    </a:ext>
                  </a:extLst>
                </p:cNvPr>
                <p:cNvSpPr/>
                <p:nvPr/>
              </p:nvSpPr>
              <p:spPr>
                <a:xfrm>
                  <a:off x="9180120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1531D3C5-EABE-0C32-9598-7D1736E69567}"/>
                    </a:ext>
                  </a:extLst>
                </p:cNvPr>
                <p:cNvSpPr/>
                <p:nvPr/>
              </p:nvSpPr>
              <p:spPr>
                <a:xfrm>
                  <a:off x="9217406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C55A8944-F541-F06C-A0FB-7A594D4CA655}"/>
                    </a:ext>
                  </a:extLst>
                </p:cNvPr>
                <p:cNvSpPr/>
                <p:nvPr/>
              </p:nvSpPr>
              <p:spPr>
                <a:xfrm>
                  <a:off x="9180120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0" name="Graphic 8">
                <a:extLst>
                  <a:ext uri="{FF2B5EF4-FFF2-40B4-BE49-F238E27FC236}">
                    <a16:creationId xmlns:a16="http://schemas.microsoft.com/office/drawing/2014/main" id="{C6257A5C-1B81-74CC-73D0-FAAC48AE9C11}"/>
                  </a:ext>
                </a:extLst>
              </p:cNvPr>
              <p:cNvGrpSpPr/>
              <p:nvPr/>
            </p:nvGrpSpPr>
            <p:grpSpPr>
              <a:xfrm>
                <a:off x="10193083" y="4343646"/>
                <a:ext cx="77431" cy="42046"/>
                <a:chOff x="10193083" y="4343646"/>
                <a:chExt cx="77431" cy="42046"/>
              </a:xfrm>
            </p:grpSpPr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9FE6D3A0-7BF6-36E3-6BCD-BFC3E957EA98}"/>
                    </a:ext>
                  </a:extLst>
                </p:cNvPr>
                <p:cNvSpPr/>
                <p:nvPr/>
              </p:nvSpPr>
              <p:spPr>
                <a:xfrm>
                  <a:off x="10193083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4BB74128-E757-F221-393C-D6CA5AA2AE07}"/>
                    </a:ext>
                  </a:extLst>
                </p:cNvPr>
                <p:cNvSpPr/>
                <p:nvPr/>
              </p:nvSpPr>
              <p:spPr>
                <a:xfrm>
                  <a:off x="10230369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9F97DB16-F671-0F64-C6B7-6D3E34566ADB}"/>
                    </a:ext>
                  </a:extLst>
                </p:cNvPr>
                <p:cNvSpPr/>
                <p:nvPr/>
              </p:nvSpPr>
              <p:spPr>
                <a:xfrm>
                  <a:off x="10193083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4" name="Graphic 8">
                <a:extLst>
                  <a:ext uri="{FF2B5EF4-FFF2-40B4-BE49-F238E27FC236}">
                    <a16:creationId xmlns:a16="http://schemas.microsoft.com/office/drawing/2014/main" id="{A57AED98-A4E2-719C-A57B-7A607FC828C0}"/>
                  </a:ext>
                </a:extLst>
              </p:cNvPr>
              <p:cNvGrpSpPr/>
              <p:nvPr/>
            </p:nvGrpSpPr>
            <p:grpSpPr>
              <a:xfrm>
                <a:off x="10139803" y="4343646"/>
                <a:ext cx="77325" cy="42046"/>
                <a:chOff x="10139803" y="4343646"/>
                <a:chExt cx="77325" cy="42046"/>
              </a:xfrm>
            </p:grpSpPr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0EDF9A1B-D984-E4F4-BBE0-ADD24538FDAA}"/>
                    </a:ext>
                  </a:extLst>
                </p:cNvPr>
                <p:cNvSpPr/>
                <p:nvPr/>
              </p:nvSpPr>
              <p:spPr>
                <a:xfrm>
                  <a:off x="10139803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FAA45772-B71B-3C4F-2667-77ED10AA2539}"/>
                    </a:ext>
                  </a:extLst>
                </p:cNvPr>
                <p:cNvSpPr/>
                <p:nvPr/>
              </p:nvSpPr>
              <p:spPr>
                <a:xfrm>
                  <a:off x="10177089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D87E9A3E-160A-A7DF-F7E5-7CF4FEBBF435}"/>
                    </a:ext>
                  </a:extLst>
                </p:cNvPr>
                <p:cNvSpPr/>
                <p:nvPr/>
              </p:nvSpPr>
              <p:spPr>
                <a:xfrm>
                  <a:off x="10139803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8" name="Graphic 8">
                <a:extLst>
                  <a:ext uri="{FF2B5EF4-FFF2-40B4-BE49-F238E27FC236}">
                    <a16:creationId xmlns:a16="http://schemas.microsoft.com/office/drawing/2014/main" id="{293A71BD-8686-56CC-C69B-0CF125C6728E}"/>
                  </a:ext>
                </a:extLst>
              </p:cNvPr>
              <p:cNvGrpSpPr/>
              <p:nvPr/>
            </p:nvGrpSpPr>
            <p:grpSpPr>
              <a:xfrm>
                <a:off x="10086522" y="4343646"/>
                <a:ext cx="77325" cy="42046"/>
                <a:chOff x="10086522" y="4343646"/>
                <a:chExt cx="77325" cy="42046"/>
              </a:xfrm>
            </p:grpSpPr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DF46415D-E151-BCF5-F07F-DD2C424FED47}"/>
                    </a:ext>
                  </a:extLst>
                </p:cNvPr>
                <p:cNvSpPr/>
                <p:nvPr/>
              </p:nvSpPr>
              <p:spPr>
                <a:xfrm>
                  <a:off x="10086522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7EC9C37-9BED-F7EE-14AB-2A67B4033F3A}"/>
                    </a:ext>
                  </a:extLst>
                </p:cNvPr>
                <p:cNvSpPr/>
                <p:nvPr/>
              </p:nvSpPr>
              <p:spPr>
                <a:xfrm>
                  <a:off x="10123702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AB0F0C2C-916D-7450-8B9E-AC00083F96FB}"/>
                    </a:ext>
                  </a:extLst>
                </p:cNvPr>
                <p:cNvSpPr/>
                <p:nvPr/>
              </p:nvSpPr>
              <p:spPr>
                <a:xfrm>
                  <a:off x="10086522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4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4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2" name="Graphic 8">
                <a:extLst>
                  <a:ext uri="{FF2B5EF4-FFF2-40B4-BE49-F238E27FC236}">
                    <a16:creationId xmlns:a16="http://schemas.microsoft.com/office/drawing/2014/main" id="{08C45BBE-EE6C-CA5A-4408-EB0180009962}"/>
                  </a:ext>
                </a:extLst>
              </p:cNvPr>
              <p:cNvGrpSpPr/>
              <p:nvPr/>
            </p:nvGrpSpPr>
            <p:grpSpPr>
              <a:xfrm>
                <a:off x="10033136" y="4343646"/>
                <a:ext cx="77431" cy="42046"/>
                <a:chOff x="10033136" y="4343646"/>
                <a:chExt cx="77431" cy="42046"/>
              </a:xfrm>
            </p:grpSpPr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37448DBA-0646-4A5D-E4B1-548747B5285A}"/>
                    </a:ext>
                  </a:extLst>
                </p:cNvPr>
                <p:cNvSpPr/>
                <p:nvPr/>
              </p:nvSpPr>
              <p:spPr>
                <a:xfrm>
                  <a:off x="10033136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968BFDE1-2B5F-BD3C-95A0-9E10F6BD216F}"/>
                    </a:ext>
                  </a:extLst>
                </p:cNvPr>
                <p:cNvSpPr/>
                <p:nvPr/>
              </p:nvSpPr>
              <p:spPr>
                <a:xfrm>
                  <a:off x="10070422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605B3A25-4173-178F-C6E5-4E37A0F34DF4}"/>
                    </a:ext>
                  </a:extLst>
                </p:cNvPr>
                <p:cNvSpPr/>
                <p:nvPr/>
              </p:nvSpPr>
              <p:spPr>
                <a:xfrm>
                  <a:off x="10033136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6" name="Graphic 8">
                <a:extLst>
                  <a:ext uri="{FF2B5EF4-FFF2-40B4-BE49-F238E27FC236}">
                    <a16:creationId xmlns:a16="http://schemas.microsoft.com/office/drawing/2014/main" id="{0B9B210C-3CFB-A7B7-48B7-E8955C8B716D}"/>
                  </a:ext>
                </a:extLst>
              </p:cNvPr>
              <p:cNvGrpSpPr/>
              <p:nvPr/>
            </p:nvGrpSpPr>
            <p:grpSpPr>
              <a:xfrm>
                <a:off x="9979856" y="4343646"/>
                <a:ext cx="77325" cy="42046"/>
                <a:chOff x="9979856" y="4343646"/>
                <a:chExt cx="77325" cy="4204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E26117A5-E201-5F5D-5CFF-239C880AE09B}"/>
                    </a:ext>
                  </a:extLst>
                </p:cNvPr>
                <p:cNvSpPr/>
                <p:nvPr/>
              </p:nvSpPr>
              <p:spPr>
                <a:xfrm>
                  <a:off x="9979856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5D3AB8AB-8E5F-5DBF-C47D-3912C27438A3}"/>
                    </a:ext>
                  </a:extLst>
                </p:cNvPr>
                <p:cNvSpPr/>
                <p:nvPr/>
              </p:nvSpPr>
              <p:spPr>
                <a:xfrm>
                  <a:off x="10017142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87E3A911-51EC-FD56-6088-7F76B0D295C0}"/>
                    </a:ext>
                  </a:extLst>
                </p:cNvPr>
                <p:cNvSpPr/>
                <p:nvPr/>
              </p:nvSpPr>
              <p:spPr>
                <a:xfrm>
                  <a:off x="9979856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0" name="Graphic 8">
                <a:extLst>
                  <a:ext uri="{FF2B5EF4-FFF2-40B4-BE49-F238E27FC236}">
                    <a16:creationId xmlns:a16="http://schemas.microsoft.com/office/drawing/2014/main" id="{37867BEF-CB82-A6E6-4C46-3673C9A23CD2}"/>
                  </a:ext>
                </a:extLst>
              </p:cNvPr>
              <p:cNvGrpSpPr/>
              <p:nvPr/>
            </p:nvGrpSpPr>
            <p:grpSpPr>
              <a:xfrm>
                <a:off x="9926576" y="4343646"/>
                <a:ext cx="77325" cy="42046"/>
                <a:chOff x="9926576" y="4343646"/>
                <a:chExt cx="77325" cy="42046"/>
              </a:xfrm>
            </p:grpSpPr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17BD8864-55D9-190A-861A-571F686FF7E9}"/>
                    </a:ext>
                  </a:extLst>
                </p:cNvPr>
                <p:cNvSpPr/>
                <p:nvPr/>
              </p:nvSpPr>
              <p:spPr>
                <a:xfrm>
                  <a:off x="9926576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D015D070-2B3E-7D6E-7AE2-FBE743A4D592}"/>
                    </a:ext>
                  </a:extLst>
                </p:cNvPr>
                <p:cNvSpPr/>
                <p:nvPr/>
              </p:nvSpPr>
              <p:spPr>
                <a:xfrm>
                  <a:off x="9963755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B7DEF240-D1D4-B1F0-7638-A4F551AA47E1}"/>
                    </a:ext>
                  </a:extLst>
                </p:cNvPr>
                <p:cNvSpPr/>
                <p:nvPr/>
              </p:nvSpPr>
              <p:spPr>
                <a:xfrm>
                  <a:off x="9926576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4" name="Graphic 8">
                <a:extLst>
                  <a:ext uri="{FF2B5EF4-FFF2-40B4-BE49-F238E27FC236}">
                    <a16:creationId xmlns:a16="http://schemas.microsoft.com/office/drawing/2014/main" id="{121FCE5B-7303-DD19-F74F-9EE8F715281B}"/>
                  </a:ext>
                </a:extLst>
              </p:cNvPr>
              <p:cNvGrpSpPr/>
              <p:nvPr/>
            </p:nvGrpSpPr>
            <p:grpSpPr>
              <a:xfrm>
                <a:off x="9873189" y="4343646"/>
                <a:ext cx="77431" cy="42046"/>
                <a:chOff x="9873189" y="4343646"/>
                <a:chExt cx="77431" cy="42046"/>
              </a:xfrm>
            </p:grpSpPr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3FCCDDC9-84BD-97BE-1C71-0DEEAC53F709}"/>
                    </a:ext>
                  </a:extLst>
                </p:cNvPr>
                <p:cNvSpPr/>
                <p:nvPr/>
              </p:nvSpPr>
              <p:spPr>
                <a:xfrm>
                  <a:off x="9873189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C5BA3FF3-8B74-CE26-6FE7-58396B0A04B0}"/>
                    </a:ext>
                  </a:extLst>
                </p:cNvPr>
                <p:cNvSpPr/>
                <p:nvPr/>
              </p:nvSpPr>
              <p:spPr>
                <a:xfrm>
                  <a:off x="9910475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FAA00161-F7AA-AE46-CC03-D44346B8EA58}"/>
                    </a:ext>
                  </a:extLst>
                </p:cNvPr>
                <p:cNvSpPr/>
                <p:nvPr/>
              </p:nvSpPr>
              <p:spPr>
                <a:xfrm>
                  <a:off x="9873189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8" name="Graphic 8">
                <a:extLst>
                  <a:ext uri="{FF2B5EF4-FFF2-40B4-BE49-F238E27FC236}">
                    <a16:creationId xmlns:a16="http://schemas.microsoft.com/office/drawing/2014/main" id="{86597A5B-91B7-EF50-CB76-209348635AC4}"/>
                  </a:ext>
                </a:extLst>
              </p:cNvPr>
              <p:cNvGrpSpPr/>
              <p:nvPr/>
            </p:nvGrpSpPr>
            <p:grpSpPr>
              <a:xfrm>
                <a:off x="9819909" y="4343646"/>
                <a:ext cx="77325" cy="42046"/>
                <a:chOff x="9819909" y="4343646"/>
                <a:chExt cx="77325" cy="42046"/>
              </a:xfrm>
            </p:grpSpPr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E24A338E-184C-B937-6AF1-F0CCFBDB9812}"/>
                    </a:ext>
                  </a:extLst>
                </p:cNvPr>
                <p:cNvSpPr/>
                <p:nvPr/>
              </p:nvSpPr>
              <p:spPr>
                <a:xfrm>
                  <a:off x="9819909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D7787EA4-DC8F-D27B-D45E-B16BD8BD4C77}"/>
                    </a:ext>
                  </a:extLst>
                </p:cNvPr>
                <p:cNvSpPr/>
                <p:nvPr/>
              </p:nvSpPr>
              <p:spPr>
                <a:xfrm>
                  <a:off x="9857195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95D6758F-E4E3-B1EB-C848-0C2C8FAA7CDD}"/>
                    </a:ext>
                  </a:extLst>
                </p:cNvPr>
                <p:cNvSpPr/>
                <p:nvPr/>
              </p:nvSpPr>
              <p:spPr>
                <a:xfrm>
                  <a:off x="9819909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2" name="Graphic 8">
                <a:extLst>
                  <a:ext uri="{FF2B5EF4-FFF2-40B4-BE49-F238E27FC236}">
                    <a16:creationId xmlns:a16="http://schemas.microsoft.com/office/drawing/2014/main" id="{41885F8B-B760-C545-2832-D84FA8F9B6DC}"/>
                  </a:ext>
                </a:extLst>
              </p:cNvPr>
              <p:cNvGrpSpPr/>
              <p:nvPr/>
            </p:nvGrpSpPr>
            <p:grpSpPr>
              <a:xfrm>
                <a:off x="9766629" y="4343646"/>
                <a:ext cx="77325" cy="42046"/>
                <a:chOff x="9766629" y="4343646"/>
                <a:chExt cx="77325" cy="42046"/>
              </a:xfrm>
            </p:grpSpPr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6C99008A-904F-A33E-189D-1C56B38D786C}"/>
                    </a:ext>
                  </a:extLst>
                </p:cNvPr>
                <p:cNvSpPr/>
                <p:nvPr/>
              </p:nvSpPr>
              <p:spPr>
                <a:xfrm>
                  <a:off x="9766629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7FB7E7EC-45CA-AF87-E159-A18C3312AABD}"/>
                    </a:ext>
                  </a:extLst>
                </p:cNvPr>
                <p:cNvSpPr/>
                <p:nvPr/>
              </p:nvSpPr>
              <p:spPr>
                <a:xfrm>
                  <a:off x="9803808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530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30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8725BE3C-F4B7-D0E4-93D1-BF50621B19FB}"/>
                    </a:ext>
                  </a:extLst>
                </p:cNvPr>
                <p:cNvSpPr/>
                <p:nvPr/>
              </p:nvSpPr>
              <p:spPr>
                <a:xfrm>
                  <a:off x="9766629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6" name="Graphic 8">
                <a:extLst>
                  <a:ext uri="{FF2B5EF4-FFF2-40B4-BE49-F238E27FC236}">
                    <a16:creationId xmlns:a16="http://schemas.microsoft.com/office/drawing/2014/main" id="{FF510EAE-35E0-ADD2-DA8B-BCDFC593465D}"/>
                  </a:ext>
                </a:extLst>
              </p:cNvPr>
              <p:cNvGrpSpPr/>
              <p:nvPr/>
            </p:nvGrpSpPr>
            <p:grpSpPr>
              <a:xfrm>
                <a:off x="9713242" y="4343646"/>
                <a:ext cx="77431" cy="42046"/>
                <a:chOff x="9713242" y="4343646"/>
                <a:chExt cx="77431" cy="42046"/>
              </a:xfrm>
            </p:grpSpPr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9F162DB2-1F59-32F5-0C74-FF11214913C0}"/>
                    </a:ext>
                  </a:extLst>
                </p:cNvPr>
                <p:cNvSpPr/>
                <p:nvPr/>
              </p:nvSpPr>
              <p:spPr>
                <a:xfrm>
                  <a:off x="9713242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27623C8E-F547-9950-3768-C3D8FC4C8A96}"/>
                    </a:ext>
                  </a:extLst>
                </p:cNvPr>
                <p:cNvSpPr/>
                <p:nvPr/>
              </p:nvSpPr>
              <p:spPr>
                <a:xfrm>
                  <a:off x="9750528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6B5C3E36-8F33-CEAD-D152-AEE4A8D52996}"/>
                    </a:ext>
                  </a:extLst>
                </p:cNvPr>
                <p:cNvSpPr/>
                <p:nvPr/>
              </p:nvSpPr>
              <p:spPr>
                <a:xfrm>
                  <a:off x="9713242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9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0" name="Graphic 8">
                <a:extLst>
                  <a:ext uri="{FF2B5EF4-FFF2-40B4-BE49-F238E27FC236}">
                    <a16:creationId xmlns:a16="http://schemas.microsoft.com/office/drawing/2014/main" id="{84DD31A2-D870-D672-99DB-DE2F0ED3060D}"/>
                  </a:ext>
                </a:extLst>
              </p:cNvPr>
              <p:cNvGrpSpPr/>
              <p:nvPr/>
            </p:nvGrpSpPr>
            <p:grpSpPr>
              <a:xfrm>
                <a:off x="9659962" y="4343646"/>
                <a:ext cx="77325" cy="42046"/>
                <a:chOff x="9659962" y="4343646"/>
                <a:chExt cx="77325" cy="42046"/>
              </a:xfrm>
            </p:grpSpPr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F5D14941-EFB0-9948-D8E5-CEFD769D02EE}"/>
                    </a:ext>
                  </a:extLst>
                </p:cNvPr>
                <p:cNvSpPr/>
                <p:nvPr/>
              </p:nvSpPr>
              <p:spPr>
                <a:xfrm>
                  <a:off x="9659962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1E37E4B3-3ED5-AF0A-7BE1-9B1809D1F4DF}"/>
                    </a:ext>
                  </a:extLst>
                </p:cNvPr>
                <p:cNvSpPr/>
                <p:nvPr/>
              </p:nvSpPr>
              <p:spPr>
                <a:xfrm>
                  <a:off x="9697247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3283330C-2AB5-ADD4-E56E-6216AEC51BC9}"/>
                    </a:ext>
                  </a:extLst>
                </p:cNvPr>
                <p:cNvSpPr/>
                <p:nvPr/>
              </p:nvSpPr>
              <p:spPr>
                <a:xfrm>
                  <a:off x="9659962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4" name="Graphic 8">
                <a:extLst>
                  <a:ext uri="{FF2B5EF4-FFF2-40B4-BE49-F238E27FC236}">
                    <a16:creationId xmlns:a16="http://schemas.microsoft.com/office/drawing/2014/main" id="{ECDFFF28-05F4-2663-6068-DACC5B574E1F}"/>
                  </a:ext>
                </a:extLst>
              </p:cNvPr>
              <p:cNvGrpSpPr/>
              <p:nvPr/>
            </p:nvGrpSpPr>
            <p:grpSpPr>
              <a:xfrm>
                <a:off x="9606681" y="4343646"/>
                <a:ext cx="77325" cy="42046"/>
                <a:chOff x="9606681" y="4343646"/>
                <a:chExt cx="77325" cy="42046"/>
              </a:xfrm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519F2D12-289F-C114-CA2A-DAA55A3475E3}"/>
                    </a:ext>
                  </a:extLst>
                </p:cNvPr>
                <p:cNvSpPr/>
                <p:nvPr/>
              </p:nvSpPr>
              <p:spPr>
                <a:xfrm>
                  <a:off x="9606681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79C3E14E-184A-10D5-9693-0793F966C86D}"/>
                    </a:ext>
                  </a:extLst>
                </p:cNvPr>
                <p:cNvSpPr/>
                <p:nvPr/>
              </p:nvSpPr>
              <p:spPr>
                <a:xfrm>
                  <a:off x="9643861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A142E5C2-9B60-A96A-595C-75B666A75A5F}"/>
                    </a:ext>
                  </a:extLst>
                </p:cNvPr>
                <p:cNvSpPr/>
                <p:nvPr/>
              </p:nvSpPr>
              <p:spPr>
                <a:xfrm>
                  <a:off x="9606681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8" name="Graphic 8">
                <a:extLst>
                  <a:ext uri="{FF2B5EF4-FFF2-40B4-BE49-F238E27FC236}">
                    <a16:creationId xmlns:a16="http://schemas.microsoft.com/office/drawing/2014/main" id="{89DA82A0-433B-4601-B25B-AAF77C884897}"/>
                  </a:ext>
                </a:extLst>
              </p:cNvPr>
              <p:cNvGrpSpPr/>
              <p:nvPr/>
            </p:nvGrpSpPr>
            <p:grpSpPr>
              <a:xfrm>
                <a:off x="9553295" y="4343646"/>
                <a:ext cx="77431" cy="42046"/>
                <a:chOff x="9553295" y="4343646"/>
                <a:chExt cx="77431" cy="42046"/>
              </a:xfrm>
            </p:grpSpPr>
            <p:sp>
              <p:nvSpPr>
                <p:cNvPr id="419" name="Freeform: Shape 418">
                  <a:extLst>
                    <a:ext uri="{FF2B5EF4-FFF2-40B4-BE49-F238E27FC236}">
                      <a16:creationId xmlns:a16="http://schemas.microsoft.com/office/drawing/2014/main" id="{9C12C6D2-C305-081A-38C7-1CCC2ED254DF}"/>
                    </a:ext>
                  </a:extLst>
                </p:cNvPr>
                <p:cNvSpPr/>
                <p:nvPr/>
              </p:nvSpPr>
              <p:spPr>
                <a:xfrm>
                  <a:off x="9553295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0" name="Freeform: Shape 419">
                  <a:extLst>
                    <a:ext uri="{FF2B5EF4-FFF2-40B4-BE49-F238E27FC236}">
                      <a16:creationId xmlns:a16="http://schemas.microsoft.com/office/drawing/2014/main" id="{9C6C975B-A0A8-5428-9ED7-25391B7BC02F}"/>
                    </a:ext>
                  </a:extLst>
                </p:cNvPr>
                <p:cNvSpPr/>
                <p:nvPr/>
              </p:nvSpPr>
              <p:spPr>
                <a:xfrm>
                  <a:off x="9590580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FF3B5E38-72C3-0D58-2E21-7FD69FCDC36C}"/>
                    </a:ext>
                  </a:extLst>
                </p:cNvPr>
                <p:cNvSpPr/>
                <p:nvPr/>
              </p:nvSpPr>
              <p:spPr>
                <a:xfrm>
                  <a:off x="9553295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8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2" name="Graphic 8">
                <a:extLst>
                  <a:ext uri="{FF2B5EF4-FFF2-40B4-BE49-F238E27FC236}">
                    <a16:creationId xmlns:a16="http://schemas.microsoft.com/office/drawing/2014/main" id="{A6A42937-67BE-994F-3B0B-221189CABD7F}"/>
                  </a:ext>
                </a:extLst>
              </p:cNvPr>
              <p:cNvGrpSpPr/>
              <p:nvPr/>
            </p:nvGrpSpPr>
            <p:grpSpPr>
              <a:xfrm>
                <a:off x="9500014" y="4343646"/>
                <a:ext cx="77325" cy="42046"/>
                <a:chOff x="9500014" y="4343646"/>
                <a:chExt cx="77325" cy="42046"/>
              </a:xfrm>
            </p:grpSpPr>
            <p:sp>
              <p:nvSpPr>
                <p:cNvPr id="423" name="Freeform: Shape 422">
                  <a:extLst>
                    <a:ext uri="{FF2B5EF4-FFF2-40B4-BE49-F238E27FC236}">
                      <a16:creationId xmlns:a16="http://schemas.microsoft.com/office/drawing/2014/main" id="{B95511E0-5C43-6E26-63CE-95E865D3ED32}"/>
                    </a:ext>
                  </a:extLst>
                </p:cNvPr>
                <p:cNvSpPr/>
                <p:nvPr/>
              </p:nvSpPr>
              <p:spPr>
                <a:xfrm>
                  <a:off x="9500014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0474B2FA-91F8-E49A-8666-13853C3DE570}"/>
                    </a:ext>
                  </a:extLst>
                </p:cNvPr>
                <p:cNvSpPr/>
                <p:nvPr/>
              </p:nvSpPr>
              <p:spPr>
                <a:xfrm>
                  <a:off x="9537300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AEF5BF74-9477-650A-024A-FE27519E3CC4}"/>
                    </a:ext>
                  </a:extLst>
                </p:cNvPr>
                <p:cNvSpPr/>
                <p:nvPr/>
              </p:nvSpPr>
              <p:spPr>
                <a:xfrm>
                  <a:off x="9500014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6" name="Graphic 8">
                <a:extLst>
                  <a:ext uri="{FF2B5EF4-FFF2-40B4-BE49-F238E27FC236}">
                    <a16:creationId xmlns:a16="http://schemas.microsoft.com/office/drawing/2014/main" id="{3894F9D7-2FB2-155E-20F4-0D0A9CE93D56}"/>
                  </a:ext>
                </a:extLst>
              </p:cNvPr>
              <p:cNvGrpSpPr/>
              <p:nvPr/>
            </p:nvGrpSpPr>
            <p:grpSpPr>
              <a:xfrm>
                <a:off x="9446734" y="4343646"/>
                <a:ext cx="77325" cy="42046"/>
                <a:chOff x="9446734" y="4343646"/>
                <a:chExt cx="77325" cy="42046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6ECD919A-6364-D092-C1DA-82AE2DC81377}"/>
                    </a:ext>
                  </a:extLst>
                </p:cNvPr>
                <p:cNvSpPr/>
                <p:nvPr/>
              </p:nvSpPr>
              <p:spPr>
                <a:xfrm>
                  <a:off x="9446734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67C08AC3-D7C6-3ABC-5813-56BD78C883AC}"/>
                    </a:ext>
                  </a:extLst>
                </p:cNvPr>
                <p:cNvSpPr/>
                <p:nvPr/>
              </p:nvSpPr>
              <p:spPr>
                <a:xfrm>
                  <a:off x="9483914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" name="Freeform: Shape 428">
                  <a:extLst>
                    <a:ext uri="{FF2B5EF4-FFF2-40B4-BE49-F238E27FC236}">
                      <a16:creationId xmlns:a16="http://schemas.microsoft.com/office/drawing/2014/main" id="{89AB5215-B070-1145-D354-23F35F08A52C}"/>
                    </a:ext>
                  </a:extLst>
                </p:cNvPr>
                <p:cNvSpPr/>
                <p:nvPr/>
              </p:nvSpPr>
              <p:spPr>
                <a:xfrm>
                  <a:off x="9446734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0" name="Graphic 8">
                <a:extLst>
                  <a:ext uri="{FF2B5EF4-FFF2-40B4-BE49-F238E27FC236}">
                    <a16:creationId xmlns:a16="http://schemas.microsoft.com/office/drawing/2014/main" id="{88B7F599-5328-083F-F0DF-10602BC4D0FE}"/>
                  </a:ext>
                </a:extLst>
              </p:cNvPr>
              <p:cNvGrpSpPr/>
              <p:nvPr/>
            </p:nvGrpSpPr>
            <p:grpSpPr>
              <a:xfrm>
                <a:off x="9393347" y="4343646"/>
                <a:ext cx="77431" cy="42046"/>
                <a:chOff x="9393347" y="4343646"/>
                <a:chExt cx="77431" cy="42046"/>
              </a:xfrm>
            </p:grpSpPr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14ED0811-080C-2208-985F-6ECC6CA7D63A}"/>
                    </a:ext>
                  </a:extLst>
                </p:cNvPr>
                <p:cNvSpPr/>
                <p:nvPr/>
              </p:nvSpPr>
              <p:spPr>
                <a:xfrm>
                  <a:off x="9393347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F797E3B3-2766-AB8D-8706-1F3CA23AF855}"/>
                    </a:ext>
                  </a:extLst>
                </p:cNvPr>
                <p:cNvSpPr/>
                <p:nvPr/>
              </p:nvSpPr>
              <p:spPr>
                <a:xfrm>
                  <a:off x="9430633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0A4D9779-8D5C-D56F-012F-F62BB5C0442E}"/>
                    </a:ext>
                  </a:extLst>
                </p:cNvPr>
                <p:cNvSpPr/>
                <p:nvPr/>
              </p:nvSpPr>
              <p:spPr>
                <a:xfrm>
                  <a:off x="9393347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9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4" name="Graphic 8">
                <a:extLst>
                  <a:ext uri="{FF2B5EF4-FFF2-40B4-BE49-F238E27FC236}">
                    <a16:creationId xmlns:a16="http://schemas.microsoft.com/office/drawing/2014/main" id="{1AECAEFA-E4FE-566E-6A29-60B8E23D8838}"/>
                  </a:ext>
                </a:extLst>
              </p:cNvPr>
              <p:cNvGrpSpPr/>
              <p:nvPr/>
            </p:nvGrpSpPr>
            <p:grpSpPr>
              <a:xfrm>
                <a:off x="9340067" y="4343646"/>
                <a:ext cx="77325" cy="42046"/>
                <a:chOff x="9340067" y="4343646"/>
                <a:chExt cx="77325" cy="42046"/>
              </a:xfrm>
            </p:grpSpPr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D54E6BD7-282C-C394-298E-84467FB86953}"/>
                    </a:ext>
                  </a:extLst>
                </p:cNvPr>
                <p:cNvSpPr/>
                <p:nvPr/>
              </p:nvSpPr>
              <p:spPr>
                <a:xfrm>
                  <a:off x="9340067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A5E06F0D-00A3-3727-313D-7C3E8CA0CFD0}"/>
                    </a:ext>
                  </a:extLst>
                </p:cNvPr>
                <p:cNvSpPr/>
                <p:nvPr/>
              </p:nvSpPr>
              <p:spPr>
                <a:xfrm>
                  <a:off x="9377353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A11E0A6C-5519-6C06-D73C-B9F761FF9017}"/>
                    </a:ext>
                  </a:extLst>
                </p:cNvPr>
                <p:cNvSpPr/>
                <p:nvPr/>
              </p:nvSpPr>
              <p:spPr>
                <a:xfrm>
                  <a:off x="9340067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8" name="Graphic 8">
                <a:extLst>
                  <a:ext uri="{FF2B5EF4-FFF2-40B4-BE49-F238E27FC236}">
                    <a16:creationId xmlns:a16="http://schemas.microsoft.com/office/drawing/2014/main" id="{957C0485-1D1D-63FA-55A6-AB1E2E280D54}"/>
                  </a:ext>
                </a:extLst>
              </p:cNvPr>
              <p:cNvGrpSpPr/>
              <p:nvPr/>
            </p:nvGrpSpPr>
            <p:grpSpPr>
              <a:xfrm>
                <a:off x="9286787" y="4343646"/>
                <a:ext cx="77325" cy="42046"/>
                <a:chOff x="9286787" y="4343646"/>
                <a:chExt cx="77325" cy="42046"/>
              </a:xfrm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6B63D225-D284-BA67-A686-909806AE4E08}"/>
                    </a:ext>
                  </a:extLst>
                </p:cNvPr>
                <p:cNvSpPr/>
                <p:nvPr/>
              </p:nvSpPr>
              <p:spPr>
                <a:xfrm>
                  <a:off x="9286787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528858E2-4985-7C6A-874D-9CF9E81B2599}"/>
                    </a:ext>
                  </a:extLst>
                </p:cNvPr>
                <p:cNvSpPr/>
                <p:nvPr/>
              </p:nvSpPr>
              <p:spPr>
                <a:xfrm>
                  <a:off x="9323966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529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D54771A9-1B29-0281-37F4-EDD4EB1CB9AC}"/>
                    </a:ext>
                  </a:extLst>
                </p:cNvPr>
                <p:cNvSpPr/>
                <p:nvPr/>
              </p:nvSpPr>
              <p:spPr>
                <a:xfrm>
                  <a:off x="9286787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2" name="Graphic 8">
                <a:extLst>
                  <a:ext uri="{FF2B5EF4-FFF2-40B4-BE49-F238E27FC236}">
                    <a16:creationId xmlns:a16="http://schemas.microsoft.com/office/drawing/2014/main" id="{1124F7A4-9964-D521-CA63-AE95B1BC8510}"/>
                  </a:ext>
                </a:extLst>
              </p:cNvPr>
              <p:cNvGrpSpPr/>
              <p:nvPr/>
            </p:nvGrpSpPr>
            <p:grpSpPr>
              <a:xfrm>
                <a:off x="9233400" y="4343646"/>
                <a:ext cx="77431" cy="42046"/>
                <a:chOff x="9233400" y="4343646"/>
                <a:chExt cx="77431" cy="42046"/>
              </a:xfrm>
            </p:grpSpPr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B55750A1-BDC5-2571-C04E-AEF099DFCEC8}"/>
                    </a:ext>
                  </a:extLst>
                </p:cNvPr>
                <p:cNvSpPr/>
                <p:nvPr/>
              </p:nvSpPr>
              <p:spPr>
                <a:xfrm>
                  <a:off x="9233400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0794F6FB-CDA8-D943-9092-67DAFA7FCE64}"/>
                    </a:ext>
                  </a:extLst>
                </p:cNvPr>
                <p:cNvSpPr/>
                <p:nvPr/>
              </p:nvSpPr>
              <p:spPr>
                <a:xfrm>
                  <a:off x="9270686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A09E6B1D-2DBB-FA9F-6D7E-E774A9866FF4}"/>
                    </a:ext>
                  </a:extLst>
                </p:cNvPr>
                <p:cNvSpPr/>
                <p:nvPr/>
              </p:nvSpPr>
              <p:spPr>
                <a:xfrm>
                  <a:off x="9233400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8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6" name="Graphic 8">
                <a:extLst>
                  <a:ext uri="{FF2B5EF4-FFF2-40B4-BE49-F238E27FC236}">
                    <a16:creationId xmlns:a16="http://schemas.microsoft.com/office/drawing/2014/main" id="{0F8FAA37-0454-22AF-2492-9291C07967EC}"/>
                  </a:ext>
                </a:extLst>
              </p:cNvPr>
              <p:cNvGrpSpPr/>
              <p:nvPr/>
            </p:nvGrpSpPr>
            <p:grpSpPr>
              <a:xfrm>
                <a:off x="10246470" y="4343646"/>
                <a:ext cx="77325" cy="42046"/>
                <a:chOff x="10246470" y="4343646"/>
                <a:chExt cx="77325" cy="42046"/>
              </a:xfrm>
            </p:grpSpPr>
            <p:sp>
              <p:nvSpPr>
                <p:cNvPr id="447" name="Freeform: Shape 446">
                  <a:extLst>
                    <a:ext uri="{FF2B5EF4-FFF2-40B4-BE49-F238E27FC236}">
                      <a16:creationId xmlns:a16="http://schemas.microsoft.com/office/drawing/2014/main" id="{AF58240C-7433-B3D7-323A-862BEDA78747}"/>
                    </a:ext>
                  </a:extLst>
                </p:cNvPr>
                <p:cNvSpPr/>
                <p:nvPr/>
              </p:nvSpPr>
              <p:spPr>
                <a:xfrm>
                  <a:off x="10246470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54222FDE-91E1-C009-A443-5469DD90A64F}"/>
                    </a:ext>
                  </a:extLst>
                </p:cNvPr>
                <p:cNvSpPr/>
                <p:nvPr/>
              </p:nvSpPr>
              <p:spPr>
                <a:xfrm>
                  <a:off x="10283650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9ECB9645-7F38-5711-72B6-D1E548718668}"/>
                    </a:ext>
                  </a:extLst>
                </p:cNvPr>
                <p:cNvSpPr/>
                <p:nvPr/>
              </p:nvSpPr>
              <p:spPr>
                <a:xfrm>
                  <a:off x="10246470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0" name="Graphic 8">
                <a:extLst>
                  <a:ext uri="{FF2B5EF4-FFF2-40B4-BE49-F238E27FC236}">
                    <a16:creationId xmlns:a16="http://schemas.microsoft.com/office/drawing/2014/main" id="{447B1E05-BD5F-8614-918F-81492BD9DFB1}"/>
                  </a:ext>
                </a:extLst>
              </p:cNvPr>
              <p:cNvGrpSpPr/>
              <p:nvPr/>
            </p:nvGrpSpPr>
            <p:grpSpPr>
              <a:xfrm>
                <a:off x="9247065" y="4395337"/>
                <a:ext cx="77325" cy="42046"/>
                <a:chOff x="9247065" y="4395337"/>
                <a:chExt cx="77325" cy="42046"/>
              </a:xfrm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9BD9F188-ADFE-BDE0-029D-95E106ADB175}"/>
                    </a:ext>
                  </a:extLst>
                </p:cNvPr>
                <p:cNvSpPr/>
                <p:nvPr/>
              </p:nvSpPr>
              <p:spPr>
                <a:xfrm>
                  <a:off x="9247065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561299AF-7161-AA79-C75D-EF071B65500C}"/>
                    </a:ext>
                  </a:extLst>
                </p:cNvPr>
                <p:cNvSpPr/>
                <p:nvPr/>
              </p:nvSpPr>
              <p:spPr>
                <a:xfrm>
                  <a:off x="9284350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5012A110-734F-F555-16FD-8F14306BC447}"/>
                    </a:ext>
                  </a:extLst>
                </p:cNvPr>
                <p:cNvSpPr/>
                <p:nvPr/>
              </p:nvSpPr>
              <p:spPr>
                <a:xfrm>
                  <a:off x="9247065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4" name="Graphic 8">
                <a:extLst>
                  <a:ext uri="{FF2B5EF4-FFF2-40B4-BE49-F238E27FC236}">
                    <a16:creationId xmlns:a16="http://schemas.microsoft.com/office/drawing/2014/main" id="{583D73D1-F296-4AC9-37DB-66FF8E1396A6}"/>
                  </a:ext>
                </a:extLst>
              </p:cNvPr>
              <p:cNvGrpSpPr/>
              <p:nvPr/>
            </p:nvGrpSpPr>
            <p:grpSpPr>
              <a:xfrm>
                <a:off x="10260028" y="4395337"/>
                <a:ext cx="77431" cy="42046"/>
                <a:chOff x="10260028" y="4395337"/>
                <a:chExt cx="77431" cy="42046"/>
              </a:xfrm>
            </p:grpSpPr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974A2CC4-173A-3A19-A90C-BEAE5CA8023E}"/>
                    </a:ext>
                  </a:extLst>
                </p:cNvPr>
                <p:cNvSpPr/>
                <p:nvPr/>
              </p:nvSpPr>
              <p:spPr>
                <a:xfrm>
                  <a:off x="10260028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E053394A-CEDD-61A8-5B70-714A8A49F366}"/>
                    </a:ext>
                  </a:extLst>
                </p:cNvPr>
                <p:cNvSpPr/>
                <p:nvPr/>
              </p:nvSpPr>
              <p:spPr>
                <a:xfrm>
                  <a:off x="10297314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4C26E909-F687-3E33-1AC9-629A9991490A}"/>
                    </a:ext>
                  </a:extLst>
                </p:cNvPr>
                <p:cNvSpPr/>
                <p:nvPr/>
              </p:nvSpPr>
              <p:spPr>
                <a:xfrm>
                  <a:off x="10260028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8" name="Graphic 8">
                <a:extLst>
                  <a:ext uri="{FF2B5EF4-FFF2-40B4-BE49-F238E27FC236}">
                    <a16:creationId xmlns:a16="http://schemas.microsoft.com/office/drawing/2014/main" id="{5C0F015B-AD0E-F344-E59E-ADE2FA500845}"/>
                  </a:ext>
                </a:extLst>
              </p:cNvPr>
              <p:cNvGrpSpPr/>
              <p:nvPr/>
            </p:nvGrpSpPr>
            <p:grpSpPr>
              <a:xfrm>
                <a:off x="10206748" y="4395337"/>
                <a:ext cx="77325" cy="42046"/>
                <a:chOff x="10206748" y="4395337"/>
                <a:chExt cx="77325" cy="42046"/>
              </a:xfrm>
            </p:grpSpPr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38A32D2D-2CAD-EE5F-FF13-BDE908A8B330}"/>
                    </a:ext>
                  </a:extLst>
                </p:cNvPr>
                <p:cNvSpPr/>
                <p:nvPr/>
              </p:nvSpPr>
              <p:spPr>
                <a:xfrm>
                  <a:off x="10206748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4B61852D-FAFF-875E-3E14-618F3FFC8770}"/>
                    </a:ext>
                  </a:extLst>
                </p:cNvPr>
                <p:cNvSpPr/>
                <p:nvPr/>
              </p:nvSpPr>
              <p:spPr>
                <a:xfrm>
                  <a:off x="10244033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6C535E07-B105-A01E-6A89-563E027BADC8}"/>
                    </a:ext>
                  </a:extLst>
                </p:cNvPr>
                <p:cNvSpPr/>
                <p:nvPr/>
              </p:nvSpPr>
              <p:spPr>
                <a:xfrm>
                  <a:off x="10206748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2" name="Graphic 8">
                <a:extLst>
                  <a:ext uri="{FF2B5EF4-FFF2-40B4-BE49-F238E27FC236}">
                    <a16:creationId xmlns:a16="http://schemas.microsoft.com/office/drawing/2014/main" id="{34E5740C-1D55-25A8-2070-9DEA97BA1A1D}"/>
                  </a:ext>
                </a:extLst>
              </p:cNvPr>
              <p:cNvGrpSpPr/>
              <p:nvPr/>
            </p:nvGrpSpPr>
            <p:grpSpPr>
              <a:xfrm>
                <a:off x="10153467" y="4395337"/>
                <a:ext cx="77325" cy="42046"/>
                <a:chOff x="10153467" y="4395337"/>
                <a:chExt cx="77325" cy="42046"/>
              </a:xfrm>
            </p:grpSpPr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B37753C4-63D1-E5EA-D4BC-19E7A94E6373}"/>
                    </a:ext>
                  </a:extLst>
                </p:cNvPr>
                <p:cNvSpPr/>
                <p:nvPr/>
              </p:nvSpPr>
              <p:spPr>
                <a:xfrm>
                  <a:off x="10153467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016F1ED7-0210-B6C0-1F35-D51F548BDC44}"/>
                    </a:ext>
                  </a:extLst>
                </p:cNvPr>
                <p:cNvSpPr/>
                <p:nvPr/>
              </p:nvSpPr>
              <p:spPr>
                <a:xfrm>
                  <a:off x="10190647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FDA09CC1-DC4B-2041-02C6-51B6DAEA2B35}"/>
                    </a:ext>
                  </a:extLst>
                </p:cNvPr>
                <p:cNvSpPr/>
                <p:nvPr/>
              </p:nvSpPr>
              <p:spPr>
                <a:xfrm>
                  <a:off x="10153467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6" name="Graphic 8">
                <a:extLst>
                  <a:ext uri="{FF2B5EF4-FFF2-40B4-BE49-F238E27FC236}">
                    <a16:creationId xmlns:a16="http://schemas.microsoft.com/office/drawing/2014/main" id="{4AB93E68-4223-2652-A71A-2E1616399BF1}"/>
                  </a:ext>
                </a:extLst>
              </p:cNvPr>
              <p:cNvGrpSpPr/>
              <p:nvPr/>
            </p:nvGrpSpPr>
            <p:grpSpPr>
              <a:xfrm>
                <a:off x="10100081" y="4395337"/>
                <a:ext cx="77431" cy="42046"/>
                <a:chOff x="10100081" y="4395337"/>
                <a:chExt cx="77431" cy="42046"/>
              </a:xfrm>
            </p:grpSpPr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CD9E1F8B-7604-9C39-07D1-87489179AE43}"/>
                    </a:ext>
                  </a:extLst>
                </p:cNvPr>
                <p:cNvSpPr/>
                <p:nvPr/>
              </p:nvSpPr>
              <p:spPr>
                <a:xfrm>
                  <a:off x="10100081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C8926F77-208D-5609-DD0B-36D1F376D039}"/>
                    </a:ext>
                  </a:extLst>
                </p:cNvPr>
                <p:cNvSpPr/>
                <p:nvPr/>
              </p:nvSpPr>
              <p:spPr>
                <a:xfrm>
                  <a:off x="10137367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70595E55-69EA-DA18-A237-6344171B1612}"/>
                    </a:ext>
                  </a:extLst>
                </p:cNvPr>
                <p:cNvSpPr/>
                <p:nvPr/>
              </p:nvSpPr>
              <p:spPr>
                <a:xfrm>
                  <a:off x="10100081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0" name="Graphic 8">
                <a:extLst>
                  <a:ext uri="{FF2B5EF4-FFF2-40B4-BE49-F238E27FC236}">
                    <a16:creationId xmlns:a16="http://schemas.microsoft.com/office/drawing/2014/main" id="{06999261-FDBF-E8D2-F902-12AC2ECFF630}"/>
                  </a:ext>
                </a:extLst>
              </p:cNvPr>
              <p:cNvGrpSpPr/>
              <p:nvPr/>
            </p:nvGrpSpPr>
            <p:grpSpPr>
              <a:xfrm>
                <a:off x="10046800" y="4395337"/>
                <a:ext cx="77325" cy="42046"/>
                <a:chOff x="10046800" y="4395337"/>
                <a:chExt cx="77325" cy="42046"/>
              </a:xfrm>
            </p:grpSpPr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55DCB135-885E-EAE6-18D6-30CE4F63E82B}"/>
                    </a:ext>
                  </a:extLst>
                </p:cNvPr>
                <p:cNvSpPr/>
                <p:nvPr/>
              </p:nvSpPr>
              <p:spPr>
                <a:xfrm>
                  <a:off x="10046800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C450E162-74BF-2475-177A-70BFF15B3414}"/>
                    </a:ext>
                  </a:extLst>
                </p:cNvPr>
                <p:cNvSpPr/>
                <p:nvPr/>
              </p:nvSpPr>
              <p:spPr>
                <a:xfrm>
                  <a:off x="10084086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4C8A5D9C-8883-D440-378D-E76CF742328F}"/>
                    </a:ext>
                  </a:extLst>
                </p:cNvPr>
                <p:cNvSpPr/>
                <p:nvPr/>
              </p:nvSpPr>
              <p:spPr>
                <a:xfrm>
                  <a:off x="10046800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4" name="Graphic 8">
                <a:extLst>
                  <a:ext uri="{FF2B5EF4-FFF2-40B4-BE49-F238E27FC236}">
                    <a16:creationId xmlns:a16="http://schemas.microsoft.com/office/drawing/2014/main" id="{B56016C4-F069-9C70-4375-1DB225C28BE9}"/>
                  </a:ext>
                </a:extLst>
              </p:cNvPr>
              <p:cNvGrpSpPr/>
              <p:nvPr/>
            </p:nvGrpSpPr>
            <p:grpSpPr>
              <a:xfrm>
                <a:off x="9993520" y="4395337"/>
                <a:ext cx="77325" cy="42046"/>
                <a:chOff x="9993520" y="4395337"/>
                <a:chExt cx="77325" cy="42046"/>
              </a:xfrm>
            </p:grpSpPr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DBA39174-4002-EB42-713A-3F2DE7576905}"/>
                    </a:ext>
                  </a:extLst>
                </p:cNvPr>
                <p:cNvSpPr/>
                <p:nvPr/>
              </p:nvSpPr>
              <p:spPr>
                <a:xfrm>
                  <a:off x="9993520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06B40494-0E24-F000-A2E4-FE8C6708B236}"/>
                    </a:ext>
                  </a:extLst>
                </p:cNvPr>
                <p:cNvSpPr/>
                <p:nvPr/>
              </p:nvSpPr>
              <p:spPr>
                <a:xfrm>
                  <a:off x="10030700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04FF49FF-8E42-A998-0344-2FECEF76C889}"/>
                    </a:ext>
                  </a:extLst>
                </p:cNvPr>
                <p:cNvSpPr/>
                <p:nvPr/>
              </p:nvSpPr>
              <p:spPr>
                <a:xfrm>
                  <a:off x="9993520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8" name="Graphic 8">
                <a:extLst>
                  <a:ext uri="{FF2B5EF4-FFF2-40B4-BE49-F238E27FC236}">
                    <a16:creationId xmlns:a16="http://schemas.microsoft.com/office/drawing/2014/main" id="{DCCC8F4D-E944-F1A1-91D2-9FFF63F429C2}"/>
                  </a:ext>
                </a:extLst>
              </p:cNvPr>
              <p:cNvGrpSpPr/>
              <p:nvPr/>
            </p:nvGrpSpPr>
            <p:grpSpPr>
              <a:xfrm>
                <a:off x="9940134" y="4395337"/>
                <a:ext cx="77431" cy="42046"/>
                <a:chOff x="9940134" y="4395337"/>
                <a:chExt cx="77431" cy="42046"/>
              </a:xfrm>
            </p:grpSpPr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7FF11323-1573-A3E3-58D1-98C51F59E770}"/>
                    </a:ext>
                  </a:extLst>
                </p:cNvPr>
                <p:cNvSpPr/>
                <p:nvPr/>
              </p:nvSpPr>
              <p:spPr>
                <a:xfrm>
                  <a:off x="9940134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D0674618-4BE2-944F-0D31-96E20E24F974}"/>
                    </a:ext>
                  </a:extLst>
                </p:cNvPr>
                <p:cNvSpPr/>
                <p:nvPr/>
              </p:nvSpPr>
              <p:spPr>
                <a:xfrm>
                  <a:off x="9977420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CD1D095E-541D-4864-E3D9-0886D068E4DA}"/>
                    </a:ext>
                  </a:extLst>
                </p:cNvPr>
                <p:cNvSpPr/>
                <p:nvPr/>
              </p:nvSpPr>
              <p:spPr>
                <a:xfrm>
                  <a:off x="9940134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2" name="Graphic 8">
                <a:extLst>
                  <a:ext uri="{FF2B5EF4-FFF2-40B4-BE49-F238E27FC236}">
                    <a16:creationId xmlns:a16="http://schemas.microsoft.com/office/drawing/2014/main" id="{96CCDF20-7258-E6E8-F433-6A1530ACF2EB}"/>
                  </a:ext>
                </a:extLst>
              </p:cNvPr>
              <p:cNvGrpSpPr/>
              <p:nvPr/>
            </p:nvGrpSpPr>
            <p:grpSpPr>
              <a:xfrm>
                <a:off x="9886854" y="4395337"/>
                <a:ext cx="77325" cy="42046"/>
                <a:chOff x="9886854" y="4395337"/>
                <a:chExt cx="77325" cy="42046"/>
              </a:xfrm>
            </p:grpSpPr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92A546FA-CA35-E330-0C2F-87A0D3D30561}"/>
                    </a:ext>
                  </a:extLst>
                </p:cNvPr>
                <p:cNvSpPr/>
                <p:nvPr/>
              </p:nvSpPr>
              <p:spPr>
                <a:xfrm>
                  <a:off x="9886854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CC6C6393-6021-99FD-C5A7-32538953A49C}"/>
                    </a:ext>
                  </a:extLst>
                </p:cNvPr>
                <p:cNvSpPr/>
                <p:nvPr/>
              </p:nvSpPr>
              <p:spPr>
                <a:xfrm>
                  <a:off x="9924139" y="4408260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04AB17FD-8DD7-0C08-1522-0BFF91004744}"/>
                    </a:ext>
                  </a:extLst>
                </p:cNvPr>
                <p:cNvSpPr/>
                <p:nvPr/>
              </p:nvSpPr>
              <p:spPr>
                <a:xfrm>
                  <a:off x="9886854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6" name="Graphic 8">
                <a:extLst>
                  <a:ext uri="{FF2B5EF4-FFF2-40B4-BE49-F238E27FC236}">
                    <a16:creationId xmlns:a16="http://schemas.microsoft.com/office/drawing/2014/main" id="{D7223220-2ED8-8908-E374-C217EE1238AE}"/>
                  </a:ext>
                </a:extLst>
              </p:cNvPr>
              <p:cNvGrpSpPr/>
              <p:nvPr/>
            </p:nvGrpSpPr>
            <p:grpSpPr>
              <a:xfrm>
                <a:off x="9833573" y="4395337"/>
                <a:ext cx="77325" cy="42046"/>
                <a:chOff x="9833573" y="4395337"/>
                <a:chExt cx="77325" cy="42046"/>
              </a:xfrm>
            </p:grpSpPr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F920507D-B9E4-5154-B96D-45AD62822B1D}"/>
                    </a:ext>
                  </a:extLst>
                </p:cNvPr>
                <p:cNvSpPr/>
                <p:nvPr/>
              </p:nvSpPr>
              <p:spPr>
                <a:xfrm>
                  <a:off x="9833573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89B38EFC-DFD9-9E61-7ECD-DAAD91BAB090}"/>
                    </a:ext>
                  </a:extLst>
                </p:cNvPr>
                <p:cNvSpPr/>
                <p:nvPr/>
              </p:nvSpPr>
              <p:spPr>
                <a:xfrm>
                  <a:off x="9870753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1776669-E30B-C31F-F204-EBE1A6A50703}"/>
                    </a:ext>
                  </a:extLst>
                </p:cNvPr>
                <p:cNvSpPr/>
                <p:nvPr/>
              </p:nvSpPr>
              <p:spPr>
                <a:xfrm>
                  <a:off x="9833573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4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4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0" name="Graphic 8">
                <a:extLst>
                  <a:ext uri="{FF2B5EF4-FFF2-40B4-BE49-F238E27FC236}">
                    <a16:creationId xmlns:a16="http://schemas.microsoft.com/office/drawing/2014/main" id="{12A1F467-C3A4-E0EB-C4C3-C43B4D80BB3D}"/>
                  </a:ext>
                </a:extLst>
              </p:cNvPr>
              <p:cNvGrpSpPr/>
              <p:nvPr/>
            </p:nvGrpSpPr>
            <p:grpSpPr>
              <a:xfrm>
                <a:off x="9780187" y="4395337"/>
                <a:ext cx="77431" cy="42046"/>
                <a:chOff x="9780187" y="4395337"/>
                <a:chExt cx="77431" cy="42046"/>
              </a:xfrm>
            </p:grpSpPr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7535EB2C-947A-C06F-A043-4270A0BF0294}"/>
                    </a:ext>
                  </a:extLst>
                </p:cNvPr>
                <p:cNvSpPr/>
                <p:nvPr/>
              </p:nvSpPr>
              <p:spPr>
                <a:xfrm>
                  <a:off x="9780187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E3D9B0CE-A62C-9B57-8714-ED06966D01C1}"/>
                    </a:ext>
                  </a:extLst>
                </p:cNvPr>
                <p:cNvSpPr/>
                <p:nvPr/>
              </p:nvSpPr>
              <p:spPr>
                <a:xfrm>
                  <a:off x="9817473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3A48CB92-BB63-5E5D-2B01-2962131554CD}"/>
                    </a:ext>
                  </a:extLst>
                </p:cNvPr>
                <p:cNvSpPr/>
                <p:nvPr/>
              </p:nvSpPr>
              <p:spPr>
                <a:xfrm>
                  <a:off x="9780187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4" name="Graphic 8">
                <a:extLst>
                  <a:ext uri="{FF2B5EF4-FFF2-40B4-BE49-F238E27FC236}">
                    <a16:creationId xmlns:a16="http://schemas.microsoft.com/office/drawing/2014/main" id="{F2180AC9-4395-20E1-D60A-E9260493041B}"/>
                  </a:ext>
                </a:extLst>
              </p:cNvPr>
              <p:cNvGrpSpPr/>
              <p:nvPr/>
            </p:nvGrpSpPr>
            <p:grpSpPr>
              <a:xfrm>
                <a:off x="9726907" y="4395337"/>
                <a:ext cx="77325" cy="42046"/>
                <a:chOff x="9726907" y="4395337"/>
                <a:chExt cx="77325" cy="42046"/>
              </a:xfrm>
            </p:grpSpPr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45C60A01-998C-9969-04A4-9E8A86007E38}"/>
                    </a:ext>
                  </a:extLst>
                </p:cNvPr>
                <p:cNvSpPr/>
                <p:nvPr/>
              </p:nvSpPr>
              <p:spPr>
                <a:xfrm>
                  <a:off x="9726907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87315A77-556B-7FA5-8981-C49B6EB82769}"/>
                    </a:ext>
                  </a:extLst>
                </p:cNvPr>
                <p:cNvSpPr/>
                <p:nvPr/>
              </p:nvSpPr>
              <p:spPr>
                <a:xfrm>
                  <a:off x="9764192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CAFB4D81-9EBA-C293-8B5D-DDDE521814FC}"/>
                    </a:ext>
                  </a:extLst>
                </p:cNvPr>
                <p:cNvSpPr/>
                <p:nvPr/>
              </p:nvSpPr>
              <p:spPr>
                <a:xfrm>
                  <a:off x="9726907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8" name="Graphic 8">
                <a:extLst>
                  <a:ext uri="{FF2B5EF4-FFF2-40B4-BE49-F238E27FC236}">
                    <a16:creationId xmlns:a16="http://schemas.microsoft.com/office/drawing/2014/main" id="{523F7907-A7B9-39D3-E700-84C573481F8F}"/>
                  </a:ext>
                </a:extLst>
              </p:cNvPr>
              <p:cNvGrpSpPr/>
              <p:nvPr/>
            </p:nvGrpSpPr>
            <p:grpSpPr>
              <a:xfrm>
                <a:off x="9673626" y="4395337"/>
                <a:ext cx="77325" cy="42046"/>
                <a:chOff x="9673626" y="4395337"/>
                <a:chExt cx="77325" cy="42046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80D0E108-6F49-7AF6-8BB5-92B588711947}"/>
                    </a:ext>
                  </a:extLst>
                </p:cNvPr>
                <p:cNvSpPr/>
                <p:nvPr/>
              </p:nvSpPr>
              <p:spPr>
                <a:xfrm>
                  <a:off x="9673626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CED4D3BF-D1DE-9B5C-C5FD-0B9D2A3FB31B}"/>
                    </a:ext>
                  </a:extLst>
                </p:cNvPr>
                <p:cNvSpPr/>
                <p:nvPr/>
              </p:nvSpPr>
              <p:spPr>
                <a:xfrm>
                  <a:off x="9710806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B51271DB-009B-E95F-63A2-B0ACB51A18CB}"/>
                    </a:ext>
                  </a:extLst>
                </p:cNvPr>
                <p:cNvSpPr/>
                <p:nvPr/>
              </p:nvSpPr>
              <p:spPr>
                <a:xfrm>
                  <a:off x="9673626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2" name="Graphic 8">
                <a:extLst>
                  <a:ext uri="{FF2B5EF4-FFF2-40B4-BE49-F238E27FC236}">
                    <a16:creationId xmlns:a16="http://schemas.microsoft.com/office/drawing/2014/main" id="{DF0B9925-A037-880C-0DAE-7614A35EF05F}"/>
                  </a:ext>
                </a:extLst>
              </p:cNvPr>
              <p:cNvGrpSpPr/>
              <p:nvPr/>
            </p:nvGrpSpPr>
            <p:grpSpPr>
              <a:xfrm>
                <a:off x="9620240" y="4395337"/>
                <a:ext cx="77431" cy="42046"/>
                <a:chOff x="9620240" y="4395337"/>
                <a:chExt cx="77431" cy="42046"/>
              </a:xfrm>
            </p:grpSpPr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D6DDB0FD-3729-AC01-1DB7-8A0AC72AB554}"/>
                    </a:ext>
                  </a:extLst>
                </p:cNvPr>
                <p:cNvSpPr/>
                <p:nvPr/>
              </p:nvSpPr>
              <p:spPr>
                <a:xfrm>
                  <a:off x="9620240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15B0A046-8A83-5EB8-4B61-857F2D44A2FA}"/>
                    </a:ext>
                  </a:extLst>
                </p:cNvPr>
                <p:cNvSpPr/>
                <p:nvPr/>
              </p:nvSpPr>
              <p:spPr>
                <a:xfrm>
                  <a:off x="9657525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C52E8CC0-3A0A-1E27-1ADF-2D2829BFE7D2}"/>
                    </a:ext>
                  </a:extLst>
                </p:cNvPr>
                <p:cNvSpPr/>
                <p:nvPr/>
              </p:nvSpPr>
              <p:spPr>
                <a:xfrm>
                  <a:off x="9620240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6" name="Graphic 8">
                <a:extLst>
                  <a:ext uri="{FF2B5EF4-FFF2-40B4-BE49-F238E27FC236}">
                    <a16:creationId xmlns:a16="http://schemas.microsoft.com/office/drawing/2014/main" id="{85231F89-720B-7692-5B8E-05E267FFE8B1}"/>
                  </a:ext>
                </a:extLst>
              </p:cNvPr>
              <p:cNvGrpSpPr/>
              <p:nvPr/>
            </p:nvGrpSpPr>
            <p:grpSpPr>
              <a:xfrm>
                <a:off x="9566959" y="4395337"/>
                <a:ext cx="77325" cy="42046"/>
                <a:chOff x="9566959" y="4395337"/>
                <a:chExt cx="77325" cy="42046"/>
              </a:xfrm>
            </p:grpSpPr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C6A726C7-5E34-ADEF-A0D9-9F473FAD2232}"/>
                    </a:ext>
                  </a:extLst>
                </p:cNvPr>
                <p:cNvSpPr/>
                <p:nvPr/>
              </p:nvSpPr>
              <p:spPr>
                <a:xfrm>
                  <a:off x="9566959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DDEE9EA5-36F2-F4EE-E9E1-405A8B4186E0}"/>
                    </a:ext>
                  </a:extLst>
                </p:cNvPr>
                <p:cNvSpPr/>
                <p:nvPr/>
              </p:nvSpPr>
              <p:spPr>
                <a:xfrm>
                  <a:off x="9604245" y="4408260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81FDEE10-B387-DBAC-6D25-1C9F952F0E48}"/>
                    </a:ext>
                  </a:extLst>
                </p:cNvPr>
                <p:cNvSpPr/>
                <p:nvPr/>
              </p:nvSpPr>
              <p:spPr>
                <a:xfrm>
                  <a:off x="9566959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0" name="Graphic 8">
                <a:extLst>
                  <a:ext uri="{FF2B5EF4-FFF2-40B4-BE49-F238E27FC236}">
                    <a16:creationId xmlns:a16="http://schemas.microsoft.com/office/drawing/2014/main" id="{DBA9754E-2AB5-AAC7-CE66-EB96EFC18399}"/>
                  </a:ext>
                </a:extLst>
              </p:cNvPr>
              <p:cNvGrpSpPr/>
              <p:nvPr/>
            </p:nvGrpSpPr>
            <p:grpSpPr>
              <a:xfrm>
                <a:off x="9513679" y="4395337"/>
                <a:ext cx="77325" cy="42046"/>
                <a:chOff x="9513679" y="4395337"/>
                <a:chExt cx="77325" cy="42046"/>
              </a:xfrm>
            </p:grpSpPr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E55EB1EE-19DB-E084-A4AC-90DD7811066D}"/>
                    </a:ext>
                  </a:extLst>
                </p:cNvPr>
                <p:cNvSpPr/>
                <p:nvPr/>
              </p:nvSpPr>
              <p:spPr>
                <a:xfrm>
                  <a:off x="9513679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AC22C904-3952-63F3-43BE-1EE155E1D0AE}"/>
                    </a:ext>
                  </a:extLst>
                </p:cNvPr>
                <p:cNvSpPr/>
                <p:nvPr/>
              </p:nvSpPr>
              <p:spPr>
                <a:xfrm>
                  <a:off x="9550858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69181379-B529-B310-DCE1-DB5D15AABCB5}"/>
                    </a:ext>
                  </a:extLst>
                </p:cNvPr>
                <p:cNvSpPr/>
                <p:nvPr/>
              </p:nvSpPr>
              <p:spPr>
                <a:xfrm>
                  <a:off x="9513679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4" name="Graphic 8">
                <a:extLst>
                  <a:ext uri="{FF2B5EF4-FFF2-40B4-BE49-F238E27FC236}">
                    <a16:creationId xmlns:a16="http://schemas.microsoft.com/office/drawing/2014/main" id="{6AB6700C-F5D3-0D8B-E1F3-C2BBC4C1A9DC}"/>
                  </a:ext>
                </a:extLst>
              </p:cNvPr>
              <p:cNvGrpSpPr/>
              <p:nvPr/>
            </p:nvGrpSpPr>
            <p:grpSpPr>
              <a:xfrm>
                <a:off x="9460292" y="4395337"/>
                <a:ext cx="77431" cy="42046"/>
                <a:chOff x="9460292" y="4395337"/>
                <a:chExt cx="77431" cy="42046"/>
              </a:xfrm>
            </p:grpSpPr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1D70FEE7-E6CE-D4D9-6387-E236F43FD141}"/>
                    </a:ext>
                  </a:extLst>
                </p:cNvPr>
                <p:cNvSpPr/>
                <p:nvPr/>
              </p:nvSpPr>
              <p:spPr>
                <a:xfrm>
                  <a:off x="9460292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846AA0E7-129E-DBEA-3E98-7882129FE658}"/>
                    </a:ext>
                  </a:extLst>
                </p:cNvPr>
                <p:cNvSpPr/>
                <p:nvPr/>
              </p:nvSpPr>
              <p:spPr>
                <a:xfrm>
                  <a:off x="9497578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0F8037A6-55DE-8BB6-7439-0349271E416A}"/>
                    </a:ext>
                  </a:extLst>
                </p:cNvPr>
                <p:cNvSpPr/>
                <p:nvPr/>
              </p:nvSpPr>
              <p:spPr>
                <a:xfrm>
                  <a:off x="9460292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8" name="Graphic 8">
                <a:extLst>
                  <a:ext uri="{FF2B5EF4-FFF2-40B4-BE49-F238E27FC236}">
                    <a16:creationId xmlns:a16="http://schemas.microsoft.com/office/drawing/2014/main" id="{36A2E6A1-D034-0523-A057-52800914F002}"/>
                  </a:ext>
                </a:extLst>
              </p:cNvPr>
              <p:cNvGrpSpPr/>
              <p:nvPr/>
            </p:nvGrpSpPr>
            <p:grpSpPr>
              <a:xfrm>
                <a:off x="9407012" y="4395337"/>
                <a:ext cx="77325" cy="42046"/>
                <a:chOff x="9407012" y="4395337"/>
                <a:chExt cx="77325" cy="42046"/>
              </a:xfrm>
            </p:grpSpPr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EACD8616-5555-D06D-7D52-2E322FE8343C}"/>
                    </a:ext>
                  </a:extLst>
                </p:cNvPr>
                <p:cNvSpPr/>
                <p:nvPr/>
              </p:nvSpPr>
              <p:spPr>
                <a:xfrm>
                  <a:off x="9407012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EAEC0A04-39DA-07A4-0005-FF776FA91C87}"/>
                    </a:ext>
                  </a:extLst>
                </p:cNvPr>
                <p:cNvSpPr/>
                <p:nvPr/>
              </p:nvSpPr>
              <p:spPr>
                <a:xfrm>
                  <a:off x="9444297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1E3178DF-E388-FBB4-A475-B8B7C15F380A}"/>
                    </a:ext>
                  </a:extLst>
                </p:cNvPr>
                <p:cNvSpPr/>
                <p:nvPr/>
              </p:nvSpPr>
              <p:spPr>
                <a:xfrm>
                  <a:off x="9407012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2" name="Graphic 8">
                <a:extLst>
                  <a:ext uri="{FF2B5EF4-FFF2-40B4-BE49-F238E27FC236}">
                    <a16:creationId xmlns:a16="http://schemas.microsoft.com/office/drawing/2014/main" id="{F87142C9-0093-AE45-8BF5-9C03AB9421B2}"/>
                  </a:ext>
                </a:extLst>
              </p:cNvPr>
              <p:cNvGrpSpPr/>
              <p:nvPr/>
            </p:nvGrpSpPr>
            <p:grpSpPr>
              <a:xfrm>
                <a:off x="9353731" y="4395337"/>
                <a:ext cx="77325" cy="42046"/>
                <a:chOff x="9353731" y="4395337"/>
                <a:chExt cx="77325" cy="42046"/>
              </a:xfrm>
            </p:grpSpPr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B25E0B2E-CB69-9A28-B722-5C87913B60ED}"/>
                    </a:ext>
                  </a:extLst>
                </p:cNvPr>
                <p:cNvSpPr/>
                <p:nvPr/>
              </p:nvSpPr>
              <p:spPr>
                <a:xfrm>
                  <a:off x="9353731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14E9F709-5E48-F9F1-F088-267A4FE411F9}"/>
                    </a:ext>
                  </a:extLst>
                </p:cNvPr>
                <p:cNvSpPr/>
                <p:nvPr/>
              </p:nvSpPr>
              <p:spPr>
                <a:xfrm>
                  <a:off x="9390911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06D2DAD7-3418-2DBA-C709-7BE5197F0997}"/>
                    </a:ext>
                  </a:extLst>
                </p:cNvPr>
                <p:cNvSpPr/>
                <p:nvPr/>
              </p:nvSpPr>
              <p:spPr>
                <a:xfrm>
                  <a:off x="9353731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6" name="Graphic 8">
                <a:extLst>
                  <a:ext uri="{FF2B5EF4-FFF2-40B4-BE49-F238E27FC236}">
                    <a16:creationId xmlns:a16="http://schemas.microsoft.com/office/drawing/2014/main" id="{F5C31E8C-70A3-0A38-5EAD-66A72C955E1D}"/>
                  </a:ext>
                </a:extLst>
              </p:cNvPr>
              <p:cNvGrpSpPr/>
              <p:nvPr/>
            </p:nvGrpSpPr>
            <p:grpSpPr>
              <a:xfrm>
                <a:off x="9300345" y="4395337"/>
                <a:ext cx="77431" cy="42046"/>
                <a:chOff x="9300345" y="4395337"/>
                <a:chExt cx="77431" cy="42046"/>
              </a:xfrm>
            </p:grpSpPr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47B282D2-CE67-9F1E-77C3-EDCC43A9F360}"/>
                    </a:ext>
                  </a:extLst>
                </p:cNvPr>
                <p:cNvSpPr/>
                <p:nvPr/>
              </p:nvSpPr>
              <p:spPr>
                <a:xfrm>
                  <a:off x="9300345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2575AB5A-3D66-3315-A2C0-B48E14B870C5}"/>
                    </a:ext>
                  </a:extLst>
                </p:cNvPr>
                <p:cNvSpPr/>
                <p:nvPr/>
              </p:nvSpPr>
              <p:spPr>
                <a:xfrm>
                  <a:off x="9337631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2699CB7F-21AE-FFF3-086B-DAA22B39F5FF}"/>
                    </a:ext>
                  </a:extLst>
                </p:cNvPr>
                <p:cNvSpPr/>
                <p:nvPr/>
              </p:nvSpPr>
              <p:spPr>
                <a:xfrm>
                  <a:off x="9300345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0" name="Graphic 8">
                <a:extLst>
                  <a:ext uri="{FF2B5EF4-FFF2-40B4-BE49-F238E27FC236}">
                    <a16:creationId xmlns:a16="http://schemas.microsoft.com/office/drawing/2014/main" id="{8A3667F8-5508-7F32-3FD0-2972B2D5A811}"/>
                  </a:ext>
                </a:extLst>
              </p:cNvPr>
              <p:cNvGrpSpPr/>
              <p:nvPr/>
            </p:nvGrpSpPr>
            <p:grpSpPr>
              <a:xfrm>
                <a:off x="10313415" y="4395337"/>
                <a:ext cx="77325" cy="42046"/>
                <a:chOff x="10313415" y="4395337"/>
                <a:chExt cx="77325" cy="42046"/>
              </a:xfrm>
            </p:grpSpPr>
            <p:sp>
              <p:nvSpPr>
                <p:cNvPr id="531" name="Freeform: Shape 530">
                  <a:extLst>
                    <a:ext uri="{FF2B5EF4-FFF2-40B4-BE49-F238E27FC236}">
                      <a16:creationId xmlns:a16="http://schemas.microsoft.com/office/drawing/2014/main" id="{6E33D0B5-8257-CFA0-22B1-213DAF9E5A51}"/>
                    </a:ext>
                  </a:extLst>
                </p:cNvPr>
                <p:cNvSpPr/>
                <p:nvPr/>
              </p:nvSpPr>
              <p:spPr>
                <a:xfrm>
                  <a:off x="10313415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99C9E867-F529-6B63-1BE2-D162D76B6394}"/>
                    </a:ext>
                  </a:extLst>
                </p:cNvPr>
                <p:cNvSpPr/>
                <p:nvPr/>
              </p:nvSpPr>
              <p:spPr>
                <a:xfrm>
                  <a:off x="10350594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3" name="Freeform: Shape 532">
                  <a:extLst>
                    <a:ext uri="{FF2B5EF4-FFF2-40B4-BE49-F238E27FC236}">
                      <a16:creationId xmlns:a16="http://schemas.microsoft.com/office/drawing/2014/main" id="{8CCB2ED1-D3E6-5B2A-8A9D-88F7EF0271C9}"/>
                    </a:ext>
                  </a:extLst>
                </p:cNvPr>
                <p:cNvSpPr/>
                <p:nvPr/>
              </p:nvSpPr>
              <p:spPr>
                <a:xfrm>
                  <a:off x="10313415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3E5B35A0-387B-649E-87A6-F6B2A1FE7BAA}"/>
                </a:ext>
              </a:extLst>
            </p:cNvPr>
            <p:cNvSpPr/>
            <p:nvPr/>
          </p:nvSpPr>
          <p:spPr>
            <a:xfrm>
              <a:off x="8313651" y="3239065"/>
              <a:ext cx="1596823" cy="855764"/>
            </a:xfrm>
            <a:custGeom>
              <a:avLst/>
              <a:gdLst>
                <a:gd name="connsiteX0" fmla="*/ 0 w 1596823"/>
                <a:gd name="connsiteY0" fmla="*/ 0 h 855764"/>
                <a:gd name="connsiteX1" fmla="*/ 1596824 w 1596823"/>
                <a:gd name="connsiteY1" fmla="*/ 0 h 855764"/>
                <a:gd name="connsiteX2" fmla="*/ 1596824 w 1596823"/>
                <a:gd name="connsiteY2" fmla="*/ 855764 h 855764"/>
                <a:gd name="connsiteX3" fmla="*/ 0 w 1596823"/>
                <a:gd name="connsiteY3" fmla="*/ 855764 h 85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6823" h="855764">
                  <a:moveTo>
                    <a:pt x="0" y="0"/>
                  </a:moveTo>
                  <a:lnTo>
                    <a:pt x="1596824" y="0"/>
                  </a:lnTo>
                  <a:lnTo>
                    <a:pt x="1596824" y="855764"/>
                  </a:lnTo>
                  <a:lnTo>
                    <a:pt x="0" y="85576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8" name="Graphic 7">
            <a:extLst>
              <a:ext uri="{FF2B5EF4-FFF2-40B4-BE49-F238E27FC236}">
                <a16:creationId xmlns:a16="http://schemas.microsoft.com/office/drawing/2014/main" id="{0AB875B1-F2F9-1BB9-1F9C-F82E9AD83CF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751628" y="3338805"/>
            <a:ext cx="809625" cy="609600"/>
          </a:xfrm>
          <a:prstGeom prst="rect">
            <a:avLst/>
          </a:prstGeom>
        </p:spPr>
      </p:pic>
      <p:sp>
        <p:nvSpPr>
          <p:cNvPr id="567" name="Freeform: Shape 566">
            <a:extLst>
              <a:ext uri="{FF2B5EF4-FFF2-40B4-BE49-F238E27FC236}">
                <a16:creationId xmlns:a16="http://schemas.microsoft.com/office/drawing/2014/main" id="{5DA43482-C3CA-1326-28C1-9F3DF22F9578}"/>
              </a:ext>
            </a:extLst>
          </p:cNvPr>
          <p:cNvSpPr/>
          <p:nvPr/>
        </p:nvSpPr>
        <p:spPr>
          <a:xfrm>
            <a:off x="5324346" y="6272347"/>
            <a:ext cx="336214" cy="379487"/>
          </a:xfrm>
          <a:custGeom>
            <a:avLst/>
            <a:gdLst>
              <a:gd name="connsiteX0" fmla="*/ 274029 w 336214"/>
              <a:gd name="connsiteY0" fmla="*/ 289492 h 379487"/>
              <a:gd name="connsiteX1" fmla="*/ 278054 w 336214"/>
              <a:gd name="connsiteY1" fmla="*/ 289068 h 379487"/>
              <a:gd name="connsiteX2" fmla="*/ 278054 w 336214"/>
              <a:gd name="connsiteY2" fmla="*/ 289068 h 379487"/>
              <a:gd name="connsiteX3" fmla="*/ 335995 w 336214"/>
              <a:gd name="connsiteY3" fmla="*/ 211108 h 379487"/>
              <a:gd name="connsiteX4" fmla="*/ 328580 w 336214"/>
              <a:gd name="connsiteY4" fmla="*/ 182826 h 379487"/>
              <a:gd name="connsiteX5" fmla="*/ 240874 w 336214"/>
              <a:gd name="connsiteY5" fmla="*/ 0 h 379487"/>
              <a:gd name="connsiteX6" fmla="*/ 0 w 336214"/>
              <a:gd name="connsiteY6" fmla="*/ 79973 h 379487"/>
              <a:gd name="connsiteX7" fmla="*/ 78808 w 336214"/>
              <a:gd name="connsiteY7" fmla="*/ 232928 h 379487"/>
              <a:gd name="connsiteX8" fmla="*/ 78808 w 336214"/>
              <a:gd name="connsiteY8" fmla="*/ 232928 h 379487"/>
              <a:gd name="connsiteX9" fmla="*/ 20867 w 336214"/>
              <a:gd name="connsiteY9" fmla="*/ 310889 h 379487"/>
              <a:gd name="connsiteX10" fmla="*/ 93744 w 336214"/>
              <a:gd name="connsiteY10" fmla="*/ 379316 h 379487"/>
              <a:gd name="connsiteX11" fmla="*/ 97769 w 336214"/>
              <a:gd name="connsiteY11" fmla="*/ 378892 h 379487"/>
              <a:gd name="connsiteX12" fmla="*/ 155710 w 336214"/>
              <a:gd name="connsiteY12" fmla="*/ 300932 h 379487"/>
              <a:gd name="connsiteX13" fmla="*/ 148189 w 336214"/>
              <a:gd name="connsiteY13" fmla="*/ 272544 h 379487"/>
              <a:gd name="connsiteX14" fmla="*/ 93426 w 336214"/>
              <a:gd name="connsiteY14" fmla="*/ 163759 h 379487"/>
              <a:gd name="connsiteX15" fmla="*/ 233353 w 336214"/>
              <a:gd name="connsiteY15" fmla="*/ 86964 h 379487"/>
              <a:gd name="connsiteX16" fmla="*/ 259834 w 336214"/>
              <a:gd name="connsiteY16" fmla="*/ 142892 h 379487"/>
              <a:gd name="connsiteX17" fmla="*/ 259199 w 336214"/>
              <a:gd name="connsiteY17" fmla="*/ 142892 h 379487"/>
              <a:gd name="connsiteX18" fmla="*/ 201258 w 336214"/>
              <a:gd name="connsiteY18" fmla="*/ 220853 h 379487"/>
              <a:gd name="connsiteX19" fmla="*/ 224456 w 336214"/>
              <a:gd name="connsiteY19" fmla="*/ 270955 h 379487"/>
              <a:gd name="connsiteX20" fmla="*/ 274029 w 336214"/>
              <a:gd name="connsiteY20" fmla="*/ 289280 h 379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6214" h="379487">
                <a:moveTo>
                  <a:pt x="274029" y="289492"/>
                </a:moveTo>
                <a:cubicBezTo>
                  <a:pt x="275406" y="289492"/>
                  <a:pt x="276783" y="289280"/>
                  <a:pt x="278054" y="289068"/>
                </a:cubicBezTo>
                <a:lnTo>
                  <a:pt x="278054" y="289068"/>
                </a:lnTo>
                <a:cubicBezTo>
                  <a:pt x="313433" y="284195"/>
                  <a:pt x="338855" y="249876"/>
                  <a:pt x="335995" y="211108"/>
                </a:cubicBezTo>
                <a:cubicBezTo>
                  <a:pt x="335253" y="201257"/>
                  <a:pt x="332817" y="191723"/>
                  <a:pt x="328580" y="182826"/>
                </a:cubicBezTo>
                <a:lnTo>
                  <a:pt x="240874" y="0"/>
                </a:lnTo>
                <a:lnTo>
                  <a:pt x="0" y="79973"/>
                </a:lnTo>
                <a:lnTo>
                  <a:pt x="78808" y="232928"/>
                </a:lnTo>
                <a:cubicBezTo>
                  <a:pt x="78808" y="232928"/>
                  <a:pt x="78808" y="232928"/>
                  <a:pt x="78808" y="232928"/>
                </a:cubicBezTo>
                <a:cubicBezTo>
                  <a:pt x="43429" y="237800"/>
                  <a:pt x="18007" y="272120"/>
                  <a:pt x="20867" y="310889"/>
                </a:cubicBezTo>
                <a:cubicBezTo>
                  <a:pt x="23833" y="351351"/>
                  <a:pt x="56564" y="382070"/>
                  <a:pt x="93744" y="379316"/>
                </a:cubicBezTo>
                <a:cubicBezTo>
                  <a:pt x="95121" y="379316"/>
                  <a:pt x="96498" y="379104"/>
                  <a:pt x="97769" y="378892"/>
                </a:cubicBezTo>
                <a:cubicBezTo>
                  <a:pt x="133148" y="374019"/>
                  <a:pt x="158570" y="339700"/>
                  <a:pt x="155710" y="300932"/>
                </a:cubicBezTo>
                <a:cubicBezTo>
                  <a:pt x="154969" y="291081"/>
                  <a:pt x="152532" y="281547"/>
                  <a:pt x="148189" y="272544"/>
                </a:cubicBezTo>
                <a:lnTo>
                  <a:pt x="93426" y="163759"/>
                </a:lnTo>
                <a:lnTo>
                  <a:pt x="233353" y="86964"/>
                </a:lnTo>
                <a:lnTo>
                  <a:pt x="259834" y="142892"/>
                </a:lnTo>
                <a:cubicBezTo>
                  <a:pt x="259834" y="142892"/>
                  <a:pt x="259411" y="142892"/>
                  <a:pt x="259199" y="142892"/>
                </a:cubicBezTo>
                <a:cubicBezTo>
                  <a:pt x="223820" y="147765"/>
                  <a:pt x="198398" y="182084"/>
                  <a:pt x="201258" y="220853"/>
                </a:cubicBezTo>
                <a:cubicBezTo>
                  <a:pt x="202741" y="240237"/>
                  <a:pt x="210897" y="258032"/>
                  <a:pt x="224456" y="270955"/>
                </a:cubicBezTo>
                <a:cubicBezTo>
                  <a:pt x="238226" y="284090"/>
                  <a:pt x="255915" y="290551"/>
                  <a:pt x="274029" y="289280"/>
                </a:cubicBez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68" name="Freeform: Shape 567">
            <a:extLst>
              <a:ext uri="{FF2B5EF4-FFF2-40B4-BE49-F238E27FC236}">
                <a16:creationId xmlns:a16="http://schemas.microsoft.com/office/drawing/2014/main" id="{1E2EE112-BA7D-BDB5-D18F-378E3465C889}"/>
              </a:ext>
            </a:extLst>
          </p:cNvPr>
          <p:cNvSpPr/>
          <p:nvPr/>
        </p:nvSpPr>
        <p:spPr>
          <a:xfrm>
            <a:off x="7604408" y="5112861"/>
            <a:ext cx="155074" cy="259515"/>
          </a:xfrm>
          <a:custGeom>
            <a:avLst/>
            <a:gdLst>
              <a:gd name="connsiteX0" fmla="*/ 111539 w 155074"/>
              <a:gd name="connsiteY0" fmla="*/ 0 h 259515"/>
              <a:gd name="connsiteX1" fmla="*/ 0 w 155074"/>
              <a:gd name="connsiteY1" fmla="*/ 80502 h 259515"/>
              <a:gd name="connsiteX2" fmla="*/ 72982 w 155074"/>
              <a:gd name="connsiteY2" fmla="*/ 152955 h 259515"/>
              <a:gd name="connsiteX3" fmla="*/ 51267 w 155074"/>
              <a:gd name="connsiteY3" fmla="*/ 222442 h 259515"/>
              <a:gd name="connsiteX4" fmla="*/ 103065 w 155074"/>
              <a:gd name="connsiteY4" fmla="*/ 259515 h 259515"/>
              <a:gd name="connsiteX5" fmla="*/ 103065 w 155074"/>
              <a:gd name="connsiteY5" fmla="*/ 259515 h 259515"/>
              <a:gd name="connsiteX6" fmla="*/ 121178 w 155074"/>
              <a:gd name="connsiteY6" fmla="*/ 256019 h 259515"/>
              <a:gd name="connsiteX7" fmla="*/ 149036 w 155074"/>
              <a:gd name="connsiteY7" fmla="*/ 183673 h 259515"/>
              <a:gd name="connsiteX8" fmla="*/ 137067 w 155074"/>
              <a:gd name="connsiteY8" fmla="*/ 164606 h 259515"/>
              <a:gd name="connsiteX9" fmla="*/ 83151 w 155074"/>
              <a:gd name="connsiteY9" fmla="*/ 110267 h 259515"/>
              <a:gd name="connsiteX10" fmla="*/ 155074 w 155074"/>
              <a:gd name="connsiteY10" fmla="*/ 64826 h 259515"/>
              <a:gd name="connsiteX11" fmla="*/ 111645 w 155074"/>
              <a:gd name="connsiteY11" fmla="*/ 106 h 259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5074" h="259515">
                <a:moveTo>
                  <a:pt x="111539" y="0"/>
                </a:moveTo>
                <a:lnTo>
                  <a:pt x="0" y="80502"/>
                </a:lnTo>
                <a:lnTo>
                  <a:pt x="72982" y="152955"/>
                </a:lnTo>
                <a:cubicBezTo>
                  <a:pt x="50315" y="165878"/>
                  <a:pt x="40569" y="195536"/>
                  <a:pt x="51267" y="222442"/>
                </a:cubicBezTo>
                <a:cubicBezTo>
                  <a:pt x="60059" y="244579"/>
                  <a:pt x="80820" y="259515"/>
                  <a:pt x="103065" y="259515"/>
                </a:cubicBezTo>
                <a:lnTo>
                  <a:pt x="103065" y="259515"/>
                </a:lnTo>
                <a:cubicBezTo>
                  <a:pt x="109314" y="259515"/>
                  <a:pt x="115352" y="258350"/>
                  <a:pt x="121178" y="256019"/>
                </a:cubicBezTo>
                <a:cubicBezTo>
                  <a:pt x="148083" y="245321"/>
                  <a:pt x="160582" y="212908"/>
                  <a:pt x="149036" y="183673"/>
                </a:cubicBezTo>
                <a:cubicBezTo>
                  <a:pt x="146177" y="176576"/>
                  <a:pt x="142152" y="170115"/>
                  <a:pt x="137067" y="164606"/>
                </a:cubicBezTo>
                <a:lnTo>
                  <a:pt x="83151" y="110267"/>
                </a:lnTo>
                <a:lnTo>
                  <a:pt x="155074" y="64826"/>
                </a:lnTo>
                <a:lnTo>
                  <a:pt x="111645" y="106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69" name="Freeform: Shape 568">
            <a:extLst>
              <a:ext uri="{FF2B5EF4-FFF2-40B4-BE49-F238E27FC236}">
                <a16:creationId xmlns:a16="http://schemas.microsoft.com/office/drawing/2014/main" id="{1E6E9DF9-C7E5-C123-1336-CE9C9045CDA5}"/>
              </a:ext>
            </a:extLst>
          </p:cNvPr>
          <p:cNvSpPr/>
          <p:nvPr/>
        </p:nvSpPr>
        <p:spPr>
          <a:xfrm>
            <a:off x="5808064" y="1904445"/>
            <a:ext cx="287936" cy="240916"/>
          </a:xfrm>
          <a:custGeom>
            <a:avLst/>
            <a:gdLst>
              <a:gd name="connsiteX0" fmla="*/ 104474 w 287936"/>
              <a:gd name="connsiteY0" fmla="*/ 121389 h 240916"/>
              <a:gd name="connsiteX1" fmla="*/ 100873 w 287936"/>
              <a:gd name="connsiteY1" fmla="*/ 118953 h 240916"/>
              <a:gd name="connsiteX2" fmla="*/ 17086 w 287936"/>
              <a:gd name="connsiteY2" fmla="*/ 135478 h 240916"/>
              <a:gd name="connsiteX3" fmla="*/ 32 w 287936"/>
              <a:gd name="connsiteY3" fmla="*/ 183144 h 240916"/>
              <a:gd name="connsiteX4" fmla="*/ 20688 w 287936"/>
              <a:gd name="connsiteY4" fmla="*/ 227102 h 240916"/>
              <a:gd name="connsiteX5" fmla="*/ 27997 w 287936"/>
              <a:gd name="connsiteY5" fmla="*/ 232398 h 240916"/>
              <a:gd name="connsiteX6" fmla="*/ 111783 w 287936"/>
              <a:gd name="connsiteY6" fmla="*/ 215874 h 240916"/>
              <a:gd name="connsiteX7" fmla="*/ 125130 w 287936"/>
              <a:gd name="connsiteY7" fmla="*/ 192677 h 240916"/>
              <a:gd name="connsiteX8" fmla="*/ 153942 w 287936"/>
              <a:gd name="connsiteY8" fmla="*/ 99887 h 240916"/>
              <a:gd name="connsiteX9" fmla="*/ 245143 w 287936"/>
              <a:gd name="connsiteY9" fmla="*/ 152002 h 240916"/>
              <a:gd name="connsiteX10" fmla="*/ 287937 w 287936"/>
              <a:gd name="connsiteY10" fmla="*/ 72135 h 240916"/>
              <a:gd name="connsiteX11" fmla="*/ 141337 w 287936"/>
              <a:gd name="connsiteY11" fmla="*/ 0 h 240916"/>
              <a:gd name="connsiteX12" fmla="*/ 104686 w 287936"/>
              <a:gd name="connsiteY12" fmla="*/ 121389 h 24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7936" h="240916">
                <a:moveTo>
                  <a:pt x="104474" y="121389"/>
                </a:moveTo>
                <a:cubicBezTo>
                  <a:pt x="103309" y="120542"/>
                  <a:pt x="102038" y="119695"/>
                  <a:pt x="100873" y="118953"/>
                </a:cubicBezTo>
                <a:cubicBezTo>
                  <a:pt x="74709" y="102959"/>
                  <a:pt x="38695" y="110055"/>
                  <a:pt x="17086" y="135478"/>
                </a:cubicBezTo>
                <a:cubicBezTo>
                  <a:pt x="5540" y="149036"/>
                  <a:pt x="-497" y="165984"/>
                  <a:pt x="32" y="183144"/>
                </a:cubicBezTo>
                <a:cubicBezTo>
                  <a:pt x="562" y="200621"/>
                  <a:pt x="7976" y="216192"/>
                  <a:pt x="20688" y="227102"/>
                </a:cubicBezTo>
                <a:cubicBezTo>
                  <a:pt x="23018" y="229009"/>
                  <a:pt x="25454" y="230810"/>
                  <a:pt x="27997" y="232398"/>
                </a:cubicBezTo>
                <a:cubicBezTo>
                  <a:pt x="54160" y="248393"/>
                  <a:pt x="90175" y="241296"/>
                  <a:pt x="111783" y="215874"/>
                </a:cubicBezTo>
                <a:cubicBezTo>
                  <a:pt x="117715" y="208989"/>
                  <a:pt x="122164" y="201151"/>
                  <a:pt x="125130" y="192677"/>
                </a:cubicBezTo>
                <a:lnTo>
                  <a:pt x="153942" y="99887"/>
                </a:lnTo>
                <a:lnTo>
                  <a:pt x="245143" y="152002"/>
                </a:lnTo>
                <a:lnTo>
                  <a:pt x="287937" y="72135"/>
                </a:lnTo>
                <a:lnTo>
                  <a:pt x="141337" y="0"/>
                </a:lnTo>
                <a:lnTo>
                  <a:pt x="104686" y="121389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70" name="Freeform: Shape 569">
            <a:extLst>
              <a:ext uri="{FF2B5EF4-FFF2-40B4-BE49-F238E27FC236}">
                <a16:creationId xmlns:a16="http://schemas.microsoft.com/office/drawing/2014/main" id="{AAD763AB-C7D7-9F76-5C9F-66A74B254F8D}"/>
              </a:ext>
            </a:extLst>
          </p:cNvPr>
          <p:cNvSpPr/>
          <p:nvPr/>
        </p:nvSpPr>
        <p:spPr>
          <a:xfrm>
            <a:off x="5454336" y="5262340"/>
            <a:ext cx="391764" cy="353292"/>
          </a:xfrm>
          <a:custGeom>
            <a:avLst/>
            <a:gdLst>
              <a:gd name="connsiteX0" fmla="*/ 183940 w 391764"/>
              <a:gd name="connsiteY0" fmla="*/ 0 h 353292"/>
              <a:gd name="connsiteX1" fmla="*/ 117524 w 391764"/>
              <a:gd name="connsiteY1" fmla="*/ 152955 h 353292"/>
              <a:gd name="connsiteX2" fmla="*/ 117524 w 391764"/>
              <a:gd name="connsiteY2" fmla="*/ 152955 h 353292"/>
              <a:gd name="connsiteX3" fmla="*/ 23463 w 391764"/>
              <a:gd name="connsiteY3" fmla="*/ 157298 h 353292"/>
              <a:gd name="connsiteX4" fmla="*/ 16895 w 391764"/>
              <a:gd name="connsiteY4" fmla="*/ 253901 h 353292"/>
              <a:gd name="connsiteX5" fmla="*/ 19649 w 391764"/>
              <a:gd name="connsiteY5" fmla="*/ 256655 h 353292"/>
              <a:gd name="connsiteX6" fmla="*/ 113711 w 391764"/>
              <a:gd name="connsiteY6" fmla="*/ 252312 h 353292"/>
              <a:gd name="connsiteX7" fmla="*/ 130341 w 391764"/>
              <a:gd name="connsiteY7" fmla="*/ 229221 h 353292"/>
              <a:gd name="connsiteX8" fmla="*/ 178326 w 391764"/>
              <a:gd name="connsiteY8" fmla="*/ 121495 h 353292"/>
              <a:gd name="connsiteX9" fmla="*/ 321855 w 391764"/>
              <a:gd name="connsiteY9" fmla="*/ 179330 h 353292"/>
              <a:gd name="connsiteX10" fmla="*/ 296115 w 391764"/>
              <a:gd name="connsiteY10" fmla="*/ 233563 h 353292"/>
              <a:gd name="connsiteX11" fmla="*/ 295691 w 391764"/>
              <a:gd name="connsiteY11" fmla="*/ 233140 h 353292"/>
              <a:gd name="connsiteX12" fmla="*/ 201629 w 391764"/>
              <a:gd name="connsiteY12" fmla="*/ 237483 h 353292"/>
              <a:gd name="connsiteX13" fmla="*/ 178326 w 391764"/>
              <a:gd name="connsiteY13" fmla="*/ 285678 h 353292"/>
              <a:gd name="connsiteX14" fmla="*/ 195062 w 391764"/>
              <a:gd name="connsiteY14" fmla="*/ 334086 h 353292"/>
              <a:gd name="connsiteX15" fmla="*/ 197816 w 391764"/>
              <a:gd name="connsiteY15" fmla="*/ 336840 h 353292"/>
              <a:gd name="connsiteX16" fmla="*/ 197816 w 391764"/>
              <a:gd name="connsiteY16" fmla="*/ 336840 h 353292"/>
              <a:gd name="connsiteX17" fmla="*/ 291878 w 391764"/>
              <a:gd name="connsiteY17" fmla="*/ 332497 h 353292"/>
              <a:gd name="connsiteX18" fmla="*/ 308508 w 391764"/>
              <a:gd name="connsiteY18" fmla="*/ 309617 h 353292"/>
              <a:gd name="connsiteX19" fmla="*/ 391765 w 391764"/>
              <a:gd name="connsiteY19" fmla="*/ 131664 h 353292"/>
              <a:gd name="connsiteX20" fmla="*/ 183940 w 391764"/>
              <a:gd name="connsiteY20" fmla="*/ 106 h 353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91764" h="353292">
                <a:moveTo>
                  <a:pt x="183940" y="0"/>
                </a:moveTo>
                <a:lnTo>
                  <a:pt x="117524" y="152955"/>
                </a:lnTo>
                <a:cubicBezTo>
                  <a:pt x="117524" y="152955"/>
                  <a:pt x="117524" y="152955"/>
                  <a:pt x="117524" y="152955"/>
                </a:cubicBezTo>
                <a:cubicBezTo>
                  <a:pt x="92103" y="129440"/>
                  <a:pt x="50791" y="131346"/>
                  <a:pt x="23463" y="157298"/>
                </a:cubicBezTo>
                <a:cubicBezTo>
                  <a:pt x="-5031" y="184309"/>
                  <a:pt x="-7997" y="227738"/>
                  <a:pt x="16895" y="253901"/>
                </a:cubicBezTo>
                <a:cubicBezTo>
                  <a:pt x="17849" y="254854"/>
                  <a:pt x="18696" y="255808"/>
                  <a:pt x="19649" y="256655"/>
                </a:cubicBezTo>
                <a:cubicBezTo>
                  <a:pt x="45072" y="280170"/>
                  <a:pt x="86383" y="278264"/>
                  <a:pt x="113711" y="252312"/>
                </a:cubicBezTo>
                <a:cubicBezTo>
                  <a:pt x="120703" y="245745"/>
                  <a:pt x="126316" y="238012"/>
                  <a:pt x="130341" y="229221"/>
                </a:cubicBezTo>
                <a:lnTo>
                  <a:pt x="178326" y="121495"/>
                </a:lnTo>
                <a:lnTo>
                  <a:pt x="321855" y="179330"/>
                </a:lnTo>
                <a:lnTo>
                  <a:pt x="296115" y="233563"/>
                </a:lnTo>
                <a:cubicBezTo>
                  <a:pt x="296115" y="233563"/>
                  <a:pt x="295797" y="233246"/>
                  <a:pt x="295691" y="233140"/>
                </a:cubicBezTo>
                <a:cubicBezTo>
                  <a:pt x="270269" y="209624"/>
                  <a:pt x="228958" y="211531"/>
                  <a:pt x="201629" y="237483"/>
                </a:cubicBezTo>
                <a:cubicBezTo>
                  <a:pt x="187965" y="250511"/>
                  <a:pt x="179703" y="267565"/>
                  <a:pt x="178326" y="285678"/>
                </a:cubicBezTo>
                <a:cubicBezTo>
                  <a:pt x="176949" y="304109"/>
                  <a:pt x="182881" y="321269"/>
                  <a:pt x="195062" y="334086"/>
                </a:cubicBezTo>
                <a:cubicBezTo>
                  <a:pt x="196015" y="335039"/>
                  <a:pt x="196863" y="335993"/>
                  <a:pt x="197816" y="336840"/>
                </a:cubicBezTo>
                <a:cubicBezTo>
                  <a:pt x="197816" y="336840"/>
                  <a:pt x="197816" y="336840"/>
                  <a:pt x="197816" y="336840"/>
                </a:cubicBezTo>
                <a:cubicBezTo>
                  <a:pt x="223238" y="360355"/>
                  <a:pt x="264549" y="358448"/>
                  <a:pt x="291878" y="332497"/>
                </a:cubicBezTo>
                <a:cubicBezTo>
                  <a:pt x="298869" y="325930"/>
                  <a:pt x="304483" y="318197"/>
                  <a:pt x="308508" y="309617"/>
                </a:cubicBezTo>
                <a:lnTo>
                  <a:pt x="391765" y="131664"/>
                </a:lnTo>
                <a:lnTo>
                  <a:pt x="183940" y="106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71" name="Freeform: Shape 570">
            <a:extLst>
              <a:ext uri="{FF2B5EF4-FFF2-40B4-BE49-F238E27FC236}">
                <a16:creationId xmlns:a16="http://schemas.microsoft.com/office/drawing/2014/main" id="{110537CB-4F22-F71E-9338-D6CBD40F6F78}"/>
              </a:ext>
            </a:extLst>
          </p:cNvPr>
          <p:cNvSpPr/>
          <p:nvPr/>
        </p:nvSpPr>
        <p:spPr>
          <a:xfrm>
            <a:off x="6096000" y="1255240"/>
            <a:ext cx="242754" cy="266590"/>
          </a:xfrm>
          <a:custGeom>
            <a:avLst/>
            <a:gdLst>
              <a:gd name="connsiteX0" fmla="*/ 242648 w 242754"/>
              <a:gd name="connsiteY0" fmla="*/ 16206 h 266590"/>
              <a:gd name="connsiteX1" fmla="*/ 74757 w 242754"/>
              <a:gd name="connsiteY1" fmla="*/ 0 h 266590"/>
              <a:gd name="connsiteX2" fmla="*/ 83654 w 242754"/>
              <a:gd name="connsiteY2" fmla="*/ 130605 h 266590"/>
              <a:gd name="connsiteX3" fmla="*/ 79312 w 242754"/>
              <a:gd name="connsiteY3" fmla="*/ 129546 h 266590"/>
              <a:gd name="connsiteX4" fmla="*/ 4423 w 242754"/>
              <a:gd name="connsiteY4" fmla="*/ 176047 h 266590"/>
              <a:gd name="connsiteX5" fmla="*/ 5376 w 242754"/>
              <a:gd name="connsiteY5" fmla="*/ 228268 h 266590"/>
              <a:gd name="connsiteX6" fmla="*/ 41390 w 242754"/>
              <a:gd name="connsiteY6" fmla="*/ 263117 h 266590"/>
              <a:gd name="connsiteX7" fmla="*/ 50288 w 242754"/>
              <a:gd name="connsiteY7" fmla="*/ 265553 h 266590"/>
              <a:gd name="connsiteX8" fmla="*/ 125178 w 242754"/>
              <a:gd name="connsiteY8" fmla="*/ 219052 h 266590"/>
              <a:gd name="connsiteX9" fmla="*/ 129520 w 242754"/>
              <a:gd name="connsiteY9" fmla="*/ 191829 h 266590"/>
              <a:gd name="connsiteX10" fmla="*/ 123482 w 242754"/>
              <a:gd name="connsiteY10" fmla="*/ 91731 h 266590"/>
              <a:gd name="connsiteX11" fmla="*/ 230573 w 242754"/>
              <a:gd name="connsiteY11" fmla="*/ 108785 h 266590"/>
              <a:gd name="connsiteX12" fmla="*/ 242754 w 242754"/>
              <a:gd name="connsiteY12" fmla="*/ 16101 h 26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2754" h="266590">
                <a:moveTo>
                  <a:pt x="242648" y="16206"/>
                </a:moveTo>
                <a:lnTo>
                  <a:pt x="74757" y="0"/>
                </a:lnTo>
                <a:lnTo>
                  <a:pt x="83654" y="130605"/>
                </a:lnTo>
                <a:cubicBezTo>
                  <a:pt x="82172" y="130181"/>
                  <a:pt x="80689" y="129864"/>
                  <a:pt x="79312" y="129546"/>
                </a:cubicBezTo>
                <a:cubicBezTo>
                  <a:pt x="48170" y="123614"/>
                  <a:pt x="16075" y="143634"/>
                  <a:pt x="4423" y="176047"/>
                </a:cubicBezTo>
                <a:cubicBezTo>
                  <a:pt x="-1827" y="193418"/>
                  <a:pt x="-1403" y="211955"/>
                  <a:pt x="5376" y="228268"/>
                </a:cubicBezTo>
                <a:cubicBezTo>
                  <a:pt x="12261" y="244897"/>
                  <a:pt x="25078" y="257291"/>
                  <a:pt x="41390" y="263117"/>
                </a:cubicBezTo>
                <a:cubicBezTo>
                  <a:pt x="44251" y="264176"/>
                  <a:pt x="47322" y="265023"/>
                  <a:pt x="50288" y="265553"/>
                </a:cubicBezTo>
                <a:cubicBezTo>
                  <a:pt x="81430" y="271485"/>
                  <a:pt x="113525" y="251465"/>
                  <a:pt x="125178" y="219052"/>
                </a:cubicBezTo>
                <a:cubicBezTo>
                  <a:pt x="128355" y="210260"/>
                  <a:pt x="129838" y="201045"/>
                  <a:pt x="129520" y="191829"/>
                </a:cubicBezTo>
                <a:lnTo>
                  <a:pt x="123482" y="91731"/>
                </a:lnTo>
                <a:lnTo>
                  <a:pt x="230573" y="108785"/>
                </a:lnTo>
                <a:lnTo>
                  <a:pt x="242754" y="16101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72" name="Freeform: Shape 571">
            <a:extLst>
              <a:ext uri="{FF2B5EF4-FFF2-40B4-BE49-F238E27FC236}">
                <a16:creationId xmlns:a16="http://schemas.microsoft.com/office/drawing/2014/main" id="{AB8F7F9A-CAE8-D41D-BAF6-FD736D3B03C7}"/>
              </a:ext>
            </a:extLst>
          </p:cNvPr>
          <p:cNvSpPr/>
          <p:nvPr/>
        </p:nvSpPr>
        <p:spPr>
          <a:xfrm>
            <a:off x="6294553" y="5686760"/>
            <a:ext cx="148824" cy="242214"/>
          </a:xfrm>
          <a:custGeom>
            <a:avLst/>
            <a:gdLst>
              <a:gd name="connsiteX0" fmla="*/ 124674 w 148824"/>
              <a:gd name="connsiteY0" fmla="*/ 0 h 242214"/>
              <a:gd name="connsiteX1" fmla="*/ 0 w 148824"/>
              <a:gd name="connsiteY1" fmla="*/ 47136 h 242214"/>
              <a:gd name="connsiteX2" fmla="*/ 49997 w 148824"/>
              <a:gd name="connsiteY2" fmla="*/ 133359 h 242214"/>
              <a:gd name="connsiteX3" fmla="*/ 12076 w 148824"/>
              <a:gd name="connsiteY3" fmla="*/ 192888 h 242214"/>
              <a:gd name="connsiteX4" fmla="*/ 51162 w 148824"/>
              <a:gd name="connsiteY4" fmla="*/ 240554 h 242214"/>
              <a:gd name="connsiteX5" fmla="*/ 51162 w 148824"/>
              <a:gd name="connsiteY5" fmla="*/ 240554 h 242214"/>
              <a:gd name="connsiteX6" fmla="*/ 68957 w 148824"/>
              <a:gd name="connsiteY6" fmla="*/ 241931 h 242214"/>
              <a:gd name="connsiteX7" fmla="*/ 113234 w 148824"/>
              <a:gd name="connsiteY7" fmla="*/ 181237 h 242214"/>
              <a:gd name="connsiteX8" fmla="*/ 106773 w 148824"/>
              <a:gd name="connsiteY8" fmla="*/ 160369 h 242214"/>
              <a:gd name="connsiteX9" fmla="*/ 70016 w 148824"/>
              <a:gd name="connsiteY9" fmla="*/ 95862 h 242214"/>
              <a:gd name="connsiteX10" fmla="*/ 148825 w 148824"/>
              <a:gd name="connsiteY10" fmla="*/ 71499 h 242214"/>
              <a:gd name="connsiteX11" fmla="*/ 124568 w 148824"/>
              <a:gd name="connsiteY11" fmla="*/ 0 h 242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824" h="242214">
                <a:moveTo>
                  <a:pt x="124674" y="0"/>
                </a:moveTo>
                <a:lnTo>
                  <a:pt x="0" y="47136"/>
                </a:lnTo>
                <a:lnTo>
                  <a:pt x="49997" y="133359"/>
                </a:lnTo>
                <a:cubicBezTo>
                  <a:pt x="25528" y="139714"/>
                  <a:pt x="8898" y="164924"/>
                  <a:pt x="12076" y="192888"/>
                </a:cubicBezTo>
                <a:cubicBezTo>
                  <a:pt x="14724" y="215874"/>
                  <a:pt x="30401" y="235047"/>
                  <a:pt x="51162" y="240554"/>
                </a:cubicBezTo>
                <a:lnTo>
                  <a:pt x="51162" y="240554"/>
                </a:lnTo>
                <a:cubicBezTo>
                  <a:pt x="56988" y="242143"/>
                  <a:pt x="63026" y="242567"/>
                  <a:pt x="68957" y="241931"/>
                </a:cubicBezTo>
                <a:cubicBezTo>
                  <a:pt x="96816" y="238754"/>
                  <a:pt x="116730" y="211531"/>
                  <a:pt x="113234" y="181237"/>
                </a:cubicBezTo>
                <a:cubicBezTo>
                  <a:pt x="112387" y="173822"/>
                  <a:pt x="110269" y="166831"/>
                  <a:pt x="106773" y="160369"/>
                </a:cubicBezTo>
                <a:lnTo>
                  <a:pt x="70016" y="95862"/>
                </a:lnTo>
                <a:lnTo>
                  <a:pt x="148825" y="71499"/>
                </a:lnTo>
                <a:lnTo>
                  <a:pt x="124568" y="0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D1873AB-6EF0-C900-29C1-ACE0531AFBDC}"/>
              </a:ext>
            </a:extLst>
          </p:cNvPr>
          <p:cNvGrpSpPr/>
          <p:nvPr/>
        </p:nvGrpSpPr>
        <p:grpSpPr>
          <a:xfrm>
            <a:off x="4761531" y="659367"/>
            <a:ext cx="3362272" cy="9398234"/>
            <a:chOff x="5919063" y="310268"/>
            <a:chExt cx="3362272" cy="9398234"/>
          </a:xfrm>
        </p:grpSpPr>
        <p:grpSp>
          <p:nvGrpSpPr>
            <p:cNvPr id="6" name="Graphic 9">
              <a:extLst>
                <a:ext uri="{FF2B5EF4-FFF2-40B4-BE49-F238E27FC236}">
                  <a16:creationId xmlns:a16="http://schemas.microsoft.com/office/drawing/2014/main" id="{56448357-DA13-E432-2F8A-F1126E7676AC}"/>
                </a:ext>
              </a:extLst>
            </p:cNvPr>
            <p:cNvGrpSpPr/>
            <p:nvPr/>
          </p:nvGrpSpPr>
          <p:grpSpPr>
            <a:xfrm>
              <a:off x="5919063" y="310268"/>
              <a:ext cx="3362272" cy="6020493"/>
              <a:chOff x="2939128" y="485515"/>
              <a:chExt cx="3362272" cy="6020493"/>
            </a:xfrm>
          </p:grpSpPr>
          <p:grpSp>
            <p:nvGrpSpPr>
              <p:cNvPr id="12" name="Graphic 9">
                <a:extLst>
                  <a:ext uri="{FF2B5EF4-FFF2-40B4-BE49-F238E27FC236}">
                    <a16:creationId xmlns:a16="http://schemas.microsoft.com/office/drawing/2014/main" id="{445BEA86-AB9C-A173-77D9-E422B2AA2AD1}"/>
                  </a:ext>
                </a:extLst>
              </p:cNvPr>
              <p:cNvGrpSpPr/>
              <p:nvPr/>
            </p:nvGrpSpPr>
            <p:grpSpPr>
              <a:xfrm>
                <a:off x="3319287" y="4486539"/>
                <a:ext cx="1033922" cy="302594"/>
                <a:chOff x="3319287" y="4486539"/>
                <a:chExt cx="1033922" cy="302594"/>
              </a:xfrm>
            </p:grpSpPr>
            <p:sp>
              <p:nvSpPr>
                <p:cNvPr id="1768" name="Freeform: Shape 1767">
                  <a:extLst>
                    <a:ext uri="{FF2B5EF4-FFF2-40B4-BE49-F238E27FC236}">
                      <a16:creationId xmlns:a16="http://schemas.microsoft.com/office/drawing/2014/main" id="{ED3B59F9-E7A5-7825-CEBF-C332CAA98814}"/>
                    </a:ext>
                  </a:extLst>
                </p:cNvPr>
                <p:cNvSpPr/>
                <p:nvPr/>
              </p:nvSpPr>
              <p:spPr>
                <a:xfrm>
                  <a:off x="3319287" y="4486539"/>
                  <a:ext cx="248425" cy="185090"/>
                </a:xfrm>
                <a:custGeom>
                  <a:avLst/>
                  <a:gdLst>
                    <a:gd name="connsiteX0" fmla="*/ 248425 w 248425"/>
                    <a:gd name="connsiteY0" fmla="*/ 80360 h 185090"/>
                    <a:gd name="connsiteX1" fmla="*/ 174167 w 248425"/>
                    <a:gd name="connsiteY1" fmla="*/ 23782 h 185090"/>
                    <a:gd name="connsiteX2" fmla="*/ 133448 w 248425"/>
                    <a:gd name="connsiteY2" fmla="*/ 7816 h 185090"/>
                    <a:gd name="connsiteX3" fmla="*/ 152200 w 248425"/>
                    <a:gd name="connsiteY3" fmla="*/ 49284 h 185090"/>
                    <a:gd name="connsiteX4" fmla="*/ 41402 w 248425"/>
                    <a:gd name="connsiteY4" fmla="*/ 39855 h 185090"/>
                    <a:gd name="connsiteX5" fmla="*/ 47939 w 248425"/>
                    <a:gd name="connsiteY5" fmla="*/ 151939 h 185090"/>
                    <a:gd name="connsiteX6" fmla="*/ 235138 w 248425"/>
                    <a:gd name="connsiteY6" fmla="*/ 166940 h 185090"/>
                    <a:gd name="connsiteX7" fmla="*/ 248425 w 248425"/>
                    <a:gd name="connsiteY7" fmla="*/ 80252 h 18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8425" h="185090">
                      <a:moveTo>
                        <a:pt x="248425" y="80360"/>
                      </a:moveTo>
                      <a:cubicBezTo>
                        <a:pt x="248425" y="80360"/>
                        <a:pt x="194634" y="45748"/>
                        <a:pt x="174167" y="23782"/>
                      </a:cubicBezTo>
                      <a:cubicBezTo>
                        <a:pt x="153593" y="1922"/>
                        <a:pt x="142878" y="-8150"/>
                        <a:pt x="133448" y="7816"/>
                      </a:cubicBezTo>
                      <a:cubicBezTo>
                        <a:pt x="122411" y="26568"/>
                        <a:pt x="152200" y="49284"/>
                        <a:pt x="152200" y="49284"/>
                      </a:cubicBezTo>
                      <a:cubicBezTo>
                        <a:pt x="152200" y="49284"/>
                        <a:pt x="110196" y="37712"/>
                        <a:pt x="41402" y="39855"/>
                      </a:cubicBezTo>
                      <a:cubicBezTo>
                        <a:pt x="-1245" y="41355"/>
                        <a:pt x="-27712" y="99754"/>
                        <a:pt x="47939" y="151939"/>
                      </a:cubicBezTo>
                      <a:cubicBezTo>
                        <a:pt x="123590" y="204230"/>
                        <a:pt x="183061" y="182906"/>
                        <a:pt x="235138" y="166940"/>
                      </a:cubicBezTo>
                      <a:lnTo>
                        <a:pt x="248425" y="80252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69" name="Graphic 9">
                  <a:extLst>
                    <a:ext uri="{FF2B5EF4-FFF2-40B4-BE49-F238E27FC236}">
                      <a16:creationId xmlns:a16="http://schemas.microsoft.com/office/drawing/2014/main" id="{DAA96671-F452-02A9-9EDC-0BF8F12759EC}"/>
                    </a:ext>
                  </a:extLst>
                </p:cNvPr>
                <p:cNvGrpSpPr/>
                <p:nvPr/>
              </p:nvGrpSpPr>
              <p:grpSpPr>
                <a:xfrm>
                  <a:off x="3527934" y="4527252"/>
                  <a:ext cx="825274" cy="261881"/>
                  <a:chOff x="3527934" y="4527252"/>
                  <a:chExt cx="825274" cy="261881"/>
                </a:xfrm>
              </p:grpSpPr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10105086-9F45-2A96-6553-B93544926BF5}"/>
                      </a:ext>
                    </a:extLst>
                  </p:cNvPr>
                  <p:cNvSpPr/>
                  <p:nvPr/>
                </p:nvSpPr>
                <p:spPr>
                  <a:xfrm>
                    <a:off x="3883346" y="4586706"/>
                    <a:ext cx="469863" cy="202427"/>
                  </a:xfrm>
                  <a:custGeom>
                    <a:avLst/>
                    <a:gdLst>
                      <a:gd name="connsiteX0" fmla="*/ 389980 w 469863"/>
                      <a:gd name="connsiteY0" fmla="*/ 16 h 202427"/>
                      <a:gd name="connsiteX1" fmla="*/ 39155 w 469863"/>
                      <a:gd name="connsiteY1" fmla="*/ 51450 h 202427"/>
                      <a:gd name="connsiteX2" fmla="*/ 10867 w 469863"/>
                      <a:gd name="connsiteY2" fmla="*/ 181214 h 202427"/>
                      <a:gd name="connsiteX3" fmla="*/ 467774 w 469863"/>
                      <a:gd name="connsiteY3" fmla="*/ 178643 h 202427"/>
                      <a:gd name="connsiteX4" fmla="*/ 390087 w 469863"/>
                      <a:gd name="connsiteY4" fmla="*/ 16 h 202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863" h="202427">
                        <a:moveTo>
                          <a:pt x="389980" y="16"/>
                        </a:moveTo>
                        <a:cubicBezTo>
                          <a:pt x="325473" y="9874"/>
                          <a:pt x="201388" y="14374"/>
                          <a:pt x="39155" y="51450"/>
                        </a:cubicBezTo>
                        <a:cubicBezTo>
                          <a:pt x="39155" y="51450"/>
                          <a:pt x="-24923" y="171999"/>
                          <a:pt x="10867" y="181214"/>
                        </a:cubicBezTo>
                        <a:cubicBezTo>
                          <a:pt x="106556" y="206182"/>
                          <a:pt x="326330" y="213575"/>
                          <a:pt x="467774" y="178643"/>
                        </a:cubicBezTo>
                        <a:cubicBezTo>
                          <a:pt x="483740" y="174678"/>
                          <a:pt x="403374" y="-1913"/>
                          <a:pt x="390087" y="16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C561465F-B8C3-4EA2-7BA6-2C483FC30A7D}"/>
                      </a:ext>
                    </a:extLst>
                  </p:cNvPr>
                  <p:cNvSpPr/>
                  <p:nvPr/>
                </p:nvSpPr>
                <p:spPr>
                  <a:xfrm>
                    <a:off x="3572534" y="4572578"/>
                    <a:ext cx="365425" cy="195342"/>
                  </a:xfrm>
                  <a:custGeom>
                    <a:avLst/>
                    <a:gdLst>
                      <a:gd name="connsiteX0" fmla="*/ 349967 w 365425"/>
                      <a:gd name="connsiteY0" fmla="*/ 65471 h 195342"/>
                      <a:gd name="connsiteX1" fmla="*/ 37397 w 365425"/>
                      <a:gd name="connsiteY1" fmla="*/ 0 h 195342"/>
                      <a:gd name="connsiteX2" fmla="*/ 0 w 365425"/>
                      <a:gd name="connsiteY2" fmla="*/ 38469 h 195342"/>
                      <a:gd name="connsiteX3" fmla="*/ 24860 w 365425"/>
                      <a:gd name="connsiteY3" fmla="*/ 100404 h 195342"/>
                      <a:gd name="connsiteX4" fmla="*/ 321678 w 365425"/>
                      <a:gd name="connsiteY4" fmla="*/ 195343 h 195342"/>
                      <a:gd name="connsiteX5" fmla="*/ 349967 w 365425"/>
                      <a:gd name="connsiteY5" fmla="*/ 65579 h 195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5425" h="195342">
                        <a:moveTo>
                          <a:pt x="349967" y="65471"/>
                        </a:moveTo>
                        <a:cubicBezTo>
                          <a:pt x="349967" y="65471"/>
                          <a:pt x="144123" y="26145"/>
                          <a:pt x="37397" y="0"/>
                        </a:cubicBezTo>
                        <a:lnTo>
                          <a:pt x="0" y="38469"/>
                        </a:lnTo>
                        <a:lnTo>
                          <a:pt x="24860" y="100404"/>
                        </a:lnTo>
                        <a:cubicBezTo>
                          <a:pt x="113048" y="139087"/>
                          <a:pt x="321678" y="195343"/>
                          <a:pt x="321678" y="195343"/>
                        </a:cubicBezTo>
                        <a:cubicBezTo>
                          <a:pt x="321678" y="195343"/>
                          <a:pt x="397008" y="122156"/>
                          <a:pt x="349967" y="65579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DFA835B7-AF79-FE69-DA30-D3EE43186FC3}"/>
                      </a:ext>
                    </a:extLst>
                  </p:cNvPr>
                  <p:cNvSpPr/>
                  <p:nvPr/>
                </p:nvSpPr>
                <p:spPr>
                  <a:xfrm>
                    <a:off x="3528064" y="4527252"/>
                    <a:ext cx="101047" cy="190254"/>
                  </a:xfrm>
                  <a:custGeom>
                    <a:avLst/>
                    <a:gdLst>
                      <a:gd name="connsiteX0" fmla="*/ 101048 w 101047"/>
                      <a:gd name="connsiteY0" fmla="*/ 31717 h 190254"/>
                      <a:gd name="connsiteX1" fmla="*/ 81438 w 101047"/>
                      <a:gd name="connsiteY1" fmla="*/ 172411 h 190254"/>
                      <a:gd name="connsiteX2" fmla="*/ 1072 w 101047"/>
                      <a:gd name="connsiteY2" fmla="*/ 166518 h 190254"/>
                      <a:gd name="connsiteX3" fmla="*/ 34612 w 101047"/>
                      <a:gd name="connsiteY3" fmla="*/ 11787 h 190254"/>
                      <a:gd name="connsiteX4" fmla="*/ 101048 w 101047"/>
                      <a:gd name="connsiteY4" fmla="*/ 31824 h 190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047" h="190254">
                        <a:moveTo>
                          <a:pt x="101048" y="31717"/>
                        </a:moveTo>
                        <a:cubicBezTo>
                          <a:pt x="101048" y="31717"/>
                          <a:pt x="62472" y="121191"/>
                          <a:pt x="81438" y="172411"/>
                        </a:cubicBezTo>
                        <a:cubicBezTo>
                          <a:pt x="81438" y="172411"/>
                          <a:pt x="38684" y="216238"/>
                          <a:pt x="1072" y="166518"/>
                        </a:cubicBezTo>
                        <a:cubicBezTo>
                          <a:pt x="1072" y="166518"/>
                          <a:pt x="-9322" y="64078"/>
                          <a:pt x="34612" y="11787"/>
                        </a:cubicBezTo>
                        <a:cubicBezTo>
                          <a:pt x="34612" y="11787"/>
                          <a:pt x="85403" y="-25182"/>
                          <a:pt x="101048" y="31824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3B9C9100-DA27-9A52-84D9-A0EE02428F07}"/>
                      </a:ext>
                    </a:extLst>
                  </p:cNvPr>
                  <p:cNvSpPr/>
                  <p:nvPr/>
                </p:nvSpPr>
                <p:spPr>
                  <a:xfrm>
                    <a:off x="3527934" y="4537324"/>
                    <a:ext cx="81460" cy="179967"/>
                  </a:xfrm>
                  <a:custGeom>
                    <a:avLst/>
                    <a:gdLst>
                      <a:gd name="connsiteX0" fmla="*/ 81461 w 81460"/>
                      <a:gd name="connsiteY0" fmla="*/ 162232 h 179967"/>
                      <a:gd name="connsiteX1" fmla="*/ 78461 w 81460"/>
                      <a:gd name="connsiteY1" fmla="*/ 151088 h 179967"/>
                      <a:gd name="connsiteX2" fmla="*/ 57458 w 81460"/>
                      <a:gd name="connsiteY2" fmla="*/ 153017 h 179967"/>
                      <a:gd name="connsiteX3" fmla="*/ 28848 w 81460"/>
                      <a:gd name="connsiteY3" fmla="*/ 117334 h 179967"/>
                      <a:gd name="connsiteX4" fmla="*/ 23169 w 81460"/>
                      <a:gd name="connsiteY4" fmla="*/ 44469 h 179967"/>
                      <a:gd name="connsiteX5" fmla="*/ 36670 w 81460"/>
                      <a:gd name="connsiteY5" fmla="*/ 0 h 179967"/>
                      <a:gd name="connsiteX6" fmla="*/ 34634 w 81460"/>
                      <a:gd name="connsiteY6" fmla="*/ 1500 h 179967"/>
                      <a:gd name="connsiteX7" fmla="*/ 1095 w 81460"/>
                      <a:gd name="connsiteY7" fmla="*/ 156231 h 179967"/>
                      <a:gd name="connsiteX8" fmla="*/ 81461 w 81460"/>
                      <a:gd name="connsiteY8" fmla="*/ 162125 h 179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1460" h="179967">
                        <a:moveTo>
                          <a:pt x="81461" y="162232"/>
                        </a:moveTo>
                        <a:cubicBezTo>
                          <a:pt x="80175" y="158696"/>
                          <a:pt x="79211" y="154946"/>
                          <a:pt x="78461" y="151088"/>
                        </a:cubicBezTo>
                        <a:cubicBezTo>
                          <a:pt x="72353" y="153767"/>
                          <a:pt x="65281" y="154517"/>
                          <a:pt x="57458" y="153017"/>
                        </a:cubicBezTo>
                        <a:cubicBezTo>
                          <a:pt x="40742" y="149588"/>
                          <a:pt x="31527" y="132765"/>
                          <a:pt x="28848" y="117334"/>
                        </a:cubicBezTo>
                        <a:cubicBezTo>
                          <a:pt x="24883" y="94296"/>
                          <a:pt x="19740" y="67829"/>
                          <a:pt x="23169" y="44469"/>
                        </a:cubicBezTo>
                        <a:cubicBezTo>
                          <a:pt x="25312" y="28717"/>
                          <a:pt x="31313" y="14573"/>
                          <a:pt x="36670" y="0"/>
                        </a:cubicBezTo>
                        <a:cubicBezTo>
                          <a:pt x="35384" y="857"/>
                          <a:pt x="34634" y="1500"/>
                          <a:pt x="34634" y="1500"/>
                        </a:cubicBezTo>
                        <a:cubicBezTo>
                          <a:pt x="-9406" y="53792"/>
                          <a:pt x="1095" y="156231"/>
                          <a:pt x="1095" y="156231"/>
                        </a:cubicBezTo>
                        <a:cubicBezTo>
                          <a:pt x="38706" y="205951"/>
                          <a:pt x="81461" y="162125"/>
                          <a:pt x="81461" y="162125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3" name="Graphic 9">
                <a:extLst>
                  <a:ext uri="{FF2B5EF4-FFF2-40B4-BE49-F238E27FC236}">
                    <a16:creationId xmlns:a16="http://schemas.microsoft.com/office/drawing/2014/main" id="{C8177EC7-31BA-9942-B3DB-5742F3DD2EC7}"/>
                  </a:ext>
                </a:extLst>
              </p:cNvPr>
              <p:cNvGrpSpPr/>
              <p:nvPr/>
            </p:nvGrpSpPr>
            <p:grpSpPr>
              <a:xfrm>
                <a:off x="4101361" y="5422207"/>
                <a:ext cx="448103" cy="1083801"/>
                <a:chOff x="4101361" y="5422207"/>
                <a:chExt cx="448103" cy="1083801"/>
              </a:xfrm>
            </p:grpSpPr>
            <p:grpSp>
              <p:nvGrpSpPr>
                <p:cNvPr id="1698" name="Graphic 9">
                  <a:extLst>
                    <a:ext uri="{FF2B5EF4-FFF2-40B4-BE49-F238E27FC236}">
                      <a16:creationId xmlns:a16="http://schemas.microsoft.com/office/drawing/2014/main" id="{0F841950-5BBC-4BFB-25B0-829AE4EE9F2C}"/>
                    </a:ext>
                  </a:extLst>
                </p:cNvPr>
                <p:cNvGrpSpPr/>
                <p:nvPr/>
              </p:nvGrpSpPr>
              <p:grpSpPr>
                <a:xfrm>
                  <a:off x="4101361" y="5422207"/>
                  <a:ext cx="448103" cy="1083801"/>
                  <a:chOff x="4101361" y="5422207"/>
                  <a:chExt cx="448103" cy="1083801"/>
                </a:xfrm>
              </p:grpSpPr>
              <p:grpSp>
                <p:nvGrpSpPr>
                  <p:cNvPr id="1702" name="Graphic 9">
                    <a:extLst>
                      <a:ext uri="{FF2B5EF4-FFF2-40B4-BE49-F238E27FC236}">
                        <a16:creationId xmlns:a16="http://schemas.microsoft.com/office/drawing/2014/main" id="{FE45F1F3-4950-16E0-D5A5-1F4A09FD565F}"/>
                      </a:ext>
                    </a:extLst>
                  </p:cNvPr>
                  <p:cNvGrpSpPr/>
                  <p:nvPr/>
                </p:nvGrpSpPr>
                <p:grpSpPr>
                  <a:xfrm>
                    <a:off x="4166159" y="5422207"/>
                    <a:ext cx="383304" cy="928710"/>
                    <a:chOff x="4166159" y="5422207"/>
                    <a:chExt cx="383304" cy="928710"/>
                  </a:xfrm>
                </p:grpSpPr>
                <p:sp>
                  <p:nvSpPr>
                    <p:cNvPr id="1704" name="Freeform: Shape 1703">
                      <a:extLst>
                        <a:ext uri="{FF2B5EF4-FFF2-40B4-BE49-F238E27FC236}">
                          <a16:creationId xmlns:a16="http://schemas.microsoft.com/office/drawing/2014/main" id="{DB6CA1DE-DE5B-0D44-2C4A-D5EEC3DFAD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6356" y="5422207"/>
                      <a:ext cx="383107" cy="928710"/>
                    </a:xfrm>
                    <a:custGeom>
                      <a:avLst/>
                      <a:gdLst>
                        <a:gd name="connsiteX0" fmla="*/ 73430 w 383107"/>
                        <a:gd name="connsiteY0" fmla="*/ 928603 h 928710"/>
                        <a:gd name="connsiteX1" fmla="*/ 23389 w 383107"/>
                        <a:gd name="connsiteY1" fmla="*/ 697149 h 928710"/>
                        <a:gd name="connsiteX2" fmla="*/ 2172 w 383107"/>
                        <a:gd name="connsiteY2" fmla="*/ 577457 h 928710"/>
                        <a:gd name="connsiteX3" fmla="*/ 2172 w 383107"/>
                        <a:gd name="connsiteY3" fmla="*/ 529452 h 928710"/>
                        <a:gd name="connsiteX4" fmla="*/ 5815 w 383107"/>
                        <a:gd name="connsiteY4" fmla="*/ 518629 h 928710"/>
                        <a:gd name="connsiteX5" fmla="*/ 6780 w 383107"/>
                        <a:gd name="connsiteY5" fmla="*/ 516164 h 928710"/>
                        <a:gd name="connsiteX6" fmla="*/ 8280 w 383107"/>
                        <a:gd name="connsiteY6" fmla="*/ 512092 h 928710"/>
                        <a:gd name="connsiteX7" fmla="*/ 11173 w 383107"/>
                        <a:gd name="connsiteY7" fmla="*/ 504806 h 928710"/>
                        <a:gd name="connsiteX8" fmla="*/ 16745 w 383107"/>
                        <a:gd name="connsiteY8" fmla="*/ 490769 h 928710"/>
                        <a:gd name="connsiteX9" fmla="*/ 39033 w 383107"/>
                        <a:gd name="connsiteY9" fmla="*/ 435798 h 928710"/>
                        <a:gd name="connsiteX10" fmla="*/ 219375 w 383107"/>
                        <a:gd name="connsiteY10" fmla="*/ 0 h 928710"/>
                        <a:gd name="connsiteX11" fmla="*/ 383107 w 383107"/>
                        <a:gd name="connsiteY11" fmla="*/ 78973 h 928710"/>
                        <a:gd name="connsiteX12" fmla="*/ 156261 w 383107"/>
                        <a:gd name="connsiteY12" fmla="*/ 491519 h 928710"/>
                        <a:gd name="connsiteX13" fmla="*/ 128400 w 383107"/>
                        <a:gd name="connsiteY13" fmla="*/ 542953 h 928710"/>
                        <a:gd name="connsiteX14" fmla="*/ 121650 w 383107"/>
                        <a:gd name="connsiteY14" fmla="*/ 555597 h 928710"/>
                        <a:gd name="connsiteX15" fmla="*/ 118435 w 383107"/>
                        <a:gd name="connsiteY15" fmla="*/ 561705 h 928710"/>
                        <a:gd name="connsiteX16" fmla="*/ 117042 w 383107"/>
                        <a:gd name="connsiteY16" fmla="*/ 564384 h 928710"/>
                        <a:gd name="connsiteX17" fmla="*/ 116506 w 383107"/>
                        <a:gd name="connsiteY17" fmla="*/ 565455 h 928710"/>
                        <a:gd name="connsiteX18" fmla="*/ 116506 w 383107"/>
                        <a:gd name="connsiteY18" fmla="*/ 565455 h 928710"/>
                        <a:gd name="connsiteX19" fmla="*/ 116506 w 383107"/>
                        <a:gd name="connsiteY19" fmla="*/ 565455 h 928710"/>
                        <a:gd name="connsiteX20" fmla="*/ 118757 w 383107"/>
                        <a:gd name="connsiteY20" fmla="*/ 558062 h 928710"/>
                        <a:gd name="connsiteX21" fmla="*/ 118757 w 383107"/>
                        <a:gd name="connsiteY21" fmla="*/ 568670 h 928710"/>
                        <a:gd name="connsiteX22" fmla="*/ 126257 w 383107"/>
                        <a:gd name="connsiteY22" fmla="*/ 682361 h 928710"/>
                        <a:gd name="connsiteX23" fmla="*/ 150367 w 383107"/>
                        <a:gd name="connsiteY23" fmla="*/ 915530 h 928710"/>
                        <a:gd name="connsiteX24" fmla="*/ 73752 w 383107"/>
                        <a:gd name="connsiteY24" fmla="*/ 928710 h 928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83107" h="928710">
                          <a:moveTo>
                            <a:pt x="73430" y="928603"/>
                          </a:moveTo>
                          <a:cubicBezTo>
                            <a:pt x="55964" y="851666"/>
                            <a:pt x="39141" y="774836"/>
                            <a:pt x="23389" y="697149"/>
                          </a:cubicBezTo>
                          <a:cubicBezTo>
                            <a:pt x="15674" y="657930"/>
                            <a:pt x="7958" y="619890"/>
                            <a:pt x="2172" y="577457"/>
                          </a:cubicBezTo>
                          <a:cubicBezTo>
                            <a:pt x="1636" y="566205"/>
                            <a:pt x="-2435" y="557955"/>
                            <a:pt x="2172" y="529452"/>
                          </a:cubicBezTo>
                          <a:lnTo>
                            <a:pt x="5815" y="518629"/>
                          </a:lnTo>
                          <a:lnTo>
                            <a:pt x="6780" y="516164"/>
                          </a:lnTo>
                          <a:lnTo>
                            <a:pt x="8280" y="512092"/>
                          </a:lnTo>
                          <a:lnTo>
                            <a:pt x="11173" y="504806"/>
                          </a:lnTo>
                          <a:lnTo>
                            <a:pt x="16745" y="490769"/>
                          </a:lnTo>
                          <a:lnTo>
                            <a:pt x="39033" y="435798"/>
                          </a:lnTo>
                          <a:lnTo>
                            <a:pt x="219375" y="0"/>
                          </a:lnTo>
                          <a:lnTo>
                            <a:pt x="383107" y="78973"/>
                          </a:lnTo>
                          <a:lnTo>
                            <a:pt x="156261" y="491519"/>
                          </a:lnTo>
                          <a:lnTo>
                            <a:pt x="128400" y="542953"/>
                          </a:lnTo>
                          <a:lnTo>
                            <a:pt x="121650" y="555597"/>
                          </a:lnTo>
                          <a:lnTo>
                            <a:pt x="118435" y="561705"/>
                          </a:lnTo>
                          <a:lnTo>
                            <a:pt x="117042" y="564384"/>
                          </a:lnTo>
                          <a:lnTo>
                            <a:pt x="116506" y="565455"/>
                          </a:lnTo>
                          <a:cubicBezTo>
                            <a:pt x="116506" y="565455"/>
                            <a:pt x="116506" y="565455"/>
                            <a:pt x="116506" y="565455"/>
                          </a:cubicBezTo>
                          <a:lnTo>
                            <a:pt x="116506" y="565455"/>
                          </a:lnTo>
                          <a:cubicBezTo>
                            <a:pt x="116506" y="565455"/>
                            <a:pt x="118757" y="558062"/>
                            <a:pt x="118757" y="558062"/>
                          </a:cubicBezTo>
                          <a:cubicBezTo>
                            <a:pt x="119614" y="548846"/>
                            <a:pt x="118221" y="560419"/>
                            <a:pt x="118757" y="568670"/>
                          </a:cubicBezTo>
                          <a:cubicBezTo>
                            <a:pt x="119507" y="604353"/>
                            <a:pt x="122936" y="644000"/>
                            <a:pt x="126257" y="682361"/>
                          </a:cubicBezTo>
                          <a:cubicBezTo>
                            <a:pt x="133222" y="759834"/>
                            <a:pt x="141473" y="837950"/>
                            <a:pt x="150367" y="915530"/>
                          </a:cubicBezTo>
                          <a:lnTo>
                            <a:pt x="73752" y="928710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705" name="Graphic 9">
                      <a:extLst>
                        <a:ext uri="{FF2B5EF4-FFF2-40B4-BE49-F238E27FC236}">
                          <a16:creationId xmlns:a16="http://schemas.microsoft.com/office/drawing/2014/main" id="{60DC2E5B-A826-FEE0-9EB9-73B3A694E1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66159" y="5459283"/>
                      <a:ext cx="364338" cy="860238"/>
                      <a:chOff x="4166159" y="5459283"/>
                      <a:chExt cx="364338" cy="860238"/>
                    </a:xfrm>
                    <a:solidFill>
                      <a:srgbClr val="B0292E"/>
                    </a:solidFill>
                  </p:grpSpPr>
                  <p:sp>
                    <p:nvSpPr>
                      <p:cNvPr id="1759" name="Freeform: Shape 1758">
                        <a:extLst>
                          <a:ext uri="{FF2B5EF4-FFF2-40B4-BE49-F238E27FC236}">
                            <a16:creationId xmlns:a16="http://schemas.microsoft.com/office/drawing/2014/main" id="{B2688135-38C1-BC76-BCAE-38B9A2AB9D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2638" y="5834003"/>
                        <a:ext cx="142408" cy="109619"/>
                      </a:xfrm>
                      <a:custGeom>
                        <a:avLst/>
                        <a:gdLst>
                          <a:gd name="connsiteX0" fmla="*/ 113691 w 142408"/>
                          <a:gd name="connsiteY0" fmla="*/ 109619 h 109619"/>
                          <a:gd name="connsiteX1" fmla="*/ 54435 w 142408"/>
                          <a:gd name="connsiteY1" fmla="*/ 79616 h 109619"/>
                          <a:gd name="connsiteX2" fmla="*/ 0 w 142408"/>
                          <a:gd name="connsiteY2" fmla="*/ 55399 h 109619"/>
                          <a:gd name="connsiteX3" fmla="*/ 22717 w 142408"/>
                          <a:gd name="connsiteY3" fmla="*/ 0 h 109619"/>
                          <a:gd name="connsiteX4" fmla="*/ 80795 w 142408"/>
                          <a:gd name="connsiteY4" fmla="*/ 25931 h 109619"/>
                          <a:gd name="connsiteX5" fmla="*/ 142409 w 142408"/>
                          <a:gd name="connsiteY5" fmla="*/ 57221 h 109619"/>
                          <a:gd name="connsiteX6" fmla="*/ 113798 w 142408"/>
                          <a:gd name="connsiteY6" fmla="*/ 109619 h 109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408" h="109619">
                            <a:moveTo>
                              <a:pt x="113691" y="109619"/>
                            </a:moveTo>
                            <a:cubicBezTo>
                              <a:pt x="39969" y="73615"/>
                              <a:pt x="68472" y="86259"/>
                              <a:pt x="54435" y="79616"/>
                            </a:cubicBezTo>
                            <a:cubicBezTo>
                              <a:pt x="42755" y="74151"/>
                              <a:pt x="10930" y="59685"/>
                              <a:pt x="0" y="55399"/>
                            </a:cubicBezTo>
                            <a:lnTo>
                              <a:pt x="22717" y="0"/>
                            </a:lnTo>
                            <a:cubicBezTo>
                              <a:pt x="34825" y="4715"/>
                              <a:pt x="68579" y="20038"/>
                              <a:pt x="80795" y="25931"/>
                            </a:cubicBezTo>
                            <a:cubicBezTo>
                              <a:pt x="94082" y="32253"/>
                              <a:pt x="65686" y="19502"/>
                              <a:pt x="142409" y="57221"/>
                            </a:cubicBezTo>
                            <a:lnTo>
                              <a:pt x="113798" y="10961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0" name="Freeform: Shape 1759">
                        <a:extLst>
                          <a:ext uri="{FF2B5EF4-FFF2-40B4-BE49-F238E27FC236}">
                            <a16:creationId xmlns:a16="http://schemas.microsoft.com/office/drawing/2014/main" id="{F10361D4-E4B6-E226-CB70-4BEE01FBC9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1214" y="5740135"/>
                        <a:ext cx="152481" cy="114548"/>
                      </a:xfrm>
                      <a:custGeom>
                        <a:avLst/>
                        <a:gdLst>
                          <a:gd name="connsiteX0" fmla="*/ 123656 w 152481"/>
                          <a:gd name="connsiteY0" fmla="*/ 114548 h 114548"/>
                          <a:gd name="connsiteX1" fmla="*/ 59042 w 152481"/>
                          <a:gd name="connsiteY1" fmla="*/ 81973 h 114548"/>
                          <a:gd name="connsiteX2" fmla="*/ 0 w 152481"/>
                          <a:gd name="connsiteY2" fmla="*/ 55185 h 114548"/>
                          <a:gd name="connsiteX3" fmla="*/ 22717 w 152481"/>
                          <a:gd name="connsiteY3" fmla="*/ 0 h 114548"/>
                          <a:gd name="connsiteX4" fmla="*/ 85617 w 152481"/>
                          <a:gd name="connsiteY4" fmla="*/ 28289 h 114548"/>
                          <a:gd name="connsiteX5" fmla="*/ 152481 w 152481"/>
                          <a:gd name="connsiteY5" fmla="*/ 62043 h 114548"/>
                          <a:gd name="connsiteX6" fmla="*/ 123764 w 152481"/>
                          <a:gd name="connsiteY6" fmla="*/ 114548 h 1145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2481" h="114548">
                            <a:moveTo>
                              <a:pt x="123656" y="114548"/>
                            </a:moveTo>
                            <a:cubicBezTo>
                              <a:pt x="45005" y="75973"/>
                              <a:pt x="72972" y="88617"/>
                              <a:pt x="59042" y="81973"/>
                            </a:cubicBezTo>
                            <a:cubicBezTo>
                              <a:pt x="46291" y="75865"/>
                              <a:pt x="11787" y="60007"/>
                              <a:pt x="0" y="55185"/>
                            </a:cubicBezTo>
                            <a:lnTo>
                              <a:pt x="22717" y="0"/>
                            </a:lnTo>
                            <a:cubicBezTo>
                              <a:pt x="35790" y="5143"/>
                              <a:pt x="72329" y="21967"/>
                              <a:pt x="85617" y="28289"/>
                            </a:cubicBezTo>
                            <a:lnTo>
                              <a:pt x="152481" y="62043"/>
                            </a:lnTo>
                            <a:lnTo>
                              <a:pt x="123764" y="11454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1" name="Freeform: Shape 1760">
                        <a:extLst>
                          <a:ext uri="{FF2B5EF4-FFF2-40B4-BE49-F238E27FC236}">
                            <a16:creationId xmlns:a16="http://schemas.microsoft.com/office/drawing/2014/main" id="{39E7F574-CFD0-EE79-B41D-0AA592A290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7477" y="5459283"/>
                        <a:ext cx="183020" cy="128478"/>
                      </a:xfrm>
                      <a:custGeom>
                        <a:avLst/>
                        <a:gdLst>
                          <a:gd name="connsiteX0" fmla="*/ 154196 w 183020"/>
                          <a:gd name="connsiteY0" fmla="*/ 128478 h 128478"/>
                          <a:gd name="connsiteX1" fmla="*/ 73401 w 183020"/>
                          <a:gd name="connsiteY1" fmla="*/ 88617 h 128478"/>
                          <a:gd name="connsiteX2" fmla="*/ 0 w 183020"/>
                          <a:gd name="connsiteY2" fmla="*/ 54970 h 128478"/>
                          <a:gd name="connsiteX3" fmla="*/ 22824 w 183020"/>
                          <a:gd name="connsiteY3" fmla="*/ 0 h 128478"/>
                          <a:gd name="connsiteX4" fmla="*/ 100190 w 183020"/>
                          <a:gd name="connsiteY4" fmla="*/ 35147 h 128478"/>
                          <a:gd name="connsiteX5" fmla="*/ 183020 w 183020"/>
                          <a:gd name="connsiteY5" fmla="*/ 75973 h 128478"/>
                          <a:gd name="connsiteX6" fmla="*/ 154089 w 183020"/>
                          <a:gd name="connsiteY6" fmla="*/ 128478 h 1284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020" h="128478">
                            <a:moveTo>
                              <a:pt x="154196" y="128478"/>
                            </a:moveTo>
                            <a:lnTo>
                              <a:pt x="73401" y="88617"/>
                            </a:lnTo>
                            <a:lnTo>
                              <a:pt x="0" y="54970"/>
                            </a:lnTo>
                            <a:lnTo>
                              <a:pt x="22824" y="0"/>
                            </a:lnTo>
                            <a:cubicBezTo>
                              <a:pt x="38897" y="6644"/>
                              <a:pt x="83795" y="27217"/>
                              <a:pt x="100190" y="35147"/>
                            </a:cubicBezTo>
                            <a:lnTo>
                              <a:pt x="183020" y="75973"/>
                            </a:lnTo>
                            <a:lnTo>
                              <a:pt x="154089" y="12847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2" name="Freeform: Shape 1761">
                        <a:extLst>
                          <a:ext uri="{FF2B5EF4-FFF2-40B4-BE49-F238E27FC236}">
                            <a16:creationId xmlns:a16="http://schemas.microsoft.com/office/drawing/2014/main" id="{D2F56FBA-9DA3-A9C0-101B-EC52F2D6EB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8580" y="5552722"/>
                        <a:ext cx="172947" cy="123870"/>
                      </a:xfrm>
                      <a:custGeom>
                        <a:avLst/>
                        <a:gdLst>
                          <a:gd name="connsiteX0" fmla="*/ 144123 w 172947"/>
                          <a:gd name="connsiteY0" fmla="*/ 123871 h 123870"/>
                          <a:gd name="connsiteX1" fmla="*/ 68579 w 172947"/>
                          <a:gd name="connsiteY1" fmla="*/ 86474 h 123870"/>
                          <a:gd name="connsiteX2" fmla="*/ 0 w 172947"/>
                          <a:gd name="connsiteY2" fmla="*/ 55077 h 123870"/>
                          <a:gd name="connsiteX3" fmla="*/ 22824 w 172947"/>
                          <a:gd name="connsiteY3" fmla="*/ 0 h 123870"/>
                          <a:gd name="connsiteX4" fmla="*/ 95368 w 172947"/>
                          <a:gd name="connsiteY4" fmla="*/ 32896 h 123870"/>
                          <a:gd name="connsiteX5" fmla="*/ 172948 w 172947"/>
                          <a:gd name="connsiteY5" fmla="*/ 71365 h 123870"/>
                          <a:gd name="connsiteX6" fmla="*/ 144016 w 172947"/>
                          <a:gd name="connsiteY6" fmla="*/ 123871 h 1238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2947" h="123870">
                            <a:moveTo>
                              <a:pt x="144123" y="123871"/>
                            </a:moveTo>
                            <a:lnTo>
                              <a:pt x="68579" y="86474"/>
                            </a:lnTo>
                            <a:lnTo>
                              <a:pt x="0" y="55077"/>
                            </a:lnTo>
                            <a:lnTo>
                              <a:pt x="22824" y="0"/>
                            </a:lnTo>
                            <a:cubicBezTo>
                              <a:pt x="37933" y="6215"/>
                              <a:pt x="80045" y="25610"/>
                              <a:pt x="95368" y="32896"/>
                            </a:cubicBezTo>
                            <a:lnTo>
                              <a:pt x="172948" y="71365"/>
                            </a:lnTo>
                            <a:lnTo>
                              <a:pt x="144016" y="12387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3" name="Freeform: Shape 1762">
                        <a:extLst>
                          <a:ext uri="{FF2B5EF4-FFF2-40B4-BE49-F238E27FC236}">
                            <a16:creationId xmlns:a16="http://schemas.microsoft.com/office/drawing/2014/main" id="{EEED6BDF-DE5A-1362-9AD5-0AAD3F4289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9897" y="5646482"/>
                        <a:ext cx="162660" cy="119155"/>
                      </a:xfrm>
                      <a:custGeom>
                        <a:avLst/>
                        <a:gdLst>
                          <a:gd name="connsiteX0" fmla="*/ 133836 w 162660"/>
                          <a:gd name="connsiteY0" fmla="*/ 119156 h 119155"/>
                          <a:gd name="connsiteX1" fmla="*/ 63757 w 162660"/>
                          <a:gd name="connsiteY1" fmla="*/ 84223 h 119155"/>
                          <a:gd name="connsiteX2" fmla="*/ 0 w 162660"/>
                          <a:gd name="connsiteY2" fmla="*/ 55185 h 119155"/>
                          <a:gd name="connsiteX3" fmla="*/ 22824 w 162660"/>
                          <a:gd name="connsiteY3" fmla="*/ 0 h 119155"/>
                          <a:gd name="connsiteX4" fmla="*/ 90546 w 162660"/>
                          <a:gd name="connsiteY4" fmla="*/ 30646 h 119155"/>
                          <a:gd name="connsiteX5" fmla="*/ 162661 w 162660"/>
                          <a:gd name="connsiteY5" fmla="*/ 66650 h 119155"/>
                          <a:gd name="connsiteX6" fmla="*/ 133836 w 162660"/>
                          <a:gd name="connsiteY6" fmla="*/ 119156 h 119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2660" h="119155">
                            <a:moveTo>
                              <a:pt x="133836" y="119156"/>
                            </a:moveTo>
                            <a:lnTo>
                              <a:pt x="63757" y="84223"/>
                            </a:lnTo>
                            <a:cubicBezTo>
                              <a:pt x="49827" y="77580"/>
                              <a:pt x="12751" y="60435"/>
                              <a:pt x="0" y="55185"/>
                            </a:cubicBezTo>
                            <a:lnTo>
                              <a:pt x="22824" y="0"/>
                            </a:lnTo>
                            <a:cubicBezTo>
                              <a:pt x="36861" y="5679"/>
                              <a:pt x="76187" y="23788"/>
                              <a:pt x="90546" y="30646"/>
                            </a:cubicBezTo>
                            <a:lnTo>
                              <a:pt x="162661" y="66650"/>
                            </a:lnTo>
                            <a:lnTo>
                              <a:pt x="133836" y="11915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4" name="Freeform: Shape 1763">
                        <a:extLst>
                          <a:ext uri="{FF2B5EF4-FFF2-40B4-BE49-F238E27FC236}">
                            <a16:creationId xmlns:a16="http://schemas.microsoft.com/office/drawing/2014/main" id="{8A87B3C2-E478-A904-202F-3EE2380A6C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8425" y="6147752"/>
                        <a:ext cx="103940" cy="72436"/>
                      </a:xfrm>
                      <a:custGeom>
                        <a:avLst/>
                        <a:gdLst>
                          <a:gd name="connsiteX0" fmla="*/ 103833 w 103940"/>
                          <a:gd name="connsiteY0" fmla="*/ 59257 h 72436"/>
                          <a:gd name="connsiteX1" fmla="*/ 55292 w 103940"/>
                          <a:gd name="connsiteY1" fmla="*/ 64186 h 72436"/>
                          <a:gd name="connsiteX2" fmla="*/ 12430 w 103940"/>
                          <a:gd name="connsiteY2" fmla="*/ 72437 h 72436"/>
                          <a:gd name="connsiteX3" fmla="*/ 0 w 103940"/>
                          <a:gd name="connsiteY3" fmla="*/ 13716 h 72436"/>
                          <a:gd name="connsiteX4" fmla="*/ 46719 w 103940"/>
                          <a:gd name="connsiteY4" fmla="*/ 4929 h 72436"/>
                          <a:gd name="connsiteX5" fmla="*/ 98047 w 103940"/>
                          <a:gd name="connsiteY5" fmla="*/ 0 h 72436"/>
                          <a:gd name="connsiteX6" fmla="*/ 103940 w 103940"/>
                          <a:gd name="connsiteY6" fmla="*/ 59257 h 72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940" h="72436">
                            <a:moveTo>
                              <a:pt x="103833" y="59257"/>
                            </a:moveTo>
                            <a:cubicBezTo>
                              <a:pt x="41362" y="67507"/>
                              <a:pt x="69543" y="61936"/>
                              <a:pt x="55292" y="64186"/>
                            </a:cubicBezTo>
                            <a:cubicBezTo>
                              <a:pt x="45969" y="65686"/>
                              <a:pt x="20788" y="70293"/>
                              <a:pt x="12430" y="72437"/>
                            </a:cubicBezTo>
                            <a:lnTo>
                              <a:pt x="0" y="13716"/>
                            </a:lnTo>
                            <a:cubicBezTo>
                              <a:pt x="9430" y="11358"/>
                              <a:pt x="36647" y="6537"/>
                              <a:pt x="46719" y="4929"/>
                            </a:cubicBezTo>
                            <a:cubicBezTo>
                              <a:pt x="60435" y="2893"/>
                              <a:pt x="31396" y="8466"/>
                              <a:pt x="98047" y="0"/>
                            </a:cubicBezTo>
                            <a:lnTo>
                              <a:pt x="103940" y="5925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5" name="Freeform: Shape 1764">
                        <a:extLst>
                          <a:ext uri="{FF2B5EF4-FFF2-40B4-BE49-F238E27FC236}">
                            <a16:creationId xmlns:a16="http://schemas.microsoft.com/office/drawing/2014/main" id="{0B07C7F9-C6BD-7F84-88C8-CAA4D8546B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9749" y="6248370"/>
                        <a:ext cx="93331" cy="71150"/>
                      </a:xfrm>
                      <a:custGeom>
                        <a:avLst/>
                        <a:gdLst>
                          <a:gd name="connsiteX0" fmla="*/ 93332 w 93331"/>
                          <a:gd name="connsiteY0" fmla="*/ 59363 h 71150"/>
                          <a:gd name="connsiteX1" fmla="*/ 50577 w 93331"/>
                          <a:gd name="connsiteY1" fmla="*/ 63435 h 71150"/>
                          <a:gd name="connsiteX2" fmla="*/ 12966 w 93331"/>
                          <a:gd name="connsiteY2" fmla="*/ 71151 h 71150"/>
                          <a:gd name="connsiteX3" fmla="*/ 0 w 93331"/>
                          <a:gd name="connsiteY3" fmla="*/ 12751 h 71150"/>
                          <a:gd name="connsiteX4" fmla="*/ 41255 w 93331"/>
                          <a:gd name="connsiteY4" fmla="*/ 4286 h 71150"/>
                          <a:gd name="connsiteX5" fmla="*/ 86795 w 93331"/>
                          <a:gd name="connsiteY5" fmla="*/ 0 h 71150"/>
                          <a:gd name="connsiteX6" fmla="*/ 93225 w 93331"/>
                          <a:gd name="connsiteY6" fmla="*/ 59257 h 71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331" h="71150">
                            <a:moveTo>
                              <a:pt x="93332" y="59363"/>
                            </a:moveTo>
                            <a:cubicBezTo>
                              <a:pt x="37826" y="66864"/>
                              <a:pt x="63971" y="61186"/>
                              <a:pt x="50577" y="63435"/>
                            </a:cubicBezTo>
                            <a:cubicBezTo>
                              <a:pt x="42326" y="64828"/>
                              <a:pt x="20252" y="69115"/>
                              <a:pt x="12966" y="71151"/>
                            </a:cubicBezTo>
                            <a:lnTo>
                              <a:pt x="0" y="12751"/>
                            </a:lnTo>
                            <a:cubicBezTo>
                              <a:pt x="8251" y="10394"/>
                              <a:pt x="32361" y="5786"/>
                              <a:pt x="41255" y="4286"/>
                            </a:cubicBezTo>
                            <a:cubicBezTo>
                              <a:pt x="54220" y="2250"/>
                              <a:pt x="27003" y="7929"/>
                              <a:pt x="86795" y="0"/>
                            </a:cubicBezTo>
                            <a:lnTo>
                              <a:pt x="93225" y="5925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6" name="Freeform: Shape 1765">
                        <a:extLst>
                          <a:ext uri="{FF2B5EF4-FFF2-40B4-BE49-F238E27FC236}">
                            <a16:creationId xmlns:a16="http://schemas.microsoft.com/office/drawing/2014/main" id="{2F4CBB6C-C235-8798-2966-3BA255762C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8387" y="6047562"/>
                        <a:ext cx="114226" cy="72650"/>
                      </a:xfrm>
                      <a:custGeom>
                        <a:avLst/>
                        <a:gdLst>
                          <a:gd name="connsiteX0" fmla="*/ 114227 w 114226"/>
                          <a:gd name="connsiteY0" fmla="*/ 58828 h 72650"/>
                          <a:gd name="connsiteX1" fmla="*/ 59792 w 114226"/>
                          <a:gd name="connsiteY1" fmla="*/ 64293 h 72650"/>
                          <a:gd name="connsiteX2" fmla="*/ 11573 w 114226"/>
                          <a:gd name="connsiteY2" fmla="*/ 72651 h 72650"/>
                          <a:gd name="connsiteX3" fmla="*/ 0 w 114226"/>
                          <a:gd name="connsiteY3" fmla="*/ 13180 h 72650"/>
                          <a:gd name="connsiteX4" fmla="*/ 52184 w 114226"/>
                          <a:gd name="connsiteY4" fmla="*/ 4929 h 72650"/>
                          <a:gd name="connsiteX5" fmla="*/ 109405 w 114226"/>
                          <a:gd name="connsiteY5" fmla="*/ 0 h 72650"/>
                          <a:gd name="connsiteX6" fmla="*/ 114120 w 114226"/>
                          <a:gd name="connsiteY6" fmla="*/ 58828 h 726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226" h="72650">
                            <a:moveTo>
                              <a:pt x="114227" y="58828"/>
                            </a:moveTo>
                            <a:cubicBezTo>
                              <a:pt x="45005" y="67400"/>
                              <a:pt x="74687" y="62150"/>
                              <a:pt x="59792" y="64293"/>
                            </a:cubicBezTo>
                            <a:cubicBezTo>
                              <a:pt x="49291" y="65793"/>
                              <a:pt x="21002" y="70401"/>
                              <a:pt x="11573" y="72651"/>
                            </a:cubicBezTo>
                            <a:lnTo>
                              <a:pt x="0" y="13180"/>
                            </a:lnTo>
                            <a:cubicBezTo>
                              <a:pt x="10501" y="10823"/>
                              <a:pt x="41040" y="6322"/>
                              <a:pt x="52184" y="4929"/>
                            </a:cubicBezTo>
                            <a:cubicBezTo>
                              <a:pt x="66436" y="3107"/>
                              <a:pt x="36111" y="7929"/>
                              <a:pt x="109405" y="0"/>
                            </a:cubicBezTo>
                            <a:lnTo>
                              <a:pt x="114120" y="5882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7" name="Freeform: Shape 1766">
                        <a:extLst>
                          <a:ext uri="{FF2B5EF4-FFF2-40B4-BE49-F238E27FC236}">
                            <a16:creationId xmlns:a16="http://schemas.microsoft.com/office/drawing/2014/main" id="{47337FB0-514E-A753-923D-D47C371B64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6159" y="5928835"/>
                        <a:ext cx="120668" cy="89260"/>
                      </a:xfrm>
                      <a:custGeom>
                        <a:avLst/>
                        <a:gdLst>
                          <a:gd name="connsiteX0" fmla="*/ 119275 w 120668"/>
                          <a:gd name="connsiteY0" fmla="*/ 78437 h 89260"/>
                          <a:gd name="connsiteX1" fmla="*/ 58840 w 120668"/>
                          <a:gd name="connsiteY1" fmla="*/ 82509 h 89260"/>
                          <a:gd name="connsiteX2" fmla="*/ 4941 w 120668"/>
                          <a:gd name="connsiteY2" fmla="*/ 89260 h 89260"/>
                          <a:gd name="connsiteX3" fmla="*/ 762 w 120668"/>
                          <a:gd name="connsiteY3" fmla="*/ 56042 h 89260"/>
                          <a:gd name="connsiteX4" fmla="*/ 119 w 120668"/>
                          <a:gd name="connsiteY4" fmla="*/ 45648 h 89260"/>
                          <a:gd name="connsiteX5" fmla="*/ 2048 w 120668"/>
                          <a:gd name="connsiteY5" fmla="*/ 24646 h 89260"/>
                          <a:gd name="connsiteX6" fmla="*/ 2263 w 120668"/>
                          <a:gd name="connsiteY6" fmla="*/ 22824 h 89260"/>
                          <a:gd name="connsiteX7" fmla="*/ 5156 w 120668"/>
                          <a:gd name="connsiteY7" fmla="*/ 13823 h 89260"/>
                          <a:gd name="connsiteX8" fmla="*/ 5799 w 120668"/>
                          <a:gd name="connsiteY8" fmla="*/ 12001 h 89260"/>
                          <a:gd name="connsiteX9" fmla="*/ 7513 w 120668"/>
                          <a:gd name="connsiteY9" fmla="*/ 7608 h 89260"/>
                          <a:gd name="connsiteX10" fmla="*/ 10513 w 120668"/>
                          <a:gd name="connsiteY10" fmla="*/ 0 h 89260"/>
                          <a:gd name="connsiteX11" fmla="*/ 64091 w 120668"/>
                          <a:gd name="connsiteY11" fmla="*/ 22717 h 89260"/>
                          <a:gd name="connsiteX12" fmla="*/ 120668 w 120668"/>
                          <a:gd name="connsiteY12" fmla="*/ 50898 h 89260"/>
                          <a:gd name="connsiteX13" fmla="*/ 117454 w 120668"/>
                          <a:gd name="connsiteY13" fmla="*/ 56899 h 89260"/>
                          <a:gd name="connsiteX14" fmla="*/ 116489 w 120668"/>
                          <a:gd name="connsiteY14" fmla="*/ 58828 h 89260"/>
                          <a:gd name="connsiteX15" fmla="*/ 116489 w 120668"/>
                          <a:gd name="connsiteY15" fmla="*/ 58614 h 89260"/>
                          <a:gd name="connsiteX16" fmla="*/ 116489 w 120668"/>
                          <a:gd name="connsiteY16" fmla="*/ 58614 h 89260"/>
                          <a:gd name="connsiteX17" fmla="*/ 118740 w 120668"/>
                          <a:gd name="connsiteY17" fmla="*/ 51434 h 89260"/>
                          <a:gd name="connsiteX18" fmla="*/ 118740 w 120668"/>
                          <a:gd name="connsiteY18" fmla="*/ 51434 h 89260"/>
                          <a:gd name="connsiteX19" fmla="*/ 118740 w 120668"/>
                          <a:gd name="connsiteY19" fmla="*/ 51649 h 89260"/>
                          <a:gd name="connsiteX20" fmla="*/ 118740 w 120668"/>
                          <a:gd name="connsiteY20" fmla="*/ 52077 h 89260"/>
                          <a:gd name="connsiteX21" fmla="*/ 118204 w 120668"/>
                          <a:gd name="connsiteY21" fmla="*/ 53899 h 89260"/>
                          <a:gd name="connsiteX22" fmla="*/ 119061 w 120668"/>
                          <a:gd name="connsiteY22" fmla="*/ 47469 h 89260"/>
                          <a:gd name="connsiteX23" fmla="*/ 118740 w 120668"/>
                          <a:gd name="connsiteY23" fmla="*/ 52184 h 89260"/>
                          <a:gd name="connsiteX24" fmla="*/ 119275 w 120668"/>
                          <a:gd name="connsiteY24" fmla="*/ 78545 h 892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20668" h="89260">
                            <a:moveTo>
                              <a:pt x="119275" y="78437"/>
                            </a:moveTo>
                            <a:cubicBezTo>
                              <a:pt x="43303" y="84974"/>
                              <a:pt x="74163" y="81009"/>
                              <a:pt x="58840" y="82509"/>
                            </a:cubicBezTo>
                            <a:cubicBezTo>
                              <a:pt x="47053" y="83688"/>
                              <a:pt x="15550" y="87331"/>
                              <a:pt x="4941" y="89260"/>
                            </a:cubicBezTo>
                            <a:cubicBezTo>
                              <a:pt x="3334" y="78652"/>
                              <a:pt x="1727" y="68472"/>
                              <a:pt x="762" y="56042"/>
                            </a:cubicBezTo>
                            <a:lnTo>
                              <a:pt x="119" y="45648"/>
                            </a:lnTo>
                            <a:cubicBezTo>
                              <a:pt x="-524" y="42648"/>
                              <a:pt x="1620" y="25396"/>
                              <a:pt x="2048" y="24646"/>
                            </a:cubicBezTo>
                            <a:lnTo>
                              <a:pt x="2263" y="22824"/>
                            </a:lnTo>
                            <a:lnTo>
                              <a:pt x="5156" y="13823"/>
                            </a:lnTo>
                            <a:lnTo>
                              <a:pt x="5799" y="12001"/>
                            </a:lnTo>
                            <a:lnTo>
                              <a:pt x="7513" y="7608"/>
                            </a:lnTo>
                            <a:lnTo>
                              <a:pt x="10513" y="0"/>
                            </a:lnTo>
                            <a:cubicBezTo>
                              <a:pt x="21765" y="3965"/>
                              <a:pt x="52840" y="17574"/>
                              <a:pt x="64091" y="22717"/>
                            </a:cubicBezTo>
                            <a:cubicBezTo>
                              <a:pt x="77378" y="28825"/>
                              <a:pt x="48661" y="16609"/>
                              <a:pt x="120668" y="50898"/>
                            </a:cubicBezTo>
                            <a:lnTo>
                              <a:pt x="117454" y="56899"/>
                            </a:lnTo>
                            <a:lnTo>
                              <a:pt x="116489" y="58828"/>
                            </a:lnTo>
                            <a:lnTo>
                              <a:pt x="116489" y="58614"/>
                            </a:lnTo>
                            <a:lnTo>
                              <a:pt x="116489" y="58614"/>
                            </a:lnTo>
                            <a:lnTo>
                              <a:pt x="118740" y="51434"/>
                            </a:lnTo>
                            <a:lnTo>
                              <a:pt x="118740" y="51434"/>
                            </a:lnTo>
                            <a:cubicBezTo>
                              <a:pt x="118740" y="51434"/>
                              <a:pt x="118740" y="51649"/>
                              <a:pt x="118740" y="51649"/>
                            </a:cubicBezTo>
                            <a:lnTo>
                              <a:pt x="118740" y="52077"/>
                            </a:lnTo>
                            <a:cubicBezTo>
                              <a:pt x="118740" y="52077"/>
                              <a:pt x="118204" y="53899"/>
                              <a:pt x="118204" y="53899"/>
                            </a:cubicBezTo>
                            <a:cubicBezTo>
                              <a:pt x="118525" y="55506"/>
                              <a:pt x="119597" y="43398"/>
                              <a:pt x="119061" y="47469"/>
                            </a:cubicBezTo>
                            <a:lnTo>
                              <a:pt x="118740" y="52184"/>
                            </a:lnTo>
                            <a:cubicBezTo>
                              <a:pt x="118525" y="59685"/>
                              <a:pt x="118847" y="69329"/>
                              <a:pt x="119275" y="78545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06" name="Graphic 9">
                      <a:extLst>
                        <a:ext uri="{FF2B5EF4-FFF2-40B4-BE49-F238E27FC236}">
                          <a16:creationId xmlns:a16="http://schemas.microsoft.com/office/drawing/2014/main" id="{84F4C276-4251-514B-F352-A89D7562B4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20713" y="5422314"/>
                      <a:ext cx="328750" cy="928495"/>
                      <a:chOff x="4220713" y="5422314"/>
                      <a:chExt cx="328750" cy="928495"/>
                    </a:xfrm>
                  </p:grpSpPr>
                  <p:sp>
                    <p:nvSpPr>
                      <p:cNvPr id="1739" name="Freeform: Shape 1738">
                        <a:extLst>
                          <a:ext uri="{FF2B5EF4-FFF2-40B4-BE49-F238E27FC236}">
                            <a16:creationId xmlns:a16="http://schemas.microsoft.com/office/drawing/2014/main" id="{FF36C02F-A1E0-6BB1-3B5F-226D5E7273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1051" y="5422314"/>
                        <a:ext cx="178412" cy="112941"/>
                      </a:xfrm>
                      <a:custGeom>
                        <a:avLst/>
                        <a:gdLst>
                          <a:gd name="connsiteX0" fmla="*/ 178305 w 178412"/>
                          <a:gd name="connsiteY0" fmla="*/ 78973 h 112941"/>
                          <a:gd name="connsiteX1" fmla="*/ 159553 w 178412"/>
                          <a:gd name="connsiteY1" fmla="*/ 112941 h 112941"/>
                          <a:gd name="connsiteX2" fmla="*/ 76723 w 178412"/>
                          <a:gd name="connsiteY2" fmla="*/ 72115 h 112941"/>
                          <a:gd name="connsiteX3" fmla="*/ 58614 w 178412"/>
                          <a:gd name="connsiteY3" fmla="*/ 63650 h 112941"/>
                          <a:gd name="connsiteX4" fmla="*/ 0 w 178412"/>
                          <a:gd name="connsiteY4" fmla="*/ 35254 h 112941"/>
                          <a:gd name="connsiteX5" fmla="*/ 14680 w 178412"/>
                          <a:gd name="connsiteY5" fmla="*/ 0 h 112941"/>
                          <a:gd name="connsiteX6" fmla="*/ 178413 w 178412"/>
                          <a:gd name="connsiteY6" fmla="*/ 78973 h 112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8412" h="112941">
                            <a:moveTo>
                              <a:pt x="178305" y="78973"/>
                            </a:moveTo>
                            <a:lnTo>
                              <a:pt x="159553" y="112941"/>
                            </a:lnTo>
                            <a:lnTo>
                              <a:pt x="76723" y="72115"/>
                            </a:lnTo>
                            <a:lnTo>
                              <a:pt x="58614" y="63650"/>
                            </a:lnTo>
                            <a:cubicBezTo>
                              <a:pt x="44576" y="44469"/>
                              <a:pt x="10715" y="33646"/>
                              <a:pt x="0" y="35254"/>
                            </a:cubicBezTo>
                            <a:lnTo>
                              <a:pt x="14680" y="0"/>
                            </a:lnTo>
                            <a:lnTo>
                              <a:pt x="178413" y="789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" name="Freeform: Shape 1739">
                        <a:extLst>
                          <a:ext uri="{FF2B5EF4-FFF2-40B4-BE49-F238E27FC236}">
                            <a16:creationId xmlns:a16="http://schemas.microsoft.com/office/drawing/2014/main" id="{9D1D55D7-BC79-2FE8-37AE-2DB13A3D24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7055" y="5548650"/>
                        <a:ext cx="94617" cy="75543"/>
                      </a:xfrm>
                      <a:custGeom>
                        <a:avLst/>
                        <a:gdLst>
                          <a:gd name="connsiteX0" fmla="*/ 15537 w 94617"/>
                          <a:gd name="connsiteY0" fmla="*/ 0 h 75543"/>
                          <a:gd name="connsiteX1" fmla="*/ 94618 w 94617"/>
                          <a:gd name="connsiteY1" fmla="*/ 39111 h 75543"/>
                          <a:gd name="connsiteX2" fmla="*/ 74580 w 94617"/>
                          <a:gd name="connsiteY2" fmla="*/ 75544 h 75543"/>
                          <a:gd name="connsiteX3" fmla="*/ 0 w 94617"/>
                          <a:gd name="connsiteY3" fmla="*/ 38575 h 75543"/>
                          <a:gd name="connsiteX4" fmla="*/ 15537 w 94617"/>
                          <a:gd name="connsiteY4" fmla="*/ 0 h 755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617" h="75543">
                            <a:moveTo>
                              <a:pt x="15537" y="0"/>
                            </a:moveTo>
                            <a:lnTo>
                              <a:pt x="94618" y="39111"/>
                            </a:lnTo>
                            <a:lnTo>
                              <a:pt x="74580" y="75544"/>
                            </a:lnTo>
                            <a:lnTo>
                              <a:pt x="0" y="38575"/>
                            </a:lnTo>
                            <a:lnTo>
                              <a:pt x="15537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1" name="Freeform: Shape 1740">
                        <a:extLst>
                          <a:ext uri="{FF2B5EF4-FFF2-40B4-BE49-F238E27FC236}">
                            <a16:creationId xmlns:a16="http://schemas.microsoft.com/office/drawing/2014/main" id="{C84ACB55-70E5-58AD-EB8C-2D27056798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22" y="5642196"/>
                        <a:ext cx="86581" cy="70936"/>
                      </a:xfrm>
                      <a:custGeom>
                        <a:avLst/>
                        <a:gdLst>
                          <a:gd name="connsiteX0" fmla="*/ 17038 w 86581"/>
                          <a:gd name="connsiteY0" fmla="*/ 0 h 70936"/>
                          <a:gd name="connsiteX1" fmla="*/ 86581 w 86581"/>
                          <a:gd name="connsiteY1" fmla="*/ 34397 h 70936"/>
                          <a:gd name="connsiteX2" fmla="*/ 66436 w 86581"/>
                          <a:gd name="connsiteY2" fmla="*/ 70936 h 70936"/>
                          <a:gd name="connsiteX3" fmla="*/ 0 w 86581"/>
                          <a:gd name="connsiteY3" fmla="*/ 37826 h 70936"/>
                          <a:gd name="connsiteX4" fmla="*/ 17038 w 86581"/>
                          <a:gd name="connsiteY4" fmla="*/ 0 h 709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581" h="70936">
                            <a:moveTo>
                              <a:pt x="17038" y="0"/>
                            </a:moveTo>
                            <a:lnTo>
                              <a:pt x="86581" y="34397"/>
                            </a:lnTo>
                            <a:lnTo>
                              <a:pt x="66436" y="70936"/>
                            </a:lnTo>
                            <a:lnTo>
                              <a:pt x="0" y="37826"/>
                            </a:lnTo>
                            <a:lnTo>
                              <a:pt x="17038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2" name="Freeform: Shape 1741">
                        <a:extLst>
                          <a:ext uri="{FF2B5EF4-FFF2-40B4-BE49-F238E27FC236}">
                            <a16:creationId xmlns:a16="http://schemas.microsoft.com/office/drawing/2014/main" id="{C0CD1766-CA60-77B8-2DF3-01B3B1C1E3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2714" y="6007272"/>
                        <a:ext cx="55077" cy="45005"/>
                      </a:xfrm>
                      <a:custGeom>
                        <a:avLst/>
                        <a:gdLst>
                          <a:gd name="connsiteX0" fmla="*/ 0 w 55077"/>
                          <a:gd name="connsiteY0" fmla="*/ 3965 h 45005"/>
                          <a:gd name="connsiteX1" fmla="*/ 52720 w 55077"/>
                          <a:gd name="connsiteY1" fmla="*/ 0 h 45005"/>
                          <a:gd name="connsiteX2" fmla="*/ 55078 w 55077"/>
                          <a:gd name="connsiteY2" fmla="*/ 40290 h 45005"/>
                          <a:gd name="connsiteX3" fmla="*/ 5036 w 55077"/>
                          <a:gd name="connsiteY3" fmla="*/ 45005 h 45005"/>
                          <a:gd name="connsiteX4" fmla="*/ 0 w 55077"/>
                          <a:gd name="connsiteY4" fmla="*/ 3965 h 45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077" h="45005">
                            <a:moveTo>
                              <a:pt x="0" y="3965"/>
                            </a:moveTo>
                            <a:cubicBezTo>
                              <a:pt x="3965" y="3965"/>
                              <a:pt x="15430" y="3322"/>
                              <a:pt x="52720" y="0"/>
                            </a:cubicBezTo>
                            <a:lnTo>
                              <a:pt x="55078" y="40290"/>
                            </a:lnTo>
                            <a:cubicBezTo>
                              <a:pt x="20359" y="44040"/>
                              <a:pt x="9001" y="44898"/>
                              <a:pt x="5036" y="45005"/>
                            </a:cubicBezTo>
                            <a:lnTo>
                              <a:pt x="0" y="396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3" name="Freeform: Shape 1742">
                        <a:extLst>
                          <a:ext uri="{FF2B5EF4-FFF2-40B4-BE49-F238E27FC236}">
                            <a16:creationId xmlns:a16="http://schemas.microsoft.com/office/drawing/2014/main" id="{C1BCCF70-F610-CA86-1C71-16198D5E0A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3367" y="5734349"/>
                        <a:ext cx="80366" cy="67721"/>
                      </a:xfrm>
                      <a:custGeom>
                        <a:avLst/>
                        <a:gdLst>
                          <a:gd name="connsiteX0" fmla="*/ 17574 w 80366"/>
                          <a:gd name="connsiteY0" fmla="*/ 0 h 67721"/>
                          <a:gd name="connsiteX1" fmla="*/ 80366 w 80366"/>
                          <a:gd name="connsiteY1" fmla="*/ 31289 h 67721"/>
                          <a:gd name="connsiteX2" fmla="*/ 60328 w 80366"/>
                          <a:gd name="connsiteY2" fmla="*/ 67722 h 67721"/>
                          <a:gd name="connsiteX3" fmla="*/ 0 w 80366"/>
                          <a:gd name="connsiteY3" fmla="*/ 37611 h 67721"/>
                          <a:gd name="connsiteX4" fmla="*/ 17574 w 80366"/>
                          <a:gd name="connsiteY4" fmla="*/ 0 h 67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366" h="67721">
                            <a:moveTo>
                              <a:pt x="17574" y="0"/>
                            </a:moveTo>
                            <a:lnTo>
                              <a:pt x="80366" y="31289"/>
                            </a:lnTo>
                            <a:lnTo>
                              <a:pt x="60328" y="67722"/>
                            </a:lnTo>
                            <a:lnTo>
                              <a:pt x="0" y="37611"/>
                            </a:lnTo>
                            <a:lnTo>
                              <a:pt x="17574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4" name="Freeform: Shape 1743">
                        <a:extLst>
                          <a:ext uri="{FF2B5EF4-FFF2-40B4-BE49-F238E27FC236}">
                            <a16:creationId xmlns:a16="http://schemas.microsoft.com/office/drawing/2014/main" id="{658E2474-0E0F-F218-9D46-1EF6F37183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9862" y="5826073"/>
                        <a:ext cx="75008" cy="65150"/>
                      </a:xfrm>
                      <a:custGeom>
                        <a:avLst/>
                        <a:gdLst>
                          <a:gd name="connsiteX0" fmla="*/ 17895 w 75008"/>
                          <a:gd name="connsiteY0" fmla="*/ 0 h 65150"/>
                          <a:gd name="connsiteX1" fmla="*/ 75008 w 75008"/>
                          <a:gd name="connsiteY1" fmla="*/ 28610 h 65150"/>
                          <a:gd name="connsiteX2" fmla="*/ 55077 w 75008"/>
                          <a:gd name="connsiteY2" fmla="*/ 65150 h 65150"/>
                          <a:gd name="connsiteX3" fmla="*/ 0 w 75008"/>
                          <a:gd name="connsiteY3" fmla="*/ 37397 h 65150"/>
                          <a:gd name="connsiteX4" fmla="*/ 17895 w 75008"/>
                          <a:gd name="connsiteY4" fmla="*/ 0 h 65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008" h="65150">
                            <a:moveTo>
                              <a:pt x="17895" y="0"/>
                            </a:moveTo>
                            <a:lnTo>
                              <a:pt x="75008" y="28610"/>
                            </a:lnTo>
                            <a:lnTo>
                              <a:pt x="55077" y="65150"/>
                            </a:lnTo>
                            <a:lnTo>
                              <a:pt x="0" y="37397"/>
                            </a:lnTo>
                            <a:lnTo>
                              <a:pt x="17895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5" name="Freeform: Shape 1744">
                        <a:extLst>
                          <a:ext uri="{FF2B5EF4-FFF2-40B4-BE49-F238E27FC236}">
                            <a16:creationId xmlns:a16="http://schemas.microsoft.com/office/drawing/2014/main" id="{F656DDE3-BEA2-15D2-AEF4-F13C510086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5251" y="6106390"/>
                        <a:ext cx="51005" cy="46194"/>
                      </a:xfrm>
                      <a:custGeom>
                        <a:avLst/>
                        <a:gdLst>
                          <a:gd name="connsiteX0" fmla="*/ 107 w 51005"/>
                          <a:gd name="connsiteY0" fmla="*/ 5143 h 46194"/>
                          <a:gd name="connsiteX1" fmla="*/ 47255 w 51005"/>
                          <a:gd name="connsiteY1" fmla="*/ 0 h 46194"/>
                          <a:gd name="connsiteX2" fmla="*/ 51006 w 51005"/>
                          <a:gd name="connsiteY2" fmla="*/ 41362 h 46194"/>
                          <a:gd name="connsiteX3" fmla="*/ 2679 w 51005"/>
                          <a:gd name="connsiteY3" fmla="*/ 45863 h 46194"/>
                          <a:gd name="connsiteX4" fmla="*/ 0 w 51005"/>
                          <a:gd name="connsiteY4" fmla="*/ 5143 h 46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05" h="46194">
                            <a:moveTo>
                              <a:pt x="107" y="5143"/>
                            </a:moveTo>
                            <a:cubicBezTo>
                              <a:pt x="3536" y="5143"/>
                              <a:pt x="13823" y="4179"/>
                              <a:pt x="47255" y="0"/>
                            </a:cubicBezTo>
                            <a:lnTo>
                              <a:pt x="51006" y="41362"/>
                            </a:lnTo>
                            <a:cubicBezTo>
                              <a:pt x="-8572" y="48863"/>
                              <a:pt x="8251" y="45220"/>
                              <a:pt x="2679" y="45863"/>
                            </a:cubicBezTo>
                            <a:cubicBezTo>
                              <a:pt x="2143" y="32682"/>
                              <a:pt x="1393" y="19074"/>
                              <a:pt x="0" y="5143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6" name="Freeform: Shape 1745">
                        <a:extLst>
                          <a:ext uri="{FF2B5EF4-FFF2-40B4-BE49-F238E27FC236}">
                            <a16:creationId xmlns:a16="http://schemas.microsoft.com/office/drawing/2014/main" id="{AD980E62-7DE4-3A89-4270-C6D9FCD0F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6679" y="5917583"/>
                        <a:ext cx="69757" cy="62256"/>
                      </a:xfrm>
                      <a:custGeom>
                        <a:avLst/>
                        <a:gdLst>
                          <a:gd name="connsiteX0" fmla="*/ 17573 w 69757"/>
                          <a:gd name="connsiteY0" fmla="*/ 0 h 62256"/>
                          <a:gd name="connsiteX1" fmla="*/ 69758 w 69757"/>
                          <a:gd name="connsiteY1" fmla="*/ 26039 h 62256"/>
                          <a:gd name="connsiteX2" fmla="*/ 50363 w 69757"/>
                          <a:gd name="connsiteY2" fmla="*/ 62257 h 62256"/>
                          <a:gd name="connsiteX3" fmla="*/ 0 w 69757"/>
                          <a:gd name="connsiteY3" fmla="*/ 37504 h 62256"/>
                          <a:gd name="connsiteX4" fmla="*/ 17573 w 69757"/>
                          <a:gd name="connsiteY4" fmla="*/ 0 h 622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757" h="62256">
                            <a:moveTo>
                              <a:pt x="17573" y="0"/>
                            </a:moveTo>
                            <a:lnTo>
                              <a:pt x="69758" y="26039"/>
                            </a:lnTo>
                            <a:lnTo>
                              <a:pt x="50363" y="62257"/>
                            </a:lnTo>
                            <a:cubicBezTo>
                              <a:pt x="14252" y="45005"/>
                              <a:pt x="3536" y="39540"/>
                              <a:pt x="0" y="37504"/>
                            </a:cubicBezTo>
                            <a:lnTo>
                              <a:pt x="1757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7" name="Freeform: Shape 1746">
                        <a:extLst>
                          <a:ext uri="{FF2B5EF4-FFF2-40B4-BE49-F238E27FC236}">
                            <a16:creationId xmlns:a16="http://schemas.microsoft.com/office/drawing/2014/main" id="{887DAEBE-8BF1-3D1E-DEEE-6A87E1374C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2714" y="6307627"/>
                        <a:ext cx="83794" cy="43183"/>
                      </a:xfrm>
                      <a:custGeom>
                        <a:avLst/>
                        <a:gdLst>
                          <a:gd name="connsiteX0" fmla="*/ 7072 w 83794"/>
                          <a:gd name="connsiteY0" fmla="*/ 43183 h 43183"/>
                          <a:gd name="connsiteX1" fmla="*/ 0 w 83794"/>
                          <a:gd name="connsiteY1" fmla="*/ 11787 h 43183"/>
                          <a:gd name="connsiteX2" fmla="*/ 37611 w 83794"/>
                          <a:gd name="connsiteY2" fmla="*/ 4071 h 43183"/>
                          <a:gd name="connsiteX3" fmla="*/ 80366 w 83794"/>
                          <a:gd name="connsiteY3" fmla="*/ 0 h 43183"/>
                          <a:gd name="connsiteX4" fmla="*/ 83795 w 83794"/>
                          <a:gd name="connsiteY4" fmla="*/ 30003 h 43183"/>
                          <a:gd name="connsiteX5" fmla="*/ 7179 w 83794"/>
                          <a:gd name="connsiteY5" fmla="*/ 43183 h 43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3794" h="43183">
                            <a:moveTo>
                              <a:pt x="7072" y="43183"/>
                            </a:moveTo>
                            <a:lnTo>
                              <a:pt x="0" y="11787"/>
                            </a:lnTo>
                            <a:cubicBezTo>
                              <a:pt x="7287" y="9751"/>
                              <a:pt x="29360" y="5464"/>
                              <a:pt x="37611" y="4071"/>
                            </a:cubicBezTo>
                            <a:cubicBezTo>
                              <a:pt x="51006" y="1821"/>
                              <a:pt x="24860" y="7500"/>
                              <a:pt x="80366" y="0"/>
                            </a:cubicBezTo>
                            <a:lnTo>
                              <a:pt x="83795" y="30003"/>
                            </a:lnTo>
                            <a:lnTo>
                              <a:pt x="7179" y="4318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8" name="Freeform: Shape 1747">
                        <a:extLst>
                          <a:ext uri="{FF2B5EF4-FFF2-40B4-BE49-F238E27FC236}">
                            <a16:creationId xmlns:a16="http://schemas.microsoft.com/office/drawing/2014/main" id="{ACDA570D-0A67-3F62-3D16-81C65B85CF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0035" y="6206901"/>
                        <a:ext cx="76508" cy="51755"/>
                      </a:xfrm>
                      <a:custGeom>
                        <a:avLst/>
                        <a:gdLst>
                          <a:gd name="connsiteX0" fmla="*/ 30968 w 76508"/>
                          <a:gd name="connsiteY0" fmla="*/ 45755 h 51755"/>
                          <a:gd name="connsiteX1" fmla="*/ 0 w 76508"/>
                          <a:gd name="connsiteY1" fmla="*/ 51756 h 51755"/>
                          <a:gd name="connsiteX2" fmla="*/ 10287 w 76508"/>
                          <a:gd name="connsiteY2" fmla="*/ 44148 h 51755"/>
                          <a:gd name="connsiteX3" fmla="*/ 17038 w 76508"/>
                          <a:gd name="connsiteY3" fmla="*/ 6108 h 51755"/>
                          <a:gd name="connsiteX4" fmla="*/ 23681 w 76508"/>
                          <a:gd name="connsiteY4" fmla="*/ 4929 h 51755"/>
                          <a:gd name="connsiteX5" fmla="*/ 72222 w 76508"/>
                          <a:gd name="connsiteY5" fmla="*/ 0 h 51755"/>
                          <a:gd name="connsiteX6" fmla="*/ 76508 w 76508"/>
                          <a:gd name="connsiteY6" fmla="*/ 41469 h 51755"/>
                          <a:gd name="connsiteX7" fmla="*/ 30968 w 76508"/>
                          <a:gd name="connsiteY7" fmla="*/ 45755 h 51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6508" h="51755">
                            <a:moveTo>
                              <a:pt x="30968" y="45755"/>
                            </a:moveTo>
                            <a:lnTo>
                              <a:pt x="0" y="51756"/>
                            </a:lnTo>
                            <a:cubicBezTo>
                              <a:pt x="4715" y="49077"/>
                              <a:pt x="9537" y="46291"/>
                              <a:pt x="10287" y="44148"/>
                            </a:cubicBezTo>
                            <a:cubicBezTo>
                              <a:pt x="13609" y="33861"/>
                              <a:pt x="15752" y="20895"/>
                              <a:pt x="17038" y="6108"/>
                            </a:cubicBezTo>
                            <a:lnTo>
                              <a:pt x="23681" y="4929"/>
                            </a:lnTo>
                            <a:cubicBezTo>
                              <a:pt x="37933" y="2679"/>
                              <a:pt x="9751" y="8251"/>
                              <a:pt x="72222" y="0"/>
                            </a:cubicBezTo>
                            <a:lnTo>
                              <a:pt x="76508" y="41469"/>
                            </a:lnTo>
                            <a:cubicBezTo>
                              <a:pt x="16716" y="49291"/>
                              <a:pt x="43933" y="43612"/>
                              <a:pt x="30968" y="45755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749" name="Graphic 9">
                        <a:extLst>
                          <a:ext uri="{FF2B5EF4-FFF2-40B4-BE49-F238E27FC236}">
                            <a16:creationId xmlns:a16="http://schemas.microsoft.com/office/drawing/2014/main" id="{102D0DD6-0ED1-F21B-A9E0-5FCFB1CC59A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20713" y="5485857"/>
                        <a:ext cx="309784" cy="833663"/>
                        <a:chOff x="4220713" y="5485857"/>
                        <a:chExt cx="309784" cy="833663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750" name="Freeform: Shape 1749">
                          <a:extLst>
                            <a:ext uri="{FF2B5EF4-FFF2-40B4-BE49-F238E27FC236}">
                              <a16:creationId xmlns:a16="http://schemas.microsoft.com/office/drawing/2014/main" id="{A20DFD0D-CB87-58A7-067D-1C6F06AA7B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4252" y="5863470"/>
                          <a:ext cx="80687" cy="80151"/>
                        </a:xfrm>
                        <a:custGeom>
                          <a:avLst/>
                          <a:gdLst>
                            <a:gd name="connsiteX0" fmla="*/ 25610 w 80687"/>
                            <a:gd name="connsiteY0" fmla="*/ 0 h 80151"/>
                            <a:gd name="connsiteX1" fmla="*/ 80687 w 80687"/>
                            <a:gd name="connsiteY1" fmla="*/ 27753 h 80151"/>
                            <a:gd name="connsiteX2" fmla="*/ 52077 w 80687"/>
                            <a:gd name="connsiteY2" fmla="*/ 80152 h 80151"/>
                            <a:gd name="connsiteX3" fmla="*/ 0 w 80687"/>
                            <a:gd name="connsiteY3" fmla="*/ 54113 h 80151"/>
                            <a:gd name="connsiteX4" fmla="*/ 25610 w 80687"/>
                            <a:gd name="connsiteY4" fmla="*/ 0 h 80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687" h="80151">
                              <a:moveTo>
                                <a:pt x="25610" y="0"/>
                              </a:moveTo>
                              <a:lnTo>
                                <a:pt x="80687" y="27753"/>
                              </a:lnTo>
                              <a:lnTo>
                                <a:pt x="52077" y="80152"/>
                              </a:lnTo>
                              <a:lnTo>
                                <a:pt x="0" y="54113"/>
                              </a:lnTo>
                              <a:lnTo>
                                <a:pt x="2561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51" name="Freeform: Shape 1750">
                          <a:extLst>
                            <a:ext uri="{FF2B5EF4-FFF2-40B4-BE49-F238E27FC236}">
                              <a16:creationId xmlns:a16="http://schemas.microsoft.com/office/drawing/2014/main" id="{46BF794D-7B3E-B7C5-84BC-90CAF87A3A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97757" y="5771960"/>
                          <a:ext cx="85938" cy="82723"/>
                        </a:xfrm>
                        <a:custGeom>
                          <a:avLst/>
                          <a:gdLst>
                            <a:gd name="connsiteX0" fmla="*/ 25610 w 85938"/>
                            <a:gd name="connsiteY0" fmla="*/ 0 h 82723"/>
                            <a:gd name="connsiteX1" fmla="*/ 85938 w 85938"/>
                            <a:gd name="connsiteY1" fmla="*/ 30110 h 82723"/>
                            <a:gd name="connsiteX2" fmla="*/ 57113 w 85938"/>
                            <a:gd name="connsiteY2" fmla="*/ 82723 h 82723"/>
                            <a:gd name="connsiteX3" fmla="*/ 0 w 85938"/>
                            <a:gd name="connsiteY3" fmla="*/ 54113 h 82723"/>
                            <a:gd name="connsiteX4" fmla="*/ 25610 w 85938"/>
                            <a:gd name="connsiteY4" fmla="*/ 0 h 827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938" h="82723">
                              <a:moveTo>
                                <a:pt x="25610" y="0"/>
                              </a:moveTo>
                              <a:lnTo>
                                <a:pt x="85938" y="30110"/>
                              </a:lnTo>
                              <a:lnTo>
                                <a:pt x="57113" y="82723"/>
                              </a:lnTo>
                              <a:lnTo>
                                <a:pt x="0" y="54113"/>
                              </a:lnTo>
                              <a:lnTo>
                                <a:pt x="2561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52" name="Freeform: Shape 1751">
                          <a:extLst>
                            <a:ext uri="{FF2B5EF4-FFF2-40B4-BE49-F238E27FC236}">
                              <a16:creationId xmlns:a16="http://schemas.microsoft.com/office/drawing/2014/main" id="{E099B623-F0CE-FEEA-8297-81BAA04503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485" y="5485857"/>
                          <a:ext cx="108011" cy="101796"/>
                        </a:xfrm>
                        <a:custGeom>
                          <a:avLst/>
                          <a:gdLst>
                            <a:gd name="connsiteX0" fmla="*/ 13394 w 108011"/>
                            <a:gd name="connsiteY0" fmla="*/ 14037 h 101796"/>
                            <a:gd name="connsiteX1" fmla="*/ 7072 w 108011"/>
                            <a:gd name="connsiteY1" fmla="*/ 0 h 101796"/>
                            <a:gd name="connsiteX2" fmla="*/ 25181 w 108011"/>
                            <a:gd name="connsiteY2" fmla="*/ 8465 h 101796"/>
                            <a:gd name="connsiteX3" fmla="*/ 108012 w 108011"/>
                            <a:gd name="connsiteY3" fmla="*/ 49291 h 101796"/>
                            <a:gd name="connsiteX4" fmla="*/ 79080 w 108011"/>
                            <a:gd name="connsiteY4" fmla="*/ 101797 h 101796"/>
                            <a:gd name="connsiteX5" fmla="*/ 0 w 108011"/>
                            <a:gd name="connsiteY5" fmla="*/ 62793 h 101796"/>
                            <a:gd name="connsiteX6" fmla="*/ 13394 w 108011"/>
                            <a:gd name="connsiteY6" fmla="*/ 14037 h 101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8011" h="101796">
                              <a:moveTo>
                                <a:pt x="13394" y="14037"/>
                              </a:moveTo>
                              <a:cubicBezTo>
                                <a:pt x="12751" y="9001"/>
                                <a:pt x="10287" y="4393"/>
                                <a:pt x="7072" y="0"/>
                              </a:cubicBezTo>
                              <a:lnTo>
                                <a:pt x="25181" y="8465"/>
                              </a:lnTo>
                              <a:lnTo>
                                <a:pt x="108012" y="49291"/>
                              </a:lnTo>
                              <a:lnTo>
                                <a:pt x="79080" y="101797"/>
                              </a:lnTo>
                              <a:lnTo>
                                <a:pt x="0" y="62793"/>
                              </a:lnTo>
                              <a:cubicBezTo>
                                <a:pt x="9108" y="38362"/>
                                <a:pt x="14145" y="21002"/>
                                <a:pt x="13394" y="140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53" name="Freeform: Shape 1752">
                          <a:extLst>
                            <a:ext uri="{FF2B5EF4-FFF2-40B4-BE49-F238E27FC236}">
                              <a16:creationId xmlns:a16="http://schemas.microsoft.com/office/drawing/2014/main" id="{6C7965B8-F8E3-51CF-7784-C790E8185A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83159" y="5587225"/>
                          <a:ext cx="98475" cy="89367"/>
                        </a:xfrm>
                        <a:custGeom>
                          <a:avLst/>
                          <a:gdLst>
                            <a:gd name="connsiteX0" fmla="*/ 23896 w 98475"/>
                            <a:gd name="connsiteY0" fmla="*/ 0 h 89367"/>
                            <a:gd name="connsiteX1" fmla="*/ 98475 w 98475"/>
                            <a:gd name="connsiteY1" fmla="*/ 36969 h 89367"/>
                            <a:gd name="connsiteX2" fmla="*/ 69543 w 98475"/>
                            <a:gd name="connsiteY2" fmla="*/ 89367 h 89367"/>
                            <a:gd name="connsiteX3" fmla="*/ 0 w 98475"/>
                            <a:gd name="connsiteY3" fmla="*/ 54970 h 89367"/>
                            <a:gd name="connsiteX4" fmla="*/ 23896 w 98475"/>
                            <a:gd name="connsiteY4" fmla="*/ 0 h 89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8475" h="89367">
                              <a:moveTo>
                                <a:pt x="23896" y="0"/>
                              </a:moveTo>
                              <a:lnTo>
                                <a:pt x="98475" y="36969"/>
                              </a:lnTo>
                              <a:lnTo>
                                <a:pt x="69543" y="89367"/>
                              </a:lnTo>
                              <a:lnTo>
                                <a:pt x="0" y="54970"/>
                              </a:lnTo>
                              <a:lnTo>
                                <a:pt x="2389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54" name="Freeform: Shape 1753">
                          <a:extLst>
                            <a:ext uri="{FF2B5EF4-FFF2-40B4-BE49-F238E27FC236}">
                              <a16:creationId xmlns:a16="http://schemas.microsoft.com/office/drawing/2014/main" id="{4AE1CC16-DDAB-6562-B85C-371EEA2ABF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0941" y="5680021"/>
                          <a:ext cx="91617" cy="85616"/>
                        </a:xfrm>
                        <a:custGeom>
                          <a:avLst/>
                          <a:gdLst>
                            <a:gd name="connsiteX0" fmla="*/ 25181 w 91617"/>
                            <a:gd name="connsiteY0" fmla="*/ 0 h 85616"/>
                            <a:gd name="connsiteX1" fmla="*/ 91617 w 91617"/>
                            <a:gd name="connsiteY1" fmla="*/ 33111 h 85616"/>
                            <a:gd name="connsiteX2" fmla="*/ 62793 w 91617"/>
                            <a:gd name="connsiteY2" fmla="*/ 85617 h 85616"/>
                            <a:gd name="connsiteX3" fmla="*/ 0 w 91617"/>
                            <a:gd name="connsiteY3" fmla="*/ 54328 h 85616"/>
                            <a:gd name="connsiteX4" fmla="*/ 25181 w 91617"/>
                            <a:gd name="connsiteY4" fmla="*/ 0 h 856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617" h="85616">
                              <a:moveTo>
                                <a:pt x="25181" y="0"/>
                              </a:moveTo>
                              <a:lnTo>
                                <a:pt x="91617" y="33111"/>
                              </a:lnTo>
                              <a:lnTo>
                                <a:pt x="62793" y="85617"/>
                              </a:lnTo>
                              <a:lnTo>
                                <a:pt x="0" y="54328"/>
                              </a:lnTo>
                              <a:lnTo>
                                <a:pt x="2518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55" name="Freeform: Shape 1754">
                          <a:extLst>
                            <a:ext uri="{FF2B5EF4-FFF2-40B4-BE49-F238E27FC236}">
                              <a16:creationId xmlns:a16="http://schemas.microsoft.com/office/drawing/2014/main" id="{49938344-EB35-ED4E-6CF6-232B9DCCF7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47073" y="6147644"/>
                          <a:ext cx="55184" cy="65364"/>
                        </a:xfrm>
                        <a:custGeom>
                          <a:avLst/>
                          <a:gdLst>
                            <a:gd name="connsiteX0" fmla="*/ 0 w 55184"/>
                            <a:gd name="connsiteY0" fmla="*/ 65365 h 65364"/>
                            <a:gd name="connsiteX1" fmla="*/ 964 w 55184"/>
                            <a:gd name="connsiteY1" fmla="*/ 4501 h 65364"/>
                            <a:gd name="connsiteX2" fmla="*/ 49291 w 55184"/>
                            <a:gd name="connsiteY2" fmla="*/ 0 h 65364"/>
                            <a:gd name="connsiteX3" fmla="*/ 55185 w 55184"/>
                            <a:gd name="connsiteY3" fmla="*/ 59257 h 65364"/>
                            <a:gd name="connsiteX4" fmla="*/ 6644 w 55184"/>
                            <a:gd name="connsiteY4" fmla="*/ 64186 h 65364"/>
                            <a:gd name="connsiteX5" fmla="*/ 0 w 55184"/>
                            <a:gd name="connsiteY5" fmla="*/ 65365 h 653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5184" h="65364">
                              <a:moveTo>
                                <a:pt x="0" y="65365"/>
                              </a:moveTo>
                              <a:cubicBezTo>
                                <a:pt x="1607" y="47363"/>
                                <a:pt x="1822" y="26682"/>
                                <a:pt x="964" y="4501"/>
                              </a:cubicBezTo>
                              <a:cubicBezTo>
                                <a:pt x="6536" y="3858"/>
                                <a:pt x="-10287" y="7501"/>
                                <a:pt x="49291" y="0"/>
                              </a:cubicBezTo>
                              <a:lnTo>
                                <a:pt x="55185" y="59257"/>
                              </a:lnTo>
                              <a:cubicBezTo>
                                <a:pt x="-7287" y="67508"/>
                                <a:pt x="20895" y="61936"/>
                                <a:pt x="6644" y="64186"/>
                              </a:cubicBezTo>
                              <a:lnTo>
                                <a:pt x="0" y="6536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56" name="Freeform: Shape 1755">
                          <a:extLst>
                            <a:ext uri="{FF2B5EF4-FFF2-40B4-BE49-F238E27FC236}">
                              <a16:creationId xmlns:a16="http://schemas.microsoft.com/office/drawing/2014/main" id="{C8BF4EAF-866C-4E5E-12E8-717F69B762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20713" y="6248477"/>
                          <a:ext cx="92260" cy="71043"/>
                        </a:xfrm>
                        <a:custGeom>
                          <a:avLst/>
                          <a:gdLst>
                            <a:gd name="connsiteX0" fmla="*/ 49613 w 92260"/>
                            <a:gd name="connsiteY0" fmla="*/ 63328 h 71043"/>
                            <a:gd name="connsiteX1" fmla="*/ 12001 w 92260"/>
                            <a:gd name="connsiteY1" fmla="*/ 71044 h 71043"/>
                            <a:gd name="connsiteX2" fmla="*/ 0 w 92260"/>
                            <a:gd name="connsiteY2" fmla="*/ 17037 h 71043"/>
                            <a:gd name="connsiteX3" fmla="*/ 9322 w 92260"/>
                            <a:gd name="connsiteY3" fmla="*/ 10287 h 71043"/>
                            <a:gd name="connsiteX4" fmla="*/ 40290 w 92260"/>
                            <a:gd name="connsiteY4" fmla="*/ 4286 h 71043"/>
                            <a:gd name="connsiteX5" fmla="*/ 85831 w 92260"/>
                            <a:gd name="connsiteY5" fmla="*/ 0 h 71043"/>
                            <a:gd name="connsiteX6" fmla="*/ 92260 w 92260"/>
                            <a:gd name="connsiteY6" fmla="*/ 59256 h 71043"/>
                            <a:gd name="connsiteX7" fmla="*/ 49506 w 92260"/>
                            <a:gd name="connsiteY7" fmla="*/ 63328 h 710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2260" h="71043">
                              <a:moveTo>
                                <a:pt x="49613" y="63328"/>
                              </a:moveTo>
                              <a:cubicBezTo>
                                <a:pt x="41362" y="64721"/>
                                <a:pt x="19288" y="69008"/>
                                <a:pt x="12001" y="71044"/>
                              </a:cubicBezTo>
                              <a:lnTo>
                                <a:pt x="0" y="17037"/>
                              </a:lnTo>
                              <a:cubicBezTo>
                                <a:pt x="643" y="15216"/>
                                <a:pt x="4929" y="12751"/>
                                <a:pt x="9322" y="10287"/>
                              </a:cubicBezTo>
                              <a:lnTo>
                                <a:pt x="40290" y="4286"/>
                              </a:lnTo>
                              <a:cubicBezTo>
                                <a:pt x="53256" y="2250"/>
                                <a:pt x="26039" y="7929"/>
                                <a:pt x="85831" y="0"/>
                              </a:cubicBezTo>
                              <a:lnTo>
                                <a:pt x="92260" y="59256"/>
                              </a:lnTo>
                              <a:cubicBezTo>
                                <a:pt x="36754" y="66757"/>
                                <a:pt x="62900" y="61078"/>
                                <a:pt x="49506" y="633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57" name="Freeform: Shape 1756">
                          <a:extLst>
                            <a:ext uri="{FF2B5EF4-FFF2-40B4-BE49-F238E27FC236}">
                              <a16:creationId xmlns:a16="http://schemas.microsoft.com/office/drawing/2014/main" id="{F535595E-C7A6-415D-72FF-102C0C67F7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37750" y="6047562"/>
                          <a:ext cx="54756" cy="63971"/>
                        </a:xfrm>
                        <a:custGeom>
                          <a:avLst/>
                          <a:gdLst>
                            <a:gd name="connsiteX0" fmla="*/ 1500 w 54756"/>
                            <a:gd name="connsiteY0" fmla="*/ 14680 h 63971"/>
                            <a:gd name="connsiteX1" fmla="*/ 0 w 54756"/>
                            <a:gd name="connsiteY1" fmla="*/ 4715 h 63971"/>
                            <a:gd name="connsiteX2" fmla="*/ 50041 w 54756"/>
                            <a:gd name="connsiteY2" fmla="*/ 0 h 63971"/>
                            <a:gd name="connsiteX3" fmla="*/ 54756 w 54756"/>
                            <a:gd name="connsiteY3" fmla="*/ 58828 h 63971"/>
                            <a:gd name="connsiteX4" fmla="*/ 7608 w 54756"/>
                            <a:gd name="connsiteY4" fmla="*/ 63971 h 63971"/>
                            <a:gd name="connsiteX5" fmla="*/ 1500 w 54756"/>
                            <a:gd name="connsiteY5" fmla="*/ 14680 h 639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756" h="63971">
                              <a:moveTo>
                                <a:pt x="1500" y="14680"/>
                              </a:moveTo>
                              <a:lnTo>
                                <a:pt x="0" y="4715"/>
                              </a:lnTo>
                              <a:cubicBezTo>
                                <a:pt x="3965" y="4715"/>
                                <a:pt x="15323" y="3750"/>
                                <a:pt x="50041" y="0"/>
                              </a:cubicBezTo>
                              <a:lnTo>
                                <a:pt x="54756" y="58828"/>
                              </a:lnTo>
                              <a:cubicBezTo>
                                <a:pt x="21217" y="63007"/>
                                <a:pt x="10930" y="63864"/>
                                <a:pt x="7608" y="63971"/>
                              </a:cubicBezTo>
                              <a:cubicBezTo>
                                <a:pt x="6108" y="47684"/>
                                <a:pt x="4072" y="31074"/>
                                <a:pt x="1500" y="146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58" name="Freeform: Shape 1757">
                          <a:extLst>
                            <a:ext uri="{FF2B5EF4-FFF2-40B4-BE49-F238E27FC236}">
                              <a16:creationId xmlns:a16="http://schemas.microsoft.com/office/drawing/2014/main" id="{7C239837-AC81-5114-FB02-6D199462DA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30281" y="5955088"/>
                          <a:ext cx="56653" cy="56363"/>
                        </a:xfrm>
                        <a:custGeom>
                          <a:avLst/>
                          <a:gdLst>
                            <a:gd name="connsiteX0" fmla="*/ 6291 w 56653"/>
                            <a:gd name="connsiteY0" fmla="*/ 0 h 56363"/>
                            <a:gd name="connsiteX1" fmla="*/ 56654 w 56653"/>
                            <a:gd name="connsiteY1" fmla="*/ 24753 h 56363"/>
                            <a:gd name="connsiteX2" fmla="*/ 53439 w 56653"/>
                            <a:gd name="connsiteY2" fmla="*/ 30753 h 56363"/>
                            <a:gd name="connsiteX3" fmla="*/ 52474 w 56653"/>
                            <a:gd name="connsiteY3" fmla="*/ 32682 h 56363"/>
                            <a:gd name="connsiteX4" fmla="*/ 52474 w 56653"/>
                            <a:gd name="connsiteY4" fmla="*/ 32468 h 56363"/>
                            <a:gd name="connsiteX5" fmla="*/ 52474 w 56653"/>
                            <a:gd name="connsiteY5" fmla="*/ 32468 h 56363"/>
                            <a:gd name="connsiteX6" fmla="*/ 54725 w 56653"/>
                            <a:gd name="connsiteY6" fmla="*/ 25288 h 56363"/>
                            <a:gd name="connsiteX7" fmla="*/ 54725 w 56653"/>
                            <a:gd name="connsiteY7" fmla="*/ 25288 h 56363"/>
                            <a:gd name="connsiteX8" fmla="*/ 54725 w 56653"/>
                            <a:gd name="connsiteY8" fmla="*/ 25503 h 56363"/>
                            <a:gd name="connsiteX9" fmla="*/ 54725 w 56653"/>
                            <a:gd name="connsiteY9" fmla="*/ 25931 h 56363"/>
                            <a:gd name="connsiteX10" fmla="*/ 54189 w 56653"/>
                            <a:gd name="connsiteY10" fmla="*/ 27753 h 56363"/>
                            <a:gd name="connsiteX11" fmla="*/ 55046 w 56653"/>
                            <a:gd name="connsiteY11" fmla="*/ 21324 h 56363"/>
                            <a:gd name="connsiteX12" fmla="*/ 54725 w 56653"/>
                            <a:gd name="connsiteY12" fmla="*/ 26039 h 56363"/>
                            <a:gd name="connsiteX13" fmla="*/ 55261 w 56653"/>
                            <a:gd name="connsiteY13" fmla="*/ 52399 h 56363"/>
                            <a:gd name="connsiteX14" fmla="*/ 2540 w 56653"/>
                            <a:gd name="connsiteY14" fmla="*/ 56363 h 56363"/>
                            <a:gd name="connsiteX15" fmla="*/ 397 w 56653"/>
                            <a:gd name="connsiteY15" fmla="*/ 28717 h 56363"/>
                            <a:gd name="connsiteX16" fmla="*/ 6398 w 56653"/>
                            <a:gd name="connsiteY16" fmla="*/ 321 h 563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6653" h="56363">
                              <a:moveTo>
                                <a:pt x="6291" y="0"/>
                              </a:moveTo>
                              <a:cubicBezTo>
                                <a:pt x="9827" y="1929"/>
                                <a:pt x="20542" y="7501"/>
                                <a:pt x="56654" y="24753"/>
                              </a:cubicBezTo>
                              <a:lnTo>
                                <a:pt x="53439" y="30753"/>
                              </a:lnTo>
                              <a:lnTo>
                                <a:pt x="52474" y="32682"/>
                              </a:lnTo>
                              <a:lnTo>
                                <a:pt x="52474" y="32468"/>
                              </a:lnTo>
                              <a:lnTo>
                                <a:pt x="52474" y="32468"/>
                              </a:lnTo>
                              <a:lnTo>
                                <a:pt x="54725" y="25288"/>
                              </a:lnTo>
                              <a:lnTo>
                                <a:pt x="54725" y="25288"/>
                              </a:lnTo>
                              <a:cubicBezTo>
                                <a:pt x="54725" y="25288"/>
                                <a:pt x="54725" y="25503"/>
                                <a:pt x="54725" y="25503"/>
                              </a:cubicBezTo>
                              <a:lnTo>
                                <a:pt x="54725" y="25931"/>
                              </a:lnTo>
                              <a:cubicBezTo>
                                <a:pt x="54725" y="25931"/>
                                <a:pt x="54189" y="27753"/>
                                <a:pt x="54189" y="27753"/>
                              </a:cubicBezTo>
                              <a:cubicBezTo>
                                <a:pt x="54510" y="29360"/>
                                <a:pt x="55582" y="17252"/>
                                <a:pt x="55046" y="21324"/>
                              </a:cubicBezTo>
                              <a:lnTo>
                                <a:pt x="54725" y="26039"/>
                              </a:lnTo>
                              <a:cubicBezTo>
                                <a:pt x="54510" y="33539"/>
                                <a:pt x="54832" y="43183"/>
                                <a:pt x="55261" y="52399"/>
                              </a:cubicBezTo>
                              <a:cubicBezTo>
                                <a:pt x="17971" y="55613"/>
                                <a:pt x="6505" y="56256"/>
                                <a:pt x="2540" y="56363"/>
                              </a:cubicBezTo>
                              <a:lnTo>
                                <a:pt x="397" y="28717"/>
                              </a:lnTo>
                              <a:cubicBezTo>
                                <a:pt x="-781" y="18109"/>
                                <a:pt x="504" y="11037"/>
                                <a:pt x="6398" y="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1707" name="Freeform: Shape 1706">
                      <a:extLst>
                        <a:ext uri="{FF2B5EF4-FFF2-40B4-BE49-F238E27FC236}">
                          <a16:creationId xmlns:a16="http://schemas.microsoft.com/office/drawing/2014/main" id="{E0CBCA9B-2459-8D7B-9725-63D4739F11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6356" y="5422207"/>
                      <a:ext cx="383107" cy="928710"/>
                    </a:xfrm>
                    <a:custGeom>
                      <a:avLst/>
                      <a:gdLst>
                        <a:gd name="connsiteX0" fmla="*/ 73430 w 383107"/>
                        <a:gd name="connsiteY0" fmla="*/ 928603 h 928710"/>
                        <a:gd name="connsiteX1" fmla="*/ 23389 w 383107"/>
                        <a:gd name="connsiteY1" fmla="*/ 697149 h 928710"/>
                        <a:gd name="connsiteX2" fmla="*/ 2172 w 383107"/>
                        <a:gd name="connsiteY2" fmla="*/ 577457 h 928710"/>
                        <a:gd name="connsiteX3" fmla="*/ 2172 w 383107"/>
                        <a:gd name="connsiteY3" fmla="*/ 529452 h 928710"/>
                        <a:gd name="connsiteX4" fmla="*/ 5815 w 383107"/>
                        <a:gd name="connsiteY4" fmla="*/ 518629 h 928710"/>
                        <a:gd name="connsiteX5" fmla="*/ 6780 w 383107"/>
                        <a:gd name="connsiteY5" fmla="*/ 516164 h 928710"/>
                        <a:gd name="connsiteX6" fmla="*/ 8280 w 383107"/>
                        <a:gd name="connsiteY6" fmla="*/ 512092 h 928710"/>
                        <a:gd name="connsiteX7" fmla="*/ 11173 w 383107"/>
                        <a:gd name="connsiteY7" fmla="*/ 504806 h 928710"/>
                        <a:gd name="connsiteX8" fmla="*/ 16745 w 383107"/>
                        <a:gd name="connsiteY8" fmla="*/ 490769 h 928710"/>
                        <a:gd name="connsiteX9" fmla="*/ 39033 w 383107"/>
                        <a:gd name="connsiteY9" fmla="*/ 435798 h 928710"/>
                        <a:gd name="connsiteX10" fmla="*/ 219375 w 383107"/>
                        <a:gd name="connsiteY10" fmla="*/ 0 h 928710"/>
                        <a:gd name="connsiteX11" fmla="*/ 383107 w 383107"/>
                        <a:gd name="connsiteY11" fmla="*/ 78973 h 928710"/>
                        <a:gd name="connsiteX12" fmla="*/ 156261 w 383107"/>
                        <a:gd name="connsiteY12" fmla="*/ 491519 h 928710"/>
                        <a:gd name="connsiteX13" fmla="*/ 128400 w 383107"/>
                        <a:gd name="connsiteY13" fmla="*/ 542953 h 928710"/>
                        <a:gd name="connsiteX14" fmla="*/ 121650 w 383107"/>
                        <a:gd name="connsiteY14" fmla="*/ 555597 h 928710"/>
                        <a:gd name="connsiteX15" fmla="*/ 118435 w 383107"/>
                        <a:gd name="connsiteY15" fmla="*/ 561705 h 928710"/>
                        <a:gd name="connsiteX16" fmla="*/ 117042 w 383107"/>
                        <a:gd name="connsiteY16" fmla="*/ 564384 h 928710"/>
                        <a:gd name="connsiteX17" fmla="*/ 116506 w 383107"/>
                        <a:gd name="connsiteY17" fmla="*/ 565455 h 928710"/>
                        <a:gd name="connsiteX18" fmla="*/ 116506 w 383107"/>
                        <a:gd name="connsiteY18" fmla="*/ 565455 h 928710"/>
                        <a:gd name="connsiteX19" fmla="*/ 116506 w 383107"/>
                        <a:gd name="connsiteY19" fmla="*/ 565455 h 928710"/>
                        <a:gd name="connsiteX20" fmla="*/ 118757 w 383107"/>
                        <a:gd name="connsiteY20" fmla="*/ 558062 h 928710"/>
                        <a:gd name="connsiteX21" fmla="*/ 118757 w 383107"/>
                        <a:gd name="connsiteY21" fmla="*/ 568670 h 928710"/>
                        <a:gd name="connsiteX22" fmla="*/ 126257 w 383107"/>
                        <a:gd name="connsiteY22" fmla="*/ 682361 h 928710"/>
                        <a:gd name="connsiteX23" fmla="*/ 150367 w 383107"/>
                        <a:gd name="connsiteY23" fmla="*/ 915530 h 928710"/>
                        <a:gd name="connsiteX24" fmla="*/ 73752 w 383107"/>
                        <a:gd name="connsiteY24" fmla="*/ 928710 h 928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83107" h="928710">
                          <a:moveTo>
                            <a:pt x="73430" y="928603"/>
                          </a:moveTo>
                          <a:cubicBezTo>
                            <a:pt x="55964" y="851666"/>
                            <a:pt x="39141" y="774836"/>
                            <a:pt x="23389" y="697149"/>
                          </a:cubicBezTo>
                          <a:cubicBezTo>
                            <a:pt x="15674" y="657930"/>
                            <a:pt x="7958" y="619890"/>
                            <a:pt x="2172" y="577457"/>
                          </a:cubicBezTo>
                          <a:cubicBezTo>
                            <a:pt x="1636" y="566205"/>
                            <a:pt x="-2435" y="557955"/>
                            <a:pt x="2172" y="529452"/>
                          </a:cubicBezTo>
                          <a:lnTo>
                            <a:pt x="5815" y="518629"/>
                          </a:lnTo>
                          <a:lnTo>
                            <a:pt x="6780" y="516164"/>
                          </a:lnTo>
                          <a:lnTo>
                            <a:pt x="8280" y="512092"/>
                          </a:lnTo>
                          <a:lnTo>
                            <a:pt x="11173" y="504806"/>
                          </a:lnTo>
                          <a:lnTo>
                            <a:pt x="16745" y="490769"/>
                          </a:lnTo>
                          <a:lnTo>
                            <a:pt x="39033" y="435798"/>
                          </a:lnTo>
                          <a:lnTo>
                            <a:pt x="219375" y="0"/>
                          </a:lnTo>
                          <a:lnTo>
                            <a:pt x="383107" y="78973"/>
                          </a:lnTo>
                          <a:lnTo>
                            <a:pt x="156261" y="491519"/>
                          </a:lnTo>
                          <a:lnTo>
                            <a:pt x="128400" y="542953"/>
                          </a:lnTo>
                          <a:lnTo>
                            <a:pt x="121650" y="555597"/>
                          </a:lnTo>
                          <a:lnTo>
                            <a:pt x="118435" y="561705"/>
                          </a:lnTo>
                          <a:lnTo>
                            <a:pt x="117042" y="564384"/>
                          </a:lnTo>
                          <a:lnTo>
                            <a:pt x="116506" y="565455"/>
                          </a:lnTo>
                          <a:cubicBezTo>
                            <a:pt x="116506" y="565455"/>
                            <a:pt x="116506" y="565455"/>
                            <a:pt x="116506" y="565455"/>
                          </a:cubicBezTo>
                          <a:lnTo>
                            <a:pt x="116506" y="565455"/>
                          </a:lnTo>
                          <a:cubicBezTo>
                            <a:pt x="116506" y="565455"/>
                            <a:pt x="118757" y="558062"/>
                            <a:pt x="118757" y="558062"/>
                          </a:cubicBezTo>
                          <a:cubicBezTo>
                            <a:pt x="119614" y="548846"/>
                            <a:pt x="118221" y="560419"/>
                            <a:pt x="118757" y="568670"/>
                          </a:cubicBezTo>
                          <a:cubicBezTo>
                            <a:pt x="119507" y="604353"/>
                            <a:pt x="122936" y="644000"/>
                            <a:pt x="126257" y="682361"/>
                          </a:cubicBezTo>
                          <a:cubicBezTo>
                            <a:pt x="133222" y="759834"/>
                            <a:pt x="141473" y="837950"/>
                            <a:pt x="150367" y="915530"/>
                          </a:cubicBezTo>
                          <a:lnTo>
                            <a:pt x="73752" y="928710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708" name="Graphic 9">
                      <a:extLst>
                        <a:ext uri="{FF2B5EF4-FFF2-40B4-BE49-F238E27FC236}">
                          <a16:creationId xmlns:a16="http://schemas.microsoft.com/office/drawing/2014/main" id="{C0CF8513-044C-B389-A22E-0FA32AFDB9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66159" y="5459283"/>
                      <a:ext cx="364338" cy="860238"/>
                      <a:chOff x="4166159" y="5459283"/>
                      <a:chExt cx="364338" cy="860238"/>
                    </a:xfrm>
                    <a:solidFill>
                      <a:srgbClr val="B0292E"/>
                    </a:solidFill>
                  </p:grpSpPr>
                  <p:sp>
                    <p:nvSpPr>
                      <p:cNvPr id="1730" name="Freeform: Shape 1729">
                        <a:extLst>
                          <a:ext uri="{FF2B5EF4-FFF2-40B4-BE49-F238E27FC236}">
                            <a16:creationId xmlns:a16="http://schemas.microsoft.com/office/drawing/2014/main" id="{887CBC0C-2790-6499-7E33-F79C208A8F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2638" y="5834003"/>
                        <a:ext cx="142408" cy="109619"/>
                      </a:xfrm>
                      <a:custGeom>
                        <a:avLst/>
                        <a:gdLst>
                          <a:gd name="connsiteX0" fmla="*/ 113691 w 142408"/>
                          <a:gd name="connsiteY0" fmla="*/ 109619 h 109619"/>
                          <a:gd name="connsiteX1" fmla="*/ 54435 w 142408"/>
                          <a:gd name="connsiteY1" fmla="*/ 79616 h 109619"/>
                          <a:gd name="connsiteX2" fmla="*/ 0 w 142408"/>
                          <a:gd name="connsiteY2" fmla="*/ 55399 h 109619"/>
                          <a:gd name="connsiteX3" fmla="*/ 22717 w 142408"/>
                          <a:gd name="connsiteY3" fmla="*/ 0 h 109619"/>
                          <a:gd name="connsiteX4" fmla="*/ 80795 w 142408"/>
                          <a:gd name="connsiteY4" fmla="*/ 25931 h 109619"/>
                          <a:gd name="connsiteX5" fmla="*/ 142409 w 142408"/>
                          <a:gd name="connsiteY5" fmla="*/ 57221 h 109619"/>
                          <a:gd name="connsiteX6" fmla="*/ 113798 w 142408"/>
                          <a:gd name="connsiteY6" fmla="*/ 109619 h 109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408" h="109619">
                            <a:moveTo>
                              <a:pt x="113691" y="109619"/>
                            </a:moveTo>
                            <a:cubicBezTo>
                              <a:pt x="39969" y="73615"/>
                              <a:pt x="68472" y="86259"/>
                              <a:pt x="54435" y="79616"/>
                            </a:cubicBezTo>
                            <a:cubicBezTo>
                              <a:pt x="42755" y="74151"/>
                              <a:pt x="10930" y="59685"/>
                              <a:pt x="0" y="55399"/>
                            </a:cubicBezTo>
                            <a:lnTo>
                              <a:pt x="22717" y="0"/>
                            </a:lnTo>
                            <a:cubicBezTo>
                              <a:pt x="34825" y="4715"/>
                              <a:pt x="68579" y="20038"/>
                              <a:pt x="80795" y="25931"/>
                            </a:cubicBezTo>
                            <a:cubicBezTo>
                              <a:pt x="94082" y="32253"/>
                              <a:pt x="65686" y="19502"/>
                              <a:pt x="142409" y="57221"/>
                            </a:cubicBezTo>
                            <a:lnTo>
                              <a:pt x="113798" y="10961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1" name="Freeform: Shape 1730">
                        <a:extLst>
                          <a:ext uri="{FF2B5EF4-FFF2-40B4-BE49-F238E27FC236}">
                            <a16:creationId xmlns:a16="http://schemas.microsoft.com/office/drawing/2014/main" id="{DA87D130-584B-5C0E-941D-A92D0EA724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1214" y="5740135"/>
                        <a:ext cx="152481" cy="114548"/>
                      </a:xfrm>
                      <a:custGeom>
                        <a:avLst/>
                        <a:gdLst>
                          <a:gd name="connsiteX0" fmla="*/ 123656 w 152481"/>
                          <a:gd name="connsiteY0" fmla="*/ 114548 h 114548"/>
                          <a:gd name="connsiteX1" fmla="*/ 59042 w 152481"/>
                          <a:gd name="connsiteY1" fmla="*/ 81973 h 114548"/>
                          <a:gd name="connsiteX2" fmla="*/ 0 w 152481"/>
                          <a:gd name="connsiteY2" fmla="*/ 55185 h 114548"/>
                          <a:gd name="connsiteX3" fmla="*/ 22717 w 152481"/>
                          <a:gd name="connsiteY3" fmla="*/ 0 h 114548"/>
                          <a:gd name="connsiteX4" fmla="*/ 85617 w 152481"/>
                          <a:gd name="connsiteY4" fmla="*/ 28289 h 114548"/>
                          <a:gd name="connsiteX5" fmla="*/ 152481 w 152481"/>
                          <a:gd name="connsiteY5" fmla="*/ 62043 h 114548"/>
                          <a:gd name="connsiteX6" fmla="*/ 123764 w 152481"/>
                          <a:gd name="connsiteY6" fmla="*/ 114548 h 1145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2481" h="114548">
                            <a:moveTo>
                              <a:pt x="123656" y="114548"/>
                            </a:moveTo>
                            <a:cubicBezTo>
                              <a:pt x="45005" y="75973"/>
                              <a:pt x="72972" y="88617"/>
                              <a:pt x="59042" y="81973"/>
                            </a:cubicBezTo>
                            <a:cubicBezTo>
                              <a:pt x="46291" y="75865"/>
                              <a:pt x="11787" y="60007"/>
                              <a:pt x="0" y="55185"/>
                            </a:cubicBezTo>
                            <a:lnTo>
                              <a:pt x="22717" y="0"/>
                            </a:lnTo>
                            <a:cubicBezTo>
                              <a:pt x="35790" y="5143"/>
                              <a:pt x="72329" y="21967"/>
                              <a:pt x="85617" y="28289"/>
                            </a:cubicBezTo>
                            <a:lnTo>
                              <a:pt x="152481" y="62043"/>
                            </a:lnTo>
                            <a:lnTo>
                              <a:pt x="123764" y="11454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2" name="Freeform: Shape 1731">
                        <a:extLst>
                          <a:ext uri="{FF2B5EF4-FFF2-40B4-BE49-F238E27FC236}">
                            <a16:creationId xmlns:a16="http://schemas.microsoft.com/office/drawing/2014/main" id="{D72C78CD-D72B-84B2-675B-5F25C83ADB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7477" y="5459283"/>
                        <a:ext cx="183020" cy="128478"/>
                      </a:xfrm>
                      <a:custGeom>
                        <a:avLst/>
                        <a:gdLst>
                          <a:gd name="connsiteX0" fmla="*/ 154196 w 183020"/>
                          <a:gd name="connsiteY0" fmla="*/ 128478 h 128478"/>
                          <a:gd name="connsiteX1" fmla="*/ 73401 w 183020"/>
                          <a:gd name="connsiteY1" fmla="*/ 88617 h 128478"/>
                          <a:gd name="connsiteX2" fmla="*/ 0 w 183020"/>
                          <a:gd name="connsiteY2" fmla="*/ 54970 h 128478"/>
                          <a:gd name="connsiteX3" fmla="*/ 22824 w 183020"/>
                          <a:gd name="connsiteY3" fmla="*/ 0 h 128478"/>
                          <a:gd name="connsiteX4" fmla="*/ 100190 w 183020"/>
                          <a:gd name="connsiteY4" fmla="*/ 35147 h 128478"/>
                          <a:gd name="connsiteX5" fmla="*/ 183020 w 183020"/>
                          <a:gd name="connsiteY5" fmla="*/ 75973 h 128478"/>
                          <a:gd name="connsiteX6" fmla="*/ 154089 w 183020"/>
                          <a:gd name="connsiteY6" fmla="*/ 128478 h 1284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020" h="128478">
                            <a:moveTo>
                              <a:pt x="154196" y="128478"/>
                            </a:moveTo>
                            <a:lnTo>
                              <a:pt x="73401" y="88617"/>
                            </a:lnTo>
                            <a:lnTo>
                              <a:pt x="0" y="54970"/>
                            </a:lnTo>
                            <a:lnTo>
                              <a:pt x="22824" y="0"/>
                            </a:lnTo>
                            <a:cubicBezTo>
                              <a:pt x="38897" y="6644"/>
                              <a:pt x="83795" y="27217"/>
                              <a:pt x="100190" y="35147"/>
                            </a:cubicBezTo>
                            <a:lnTo>
                              <a:pt x="183020" y="75973"/>
                            </a:lnTo>
                            <a:lnTo>
                              <a:pt x="154089" y="12847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3" name="Freeform: Shape 1732">
                        <a:extLst>
                          <a:ext uri="{FF2B5EF4-FFF2-40B4-BE49-F238E27FC236}">
                            <a16:creationId xmlns:a16="http://schemas.microsoft.com/office/drawing/2014/main" id="{0906DF39-7EA6-AD12-3F38-908D6BA04C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8580" y="5552722"/>
                        <a:ext cx="172947" cy="123870"/>
                      </a:xfrm>
                      <a:custGeom>
                        <a:avLst/>
                        <a:gdLst>
                          <a:gd name="connsiteX0" fmla="*/ 144123 w 172947"/>
                          <a:gd name="connsiteY0" fmla="*/ 123871 h 123870"/>
                          <a:gd name="connsiteX1" fmla="*/ 68579 w 172947"/>
                          <a:gd name="connsiteY1" fmla="*/ 86474 h 123870"/>
                          <a:gd name="connsiteX2" fmla="*/ 0 w 172947"/>
                          <a:gd name="connsiteY2" fmla="*/ 55077 h 123870"/>
                          <a:gd name="connsiteX3" fmla="*/ 22824 w 172947"/>
                          <a:gd name="connsiteY3" fmla="*/ 0 h 123870"/>
                          <a:gd name="connsiteX4" fmla="*/ 95368 w 172947"/>
                          <a:gd name="connsiteY4" fmla="*/ 32896 h 123870"/>
                          <a:gd name="connsiteX5" fmla="*/ 172948 w 172947"/>
                          <a:gd name="connsiteY5" fmla="*/ 71365 h 123870"/>
                          <a:gd name="connsiteX6" fmla="*/ 144016 w 172947"/>
                          <a:gd name="connsiteY6" fmla="*/ 123871 h 1238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2947" h="123870">
                            <a:moveTo>
                              <a:pt x="144123" y="123871"/>
                            </a:moveTo>
                            <a:lnTo>
                              <a:pt x="68579" y="86474"/>
                            </a:lnTo>
                            <a:lnTo>
                              <a:pt x="0" y="55077"/>
                            </a:lnTo>
                            <a:lnTo>
                              <a:pt x="22824" y="0"/>
                            </a:lnTo>
                            <a:cubicBezTo>
                              <a:pt x="37933" y="6215"/>
                              <a:pt x="80045" y="25610"/>
                              <a:pt x="95368" y="32896"/>
                            </a:cubicBezTo>
                            <a:lnTo>
                              <a:pt x="172948" y="71365"/>
                            </a:lnTo>
                            <a:lnTo>
                              <a:pt x="144016" y="12387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4" name="Freeform: Shape 1733">
                        <a:extLst>
                          <a:ext uri="{FF2B5EF4-FFF2-40B4-BE49-F238E27FC236}">
                            <a16:creationId xmlns:a16="http://schemas.microsoft.com/office/drawing/2014/main" id="{DCE42FE9-93CC-DBF1-C28F-E6B21FE294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69897" y="5646482"/>
                        <a:ext cx="162660" cy="119155"/>
                      </a:xfrm>
                      <a:custGeom>
                        <a:avLst/>
                        <a:gdLst>
                          <a:gd name="connsiteX0" fmla="*/ 133836 w 162660"/>
                          <a:gd name="connsiteY0" fmla="*/ 119156 h 119155"/>
                          <a:gd name="connsiteX1" fmla="*/ 63757 w 162660"/>
                          <a:gd name="connsiteY1" fmla="*/ 84223 h 119155"/>
                          <a:gd name="connsiteX2" fmla="*/ 0 w 162660"/>
                          <a:gd name="connsiteY2" fmla="*/ 55185 h 119155"/>
                          <a:gd name="connsiteX3" fmla="*/ 22824 w 162660"/>
                          <a:gd name="connsiteY3" fmla="*/ 0 h 119155"/>
                          <a:gd name="connsiteX4" fmla="*/ 90546 w 162660"/>
                          <a:gd name="connsiteY4" fmla="*/ 30646 h 119155"/>
                          <a:gd name="connsiteX5" fmla="*/ 162661 w 162660"/>
                          <a:gd name="connsiteY5" fmla="*/ 66650 h 119155"/>
                          <a:gd name="connsiteX6" fmla="*/ 133836 w 162660"/>
                          <a:gd name="connsiteY6" fmla="*/ 119156 h 1191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2660" h="119155">
                            <a:moveTo>
                              <a:pt x="133836" y="119156"/>
                            </a:moveTo>
                            <a:lnTo>
                              <a:pt x="63757" y="84223"/>
                            </a:lnTo>
                            <a:cubicBezTo>
                              <a:pt x="49827" y="77580"/>
                              <a:pt x="12751" y="60435"/>
                              <a:pt x="0" y="55185"/>
                            </a:cubicBezTo>
                            <a:lnTo>
                              <a:pt x="22824" y="0"/>
                            </a:lnTo>
                            <a:cubicBezTo>
                              <a:pt x="36861" y="5679"/>
                              <a:pt x="76187" y="23788"/>
                              <a:pt x="90546" y="30646"/>
                            </a:cubicBezTo>
                            <a:lnTo>
                              <a:pt x="162661" y="66650"/>
                            </a:lnTo>
                            <a:lnTo>
                              <a:pt x="133836" y="11915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5" name="Freeform: Shape 1734">
                        <a:extLst>
                          <a:ext uri="{FF2B5EF4-FFF2-40B4-BE49-F238E27FC236}">
                            <a16:creationId xmlns:a16="http://schemas.microsoft.com/office/drawing/2014/main" id="{94D062E5-53D7-85EE-3F4F-2C2C205750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98425" y="6147752"/>
                        <a:ext cx="103940" cy="72436"/>
                      </a:xfrm>
                      <a:custGeom>
                        <a:avLst/>
                        <a:gdLst>
                          <a:gd name="connsiteX0" fmla="*/ 103833 w 103940"/>
                          <a:gd name="connsiteY0" fmla="*/ 59257 h 72436"/>
                          <a:gd name="connsiteX1" fmla="*/ 55292 w 103940"/>
                          <a:gd name="connsiteY1" fmla="*/ 64186 h 72436"/>
                          <a:gd name="connsiteX2" fmla="*/ 12430 w 103940"/>
                          <a:gd name="connsiteY2" fmla="*/ 72437 h 72436"/>
                          <a:gd name="connsiteX3" fmla="*/ 0 w 103940"/>
                          <a:gd name="connsiteY3" fmla="*/ 13716 h 72436"/>
                          <a:gd name="connsiteX4" fmla="*/ 46719 w 103940"/>
                          <a:gd name="connsiteY4" fmla="*/ 4929 h 72436"/>
                          <a:gd name="connsiteX5" fmla="*/ 98047 w 103940"/>
                          <a:gd name="connsiteY5" fmla="*/ 0 h 72436"/>
                          <a:gd name="connsiteX6" fmla="*/ 103940 w 103940"/>
                          <a:gd name="connsiteY6" fmla="*/ 59257 h 72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3940" h="72436">
                            <a:moveTo>
                              <a:pt x="103833" y="59257"/>
                            </a:moveTo>
                            <a:cubicBezTo>
                              <a:pt x="41362" y="67507"/>
                              <a:pt x="69543" y="61936"/>
                              <a:pt x="55292" y="64186"/>
                            </a:cubicBezTo>
                            <a:cubicBezTo>
                              <a:pt x="45969" y="65686"/>
                              <a:pt x="20788" y="70293"/>
                              <a:pt x="12430" y="72437"/>
                            </a:cubicBezTo>
                            <a:lnTo>
                              <a:pt x="0" y="13716"/>
                            </a:lnTo>
                            <a:cubicBezTo>
                              <a:pt x="9430" y="11358"/>
                              <a:pt x="36647" y="6537"/>
                              <a:pt x="46719" y="4929"/>
                            </a:cubicBezTo>
                            <a:cubicBezTo>
                              <a:pt x="60435" y="2893"/>
                              <a:pt x="31396" y="8466"/>
                              <a:pt x="98047" y="0"/>
                            </a:cubicBezTo>
                            <a:lnTo>
                              <a:pt x="103940" y="5925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6" name="Freeform: Shape 1735">
                        <a:extLst>
                          <a:ext uri="{FF2B5EF4-FFF2-40B4-BE49-F238E27FC236}">
                            <a16:creationId xmlns:a16="http://schemas.microsoft.com/office/drawing/2014/main" id="{2C7A92CA-E135-CB6A-9398-82AEE275B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9749" y="6248370"/>
                        <a:ext cx="93331" cy="71150"/>
                      </a:xfrm>
                      <a:custGeom>
                        <a:avLst/>
                        <a:gdLst>
                          <a:gd name="connsiteX0" fmla="*/ 93332 w 93331"/>
                          <a:gd name="connsiteY0" fmla="*/ 59363 h 71150"/>
                          <a:gd name="connsiteX1" fmla="*/ 50577 w 93331"/>
                          <a:gd name="connsiteY1" fmla="*/ 63435 h 71150"/>
                          <a:gd name="connsiteX2" fmla="*/ 12966 w 93331"/>
                          <a:gd name="connsiteY2" fmla="*/ 71151 h 71150"/>
                          <a:gd name="connsiteX3" fmla="*/ 0 w 93331"/>
                          <a:gd name="connsiteY3" fmla="*/ 12751 h 71150"/>
                          <a:gd name="connsiteX4" fmla="*/ 41255 w 93331"/>
                          <a:gd name="connsiteY4" fmla="*/ 4286 h 71150"/>
                          <a:gd name="connsiteX5" fmla="*/ 86795 w 93331"/>
                          <a:gd name="connsiteY5" fmla="*/ 0 h 71150"/>
                          <a:gd name="connsiteX6" fmla="*/ 93225 w 93331"/>
                          <a:gd name="connsiteY6" fmla="*/ 59257 h 71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331" h="71150">
                            <a:moveTo>
                              <a:pt x="93332" y="59363"/>
                            </a:moveTo>
                            <a:cubicBezTo>
                              <a:pt x="37826" y="66864"/>
                              <a:pt x="63971" y="61186"/>
                              <a:pt x="50577" y="63435"/>
                            </a:cubicBezTo>
                            <a:cubicBezTo>
                              <a:pt x="42326" y="64828"/>
                              <a:pt x="20252" y="69115"/>
                              <a:pt x="12966" y="71151"/>
                            </a:cubicBezTo>
                            <a:lnTo>
                              <a:pt x="0" y="12751"/>
                            </a:lnTo>
                            <a:cubicBezTo>
                              <a:pt x="8251" y="10394"/>
                              <a:pt x="32361" y="5786"/>
                              <a:pt x="41255" y="4286"/>
                            </a:cubicBezTo>
                            <a:cubicBezTo>
                              <a:pt x="54220" y="2250"/>
                              <a:pt x="27003" y="7929"/>
                              <a:pt x="86795" y="0"/>
                            </a:cubicBezTo>
                            <a:lnTo>
                              <a:pt x="93225" y="5925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7" name="Freeform: Shape 1736">
                        <a:extLst>
                          <a:ext uri="{FF2B5EF4-FFF2-40B4-BE49-F238E27FC236}">
                            <a16:creationId xmlns:a16="http://schemas.microsoft.com/office/drawing/2014/main" id="{5CCF82E2-54EA-B38F-BC9E-E2AC52D994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78387" y="6047562"/>
                        <a:ext cx="114226" cy="72650"/>
                      </a:xfrm>
                      <a:custGeom>
                        <a:avLst/>
                        <a:gdLst>
                          <a:gd name="connsiteX0" fmla="*/ 114227 w 114226"/>
                          <a:gd name="connsiteY0" fmla="*/ 58828 h 72650"/>
                          <a:gd name="connsiteX1" fmla="*/ 59792 w 114226"/>
                          <a:gd name="connsiteY1" fmla="*/ 64293 h 72650"/>
                          <a:gd name="connsiteX2" fmla="*/ 11573 w 114226"/>
                          <a:gd name="connsiteY2" fmla="*/ 72651 h 72650"/>
                          <a:gd name="connsiteX3" fmla="*/ 0 w 114226"/>
                          <a:gd name="connsiteY3" fmla="*/ 13180 h 72650"/>
                          <a:gd name="connsiteX4" fmla="*/ 52184 w 114226"/>
                          <a:gd name="connsiteY4" fmla="*/ 4929 h 72650"/>
                          <a:gd name="connsiteX5" fmla="*/ 109405 w 114226"/>
                          <a:gd name="connsiteY5" fmla="*/ 0 h 72650"/>
                          <a:gd name="connsiteX6" fmla="*/ 114120 w 114226"/>
                          <a:gd name="connsiteY6" fmla="*/ 58828 h 726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226" h="72650">
                            <a:moveTo>
                              <a:pt x="114227" y="58828"/>
                            </a:moveTo>
                            <a:cubicBezTo>
                              <a:pt x="45005" y="67400"/>
                              <a:pt x="74687" y="62150"/>
                              <a:pt x="59792" y="64293"/>
                            </a:cubicBezTo>
                            <a:cubicBezTo>
                              <a:pt x="49291" y="65793"/>
                              <a:pt x="21002" y="70401"/>
                              <a:pt x="11573" y="72651"/>
                            </a:cubicBezTo>
                            <a:lnTo>
                              <a:pt x="0" y="13180"/>
                            </a:lnTo>
                            <a:cubicBezTo>
                              <a:pt x="10501" y="10823"/>
                              <a:pt x="41040" y="6322"/>
                              <a:pt x="52184" y="4929"/>
                            </a:cubicBezTo>
                            <a:cubicBezTo>
                              <a:pt x="66436" y="3107"/>
                              <a:pt x="36111" y="7929"/>
                              <a:pt x="109405" y="0"/>
                            </a:cubicBezTo>
                            <a:lnTo>
                              <a:pt x="114120" y="5882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8" name="Freeform: Shape 1737">
                        <a:extLst>
                          <a:ext uri="{FF2B5EF4-FFF2-40B4-BE49-F238E27FC236}">
                            <a16:creationId xmlns:a16="http://schemas.microsoft.com/office/drawing/2014/main" id="{E38837A0-AB96-F994-A2D7-CC73FE1F67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66159" y="5928835"/>
                        <a:ext cx="120668" cy="89260"/>
                      </a:xfrm>
                      <a:custGeom>
                        <a:avLst/>
                        <a:gdLst>
                          <a:gd name="connsiteX0" fmla="*/ 119275 w 120668"/>
                          <a:gd name="connsiteY0" fmla="*/ 78437 h 89260"/>
                          <a:gd name="connsiteX1" fmla="*/ 58840 w 120668"/>
                          <a:gd name="connsiteY1" fmla="*/ 82509 h 89260"/>
                          <a:gd name="connsiteX2" fmla="*/ 4941 w 120668"/>
                          <a:gd name="connsiteY2" fmla="*/ 89260 h 89260"/>
                          <a:gd name="connsiteX3" fmla="*/ 762 w 120668"/>
                          <a:gd name="connsiteY3" fmla="*/ 56042 h 89260"/>
                          <a:gd name="connsiteX4" fmla="*/ 119 w 120668"/>
                          <a:gd name="connsiteY4" fmla="*/ 45648 h 89260"/>
                          <a:gd name="connsiteX5" fmla="*/ 2048 w 120668"/>
                          <a:gd name="connsiteY5" fmla="*/ 24646 h 89260"/>
                          <a:gd name="connsiteX6" fmla="*/ 2263 w 120668"/>
                          <a:gd name="connsiteY6" fmla="*/ 22824 h 89260"/>
                          <a:gd name="connsiteX7" fmla="*/ 5156 w 120668"/>
                          <a:gd name="connsiteY7" fmla="*/ 13823 h 89260"/>
                          <a:gd name="connsiteX8" fmla="*/ 5799 w 120668"/>
                          <a:gd name="connsiteY8" fmla="*/ 12001 h 89260"/>
                          <a:gd name="connsiteX9" fmla="*/ 7513 w 120668"/>
                          <a:gd name="connsiteY9" fmla="*/ 7608 h 89260"/>
                          <a:gd name="connsiteX10" fmla="*/ 10513 w 120668"/>
                          <a:gd name="connsiteY10" fmla="*/ 0 h 89260"/>
                          <a:gd name="connsiteX11" fmla="*/ 64091 w 120668"/>
                          <a:gd name="connsiteY11" fmla="*/ 22717 h 89260"/>
                          <a:gd name="connsiteX12" fmla="*/ 120668 w 120668"/>
                          <a:gd name="connsiteY12" fmla="*/ 50898 h 89260"/>
                          <a:gd name="connsiteX13" fmla="*/ 117454 w 120668"/>
                          <a:gd name="connsiteY13" fmla="*/ 56899 h 89260"/>
                          <a:gd name="connsiteX14" fmla="*/ 116489 w 120668"/>
                          <a:gd name="connsiteY14" fmla="*/ 58828 h 89260"/>
                          <a:gd name="connsiteX15" fmla="*/ 116489 w 120668"/>
                          <a:gd name="connsiteY15" fmla="*/ 58614 h 89260"/>
                          <a:gd name="connsiteX16" fmla="*/ 116489 w 120668"/>
                          <a:gd name="connsiteY16" fmla="*/ 58614 h 89260"/>
                          <a:gd name="connsiteX17" fmla="*/ 118740 w 120668"/>
                          <a:gd name="connsiteY17" fmla="*/ 51434 h 89260"/>
                          <a:gd name="connsiteX18" fmla="*/ 118740 w 120668"/>
                          <a:gd name="connsiteY18" fmla="*/ 51434 h 89260"/>
                          <a:gd name="connsiteX19" fmla="*/ 118740 w 120668"/>
                          <a:gd name="connsiteY19" fmla="*/ 51649 h 89260"/>
                          <a:gd name="connsiteX20" fmla="*/ 118740 w 120668"/>
                          <a:gd name="connsiteY20" fmla="*/ 52077 h 89260"/>
                          <a:gd name="connsiteX21" fmla="*/ 118204 w 120668"/>
                          <a:gd name="connsiteY21" fmla="*/ 53899 h 89260"/>
                          <a:gd name="connsiteX22" fmla="*/ 119061 w 120668"/>
                          <a:gd name="connsiteY22" fmla="*/ 47469 h 89260"/>
                          <a:gd name="connsiteX23" fmla="*/ 118740 w 120668"/>
                          <a:gd name="connsiteY23" fmla="*/ 52184 h 89260"/>
                          <a:gd name="connsiteX24" fmla="*/ 119275 w 120668"/>
                          <a:gd name="connsiteY24" fmla="*/ 78545 h 892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20668" h="89260">
                            <a:moveTo>
                              <a:pt x="119275" y="78437"/>
                            </a:moveTo>
                            <a:cubicBezTo>
                              <a:pt x="43303" y="84974"/>
                              <a:pt x="74163" y="81009"/>
                              <a:pt x="58840" y="82509"/>
                            </a:cubicBezTo>
                            <a:cubicBezTo>
                              <a:pt x="47053" y="83688"/>
                              <a:pt x="15550" y="87331"/>
                              <a:pt x="4941" y="89260"/>
                            </a:cubicBezTo>
                            <a:cubicBezTo>
                              <a:pt x="3334" y="78652"/>
                              <a:pt x="1727" y="68472"/>
                              <a:pt x="762" y="56042"/>
                            </a:cubicBezTo>
                            <a:lnTo>
                              <a:pt x="119" y="45648"/>
                            </a:lnTo>
                            <a:cubicBezTo>
                              <a:pt x="-524" y="42648"/>
                              <a:pt x="1620" y="25396"/>
                              <a:pt x="2048" y="24646"/>
                            </a:cubicBezTo>
                            <a:lnTo>
                              <a:pt x="2263" y="22824"/>
                            </a:lnTo>
                            <a:lnTo>
                              <a:pt x="5156" y="13823"/>
                            </a:lnTo>
                            <a:lnTo>
                              <a:pt x="5799" y="12001"/>
                            </a:lnTo>
                            <a:lnTo>
                              <a:pt x="7513" y="7608"/>
                            </a:lnTo>
                            <a:lnTo>
                              <a:pt x="10513" y="0"/>
                            </a:lnTo>
                            <a:cubicBezTo>
                              <a:pt x="21765" y="3965"/>
                              <a:pt x="52840" y="17574"/>
                              <a:pt x="64091" y="22717"/>
                            </a:cubicBezTo>
                            <a:cubicBezTo>
                              <a:pt x="77378" y="28825"/>
                              <a:pt x="48661" y="16609"/>
                              <a:pt x="120668" y="50898"/>
                            </a:cubicBezTo>
                            <a:lnTo>
                              <a:pt x="117454" y="56899"/>
                            </a:lnTo>
                            <a:lnTo>
                              <a:pt x="116489" y="58828"/>
                            </a:lnTo>
                            <a:lnTo>
                              <a:pt x="116489" y="58614"/>
                            </a:lnTo>
                            <a:lnTo>
                              <a:pt x="116489" y="58614"/>
                            </a:lnTo>
                            <a:lnTo>
                              <a:pt x="118740" y="51434"/>
                            </a:lnTo>
                            <a:lnTo>
                              <a:pt x="118740" y="51434"/>
                            </a:lnTo>
                            <a:cubicBezTo>
                              <a:pt x="118740" y="51434"/>
                              <a:pt x="118740" y="51649"/>
                              <a:pt x="118740" y="51649"/>
                            </a:cubicBezTo>
                            <a:lnTo>
                              <a:pt x="118740" y="52077"/>
                            </a:lnTo>
                            <a:cubicBezTo>
                              <a:pt x="118740" y="52077"/>
                              <a:pt x="118204" y="53899"/>
                              <a:pt x="118204" y="53899"/>
                            </a:cubicBezTo>
                            <a:cubicBezTo>
                              <a:pt x="118525" y="55506"/>
                              <a:pt x="119597" y="43398"/>
                              <a:pt x="119061" y="47469"/>
                            </a:cubicBezTo>
                            <a:lnTo>
                              <a:pt x="118740" y="52184"/>
                            </a:lnTo>
                            <a:cubicBezTo>
                              <a:pt x="118525" y="59685"/>
                              <a:pt x="118847" y="69329"/>
                              <a:pt x="119275" y="78545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09" name="Graphic 9">
                      <a:extLst>
                        <a:ext uri="{FF2B5EF4-FFF2-40B4-BE49-F238E27FC236}">
                          <a16:creationId xmlns:a16="http://schemas.microsoft.com/office/drawing/2014/main" id="{63736537-DF58-6408-6029-FF6A0CE325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220713" y="5422314"/>
                      <a:ext cx="328750" cy="928495"/>
                      <a:chOff x="4220713" y="5422314"/>
                      <a:chExt cx="328750" cy="928495"/>
                    </a:xfrm>
                  </p:grpSpPr>
                  <p:sp>
                    <p:nvSpPr>
                      <p:cNvPr id="1710" name="Freeform: Shape 1709">
                        <a:extLst>
                          <a:ext uri="{FF2B5EF4-FFF2-40B4-BE49-F238E27FC236}">
                            <a16:creationId xmlns:a16="http://schemas.microsoft.com/office/drawing/2014/main" id="{BD1CA1A3-BC31-19D7-387F-78464545E5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71051" y="5422314"/>
                        <a:ext cx="178412" cy="112941"/>
                      </a:xfrm>
                      <a:custGeom>
                        <a:avLst/>
                        <a:gdLst>
                          <a:gd name="connsiteX0" fmla="*/ 178305 w 178412"/>
                          <a:gd name="connsiteY0" fmla="*/ 78973 h 112941"/>
                          <a:gd name="connsiteX1" fmla="*/ 159553 w 178412"/>
                          <a:gd name="connsiteY1" fmla="*/ 112941 h 112941"/>
                          <a:gd name="connsiteX2" fmla="*/ 76723 w 178412"/>
                          <a:gd name="connsiteY2" fmla="*/ 72115 h 112941"/>
                          <a:gd name="connsiteX3" fmla="*/ 58614 w 178412"/>
                          <a:gd name="connsiteY3" fmla="*/ 63650 h 112941"/>
                          <a:gd name="connsiteX4" fmla="*/ 0 w 178412"/>
                          <a:gd name="connsiteY4" fmla="*/ 35254 h 112941"/>
                          <a:gd name="connsiteX5" fmla="*/ 14680 w 178412"/>
                          <a:gd name="connsiteY5" fmla="*/ 0 h 112941"/>
                          <a:gd name="connsiteX6" fmla="*/ 178413 w 178412"/>
                          <a:gd name="connsiteY6" fmla="*/ 78973 h 1129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8412" h="112941">
                            <a:moveTo>
                              <a:pt x="178305" y="78973"/>
                            </a:moveTo>
                            <a:lnTo>
                              <a:pt x="159553" y="112941"/>
                            </a:lnTo>
                            <a:lnTo>
                              <a:pt x="76723" y="72115"/>
                            </a:lnTo>
                            <a:lnTo>
                              <a:pt x="58614" y="63650"/>
                            </a:lnTo>
                            <a:cubicBezTo>
                              <a:pt x="44576" y="44469"/>
                              <a:pt x="10715" y="33646"/>
                              <a:pt x="0" y="35254"/>
                            </a:cubicBezTo>
                            <a:lnTo>
                              <a:pt x="14680" y="0"/>
                            </a:lnTo>
                            <a:lnTo>
                              <a:pt x="178413" y="789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1" name="Freeform: Shape 1710">
                        <a:extLst>
                          <a:ext uri="{FF2B5EF4-FFF2-40B4-BE49-F238E27FC236}">
                            <a16:creationId xmlns:a16="http://schemas.microsoft.com/office/drawing/2014/main" id="{934A6E6C-17D1-2A75-1369-AE7CD85935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07055" y="5548650"/>
                        <a:ext cx="94617" cy="75543"/>
                      </a:xfrm>
                      <a:custGeom>
                        <a:avLst/>
                        <a:gdLst>
                          <a:gd name="connsiteX0" fmla="*/ 15537 w 94617"/>
                          <a:gd name="connsiteY0" fmla="*/ 0 h 75543"/>
                          <a:gd name="connsiteX1" fmla="*/ 94618 w 94617"/>
                          <a:gd name="connsiteY1" fmla="*/ 39111 h 75543"/>
                          <a:gd name="connsiteX2" fmla="*/ 74580 w 94617"/>
                          <a:gd name="connsiteY2" fmla="*/ 75544 h 75543"/>
                          <a:gd name="connsiteX3" fmla="*/ 0 w 94617"/>
                          <a:gd name="connsiteY3" fmla="*/ 38575 h 75543"/>
                          <a:gd name="connsiteX4" fmla="*/ 15537 w 94617"/>
                          <a:gd name="connsiteY4" fmla="*/ 0 h 755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4617" h="75543">
                            <a:moveTo>
                              <a:pt x="15537" y="0"/>
                            </a:moveTo>
                            <a:lnTo>
                              <a:pt x="94618" y="39111"/>
                            </a:lnTo>
                            <a:lnTo>
                              <a:pt x="74580" y="75544"/>
                            </a:lnTo>
                            <a:lnTo>
                              <a:pt x="0" y="38575"/>
                            </a:lnTo>
                            <a:lnTo>
                              <a:pt x="15537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2" name="Freeform: Shape 1711">
                        <a:extLst>
                          <a:ext uri="{FF2B5EF4-FFF2-40B4-BE49-F238E27FC236}">
                            <a16:creationId xmlns:a16="http://schemas.microsoft.com/office/drawing/2014/main" id="{0F931A91-76AE-4F65-3A86-662969FA6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66122" y="5642196"/>
                        <a:ext cx="86581" cy="70936"/>
                      </a:xfrm>
                      <a:custGeom>
                        <a:avLst/>
                        <a:gdLst>
                          <a:gd name="connsiteX0" fmla="*/ 17038 w 86581"/>
                          <a:gd name="connsiteY0" fmla="*/ 0 h 70936"/>
                          <a:gd name="connsiteX1" fmla="*/ 86581 w 86581"/>
                          <a:gd name="connsiteY1" fmla="*/ 34397 h 70936"/>
                          <a:gd name="connsiteX2" fmla="*/ 66436 w 86581"/>
                          <a:gd name="connsiteY2" fmla="*/ 70936 h 70936"/>
                          <a:gd name="connsiteX3" fmla="*/ 0 w 86581"/>
                          <a:gd name="connsiteY3" fmla="*/ 37826 h 70936"/>
                          <a:gd name="connsiteX4" fmla="*/ 17038 w 86581"/>
                          <a:gd name="connsiteY4" fmla="*/ 0 h 709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581" h="70936">
                            <a:moveTo>
                              <a:pt x="17038" y="0"/>
                            </a:moveTo>
                            <a:lnTo>
                              <a:pt x="86581" y="34397"/>
                            </a:lnTo>
                            <a:lnTo>
                              <a:pt x="66436" y="70936"/>
                            </a:lnTo>
                            <a:lnTo>
                              <a:pt x="0" y="37826"/>
                            </a:lnTo>
                            <a:lnTo>
                              <a:pt x="17038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3" name="Freeform: Shape 1712">
                        <a:extLst>
                          <a:ext uri="{FF2B5EF4-FFF2-40B4-BE49-F238E27FC236}">
                            <a16:creationId xmlns:a16="http://schemas.microsoft.com/office/drawing/2014/main" id="{E3EB05AD-A071-F17F-0F7C-0D2B56609F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2714" y="6007272"/>
                        <a:ext cx="55077" cy="45005"/>
                      </a:xfrm>
                      <a:custGeom>
                        <a:avLst/>
                        <a:gdLst>
                          <a:gd name="connsiteX0" fmla="*/ 0 w 55077"/>
                          <a:gd name="connsiteY0" fmla="*/ 3965 h 45005"/>
                          <a:gd name="connsiteX1" fmla="*/ 52720 w 55077"/>
                          <a:gd name="connsiteY1" fmla="*/ 0 h 45005"/>
                          <a:gd name="connsiteX2" fmla="*/ 55078 w 55077"/>
                          <a:gd name="connsiteY2" fmla="*/ 40290 h 45005"/>
                          <a:gd name="connsiteX3" fmla="*/ 5036 w 55077"/>
                          <a:gd name="connsiteY3" fmla="*/ 45005 h 45005"/>
                          <a:gd name="connsiteX4" fmla="*/ 0 w 55077"/>
                          <a:gd name="connsiteY4" fmla="*/ 3965 h 450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077" h="45005">
                            <a:moveTo>
                              <a:pt x="0" y="3965"/>
                            </a:moveTo>
                            <a:cubicBezTo>
                              <a:pt x="3965" y="3965"/>
                              <a:pt x="15430" y="3322"/>
                              <a:pt x="52720" y="0"/>
                            </a:cubicBezTo>
                            <a:lnTo>
                              <a:pt x="55078" y="40290"/>
                            </a:lnTo>
                            <a:cubicBezTo>
                              <a:pt x="20359" y="44040"/>
                              <a:pt x="9001" y="44898"/>
                              <a:pt x="5036" y="45005"/>
                            </a:cubicBezTo>
                            <a:lnTo>
                              <a:pt x="0" y="396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4" name="Freeform: Shape 1713">
                        <a:extLst>
                          <a:ext uri="{FF2B5EF4-FFF2-40B4-BE49-F238E27FC236}">
                            <a16:creationId xmlns:a16="http://schemas.microsoft.com/office/drawing/2014/main" id="{11047F7D-6242-D8C2-7547-B974A8AECA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23367" y="5734349"/>
                        <a:ext cx="80366" cy="67721"/>
                      </a:xfrm>
                      <a:custGeom>
                        <a:avLst/>
                        <a:gdLst>
                          <a:gd name="connsiteX0" fmla="*/ 17574 w 80366"/>
                          <a:gd name="connsiteY0" fmla="*/ 0 h 67721"/>
                          <a:gd name="connsiteX1" fmla="*/ 80366 w 80366"/>
                          <a:gd name="connsiteY1" fmla="*/ 31289 h 67721"/>
                          <a:gd name="connsiteX2" fmla="*/ 60328 w 80366"/>
                          <a:gd name="connsiteY2" fmla="*/ 67722 h 67721"/>
                          <a:gd name="connsiteX3" fmla="*/ 0 w 80366"/>
                          <a:gd name="connsiteY3" fmla="*/ 37611 h 67721"/>
                          <a:gd name="connsiteX4" fmla="*/ 17574 w 80366"/>
                          <a:gd name="connsiteY4" fmla="*/ 0 h 67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366" h="67721">
                            <a:moveTo>
                              <a:pt x="17574" y="0"/>
                            </a:moveTo>
                            <a:lnTo>
                              <a:pt x="80366" y="31289"/>
                            </a:lnTo>
                            <a:lnTo>
                              <a:pt x="60328" y="67722"/>
                            </a:lnTo>
                            <a:lnTo>
                              <a:pt x="0" y="37611"/>
                            </a:lnTo>
                            <a:lnTo>
                              <a:pt x="17574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5" name="Freeform: Shape 1714">
                        <a:extLst>
                          <a:ext uri="{FF2B5EF4-FFF2-40B4-BE49-F238E27FC236}">
                            <a16:creationId xmlns:a16="http://schemas.microsoft.com/office/drawing/2014/main" id="{5A20D69B-AECF-4EDA-CE6D-DF26A6FC4A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79862" y="5826073"/>
                        <a:ext cx="75008" cy="65150"/>
                      </a:xfrm>
                      <a:custGeom>
                        <a:avLst/>
                        <a:gdLst>
                          <a:gd name="connsiteX0" fmla="*/ 17895 w 75008"/>
                          <a:gd name="connsiteY0" fmla="*/ 0 h 65150"/>
                          <a:gd name="connsiteX1" fmla="*/ 75008 w 75008"/>
                          <a:gd name="connsiteY1" fmla="*/ 28610 h 65150"/>
                          <a:gd name="connsiteX2" fmla="*/ 55077 w 75008"/>
                          <a:gd name="connsiteY2" fmla="*/ 65150 h 65150"/>
                          <a:gd name="connsiteX3" fmla="*/ 0 w 75008"/>
                          <a:gd name="connsiteY3" fmla="*/ 37397 h 65150"/>
                          <a:gd name="connsiteX4" fmla="*/ 17895 w 75008"/>
                          <a:gd name="connsiteY4" fmla="*/ 0 h 651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5008" h="65150">
                            <a:moveTo>
                              <a:pt x="17895" y="0"/>
                            </a:moveTo>
                            <a:lnTo>
                              <a:pt x="75008" y="28610"/>
                            </a:lnTo>
                            <a:lnTo>
                              <a:pt x="55077" y="65150"/>
                            </a:lnTo>
                            <a:lnTo>
                              <a:pt x="0" y="37397"/>
                            </a:lnTo>
                            <a:lnTo>
                              <a:pt x="17895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6" name="Freeform: Shape 1715">
                        <a:extLst>
                          <a:ext uri="{FF2B5EF4-FFF2-40B4-BE49-F238E27FC236}">
                            <a16:creationId xmlns:a16="http://schemas.microsoft.com/office/drawing/2014/main" id="{A60DC97C-15FD-DD14-D0E6-60D997F947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45251" y="6106390"/>
                        <a:ext cx="51005" cy="46194"/>
                      </a:xfrm>
                      <a:custGeom>
                        <a:avLst/>
                        <a:gdLst>
                          <a:gd name="connsiteX0" fmla="*/ 107 w 51005"/>
                          <a:gd name="connsiteY0" fmla="*/ 5143 h 46194"/>
                          <a:gd name="connsiteX1" fmla="*/ 47255 w 51005"/>
                          <a:gd name="connsiteY1" fmla="*/ 0 h 46194"/>
                          <a:gd name="connsiteX2" fmla="*/ 51006 w 51005"/>
                          <a:gd name="connsiteY2" fmla="*/ 41362 h 46194"/>
                          <a:gd name="connsiteX3" fmla="*/ 2679 w 51005"/>
                          <a:gd name="connsiteY3" fmla="*/ 45863 h 46194"/>
                          <a:gd name="connsiteX4" fmla="*/ 0 w 51005"/>
                          <a:gd name="connsiteY4" fmla="*/ 5143 h 46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05" h="46194">
                            <a:moveTo>
                              <a:pt x="107" y="5143"/>
                            </a:moveTo>
                            <a:cubicBezTo>
                              <a:pt x="3536" y="5143"/>
                              <a:pt x="13823" y="4179"/>
                              <a:pt x="47255" y="0"/>
                            </a:cubicBezTo>
                            <a:lnTo>
                              <a:pt x="51006" y="41362"/>
                            </a:lnTo>
                            <a:cubicBezTo>
                              <a:pt x="-8572" y="48863"/>
                              <a:pt x="8251" y="45220"/>
                              <a:pt x="2679" y="45863"/>
                            </a:cubicBezTo>
                            <a:cubicBezTo>
                              <a:pt x="2143" y="32682"/>
                              <a:pt x="1393" y="19074"/>
                              <a:pt x="0" y="5143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7" name="Freeform: Shape 1716">
                        <a:extLst>
                          <a:ext uri="{FF2B5EF4-FFF2-40B4-BE49-F238E27FC236}">
                            <a16:creationId xmlns:a16="http://schemas.microsoft.com/office/drawing/2014/main" id="{A32F988C-55D3-A51B-8C8F-52B8FE7FD8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6679" y="5917583"/>
                        <a:ext cx="69757" cy="62256"/>
                      </a:xfrm>
                      <a:custGeom>
                        <a:avLst/>
                        <a:gdLst>
                          <a:gd name="connsiteX0" fmla="*/ 17573 w 69757"/>
                          <a:gd name="connsiteY0" fmla="*/ 0 h 62256"/>
                          <a:gd name="connsiteX1" fmla="*/ 69758 w 69757"/>
                          <a:gd name="connsiteY1" fmla="*/ 26039 h 62256"/>
                          <a:gd name="connsiteX2" fmla="*/ 50363 w 69757"/>
                          <a:gd name="connsiteY2" fmla="*/ 62257 h 62256"/>
                          <a:gd name="connsiteX3" fmla="*/ 0 w 69757"/>
                          <a:gd name="connsiteY3" fmla="*/ 37504 h 62256"/>
                          <a:gd name="connsiteX4" fmla="*/ 17573 w 69757"/>
                          <a:gd name="connsiteY4" fmla="*/ 0 h 622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757" h="62256">
                            <a:moveTo>
                              <a:pt x="17573" y="0"/>
                            </a:moveTo>
                            <a:lnTo>
                              <a:pt x="69758" y="26039"/>
                            </a:lnTo>
                            <a:lnTo>
                              <a:pt x="50363" y="62257"/>
                            </a:lnTo>
                            <a:cubicBezTo>
                              <a:pt x="14252" y="45005"/>
                              <a:pt x="3536" y="39540"/>
                              <a:pt x="0" y="37504"/>
                            </a:cubicBezTo>
                            <a:lnTo>
                              <a:pt x="1757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8" name="Freeform: Shape 1717">
                        <a:extLst>
                          <a:ext uri="{FF2B5EF4-FFF2-40B4-BE49-F238E27FC236}">
                            <a16:creationId xmlns:a16="http://schemas.microsoft.com/office/drawing/2014/main" id="{606CBEE4-3A5D-C625-63CB-C10E806C84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2714" y="6307627"/>
                        <a:ext cx="83794" cy="43183"/>
                      </a:xfrm>
                      <a:custGeom>
                        <a:avLst/>
                        <a:gdLst>
                          <a:gd name="connsiteX0" fmla="*/ 7072 w 83794"/>
                          <a:gd name="connsiteY0" fmla="*/ 43183 h 43183"/>
                          <a:gd name="connsiteX1" fmla="*/ 0 w 83794"/>
                          <a:gd name="connsiteY1" fmla="*/ 11787 h 43183"/>
                          <a:gd name="connsiteX2" fmla="*/ 37611 w 83794"/>
                          <a:gd name="connsiteY2" fmla="*/ 4071 h 43183"/>
                          <a:gd name="connsiteX3" fmla="*/ 80366 w 83794"/>
                          <a:gd name="connsiteY3" fmla="*/ 0 h 43183"/>
                          <a:gd name="connsiteX4" fmla="*/ 83795 w 83794"/>
                          <a:gd name="connsiteY4" fmla="*/ 30003 h 43183"/>
                          <a:gd name="connsiteX5" fmla="*/ 7179 w 83794"/>
                          <a:gd name="connsiteY5" fmla="*/ 43183 h 43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3794" h="43183">
                            <a:moveTo>
                              <a:pt x="7072" y="43183"/>
                            </a:moveTo>
                            <a:lnTo>
                              <a:pt x="0" y="11787"/>
                            </a:lnTo>
                            <a:cubicBezTo>
                              <a:pt x="7287" y="9751"/>
                              <a:pt x="29360" y="5464"/>
                              <a:pt x="37611" y="4071"/>
                            </a:cubicBezTo>
                            <a:cubicBezTo>
                              <a:pt x="51006" y="1821"/>
                              <a:pt x="24860" y="7500"/>
                              <a:pt x="80366" y="0"/>
                            </a:cubicBezTo>
                            <a:lnTo>
                              <a:pt x="83795" y="30003"/>
                            </a:lnTo>
                            <a:lnTo>
                              <a:pt x="7179" y="4318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9" name="Freeform: Shape 1718">
                        <a:extLst>
                          <a:ext uri="{FF2B5EF4-FFF2-40B4-BE49-F238E27FC236}">
                            <a16:creationId xmlns:a16="http://schemas.microsoft.com/office/drawing/2014/main" id="{F53DA3AB-3E8F-FFD4-E07F-62CF34E62E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30035" y="6206901"/>
                        <a:ext cx="76508" cy="51755"/>
                      </a:xfrm>
                      <a:custGeom>
                        <a:avLst/>
                        <a:gdLst>
                          <a:gd name="connsiteX0" fmla="*/ 30968 w 76508"/>
                          <a:gd name="connsiteY0" fmla="*/ 45755 h 51755"/>
                          <a:gd name="connsiteX1" fmla="*/ 0 w 76508"/>
                          <a:gd name="connsiteY1" fmla="*/ 51756 h 51755"/>
                          <a:gd name="connsiteX2" fmla="*/ 10287 w 76508"/>
                          <a:gd name="connsiteY2" fmla="*/ 44148 h 51755"/>
                          <a:gd name="connsiteX3" fmla="*/ 17038 w 76508"/>
                          <a:gd name="connsiteY3" fmla="*/ 6108 h 51755"/>
                          <a:gd name="connsiteX4" fmla="*/ 23681 w 76508"/>
                          <a:gd name="connsiteY4" fmla="*/ 4929 h 51755"/>
                          <a:gd name="connsiteX5" fmla="*/ 72222 w 76508"/>
                          <a:gd name="connsiteY5" fmla="*/ 0 h 51755"/>
                          <a:gd name="connsiteX6" fmla="*/ 76508 w 76508"/>
                          <a:gd name="connsiteY6" fmla="*/ 41469 h 51755"/>
                          <a:gd name="connsiteX7" fmla="*/ 30968 w 76508"/>
                          <a:gd name="connsiteY7" fmla="*/ 45755 h 51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6508" h="51755">
                            <a:moveTo>
                              <a:pt x="30968" y="45755"/>
                            </a:moveTo>
                            <a:lnTo>
                              <a:pt x="0" y="51756"/>
                            </a:lnTo>
                            <a:cubicBezTo>
                              <a:pt x="4715" y="49077"/>
                              <a:pt x="9537" y="46291"/>
                              <a:pt x="10287" y="44148"/>
                            </a:cubicBezTo>
                            <a:cubicBezTo>
                              <a:pt x="13609" y="33861"/>
                              <a:pt x="15752" y="20895"/>
                              <a:pt x="17038" y="6108"/>
                            </a:cubicBezTo>
                            <a:lnTo>
                              <a:pt x="23681" y="4929"/>
                            </a:lnTo>
                            <a:cubicBezTo>
                              <a:pt x="37933" y="2679"/>
                              <a:pt x="9751" y="8251"/>
                              <a:pt x="72222" y="0"/>
                            </a:cubicBezTo>
                            <a:lnTo>
                              <a:pt x="76508" y="41469"/>
                            </a:lnTo>
                            <a:cubicBezTo>
                              <a:pt x="16716" y="49291"/>
                              <a:pt x="43933" y="43612"/>
                              <a:pt x="30968" y="45755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720" name="Graphic 9">
                        <a:extLst>
                          <a:ext uri="{FF2B5EF4-FFF2-40B4-BE49-F238E27FC236}">
                            <a16:creationId xmlns:a16="http://schemas.microsoft.com/office/drawing/2014/main" id="{19FAF7CA-AB1E-6782-A56A-8798EF8A13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220713" y="5485857"/>
                        <a:ext cx="309784" cy="833663"/>
                        <a:chOff x="4220713" y="5485857"/>
                        <a:chExt cx="309784" cy="833663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721" name="Freeform: Shape 1720">
                          <a:extLst>
                            <a:ext uri="{FF2B5EF4-FFF2-40B4-BE49-F238E27FC236}">
                              <a16:creationId xmlns:a16="http://schemas.microsoft.com/office/drawing/2014/main" id="{02A81E8E-6EEA-8CA1-9A20-86DDD16CB5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54252" y="5863470"/>
                          <a:ext cx="80687" cy="80151"/>
                        </a:xfrm>
                        <a:custGeom>
                          <a:avLst/>
                          <a:gdLst>
                            <a:gd name="connsiteX0" fmla="*/ 25610 w 80687"/>
                            <a:gd name="connsiteY0" fmla="*/ 0 h 80151"/>
                            <a:gd name="connsiteX1" fmla="*/ 80687 w 80687"/>
                            <a:gd name="connsiteY1" fmla="*/ 27753 h 80151"/>
                            <a:gd name="connsiteX2" fmla="*/ 52077 w 80687"/>
                            <a:gd name="connsiteY2" fmla="*/ 80152 h 80151"/>
                            <a:gd name="connsiteX3" fmla="*/ 0 w 80687"/>
                            <a:gd name="connsiteY3" fmla="*/ 54113 h 80151"/>
                            <a:gd name="connsiteX4" fmla="*/ 25610 w 80687"/>
                            <a:gd name="connsiteY4" fmla="*/ 0 h 80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687" h="80151">
                              <a:moveTo>
                                <a:pt x="25610" y="0"/>
                              </a:moveTo>
                              <a:lnTo>
                                <a:pt x="80687" y="27753"/>
                              </a:lnTo>
                              <a:lnTo>
                                <a:pt x="52077" y="80152"/>
                              </a:lnTo>
                              <a:lnTo>
                                <a:pt x="0" y="54113"/>
                              </a:lnTo>
                              <a:lnTo>
                                <a:pt x="2561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22" name="Freeform: Shape 1721">
                          <a:extLst>
                            <a:ext uri="{FF2B5EF4-FFF2-40B4-BE49-F238E27FC236}">
                              <a16:creationId xmlns:a16="http://schemas.microsoft.com/office/drawing/2014/main" id="{CAE14B6C-133F-72C8-CD9B-B52BBC0720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97757" y="5771960"/>
                          <a:ext cx="85938" cy="82723"/>
                        </a:xfrm>
                        <a:custGeom>
                          <a:avLst/>
                          <a:gdLst>
                            <a:gd name="connsiteX0" fmla="*/ 25610 w 85938"/>
                            <a:gd name="connsiteY0" fmla="*/ 0 h 82723"/>
                            <a:gd name="connsiteX1" fmla="*/ 85938 w 85938"/>
                            <a:gd name="connsiteY1" fmla="*/ 30110 h 82723"/>
                            <a:gd name="connsiteX2" fmla="*/ 57113 w 85938"/>
                            <a:gd name="connsiteY2" fmla="*/ 82723 h 82723"/>
                            <a:gd name="connsiteX3" fmla="*/ 0 w 85938"/>
                            <a:gd name="connsiteY3" fmla="*/ 54113 h 82723"/>
                            <a:gd name="connsiteX4" fmla="*/ 25610 w 85938"/>
                            <a:gd name="connsiteY4" fmla="*/ 0 h 827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938" h="82723">
                              <a:moveTo>
                                <a:pt x="25610" y="0"/>
                              </a:moveTo>
                              <a:lnTo>
                                <a:pt x="85938" y="30110"/>
                              </a:lnTo>
                              <a:lnTo>
                                <a:pt x="57113" y="82723"/>
                              </a:lnTo>
                              <a:lnTo>
                                <a:pt x="0" y="54113"/>
                              </a:lnTo>
                              <a:lnTo>
                                <a:pt x="2561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23" name="Freeform: Shape 1722">
                          <a:extLst>
                            <a:ext uri="{FF2B5EF4-FFF2-40B4-BE49-F238E27FC236}">
                              <a16:creationId xmlns:a16="http://schemas.microsoft.com/office/drawing/2014/main" id="{76276AC3-8979-2358-71B6-EEEEEA22B8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422485" y="5485857"/>
                          <a:ext cx="108011" cy="101796"/>
                        </a:xfrm>
                        <a:custGeom>
                          <a:avLst/>
                          <a:gdLst>
                            <a:gd name="connsiteX0" fmla="*/ 13394 w 108011"/>
                            <a:gd name="connsiteY0" fmla="*/ 14037 h 101796"/>
                            <a:gd name="connsiteX1" fmla="*/ 7072 w 108011"/>
                            <a:gd name="connsiteY1" fmla="*/ 0 h 101796"/>
                            <a:gd name="connsiteX2" fmla="*/ 25181 w 108011"/>
                            <a:gd name="connsiteY2" fmla="*/ 8465 h 101796"/>
                            <a:gd name="connsiteX3" fmla="*/ 108012 w 108011"/>
                            <a:gd name="connsiteY3" fmla="*/ 49291 h 101796"/>
                            <a:gd name="connsiteX4" fmla="*/ 79080 w 108011"/>
                            <a:gd name="connsiteY4" fmla="*/ 101797 h 101796"/>
                            <a:gd name="connsiteX5" fmla="*/ 0 w 108011"/>
                            <a:gd name="connsiteY5" fmla="*/ 62793 h 101796"/>
                            <a:gd name="connsiteX6" fmla="*/ 13394 w 108011"/>
                            <a:gd name="connsiteY6" fmla="*/ 14037 h 1017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8011" h="101796">
                              <a:moveTo>
                                <a:pt x="13394" y="14037"/>
                              </a:moveTo>
                              <a:cubicBezTo>
                                <a:pt x="12751" y="9001"/>
                                <a:pt x="10287" y="4393"/>
                                <a:pt x="7072" y="0"/>
                              </a:cubicBezTo>
                              <a:lnTo>
                                <a:pt x="25181" y="8465"/>
                              </a:lnTo>
                              <a:lnTo>
                                <a:pt x="108012" y="49291"/>
                              </a:lnTo>
                              <a:lnTo>
                                <a:pt x="79080" y="101797"/>
                              </a:lnTo>
                              <a:lnTo>
                                <a:pt x="0" y="62793"/>
                              </a:lnTo>
                              <a:cubicBezTo>
                                <a:pt x="9108" y="38362"/>
                                <a:pt x="14145" y="21002"/>
                                <a:pt x="13394" y="1403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24" name="Freeform: Shape 1723">
                          <a:extLst>
                            <a:ext uri="{FF2B5EF4-FFF2-40B4-BE49-F238E27FC236}">
                              <a16:creationId xmlns:a16="http://schemas.microsoft.com/office/drawing/2014/main" id="{E8E9B991-1250-2DDB-404E-6DBC2CE66A7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83159" y="5587225"/>
                          <a:ext cx="98475" cy="89367"/>
                        </a:xfrm>
                        <a:custGeom>
                          <a:avLst/>
                          <a:gdLst>
                            <a:gd name="connsiteX0" fmla="*/ 23896 w 98475"/>
                            <a:gd name="connsiteY0" fmla="*/ 0 h 89367"/>
                            <a:gd name="connsiteX1" fmla="*/ 98475 w 98475"/>
                            <a:gd name="connsiteY1" fmla="*/ 36969 h 89367"/>
                            <a:gd name="connsiteX2" fmla="*/ 69543 w 98475"/>
                            <a:gd name="connsiteY2" fmla="*/ 89367 h 89367"/>
                            <a:gd name="connsiteX3" fmla="*/ 0 w 98475"/>
                            <a:gd name="connsiteY3" fmla="*/ 54970 h 89367"/>
                            <a:gd name="connsiteX4" fmla="*/ 23896 w 98475"/>
                            <a:gd name="connsiteY4" fmla="*/ 0 h 8936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8475" h="89367">
                              <a:moveTo>
                                <a:pt x="23896" y="0"/>
                              </a:moveTo>
                              <a:lnTo>
                                <a:pt x="98475" y="36969"/>
                              </a:lnTo>
                              <a:lnTo>
                                <a:pt x="69543" y="89367"/>
                              </a:lnTo>
                              <a:lnTo>
                                <a:pt x="0" y="54970"/>
                              </a:lnTo>
                              <a:lnTo>
                                <a:pt x="2389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25" name="Freeform: Shape 1724">
                          <a:extLst>
                            <a:ext uri="{FF2B5EF4-FFF2-40B4-BE49-F238E27FC236}">
                              <a16:creationId xmlns:a16="http://schemas.microsoft.com/office/drawing/2014/main" id="{0F80835D-1EA6-7475-3C0A-B5CECC226F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40941" y="5680021"/>
                          <a:ext cx="91617" cy="85616"/>
                        </a:xfrm>
                        <a:custGeom>
                          <a:avLst/>
                          <a:gdLst>
                            <a:gd name="connsiteX0" fmla="*/ 25181 w 91617"/>
                            <a:gd name="connsiteY0" fmla="*/ 0 h 85616"/>
                            <a:gd name="connsiteX1" fmla="*/ 91617 w 91617"/>
                            <a:gd name="connsiteY1" fmla="*/ 33111 h 85616"/>
                            <a:gd name="connsiteX2" fmla="*/ 62793 w 91617"/>
                            <a:gd name="connsiteY2" fmla="*/ 85617 h 85616"/>
                            <a:gd name="connsiteX3" fmla="*/ 0 w 91617"/>
                            <a:gd name="connsiteY3" fmla="*/ 54328 h 85616"/>
                            <a:gd name="connsiteX4" fmla="*/ 25181 w 91617"/>
                            <a:gd name="connsiteY4" fmla="*/ 0 h 856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1617" h="85616">
                              <a:moveTo>
                                <a:pt x="25181" y="0"/>
                              </a:moveTo>
                              <a:lnTo>
                                <a:pt x="91617" y="33111"/>
                              </a:lnTo>
                              <a:lnTo>
                                <a:pt x="62793" y="85617"/>
                              </a:lnTo>
                              <a:lnTo>
                                <a:pt x="0" y="54328"/>
                              </a:lnTo>
                              <a:lnTo>
                                <a:pt x="2518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26" name="Freeform: Shape 1725">
                          <a:extLst>
                            <a:ext uri="{FF2B5EF4-FFF2-40B4-BE49-F238E27FC236}">
                              <a16:creationId xmlns:a16="http://schemas.microsoft.com/office/drawing/2014/main" id="{EEBE4716-1A21-6D25-BFD4-325345618F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47073" y="6147644"/>
                          <a:ext cx="55184" cy="65364"/>
                        </a:xfrm>
                        <a:custGeom>
                          <a:avLst/>
                          <a:gdLst>
                            <a:gd name="connsiteX0" fmla="*/ 0 w 55184"/>
                            <a:gd name="connsiteY0" fmla="*/ 65365 h 65364"/>
                            <a:gd name="connsiteX1" fmla="*/ 964 w 55184"/>
                            <a:gd name="connsiteY1" fmla="*/ 4501 h 65364"/>
                            <a:gd name="connsiteX2" fmla="*/ 49291 w 55184"/>
                            <a:gd name="connsiteY2" fmla="*/ 0 h 65364"/>
                            <a:gd name="connsiteX3" fmla="*/ 55185 w 55184"/>
                            <a:gd name="connsiteY3" fmla="*/ 59257 h 65364"/>
                            <a:gd name="connsiteX4" fmla="*/ 6644 w 55184"/>
                            <a:gd name="connsiteY4" fmla="*/ 64186 h 65364"/>
                            <a:gd name="connsiteX5" fmla="*/ 0 w 55184"/>
                            <a:gd name="connsiteY5" fmla="*/ 65365 h 6536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5184" h="65364">
                              <a:moveTo>
                                <a:pt x="0" y="65365"/>
                              </a:moveTo>
                              <a:cubicBezTo>
                                <a:pt x="1607" y="47363"/>
                                <a:pt x="1822" y="26682"/>
                                <a:pt x="964" y="4501"/>
                              </a:cubicBezTo>
                              <a:cubicBezTo>
                                <a:pt x="6536" y="3858"/>
                                <a:pt x="-10287" y="7501"/>
                                <a:pt x="49291" y="0"/>
                              </a:cubicBezTo>
                              <a:lnTo>
                                <a:pt x="55185" y="59257"/>
                              </a:lnTo>
                              <a:cubicBezTo>
                                <a:pt x="-7287" y="67508"/>
                                <a:pt x="20895" y="61936"/>
                                <a:pt x="6644" y="64186"/>
                              </a:cubicBezTo>
                              <a:lnTo>
                                <a:pt x="0" y="6536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27" name="Freeform: Shape 1726">
                          <a:extLst>
                            <a:ext uri="{FF2B5EF4-FFF2-40B4-BE49-F238E27FC236}">
                              <a16:creationId xmlns:a16="http://schemas.microsoft.com/office/drawing/2014/main" id="{17F8C56D-F1C6-0993-3652-91B290362C9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20713" y="6248477"/>
                          <a:ext cx="92260" cy="71043"/>
                        </a:xfrm>
                        <a:custGeom>
                          <a:avLst/>
                          <a:gdLst>
                            <a:gd name="connsiteX0" fmla="*/ 49613 w 92260"/>
                            <a:gd name="connsiteY0" fmla="*/ 63328 h 71043"/>
                            <a:gd name="connsiteX1" fmla="*/ 12001 w 92260"/>
                            <a:gd name="connsiteY1" fmla="*/ 71044 h 71043"/>
                            <a:gd name="connsiteX2" fmla="*/ 0 w 92260"/>
                            <a:gd name="connsiteY2" fmla="*/ 17037 h 71043"/>
                            <a:gd name="connsiteX3" fmla="*/ 9322 w 92260"/>
                            <a:gd name="connsiteY3" fmla="*/ 10287 h 71043"/>
                            <a:gd name="connsiteX4" fmla="*/ 40290 w 92260"/>
                            <a:gd name="connsiteY4" fmla="*/ 4286 h 71043"/>
                            <a:gd name="connsiteX5" fmla="*/ 85831 w 92260"/>
                            <a:gd name="connsiteY5" fmla="*/ 0 h 71043"/>
                            <a:gd name="connsiteX6" fmla="*/ 92260 w 92260"/>
                            <a:gd name="connsiteY6" fmla="*/ 59256 h 71043"/>
                            <a:gd name="connsiteX7" fmla="*/ 49506 w 92260"/>
                            <a:gd name="connsiteY7" fmla="*/ 63328 h 710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2260" h="71043">
                              <a:moveTo>
                                <a:pt x="49613" y="63328"/>
                              </a:moveTo>
                              <a:cubicBezTo>
                                <a:pt x="41362" y="64721"/>
                                <a:pt x="19288" y="69008"/>
                                <a:pt x="12001" y="71044"/>
                              </a:cubicBezTo>
                              <a:lnTo>
                                <a:pt x="0" y="17037"/>
                              </a:lnTo>
                              <a:cubicBezTo>
                                <a:pt x="643" y="15216"/>
                                <a:pt x="4929" y="12751"/>
                                <a:pt x="9322" y="10287"/>
                              </a:cubicBezTo>
                              <a:lnTo>
                                <a:pt x="40290" y="4286"/>
                              </a:lnTo>
                              <a:cubicBezTo>
                                <a:pt x="53256" y="2250"/>
                                <a:pt x="26039" y="7929"/>
                                <a:pt x="85831" y="0"/>
                              </a:cubicBezTo>
                              <a:lnTo>
                                <a:pt x="92260" y="59256"/>
                              </a:lnTo>
                              <a:cubicBezTo>
                                <a:pt x="36754" y="66757"/>
                                <a:pt x="62900" y="61078"/>
                                <a:pt x="49506" y="6332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28" name="Freeform: Shape 1727">
                          <a:extLst>
                            <a:ext uri="{FF2B5EF4-FFF2-40B4-BE49-F238E27FC236}">
                              <a16:creationId xmlns:a16="http://schemas.microsoft.com/office/drawing/2014/main" id="{746BE616-989D-3DD1-7C20-3AC6A0CB28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37750" y="6047562"/>
                          <a:ext cx="54756" cy="63971"/>
                        </a:xfrm>
                        <a:custGeom>
                          <a:avLst/>
                          <a:gdLst>
                            <a:gd name="connsiteX0" fmla="*/ 1500 w 54756"/>
                            <a:gd name="connsiteY0" fmla="*/ 14680 h 63971"/>
                            <a:gd name="connsiteX1" fmla="*/ 0 w 54756"/>
                            <a:gd name="connsiteY1" fmla="*/ 4715 h 63971"/>
                            <a:gd name="connsiteX2" fmla="*/ 50041 w 54756"/>
                            <a:gd name="connsiteY2" fmla="*/ 0 h 63971"/>
                            <a:gd name="connsiteX3" fmla="*/ 54756 w 54756"/>
                            <a:gd name="connsiteY3" fmla="*/ 58828 h 63971"/>
                            <a:gd name="connsiteX4" fmla="*/ 7608 w 54756"/>
                            <a:gd name="connsiteY4" fmla="*/ 63971 h 63971"/>
                            <a:gd name="connsiteX5" fmla="*/ 1500 w 54756"/>
                            <a:gd name="connsiteY5" fmla="*/ 14680 h 6397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756" h="63971">
                              <a:moveTo>
                                <a:pt x="1500" y="14680"/>
                              </a:moveTo>
                              <a:lnTo>
                                <a:pt x="0" y="4715"/>
                              </a:lnTo>
                              <a:cubicBezTo>
                                <a:pt x="3965" y="4715"/>
                                <a:pt x="15323" y="3750"/>
                                <a:pt x="50041" y="0"/>
                              </a:cubicBezTo>
                              <a:lnTo>
                                <a:pt x="54756" y="58828"/>
                              </a:lnTo>
                              <a:cubicBezTo>
                                <a:pt x="21217" y="63007"/>
                                <a:pt x="10930" y="63864"/>
                                <a:pt x="7608" y="63971"/>
                              </a:cubicBezTo>
                              <a:cubicBezTo>
                                <a:pt x="6108" y="47684"/>
                                <a:pt x="4072" y="31074"/>
                                <a:pt x="1500" y="146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29" name="Freeform: Shape 1728">
                          <a:extLst>
                            <a:ext uri="{FF2B5EF4-FFF2-40B4-BE49-F238E27FC236}">
                              <a16:creationId xmlns:a16="http://schemas.microsoft.com/office/drawing/2014/main" id="{544D011E-91B5-12C4-7E60-2296404559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30281" y="5955088"/>
                          <a:ext cx="56653" cy="56363"/>
                        </a:xfrm>
                        <a:custGeom>
                          <a:avLst/>
                          <a:gdLst>
                            <a:gd name="connsiteX0" fmla="*/ 6291 w 56653"/>
                            <a:gd name="connsiteY0" fmla="*/ 0 h 56363"/>
                            <a:gd name="connsiteX1" fmla="*/ 56654 w 56653"/>
                            <a:gd name="connsiteY1" fmla="*/ 24753 h 56363"/>
                            <a:gd name="connsiteX2" fmla="*/ 53439 w 56653"/>
                            <a:gd name="connsiteY2" fmla="*/ 30753 h 56363"/>
                            <a:gd name="connsiteX3" fmla="*/ 52474 w 56653"/>
                            <a:gd name="connsiteY3" fmla="*/ 32682 h 56363"/>
                            <a:gd name="connsiteX4" fmla="*/ 52474 w 56653"/>
                            <a:gd name="connsiteY4" fmla="*/ 32468 h 56363"/>
                            <a:gd name="connsiteX5" fmla="*/ 52474 w 56653"/>
                            <a:gd name="connsiteY5" fmla="*/ 32468 h 56363"/>
                            <a:gd name="connsiteX6" fmla="*/ 54725 w 56653"/>
                            <a:gd name="connsiteY6" fmla="*/ 25288 h 56363"/>
                            <a:gd name="connsiteX7" fmla="*/ 54725 w 56653"/>
                            <a:gd name="connsiteY7" fmla="*/ 25288 h 56363"/>
                            <a:gd name="connsiteX8" fmla="*/ 54725 w 56653"/>
                            <a:gd name="connsiteY8" fmla="*/ 25503 h 56363"/>
                            <a:gd name="connsiteX9" fmla="*/ 54725 w 56653"/>
                            <a:gd name="connsiteY9" fmla="*/ 25931 h 56363"/>
                            <a:gd name="connsiteX10" fmla="*/ 54189 w 56653"/>
                            <a:gd name="connsiteY10" fmla="*/ 27753 h 56363"/>
                            <a:gd name="connsiteX11" fmla="*/ 55046 w 56653"/>
                            <a:gd name="connsiteY11" fmla="*/ 21324 h 56363"/>
                            <a:gd name="connsiteX12" fmla="*/ 54725 w 56653"/>
                            <a:gd name="connsiteY12" fmla="*/ 26039 h 56363"/>
                            <a:gd name="connsiteX13" fmla="*/ 55261 w 56653"/>
                            <a:gd name="connsiteY13" fmla="*/ 52399 h 56363"/>
                            <a:gd name="connsiteX14" fmla="*/ 2540 w 56653"/>
                            <a:gd name="connsiteY14" fmla="*/ 56363 h 56363"/>
                            <a:gd name="connsiteX15" fmla="*/ 397 w 56653"/>
                            <a:gd name="connsiteY15" fmla="*/ 28717 h 56363"/>
                            <a:gd name="connsiteX16" fmla="*/ 6398 w 56653"/>
                            <a:gd name="connsiteY16" fmla="*/ 321 h 563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6653" h="56363">
                              <a:moveTo>
                                <a:pt x="6291" y="0"/>
                              </a:moveTo>
                              <a:cubicBezTo>
                                <a:pt x="9827" y="1929"/>
                                <a:pt x="20542" y="7501"/>
                                <a:pt x="56654" y="24753"/>
                              </a:cubicBezTo>
                              <a:lnTo>
                                <a:pt x="53439" y="30753"/>
                              </a:lnTo>
                              <a:lnTo>
                                <a:pt x="52474" y="32682"/>
                              </a:lnTo>
                              <a:lnTo>
                                <a:pt x="52474" y="32468"/>
                              </a:lnTo>
                              <a:lnTo>
                                <a:pt x="52474" y="32468"/>
                              </a:lnTo>
                              <a:lnTo>
                                <a:pt x="54725" y="25288"/>
                              </a:lnTo>
                              <a:lnTo>
                                <a:pt x="54725" y="25288"/>
                              </a:lnTo>
                              <a:cubicBezTo>
                                <a:pt x="54725" y="25288"/>
                                <a:pt x="54725" y="25503"/>
                                <a:pt x="54725" y="25503"/>
                              </a:cubicBezTo>
                              <a:lnTo>
                                <a:pt x="54725" y="25931"/>
                              </a:lnTo>
                              <a:cubicBezTo>
                                <a:pt x="54725" y="25931"/>
                                <a:pt x="54189" y="27753"/>
                                <a:pt x="54189" y="27753"/>
                              </a:cubicBezTo>
                              <a:cubicBezTo>
                                <a:pt x="54510" y="29360"/>
                                <a:pt x="55582" y="17252"/>
                                <a:pt x="55046" y="21324"/>
                              </a:cubicBezTo>
                              <a:lnTo>
                                <a:pt x="54725" y="26039"/>
                              </a:lnTo>
                              <a:cubicBezTo>
                                <a:pt x="54510" y="33539"/>
                                <a:pt x="54832" y="43183"/>
                                <a:pt x="55261" y="52399"/>
                              </a:cubicBezTo>
                              <a:cubicBezTo>
                                <a:pt x="17971" y="55613"/>
                                <a:pt x="6505" y="56256"/>
                                <a:pt x="2540" y="56363"/>
                              </a:cubicBezTo>
                              <a:lnTo>
                                <a:pt x="397" y="28717"/>
                              </a:lnTo>
                              <a:cubicBezTo>
                                <a:pt x="-781" y="18109"/>
                                <a:pt x="504" y="11037"/>
                                <a:pt x="6398" y="3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52E2085C-68AF-76CB-304A-7E1150FED8D8}"/>
                      </a:ext>
                    </a:extLst>
                  </p:cNvPr>
                  <p:cNvSpPr/>
                  <p:nvPr/>
                </p:nvSpPr>
                <p:spPr>
                  <a:xfrm>
                    <a:off x="4101361" y="6273873"/>
                    <a:ext cx="251190" cy="232135"/>
                  </a:xfrm>
                  <a:custGeom>
                    <a:avLst/>
                    <a:gdLst>
                      <a:gd name="connsiteX0" fmla="*/ 115709 w 251190"/>
                      <a:gd name="connsiteY0" fmla="*/ 29575 h 232135"/>
                      <a:gd name="connsiteX1" fmla="*/ 139926 w 251190"/>
                      <a:gd name="connsiteY1" fmla="*/ 122157 h 232135"/>
                      <a:gd name="connsiteX2" fmla="*/ 59131 w 251190"/>
                      <a:gd name="connsiteY2" fmla="*/ 189342 h 232135"/>
                      <a:gd name="connsiteX3" fmla="*/ 18841 w 251190"/>
                      <a:gd name="connsiteY3" fmla="*/ 149266 h 232135"/>
                      <a:gd name="connsiteX4" fmla="*/ 126425 w 251190"/>
                      <a:gd name="connsiteY4" fmla="*/ 222561 h 232135"/>
                      <a:gd name="connsiteX5" fmla="*/ 229936 w 251190"/>
                      <a:gd name="connsiteY5" fmla="*/ 195343 h 232135"/>
                      <a:gd name="connsiteX6" fmla="*/ 236151 w 251190"/>
                      <a:gd name="connsiteY6" fmla="*/ 116263 h 232135"/>
                      <a:gd name="connsiteX7" fmla="*/ 230150 w 251190"/>
                      <a:gd name="connsiteY7" fmla="*/ 0 h 232135"/>
                      <a:gd name="connsiteX8" fmla="*/ 115816 w 251190"/>
                      <a:gd name="connsiteY8" fmla="*/ 29682 h 232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1190" h="232135">
                        <a:moveTo>
                          <a:pt x="115709" y="29575"/>
                        </a:moveTo>
                        <a:cubicBezTo>
                          <a:pt x="115709" y="29575"/>
                          <a:pt x="132532" y="91189"/>
                          <a:pt x="139926" y="122157"/>
                        </a:cubicBezTo>
                        <a:cubicBezTo>
                          <a:pt x="147105" y="151945"/>
                          <a:pt x="92242" y="178949"/>
                          <a:pt x="59131" y="189342"/>
                        </a:cubicBezTo>
                        <a:cubicBezTo>
                          <a:pt x="1911" y="207130"/>
                          <a:pt x="18841" y="149266"/>
                          <a:pt x="18841" y="149266"/>
                        </a:cubicBezTo>
                        <a:cubicBezTo>
                          <a:pt x="-10948" y="167054"/>
                          <a:pt x="-24021" y="262207"/>
                          <a:pt x="126425" y="222561"/>
                        </a:cubicBezTo>
                        <a:cubicBezTo>
                          <a:pt x="126425" y="222561"/>
                          <a:pt x="215470" y="199094"/>
                          <a:pt x="229936" y="195343"/>
                        </a:cubicBezTo>
                        <a:cubicBezTo>
                          <a:pt x="244402" y="191593"/>
                          <a:pt x="266154" y="165232"/>
                          <a:pt x="236151" y="116263"/>
                        </a:cubicBezTo>
                        <a:cubicBezTo>
                          <a:pt x="211934" y="76937"/>
                          <a:pt x="230150" y="0"/>
                          <a:pt x="230150" y="0"/>
                        </a:cubicBezTo>
                        <a:lnTo>
                          <a:pt x="115816" y="29682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9" name="Graphic 9">
                  <a:extLst>
                    <a:ext uri="{FF2B5EF4-FFF2-40B4-BE49-F238E27FC236}">
                      <a16:creationId xmlns:a16="http://schemas.microsoft.com/office/drawing/2014/main" id="{BB6EA74F-AA28-C547-F6C7-2173FC91AA96}"/>
                    </a:ext>
                  </a:extLst>
                </p:cNvPr>
                <p:cNvGrpSpPr/>
                <p:nvPr/>
              </p:nvGrpSpPr>
              <p:grpSpPr>
                <a:xfrm>
                  <a:off x="4106672" y="6396624"/>
                  <a:ext cx="50847" cy="48263"/>
                  <a:chOff x="4106672" y="6396624"/>
                  <a:chExt cx="50847" cy="48263"/>
                </a:xfrm>
              </p:grpSpPr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4C55597C-CEA4-642B-8EA4-333A1490FD65}"/>
                      </a:ext>
                    </a:extLst>
                  </p:cNvPr>
                  <p:cNvSpPr/>
                  <p:nvPr/>
                </p:nvSpPr>
                <p:spPr>
                  <a:xfrm>
                    <a:off x="4106672" y="6396624"/>
                    <a:ext cx="50673" cy="48156"/>
                  </a:xfrm>
                  <a:custGeom>
                    <a:avLst/>
                    <a:gdLst>
                      <a:gd name="connsiteX0" fmla="*/ 7100 w 50673"/>
                      <a:gd name="connsiteY0" fmla="*/ 5620 h 48156"/>
                      <a:gd name="connsiteX1" fmla="*/ 5386 w 50673"/>
                      <a:gd name="connsiteY1" fmla="*/ 30052 h 48156"/>
                      <a:gd name="connsiteX2" fmla="*/ 15780 w 50673"/>
                      <a:gd name="connsiteY2" fmla="*/ 44946 h 48156"/>
                      <a:gd name="connsiteX3" fmla="*/ 47390 w 50673"/>
                      <a:gd name="connsiteY3" fmla="*/ 33266 h 48156"/>
                      <a:gd name="connsiteX4" fmla="*/ 38925 w 50673"/>
                      <a:gd name="connsiteY4" fmla="*/ 5406 h 48156"/>
                      <a:gd name="connsiteX5" fmla="*/ 26495 w 50673"/>
                      <a:gd name="connsiteY5" fmla="*/ 3477 h 48156"/>
                      <a:gd name="connsiteX6" fmla="*/ 7207 w 50673"/>
                      <a:gd name="connsiteY6" fmla="*/ 5620 h 48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673" h="48156">
                        <a:moveTo>
                          <a:pt x="7100" y="5620"/>
                        </a:moveTo>
                        <a:cubicBezTo>
                          <a:pt x="457" y="11728"/>
                          <a:pt x="-4044" y="23408"/>
                          <a:pt x="5386" y="30052"/>
                        </a:cubicBezTo>
                        <a:cubicBezTo>
                          <a:pt x="8922" y="32516"/>
                          <a:pt x="8279" y="38946"/>
                          <a:pt x="15780" y="44946"/>
                        </a:cubicBezTo>
                        <a:cubicBezTo>
                          <a:pt x="28424" y="54805"/>
                          <a:pt x="44497" y="39374"/>
                          <a:pt x="47390" y="33266"/>
                        </a:cubicBezTo>
                        <a:cubicBezTo>
                          <a:pt x="53927" y="19550"/>
                          <a:pt x="50498" y="8192"/>
                          <a:pt x="38925" y="5406"/>
                        </a:cubicBezTo>
                        <a:cubicBezTo>
                          <a:pt x="34853" y="4442"/>
                          <a:pt x="30246" y="7442"/>
                          <a:pt x="26495" y="3477"/>
                        </a:cubicBezTo>
                        <a:cubicBezTo>
                          <a:pt x="19423" y="-3702"/>
                          <a:pt x="11279" y="1870"/>
                          <a:pt x="7207" y="5620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107DA6F5-86E4-1F50-6F19-E1B55ABCD835}"/>
                      </a:ext>
                    </a:extLst>
                  </p:cNvPr>
                  <p:cNvSpPr/>
                  <p:nvPr/>
                </p:nvSpPr>
                <p:spPr>
                  <a:xfrm>
                    <a:off x="4106893" y="6406102"/>
                    <a:ext cx="50625" cy="38785"/>
                  </a:xfrm>
                  <a:custGeom>
                    <a:avLst/>
                    <a:gdLst>
                      <a:gd name="connsiteX0" fmla="*/ 46526 w 50625"/>
                      <a:gd name="connsiteY0" fmla="*/ 1286 h 38785"/>
                      <a:gd name="connsiteX1" fmla="*/ 39454 w 50625"/>
                      <a:gd name="connsiteY1" fmla="*/ 20787 h 38785"/>
                      <a:gd name="connsiteX2" fmla="*/ 19738 w 50625"/>
                      <a:gd name="connsiteY2" fmla="*/ 27432 h 38785"/>
                      <a:gd name="connsiteX3" fmla="*/ 14273 w 50625"/>
                      <a:gd name="connsiteY3" fmla="*/ 21109 h 38785"/>
                      <a:gd name="connsiteX4" fmla="*/ 6343 w 50625"/>
                      <a:gd name="connsiteY4" fmla="*/ 17680 h 38785"/>
                      <a:gd name="connsiteX5" fmla="*/ 21 w 50625"/>
                      <a:gd name="connsiteY5" fmla="*/ 10072 h 38785"/>
                      <a:gd name="connsiteX6" fmla="*/ 5379 w 50625"/>
                      <a:gd name="connsiteY6" fmla="*/ 20681 h 38785"/>
                      <a:gd name="connsiteX7" fmla="*/ 15773 w 50625"/>
                      <a:gd name="connsiteY7" fmla="*/ 35575 h 38785"/>
                      <a:gd name="connsiteX8" fmla="*/ 47383 w 50625"/>
                      <a:gd name="connsiteY8" fmla="*/ 23895 h 38785"/>
                      <a:gd name="connsiteX9" fmla="*/ 46419 w 50625"/>
                      <a:gd name="connsiteY9" fmla="*/ 0 h 38785"/>
                      <a:gd name="connsiteX10" fmla="*/ 46633 w 50625"/>
                      <a:gd name="connsiteY10" fmla="*/ 1286 h 38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625" h="38785">
                        <a:moveTo>
                          <a:pt x="46526" y="1286"/>
                        </a:moveTo>
                        <a:cubicBezTo>
                          <a:pt x="48562" y="9215"/>
                          <a:pt x="45348" y="15644"/>
                          <a:pt x="39454" y="20787"/>
                        </a:cubicBezTo>
                        <a:cubicBezTo>
                          <a:pt x="35061" y="24538"/>
                          <a:pt x="25417" y="33110"/>
                          <a:pt x="19738" y="27432"/>
                        </a:cubicBezTo>
                        <a:cubicBezTo>
                          <a:pt x="17594" y="25396"/>
                          <a:pt x="16844" y="22609"/>
                          <a:pt x="14273" y="21109"/>
                        </a:cubicBezTo>
                        <a:cubicBezTo>
                          <a:pt x="11915" y="19609"/>
                          <a:pt x="8915" y="18966"/>
                          <a:pt x="6343" y="17680"/>
                        </a:cubicBezTo>
                        <a:cubicBezTo>
                          <a:pt x="3021" y="16073"/>
                          <a:pt x="985" y="13287"/>
                          <a:pt x="21" y="10072"/>
                        </a:cubicBezTo>
                        <a:cubicBezTo>
                          <a:pt x="-193" y="13930"/>
                          <a:pt x="1200" y="17895"/>
                          <a:pt x="5379" y="20681"/>
                        </a:cubicBezTo>
                        <a:cubicBezTo>
                          <a:pt x="8915" y="23145"/>
                          <a:pt x="8272" y="29574"/>
                          <a:pt x="15773" y="35575"/>
                        </a:cubicBezTo>
                        <a:cubicBezTo>
                          <a:pt x="28417" y="45433"/>
                          <a:pt x="44490" y="30003"/>
                          <a:pt x="47383" y="23895"/>
                        </a:cubicBezTo>
                        <a:cubicBezTo>
                          <a:pt x="52205" y="13823"/>
                          <a:pt x="51455" y="5036"/>
                          <a:pt x="46419" y="0"/>
                        </a:cubicBezTo>
                        <a:cubicBezTo>
                          <a:pt x="46419" y="536"/>
                          <a:pt x="46633" y="964"/>
                          <a:pt x="46633" y="1286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" name="Graphic 9">
                <a:extLst>
                  <a:ext uri="{FF2B5EF4-FFF2-40B4-BE49-F238E27FC236}">
                    <a16:creationId xmlns:a16="http://schemas.microsoft.com/office/drawing/2014/main" id="{B0AC4849-746E-BE41-FC3E-3D313504AA70}"/>
                  </a:ext>
                </a:extLst>
              </p:cNvPr>
              <p:cNvGrpSpPr/>
              <p:nvPr/>
            </p:nvGrpSpPr>
            <p:grpSpPr>
              <a:xfrm>
                <a:off x="4587503" y="5406455"/>
                <a:ext cx="503455" cy="1083595"/>
                <a:chOff x="4587503" y="5406455"/>
                <a:chExt cx="503455" cy="1083595"/>
              </a:xfrm>
            </p:grpSpPr>
            <p:grpSp>
              <p:nvGrpSpPr>
                <p:cNvPr id="1662" name="Graphic 9">
                  <a:extLst>
                    <a:ext uri="{FF2B5EF4-FFF2-40B4-BE49-F238E27FC236}">
                      <a16:creationId xmlns:a16="http://schemas.microsoft.com/office/drawing/2014/main" id="{1DB310CB-B1F0-B9A3-BED9-B56726DC781B}"/>
                    </a:ext>
                  </a:extLst>
                </p:cNvPr>
                <p:cNvGrpSpPr/>
                <p:nvPr/>
              </p:nvGrpSpPr>
              <p:grpSpPr>
                <a:xfrm>
                  <a:off x="4587503" y="5406455"/>
                  <a:ext cx="503455" cy="1083595"/>
                  <a:chOff x="4587503" y="5406455"/>
                  <a:chExt cx="503455" cy="1083595"/>
                </a:xfrm>
              </p:grpSpPr>
              <p:grpSp>
                <p:nvGrpSpPr>
                  <p:cNvPr id="258" name="Graphic 9">
                    <a:extLst>
                      <a:ext uri="{FF2B5EF4-FFF2-40B4-BE49-F238E27FC236}">
                        <a16:creationId xmlns:a16="http://schemas.microsoft.com/office/drawing/2014/main" id="{384733B4-7D21-4915-ECE2-71ABDFC2F957}"/>
                      </a:ext>
                    </a:extLst>
                  </p:cNvPr>
                  <p:cNvGrpSpPr/>
                  <p:nvPr/>
                </p:nvGrpSpPr>
                <p:grpSpPr>
                  <a:xfrm>
                    <a:off x="4587503" y="5406455"/>
                    <a:ext cx="422489" cy="937282"/>
                    <a:chOff x="4587503" y="5406455"/>
                    <a:chExt cx="422489" cy="937282"/>
                  </a:xfrm>
                </p:grpSpPr>
                <p:sp>
                  <p:nvSpPr>
                    <p:cNvPr id="260" name="Freeform: Shape 259">
                      <a:extLst>
                        <a:ext uri="{FF2B5EF4-FFF2-40B4-BE49-F238E27FC236}">
                          <a16:creationId xmlns:a16="http://schemas.microsoft.com/office/drawing/2014/main" id="{219784FA-022D-A4DD-4CE6-FAAC19A50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7611" y="5406455"/>
                      <a:ext cx="422163" cy="937068"/>
                    </a:xfrm>
                    <a:custGeom>
                      <a:avLst/>
                      <a:gdLst>
                        <a:gd name="connsiteX0" fmla="*/ 279674 w 422163"/>
                        <a:gd name="connsiteY0" fmla="*/ 926781 h 937068"/>
                        <a:gd name="connsiteX1" fmla="*/ 291997 w 422163"/>
                        <a:gd name="connsiteY1" fmla="*/ 687719 h 937068"/>
                        <a:gd name="connsiteX2" fmla="*/ 293925 w 422163"/>
                        <a:gd name="connsiteY2" fmla="*/ 570384 h 937068"/>
                        <a:gd name="connsiteX3" fmla="*/ 292747 w 422163"/>
                        <a:gd name="connsiteY3" fmla="*/ 543917 h 937068"/>
                        <a:gd name="connsiteX4" fmla="*/ 261243 w 422163"/>
                        <a:gd name="connsiteY4" fmla="*/ 497198 h 937068"/>
                        <a:gd name="connsiteX5" fmla="*/ 0 w 422163"/>
                        <a:gd name="connsiteY5" fmla="*/ 90224 h 937068"/>
                        <a:gd name="connsiteX6" fmla="*/ 157732 w 422163"/>
                        <a:gd name="connsiteY6" fmla="*/ 0 h 937068"/>
                        <a:gd name="connsiteX7" fmla="*/ 379435 w 422163"/>
                        <a:gd name="connsiteY7" fmla="*/ 426476 h 937068"/>
                        <a:gd name="connsiteX8" fmla="*/ 393472 w 422163"/>
                        <a:gd name="connsiteY8" fmla="*/ 452300 h 937068"/>
                        <a:gd name="connsiteX9" fmla="*/ 400330 w 422163"/>
                        <a:gd name="connsiteY9" fmla="*/ 464730 h 937068"/>
                        <a:gd name="connsiteX10" fmla="*/ 403545 w 422163"/>
                        <a:gd name="connsiteY10" fmla="*/ 470516 h 937068"/>
                        <a:gd name="connsiteX11" fmla="*/ 410724 w 422163"/>
                        <a:gd name="connsiteY11" fmla="*/ 482411 h 937068"/>
                        <a:gd name="connsiteX12" fmla="*/ 422082 w 422163"/>
                        <a:gd name="connsiteY12" fmla="*/ 539953 h 937068"/>
                        <a:gd name="connsiteX13" fmla="*/ 420475 w 422163"/>
                        <a:gd name="connsiteY13" fmla="*/ 573921 h 937068"/>
                        <a:gd name="connsiteX14" fmla="*/ 407295 w 422163"/>
                        <a:gd name="connsiteY14" fmla="*/ 696935 h 937068"/>
                        <a:gd name="connsiteX15" fmla="*/ 372684 w 422163"/>
                        <a:gd name="connsiteY15" fmla="*/ 937068 h 937068"/>
                        <a:gd name="connsiteX16" fmla="*/ 279567 w 422163"/>
                        <a:gd name="connsiteY16" fmla="*/ 926567 h 937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22163" h="937068">
                          <a:moveTo>
                            <a:pt x="279674" y="926781"/>
                          </a:moveTo>
                          <a:cubicBezTo>
                            <a:pt x="284710" y="847165"/>
                            <a:pt x="289104" y="767014"/>
                            <a:pt x="291997" y="687719"/>
                          </a:cubicBezTo>
                          <a:cubicBezTo>
                            <a:pt x="293283" y="648072"/>
                            <a:pt x="294568" y="608210"/>
                            <a:pt x="293925" y="570384"/>
                          </a:cubicBezTo>
                          <a:lnTo>
                            <a:pt x="292747" y="543917"/>
                          </a:lnTo>
                          <a:lnTo>
                            <a:pt x="261243" y="497198"/>
                          </a:lnTo>
                          <a:cubicBezTo>
                            <a:pt x="172305" y="361540"/>
                            <a:pt x="86474" y="226204"/>
                            <a:pt x="0" y="90224"/>
                          </a:cubicBezTo>
                          <a:lnTo>
                            <a:pt x="157732" y="0"/>
                          </a:lnTo>
                          <a:lnTo>
                            <a:pt x="379435" y="426476"/>
                          </a:lnTo>
                          <a:lnTo>
                            <a:pt x="393472" y="452300"/>
                          </a:lnTo>
                          <a:lnTo>
                            <a:pt x="400330" y="464730"/>
                          </a:lnTo>
                          <a:lnTo>
                            <a:pt x="403545" y="470516"/>
                          </a:lnTo>
                          <a:cubicBezTo>
                            <a:pt x="404723" y="473195"/>
                            <a:pt x="408260" y="478553"/>
                            <a:pt x="410724" y="482411"/>
                          </a:cubicBezTo>
                          <a:cubicBezTo>
                            <a:pt x="419618" y="499984"/>
                            <a:pt x="422725" y="520343"/>
                            <a:pt x="422082" y="539953"/>
                          </a:cubicBezTo>
                          <a:cubicBezTo>
                            <a:pt x="421868" y="553026"/>
                            <a:pt x="421225" y="562991"/>
                            <a:pt x="420475" y="573921"/>
                          </a:cubicBezTo>
                          <a:cubicBezTo>
                            <a:pt x="417260" y="616354"/>
                            <a:pt x="412331" y="656430"/>
                            <a:pt x="407295" y="696935"/>
                          </a:cubicBezTo>
                          <a:cubicBezTo>
                            <a:pt x="397008" y="777515"/>
                            <a:pt x="385221" y="857130"/>
                            <a:pt x="372684" y="937068"/>
                          </a:cubicBezTo>
                          <a:lnTo>
                            <a:pt x="279567" y="926567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1" name="Graphic 9">
                      <a:extLst>
                        <a:ext uri="{FF2B5EF4-FFF2-40B4-BE49-F238E27FC236}">
                          <a16:creationId xmlns:a16="http://schemas.microsoft.com/office/drawing/2014/main" id="{762387B6-1342-3899-2072-C0CDCE86AB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9470" y="5441709"/>
                      <a:ext cx="400415" cy="871275"/>
                      <a:chOff x="4609470" y="5441709"/>
                      <a:chExt cx="400415" cy="871275"/>
                    </a:xfrm>
                    <a:solidFill>
                      <a:srgbClr val="B0292E"/>
                    </a:solidFill>
                  </p:grpSpPr>
                  <p:sp>
                    <p:nvSpPr>
                      <p:cNvPr id="1689" name="Freeform: Shape 1688">
                        <a:extLst>
                          <a:ext uri="{FF2B5EF4-FFF2-40B4-BE49-F238E27FC236}">
                            <a16:creationId xmlns:a16="http://schemas.microsoft.com/office/drawing/2014/main" id="{5BA6CAF5-6378-F930-D1BE-2EAC0876FC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066" y="5810000"/>
                        <a:ext cx="149266" cy="123013"/>
                      </a:xfrm>
                      <a:custGeom>
                        <a:avLst/>
                        <a:gdLst>
                          <a:gd name="connsiteX0" fmla="*/ 149159 w 149266"/>
                          <a:gd name="connsiteY0" fmla="*/ 52934 h 123013"/>
                          <a:gd name="connsiteX1" fmla="*/ 87760 w 149266"/>
                          <a:gd name="connsiteY1" fmla="*/ 88510 h 123013"/>
                          <a:gd name="connsiteX2" fmla="*/ 34289 w 149266"/>
                          <a:gd name="connsiteY2" fmla="*/ 123014 h 123013"/>
                          <a:gd name="connsiteX3" fmla="*/ 0 w 149266"/>
                          <a:gd name="connsiteY3" fmla="*/ 71151 h 123013"/>
                          <a:gd name="connsiteX4" fmla="*/ 57006 w 149266"/>
                          <a:gd name="connsiteY4" fmla="*/ 35575 h 123013"/>
                          <a:gd name="connsiteX5" fmla="*/ 120763 w 149266"/>
                          <a:gd name="connsiteY5" fmla="*/ 0 h 123013"/>
                          <a:gd name="connsiteX6" fmla="*/ 149267 w 149266"/>
                          <a:gd name="connsiteY6" fmla="*/ 52934 h 123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9266" h="123013">
                            <a:moveTo>
                              <a:pt x="149159" y="52934"/>
                            </a:moveTo>
                            <a:cubicBezTo>
                              <a:pt x="73937" y="97940"/>
                              <a:pt x="101904" y="79830"/>
                              <a:pt x="87760" y="88510"/>
                            </a:cubicBezTo>
                            <a:cubicBezTo>
                              <a:pt x="75973" y="95689"/>
                              <a:pt x="44469" y="115727"/>
                              <a:pt x="34289" y="123014"/>
                            </a:cubicBezTo>
                            <a:lnTo>
                              <a:pt x="0" y="71151"/>
                            </a:lnTo>
                            <a:cubicBezTo>
                              <a:pt x="11251" y="63328"/>
                              <a:pt x="44683" y="42755"/>
                              <a:pt x="57006" y="35575"/>
                            </a:cubicBezTo>
                            <a:cubicBezTo>
                              <a:pt x="70293" y="27646"/>
                              <a:pt x="42433" y="44898"/>
                              <a:pt x="120763" y="0"/>
                            </a:cubicBezTo>
                            <a:lnTo>
                              <a:pt x="149267" y="5293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0" name="Freeform: Shape 1689">
                        <a:extLst>
                          <a:ext uri="{FF2B5EF4-FFF2-40B4-BE49-F238E27FC236}">
                            <a16:creationId xmlns:a16="http://schemas.microsoft.com/office/drawing/2014/main" id="{281C45B9-4B99-90ED-F88D-5207505181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7274" y="5718276"/>
                        <a:ext cx="157624" cy="126871"/>
                      </a:xfrm>
                      <a:custGeom>
                        <a:avLst/>
                        <a:gdLst>
                          <a:gd name="connsiteX0" fmla="*/ 157625 w 157624"/>
                          <a:gd name="connsiteY0" fmla="*/ 54220 h 126871"/>
                          <a:gd name="connsiteX1" fmla="*/ 91296 w 157624"/>
                          <a:gd name="connsiteY1" fmla="*/ 91296 h 126871"/>
                          <a:gd name="connsiteX2" fmla="*/ 33218 w 157624"/>
                          <a:gd name="connsiteY2" fmla="*/ 126871 h 126871"/>
                          <a:gd name="connsiteX3" fmla="*/ 0 w 157624"/>
                          <a:gd name="connsiteY3" fmla="*/ 75437 h 126871"/>
                          <a:gd name="connsiteX4" fmla="*/ 61078 w 157624"/>
                          <a:gd name="connsiteY4" fmla="*/ 37933 h 126871"/>
                          <a:gd name="connsiteX5" fmla="*/ 129229 w 157624"/>
                          <a:gd name="connsiteY5" fmla="*/ 0 h 126871"/>
                          <a:gd name="connsiteX6" fmla="*/ 157518 w 157624"/>
                          <a:gd name="connsiteY6" fmla="*/ 54113 h 1268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7624" h="126871">
                            <a:moveTo>
                              <a:pt x="157625" y="54220"/>
                            </a:moveTo>
                            <a:cubicBezTo>
                              <a:pt x="77902" y="99868"/>
                              <a:pt x="105333" y="83152"/>
                              <a:pt x="91296" y="91296"/>
                            </a:cubicBezTo>
                            <a:cubicBezTo>
                              <a:pt x="78544" y="98797"/>
                              <a:pt x="44362" y="119477"/>
                              <a:pt x="33218" y="126871"/>
                            </a:cubicBezTo>
                            <a:lnTo>
                              <a:pt x="0" y="75437"/>
                            </a:lnTo>
                            <a:cubicBezTo>
                              <a:pt x="12216" y="67186"/>
                              <a:pt x="47898" y="45541"/>
                              <a:pt x="61078" y="37933"/>
                            </a:cubicBezTo>
                            <a:cubicBezTo>
                              <a:pt x="74044" y="30325"/>
                              <a:pt x="47363" y="46505"/>
                              <a:pt x="129229" y="0"/>
                            </a:cubicBezTo>
                            <a:lnTo>
                              <a:pt x="157518" y="5411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1" name="Freeform: Shape 1690">
                        <a:extLst>
                          <a:ext uri="{FF2B5EF4-FFF2-40B4-BE49-F238E27FC236}">
                            <a16:creationId xmlns:a16="http://schemas.microsoft.com/office/drawing/2014/main" id="{F6D4C00A-EB7E-9D9D-BD7C-16A048D2BF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9470" y="5441709"/>
                        <a:ext cx="181948" cy="141122"/>
                      </a:xfrm>
                      <a:custGeom>
                        <a:avLst/>
                        <a:gdLst>
                          <a:gd name="connsiteX0" fmla="*/ 181949 w 181948"/>
                          <a:gd name="connsiteY0" fmla="*/ 54542 h 141122"/>
                          <a:gd name="connsiteX1" fmla="*/ 102654 w 181948"/>
                          <a:gd name="connsiteY1" fmla="*/ 99225 h 141122"/>
                          <a:gd name="connsiteX2" fmla="*/ 32789 w 181948"/>
                          <a:gd name="connsiteY2" fmla="*/ 141123 h 141122"/>
                          <a:gd name="connsiteX3" fmla="*/ 0 w 181948"/>
                          <a:gd name="connsiteY3" fmla="*/ 89688 h 141122"/>
                          <a:gd name="connsiteX4" fmla="*/ 73079 w 181948"/>
                          <a:gd name="connsiteY4" fmla="*/ 45541 h 141122"/>
                          <a:gd name="connsiteX5" fmla="*/ 153874 w 181948"/>
                          <a:gd name="connsiteY5" fmla="*/ 0 h 141122"/>
                          <a:gd name="connsiteX6" fmla="*/ 181842 w 181948"/>
                          <a:gd name="connsiteY6" fmla="*/ 54434 h 1411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948" h="141122">
                            <a:moveTo>
                              <a:pt x="181949" y="54542"/>
                            </a:moveTo>
                            <a:lnTo>
                              <a:pt x="102654" y="99225"/>
                            </a:lnTo>
                            <a:lnTo>
                              <a:pt x="32789" y="141123"/>
                            </a:lnTo>
                            <a:lnTo>
                              <a:pt x="0" y="89688"/>
                            </a:lnTo>
                            <a:cubicBezTo>
                              <a:pt x="14680" y="80152"/>
                              <a:pt x="57221" y="54542"/>
                              <a:pt x="73079" y="45541"/>
                            </a:cubicBezTo>
                            <a:lnTo>
                              <a:pt x="153874" y="0"/>
                            </a:lnTo>
                            <a:lnTo>
                              <a:pt x="181842" y="5443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2" name="Freeform: Shape 1691">
                        <a:extLst>
                          <a:ext uri="{FF2B5EF4-FFF2-40B4-BE49-F238E27FC236}">
                            <a16:creationId xmlns:a16="http://schemas.microsoft.com/office/drawing/2014/main" id="{87D6E3D9-0ABB-90DB-A261-B61821C618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5298" y="5534077"/>
                        <a:ext cx="173912" cy="136300"/>
                      </a:xfrm>
                      <a:custGeom>
                        <a:avLst/>
                        <a:gdLst>
                          <a:gd name="connsiteX0" fmla="*/ 173805 w 173912"/>
                          <a:gd name="connsiteY0" fmla="*/ 54435 h 136300"/>
                          <a:gd name="connsiteX1" fmla="*/ 98797 w 173912"/>
                          <a:gd name="connsiteY1" fmla="*/ 96547 h 136300"/>
                          <a:gd name="connsiteX2" fmla="*/ 32897 w 173912"/>
                          <a:gd name="connsiteY2" fmla="*/ 136301 h 136300"/>
                          <a:gd name="connsiteX3" fmla="*/ 0 w 173912"/>
                          <a:gd name="connsiteY3" fmla="*/ 84759 h 136300"/>
                          <a:gd name="connsiteX4" fmla="*/ 69222 w 173912"/>
                          <a:gd name="connsiteY4" fmla="*/ 42862 h 136300"/>
                          <a:gd name="connsiteX5" fmla="*/ 145730 w 173912"/>
                          <a:gd name="connsiteY5" fmla="*/ 0 h 136300"/>
                          <a:gd name="connsiteX6" fmla="*/ 173912 w 173912"/>
                          <a:gd name="connsiteY6" fmla="*/ 54435 h 1363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3912" h="136300">
                            <a:moveTo>
                              <a:pt x="173805" y="54435"/>
                            </a:moveTo>
                            <a:lnTo>
                              <a:pt x="98797" y="96547"/>
                            </a:lnTo>
                            <a:lnTo>
                              <a:pt x="32897" y="136301"/>
                            </a:lnTo>
                            <a:lnTo>
                              <a:pt x="0" y="84759"/>
                            </a:lnTo>
                            <a:cubicBezTo>
                              <a:pt x="13823" y="75651"/>
                              <a:pt x="54220" y="51541"/>
                              <a:pt x="69222" y="42862"/>
                            </a:cubicBezTo>
                            <a:lnTo>
                              <a:pt x="145730" y="0"/>
                            </a:lnTo>
                            <a:lnTo>
                              <a:pt x="173912" y="5443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3" name="Freeform: Shape 1692">
                        <a:extLst>
                          <a:ext uri="{FF2B5EF4-FFF2-40B4-BE49-F238E27FC236}">
                            <a16:creationId xmlns:a16="http://schemas.microsoft.com/office/drawing/2014/main" id="{6689A945-1B83-7131-9DCB-38808B7A51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1125" y="5626230"/>
                        <a:ext cx="165768" cy="131585"/>
                      </a:xfrm>
                      <a:custGeom>
                        <a:avLst/>
                        <a:gdLst>
                          <a:gd name="connsiteX0" fmla="*/ 165768 w 165768"/>
                          <a:gd name="connsiteY0" fmla="*/ 54328 h 131585"/>
                          <a:gd name="connsiteX1" fmla="*/ 95046 w 165768"/>
                          <a:gd name="connsiteY1" fmla="*/ 93868 h 131585"/>
                          <a:gd name="connsiteX2" fmla="*/ 33004 w 165768"/>
                          <a:gd name="connsiteY2" fmla="*/ 131586 h 131585"/>
                          <a:gd name="connsiteX3" fmla="*/ 0 w 165768"/>
                          <a:gd name="connsiteY3" fmla="*/ 80045 h 131585"/>
                          <a:gd name="connsiteX4" fmla="*/ 65150 w 165768"/>
                          <a:gd name="connsiteY4" fmla="*/ 40397 h 131585"/>
                          <a:gd name="connsiteX5" fmla="*/ 137480 w 165768"/>
                          <a:gd name="connsiteY5" fmla="*/ 0 h 131585"/>
                          <a:gd name="connsiteX6" fmla="*/ 165768 w 165768"/>
                          <a:gd name="connsiteY6" fmla="*/ 54328 h 1315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5768" h="131585">
                            <a:moveTo>
                              <a:pt x="165768" y="54328"/>
                            </a:moveTo>
                            <a:lnTo>
                              <a:pt x="95046" y="93868"/>
                            </a:lnTo>
                            <a:cubicBezTo>
                              <a:pt x="81330" y="101904"/>
                              <a:pt x="45005" y="123657"/>
                              <a:pt x="33004" y="131586"/>
                            </a:cubicBezTo>
                            <a:lnTo>
                              <a:pt x="0" y="80045"/>
                            </a:lnTo>
                            <a:cubicBezTo>
                              <a:pt x="12966" y="71472"/>
                              <a:pt x="51006" y="48541"/>
                              <a:pt x="65150" y="40397"/>
                            </a:cubicBezTo>
                            <a:lnTo>
                              <a:pt x="137480" y="0"/>
                            </a:lnTo>
                            <a:lnTo>
                              <a:pt x="165768" y="5432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4" name="Freeform: Shape 1693">
                        <a:extLst>
                          <a:ext uri="{FF2B5EF4-FFF2-40B4-BE49-F238E27FC236}">
                            <a16:creationId xmlns:a16="http://schemas.microsoft.com/office/drawing/2014/main" id="{48880706-5B95-8002-D028-3D1896A134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5000" y="6137251"/>
                        <a:ext cx="114119" cy="72114"/>
                      </a:xfrm>
                      <a:custGeom>
                        <a:avLst/>
                        <a:gdLst>
                          <a:gd name="connsiteX0" fmla="*/ 105547 w 114119"/>
                          <a:gd name="connsiteY0" fmla="*/ 72115 h 72114"/>
                          <a:gd name="connsiteX1" fmla="*/ 50148 w 114119"/>
                          <a:gd name="connsiteY1" fmla="*/ 63971 h 72114"/>
                          <a:gd name="connsiteX2" fmla="*/ 0 w 114119"/>
                          <a:gd name="connsiteY2" fmla="*/ 60543 h 72114"/>
                          <a:gd name="connsiteX3" fmla="*/ 2893 w 114119"/>
                          <a:gd name="connsiteY3" fmla="*/ 0 h 72114"/>
                          <a:gd name="connsiteX4" fmla="*/ 56470 w 114119"/>
                          <a:gd name="connsiteY4" fmla="*/ 3000 h 72114"/>
                          <a:gd name="connsiteX5" fmla="*/ 114120 w 114119"/>
                          <a:gd name="connsiteY5" fmla="*/ 11037 h 72114"/>
                          <a:gd name="connsiteX6" fmla="*/ 105655 w 114119"/>
                          <a:gd name="connsiteY6" fmla="*/ 72115 h 72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119" h="72114">
                            <a:moveTo>
                              <a:pt x="105547" y="72115"/>
                            </a:moveTo>
                            <a:cubicBezTo>
                              <a:pt x="33539" y="63435"/>
                              <a:pt x="66543" y="65579"/>
                              <a:pt x="50148" y="63971"/>
                            </a:cubicBezTo>
                            <a:cubicBezTo>
                              <a:pt x="39219" y="62900"/>
                              <a:pt x="9965" y="60649"/>
                              <a:pt x="0" y="60543"/>
                            </a:cubicBezTo>
                            <a:lnTo>
                              <a:pt x="2893" y="0"/>
                            </a:lnTo>
                            <a:cubicBezTo>
                              <a:pt x="13823" y="0"/>
                              <a:pt x="45112" y="2036"/>
                              <a:pt x="56470" y="3000"/>
                            </a:cubicBezTo>
                            <a:cubicBezTo>
                              <a:pt x="72008" y="4393"/>
                              <a:pt x="38683" y="2572"/>
                              <a:pt x="114120" y="11037"/>
                            </a:cubicBezTo>
                            <a:lnTo>
                              <a:pt x="105655" y="7211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5" name="Freeform: Shape 1694">
                        <a:extLst>
                          <a:ext uri="{FF2B5EF4-FFF2-40B4-BE49-F238E27FC236}">
                            <a16:creationId xmlns:a16="http://schemas.microsoft.com/office/drawing/2014/main" id="{BB6BE847-8531-D913-608A-583C6FF14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9320" y="6240226"/>
                        <a:ext cx="105118" cy="72758"/>
                      </a:xfrm>
                      <a:custGeom>
                        <a:avLst/>
                        <a:gdLst>
                          <a:gd name="connsiteX0" fmla="*/ 95903 w 105118"/>
                          <a:gd name="connsiteY0" fmla="*/ 72651 h 72758"/>
                          <a:gd name="connsiteX1" fmla="*/ 45648 w 105118"/>
                          <a:gd name="connsiteY1" fmla="*/ 64079 h 72758"/>
                          <a:gd name="connsiteX2" fmla="*/ 0 w 105118"/>
                          <a:gd name="connsiteY2" fmla="*/ 60650 h 72758"/>
                          <a:gd name="connsiteX3" fmla="*/ 3536 w 105118"/>
                          <a:gd name="connsiteY3" fmla="*/ 0 h 72758"/>
                          <a:gd name="connsiteX4" fmla="*/ 52506 w 105118"/>
                          <a:gd name="connsiteY4" fmla="*/ 3322 h 72758"/>
                          <a:gd name="connsiteX5" fmla="*/ 105119 w 105118"/>
                          <a:gd name="connsiteY5" fmla="*/ 11894 h 72758"/>
                          <a:gd name="connsiteX6" fmla="*/ 95903 w 105118"/>
                          <a:gd name="connsiteY6" fmla="*/ 72758 h 72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5118" h="72758">
                            <a:moveTo>
                              <a:pt x="95903" y="72651"/>
                            </a:moveTo>
                            <a:cubicBezTo>
                              <a:pt x="29789" y="63650"/>
                              <a:pt x="61614" y="65793"/>
                              <a:pt x="45648" y="64079"/>
                            </a:cubicBezTo>
                            <a:cubicBezTo>
                              <a:pt x="35683" y="63114"/>
                              <a:pt x="9108" y="60757"/>
                              <a:pt x="0" y="60650"/>
                            </a:cubicBezTo>
                            <a:lnTo>
                              <a:pt x="3536" y="0"/>
                            </a:lnTo>
                            <a:cubicBezTo>
                              <a:pt x="13501" y="0"/>
                              <a:pt x="42005" y="2250"/>
                              <a:pt x="52506" y="3322"/>
                            </a:cubicBezTo>
                            <a:cubicBezTo>
                              <a:pt x="67722" y="4822"/>
                              <a:pt x="35361" y="2893"/>
                              <a:pt x="105119" y="11894"/>
                            </a:cubicBezTo>
                            <a:lnTo>
                              <a:pt x="95903" y="7275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6" name="Freeform: Shape 1695">
                        <a:extLst>
                          <a:ext uri="{FF2B5EF4-FFF2-40B4-BE49-F238E27FC236}">
                            <a16:creationId xmlns:a16="http://schemas.microsoft.com/office/drawing/2014/main" id="{BC3964B9-89DF-4EE0-0114-E14996A9E9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9607" y="6034790"/>
                        <a:ext cx="122477" cy="70635"/>
                      </a:xfrm>
                      <a:custGeom>
                        <a:avLst/>
                        <a:gdLst>
                          <a:gd name="connsiteX0" fmla="*/ 115084 w 122477"/>
                          <a:gd name="connsiteY0" fmla="*/ 70635 h 70635"/>
                          <a:gd name="connsiteX1" fmla="*/ 54542 w 122477"/>
                          <a:gd name="connsiteY1" fmla="*/ 63242 h 70635"/>
                          <a:gd name="connsiteX2" fmla="*/ 0 w 122477"/>
                          <a:gd name="connsiteY2" fmla="*/ 60134 h 70635"/>
                          <a:gd name="connsiteX3" fmla="*/ 1607 w 122477"/>
                          <a:gd name="connsiteY3" fmla="*/ 21 h 70635"/>
                          <a:gd name="connsiteX4" fmla="*/ 59792 w 122477"/>
                          <a:gd name="connsiteY4" fmla="*/ 2164 h 70635"/>
                          <a:gd name="connsiteX5" fmla="*/ 122478 w 122477"/>
                          <a:gd name="connsiteY5" fmla="*/ 8808 h 70635"/>
                          <a:gd name="connsiteX6" fmla="*/ 115084 w 122477"/>
                          <a:gd name="connsiteY6" fmla="*/ 70635 h 70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2477" h="70635">
                            <a:moveTo>
                              <a:pt x="115084" y="70635"/>
                            </a:moveTo>
                            <a:cubicBezTo>
                              <a:pt x="37611" y="62813"/>
                              <a:pt x="71258" y="64528"/>
                              <a:pt x="54542" y="63242"/>
                            </a:cubicBezTo>
                            <a:cubicBezTo>
                              <a:pt x="42648" y="62278"/>
                              <a:pt x="10715" y="60242"/>
                              <a:pt x="0" y="60134"/>
                            </a:cubicBezTo>
                            <a:lnTo>
                              <a:pt x="1607" y="21"/>
                            </a:lnTo>
                            <a:cubicBezTo>
                              <a:pt x="13502" y="-194"/>
                              <a:pt x="47362" y="1307"/>
                              <a:pt x="59792" y="2164"/>
                            </a:cubicBezTo>
                            <a:cubicBezTo>
                              <a:pt x="75544" y="3128"/>
                              <a:pt x="41683" y="1949"/>
                              <a:pt x="122478" y="8808"/>
                            </a:cubicBezTo>
                            <a:lnTo>
                              <a:pt x="115084" y="7063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7" name="Freeform: Shape 1696">
                        <a:extLst>
                          <a:ext uri="{FF2B5EF4-FFF2-40B4-BE49-F238E27FC236}">
                            <a16:creationId xmlns:a16="http://schemas.microsoft.com/office/drawing/2014/main" id="{D75A95C9-65DA-DF7E-4E73-BE97C15B06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0357" y="5921334"/>
                        <a:ext cx="129528" cy="78544"/>
                      </a:xfrm>
                      <a:custGeom>
                        <a:avLst/>
                        <a:gdLst>
                          <a:gd name="connsiteX0" fmla="*/ 126228 w 129528"/>
                          <a:gd name="connsiteY0" fmla="*/ 78544 h 78544"/>
                          <a:gd name="connsiteX1" fmla="*/ 60435 w 129528"/>
                          <a:gd name="connsiteY1" fmla="*/ 73401 h 78544"/>
                          <a:gd name="connsiteX2" fmla="*/ 1286 w 129528"/>
                          <a:gd name="connsiteY2" fmla="*/ 72115 h 78544"/>
                          <a:gd name="connsiteX3" fmla="*/ 750 w 129528"/>
                          <a:gd name="connsiteY3" fmla="*/ 43612 h 78544"/>
                          <a:gd name="connsiteX4" fmla="*/ 0 w 129528"/>
                          <a:gd name="connsiteY4" fmla="*/ 29039 h 78544"/>
                          <a:gd name="connsiteX5" fmla="*/ 61185 w 129528"/>
                          <a:gd name="connsiteY5" fmla="*/ 13073 h 78544"/>
                          <a:gd name="connsiteX6" fmla="*/ 128157 w 129528"/>
                          <a:gd name="connsiteY6" fmla="*/ 0 h 78544"/>
                          <a:gd name="connsiteX7" fmla="*/ 129336 w 129528"/>
                          <a:gd name="connsiteY7" fmla="*/ 28717 h 78544"/>
                          <a:gd name="connsiteX8" fmla="*/ 128586 w 129528"/>
                          <a:gd name="connsiteY8" fmla="*/ 45969 h 78544"/>
                          <a:gd name="connsiteX9" fmla="*/ 126121 w 129528"/>
                          <a:gd name="connsiteY9" fmla="*/ 78437 h 78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9528" h="78544">
                            <a:moveTo>
                              <a:pt x="126228" y="78544"/>
                            </a:moveTo>
                            <a:cubicBezTo>
                              <a:pt x="43398" y="73508"/>
                              <a:pt x="77258" y="74151"/>
                              <a:pt x="60435" y="73401"/>
                            </a:cubicBezTo>
                            <a:cubicBezTo>
                              <a:pt x="47577" y="72865"/>
                              <a:pt x="12966" y="71901"/>
                              <a:pt x="1286" y="72115"/>
                            </a:cubicBezTo>
                            <a:lnTo>
                              <a:pt x="750" y="43612"/>
                            </a:lnTo>
                            <a:lnTo>
                              <a:pt x="0" y="29039"/>
                            </a:lnTo>
                            <a:lnTo>
                              <a:pt x="61185" y="13073"/>
                            </a:lnTo>
                            <a:lnTo>
                              <a:pt x="128157" y="0"/>
                            </a:lnTo>
                            <a:cubicBezTo>
                              <a:pt x="129229" y="9537"/>
                              <a:pt x="129871" y="21859"/>
                              <a:pt x="129336" y="28717"/>
                            </a:cubicBezTo>
                            <a:lnTo>
                              <a:pt x="128586" y="45969"/>
                            </a:lnTo>
                            <a:lnTo>
                              <a:pt x="126121" y="784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62" name="Graphic 9">
                      <a:extLst>
                        <a:ext uri="{FF2B5EF4-FFF2-40B4-BE49-F238E27FC236}">
                          <a16:creationId xmlns:a16="http://schemas.microsoft.com/office/drawing/2014/main" id="{10521D4C-D05B-F6E1-D0D0-2C95301976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87503" y="5406563"/>
                      <a:ext cx="422489" cy="937175"/>
                      <a:chOff x="4587503" y="5406563"/>
                      <a:chExt cx="422489" cy="937175"/>
                    </a:xfrm>
                  </p:grpSpPr>
                  <p:sp>
                    <p:nvSpPr>
                      <p:cNvPr id="1669" name="Freeform: Shape 1668">
                        <a:extLst>
                          <a:ext uri="{FF2B5EF4-FFF2-40B4-BE49-F238E27FC236}">
                            <a16:creationId xmlns:a16="http://schemas.microsoft.com/office/drawing/2014/main" id="{7C893810-EF64-EE85-DE0E-CC7D4EC123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7503" y="5406563"/>
                        <a:ext cx="175840" cy="123335"/>
                      </a:xfrm>
                      <a:custGeom>
                        <a:avLst/>
                        <a:gdLst>
                          <a:gd name="connsiteX0" fmla="*/ 157732 w 175840"/>
                          <a:gd name="connsiteY0" fmla="*/ 0 h 123335"/>
                          <a:gd name="connsiteX1" fmla="*/ 175841 w 175840"/>
                          <a:gd name="connsiteY1" fmla="*/ 35254 h 123335"/>
                          <a:gd name="connsiteX2" fmla="*/ 95046 w 175840"/>
                          <a:gd name="connsiteY2" fmla="*/ 80795 h 123335"/>
                          <a:gd name="connsiteX3" fmla="*/ 77794 w 175840"/>
                          <a:gd name="connsiteY3" fmla="*/ 90974 h 123335"/>
                          <a:gd name="connsiteX4" fmla="*/ 21002 w 175840"/>
                          <a:gd name="connsiteY4" fmla="*/ 123335 h 123335"/>
                          <a:gd name="connsiteX5" fmla="*/ 0 w 175840"/>
                          <a:gd name="connsiteY5" fmla="*/ 90331 h 123335"/>
                          <a:gd name="connsiteX6" fmla="*/ 157732 w 175840"/>
                          <a:gd name="connsiteY6" fmla="*/ 107 h 123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5840" h="123335">
                            <a:moveTo>
                              <a:pt x="157732" y="0"/>
                            </a:moveTo>
                            <a:lnTo>
                              <a:pt x="175841" y="35254"/>
                            </a:lnTo>
                            <a:lnTo>
                              <a:pt x="95046" y="80795"/>
                            </a:lnTo>
                            <a:lnTo>
                              <a:pt x="77794" y="90974"/>
                            </a:lnTo>
                            <a:cubicBezTo>
                              <a:pt x="53899" y="91510"/>
                              <a:pt x="25824" y="113370"/>
                              <a:pt x="21002" y="123335"/>
                            </a:cubicBezTo>
                            <a:lnTo>
                              <a:pt x="0" y="90331"/>
                            </a:lnTo>
                            <a:lnTo>
                              <a:pt x="157732" y="10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0" name="Freeform: Shape 1669">
                        <a:extLst>
                          <a:ext uri="{FF2B5EF4-FFF2-40B4-BE49-F238E27FC236}">
                            <a16:creationId xmlns:a16="http://schemas.microsoft.com/office/drawing/2014/main" id="{A2817054-FA72-FD0A-F1CB-727FA26025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13839" y="5496251"/>
                        <a:ext cx="97082" cy="78972"/>
                      </a:xfrm>
                      <a:custGeom>
                        <a:avLst/>
                        <a:gdLst>
                          <a:gd name="connsiteX0" fmla="*/ 0 w 97082"/>
                          <a:gd name="connsiteY0" fmla="*/ 43719 h 78972"/>
                          <a:gd name="connsiteX1" fmla="*/ 77580 w 97082"/>
                          <a:gd name="connsiteY1" fmla="*/ 0 h 78972"/>
                          <a:gd name="connsiteX2" fmla="*/ 97082 w 97082"/>
                          <a:gd name="connsiteY2" fmla="*/ 37826 h 78972"/>
                          <a:gd name="connsiteX3" fmla="*/ 23574 w 97082"/>
                          <a:gd name="connsiteY3" fmla="*/ 78973 h 78972"/>
                          <a:gd name="connsiteX4" fmla="*/ 0 w 97082"/>
                          <a:gd name="connsiteY4" fmla="*/ 43719 h 78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082" h="78972">
                            <a:moveTo>
                              <a:pt x="0" y="43719"/>
                            </a:moveTo>
                            <a:lnTo>
                              <a:pt x="77580" y="0"/>
                            </a:lnTo>
                            <a:lnTo>
                              <a:pt x="97082" y="37826"/>
                            </a:lnTo>
                            <a:lnTo>
                              <a:pt x="23574" y="78973"/>
                            </a:lnTo>
                            <a:lnTo>
                              <a:pt x="0" y="4371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1" name="Freeform: Shape 1670">
                        <a:extLst>
                          <a:ext uri="{FF2B5EF4-FFF2-40B4-BE49-F238E27FC236}">
                            <a16:creationId xmlns:a16="http://schemas.microsoft.com/office/drawing/2014/main" id="{E51B9A3A-1774-3BDB-7295-288D402F2B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0095" y="5588511"/>
                        <a:ext cx="88509" cy="75008"/>
                      </a:xfrm>
                      <a:custGeom>
                        <a:avLst/>
                        <a:gdLst>
                          <a:gd name="connsiteX0" fmla="*/ 0 w 88509"/>
                          <a:gd name="connsiteY0" fmla="*/ 38790 h 75008"/>
                          <a:gd name="connsiteX1" fmla="*/ 69008 w 88509"/>
                          <a:gd name="connsiteY1" fmla="*/ 0 h 75008"/>
                          <a:gd name="connsiteX2" fmla="*/ 88510 w 88509"/>
                          <a:gd name="connsiteY2" fmla="*/ 37826 h 75008"/>
                          <a:gd name="connsiteX3" fmla="*/ 22074 w 88509"/>
                          <a:gd name="connsiteY3" fmla="*/ 75008 h 75008"/>
                          <a:gd name="connsiteX4" fmla="*/ 0 w 88509"/>
                          <a:gd name="connsiteY4" fmla="*/ 38790 h 75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509" h="75008">
                            <a:moveTo>
                              <a:pt x="0" y="38790"/>
                            </a:moveTo>
                            <a:lnTo>
                              <a:pt x="69008" y="0"/>
                            </a:lnTo>
                            <a:lnTo>
                              <a:pt x="88510" y="37826"/>
                            </a:lnTo>
                            <a:lnTo>
                              <a:pt x="22074" y="75008"/>
                            </a:lnTo>
                            <a:lnTo>
                              <a:pt x="0" y="3879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2" name="Freeform: Shape 1671">
                        <a:extLst>
                          <a:ext uri="{FF2B5EF4-FFF2-40B4-BE49-F238E27FC236}">
                            <a16:creationId xmlns:a16="http://schemas.microsoft.com/office/drawing/2014/main" id="{A9912120-06BC-8550-B42B-DAB0FA560A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47222" y="5995699"/>
                        <a:ext cx="59363" cy="47898"/>
                      </a:xfrm>
                      <a:custGeom>
                        <a:avLst/>
                        <a:gdLst>
                          <a:gd name="connsiteX0" fmla="*/ 2036 w 59363"/>
                          <a:gd name="connsiteY0" fmla="*/ 0 h 47898"/>
                          <a:gd name="connsiteX1" fmla="*/ 59364 w 59363"/>
                          <a:gd name="connsiteY1" fmla="*/ 4072 h 47898"/>
                          <a:gd name="connsiteX2" fmla="*/ 54970 w 59363"/>
                          <a:gd name="connsiteY2" fmla="*/ 47898 h 47898"/>
                          <a:gd name="connsiteX3" fmla="*/ 0 w 59363"/>
                          <a:gd name="connsiteY3" fmla="*/ 42541 h 47898"/>
                          <a:gd name="connsiteX4" fmla="*/ 2036 w 59363"/>
                          <a:gd name="connsiteY4" fmla="*/ 0 h 478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363" h="47898">
                            <a:moveTo>
                              <a:pt x="2036" y="0"/>
                            </a:moveTo>
                            <a:lnTo>
                              <a:pt x="59364" y="4072"/>
                            </a:lnTo>
                            <a:lnTo>
                              <a:pt x="54970" y="47898"/>
                            </a:lnTo>
                            <a:cubicBezTo>
                              <a:pt x="16716" y="44577"/>
                              <a:pt x="4179" y="43184"/>
                              <a:pt x="0" y="42541"/>
                            </a:cubicBezTo>
                            <a:lnTo>
                              <a:pt x="2036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3" name="Freeform: Shape 1672">
                        <a:extLst>
                          <a:ext uri="{FF2B5EF4-FFF2-40B4-BE49-F238E27FC236}">
                            <a16:creationId xmlns:a16="http://schemas.microsoft.com/office/drawing/2014/main" id="{879C83B3-5D70-CFA7-6842-25DFFF1786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3672" y="5680557"/>
                        <a:ext cx="82937" cy="72114"/>
                      </a:xfrm>
                      <a:custGeom>
                        <a:avLst/>
                        <a:gdLst>
                          <a:gd name="connsiteX0" fmla="*/ 0 w 82937"/>
                          <a:gd name="connsiteY0" fmla="*/ 35575 h 72114"/>
                          <a:gd name="connsiteX1" fmla="*/ 63221 w 82937"/>
                          <a:gd name="connsiteY1" fmla="*/ 0 h 72114"/>
                          <a:gd name="connsiteX2" fmla="*/ 82938 w 82937"/>
                          <a:gd name="connsiteY2" fmla="*/ 37826 h 72114"/>
                          <a:gd name="connsiteX3" fmla="*/ 21538 w 82937"/>
                          <a:gd name="connsiteY3" fmla="*/ 72115 h 72114"/>
                          <a:gd name="connsiteX4" fmla="*/ 0 w 82937"/>
                          <a:gd name="connsiteY4" fmla="*/ 35575 h 72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937" h="72114">
                            <a:moveTo>
                              <a:pt x="0" y="35575"/>
                            </a:moveTo>
                            <a:lnTo>
                              <a:pt x="63221" y="0"/>
                            </a:lnTo>
                            <a:lnTo>
                              <a:pt x="82938" y="37826"/>
                            </a:lnTo>
                            <a:lnTo>
                              <a:pt x="21538" y="72115"/>
                            </a:lnTo>
                            <a:lnTo>
                              <a:pt x="0" y="3557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4" name="Freeform: Shape 1673">
                        <a:extLst>
                          <a:ext uri="{FF2B5EF4-FFF2-40B4-BE49-F238E27FC236}">
                            <a16:creationId xmlns:a16="http://schemas.microsoft.com/office/drawing/2014/main" id="{45859B71-93FA-0F3F-8AA0-2C5B7B1E2B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6392" y="5772496"/>
                        <a:ext cx="78330" cy="69436"/>
                      </a:xfrm>
                      <a:custGeom>
                        <a:avLst/>
                        <a:gdLst>
                          <a:gd name="connsiteX0" fmla="*/ 0 w 78330"/>
                          <a:gd name="connsiteY0" fmla="*/ 32897 h 69436"/>
                          <a:gd name="connsiteX1" fmla="*/ 58507 w 78330"/>
                          <a:gd name="connsiteY1" fmla="*/ 0 h 69436"/>
                          <a:gd name="connsiteX2" fmla="*/ 78330 w 78330"/>
                          <a:gd name="connsiteY2" fmla="*/ 37504 h 69436"/>
                          <a:gd name="connsiteX3" fmla="*/ 21645 w 78330"/>
                          <a:gd name="connsiteY3" fmla="*/ 69436 h 69436"/>
                          <a:gd name="connsiteX4" fmla="*/ 0 w 78330"/>
                          <a:gd name="connsiteY4" fmla="*/ 32897 h 69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330" h="69436">
                            <a:moveTo>
                              <a:pt x="0" y="32897"/>
                            </a:moveTo>
                            <a:lnTo>
                              <a:pt x="58507" y="0"/>
                            </a:lnTo>
                            <a:lnTo>
                              <a:pt x="78330" y="37504"/>
                            </a:lnTo>
                            <a:lnTo>
                              <a:pt x="21645" y="69436"/>
                            </a:lnTo>
                            <a:lnTo>
                              <a:pt x="0" y="3289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5" name="Freeform: Shape 1674">
                        <a:extLst>
                          <a:ext uri="{FF2B5EF4-FFF2-40B4-BE49-F238E27FC236}">
                            <a16:creationId xmlns:a16="http://schemas.microsoft.com/office/drawing/2014/main" id="{442F7FE1-B234-9400-7CCC-6FAF21C1F0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4792" y="6099425"/>
                        <a:ext cx="59899" cy="48969"/>
                      </a:xfrm>
                      <a:custGeom>
                        <a:avLst/>
                        <a:gdLst>
                          <a:gd name="connsiteX0" fmla="*/ 7286 w 59899"/>
                          <a:gd name="connsiteY0" fmla="*/ 0 h 48969"/>
                          <a:gd name="connsiteX1" fmla="*/ 59899 w 59899"/>
                          <a:gd name="connsiteY1" fmla="*/ 6108 h 48969"/>
                          <a:gd name="connsiteX2" fmla="*/ 54220 w 59899"/>
                          <a:gd name="connsiteY2" fmla="*/ 48970 h 48969"/>
                          <a:gd name="connsiteX3" fmla="*/ 0 w 59899"/>
                          <a:gd name="connsiteY3" fmla="*/ 41255 h 48969"/>
                          <a:gd name="connsiteX4" fmla="*/ 7179 w 59899"/>
                          <a:gd name="connsiteY4" fmla="*/ 0 h 489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899" h="48969">
                            <a:moveTo>
                              <a:pt x="7286" y="0"/>
                            </a:moveTo>
                            <a:cubicBezTo>
                              <a:pt x="11037" y="750"/>
                              <a:pt x="22502" y="2250"/>
                              <a:pt x="59899" y="6108"/>
                            </a:cubicBezTo>
                            <a:lnTo>
                              <a:pt x="54220" y="48970"/>
                            </a:lnTo>
                            <a:cubicBezTo>
                              <a:pt x="-13287" y="41362"/>
                              <a:pt x="6215" y="42112"/>
                              <a:pt x="0" y="41255"/>
                            </a:cubicBezTo>
                            <a:cubicBezTo>
                              <a:pt x="2893" y="27968"/>
                              <a:pt x="5358" y="14252"/>
                              <a:pt x="71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6" name="Freeform: Shape 1675">
                        <a:extLst>
                          <a:ext uri="{FF2B5EF4-FFF2-40B4-BE49-F238E27FC236}">
                            <a16:creationId xmlns:a16="http://schemas.microsoft.com/office/drawing/2014/main" id="{C63F3954-CA0D-A44A-6FCB-A1125270EC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9434" y="5862935"/>
                        <a:ext cx="79080" cy="70079"/>
                      </a:xfrm>
                      <a:custGeom>
                        <a:avLst/>
                        <a:gdLst>
                          <a:gd name="connsiteX0" fmla="*/ 107 w 79080"/>
                          <a:gd name="connsiteY0" fmla="*/ 31504 h 70079"/>
                          <a:gd name="connsiteX1" fmla="*/ 53792 w 79080"/>
                          <a:gd name="connsiteY1" fmla="*/ 0 h 70079"/>
                          <a:gd name="connsiteX2" fmla="*/ 64614 w 79080"/>
                          <a:gd name="connsiteY2" fmla="*/ 19395 h 70079"/>
                          <a:gd name="connsiteX3" fmla="*/ 79080 w 79080"/>
                          <a:gd name="connsiteY3" fmla="*/ 58399 h 70079"/>
                          <a:gd name="connsiteX4" fmla="*/ 19609 w 79080"/>
                          <a:gd name="connsiteY4" fmla="*/ 70079 h 70079"/>
                          <a:gd name="connsiteX5" fmla="*/ 11573 w 79080"/>
                          <a:gd name="connsiteY5" fmla="*/ 49827 h 70079"/>
                          <a:gd name="connsiteX6" fmla="*/ 0 w 79080"/>
                          <a:gd name="connsiteY6" fmla="*/ 31504 h 70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9080" h="70079">
                            <a:moveTo>
                              <a:pt x="107" y="31504"/>
                            </a:moveTo>
                            <a:lnTo>
                              <a:pt x="53792" y="0"/>
                            </a:lnTo>
                            <a:lnTo>
                              <a:pt x="64614" y="19395"/>
                            </a:lnTo>
                            <a:cubicBezTo>
                              <a:pt x="72865" y="30968"/>
                              <a:pt x="76937" y="44576"/>
                              <a:pt x="79080" y="58399"/>
                            </a:cubicBezTo>
                            <a:lnTo>
                              <a:pt x="19609" y="70079"/>
                            </a:lnTo>
                            <a:cubicBezTo>
                              <a:pt x="19609" y="62578"/>
                              <a:pt x="16395" y="55721"/>
                              <a:pt x="11573" y="49827"/>
                            </a:cubicBezTo>
                            <a:lnTo>
                              <a:pt x="0" y="3150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7" name="Freeform: Shape 1676">
                        <a:extLst>
                          <a:ext uri="{FF2B5EF4-FFF2-40B4-BE49-F238E27FC236}">
                            <a16:creationId xmlns:a16="http://schemas.microsoft.com/office/drawing/2014/main" id="{0C4DAED1-1C72-8BC3-9092-4C8826034F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7284" y="6300876"/>
                        <a:ext cx="97939" cy="42861"/>
                      </a:xfrm>
                      <a:custGeom>
                        <a:avLst/>
                        <a:gdLst>
                          <a:gd name="connsiteX0" fmla="*/ 0 w 97939"/>
                          <a:gd name="connsiteY0" fmla="*/ 32360 h 42861"/>
                          <a:gd name="connsiteX1" fmla="*/ 2036 w 97939"/>
                          <a:gd name="connsiteY1" fmla="*/ 0 h 42861"/>
                          <a:gd name="connsiteX2" fmla="*/ 47684 w 97939"/>
                          <a:gd name="connsiteY2" fmla="*/ 3429 h 42861"/>
                          <a:gd name="connsiteX3" fmla="*/ 97939 w 97939"/>
                          <a:gd name="connsiteY3" fmla="*/ 12001 h 42861"/>
                          <a:gd name="connsiteX4" fmla="*/ 93117 w 97939"/>
                          <a:gd name="connsiteY4" fmla="*/ 42862 h 42861"/>
                          <a:gd name="connsiteX5" fmla="*/ 0 w 97939"/>
                          <a:gd name="connsiteY5" fmla="*/ 32360 h 42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7939" h="42861">
                            <a:moveTo>
                              <a:pt x="0" y="32360"/>
                            </a:moveTo>
                            <a:lnTo>
                              <a:pt x="2036" y="0"/>
                            </a:lnTo>
                            <a:cubicBezTo>
                              <a:pt x="11144" y="107"/>
                              <a:pt x="37719" y="2357"/>
                              <a:pt x="47684" y="3429"/>
                            </a:cubicBezTo>
                            <a:cubicBezTo>
                              <a:pt x="63757" y="5250"/>
                              <a:pt x="31932" y="3000"/>
                              <a:pt x="97939" y="12001"/>
                            </a:cubicBezTo>
                            <a:lnTo>
                              <a:pt x="93117" y="42862"/>
                            </a:lnTo>
                            <a:lnTo>
                              <a:pt x="0" y="3236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8" name="Freeform: Shape 1677">
                        <a:extLst>
                          <a:ext uri="{FF2B5EF4-FFF2-40B4-BE49-F238E27FC236}">
                            <a16:creationId xmlns:a16="http://schemas.microsoft.com/office/drawing/2014/main" id="{3885F5C7-8AD1-DBE6-C7E4-5AA173D9E3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5179" y="6200472"/>
                        <a:ext cx="95474" cy="51434"/>
                      </a:xfrm>
                      <a:custGeom>
                        <a:avLst/>
                        <a:gdLst>
                          <a:gd name="connsiteX0" fmla="*/ 36647 w 95474"/>
                          <a:gd name="connsiteY0" fmla="*/ 42968 h 51434"/>
                          <a:gd name="connsiteX1" fmla="*/ 0 w 95474"/>
                          <a:gd name="connsiteY1" fmla="*/ 40183 h 51434"/>
                          <a:gd name="connsiteX2" fmla="*/ 13716 w 95474"/>
                          <a:gd name="connsiteY2" fmla="*/ 35575 h 51434"/>
                          <a:gd name="connsiteX3" fmla="*/ 32254 w 95474"/>
                          <a:gd name="connsiteY3" fmla="*/ 0 h 51434"/>
                          <a:gd name="connsiteX4" fmla="*/ 40076 w 95474"/>
                          <a:gd name="connsiteY4" fmla="*/ 643 h 51434"/>
                          <a:gd name="connsiteX5" fmla="*/ 95475 w 95474"/>
                          <a:gd name="connsiteY5" fmla="*/ 8786 h 51434"/>
                          <a:gd name="connsiteX6" fmla="*/ 89260 w 95474"/>
                          <a:gd name="connsiteY6" fmla="*/ 51434 h 51434"/>
                          <a:gd name="connsiteX7" fmla="*/ 36647 w 95474"/>
                          <a:gd name="connsiteY7" fmla="*/ 42862 h 514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5474" h="51434">
                            <a:moveTo>
                              <a:pt x="36647" y="42968"/>
                            </a:moveTo>
                            <a:lnTo>
                              <a:pt x="0" y="40183"/>
                            </a:lnTo>
                            <a:cubicBezTo>
                              <a:pt x="6108" y="38897"/>
                              <a:pt x="12323" y="37504"/>
                              <a:pt x="13716" y="35575"/>
                            </a:cubicBezTo>
                            <a:cubicBezTo>
                              <a:pt x="20467" y="26467"/>
                              <a:pt x="26682" y="14251"/>
                              <a:pt x="32254" y="0"/>
                            </a:cubicBezTo>
                            <a:lnTo>
                              <a:pt x="40076" y="643"/>
                            </a:lnTo>
                            <a:cubicBezTo>
                              <a:pt x="56578" y="2250"/>
                              <a:pt x="23574" y="107"/>
                              <a:pt x="95475" y="8786"/>
                            </a:cubicBezTo>
                            <a:lnTo>
                              <a:pt x="89260" y="51434"/>
                            </a:lnTo>
                            <a:cubicBezTo>
                              <a:pt x="19502" y="42433"/>
                              <a:pt x="51863" y="44362"/>
                              <a:pt x="36647" y="42862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679" name="Graphic 9">
                        <a:extLst>
                          <a:ext uri="{FF2B5EF4-FFF2-40B4-BE49-F238E27FC236}">
                            <a16:creationId xmlns:a16="http://schemas.microsoft.com/office/drawing/2014/main" id="{F72A52B7-1187-B9DC-7B9B-34CFC4703E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65298" y="5441709"/>
                        <a:ext cx="344695" cy="871168"/>
                        <a:chOff x="4665298" y="5441709"/>
                        <a:chExt cx="344695" cy="871168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680" name="Freeform: Shape 1679">
                          <a:extLst>
                            <a:ext uri="{FF2B5EF4-FFF2-40B4-BE49-F238E27FC236}">
                              <a16:creationId xmlns:a16="http://schemas.microsoft.com/office/drawing/2014/main" id="{A6AD17C1-B488-2901-4C08-B3E7F179D7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98038" y="5810000"/>
                          <a:ext cx="85187" cy="84437"/>
                        </a:xfrm>
                        <a:custGeom>
                          <a:avLst/>
                          <a:gdLst>
                            <a:gd name="connsiteX0" fmla="*/ 0 w 85187"/>
                            <a:gd name="connsiteY0" fmla="*/ 31932 h 84437"/>
                            <a:gd name="connsiteX1" fmla="*/ 56685 w 85187"/>
                            <a:gd name="connsiteY1" fmla="*/ 0 h 84437"/>
                            <a:gd name="connsiteX2" fmla="*/ 85188 w 85187"/>
                            <a:gd name="connsiteY2" fmla="*/ 52934 h 84437"/>
                            <a:gd name="connsiteX3" fmla="*/ 31504 w 85187"/>
                            <a:gd name="connsiteY3" fmla="*/ 84438 h 84437"/>
                            <a:gd name="connsiteX4" fmla="*/ 0 w 85187"/>
                            <a:gd name="connsiteY4" fmla="*/ 31932 h 84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87" h="84437">
                              <a:moveTo>
                                <a:pt x="0" y="31932"/>
                              </a:moveTo>
                              <a:lnTo>
                                <a:pt x="56685" y="0"/>
                              </a:lnTo>
                              <a:lnTo>
                                <a:pt x="85188" y="52934"/>
                              </a:lnTo>
                              <a:lnTo>
                                <a:pt x="31504" y="84438"/>
                              </a:lnTo>
                              <a:lnTo>
                                <a:pt x="0" y="3193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81" name="Freeform: Shape 1680">
                          <a:extLst>
                            <a:ext uri="{FF2B5EF4-FFF2-40B4-BE49-F238E27FC236}">
                              <a16:creationId xmlns:a16="http://schemas.microsoft.com/office/drawing/2014/main" id="{61D6A271-D29A-B929-14CA-76D02F6530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5211" y="5718383"/>
                          <a:ext cx="89688" cy="87009"/>
                        </a:xfrm>
                        <a:custGeom>
                          <a:avLst/>
                          <a:gdLst>
                            <a:gd name="connsiteX0" fmla="*/ 0 w 89688"/>
                            <a:gd name="connsiteY0" fmla="*/ 34289 h 87009"/>
                            <a:gd name="connsiteX1" fmla="*/ 61400 w 89688"/>
                            <a:gd name="connsiteY1" fmla="*/ 0 h 87009"/>
                            <a:gd name="connsiteX2" fmla="*/ 89688 w 89688"/>
                            <a:gd name="connsiteY2" fmla="*/ 54113 h 87009"/>
                            <a:gd name="connsiteX3" fmla="*/ 31182 w 89688"/>
                            <a:gd name="connsiteY3" fmla="*/ 87010 h 87009"/>
                            <a:gd name="connsiteX4" fmla="*/ 0 w 89688"/>
                            <a:gd name="connsiteY4" fmla="*/ 34289 h 870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688" h="87009">
                              <a:moveTo>
                                <a:pt x="0" y="34289"/>
                              </a:moveTo>
                              <a:lnTo>
                                <a:pt x="61400" y="0"/>
                              </a:lnTo>
                              <a:lnTo>
                                <a:pt x="89688" y="54113"/>
                              </a:lnTo>
                              <a:lnTo>
                                <a:pt x="31182" y="87010"/>
                              </a:lnTo>
                              <a:lnTo>
                                <a:pt x="0" y="3428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82" name="Freeform: Shape 1681">
                          <a:extLst>
                            <a:ext uri="{FF2B5EF4-FFF2-40B4-BE49-F238E27FC236}">
                              <a16:creationId xmlns:a16="http://schemas.microsoft.com/office/drawing/2014/main" id="{9011E931-34DD-18B3-B883-370A9694AA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65298" y="5441709"/>
                          <a:ext cx="126014" cy="98153"/>
                        </a:xfrm>
                        <a:custGeom>
                          <a:avLst/>
                          <a:gdLst>
                            <a:gd name="connsiteX0" fmla="*/ 15216 w 126014"/>
                            <a:gd name="connsiteY0" fmla="*/ 58614 h 98153"/>
                            <a:gd name="connsiteX1" fmla="*/ 0 w 126014"/>
                            <a:gd name="connsiteY1" fmla="*/ 55721 h 98153"/>
                            <a:gd name="connsiteX2" fmla="*/ 17252 w 126014"/>
                            <a:gd name="connsiteY2" fmla="*/ 45541 h 98153"/>
                            <a:gd name="connsiteX3" fmla="*/ 98047 w 126014"/>
                            <a:gd name="connsiteY3" fmla="*/ 0 h 98153"/>
                            <a:gd name="connsiteX4" fmla="*/ 126014 w 126014"/>
                            <a:gd name="connsiteY4" fmla="*/ 54434 h 98153"/>
                            <a:gd name="connsiteX5" fmla="*/ 48434 w 126014"/>
                            <a:gd name="connsiteY5" fmla="*/ 98154 h 98153"/>
                            <a:gd name="connsiteX6" fmla="*/ 15216 w 126014"/>
                            <a:gd name="connsiteY6" fmla="*/ 58506 h 981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6014" h="98153">
                              <a:moveTo>
                                <a:pt x="15216" y="58614"/>
                              </a:moveTo>
                              <a:cubicBezTo>
                                <a:pt x="10501" y="56256"/>
                                <a:pt x="5358" y="55613"/>
                                <a:pt x="0" y="55721"/>
                              </a:cubicBezTo>
                              <a:lnTo>
                                <a:pt x="17252" y="45541"/>
                              </a:lnTo>
                              <a:lnTo>
                                <a:pt x="98047" y="0"/>
                              </a:lnTo>
                              <a:lnTo>
                                <a:pt x="126014" y="54434"/>
                              </a:lnTo>
                              <a:lnTo>
                                <a:pt x="48434" y="98154"/>
                              </a:lnTo>
                              <a:cubicBezTo>
                                <a:pt x="33218" y="76187"/>
                                <a:pt x="21431" y="61935"/>
                                <a:pt x="15216" y="5850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83" name="Freeform: Shape 1682">
                          <a:extLst>
                            <a:ext uri="{FF2B5EF4-FFF2-40B4-BE49-F238E27FC236}">
                              <a16:creationId xmlns:a16="http://schemas.microsoft.com/office/drawing/2014/main" id="{A0EEB430-AB94-202D-409A-7053305153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37413" y="5534077"/>
                          <a:ext cx="101689" cy="93224"/>
                        </a:xfrm>
                        <a:custGeom>
                          <a:avLst/>
                          <a:gdLst>
                            <a:gd name="connsiteX0" fmla="*/ 0 w 101689"/>
                            <a:gd name="connsiteY0" fmla="*/ 41147 h 93224"/>
                            <a:gd name="connsiteX1" fmla="*/ 73508 w 101689"/>
                            <a:gd name="connsiteY1" fmla="*/ 0 h 93224"/>
                            <a:gd name="connsiteX2" fmla="*/ 101690 w 101689"/>
                            <a:gd name="connsiteY2" fmla="*/ 54435 h 93224"/>
                            <a:gd name="connsiteX3" fmla="*/ 32682 w 101689"/>
                            <a:gd name="connsiteY3" fmla="*/ 93225 h 93224"/>
                            <a:gd name="connsiteX4" fmla="*/ 0 w 101689"/>
                            <a:gd name="connsiteY4" fmla="*/ 41147 h 932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689" h="93224">
                              <a:moveTo>
                                <a:pt x="0" y="41147"/>
                              </a:moveTo>
                              <a:lnTo>
                                <a:pt x="73508" y="0"/>
                              </a:lnTo>
                              <a:lnTo>
                                <a:pt x="101690" y="54435"/>
                              </a:lnTo>
                              <a:lnTo>
                                <a:pt x="32682" y="93225"/>
                              </a:lnTo>
                              <a:lnTo>
                                <a:pt x="0" y="411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84" name="Freeform: Shape 1683">
                          <a:extLst>
                            <a:ext uri="{FF2B5EF4-FFF2-40B4-BE49-F238E27FC236}">
                              <a16:creationId xmlns:a16="http://schemas.microsoft.com/office/drawing/2014/main" id="{3CE6DC9B-B093-8795-37C6-F97DBE25A5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92169" y="5626337"/>
                          <a:ext cx="94724" cy="89795"/>
                        </a:xfrm>
                        <a:custGeom>
                          <a:avLst/>
                          <a:gdLst>
                            <a:gd name="connsiteX0" fmla="*/ 0 w 94724"/>
                            <a:gd name="connsiteY0" fmla="*/ 37183 h 89795"/>
                            <a:gd name="connsiteX1" fmla="*/ 66436 w 94724"/>
                            <a:gd name="connsiteY1" fmla="*/ 0 h 89795"/>
                            <a:gd name="connsiteX2" fmla="*/ 94725 w 94724"/>
                            <a:gd name="connsiteY2" fmla="*/ 54220 h 89795"/>
                            <a:gd name="connsiteX3" fmla="*/ 31504 w 94724"/>
                            <a:gd name="connsiteY3" fmla="*/ 89796 h 89795"/>
                            <a:gd name="connsiteX4" fmla="*/ 0 w 94724"/>
                            <a:gd name="connsiteY4" fmla="*/ 37183 h 897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4724" h="89795">
                              <a:moveTo>
                                <a:pt x="0" y="37183"/>
                              </a:moveTo>
                              <a:lnTo>
                                <a:pt x="66436" y="0"/>
                              </a:lnTo>
                              <a:lnTo>
                                <a:pt x="94725" y="54220"/>
                              </a:lnTo>
                              <a:lnTo>
                                <a:pt x="31504" y="89796"/>
                              </a:lnTo>
                              <a:lnTo>
                                <a:pt x="0" y="37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85" name="Freeform: Shape 1684">
                          <a:extLst>
                            <a:ext uri="{FF2B5EF4-FFF2-40B4-BE49-F238E27FC236}">
                              <a16:creationId xmlns:a16="http://schemas.microsoft.com/office/drawing/2014/main" id="{EB1EAA65-2B6E-A093-0071-5F392EF4CD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7326" y="6140572"/>
                          <a:ext cx="71686" cy="68793"/>
                        </a:xfrm>
                        <a:custGeom>
                          <a:avLst/>
                          <a:gdLst>
                            <a:gd name="connsiteX0" fmla="*/ 0 w 71686"/>
                            <a:gd name="connsiteY0" fmla="*/ 59900 h 68793"/>
                            <a:gd name="connsiteX1" fmla="*/ 17466 w 71686"/>
                            <a:gd name="connsiteY1" fmla="*/ 0 h 68793"/>
                            <a:gd name="connsiteX2" fmla="*/ 71687 w 71686"/>
                            <a:gd name="connsiteY2" fmla="*/ 7715 h 68793"/>
                            <a:gd name="connsiteX3" fmla="*/ 63221 w 71686"/>
                            <a:gd name="connsiteY3" fmla="*/ 68793 h 68793"/>
                            <a:gd name="connsiteX4" fmla="*/ 7822 w 71686"/>
                            <a:gd name="connsiteY4" fmla="*/ 60649 h 68793"/>
                            <a:gd name="connsiteX5" fmla="*/ 0 w 71686"/>
                            <a:gd name="connsiteY5" fmla="*/ 60006 h 687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1686" h="68793">
                              <a:moveTo>
                                <a:pt x="0" y="59900"/>
                              </a:moveTo>
                              <a:cubicBezTo>
                                <a:pt x="6858" y="42647"/>
                                <a:pt x="12751" y="22181"/>
                                <a:pt x="17466" y="0"/>
                              </a:cubicBezTo>
                              <a:cubicBezTo>
                                <a:pt x="23681" y="750"/>
                                <a:pt x="4179" y="0"/>
                                <a:pt x="71687" y="7715"/>
                              </a:cubicBezTo>
                              <a:lnTo>
                                <a:pt x="63221" y="68793"/>
                              </a:lnTo>
                              <a:cubicBezTo>
                                <a:pt x="-8787" y="60114"/>
                                <a:pt x="24217" y="62257"/>
                                <a:pt x="7822" y="60649"/>
                              </a:cubicBezTo>
                              <a:lnTo>
                                <a:pt x="0" y="60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86" name="Freeform: Shape 1685">
                          <a:extLst>
                            <a:ext uri="{FF2B5EF4-FFF2-40B4-BE49-F238E27FC236}">
                              <a16:creationId xmlns:a16="http://schemas.microsoft.com/office/drawing/2014/main" id="{4710D494-3F4D-B271-2A73-C26525AC2B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69213" y="6240655"/>
                          <a:ext cx="105118" cy="72222"/>
                        </a:xfrm>
                        <a:custGeom>
                          <a:avLst/>
                          <a:gdLst>
                            <a:gd name="connsiteX0" fmla="*/ 45648 w 105118"/>
                            <a:gd name="connsiteY0" fmla="*/ 63650 h 72222"/>
                            <a:gd name="connsiteX1" fmla="*/ 0 w 105118"/>
                            <a:gd name="connsiteY1" fmla="*/ 60221 h 72222"/>
                            <a:gd name="connsiteX2" fmla="*/ 3322 w 105118"/>
                            <a:gd name="connsiteY2" fmla="*/ 4071 h 72222"/>
                            <a:gd name="connsiteX3" fmla="*/ 15859 w 105118"/>
                            <a:gd name="connsiteY3" fmla="*/ 0 h 72222"/>
                            <a:gd name="connsiteX4" fmla="*/ 52506 w 105118"/>
                            <a:gd name="connsiteY4" fmla="*/ 2785 h 72222"/>
                            <a:gd name="connsiteX5" fmla="*/ 105119 w 105118"/>
                            <a:gd name="connsiteY5" fmla="*/ 11358 h 72222"/>
                            <a:gd name="connsiteX6" fmla="*/ 95904 w 105118"/>
                            <a:gd name="connsiteY6" fmla="*/ 72222 h 72222"/>
                            <a:gd name="connsiteX7" fmla="*/ 45648 w 105118"/>
                            <a:gd name="connsiteY7" fmla="*/ 63650 h 72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118" h="72222">
                              <a:moveTo>
                                <a:pt x="45648" y="63650"/>
                              </a:moveTo>
                              <a:cubicBezTo>
                                <a:pt x="35683" y="62685"/>
                                <a:pt x="9108" y="60328"/>
                                <a:pt x="0" y="60221"/>
                              </a:cubicBezTo>
                              <a:lnTo>
                                <a:pt x="3322" y="4071"/>
                              </a:lnTo>
                              <a:cubicBezTo>
                                <a:pt x="4608" y="2464"/>
                                <a:pt x="10180" y="1286"/>
                                <a:pt x="15859" y="0"/>
                              </a:cubicBezTo>
                              <a:lnTo>
                                <a:pt x="52506" y="2785"/>
                              </a:lnTo>
                              <a:cubicBezTo>
                                <a:pt x="67722" y="4286"/>
                                <a:pt x="35361" y="2357"/>
                                <a:pt x="105119" y="11358"/>
                              </a:cubicBezTo>
                              <a:lnTo>
                                <a:pt x="95904" y="72222"/>
                              </a:lnTo>
                              <a:cubicBezTo>
                                <a:pt x="29789" y="63221"/>
                                <a:pt x="61614" y="65364"/>
                                <a:pt x="45648" y="636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87" name="Freeform: Shape 1686">
                          <a:extLst>
                            <a:ext uri="{FF2B5EF4-FFF2-40B4-BE49-F238E27FC236}">
                              <a16:creationId xmlns:a16="http://schemas.microsoft.com/office/drawing/2014/main" id="{168C44C5-241A-C445-FB7E-F2FAAD0077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2078" y="6038240"/>
                          <a:ext cx="60006" cy="67185"/>
                        </a:xfrm>
                        <a:custGeom>
                          <a:avLst/>
                          <a:gdLst>
                            <a:gd name="connsiteX0" fmla="*/ 4500 w 60006"/>
                            <a:gd name="connsiteY0" fmla="*/ 10286 h 67185"/>
                            <a:gd name="connsiteX1" fmla="*/ 5036 w 60006"/>
                            <a:gd name="connsiteY1" fmla="*/ 0 h 67185"/>
                            <a:gd name="connsiteX2" fmla="*/ 60007 w 60006"/>
                            <a:gd name="connsiteY2" fmla="*/ 5358 h 67185"/>
                            <a:gd name="connsiteX3" fmla="*/ 52613 w 60006"/>
                            <a:gd name="connsiteY3" fmla="*/ 67186 h 67185"/>
                            <a:gd name="connsiteX4" fmla="*/ 0 w 60006"/>
                            <a:gd name="connsiteY4" fmla="*/ 61078 h 67185"/>
                            <a:gd name="connsiteX5" fmla="*/ 4608 w 60006"/>
                            <a:gd name="connsiteY5" fmla="*/ 10286 h 671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006" h="67185">
                              <a:moveTo>
                                <a:pt x="4500" y="10286"/>
                              </a:moveTo>
                              <a:lnTo>
                                <a:pt x="5036" y="0"/>
                              </a:lnTo>
                              <a:cubicBezTo>
                                <a:pt x="9322" y="643"/>
                                <a:pt x="21752" y="2036"/>
                                <a:pt x="60007" y="5358"/>
                              </a:cubicBezTo>
                              <a:lnTo>
                                <a:pt x="52613" y="67186"/>
                              </a:lnTo>
                              <a:cubicBezTo>
                                <a:pt x="15216" y="63435"/>
                                <a:pt x="3750" y="61828"/>
                                <a:pt x="0" y="61078"/>
                              </a:cubicBezTo>
                              <a:cubicBezTo>
                                <a:pt x="2250" y="44469"/>
                                <a:pt x="3965" y="27324"/>
                                <a:pt x="4608" y="102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688" name="Freeform: Shape 1687">
                          <a:extLst>
                            <a:ext uri="{FF2B5EF4-FFF2-40B4-BE49-F238E27FC236}">
                              <a16:creationId xmlns:a16="http://schemas.microsoft.com/office/drawing/2014/main" id="{F8D17754-82C1-924C-EFCF-F19042DF66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9151" y="5921441"/>
                          <a:ext cx="60842" cy="78437"/>
                        </a:xfrm>
                        <a:custGeom>
                          <a:avLst/>
                          <a:gdLst>
                            <a:gd name="connsiteX0" fmla="*/ 0 w 60842"/>
                            <a:gd name="connsiteY0" fmla="*/ 11680 h 78437"/>
                            <a:gd name="connsiteX1" fmla="*/ 59471 w 60842"/>
                            <a:gd name="connsiteY1" fmla="*/ 0 h 78437"/>
                            <a:gd name="connsiteX2" fmla="*/ 60650 w 60842"/>
                            <a:gd name="connsiteY2" fmla="*/ 28718 h 78437"/>
                            <a:gd name="connsiteX3" fmla="*/ 59899 w 60842"/>
                            <a:gd name="connsiteY3" fmla="*/ 45969 h 78437"/>
                            <a:gd name="connsiteX4" fmla="*/ 57435 w 60842"/>
                            <a:gd name="connsiteY4" fmla="*/ 78437 h 78437"/>
                            <a:gd name="connsiteX5" fmla="*/ 107 w 60842"/>
                            <a:gd name="connsiteY5" fmla="*/ 74365 h 78437"/>
                            <a:gd name="connsiteX6" fmla="*/ 0 w 60842"/>
                            <a:gd name="connsiteY6" fmla="*/ 11680 h 78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0842" h="78437">
                              <a:moveTo>
                                <a:pt x="0" y="11680"/>
                              </a:moveTo>
                              <a:lnTo>
                                <a:pt x="59471" y="0"/>
                              </a:lnTo>
                              <a:cubicBezTo>
                                <a:pt x="60542" y="9537"/>
                                <a:pt x="61185" y="21860"/>
                                <a:pt x="60650" y="28718"/>
                              </a:cubicBezTo>
                              <a:lnTo>
                                <a:pt x="59899" y="45969"/>
                              </a:lnTo>
                              <a:lnTo>
                                <a:pt x="57435" y="78437"/>
                              </a:lnTo>
                              <a:lnTo>
                                <a:pt x="107" y="74365"/>
                              </a:lnTo>
                              <a:cubicBezTo>
                                <a:pt x="643" y="56256"/>
                                <a:pt x="1929" y="36754"/>
                                <a:pt x="0" y="116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263" name="Freeform: Shape 262">
                      <a:extLst>
                        <a:ext uri="{FF2B5EF4-FFF2-40B4-BE49-F238E27FC236}">
                          <a16:creationId xmlns:a16="http://schemas.microsoft.com/office/drawing/2014/main" id="{9E194A5A-2528-2C94-07DD-54EBAD2F7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7611" y="5406455"/>
                      <a:ext cx="422163" cy="937068"/>
                    </a:xfrm>
                    <a:custGeom>
                      <a:avLst/>
                      <a:gdLst>
                        <a:gd name="connsiteX0" fmla="*/ 279674 w 422163"/>
                        <a:gd name="connsiteY0" fmla="*/ 926781 h 937068"/>
                        <a:gd name="connsiteX1" fmla="*/ 291997 w 422163"/>
                        <a:gd name="connsiteY1" fmla="*/ 687719 h 937068"/>
                        <a:gd name="connsiteX2" fmla="*/ 293925 w 422163"/>
                        <a:gd name="connsiteY2" fmla="*/ 570384 h 937068"/>
                        <a:gd name="connsiteX3" fmla="*/ 292747 w 422163"/>
                        <a:gd name="connsiteY3" fmla="*/ 543917 h 937068"/>
                        <a:gd name="connsiteX4" fmla="*/ 261243 w 422163"/>
                        <a:gd name="connsiteY4" fmla="*/ 497198 h 937068"/>
                        <a:gd name="connsiteX5" fmla="*/ 0 w 422163"/>
                        <a:gd name="connsiteY5" fmla="*/ 90224 h 937068"/>
                        <a:gd name="connsiteX6" fmla="*/ 157732 w 422163"/>
                        <a:gd name="connsiteY6" fmla="*/ 0 h 937068"/>
                        <a:gd name="connsiteX7" fmla="*/ 379435 w 422163"/>
                        <a:gd name="connsiteY7" fmla="*/ 426476 h 937068"/>
                        <a:gd name="connsiteX8" fmla="*/ 393472 w 422163"/>
                        <a:gd name="connsiteY8" fmla="*/ 452300 h 937068"/>
                        <a:gd name="connsiteX9" fmla="*/ 400330 w 422163"/>
                        <a:gd name="connsiteY9" fmla="*/ 464730 h 937068"/>
                        <a:gd name="connsiteX10" fmla="*/ 403545 w 422163"/>
                        <a:gd name="connsiteY10" fmla="*/ 470516 h 937068"/>
                        <a:gd name="connsiteX11" fmla="*/ 410724 w 422163"/>
                        <a:gd name="connsiteY11" fmla="*/ 482411 h 937068"/>
                        <a:gd name="connsiteX12" fmla="*/ 422082 w 422163"/>
                        <a:gd name="connsiteY12" fmla="*/ 539953 h 937068"/>
                        <a:gd name="connsiteX13" fmla="*/ 420475 w 422163"/>
                        <a:gd name="connsiteY13" fmla="*/ 573921 h 937068"/>
                        <a:gd name="connsiteX14" fmla="*/ 407295 w 422163"/>
                        <a:gd name="connsiteY14" fmla="*/ 696935 h 937068"/>
                        <a:gd name="connsiteX15" fmla="*/ 372684 w 422163"/>
                        <a:gd name="connsiteY15" fmla="*/ 937068 h 937068"/>
                        <a:gd name="connsiteX16" fmla="*/ 279567 w 422163"/>
                        <a:gd name="connsiteY16" fmla="*/ 926567 h 937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22163" h="937068">
                          <a:moveTo>
                            <a:pt x="279674" y="926781"/>
                          </a:moveTo>
                          <a:cubicBezTo>
                            <a:pt x="284710" y="847165"/>
                            <a:pt x="289104" y="767014"/>
                            <a:pt x="291997" y="687719"/>
                          </a:cubicBezTo>
                          <a:cubicBezTo>
                            <a:pt x="293283" y="648072"/>
                            <a:pt x="294568" y="608210"/>
                            <a:pt x="293925" y="570384"/>
                          </a:cubicBezTo>
                          <a:lnTo>
                            <a:pt x="292747" y="543917"/>
                          </a:lnTo>
                          <a:lnTo>
                            <a:pt x="261243" y="497198"/>
                          </a:lnTo>
                          <a:cubicBezTo>
                            <a:pt x="172305" y="361540"/>
                            <a:pt x="86474" y="226204"/>
                            <a:pt x="0" y="90224"/>
                          </a:cubicBezTo>
                          <a:lnTo>
                            <a:pt x="157732" y="0"/>
                          </a:lnTo>
                          <a:lnTo>
                            <a:pt x="379435" y="426476"/>
                          </a:lnTo>
                          <a:lnTo>
                            <a:pt x="393472" y="452300"/>
                          </a:lnTo>
                          <a:lnTo>
                            <a:pt x="400330" y="464730"/>
                          </a:lnTo>
                          <a:lnTo>
                            <a:pt x="403545" y="470516"/>
                          </a:lnTo>
                          <a:cubicBezTo>
                            <a:pt x="404723" y="473195"/>
                            <a:pt x="408260" y="478553"/>
                            <a:pt x="410724" y="482411"/>
                          </a:cubicBezTo>
                          <a:cubicBezTo>
                            <a:pt x="419618" y="499984"/>
                            <a:pt x="422725" y="520343"/>
                            <a:pt x="422082" y="539953"/>
                          </a:cubicBezTo>
                          <a:cubicBezTo>
                            <a:pt x="421868" y="553026"/>
                            <a:pt x="421225" y="562991"/>
                            <a:pt x="420475" y="573921"/>
                          </a:cubicBezTo>
                          <a:cubicBezTo>
                            <a:pt x="417260" y="616354"/>
                            <a:pt x="412331" y="656430"/>
                            <a:pt x="407295" y="696935"/>
                          </a:cubicBezTo>
                          <a:cubicBezTo>
                            <a:pt x="397008" y="777515"/>
                            <a:pt x="385221" y="857130"/>
                            <a:pt x="372684" y="937068"/>
                          </a:cubicBezTo>
                          <a:lnTo>
                            <a:pt x="279567" y="926567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4" name="Graphic 9">
                      <a:extLst>
                        <a:ext uri="{FF2B5EF4-FFF2-40B4-BE49-F238E27FC236}">
                          <a16:creationId xmlns:a16="http://schemas.microsoft.com/office/drawing/2014/main" id="{D65410F5-FE9D-8625-275A-3F14F563E9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9470" y="5441709"/>
                      <a:ext cx="400415" cy="871275"/>
                      <a:chOff x="4609470" y="5441709"/>
                      <a:chExt cx="400415" cy="871275"/>
                    </a:xfrm>
                    <a:solidFill>
                      <a:srgbClr val="B0292E"/>
                    </a:solidFill>
                  </p:grpSpPr>
                  <p:sp>
                    <p:nvSpPr>
                      <p:cNvPr id="348" name="Freeform: Shape 347">
                        <a:extLst>
                          <a:ext uri="{FF2B5EF4-FFF2-40B4-BE49-F238E27FC236}">
                            <a16:creationId xmlns:a16="http://schemas.microsoft.com/office/drawing/2014/main" id="{2775631D-73D1-CECB-F711-4283EB6F70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34066" y="5810000"/>
                        <a:ext cx="149266" cy="123013"/>
                      </a:xfrm>
                      <a:custGeom>
                        <a:avLst/>
                        <a:gdLst>
                          <a:gd name="connsiteX0" fmla="*/ 149159 w 149266"/>
                          <a:gd name="connsiteY0" fmla="*/ 52934 h 123013"/>
                          <a:gd name="connsiteX1" fmla="*/ 87760 w 149266"/>
                          <a:gd name="connsiteY1" fmla="*/ 88510 h 123013"/>
                          <a:gd name="connsiteX2" fmla="*/ 34289 w 149266"/>
                          <a:gd name="connsiteY2" fmla="*/ 123014 h 123013"/>
                          <a:gd name="connsiteX3" fmla="*/ 0 w 149266"/>
                          <a:gd name="connsiteY3" fmla="*/ 71151 h 123013"/>
                          <a:gd name="connsiteX4" fmla="*/ 57006 w 149266"/>
                          <a:gd name="connsiteY4" fmla="*/ 35575 h 123013"/>
                          <a:gd name="connsiteX5" fmla="*/ 120763 w 149266"/>
                          <a:gd name="connsiteY5" fmla="*/ 0 h 123013"/>
                          <a:gd name="connsiteX6" fmla="*/ 149267 w 149266"/>
                          <a:gd name="connsiteY6" fmla="*/ 52934 h 1230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9266" h="123013">
                            <a:moveTo>
                              <a:pt x="149159" y="52934"/>
                            </a:moveTo>
                            <a:cubicBezTo>
                              <a:pt x="73937" y="97940"/>
                              <a:pt x="101904" y="79830"/>
                              <a:pt x="87760" y="88510"/>
                            </a:cubicBezTo>
                            <a:cubicBezTo>
                              <a:pt x="75973" y="95689"/>
                              <a:pt x="44469" y="115727"/>
                              <a:pt x="34289" y="123014"/>
                            </a:cubicBezTo>
                            <a:lnTo>
                              <a:pt x="0" y="71151"/>
                            </a:lnTo>
                            <a:cubicBezTo>
                              <a:pt x="11251" y="63328"/>
                              <a:pt x="44683" y="42755"/>
                              <a:pt x="57006" y="35575"/>
                            </a:cubicBezTo>
                            <a:cubicBezTo>
                              <a:pt x="70293" y="27646"/>
                              <a:pt x="42433" y="44898"/>
                              <a:pt x="120763" y="0"/>
                            </a:cubicBezTo>
                            <a:lnTo>
                              <a:pt x="149267" y="5293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9" name="Freeform: Shape 348">
                        <a:extLst>
                          <a:ext uri="{FF2B5EF4-FFF2-40B4-BE49-F238E27FC236}">
                            <a16:creationId xmlns:a16="http://schemas.microsoft.com/office/drawing/2014/main" id="{D4182781-9765-44C9-EB8C-2C69B1A336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7274" y="5718276"/>
                        <a:ext cx="157624" cy="126871"/>
                      </a:xfrm>
                      <a:custGeom>
                        <a:avLst/>
                        <a:gdLst>
                          <a:gd name="connsiteX0" fmla="*/ 157625 w 157624"/>
                          <a:gd name="connsiteY0" fmla="*/ 54220 h 126871"/>
                          <a:gd name="connsiteX1" fmla="*/ 91296 w 157624"/>
                          <a:gd name="connsiteY1" fmla="*/ 91296 h 126871"/>
                          <a:gd name="connsiteX2" fmla="*/ 33218 w 157624"/>
                          <a:gd name="connsiteY2" fmla="*/ 126871 h 126871"/>
                          <a:gd name="connsiteX3" fmla="*/ 0 w 157624"/>
                          <a:gd name="connsiteY3" fmla="*/ 75437 h 126871"/>
                          <a:gd name="connsiteX4" fmla="*/ 61078 w 157624"/>
                          <a:gd name="connsiteY4" fmla="*/ 37933 h 126871"/>
                          <a:gd name="connsiteX5" fmla="*/ 129229 w 157624"/>
                          <a:gd name="connsiteY5" fmla="*/ 0 h 126871"/>
                          <a:gd name="connsiteX6" fmla="*/ 157518 w 157624"/>
                          <a:gd name="connsiteY6" fmla="*/ 54113 h 1268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7624" h="126871">
                            <a:moveTo>
                              <a:pt x="157625" y="54220"/>
                            </a:moveTo>
                            <a:cubicBezTo>
                              <a:pt x="77902" y="99868"/>
                              <a:pt x="105333" y="83152"/>
                              <a:pt x="91296" y="91296"/>
                            </a:cubicBezTo>
                            <a:cubicBezTo>
                              <a:pt x="78544" y="98797"/>
                              <a:pt x="44362" y="119477"/>
                              <a:pt x="33218" y="126871"/>
                            </a:cubicBezTo>
                            <a:lnTo>
                              <a:pt x="0" y="75437"/>
                            </a:lnTo>
                            <a:cubicBezTo>
                              <a:pt x="12216" y="67186"/>
                              <a:pt x="47898" y="45541"/>
                              <a:pt x="61078" y="37933"/>
                            </a:cubicBezTo>
                            <a:cubicBezTo>
                              <a:pt x="74044" y="30325"/>
                              <a:pt x="47363" y="46505"/>
                              <a:pt x="129229" y="0"/>
                            </a:cubicBezTo>
                            <a:lnTo>
                              <a:pt x="157518" y="5411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50" name="Freeform: Shape 349">
                        <a:extLst>
                          <a:ext uri="{FF2B5EF4-FFF2-40B4-BE49-F238E27FC236}">
                            <a16:creationId xmlns:a16="http://schemas.microsoft.com/office/drawing/2014/main" id="{4098B33F-95B7-B2C6-1BEE-BD3CF72067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09470" y="5441709"/>
                        <a:ext cx="181948" cy="141122"/>
                      </a:xfrm>
                      <a:custGeom>
                        <a:avLst/>
                        <a:gdLst>
                          <a:gd name="connsiteX0" fmla="*/ 181949 w 181948"/>
                          <a:gd name="connsiteY0" fmla="*/ 54542 h 141122"/>
                          <a:gd name="connsiteX1" fmla="*/ 102654 w 181948"/>
                          <a:gd name="connsiteY1" fmla="*/ 99225 h 141122"/>
                          <a:gd name="connsiteX2" fmla="*/ 32789 w 181948"/>
                          <a:gd name="connsiteY2" fmla="*/ 141123 h 141122"/>
                          <a:gd name="connsiteX3" fmla="*/ 0 w 181948"/>
                          <a:gd name="connsiteY3" fmla="*/ 89688 h 141122"/>
                          <a:gd name="connsiteX4" fmla="*/ 73079 w 181948"/>
                          <a:gd name="connsiteY4" fmla="*/ 45541 h 141122"/>
                          <a:gd name="connsiteX5" fmla="*/ 153874 w 181948"/>
                          <a:gd name="connsiteY5" fmla="*/ 0 h 141122"/>
                          <a:gd name="connsiteX6" fmla="*/ 181842 w 181948"/>
                          <a:gd name="connsiteY6" fmla="*/ 54434 h 1411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948" h="141122">
                            <a:moveTo>
                              <a:pt x="181949" y="54542"/>
                            </a:moveTo>
                            <a:lnTo>
                              <a:pt x="102654" y="99225"/>
                            </a:lnTo>
                            <a:lnTo>
                              <a:pt x="32789" y="141123"/>
                            </a:lnTo>
                            <a:lnTo>
                              <a:pt x="0" y="89688"/>
                            </a:lnTo>
                            <a:cubicBezTo>
                              <a:pt x="14680" y="80152"/>
                              <a:pt x="57221" y="54542"/>
                              <a:pt x="73079" y="45541"/>
                            </a:cubicBezTo>
                            <a:lnTo>
                              <a:pt x="153874" y="0"/>
                            </a:lnTo>
                            <a:lnTo>
                              <a:pt x="181842" y="5443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51" name="Freeform: Shape 350">
                        <a:extLst>
                          <a:ext uri="{FF2B5EF4-FFF2-40B4-BE49-F238E27FC236}">
                            <a16:creationId xmlns:a16="http://schemas.microsoft.com/office/drawing/2014/main" id="{CE9B36A6-BD85-582C-6F04-A74EBCC4CA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5298" y="5534077"/>
                        <a:ext cx="173912" cy="136300"/>
                      </a:xfrm>
                      <a:custGeom>
                        <a:avLst/>
                        <a:gdLst>
                          <a:gd name="connsiteX0" fmla="*/ 173805 w 173912"/>
                          <a:gd name="connsiteY0" fmla="*/ 54435 h 136300"/>
                          <a:gd name="connsiteX1" fmla="*/ 98797 w 173912"/>
                          <a:gd name="connsiteY1" fmla="*/ 96547 h 136300"/>
                          <a:gd name="connsiteX2" fmla="*/ 32897 w 173912"/>
                          <a:gd name="connsiteY2" fmla="*/ 136301 h 136300"/>
                          <a:gd name="connsiteX3" fmla="*/ 0 w 173912"/>
                          <a:gd name="connsiteY3" fmla="*/ 84759 h 136300"/>
                          <a:gd name="connsiteX4" fmla="*/ 69222 w 173912"/>
                          <a:gd name="connsiteY4" fmla="*/ 42862 h 136300"/>
                          <a:gd name="connsiteX5" fmla="*/ 145730 w 173912"/>
                          <a:gd name="connsiteY5" fmla="*/ 0 h 136300"/>
                          <a:gd name="connsiteX6" fmla="*/ 173912 w 173912"/>
                          <a:gd name="connsiteY6" fmla="*/ 54435 h 1363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3912" h="136300">
                            <a:moveTo>
                              <a:pt x="173805" y="54435"/>
                            </a:moveTo>
                            <a:lnTo>
                              <a:pt x="98797" y="96547"/>
                            </a:lnTo>
                            <a:lnTo>
                              <a:pt x="32897" y="136301"/>
                            </a:lnTo>
                            <a:lnTo>
                              <a:pt x="0" y="84759"/>
                            </a:lnTo>
                            <a:cubicBezTo>
                              <a:pt x="13823" y="75651"/>
                              <a:pt x="54220" y="51541"/>
                              <a:pt x="69222" y="42862"/>
                            </a:cubicBezTo>
                            <a:lnTo>
                              <a:pt x="145730" y="0"/>
                            </a:lnTo>
                            <a:lnTo>
                              <a:pt x="173912" y="5443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4" name="Freeform: Shape 1663">
                        <a:extLst>
                          <a:ext uri="{FF2B5EF4-FFF2-40B4-BE49-F238E27FC236}">
                            <a16:creationId xmlns:a16="http://schemas.microsoft.com/office/drawing/2014/main" id="{48987706-F928-F78D-7944-D69B8C0689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21125" y="5626230"/>
                        <a:ext cx="165768" cy="131585"/>
                      </a:xfrm>
                      <a:custGeom>
                        <a:avLst/>
                        <a:gdLst>
                          <a:gd name="connsiteX0" fmla="*/ 165768 w 165768"/>
                          <a:gd name="connsiteY0" fmla="*/ 54328 h 131585"/>
                          <a:gd name="connsiteX1" fmla="*/ 95046 w 165768"/>
                          <a:gd name="connsiteY1" fmla="*/ 93868 h 131585"/>
                          <a:gd name="connsiteX2" fmla="*/ 33004 w 165768"/>
                          <a:gd name="connsiteY2" fmla="*/ 131586 h 131585"/>
                          <a:gd name="connsiteX3" fmla="*/ 0 w 165768"/>
                          <a:gd name="connsiteY3" fmla="*/ 80045 h 131585"/>
                          <a:gd name="connsiteX4" fmla="*/ 65150 w 165768"/>
                          <a:gd name="connsiteY4" fmla="*/ 40397 h 131585"/>
                          <a:gd name="connsiteX5" fmla="*/ 137480 w 165768"/>
                          <a:gd name="connsiteY5" fmla="*/ 0 h 131585"/>
                          <a:gd name="connsiteX6" fmla="*/ 165768 w 165768"/>
                          <a:gd name="connsiteY6" fmla="*/ 54328 h 1315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5768" h="131585">
                            <a:moveTo>
                              <a:pt x="165768" y="54328"/>
                            </a:moveTo>
                            <a:lnTo>
                              <a:pt x="95046" y="93868"/>
                            </a:lnTo>
                            <a:cubicBezTo>
                              <a:pt x="81330" y="101904"/>
                              <a:pt x="45005" y="123657"/>
                              <a:pt x="33004" y="131586"/>
                            </a:cubicBezTo>
                            <a:lnTo>
                              <a:pt x="0" y="80045"/>
                            </a:lnTo>
                            <a:cubicBezTo>
                              <a:pt x="12966" y="71472"/>
                              <a:pt x="51006" y="48541"/>
                              <a:pt x="65150" y="40397"/>
                            </a:cubicBezTo>
                            <a:lnTo>
                              <a:pt x="137480" y="0"/>
                            </a:lnTo>
                            <a:lnTo>
                              <a:pt x="165768" y="5432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5" name="Freeform: Shape 1664">
                        <a:extLst>
                          <a:ext uri="{FF2B5EF4-FFF2-40B4-BE49-F238E27FC236}">
                            <a16:creationId xmlns:a16="http://schemas.microsoft.com/office/drawing/2014/main" id="{6CD728F8-6D1D-CF30-1FF9-3CD9781EA2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5000" y="6137251"/>
                        <a:ext cx="114119" cy="72114"/>
                      </a:xfrm>
                      <a:custGeom>
                        <a:avLst/>
                        <a:gdLst>
                          <a:gd name="connsiteX0" fmla="*/ 105547 w 114119"/>
                          <a:gd name="connsiteY0" fmla="*/ 72115 h 72114"/>
                          <a:gd name="connsiteX1" fmla="*/ 50148 w 114119"/>
                          <a:gd name="connsiteY1" fmla="*/ 63971 h 72114"/>
                          <a:gd name="connsiteX2" fmla="*/ 0 w 114119"/>
                          <a:gd name="connsiteY2" fmla="*/ 60543 h 72114"/>
                          <a:gd name="connsiteX3" fmla="*/ 2893 w 114119"/>
                          <a:gd name="connsiteY3" fmla="*/ 0 h 72114"/>
                          <a:gd name="connsiteX4" fmla="*/ 56470 w 114119"/>
                          <a:gd name="connsiteY4" fmla="*/ 3000 h 72114"/>
                          <a:gd name="connsiteX5" fmla="*/ 114120 w 114119"/>
                          <a:gd name="connsiteY5" fmla="*/ 11037 h 72114"/>
                          <a:gd name="connsiteX6" fmla="*/ 105655 w 114119"/>
                          <a:gd name="connsiteY6" fmla="*/ 72115 h 72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119" h="72114">
                            <a:moveTo>
                              <a:pt x="105547" y="72115"/>
                            </a:moveTo>
                            <a:cubicBezTo>
                              <a:pt x="33539" y="63435"/>
                              <a:pt x="66543" y="65579"/>
                              <a:pt x="50148" y="63971"/>
                            </a:cubicBezTo>
                            <a:cubicBezTo>
                              <a:pt x="39219" y="62900"/>
                              <a:pt x="9965" y="60649"/>
                              <a:pt x="0" y="60543"/>
                            </a:cubicBezTo>
                            <a:lnTo>
                              <a:pt x="2893" y="0"/>
                            </a:lnTo>
                            <a:cubicBezTo>
                              <a:pt x="13823" y="0"/>
                              <a:pt x="45112" y="2036"/>
                              <a:pt x="56470" y="3000"/>
                            </a:cubicBezTo>
                            <a:cubicBezTo>
                              <a:pt x="72008" y="4393"/>
                              <a:pt x="38683" y="2572"/>
                              <a:pt x="114120" y="11037"/>
                            </a:cubicBezTo>
                            <a:lnTo>
                              <a:pt x="105655" y="7211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6" name="Freeform: Shape 1665">
                        <a:extLst>
                          <a:ext uri="{FF2B5EF4-FFF2-40B4-BE49-F238E27FC236}">
                            <a16:creationId xmlns:a16="http://schemas.microsoft.com/office/drawing/2014/main" id="{E8ECF112-8D5A-33F1-91D8-BFFBDE66E2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9320" y="6240226"/>
                        <a:ext cx="105118" cy="72758"/>
                      </a:xfrm>
                      <a:custGeom>
                        <a:avLst/>
                        <a:gdLst>
                          <a:gd name="connsiteX0" fmla="*/ 95903 w 105118"/>
                          <a:gd name="connsiteY0" fmla="*/ 72651 h 72758"/>
                          <a:gd name="connsiteX1" fmla="*/ 45648 w 105118"/>
                          <a:gd name="connsiteY1" fmla="*/ 64079 h 72758"/>
                          <a:gd name="connsiteX2" fmla="*/ 0 w 105118"/>
                          <a:gd name="connsiteY2" fmla="*/ 60650 h 72758"/>
                          <a:gd name="connsiteX3" fmla="*/ 3536 w 105118"/>
                          <a:gd name="connsiteY3" fmla="*/ 0 h 72758"/>
                          <a:gd name="connsiteX4" fmla="*/ 52506 w 105118"/>
                          <a:gd name="connsiteY4" fmla="*/ 3322 h 72758"/>
                          <a:gd name="connsiteX5" fmla="*/ 105119 w 105118"/>
                          <a:gd name="connsiteY5" fmla="*/ 11894 h 72758"/>
                          <a:gd name="connsiteX6" fmla="*/ 95903 w 105118"/>
                          <a:gd name="connsiteY6" fmla="*/ 72758 h 72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5118" h="72758">
                            <a:moveTo>
                              <a:pt x="95903" y="72651"/>
                            </a:moveTo>
                            <a:cubicBezTo>
                              <a:pt x="29789" y="63650"/>
                              <a:pt x="61614" y="65793"/>
                              <a:pt x="45648" y="64079"/>
                            </a:cubicBezTo>
                            <a:cubicBezTo>
                              <a:pt x="35683" y="63114"/>
                              <a:pt x="9108" y="60757"/>
                              <a:pt x="0" y="60650"/>
                            </a:cubicBezTo>
                            <a:lnTo>
                              <a:pt x="3536" y="0"/>
                            </a:lnTo>
                            <a:cubicBezTo>
                              <a:pt x="13501" y="0"/>
                              <a:pt x="42005" y="2250"/>
                              <a:pt x="52506" y="3322"/>
                            </a:cubicBezTo>
                            <a:cubicBezTo>
                              <a:pt x="67722" y="4822"/>
                              <a:pt x="35361" y="2893"/>
                              <a:pt x="105119" y="11894"/>
                            </a:cubicBezTo>
                            <a:lnTo>
                              <a:pt x="95903" y="7275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7" name="Freeform: Shape 1666">
                        <a:extLst>
                          <a:ext uri="{FF2B5EF4-FFF2-40B4-BE49-F238E27FC236}">
                            <a16:creationId xmlns:a16="http://schemas.microsoft.com/office/drawing/2014/main" id="{05CB28F0-2683-B9C2-B3A3-0BA6902584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9607" y="6034790"/>
                        <a:ext cx="122477" cy="70635"/>
                      </a:xfrm>
                      <a:custGeom>
                        <a:avLst/>
                        <a:gdLst>
                          <a:gd name="connsiteX0" fmla="*/ 115084 w 122477"/>
                          <a:gd name="connsiteY0" fmla="*/ 70635 h 70635"/>
                          <a:gd name="connsiteX1" fmla="*/ 54542 w 122477"/>
                          <a:gd name="connsiteY1" fmla="*/ 63242 h 70635"/>
                          <a:gd name="connsiteX2" fmla="*/ 0 w 122477"/>
                          <a:gd name="connsiteY2" fmla="*/ 60134 h 70635"/>
                          <a:gd name="connsiteX3" fmla="*/ 1607 w 122477"/>
                          <a:gd name="connsiteY3" fmla="*/ 21 h 70635"/>
                          <a:gd name="connsiteX4" fmla="*/ 59792 w 122477"/>
                          <a:gd name="connsiteY4" fmla="*/ 2164 h 70635"/>
                          <a:gd name="connsiteX5" fmla="*/ 122478 w 122477"/>
                          <a:gd name="connsiteY5" fmla="*/ 8808 h 70635"/>
                          <a:gd name="connsiteX6" fmla="*/ 115084 w 122477"/>
                          <a:gd name="connsiteY6" fmla="*/ 70635 h 70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2477" h="70635">
                            <a:moveTo>
                              <a:pt x="115084" y="70635"/>
                            </a:moveTo>
                            <a:cubicBezTo>
                              <a:pt x="37611" y="62813"/>
                              <a:pt x="71258" y="64528"/>
                              <a:pt x="54542" y="63242"/>
                            </a:cubicBezTo>
                            <a:cubicBezTo>
                              <a:pt x="42648" y="62278"/>
                              <a:pt x="10715" y="60242"/>
                              <a:pt x="0" y="60134"/>
                            </a:cubicBezTo>
                            <a:lnTo>
                              <a:pt x="1607" y="21"/>
                            </a:lnTo>
                            <a:cubicBezTo>
                              <a:pt x="13502" y="-194"/>
                              <a:pt x="47362" y="1307"/>
                              <a:pt x="59792" y="2164"/>
                            </a:cubicBezTo>
                            <a:cubicBezTo>
                              <a:pt x="75544" y="3128"/>
                              <a:pt x="41683" y="1949"/>
                              <a:pt x="122478" y="8808"/>
                            </a:cubicBezTo>
                            <a:lnTo>
                              <a:pt x="115084" y="7063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8" name="Freeform: Shape 1667">
                        <a:extLst>
                          <a:ext uri="{FF2B5EF4-FFF2-40B4-BE49-F238E27FC236}">
                            <a16:creationId xmlns:a16="http://schemas.microsoft.com/office/drawing/2014/main" id="{6E69DE83-AFD9-CED2-50B4-9D2803BF63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0357" y="5921334"/>
                        <a:ext cx="129528" cy="78544"/>
                      </a:xfrm>
                      <a:custGeom>
                        <a:avLst/>
                        <a:gdLst>
                          <a:gd name="connsiteX0" fmla="*/ 126228 w 129528"/>
                          <a:gd name="connsiteY0" fmla="*/ 78544 h 78544"/>
                          <a:gd name="connsiteX1" fmla="*/ 60435 w 129528"/>
                          <a:gd name="connsiteY1" fmla="*/ 73401 h 78544"/>
                          <a:gd name="connsiteX2" fmla="*/ 1286 w 129528"/>
                          <a:gd name="connsiteY2" fmla="*/ 72115 h 78544"/>
                          <a:gd name="connsiteX3" fmla="*/ 750 w 129528"/>
                          <a:gd name="connsiteY3" fmla="*/ 43612 h 78544"/>
                          <a:gd name="connsiteX4" fmla="*/ 0 w 129528"/>
                          <a:gd name="connsiteY4" fmla="*/ 29039 h 78544"/>
                          <a:gd name="connsiteX5" fmla="*/ 61185 w 129528"/>
                          <a:gd name="connsiteY5" fmla="*/ 13073 h 78544"/>
                          <a:gd name="connsiteX6" fmla="*/ 128157 w 129528"/>
                          <a:gd name="connsiteY6" fmla="*/ 0 h 78544"/>
                          <a:gd name="connsiteX7" fmla="*/ 129336 w 129528"/>
                          <a:gd name="connsiteY7" fmla="*/ 28717 h 78544"/>
                          <a:gd name="connsiteX8" fmla="*/ 128586 w 129528"/>
                          <a:gd name="connsiteY8" fmla="*/ 45969 h 78544"/>
                          <a:gd name="connsiteX9" fmla="*/ 126121 w 129528"/>
                          <a:gd name="connsiteY9" fmla="*/ 78437 h 78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9528" h="78544">
                            <a:moveTo>
                              <a:pt x="126228" y="78544"/>
                            </a:moveTo>
                            <a:cubicBezTo>
                              <a:pt x="43398" y="73508"/>
                              <a:pt x="77258" y="74151"/>
                              <a:pt x="60435" y="73401"/>
                            </a:cubicBezTo>
                            <a:cubicBezTo>
                              <a:pt x="47577" y="72865"/>
                              <a:pt x="12966" y="71901"/>
                              <a:pt x="1286" y="72115"/>
                            </a:cubicBezTo>
                            <a:lnTo>
                              <a:pt x="750" y="43612"/>
                            </a:lnTo>
                            <a:lnTo>
                              <a:pt x="0" y="29039"/>
                            </a:lnTo>
                            <a:lnTo>
                              <a:pt x="61185" y="13073"/>
                            </a:lnTo>
                            <a:lnTo>
                              <a:pt x="128157" y="0"/>
                            </a:lnTo>
                            <a:cubicBezTo>
                              <a:pt x="129229" y="9537"/>
                              <a:pt x="129871" y="21859"/>
                              <a:pt x="129336" y="28717"/>
                            </a:cubicBezTo>
                            <a:lnTo>
                              <a:pt x="128586" y="45969"/>
                            </a:lnTo>
                            <a:lnTo>
                              <a:pt x="126121" y="784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65" name="Graphic 9">
                      <a:extLst>
                        <a:ext uri="{FF2B5EF4-FFF2-40B4-BE49-F238E27FC236}">
                          <a16:creationId xmlns:a16="http://schemas.microsoft.com/office/drawing/2014/main" id="{193FB31F-C10D-D0B1-D64E-81EEF9B0DE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87503" y="5406563"/>
                      <a:ext cx="422489" cy="937175"/>
                      <a:chOff x="4587503" y="5406563"/>
                      <a:chExt cx="422489" cy="937175"/>
                    </a:xfrm>
                  </p:grpSpPr>
                  <p:sp>
                    <p:nvSpPr>
                      <p:cNvPr id="266" name="Freeform: Shape 265">
                        <a:extLst>
                          <a:ext uri="{FF2B5EF4-FFF2-40B4-BE49-F238E27FC236}">
                            <a16:creationId xmlns:a16="http://schemas.microsoft.com/office/drawing/2014/main" id="{E405C85E-E1E5-344A-4ABF-E43F895DE1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87503" y="5406563"/>
                        <a:ext cx="175840" cy="123335"/>
                      </a:xfrm>
                      <a:custGeom>
                        <a:avLst/>
                        <a:gdLst>
                          <a:gd name="connsiteX0" fmla="*/ 157732 w 175840"/>
                          <a:gd name="connsiteY0" fmla="*/ 0 h 123335"/>
                          <a:gd name="connsiteX1" fmla="*/ 175841 w 175840"/>
                          <a:gd name="connsiteY1" fmla="*/ 35254 h 123335"/>
                          <a:gd name="connsiteX2" fmla="*/ 95046 w 175840"/>
                          <a:gd name="connsiteY2" fmla="*/ 80795 h 123335"/>
                          <a:gd name="connsiteX3" fmla="*/ 77794 w 175840"/>
                          <a:gd name="connsiteY3" fmla="*/ 90974 h 123335"/>
                          <a:gd name="connsiteX4" fmla="*/ 21002 w 175840"/>
                          <a:gd name="connsiteY4" fmla="*/ 123335 h 123335"/>
                          <a:gd name="connsiteX5" fmla="*/ 0 w 175840"/>
                          <a:gd name="connsiteY5" fmla="*/ 90331 h 123335"/>
                          <a:gd name="connsiteX6" fmla="*/ 157732 w 175840"/>
                          <a:gd name="connsiteY6" fmla="*/ 107 h 123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5840" h="123335">
                            <a:moveTo>
                              <a:pt x="157732" y="0"/>
                            </a:moveTo>
                            <a:lnTo>
                              <a:pt x="175841" y="35254"/>
                            </a:lnTo>
                            <a:lnTo>
                              <a:pt x="95046" y="80795"/>
                            </a:lnTo>
                            <a:lnTo>
                              <a:pt x="77794" y="90974"/>
                            </a:lnTo>
                            <a:cubicBezTo>
                              <a:pt x="53899" y="91510"/>
                              <a:pt x="25824" y="113370"/>
                              <a:pt x="21002" y="123335"/>
                            </a:cubicBezTo>
                            <a:lnTo>
                              <a:pt x="0" y="90331"/>
                            </a:lnTo>
                            <a:lnTo>
                              <a:pt x="157732" y="10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7" name="Freeform: Shape 266">
                        <a:extLst>
                          <a:ext uri="{FF2B5EF4-FFF2-40B4-BE49-F238E27FC236}">
                            <a16:creationId xmlns:a16="http://schemas.microsoft.com/office/drawing/2014/main" id="{B21FF5AB-AA03-1430-1D45-27FCD887D4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13839" y="5496251"/>
                        <a:ext cx="97082" cy="78972"/>
                      </a:xfrm>
                      <a:custGeom>
                        <a:avLst/>
                        <a:gdLst>
                          <a:gd name="connsiteX0" fmla="*/ 0 w 97082"/>
                          <a:gd name="connsiteY0" fmla="*/ 43719 h 78972"/>
                          <a:gd name="connsiteX1" fmla="*/ 77580 w 97082"/>
                          <a:gd name="connsiteY1" fmla="*/ 0 h 78972"/>
                          <a:gd name="connsiteX2" fmla="*/ 97082 w 97082"/>
                          <a:gd name="connsiteY2" fmla="*/ 37826 h 78972"/>
                          <a:gd name="connsiteX3" fmla="*/ 23574 w 97082"/>
                          <a:gd name="connsiteY3" fmla="*/ 78973 h 78972"/>
                          <a:gd name="connsiteX4" fmla="*/ 0 w 97082"/>
                          <a:gd name="connsiteY4" fmla="*/ 43719 h 789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7082" h="78972">
                            <a:moveTo>
                              <a:pt x="0" y="43719"/>
                            </a:moveTo>
                            <a:lnTo>
                              <a:pt x="77580" y="0"/>
                            </a:lnTo>
                            <a:lnTo>
                              <a:pt x="97082" y="37826"/>
                            </a:lnTo>
                            <a:lnTo>
                              <a:pt x="23574" y="78973"/>
                            </a:lnTo>
                            <a:lnTo>
                              <a:pt x="0" y="4371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8" name="Freeform: Shape 267">
                        <a:extLst>
                          <a:ext uri="{FF2B5EF4-FFF2-40B4-BE49-F238E27FC236}">
                            <a16:creationId xmlns:a16="http://schemas.microsoft.com/office/drawing/2014/main" id="{7F3DB29B-A322-2CF7-B5A6-F6D7B4EDFE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70095" y="5588511"/>
                        <a:ext cx="88509" cy="75008"/>
                      </a:xfrm>
                      <a:custGeom>
                        <a:avLst/>
                        <a:gdLst>
                          <a:gd name="connsiteX0" fmla="*/ 0 w 88509"/>
                          <a:gd name="connsiteY0" fmla="*/ 38790 h 75008"/>
                          <a:gd name="connsiteX1" fmla="*/ 69008 w 88509"/>
                          <a:gd name="connsiteY1" fmla="*/ 0 h 75008"/>
                          <a:gd name="connsiteX2" fmla="*/ 88510 w 88509"/>
                          <a:gd name="connsiteY2" fmla="*/ 37826 h 75008"/>
                          <a:gd name="connsiteX3" fmla="*/ 22074 w 88509"/>
                          <a:gd name="connsiteY3" fmla="*/ 75008 h 75008"/>
                          <a:gd name="connsiteX4" fmla="*/ 0 w 88509"/>
                          <a:gd name="connsiteY4" fmla="*/ 38790 h 75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509" h="75008">
                            <a:moveTo>
                              <a:pt x="0" y="38790"/>
                            </a:moveTo>
                            <a:lnTo>
                              <a:pt x="69008" y="0"/>
                            </a:lnTo>
                            <a:lnTo>
                              <a:pt x="88510" y="37826"/>
                            </a:lnTo>
                            <a:lnTo>
                              <a:pt x="22074" y="75008"/>
                            </a:lnTo>
                            <a:lnTo>
                              <a:pt x="0" y="3879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9" name="Freeform: Shape 268">
                        <a:extLst>
                          <a:ext uri="{FF2B5EF4-FFF2-40B4-BE49-F238E27FC236}">
                            <a16:creationId xmlns:a16="http://schemas.microsoft.com/office/drawing/2014/main" id="{434E2437-15BF-8AB1-77EF-D1805A8A2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47222" y="5995699"/>
                        <a:ext cx="59363" cy="47898"/>
                      </a:xfrm>
                      <a:custGeom>
                        <a:avLst/>
                        <a:gdLst>
                          <a:gd name="connsiteX0" fmla="*/ 2036 w 59363"/>
                          <a:gd name="connsiteY0" fmla="*/ 0 h 47898"/>
                          <a:gd name="connsiteX1" fmla="*/ 59364 w 59363"/>
                          <a:gd name="connsiteY1" fmla="*/ 4072 h 47898"/>
                          <a:gd name="connsiteX2" fmla="*/ 54970 w 59363"/>
                          <a:gd name="connsiteY2" fmla="*/ 47898 h 47898"/>
                          <a:gd name="connsiteX3" fmla="*/ 0 w 59363"/>
                          <a:gd name="connsiteY3" fmla="*/ 42541 h 47898"/>
                          <a:gd name="connsiteX4" fmla="*/ 2036 w 59363"/>
                          <a:gd name="connsiteY4" fmla="*/ 0 h 478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363" h="47898">
                            <a:moveTo>
                              <a:pt x="2036" y="0"/>
                            </a:moveTo>
                            <a:lnTo>
                              <a:pt x="59364" y="4072"/>
                            </a:lnTo>
                            <a:lnTo>
                              <a:pt x="54970" y="47898"/>
                            </a:lnTo>
                            <a:cubicBezTo>
                              <a:pt x="16716" y="44577"/>
                              <a:pt x="4179" y="43184"/>
                              <a:pt x="0" y="42541"/>
                            </a:cubicBezTo>
                            <a:lnTo>
                              <a:pt x="2036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70" name="Freeform: Shape 269">
                        <a:extLst>
                          <a:ext uri="{FF2B5EF4-FFF2-40B4-BE49-F238E27FC236}">
                            <a16:creationId xmlns:a16="http://schemas.microsoft.com/office/drawing/2014/main" id="{FB65B4B7-44B2-B7DF-99AF-B46985C66A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3672" y="5680557"/>
                        <a:ext cx="82937" cy="72114"/>
                      </a:xfrm>
                      <a:custGeom>
                        <a:avLst/>
                        <a:gdLst>
                          <a:gd name="connsiteX0" fmla="*/ 0 w 82937"/>
                          <a:gd name="connsiteY0" fmla="*/ 35575 h 72114"/>
                          <a:gd name="connsiteX1" fmla="*/ 63221 w 82937"/>
                          <a:gd name="connsiteY1" fmla="*/ 0 h 72114"/>
                          <a:gd name="connsiteX2" fmla="*/ 82938 w 82937"/>
                          <a:gd name="connsiteY2" fmla="*/ 37826 h 72114"/>
                          <a:gd name="connsiteX3" fmla="*/ 21538 w 82937"/>
                          <a:gd name="connsiteY3" fmla="*/ 72115 h 72114"/>
                          <a:gd name="connsiteX4" fmla="*/ 0 w 82937"/>
                          <a:gd name="connsiteY4" fmla="*/ 35575 h 72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937" h="72114">
                            <a:moveTo>
                              <a:pt x="0" y="35575"/>
                            </a:moveTo>
                            <a:lnTo>
                              <a:pt x="63221" y="0"/>
                            </a:lnTo>
                            <a:lnTo>
                              <a:pt x="82938" y="37826"/>
                            </a:lnTo>
                            <a:lnTo>
                              <a:pt x="21538" y="72115"/>
                            </a:lnTo>
                            <a:lnTo>
                              <a:pt x="0" y="3557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71" name="Freeform: Shape 270">
                        <a:extLst>
                          <a:ext uri="{FF2B5EF4-FFF2-40B4-BE49-F238E27FC236}">
                            <a16:creationId xmlns:a16="http://schemas.microsoft.com/office/drawing/2014/main" id="{6D68E452-5408-88D7-4D6A-6D80DB761B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76392" y="5772496"/>
                        <a:ext cx="78330" cy="69436"/>
                      </a:xfrm>
                      <a:custGeom>
                        <a:avLst/>
                        <a:gdLst>
                          <a:gd name="connsiteX0" fmla="*/ 0 w 78330"/>
                          <a:gd name="connsiteY0" fmla="*/ 32897 h 69436"/>
                          <a:gd name="connsiteX1" fmla="*/ 58507 w 78330"/>
                          <a:gd name="connsiteY1" fmla="*/ 0 h 69436"/>
                          <a:gd name="connsiteX2" fmla="*/ 78330 w 78330"/>
                          <a:gd name="connsiteY2" fmla="*/ 37504 h 69436"/>
                          <a:gd name="connsiteX3" fmla="*/ 21645 w 78330"/>
                          <a:gd name="connsiteY3" fmla="*/ 69436 h 69436"/>
                          <a:gd name="connsiteX4" fmla="*/ 0 w 78330"/>
                          <a:gd name="connsiteY4" fmla="*/ 32897 h 694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330" h="69436">
                            <a:moveTo>
                              <a:pt x="0" y="32897"/>
                            </a:moveTo>
                            <a:lnTo>
                              <a:pt x="58507" y="0"/>
                            </a:lnTo>
                            <a:lnTo>
                              <a:pt x="78330" y="37504"/>
                            </a:lnTo>
                            <a:lnTo>
                              <a:pt x="21645" y="69436"/>
                            </a:lnTo>
                            <a:lnTo>
                              <a:pt x="0" y="3289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9" name="Freeform: Shape 328">
                        <a:extLst>
                          <a:ext uri="{FF2B5EF4-FFF2-40B4-BE49-F238E27FC236}">
                            <a16:creationId xmlns:a16="http://schemas.microsoft.com/office/drawing/2014/main" id="{44428B2A-8789-5D2F-AA86-A11F8A60A9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4792" y="6099425"/>
                        <a:ext cx="59899" cy="48969"/>
                      </a:xfrm>
                      <a:custGeom>
                        <a:avLst/>
                        <a:gdLst>
                          <a:gd name="connsiteX0" fmla="*/ 7286 w 59899"/>
                          <a:gd name="connsiteY0" fmla="*/ 0 h 48969"/>
                          <a:gd name="connsiteX1" fmla="*/ 59899 w 59899"/>
                          <a:gd name="connsiteY1" fmla="*/ 6108 h 48969"/>
                          <a:gd name="connsiteX2" fmla="*/ 54220 w 59899"/>
                          <a:gd name="connsiteY2" fmla="*/ 48970 h 48969"/>
                          <a:gd name="connsiteX3" fmla="*/ 0 w 59899"/>
                          <a:gd name="connsiteY3" fmla="*/ 41255 h 48969"/>
                          <a:gd name="connsiteX4" fmla="*/ 7179 w 59899"/>
                          <a:gd name="connsiteY4" fmla="*/ 0 h 489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9899" h="48969">
                            <a:moveTo>
                              <a:pt x="7286" y="0"/>
                            </a:moveTo>
                            <a:cubicBezTo>
                              <a:pt x="11037" y="750"/>
                              <a:pt x="22502" y="2250"/>
                              <a:pt x="59899" y="6108"/>
                            </a:cubicBezTo>
                            <a:lnTo>
                              <a:pt x="54220" y="48970"/>
                            </a:lnTo>
                            <a:cubicBezTo>
                              <a:pt x="-13287" y="41362"/>
                              <a:pt x="6215" y="42112"/>
                              <a:pt x="0" y="41255"/>
                            </a:cubicBezTo>
                            <a:cubicBezTo>
                              <a:pt x="2893" y="27968"/>
                              <a:pt x="5358" y="14252"/>
                              <a:pt x="7179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30" name="Freeform: Shape 329">
                        <a:extLst>
                          <a:ext uri="{FF2B5EF4-FFF2-40B4-BE49-F238E27FC236}">
                            <a16:creationId xmlns:a16="http://schemas.microsoft.com/office/drawing/2014/main" id="{D6957268-D2D8-7C2C-00D8-E164617E87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9434" y="5862935"/>
                        <a:ext cx="79080" cy="70079"/>
                      </a:xfrm>
                      <a:custGeom>
                        <a:avLst/>
                        <a:gdLst>
                          <a:gd name="connsiteX0" fmla="*/ 107 w 79080"/>
                          <a:gd name="connsiteY0" fmla="*/ 31504 h 70079"/>
                          <a:gd name="connsiteX1" fmla="*/ 53792 w 79080"/>
                          <a:gd name="connsiteY1" fmla="*/ 0 h 70079"/>
                          <a:gd name="connsiteX2" fmla="*/ 64614 w 79080"/>
                          <a:gd name="connsiteY2" fmla="*/ 19395 h 70079"/>
                          <a:gd name="connsiteX3" fmla="*/ 79080 w 79080"/>
                          <a:gd name="connsiteY3" fmla="*/ 58399 h 70079"/>
                          <a:gd name="connsiteX4" fmla="*/ 19609 w 79080"/>
                          <a:gd name="connsiteY4" fmla="*/ 70079 h 70079"/>
                          <a:gd name="connsiteX5" fmla="*/ 11573 w 79080"/>
                          <a:gd name="connsiteY5" fmla="*/ 49827 h 70079"/>
                          <a:gd name="connsiteX6" fmla="*/ 0 w 79080"/>
                          <a:gd name="connsiteY6" fmla="*/ 31504 h 70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9080" h="70079">
                            <a:moveTo>
                              <a:pt x="107" y="31504"/>
                            </a:moveTo>
                            <a:lnTo>
                              <a:pt x="53792" y="0"/>
                            </a:lnTo>
                            <a:lnTo>
                              <a:pt x="64614" y="19395"/>
                            </a:lnTo>
                            <a:cubicBezTo>
                              <a:pt x="72865" y="30968"/>
                              <a:pt x="76937" y="44576"/>
                              <a:pt x="79080" y="58399"/>
                            </a:cubicBezTo>
                            <a:lnTo>
                              <a:pt x="19609" y="70079"/>
                            </a:lnTo>
                            <a:cubicBezTo>
                              <a:pt x="19609" y="62578"/>
                              <a:pt x="16395" y="55721"/>
                              <a:pt x="11573" y="49827"/>
                            </a:cubicBezTo>
                            <a:lnTo>
                              <a:pt x="0" y="3150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31" name="Freeform: Shape 330">
                        <a:extLst>
                          <a:ext uri="{FF2B5EF4-FFF2-40B4-BE49-F238E27FC236}">
                            <a16:creationId xmlns:a16="http://schemas.microsoft.com/office/drawing/2014/main" id="{DC482B24-AE64-211C-F168-7109575FA7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67284" y="6300876"/>
                        <a:ext cx="97939" cy="42861"/>
                      </a:xfrm>
                      <a:custGeom>
                        <a:avLst/>
                        <a:gdLst>
                          <a:gd name="connsiteX0" fmla="*/ 0 w 97939"/>
                          <a:gd name="connsiteY0" fmla="*/ 32360 h 42861"/>
                          <a:gd name="connsiteX1" fmla="*/ 2036 w 97939"/>
                          <a:gd name="connsiteY1" fmla="*/ 0 h 42861"/>
                          <a:gd name="connsiteX2" fmla="*/ 47684 w 97939"/>
                          <a:gd name="connsiteY2" fmla="*/ 3429 h 42861"/>
                          <a:gd name="connsiteX3" fmla="*/ 97939 w 97939"/>
                          <a:gd name="connsiteY3" fmla="*/ 12001 h 42861"/>
                          <a:gd name="connsiteX4" fmla="*/ 93117 w 97939"/>
                          <a:gd name="connsiteY4" fmla="*/ 42862 h 42861"/>
                          <a:gd name="connsiteX5" fmla="*/ 0 w 97939"/>
                          <a:gd name="connsiteY5" fmla="*/ 32360 h 42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7939" h="42861">
                            <a:moveTo>
                              <a:pt x="0" y="32360"/>
                            </a:moveTo>
                            <a:lnTo>
                              <a:pt x="2036" y="0"/>
                            </a:lnTo>
                            <a:cubicBezTo>
                              <a:pt x="11144" y="107"/>
                              <a:pt x="37719" y="2357"/>
                              <a:pt x="47684" y="3429"/>
                            </a:cubicBezTo>
                            <a:cubicBezTo>
                              <a:pt x="63757" y="5250"/>
                              <a:pt x="31932" y="3000"/>
                              <a:pt x="97939" y="12001"/>
                            </a:cubicBezTo>
                            <a:lnTo>
                              <a:pt x="93117" y="42862"/>
                            </a:lnTo>
                            <a:lnTo>
                              <a:pt x="0" y="3236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32" name="Freeform: Shape 331">
                        <a:extLst>
                          <a:ext uri="{FF2B5EF4-FFF2-40B4-BE49-F238E27FC236}">
                            <a16:creationId xmlns:a16="http://schemas.microsoft.com/office/drawing/2014/main" id="{F72A4BF7-E76E-BD05-5B87-08E6EF1E21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85179" y="6200472"/>
                        <a:ext cx="95474" cy="51434"/>
                      </a:xfrm>
                      <a:custGeom>
                        <a:avLst/>
                        <a:gdLst>
                          <a:gd name="connsiteX0" fmla="*/ 36647 w 95474"/>
                          <a:gd name="connsiteY0" fmla="*/ 42968 h 51434"/>
                          <a:gd name="connsiteX1" fmla="*/ 0 w 95474"/>
                          <a:gd name="connsiteY1" fmla="*/ 40183 h 51434"/>
                          <a:gd name="connsiteX2" fmla="*/ 13716 w 95474"/>
                          <a:gd name="connsiteY2" fmla="*/ 35575 h 51434"/>
                          <a:gd name="connsiteX3" fmla="*/ 32254 w 95474"/>
                          <a:gd name="connsiteY3" fmla="*/ 0 h 51434"/>
                          <a:gd name="connsiteX4" fmla="*/ 40076 w 95474"/>
                          <a:gd name="connsiteY4" fmla="*/ 643 h 51434"/>
                          <a:gd name="connsiteX5" fmla="*/ 95475 w 95474"/>
                          <a:gd name="connsiteY5" fmla="*/ 8786 h 51434"/>
                          <a:gd name="connsiteX6" fmla="*/ 89260 w 95474"/>
                          <a:gd name="connsiteY6" fmla="*/ 51434 h 51434"/>
                          <a:gd name="connsiteX7" fmla="*/ 36647 w 95474"/>
                          <a:gd name="connsiteY7" fmla="*/ 42862 h 514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5474" h="51434">
                            <a:moveTo>
                              <a:pt x="36647" y="42968"/>
                            </a:moveTo>
                            <a:lnTo>
                              <a:pt x="0" y="40183"/>
                            </a:lnTo>
                            <a:cubicBezTo>
                              <a:pt x="6108" y="38897"/>
                              <a:pt x="12323" y="37504"/>
                              <a:pt x="13716" y="35575"/>
                            </a:cubicBezTo>
                            <a:cubicBezTo>
                              <a:pt x="20467" y="26467"/>
                              <a:pt x="26682" y="14251"/>
                              <a:pt x="32254" y="0"/>
                            </a:cubicBezTo>
                            <a:lnTo>
                              <a:pt x="40076" y="643"/>
                            </a:lnTo>
                            <a:cubicBezTo>
                              <a:pt x="56578" y="2250"/>
                              <a:pt x="23574" y="107"/>
                              <a:pt x="95475" y="8786"/>
                            </a:cubicBezTo>
                            <a:lnTo>
                              <a:pt x="89260" y="51434"/>
                            </a:lnTo>
                            <a:cubicBezTo>
                              <a:pt x="19502" y="42433"/>
                              <a:pt x="51863" y="44362"/>
                              <a:pt x="36647" y="42862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333" name="Graphic 9">
                        <a:extLst>
                          <a:ext uri="{FF2B5EF4-FFF2-40B4-BE49-F238E27FC236}">
                            <a16:creationId xmlns:a16="http://schemas.microsoft.com/office/drawing/2014/main" id="{49AA1C36-F984-89C8-E83E-406745B6B32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65298" y="5441709"/>
                        <a:ext cx="344695" cy="871168"/>
                        <a:chOff x="4665298" y="5441709"/>
                        <a:chExt cx="344695" cy="871168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334" name="Freeform: Shape 333">
                          <a:extLst>
                            <a:ext uri="{FF2B5EF4-FFF2-40B4-BE49-F238E27FC236}">
                              <a16:creationId xmlns:a16="http://schemas.microsoft.com/office/drawing/2014/main" id="{774DEA0C-1F1E-4E37-AE35-DB439A9A48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98038" y="5810000"/>
                          <a:ext cx="85187" cy="84437"/>
                        </a:xfrm>
                        <a:custGeom>
                          <a:avLst/>
                          <a:gdLst>
                            <a:gd name="connsiteX0" fmla="*/ 0 w 85187"/>
                            <a:gd name="connsiteY0" fmla="*/ 31932 h 84437"/>
                            <a:gd name="connsiteX1" fmla="*/ 56685 w 85187"/>
                            <a:gd name="connsiteY1" fmla="*/ 0 h 84437"/>
                            <a:gd name="connsiteX2" fmla="*/ 85188 w 85187"/>
                            <a:gd name="connsiteY2" fmla="*/ 52934 h 84437"/>
                            <a:gd name="connsiteX3" fmla="*/ 31504 w 85187"/>
                            <a:gd name="connsiteY3" fmla="*/ 84438 h 84437"/>
                            <a:gd name="connsiteX4" fmla="*/ 0 w 85187"/>
                            <a:gd name="connsiteY4" fmla="*/ 31932 h 84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87" h="84437">
                              <a:moveTo>
                                <a:pt x="0" y="31932"/>
                              </a:moveTo>
                              <a:lnTo>
                                <a:pt x="56685" y="0"/>
                              </a:lnTo>
                              <a:lnTo>
                                <a:pt x="85188" y="52934"/>
                              </a:lnTo>
                              <a:lnTo>
                                <a:pt x="31504" y="84438"/>
                              </a:lnTo>
                              <a:lnTo>
                                <a:pt x="0" y="3193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40" name="Freeform: Shape 339">
                          <a:extLst>
                            <a:ext uri="{FF2B5EF4-FFF2-40B4-BE49-F238E27FC236}">
                              <a16:creationId xmlns:a16="http://schemas.microsoft.com/office/drawing/2014/main" id="{38469784-6CC5-F4D1-5DC4-1CA0ADB633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45211" y="5718383"/>
                          <a:ext cx="89688" cy="87009"/>
                        </a:xfrm>
                        <a:custGeom>
                          <a:avLst/>
                          <a:gdLst>
                            <a:gd name="connsiteX0" fmla="*/ 0 w 89688"/>
                            <a:gd name="connsiteY0" fmla="*/ 34289 h 87009"/>
                            <a:gd name="connsiteX1" fmla="*/ 61400 w 89688"/>
                            <a:gd name="connsiteY1" fmla="*/ 0 h 87009"/>
                            <a:gd name="connsiteX2" fmla="*/ 89688 w 89688"/>
                            <a:gd name="connsiteY2" fmla="*/ 54113 h 87009"/>
                            <a:gd name="connsiteX3" fmla="*/ 31182 w 89688"/>
                            <a:gd name="connsiteY3" fmla="*/ 87010 h 87009"/>
                            <a:gd name="connsiteX4" fmla="*/ 0 w 89688"/>
                            <a:gd name="connsiteY4" fmla="*/ 34289 h 870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688" h="87009">
                              <a:moveTo>
                                <a:pt x="0" y="34289"/>
                              </a:moveTo>
                              <a:lnTo>
                                <a:pt x="61400" y="0"/>
                              </a:lnTo>
                              <a:lnTo>
                                <a:pt x="89688" y="54113"/>
                              </a:lnTo>
                              <a:lnTo>
                                <a:pt x="31182" y="87010"/>
                              </a:lnTo>
                              <a:lnTo>
                                <a:pt x="0" y="3428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41" name="Freeform: Shape 340">
                          <a:extLst>
                            <a:ext uri="{FF2B5EF4-FFF2-40B4-BE49-F238E27FC236}">
                              <a16:creationId xmlns:a16="http://schemas.microsoft.com/office/drawing/2014/main" id="{28E864AA-EF92-BD80-2380-D8F90B1921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65298" y="5441709"/>
                          <a:ext cx="126014" cy="98153"/>
                        </a:xfrm>
                        <a:custGeom>
                          <a:avLst/>
                          <a:gdLst>
                            <a:gd name="connsiteX0" fmla="*/ 15216 w 126014"/>
                            <a:gd name="connsiteY0" fmla="*/ 58614 h 98153"/>
                            <a:gd name="connsiteX1" fmla="*/ 0 w 126014"/>
                            <a:gd name="connsiteY1" fmla="*/ 55721 h 98153"/>
                            <a:gd name="connsiteX2" fmla="*/ 17252 w 126014"/>
                            <a:gd name="connsiteY2" fmla="*/ 45541 h 98153"/>
                            <a:gd name="connsiteX3" fmla="*/ 98047 w 126014"/>
                            <a:gd name="connsiteY3" fmla="*/ 0 h 98153"/>
                            <a:gd name="connsiteX4" fmla="*/ 126014 w 126014"/>
                            <a:gd name="connsiteY4" fmla="*/ 54434 h 98153"/>
                            <a:gd name="connsiteX5" fmla="*/ 48434 w 126014"/>
                            <a:gd name="connsiteY5" fmla="*/ 98154 h 98153"/>
                            <a:gd name="connsiteX6" fmla="*/ 15216 w 126014"/>
                            <a:gd name="connsiteY6" fmla="*/ 58506 h 9815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6014" h="98153">
                              <a:moveTo>
                                <a:pt x="15216" y="58614"/>
                              </a:moveTo>
                              <a:cubicBezTo>
                                <a:pt x="10501" y="56256"/>
                                <a:pt x="5358" y="55613"/>
                                <a:pt x="0" y="55721"/>
                              </a:cubicBezTo>
                              <a:lnTo>
                                <a:pt x="17252" y="45541"/>
                              </a:lnTo>
                              <a:lnTo>
                                <a:pt x="98047" y="0"/>
                              </a:lnTo>
                              <a:lnTo>
                                <a:pt x="126014" y="54434"/>
                              </a:lnTo>
                              <a:lnTo>
                                <a:pt x="48434" y="98154"/>
                              </a:lnTo>
                              <a:cubicBezTo>
                                <a:pt x="33218" y="76187"/>
                                <a:pt x="21431" y="61935"/>
                                <a:pt x="15216" y="5850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42" name="Freeform: Shape 341">
                          <a:extLst>
                            <a:ext uri="{FF2B5EF4-FFF2-40B4-BE49-F238E27FC236}">
                              <a16:creationId xmlns:a16="http://schemas.microsoft.com/office/drawing/2014/main" id="{521D0E61-8784-6723-81F3-8194A2DD2E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37413" y="5534077"/>
                          <a:ext cx="101689" cy="93224"/>
                        </a:xfrm>
                        <a:custGeom>
                          <a:avLst/>
                          <a:gdLst>
                            <a:gd name="connsiteX0" fmla="*/ 0 w 101689"/>
                            <a:gd name="connsiteY0" fmla="*/ 41147 h 93224"/>
                            <a:gd name="connsiteX1" fmla="*/ 73508 w 101689"/>
                            <a:gd name="connsiteY1" fmla="*/ 0 h 93224"/>
                            <a:gd name="connsiteX2" fmla="*/ 101690 w 101689"/>
                            <a:gd name="connsiteY2" fmla="*/ 54435 h 93224"/>
                            <a:gd name="connsiteX3" fmla="*/ 32682 w 101689"/>
                            <a:gd name="connsiteY3" fmla="*/ 93225 h 93224"/>
                            <a:gd name="connsiteX4" fmla="*/ 0 w 101689"/>
                            <a:gd name="connsiteY4" fmla="*/ 41147 h 9322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01689" h="93224">
                              <a:moveTo>
                                <a:pt x="0" y="41147"/>
                              </a:moveTo>
                              <a:lnTo>
                                <a:pt x="73508" y="0"/>
                              </a:lnTo>
                              <a:lnTo>
                                <a:pt x="101690" y="54435"/>
                              </a:lnTo>
                              <a:lnTo>
                                <a:pt x="32682" y="93225"/>
                              </a:lnTo>
                              <a:lnTo>
                                <a:pt x="0" y="4114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43" name="Freeform: Shape 342">
                          <a:extLst>
                            <a:ext uri="{FF2B5EF4-FFF2-40B4-BE49-F238E27FC236}">
                              <a16:creationId xmlns:a16="http://schemas.microsoft.com/office/drawing/2014/main" id="{523DC199-8D46-F8E0-E5D9-2873CD0350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792169" y="5626337"/>
                          <a:ext cx="94724" cy="89795"/>
                        </a:xfrm>
                        <a:custGeom>
                          <a:avLst/>
                          <a:gdLst>
                            <a:gd name="connsiteX0" fmla="*/ 0 w 94724"/>
                            <a:gd name="connsiteY0" fmla="*/ 37183 h 89795"/>
                            <a:gd name="connsiteX1" fmla="*/ 66436 w 94724"/>
                            <a:gd name="connsiteY1" fmla="*/ 0 h 89795"/>
                            <a:gd name="connsiteX2" fmla="*/ 94725 w 94724"/>
                            <a:gd name="connsiteY2" fmla="*/ 54220 h 89795"/>
                            <a:gd name="connsiteX3" fmla="*/ 31504 w 94724"/>
                            <a:gd name="connsiteY3" fmla="*/ 89796 h 89795"/>
                            <a:gd name="connsiteX4" fmla="*/ 0 w 94724"/>
                            <a:gd name="connsiteY4" fmla="*/ 37183 h 897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4724" h="89795">
                              <a:moveTo>
                                <a:pt x="0" y="37183"/>
                              </a:moveTo>
                              <a:lnTo>
                                <a:pt x="66436" y="0"/>
                              </a:lnTo>
                              <a:lnTo>
                                <a:pt x="94725" y="54220"/>
                              </a:lnTo>
                              <a:lnTo>
                                <a:pt x="31504" y="89796"/>
                              </a:lnTo>
                              <a:lnTo>
                                <a:pt x="0" y="3718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44" name="Freeform: Shape 343">
                          <a:extLst>
                            <a:ext uri="{FF2B5EF4-FFF2-40B4-BE49-F238E27FC236}">
                              <a16:creationId xmlns:a16="http://schemas.microsoft.com/office/drawing/2014/main" id="{A5496657-8C5F-742B-D5D1-CA5382134B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7326" y="6140572"/>
                          <a:ext cx="71686" cy="68793"/>
                        </a:xfrm>
                        <a:custGeom>
                          <a:avLst/>
                          <a:gdLst>
                            <a:gd name="connsiteX0" fmla="*/ 0 w 71686"/>
                            <a:gd name="connsiteY0" fmla="*/ 59900 h 68793"/>
                            <a:gd name="connsiteX1" fmla="*/ 17466 w 71686"/>
                            <a:gd name="connsiteY1" fmla="*/ 0 h 68793"/>
                            <a:gd name="connsiteX2" fmla="*/ 71687 w 71686"/>
                            <a:gd name="connsiteY2" fmla="*/ 7715 h 68793"/>
                            <a:gd name="connsiteX3" fmla="*/ 63221 w 71686"/>
                            <a:gd name="connsiteY3" fmla="*/ 68793 h 68793"/>
                            <a:gd name="connsiteX4" fmla="*/ 7822 w 71686"/>
                            <a:gd name="connsiteY4" fmla="*/ 60649 h 68793"/>
                            <a:gd name="connsiteX5" fmla="*/ 0 w 71686"/>
                            <a:gd name="connsiteY5" fmla="*/ 60006 h 6879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1686" h="68793">
                              <a:moveTo>
                                <a:pt x="0" y="59900"/>
                              </a:moveTo>
                              <a:cubicBezTo>
                                <a:pt x="6858" y="42647"/>
                                <a:pt x="12751" y="22181"/>
                                <a:pt x="17466" y="0"/>
                              </a:cubicBezTo>
                              <a:cubicBezTo>
                                <a:pt x="23681" y="750"/>
                                <a:pt x="4179" y="0"/>
                                <a:pt x="71687" y="7715"/>
                              </a:cubicBezTo>
                              <a:lnTo>
                                <a:pt x="63221" y="68793"/>
                              </a:lnTo>
                              <a:cubicBezTo>
                                <a:pt x="-8787" y="60114"/>
                                <a:pt x="24217" y="62257"/>
                                <a:pt x="7822" y="60649"/>
                              </a:cubicBezTo>
                              <a:lnTo>
                                <a:pt x="0" y="600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45" name="Freeform: Shape 344">
                          <a:extLst>
                            <a:ext uri="{FF2B5EF4-FFF2-40B4-BE49-F238E27FC236}">
                              <a16:creationId xmlns:a16="http://schemas.microsoft.com/office/drawing/2014/main" id="{42A166B3-2E08-40C5-5D39-A6D4573938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69213" y="6240655"/>
                          <a:ext cx="105118" cy="72222"/>
                        </a:xfrm>
                        <a:custGeom>
                          <a:avLst/>
                          <a:gdLst>
                            <a:gd name="connsiteX0" fmla="*/ 45648 w 105118"/>
                            <a:gd name="connsiteY0" fmla="*/ 63650 h 72222"/>
                            <a:gd name="connsiteX1" fmla="*/ 0 w 105118"/>
                            <a:gd name="connsiteY1" fmla="*/ 60221 h 72222"/>
                            <a:gd name="connsiteX2" fmla="*/ 3322 w 105118"/>
                            <a:gd name="connsiteY2" fmla="*/ 4071 h 72222"/>
                            <a:gd name="connsiteX3" fmla="*/ 15859 w 105118"/>
                            <a:gd name="connsiteY3" fmla="*/ 0 h 72222"/>
                            <a:gd name="connsiteX4" fmla="*/ 52506 w 105118"/>
                            <a:gd name="connsiteY4" fmla="*/ 2785 h 72222"/>
                            <a:gd name="connsiteX5" fmla="*/ 105119 w 105118"/>
                            <a:gd name="connsiteY5" fmla="*/ 11358 h 72222"/>
                            <a:gd name="connsiteX6" fmla="*/ 95904 w 105118"/>
                            <a:gd name="connsiteY6" fmla="*/ 72222 h 72222"/>
                            <a:gd name="connsiteX7" fmla="*/ 45648 w 105118"/>
                            <a:gd name="connsiteY7" fmla="*/ 63650 h 722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118" h="72222">
                              <a:moveTo>
                                <a:pt x="45648" y="63650"/>
                              </a:moveTo>
                              <a:cubicBezTo>
                                <a:pt x="35683" y="62685"/>
                                <a:pt x="9108" y="60328"/>
                                <a:pt x="0" y="60221"/>
                              </a:cubicBezTo>
                              <a:lnTo>
                                <a:pt x="3322" y="4071"/>
                              </a:lnTo>
                              <a:cubicBezTo>
                                <a:pt x="4608" y="2464"/>
                                <a:pt x="10180" y="1286"/>
                                <a:pt x="15859" y="0"/>
                              </a:cubicBezTo>
                              <a:lnTo>
                                <a:pt x="52506" y="2785"/>
                              </a:lnTo>
                              <a:cubicBezTo>
                                <a:pt x="67722" y="4286"/>
                                <a:pt x="35361" y="2357"/>
                                <a:pt x="105119" y="11358"/>
                              </a:cubicBezTo>
                              <a:lnTo>
                                <a:pt x="95904" y="72222"/>
                              </a:lnTo>
                              <a:cubicBezTo>
                                <a:pt x="29789" y="63221"/>
                                <a:pt x="61614" y="65364"/>
                                <a:pt x="45648" y="6365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46" name="Freeform: Shape 345">
                          <a:extLst>
                            <a:ext uri="{FF2B5EF4-FFF2-40B4-BE49-F238E27FC236}">
                              <a16:creationId xmlns:a16="http://schemas.microsoft.com/office/drawing/2014/main" id="{747BC43A-7829-ABB5-F8A4-F03C8425C4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2078" y="6038240"/>
                          <a:ext cx="60006" cy="67185"/>
                        </a:xfrm>
                        <a:custGeom>
                          <a:avLst/>
                          <a:gdLst>
                            <a:gd name="connsiteX0" fmla="*/ 4500 w 60006"/>
                            <a:gd name="connsiteY0" fmla="*/ 10286 h 67185"/>
                            <a:gd name="connsiteX1" fmla="*/ 5036 w 60006"/>
                            <a:gd name="connsiteY1" fmla="*/ 0 h 67185"/>
                            <a:gd name="connsiteX2" fmla="*/ 60007 w 60006"/>
                            <a:gd name="connsiteY2" fmla="*/ 5358 h 67185"/>
                            <a:gd name="connsiteX3" fmla="*/ 52613 w 60006"/>
                            <a:gd name="connsiteY3" fmla="*/ 67186 h 67185"/>
                            <a:gd name="connsiteX4" fmla="*/ 0 w 60006"/>
                            <a:gd name="connsiteY4" fmla="*/ 61078 h 67185"/>
                            <a:gd name="connsiteX5" fmla="*/ 4608 w 60006"/>
                            <a:gd name="connsiteY5" fmla="*/ 10286 h 671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0006" h="67185">
                              <a:moveTo>
                                <a:pt x="4500" y="10286"/>
                              </a:moveTo>
                              <a:lnTo>
                                <a:pt x="5036" y="0"/>
                              </a:lnTo>
                              <a:cubicBezTo>
                                <a:pt x="9322" y="643"/>
                                <a:pt x="21752" y="2036"/>
                                <a:pt x="60007" y="5358"/>
                              </a:cubicBezTo>
                              <a:lnTo>
                                <a:pt x="52613" y="67186"/>
                              </a:lnTo>
                              <a:cubicBezTo>
                                <a:pt x="15216" y="63435"/>
                                <a:pt x="3750" y="61828"/>
                                <a:pt x="0" y="61078"/>
                              </a:cubicBezTo>
                              <a:cubicBezTo>
                                <a:pt x="2250" y="44469"/>
                                <a:pt x="3965" y="27324"/>
                                <a:pt x="4608" y="1028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47" name="Freeform: Shape 346">
                          <a:extLst>
                            <a:ext uri="{FF2B5EF4-FFF2-40B4-BE49-F238E27FC236}">
                              <a16:creationId xmlns:a16="http://schemas.microsoft.com/office/drawing/2014/main" id="{7AF23482-1F2D-2D1B-A852-26DABD76BA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49151" y="5921441"/>
                          <a:ext cx="60842" cy="78437"/>
                        </a:xfrm>
                        <a:custGeom>
                          <a:avLst/>
                          <a:gdLst>
                            <a:gd name="connsiteX0" fmla="*/ 0 w 60842"/>
                            <a:gd name="connsiteY0" fmla="*/ 11680 h 78437"/>
                            <a:gd name="connsiteX1" fmla="*/ 59471 w 60842"/>
                            <a:gd name="connsiteY1" fmla="*/ 0 h 78437"/>
                            <a:gd name="connsiteX2" fmla="*/ 60650 w 60842"/>
                            <a:gd name="connsiteY2" fmla="*/ 28718 h 78437"/>
                            <a:gd name="connsiteX3" fmla="*/ 59899 w 60842"/>
                            <a:gd name="connsiteY3" fmla="*/ 45969 h 78437"/>
                            <a:gd name="connsiteX4" fmla="*/ 57435 w 60842"/>
                            <a:gd name="connsiteY4" fmla="*/ 78437 h 78437"/>
                            <a:gd name="connsiteX5" fmla="*/ 107 w 60842"/>
                            <a:gd name="connsiteY5" fmla="*/ 74365 h 78437"/>
                            <a:gd name="connsiteX6" fmla="*/ 0 w 60842"/>
                            <a:gd name="connsiteY6" fmla="*/ 11680 h 784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0842" h="78437">
                              <a:moveTo>
                                <a:pt x="0" y="11680"/>
                              </a:moveTo>
                              <a:lnTo>
                                <a:pt x="59471" y="0"/>
                              </a:lnTo>
                              <a:cubicBezTo>
                                <a:pt x="60542" y="9537"/>
                                <a:pt x="61185" y="21860"/>
                                <a:pt x="60650" y="28718"/>
                              </a:cubicBezTo>
                              <a:lnTo>
                                <a:pt x="59899" y="45969"/>
                              </a:lnTo>
                              <a:lnTo>
                                <a:pt x="57435" y="78437"/>
                              </a:lnTo>
                              <a:lnTo>
                                <a:pt x="107" y="74365"/>
                              </a:lnTo>
                              <a:cubicBezTo>
                                <a:pt x="643" y="56256"/>
                                <a:pt x="1929" y="36754"/>
                                <a:pt x="0" y="116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259" name="Freeform: Shape 258">
                    <a:extLst>
                      <a:ext uri="{FF2B5EF4-FFF2-40B4-BE49-F238E27FC236}">
                        <a16:creationId xmlns:a16="http://schemas.microsoft.com/office/drawing/2014/main" id="{0AF62E61-6FFB-BEF9-3596-C749454964C6}"/>
                      </a:ext>
                    </a:extLst>
                  </p:cNvPr>
                  <p:cNvSpPr/>
                  <p:nvPr/>
                </p:nvSpPr>
                <p:spPr>
                  <a:xfrm>
                    <a:off x="4839737" y="6259086"/>
                    <a:ext cx="251221" cy="230964"/>
                  </a:xfrm>
                  <a:custGeom>
                    <a:avLst/>
                    <a:gdLst>
                      <a:gd name="connsiteX0" fmla="*/ 134273 w 251221"/>
                      <a:gd name="connsiteY0" fmla="*/ 28825 h 230964"/>
                      <a:gd name="connsiteX1" fmla="*/ 110806 w 251221"/>
                      <a:gd name="connsiteY1" fmla="*/ 121620 h 230964"/>
                      <a:gd name="connsiteX2" fmla="*/ 192244 w 251221"/>
                      <a:gd name="connsiteY2" fmla="*/ 188164 h 230964"/>
                      <a:gd name="connsiteX3" fmla="*/ 231998 w 251221"/>
                      <a:gd name="connsiteY3" fmla="*/ 147660 h 230964"/>
                      <a:gd name="connsiteX4" fmla="*/ 125058 w 251221"/>
                      <a:gd name="connsiteY4" fmla="*/ 221918 h 230964"/>
                      <a:gd name="connsiteX5" fmla="*/ 21439 w 251221"/>
                      <a:gd name="connsiteY5" fmla="*/ 195450 h 230964"/>
                      <a:gd name="connsiteX6" fmla="*/ 14688 w 251221"/>
                      <a:gd name="connsiteY6" fmla="*/ 116477 h 230964"/>
                      <a:gd name="connsiteX7" fmla="*/ 19725 w 251221"/>
                      <a:gd name="connsiteY7" fmla="*/ 0 h 230964"/>
                      <a:gd name="connsiteX8" fmla="*/ 134273 w 251221"/>
                      <a:gd name="connsiteY8" fmla="*/ 28825 h 230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1221" h="230964">
                        <a:moveTo>
                          <a:pt x="134273" y="28825"/>
                        </a:moveTo>
                        <a:cubicBezTo>
                          <a:pt x="134273" y="28825"/>
                          <a:pt x="117878" y="90546"/>
                          <a:pt x="110806" y="121620"/>
                        </a:cubicBezTo>
                        <a:cubicBezTo>
                          <a:pt x="103841" y="151624"/>
                          <a:pt x="158919" y="178091"/>
                          <a:pt x="192244" y="188164"/>
                        </a:cubicBezTo>
                        <a:cubicBezTo>
                          <a:pt x="249464" y="205308"/>
                          <a:pt x="231998" y="147660"/>
                          <a:pt x="231998" y="147660"/>
                        </a:cubicBezTo>
                        <a:cubicBezTo>
                          <a:pt x="262002" y="165340"/>
                          <a:pt x="275932" y="260279"/>
                          <a:pt x="125058" y="221918"/>
                        </a:cubicBezTo>
                        <a:cubicBezTo>
                          <a:pt x="125058" y="221918"/>
                          <a:pt x="35905" y="199201"/>
                          <a:pt x="21439" y="195450"/>
                        </a:cubicBezTo>
                        <a:cubicBezTo>
                          <a:pt x="6973" y="191807"/>
                          <a:pt x="-14886" y="165661"/>
                          <a:pt x="14688" y="116477"/>
                        </a:cubicBezTo>
                        <a:cubicBezTo>
                          <a:pt x="38584" y="76830"/>
                          <a:pt x="19725" y="0"/>
                          <a:pt x="19725" y="0"/>
                        </a:cubicBezTo>
                        <a:lnTo>
                          <a:pt x="134273" y="28825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63" name="Graphic 9">
                  <a:extLst>
                    <a:ext uri="{FF2B5EF4-FFF2-40B4-BE49-F238E27FC236}">
                      <a16:creationId xmlns:a16="http://schemas.microsoft.com/office/drawing/2014/main" id="{A8654352-F22A-182E-75DA-009B9BB5E778}"/>
                    </a:ext>
                  </a:extLst>
                </p:cNvPr>
                <p:cNvGrpSpPr/>
                <p:nvPr/>
              </p:nvGrpSpPr>
              <p:grpSpPr>
                <a:xfrm>
                  <a:off x="5034457" y="6380332"/>
                  <a:ext cx="50791" cy="48230"/>
                  <a:chOff x="5034457" y="6380332"/>
                  <a:chExt cx="50791" cy="48230"/>
                </a:xfrm>
              </p:grpSpPr>
              <p:sp>
                <p:nvSpPr>
                  <p:cNvPr id="256" name="Freeform: Shape 255">
                    <a:extLst>
                      <a:ext uri="{FF2B5EF4-FFF2-40B4-BE49-F238E27FC236}">
                        <a16:creationId xmlns:a16="http://schemas.microsoft.com/office/drawing/2014/main" id="{B9B2BDC0-E924-F165-E4DE-C65E6480E75E}"/>
                      </a:ext>
                    </a:extLst>
                  </p:cNvPr>
                  <p:cNvSpPr/>
                  <p:nvPr/>
                </p:nvSpPr>
                <p:spPr>
                  <a:xfrm>
                    <a:off x="5034542" y="6380332"/>
                    <a:ext cx="50707" cy="48230"/>
                  </a:xfrm>
                  <a:custGeom>
                    <a:avLst/>
                    <a:gdLst>
                      <a:gd name="connsiteX0" fmla="*/ 43516 w 50707"/>
                      <a:gd name="connsiteY0" fmla="*/ 5518 h 48230"/>
                      <a:gd name="connsiteX1" fmla="*/ 45445 w 50707"/>
                      <a:gd name="connsiteY1" fmla="*/ 29949 h 48230"/>
                      <a:gd name="connsiteX2" fmla="*/ 35158 w 50707"/>
                      <a:gd name="connsiteY2" fmla="*/ 44843 h 48230"/>
                      <a:gd name="connsiteX3" fmla="*/ 3440 w 50707"/>
                      <a:gd name="connsiteY3" fmla="*/ 33485 h 48230"/>
                      <a:gd name="connsiteX4" fmla="*/ 11584 w 50707"/>
                      <a:gd name="connsiteY4" fmla="*/ 5518 h 48230"/>
                      <a:gd name="connsiteX5" fmla="*/ 24121 w 50707"/>
                      <a:gd name="connsiteY5" fmla="*/ 3482 h 48230"/>
                      <a:gd name="connsiteX6" fmla="*/ 43409 w 50707"/>
                      <a:gd name="connsiteY6" fmla="*/ 5518 h 48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707" h="48230">
                        <a:moveTo>
                          <a:pt x="43516" y="5518"/>
                        </a:moveTo>
                        <a:cubicBezTo>
                          <a:pt x="50160" y="11518"/>
                          <a:pt x="54767" y="23305"/>
                          <a:pt x="45445" y="29949"/>
                        </a:cubicBezTo>
                        <a:cubicBezTo>
                          <a:pt x="41909" y="32414"/>
                          <a:pt x="42659" y="38843"/>
                          <a:pt x="35158" y="44843"/>
                        </a:cubicBezTo>
                        <a:cubicBezTo>
                          <a:pt x="22514" y="55023"/>
                          <a:pt x="6440" y="39593"/>
                          <a:pt x="3440" y="33485"/>
                        </a:cubicBezTo>
                        <a:cubicBezTo>
                          <a:pt x="-3311" y="19769"/>
                          <a:pt x="118" y="8411"/>
                          <a:pt x="11584" y="5518"/>
                        </a:cubicBezTo>
                        <a:cubicBezTo>
                          <a:pt x="15656" y="4446"/>
                          <a:pt x="20263" y="7447"/>
                          <a:pt x="24121" y="3482"/>
                        </a:cubicBezTo>
                        <a:cubicBezTo>
                          <a:pt x="31193" y="-3697"/>
                          <a:pt x="39444" y="1874"/>
                          <a:pt x="43409" y="5518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7" name="Freeform: Shape 256">
                    <a:extLst>
                      <a:ext uri="{FF2B5EF4-FFF2-40B4-BE49-F238E27FC236}">
                        <a16:creationId xmlns:a16="http://schemas.microsoft.com/office/drawing/2014/main" id="{857A8664-662B-3848-40B4-D6491BC63998}"/>
                      </a:ext>
                    </a:extLst>
                  </p:cNvPr>
                  <p:cNvSpPr/>
                  <p:nvPr/>
                </p:nvSpPr>
                <p:spPr>
                  <a:xfrm>
                    <a:off x="5034457" y="6389814"/>
                    <a:ext cx="50714" cy="38748"/>
                  </a:xfrm>
                  <a:custGeom>
                    <a:avLst/>
                    <a:gdLst>
                      <a:gd name="connsiteX0" fmla="*/ 3953 w 50714"/>
                      <a:gd name="connsiteY0" fmla="*/ 1500 h 38748"/>
                      <a:gd name="connsiteX1" fmla="*/ 11240 w 50714"/>
                      <a:gd name="connsiteY1" fmla="*/ 20788 h 38748"/>
                      <a:gd name="connsiteX2" fmla="*/ 30956 w 50714"/>
                      <a:gd name="connsiteY2" fmla="*/ 27324 h 38748"/>
                      <a:gd name="connsiteX3" fmla="*/ 36528 w 50714"/>
                      <a:gd name="connsiteY3" fmla="*/ 20895 h 38748"/>
                      <a:gd name="connsiteX4" fmla="*/ 44351 w 50714"/>
                      <a:gd name="connsiteY4" fmla="*/ 17466 h 38748"/>
                      <a:gd name="connsiteX5" fmla="*/ 50673 w 50714"/>
                      <a:gd name="connsiteY5" fmla="*/ 9751 h 38748"/>
                      <a:gd name="connsiteX6" fmla="*/ 45422 w 50714"/>
                      <a:gd name="connsiteY6" fmla="*/ 20466 h 38748"/>
                      <a:gd name="connsiteX7" fmla="*/ 35135 w 50714"/>
                      <a:gd name="connsiteY7" fmla="*/ 35361 h 38748"/>
                      <a:gd name="connsiteX8" fmla="*/ 3418 w 50714"/>
                      <a:gd name="connsiteY8" fmla="*/ 24003 h 38748"/>
                      <a:gd name="connsiteX9" fmla="*/ 4168 w 50714"/>
                      <a:gd name="connsiteY9" fmla="*/ 0 h 38748"/>
                      <a:gd name="connsiteX10" fmla="*/ 3846 w 50714"/>
                      <a:gd name="connsiteY10" fmla="*/ 1393 h 38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714" h="38748">
                        <a:moveTo>
                          <a:pt x="3953" y="1500"/>
                        </a:moveTo>
                        <a:cubicBezTo>
                          <a:pt x="2025" y="9322"/>
                          <a:pt x="5239" y="15751"/>
                          <a:pt x="11240" y="20788"/>
                        </a:cubicBezTo>
                        <a:cubicBezTo>
                          <a:pt x="15526" y="24538"/>
                          <a:pt x="25384" y="33004"/>
                          <a:pt x="30956" y="27324"/>
                        </a:cubicBezTo>
                        <a:cubicBezTo>
                          <a:pt x="33099" y="25288"/>
                          <a:pt x="33849" y="22502"/>
                          <a:pt x="36528" y="20895"/>
                        </a:cubicBezTo>
                        <a:cubicBezTo>
                          <a:pt x="38993" y="19395"/>
                          <a:pt x="41886" y="18752"/>
                          <a:pt x="44351" y="17466"/>
                        </a:cubicBezTo>
                        <a:cubicBezTo>
                          <a:pt x="47780" y="15859"/>
                          <a:pt x="49708" y="12965"/>
                          <a:pt x="50673" y="9751"/>
                        </a:cubicBezTo>
                        <a:cubicBezTo>
                          <a:pt x="50994" y="13715"/>
                          <a:pt x="49494" y="17574"/>
                          <a:pt x="45422" y="20466"/>
                        </a:cubicBezTo>
                        <a:cubicBezTo>
                          <a:pt x="41886" y="22931"/>
                          <a:pt x="42636" y="29360"/>
                          <a:pt x="35135" y="35361"/>
                        </a:cubicBezTo>
                        <a:cubicBezTo>
                          <a:pt x="22491" y="45541"/>
                          <a:pt x="6418" y="30110"/>
                          <a:pt x="3418" y="24003"/>
                        </a:cubicBezTo>
                        <a:cubicBezTo>
                          <a:pt x="-1512" y="14037"/>
                          <a:pt x="-976" y="5143"/>
                          <a:pt x="4168" y="0"/>
                        </a:cubicBezTo>
                        <a:cubicBezTo>
                          <a:pt x="4168" y="536"/>
                          <a:pt x="3953" y="857"/>
                          <a:pt x="3846" y="1393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5" name="Graphic 9">
                <a:extLst>
                  <a:ext uri="{FF2B5EF4-FFF2-40B4-BE49-F238E27FC236}">
                    <a16:creationId xmlns:a16="http://schemas.microsoft.com/office/drawing/2014/main" id="{BF2A43A3-43E5-6CE5-7F2D-21C966E3D7E4}"/>
                  </a:ext>
                </a:extLst>
              </p:cNvPr>
              <p:cNvGrpSpPr/>
              <p:nvPr/>
            </p:nvGrpSpPr>
            <p:grpSpPr>
              <a:xfrm>
                <a:off x="4092342" y="4494978"/>
                <a:ext cx="1006932" cy="1322737"/>
                <a:chOff x="4092342" y="4494978"/>
                <a:chExt cx="1006932" cy="1322737"/>
              </a:xfrm>
            </p:grpSpPr>
            <p:grpSp>
              <p:nvGrpSpPr>
                <p:cNvPr id="1421" name="Graphic 9">
                  <a:extLst>
                    <a:ext uri="{FF2B5EF4-FFF2-40B4-BE49-F238E27FC236}">
                      <a16:creationId xmlns:a16="http://schemas.microsoft.com/office/drawing/2014/main" id="{0717583A-2BF4-FE5E-B74F-B09127B1A54D}"/>
                    </a:ext>
                  </a:extLst>
                </p:cNvPr>
                <p:cNvGrpSpPr/>
                <p:nvPr/>
              </p:nvGrpSpPr>
              <p:grpSpPr>
                <a:xfrm>
                  <a:off x="4092342" y="4519172"/>
                  <a:ext cx="1006932" cy="1298543"/>
                  <a:chOff x="4092342" y="4519172"/>
                  <a:chExt cx="1006932" cy="1298543"/>
                </a:xfrm>
              </p:grpSpPr>
              <p:grpSp>
                <p:nvGrpSpPr>
                  <p:cNvPr id="1425" name="Graphic 9">
                    <a:extLst>
                      <a:ext uri="{FF2B5EF4-FFF2-40B4-BE49-F238E27FC236}">
                        <a16:creationId xmlns:a16="http://schemas.microsoft.com/office/drawing/2014/main" id="{67FB215F-9AE2-67D4-C722-7C9EF0198059}"/>
                      </a:ext>
                    </a:extLst>
                  </p:cNvPr>
                  <p:cNvGrpSpPr/>
                  <p:nvPr/>
                </p:nvGrpSpPr>
                <p:grpSpPr>
                  <a:xfrm>
                    <a:off x="4092342" y="4519172"/>
                    <a:ext cx="1006932" cy="1298543"/>
                    <a:chOff x="4092342" y="4519172"/>
                    <a:chExt cx="1006932" cy="1298543"/>
                  </a:xfrm>
                </p:grpSpPr>
                <p:sp>
                  <p:nvSpPr>
                    <p:cNvPr id="1658" name="Freeform: Shape 1657">
                      <a:extLst>
                        <a:ext uri="{FF2B5EF4-FFF2-40B4-BE49-F238E27FC236}">
                          <a16:creationId xmlns:a16="http://schemas.microsoft.com/office/drawing/2014/main" id="{AB5AC1FD-2E68-66DD-26CD-684657512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2342" y="5237580"/>
                      <a:ext cx="1006932" cy="580135"/>
                    </a:xfrm>
                    <a:custGeom>
                      <a:avLst/>
                      <a:gdLst>
                        <a:gd name="connsiteX0" fmla="*/ 835700 w 1006932"/>
                        <a:gd name="connsiteY0" fmla="*/ 0 h 580135"/>
                        <a:gd name="connsiteX1" fmla="*/ 58078 w 1006932"/>
                        <a:gd name="connsiteY1" fmla="*/ 102761 h 580135"/>
                        <a:gd name="connsiteX2" fmla="*/ 15859 w 1006932"/>
                        <a:gd name="connsiteY2" fmla="*/ 320393 h 580135"/>
                        <a:gd name="connsiteX3" fmla="*/ 0 w 1006932"/>
                        <a:gd name="connsiteY3" fmla="*/ 563312 h 580135"/>
                        <a:gd name="connsiteX4" fmla="*/ 62471 w 1006932"/>
                        <a:gd name="connsiteY4" fmla="*/ 534916 h 580135"/>
                        <a:gd name="connsiteX5" fmla="*/ 97725 w 1006932"/>
                        <a:gd name="connsiteY5" fmla="*/ 580135 h 580135"/>
                        <a:gd name="connsiteX6" fmla="*/ 145623 w 1006932"/>
                        <a:gd name="connsiteY6" fmla="*/ 540917 h 580135"/>
                        <a:gd name="connsiteX7" fmla="*/ 146373 w 1006932"/>
                        <a:gd name="connsiteY7" fmla="*/ 539202 h 580135"/>
                        <a:gd name="connsiteX8" fmla="*/ 185163 w 1006932"/>
                        <a:gd name="connsiteY8" fmla="*/ 572956 h 580135"/>
                        <a:gd name="connsiteX9" fmla="*/ 227275 w 1006932"/>
                        <a:gd name="connsiteY9" fmla="*/ 529237 h 580135"/>
                        <a:gd name="connsiteX10" fmla="*/ 228132 w 1006932"/>
                        <a:gd name="connsiteY10" fmla="*/ 526773 h 580135"/>
                        <a:gd name="connsiteX11" fmla="*/ 266387 w 1006932"/>
                        <a:gd name="connsiteY11" fmla="*/ 559669 h 580135"/>
                        <a:gd name="connsiteX12" fmla="*/ 308498 w 1006932"/>
                        <a:gd name="connsiteY12" fmla="*/ 515950 h 580135"/>
                        <a:gd name="connsiteX13" fmla="*/ 309891 w 1006932"/>
                        <a:gd name="connsiteY13" fmla="*/ 510592 h 580135"/>
                        <a:gd name="connsiteX14" fmla="*/ 354361 w 1006932"/>
                        <a:gd name="connsiteY14" fmla="*/ 544560 h 580135"/>
                        <a:gd name="connsiteX15" fmla="*/ 392401 w 1006932"/>
                        <a:gd name="connsiteY15" fmla="*/ 498269 h 580135"/>
                        <a:gd name="connsiteX16" fmla="*/ 393472 w 1006932"/>
                        <a:gd name="connsiteY16" fmla="*/ 493233 h 580135"/>
                        <a:gd name="connsiteX17" fmla="*/ 437406 w 1006932"/>
                        <a:gd name="connsiteY17" fmla="*/ 526773 h 580135"/>
                        <a:gd name="connsiteX18" fmla="*/ 472981 w 1006932"/>
                        <a:gd name="connsiteY18" fmla="*/ 486804 h 580135"/>
                        <a:gd name="connsiteX19" fmla="*/ 522915 w 1006932"/>
                        <a:gd name="connsiteY19" fmla="*/ 505877 h 580135"/>
                        <a:gd name="connsiteX20" fmla="*/ 545953 w 1006932"/>
                        <a:gd name="connsiteY20" fmla="*/ 461730 h 580135"/>
                        <a:gd name="connsiteX21" fmla="*/ 547025 w 1006932"/>
                        <a:gd name="connsiteY21" fmla="*/ 463123 h 580135"/>
                        <a:gd name="connsiteX22" fmla="*/ 601995 w 1006932"/>
                        <a:gd name="connsiteY22" fmla="*/ 486590 h 580135"/>
                        <a:gd name="connsiteX23" fmla="*/ 625676 w 1006932"/>
                        <a:gd name="connsiteY23" fmla="*/ 437727 h 580135"/>
                        <a:gd name="connsiteX24" fmla="*/ 626426 w 1006932"/>
                        <a:gd name="connsiteY24" fmla="*/ 437513 h 580135"/>
                        <a:gd name="connsiteX25" fmla="*/ 628891 w 1006932"/>
                        <a:gd name="connsiteY25" fmla="*/ 440620 h 580135"/>
                        <a:gd name="connsiteX26" fmla="*/ 683861 w 1006932"/>
                        <a:gd name="connsiteY26" fmla="*/ 464194 h 580135"/>
                        <a:gd name="connsiteX27" fmla="*/ 707650 w 1006932"/>
                        <a:gd name="connsiteY27" fmla="*/ 414260 h 580135"/>
                        <a:gd name="connsiteX28" fmla="*/ 708078 w 1006932"/>
                        <a:gd name="connsiteY28" fmla="*/ 414153 h 580135"/>
                        <a:gd name="connsiteX29" fmla="*/ 711507 w 1006932"/>
                        <a:gd name="connsiteY29" fmla="*/ 417796 h 580135"/>
                        <a:gd name="connsiteX30" fmla="*/ 769049 w 1006932"/>
                        <a:gd name="connsiteY30" fmla="*/ 437191 h 580135"/>
                        <a:gd name="connsiteX31" fmla="*/ 787909 w 1006932"/>
                        <a:gd name="connsiteY31" fmla="*/ 390257 h 580135"/>
                        <a:gd name="connsiteX32" fmla="*/ 789623 w 1006932"/>
                        <a:gd name="connsiteY32" fmla="*/ 392186 h 580135"/>
                        <a:gd name="connsiteX33" fmla="*/ 847165 w 1006932"/>
                        <a:gd name="connsiteY33" fmla="*/ 411474 h 580135"/>
                        <a:gd name="connsiteX34" fmla="*/ 866024 w 1006932"/>
                        <a:gd name="connsiteY34" fmla="*/ 363790 h 580135"/>
                        <a:gd name="connsiteX35" fmla="*/ 867417 w 1006932"/>
                        <a:gd name="connsiteY35" fmla="*/ 364969 h 580135"/>
                        <a:gd name="connsiteX36" fmla="*/ 927960 w 1006932"/>
                        <a:gd name="connsiteY36" fmla="*/ 377613 h 580135"/>
                        <a:gd name="connsiteX37" fmla="*/ 938461 w 1006932"/>
                        <a:gd name="connsiteY37" fmla="*/ 321250 h 580135"/>
                        <a:gd name="connsiteX38" fmla="*/ 1006933 w 1006932"/>
                        <a:gd name="connsiteY38" fmla="*/ 317714 h 580135"/>
                        <a:gd name="connsiteX39" fmla="*/ 835914 w 1006932"/>
                        <a:gd name="connsiteY39" fmla="*/ 214 h 580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1006932" h="580135">
                          <a:moveTo>
                            <a:pt x="835700" y="0"/>
                          </a:moveTo>
                          <a:lnTo>
                            <a:pt x="58078" y="102761"/>
                          </a:lnTo>
                          <a:cubicBezTo>
                            <a:pt x="58078" y="102761"/>
                            <a:pt x="29789" y="169840"/>
                            <a:pt x="15859" y="320393"/>
                          </a:cubicBezTo>
                          <a:cubicBezTo>
                            <a:pt x="2036" y="470731"/>
                            <a:pt x="0" y="563312"/>
                            <a:pt x="0" y="563312"/>
                          </a:cubicBezTo>
                          <a:cubicBezTo>
                            <a:pt x="0" y="563312"/>
                            <a:pt x="36111" y="567599"/>
                            <a:pt x="62471" y="534916"/>
                          </a:cubicBezTo>
                          <a:cubicBezTo>
                            <a:pt x="62471" y="534916"/>
                            <a:pt x="70508" y="568884"/>
                            <a:pt x="97725" y="580135"/>
                          </a:cubicBezTo>
                          <a:cubicBezTo>
                            <a:pt x="97725" y="580135"/>
                            <a:pt x="131586" y="565884"/>
                            <a:pt x="145623" y="540917"/>
                          </a:cubicBezTo>
                          <a:cubicBezTo>
                            <a:pt x="145945" y="540381"/>
                            <a:pt x="146159" y="539845"/>
                            <a:pt x="146373" y="539202"/>
                          </a:cubicBezTo>
                          <a:cubicBezTo>
                            <a:pt x="151945" y="549168"/>
                            <a:pt x="164375" y="567170"/>
                            <a:pt x="185163" y="572956"/>
                          </a:cubicBezTo>
                          <a:cubicBezTo>
                            <a:pt x="185163" y="572956"/>
                            <a:pt x="216881" y="555276"/>
                            <a:pt x="227275" y="529237"/>
                          </a:cubicBezTo>
                          <a:cubicBezTo>
                            <a:pt x="227597" y="528380"/>
                            <a:pt x="227704" y="527630"/>
                            <a:pt x="228132" y="526773"/>
                          </a:cubicBezTo>
                          <a:cubicBezTo>
                            <a:pt x="233812" y="536845"/>
                            <a:pt x="246134" y="554097"/>
                            <a:pt x="266387" y="559669"/>
                          </a:cubicBezTo>
                          <a:cubicBezTo>
                            <a:pt x="266387" y="559669"/>
                            <a:pt x="298212" y="541988"/>
                            <a:pt x="308498" y="515950"/>
                          </a:cubicBezTo>
                          <a:cubicBezTo>
                            <a:pt x="309141" y="514235"/>
                            <a:pt x="309677" y="512414"/>
                            <a:pt x="309891" y="510592"/>
                          </a:cubicBezTo>
                          <a:cubicBezTo>
                            <a:pt x="314928" y="518414"/>
                            <a:pt x="330036" y="539738"/>
                            <a:pt x="354361" y="544560"/>
                          </a:cubicBezTo>
                          <a:cubicBezTo>
                            <a:pt x="354361" y="544560"/>
                            <a:pt x="384578" y="524737"/>
                            <a:pt x="392401" y="498269"/>
                          </a:cubicBezTo>
                          <a:cubicBezTo>
                            <a:pt x="392829" y="496662"/>
                            <a:pt x="393151" y="494948"/>
                            <a:pt x="393472" y="493233"/>
                          </a:cubicBezTo>
                          <a:cubicBezTo>
                            <a:pt x="398723" y="501484"/>
                            <a:pt x="413724" y="521951"/>
                            <a:pt x="437406" y="526773"/>
                          </a:cubicBezTo>
                          <a:cubicBezTo>
                            <a:pt x="437406" y="526773"/>
                            <a:pt x="462801" y="510056"/>
                            <a:pt x="472981" y="486804"/>
                          </a:cubicBezTo>
                          <a:cubicBezTo>
                            <a:pt x="492697" y="502770"/>
                            <a:pt x="522915" y="505877"/>
                            <a:pt x="522915" y="505877"/>
                          </a:cubicBezTo>
                          <a:cubicBezTo>
                            <a:pt x="538667" y="493233"/>
                            <a:pt x="544132" y="473624"/>
                            <a:pt x="545953" y="461730"/>
                          </a:cubicBezTo>
                          <a:cubicBezTo>
                            <a:pt x="546275" y="462158"/>
                            <a:pt x="546596" y="462694"/>
                            <a:pt x="547025" y="463123"/>
                          </a:cubicBezTo>
                          <a:cubicBezTo>
                            <a:pt x="566098" y="483053"/>
                            <a:pt x="601995" y="486590"/>
                            <a:pt x="601995" y="486590"/>
                          </a:cubicBezTo>
                          <a:cubicBezTo>
                            <a:pt x="620211" y="472016"/>
                            <a:pt x="624605" y="448228"/>
                            <a:pt x="625676" y="437727"/>
                          </a:cubicBezTo>
                          <a:cubicBezTo>
                            <a:pt x="625891" y="437727"/>
                            <a:pt x="626105" y="437513"/>
                            <a:pt x="626426" y="437513"/>
                          </a:cubicBezTo>
                          <a:cubicBezTo>
                            <a:pt x="627284" y="438584"/>
                            <a:pt x="628034" y="439656"/>
                            <a:pt x="628891" y="440620"/>
                          </a:cubicBezTo>
                          <a:cubicBezTo>
                            <a:pt x="648072" y="460551"/>
                            <a:pt x="683861" y="464194"/>
                            <a:pt x="683861" y="464194"/>
                          </a:cubicBezTo>
                          <a:cubicBezTo>
                            <a:pt x="702828" y="448978"/>
                            <a:pt x="706793" y="423904"/>
                            <a:pt x="707650" y="414260"/>
                          </a:cubicBezTo>
                          <a:cubicBezTo>
                            <a:pt x="707757" y="414260"/>
                            <a:pt x="707971" y="414153"/>
                            <a:pt x="708078" y="414153"/>
                          </a:cubicBezTo>
                          <a:cubicBezTo>
                            <a:pt x="709150" y="415331"/>
                            <a:pt x="710329" y="416617"/>
                            <a:pt x="711507" y="417796"/>
                          </a:cubicBezTo>
                          <a:cubicBezTo>
                            <a:pt x="732724" y="436013"/>
                            <a:pt x="769049" y="437191"/>
                            <a:pt x="769049" y="437191"/>
                          </a:cubicBezTo>
                          <a:cubicBezTo>
                            <a:pt x="784373" y="422832"/>
                            <a:pt x="787480" y="401937"/>
                            <a:pt x="787909" y="390257"/>
                          </a:cubicBezTo>
                          <a:cubicBezTo>
                            <a:pt x="788552" y="390900"/>
                            <a:pt x="788980" y="391436"/>
                            <a:pt x="789623" y="392186"/>
                          </a:cubicBezTo>
                          <a:cubicBezTo>
                            <a:pt x="810840" y="410402"/>
                            <a:pt x="847165" y="411474"/>
                            <a:pt x="847165" y="411474"/>
                          </a:cubicBezTo>
                          <a:cubicBezTo>
                            <a:pt x="862917" y="396794"/>
                            <a:pt x="865703" y="375148"/>
                            <a:pt x="866024" y="363790"/>
                          </a:cubicBezTo>
                          <a:cubicBezTo>
                            <a:pt x="866453" y="364219"/>
                            <a:pt x="866882" y="364647"/>
                            <a:pt x="867417" y="364969"/>
                          </a:cubicBezTo>
                          <a:cubicBezTo>
                            <a:pt x="891420" y="380613"/>
                            <a:pt x="927960" y="377613"/>
                            <a:pt x="927960" y="377613"/>
                          </a:cubicBezTo>
                          <a:cubicBezTo>
                            <a:pt x="947033" y="355003"/>
                            <a:pt x="938461" y="321250"/>
                            <a:pt x="938461" y="321250"/>
                          </a:cubicBezTo>
                          <a:cubicBezTo>
                            <a:pt x="976822" y="338180"/>
                            <a:pt x="1006933" y="317714"/>
                            <a:pt x="1006933" y="317714"/>
                          </a:cubicBezTo>
                          <a:lnTo>
                            <a:pt x="835914" y="214"/>
                          </a:lnTo>
                          <a:close/>
                        </a:path>
                      </a:pathLst>
                    </a:custGeom>
                    <a:solidFill>
                      <a:srgbClr val="5AB94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9" name="Freeform: Shape 1658">
                      <a:extLst>
                        <a:ext uri="{FF2B5EF4-FFF2-40B4-BE49-F238E27FC236}">
                          <a16:creationId xmlns:a16="http://schemas.microsoft.com/office/drawing/2014/main" id="{86A2BC81-ECE5-95B9-34AB-8B8FFF2997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535" y="5237580"/>
                      <a:ext cx="957525" cy="317499"/>
                    </a:xfrm>
                    <a:custGeom>
                      <a:avLst/>
                      <a:gdLst>
                        <a:gd name="connsiteX0" fmla="*/ 786506 w 957525"/>
                        <a:gd name="connsiteY0" fmla="*/ 0 h 317499"/>
                        <a:gd name="connsiteX1" fmla="*/ 8884 w 957525"/>
                        <a:gd name="connsiteY1" fmla="*/ 102761 h 317499"/>
                        <a:gd name="connsiteX2" fmla="*/ 166831 w 957525"/>
                        <a:gd name="connsiteY2" fmla="*/ 248706 h 317499"/>
                        <a:gd name="connsiteX3" fmla="*/ 565446 w 957525"/>
                        <a:gd name="connsiteY3" fmla="*/ 179484 h 317499"/>
                        <a:gd name="connsiteX4" fmla="*/ 957525 w 957525"/>
                        <a:gd name="connsiteY4" fmla="*/ 317499 h 317499"/>
                        <a:gd name="connsiteX5" fmla="*/ 786506 w 957525"/>
                        <a:gd name="connsiteY5" fmla="*/ 0 h 317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57525" h="317499">
                          <a:moveTo>
                            <a:pt x="786506" y="0"/>
                          </a:moveTo>
                          <a:lnTo>
                            <a:pt x="8884" y="102761"/>
                          </a:lnTo>
                          <a:cubicBezTo>
                            <a:pt x="8884" y="102761"/>
                            <a:pt x="-56373" y="274637"/>
                            <a:pt x="166831" y="248706"/>
                          </a:cubicBezTo>
                          <a:cubicBezTo>
                            <a:pt x="279129" y="235633"/>
                            <a:pt x="469757" y="194378"/>
                            <a:pt x="565446" y="179484"/>
                          </a:cubicBezTo>
                          <a:cubicBezTo>
                            <a:pt x="890446" y="129443"/>
                            <a:pt x="957525" y="317499"/>
                            <a:pt x="957525" y="317499"/>
                          </a:cubicBezTo>
                          <a:lnTo>
                            <a:pt x="786506" y="0"/>
                          </a:lnTo>
                          <a:close/>
                        </a:path>
                      </a:pathLst>
                    </a:custGeom>
                    <a:solidFill>
                      <a:srgbClr val="499C3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0" name="Freeform: Shape 1659">
                      <a:extLst>
                        <a:ext uri="{FF2B5EF4-FFF2-40B4-BE49-F238E27FC236}">
                          <a16:creationId xmlns:a16="http://schemas.microsoft.com/office/drawing/2014/main" id="{4FEAC303-1522-FB6A-4BB7-5CE8644DB3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2849" y="4519172"/>
                      <a:ext cx="778264" cy="791701"/>
                    </a:xfrm>
                    <a:custGeom>
                      <a:avLst/>
                      <a:gdLst>
                        <a:gd name="connsiteX0" fmla="*/ 134158 w 778264"/>
                        <a:gd name="connsiteY0" fmla="*/ 793 h 791701"/>
                        <a:gd name="connsiteX1" fmla="*/ 492269 w 778264"/>
                        <a:gd name="connsiteY1" fmla="*/ 110198 h 791701"/>
                        <a:gd name="connsiteX2" fmla="*/ 737653 w 778264"/>
                        <a:gd name="connsiteY2" fmla="*/ 108804 h 791701"/>
                        <a:gd name="connsiteX3" fmla="*/ 778265 w 778264"/>
                        <a:gd name="connsiteY3" fmla="*/ 672010 h 791701"/>
                        <a:gd name="connsiteX4" fmla="*/ 747083 w 778264"/>
                        <a:gd name="connsiteY4" fmla="*/ 791702 h 791701"/>
                        <a:gd name="connsiteX5" fmla="*/ 0 w 778264"/>
                        <a:gd name="connsiteY5" fmla="*/ 690655 h 791701"/>
                        <a:gd name="connsiteX6" fmla="*/ 134158 w 778264"/>
                        <a:gd name="connsiteY6" fmla="*/ 793 h 791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8264" h="791701">
                          <a:moveTo>
                            <a:pt x="134158" y="793"/>
                          </a:moveTo>
                          <a:cubicBezTo>
                            <a:pt x="294890" y="42047"/>
                            <a:pt x="208737" y="116091"/>
                            <a:pt x="492269" y="110198"/>
                          </a:cubicBezTo>
                          <a:cubicBezTo>
                            <a:pt x="642500" y="159596"/>
                            <a:pt x="737653" y="108804"/>
                            <a:pt x="737653" y="108804"/>
                          </a:cubicBezTo>
                          <a:cubicBezTo>
                            <a:pt x="764870" y="90374"/>
                            <a:pt x="778265" y="672010"/>
                            <a:pt x="778265" y="672010"/>
                          </a:cubicBezTo>
                          <a:lnTo>
                            <a:pt x="747083" y="791702"/>
                          </a:lnTo>
                          <a:cubicBezTo>
                            <a:pt x="747083" y="791702"/>
                            <a:pt x="-107" y="692690"/>
                            <a:pt x="0" y="690655"/>
                          </a:cubicBezTo>
                          <a:cubicBezTo>
                            <a:pt x="0" y="688726"/>
                            <a:pt x="26253" y="-27068"/>
                            <a:pt x="134158" y="793"/>
                          </a:cubicBezTo>
                          <a:close/>
                        </a:path>
                      </a:pathLst>
                    </a:custGeom>
                    <a:solidFill>
                      <a:srgbClr val="5AB94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61" name="Freeform: Shape 1660">
                      <a:extLst>
                        <a:ext uri="{FF2B5EF4-FFF2-40B4-BE49-F238E27FC236}">
                          <a16:creationId xmlns:a16="http://schemas.microsoft.com/office/drawing/2014/main" id="{A4814BA9-BF0B-828E-FA97-5F1179B18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1211" y="4527894"/>
                      <a:ext cx="779903" cy="788980"/>
                    </a:xfrm>
                    <a:custGeom>
                      <a:avLst/>
                      <a:gdLst>
                        <a:gd name="connsiteX0" fmla="*/ 404326 w 779903"/>
                        <a:gd name="connsiteY0" fmla="*/ 666609 h 788980"/>
                        <a:gd name="connsiteX1" fmla="*/ 761901 w 779903"/>
                        <a:gd name="connsiteY1" fmla="*/ 237133 h 788980"/>
                        <a:gd name="connsiteX2" fmla="*/ 779903 w 779903"/>
                        <a:gd name="connsiteY2" fmla="*/ 663288 h 788980"/>
                        <a:gd name="connsiteX3" fmla="*/ 733505 w 779903"/>
                        <a:gd name="connsiteY3" fmla="*/ 788123 h 788980"/>
                        <a:gd name="connsiteX4" fmla="*/ 131724 w 779903"/>
                        <a:gd name="connsiteY4" fmla="*/ 788980 h 788980"/>
                        <a:gd name="connsiteX5" fmla="*/ 1638 w 779903"/>
                        <a:gd name="connsiteY5" fmla="*/ 681933 h 788980"/>
                        <a:gd name="connsiteX6" fmla="*/ 107079 w 779903"/>
                        <a:gd name="connsiteY6" fmla="*/ 0 h 788980"/>
                        <a:gd name="connsiteX7" fmla="*/ 404326 w 779903"/>
                        <a:gd name="connsiteY7" fmla="*/ 666717 h 788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79903" h="788980">
                          <a:moveTo>
                            <a:pt x="404326" y="666609"/>
                          </a:moveTo>
                          <a:cubicBezTo>
                            <a:pt x="676713" y="724259"/>
                            <a:pt x="765544" y="482732"/>
                            <a:pt x="761901" y="237133"/>
                          </a:cubicBezTo>
                          <a:cubicBezTo>
                            <a:pt x="765223" y="267994"/>
                            <a:pt x="779903" y="663288"/>
                            <a:pt x="779903" y="663288"/>
                          </a:cubicBezTo>
                          <a:lnTo>
                            <a:pt x="733505" y="788123"/>
                          </a:lnTo>
                          <a:lnTo>
                            <a:pt x="131724" y="788980"/>
                          </a:lnTo>
                          <a:lnTo>
                            <a:pt x="1638" y="681933"/>
                          </a:lnTo>
                          <a:cubicBezTo>
                            <a:pt x="1638" y="681933"/>
                            <a:pt x="-21614" y="119477"/>
                            <a:pt x="107079" y="0"/>
                          </a:cubicBezTo>
                          <a:cubicBezTo>
                            <a:pt x="44715" y="150874"/>
                            <a:pt x="-39295" y="572849"/>
                            <a:pt x="404326" y="666717"/>
                          </a:cubicBezTo>
                          <a:close/>
                        </a:path>
                      </a:pathLst>
                    </a:custGeom>
                    <a:solidFill>
                      <a:srgbClr val="499C3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26" name="Graphic 9">
                    <a:extLst>
                      <a:ext uri="{FF2B5EF4-FFF2-40B4-BE49-F238E27FC236}">
                        <a16:creationId xmlns:a16="http://schemas.microsoft.com/office/drawing/2014/main" id="{9DD45C8F-6FBA-7316-3438-7258A4CDC561}"/>
                      </a:ext>
                    </a:extLst>
                  </p:cNvPr>
                  <p:cNvGrpSpPr/>
                  <p:nvPr/>
                </p:nvGrpSpPr>
                <p:grpSpPr>
                  <a:xfrm>
                    <a:off x="4150312" y="5146820"/>
                    <a:ext cx="816840" cy="279090"/>
                    <a:chOff x="4150312" y="5146820"/>
                    <a:chExt cx="816840" cy="279090"/>
                  </a:xfrm>
                </p:grpSpPr>
                <p:grpSp>
                  <p:nvGrpSpPr>
                    <p:cNvPr id="1427" name="Graphic 9">
                      <a:extLst>
                        <a:ext uri="{FF2B5EF4-FFF2-40B4-BE49-F238E27FC236}">
                          <a16:creationId xmlns:a16="http://schemas.microsoft.com/office/drawing/2014/main" id="{B16459A9-8626-BC58-44BC-B170495D84E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150312" y="5146820"/>
                      <a:ext cx="816840" cy="249079"/>
                      <a:chOff x="4150312" y="5146820"/>
                      <a:chExt cx="816840" cy="249079"/>
                    </a:xfrm>
                  </p:grpSpPr>
                  <p:sp>
                    <p:nvSpPr>
                      <p:cNvPr id="1656" name="Freeform: Shape 1655">
                        <a:extLst>
                          <a:ext uri="{FF2B5EF4-FFF2-40B4-BE49-F238E27FC236}">
                            <a16:creationId xmlns:a16="http://schemas.microsoft.com/office/drawing/2014/main" id="{29771D1A-36FF-10A0-3915-31570554B5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0419" y="5146820"/>
                        <a:ext cx="816733" cy="249079"/>
                      </a:xfrm>
                      <a:custGeom>
                        <a:avLst/>
                        <a:gdLst>
                          <a:gd name="connsiteX0" fmla="*/ 786944 w 816733"/>
                          <a:gd name="connsiteY0" fmla="*/ 0 h 249079"/>
                          <a:gd name="connsiteX1" fmla="*/ 294140 w 816733"/>
                          <a:gd name="connsiteY1" fmla="*/ 89046 h 249079"/>
                          <a:gd name="connsiteX2" fmla="*/ 9001 w 816733"/>
                          <a:gd name="connsiteY2" fmla="*/ 33004 h 249079"/>
                          <a:gd name="connsiteX3" fmla="*/ 0 w 816733"/>
                          <a:gd name="connsiteY3" fmla="*/ 193093 h 249079"/>
                          <a:gd name="connsiteX4" fmla="*/ 303891 w 816733"/>
                          <a:gd name="connsiteY4" fmla="*/ 247420 h 249079"/>
                          <a:gd name="connsiteX5" fmla="*/ 304534 w 816733"/>
                          <a:gd name="connsiteY5" fmla="*/ 247420 h 249079"/>
                          <a:gd name="connsiteX6" fmla="*/ 305069 w 816733"/>
                          <a:gd name="connsiteY6" fmla="*/ 247420 h 249079"/>
                          <a:gd name="connsiteX7" fmla="*/ 816733 w 816733"/>
                          <a:gd name="connsiteY7" fmla="*/ 156660 h 249079"/>
                          <a:gd name="connsiteX8" fmla="*/ 787051 w 816733"/>
                          <a:gd name="connsiteY8" fmla="*/ 107 h 249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816733" h="249079">
                            <a:moveTo>
                              <a:pt x="786944" y="0"/>
                            </a:moveTo>
                            <a:cubicBezTo>
                              <a:pt x="786944" y="0"/>
                              <a:pt x="729617" y="60542"/>
                              <a:pt x="294140" y="89046"/>
                            </a:cubicBezTo>
                            <a:cubicBezTo>
                              <a:pt x="-2143" y="108333"/>
                              <a:pt x="9001" y="33004"/>
                              <a:pt x="9001" y="33004"/>
                            </a:cubicBezTo>
                            <a:lnTo>
                              <a:pt x="0" y="193093"/>
                            </a:lnTo>
                            <a:cubicBezTo>
                              <a:pt x="0" y="193093"/>
                              <a:pt x="104904" y="260386"/>
                              <a:pt x="303891" y="247420"/>
                            </a:cubicBezTo>
                            <a:lnTo>
                              <a:pt x="304534" y="247420"/>
                            </a:lnTo>
                            <a:cubicBezTo>
                              <a:pt x="304534" y="247420"/>
                              <a:pt x="305069" y="247420"/>
                              <a:pt x="305069" y="247420"/>
                            </a:cubicBezTo>
                            <a:cubicBezTo>
                              <a:pt x="693934" y="221810"/>
                              <a:pt x="816733" y="156660"/>
                              <a:pt x="816733" y="156660"/>
                            </a:cubicBezTo>
                            <a:lnTo>
                              <a:pt x="787051" y="107"/>
                            </a:lnTo>
                            <a:close/>
                          </a:path>
                        </a:pathLst>
                      </a:custGeom>
                      <a:solidFill>
                        <a:srgbClr val="3B0000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7" name="Freeform: Shape 1656">
                        <a:extLst>
                          <a:ext uri="{FF2B5EF4-FFF2-40B4-BE49-F238E27FC236}">
                            <a16:creationId xmlns:a16="http://schemas.microsoft.com/office/drawing/2014/main" id="{DC0DE13B-D370-0826-0586-BE044A7D30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150312" y="5146820"/>
                        <a:ext cx="816733" cy="249079"/>
                      </a:xfrm>
                      <a:custGeom>
                        <a:avLst/>
                        <a:gdLst>
                          <a:gd name="connsiteX0" fmla="*/ 787051 w 816733"/>
                          <a:gd name="connsiteY0" fmla="*/ 0 h 249079"/>
                          <a:gd name="connsiteX1" fmla="*/ 741618 w 816733"/>
                          <a:gd name="connsiteY1" fmla="*/ 96225 h 249079"/>
                          <a:gd name="connsiteX2" fmla="*/ 300998 w 816733"/>
                          <a:gd name="connsiteY2" fmla="*/ 193093 h 249079"/>
                          <a:gd name="connsiteX3" fmla="*/ 9001 w 816733"/>
                          <a:gd name="connsiteY3" fmla="*/ 33004 h 249079"/>
                          <a:gd name="connsiteX4" fmla="*/ 0 w 816733"/>
                          <a:gd name="connsiteY4" fmla="*/ 193093 h 249079"/>
                          <a:gd name="connsiteX5" fmla="*/ 303891 w 816733"/>
                          <a:gd name="connsiteY5" fmla="*/ 247420 h 249079"/>
                          <a:gd name="connsiteX6" fmla="*/ 304534 w 816733"/>
                          <a:gd name="connsiteY6" fmla="*/ 247420 h 249079"/>
                          <a:gd name="connsiteX7" fmla="*/ 305069 w 816733"/>
                          <a:gd name="connsiteY7" fmla="*/ 247420 h 249079"/>
                          <a:gd name="connsiteX8" fmla="*/ 305069 w 816733"/>
                          <a:gd name="connsiteY8" fmla="*/ 247420 h 249079"/>
                          <a:gd name="connsiteX9" fmla="*/ 816733 w 816733"/>
                          <a:gd name="connsiteY9" fmla="*/ 156660 h 249079"/>
                          <a:gd name="connsiteX10" fmla="*/ 787051 w 816733"/>
                          <a:gd name="connsiteY10" fmla="*/ 107 h 2490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816733" h="249079">
                            <a:moveTo>
                              <a:pt x="787051" y="0"/>
                            </a:moveTo>
                            <a:cubicBezTo>
                              <a:pt x="787051" y="0"/>
                              <a:pt x="765192" y="75758"/>
                              <a:pt x="741618" y="96225"/>
                            </a:cubicBezTo>
                            <a:cubicBezTo>
                              <a:pt x="643678" y="180663"/>
                              <a:pt x="405152" y="180127"/>
                              <a:pt x="300998" y="193093"/>
                            </a:cubicBezTo>
                            <a:cubicBezTo>
                              <a:pt x="-964" y="212809"/>
                              <a:pt x="9001" y="33004"/>
                              <a:pt x="9001" y="33004"/>
                            </a:cubicBezTo>
                            <a:lnTo>
                              <a:pt x="0" y="193093"/>
                            </a:lnTo>
                            <a:cubicBezTo>
                              <a:pt x="0" y="193093"/>
                              <a:pt x="104904" y="260386"/>
                              <a:pt x="303891" y="247420"/>
                            </a:cubicBezTo>
                            <a:lnTo>
                              <a:pt x="304534" y="247420"/>
                            </a:lnTo>
                            <a:cubicBezTo>
                              <a:pt x="304534" y="247420"/>
                              <a:pt x="304962" y="247420"/>
                              <a:pt x="305069" y="247420"/>
                            </a:cubicBezTo>
                            <a:lnTo>
                              <a:pt x="305069" y="247420"/>
                            </a:lnTo>
                            <a:cubicBezTo>
                              <a:pt x="693934" y="221810"/>
                              <a:pt x="816733" y="156660"/>
                              <a:pt x="816733" y="156660"/>
                            </a:cubicBezTo>
                            <a:lnTo>
                              <a:pt x="787051" y="107"/>
                            </a:lnTo>
                            <a:close/>
                          </a:path>
                        </a:pathLst>
                      </a:custGeom>
                      <a:solidFill>
                        <a:srgbClr val="280000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91" name="Graphic 9">
                      <a:extLst>
                        <a:ext uri="{FF2B5EF4-FFF2-40B4-BE49-F238E27FC236}">
                          <a16:creationId xmlns:a16="http://schemas.microsoft.com/office/drawing/2014/main" id="{0EFB7F7D-B99D-D270-F0D1-57682FC3A1B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01795" y="5201315"/>
                      <a:ext cx="295827" cy="224595"/>
                      <a:chOff x="4301795" y="5201315"/>
                      <a:chExt cx="295827" cy="224595"/>
                    </a:xfrm>
                  </p:grpSpPr>
                  <p:sp>
                    <p:nvSpPr>
                      <p:cNvPr id="1650" name="Freeform: Shape 1649">
                        <a:extLst>
                          <a:ext uri="{FF2B5EF4-FFF2-40B4-BE49-F238E27FC236}">
                            <a16:creationId xmlns:a16="http://schemas.microsoft.com/office/drawing/2014/main" id="{EC4C6050-DD13-804F-D716-418F5CB075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1795" y="5201315"/>
                        <a:ext cx="295827" cy="224595"/>
                      </a:xfrm>
                      <a:custGeom>
                        <a:avLst/>
                        <a:gdLst>
                          <a:gd name="connsiteX0" fmla="*/ 214558 w 295827"/>
                          <a:gd name="connsiteY0" fmla="*/ 154 h 224595"/>
                          <a:gd name="connsiteX1" fmla="*/ 67328 w 295827"/>
                          <a:gd name="connsiteY1" fmla="*/ 9798 h 224595"/>
                          <a:gd name="connsiteX2" fmla="*/ 142 w 295827"/>
                          <a:gd name="connsiteY2" fmla="*/ 86199 h 224595"/>
                          <a:gd name="connsiteX3" fmla="*/ 4856 w 295827"/>
                          <a:gd name="connsiteY3" fmla="*/ 157457 h 224595"/>
                          <a:gd name="connsiteX4" fmla="*/ 81258 w 295827"/>
                          <a:gd name="connsiteY4" fmla="*/ 224429 h 224595"/>
                          <a:gd name="connsiteX5" fmla="*/ 228488 w 295827"/>
                          <a:gd name="connsiteY5" fmla="*/ 214892 h 224595"/>
                          <a:gd name="connsiteX6" fmla="*/ 295674 w 295827"/>
                          <a:gd name="connsiteY6" fmla="*/ 138384 h 224595"/>
                          <a:gd name="connsiteX7" fmla="*/ 291067 w 295827"/>
                          <a:gd name="connsiteY7" fmla="*/ 67233 h 224595"/>
                          <a:gd name="connsiteX8" fmla="*/ 214665 w 295827"/>
                          <a:gd name="connsiteY8" fmla="*/ 154 h 224595"/>
                          <a:gd name="connsiteX9" fmla="*/ 249276 w 295827"/>
                          <a:gd name="connsiteY9" fmla="*/ 127025 h 224595"/>
                          <a:gd name="connsiteX10" fmla="*/ 202664 w 295827"/>
                          <a:gd name="connsiteY10" fmla="*/ 172994 h 224595"/>
                          <a:gd name="connsiteX11" fmla="*/ 101510 w 295827"/>
                          <a:gd name="connsiteY11" fmla="*/ 179531 h 224595"/>
                          <a:gd name="connsiteX12" fmla="*/ 49218 w 295827"/>
                          <a:gd name="connsiteY12" fmla="*/ 140098 h 224595"/>
                          <a:gd name="connsiteX13" fmla="*/ 46432 w 295827"/>
                          <a:gd name="connsiteY13" fmla="*/ 97772 h 224595"/>
                          <a:gd name="connsiteX14" fmla="*/ 93152 w 295827"/>
                          <a:gd name="connsiteY14" fmla="*/ 51802 h 224595"/>
                          <a:gd name="connsiteX15" fmla="*/ 194306 w 295827"/>
                          <a:gd name="connsiteY15" fmla="*/ 45266 h 224595"/>
                          <a:gd name="connsiteX16" fmla="*/ 246597 w 295827"/>
                          <a:gd name="connsiteY16" fmla="*/ 84699 h 224595"/>
                          <a:gd name="connsiteX17" fmla="*/ 249383 w 295827"/>
                          <a:gd name="connsiteY17" fmla="*/ 127132 h 2245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95827" h="224595">
                            <a:moveTo>
                              <a:pt x="214558" y="154"/>
                            </a:moveTo>
                            <a:lnTo>
                              <a:pt x="67328" y="9798"/>
                            </a:lnTo>
                            <a:cubicBezTo>
                              <a:pt x="27680" y="12369"/>
                              <a:pt x="-2323" y="46552"/>
                              <a:pt x="142" y="86199"/>
                            </a:cubicBezTo>
                            <a:lnTo>
                              <a:pt x="4856" y="157457"/>
                            </a:lnTo>
                            <a:cubicBezTo>
                              <a:pt x="7428" y="197104"/>
                              <a:pt x="41718" y="227108"/>
                              <a:pt x="81258" y="224429"/>
                            </a:cubicBezTo>
                            <a:lnTo>
                              <a:pt x="228488" y="214892"/>
                            </a:lnTo>
                            <a:cubicBezTo>
                              <a:pt x="268136" y="212320"/>
                              <a:pt x="298246" y="178138"/>
                              <a:pt x="295674" y="138384"/>
                            </a:cubicBezTo>
                            <a:lnTo>
                              <a:pt x="291067" y="67233"/>
                            </a:lnTo>
                            <a:cubicBezTo>
                              <a:pt x="288495" y="27586"/>
                              <a:pt x="254313" y="-2418"/>
                              <a:pt x="214665" y="154"/>
                            </a:cubicBezTo>
                            <a:close/>
                            <a:moveTo>
                              <a:pt x="249276" y="127025"/>
                            </a:moveTo>
                            <a:cubicBezTo>
                              <a:pt x="250777" y="150599"/>
                              <a:pt x="229989" y="171173"/>
                              <a:pt x="202664" y="172994"/>
                            </a:cubicBezTo>
                            <a:lnTo>
                              <a:pt x="101510" y="179531"/>
                            </a:lnTo>
                            <a:cubicBezTo>
                              <a:pt x="74078" y="181352"/>
                              <a:pt x="50719" y="163672"/>
                              <a:pt x="49218" y="140098"/>
                            </a:cubicBezTo>
                            <a:lnTo>
                              <a:pt x="46432" y="97772"/>
                            </a:lnTo>
                            <a:cubicBezTo>
                              <a:pt x="44825" y="74091"/>
                              <a:pt x="65827" y="53517"/>
                              <a:pt x="93152" y="51802"/>
                            </a:cubicBezTo>
                            <a:lnTo>
                              <a:pt x="194306" y="45266"/>
                            </a:lnTo>
                            <a:cubicBezTo>
                              <a:pt x="221738" y="43552"/>
                              <a:pt x="244990" y="61232"/>
                              <a:pt x="246597" y="84699"/>
                            </a:cubicBezTo>
                            <a:lnTo>
                              <a:pt x="249383" y="127132"/>
                            </a:lnTo>
                            <a:close/>
                          </a:path>
                        </a:pathLst>
                      </a:custGeom>
                      <a:solidFill>
                        <a:srgbClr val="A7643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2" name="Freeform: Shape 1651">
                        <a:extLst>
                          <a:ext uri="{FF2B5EF4-FFF2-40B4-BE49-F238E27FC236}">
                            <a16:creationId xmlns:a16="http://schemas.microsoft.com/office/drawing/2014/main" id="{997D4FAB-882F-2A6F-F5F0-4E8AFCE768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01795" y="5201315"/>
                        <a:ext cx="291066" cy="87163"/>
                      </a:xfrm>
                      <a:custGeom>
                        <a:avLst/>
                        <a:gdLst>
                          <a:gd name="connsiteX0" fmla="*/ 214558 w 291066"/>
                          <a:gd name="connsiteY0" fmla="*/ 154 h 87163"/>
                          <a:gd name="connsiteX1" fmla="*/ 67328 w 291066"/>
                          <a:gd name="connsiteY1" fmla="*/ 9798 h 87163"/>
                          <a:gd name="connsiteX2" fmla="*/ 142 w 291066"/>
                          <a:gd name="connsiteY2" fmla="*/ 86199 h 87163"/>
                          <a:gd name="connsiteX3" fmla="*/ 142 w 291066"/>
                          <a:gd name="connsiteY3" fmla="*/ 87164 h 87163"/>
                          <a:gd name="connsiteX4" fmla="*/ 13107 w 291066"/>
                          <a:gd name="connsiteY4" fmla="*/ 67018 h 87163"/>
                          <a:gd name="connsiteX5" fmla="*/ 63684 w 291066"/>
                          <a:gd name="connsiteY5" fmla="*/ 32193 h 87163"/>
                          <a:gd name="connsiteX6" fmla="*/ 220773 w 291066"/>
                          <a:gd name="connsiteY6" fmla="*/ 21906 h 87163"/>
                          <a:gd name="connsiteX7" fmla="*/ 275529 w 291066"/>
                          <a:gd name="connsiteY7" fmla="*/ 49874 h 87163"/>
                          <a:gd name="connsiteX8" fmla="*/ 291067 w 291066"/>
                          <a:gd name="connsiteY8" fmla="*/ 68197 h 87163"/>
                          <a:gd name="connsiteX9" fmla="*/ 291067 w 291066"/>
                          <a:gd name="connsiteY9" fmla="*/ 67233 h 87163"/>
                          <a:gd name="connsiteX10" fmla="*/ 214558 w 291066"/>
                          <a:gd name="connsiteY10" fmla="*/ 154 h 871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91066" h="87163">
                            <a:moveTo>
                              <a:pt x="214558" y="154"/>
                            </a:moveTo>
                            <a:lnTo>
                              <a:pt x="67328" y="9798"/>
                            </a:lnTo>
                            <a:cubicBezTo>
                              <a:pt x="27680" y="12369"/>
                              <a:pt x="-2323" y="46552"/>
                              <a:pt x="142" y="86199"/>
                            </a:cubicBezTo>
                            <a:lnTo>
                              <a:pt x="142" y="87164"/>
                            </a:lnTo>
                            <a:cubicBezTo>
                              <a:pt x="4106" y="80198"/>
                              <a:pt x="8285" y="73448"/>
                              <a:pt x="13107" y="67018"/>
                            </a:cubicBezTo>
                            <a:cubicBezTo>
                              <a:pt x="25752" y="50302"/>
                              <a:pt x="42575" y="36372"/>
                              <a:pt x="63684" y="32193"/>
                            </a:cubicBezTo>
                            <a:cubicBezTo>
                              <a:pt x="89187" y="27371"/>
                              <a:pt x="194949" y="20513"/>
                              <a:pt x="220773" y="21906"/>
                            </a:cubicBezTo>
                            <a:cubicBezTo>
                              <a:pt x="242204" y="23192"/>
                              <a:pt x="260849" y="34979"/>
                              <a:pt x="275529" y="49874"/>
                            </a:cubicBezTo>
                            <a:cubicBezTo>
                              <a:pt x="281208" y="55553"/>
                              <a:pt x="286245" y="61661"/>
                              <a:pt x="291067" y="68197"/>
                            </a:cubicBezTo>
                            <a:lnTo>
                              <a:pt x="291067" y="67233"/>
                            </a:lnTo>
                            <a:cubicBezTo>
                              <a:pt x="288388" y="27586"/>
                              <a:pt x="254205" y="-2418"/>
                              <a:pt x="214558" y="154"/>
                            </a:cubicBezTo>
                            <a:close/>
                          </a:path>
                        </a:pathLst>
                      </a:custGeom>
                      <a:solidFill>
                        <a:srgbClr val="C67641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3" name="Freeform: Shape 1652">
                        <a:extLst>
                          <a:ext uri="{FF2B5EF4-FFF2-40B4-BE49-F238E27FC236}">
                            <a16:creationId xmlns:a16="http://schemas.microsoft.com/office/drawing/2014/main" id="{7BA42205-E317-8436-8C0B-D3D37C1C61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0061" y="5241697"/>
                        <a:ext cx="194520" cy="42923"/>
                      </a:xfrm>
                      <a:custGeom>
                        <a:avLst/>
                        <a:gdLst>
                          <a:gd name="connsiteX0" fmla="*/ 162541 w 194520"/>
                          <a:gd name="connsiteY0" fmla="*/ 705 h 42923"/>
                          <a:gd name="connsiteX1" fmla="*/ 27847 w 194520"/>
                          <a:gd name="connsiteY1" fmla="*/ 9491 h 42923"/>
                          <a:gd name="connsiteX2" fmla="*/ 94 w 194520"/>
                          <a:gd name="connsiteY2" fmla="*/ 42709 h 42923"/>
                          <a:gd name="connsiteX3" fmla="*/ 94 w 194520"/>
                          <a:gd name="connsiteY3" fmla="*/ 42924 h 42923"/>
                          <a:gd name="connsiteX4" fmla="*/ 44885 w 194520"/>
                          <a:gd name="connsiteY4" fmla="*/ 11420 h 42923"/>
                          <a:gd name="connsiteX5" fmla="*/ 146039 w 194520"/>
                          <a:gd name="connsiteY5" fmla="*/ 4884 h 42923"/>
                          <a:gd name="connsiteX6" fmla="*/ 194473 w 194520"/>
                          <a:gd name="connsiteY6" fmla="*/ 30279 h 42923"/>
                          <a:gd name="connsiteX7" fmla="*/ 194473 w 194520"/>
                          <a:gd name="connsiteY7" fmla="*/ 30172 h 42923"/>
                          <a:gd name="connsiteX8" fmla="*/ 162541 w 194520"/>
                          <a:gd name="connsiteY8" fmla="*/ 812 h 42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4520" h="42923">
                            <a:moveTo>
                              <a:pt x="162541" y="705"/>
                            </a:moveTo>
                            <a:cubicBezTo>
                              <a:pt x="140467" y="-2081"/>
                              <a:pt x="49386" y="3920"/>
                              <a:pt x="27847" y="9491"/>
                            </a:cubicBezTo>
                            <a:cubicBezTo>
                              <a:pt x="10810" y="13885"/>
                              <a:pt x="-1192" y="23421"/>
                              <a:pt x="94" y="42709"/>
                            </a:cubicBezTo>
                            <a:lnTo>
                              <a:pt x="94" y="42924"/>
                            </a:lnTo>
                            <a:cubicBezTo>
                              <a:pt x="5881" y="25993"/>
                              <a:pt x="23454" y="12813"/>
                              <a:pt x="44885" y="11420"/>
                            </a:cubicBezTo>
                            <a:lnTo>
                              <a:pt x="146039" y="4884"/>
                            </a:lnTo>
                            <a:cubicBezTo>
                              <a:pt x="167684" y="3491"/>
                              <a:pt x="186651" y="14099"/>
                              <a:pt x="194473" y="30279"/>
                            </a:cubicBezTo>
                            <a:cubicBezTo>
                              <a:pt x="194580" y="30279"/>
                              <a:pt x="194473" y="30172"/>
                              <a:pt x="194473" y="30172"/>
                            </a:cubicBezTo>
                            <a:cubicBezTo>
                              <a:pt x="193294" y="10885"/>
                              <a:pt x="180007" y="2955"/>
                              <a:pt x="162541" y="812"/>
                            </a:cubicBezTo>
                            <a:close/>
                          </a:path>
                        </a:pathLst>
                      </a:custGeom>
                      <a:solidFill>
                        <a:srgbClr val="693C18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4" name="Freeform: Shape 1653">
                        <a:extLst>
                          <a:ext uri="{FF2B5EF4-FFF2-40B4-BE49-F238E27FC236}">
                            <a16:creationId xmlns:a16="http://schemas.microsoft.com/office/drawing/2014/main" id="{5D1AC460-7650-BAC2-6DC3-877FEC088D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10937" y="5360915"/>
                        <a:ext cx="284709" cy="64988"/>
                      </a:xfrm>
                      <a:custGeom>
                        <a:avLst/>
                        <a:gdLst>
                          <a:gd name="connsiteX0" fmla="*/ 270566 w 284709"/>
                          <a:gd name="connsiteY0" fmla="*/ 21860 h 64988"/>
                          <a:gd name="connsiteX1" fmla="*/ 234562 w 284709"/>
                          <a:gd name="connsiteY1" fmla="*/ 39755 h 64988"/>
                          <a:gd name="connsiteX2" fmla="*/ 180770 w 284709"/>
                          <a:gd name="connsiteY2" fmla="*/ 48327 h 64988"/>
                          <a:gd name="connsiteX3" fmla="*/ 109298 w 284709"/>
                          <a:gd name="connsiteY3" fmla="*/ 52934 h 64988"/>
                          <a:gd name="connsiteX4" fmla="*/ 55078 w 284709"/>
                          <a:gd name="connsiteY4" fmla="*/ 51434 h 64988"/>
                          <a:gd name="connsiteX5" fmla="*/ 16930 w 284709"/>
                          <a:gd name="connsiteY5" fmla="*/ 38362 h 64988"/>
                          <a:gd name="connsiteX6" fmla="*/ 0 w 284709"/>
                          <a:gd name="connsiteY6" fmla="*/ 18538 h 64988"/>
                          <a:gd name="connsiteX7" fmla="*/ 72008 w 284709"/>
                          <a:gd name="connsiteY7" fmla="*/ 64829 h 64988"/>
                          <a:gd name="connsiteX8" fmla="*/ 219238 w 284709"/>
                          <a:gd name="connsiteY8" fmla="*/ 55292 h 64988"/>
                          <a:gd name="connsiteX9" fmla="*/ 284710 w 284709"/>
                          <a:gd name="connsiteY9" fmla="*/ 0 h 64988"/>
                          <a:gd name="connsiteX10" fmla="*/ 270566 w 284709"/>
                          <a:gd name="connsiteY10" fmla="*/ 21752 h 64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84709" h="64988">
                            <a:moveTo>
                              <a:pt x="270566" y="21860"/>
                            </a:moveTo>
                            <a:cubicBezTo>
                              <a:pt x="261457" y="32682"/>
                              <a:pt x="247742" y="36647"/>
                              <a:pt x="234562" y="39755"/>
                            </a:cubicBezTo>
                            <a:cubicBezTo>
                              <a:pt x="216881" y="43826"/>
                              <a:pt x="198772" y="46398"/>
                              <a:pt x="180770" y="48327"/>
                            </a:cubicBezTo>
                            <a:cubicBezTo>
                              <a:pt x="171555" y="49398"/>
                              <a:pt x="118835" y="52828"/>
                              <a:pt x="109298" y="52934"/>
                            </a:cubicBezTo>
                            <a:cubicBezTo>
                              <a:pt x="91403" y="53256"/>
                              <a:pt x="73079" y="53256"/>
                              <a:pt x="55078" y="51434"/>
                            </a:cubicBezTo>
                            <a:cubicBezTo>
                              <a:pt x="41469" y="50041"/>
                              <a:pt x="27324" y="47898"/>
                              <a:pt x="16930" y="38362"/>
                            </a:cubicBezTo>
                            <a:cubicBezTo>
                              <a:pt x="10394" y="32361"/>
                              <a:pt x="5036" y="25610"/>
                              <a:pt x="0" y="18538"/>
                            </a:cubicBezTo>
                            <a:cubicBezTo>
                              <a:pt x="10930" y="47363"/>
                              <a:pt x="39647" y="66972"/>
                              <a:pt x="72008" y="64829"/>
                            </a:cubicBezTo>
                            <a:lnTo>
                              <a:pt x="219238" y="55292"/>
                            </a:lnTo>
                            <a:cubicBezTo>
                              <a:pt x="251599" y="53149"/>
                              <a:pt x="277531" y="30004"/>
                              <a:pt x="284710" y="0"/>
                            </a:cubicBezTo>
                            <a:cubicBezTo>
                              <a:pt x="280638" y="7715"/>
                              <a:pt x="276245" y="15109"/>
                              <a:pt x="270566" y="21752"/>
                            </a:cubicBezTo>
                            <a:close/>
                          </a:path>
                        </a:pathLst>
                      </a:custGeom>
                      <a:solidFill>
                        <a:srgbClr val="693C18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5" name="Freeform: Shape 1654">
                        <a:extLst>
                          <a:ext uri="{FF2B5EF4-FFF2-40B4-BE49-F238E27FC236}">
                            <a16:creationId xmlns:a16="http://schemas.microsoft.com/office/drawing/2014/main" id="{AD7CCC03-8F36-9F2E-C7C7-A75FE4117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51763" y="5333805"/>
                        <a:ext cx="199962" cy="63124"/>
                      </a:xfrm>
                      <a:custGeom>
                        <a:avLst/>
                        <a:gdLst>
                          <a:gd name="connsiteX0" fmla="*/ 199201 w 199962"/>
                          <a:gd name="connsiteY0" fmla="*/ 0 h 63124"/>
                          <a:gd name="connsiteX1" fmla="*/ 152695 w 199962"/>
                          <a:gd name="connsiteY1" fmla="*/ 40504 h 63124"/>
                          <a:gd name="connsiteX2" fmla="*/ 51541 w 199962"/>
                          <a:gd name="connsiteY2" fmla="*/ 47041 h 63124"/>
                          <a:gd name="connsiteX3" fmla="*/ 0 w 199962"/>
                          <a:gd name="connsiteY3" fmla="*/ 12966 h 63124"/>
                          <a:gd name="connsiteX4" fmla="*/ 7072 w 199962"/>
                          <a:gd name="connsiteY4" fmla="*/ 41040 h 63124"/>
                          <a:gd name="connsiteX5" fmla="*/ 54970 w 199962"/>
                          <a:gd name="connsiteY5" fmla="*/ 63114 h 63124"/>
                          <a:gd name="connsiteX6" fmla="*/ 151410 w 199962"/>
                          <a:gd name="connsiteY6" fmla="*/ 56792 h 63124"/>
                          <a:gd name="connsiteX7" fmla="*/ 195986 w 199962"/>
                          <a:gd name="connsiteY7" fmla="*/ 28718 h 63124"/>
                          <a:gd name="connsiteX8" fmla="*/ 199201 w 199962"/>
                          <a:gd name="connsiteY8" fmla="*/ 0 h 6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9962" h="63124">
                            <a:moveTo>
                              <a:pt x="199201" y="0"/>
                            </a:moveTo>
                            <a:cubicBezTo>
                              <a:pt x="197486" y="21217"/>
                              <a:pt x="177770" y="38790"/>
                              <a:pt x="152695" y="40504"/>
                            </a:cubicBezTo>
                            <a:lnTo>
                              <a:pt x="51541" y="47041"/>
                            </a:lnTo>
                            <a:cubicBezTo>
                              <a:pt x="26360" y="48756"/>
                              <a:pt x="4500" y="33754"/>
                              <a:pt x="0" y="12966"/>
                            </a:cubicBezTo>
                            <a:cubicBezTo>
                              <a:pt x="0" y="22931"/>
                              <a:pt x="1500" y="33004"/>
                              <a:pt x="7072" y="41040"/>
                            </a:cubicBezTo>
                            <a:cubicBezTo>
                              <a:pt x="17573" y="56363"/>
                              <a:pt x="36647" y="63436"/>
                              <a:pt x="54970" y="63114"/>
                            </a:cubicBezTo>
                            <a:cubicBezTo>
                              <a:pt x="70829" y="62900"/>
                              <a:pt x="135551" y="58721"/>
                              <a:pt x="151410" y="56792"/>
                            </a:cubicBezTo>
                            <a:cubicBezTo>
                              <a:pt x="169412" y="54756"/>
                              <a:pt x="187521" y="45327"/>
                              <a:pt x="195986" y="28718"/>
                            </a:cubicBezTo>
                            <a:cubicBezTo>
                              <a:pt x="200379" y="20038"/>
                              <a:pt x="200594" y="9858"/>
                              <a:pt x="199201" y="0"/>
                            </a:cubicBezTo>
                            <a:close/>
                          </a:path>
                        </a:pathLst>
                      </a:custGeom>
                      <a:solidFill>
                        <a:srgbClr val="C67641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1422" name="Graphic 9">
                  <a:extLst>
                    <a:ext uri="{FF2B5EF4-FFF2-40B4-BE49-F238E27FC236}">
                      <a16:creationId xmlns:a16="http://schemas.microsoft.com/office/drawing/2014/main" id="{4824FE77-23FE-E84A-A578-10A18B701094}"/>
                    </a:ext>
                  </a:extLst>
                </p:cNvPr>
                <p:cNvGrpSpPr/>
                <p:nvPr/>
              </p:nvGrpSpPr>
              <p:grpSpPr>
                <a:xfrm>
                  <a:off x="4216105" y="4494978"/>
                  <a:ext cx="731009" cy="250011"/>
                  <a:chOff x="4216105" y="4494978"/>
                  <a:chExt cx="731009" cy="250011"/>
                </a:xfrm>
              </p:grpSpPr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E4C50E2B-16A8-FD9B-90FA-790DF6697C65}"/>
                      </a:ext>
                    </a:extLst>
                  </p:cNvPr>
                  <p:cNvSpPr/>
                  <p:nvPr/>
                </p:nvSpPr>
                <p:spPr>
                  <a:xfrm>
                    <a:off x="4216105" y="4494978"/>
                    <a:ext cx="731009" cy="250011"/>
                  </a:xfrm>
                  <a:custGeom>
                    <a:avLst/>
                    <a:gdLst>
                      <a:gd name="connsiteX0" fmla="*/ 707543 w 731009"/>
                      <a:gd name="connsiteY0" fmla="*/ 106960 h 250011"/>
                      <a:gd name="connsiteX1" fmla="*/ 574564 w 731009"/>
                      <a:gd name="connsiteY1" fmla="*/ 89494 h 250011"/>
                      <a:gd name="connsiteX2" fmla="*/ 232204 w 731009"/>
                      <a:gd name="connsiteY2" fmla="*/ 77921 h 250011"/>
                      <a:gd name="connsiteX3" fmla="*/ 103511 w 731009"/>
                      <a:gd name="connsiteY3" fmla="*/ 5377 h 250011"/>
                      <a:gd name="connsiteX4" fmla="*/ 30111 w 731009"/>
                      <a:gd name="connsiteY4" fmla="*/ 19093 h 250011"/>
                      <a:gd name="connsiteX5" fmla="*/ 0 w 731009"/>
                      <a:gd name="connsiteY5" fmla="*/ 35916 h 250011"/>
                      <a:gd name="connsiteX6" fmla="*/ 65043 w 731009"/>
                      <a:gd name="connsiteY6" fmla="*/ 62919 h 250011"/>
                      <a:gd name="connsiteX7" fmla="*/ 47470 w 731009"/>
                      <a:gd name="connsiteY7" fmla="*/ 129034 h 250011"/>
                      <a:gd name="connsiteX8" fmla="*/ 112298 w 731009"/>
                      <a:gd name="connsiteY8" fmla="*/ 135463 h 250011"/>
                      <a:gd name="connsiteX9" fmla="*/ 117227 w 731009"/>
                      <a:gd name="connsiteY9" fmla="*/ 182933 h 250011"/>
                      <a:gd name="connsiteX10" fmla="*/ 182163 w 731009"/>
                      <a:gd name="connsiteY10" fmla="*/ 172646 h 250011"/>
                      <a:gd name="connsiteX11" fmla="*/ 187521 w 731009"/>
                      <a:gd name="connsiteY11" fmla="*/ 168681 h 250011"/>
                      <a:gd name="connsiteX12" fmla="*/ 203273 w 731009"/>
                      <a:gd name="connsiteY12" fmla="*/ 217544 h 250011"/>
                      <a:gd name="connsiteX13" fmla="*/ 264136 w 731009"/>
                      <a:gd name="connsiteY13" fmla="*/ 192898 h 250011"/>
                      <a:gd name="connsiteX14" fmla="*/ 265851 w 731009"/>
                      <a:gd name="connsiteY14" fmla="*/ 190969 h 250011"/>
                      <a:gd name="connsiteX15" fmla="*/ 293068 w 731009"/>
                      <a:gd name="connsiteY15" fmla="*/ 238439 h 250011"/>
                      <a:gd name="connsiteX16" fmla="*/ 341181 w 731009"/>
                      <a:gd name="connsiteY16" fmla="*/ 207793 h 250011"/>
                      <a:gd name="connsiteX17" fmla="*/ 341824 w 731009"/>
                      <a:gd name="connsiteY17" fmla="*/ 209186 h 250011"/>
                      <a:gd name="connsiteX18" fmla="*/ 396044 w 731009"/>
                      <a:gd name="connsiteY18" fmla="*/ 246261 h 250011"/>
                      <a:gd name="connsiteX19" fmla="*/ 419082 w 731009"/>
                      <a:gd name="connsiteY19" fmla="*/ 211329 h 250011"/>
                      <a:gd name="connsiteX20" fmla="*/ 419939 w 731009"/>
                      <a:gd name="connsiteY20" fmla="*/ 212936 h 250011"/>
                      <a:gd name="connsiteX21" fmla="*/ 474160 w 731009"/>
                      <a:gd name="connsiteY21" fmla="*/ 250012 h 250011"/>
                      <a:gd name="connsiteX22" fmla="*/ 501698 w 731009"/>
                      <a:gd name="connsiteY22" fmla="*/ 196863 h 250011"/>
                      <a:gd name="connsiteX23" fmla="*/ 508342 w 731009"/>
                      <a:gd name="connsiteY23" fmla="*/ 208328 h 250011"/>
                      <a:gd name="connsiteX24" fmla="*/ 566634 w 731009"/>
                      <a:gd name="connsiteY24" fmla="*/ 238653 h 250011"/>
                      <a:gd name="connsiteX25" fmla="*/ 586672 w 731009"/>
                      <a:gd name="connsiteY25" fmla="*/ 193219 h 250011"/>
                      <a:gd name="connsiteX26" fmla="*/ 592459 w 731009"/>
                      <a:gd name="connsiteY26" fmla="*/ 198899 h 250011"/>
                      <a:gd name="connsiteX27" fmla="*/ 656537 w 731009"/>
                      <a:gd name="connsiteY27" fmla="*/ 213686 h 250011"/>
                      <a:gd name="connsiteX28" fmla="*/ 660716 w 731009"/>
                      <a:gd name="connsiteY28" fmla="*/ 145428 h 250011"/>
                      <a:gd name="connsiteX29" fmla="*/ 731009 w 731009"/>
                      <a:gd name="connsiteY29" fmla="*/ 140499 h 250011"/>
                      <a:gd name="connsiteX30" fmla="*/ 707650 w 731009"/>
                      <a:gd name="connsiteY30" fmla="*/ 107174 h 250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731009" h="250011">
                        <a:moveTo>
                          <a:pt x="707543" y="106960"/>
                        </a:moveTo>
                        <a:cubicBezTo>
                          <a:pt x="686755" y="68277"/>
                          <a:pt x="636178" y="57454"/>
                          <a:pt x="574564" y="89494"/>
                        </a:cubicBezTo>
                        <a:cubicBezTo>
                          <a:pt x="527201" y="114246"/>
                          <a:pt x="335930" y="120247"/>
                          <a:pt x="232204" y="77921"/>
                        </a:cubicBezTo>
                        <a:cubicBezTo>
                          <a:pt x="128586" y="35488"/>
                          <a:pt x="135444" y="22736"/>
                          <a:pt x="103511" y="5377"/>
                        </a:cubicBezTo>
                        <a:cubicBezTo>
                          <a:pt x="82723" y="-5981"/>
                          <a:pt x="47362" y="1627"/>
                          <a:pt x="30111" y="19093"/>
                        </a:cubicBezTo>
                        <a:lnTo>
                          <a:pt x="0" y="35916"/>
                        </a:lnTo>
                        <a:cubicBezTo>
                          <a:pt x="0" y="35916"/>
                          <a:pt x="19181" y="68813"/>
                          <a:pt x="65043" y="62919"/>
                        </a:cubicBezTo>
                        <a:cubicBezTo>
                          <a:pt x="65043" y="62919"/>
                          <a:pt x="40076" y="97638"/>
                          <a:pt x="47470" y="129034"/>
                        </a:cubicBezTo>
                        <a:cubicBezTo>
                          <a:pt x="47470" y="129034"/>
                          <a:pt x="81330" y="144464"/>
                          <a:pt x="112298" y="135463"/>
                        </a:cubicBezTo>
                        <a:cubicBezTo>
                          <a:pt x="110048" y="149393"/>
                          <a:pt x="109298" y="167610"/>
                          <a:pt x="117227" y="182933"/>
                        </a:cubicBezTo>
                        <a:cubicBezTo>
                          <a:pt x="117227" y="182933"/>
                          <a:pt x="154410" y="189469"/>
                          <a:pt x="182163" y="172646"/>
                        </a:cubicBezTo>
                        <a:cubicBezTo>
                          <a:pt x="184092" y="171360"/>
                          <a:pt x="185806" y="170181"/>
                          <a:pt x="187521" y="168681"/>
                        </a:cubicBezTo>
                        <a:cubicBezTo>
                          <a:pt x="187949" y="183254"/>
                          <a:pt x="190950" y="203292"/>
                          <a:pt x="203273" y="217544"/>
                        </a:cubicBezTo>
                        <a:cubicBezTo>
                          <a:pt x="203273" y="217544"/>
                          <a:pt x="240884" y="215615"/>
                          <a:pt x="264136" y="192898"/>
                        </a:cubicBezTo>
                        <a:cubicBezTo>
                          <a:pt x="264672" y="192255"/>
                          <a:pt x="265208" y="191612"/>
                          <a:pt x="265851" y="190969"/>
                        </a:cubicBezTo>
                        <a:cubicBezTo>
                          <a:pt x="269173" y="205221"/>
                          <a:pt x="276674" y="226437"/>
                          <a:pt x="293068" y="238439"/>
                        </a:cubicBezTo>
                        <a:cubicBezTo>
                          <a:pt x="293068" y="238439"/>
                          <a:pt x="322536" y="229652"/>
                          <a:pt x="341181" y="207793"/>
                        </a:cubicBezTo>
                        <a:cubicBezTo>
                          <a:pt x="341502" y="208221"/>
                          <a:pt x="341716" y="208757"/>
                          <a:pt x="341824" y="209186"/>
                        </a:cubicBezTo>
                        <a:cubicBezTo>
                          <a:pt x="359718" y="236296"/>
                          <a:pt x="396044" y="246261"/>
                          <a:pt x="396044" y="246261"/>
                        </a:cubicBezTo>
                        <a:cubicBezTo>
                          <a:pt x="408045" y="237367"/>
                          <a:pt x="414796" y="223651"/>
                          <a:pt x="419082" y="211329"/>
                        </a:cubicBezTo>
                        <a:cubicBezTo>
                          <a:pt x="419404" y="211864"/>
                          <a:pt x="419618" y="212400"/>
                          <a:pt x="419939" y="212936"/>
                        </a:cubicBezTo>
                        <a:cubicBezTo>
                          <a:pt x="437834" y="239939"/>
                          <a:pt x="474160" y="250012"/>
                          <a:pt x="474160" y="250012"/>
                        </a:cubicBezTo>
                        <a:cubicBezTo>
                          <a:pt x="492590" y="236081"/>
                          <a:pt x="499341" y="210364"/>
                          <a:pt x="501698" y="196863"/>
                        </a:cubicBezTo>
                        <a:cubicBezTo>
                          <a:pt x="503413" y="201042"/>
                          <a:pt x="505556" y="205006"/>
                          <a:pt x="508342" y="208328"/>
                        </a:cubicBezTo>
                        <a:cubicBezTo>
                          <a:pt x="529344" y="233081"/>
                          <a:pt x="566634" y="238653"/>
                          <a:pt x="566634" y="238653"/>
                        </a:cubicBezTo>
                        <a:cubicBezTo>
                          <a:pt x="579707" y="226116"/>
                          <a:pt x="584636" y="207364"/>
                          <a:pt x="586672" y="193219"/>
                        </a:cubicBezTo>
                        <a:cubicBezTo>
                          <a:pt x="588280" y="195363"/>
                          <a:pt x="590315" y="197291"/>
                          <a:pt x="592459" y="198899"/>
                        </a:cubicBezTo>
                        <a:cubicBezTo>
                          <a:pt x="619033" y="217651"/>
                          <a:pt x="656537" y="213686"/>
                          <a:pt x="656537" y="213686"/>
                        </a:cubicBezTo>
                        <a:cubicBezTo>
                          <a:pt x="673467" y="186254"/>
                          <a:pt x="660716" y="145428"/>
                          <a:pt x="660716" y="145428"/>
                        </a:cubicBezTo>
                        <a:cubicBezTo>
                          <a:pt x="702292" y="165574"/>
                          <a:pt x="731009" y="140499"/>
                          <a:pt x="731009" y="140499"/>
                        </a:cubicBezTo>
                        <a:cubicBezTo>
                          <a:pt x="731009" y="140499"/>
                          <a:pt x="709043" y="109960"/>
                          <a:pt x="707650" y="107174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B8A9061B-7EEB-B855-B2E7-19ADEE5F011D}"/>
                      </a:ext>
                    </a:extLst>
                  </p:cNvPr>
                  <p:cNvSpPr/>
                  <p:nvPr/>
                </p:nvSpPr>
                <p:spPr>
                  <a:xfrm>
                    <a:off x="4271933" y="4495027"/>
                    <a:ext cx="674967" cy="213879"/>
                  </a:xfrm>
                  <a:custGeom>
                    <a:avLst/>
                    <a:gdLst>
                      <a:gd name="connsiteX0" fmla="*/ 651715 w 674967"/>
                      <a:gd name="connsiteY0" fmla="*/ 106911 h 213879"/>
                      <a:gd name="connsiteX1" fmla="*/ 518736 w 674967"/>
                      <a:gd name="connsiteY1" fmla="*/ 89445 h 213879"/>
                      <a:gd name="connsiteX2" fmla="*/ 176377 w 674967"/>
                      <a:gd name="connsiteY2" fmla="*/ 77872 h 213879"/>
                      <a:gd name="connsiteX3" fmla="*/ 47684 w 674967"/>
                      <a:gd name="connsiteY3" fmla="*/ 5328 h 213879"/>
                      <a:gd name="connsiteX4" fmla="*/ 0 w 674967"/>
                      <a:gd name="connsiteY4" fmla="*/ 3935 h 213879"/>
                      <a:gd name="connsiteX5" fmla="*/ 187842 w 674967"/>
                      <a:gd name="connsiteY5" fmla="*/ 121591 h 213879"/>
                      <a:gd name="connsiteX6" fmla="*/ 542846 w 674967"/>
                      <a:gd name="connsiteY6" fmla="*/ 114840 h 213879"/>
                      <a:gd name="connsiteX7" fmla="*/ 584422 w 674967"/>
                      <a:gd name="connsiteY7" fmla="*/ 159631 h 213879"/>
                      <a:gd name="connsiteX8" fmla="*/ 536417 w 674967"/>
                      <a:gd name="connsiteY8" fmla="*/ 198743 h 213879"/>
                      <a:gd name="connsiteX9" fmla="*/ 600495 w 674967"/>
                      <a:gd name="connsiteY9" fmla="*/ 213530 h 213879"/>
                      <a:gd name="connsiteX10" fmla="*/ 604674 w 674967"/>
                      <a:gd name="connsiteY10" fmla="*/ 145272 h 213879"/>
                      <a:gd name="connsiteX11" fmla="*/ 674968 w 674967"/>
                      <a:gd name="connsiteY11" fmla="*/ 140343 h 213879"/>
                      <a:gd name="connsiteX12" fmla="*/ 651608 w 674967"/>
                      <a:gd name="connsiteY12" fmla="*/ 107018 h 213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74967" h="213879">
                        <a:moveTo>
                          <a:pt x="651715" y="106911"/>
                        </a:moveTo>
                        <a:cubicBezTo>
                          <a:pt x="630927" y="68228"/>
                          <a:pt x="580350" y="57406"/>
                          <a:pt x="518736" y="89445"/>
                        </a:cubicBezTo>
                        <a:cubicBezTo>
                          <a:pt x="471374" y="114197"/>
                          <a:pt x="280103" y="120198"/>
                          <a:pt x="176377" y="77872"/>
                        </a:cubicBezTo>
                        <a:cubicBezTo>
                          <a:pt x="72758" y="35439"/>
                          <a:pt x="79616" y="22687"/>
                          <a:pt x="47684" y="5328"/>
                        </a:cubicBezTo>
                        <a:cubicBezTo>
                          <a:pt x="34825" y="-1637"/>
                          <a:pt x="16180" y="-1423"/>
                          <a:pt x="0" y="3935"/>
                        </a:cubicBezTo>
                        <a:cubicBezTo>
                          <a:pt x="1179" y="5435"/>
                          <a:pt x="117763" y="103911"/>
                          <a:pt x="187842" y="121591"/>
                        </a:cubicBezTo>
                        <a:cubicBezTo>
                          <a:pt x="261350" y="140129"/>
                          <a:pt x="399366" y="182133"/>
                          <a:pt x="542846" y="114840"/>
                        </a:cubicBezTo>
                        <a:cubicBezTo>
                          <a:pt x="571670" y="101339"/>
                          <a:pt x="594923" y="132735"/>
                          <a:pt x="584422" y="159631"/>
                        </a:cubicBezTo>
                        <a:cubicBezTo>
                          <a:pt x="576064" y="181062"/>
                          <a:pt x="535452" y="198100"/>
                          <a:pt x="536417" y="198743"/>
                        </a:cubicBezTo>
                        <a:cubicBezTo>
                          <a:pt x="562991" y="217495"/>
                          <a:pt x="600495" y="213530"/>
                          <a:pt x="600495" y="213530"/>
                        </a:cubicBezTo>
                        <a:cubicBezTo>
                          <a:pt x="617426" y="186098"/>
                          <a:pt x="604674" y="145272"/>
                          <a:pt x="604674" y="145272"/>
                        </a:cubicBezTo>
                        <a:cubicBezTo>
                          <a:pt x="646250" y="165417"/>
                          <a:pt x="674968" y="140343"/>
                          <a:pt x="674968" y="140343"/>
                        </a:cubicBezTo>
                        <a:cubicBezTo>
                          <a:pt x="674968" y="140343"/>
                          <a:pt x="653001" y="109804"/>
                          <a:pt x="651608" y="107018"/>
                        </a:cubicBez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" name="Graphic 9">
                <a:extLst>
                  <a:ext uri="{FF2B5EF4-FFF2-40B4-BE49-F238E27FC236}">
                    <a16:creationId xmlns:a16="http://schemas.microsoft.com/office/drawing/2014/main" id="{805E5B27-48CE-430B-6700-93F6CAA68D0A}"/>
                  </a:ext>
                </a:extLst>
              </p:cNvPr>
              <p:cNvGrpSpPr/>
              <p:nvPr/>
            </p:nvGrpSpPr>
            <p:grpSpPr>
              <a:xfrm>
                <a:off x="2939128" y="485515"/>
                <a:ext cx="3362272" cy="4152320"/>
                <a:chOff x="2939128" y="485515"/>
                <a:chExt cx="3362272" cy="4152320"/>
              </a:xfrm>
            </p:grpSpPr>
            <p:grpSp>
              <p:nvGrpSpPr>
                <p:cNvPr id="24" name="Graphic 9">
                  <a:extLst>
                    <a:ext uri="{FF2B5EF4-FFF2-40B4-BE49-F238E27FC236}">
                      <a16:creationId xmlns:a16="http://schemas.microsoft.com/office/drawing/2014/main" id="{4A159E9B-979A-8AFE-15C5-3B499745A274}"/>
                    </a:ext>
                  </a:extLst>
                </p:cNvPr>
                <p:cNvGrpSpPr/>
                <p:nvPr/>
              </p:nvGrpSpPr>
              <p:grpSpPr>
                <a:xfrm>
                  <a:off x="3687666" y="2584358"/>
                  <a:ext cx="1991788" cy="2053477"/>
                  <a:chOff x="3687666" y="2584358"/>
                  <a:chExt cx="1991788" cy="2053477"/>
                </a:xfrm>
              </p:grpSpPr>
              <p:sp>
                <p:nvSpPr>
                  <p:cNvPr id="1419" name="Freeform: Shape 1418">
                    <a:extLst>
                      <a:ext uri="{FF2B5EF4-FFF2-40B4-BE49-F238E27FC236}">
                        <a16:creationId xmlns:a16="http://schemas.microsoft.com/office/drawing/2014/main" id="{8FA3F785-124C-B109-263A-ACC014A1F108}"/>
                      </a:ext>
                    </a:extLst>
                  </p:cNvPr>
                  <p:cNvSpPr/>
                  <p:nvPr/>
                </p:nvSpPr>
                <p:spPr>
                  <a:xfrm>
                    <a:off x="3687666" y="2584468"/>
                    <a:ext cx="1991788" cy="2053367"/>
                  </a:xfrm>
                  <a:custGeom>
                    <a:avLst/>
                    <a:gdLst>
                      <a:gd name="connsiteX0" fmla="*/ 1990779 w 1991788"/>
                      <a:gd name="connsiteY0" fmla="*/ 1095296 h 2053367"/>
                      <a:gd name="connsiteX1" fmla="*/ 899087 w 1991788"/>
                      <a:gd name="connsiteY1" fmla="*/ 2053259 h 2053367"/>
                      <a:gd name="connsiteX2" fmla="*/ 59 w 1991788"/>
                      <a:gd name="connsiteY2" fmla="*/ 917312 h 2053367"/>
                      <a:gd name="connsiteX3" fmla="*/ 915268 w 1991788"/>
                      <a:gd name="connsiteY3" fmla="*/ 68 h 2053367"/>
                      <a:gd name="connsiteX4" fmla="*/ 1990779 w 1991788"/>
                      <a:gd name="connsiteY4" fmla="*/ 1095296 h 2053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1788" h="2053367">
                        <a:moveTo>
                          <a:pt x="1990779" y="1095296"/>
                        </a:moveTo>
                        <a:cubicBezTo>
                          <a:pt x="1958954" y="1897242"/>
                          <a:pt x="1525621" y="2058189"/>
                          <a:pt x="899087" y="2053259"/>
                        </a:cubicBezTo>
                        <a:cubicBezTo>
                          <a:pt x="272661" y="2048330"/>
                          <a:pt x="-4656" y="1502913"/>
                          <a:pt x="59" y="917312"/>
                        </a:cubicBezTo>
                        <a:cubicBezTo>
                          <a:pt x="4667" y="331712"/>
                          <a:pt x="195831" y="-5504"/>
                          <a:pt x="915268" y="68"/>
                        </a:cubicBezTo>
                        <a:cubicBezTo>
                          <a:pt x="1634811" y="5747"/>
                          <a:pt x="2014032" y="510124"/>
                          <a:pt x="1990779" y="1095296"/>
                        </a:cubicBezTo>
                        <a:close/>
                      </a:path>
                    </a:pathLst>
                  </a:custGeom>
                  <a:solidFill>
                    <a:srgbClr val="F8AA8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4748F70A-14EC-B98F-10EF-C4852B3B436E}"/>
                      </a:ext>
                    </a:extLst>
                  </p:cNvPr>
                  <p:cNvSpPr/>
                  <p:nvPr/>
                </p:nvSpPr>
                <p:spPr>
                  <a:xfrm>
                    <a:off x="3687669" y="2584358"/>
                    <a:ext cx="1991778" cy="2053477"/>
                  </a:xfrm>
                  <a:custGeom>
                    <a:avLst/>
                    <a:gdLst>
                      <a:gd name="connsiteX0" fmla="*/ 899084 w 1991778"/>
                      <a:gd name="connsiteY0" fmla="*/ 2053369 h 2053477"/>
                      <a:gd name="connsiteX1" fmla="*/ 1990777 w 1991778"/>
                      <a:gd name="connsiteY1" fmla="*/ 1095406 h 2053477"/>
                      <a:gd name="connsiteX2" fmla="*/ 1171365 w 1991778"/>
                      <a:gd name="connsiteY2" fmla="*/ 30395 h 2053477"/>
                      <a:gd name="connsiteX3" fmla="*/ 915265 w 1991778"/>
                      <a:gd name="connsiteY3" fmla="*/ 71 h 2053477"/>
                      <a:gd name="connsiteX4" fmla="*/ 56 w 1991778"/>
                      <a:gd name="connsiteY4" fmla="*/ 917315 h 2053477"/>
                      <a:gd name="connsiteX5" fmla="*/ 899084 w 1991778"/>
                      <a:gd name="connsiteY5" fmla="*/ 2053262 h 2053477"/>
                      <a:gd name="connsiteX6" fmla="*/ 383670 w 1991778"/>
                      <a:gd name="connsiteY6" fmla="*/ 781336 h 2053477"/>
                      <a:gd name="connsiteX7" fmla="*/ 698491 w 1991778"/>
                      <a:gd name="connsiteY7" fmla="*/ 748332 h 2053477"/>
                      <a:gd name="connsiteX8" fmla="*/ 1030992 w 1991778"/>
                      <a:gd name="connsiteY8" fmla="*/ 739009 h 2053477"/>
                      <a:gd name="connsiteX9" fmla="*/ 1570195 w 1991778"/>
                      <a:gd name="connsiteY9" fmla="*/ 909385 h 2053477"/>
                      <a:gd name="connsiteX10" fmla="*/ 1720318 w 1991778"/>
                      <a:gd name="connsiteY10" fmla="*/ 1391689 h 2053477"/>
                      <a:gd name="connsiteX11" fmla="*/ 928873 w 1991778"/>
                      <a:gd name="connsiteY11" fmla="*/ 1934320 h 2053477"/>
                      <a:gd name="connsiteX12" fmla="*/ 194221 w 1991778"/>
                      <a:gd name="connsiteY12" fmla="*/ 1213598 h 2053477"/>
                      <a:gd name="connsiteX13" fmla="*/ 383670 w 1991778"/>
                      <a:gd name="connsiteY13" fmla="*/ 781121 h 2053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91778" h="2053477">
                        <a:moveTo>
                          <a:pt x="899084" y="2053369"/>
                        </a:moveTo>
                        <a:cubicBezTo>
                          <a:pt x="1525618" y="2058298"/>
                          <a:pt x="1958952" y="1897352"/>
                          <a:pt x="1990777" y="1095406"/>
                        </a:cubicBezTo>
                        <a:cubicBezTo>
                          <a:pt x="2011029" y="584171"/>
                          <a:pt x="1723854" y="162303"/>
                          <a:pt x="1171365" y="30395"/>
                        </a:cubicBezTo>
                        <a:cubicBezTo>
                          <a:pt x="1090570" y="11322"/>
                          <a:pt x="1005168" y="821"/>
                          <a:pt x="915265" y="71"/>
                        </a:cubicBezTo>
                        <a:cubicBezTo>
                          <a:pt x="195721" y="-5609"/>
                          <a:pt x="4664" y="331607"/>
                          <a:pt x="56" y="917315"/>
                        </a:cubicBezTo>
                        <a:cubicBezTo>
                          <a:pt x="-4551" y="1503023"/>
                          <a:pt x="272765" y="2048440"/>
                          <a:pt x="899084" y="2053262"/>
                        </a:cubicBezTo>
                        <a:close/>
                        <a:moveTo>
                          <a:pt x="383670" y="781336"/>
                        </a:moveTo>
                        <a:cubicBezTo>
                          <a:pt x="475609" y="730437"/>
                          <a:pt x="594979" y="744581"/>
                          <a:pt x="698491" y="748332"/>
                        </a:cubicBezTo>
                        <a:cubicBezTo>
                          <a:pt x="803074" y="752190"/>
                          <a:pt x="930374" y="771263"/>
                          <a:pt x="1030992" y="739009"/>
                        </a:cubicBezTo>
                        <a:cubicBezTo>
                          <a:pt x="1291056" y="655965"/>
                          <a:pt x="1500222" y="761405"/>
                          <a:pt x="1570195" y="909385"/>
                        </a:cubicBezTo>
                        <a:cubicBezTo>
                          <a:pt x="1606198" y="985787"/>
                          <a:pt x="1602555" y="1207811"/>
                          <a:pt x="1720318" y="1391689"/>
                        </a:cubicBezTo>
                        <a:cubicBezTo>
                          <a:pt x="1837867" y="1575566"/>
                          <a:pt x="1749786" y="1940749"/>
                          <a:pt x="928873" y="1934320"/>
                        </a:cubicBezTo>
                        <a:cubicBezTo>
                          <a:pt x="107854" y="1927891"/>
                          <a:pt x="148037" y="1325789"/>
                          <a:pt x="194221" y="1213598"/>
                        </a:cubicBezTo>
                        <a:cubicBezTo>
                          <a:pt x="221009" y="1148555"/>
                          <a:pt x="208044" y="878203"/>
                          <a:pt x="383670" y="781121"/>
                        </a:cubicBezTo>
                        <a:close/>
                      </a:path>
                    </a:pathLst>
                  </a:custGeom>
                  <a:solidFill>
                    <a:srgbClr val="F69D7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5" name="Graphic 9">
                  <a:extLst>
                    <a:ext uri="{FF2B5EF4-FFF2-40B4-BE49-F238E27FC236}">
                      <a16:creationId xmlns:a16="http://schemas.microsoft.com/office/drawing/2014/main" id="{E65CB18F-0B65-5A5D-404B-85EDEE2C0609}"/>
                    </a:ext>
                  </a:extLst>
                </p:cNvPr>
                <p:cNvGrpSpPr/>
                <p:nvPr/>
              </p:nvGrpSpPr>
              <p:grpSpPr>
                <a:xfrm>
                  <a:off x="3477225" y="1905703"/>
                  <a:ext cx="2700280" cy="2433919"/>
                  <a:chOff x="3477225" y="1905703"/>
                  <a:chExt cx="2700280" cy="2433919"/>
                </a:xfrm>
              </p:grpSpPr>
              <p:sp>
                <p:nvSpPr>
                  <p:cNvPr id="1411" name="Freeform: Shape 1410">
                    <a:extLst>
                      <a:ext uri="{FF2B5EF4-FFF2-40B4-BE49-F238E27FC236}">
                        <a16:creationId xmlns:a16="http://schemas.microsoft.com/office/drawing/2014/main" id="{06BC1084-0CB2-83A3-D970-4904669EF527}"/>
                      </a:ext>
                    </a:extLst>
                  </p:cNvPr>
                  <p:cNvSpPr/>
                  <p:nvPr/>
                </p:nvSpPr>
                <p:spPr>
                  <a:xfrm>
                    <a:off x="3477225" y="1905703"/>
                    <a:ext cx="1637372" cy="2202466"/>
                  </a:xfrm>
                  <a:custGeom>
                    <a:avLst/>
                    <a:gdLst>
                      <a:gd name="connsiteX0" fmla="*/ 572040 w 1637372"/>
                      <a:gd name="connsiteY0" fmla="*/ 93661 h 2202466"/>
                      <a:gd name="connsiteX1" fmla="*/ 15800 w 1637372"/>
                      <a:gd name="connsiteY1" fmla="*/ 1193498 h 2202466"/>
                      <a:gd name="connsiteX2" fmla="*/ 83307 w 1637372"/>
                      <a:gd name="connsiteY2" fmla="*/ 1627260 h 2202466"/>
                      <a:gd name="connsiteX3" fmla="*/ 118240 w 1637372"/>
                      <a:gd name="connsiteY3" fmla="*/ 1588791 h 2202466"/>
                      <a:gd name="connsiteX4" fmla="*/ 326227 w 1637372"/>
                      <a:gd name="connsiteY4" fmla="*/ 2202466 h 2202466"/>
                      <a:gd name="connsiteX5" fmla="*/ 355480 w 1637372"/>
                      <a:gd name="connsiteY5" fmla="*/ 1877252 h 2202466"/>
                      <a:gd name="connsiteX6" fmla="*/ 443990 w 1637372"/>
                      <a:gd name="connsiteY6" fmla="*/ 1504996 h 2202466"/>
                      <a:gd name="connsiteX7" fmla="*/ 469064 w 1637372"/>
                      <a:gd name="connsiteY7" fmla="*/ 1558788 h 2202466"/>
                      <a:gd name="connsiteX8" fmla="*/ 1014589 w 1637372"/>
                      <a:gd name="connsiteY8" fmla="*/ 1371589 h 2202466"/>
                      <a:gd name="connsiteX9" fmla="*/ 1500643 w 1637372"/>
                      <a:gd name="connsiteY9" fmla="*/ 1056125 h 2202466"/>
                      <a:gd name="connsiteX10" fmla="*/ 1637372 w 1637372"/>
                      <a:gd name="connsiteY10" fmla="*/ 352762 h 2202466"/>
                      <a:gd name="connsiteX11" fmla="*/ 572147 w 1637372"/>
                      <a:gd name="connsiteY11" fmla="*/ 93554 h 220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37372" h="2202466">
                        <a:moveTo>
                          <a:pt x="572040" y="93661"/>
                        </a:moveTo>
                        <a:cubicBezTo>
                          <a:pt x="-67031" y="355441"/>
                          <a:pt x="-14525" y="1015835"/>
                          <a:pt x="15800" y="1193498"/>
                        </a:cubicBezTo>
                        <a:cubicBezTo>
                          <a:pt x="46232" y="1371053"/>
                          <a:pt x="83307" y="1627260"/>
                          <a:pt x="83307" y="1627260"/>
                        </a:cubicBezTo>
                        <a:lnTo>
                          <a:pt x="118240" y="1588791"/>
                        </a:lnTo>
                        <a:cubicBezTo>
                          <a:pt x="69699" y="2029197"/>
                          <a:pt x="326227" y="2202466"/>
                          <a:pt x="326227" y="2202466"/>
                        </a:cubicBezTo>
                        <a:cubicBezTo>
                          <a:pt x="326227" y="2202466"/>
                          <a:pt x="285294" y="1918721"/>
                          <a:pt x="355480" y="1877252"/>
                        </a:cubicBezTo>
                        <a:cubicBezTo>
                          <a:pt x="425667" y="1835569"/>
                          <a:pt x="443990" y="1504996"/>
                          <a:pt x="443990" y="1504996"/>
                        </a:cubicBezTo>
                        <a:lnTo>
                          <a:pt x="469064" y="1558788"/>
                        </a:lnTo>
                        <a:cubicBezTo>
                          <a:pt x="572147" y="1371696"/>
                          <a:pt x="625296" y="1291008"/>
                          <a:pt x="1014589" y="1371589"/>
                        </a:cubicBezTo>
                        <a:cubicBezTo>
                          <a:pt x="1354055" y="1441775"/>
                          <a:pt x="1500643" y="1056125"/>
                          <a:pt x="1500643" y="1056125"/>
                        </a:cubicBezTo>
                        <a:lnTo>
                          <a:pt x="1637372" y="352762"/>
                        </a:lnTo>
                        <a:cubicBezTo>
                          <a:pt x="1582723" y="77160"/>
                          <a:pt x="1111457" y="-127399"/>
                          <a:pt x="572147" y="93554"/>
                        </a:cubicBezTo>
                        <a:close/>
                      </a:path>
                    </a:pathLst>
                  </a:custGeom>
                  <a:solidFill>
                    <a:srgbClr val="AC523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3009AC71-6B52-F077-31BD-EFA07FB34EED}"/>
                      </a:ext>
                    </a:extLst>
                  </p:cNvPr>
                  <p:cNvSpPr/>
                  <p:nvPr/>
                </p:nvSpPr>
                <p:spPr>
                  <a:xfrm>
                    <a:off x="4874035" y="2153028"/>
                    <a:ext cx="1303470" cy="2186398"/>
                  </a:xfrm>
                  <a:custGeom>
                    <a:avLst/>
                    <a:gdLst>
                      <a:gd name="connsiteX0" fmla="*/ 207666 w 1303470"/>
                      <a:gd name="connsiteY0" fmla="*/ 23356 h 2186398"/>
                      <a:gd name="connsiteX1" fmla="*/ 0 w 1303470"/>
                      <a:gd name="connsiteY1" fmla="*/ 979176 h 2186398"/>
                      <a:gd name="connsiteX2" fmla="*/ 433762 w 1303470"/>
                      <a:gd name="connsiteY2" fmla="*/ 1326036 h 2186398"/>
                      <a:gd name="connsiteX3" fmla="*/ 460122 w 1303470"/>
                      <a:gd name="connsiteY3" fmla="*/ 1272780 h 2186398"/>
                      <a:gd name="connsiteX4" fmla="*/ 594709 w 1303470"/>
                      <a:gd name="connsiteY4" fmla="*/ 1671289 h 2186398"/>
                      <a:gd name="connsiteX5" fmla="*/ 610246 w 1303470"/>
                      <a:gd name="connsiteY5" fmla="*/ 2185953 h 2186398"/>
                      <a:gd name="connsiteX6" fmla="*/ 1110337 w 1303470"/>
                      <a:gd name="connsiteY6" fmla="*/ 1774693 h 2186398"/>
                      <a:gd name="connsiteX7" fmla="*/ 1269890 w 1303470"/>
                      <a:gd name="connsiteY7" fmla="*/ 1319821 h 2186398"/>
                      <a:gd name="connsiteX8" fmla="*/ 1301501 w 1303470"/>
                      <a:gd name="connsiteY8" fmla="*/ 978105 h 2186398"/>
                      <a:gd name="connsiteX9" fmla="*/ 207666 w 1303470"/>
                      <a:gd name="connsiteY9" fmla="*/ 23249 h 2186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03470" h="2186398">
                        <a:moveTo>
                          <a:pt x="207666" y="23356"/>
                        </a:moveTo>
                        <a:cubicBezTo>
                          <a:pt x="210345" y="32464"/>
                          <a:pt x="70722" y="895596"/>
                          <a:pt x="0" y="979176"/>
                        </a:cubicBezTo>
                        <a:cubicBezTo>
                          <a:pt x="79509" y="1155339"/>
                          <a:pt x="363147" y="1038004"/>
                          <a:pt x="433762" y="1326036"/>
                        </a:cubicBezTo>
                        <a:lnTo>
                          <a:pt x="460122" y="1272780"/>
                        </a:lnTo>
                        <a:cubicBezTo>
                          <a:pt x="460122" y="1272780"/>
                          <a:pt x="554311" y="1599281"/>
                          <a:pt x="594709" y="1671289"/>
                        </a:cubicBezTo>
                        <a:cubicBezTo>
                          <a:pt x="631998" y="1737832"/>
                          <a:pt x="610246" y="2185953"/>
                          <a:pt x="610246" y="2185953"/>
                        </a:cubicBezTo>
                        <a:cubicBezTo>
                          <a:pt x="610246" y="2185953"/>
                          <a:pt x="1110766" y="2216385"/>
                          <a:pt x="1110337" y="1774693"/>
                        </a:cubicBezTo>
                        <a:cubicBezTo>
                          <a:pt x="1110230" y="1552025"/>
                          <a:pt x="1213098" y="1476481"/>
                          <a:pt x="1269890" y="1319821"/>
                        </a:cubicBezTo>
                        <a:cubicBezTo>
                          <a:pt x="1269890" y="1319821"/>
                          <a:pt x="1266569" y="1154803"/>
                          <a:pt x="1301501" y="978105"/>
                        </a:cubicBezTo>
                        <a:cubicBezTo>
                          <a:pt x="1334398" y="811372"/>
                          <a:pt x="954641" y="-161593"/>
                          <a:pt x="207666" y="23249"/>
                        </a:cubicBezTo>
                        <a:close/>
                      </a:path>
                    </a:pathLst>
                  </a:custGeom>
                  <a:solidFill>
                    <a:srgbClr val="AC523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D7E436A1-C9A7-BEA2-8FFB-B8E214809EBD}"/>
                      </a:ext>
                    </a:extLst>
                  </p:cNvPr>
                  <p:cNvSpPr/>
                  <p:nvPr/>
                </p:nvSpPr>
                <p:spPr>
                  <a:xfrm>
                    <a:off x="3595251" y="3131454"/>
                    <a:ext cx="1279534" cy="976715"/>
                  </a:xfrm>
                  <a:custGeom>
                    <a:avLst/>
                    <a:gdLst>
                      <a:gd name="connsiteX0" fmla="*/ 860774 w 1279534"/>
                      <a:gd name="connsiteY0" fmla="*/ 12859 h 976715"/>
                      <a:gd name="connsiteX1" fmla="*/ 556990 w 1279534"/>
                      <a:gd name="connsiteY1" fmla="*/ 64829 h 976715"/>
                      <a:gd name="connsiteX2" fmla="*/ 304641 w 1279534"/>
                      <a:gd name="connsiteY2" fmla="*/ 224703 h 976715"/>
                      <a:gd name="connsiteX3" fmla="*/ 190628 w 1279534"/>
                      <a:gd name="connsiteY3" fmla="*/ 440942 h 976715"/>
                      <a:gd name="connsiteX4" fmla="*/ 88403 w 1279534"/>
                      <a:gd name="connsiteY4" fmla="*/ 594280 h 976715"/>
                      <a:gd name="connsiteX5" fmla="*/ 0 w 1279534"/>
                      <a:gd name="connsiteY5" fmla="*/ 571242 h 976715"/>
                      <a:gd name="connsiteX6" fmla="*/ 208309 w 1279534"/>
                      <a:gd name="connsiteY6" fmla="*/ 976715 h 976715"/>
                      <a:gd name="connsiteX7" fmla="*/ 237562 w 1279534"/>
                      <a:gd name="connsiteY7" fmla="*/ 651501 h 976715"/>
                      <a:gd name="connsiteX8" fmla="*/ 326072 w 1279534"/>
                      <a:gd name="connsiteY8" fmla="*/ 279245 h 976715"/>
                      <a:gd name="connsiteX9" fmla="*/ 351146 w 1279534"/>
                      <a:gd name="connsiteY9" fmla="*/ 333037 h 976715"/>
                      <a:gd name="connsiteX10" fmla="*/ 896671 w 1279534"/>
                      <a:gd name="connsiteY10" fmla="*/ 145838 h 976715"/>
                      <a:gd name="connsiteX11" fmla="*/ 1279534 w 1279534"/>
                      <a:gd name="connsiteY11" fmla="*/ 0 h 976715"/>
                      <a:gd name="connsiteX12" fmla="*/ 1279534 w 1279534"/>
                      <a:gd name="connsiteY12" fmla="*/ 0 h 976715"/>
                      <a:gd name="connsiteX13" fmla="*/ 1174201 w 1279534"/>
                      <a:gd name="connsiteY13" fmla="*/ 20359 h 976715"/>
                      <a:gd name="connsiteX14" fmla="*/ 860988 w 1279534"/>
                      <a:gd name="connsiteY14" fmla="*/ 12751 h 976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79534" h="976715">
                        <a:moveTo>
                          <a:pt x="860774" y="12859"/>
                        </a:moveTo>
                        <a:cubicBezTo>
                          <a:pt x="758977" y="21860"/>
                          <a:pt x="654287" y="30325"/>
                          <a:pt x="556990" y="64829"/>
                        </a:cubicBezTo>
                        <a:cubicBezTo>
                          <a:pt x="464194" y="97832"/>
                          <a:pt x="372791" y="151195"/>
                          <a:pt x="304641" y="224703"/>
                        </a:cubicBezTo>
                        <a:cubicBezTo>
                          <a:pt x="247635" y="286210"/>
                          <a:pt x="216238" y="361219"/>
                          <a:pt x="190628" y="440942"/>
                        </a:cubicBezTo>
                        <a:cubicBezTo>
                          <a:pt x="173269" y="495484"/>
                          <a:pt x="147552" y="572742"/>
                          <a:pt x="88403" y="594280"/>
                        </a:cubicBezTo>
                        <a:cubicBezTo>
                          <a:pt x="52292" y="607460"/>
                          <a:pt x="23253" y="594280"/>
                          <a:pt x="0" y="571242"/>
                        </a:cubicBezTo>
                        <a:cubicBezTo>
                          <a:pt x="34397" y="858952"/>
                          <a:pt x="208309" y="976715"/>
                          <a:pt x="208309" y="976715"/>
                        </a:cubicBezTo>
                        <a:cubicBezTo>
                          <a:pt x="208309" y="976715"/>
                          <a:pt x="167376" y="692970"/>
                          <a:pt x="237562" y="651501"/>
                        </a:cubicBezTo>
                        <a:cubicBezTo>
                          <a:pt x="307748" y="609818"/>
                          <a:pt x="326072" y="279245"/>
                          <a:pt x="326072" y="279245"/>
                        </a:cubicBezTo>
                        <a:lnTo>
                          <a:pt x="351146" y="333037"/>
                        </a:lnTo>
                        <a:cubicBezTo>
                          <a:pt x="454229" y="145945"/>
                          <a:pt x="507378" y="65257"/>
                          <a:pt x="896671" y="145838"/>
                        </a:cubicBezTo>
                        <a:cubicBezTo>
                          <a:pt x="1075726" y="182806"/>
                          <a:pt x="1200990" y="93117"/>
                          <a:pt x="1279534" y="0"/>
                        </a:cubicBezTo>
                        <a:lnTo>
                          <a:pt x="1279534" y="0"/>
                        </a:lnTo>
                        <a:cubicBezTo>
                          <a:pt x="1245781" y="10930"/>
                          <a:pt x="1210956" y="18324"/>
                          <a:pt x="1174201" y="20359"/>
                        </a:cubicBezTo>
                        <a:cubicBezTo>
                          <a:pt x="1069833" y="25932"/>
                          <a:pt x="965143" y="3429"/>
                          <a:pt x="860988" y="12751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AEB85FEC-63B0-F6B4-A0E8-CB812FC57599}"/>
                      </a:ext>
                    </a:extLst>
                  </p:cNvPr>
                  <p:cNvSpPr/>
                  <p:nvPr/>
                </p:nvSpPr>
                <p:spPr>
                  <a:xfrm>
                    <a:off x="3494954" y="2073408"/>
                    <a:ext cx="1619750" cy="1303644"/>
                  </a:xfrm>
                  <a:custGeom>
                    <a:avLst/>
                    <a:gdLst>
                      <a:gd name="connsiteX0" fmla="*/ 1508738 w 1619750"/>
                      <a:gd name="connsiteY0" fmla="*/ 0 h 1303644"/>
                      <a:gd name="connsiteX1" fmla="*/ 1510346 w 1619750"/>
                      <a:gd name="connsiteY1" fmla="*/ 7929 h 1303644"/>
                      <a:gd name="connsiteX2" fmla="*/ 1454304 w 1619750"/>
                      <a:gd name="connsiteY2" fmla="*/ 433548 h 1303644"/>
                      <a:gd name="connsiteX3" fmla="*/ 1279427 w 1619750"/>
                      <a:gd name="connsiteY3" fmla="*/ 748261 h 1303644"/>
                      <a:gd name="connsiteX4" fmla="*/ 924852 w 1619750"/>
                      <a:gd name="connsiteY4" fmla="*/ 829806 h 1303644"/>
                      <a:gd name="connsiteX5" fmla="*/ 5679 w 1619750"/>
                      <a:gd name="connsiteY5" fmla="*/ 1043151 h 1303644"/>
                      <a:gd name="connsiteX6" fmla="*/ 0 w 1619750"/>
                      <a:gd name="connsiteY6" fmla="*/ 1036293 h 1303644"/>
                      <a:gd name="connsiteX7" fmla="*/ 42540 w 1619750"/>
                      <a:gd name="connsiteY7" fmla="*/ 1303644 h 1303644"/>
                      <a:gd name="connsiteX8" fmla="*/ 195022 w 1619750"/>
                      <a:gd name="connsiteY8" fmla="*/ 1174737 h 1303644"/>
                      <a:gd name="connsiteX9" fmla="*/ 584208 w 1619750"/>
                      <a:gd name="connsiteY9" fmla="*/ 989252 h 1303644"/>
                      <a:gd name="connsiteX10" fmla="*/ 1110230 w 1619750"/>
                      <a:gd name="connsiteY10" fmla="*/ 891742 h 1303644"/>
                      <a:gd name="connsiteX11" fmla="*/ 1433194 w 1619750"/>
                      <a:gd name="connsiteY11" fmla="*/ 909529 h 1303644"/>
                      <a:gd name="connsiteX12" fmla="*/ 1480342 w 1619750"/>
                      <a:gd name="connsiteY12" fmla="*/ 895063 h 1303644"/>
                      <a:gd name="connsiteX13" fmla="*/ 1483021 w 1619750"/>
                      <a:gd name="connsiteY13" fmla="*/ 888527 h 1303644"/>
                      <a:gd name="connsiteX14" fmla="*/ 1619751 w 1619750"/>
                      <a:gd name="connsiteY14" fmla="*/ 185163 h 1303644"/>
                      <a:gd name="connsiteX15" fmla="*/ 1508846 w 1619750"/>
                      <a:gd name="connsiteY15" fmla="*/ 0 h 1303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19750" h="1303644">
                        <a:moveTo>
                          <a:pt x="1508738" y="0"/>
                        </a:moveTo>
                        <a:cubicBezTo>
                          <a:pt x="1509274" y="2679"/>
                          <a:pt x="1509917" y="5250"/>
                          <a:pt x="1510346" y="7929"/>
                        </a:cubicBezTo>
                        <a:cubicBezTo>
                          <a:pt x="1533598" y="147230"/>
                          <a:pt x="1491701" y="300033"/>
                          <a:pt x="1454304" y="433548"/>
                        </a:cubicBezTo>
                        <a:cubicBezTo>
                          <a:pt x="1421407" y="550990"/>
                          <a:pt x="1371152" y="666181"/>
                          <a:pt x="1279427" y="748261"/>
                        </a:cubicBezTo>
                        <a:cubicBezTo>
                          <a:pt x="1180416" y="836985"/>
                          <a:pt x="1046366" y="814804"/>
                          <a:pt x="924852" y="829806"/>
                        </a:cubicBezTo>
                        <a:cubicBezTo>
                          <a:pt x="344610" y="901385"/>
                          <a:pt x="61078" y="1107230"/>
                          <a:pt x="5679" y="1043151"/>
                        </a:cubicBezTo>
                        <a:cubicBezTo>
                          <a:pt x="3750" y="1040901"/>
                          <a:pt x="2036" y="1038543"/>
                          <a:pt x="0" y="1036293"/>
                        </a:cubicBezTo>
                        <a:cubicBezTo>
                          <a:pt x="14466" y="1121053"/>
                          <a:pt x="30110" y="1221671"/>
                          <a:pt x="42540" y="1303644"/>
                        </a:cubicBezTo>
                        <a:cubicBezTo>
                          <a:pt x="86581" y="1253067"/>
                          <a:pt x="140801" y="1210313"/>
                          <a:pt x="195022" y="1174737"/>
                        </a:cubicBezTo>
                        <a:cubicBezTo>
                          <a:pt x="315356" y="1095443"/>
                          <a:pt x="448443" y="1035436"/>
                          <a:pt x="584208" y="989252"/>
                        </a:cubicBezTo>
                        <a:cubicBezTo>
                          <a:pt x="753833" y="931496"/>
                          <a:pt x="931925" y="902028"/>
                          <a:pt x="1110230" y="891742"/>
                        </a:cubicBezTo>
                        <a:cubicBezTo>
                          <a:pt x="1216420" y="885741"/>
                          <a:pt x="1326897" y="903100"/>
                          <a:pt x="1433194" y="909529"/>
                        </a:cubicBezTo>
                        <a:cubicBezTo>
                          <a:pt x="1450232" y="910601"/>
                          <a:pt x="1463305" y="893778"/>
                          <a:pt x="1480342" y="895063"/>
                        </a:cubicBezTo>
                        <a:cubicBezTo>
                          <a:pt x="1482164" y="890991"/>
                          <a:pt x="1483021" y="888527"/>
                          <a:pt x="1483021" y="888527"/>
                        </a:cubicBezTo>
                        <a:lnTo>
                          <a:pt x="1619751" y="185163"/>
                        </a:lnTo>
                        <a:cubicBezTo>
                          <a:pt x="1606249" y="117334"/>
                          <a:pt x="1567566" y="54006"/>
                          <a:pt x="1508846" y="0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F478208-E174-5FC1-6007-7CF63E968C8F}"/>
                      </a:ext>
                    </a:extLst>
                  </p:cNvPr>
                  <p:cNvSpPr/>
                  <p:nvPr/>
                </p:nvSpPr>
                <p:spPr>
                  <a:xfrm>
                    <a:off x="4928041" y="2156775"/>
                    <a:ext cx="1249446" cy="1392368"/>
                  </a:xfrm>
                  <a:custGeom>
                    <a:avLst/>
                    <a:gdLst>
                      <a:gd name="connsiteX0" fmla="*/ 1127160 w 1249446"/>
                      <a:gd name="connsiteY0" fmla="*/ 577242 h 1392368"/>
                      <a:gd name="connsiteX1" fmla="*/ 1157271 w 1249446"/>
                      <a:gd name="connsiteY1" fmla="*/ 748261 h 1392368"/>
                      <a:gd name="connsiteX2" fmla="*/ 1066297 w 1249446"/>
                      <a:gd name="connsiteY2" fmla="*/ 1006933 h 1392368"/>
                      <a:gd name="connsiteX3" fmla="*/ 841272 w 1249446"/>
                      <a:gd name="connsiteY3" fmla="*/ 997825 h 1392368"/>
                      <a:gd name="connsiteX4" fmla="*/ 464194 w 1249446"/>
                      <a:gd name="connsiteY4" fmla="*/ 790695 h 1392368"/>
                      <a:gd name="connsiteX5" fmla="*/ 230061 w 1249446"/>
                      <a:gd name="connsiteY5" fmla="*/ 610139 h 1392368"/>
                      <a:gd name="connsiteX6" fmla="*/ 216452 w 1249446"/>
                      <a:gd name="connsiteY6" fmla="*/ 371720 h 1392368"/>
                      <a:gd name="connsiteX7" fmla="*/ 241312 w 1249446"/>
                      <a:gd name="connsiteY7" fmla="*/ 157732 h 1392368"/>
                      <a:gd name="connsiteX8" fmla="*/ 268208 w 1249446"/>
                      <a:gd name="connsiteY8" fmla="*/ 0 h 1392368"/>
                      <a:gd name="connsiteX9" fmla="*/ 153767 w 1249446"/>
                      <a:gd name="connsiteY9" fmla="*/ 19609 h 1392368"/>
                      <a:gd name="connsiteX10" fmla="*/ 0 w 1249446"/>
                      <a:gd name="connsiteY10" fmla="*/ 826163 h 1392368"/>
                      <a:gd name="connsiteX11" fmla="*/ 310106 w 1249446"/>
                      <a:gd name="connsiteY11" fmla="*/ 894528 h 1392368"/>
                      <a:gd name="connsiteX12" fmla="*/ 697684 w 1249446"/>
                      <a:gd name="connsiteY12" fmla="*/ 1051831 h 1392368"/>
                      <a:gd name="connsiteX13" fmla="*/ 1182452 w 1249446"/>
                      <a:gd name="connsiteY13" fmla="*/ 1392368 h 1392368"/>
                      <a:gd name="connsiteX14" fmla="*/ 1215884 w 1249446"/>
                      <a:gd name="connsiteY14" fmla="*/ 1316074 h 1392368"/>
                      <a:gd name="connsiteX15" fmla="*/ 1247495 w 1249446"/>
                      <a:gd name="connsiteY15" fmla="*/ 974358 h 1392368"/>
                      <a:gd name="connsiteX16" fmla="*/ 1127160 w 1249446"/>
                      <a:gd name="connsiteY16" fmla="*/ 577242 h 1392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9446" h="1392368">
                        <a:moveTo>
                          <a:pt x="1127160" y="577242"/>
                        </a:moveTo>
                        <a:cubicBezTo>
                          <a:pt x="1141948" y="632106"/>
                          <a:pt x="1152235" y="689005"/>
                          <a:pt x="1157271" y="748261"/>
                        </a:cubicBezTo>
                        <a:cubicBezTo>
                          <a:pt x="1165736" y="847808"/>
                          <a:pt x="1147841" y="943176"/>
                          <a:pt x="1066297" y="1006933"/>
                        </a:cubicBezTo>
                        <a:cubicBezTo>
                          <a:pt x="997289" y="1061046"/>
                          <a:pt x="910922" y="1033722"/>
                          <a:pt x="841272" y="997825"/>
                        </a:cubicBezTo>
                        <a:cubicBezTo>
                          <a:pt x="713865" y="932139"/>
                          <a:pt x="587529" y="864096"/>
                          <a:pt x="464194" y="790695"/>
                        </a:cubicBezTo>
                        <a:cubicBezTo>
                          <a:pt x="387793" y="745154"/>
                          <a:pt x="271530" y="697256"/>
                          <a:pt x="230061" y="610139"/>
                        </a:cubicBezTo>
                        <a:cubicBezTo>
                          <a:pt x="194914" y="536416"/>
                          <a:pt x="208202" y="450264"/>
                          <a:pt x="216452" y="371720"/>
                        </a:cubicBezTo>
                        <a:cubicBezTo>
                          <a:pt x="224061" y="300248"/>
                          <a:pt x="231668" y="228882"/>
                          <a:pt x="241312" y="157732"/>
                        </a:cubicBezTo>
                        <a:cubicBezTo>
                          <a:pt x="248063" y="108976"/>
                          <a:pt x="268101" y="51434"/>
                          <a:pt x="268208" y="0"/>
                        </a:cubicBezTo>
                        <a:cubicBezTo>
                          <a:pt x="231026" y="3536"/>
                          <a:pt x="192878" y="9965"/>
                          <a:pt x="153767" y="19609"/>
                        </a:cubicBezTo>
                        <a:cubicBezTo>
                          <a:pt x="155910" y="26682"/>
                          <a:pt x="70936" y="555597"/>
                          <a:pt x="0" y="826163"/>
                        </a:cubicBezTo>
                        <a:cubicBezTo>
                          <a:pt x="105440" y="824556"/>
                          <a:pt x="212166" y="860559"/>
                          <a:pt x="310106" y="894528"/>
                        </a:cubicBezTo>
                        <a:cubicBezTo>
                          <a:pt x="441692" y="940390"/>
                          <a:pt x="572528" y="989467"/>
                          <a:pt x="697684" y="1051831"/>
                        </a:cubicBezTo>
                        <a:cubicBezTo>
                          <a:pt x="871918" y="1138626"/>
                          <a:pt x="1047116" y="1239566"/>
                          <a:pt x="1182452" y="1392368"/>
                        </a:cubicBezTo>
                        <a:cubicBezTo>
                          <a:pt x="1182452" y="1392368"/>
                          <a:pt x="1204419" y="1347471"/>
                          <a:pt x="1215884" y="1316074"/>
                        </a:cubicBezTo>
                        <a:cubicBezTo>
                          <a:pt x="1215884" y="1316074"/>
                          <a:pt x="1212563" y="1151056"/>
                          <a:pt x="1247495" y="974358"/>
                        </a:cubicBezTo>
                        <a:cubicBezTo>
                          <a:pt x="1259175" y="914887"/>
                          <a:pt x="1218349" y="752762"/>
                          <a:pt x="1127160" y="577242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289B2408-791B-5AB6-35E8-DFF4DDFAF2CB}"/>
                      </a:ext>
                    </a:extLst>
                  </p:cNvPr>
                  <p:cNvSpPr/>
                  <p:nvPr/>
                </p:nvSpPr>
                <p:spPr>
                  <a:xfrm>
                    <a:off x="4874142" y="3101558"/>
                    <a:ext cx="1111301" cy="1237850"/>
                  </a:xfrm>
                  <a:custGeom>
                    <a:avLst/>
                    <a:gdLst>
                      <a:gd name="connsiteX0" fmla="*/ 991181 w 1111301"/>
                      <a:gd name="connsiteY0" fmla="*/ 1132947 h 1237850"/>
                      <a:gd name="connsiteX1" fmla="*/ 1110230 w 1111301"/>
                      <a:gd name="connsiteY1" fmla="*/ 826056 h 1237850"/>
                      <a:gd name="connsiteX2" fmla="*/ 1111302 w 1111301"/>
                      <a:gd name="connsiteY2" fmla="*/ 789087 h 1237850"/>
                      <a:gd name="connsiteX3" fmla="*/ 1094264 w 1111301"/>
                      <a:gd name="connsiteY3" fmla="*/ 809125 h 1237850"/>
                      <a:gd name="connsiteX4" fmla="*/ 778372 w 1111301"/>
                      <a:gd name="connsiteY4" fmla="*/ 903100 h 1237850"/>
                      <a:gd name="connsiteX5" fmla="*/ 897742 w 1111301"/>
                      <a:gd name="connsiteY5" fmla="*/ 639928 h 1237850"/>
                      <a:gd name="connsiteX6" fmla="*/ 600174 w 1111301"/>
                      <a:gd name="connsiteY6" fmla="*/ 432798 h 1237850"/>
                      <a:gd name="connsiteX7" fmla="*/ 535131 w 1111301"/>
                      <a:gd name="connsiteY7" fmla="*/ 283424 h 1237850"/>
                      <a:gd name="connsiteX8" fmla="*/ 396794 w 1111301"/>
                      <a:gd name="connsiteY8" fmla="*/ 150767 h 1237850"/>
                      <a:gd name="connsiteX9" fmla="*/ 243884 w 1111301"/>
                      <a:gd name="connsiteY9" fmla="*/ 100297 h 1237850"/>
                      <a:gd name="connsiteX10" fmla="*/ 16502 w 1111301"/>
                      <a:gd name="connsiteY10" fmla="*/ 0 h 1237850"/>
                      <a:gd name="connsiteX11" fmla="*/ 14787 w 1111301"/>
                      <a:gd name="connsiteY11" fmla="*/ 3858 h 1237850"/>
                      <a:gd name="connsiteX12" fmla="*/ 13287 w 1111301"/>
                      <a:gd name="connsiteY12" fmla="*/ 7394 h 1237850"/>
                      <a:gd name="connsiteX13" fmla="*/ 7179 w 1111301"/>
                      <a:gd name="connsiteY13" fmla="*/ 19609 h 1237850"/>
                      <a:gd name="connsiteX14" fmla="*/ 6108 w 1111301"/>
                      <a:gd name="connsiteY14" fmla="*/ 21431 h 1237850"/>
                      <a:gd name="connsiteX15" fmla="*/ 0 w 1111301"/>
                      <a:gd name="connsiteY15" fmla="*/ 30539 h 1237850"/>
                      <a:gd name="connsiteX16" fmla="*/ 433762 w 1111301"/>
                      <a:gd name="connsiteY16" fmla="*/ 377399 h 1237850"/>
                      <a:gd name="connsiteX17" fmla="*/ 460122 w 1111301"/>
                      <a:gd name="connsiteY17" fmla="*/ 324143 h 1237850"/>
                      <a:gd name="connsiteX18" fmla="*/ 594709 w 1111301"/>
                      <a:gd name="connsiteY18" fmla="*/ 722651 h 1237850"/>
                      <a:gd name="connsiteX19" fmla="*/ 610246 w 1111301"/>
                      <a:gd name="connsiteY19" fmla="*/ 1237315 h 1237850"/>
                      <a:gd name="connsiteX20" fmla="*/ 991288 w 1111301"/>
                      <a:gd name="connsiteY20" fmla="*/ 1132947 h 1237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111301" h="1237850">
                        <a:moveTo>
                          <a:pt x="991181" y="1132947"/>
                        </a:moveTo>
                        <a:cubicBezTo>
                          <a:pt x="1059867" y="1065332"/>
                          <a:pt x="1110337" y="967714"/>
                          <a:pt x="1110230" y="826056"/>
                        </a:cubicBezTo>
                        <a:cubicBezTo>
                          <a:pt x="1110230" y="813197"/>
                          <a:pt x="1110659" y="800982"/>
                          <a:pt x="1111302" y="789087"/>
                        </a:cubicBezTo>
                        <a:cubicBezTo>
                          <a:pt x="1105515" y="795731"/>
                          <a:pt x="1100157" y="802589"/>
                          <a:pt x="1094264" y="809125"/>
                        </a:cubicBezTo>
                        <a:cubicBezTo>
                          <a:pt x="1018506" y="892920"/>
                          <a:pt x="884991" y="1005433"/>
                          <a:pt x="778372" y="903100"/>
                        </a:cubicBezTo>
                        <a:cubicBezTo>
                          <a:pt x="701756" y="829378"/>
                          <a:pt x="933639" y="851344"/>
                          <a:pt x="897742" y="639928"/>
                        </a:cubicBezTo>
                        <a:cubicBezTo>
                          <a:pt x="887241" y="577243"/>
                          <a:pt x="614104" y="494733"/>
                          <a:pt x="600174" y="432798"/>
                        </a:cubicBezTo>
                        <a:cubicBezTo>
                          <a:pt x="587958" y="378256"/>
                          <a:pt x="579707" y="320607"/>
                          <a:pt x="535131" y="283424"/>
                        </a:cubicBezTo>
                        <a:cubicBezTo>
                          <a:pt x="486911" y="243348"/>
                          <a:pt x="451550" y="180556"/>
                          <a:pt x="396794" y="150767"/>
                        </a:cubicBezTo>
                        <a:cubicBezTo>
                          <a:pt x="348896" y="124621"/>
                          <a:pt x="296711" y="111762"/>
                          <a:pt x="243884" y="100297"/>
                        </a:cubicBezTo>
                        <a:cubicBezTo>
                          <a:pt x="161161" y="82188"/>
                          <a:pt x="75866" y="64078"/>
                          <a:pt x="16502" y="0"/>
                        </a:cubicBezTo>
                        <a:cubicBezTo>
                          <a:pt x="15966" y="1393"/>
                          <a:pt x="15323" y="2572"/>
                          <a:pt x="14787" y="3858"/>
                        </a:cubicBezTo>
                        <a:cubicBezTo>
                          <a:pt x="14252" y="5036"/>
                          <a:pt x="13823" y="6215"/>
                          <a:pt x="13287" y="7394"/>
                        </a:cubicBezTo>
                        <a:cubicBezTo>
                          <a:pt x="11144" y="12001"/>
                          <a:pt x="9215" y="15966"/>
                          <a:pt x="7179" y="19609"/>
                        </a:cubicBezTo>
                        <a:cubicBezTo>
                          <a:pt x="6751" y="20252"/>
                          <a:pt x="6429" y="20788"/>
                          <a:pt x="6108" y="21431"/>
                        </a:cubicBezTo>
                        <a:cubicBezTo>
                          <a:pt x="3965" y="25074"/>
                          <a:pt x="1929" y="28182"/>
                          <a:pt x="0" y="30539"/>
                        </a:cubicBezTo>
                        <a:cubicBezTo>
                          <a:pt x="79509" y="206701"/>
                          <a:pt x="363147" y="89367"/>
                          <a:pt x="433762" y="377399"/>
                        </a:cubicBezTo>
                        <a:lnTo>
                          <a:pt x="460122" y="324143"/>
                        </a:lnTo>
                        <a:cubicBezTo>
                          <a:pt x="460122" y="324143"/>
                          <a:pt x="554311" y="650643"/>
                          <a:pt x="594709" y="722651"/>
                        </a:cubicBezTo>
                        <a:cubicBezTo>
                          <a:pt x="631998" y="789195"/>
                          <a:pt x="610246" y="1237315"/>
                          <a:pt x="610246" y="1237315"/>
                        </a:cubicBezTo>
                        <a:cubicBezTo>
                          <a:pt x="610246" y="1237315"/>
                          <a:pt x="816305" y="1251567"/>
                          <a:pt x="991288" y="1132947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B5D5CDC3-443E-623F-A020-4BA448B05E01}"/>
                      </a:ext>
                    </a:extLst>
                  </p:cNvPr>
                  <p:cNvSpPr/>
                  <p:nvPr/>
                </p:nvSpPr>
                <p:spPr>
                  <a:xfrm>
                    <a:off x="3595251" y="3161243"/>
                    <a:ext cx="1252317" cy="946819"/>
                  </a:xfrm>
                  <a:custGeom>
                    <a:avLst/>
                    <a:gdLst>
                      <a:gd name="connsiteX0" fmla="*/ 1252103 w 1252317"/>
                      <a:gd name="connsiteY0" fmla="*/ 107 h 946819"/>
                      <a:gd name="connsiteX1" fmla="*/ 1071976 w 1252317"/>
                      <a:gd name="connsiteY1" fmla="*/ 53256 h 946819"/>
                      <a:gd name="connsiteX2" fmla="*/ 530952 w 1252317"/>
                      <a:gd name="connsiteY2" fmla="*/ 82938 h 946819"/>
                      <a:gd name="connsiteX3" fmla="*/ 399794 w 1252317"/>
                      <a:gd name="connsiteY3" fmla="*/ 178305 h 946819"/>
                      <a:gd name="connsiteX4" fmla="*/ 312356 w 1252317"/>
                      <a:gd name="connsiteY4" fmla="*/ 250206 h 946819"/>
                      <a:gd name="connsiteX5" fmla="*/ 250742 w 1252317"/>
                      <a:gd name="connsiteY5" fmla="*/ 507056 h 946819"/>
                      <a:gd name="connsiteX6" fmla="*/ 188378 w 1252317"/>
                      <a:gd name="connsiteY6" fmla="*/ 353396 h 946819"/>
                      <a:gd name="connsiteX7" fmla="*/ 161696 w 1252317"/>
                      <a:gd name="connsiteY7" fmla="*/ 632963 h 946819"/>
                      <a:gd name="connsiteX8" fmla="*/ 68150 w 1252317"/>
                      <a:gd name="connsiteY8" fmla="*/ 568884 h 946819"/>
                      <a:gd name="connsiteX9" fmla="*/ 0 w 1252317"/>
                      <a:gd name="connsiteY9" fmla="*/ 541346 h 946819"/>
                      <a:gd name="connsiteX10" fmla="*/ 208309 w 1252317"/>
                      <a:gd name="connsiteY10" fmla="*/ 946819 h 946819"/>
                      <a:gd name="connsiteX11" fmla="*/ 237562 w 1252317"/>
                      <a:gd name="connsiteY11" fmla="*/ 621604 h 946819"/>
                      <a:gd name="connsiteX12" fmla="*/ 326072 w 1252317"/>
                      <a:gd name="connsiteY12" fmla="*/ 249349 h 946819"/>
                      <a:gd name="connsiteX13" fmla="*/ 351146 w 1252317"/>
                      <a:gd name="connsiteY13" fmla="*/ 303141 h 946819"/>
                      <a:gd name="connsiteX14" fmla="*/ 896671 w 1252317"/>
                      <a:gd name="connsiteY14" fmla="*/ 115941 h 946819"/>
                      <a:gd name="connsiteX15" fmla="*/ 1251139 w 1252317"/>
                      <a:gd name="connsiteY15" fmla="*/ 1393 h 946819"/>
                      <a:gd name="connsiteX16" fmla="*/ 1252317 w 1252317"/>
                      <a:gd name="connsiteY16" fmla="*/ 0 h 94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52317" h="946819">
                        <a:moveTo>
                          <a:pt x="1252103" y="107"/>
                        </a:moveTo>
                        <a:cubicBezTo>
                          <a:pt x="1195632" y="28717"/>
                          <a:pt x="1090085" y="48970"/>
                          <a:pt x="1071976" y="53256"/>
                        </a:cubicBezTo>
                        <a:cubicBezTo>
                          <a:pt x="891742" y="95903"/>
                          <a:pt x="708936" y="11894"/>
                          <a:pt x="530952" y="82938"/>
                        </a:cubicBezTo>
                        <a:cubicBezTo>
                          <a:pt x="474267" y="105547"/>
                          <a:pt x="438584" y="131050"/>
                          <a:pt x="399794" y="178305"/>
                        </a:cubicBezTo>
                        <a:cubicBezTo>
                          <a:pt x="373220" y="210881"/>
                          <a:pt x="329286" y="210130"/>
                          <a:pt x="312356" y="250206"/>
                        </a:cubicBezTo>
                        <a:cubicBezTo>
                          <a:pt x="280531" y="325857"/>
                          <a:pt x="281924" y="509199"/>
                          <a:pt x="250742" y="507056"/>
                        </a:cubicBezTo>
                        <a:cubicBezTo>
                          <a:pt x="219560" y="504913"/>
                          <a:pt x="253207" y="350503"/>
                          <a:pt x="188378" y="353396"/>
                        </a:cubicBezTo>
                        <a:cubicBezTo>
                          <a:pt x="153446" y="354896"/>
                          <a:pt x="192236" y="626855"/>
                          <a:pt x="161696" y="632963"/>
                        </a:cubicBezTo>
                        <a:cubicBezTo>
                          <a:pt x="115084" y="642285"/>
                          <a:pt x="81116" y="610568"/>
                          <a:pt x="68150" y="568884"/>
                        </a:cubicBezTo>
                        <a:cubicBezTo>
                          <a:pt x="41362" y="571778"/>
                          <a:pt x="18645" y="559883"/>
                          <a:pt x="0" y="541346"/>
                        </a:cubicBezTo>
                        <a:cubicBezTo>
                          <a:pt x="34397" y="829056"/>
                          <a:pt x="208309" y="946819"/>
                          <a:pt x="208309" y="946819"/>
                        </a:cubicBezTo>
                        <a:cubicBezTo>
                          <a:pt x="208309" y="946819"/>
                          <a:pt x="167376" y="663073"/>
                          <a:pt x="237562" y="621604"/>
                        </a:cubicBezTo>
                        <a:cubicBezTo>
                          <a:pt x="307748" y="579921"/>
                          <a:pt x="326072" y="249349"/>
                          <a:pt x="326072" y="249349"/>
                        </a:cubicBezTo>
                        <a:lnTo>
                          <a:pt x="351146" y="303141"/>
                        </a:lnTo>
                        <a:cubicBezTo>
                          <a:pt x="454229" y="116049"/>
                          <a:pt x="507378" y="35361"/>
                          <a:pt x="896671" y="115941"/>
                        </a:cubicBezTo>
                        <a:cubicBezTo>
                          <a:pt x="1055367" y="148731"/>
                          <a:pt x="1171951" y="81973"/>
                          <a:pt x="1251139" y="1393"/>
                        </a:cubicBezTo>
                        <a:cubicBezTo>
                          <a:pt x="1251567" y="964"/>
                          <a:pt x="1251889" y="429"/>
                          <a:pt x="1252317" y="0"/>
                        </a:cubicBezTo>
                        <a:close/>
                      </a:path>
                    </a:pathLst>
                  </a:custGeom>
                  <a:solidFill>
                    <a:srgbClr val="672D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41D10557-897E-C24D-80BB-EE554F71D1EE}"/>
                      </a:ext>
                    </a:extLst>
                  </p:cNvPr>
                  <p:cNvSpPr/>
                  <p:nvPr/>
                </p:nvSpPr>
                <p:spPr>
                  <a:xfrm>
                    <a:off x="4878000" y="3131990"/>
                    <a:ext cx="1068546" cy="1207632"/>
                  </a:xfrm>
                  <a:custGeom>
                    <a:avLst/>
                    <a:gdLst>
                      <a:gd name="connsiteX0" fmla="*/ 987323 w 1068546"/>
                      <a:gd name="connsiteY0" fmla="*/ 1102515 h 1207632"/>
                      <a:gd name="connsiteX1" fmla="*/ 1068547 w 1068546"/>
                      <a:gd name="connsiteY1" fmla="*/ 985716 h 1207632"/>
                      <a:gd name="connsiteX2" fmla="*/ 875883 w 1068546"/>
                      <a:gd name="connsiteY2" fmla="*/ 1100800 h 1207632"/>
                      <a:gd name="connsiteX3" fmla="*/ 674325 w 1068546"/>
                      <a:gd name="connsiteY3" fmla="*/ 870096 h 1207632"/>
                      <a:gd name="connsiteX4" fmla="*/ 720937 w 1068546"/>
                      <a:gd name="connsiteY4" fmla="*/ 831306 h 1207632"/>
                      <a:gd name="connsiteX5" fmla="*/ 831735 w 1068546"/>
                      <a:gd name="connsiteY5" fmla="*/ 749333 h 1207632"/>
                      <a:gd name="connsiteX6" fmla="*/ 887777 w 1068546"/>
                      <a:gd name="connsiteY6" fmla="*/ 595887 h 1207632"/>
                      <a:gd name="connsiteX7" fmla="*/ 614747 w 1068546"/>
                      <a:gd name="connsiteY7" fmla="*/ 428405 h 1207632"/>
                      <a:gd name="connsiteX8" fmla="*/ 542417 w 1068546"/>
                      <a:gd name="connsiteY8" fmla="*/ 480803 h 1207632"/>
                      <a:gd name="connsiteX9" fmla="*/ 526130 w 1068546"/>
                      <a:gd name="connsiteY9" fmla="*/ 478553 h 1207632"/>
                      <a:gd name="connsiteX10" fmla="*/ 496019 w 1068546"/>
                      <a:gd name="connsiteY10" fmla="*/ 374399 h 1207632"/>
                      <a:gd name="connsiteX11" fmla="*/ 445014 w 1068546"/>
                      <a:gd name="connsiteY11" fmla="*/ 259850 h 1207632"/>
                      <a:gd name="connsiteX12" fmla="*/ 377613 w 1068546"/>
                      <a:gd name="connsiteY12" fmla="*/ 206916 h 1207632"/>
                      <a:gd name="connsiteX13" fmla="*/ 261136 w 1068546"/>
                      <a:gd name="connsiteY13" fmla="*/ 132122 h 1207632"/>
                      <a:gd name="connsiteX14" fmla="*/ 54542 w 1068546"/>
                      <a:gd name="connsiteY14" fmla="*/ 38683 h 1207632"/>
                      <a:gd name="connsiteX15" fmla="*/ 4072 w 1068546"/>
                      <a:gd name="connsiteY15" fmla="*/ 0 h 1207632"/>
                      <a:gd name="connsiteX16" fmla="*/ 0 w 1068546"/>
                      <a:gd name="connsiteY16" fmla="*/ 7608 h 1207632"/>
                      <a:gd name="connsiteX17" fmla="*/ 430012 w 1068546"/>
                      <a:gd name="connsiteY17" fmla="*/ 347181 h 1207632"/>
                      <a:gd name="connsiteX18" fmla="*/ 456372 w 1068546"/>
                      <a:gd name="connsiteY18" fmla="*/ 293925 h 1207632"/>
                      <a:gd name="connsiteX19" fmla="*/ 590958 w 1068546"/>
                      <a:gd name="connsiteY19" fmla="*/ 692434 h 1207632"/>
                      <a:gd name="connsiteX20" fmla="*/ 606496 w 1068546"/>
                      <a:gd name="connsiteY20" fmla="*/ 1207098 h 1207632"/>
                      <a:gd name="connsiteX21" fmla="*/ 987538 w 1068546"/>
                      <a:gd name="connsiteY21" fmla="*/ 1102729 h 1207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068546" h="1207632">
                        <a:moveTo>
                          <a:pt x="987323" y="1102515"/>
                        </a:moveTo>
                        <a:cubicBezTo>
                          <a:pt x="1019577" y="1070690"/>
                          <a:pt x="1047759" y="1032221"/>
                          <a:pt x="1068547" y="985716"/>
                        </a:cubicBezTo>
                        <a:cubicBezTo>
                          <a:pt x="1017541" y="1045402"/>
                          <a:pt x="951855" y="1102193"/>
                          <a:pt x="875883" y="1100800"/>
                        </a:cubicBezTo>
                        <a:cubicBezTo>
                          <a:pt x="777300" y="1099193"/>
                          <a:pt x="650751" y="975108"/>
                          <a:pt x="674325" y="870096"/>
                        </a:cubicBezTo>
                        <a:cubicBezTo>
                          <a:pt x="679147" y="848880"/>
                          <a:pt x="703899" y="838486"/>
                          <a:pt x="720937" y="831306"/>
                        </a:cubicBezTo>
                        <a:cubicBezTo>
                          <a:pt x="762942" y="813626"/>
                          <a:pt x="803017" y="785766"/>
                          <a:pt x="831735" y="749333"/>
                        </a:cubicBezTo>
                        <a:cubicBezTo>
                          <a:pt x="868703" y="702506"/>
                          <a:pt x="887027" y="649893"/>
                          <a:pt x="887777" y="595887"/>
                        </a:cubicBezTo>
                        <a:cubicBezTo>
                          <a:pt x="851559" y="544025"/>
                          <a:pt x="673575" y="481446"/>
                          <a:pt x="614747" y="428405"/>
                        </a:cubicBezTo>
                        <a:cubicBezTo>
                          <a:pt x="586994" y="440084"/>
                          <a:pt x="564062" y="455193"/>
                          <a:pt x="542417" y="480803"/>
                        </a:cubicBezTo>
                        <a:cubicBezTo>
                          <a:pt x="538131" y="485840"/>
                          <a:pt x="528916" y="484447"/>
                          <a:pt x="526130" y="478553"/>
                        </a:cubicBezTo>
                        <a:cubicBezTo>
                          <a:pt x="509735" y="445549"/>
                          <a:pt x="503091" y="410403"/>
                          <a:pt x="496019" y="374399"/>
                        </a:cubicBezTo>
                        <a:cubicBezTo>
                          <a:pt x="489804" y="342788"/>
                          <a:pt x="480375" y="269601"/>
                          <a:pt x="445014" y="259850"/>
                        </a:cubicBezTo>
                        <a:cubicBezTo>
                          <a:pt x="416510" y="252028"/>
                          <a:pt x="398080" y="226740"/>
                          <a:pt x="377613" y="206916"/>
                        </a:cubicBezTo>
                        <a:cubicBezTo>
                          <a:pt x="343752" y="173912"/>
                          <a:pt x="304855" y="149052"/>
                          <a:pt x="261136" y="132122"/>
                        </a:cubicBezTo>
                        <a:cubicBezTo>
                          <a:pt x="190414" y="104904"/>
                          <a:pt x="112941" y="91082"/>
                          <a:pt x="54542" y="38683"/>
                        </a:cubicBezTo>
                        <a:cubicBezTo>
                          <a:pt x="38576" y="24539"/>
                          <a:pt x="21324" y="12323"/>
                          <a:pt x="4072" y="0"/>
                        </a:cubicBezTo>
                        <a:cubicBezTo>
                          <a:pt x="3107" y="2572"/>
                          <a:pt x="1822" y="5144"/>
                          <a:pt x="0" y="7608"/>
                        </a:cubicBezTo>
                        <a:cubicBezTo>
                          <a:pt x="84009" y="172948"/>
                          <a:pt x="360468" y="63436"/>
                          <a:pt x="430012" y="347181"/>
                        </a:cubicBezTo>
                        <a:lnTo>
                          <a:pt x="456372" y="293925"/>
                        </a:lnTo>
                        <a:cubicBezTo>
                          <a:pt x="456372" y="293925"/>
                          <a:pt x="550561" y="620426"/>
                          <a:pt x="590958" y="692434"/>
                        </a:cubicBezTo>
                        <a:cubicBezTo>
                          <a:pt x="628248" y="758977"/>
                          <a:pt x="606496" y="1207098"/>
                          <a:pt x="606496" y="1207098"/>
                        </a:cubicBezTo>
                        <a:cubicBezTo>
                          <a:pt x="606496" y="1207098"/>
                          <a:pt x="812554" y="1221349"/>
                          <a:pt x="987538" y="1102729"/>
                        </a:cubicBezTo>
                        <a:close/>
                      </a:path>
                    </a:pathLst>
                  </a:custGeom>
                  <a:solidFill>
                    <a:srgbClr val="672D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9768133E-9E4D-EA2D-5CE5-7FA3815CF788}"/>
                    </a:ext>
                  </a:extLst>
                </p:cNvPr>
                <p:cNvSpPr/>
                <p:nvPr/>
              </p:nvSpPr>
              <p:spPr>
                <a:xfrm>
                  <a:off x="3899144" y="3910662"/>
                  <a:ext cx="385177" cy="290853"/>
                </a:xfrm>
                <a:custGeom>
                  <a:avLst/>
                  <a:gdLst>
                    <a:gd name="connsiteX0" fmla="*/ 19607 w 385177"/>
                    <a:gd name="connsiteY0" fmla="*/ 53813 h 290853"/>
                    <a:gd name="connsiteX1" fmla="*/ 366896 w 385177"/>
                    <a:gd name="connsiteY1" fmla="*/ 239190 h 290853"/>
                    <a:gd name="connsiteX2" fmla="*/ 19607 w 385177"/>
                    <a:gd name="connsiteY2" fmla="*/ 53813 h 290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5177" h="290853">
                      <a:moveTo>
                        <a:pt x="19607" y="53813"/>
                      </a:moveTo>
                      <a:cubicBezTo>
                        <a:pt x="125583" y="-95240"/>
                        <a:pt x="467407" y="97853"/>
                        <a:pt x="366896" y="239190"/>
                      </a:cubicBezTo>
                      <a:cubicBezTo>
                        <a:pt x="266384" y="380527"/>
                        <a:pt x="-86262" y="202864"/>
                        <a:pt x="19607" y="53813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EFE6D9F6-0F6A-4135-CFE6-4EF1C3C32117}"/>
                    </a:ext>
                  </a:extLst>
                </p:cNvPr>
                <p:cNvSpPr/>
                <p:nvPr/>
              </p:nvSpPr>
              <p:spPr>
                <a:xfrm>
                  <a:off x="4858815" y="3894606"/>
                  <a:ext cx="465758" cy="334660"/>
                </a:xfrm>
                <a:custGeom>
                  <a:avLst/>
                  <a:gdLst>
                    <a:gd name="connsiteX0" fmla="*/ 448340 w 465758"/>
                    <a:gd name="connsiteY0" fmla="*/ 77476 h 334660"/>
                    <a:gd name="connsiteX1" fmla="*/ 16185 w 465758"/>
                    <a:gd name="connsiteY1" fmla="*/ 259639 h 334660"/>
                    <a:gd name="connsiteX2" fmla="*/ 448340 w 465758"/>
                    <a:gd name="connsiteY2" fmla="*/ 77476 h 334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5758" h="334660">
                      <a:moveTo>
                        <a:pt x="448340" y="77476"/>
                      </a:moveTo>
                      <a:cubicBezTo>
                        <a:pt x="338720" y="-110795"/>
                        <a:pt x="-87756" y="81119"/>
                        <a:pt x="16185" y="259639"/>
                      </a:cubicBezTo>
                      <a:cubicBezTo>
                        <a:pt x="120125" y="438266"/>
                        <a:pt x="557744" y="265747"/>
                        <a:pt x="448340" y="77476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8" name="Graphic 9">
                  <a:extLst>
                    <a:ext uri="{FF2B5EF4-FFF2-40B4-BE49-F238E27FC236}">
                      <a16:creationId xmlns:a16="http://schemas.microsoft.com/office/drawing/2014/main" id="{D843AC7E-B7EE-319F-BF0F-AA195A66757F}"/>
                    </a:ext>
                  </a:extLst>
                </p:cNvPr>
                <p:cNvGrpSpPr/>
                <p:nvPr/>
              </p:nvGrpSpPr>
              <p:grpSpPr>
                <a:xfrm>
                  <a:off x="4468981" y="3745022"/>
                  <a:ext cx="275132" cy="412535"/>
                  <a:chOff x="4468981" y="3745022"/>
                  <a:chExt cx="275132" cy="412535"/>
                </a:xfrm>
              </p:grpSpPr>
              <p:sp>
                <p:nvSpPr>
                  <p:cNvPr id="1408" name="Freeform: Shape 1407">
                    <a:extLst>
                      <a:ext uri="{FF2B5EF4-FFF2-40B4-BE49-F238E27FC236}">
                        <a16:creationId xmlns:a16="http://schemas.microsoft.com/office/drawing/2014/main" id="{F9361EB6-6436-1E27-6FCF-75069B3E51AE}"/>
                      </a:ext>
                    </a:extLst>
                  </p:cNvPr>
                  <p:cNvSpPr/>
                  <p:nvPr/>
                </p:nvSpPr>
                <p:spPr>
                  <a:xfrm>
                    <a:off x="4469072" y="3745022"/>
                    <a:ext cx="275041" cy="412535"/>
                  </a:xfrm>
                  <a:custGeom>
                    <a:avLst/>
                    <a:gdLst>
                      <a:gd name="connsiteX0" fmla="*/ 25743 w 275041"/>
                      <a:gd name="connsiteY0" fmla="*/ 310534 h 412535"/>
                      <a:gd name="connsiteX1" fmla="*/ 171045 w 275041"/>
                      <a:gd name="connsiteY1" fmla="*/ 410617 h 412535"/>
                      <a:gd name="connsiteX2" fmla="*/ 271127 w 275041"/>
                      <a:gd name="connsiteY2" fmla="*/ 265422 h 412535"/>
                      <a:gd name="connsiteX3" fmla="*/ 23492 w 275041"/>
                      <a:gd name="connsiteY3" fmla="*/ 0 h 412535"/>
                      <a:gd name="connsiteX4" fmla="*/ 25743 w 275041"/>
                      <a:gd name="connsiteY4" fmla="*/ 310534 h 412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041" h="412535">
                        <a:moveTo>
                          <a:pt x="25743" y="310534"/>
                        </a:moveTo>
                        <a:cubicBezTo>
                          <a:pt x="56067" y="372470"/>
                          <a:pt x="103323" y="423154"/>
                          <a:pt x="171045" y="410617"/>
                        </a:cubicBezTo>
                        <a:cubicBezTo>
                          <a:pt x="238766" y="398080"/>
                          <a:pt x="289879" y="331644"/>
                          <a:pt x="271127" y="265422"/>
                        </a:cubicBezTo>
                        <a:cubicBezTo>
                          <a:pt x="226658" y="108548"/>
                          <a:pt x="85321" y="150017"/>
                          <a:pt x="23492" y="0"/>
                        </a:cubicBezTo>
                        <a:cubicBezTo>
                          <a:pt x="23492" y="0"/>
                          <a:pt x="-30835" y="194164"/>
                          <a:pt x="25743" y="310534"/>
                        </a:cubicBezTo>
                        <a:close/>
                      </a:path>
                    </a:pathLst>
                  </a:custGeom>
                  <a:solidFill>
                    <a:srgbClr val="F27E8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9" name="Freeform: Shape 1408">
                    <a:extLst>
                      <a:ext uri="{FF2B5EF4-FFF2-40B4-BE49-F238E27FC236}">
                        <a16:creationId xmlns:a16="http://schemas.microsoft.com/office/drawing/2014/main" id="{071AF3B5-FA9E-D46D-85BA-57CF9A324987}"/>
                      </a:ext>
                    </a:extLst>
                  </p:cNvPr>
                  <p:cNvSpPr/>
                  <p:nvPr/>
                </p:nvSpPr>
                <p:spPr>
                  <a:xfrm>
                    <a:off x="4468981" y="3856999"/>
                    <a:ext cx="275064" cy="300454"/>
                  </a:xfrm>
                  <a:custGeom>
                    <a:avLst/>
                    <a:gdLst>
                      <a:gd name="connsiteX0" fmla="*/ 3331 w 275064"/>
                      <a:gd name="connsiteY0" fmla="*/ 107 h 300454"/>
                      <a:gd name="connsiteX1" fmla="*/ 84340 w 275064"/>
                      <a:gd name="connsiteY1" fmla="*/ 134800 h 300454"/>
                      <a:gd name="connsiteX2" fmla="*/ 203603 w 275064"/>
                      <a:gd name="connsiteY2" fmla="*/ 194057 h 300454"/>
                      <a:gd name="connsiteX3" fmla="*/ 255252 w 275064"/>
                      <a:gd name="connsiteY3" fmla="*/ 112191 h 300454"/>
                      <a:gd name="connsiteX4" fmla="*/ 271111 w 275064"/>
                      <a:gd name="connsiteY4" fmla="*/ 153338 h 300454"/>
                      <a:gd name="connsiteX5" fmla="*/ 171028 w 275064"/>
                      <a:gd name="connsiteY5" fmla="*/ 298533 h 300454"/>
                      <a:gd name="connsiteX6" fmla="*/ 25726 w 275064"/>
                      <a:gd name="connsiteY6" fmla="*/ 198450 h 300454"/>
                      <a:gd name="connsiteX7" fmla="*/ 3331 w 275064"/>
                      <a:gd name="connsiteY7" fmla="*/ 0 h 300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5064" h="300454">
                        <a:moveTo>
                          <a:pt x="3331" y="107"/>
                        </a:moveTo>
                        <a:cubicBezTo>
                          <a:pt x="19190" y="48648"/>
                          <a:pt x="49193" y="100082"/>
                          <a:pt x="84340" y="134800"/>
                        </a:cubicBezTo>
                        <a:cubicBezTo>
                          <a:pt x="109843" y="159982"/>
                          <a:pt x="162027" y="211202"/>
                          <a:pt x="203603" y="194057"/>
                        </a:cubicBezTo>
                        <a:cubicBezTo>
                          <a:pt x="239393" y="179270"/>
                          <a:pt x="249680" y="146480"/>
                          <a:pt x="255252" y="112191"/>
                        </a:cubicBezTo>
                        <a:cubicBezTo>
                          <a:pt x="261467" y="124299"/>
                          <a:pt x="266717" y="137801"/>
                          <a:pt x="271111" y="153338"/>
                        </a:cubicBezTo>
                        <a:cubicBezTo>
                          <a:pt x="289970" y="219560"/>
                          <a:pt x="238857" y="286103"/>
                          <a:pt x="171028" y="298533"/>
                        </a:cubicBezTo>
                        <a:cubicBezTo>
                          <a:pt x="103306" y="311070"/>
                          <a:pt x="55944" y="260493"/>
                          <a:pt x="25726" y="198450"/>
                        </a:cubicBezTo>
                        <a:cubicBezTo>
                          <a:pt x="-2455" y="140372"/>
                          <a:pt x="-3098" y="63114"/>
                          <a:pt x="3331" y="0"/>
                        </a:cubicBezTo>
                        <a:close/>
                      </a:path>
                    </a:pathLst>
                  </a:custGeom>
                  <a:solidFill>
                    <a:srgbClr val="F0617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06AEF784-E5CC-1E20-4BD2-BC2221DA67A2}"/>
                      </a:ext>
                    </a:extLst>
                  </p:cNvPr>
                  <p:cNvSpPr/>
                  <p:nvPr/>
                </p:nvSpPr>
                <p:spPr>
                  <a:xfrm>
                    <a:off x="4469955" y="3944222"/>
                    <a:ext cx="272065" cy="213230"/>
                  </a:xfrm>
                  <a:custGeom>
                    <a:avLst/>
                    <a:gdLst>
                      <a:gd name="connsiteX0" fmla="*/ 0 w 272065"/>
                      <a:gd name="connsiteY0" fmla="*/ 107 h 213230"/>
                      <a:gd name="connsiteX1" fmla="*/ 18752 w 272065"/>
                      <a:gd name="connsiteY1" fmla="*/ 39540 h 213230"/>
                      <a:gd name="connsiteX2" fmla="*/ 126657 w 272065"/>
                      <a:gd name="connsiteY2" fmla="*/ 146481 h 213230"/>
                      <a:gd name="connsiteX3" fmla="*/ 266387 w 272065"/>
                      <a:gd name="connsiteY3" fmla="*/ 119477 h 213230"/>
                      <a:gd name="connsiteX4" fmla="*/ 272066 w 272065"/>
                      <a:gd name="connsiteY4" fmla="*/ 114441 h 213230"/>
                      <a:gd name="connsiteX5" fmla="*/ 170162 w 272065"/>
                      <a:gd name="connsiteY5" fmla="*/ 211309 h 213230"/>
                      <a:gd name="connsiteX6" fmla="*/ 24860 w 272065"/>
                      <a:gd name="connsiteY6" fmla="*/ 111227 h 213230"/>
                      <a:gd name="connsiteX7" fmla="*/ 0 w 272065"/>
                      <a:gd name="connsiteY7" fmla="*/ 0 h 213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2065" h="213230">
                        <a:moveTo>
                          <a:pt x="0" y="107"/>
                        </a:moveTo>
                        <a:cubicBezTo>
                          <a:pt x="4500" y="13930"/>
                          <a:pt x="10608" y="27110"/>
                          <a:pt x="18752" y="39540"/>
                        </a:cubicBezTo>
                        <a:cubicBezTo>
                          <a:pt x="43719" y="77580"/>
                          <a:pt x="79937" y="132872"/>
                          <a:pt x="126657" y="146481"/>
                        </a:cubicBezTo>
                        <a:cubicBezTo>
                          <a:pt x="172198" y="159660"/>
                          <a:pt x="228882" y="150231"/>
                          <a:pt x="266387" y="119477"/>
                        </a:cubicBezTo>
                        <a:cubicBezTo>
                          <a:pt x="268208" y="117977"/>
                          <a:pt x="270137" y="116263"/>
                          <a:pt x="272066" y="114441"/>
                        </a:cubicBezTo>
                        <a:cubicBezTo>
                          <a:pt x="262636" y="161911"/>
                          <a:pt x="221060" y="201879"/>
                          <a:pt x="170162" y="211309"/>
                        </a:cubicBezTo>
                        <a:cubicBezTo>
                          <a:pt x="102440" y="223846"/>
                          <a:pt x="55078" y="173269"/>
                          <a:pt x="24860" y="111227"/>
                        </a:cubicBezTo>
                        <a:cubicBezTo>
                          <a:pt x="9001" y="78330"/>
                          <a:pt x="2036" y="3921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E4A6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9" name="Graphic 9">
                  <a:extLst>
                    <a:ext uri="{FF2B5EF4-FFF2-40B4-BE49-F238E27FC236}">
                      <a16:creationId xmlns:a16="http://schemas.microsoft.com/office/drawing/2014/main" id="{B4535578-928E-F42E-80D4-5642233B5934}"/>
                    </a:ext>
                  </a:extLst>
                </p:cNvPr>
                <p:cNvGrpSpPr/>
                <p:nvPr/>
              </p:nvGrpSpPr>
              <p:grpSpPr>
                <a:xfrm>
                  <a:off x="2939128" y="485515"/>
                  <a:ext cx="3258243" cy="3216965"/>
                  <a:chOff x="2939128" y="485515"/>
                  <a:chExt cx="3258243" cy="3216965"/>
                </a:xfrm>
              </p:grpSpPr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D0E6DE34-03A2-2010-1FBB-6D09B181678E}"/>
                      </a:ext>
                    </a:extLst>
                  </p:cNvPr>
                  <p:cNvSpPr/>
                  <p:nvPr/>
                </p:nvSpPr>
                <p:spPr>
                  <a:xfrm>
                    <a:off x="2939128" y="830092"/>
                    <a:ext cx="3258160" cy="2854172"/>
                  </a:xfrm>
                  <a:custGeom>
                    <a:avLst/>
                    <a:gdLst>
                      <a:gd name="connsiteX0" fmla="*/ 3099464 w 3258160"/>
                      <a:gd name="connsiteY0" fmla="*/ 2854173 h 2854172"/>
                      <a:gd name="connsiteX1" fmla="*/ 3258161 w 3258160"/>
                      <a:gd name="connsiteY1" fmla="*/ 2393836 h 2854172"/>
                      <a:gd name="connsiteX2" fmla="*/ 3181438 w 3258160"/>
                      <a:gd name="connsiteY2" fmla="*/ 1676007 h 2854172"/>
                      <a:gd name="connsiteX3" fmla="*/ 2110319 w 3258160"/>
                      <a:gd name="connsiteY3" fmla="*/ 846951 h 2854172"/>
                      <a:gd name="connsiteX4" fmla="*/ 801532 w 3258160"/>
                      <a:gd name="connsiteY4" fmla="*/ 807304 h 2854172"/>
                      <a:gd name="connsiteX5" fmla="*/ 376770 w 3258160"/>
                      <a:gd name="connsiteY5" fmla="*/ 629320 h 2854172"/>
                      <a:gd name="connsiteX6" fmla="*/ 333373 w 3258160"/>
                      <a:gd name="connsiteY6" fmla="*/ 0 h 2854172"/>
                      <a:gd name="connsiteX7" fmla="*/ 14 w 3258160"/>
                      <a:gd name="connsiteY7" fmla="*/ 1066189 h 2854172"/>
                      <a:gd name="connsiteX8" fmla="*/ 510607 w 3258160"/>
                      <a:gd name="connsiteY8" fmla="*/ 1822273 h 2854172"/>
                      <a:gd name="connsiteX9" fmla="*/ 566220 w 3258160"/>
                      <a:gd name="connsiteY9" fmla="*/ 2554140 h 2854172"/>
                      <a:gd name="connsiteX10" fmla="*/ 3099572 w 3258160"/>
                      <a:gd name="connsiteY10" fmla="*/ 2854173 h 2854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58160" h="2854172">
                        <a:moveTo>
                          <a:pt x="3099464" y="2854173"/>
                        </a:moveTo>
                        <a:cubicBezTo>
                          <a:pt x="3099464" y="2854173"/>
                          <a:pt x="3243909" y="2763949"/>
                          <a:pt x="3258161" y="2393836"/>
                        </a:cubicBezTo>
                        <a:cubicBezTo>
                          <a:pt x="3258268" y="2390515"/>
                          <a:pt x="3241230" y="1910140"/>
                          <a:pt x="3181438" y="1676007"/>
                        </a:cubicBezTo>
                        <a:cubicBezTo>
                          <a:pt x="3055638" y="1183095"/>
                          <a:pt x="2618018" y="762942"/>
                          <a:pt x="2110319" y="846951"/>
                        </a:cubicBezTo>
                        <a:cubicBezTo>
                          <a:pt x="1369237" y="969429"/>
                          <a:pt x="1317267" y="612068"/>
                          <a:pt x="801532" y="807304"/>
                        </a:cubicBezTo>
                        <a:cubicBezTo>
                          <a:pt x="644657" y="866667"/>
                          <a:pt x="185928" y="1050009"/>
                          <a:pt x="376770" y="629320"/>
                        </a:cubicBezTo>
                        <a:cubicBezTo>
                          <a:pt x="467423" y="429369"/>
                          <a:pt x="333373" y="0"/>
                          <a:pt x="333373" y="0"/>
                        </a:cubicBezTo>
                        <a:cubicBezTo>
                          <a:pt x="271437" y="603817"/>
                          <a:pt x="2586" y="631034"/>
                          <a:pt x="14" y="1066189"/>
                        </a:cubicBezTo>
                        <a:cubicBezTo>
                          <a:pt x="-3093" y="1586854"/>
                          <a:pt x="502034" y="1624680"/>
                          <a:pt x="510607" y="1822273"/>
                        </a:cubicBezTo>
                        <a:cubicBezTo>
                          <a:pt x="527216" y="2214567"/>
                          <a:pt x="566220" y="2554140"/>
                          <a:pt x="566220" y="2554140"/>
                        </a:cubicBezTo>
                        <a:cubicBezTo>
                          <a:pt x="1453997" y="1850990"/>
                          <a:pt x="2320450" y="2234283"/>
                          <a:pt x="3099572" y="2854173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3" name="Freeform: Shape 572">
                    <a:extLst>
                      <a:ext uri="{FF2B5EF4-FFF2-40B4-BE49-F238E27FC236}">
                        <a16:creationId xmlns:a16="http://schemas.microsoft.com/office/drawing/2014/main" id="{D76B2D72-DE20-7BEB-3C14-CF98849124C5}"/>
                      </a:ext>
                    </a:extLst>
                  </p:cNvPr>
                  <p:cNvSpPr/>
                  <p:nvPr/>
                </p:nvSpPr>
                <p:spPr>
                  <a:xfrm>
                    <a:off x="3466350" y="2453716"/>
                    <a:ext cx="2731021" cy="1248765"/>
                  </a:xfrm>
                  <a:custGeom>
                    <a:avLst/>
                    <a:gdLst>
                      <a:gd name="connsiteX0" fmla="*/ 2553170 w 2731021"/>
                      <a:gd name="connsiteY0" fmla="*/ 1248766 h 1248765"/>
                      <a:gd name="connsiteX1" fmla="*/ 2730939 w 2731021"/>
                      <a:gd name="connsiteY1" fmla="*/ 770213 h 1248765"/>
                      <a:gd name="connsiteX2" fmla="*/ 523873 w 2731021"/>
                      <a:gd name="connsiteY2" fmla="*/ 36310 h 1248765"/>
                      <a:gd name="connsiteX3" fmla="*/ 38891 w 2731021"/>
                      <a:gd name="connsiteY3" fmla="*/ 930409 h 1248765"/>
                      <a:gd name="connsiteX4" fmla="*/ 2553062 w 2731021"/>
                      <a:gd name="connsiteY4" fmla="*/ 1248658 h 1248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1021" h="1248765">
                        <a:moveTo>
                          <a:pt x="2553170" y="1248766"/>
                        </a:moveTo>
                        <a:cubicBezTo>
                          <a:pt x="2561528" y="1214690"/>
                          <a:pt x="2706722" y="1202689"/>
                          <a:pt x="2730939" y="770213"/>
                        </a:cubicBezTo>
                        <a:cubicBezTo>
                          <a:pt x="2740798" y="592764"/>
                          <a:pt x="1870701" y="-174356"/>
                          <a:pt x="523873" y="36310"/>
                        </a:cubicBezTo>
                        <a:cubicBezTo>
                          <a:pt x="-203921" y="150108"/>
                          <a:pt x="38891" y="930409"/>
                          <a:pt x="38891" y="930409"/>
                        </a:cubicBezTo>
                        <a:cubicBezTo>
                          <a:pt x="1265277" y="32667"/>
                          <a:pt x="2550812" y="1244479"/>
                          <a:pt x="2553062" y="1248658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4" name="Freeform: Shape 573">
                    <a:extLst>
                      <a:ext uri="{FF2B5EF4-FFF2-40B4-BE49-F238E27FC236}">
                        <a16:creationId xmlns:a16="http://schemas.microsoft.com/office/drawing/2014/main" id="{1A982968-FF41-8B5F-FD1F-BB1C67D0CD95}"/>
                      </a:ext>
                    </a:extLst>
                  </p:cNvPr>
                  <p:cNvSpPr/>
                  <p:nvPr/>
                </p:nvSpPr>
                <p:spPr>
                  <a:xfrm>
                    <a:off x="2946269" y="485515"/>
                    <a:ext cx="703187" cy="662581"/>
                  </a:xfrm>
                  <a:custGeom>
                    <a:avLst/>
                    <a:gdLst>
                      <a:gd name="connsiteX0" fmla="*/ 619300 w 703187"/>
                      <a:gd name="connsiteY0" fmla="*/ 572388 h 662581"/>
                      <a:gd name="connsiteX1" fmla="*/ 619085 w 703187"/>
                      <a:gd name="connsiteY1" fmla="*/ 232600 h 662581"/>
                      <a:gd name="connsiteX2" fmla="*/ 459746 w 703187"/>
                      <a:gd name="connsiteY2" fmla="*/ 37043 h 662581"/>
                      <a:gd name="connsiteX3" fmla="*/ 34021 w 703187"/>
                      <a:gd name="connsiteY3" fmla="*/ 227457 h 662581"/>
                      <a:gd name="connsiteX4" fmla="*/ 178036 w 703187"/>
                      <a:gd name="connsiteY4" fmla="*/ 606034 h 662581"/>
                      <a:gd name="connsiteX5" fmla="*/ 352592 w 703187"/>
                      <a:gd name="connsiteY5" fmla="*/ 620821 h 662581"/>
                      <a:gd name="connsiteX6" fmla="*/ 619300 w 703187"/>
                      <a:gd name="connsiteY6" fmla="*/ 572388 h 662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3187" h="662581">
                        <a:moveTo>
                          <a:pt x="619300" y="572388"/>
                        </a:moveTo>
                        <a:cubicBezTo>
                          <a:pt x="703845" y="482913"/>
                          <a:pt x="755600" y="315109"/>
                          <a:pt x="619085" y="232600"/>
                        </a:cubicBezTo>
                        <a:cubicBezTo>
                          <a:pt x="567758" y="201525"/>
                          <a:pt x="570651" y="112587"/>
                          <a:pt x="459746" y="37043"/>
                        </a:cubicBezTo>
                        <a:cubicBezTo>
                          <a:pt x="274690" y="-89186"/>
                          <a:pt x="68310" y="140661"/>
                          <a:pt x="34021" y="227457"/>
                        </a:cubicBezTo>
                        <a:cubicBezTo>
                          <a:pt x="-43881" y="424300"/>
                          <a:pt x="15268" y="578067"/>
                          <a:pt x="178036" y="606034"/>
                        </a:cubicBezTo>
                        <a:cubicBezTo>
                          <a:pt x="235579" y="615892"/>
                          <a:pt x="296014" y="570244"/>
                          <a:pt x="352592" y="620821"/>
                        </a:cubicBezTo>
                        <a:cubicBezTo>
                          <a:pt x="457817" y="714689"/>
                          <a:pt x="565615" y="628858"/>
                          <a:pt x="619300" y="572388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5" name="Freeform: Shape 574">
                    <a:extLst>
                      <a:ext uri="{FF2B5EF4-FFF2-40B4-BE49-F238E27FC236}">
                        <a16:creationId xmlns:a16="http://schemas.microsoft.com/office/drawing/2014/main" id="{CA0CE9F3-22FC-49E9-B1A2-D1EF43D2544A}"/>
                      </a:ext>
                    </a:extLst>
                  </p:cNvPr>
                  <p:cNvSpPr/>
                  <p:nvPr/>
                </p:nvSpPr>
                <p:spPr>
                  <a:xfrm>
                    <a:off x="2946386" y="485515"/>
                    <a:ext cx="703085" cy="558457"/>
                  </a:xfrm>
                  <a:custGeom>
                    <a:avLst/>
                    <a:gdLst>
                      <a:gd name="connsiteX0" fmla="*/ 64443 w 703085"/>
                      <a:gd name="connsiteY0" fmla="*/ 540027 h 558457"/>
                      <a:gd name="connsiteX1" fmla="*/ 145130 w 703085"/>
                      <a:gd name="connsiteY1" fmla="*/ 264103 h 558457"/>
                      <a:gd name="connsiteX2" fmla="*/ 412910 w 703085"/>
                      <a:gd name="connsiteY2" fmla="*/ 153734 h 558457"/>
                      <a:gd name="connsiteX3" fmla="*/ 494991 w 703085"/>
                      <a:gd name="connsiteY3" fmla="*/ 236029 h 558457"/>
                      <a:gd name="connsiteX4" fmla="*/ 607610 w 703085"/>
                      <a:gd name="connsiteY4" fmla="*/ 274712 h 558457"/>
                      <a:gd name="connsiteX5" fmla="*/ 703085 w 703085"/>
                      <a:gd name="connsiteY5" fmla="*/ 375116 h 558457"/>
                      <a:gd name="connsiteX6" fmla="*/ 619076 w 703085"/>
                      <a:gd name="connsiteY6" fmla="*/ 232600 h 558457"/>
                      <a:gd name="connsiteX7" fmla="*/ 459737 w 703085"/>
                      <a:gd name="connsiteY7" fmla="*/ 37043 h 558457"/>
                      <a:gd name="connsiteX8" fmla="*/ 33904 w 703085"/>
                      <a:gd name="connsiteY8" fmla="*/ 227457 h 558457"/>
                      <a:gd name="connsiteX9" fmla="*/ 70979 w 703085"/>
                      <a:gd name="connsiteY9" fmla="*/ 558457 h 558457"/>
                      <a:gd name="connsiteX10" fmla="*/ 64443 w 703085"/>
                      <a:gd name="connsiteY10" fmla="*/ 540027 h 558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3085" h="558457">
                        <a:moveTo>
                          <a:pt x="64443" y="540027"/>
                        </a:moveTo>
                        <a:cubicBezTo>
                          <a:pt x="29511" y="433194"/>
                          <a:pt x="67443" y="340826"/>
                          <a:pt x="145130" y="264103"/>
                        </a:cubicBezTo>
                        <a:cubicBezTo>
                          <a:pt x="201601" y="208276"/>
                          <a:pt x="327936" y="80012"/>
                          <a:pt x="412910" y="153734"/>
                        </a:cubicBezTo>
                        <a:cubicBezTo>
                          <a:pt x="443235" y="179880"/>
                          <a:pt x="456522" y="217063"/>
                          <a:pt x="494991" y="236029"/>
                        </a:cubicBezTo>
                        <a:cubicBezTo>
                          <a:pt x="530780" y="253602"/>
                          <a:pt x="570642" y="259924"/>
                          <a:pt x="607610" y="274712"/>
                        </a:cubicBezTo>
                        <a:cubicBezTo>
                          <a:pt x="655508" y="293678"/>
                          <a:pt x="685083" y="331075"/>
                          <a:pt x="703085" y="375116"/>
                        </a:cubicBezTo>
                        <a:cubicBezTo>
                          <a:pt x="702121" y="320467"/>
                          <a:pt x="678440" y="268390"/>
                          <a:pt x="619076" y="232600"/>
                        </a:cubicBezTo>
                        <a:cubicBezTo>
                          <a:pt x="567749" y="201525"/>
                          <a:pt x="570642" y="112587"/>
                          <a:pt x="459737" y="37043"/>
                        </a:cubicBezTo>
                        <a:cubicBezTo>
                          <a:pt x="274573" y="-89186"/>
                          <a:pt x="68193" y="140661"/>
                          <a:pt x="33904" y="227457"/>
                        </a:cubicBezTo>
                        <a:cubicBezTo>
                          <a:pt x="-23210" y="372008"/>
                          <a:pt x="-6386" y="493200"/>
                          <a:pt x="70979" y="558457"/>
                        </a:cubicBezTo>
                        <a:cubicBezTo>
                          <a:pt x="68729" y="552350"/>
                          <a:pt x="66372" y="546242"/>
                          <a:pt x="64443" y="540027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" name="Graphic 9">
                  <a:extLst>
                    <a:ext uri="{FF2B5EF4-FFF2-40B4-BE49-F238E27FC236}">
                      <a16:creationId xmlns:a16="http://schemas.microsoft.com/office/drawing/2014/main" id="{8E68650D-24C4-6D26-2974-C5E964686A84}"/>
                    </a:ext>
                  </a:extLst>
                </p:cNvPr>
                <p:cNvGrpSpPr/>
                <p:nvPr/>
              </p:nvGrpSpPr>
              <p:grpSpPr>
                <a:xfrm>
                  <a:off x="4352985" y="4190995"/>
                  <a:ext cx="377650" cy="244865"/>
                  <a:chOff x="4352985" y="4190995"/>
                  <a:chExt cx="377650" cy="244865"/>
                </a:xfrm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37764F04-D9C0-8B95-EB2E-743E6E329F64}"/>
                      </a:ext>
                    </a:extLst>
                  </p:cNvPr>
                  <p:cNvSpPr/>
                  <p:nvPr/>
                </p:nvSpPr>
                <p:spPr>
                  <a:xfrm>
                    <a:off x="4352985" y="4190995"/>
                    <a:ext cx="377650" cy="244863"/>
                  </a:xfrm>
                  <a:custGeom>
                    <a:avLst/>
                    <a:gdLst>
                      <a:gd name="connsiteX0" fmla="*/ 257020 w 377650"/>
                      <a:gd name="connsiteY0" fmla="*/ 4 h 244863"/>
                      <a:gd name="connsiteX1" fmla="*/ 287774 w 377650"/>
                      <a:gd name="connsiteY1" fmla="*/ 235423 h 244863"/>
                      <a:gd name="connsiteX2" fmla="*/ 210515 w 377650"/>
                      <a:gd name="connsiteY2" fmla="*/ 244853 h 244863"/>
                      <a:gd name="connsiteX3" fmla="*/ 45283 w 377650"/>
                      <a:gd name="connsiteY3" fmla="*/ 197276 h 244863"/>
                      <a:gd name="connsiteX4" fmla="*/ 107540 w 377650"/>
                      <a:gd name="connsiteY4" fmla="*/ 1183 h 244863"/>
                      <a:gd name="connsiteX5" fmla="*/ 257020 w 377650"/>
                      <a:gd name="connsiteY5" fmla="*/ 4 h 24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7650" h="244863">
                        <a:moveTo>
                          <a:pt x="257020" y="4"/>
                        </a:moveTo>
                        <a:cubicBezTo>
                          <a:pt x="398036" y="-1067"/>
                          <a:pt x="424503" y="200812"/>
                          <a:pt x="287774" y="235423"/>
                        </a:cubicBezTo>
                        <a:cubicBezTo>
                          <a:pt x="264736" y="241210"/>
                          <a:pt x="239126" y="244639"/>
                          <a:pt x="210515" y="244853"/>
                        </a:cubicBezTo>
                        <a:cubicBezTo>
                          <a:pt x="138400" y="245388"/>
                          <a:pt x="84930" y="225672"/>
                          <a:pt x="45283" y="197276"/>
                        </a:cubicBezTo>
                        <a:cubicBezTo>
                          <a:pt x="-39798" y="136305"/>
                          <a:pt x="2957" y="2040"/>
                          <a:pt x="107540" y="1183"/>
                        </a:cubicBezTo>
                        <a:lnTo>
                          <a:pt x="257020" y="4"/>
                        </a:lnTo>
                        <a:close/>
                      </a:path>
                    </a:pathLst>
                  </a:custGeom>
                  <a:solidFill>
                    <a:srgbClr val="5511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AFBBDA43-8CBF-8E65-3573-5A4FAA2F10EA}"/>
                      </a:ext>
                    </a:extLst>
                  </p:cNvPr>
                  <p:cNvSpPr/>
                  <p:nvPr/>
                </p:nvSpPr>
                <p:spPr>
                  <a:xfrm>
                    <a:off x="4366551" y="4338541"/>
                    <a:ext cx="262207" cy="97319"/>
                  </a:xfrm>
                  <a:custGeom>
                    <a:avLst/>
                    <a:gdLst>
                      <a:gd name="connsiteX0" fmla="*/ 145516 w 262207"/>
                      <a:gd name="connsiteY0" fmla="*/ 5797 h 97319"/>
                      <a:gd name="connsiteX1" fmla="*/ 262207 w 262207"/>
                      <a:gd name="connsiteY1" fmla="*/ 90556 h 97319"/>
                      <a:gd name="connsiteX2" fmla="*/ 196843 w 262207"/>
                      <a:gd name="connsiteY2" fmla="*/ 97307 h 97319"/>
                      <a:gd name="connsiteX3" fmla="*/ 0 w 262207"/>
                      <a:gd name="connsiteY3" fmla="*/ 22620 h 97319"/>
                      <a:gd name="connsiteX4" fmla="*/ 145516 w 262207"/>
                      <a:gd name="connsiteY4" fmla="*/ 5904 h 97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2207" h="97319">
                        <a:moveTo>
                          <a:pt x="145516" y="5797"/>
                        </a:moveTo>
                        <a:cubicBezTo>
                          <a:pt x="183234" y="15548"/>
                          <a:pt x="253421" y="46301"/>
                          <a:pt x="262207" y="90556"/>
                        </a:cubicBezTo>
                        <a:cubicBezTo>
                          <a:pt x="242384" y="94736"/>
                          <a:pt x="220632" y="97093"/>
                          <a:pt x="196843" y="97307"/>
                        </a:cubicBezTo>
                        <a:cubicBezTo>
                          <a:pt x="103511" y="98057"/>
                          <a:pt x="41362" y="64839"/>
                          <a:pt x="0" y="22620"/>
                        </a:cubicBezTo>
                        <a:cubicBezTo>
                          <a:pt x="45862" y="2582"/>
                          <a:pt x="95689" y="-7061"/>
                          <a:pt x="145516" y="5904"/>
                        </a:cubicBezTo>
                        <a:close/>
                      </a:path>
                    </a:pathLst>
                  </a:custGeom>
                  <a:solidFill>
                    <a:srgbClr val="F05E65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E559F3BD-8D4A-061F-B866-080741962397}"/>
                    </a:ext>
                  </a:extLst>
                </p:cNvPr>
                <p:cNvSpPr/>
                <p:nvPr/>
              </p:nvSpPr>
              <p:spPr>
                <a:xfrm>
                  <a:off x="4118916" y="3536142"/>
                  <a:ext cx="130943" cy="36145"/>
                </a:xfrm>
                <a:custGeom>
                  <a:avLst/>
                  <a:gdLst>
                    <a:gd name="connsiteX0" fmla="*/ 0 w 130943"/>
                    <a:gd name="connsiteY0" fmla="*/ 36146 h 36145"/>
                    <a:gd name="connsiteX1" fmla="*/ 130943 w 130943"/>
                    <a:gd name="connsiteY1" fmla="*/ 12786 h 36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943" h="36145">
                      <a:moveTo>
                        <a:pt x="0" y="36146"/>
                      </a:moveTo>
                      <a:cubicBezTo>
                        <a:pt x="0" y="36146"/>
                        <a:pt x="53577" y="-26111"/>
                        <a:pt x="130943" y="12786"/>
                      </a:cubicBezTo>
                    </a:path>
                  </a:pathLst>
                </a:custGeom>
                <a:noFill/>
                <a:ln w="70138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ACFBCCD2-6155-C9A5-A75A-520C94DE34EA}"/>
                    </a:ext>
                  </a:extLst>
                </p:cNvPr>
                <p:cNvSpPr/>
                <p:nvPr/>
              </p:nvSpPr>
              <p:spPr>
                <a:xfrm>
                  <a:off x="4881750" y="3539433"/>
                  <a:ext cx="130514" cy="37463"/>
                </a:xfrm>
                <a:custGeom>
                  <a:avLst/>
                  <a:gdLst>
                    <a:gd name="connsiteX0" fmla="*/ 130515 w 130514"/>
                    <a:gd name="connsiteY0" fmla="*/ 37463 h 37463"/>
                    <a:gd name="connsiteX1" fmla="*/ 0 w 130514"/>
                    <a:gd name="connsiteY1" fmla="*/ 11960 h 37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514" h="37463">
                      <a:moveTo>
                        <a:pt x="130515" y="37463"/>
                      </a:moveTo>
                      <a:cubicBezTo>
                        <a:pt x="130515" y="37463"/>
                        <a:pt x="78009" y="-25651"/>
                        <a:pt x="0" y="11960"/>
                      </a:cubicBezTo>
                    </a:path>
                  </a:pathLst>
                </a:custGeom>
                <a:noFill/>
                <a:ln w="70138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" name="Graphic 9">
                  <a:extLst>
                    <a:ext uri="{FF2B5EF4-FFF2-40B4-BE49-F238E27FC236}">
                      <a16:creationId xmlns:a16="http://schemas.microsoft.com/office/drawing/2014/main" id="{EFF05674-F830-A257-334A-DCF7E65D932B}"/>
                    </a:ext>
                  </a:extLst>
                </p:cNvPr>
                <p:cNvGrpSpPr/>
                <p:nvPr/>
              </p:nvGrpSpPr>
              <p:grpSpPr>
                <a:xfrm>
                  <a:off x="3307862" y="2526994"/>
                  <a:ext cx="2993538" cy="1445396"/>
                  <a:chOff x="3307862" y="2526994"/>
                  <a:chExt cx="2993538" cy="1445396"/>
                </a:xfrm>
              </p:grpSpPr>
              <p:grpSp>
                <p:nvGrpSpPr>
                  <p:cNvPr id="36" name="Graphic 9">
                    <a:extLst>
                      <a:ext uri="{FF2B5EF4-FFF2-40B4-BE49-F238E27FC236}">
                        <a16:creationId xmlns:a16="http://schemas.microsoft.com/office/drawing/2014/main" id="{79F1D25C-4BFE-FA4D-30A7-77EB5B56254E}"/>
                      </a:ext>
                    </a:extLst>
                  </p:cNvPr>
                  <p:cNvGrpSpPr/>
                  <p:nvPr/>
                </p:nvGrpSpPr>
                <p:grpSpPr>
                  <a:xfrm>
                    <a:off x="3307862" y="2526994"/>
                    <a:ext cx="2993538" cy="1344684"/>
                    <a:chOff x="3307862" y="2526994"/>
                    <a:chExt cx="2993538" cy="1344684"/>
                  </a:xfrm>
                </p:grpSpPr>
                <p:sp>
                  <p:nvSpPr>
                    <p:cNvPr id="44" name="Freeform: Shape 43">
                      <a:extLst>
                        <a:ext uri="{FF2B5EF4-FFF2-40B4-BE49-F238E27FC236}">
                          <a16:creationId xmlns:a16="http://schemas.microsoft.com/office/drawing/2014/main" id="{346622A1-AFE0-4C8D-44CA-AE43117BC2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7862" y="2526994"/>
                      <a:ext cx="2988719" cy="1344577"/>
                    </a:xfrm>
                    <a:custGeom>
                      <a:avLst/>
                      <a:gdLst>
                        <a:gd name="connsiteX0" fmla="*/ 2985009 w 2988719"/>
                        <a:gd name="connsiteY0" fmla="*/ 772800 h 1344577"/>
                        <a:gd name="connsiteX1" fmla="*/ 2733410 w 2988719"/>
                        <a:gd name="connsiteY1" fmla="*/ 856166 h 1344577"/>
                        <a:gd name="connsiteX2" fmla="*/ 2798345 w 2988719"/>
                        <a:gd name="connsiteY2" fmla="*/ 563420 h 1344577"/>
                        <a:gd name="connsiteX3" fmla="*/ 2528423 w 2988719"/>
                        <a:gd name="connsiteY3" fmla="*/ 548418 h 1344577"/>
                        <a:gd name="connsiteX4" fmla="*/ 2498634 w 2988719"/>
                        <a:gd name="connsiteY4" fmla="*/ 565348 h 1344577"/>
                        <a:gd name="connsiteX5" fmla="*/ 2474310 w 2988719"/>
                        <a:gd name="connsiteY5" fmla="*/ 349646 h 1344577"/>
                        <a:gd name="connsiteX6" fmla="*/ 2208566 w 2988719"/>
                        <a:gd name="connsiteY6" fmla="*/ 407081 h 1344577"/>
                        <a:gd name="connsiteX7" fmla="*/ 2168383 w 2988719"/>
                        <a:gd name="connsiteY7" fmla="*/ 447478 h 1344577"/>
                        <a:gd name="connsiteX8" fmla="*/ 2123378 w 2988719"/>
                        <a:gd name="connsiteY8" fmla="*/ 190521 h 1344577"/>
                        <a:gd name="connsiteX9" fmla="*/ 1865242 w 2988719"/>
                        <a:gd name="connsiteY9" fmla="*/ 281174 h 1344577"/>
                        <a:gd name="connsiteX10" fmla="*/ 1859884 w 2988719"/>
                        <a:gd name="connsiteY10" fmla="*/ 286853 h 1344577"/>
                        <a:gd name="connsiteX11" fmla="*/ 1811558 w 2988719"/>
                        <a:gd name="connsiteY11" fmla="*/ 112084 h 1344577"/>
                        <a:gd name="connsiteX12" fmla="*/ 1553422 w 2988719"/>
                        <a:gd name="connsiteY12" fmla="*/ 202844 h 1344577"/>
                        <a:gd name="connsiteX13" fmla="*/ 1548707 w 2988719"/>
                        <a:gd name="connsiteY13" fmla="*/ 207880 h 1344577"/>
                        <a:gd name="connsiteX14" fmla="*/ 1396333 w 2988719"/>
                        <a:gd name="connsiteY14" fmla="*/ 21217 h 1344577"/>
                        <a:gd name="connsiteX15" fmla="*/ 1231958 w 2988719"/>
                        <a:gd name="connsiteY15" fmla="*/ 187735 h 1344577"/>
                        <a:gd name="connsiteX16" fmla="*/ 1227672 w 2988719"/>
                        <a:gd name="connsiteY16" fmla="*/ 177555 h 1344577"/>
                        <a:gd name="connsiteX17" fmla="*/ 1017434 w 2988719"/>
                        <a:gd name="connsiteY17" fmla="*/ 0 h 1344577"/>
                        <a:gd name="connsiteX18" fmla="*/ 897206 w 2988719"/>
                        <a:gd name="connsiteY18" fmla="*/ 186985 h 1344577"/>
                        <a:gd name="connsiteX19" fmla="*/ 881026 w 2988719"/>
                        <a:gd name="connsiteY19" fmla="*/ 164054 h 1344577"/>
                        <a:gd name="connsiteX20" fmla="*/ 637678 w 2988719"/>
                        <a:gd name="connsiteY20" fmla="*/ 42326 h 1344577"/>
                        <a:gd name="connsiteX21" fmla="*/ 561598 w 2988719"/>
                        <a:gd name="connsiteY21" fmla="*/ 236169 h 1344577"/>
                        <a:gd name="connsiteX22" fmla="*/ 298319 w 2988719"/>
                        <a:gd name="connsiteY22" fmla="*/ 184735 h 1344577"/>
                        <a:gd name="connsiteX23" fmla="*/ 288461 w 2988719"/>
                        <a:gd name="connsiteY23" fmla="*/ 484446 h 1344577"/>
                        <a:gd name="connsiteX24" fmla="*/ 0 w 2988719"/>
                        <a:gd name="connsiteY24" fmla="*/ 519593 h 1344577"/>
                        <a:gd name="connsiteX25" fmla="*/ 162339 w 2988719"/>
                        <a:gd name="connsiteY25" fmla="*/ 873847 h 1344577"/>
                        <a:gd name="connsiteX26" fmla="*/ 162339 w 2988719"/>
                        <a:gd name="connsiteY26" fmla="*/ 873847 h 1344577"/>
                        <a:gd name="connsiteX27" fmla="*/ 276138 w 2988719"/>
                        <a:gd name="connsiteY27" fmla="*/ 898707 h 1344577"/>
                        <a:gd name="connsiteX28" fmla="*/ 1510667 w 2988719"/>
                        <a:gd name="connsiteY28" fmla="*/ 613246 h 1344577"/>
                        <a:gd name="connsiteX29" fmla="*/ 2703192 w 2988719"/>
                        <a:gd name="connsiteY29" fmla="*/ 1344577 h 1344577"/>
                        <a:gd name="connsiteX30" fmla="*/ 2844636 w 2988719"/>
                        <a:gd name="connsiteY30" fmla="*/ 1063403 h 1344577"/>
                        <a:gd name="connsiteX31" fmla="*/ 2984795 w 2988719"/>
                        <a:gd name="connsiteY31" fmla="*/ 772693 h 1344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2988719" h="1344577">
                          <a:moveTo>
                            <a:pt x="2985009" y="772800"/>
                          </a:moveTo>
                          <a:cubicBezTo>
                            <a:pt x="2985009" y="772800"/>
                            <a:pt x="2921145" y="821662"/>
                            <a:pt x="2733410" y="856166"/>
                          </a:cubicBezTo>
                          <a:cubicBezTo>
                            <a:pt x="2733410" y="856166"/>
                            <a:pt x="2832314" y="699613"/>
                            <a:pt x="2798345" y="563420"/>
                          </a:cubicBezTo>
                          <a:cubicBezTo>
                            <a:pt x="2798345" y="563420"/>
                            <a:pt x="2655508" y="501698"/>
                            <a:pt x="2528423" y="548418"/>
                          </a:cubicBezTo>
                          <a:cubicBezTo>
                            <a:pt x="2517600" y="552383"/>
                            <a:pt x="2507956" y="558490"/>
                            <a:pt x="2498634" y="565348"/>
                          </a:cubicBezTo>
                          <a:cubicBezTo>
                            <a:pt x="2507956" y="503091"/>
                            <a:pt x="2510742" y="418118"/>
                            <a:pt x="2474310" y="349646"/>
                          </a:cubicBezTo>
                          <a:cubicBezTo>
                            <a:pt x="2474310" y="349646"/>
                            <a:pt x="2320971" y="328108"/>
                            <a:pt x="2208566" y="407081"/>
                          </a:cubicBezTo>
                          <a:cubicBezTo>
                            <a:pt x="2193029" y="418010"/>
                            <a:pt x="2179956" y="431726"/>
                            <a:pt x="2168383" y="447478"/>
                          </a:cubicBezTo>
                          <a:cubicBezTo>
                            <a:pt x="2175241" y="387686"/>
                            <a:pt x="2179527" y="271530"/>
                            <a:pt x="2123378" y="190521"/>
                          </a:cubicBezTo>
                          <a:cubicBezTo>
                            <a:pt x="2123378" y="190521"/>
                            <a:pt x="1968325" y="188699"/>
                            <a:pt x="1865242" y="281174"/>
                          </a:cubicBezTo>
                          <a:cubicBezTo>
                            <a:pt x="1863313" y="282995"/>
                            <a:pt x="1861706" y="285139"/>
                            <a:pt x="1859884" y="286853"/>
                          </a:cubicBezTo>
                          <a:cubicBezTo>
                            <a:pt x="1858170" y="229954"/>
                            <a:pt x="1847455" y="163947"/>
                            <a:pt x="1811558" y="112084"/>
                          </a:cubicBezTo>
                          <a:cubicBezTo>
                            <a:pt x="1811558" y="112084"/>
                            <a:pt x="1656505" y="110262"/>
                            <a:pt x="1553422" y="202844"/>
                          </a:cubicBezTo>
                          <a:cubicBezTo>
                            <a:pt x="1551707" y="204344"/>
                            <a:pt x="1550207" y="206273"/>
                            <a:pt x="1548707" y="207880"/>
                          </a:cubicBezTo>
                          <a:cubicBezTo>
                            <a:pt x="1501559" y="93439"/>
                            <a:pt x="1396333" y="21217"/>
                            <a:pt x="1396333" y="21217"/>
                          </a:cubicBezTo>
                          <a:cubicBezTo>
                            <a:pt x="1317253" y="51756"/>
                            <a:pt x="1262175" y="132229"/>
                            <a:pt x="1231958" y="187735"/>
                          </a:cubicBezTo>
                          <a:cubicBezTo>
                            <a:pt x="1230458" y="184413"/>
                            <a:pt x="1229386" y="180877"/>
                            <a:pt x="1227672" y="177555"/>
                          </a:cubicBezTo>
                          <a:cubicBezTo>
                            <a:pt x="1163165" y="54006"/>
                            <a:pt x="1017434" y="0"/>
                            <a:pt x="1017434" y="0"/>
                          </a:cubicBezTo>
                          <a:cubicBezTo>
                            <a:pt x="951963" y="45219"/>
                            <a:pt x="916066" y="126443"/>
                            <a:pt x="897206" y="186985"/>
                          </a:cubicBezTo>
                          <a:cubicBezTo>
                            <a:pt x="892385" y="178841"/>
                            <a:pt x="887134" y="171126"/>
                            <a:pt x="881026" y="164054"/>
                          </a:cubicBezTo>
                          <a:cubicBezTo>
                            <a:pt x="791659" y="59578"/>
                            <a:pt x="637678" y="42326"/>
                            <a:pt x="637678" y="42326"/>
                          </a:cubicBezTo>
                          <a:cubicBezTo>
                            <a:pt x="587958" y="96975"/>
                            <a:pt x="568884" y="174769"/>
                            <a:pt x="561598" y="236169"/>
                          </a:cubicBezTo>
                          <a:cubicBezTo>
                            <a:pt x="450371" y="160839"/>
                            <a:pt x="298319" y="184735"/>
                            <a:pt x="298319" y="184735"/>
                          </a:cubicBezTo>
                          <a:cubicBezTo>
                            <a:pt x="231668" y="308177"/>
                            <a:pt x="288461" y="484446"/>
                            <a:pt x="288461" y="484446"/>
                          </a:cubicBezTo>
                          <a:cubicBezTo>
                            <a:pt x="115191" y="404402"/>
                            <a:pt x="0" y="519593"/>
                            <a:pt x="0" y="519593"/>
                          </a:cubicBezTo>
                          <a:cubicBezTo>
                            <a:pt x="0" y="519593"/>
                            <a:pt x="153231" y="641428"/>
                            <a:pt x="162339" y="873847"/>
                          </a:cubicBezTo>
                          <a:lnTo>
                            <a:pt x="162339" y="873847"/>
                          </a:lnTo>
                          <a:cubicBezTo>
                            <a:pt x="163089" y="1050116"/>
                            <a:pt x="276138" y="898707"/>
                            <a:pt x="276138" y="898707"/>
                          </a:cubicBezTo>
                          <a:cubicBezTo>
                            <a:pt x="501163" y="518629"/>
                            <a:pt x="1177630" y="571242"/>
                            <a:pt x="1510667" y="613246"/>
                          </a:cubicBezTo>
                          <a:cubicBezTo>
                            <a:pt x="1843597" y="655251"/>
                            <a:pt x="2564105" y="997396"/>
                            <a:pt x="2703192" y="1344577"/>
                          </a:cubicBezTo>
                          <a:cubicBezTo>
                            <a:pt x="2779701" y="1221885"/>
                            <a:pt x="2831349" y="1156735"/>
                            <a:pt x="2844636" y="1063403"/>
                          </a:cubicBezTo>
                          <a:cubicBezTo>
                            <a:pt x="3025514" y="952391"/>
                            <a:pt x="2984795" y="772693"/>
                            <a:pt x="2984795" y="772693"/>
                          </a:cubicBezTo>
                          <a:close/>
                        </a:path>
                      </a:pathLst>
                    </a:custGeom>
                    <a:solidFill>
                      <a:srgbClr val="FFF1E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" name="Freeform: Shape 44">
                      <a:extLst>
                        <a:ext uri="{FF2B5EF4-FFF2-40B4-BE49-F238E27FC236}">
                          <a16:creationId xmlns:a16="http://schemas.microsoft.com/office/drawing/2014/main" id="{80B3E59F-FE7F-7F9B-EFD0-D4BF35091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0523" y="2909187"/>
                      <a:ext cx="2830877" cy="962491"/>
                    </a:xfrm>
                    <a:custGeom>
                      <a:avLst/>
                      <a:gdLst>
                        <a:gd name="connsiteX0" fmla="*/ 2540746 w 2830877"/>
                        <a:gd name="connsiteY0" fmla="*/ 962492 h 962491"/>
                        <a:gd name="connsiteX1" fmla="*/ 2682190 w 2830877"/>
                        <a:gd name="connsiteY1" fmla="*/ 681318 h 962491"/>
                        <a:gd name="connsiteX2" fmla="*/ 2809490 w 2830877"/>
                        <a:gd name="connsiteY2" fmla="*/ 531516 h 962491"/>
                        <a:gd name="connsiteX3" fmla="*/ 2822455 w 2830877"/>
                        <a:gd name="connsiteY3" fmla="*/ 390607 h 962491"/>
                        <a:gd name="connsiteX4" fmla="*/ 2710907 w 2830877"/>
                        <a:gd name="connsiteY4" fmla="*/ 523050 h 962491"/>
                        <a:gd name="connsiteX5" fmla="*/ 2428876 w 2830877"/>
                        <a:gd name="connsiteY5" fmla="*/ 466580 h 962491"/>
                        <a:gd name="connsiteX6" fmla="*/ 1135197 w 2830877"/>
                        <a:gd name="connsiteY6" fmla="*/ 6779 h 962491"/>
                        <a:gd name="connsiteX7" fmla="*/ 0 w 2830877"/>
                        <a:gd name="connsiteY7" fmla="*/ 491654 h 962491"/>
                        <a:gd name="connsiteX8" fmla="*/ 0 w 2830877"/>
                        <a:gd name="connsiteY8" fmla="*/ 491654 h 962491"/>
                        <a:gd name="connsiteX9" fmla="*/ 113798 w 2830877"/>
                        <a:gd name="connsiteY9" fmla="*/ 516514 h 962491"/>
                        <a:gd name="connsiteX10" fmla="*/ 1348328 w 2830877"/>
                        <a:gd name="connsiteY10" fmla="*/ 231054 h 962491"/>
                        <a:gd name="connsiteX11" fmla="*/ 2540853 w 2830877"/>
                        <a:gd name="connsiteY11" fmla="*/ 962385 h 9624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830877" h="962491">
                          <a:moveTo>
                            <a:pt x="2540746" y="962492"/>
                          </a:moveTo>
                          <a:cubicBezTo>
                            <a:pt x="2617254" y="839800"/>
                            <a:pt x="2668903" y="774650"/>
                            <a:pt x="2682190" y="681318"/>
                          </a:cubicBezTo>
                          <a:cubicBezTo>
                            <a:pt x="2682190" y="681318"/>
                            <a:pt x="2756877" y="648636"/>
                            <a:pt x="2809490" y="531516"/>
                          </a:cubicBezTo>
                          <a:cubicBezTo>
                            <a:pt x="2848279" y="444934"/>
                            <a:pt x="2822455" y="390607"/>
                            <a:pt x="2822455" y="390607"/>
                          </a:cubicBezTo>
                          <a:cubicBezTo>
                            <a:pt x="2822455" y="390607"/>
                            <a:pt x="2851280" y="456400"/>
                            <a:pt x="2710907" y="523050"/>
                          </a:cubicBezTo>
                          <a:cubicBezTo>
                            <a:pt x="2570535" y="589701"/>
                            <a:pt x="2473131" y="466258"/>
                            <a:pt x="2428876" y="466580"/>
                          </a:cubicBezTo>
                          <a:cubicBezTo>
                            <a:pt x="2151988" y="468080"/>
                            <a:pt x="1992756" y="72679"/>
                            <a:pt x="1135197" y="6779"/>
                          </a:cubicBezTo>
                          <a:cubicBezTo>
                            <a:pt x="406224" y="-49263"/>
                            <a:pt x="205416" y="253663"/>
                            <a:pt x="0" y="491654"/>
                          </a:cubicBezTo>
                          <a:lnTo>
                            <a:pt x="0" y="491654"/>
                          </a:lnTo>
                          <a:cubicBezTo>
                            <a:pt x="750" y="667923"/>
                            <a:pt x="113798" y="516514"/>
                            <a:pt x="113798" y="516514"/>
                          </a:cubicBezTo>
                          <a:cubicBezTo>
                            <a:pt x="338823" y="136436"/>
                            <a:pt x="1015291" y="189049"/>
                            <a:pt x="1348328" y="231054"/>
                          </a:cubicBezTo>
                          <a:cubicBezTo>
                            <a:pt x="1681258" y="273058"/>
                            <a:pt x="2381192" y="598166"/>
                            <a:pt x="2540853" y="962385"/>
                          </a:cubicBezTo>
                          <a:close/>
                        </a:path>
                      </a:pathLst>
                    </a:custGeom>
                    <a:solidFill>
                      <a:srgbClr val="ECDBE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7" name="Graphic 9">
                    <a:extLst>
                      <a:ext uri="{FF2B5EF4-FFF2-40B4-BE49-F238E27FC236}">
                        <a16:creationId xmlns:a16="http://schemas.microsoft.com/office/drawing/2014/main" id="{1CFA5CBD-1FB6-5E74-41F9-6D261F75CFBC}"/>
                      </a:ext>
                    </a:extLst>
                  </p:cNvPr>
                  <p:cNvGrpSpPr/>
                  <p:nvPr/>
                </p:nvGrpSpPr>
                <p:grpSpPr>
                  <a:xfrm>
                    <a:off x="3498227" y="3256619"/>
                    <a:ext cx="2456792" cy="715771"/>
                    <a:chOff x="3498227" y="3256619"/>
                    <a:chExt cx="2456792" cy="715771"/>
                  </a:xfrm>
                </p:grpSpPr>
                <p:grpSp>
                  <p:nvGrpSpPr>
                    <p:cNvPr id="38" name="Graphic 9">
                      <a:extLst>
                        <a:ext uri="{FF2B5EF4-FFF2-40B4-BE49-F238E27FC236}">
                          <a16:creationId xmlns:a16="http://schemas.microsoft.com/office/drawing/2014/main" id="{6273557D-7725-101A-B272-0165E28A01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424679" y="3326879"/>
                      <a:ext cx="530339" cy="645510"/>
                      <a:chOff x="5424679" y="3326879"/>
                      <a:chExt cx="530339" cy="645510"/>
                    </a:xfrm>
                  </p:grpSpPr>
                  <p:sp>
                    <p:nvSpPr>
                      <p:cNvPr id="42" name="Freeform: Shape 41">
                        <a:extLst>
                          <a:ext uri="{FF2B5EF4-FFF2-40B4-BE49-F238E27FC236}">
                            <a16:creationId xmlns:a16="http://schemas.microsoft.com/office/drawing/2014/main" id="{5442A03C-1836-20CF-4387-E40073444C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24679" y="3326879"/>
                        <a:ext cx="530339" cy="645510"/>
                      </a:xfrm>
                      <a:custGeom>
                        <a:avLst/>
                        <a:gdLst>
                          <a:gd name="connsiteX0" fmla="*/ 24 w 530339"/>
                          <a:gd name="connsiteY0" fmla="*/ 515117 h 645510"/>
                          <a:gd name="connsiteX1" fmla="*/ 90355 w 530339"/>
                          <a:gd name="connsiteY1" fmla="*/ 625272 h 645510"/>
                          <a:gd name="connsiteX2" fmla="*/ 530333 w 530339"/>
                          <a:gd name="connsiteY2" fmla="*/ 8061 h 645510"/>
                          <a:gd name="connsiteX3" fmla="*/ 52315 w 530339"/>
                          <a:gd name="connsiteY3" fmla="*/ 291378 h 645510"/>
                          <a:gd name="connsiteX4" fmla="*/ 19312 w 530339"/>
                          <a:gd name="connsiteY4" fmla="*/ 375388 h 645510"/>
                          <a:gd name="connsiteX5" fmla="*/ 131 w 530339"/>
                          <a:gd name="connsiteY5" fmla="*/ 515117 h 6455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30339" h="645510">
                            <a:moveTo>
                              <a:pt x="24" y="515117"/>
                            </a:moveTo>
                            <a:cubicBezTo>
                              <a:pt x="-619" y="545121"/>
                              <a:pt x="11275" y="594090"/>
                              <a:pt x="90355" y="625272"/>
                            </a:cubicBezTo>
                            <a:cubicBezTo>
                              <a:pt x="375494" y="737571"/>
                              <a:pt x="519403" y="361886"/>
                              <a:pt x="530333" y="8061"/>
                            </a:cubicBezTo>
                            <a:cubicBezTo>
                              <a:pt x="532369" y="-54624"/>
                              <a:pt x="98285" y="268126"/>
                              <a:pt x="52315" y="291378"/>
                            </a:cubicBezTo>
                            <a:cubicBezTo>
                              <a:pt x="52315" y="291378"/>
                              <a:pt x="19740" y="319132"/>
                              <a:pt x="19312" y="375388"/>
                            </a:cubicBezTo>
                            <a:cubicBezTo>
                              <a:pt x="18669" y="444502"/>
                              <a:pt x="560" y="485328"/>
                              <a:pt x="131" y="515117"/>
                            </a:cubicBezTo>
                            <a:close/>
                          </a:path>
                        </a:pathLst>
                      </a:custGeom>
                      <a:solidFill>
                        <a:srgbClr val="F69D7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" name="Freeform: Shape 42">
                        <a:extLst>
                          <a:ext uri="{FF2B5EF4-FFF2-40B4-BE49-F238E27FC236}">
                            <a16:creationId xmlns:a16="http://schemas.microsoft.com/office/drawing/2014/main" id="{665ED15E-D445-A85F-B724-66E5566916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2850" y="3456990"/>
                        <a:ext cx="410509" cy="432609"/>
                      </a:xfrm>
                      <a:custGeom>
                        <a:avLst/>
                        <a:gdLst>
                          <a:gd name="connsiteX0" fmla="*/ 410510 w 410509"/>
                          <a:gd name="connsiteY0" fmla="*/ 0 h 432609"/>
                          <a:gd name="connsiteX1" fmla="*/ 122906 w 410509"/>
                          <a:gd name="connsiteY1" fmla="*/ 430012 h 432609"/>
                          <a:gd name="connsiteX2" fmla="*/ 0 w 410509"/>
                          <a:gd name="connsiteY2" fmla="*/ 276245 h 432609"/>
                          <a:gd name="connsiteX3" fmla="*/ 410510 w 410509"/>
                          <a:gd name="connsiteY3" fmla="*/ 0 h 4326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0509" h="432609">
                            <a:moveTo>
                              <a:pt x="410510" y="0"/>
                            </a:moveTo>
                            <a:cubicBezTo>
                              <a:pt x="327679" y="168019"/>
                              <a:pt x="308927" y="463337"/>
                              <a:pt x="122906" y="430012"/>
                            </a:cubicBezTo>
                            <a:cubicBezTo>
                              <a:pt x="122906" y="430012"/>
                              <a:pt x="39219" y="425511"/>
                              <a:pt x="0" y="276245"/>
                            </a:cubicBezTo>
                            <a:cubicBezTo>
                              <a:pt x="130514" y="193736"/>
                              <a:pt x="410510" y="0"/>
                              <a:pt x="4105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856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9" name="Graphic 9">
                      <a:extLst>
                        <a:ext uri="{FF2B5EF4-FFF2-40B4-BE49-F238E27FC236}">
                          <a16:creationId xmlns:a16="http://schemas.microsoft.com/office/drawing/2014/main" id="{B12FD53A-D0A5-D694-CC07-C6582F4711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498227" y="3256619"/>
                      <a:ext cx="356919" cy="694700"/>
                      <a:chOff x="3498227" y="3256619"/>
                      <a:chExt cx="356919" cy="694700"/>
                    </a:xfrm>
                  </p:grpSpPr>
                  <p:sp>
                    <p:nvSpPr>
                      <p:cNvPr id="40" name="Freeform: Shape 39">
                        <a:extLst>
                          <a:ext uri="{FF2B5EF4-FFF2-40B4-BE49-F238E27FC236}">
                            <a16:creationId xmlns:a16="http://schemas.microsoft.com/office/drawing/2014/main" id="{5CC962E2-6BF8-3CC6-9168-5BECAC4D1A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98227" y="3256619"/>
                        <a:ext cx="356919" cy="694700"/>
                      </a:xfrm>
                      <a:custGeom>
                        <a:avLst/>
                        <a:gdLst>
                          <a:gd name="connsiteX0" fmla="*/ 302011 w 356919"/>
                          <a:gd name="connsiteY0" fmla="*/ 303026 h 694700"/>
                          <a:gd name="connsiteX1" fmla="*/ 3156 w 356919"/>
                          <a:gd name="connsiteY1" fmla="*/ 5349 h 694700"/>
                          <a:gd name="connsiteX2" fmla="*/ 312298 w 356919"/>
                          <a:gd name="connsiteY2" fmla="*/ 689425 h 694700"/>
                          <a:gd name="connsiteX3" fmla="*/ 355374 w 356919"/>
                          <a:gd name="connsiteY3" fmla="*/ 639920 h 694700"/>
                          <a:gd name="connsiteX4" fmla="*/ 320763 w 356919"/>
                          <a:gd name="connsiteY4" fmla="*/ 486153 h 694700"/>
                          <a:gd name="connsiteX5" fmla="*/ 314869 w 356919"/>
                          <a:gd name="connsiteY5" fmla="*/ 422824 h 694700"/>
                          <a:gd name="connsiteX6" fmla="*/ 302225 w 356919"/>
                          <a:gd name="connsiteY6" fmla="*/ 303132 h 694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56919" h="694700">
                            <a:moveTo>
                              <a:pt x="302011" y="303026"/>
                            </a:moveTo>
                            <a:cubicBezTo>
                              <a:pt x="189284" y="175297"/>
                              <a:pt x="5514" y="-36334"/>
                              <a:pt x="3156" y="5349"/>
                            </a:cubicBezTo>
                            <a:cubicBezTo>
                              <a:pt x="-18275" y="351888"/>
                              <a:pt x="67770" y="744931"/>
                              <a:pt x="312298" y="689425"/>
                            </a:cubicBezTo>
                            <a:cubicBezTo>
                              <a:pt x="337157" y="683746"/>
                              <a:pt x="347016" y="670459"/>
                              <a:pt x="355374" y="639920"/>
                            </a:cubicBezTo>
                            <a:cubicBezTo>
                              <a:pt x="363839" y="609166"/>
                              <a:pt x="335443" y="579485"/>
                              <a:pt x="320763" y="486153"/>
                            </a:cubicBezTo>
                            <a:cubicBezTo>
                              <a:pt x="316584" y="460114"/>
                              <a:pt x="316798" y="445755"/>
                              <a:pt x="314869" y="422824"/>
                            </a:cubicBezTo>
                            <a:cubicBezTo>
                              <a:pt x="309833" y="363889"/>
                              <a:pt x="307368" y="309026"/>
                              <a:pt x="302225" y="303132"/>
                            </a:cubicBezTo>
                            <a:close/>
                          </a:path>
                        </a:pathLst>
                      </a:custGeom>
                      <a:solidFill>
                        <a:srgbClr val="F8AA87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" name="Freeform: Shape 40">
                        <a:extLst>
                          <a:ext uri="{FF2B5EF4-FFF2-40B4-BE49-F238E27FC236}">
                            <a16:creationId xmlns:a16="http://schemas.microsoft.com/office/drawing/2014/main" id="{1A78C715-F015-AB39-4F27-FB541C3D12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57961" y="3396340"/>
                        <a:ext cx="278173" cy="473174"/>
                      </a:xfrm>
                      <a:custGeom>
                        <a:avLst/>
                        <a:gdLst>
                          <a:gd name="connsiteX0" fmla="*/ 254921 w 278173"/>
                          <a:gd name="connsiteY0" fmla="*/ 282996 h 473174"/>
                          <a:gd name="connsiteX1" fmla="*/ 0 w 278173"/>
                          <a:gd name="connsiteY1" fmla="*/ 0 h 473174"/>
                          <a:gd name="connsiteX2" fmla="*/ 199844 w 278173"/>
                          <a:gd name="connsiteY2" fmla="*/ 472981 h 473174"/>
                          <a:gd name="connsiteX3" fmla="*/ 278174 w 278173"/>
                          <a:gd name="connsiteY3" fmla="*/ 422618 h 473174"/>
                          <a:gd name="connsiteX4" fmla="*/ 260815 w 278173"/>
                          <a:gd name="connsiteY4" fmla="*/ 346431 h 473174"/>
                          <a:gd name="connsiteX5" fmla="*/ 254921 w 278173"/>
                          <a:gd name="connsiteY5" fmla="*/ 283103 h 4731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8173" h="473174">
                            <a:moveTo>
                              <a:pt x="254921" y="282996"/>
                            </a:moveTo>
                            <a:cubicBezTo>
                              <a:pt x="147445" y="166411"/>
                              <a:pt x="0" y="0"/>
                              <a:pt x="0" y="0"/>
                            </a:cubicBezTo>
                            <a:cubicBezTo>
                              <a:pt x="53792" y="179270"/>
                              <a:pt x="43719" y="470302"/>
                              <a:pt x="199844" y="472981"/>
                            </a:cubicBezTo>
                            <a:cubicBezTo>
                              <a:pt x="199844" y="472981"/>
                              <a:pt x="239491" y="479089"/>
                              <a:pt x="278174" y="422618"/>
                            </a:cubicBezTo>
                            <a:cubicBezTo>
                              <a:pt x="271316" y="399473"/>
                              <a:pt x="264994" y="373756"/>
                              <a:pt x="260815" y="346431"/>
                            </a:cubicBezTo>
                            <a:cubicBezTo>
                              <a:pt x="257171" y="323500"/>
                              <a:pt x="255457" y="302176"/>
                              <a:pt x="254921" y="283103"/>
                            </a:cubicBezTo>
                            <a:close/>
                          </a:path>
                        </a:pathLst>
                      </a:custGeom>
                      <a:solidFill>
                        <a:srgbClr val="DB977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81AA254F-F384-F33B-A54F-8AC3DA2FD270}"/>
                    </a:ext>
                  </a:extLst>
                </p:cNvPr>
                <p:cNvSpPr/>
                <p:nvPr/>
              </p:nvSpPr>
              <p:spPr>
                <a:xfrm>
                  <a:off x="4164885" y="3725948"/>
                  <a:ext cx="93438" cy="179162"/>
                </a:xfrm>
                <a:custGeom>
                  <a:avLst/>
                  <a:gdLst>
                    <a:gd name="connsiteX0" fmla="*/ 93439 w 93438"/>
                    <a:gd name="connsiteY0" fmla="*/ 89581 h 179162"/>
                    <a:gd name="connsiteX1" fmla="*/ 46719 w 93438"/>
                    <a:gd name="connsiteY1" fmla="*/ 179162 h 179162"/>
                    <a:gd name="connsiteX2" fmla="*/ 0 w 93438"/>
                    <a:gd name="connsiteY2" fmla="*/ 89581 h 179162"/>
                    <a:gd name="connsiteX3" fmla="*/ 46719 w 93438"/>
                    <a:gd name="connsiteY3" fmla="*/ 0 h 179162"/>
                    <a:gd name="connsiteX4" fmla="*/ 93439 w 93438"/>
                    <a:gd name="connsiteY4" fmla="*/ 89581 h 17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438" h="179162">
                      <a:moveTo>
                        <a:pt x="93439" y="89581"/>
                      </a:moveTo>
                      <a:cubicBezTo>
                        <a:pt x="93439" y="139056"/>
                        <a:pt x="72522" y="179162"/>
                        <a:pt x="46719" y="179162"/>
                      </a:cubicBezTo>
                      <a:cubicBezTo>
                        <a:pt x="20917" y="179162"/>
                        <a:pt x="0" y="139056"/>
                        <a:pt x="0" y="89581"/>
                      </a:cubicBezTo>
                      <a:cubicBezTo>
                        <a:pt x="0" y="40107"/>
                        <a:pt x="20917" y="0"/>
                        <a:pt x="46719" y="0"/>
                      </a:cubicBezTo>
                      <a:cubicBezTo>
                        <a:pt x="72522" y="0"/>
                        <a:pt x="93439" y="40107"/>
                        <a:pt x="93439" y="89581"/>
                      </a:cubicBezTo>
                      <a:close/>
                    </a:path>
                  </a:pathLst>
                </a:custGeom>
                <a:solidFill>
                  <a:srgbClr val="4A13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30842025-9A60-4EAD-0BBF-4AF475AC7336}"/>
                    </a:ext>
                  </a:extLst>
                </p:cNvPr>
                <p:cNvSpPr/>
                <p:nvPr/>
              </p:nvSpPr>
              <p:spPr>
                <a:xfrm>
                  <a:off x="4881750" y="3722519"/>
                  <a:ext cx="93438" cy="179162"/>
                </a:xfrm>
                <a:custGeom>
                  <a:avLst/>
                  <a:gdLst>
                    <a:gd name="connsiteX0" fmla="*/ 93439 w 93438"/>
                    <a:gd name="connsiteY0" fmla="*/ 89581 h 179162"/>
                    <a:gd name="connsiteX1" fmla="*/ 46719 w 93438"/>
                    <a:gd name="connsiteY1" fmla="*/ 179163 h 179162"/>
                    <a:gd name="connsiteX2" fmla="*/ 0 w 93438"/>
                    <a:gd name="connsiteY2" fmla="*/ 89581 h 179162"/>
                    <a:gd name="connsiteX3" fmla="*/ 46719 w 93438"/>
                    <a:gd name="connsiteY3" fmla="*/ 0 h 179162"/>
                    <a:gd name="connsiteX4" fmla="*/ 93439 w 93438"/>
                    <a:gd name="connsiteY4" fmla="*/ 89581 h 179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438" h="179162">
                      <a:moveTo>
                        <a:pt x="93439" y="89581"/>
                      </a:moveTo>
                      <a:cubicBezTo>
                        <a:pt x="93439" y="139056"/>
                        <a:pt x="72522" y="179163"/>
                        <a:pt x="46719" y="179163"/>
                      </a:cubicBezTo>
                      <a:cubicBezTo>
                        <a:pt x="20917" y="179163"/>
                        <a:pt x="0" y="139056"/>
                        <a:pt x="0" y="89581"/>
                      </a:cubicBezTo>
                      <a:cubicBezTo>
                        <a:pt x="0" y="40107"/>
                        <a:pt x="20917" y="0"/>
                        <a:pt x="46719" y="0"/>
                      </a:cubicBezTo>
                      <a:cubicBezTo>
                        <a:pt x="72522" y="0"/>
                        <a:pt x="93439" y="40107"/>
                        <a:pt x="93439" y="89581"/>
                      </a:cubicBezTo>
                      <a:close/>
                    </a:path>
                  </a:pathLst>
                </a:custGeom>
                <a:solidFill>
                  <a:srgbClr val="4A13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" name="Graphic 9">
                <a:extLst>
                  <a:ext uri="{FF2B5EF4-FFF2-40B4-BE49-F238E27FC236}">
                    <a16:creationId xmlns:a16="http://schemas.microsoft.com/office/drawing/2014/main" id="{EBD33C89-7B70-E1B8-88EC-D395CF6569EE}"/>
                  </a:ext>
                </a:extLst>
              </p:cNvPr>
              <p:cNvGrpSpPr/>
              <p:nvPr/>
            </p:nvGrpSpPr>
            <p:grpSpPr>
              <a:xfrm>
                <a:off x="4825063" y="3951269"/>
                <a:ext cx="483163" cy="828406"/>
                <a:chOff x="4825063" y="3951269"/>
                <a:chExt cx="483163" cy="828406"/>
              </a:xfrm>
            </p:grpSpPr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9A7A9C0A-8872-9B22-357F-6F5B07E4E850}"/>
                    </a:ext>
                  </a:extLst>
                </p:cNvPr>
                <p:cNvSpPr/>
                <p:nvPr/>
              </p:nvSpPr>
              <p:spPr>
                <a:xfrm>
                  <a:off x="5024988" y="3951269"/>
                  <a:ext cx="163045" cy="235123"/>
                </a:xfrm>
                <a:custGeom>
                  <a:avLst/>
                  <a:gdLst>
                    <a:gd name="connsiteX0" fmla="*/ 25745 w 163045"/>
                    <a:gd name="connsiteY0" fmla="*/ 178331 h 235123"/>
                    <a:gd name="connsiteX1" fmla="*/ 5493 w 163045"/>
                    <a:gd name="connsiteY1" fmla="*/ 145113 h 235123"/>
                    <a:gd name="connsiteX2" fmla="*/ 44819 w 163045"/>
                    <a:gd name="connsiteY2" fmla="*/ 155186 h 235123"/>
                    <a:gd name="connsiteX3" fmla="*/ 5707 w 163045"/>
                    <a:gd name="connsiteY3" fmla="*/ 68498 h 235123"/>
                    <a:gd name="connsiteX4" fmla="*/ 24995 w 163045"/>
                    <a:gd name="connsiteY4" fmla="*/ 48888 h 235123"/>
                    <a:gd name="connsiteX5" fmla="*/ 62928 w 163045"/>
                    <a:gd name="connsiteY5" fmla="*/ 95072 h 235123"/>
                    <a:gd name="connsiteX6" fmla="*/ 55749 w 163045"/>
                    <a:gd name="connsiteY6" fmla="*/ 15563 h 235123"/>
                    <a:gd name="connsiteX7" fmla="*/ 82323 w 163045"/>
                    <a:gd name="connsiteY7" fmla="*/ 22957 h 235123"/>
                    <a:gd name="connsiteX8" fmla="*/ 98503 w 163045"/>
                    <a:gd name="connsiteY8" fmla="*/ 109109 h 235123"/>
                    <a:gd name="connsiteX9" fmla="*/ 149723 w 163045"/>
                    <a:gd name="connsiteY9" fmla="*/ 111681 h 235123"/>
                    <a:gd name="connsiteX10" fmla="*/ 160975 w 163045"/>
                    <a:gd name="connsiteY10" fmla="*/ 209942 h 235123"/>
                    <a:gd name="connsiteX11" fmla="*/ 86931 w 163045"/>
                    <a:gd name="connsiteY11" fmla="*/ 235123 h 235123"/>
                    <a:gd name="connsiteX12" fmla="*/ 25745 w 163045"/>
                    <a:gd name="connsiteY12" fmla="*/ 178438 h 235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3045" h="235123">
                      <a:moveTo>
                        <a:pt x="25745" y="178331"/>
                      </a:moveTo>
                      <a:cubicBezTo>
                        <a:pt x="3350" y="163651"/>
                        <a:pt x="-7151" y="155936"/>
                        <a:pt x="5493" y="145113"/>
                      </a:cubicBezTo>
                      <a:cubicBezTo>
                        <a:pt x="20173" y="132469"/>
                        <a:pt x="44819" y="155186"/>
                        <a:pt x="44819" y="155186"/>
                      </a:cubicBezTo>
                      <a:cubicBezTo>
                        <a:pt x="37961" y="127969"/>
                        <a:pt x="19638" y="92500"/>
                        <a:pt x="5707" y="68498"/>
                      </a:cubicBezTo>
                      <a:cubicBezTo>
                        <a:pt x="-9187" y="42888"/>
                        <a:pt x="7850" y="25529"/>
                        <a:pt x="24995" y="48888"/>
                      </a:cubicBezTo>
                      <a:cubicBezTo>
                        <a:pt x="42140" y="72141"/>
                        <a:pt x="62928" y="95072"/>
                        <a:pt x="62928" y="95072"/>
                      </a:cubicBezTo>
                      <a:cubicBezTo>
                        <a:pt x="62928" y="95072"/>
                        <a:pt x="55642" y="36887"/>
                        <a:pt x="55749" y="15563"/>
                      </a:cubicBezTo>
                      <a:cubicBezTo>
                        <a:pt x="55963" y="-12833"/>
                        <a:pt x="78573" y="2490"/>
                        <a:pt x="82323" y="22957"/>
                      </a:cubicBezTo>
                      <a:cubicBezTo>
                        <a:pt x="88217" y="55103"/>
                        <a:pt x="98503" y="109109"/>
                        <a:pt x="98503" y="109109"/>
                      </a:cubicBezTo>
                      <a:cubicBezTo>
                        <a:pt x="118327" y="105359"/>
                        <a:pt x="142330" y="98287"/>
                        <a:pt x="149723" y="111681"/>
                      </a:cubicBezTo>
                      <a:cubicBezTo>
                        <a:pt x="159260" y="128933"/>
                        <a:pt x="166868" y="161830"/>
                        <a:pt x="160975" y="209942"/>
                      </a:cubicBezTo>
                      <a:lnTo>
                        <a:pt x="86931" y="235123"/>
                      </a:lnTo>
                      <a:cubicBezTo>
                        <a:pt x="86931" y="235123"/>
                        <a:pt x="48141" y="193118"/>
                        <a:pt x="25745" y="178438"/>
                      </a:cubicBez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3349A6A5-60F8-1C3F-5C9F-1F8E36CBE120}"/>
                    </a:ext>
                  </a:extLst>
                </p:cNvPr>
                <p:cNvSpPr/>
                <p:nvPr/>
              </p:nvSpPr>
              <p:spPr>
                <a:xfrm>
                  <a:off x="4825063" y="4454064"/>
                  <a:ext cx="453600" cy="325611"/>
                </a:xfrm>
                <a:custGeom>
                  <a:avLst/>
                  <a:gdLst>
                    <a:gd name="connsiteX0" fmla="*/ 3 w 453600"/>
                    <a:gd name="connsiteY0" fmla="*/ 189128 h 325611"/>
                    <a:gd name="connsiteX1" fmla="*/ 344719 w 453600"/>
                    <a:gd name="connsiteY1" fmla="*/ 0 h 325611"/>
                    <a:gd name="connsiteX2" fmla="*/ 450803 w 453600"/>
                    <a:gd name="connsiteY2" fmla="*/ 80152 h 325611"/>
                    <a:gd name="connsiteX3" fmla="*/ 112515 w 453600"/>
                    <a:gd name="connsiteY3" fmla="*/ 324465 h 325611"/>
                    <a:gd name="connsiteX4" fmla="*/ 3 w 453600"/>
                    <a:gd name="connsiteY4" fmla="*/ 189128 h 325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3600" h="325611">
                      <a:moveTo>
                        <a:pt x="3" y="189128"/>
                      </a:moveTo>
                      <a:cubicBezTo>
                        <a:pt x="3" y="189128"/>
                        <a:pt x="119802" y="137587"/>
                        <a:pt x="344719" y="0"/>
                      </a:cubicBezTo>
                      <a:cubicBezTo>
                        <a:pt x="344719" y="0"/>
                        <a:pt x="474055" y="51434"/>
                        <a:pt x="450803" y="80152"/>
                      </a:cubicBezTo>
                      <a:cubicBezTo>
                        <a:pt x="411906" y="128264"/>
                        <a:pt x="246244" y="266601"/>
                        <a:pt x="112515" y="324465"/>
                      </a:cubicBezTo>
                      <a:cubicBezTo>
                        <a:pt x="76726" y="339895"/>
                        <a:pt x="-533" y="194593"/>
                        <a:pt x="3" y="189128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B2B9567-8BD7-C2C6-43DB-127E9B59E233}"/>
                    </a:ext>
                  </a:extLst>
                </p:cNvPr>
                <p:cNvSpPr/>
                <p:nvPr/>
              </p:nvSpPr>
              <p:spPr>
                <a:xfrm>
                  <a:off x="5114490" y="4194643"/>
                  <a:ext cx="193735" cy="362124"/>
                </a:xfrm>
                <a:custGeom>
                  <a:avLst/>
                  <a:gdLst>
                    <a:gd name="connsiteX0" fmla="*/ 63971 w 193735"/>
                    <a:gd name="connsiteY0" fmla="*/ 331001 h 362124"/>
                    <a:gd name="connsiteX1" fmla="*/ 0 w 193735"/>
                    <a:gd name="connsiteY1" fmla="*/ 40826 h 362124"/>
                    <a:gd name="connsiteX2" fmla="*/ 34825 w 193735"/>
                    <a:gd name="connsiteY2" fmla="*/ 0 h 362124"/>
                    <a:gd name="connsiteX3" fmla="*/ 98690 w 193735"/>
                    <a:gd name="connsiteY3" fmla="*/ 19074 h 362124"/>
                    <a:gd name="connsiteX4" fmla="*/ 193736 w 193735"/>
                    <a:gd name="connsiteY4" fmla="*/ 301855 h 362124"/>
                    <a:gd name="connsiteX5" fmla="*/ 64079 w 193735"/>
                    <a:gd name="connsiteY5" fmla="*/ 331108 h 362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735" h="362124">
                      <a:moveTo>
                        <a:pt x="63971" y="331001"/>
                      </a:moveTo>
                      <a:cubicBezTo>
                        <a:pt x="63971" y="331001"/>
                        <a:pt x="36111" y="144766"/>
                        <a:pt x="0" y="40826"/>
                      </a:cubicBezTo>
                      <a:lnTo>
                        <a:pt x="34825" y="0"/>
                      </a:lnTo>
                      <a:lnTo>
                        <a:pt x="98690" y="19074"/>
                      </a:lnTo>
                      <a:cubicBezTo>
                        <a:pt x="145516" y="103297"/>
                        <a:pt x="193736" y="301855"/>
                        <a:pt x="193736" y="301855"/>
                      </a:cubicBezTo>
                      <a:cubicBezTo>
                        <a:pt x="193736" y="301855"/>
                        <a:pt x="146695" y="415118"/>
                        <a:pt x="64079" y="331108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61DDCF49-6B95-629E-2443-46855FC736D6}"/>
                    </a:ext>
                  </a:extLst>
                </p:cNvPr>
                <p:cNvSpPr/>
                <p:nvPr/>
              </p:nvSpPr>
              <p:spPr>
                <a:xfrm>
                  <a:off x="5067543" y="4143743"/>
                  <a:ext cx="187448" cy="112299"/>
                </a:xfrm>
                <a:custGeom>
                  <a:avLst/>
                  <a:gdLst>
                    <a:gd name="connsiteX0" fmla="*/ 35053 w 187448"/>
                    <a:gd name="connsiteY0" fmla="*/ 112300 h 112299"/>
                    <a:gd name="connsiteX1" fmla="*/ 173283 w 187448"/>
                    <a:gd name="connsiteY1" fmla="*/ 79510 h 112299"/>
                    <a:gd name="connsiteX2" fmla="*/ 159782 w 187448"/>
                    <a:gd name="connsiteY2" fmla="*/ 1 h 112299"/>
                    <a:gd name="connsiteX3" fmla="*/ 8801 w 187448"/>
                    <a:gd name="connsiteY3" fmla="*/ 47900 h 112299"/>
                    <a:gd name="connsiteX4" fmla="*/ 34946 w 187448"/>
                    <a:gd name="connsiteY4" fmla="*/ 112300 h 112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48" h="112299">
                      <a:moveTo>
                        <a:pt x="35053" y="112300"/>
                      </a:moveTo>
                      <a:cubicBezTo>
                        <a:pt x="35053" y="112300"/>
                        <a:pt x="120456" y="65473"/>
                        <a:pt x="173283" y="79510"/>
                      </a:cubicBezTo>
                      <a:cubicBezTo>
                        <a:pt x="173283" y="79510"/>
                        <a:pt x="212823" y="32791"/>
                        <a:pt x="159782" y="1"/>
                      </a:cubicBezTo>
                      <a:cubicBezTo>
                        <a:pt x="159782" y="1"/>
                        <a:pt x="56806" y="-963"/>
                        <a:pt x="8801" y="47900"/>
                      </a:cubicBezTo>
                      <a:cubicBezTo>
                        <a:pt x="8801" y="47900"/>
                        <a:pt x="-23239" y="102013"/>
                        <a:pt x="34946" y="112300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BD57D825-3DE5-8525-3E56-63F3EDC045A4}"/>
                    </a:ext>
                  </a:extLst>
                </p:cNvPr>
                <p:cNvSpPr/>
                <p:nvPr/>
              </p:nvSpPr>
              <p:spPr>
                <a:xfrm>
                  <a:off x="5075165" y="4143850"/>
                  <a:ext cx="179826" cy="79510"/>
                </a:xfrm>
                <a:custGeom>
                  <a:avLst/>
                  <a:gdLst>
                    <a:gd name="connsiteX0" fmla="*/ 165661 w 179826"/>
                    <a:gd name="connsiteY0" fmla="*/ 79403 h 79510"/>
                    <a:gd name="connsiteX1" fmla="*/ 154303 w 179826"/>
                    <a:gd name="connsiteY1" fmla="*/ 77367 h 79510"/>
                    <a:gd name="connsiteX2" fmla="*/ 154196 w 179826"/>
                    <a:gd name="connsiteY2" fmla="*/ 56258 h 79510"/>
                    <a:gd name="connsiteX3" fmla="*/ 116049 w 179826"/>
                    <a:gd name="connsiteY3" fmla="*/ 31076 h 79510"/>
                    <a:gd name="connsiteX4" fmla="*/ 42969 w 179826"/>
                    <a:gd name="connsiteY4" fmla="*/ 32255 h 79510"/>
                    <a:gd name="connsiteX5" fmla="*/ 0 w 179826"/>
                    <a:gd name="connsiteY5" fmla="*/ 50042 h 79510"/>
                    <a:gd name="connsiteX6" fmla="*/ 1179 w 179826"/>
                    <a:gd name="connsiteY6" fmla="*/ 47900 h 79510"/>
                    <a:gd name="connsiteX7" fmla="*/ 152160 w 179826"/>
                    <a:gd name="connsiteY7" fmla="*/ 1 h 79510"/>
                    <a:gd name="connsiteX8" fmla="*/ 165661 w 179826"/>
                    <a:gd name="connsiteY8" fmla="*/ 79510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9826" h="79510">
                      <a:moveTo>
                        <a:pt x="165661" y="79403"/>
                      </a:moveTo>
                      <a:cubicBezTo>
                        <a:pt x="162018" y="78439"/>
                        <a:pt x="158160" y="77796"/>
                        <a:pt x="154303" y="77367"/>
                      </a:cubicBezTo>
                      <a:cubicBezTo>
                        <a:pt x="156339" y="70938"/>
                        <a:pt x="156446" y="63866"/>
                        <a:pt x="154196" y="56258"/>
                      </a:cubicBezTo>
                      <a:cubicBezTo>
                        <a:pt x="149374" y="39970"/>
                        <a:pt x="131586" y="32362"/>
                        <a:pt x="116049" y="31076"/>
                      </a:cubicBezTo>
                      <a:cubicBezTo>
                        <a:pt x="92796" y="29255"/>
                        <a:pt x="65900" y="26683"/>
                        <a:pt x="42969" y="32255"/>
                      </a:cubicBezTo>
                      <a:cubicBezTo>
                        <a:pt x="27432" y="36005"/>
                        <a:pt x="13930" y="43185"/>
                        <a:pt x="0" y="50042"/>
                      </a:cubicBezTo>
                      <a:cubicBezTo>
                        <a:pt x="750" y="48650"/>
                        <a:pt x="1179" y="47900"/>
                        <a:pt x="1179" y="47900"/>
                      </a:cubicBezTo>
                      <a:cubicBezTo>
                        <a:pt x="49077" y="-963"/>
                        <a:pt x="152160" y="1"/>
                        <a:pt x="152160" y="1"/>
                      </a:cubicBezTo>
                      <a:cubicBezTo>
                        <a:pt x="205201" y="32791"/>
                        <a:pt x="165661" y="79510"/>
                        <a:pt x="165661" y="79510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601F6BFF-78D1-0D84-F98D-036D96584500}"/>
                    </a:ext>
                  </a:extLst>
                </p:cNvPr>
                <p:cNvSpPr/>
                <p:nvPr/>
              </p:nvSpPr>
              <p:spPr>
                <a:xfrm>
                  <a:off x="5123443" y="4049927"/>
                  <a:ext cx="59642" cy="71644"/>
                </a:xfrm>
                <a:custGeom>
                  <a:avLst/>
                  <a:gdLst>
                    <a:gd name="connsiteX0" fmla="*/ 48 w 59642"/>
                    <a:gd name="connsiteY0" fmla="*/ 14737 h 71644"/>
                    <a:gd name="connsiteX1" fmla="*/ 13764 w 59642"/>
                    <a:gd name="connsiteY1" fmla="*/ 1021 h 71644"/>
                    <a:gd name="connsiteX2" fmla="*/ 51268 w 59642"/>
                    <a:gd name="connsiteY2" fmla="*/ 53420 h 71644"/>
                    <a:gd name="connsiteX3" fmla="*/ 48 w 59642"/>
                    <a:gd name="connsiteY3" fmla="*/ 14737 h 7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642" h="71644">
                      <a:moveTo>
                        <a:pt x="48" y="14737"/>
                      </a:moveTo>
                      <a:cubicBezTo>
                        <a:pt x="48" y="14737"/>
                        <a:pt x="-1559" y="3378"/>
                        <a:pt x="13764" y="1021"/>
                      </a:cubicBezTo>
                      <a:cubicBezTo>
                        <a:pt x="59626" y="-5515"/>
                        <a:pt x="68949" y="20202"/>
                        <a:pt x="51268" y="53420"/>
                      </a:cubicBezTo>
                      <a:cubicBezTo>
                        <a:pt x="33695" y="86638"/>
                        <a:pt x="4763" y="74851"/>
                        <a:pt x="48" y="14737"/>
                      </a:cubicBezTo>
                      <a:close/>
                    </a:path>
                  </a:pathLst>
                </a:custGeom>
                <a:solidFill>
                  <a:srgbClr val="4A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98B7ECB-64D3-746F-B204-6F5ABDAA07FE}"/>
                </a:ext>
              </a:extLst>
            </p:cNvPr>
            <p:cNvSpPr/>
            <p:nvPr/>
          </p:nvSpPr>
          <p:spPr>
            <a:xfrm>
              <a:off x="7199604" y="9149702"/>
              <a:ext cx="660400" cy="5588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774" name="Group 1773">
            <a:extLst>
              <a:ext uri="{FF2B5EF4-FFF2-40B4-BE49-F238E27FC236}">
                <a16:creationId xmlns:a16="http://schemas.microsoft.com/office/drawing/2014/main" id="{A8FE1BF7-A3D8-D058-35B6-265CF38F1B76}"/>
              </a:ext>
            </a:extLst>
          </p:cNvPr>
          <p:cNvGrpSpPr/>
          <p:nvPr/>
        </p:nvGrpSpPr>
        <p:grpSpPr>
          <a:xfrm>
            <a:off x="4253272" y="653095"/>
            <a:ext cx="2996567" cy="9371709"/>
            <a:chOff x="4878305" y="699394"/>
            <a:chExt cx="2996567" cy="9371709"/>
          </a:xfrm>
        </p:grpSpPr>
        <p:grpSp>
          <p:nvGrpSpPr>
            <p:cNvPr id="1775" name="Graphic 1426">
              <a:extLst>
                <a:ext uri="{FF2B5EF4-FFF2-40B4-BE49-F238E27FC236}">
                  <a16:creationId xmlns:a16="http://schemas.microsoft.com/office/drawing/2014/main" id="{EF6BD7E0-353D-65BB-F7B6-A6DE47BE46F2}"/>
                </a:ext>
              </a:extLst>
            </p:cNvPr>
            <p:cNvGrpSpPr/>
            <p:nvPr/>
          </p:nvGrpSpPr>
          <p:grpSpPr>
            <a:xfrm>
              <a:off x="4878305" y="699394"/>
              <a:ext cx="2996567" cy="6045462"/>
              <a:chOff x="4781590" y="541132"/>
              <a:chExt cx="2996567" cy="6045462"/>
            </a:xfrm>
          </p:grpSpPr>
          <p:grpSp>
            <p:nvGrpSpPr>
              <p:cNvPr id="1777" name="Graphic 1426">
                <a:extLst>
                  <a:ext uri="{FF2B5EF4-FFF2-40B4-BE49-F238E27FC236}">
                    <a16:creationId xmlns:a16="http://schemas.microsoft.com/office/drawing/2014/main" id="{9BE8068F-9503-EAAD-8BF2-6843CBB11EF3}"/>
                  </a:ext>
                </a:extLst>
              </p:cNvPr>
              <p:cNvGrpSpPr/>
              <p:nvPr/>
            </p:nvGrpSpPr>
            <p:grpSpPr>
              <a:xfrm>
                <a:off x="7045544" y="5524630"/>
                <a:ext cx="439239" cy="1061964"/>
                <a:chOff x="7045544" y="5524630"/>
                <a:chExt cx="439239" cy="1061964"/>
              </a:xfrm>
            </p:grpSpPr>
            <p:grpSp>
              <p:nvGrpSpPr>
                <p:cNvPr id="1927" name="Graphic 1426">
                  <a:extLst>
                    <a:ext uri="{FF2B5EF4-FFF2-40B4-BE49-F238E27FC236}">
                      <a16:creationId xmlns:a16="http://schemas.microsoft.com/office/drawing/2014/main" id="{F0A4D6A9-C122-089F-F4CD-226D0441DF75}"/>
                    </a:ext>
                  </a:extLst>
                </p:cNvPr>
                <p:cNvGrpSpPr/>
                <p:nvPr/>
              </p:nvGrpSpPr>
              <p:grpSpPr>
                <a:xfrm>
                  <a:off x="7045544" y="5524630"/>
                  <a:ext cx="439239" cy="1061964"/>
                  <a:chOff x="7045544" y="5524630"/>
                  <a:chExt cx="439239" cy="1061964"/>
                </a:xfrm>
              </p:grpSpPr>
              <p:grpSp>
                <p:nvGrpSpPr>
                  <p:cNvPr id="1931" name="Graphic 1426">
                    <a:extLst>
                      <a:ext uri="{FF2B5EF4-FFF2-40B4-BE49-F238E27FC236}">
                        <a16:creationId xmlns:a16="http://schemas.microsoft.com/office/drawing/2014/main" id="{8623F2E4-B4E2-9D5A-1D08-502C8D5499DF}"/>
                      </a:ext>
                    </a:extLst>
                  </p:cNvPr>
                  <p:cNvGrpSpPr/>
                  <p:nvPr/>
                </p:nvGrpSpPr>
                <p:grpSpPr>
                  <a:xfrm>
                    <a:off x="7045544" y="5524630"/>
                    <a:ext cx="375701" cy="910063"/>
                    <a:chOff x="7045544" y="5524630"/>
                    <a:chExt cx="375701" cy="910063"/>
                  </a:xfrm>
                </p:grpSpPr>
                <p:sp>
                  <p:nvSpPr>
                    <p:cNvPr id="1933" name="Freeform: Shape 1932">
                      <a:extLst>
                        <a:ext uri="{FF2B5EF4-FFF2-40B4-BE49-F238E27FC236}">
                          <a16:creationId xmlns:a16="http://schemas.microsoft.com/office/drawing/2014/main" id="{C067D0E5-66DA-0B88-97CA-34E569A9E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5544" y="5524630"/>
                      <a:ext cx="375453" cy="910063"/>
                    </a:xfrm>
                    <a:custGeom>
                      <a:avLst/>
                      <a:gdLst>
                        <a:gd name="connsiteX0" fmla="*/ 303499 w 375453"/>
                        <a:gd name="connsiteY0" fmla="*/ 909955 h 910063"/>
                        <a:gd name="connsiteX1" fmla="*/ 352493 w 375453"/>
                        <a:gd name="connsiteY1" fmla="*/ 683198 h 910063"/>
                        <a:gd name="connsiteX2" fmla="*/ 373304 w 375453"/>
                        <a:gd name="connsiteY2" fmla="*/ 565809 h 910063"/>
                        <a:gd name="connsiteX3" fmla="*/ 373304 w 375453"/>
                        <a:gd name="connsiteY3" fmla="*/ 518767 h 910063"/>
                        <a:gd name="connsiteX4" fmla="*/ 369727 w 375453"/>
                        <a:gd name="connsiteY4" fmla="*/ 508252 h 910063"/>
                        <a:gd name="connsiteX5" fmla="*/ 368751 w 375453"/>
                        <a:gd name="connsiteY5" fmla="*/ 505868 h 910063"/>
                        <a:gd name="connsiteX6" fmla="*/ 367234 w 375453"/>
                        <a:gd name="connsiteY6" fmla="*/ 501857 h 910063"/>
                        <a:gd name="connsiteX7" fmla="*/ 364416 w 375453"/>
                        <a:gd name="connsiteY7" fmla="*/ 494703 h 910063"/>
                        <a:gd name="connsiteX8" fmla="*/ 358996 w 375453"/>
                        <a:gd name="connsiteY8" fmla="*/ 480938 h 910063"/>
                        <a:gd name="connsiteX9" fmla="*/ 337101 w 375453"/>
                        <a:gd name="connsiteY9" fmla="*/ 427067 h 910063"/>
                        <a:gd name="connsiteX10" fmla="*/ 160421 w 375453"/>
                        <a:gd name="connsiteY10" fmla="*/ 0 h 910063"/>
                        <a:gd name="connsiteX11" fmla="*/ 0 w 375453"/>
                        <a:gd name="connsiteY11" fmla="*/ 77392 h 910063"/>
                        <a:gd name="connsiteX12" fmla="*/ 222205 w 375453"/>
                        <a:gd name="connsiteY12" fmla="*/ 481588 h 910063"/>
                        <a:gd name="connsiteX13" fmla="*/ 249411 w 375453"/>
                        <a:gd name="connsiteY13" fmla="*/ 531990 h 910063"/>
                        <a:gd name="connsiteX14" fmla="*/ 256023 w 375453"/>
                        <a:gd name="connsiteY14" fmla="*/ 544456 h 910063"/>
                        <a:gd name="connsiteX15" fmla="*/ 259167 w 375453"/>
                        <a:gd name="connsiteY15" fmla="*/ 550417 h 910063"/>
                        <a:gd name="connsiteX16" fmla="*/ 260576 w 375453"/>
                        <a:gd name="connsiteY16" fmla="*/ 553019 h 910063"/>
                        <a:gd name="connsiteX17" fmla="*/ 261118 w 375453"/>
                        <a:gd name="connsiteY17" fmla="*/ 553994 h 910063"/>
                        <a:gd name="connsiteX18" fmla="*/ 261118 w 375453"/>
                        <a:gd name="connsiteY18" fmla="*/ 553994 h 910063"/>
                        <a:gd name="connsiteX19" fmla="*/ 261118 w 375453"/>
                        <a:gd name="connsiteY19" fmla="*/ 553994 h 910063"/>
                        <a:gd name="connsiteX20" fmla="*/ 258950 w 375453"/>
                        <a:gd name="connsiteY20" fmla="*/ 546840 h 910063"/>
                        <a:gd name="connsiteX21" fmla="*/ 258950 w 375453"/>
                        <a:gd name="connsiteY21" fmla="*/ 557246 h 910063"/>
                        <a:gd name="connsiteX22" fmla="*/ 251579 w 375453"/>
                        <a:gd name="connsiteY22" fmla="*/ 668674 h 910063"/>
                        <a:gd name="connsiteX23" fmla="*/ 227949 w 375453"/>
                        <a:gd name="connsiteY23" fmla="*/ 897165 h 910063"/>
                        <a:gd name="connsiteX24" fmla="*/ 303066 w 375453"/>
                        <a:gd name="connsiteY24" fmla="*/ 910063 h 910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75453" h="910063">
                          <a:moveTo>
                            <a:pt x="303499" y="909955"/>
                          </a:moveTo>
                          <a:cubicBezTo>
                            <a:pt x="320625" y="834514"/>
                            <a:pt x="337101" y="759290"/>
                            <a:pt x="352493" y="683198"/>
                          </a:cubicBezTo>
                          <a:cubicBezTo>
                            <a:pt x="360080" y="644719"/>
                            <a:pt x="367667" y="607432"/>
                            <a:pt x="373304" y="565809"/>
                          </a:cubicBezTo>
                          <a:cubicBezTo>
                            <a:pt x="373846" y="554753"/>
                            <a:pt x="377856" y="546732"/>
                            <a:pt x="373304" y="518767"/>
                          </a:cubicBezTo>
                          <a:lnTo>
                            <a:pt x="369727" y="508252"/>
                          </a:lnTo>
                          <a:lnTo>
                            <a:pt x="368751" y="505868"/>
                          </a:lnTo>
                          <a:lnTo>
                            <a:pt x="367234" y="501857"/>
                          </a:lnTo>
                          <a:lnTo>
                            <a:pt x="364416" y="494703"/>
                          </a:lnTo>
                          <a:lnTo>
                            <a:pt x="358996" y="480938"/>
                          </a:lnTo>
                          <a:lnTo>
                            <a:pt x="337101" y="427067"/>
                          </a:lnTo>
                          <a:lnTo>
                            <a:pt x="160421" y="0"/>
                          </a:lnTo>
                          <a:lnTo>
                            <a:pt x="0" y="77392"/>
                          </a:lnTo>
                          <a:lnTo>
                            <a:pt x="222205" y="481588"/>
                          </a:lnTo>
                          <a:lnTo>
                            <a:pt x="249411" y="531990"/>
                          </a:lnTo>
                          <a:lnTo>
                            <a:pt x="256023" y="544456"/>
                          </a:lnTo>
                          <a:lnTo>
                            <a:pt x="259167" y="550417"/>
                          </a:lnTo>
                          <a:lnTo>
                            <a:pt x="260576" y="553019"/>
                          </a:lnTo>
                          <a:lnTo>
                            <a:pt x="261118" y="553994"/>
                          </a:lnTo>
                          <a:cubicBezTo>
                            <a:pt x="261118" y="553994"/>
                            <a:pt x="261118" y="553994"/>
                            <a:pt x="261118" y="553994"/>
                          </a:cubicBezTo>
                          <a:lnTo>
                            <a:pt x="261118" y="553994"/>
                          </a:lnTo>
                          <a:cubicBezTo>
                            <a:pt x="261118" y="553994"/>
                            <a:pt x="258950" y="546840"/>
                            <a:pt x="258950" y="546840"/>
                          </a:cubicBezTo>
                          <a:cubicBezTo>
                            <a:pt x="258191" y="537735"/>
                            <a:pt x="259492" y="549225"/>
                            <a:pt x="258950" y="557246"/>
                          </a:cubicBezTo>
                          <a:cubicBezTo>
                            <a:pt x="258191" y="592148"/>
                            <a:pt x="254831" y="631061"/>
                            <a:pt x="251579" y="668674"/>
                          </a:cubicBezTo>
                          <a:cubicBezTo>
                            <a:pt x="244750" y="744548"/>
                            <a:pt x="236729" y="821073"/>
                            <a:pt x="227949" y="897165"/>
                          </a:cubicBezTo>
                          <a:lnTo>
                            <a:pt x="303066" y="910063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934" name="Graphic 1426">
                      <a:extLst>
                        <a:ext uri="{FF2B5EF4-FFF2-40B4-BE49-F238E27FC236}">
                          <a16:creationId xmlns:a16="http://schemas.microsoft.com/office/drawing/2014/main" id="{7AA71C91-055F-50B6-2629-BE6CDBE07B2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64080" y="5560941"/>
                      <a:ext cx="357166" cy="842968"/>
                      <a:chOff x="7064080" y="5560941"/>
                      <a:chExt cx="357166" cy="842968"/>
                    </a:xfrm>
                    <a:solidFill>
                      <a:srgbClr val="B0292E"/>
                    </a:solidFill>
                  </p:grpSpPr>
                  <p:sp>
                    <p:nvSpPr>
                      <p:cNvPr id="1988" name="Freeform: Shape 1987">
                        <a:extLst>
                          <a:ext uri="{FF2B5EF4-FFF2-40B4-BE49-F238E27FC236}">
                            <a16:creationId xmlns:a16="http://schemas.microsoft.com/office/drawing/2014/main" id="{F86BCFD7-2343-A8B8-745B-557861C4FA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5826" y="5928067"/>
                        <a:ext cx="139501" cy="107417"/>
                      </a:xfrm>
                      <a:custGeom>
                        <a:avLst/>
                        <a:gdLst>
                          <a:gd name="connsiteX0" fmla="*/ 28074 w 139501"/>
                          <a:gd name="connsiteY0" fmla="*/ 107417 h 107417"/>
                          <a:gd name="connsiteX1" fmla="*/ 86172 w 139501"/>
                          <a:gd name="connsiteY1" fmla="*/ 78042 h 107417"/>
                          <a:gd name="connsiteX2" fmla="*/ 139501 w 139501"/>
                          <a:gd name="connsiteY2" fmla="*/ 54304 h 107417"/>
                          <a:gd name="connsiteX3" fmla="*/ 117281 w 139501"/>
                          <a:gd name="connsiteY3" fmla="*/ 0 h 107417"/>
                          <a:gd name="connsiteX4" fmla="*/ 60375 w 139501"/>
                          <a:gd name="connsiteY4" fmla="*/ 25364 h 107417"/>
                          <a:gd name="connsiteX5" fmla="*/ 0 w 139501"/>
                          <a:gd name="connsiteY5" fmla="*/ 56039 h 107417"/>
                          <a:gd name="connsiteX6" fmla="*/ 27965 w 139501"/>
                          <a:gd name="connsiteY6" fmla="*/ 107417 h 107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9501" h="107417">
                            <a:moveTo>
                              <a:pt x="28074" y="107417"/>
                            </a:moveTo>
                            <a:cubicBezTo>
                              <a:pt x="100371" y="72081"/>
                              <a:pt x="72406" y="84546"/>
                              <a:pt x="86172" y="78042"/>
                            </a:cubicBezTo>
                            <a:cubicBezTo>
                              <a:pt x="97662" y="72623"/>
                              <a:pt x="128770" y="58532"/>
                              <a:pt x="139501" y="54304"/>
                            </a:cubicBezTo>
                            <a:lnTo>
                              <a:pt x="117281" y="0"/>
                            </a:lnTo>
                            <a:cubicBezTo>
                              <a:pt x="105466" y="4552"/>
                              <a:pt x="72406" y="19727"/>
                              <a:pt x="60375" y="25364"/>
                            </a:cubicBezTo>
                            <a:cubicBezTo>
                              <a:pt x="47367" y="31542"/>
                              <a:pt x="75116" y="19077"/>
                              <a:pt x="0" y="56039"/>
                            </a:cubicBezTo>
                            <a:lnTo>
                              <a:pt x="27965" y="10741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89" name="Freeform: Shape 1988">
                        <a:extLst>
                          <a:ext uri="{FF2B5EF4-FFF2-40B4-BE49-F238E27FC236}">
                            <a16:creationId xmlns:a16="http://schemas.microsoft.com/office/drawing/2014/main" id="{D9D27DE5-181C-B061-E119-13A9CD19DE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8133" y="5836150"/>
                        <a:ext cx="149364" cy="112186"/>
                      </a:xfrm>
                      <a:custGeom>
                        <a:avLst/>
                        <a:gdLst>
                          <a:gd name="connsiteX0" fmla="*/ 28182 w 149364"/>
                          <a:gd name="connsiteY0" fmla="*/ 112186 h 112186"/>
                          <a:gd name="connsiteX1" fmla="*/ 91483 w 149364"/>
                          <a:gd name="connsiteY1" fmla="*/ 80319 h 112186"/>
                          <a:gd name="connsiteX2" fmla="*/ 149365 w 149364"/>
                          <a:gd name="connsiteY2" fmla="*/ 54088 h 112186"/>
                          <a:gd name="connsiteX3" fmla="*/ 127145 w 149364"/>
                          <a:gd name="connsiteY3" fmla="*/ 0 h 112186"/>
                          <a:gd name="connsiteX4" fmla="*/ 65469 w 149364"/>
                          <a:gd name="connsiteY4" fmla="*/ 27640 h 112186"/>
                          <a:gd name="connsiteX5" fmla="*/ 0 w 149364"/>
                          <a:gd name="connsiteY5" fmla="*/ 60700 h 112186"/>
                          <a:gd name="connsiteX6" fmla="*/ 28182 w 149364"/>
                          <a:gd name="connsiteY6" fmla="*/ 112186 h 1121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9364" h="112186">
                            <a:moveTo>
                              <a:pt x="28182" y="112186"/>
                            </a:moveTo>
                            <a:cubicBezTo>
                              <a:pt x="105249" y="74357"/>
                              <a:pt x="77826" y="86823"/>
                              <a:pt x="91483" y="80319"/>
                            </a:cubicBezTo>
                            <a:cubicBezTo>
                              <a:pt x="104057" y="74357"/>
                              <a:pt x="137767" y="58749"/>
                              <a:pt x="149365" y="54088"/>
                            </a:cubicBezTo>
                            <a:lnTo>
                              <a:pt x="127145" y="0"/>
                            </a:lnTo>
                            <a:cubicBezTo>
                              <a:pt x="114246" y="5094"/>
                              <a:pt x="78585" y="21462"/>
                              <a:pt x="65469" y="27640"/>
                            </a:cubicBezTo>
                            <a:lnTo>
                              <a:pt x="0" y="60700"/>
                            </a:lnTo>
                            <a:lnTo>
                              <a:pt x="28182" y="11218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0" name="Freeform: Shape 1989">
                        <a:extLst>
                          <a:ext uri="{FF2B5EF4-FFF2-40B4-BE49-F238E27FC236}">
                            <a16:creationId xmlns:a16="http://schemas.microsoft.com/office/drawing/2014/main" id="{4E5E859F-7648-65A4-C216-F39A12130E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4080" y="5560941"/>
                        <a:ext cx="179498" cy="125952"/>
                      </a:xfrm>
                      <a:custGeom>
                        <a:avLst/>
                        <a:gdLst>
                          <a:gd name="connsiteX0" fmla="*/ 28399 w 179498"/>
                          <a:gd name="connsiteY0" fmla="*/ 125844 h 125952"/>
                          <a:gd name="connsiteX1" fmla="*/ 107634 w 179498"/>
                          <a:gd name="connsiteY1" fmla="*/ 86823 h 125952"/>
                          <a:gd name="connsiteX2" fmla="*/ 179498 w 179498"/>
                          <a:gd name="connsiteY2" fmla="*/ 53871 h 125952"/>
                          <a:gd name="connsiteX3" fmla="*/ 157061 w 179498"/>
                          <a:gd name="connsiteY3" fmla="*/ 0 h 125952"/>
                          <a:gd name="connsiteX4" fmla="*/ 81186 w 179498"/>
                          <a:gd name="connsiteY4" fmla="*/ 34469 h 125952"/>
                          <a:gd name="connsiteX5" fmla="*/ 0 w 179498"/>
                          <a:gd name="connsiteY5" fmla="*/ 74466 h 125952"/>
                          <a:gd name="connsiteX6" fmla="*/ 28399 w 179498"/>
                          <a:gd name="connsiteY6" fmla="*/ 125952 h 1259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498" h="125952">
                            <a:moveTo>
                              <a:pt x="28399" y="125844"/>
                            </a:moveTo>
                            <a:lnTo>
                              <a:pt x="107634" y="86823"/>
                            </a:lnTo>
                            <a:lnTo>
                              <a:pt x="179498" y="53871"/>
                            </a:lnTo>
                            <a:lnTo>
                              <a:pt x="157061" y="0"/>
                            </a:lnTo>
                            <a:cubicBezTo>
                              <a:pt x="141344" y="6504"/>
                              <a:pt x="97336" y="26665"/>
                              <a:pt x="81186" y="34469"/>
                            </a:cubicBezTo>
                            <a:lnTo>
                              <a:pt x="0" y="74466"/>
                            </a:lnTo>
                            <a:lnTo>
                              <a:pt x="28399" y="1259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1" name="Freeform: Shape 1990">
                        <a:extLst>
                          <a:ext uri="{FF2B5EF4-FFF2-40B4-BE49-F238E27FC236}">
                            <a16:creationId xmlns:a16="http://schemas.microsoft.com/office/drawing/2014/main" id="{7C5926EB-9375-C9D5-FF18-893E67AE99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2206" y="5652533"/>
                        <a:ext cx="169525" cy="121399"/>
                      </a:xfrm>
                      <a:custGeom>
                        <a:avLst/>
                        <a:gdLst>
                          <a:gd name="connsiteX0" fmla="*/ 28290 w 169525"/>
                          <a:gd name="connsiteY0" fmla="*/ 121400 h 121399"/>
                          <a:gd name="connsiteX1" fmla="*/ 102323 w 169525"/>
                          <a:gd name="connsiteY1" fmla="*/ 84763 h 121399"/>
                          <a:gd name="connsiteX2" fmla="*/ 169526 w 169525"/>
                          <a:gd name="connsiteY2" fmla="*/ 53980 h 121399"/>
                          <a:gd name="connsiteX3" fmla="*/ 147089 w 169525"/>
                          <a:gd name="connsiteY3" fmla="*/ 0 h 121399"/>
                          <a:gd name="connsiteX4" fmla="*/ 75983 w 169525"/>
                          <a:gd name="connsiteY4" fmla="*/ 32301 h 121399"/>
                          <a:gd name="connsiteX5" fmla="*/ 0 w 169525"/>
                          <a:gd name="connsiteY5" fmla="*/ 70021 h 121399"/>
                          <a:gd name="connsiteX6" fmla="*/ 28290 w 169525"/>
                          <a:gd name="connsiteY6" fmla="*/ 121400 h 121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9525" h="121399">
                            <a:moveTo>
                              <a:pt x="28290" y="121400"/>
                            </a:moveTo>
                            <a:lnTo>
                              <a:pt x="102323" y="84763"/>
                            </a:lnTo>
                            <a:lnTo>
                              <a:pt x="169526" y="53980"/>
                            </a:lnTo>
                            <a:lnTo>
                              <a:pt x="147089" y="0"/>
                            </a:lnTo>
                            <a:cubicBezTo>
                              <a:pt x="132347" y="6070"/>
                              <a:pt x="91050" y="25039"/>
                              <a:pt x="75983" y="32301"/>
                            </a:cubicBezTo>
                            <a:lnTo>
                              <a:pt x="0" y="70021"/>
                            </a:lnTo>
                            <a:lnTo>
                              <a:pt x="28290" y="12140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2" name="Freeform: Shape 1991">
                        <a:extLst>
                          <a:ext uri="{FF2B5EF4-FFF2-40B4-BE49-F238E27FC236}">
                            <a16:creationId xmlns:a16="http://schemas.microsoft.com/office/drawing/2014/main" id="{49C5368E-E6F3-522D-5A78-654EFB3887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0224" y="5744450"/>
                        <a:ext cx="159336" cy="116847"/>
                      </a:xfrm>
                      <a:custGeom>
                        <a:avLst/>
                        <a:gdLst>
                          <a:gd name="connsiteX0" fmla="*/ 28182 w 159336"/>
                          <a:gd name="connsiteY0" fmla="*/ 116739 h 116847"/>
                          <a:gd name="connsiteX1" fmla="*/ 96795 w 159336"/>
                          <a:gd name="connsiteY1" fmla="*/ 82487 h 116847"/>
                          <a:gd name="connsiteX2" fmla="*/ 159337 w 159336"/>
                          <a:gd name="connsiteY2" fmla="*/ 54088 h 116847"/>
                          <a:gd name="connsiteX3" fmla="*/ 137008 w 159336"/>
                          <a:gd name="connsiteY3" fmla="*/ 0 h 116847"/>
                          <a:gd name="connsiteX4" fmla="*/ 70672 w 159336"/>
                          <a:gd name="connsiteY4" fmla="*/ 30025 h 116847"/>
                          <a:gd name="connsiteX5" fmla="*/ 0 w 159336"/>
                          <a:gd name="connsiteY5" fmla="*/ 65361 h 116847"/>
                          <a:gd name="connsiteX6" fmla="*/ 28290 w 159336"/>
                          <a:gd name="connsiteY6" fmla="*/ 116847 h 116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9336" h="116847">
                            <a:moveTo>
                              <a:pt x="28182" y="116739"/>
                            </a:moveTo>
                            <a:lnTo>
                              <a:pt x="96795" y="82487"/>
                            </a:lnTo>
                            <a:cubicBezTo>
                              <a:pt x="110344" y="75983"/>
                              <a:pt x="146764" y="59182"/>
                              <a:pt x="159337" y="54088"/>
                            </a:cubicBezTo>
                            <a:lnTo>
                              <a:pt x="137008" y="0"/>
                            </a:lnTo>
                            <a:cubicBezTo>
                              <a:pt x="123242" y="5636"/>
                              <a:pt x="84655" y="23304"/>
                              <a:pt x="70672" y="30025"/>
                            </a:cubicBezTo>
                            <a:lnTo>
                              <a:pt x="0" y="65361"/>
                            </a:lnTo>
                            <a:lnTo>
                              <a:pt x="28290" y="11684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3" name="Freeform: Shape 1992">
                        <a:extLst>
                          <a:ext uri="{FF2B5EF4-FFF2-40B4-BE49-F238E27FC236}">
                            <a16:creationId xmlns:a16="http://schemas.microsoft.com/office/drawing/2014/main" id="{D519CAF0-1F27-128E-3428-EA48D79F26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87802" y="6235468"/>
                        <a:ext cx="101888" cy="70996"/>
                      </a:xfrm>
                      <a:custGeom>
                        <a:avLst/>
                        <a:gdLst>
                          <a:gd name="connsiteX0" fmla="*/ 0 w 101888"/>
                          <a:gd name="connsiteY0" fmla="*/ 58098 h 70996"/>
                          <a:gd name="connsiteX1" fmla="*/ 47584 w 101888"/>
                          <a:gd name="connsiteY1" fmla="*/ 62976 h 70996"/>
                          <a:gd name="connsiteX2" fmla="*/ 89641 w 101888"/>
                          <a:gd name="connsiteY2" fmla="*/ 70997 h 70996"/>
                          <a:gd name="connsiteX3" fmla="*/ 101889 w 101888"/>
                          <a:gd name="connsiteY3" fmla="*/ 13441 h 70996"/>
                          <a:gd name="connsiteX4" fmla="*/ 56147 w 101888"/>
                          <a:gd name="connsiteY4" fmla="*/ 4877 h 70996"/>
                          <a:gd name="connsiteX5" fmla="*/ 5853 w 101888"/>
                          <a:gd name="connsiteY5" fmla="*/ 0 h 70996"/>
                          <a:gd name="connsiteX6" fmla="*/ 108 w 101888"/>
                          <a:gd name="connsiteY6" fmla="*/ 58098 h 709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1888" h="70996">
                            <a:moveTo>
                              <a:pt x="0" y="58098"/>
                            </a:moveTo>
                            <a:cubicBezTo>
                              <a:pt x="61242" y="66119"/>
                              <a:pt x="33602" y="60700"/>
                              <a:pt x="47584" y="62976"/>
                            </a:cubicBezTo>
                            <a:cubicBezTo>
                              <a:pt x="56798" y="64493"/>
                              <a:pt x="81403" y="68937"/>
                              <a:pt x="89641" y="70997"/>
                            </a:cubicBezTo>
                            <a:lnTo>
                              <a:pt x="101889" y="13441"/>
                            </a:lnTo>
                            <a:cubicBezTo>
                              <a:pt x="92676" y="11056"/>
                              <a:pt x="65903" y="6395"/>
                              <a:pt x="56147" y="4877"/>
                            </a:cubicBezTo>
                            <a:cubicBezTo>
                              <a:pt x="42707" y="2818"/>
                              <a:pt x="71214" y="8237"/>
                              <a:pt x="5853" y="0"/>
                            </a:cubicBezTo>
                            <a:lnTo>
                              <a:pt x="108" y="5809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4" name="Freeform: Shape 1993">
                        <a:extLst>
                          <a:ext uri="{FF2B5EF4-FFF2-40B4-BE49-F238E27FC236}">
                            <a16:creationId xmlns:a16="http://schemas.microsoft.com/office/drawing/2014/main" id="{199E37E5-095F-746B-16AA-FF02538DE7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7288" y="6334322"/>
                        <a:ext cx="91374" cy="69587"/>
                      </a:xfrm>
                      <a:custGeom>
                        <a:avLst/>
                        <a:gdLst>
                          <a:gd name="connsiteX0" fmla="*/ 0 w 91374"/>
                          <a:gd name="connsiteY0" fmla="*/ 57990 h 69587"/>
                          <a:gd name="connsiteX1" fmla="*/ 41840 w 91374"/>
                          <a:gd name="connsiteY1" fmla="*/ 62000 h 69587"/>
                          <a:gd name="connsiteX2" fmla="*/ 78693 w 91374"/>
                          <a:gd name="connsiteY2" fmla="*/ 69588 h 69587"/>
                          <a:gd name="connsiteX3" fmla="*/ 91375 w 91374"/>
                          <a:gd name="connsiteY3" fmla="*/ 12356 h 69587"/>
                          <a:gd name="connsiteX4" fmla="*/ 50944 w 91374"/>
                          <a:gd name="connsiteY4" fmla="*/ 4119 h 69587"/>
                          <a:gd name="connsiteX5" fmla="*/ 6287 w 91374"/>
                          <a:gd name="connsiteY5" fmla="*/ 0 h 69587"/>
                          <a:gd name="connsiteX6" fmla="*/ 0 w 91374"/>
                          <a:gd name="connsiteY6" fmla="*/ 58098 h 695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1374" h="69587">
                            <a:moveTo>
                              <a:pt x="0" y="57990"/>
                            </a:moveTo>
                            <a:cubicBezTo>
                              <a:pt x="54413" y="65360"/>
                              <a:pt x="28724" y="59832"/>
                              <a:pt x="41840" y="62000"/>
                            </a:cubicBezTo>
                            <a:cubicBezTo>
                              <a:pt x="49861" y="63409"/>
                              <a:pt x="71539" y="67637"/>
                              <a:pt x="78693" y="69588"/>
                            </a:cubicBezTo>
                            <a:lnTo>
                              <a:pt x="91375" y="12356"/>
                            </a:lnTo>
                            <a:cubicBezTo>
                              <a:pt x="83354" y="10080"/>
                              <a:pt x="59616" y="5527"/>
                              <a:pt x="50944" y="4119"/>
                            </a:cubicBezTo>
                            <a:cubicBezTo>
                              <a:pt x="38263" y="2059"/>
                              <a:pt x="64927" y="7695"/>
                              <a:pt x="6287" y="0"/>
                            </a:cubicBezTo>
                            <a:lnTo>
                              <a:pt x="0" y="5809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5" name="Freeform: Shape 1994">
                        <a:extLst>
                          <a:ext uri="{FF2B5EF4-FFF2-40B4-BE49-F238E27FC236}">
                            <a16:creationId xmlns:a16="http://schemas.microsoft.com/office/drawing/2014/main" id="{1E591751-D99D-F241-DDA0-C35FF5687D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97340" y="6137481"/>
                        <a:ext cx="111861" cy="71213"/>
                      </a:xfrm>
                      <a:custGeom>
                        <a:avLst/>
                        <a:gdLst>
                          <a:gd name="connsiteX0" fmla="*/ 0 w 111861"/>
                          <a:gd name="connsiteY0" fmla="*/ 57556 h 71213"/>
                          <a:gd name="connsiteX1" fmla="*/ 53329 w 111861"/>
                          <a:gd name="connsiteY1" fmla="*/ 62976 h 71213"/>
                          <a:gd name="connsiteX2" fmla="*/ 100588 w 111861"/>
                          <a:gd name="connsiteY2" fmla="*/ 71214 h 71213"/>
                          <a:gd name="connsiteX3" fmla="*/ 111861 w 111861"/>
                          <a:gd name="connsiteY3" fmla="*/ 12899 h 71213"/>
                          <a:gd name="connsiteX4" fmla="*/ 60700 w 111861"/>
                          <a:gd name="connsiteY4" fmla="*/ 4769 h 71213"/>
                          <a:gd name="connsiteX5" fmla="*/ 4661 w 111861"/>
                          <a:gd name="connsiteY5" fmla="*/ 0 h 71213"/>
                          <a:gd name="connsiteX6" fmla="*/ 0 w 111861"/>
                          <a:gd name="connsiteY6" fmla="*/ 57665 h 71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1861" h="71213">
                            <a:moveTo>
                              <a:pt x="0" y="57556"/>
                            </a:moveTo>
                            <a:cubicBezTo>
                              <a:pt x="67854" y="66011"/>
                              <a:pt x="38696" y="60808"/>
                              <a:pt x="53329" y="62976"/>
                            </a:cubicBezTo>
                            <a:cubicBezTo>
                              <a:pt x="63626" y="64494"/>
                              <a:pt x="91375" y="69046"/>
                              <a:pt x="100588" y="71214"/>
                            </a:cubicBezTo>
                            <a:lnTo>
                              <a:pt x="111861" y="12899"/>
                            </a:lnTo>
                            <a:cubicBezTo>
                              <a:pt x="101564" y="10623"/>
                              <a:pt x="71647" y="6178"/>
                              <a:pt x="60700" y="4769"/>
                            </a:cubicBezTo>
                            <a:cubicBezTo>
                              <a:pt x="46717" y="2927"/>
                              <a:pt x="76525" y="7805"/>
                              <a:pt x="4661" y="0"/>
                            </a:cubicBezTo>
                            <a:lnTo>
                              <a:pt x="0" y="5766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96" name="Freeform: Shape 1995">
                        <a:extLst>
                          <a:ext uri="{FF2B5EF4-FFF2-40B4-BE49-F238E27FC236}">
                            <a16:creationId xmlns:a16="http://schemas.microsoft.com/office/drawing/2014/main" id="{CAB302BA-B177-92DE-D546-1347EE10FD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03085" y="6020959"/>
                        <a:ext cx="118160" cy="87581"/>
                      </a:xfrm>
                      <a:custGeom>
                        <a:avLst/>
                        <a:gdLst>
                          <a:gd name="connsiteX0" fmla="*/ 1301 w 118160"/>
                          <a:gd name="connsiteY0" fmla="*/ 76959 h 87581"/>
                          <a:gd name="connsiteX1" fmla="*/ 60483 w 118160"/>
                          <a:gd name="connsiteY1" fmla="*/ 80970 h 87581"/>
                          <a:gd name="connsiteX2" fmla="*/ 113270 w 118160"/>
                          <a:gd name="connsiteY2" fmla="*/ 87581 h 87581"/>
                          <a:gd name="connsiteX3" fmla="*/ 117389 w 118160"/>
                          <a:gd name="connsiteY3" fmla="*/ 55064 h 87581"/>
                          <a:gd name="connsiteX4" fmla="*/ 118039 w 118160"/>
                          <a:gd name="connsiteY4" fmla="*/ 44875 h 87581"/>
                          <a:gd name="connsiteX5" fmla="*/ 116197 w 118160"/>
                          <a:gd name="connsiteY5" fmla="*/ 24280 h 87581"/>
                          <a:gd name="connsiteX6" fmla="*/ 115980 w 118160"/>
                          <a:gd name="connsiteY6" fmla="*/ 22437 h 87581"/>
                          <a:gd name="connsiteX7" fmla="*/ 113162 w 118160"/>
                          <a:gd name="connsiteY7" fmla="*/ 13658 h 87581"/>
                          <a:gd name="connsiteX8" fmla="*/ 112511 w 118160"/>
                          <a:gd name="connsiteY8" fmla="*/ 11815 h 87581"/>
                          <a:gd name="connsiteX9" fmla="*/ 110886 w 118160"/>
                          <a:gd name="connsiteY9" fmla="*/ 7479 h 87581"/>
                          <a:gd name="connsiteX10" fmla="*/ 107959 w 118160"/>
                          <a:gd name="connsiteY10" fmla="*/ 0 h 87581"/>
                          <a:gd name="connsiteX11" fmla="*/ 55389 w 118160"/>
                          <a:gd name="connsiteY11" fmla="*/ 22329 h 87581"/>
                          <a:gd name="connsiteX12" fmla="*/ 0 w 118160"/>
                          <a:gd name="connsiteY12" fmla="*/ 49969 h 87581"/>
                          <a:gd name="connsiteX13" fmla="*/ 3143 w 118160"/>
                          <a:gd name="connsiteY13" fmla="*/ 55822 h 87581"/>
                          <a:gd name="connsiteX14" fmla="*/ 4119 w 118160"/>
                          <a:gd name="connsiteY14" fmla="*/ 57665 h 87581"/>
                          <a:gd name="connsiteX15" fmla="*/ 4119 w 118160"/>
                          <a:gd name="connsiteY15" fmla="*/ 57448 h 87581"/>
                          <a:gd name="connsiteX16" fmla="*/ 4119 w 118160"/>
                          <a:gd name="connsiteY16" fmla="*/ 57448 h 87581"/>
                          <a:gd name="connsiteX17" fmla="*/ 1843 w 118160"/>
                          <a:gd name="connsiteY17" fmla="*/ 50403 h 87581"/>
                          <a:gd name="connsiteX18" fmla="*/ 1843 w 118160"/>
                          <a:gd name="connsiteY18" fmla="*/ 50403 h 87581"/>
                          <a:gd name="connsiteX19" fmla="*/ 1843 w 118160"/>
                          <a:gd name="connsiteY19" fmla="*/ 50619 h 87581"/>
                          <a:gd name="connsiteX20" fmla="*/ 1843 w 118160"/>
                          <a:gd name="connsiteY20" fmla="*/ 51053 h 87581"/>
                          <a:gd name="connsiteX21" fmla="*/ 2385 w 118160"/>
                          <a:gd name="connsiteY21" fmla="*/ 52896 h 87581"/>
                          <a:gd name="connsiteX22" fmla="*/ 1517 w 118160"/>
                          <a:gd name="connsiteY22" fmla="*/ 46609 h 87581"/>
                          <a:gd name="connsiteX23" fmla="*/ 1843 w 118160"/>
                          <a:gd name="connsiteY23" fmla="*/ 51161 h 87581"/>
                          <a:gd name="connsiteX24" fmla="*/ 1301 w 118160"/>
                          <a:gd name="connsiteY24" fmla="*/ 76959 h 875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8160" h="87581">
                            <a:moveTo>
                              <a:pt x="1301" y="76959"/>
                            </a:moveTo>
                            <a:cubicBezTo>
                              <a:pt x="75766" y="83354"/>
                              <a:pt x="45525" y="79452"/>
                              <a:pt x="60483" y="80970"/>
                            </a:cubicBezTo>
                            <a:cubicBezTo>
                              <a:pt x="72081" y="82053"/>
                              <a:pt x="102973" y="85739"/>
                              <a:pt x="113270" y="87581"/>
                            </a:cubicBezTo>
                            <a:cubicBezTo>
                              <a:pt x="114788" y="77175"/>
                              <a:pt x="116413" y="67204"/>
                              <a:pt x="117389" y="55064"/>
                            </a:cubicBezTo>
                            <a:lnTo>
                              <a:pt x="118039" y="44875"/>
                            </a:lnTo>
                            <a:cubicBezTo>
                              <a:pt x="118690" y="41948"/>
                              <a:pt x="116522" y="25039"/>
                              <a:pt x="116197" y="24280"/>
                            </a:cubicBezTo>
                            <a:lnTo>
                              <a:pt x="115980" y="22437"/>
                            </a:lnTo>
                            <a:lnTo>
                              <a:pt x="113162" y="13658"/>
                            </a:lnTo>
                            <a:lnTo>
                              <a:pt x="112511" y="11815"/>
                            </a:lnTo>
                            <a:lnTo>
                              <a:pt x="110886" y="7479"/>
                            </a:lnTo>
                            <a:lnTo>
                              <a:pt x="107959" y="0"/>
                            </a:lnTo>
                            <a:cubicBezTo>
                              <a:pt x="97011" y="3902"/>
                              <a:pt x="66445" y="17235"/>
                              <a:pt x="55389" y="22329"/>
                            </a:cubicBezTo>
                            <a:cubicBezTo>
                              <a:pt x="42381" y="28291"/>
                              <a:pt x="70563" y="16259"/>
                              <a:pt x="0" y="49969"/>
                            </a:cubicBezTo>
                            <a:lnTo>
                              <a:pt x="3143" y="55822"/>
                            </a:lnTo>
                            <a:lnTo>
                              <a:pt x="4119" y="57665"/>
                            </a:lnTo>
                            <a:lnTo>
                              <a:pt x="4119" y="57448"/>
                            </a:lnTo>
                            <a:lnTo>
                              <a:pt x="4119" y="57448"/>
                            </a:lnTo>
                            <a:lnTo>
                              <a:pt x="1843" y="50403"/>
                            </a:lnTo>
                            <a:lnTo>
                              <a:pt x="1843" y="50403"/>
                            </a:lnTo>
                            <a:cubicBezTo>
                              <a:pt x="1843" y="50403"/>
                              <a:pt x="1843" y="50619"/>
                              <a:pt x="1843" y="50619"/>
                            </a:cubicBezTo>
                            <a:lnTo>
                              <a:pt x="1843" y="51053"/>
                            </a:lnTo>
                            <a:cubicBezTo>
                              <a:pt x="1843" y="51053"/>
                              <a:pt x="2385" y="52896"/>
                              <a:pt x="2385" y="52896"/>
                            </a:cubicBezTo>
                            <a:cubicBezTo>
                              <a:pt x="2059" y="54413"/>
                              <a:pt x="975" y="42599"/>
                              <a:pt x="1517" y="46609"/>
                            </a:cubicBezTo>
                            <a:lnTo>
                              <a:pt x="1843" y="51161"/>
                            </a:lnTo>
                            <a:cubicBezTo>
                              <a:pt x="2059" y="58532"/>
                              <a:pt x="1734" y="67962"/>
                              <a:pt x="1301" y="76959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5" name="Graphic 1426">
                      <a:extLst>
                        <a:ext uri="{FF2B5EF4-FFF2-40B4-BE49-F238E27FC236}">
                          <a16:creationId xmlns:a16="http://schemas.microsoft.com/office/drawing/2014/main" id="{F49993A3-8BED-D3D7-4F1F-FDED80CD69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5761" y="5524630"/>
                      <a:ext cx="322034" cy="909955"/>
                      <a:chOff x="7045761" y="5524630"/>
                      <a:chExt cx="322034" cy="909955"/>
                    </a:xfrm>
                  </p:grpSpPr>
                  <p:sp>
                    <p:nvSpPr>
                      <p:cNvPr id="1968" name="Freeform: Shape 1967">
                        <a:extLst>
                          <a:ext uri="{FF2B5EF4-FFF2-40B4-BE49-F238E27FC236}">
                            <a16:creationId xmlns:a16="http://schemas.microsoft.com/office/drawing/2014/main" id="{C153F0B7-C3EB-25C6-358E-8F98CED09A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5761" y="5524630"/>
                        <a:ext cx="174837" cy="110668"/>
                      </a:xfrm>
                      <a:custGeom>
                        <a:avLst/>
                        <a:gdLst>
                          <a:gd name="connsiteX0" fmla="*/ 0 w 174837"/>
                          <a:gd name="connsiteY0" fmla="*/ 77392 h 110668"/>
                          <a:gd name="connsiteX1" fmla="*/ 18427 w 174837"/>
                          <a:gd name="connsiteY1" fmla="*/ 110669 h 110668"/>
                          <a:gd name="connsiteX2" fmla="*/ 99613 w 174837"/>
                          <a:gd name="connsiteY2" fmla="*/ 70672 h 110668"/>
                          <a:gd name="connsiteX3" fmla="*/ 117389 w 174837"/>
                          <a:gd name="connsiteY3" fmla="*/ 62326 h 110668"/>
                          <a:gd name="connsiteX4" fmla="*/ 174837 w 174837"/>
                          <a:gd name="connsiteY4" fmla="*/ 34469 h 110668"/>
                          <a:gd name="connsiteX5" fmla="*/ 160529 w 174837"/>
                          <a:gd name="connsiteY5" fmla="*/ 0 h 110668"/>
                          <a:gd name="connsiteX6" fmla="*/ 108 w 174837"/>
                          <a:gd name="connsiteY6" fmla="*/ 77392 h 110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4837" h="110668">
                            <a:moveTo>
                              <a:pt x="0" y="77392"/>
                            </a:moveTo>
                            <a:lnTo>
                              <a:pt x="18427" y="110669"/>
                            </a:lnTo>
                            <a:lnTo>
                              <a:pt x="99613" y="70672"/>
                            </a:lnTo>
                            <a:lnTo>
                              <a:pt x="117389" y="62326"/>
                            </a:lnTo>
                            <a:cubicBezTo>
                              <a:pt x="131155" y="43465"/>
                              <a:pt x="164323" y="32951"/>
                              <a:pt x="174837" y="34469"/>
                            </a:cubicBezTo>
                            <a:lnTo>
                              <a:pt x="160529" y="0"/>
                            </a:lnTo>
                            <a:lnTo>
                              <a:pt x="108" y="7739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9" name="Freeform: Shape 1968">
                        <a:extLst>
                          <a:ext uri="{FF2B5EF4-FFF2-40B4-BE49-F238E27FC236}">
                            <a16:creationId xmlns:a16="http://schemas.microsoft.com/office/drawing/2014/main" id="{1E34A08F-6DF4-E6D1-9D84-1978F470F8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2478" y="5648522"/>
                        <a:ext cx="92675" cy="73923"/>
                      </a:xfrm>
                      <a:custGeom>
                        <a:avLst/>
                        <a:gdLst>
                          <a:gd name="connsiteX0" fmla="*/ 77501 w 92675"/>
                          <a:gd name="connsiteY0" fmla="*/ 0 h 73923"/>
                          <a:gd name="connsiteX1" fmla="*/ 0 w 92675"/>
                          <a:gd name="connsiteY1" fmla="*/ 38263 h 73923"/>
                          <a:gd name="connsiteX2" fmla="*/ 19619 w 92675"/>
                          <a:gd name="connsiteY2" fmla="*/ 73924 h 73923"/>
                          <a:gd name="connsiteX3" fmla="*/ 92676 w 92675"/>
                          <a:gd name="connsiteY3" fmla="*/ 37829 h 73923"/>
                          <a:gd name="connsiteX4" fmla="*/ 77501 w 92675"/>
                          <a:gd name="connsiteY4" fmla="*/ 0 h 73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675" h="73923">
                            <a:moveTo>
                              <a:pt x="77501" y="0"/>
                            </a:moveTo>
                            <a:lnTo>
                              <a:pt x="0" y="38263"/>
                            </a:lnTo>
                            <a:lnTo>
                              <a:pt x="19619" y="73924"/>
                            </a:lnTo>
                            <a:lnTo>
                              <a:pt x="92676" y="37829"/>
                            </a:lnTo>
                            <a:lnTo>
                              <a:pt x="7750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0" name="Freeform: Shape 1969">
                        <a:extLst>
                          <a:ext uri="{FF2B5EF4-FFF2-40B4-BE49-F238E27FC236}">
                            <a16:creationId xmlns:a16="http://schemas.microsoft.com/office/drawing/2014/main" id="{F6CA2187-1F6D-F53F-5810-D22B1CE904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0496" y="5740222"/>
                        <a:ext cx="84762" cy="69479"/>
                      </a:xfrm>
                      <a:custGeom>
                        <a:avLst/>
                        <a:gdLst>
                          <a:gd name="connsiteX0" fmla="*/ 68071 w 84762"/>
                          <a:gd name="connsiteY0" fmla="*/ 0 h 69479"/>
                          <a:gd name="connsiteX1" fmla="*/ 0 w 84762"/>
                          <a:gd name="connsiteY1" fmla="*/ 33710 h 69479"/>
                          <a:gd name="connsiteX2" fmla="*/ 19727 w 84762"/>
                          <a:gd name="connsiteY2" fmla="*/ 69480 h 69479"/>
                          <a:gd name="connsiteX3" fmla="*/ 84763 w 84762"/>
                          <a:gd name="connsiteY3" fmla="*/ 37070 h 69479"/>
                          <a:gd name="connsiteX4" fmla="*/ 68071 w 84762"/>
                          <a:gd name="connsiteY4" fmla="*/ 0 h 694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762" h="69479">
                            <a:moveTo>
                              <a:pt x="68071" y="0"/>
                            </a:moveTo>
                            <a:lnTo>
                              <a:pt x="0" y="33710"/>
                            </a:lnTo>
                            <a:lnTo>
                              <a:pt x="19727" y="69480"/>
                            </a:lnTo>
                            <a:lnTo>
                              <a:pt x="84763" y="37070"/>
                            </a:lnTo>
                            <a:lnTo>
                              <a:pt x="6807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1" name="Freeform: Shape 1970">
                        <a:extLst>
                          <a:ext uri="{FF2B5EF4-FFF2-40B4-BE49-F238E27FC236}">
                            <a16:creationId xmlns:a16="http://schemas.microsoft.com/office/drawing/2014/main" id="{C49B591F-6771-E810-9B30-552398FDCC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01893" y="6098026"/>
                        <a:ext cx="54087" cy="44007"/>
                      </a:xfrm>
                      <a:custGeom>
                        <a:avLst/>
                        <a:gdLst>
                          <a:gd name="connsiteX0" fmla="*/ 54088 w 54087"/>
                          <a:gd name="connsiteY0" fmla="*/ 3794 h 44007"/>
                          <a:gd name="connsiteX1" fmla="*/ 2385 w 54087"/>
                          <a:gd name="connsiteY1" fmla="*/ 0 h 44007"/>
                          <a:gd name="connsiteX2" fmla="*/ 0 w 54087"/>
                          <a:gd name="connsiteY2" fmla="*/ 39455 h 44007"/>
                          <a:gd name="connsiteX3" fmla="*/ 48993 w 54087"/>
                          <a:gd name="connsiteY3" fmla="*/ 44007 h 44007"/>
                          <a:gd name="connsiteX4" fmla="*/ 53979 w 54087"/>
                          <a:gd name="connsiteY4" fmla="*/ 3794 h 4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087" h="44007">
                            <a:moveTo>
                              <a:pt x="54088" y="3794"/>
                            </a:moveTo>
                            <a:cubicBezTo>
                              <a:pt x="50294" y="3794"/>
                              <a:pt x="38913" y="3144"/>
                              <a:pt x="2385" y="0"/>
                            </a:cubicBezTo>
                            <a:lnTo>
                              <a:pt x="0" y="39455"/>
                            </a:lnTo>
                            <a:cubicBezTo>
                              <a:pt x="34035" y="43141"/>
                              <a:pt x="45200" y="44007"/>
                              <a:pt x="48993" y="44007"/>
                            </a:cubicBezTo>
                            <a:lnTo>
                              <a:pt x="53979" y="379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2" name="Freeform: Shape 1971">
                        <a:extLst>
                          <a:ext uri="{FF2B5EF4-FFF2-40B4-BE49-F238E27FC236}">
                            <a16:creationId xmlns:a16="http://schemas.microsoft.com/office/drawing/2014/main" id="{8319496B-5645-3F02-BA84-12AE4F8ECA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8406" y="5830513"/>
                        <a:ext cx="78801" cy="66336"/>
                      </a:xfrm>
                      <a:custGeom>
                        <a:avLst/>
                        <a:gdLst>
                          <a:gd name="connsiteX0" fmla="*/ 61567 w 78801"/>
                          <a:gd name="connsiteY0" fmla="*/ 0 h 66336"/>
                          <a:gd name="connsiteX1" fmla="*/ 0 w 78801"/>
                          <a:gd name="connsiteY1" fmla="*/ 30675 h 66336"/>
                          <a:gd name="connsiteX2" fmla="*/ 19727 w 78801"/>
                          <a:gd name="connsiteY2" fmla="*/ 66336 h 66336"/>
                          <a:gd name="connsiteX3" fmla="*/ 78801 w 78801"/>
                          <a:gd name="connsiteY3" fmla="*/ 36853 h 66336"/>
                          <a:gd name="connsiteX4" fmla="*/ 61567 w 78801"/>
                          <a:gd name="connsiteY4" fmla="*/ 0 h 663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801" h="66336">
                            <a:moveTo>
                              <a:pt x="61567" y="0"/>
                            </a:moveTo>
                            <a:lnTo>
                              <a:pt x="0" y="30675"/>
                            </a:lnTo>
                            <a:lnTo>
                              <a:pt x="19727" y="66336"/>
                            </a:lnTo>
                            <a:lnTo>
                              <a:pt x="78801" y="36853"/>
                            </a:lnTo>
                            <a:lnTo>
                              <a:pt x="61567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3" name="Freeform: Shape 1972">
                        <a:extLst>
                          <a:ext uri="{FF2B5EF4-FFF2-40B4-BE49-F238E27FC236}">
                            <a16:creationId xmlns:a16="http://schemas.microsoft.com/office/drawing/2014/main" id="{60FA398E-3826-31A4-5427-0BF01E46E5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36315" y="5920371"/>
                        <a:ext cx="73490" cy="63843"/>
                      </a:xfrm>
                      <a:custGeom>
                        <a:avLst/>
                        <a:gdLst>
                          <a:gd name="connsiteX0" fmla="*/ 56039 w 73490"/>
                          <a:gd name="connsiteY0" fmla="*/ 0 h 63843"/>
                          <a:gd name="connsiteX1" fmla="*/ 0 w 73490"/>
                          <a:gd name="connsiteY1" fmla="*/ 27965 h 63843"/>
                          <a:gd name="connsiteX2" fmla="*/ 19511 w 73490"/>
                          <a:gd name="connsiteY2" fmla="*/ 63843 h 63843"/>
                          <a:gd name="connsiteX3" fmla="*/ 73490 w 73490"/>
                          <a:gd name="connsiteY3" fmla="*/ 36637 h 63843"/>
                          <a:gd name="connsiteX4" fmla="*/ 56039 w 73490"/>
                          <a:gd name="connsiteY4" fmla="*/ 0 h 63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490" h="63843">
                            <a:moveTo>
                              <a:pt x="56039" y="0"/>
                            </a:moveTo>
                            <a:lnTo>
                              <a:pt x="0" y="27965"/>
                            </a:lnTo>
                            <a:lnTo>
                              <a:pt x="19511" y="63843"/>
                            </a:lnTo>
                            <a:lnTo>
                              <a:pt x="73490" y="36637"/>
                            </a:lnTo>
                            <a:lnTo>
                              <a:pt x="5603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4" name="Freeform: Shape 1973">
                        <a:extLst>
                          <a:ext uri="{FF2B5EF4-FFF2-40B4-BE49-F238E27FC236}">
                            <a16:creationId xmlns:a16="http://schemas.microsoft.com/office/drawing/2014/main" id="{2E267A45-029D-99F4-0D9E-7550C6F7E2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93655" y="6195037"/>
                        <a:ext cx="49968" cy="45292"/>
                      </a:xfrm>
                      <a:custGeom>
                        <a:avLst/>
                        <a:gdLst>
                          <a:gd name="connsiteX0" fmla="*/ 49969 w 49968"/>
                          <a:gd name="connsiteY0" fmla="*/ 4986 h 45292"/>
                          <a:gd name="connsiteX1" fmla="*/ 3685 w 49968"/>
                          <a:gd name="connsiteY1" fmla="*/ 0 h 45292"/>
                          <a:gd name="connsiteX2" fmla="*/ 0 w 49968"/>
                          <a:gd name="connsiteY2" fmla="*/ 40539 h 45292"/>
                          <a:gd name="connsiteX3" fmla="*/ 47368 w 49968"/>
                          <a:gd name="connsiteY3" fmla="*/ 44983 h 45292"/>
                          <a:gd name="connsiteX4" fmla="*/ 49969 w 49968"/>
                          <a:gd name="connsiteY4" fmla="*/ 5095 h 452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968" h="45292">
                            <a:moveTo>
                              <a:pt x="49969" y="4986"/>
                            </a:moveTo>
                            <a:cubicBezTo>
                              <a:pt x="46609" y="4986"/>
                              <a:pt x="36528" y="4010"/>
                              <a:pt x="3685" y="0"/>
                            </a:cubicBezTo>
                            <a:lnTo>
                              <a:pt x="0" y="40539"/>
                            </a:lnTo>
                            <a:cubicBezTo>
                              <a:pt x="58424" y="47910"/>
                              <a:pt x="41948" y="44333"/>
                              <a:pt x="47368" y="44983"/>
                            </a:cubicBezTo>
                            <a:cubicBezTo>
                              <a:pt x="47909" y="32084"/>
                              <a:pt x="48668" y="18752"/>
                              <a:pt x="49969" y="5095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5" name="Freeform: Shape 1974">
                        <a:extLst>
                          <a:ext uri="{FF2B5EF4-FFF2-40B4-BE49-F238E27FC236}">
                            <a16:creationId xmlns:a16="http://schemas.microsoft.com/office/drawing/2014/main" id="{ED382261-A1C4-1A90-A4D1-C9AB9185AE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83900" y="6010011"/>
                        <a:ext cx="68287" cy="60916"/>
                      </a:xfrm>
                      <a:custGeom>
                        <a:avLst/>
                        <a:gdLst>
                          <a:gd name="connsiteX0" fmla="*/ 51053 w 68287"/>
                          <a:gd name="connsiteY0" fmla="*/ 0 h 60916"/>
                          <a:gd name="connsiteX1" fmla="*/ 0 w 68287"/>
                          <a:gd name="connsiteY1" fmla="*/ 25472 h 60916"/>
                          <a:gd name="connsiteX2" fmla="*/ 18969 w 68287"/>
                          <a:gd name="connsiteY2" fmla="*/ 60917 h 60916"/>
                          <a:gd name="connsiteX3" fmla="*/ 68287 w 68287"/>
                          <a:gd name="connsiteY3" fmla="*/ 36745 h 60916"/>
                          <a:gd name="connsiteX4" fmla="*/ 51053 w 68287"/>
                          <a:gd name="connsiteY4" fmla="*/ 0 h 60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287" h="60916">
                            <a:moveTo>
                              <a:pt x="51053" y="0"/>
                            </a:moveTo>
                            <a:lnTo>
                              <a:pt x="0" y="25472"/>
                            </a:lnTo>
                            <a:lnTo>
                              <a:pt x="18969" y="60917"/>
                            </a:lnTo>
                            <a:cubicBezTo>
                              <a:pt x="54305" y="44007"/>
                              <a:pt x="64927" y="38588"/>
                              <a:pt x="68287" y="36745"/>
                            </a:cubicBezTo>
                            <a:lnTo>
                              <a:pt x="5105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6" name="Freeform: Shape 1975">
                        <a:extLst>
                          <a:ext uri="{FF2B5EF4-FFF2-40B4-BE49-F238E27FC236}">
                            <a16:creationId xmlns:a16="http://schemas.microsoft.com/office/drawing/2014/main" id="{8705F367-7269-D00B-7405-35B0CF675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3928" y="6392203"/>
                        <a:ext cx="82053" cy="42381"/>
                      </a:xfrm>
                      <a:custGeom>
                        <a:avLst/>
                        <a:gdLst>
                          <a:gd name="connsiteX0" fmla="*/ 75116 w 82053"/>
                          <a:gd name="connsiteY0" fmla="*/ 42382 h 42381"/>
                          <a:gd name="connsiteX1" fmla="*/ 82053 w 82053"/>
                          <a:gd name="connsiteY1" fmla="*/ 11598 h 42381"/>
                          <a:gd name="connsiteX2" fmla="*/ 45200 w 82053"/>
                          <a:gd name="connsiteY2" fmla="*/ 4010 h 42381"/>
                          <a:gd name="connsiteX3" fmla="*/ 3360 w 82053"/>
                          <a:gd name="connsiteY3" fmla="*/ 0 h 42381"/>
                          <a:gd name="connsiteX4" fmla="*/ 0 w 82053"/>
                          <a:gd name="connsiteY4" fmla="*/ 29375 h 42381"/>
                          <a:gd name="connsiteX5" fmla="*/ 75116 w 82053"/>
                          <a:gd name="connsiteY5" fmla="*/ 42273 h 42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2053" h="42381">
                            <a:moveTo>
                              <a:pt x="75116" y="42382"/>
                            </a:moveTo>
                            <a:lnTo>
                              <a:pt x="82053" y="11598"/>
                            </a:lnTo>
                            <a:cubicBezTo>
                              <a:pt x="74899" y="9647"/>
                              <a:pt x="53329" y="5420"/>
                              <a:pt x="45200" y="4010"/>
                            </a:cubicBezTo>
                            <a:cubicBezTo>
                              <a:pt x="32084" y="1842"/>
                              <a:pt x="57773" y="7371"/>
                              <a:pt x="3360" y="0"/>
                            </a:cubicBezTo>
                            <a:lnTo>
                              <a:pt x="0" y="29375"/>
                            </a:lnTo>
                            <a:lnTo>
                              <a:pt x="75116" y="422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7" name="Freeform: Shape 1976">
                        <a:extLst>
                          <a:ext uri="{FF2B5EF4-FFF2-40B4-BE49-F238E27FC236}">
                            <a16:creationId xmlns:a16="http://schemas.microsoft.com/office/drawing/2014/main" id="{7A9515C2-4858-5A23-091B-B39C9FECFC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83574" y="6293458"/>
                        <a:ext cx="75007" cy="50727"/>
                      </a:xfrm>
                      <a:custGeom>
                        <a:avLst/>
                        <a:gdLst>
                          <a:gd name="connsiteX0" fmla="*/ 44658 w 75007"/>
                          <a:gd name="connsiteY0" fmla="*/ 44875 h 50727"/>
                          <a:gd name="connsiteX1" fmla="*/ 75008 w 75007"/>
                          <a:gd name="connsiteY1" fmla="*/ 50728 h 50727"/>
                          <a:gd name="connsiteX2" fmla="*/ 64927 w 75007"/>
                          <a:gd name="connsiteY2" fmla="*/ 43249 h 50727"/>
                          <a:gd name="connsiteX3" fmla="*/ 58315 w 75007"/>
                          <a:gd name="connsiteY3" fmla="*/ 5961 h 50727"/>
                          <a:gd name="connsiteX4" fmla="*/ 51812 w 75007"/>
                          <a:gd name="connsiteY4" fmla="*/ 4878 h 50727"/>
                          <a:gd name="connsiteX5" fmla="*/ 4227 w 75007"/>
                          <a:gd name="connsiteY5" fmla="*/ 0 h 50727"/>
                          <a:gd name="connsiteX6" fmla="*/ 0 w 75007"/>
                          <a:gd name="connsiteY6" fmla="*/ 40647 h 50727"/>
                          <a:gd name="connsiteX7" fmla="*/ 44658 w 75007"/>
                          <a:gd name="connsiteY7" fmla="*/ 44766 h 50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5007" h="50727">
                            <a:moveTo>
                              <a:pt x="44658" y="44875"/>
                            </a:moveTo>
                            <a:lnTo>
                              <a:pt x="75008" y="50728"/>
                            </a:lnTo>
                            <a:cubicBezTo>
                              <a:pt x="70455" y="48018"/>
                              <a:pt x="65686" y="45416"/>
                              <a:pt x="64927" y="43249"/>
                            </a:cubicBezTo>
                            <a:cubicBezTo>
                              <a:pt x="61675" y="33168"/>
                              <a:pt x="59616" y="20486"/>
                              <a:pt x="58315" y="5961"/>
                            </a:cubicBezTo>
                            <a:lnTo>
                              <a:pt x="51812" y="4878"/>
                            </a:lnTo>
                            <a:cubicBezTo>
                              <a:pt x="37829" y="2601"/>
                              <a:pt x="65469" y="8129"/>
                              <a:pt x="4227" y="0"/>
                            </a:cubicBezTo>
                            <a:lnTo>
                              <a:pt x="0" y="40647"/>
                            </a:lnTo>
                            <a:cubicBezTo>
                              <a:pt x="58640" y="48343"/>
                              <a:pt x="31867" y="42707"/>
                              <a:pt x="44658" y="44766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978" name="Graphic 1426">
                        <a:extLst>
                          <a:ext uri="{FF2B5EF4-FFF2-40B4-BE49-F238E27FC236}">
                            <a16:creationId xmlns:a16="http://schemas.microsoft.com/office/drawing/2014/main" id="{D96CB1DD-5BC6-AF12-5274-AFD5486E696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64080" y="5586955"/>
                        <a:ext cx="303715" cy="816954"/>
                        <a:chOff x="7064080" y="5586955"/>
                        <a:chExt cx="303715" cy="816954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979" name="Freeform: Shape 1978">
                          <a:extLst>
                            <a:ext uri="{FF2B5EF4-FFF2-40B4-BE49-F238E27FC236}">
                              <a16:creationId xmlns:a16="http://schemas.microsoft.com/office/drawing/2014/main" id="{839ECA25-BD6C-B38A-14F1-B17C9EF6B1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55826" y="5957007"/>
                          <a:ext cx="79126" cy="78476"/>
                        </a:xfrm>
                        <a:custGeom>
                          <a:avLst/>
                          <a:gdLst>
                            <a:gd name="connsiteX0" fmla="*/ 53979 w 79126"/>
                            <a:gd name="connsiteY0" fmla="*/ 0 h 78476"/>
                            <a:gd name="connsiteX1" fmla="*/ 0 w 79126"/>
                            <a:gd name="connsiteY1" fmla="*/ 27207 h 78476"/>
                            <a:gd name="connsiteX2" fmla="*/ 28074 w 79126"/>
                            <a:gd name="connsiteY2" fmla="*/ 78476 h 78476"/>
                            <a:gd name="connsiteX3" fmla="*/ 79127 w 79126"/>
                            <a:gd name="connsiteY3" fmla="*/ 53004 h 78476"/>
                            <a:gd name="connsiteX4" fmla="*/ 53979 w 79126"/>
                            <a:gd name="connsiteY4" fmla="*/ 0 h 78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126" h="78476">
                              <a:moveTo>
                                <a:pt x="53979" y="0"/>
                              </a:moveTo>
                              <a:lnTo>
                                <a:pt x="0" y="27207"/>
                              </a:lnTo>
                              <a:lnTo>
                                <a:pt x="28074" y="78476"/>
                              </a:lnTo>
                              <a:lnTo>
                                <a:pt x="79127" y="53004"/>
                              </a:lnTo>
                              <a:lnTo>
                                <a:pt x="53979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0" name="Freeform: Shape 1979">
                          <a:extLst>
                            <a:ext uri="{FF2B5EF4-FFF2-40B4-BE49-F238E27FC236}">
                              <a16:creationId xmlns:a16="http://schemas.microsoft.com/office/drawing/2014/main" id="{94789A57-18C8-1990-5DA8-8CBDE115C7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8133" y="5867367"/>
                          <a:ext cx="84221" cy="80969"/>
                        </a:xfrm>
                        <a:custGeom>
                          <a:avLst/>
                          <a:gdLst>
                            <a:gd name="connsiteX0" fmla="*/ 59074 w 84221"/>
                            <a:gd name="connsiteY0" fmla="*/ 0 h 80969"/>
                            <a:gd name="connsiteX1" fmla="*/ 0 w 84221"/>
                            <a:gd name="connsiteY1" fmla="*/ 29483 h 80969"/>
                            <a:gd name="connsiteX2" fmla="*/ 28182 w 84221"/>
                            <a:gd name="connsiteY2" fmla="*/ 80969 h 80969"/>
                            <a:gd name="connsiteX3" fmla="*/ 84221 w 84221"/>
                            <a:gd name="connsiteY3" fmla="*/ 53004 h 80969"/>
                            <a:gd name="connsiteX4" fmla="*/ 59074 w 84221"/>
                            <a:gd name="connsiteY4" fmla="*/ 0 h 809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221" h="80969">
                              <a:moveTo>
                                <a:pt x="59074" y="0"/>
                              </a:moveTo>
                              <a:lnTo>
                                <a:pt x="0" y="29483"/>
                              </a:lnTo>
                              <a:lnTo>
                                <a:pt x="28182" y="80969"/>
                              </a:lnTo>
                              <a:lnTo>
                                <a:pt x="84221" y="53004"/>
                              </a:lnTo>
                              <a:lnTo>
                                <a:pt x="5907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1" name="Freeform: Shape 1980">
                          <a:extLst>
                            <a:ext uri="{FF2B5EF4-FFF2-40B4-BE49-F238E27FC236}">
                              <a16:creationId xmlns:a16="http://schemas.microsoft.com/office/drawing/2014/main" id="{F6A8220D-ADED-33C6-88CC-6A67949EF1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64080" y="5586955"/>
                          <a:ext cx="105899" cy="99829"/>
                        </a:xfrm>
                        <a:custGeom>
                          <a:avLst/>
                          <a:gdLst>
                            <a:gd name="connsiteX0" fmla="*/ 92784 w 105899"/>
                            <a:gd name="connsiteY0" fmla="*/ 13766 h 99829"/>
                            <a:gd name="connsiteX1" fmla="*/ 98962 w 105899"/>
                            <a:gd name="connsiteY1" fmla="*/ 0 h 99829"/>
                            <a:gd name="connsiteX2" fmla="*/ 81186 w 105899"/>
                            <a:gd name="connsiteY2" fmla="*/ 8346 h 99829"/>
                            <a:gd name="connsiteX3" fmla="*/ 0 w 105899"/>
                            <a:gd name="connsiteY3" fmla="*/ 48343 h 99829"/>
                            <a:gd name="connsiteX4" fmla="*/ 28399 w 105899"/>
                            <a:gd name="connsiteY4" fmla="*/ 99829 h 99829"/>
                            <a:gd name="connsiteX5" fmla="*/ 105900 w 105899"/>
                            <a:gd name="connsiteY5" fmla="*/ 61567 h 99829"/>
                            <a:gd name="connsiteX6" fmla="*/ 92784 w 105899"/>
                            <a:gd name="connsiteY6" fmla="*/ 13766 h 998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5899" h="99829">
                              <a:moveTo>
                                <a:pt x="92784" y="13766"/>
                              </a:moveTo>
                              <a:cubicBezTo>
                                <a:pt x="93434" y="8780"/>
                                <a:pt x="95819" y="4227"/>
                                <a:pt x="98962" y="0"/>
                              </a:cubicBezTo>
                              <a:lnTo>
                                <a:pt x="81186" y="8346"/>
                              </a:lnTo>
                              <a:lnTo>
                                <a:pt x="0" y="48343"/>
                              </a:lnTo>
                              <a:lnTo>
                                <a:pt x="28399" y="99829"/>
                              </a:lnTo>
                              <a:lnTo>
                                <a:pt x="105900" y="61567"/>
                              </a:lnTo>
                              <a:cubicBezTo>
                                <a:pt x="97011" y="37720"/>
                                <a:pt x="92025" y="20595"/>
                                <a:pt x="92784" y="137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2" name="Freeform: Shape 1981">
                          <a:extLst>
                            <a:ext uri="{FF2B5EF4-FFF2-40B4-BE49-F238E27FC236}">
                              <a16:creationId xmlns:a16="http://schemas.microsoft.com/office/drawing/2014/main" id="{8692F5D4-A4B3-BD2C-567F-C635008FF7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097" y="5686351"/>
                          <a:ext cx="96469" cy="87581"/>
                        </a:xfrm>
                        <a:custGeom>
                          <a:avLst/>
                          <a:gdLst>
                            <a:gd name="connsiteX0" fmla="*/ 73057 w 96469"/>
                            <a:gd name="connsiteY0" fmla="*/ 0 h 87581"/>
                            <a:gd name="connsiteX1" fmla="*/ 0 w 96469"/>
                            <a:gd name="connsiteY1" fmla="*/ 36095 h 87581"/>
                            <a:gd name="connsiteX2" fmla="*/ 28399 w 96469"/>
                            <a:gd name="connsiteY2" fmla="*/ 87581 h 87581"/>
                            <a:gd name="connsiteX3" fmla="*/ 96469 w 96469"/>
                            <a:gd name="connsiteY3" fmla="*/ 53871 h 87581"/>
                            <a:gd name="connsiteX4" fmla="*/ 73057 w 96469"/>
                            <a:gd name="connsiteY4" fmla="*/ 0 h 875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6469" h="87581">
                              <a:moveTo>
                                <a:pt x="73057" y="0"/>
                              </a:moveTo>
                              <a:lnTo>
                                <a:pt x="0" y="36095"/>
                              </a:lnTo>
                              <a:lnTo>
                                <a:pt x="28399" y="87581"/>
                              </a:lnTo>
                              <a:lnTo>
                                <a:pt x="96469" y="53871"/>
                              </a:lnTo>
                              <a:lnTo>
                                <a:pt x="73057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3" name="Freeform: Shape 1982">
                          <a:extLst>
                            <a:ext uri="{FF2B5EF4-FFF2-40B4-BE49-F238E27FC236}">
                              <a16:creationId xmlns:a16="http://schemas.microsoft.com/office/drawing/2014/main" id="{ED6B437E-4673-048E-2C0E-B97ADF8311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60224" y="5777293"/>
                          <a:ext cx="89749" cy="83895"/>
                        </a:xfrm>
                        <a:custGeom>
                          <a:avLst/>
                          <a:gdLst>
                            <a:gd name="connsiteX0" fmla="*/ 65036 w 89749"/>
                            <a:gd name="connsiteY0" fmla="*/ 0 h 83895"/>
                            <a:gd name="connsiteX1" fmla="*/ 0 w 89749"/>
                            <a:gd name="connsiteY1" fmla="*/ 32409 h 83895"/>
                            <a:gd name="connsiteX2" fmla="*/ 28182 w 89749"/>
                            <a:gd name="connsiteY2" fmla="*/ 83896 h 83895"/>
                            <a:gd name="connsiteX3" fmla="*/ 89749 w 89749"/>
                            <a:gd name="connsiteY3" fmla="*/ 53221 h 83895"/>
                            <a:gd name="connsiteX4" fmla="*/ 65036 w 89749"/>
                            <a:gd name="connsiteY4" fmla="*/ 0 h 83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749" h="83895">
                              <a:moveTo>
                                <a:pt x="65036" y="0"/>
                              </a:moveTo>
                              <a:lnTo>
                                <a:pt x="0" y="32409"/>
                              </a:lnTo>
                              <a:lnTo>
                                <a:pt x="28182" y="83896"/>
                              </a:lnTo>
                              <a:lnTo>
                                <a:pt x="89749" y="53221"/>
                              </a:lnTo>
                              <a:lnTo>
                                <a:pt x="65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4" name="Freeform: Shape 1983">
                          <a:extLst>
                            <a:ext uri="{FF2B5EF4-FFF2-40B4-BE49-F238E27FC236}">
                              <a16:creationId xmlns:a16="http://schemas.microsoft.com/office/drawing/2014/main" id="{3E898BF4-3CCF-E877-A38C-DB07A99B7D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87802" y="6235468"/>
                          <a:ext cx="54087" cy="64059"/>
                        </a:xfrm>
                        <a:custGeom>
                          <a:avLst/>
                          <a:gdLst>
                            <a:gd name="connsiteX0" fmla="*/ 54088 w 54087"/>
                            <a:gd name="connsiteY0" fmla="*/ 64060 h 64059"/>
                            <a:gd name="connsiteX1" fmla="*/ 53112 w 54087"/>
                            <a:gd name="connsiteY1" fmla="*/ 4444 h 64059"/>
                            <a:gd name="connsiteX2" fmla="*/ 5745 w 54087"/>
                            <a:gd name="connsiteY2" fmla="*/ 0 h 64059"/>
                            <a:gd name="connsiteX3" fmla="*/ 0 w 54087"/>
                            <a:gd name="connsiteY3" fmla="*/ 58098 h 64059"/>
                            <a:gd name="connsiteX4" fmla="*/ 47584 w 54087"/>
                            <a:gd name="connsiteY4" fmla="*/ 62976 h 64059"/>
                            <a:gd name="connsiteX5" fmla="*/ 54088 w 54087"/>
                            <a:gd name="connsiteY5" fmla="*/ 64060 h 640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087" h="64059">
                              <a:moveTo>
                                <a:pt x="54088" y="64060"/>
                              </a:moveTo>
                              <a:cubicBezTo>
                                <a:pt x="52570" y="46392"/>
                                <a:pt x="52245" y="26122"/>
                                <a:pt x="53112" y="4444"/>
                              </a:cubicBezTo>
                              <a:cubicBezTo>
                                <a:pt x="47693" y="3793"/>
                                <a:pt x="64168" y="7371"/>
                                <a:pt x="5745" y="0"/>
                              </a:cubicBezTo>
                              <a:lnTo>
                                <a:pt x="0" y="58098"/>
                              </a:lnTo>
                              <a:cubicBezTo>
                                <a:pt x="61242" y="66119"/>
                                <a:pt x="33602" y="60700"/>
                                <a:pt x="47584" y="62976"/>
                              </a:cubicBezTo>
                              <a:lnTo>
                                <a:pt x="54088" y="6406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5" name="Freeform: Shape 1984">
                          <a:extLst>
                            <a:ext uri="{FF2B5EF4-FFF2-40B4-BE49-F238E27FC236}">
                              <a16:creationId xmlns:a16="http://schemas.microsoft.com/office/drawing/2014/main" id="{5743DAB3-FA7A-FB08-9EF8-200EB3019E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77396" y="6334322"/>
                          <a:ext cx="90399" cy="69587"/>
                        </a:xfrm>
                        <a:custGeom>
                          <a:avLst/>
                          <a:gdLst>
                            <a:gd name="connsiteX0" fmla="*/ 41731 w 90399"/>
                            <a:gd name="connsiteY0" fmla="*/ 62000 h 69587"/>
                            <a:gd name="connsiteX1" fmla="*/ 78585 w 90399"/>
                            <a:gd name="connsiteY1" fmla="*/ 69588 h 69587"/>
                            <a:gd name="connsiteX2" fmla="*/ 90400 w 90399"/>
                            <a:gd name="connsiteY2" fmla="*/ 16584 h 69587"/>
                            <a:gd name="connsiteX3" fmla="*/ 81294 w 90399"/>
                            <a:gd name="connsiteY3" fmla="*/ 9972 h 69587"/>
                            <a:gd name="connsiteX4" fmla="*/ 50945 w 90399"/>
                            <a:gd name="connsiteY4" fmla="*/ 4119 h 69587"/>
                            <a:gd name="connsiteX5" fmla="*/ 6287 w 90399"/>
                            <a:gd name="connsiteY5" fmla="*/ 0 h 69587"/>
                            <a:gd name="connsiteX6" fmla="*/ 0 w 90399"/>
                            <a:gd name="connsiteY6" fmla="*/ 58098 h 69587"/>
                            <a:gd name="connsiteX7" fmla="*/ 41840 w 90399"/>
                            <a:gd name="connsiteY7" fmla="*/ 62109 h 695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0399" h="69587">
                              <a:moveTo>
                                <a:pt x="41731" y="62000"/>
                              </a:moveTo>
                              <a:cubicBezTo>
                                <a:pt x="49752" y="63409"/>
                                <a:pt x="71431" y="67637"/>
                                <a:pt x="78585" y="69588"/>
                              </a:cubicBezTo>
                              <a:lnTo>
                                <a:pt x="90400" y="16584"/>
                              </a:lnTo>
                              <a:cubicBezTo>
                                <a:pt x="89749" y="14741"/>
                                <a:pt x="85522" y="12356"/>
                                <a:pt x="81294" y="9972"/>
                              </a:cubicBezTo>
                              <a:lnTo>
                                <a:pt x="50945" y="4119"/>
                              </a:lnTo>
                              <a:cubicBezTo>
                                <a:pt x="38263" y="2059"/>
                                <a:pt x="64927" y="7695"/>
                                <a:pt x="6287" y="0"/>
                              </a:cubicBezTo>
                              <a:lnTo>
                                <a:pt x="0" y="58098"/>
                              </a:lnTo>
                              <a:cubicBezTo>
                                <a:pt x="54413" y="65469"/>
                                <a:pt x="28724" y="59941"/>
                                <a:pt x="41840" y="6210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6" name="Freeform: Shape 1985">
                          <a:extLst>
                            <a:ext uri="{FF2B5EF4-FFF2-40B4-BE49-F238E27FC236}">
                              <a16:creationId xmlns:a16="http://schemas.microsoft.com/office/drawing/2014/main" id="{389ABDEE-FCC2-969B-FD0E-5BD435C84D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97340" y="6137481"/>
                          <a:ext cx="53654" cy="62651"/>
                        </a:xfrm>
                        <a:custGeom>
                          <a:avLst/>
                          <a:gdLst>
                            <a:gd name="connsiteX0" fmla="*/ 52245 w 53654"/>
                            <a:gd name="connsiteY0" fmla="*/ 14308 h 62651"/>
                            <a:gd name="connsiteX1" fmla="*/ 53654 w 53654"/>
                            <a:gd name="connsiteY1" fmla="*/ 4552 h 62651"/>
                            <a:gd name="connsiteX2" fmla="*/ 4661 w 53654"/>
                            <a:gd name="connsiteY2" fmla="*/ 0 h 62651"/>
                            <a:gd name="connsiteX3" fmla="*/ 0 w 53654"/>
                            <a:gd name="connsiteY3" fmla="*/ 57665 h 62651"/>
                            <a:gd name="connsiteX4" fmla="*/ 46283 w 53654"/>
                            <a:gd name="connsiteY4" fmla="*/ 62651 h 62651"/>
                            <a:gd name="connsiteX5" fmla="*/ 52353 w 53654"/>
                            <a:gd name="connsiteY5" fmla="*/ 14308 h 626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3654" h="62651">
                              <a:moveTo>
                                <a:pt x="52245" y="14308"/>
                              </a:moveTo>
                              <a:lnTo>
                                <a:pt x="53654" y="4552"/>
                              </a:lnTo>
                              <a:cubicBezTo>
                                <a:pt x="49752" y="4552"/>
                                <a:pt x="38588" y="3577"/>
                                <a:pt x="4661" y="0"/>
                              </a:cubicBezTo>
                              <a:lnTo>
                                <a:pt x="0" y="57665"/>
                              </a:lnTo>
                              <a:cubicBezTo>
                                <a:pt x="32843" y="61784"/>
                                <a:pt x="42923" y="62651"/>
                                <a:pt x="46283" y="62651"/>
                              </a:cubicBezTo>
                              <a:cubicBezTo>
                                <a:pt x="47801" y="46717"/>
                                <a:pt x="49752" y="30458"/>
                                <a:pt x="52353" y="143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7" name="Freeform: Shape 1986">
                          <a:extLst>
                            <a:ext uri="{FF2B5EF4-FFF2-40B4-BE49-F238E27FC236}">
                              <a16:creationId xmlns:a16="http://schemas.microsoft.com/office/drawing/2014/main" id="{BC78E0D5-B5E3-76BB-C3E3-2100E00D93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2868" y="6046756"/>
                          <a:ext cx="55424" cy="54955"/>
                        </a:xfrm>
                        <a:custGeom>
                          <a:avLst/>
                          <a:gdLst>
                            <a:gd name="connsiteX0" fmla="*/ 49319 w 55424"/>
                            <a:gd name="connsiteY0" fmla="*/ 0 h 54955"/>
                            <a:gd name="connsiteX1" fmla="*/ 0 w 55424"/>
                            <a:gd name="connsiteY1" fmla="*/ 24172 h 54955"/>
                            <a:gd name="connsiteX2" fmla="*/ 3143 w 55424"/>
                            <a:gd name="connsiteY2" fmla="*/ 30025 h 54955"/>
                            <a:gd name="connsiteX3" fmla="*/ 4119 w 55424"/>
                            <a:gd name="connsiteY3" fmla="*/ 31867 h 54955"/>
                            <a:gd name="connsiteX4" fmla="*/ 4119 w 55424"/>
                            <a:gd name="connsiteY4" fmla="*/ 31651 h 54955"/>
                            <a:gd name="connsiteX5" fmla="*/ 4119 w 55424"/>
                            <a:gd name="connsiteY5" fmla="*/ 31651 h 54955"/>
                            <a:gd name="connsiteX6" fmla="*/ 1843 w 55424"/>
                            <a:gd name="connsiteY6" fmla="*/ 24605 h 54955"/>
                            <a:gd name="connsiteX7" fmla="*/ 1843 w 55424"/>
                            <a:gd name="connsiteY7" fmla="*/ 24605 h 54955"/>
                            <a:gd name="connsiteX8" fmla="*/ 1843 w 55424"/>
                            <a:gd name="connsiteY8" fmla="*/ 24822 h 54955"/>
                            <a:gd name="connsiteX9" fmla="*/ 1843 w 55424"/>
                            <a:gd name="connsiteY9" fmla="*/ 25256 h 54955"/>
                            <a:gd name="connsiteX10" fmla="*/ 2385 w 55424"/>
                            <a:gd name="connsiteY10" fmla="*/ 27098 h 54955"/>
                            <a:gd name="connsiteX11" fmla="*/ 1517 w 55424"/>
                            <a:gd name="connsiteY11" fmla="*/ 20812 h 54955"/>
                            <a:gd name="connsiteX12" fmla="*/ 1843 w 55424"/>
                            <a:gd name="connsiteY12" fmla="*/ 25364 h 54955"/>
                            <a:gd name="connsiteX13" fmla="*/ 1301 w 55424"/>
                            <a:gd name="connsiteY13" fmla="*/ 51162 h 54955"/>
                            <a:gd name="connsiteX14" fmla="*/ 53004 w 55424"/>
                            <a:gd name="connsiteY14" fmla="*/ 54955 h 54955"/>
                            <a:gd name="connsiteX15" fmla="*/ 55063 w 55424"/>
                            <a:gd name="connsiteY15" fmla="*/ 27857 h 54955"/>
                            <a:gd name="connsiteX16" fmla="*/ 49210 w 55424"/>
                            <a:gd name="connsiteY16" fmla="*/ 0 h 549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5424" h="54955">
                              <a:moveTo>
                                <a:pt x="49319" y="0"/>
                              </a:moveTo>
                              <a:cubicBezTo>
                                <a:pt x="45958" y="1951"/>
                                <a:pt x="35336" y="7371"/>
                                <a:pt x="0" y="24172"/>
                              </a:cubicBezTo>
                              <a:lnTo>
                                <a:pt x="3143" y="30025"/>
                              </a:lnTo>
                              <a:lnTo>
                                <a:pt x="4119" y="31867"/>
                              </a:lnTo>
                              <a:lnTo>
                                <a:pt x="4119" y="31651"/>
                              </a:lnTo>
                              <a:lnTo>
                                <a:pt x="4119" y="31651"/>
                              </a:lnTo>
                              <a:lnTo>
                                <a:pt x="1843" y="24605"/>
                              </a:lnTo>
                              <a:lnTo>
                                <a:pt x="1843" y="24605"/>
                              </a:lnTo>
                              <a:cubicBezTo>
                                <a:pt x="1843" y="24605"/>
                                <a:pt x="1843" y="24822"/>
                                <a:pt x="1843" y="24822"/>
                              </a:cubicBezTo>
                              <a:lnTo>
                                <a:pt x="1843" y="25256"/>
                              </a:lnTo>
                              <a:cubicBezTo>
                                <a:pt x="1843" y="25256"/>
                                <a:pt x="2385" y="27098"/>
                                <a:pt x="2385" y="27098"/>
                              </a:cubicBezTo>
                              <a:cubicBezTo>
                                <a:pt x="2059" y="28616"/>
                                <a:pt x="975" y="16801"/>
                                <a:pt x="1517" y="20812"/>
                              </a:cubicBezTo>
                              <a:lnTo>
                                <a:pt x="1843" y="25364"/>
                              </a:lnTo>
                              <a:cubicBezTo>
                                <a:pt x="2059" y="32735"/>
                                <a:pt x="1734" y="42165"/>
                                <a:pt x="1301" y="51162"/>
                              </a:cubicBezTo>
                              <a:cubicBezTo>
                                <a:pt x="37829" y="54305"/>
                                <a:pt x="49102" y="54955"/>
                                <a:pt x="53004" y="54955"/>
                              </a:cubicBezTo>
                              <a:lnTo>
                                <a:pt x="55063" y="27857"/>
                              </a:lnTo>
                              <a:cubicBezTo>
                                <a:pt x="56147" y="17451"/>
                                <a:pt x="54955" y="10514"/>
                                <a:pt x="492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1936" name="Freeform: Shape 1935">
                      <a:extLst>
                        <a:ext uri="{FF2B5EF4-FFF2-40B4-BE49-F238E27FC236}">
                          <a16:creationId xmlns:a16="http://schemas.microsoft.com/office/drawing/2014/main" id="{A2C3C152-D7F8-C988-93A1-F00D2ED548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5544" y="5524630"/>
                      <a:ext cx="375453" cy="910063"/>
                    </a:xfrm>
                    <a:custGeom>
                      <a:avLst/>
                      <a:gdLst>
                        <a:gd name="connsiteX0" fmla="*/ 303499 w 375453"/>
                        <a:gd name="connsiteY0" fmla="*/ 909955 h 910063"/>
                        <a:gd name="connsiteX1" fmla="*/ 352493 w 375453"/>
                        <a:gd name="connsiteY1" fmla="*/ 683198 h 910063"/>
                        <a:gd name="connsiteX2" fmla="*/ 373304 w 375453"/>
                        <a:gd name="connsiteY2" fmla="*/ 565809 h 910063"/>
                        <a:gd name="connsiteX3" fmla="*/ 373304 w 375453"/>
                        <a:gd name="connsiteY3" fmla="*/ 518767 h 910063"/>
                        <a:gd name="connsiteX4" fmla="*/ 369727 w 375453"/>
                        <a:gd name="connsiteY4" fmla="*/ 508252 h 910063"/>
                        <a:gd name="connsiteX5" fmla="*/ 368751 w 375453"/>
                        <a:gd name="connsiteY5" fmla="*/ 505868 h 910063"/>
                        <a:gd name="connsiteX6" fmla="*/ 367234 w 375453"/>
                        <a:gd name="connsiteY6" fmla="*/ 501857 h 910063"/>
                        <a:gd name="connsiteX7" fmla="*/ 364416 w 375453"/>
                        <a:gd name="connsiteY7" fmla="*/ 494703 h 910063"/>
                        <a:gd name="connsiteX8" fmla="*/ 358996 w 375453"/>
                        <a:gd name="connsiteY8" fmla="*/ 480938 h 910063"/>
                        <a:gd name="connsiteX9" fmla="*/ 337101 w 375453"/>
                        <a:gd name="connsiteY9" fmla="*/ 427067 h 910063"/>
                        <a:gd name="connsiteX10" fmla="*/ 160421 w 375453"/>
                        <a:gd name="connsiteY10" fmla="*/ 0 h 910063"/>
                        <a:gd name="connsiteX11" fmla="*/ 0 w 375453"/>
                        <a:gd name="connsiteY11" fmla="*/ 77392 h 910063"/>
                        <a:gd name="connsiteX12" fmla="*/ 222205 w 375453"/>
                        <a:gd name="connsiteY12" fmla="*/ 481588 h 910063"/>
                        <a:gd name="connsiteX13" fmla="*/ 249411 w 375453"/>
                        <a:gd name="connsiteY13" fmla="*/ 531990 h 910063"/>
                        <a:gd name="connsiteX14" fmla="*/ 256023 w 375453"/>
                        <a:gd name="connsiteY14" fmla="*/ 544456 h 910063"/>
                        <a:gd name="connsiteX15" fmla="*/ 259167 w 375453"/>
                        <a:gd name="connsiteY15" fmla="*/ 550417 h 910063"/>
                        <a:gd name="connsiteX16" fmla="*/ 260576 w 375453"/>
                        <a:gd name="connsiteY16" fmla="*/ 553019 h 910063"/>
                        <a:gd name="connsiteX17" fmla="*/ 261118 w 375453"/>
                        <a:gd name="connsiteY17" fmla="*/ 553994 h 910063"/>
                        <a:gd name="connsiteX18" fmla="*/ 261118 w 375453"/>
                        <a:gd name="connsiteY18" fmla="*/ 553994 h 910063"/>
                        <a:gd name="connsiteX19" fmla="*/ 261118 w 375453"/>
                        <a:gd name="connsiteY19" fmla="*/ 553994 h 910063"/>
                        <a:gd name="connsiteX20" fmla="*/ 258950 w 375453"/>
                        <a:gd name="connsiteY20" fmla="*/ 546840 h 910063"/>
                        <a:gd name="connsiteX21" fmla="*/ 258950 w 375453"/>
                        <a:gd name="connsiteY21" fmla="*/ 557246 h 910063"/>
                        <a:gd name="connsiteX22" fmla="*/ 251579 w 375453"/>
                        <a:gd name="connsiteY22" fmla="*/ 668674 h 910063"/>
                        <a:gd name="connsiteX23" fmla="*/ 227949 w 375453"/>
                        <a:gd name="connsiteY23" fmla="*/ 897165 h 910063"/>
                        <a:gd name="connsiteX24" fmla="*/ 303066 w 375453"/>
                        <a:gd name="connsiteY24" fmla="*/ 910063 h 910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375453" h="910063">
                          <a:moveTo>
                            <a:pt x="303499" y="909955"/>
                          </a:moveTo>
                          <a:cubicBezTo>
                            <a:pt x="320625" y="834514"/>
                            <a:pt x="337101" y="759290"/>
                            <a:pt x="352493" y="683198"/>
                          </a:cubicBezTo>
                          <a:cubicBezTo>
                            <a:pt x="360080" y="644719"/>
                            <a:pt x="367667" y="607432"/>
                            <a:pt x="373304" y="565809"/>
                          </a:cubicBezTo>
                          <a:cubicBezTo>
                            <a:pt x="373846" y="554753"/>
                            <a:pt x="377856" y="546732"/>
                            <a:pt x="373304" y="518767"/>
                          </a:cubicBezTo>
                          <a:lnTo>
                            <a:pt x="369727" y="508252"/>
                          </a:lnTo>
                          <a:lnTo>
                            <a:pt x="368751" y="505868"/>
                          </a:lnTo>
                          <a:lnTo>
                            <a:pt x="367234" y="501857"/>
                          </a:lnTo>
                          <a:lnTo>
                            <a:pt x="364416" y="494703"/>
                          </a:lnTo>
                          <a:lnTo>
                            <a:pt x="358996" y="480938"/>
                          </a:lnTo>
                          <a:lnTo>
                            <a:pt x="337101" y="427067"/>
                          </a:lnTo>
                          <a:lnTo>
                            <a:pt x="160421" y="0"/>
                          </a:lnTo>
                          <a:lnTo>
                            <a:pt x="0" y="77392"/>
                          </a:lnTo>
                          <a:lnTo>
                            <a:pt x="222205" y="481588"/>
                          </a:lnTo>
                          <a:lnTo>
                            <a:pt x="249411" y="531990"/>
                          </a:lnTo>
                          <a:lnTo>
                            <a:pt x="256023" y="544456"/>
                          </a:lnTo>
                          <a:lnTo>
                            <a:pt x="259167" y="550417"/>
                          </a:lnTo>
                          <a:lnTo>
                            <a:pt x="260576" y="553019"/>
                          </a:lnTo>
                          <a:lnTo>
                            <a:pt x="261118" y="553994"/>
                          </a:lnTo>
                          <a:cubicBezTo>
                            <a:pt x="261118" y="553994"/>
                            <a:pt x="261118" y="553994"/>
                            <a:pt x="261118" y="553994"/>
                          </a:cubicBezTo>
                          <a:lnTo>
                            <a:pt x="261118" y="553994"/>
                          </a:lnTo>
                          <a:cubicBezTo>
                            <a:pt x="261118" y="553994"/>
                            <a:pt x="258950" y="546840"/>
                            <a:pt x="258950" y="546840"/>
                          </a:cubicBezTo>
                          <a:cubicBezTo>
                            <a:pt x="258191" y="537735"/>
                            <a:pt x="259492" y="549225"/>
                            <a:pt x="258950" y="557246"/>
                          </a:cubicBezTo>
                          <a:cubicBezTo>
                            <a:pt x="258191" y="592148"/>
                            <a:pt x="254831" y="631061"/>
                            <a:pt x="251579" y="668674"/>
                          </a:cubicBezTo>
                          <a:cubicBezTo>
                            <a:pt x="244750" y="744548"/>
                            <a:pt x="236729" y="821073"/>
                            <a:pt x="227949" y="897165"/>
                          </a:cubicBezTo>
                          <a:lnTo>
                            <a:pt x="303066" y="910063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937" name="Graphic 1426">
                      <a:extLst>
                        <a:ext uri="{FF2B5EF4-FFF2-40B4-BE49-F238E27FC236}">
                          <a16:creationId xmlns:a16="http://schemas.microsoft.com/office/drawing/2014/main" id="{C5583B96-AA42-BE4A-8BE8-B2F2D33FD5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64080" y="5560941"/>
                      <a:ext cx="357166" cy="842968"/>
                      <a:chOff x="7064080" y="5560941"/>
                      <a:chExt cx="357166" cy="842968"/>
                    </a:xfrm>
                    <a:solidFill>
                      <a:srgbClr val="B0292E"/>
                    </a:solidFill>
                  </p:grpSpPr>
                  <p:sp>
                    <p:nvSpPr>
                      <p:cNvPr id="1959" name="Freeform: Shape 1958">
                        <a:extLst>
                          <a:ext uri="{FF2B5EF4-FFF2-40B4-BE49-F238E27FC236}">
                            <a16:creationId xmlns:a16="http://schemas.microsoft.com/office/drawing/2014/main" id="{B8EA0AD7-19D4-3959-639F-088442F4FE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5826" y="5928067"/>
                        <a:ext cx="139501" cy="107417"/>
                      </a:xfrm>
                      <a:custGeom>
                        <a:avLst/>
                        <a:gdLst>
                          <a:gd name="connsiteX0" fmla="*/ 28074 w 139501"/>
                          <a:gd name="connsiteY0" fmla="*/ 107417 h 107417"/>
                          <a:gd name="connsiteX1" fmla="*/ 86172 w 139501"/>
                          <a:gd name="connsiteY1" fmla="*/ 78042 h 107417"/>
                          <a:gd name="connsiteX2" fmla="*/ 139501 w 139501"/>
                          <a:gd name="connsiteY2" fmla="*/ 54304 h 107417"/>
                          <a:gd name="connsiteX3" fmla="*/ 117281 w 139501"/>
                          <a:gd name="connsiteY3" fmla="*/ 0 h 107417"/>
                          <a:gd name="connsiteX4" fmla="*/ 60375 w 139501"/>
                          <a:gd name="connsiteY4" fmla="*/ 25364 h 107417"/>
                          <a:gd name="connsiteX5" fmla="*/ 0 w 139501"/>
                          <a:gd name="connsiteY5" fmla="*/ 56039 h 107417"/>
                          <a:gd name="connsiteX6" fmla="*/ 27965 w 139501"/>
                          <a:gd name="connsiteY6" fmla="*/ 107417 h 107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9501" h="107417">
                            <a:moveTo>
                              <a:pt x="28074" y="107417"/>
                            </a:moveTo>
                            <a:cubicBezTo>
                              <a:pt x="100371" y="72081"/>
                              <a:pt x="72406" y="84546"/>
                              <a:pt x="86172" y="78042"/>
                            </a:cubicBezTo>
                            <a:cubicBezTo>
                              <a:pt x="97662" y="72623"/>
                              <a:pt x="128770" y="58532"/>
                              <a:pt x="139501" y="54304"/>
                            </a:cubicBezTo>
                            <a:lnTo>
                              <a:pt x="117281" y="0"/>
                            </a:lnTo>
                            <a:cubicBezTo>
                              <a:pt x="105466" y="4552"/>
                              <a:pt x="72406" y="19727"/>
                              <a:pt x="60375" y="25364"/>
                            </a:cubicBezTo>
                            <a:cubicBezTo>
                              <a:pt x="47367" y="31542"/>
                              <a:pt x="75116" y="19077"/>
                              <a:pt x="0" y="56039"/>
                            </a:cubicBezTo>
                            <a:lnTo>
                              <a:pt x="27965" y="10741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0" name="Freeform: Shape 1959">
                        <a:extLst>
                          <a:ext uri="{FF2B5EF4-FFF2-40B4-BE49-F238E27FC236}">
                            <a16:creationId xmlns:a16="http://schemas.microsoft.com/office/drawing/2014/main" id="{151AE40D-AE91-0F3E-131D-AFBFE69D91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8133" y="5836150"/>
                        <a:ext cx="149364" cy="112186"/>
                      </a:xfrm>
                      <a:custGeom>
                        <a:avLst/>
                        <a:gdLst>
                          <a:gd name="connsiteX0" fmla="*/ 28182 w 149364"/>
                          <a:gd name="connsiteY0" fmla="*/ 112186 h 112186"/>
                          <a:gd name="connsiteX1" fmla="*/ 91483 w 149364"/>
                          <a:gd name="connsiteY1" fmla="*/ 80319 h 112186"/>
                          <a:gd name="connsiteX2" fmla="*/ 149365 w 149364"/>
                          <a:gd name="connsiteY2" fmla="*/ 54088 h 112186"/>
                          <a:gd name="connsiteX3" fmla="*/ 127145 w 149364"/>
                          <a:gd name="connsiteY3" fmla="*/ 0 h 112186"/>
                          <a:gd name="connsiteX4" fmla="*/ 65469 w 149364"/>
                          <a:gd name="connsiteY4" fmla="*/ 27640 h 112186"/>
                          <a:gd name="connsiteX5" fmla="*/ 0 w 149364"/>
                          <a:gd name="connsiteY5" fmla="*/ 60700 h 112186"/>
                          <a:gd name="connsiteX6" fmla="*/ 28182 w 149364"/>
                          <a:gd name="connsiteY6" fmla="*/ 112186 h 1121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9364" h="112186">
                            <a:moveTo>
                              <a:pt x="28182" y="112186"/>
                            </a:moveTo>
                            <a:cubicBezTo>
                              <a:pt x="105249" y="74357"/>
                              <a:pt x="77826" y="86823"/>
                              <a:pt x="91483" y="80319"/>
                            </a:cubicBezTo>
                            <a:cubicBezTo>
                              <a:pt x="104057" y="74357"/>
                              <a:pt x="137767" y="58749"/>
                              <a:pt x="149365" y="54088"/>
                            </a:cubicBezTo>
                            <a:lnTo>
                              <a:pt x="127145" y="0"/>
                            </a:lnTo>
                            <a:cubicBezTo>
                              <a:pt x="114246" y="5094"/>
                              <a:pt x="78585" y="21462"/>
                              <a:pt x="65469" y="27640"/>
                            </a:cubicBezTo>
                            <a:lnTo>
                              <a:pt x="0" y="60700"/>
                            </a:lnTo>
                            <a:lnTo>
                              <a:pt x="28182" y="11218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1" name="Freeform: Shape 1960">
                        <a:extLst>
                          <a:ext uri="{FF2B5EF4-FFF2-40B4-BE49-F238E27FC236}">
                            <a16:creationId xmlns:a16="http://schemas.microsoft.com/office/drawing/2014/main" id="{887B114B-0ED6-EB6F-0E4B-AFE5EDB644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4080" y="5560941"/>
                        <a:ext cx="179498" cy="125952"/>
                      </a:xfrm>
                      <a:custGeom>
                        <a:avLst/>
                        <a:gdLst>
                          <a:gd name="connsiteX0" fmla="*/ 28399 w 179498"/>
                          <a:gd name="connsiteY0" fmla="*/ 125844 h 125952"/>
                          <a:gd name="connsiteX1" fmla="*/ 107634 w 179498"/>
                          <a:gd name="connsiteY1" fmla="*/ 86823 h 125952"/>
                          <a:gd name="connsiteX2" fmla="*/ 179498 w 179498"/>
                          <a:gd name="connsiteY2" fmla="*/ 53871 h 125952"/>
                          <a:gd name="connsiteX3" fmla="*/ 157061 w 179498"/>
                          <a:gd name="connsiteY3" fmla="*/ 0 h 125952"/>
                          <a:gd name="connsiteX4" fmla="*/ 81186 w 179498"/>
                          <a:gd name="connsiteY4" fmla="*/ 34469 h 125952"/>
                          <a:gd name="connsiteX5" fmla="*/ 0 w 179498"/>
                          <a:gd name="connsiteY5" fmla="*/ 74466 h 125952"/>
                          <a:gd name="connsiteX6" fmla="*/ 28399 w 179498"/>
                          <a:gd name="connsiteY6" fmla="*/ 125952 h 1259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9498" h="125952">
                            <a:moveTo>
                              <a:pt x="28399" y="125844"/>
                            </a:moveTo>
                            <a:lnTo>
                              <a:pt x="107634" y="86823"/>
                            </a:lnTo>
                            <a:lnTo>
                              <a:pt x="179498" y="53871"/>
                            </a:lnTo>
                            <a:lnTo>
                              <a:pt x="157061" y="0"/>
                            </a:lnTo>
                            <a:cubicBezTo>
                              <a:pt x="141344" y="6504"/>
                              <a:pt x="97336" y="26665"/>
                              <a:pt x="81186" y="34469"/>
                            </a:cubicBezTo>
                            <a:lnTo>
                              <a:pt x="0" y="74466"/>
                            </a:lnTo>
                            <a:lnTo>
                              <a:pt x="28399" y="1259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2" name="Freeform: Shape 1961">
                        <a:extLst>
                          <a:ext uri="{FF2B5EF4-FFF2-40B4-BE49-F238E27FC236}">
                            <a16:creationId xmlns:a16="http://schemas.microsoft.com/office/drawing/2014/main" id="{7C5EF8F6-3046-83EA-6230-5530C18FBE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12206" y="5652533"/>
                        <a:ext cx="169525" cy="121399"/>
                      </a:xfrm>
                      <a:custGeom>
                        <a:avLst/>
                        <a:gdLst>
                          <a:gd name="connsiteX0" fmla="*/ 28290 w 169525"/>
                          <a:gd name="connsiteY0" fmla="*/ 121400 h 121399"/>
                          <a:gd name="connsiteX1" fmla="*/ 102323 w 169525"/>
                          <a:gd name="connsiteY1" fmla="*/ 84763 h 121399"/>
                          <a:gd name="connsiteX2" fmla="*/ 169526 w 169525"/>
                          <a:gd name="connsiteY2" fmla="*/ 53980 h 121399"/>
                          <a:gd name="connsiteX3" fmla="*/ 147089 w 169525"/>
                          <a:gd name="connsiteY3" fmla="*/ 0 h 121399"/>
                          <a:gd name="connsiteX4" fmla="*/ 75983 w 169525"/>
                          <a:gd name="connsiteY4" fmla="*/ 32301 h 121399"/>
                          <a:gd name="connsiteX5" fmla="*/ 0 w 169525"/>
                          <a:gd name="connsiteY5" fmla="*/ 70021 h 121399"/>
                          <a:gd name="connsiteX6" fmla="*/ 28290 w 169525"/>
                          <a:gd name="connsiteY6" fmla="*/ 121400 h 1213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9525" h="121399">
                            <a:moveTo>
                              <a:pt x="28290" y="121400"/>
                            </a:moveTo>
                            <a:lnTo>
                              <a:pt x="102323" y="84763"/>
                            </a:lnTo>
                            <a:lnTo>
                              <a:pt x="169526" y="53980"/>
                            </a:lnTo>
                            <a:lnTo>
                              <a:pt x="147089" y="0"/>
                            </a:lnTo>
                            <a:cubicBezTo>
                              <a:pt x="132347" y="6070"/>
                              <a:pt x="91050" y="25039"/>
                              <a:pt x="75983" y="32301"/>
                            </a:cubicBezTo>
                            <a:lnTo>
                              <a:pt x="0" y="70021"/>
                            </a:lnTo>
                            <a:lnTo>
                              <a:pt x="28290" y="12140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3" name="Freeform: Shape 1962">
                        <a:extLst>
                          <a:ext uri="{FF2B5EF4-FFF2-40B4-BE49-F238E27FC236}">
                            <a16:creationId xmlns:a16="http://schemas.microsoft.com/office/drawing/2014/main" id="{E670987B-65AF-F5A5-F196-71843B97D4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60224" y="5744450"/>
                        <a:ext cx="159336" cy="116847"/>
                      </a:xfrm>
                      <a:custGeom>
                        <a:avLst/>
                        <a:gdLst>
                          <a:gd name="connsiteX0" fmla="*/ 28182 w 159336"/>
                          <a:gd name="connsiteY0" fmla="*/ 116739 h 116847"/>
                          <a:gd name="connsiteX1" fmla="*/ 96795 w 159336"/>
                          <a:gd name="connsiteY1" fmla="*/ 82487 h 116847"/>
                          <a:gd name="connsiteX2" fmla="*/ 159337 w 159336"/>
                          <a:gd name="connsiteY2" fmla="*/ 54088 h 116847"/>
                          <a:gd name="connsiteX3" fmla="*/ 137008 w 159336"/>
                          <a:gd name="connsiteY3" fmla="*/ 0 h 116847"/>
                          <a:gd name="connsiteX4" fmla="*/ 70672 w 159336"/>
                          <a:gd name="connsiteY4" fmla="*/ 30025 h 116847"/>
                          <a:gd name="connsiteX5" fmla="*/ 0 w 159336"/>
                          <a:gd name="connsiteY5" fmla="*/ 65361 h 116847"/>
                          <a:gd name="connsiteX6" fmla="*/ 28290 w 159336"/>
                          <a:gd name="connsiteY6" fmla="*/ 116847 h 1168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9336" h="116847">
                            <a:moveTo>
                              <a:pt x="28182" y="116739"/>
                            </a:moveTo>
                            <a:lnTo>
                              <a:pt x="96795" y="82487"/>
                            </a:lnTo>
                            <a:cubicBezTo>
                              <a:pt x="110344" y="75983"/>
                              <a:pt x="146764" y="59182"/>
                              <a:pt x="159337" y="54088"/>
                            </a:cubicBezTo>
                            <a:lnTo>
                              <a:pt x="137008" y="0"/>
                            </a:lnTo>
                            <a:cubicBezTo>
                              <a:pt x="123242" y="5636"/>
                              <a:pt x="84655" y="23304"/>
                              <a:pt x="70672" y="30025"/>
                            </a:cubicBezTo>
                            <a:lnTo>
                              <a:pt x="0" y="65361"/>
                            </a:lnTo>
                            <a:lnTo>
                              <a:pt x="28290" y="11684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4" name="Freeform: Shape 1963">
                        <a:extLst>
                          <a:ext uri="{FF2B5EF4-FFF2-40B4-BE49-F238E27FC236}">
                            <a16:creationId xmlns:a16="http://schemas.microsoft.com/office/drawing/2014/main" id="{A03C486F-2B60-279A-7017-88740361BA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87802" y="6235468"/>
                        <a:ext cx="101888" cy="70996"/>
                      </a:xfrm>
                      <a:custGeom>
                        <a:avLst/>
                        <a:gdLst>
                          <a:gd name="connsiteX0" fmla="*/ 0 w 101888"/>
                          <a:gd name="connsiteY0" fmla="*/ 58098 h 70996"/>
                          <a:gd name="connsiteX1" fmla="*/ 47584 w 101888"/>
                          <a:gd name="connsiteY1" fmla="*/ 62976 h 70996"/>
                          <a:gd name="connsiteX2" fmla="*/ 89641 w 101888"/>
                          <a:gd name="connsiteY2" fmla="*/ 70997 h 70996"/>
                          <a:gd name="connsiteX3" fmla="*/ 101889 w 101888"/>
                          <a:gd name="connsiteY3" fmla="*/ 13441 h 70996"/>
                          <a:gd name="connsiteX4" fmla="*/ 56147 w 101888"/>
                          <a:gd name="connsiteY4" fmla="*/ 4877 h 70996"/>
                          <a:gd name="connsiteX5" fmla="*/ 5853 w 101888"/>
                          <a:gd name="connsiteY5" fmla="*/ 0 h 70996"/>
                          <a:gd name="connsiteX6" fmla="*/ 108 w 101888"/>
                          <a:gd name="connsiteY6" fmla="*/ 58098 h 709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1888" h="70996">
                            <a:moveTo>
                              <a:pt x="0" y="58098"/>
                            </a:moveTo>
                            <a:cubicBezTo>
                              <a:pt x="61242" y="66119"/>
                              <a:pt x="33602" y="60700"/>
                              <a:pt x="47584" y="62976"/>
                            </a:cubicBezTo>
                            <a:cubicBezTo>
                              <a:pt x="56798" y="64493"/>
                              <a:pt x="81403" y="68937"/>
                              <a:pt x="89641" y="70997"/>
                            </a:cubicBezTo>
                            <a:lnTo>
                              <a:pt x="101889" y="13441"/>
                            </a:lnTo>
                            <a:cubicBezTo>
                              <a:pt x="92676" y="11056"/>
                              <a:pt x="65903" y="6395"/>
                              <a:pt x="56147" y="4877"/>
                            </a:cubicBezTo>
                            <a:cubicBezTo>
                              <a:pt x="42707" y="2818"/>
                              <a:pt x="71214" y="8237"/>
                              <a:pt x="5853" y="0"/>
                            </a:cubicBezTo>
                            <a:lnTo>
                              <a:pt x="108" y="5809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5" name="Freeform: Shape 1964">
                        <a:extLst>
                          <a:ext uri="{FF2B5EF4-FFF2-40B4-BE49-F238E27FC236}">
                            <a16:creationId xmlns:a16="http://schemas.microsoft.com/office/drawing/2014/main" id="{EBD27939-B01B-E146-80B4-2F8EF0E815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7288" y="6334322"/>
                        <a:ext cx="91374" cy="69587"/>
                      </a:xfrm>
                      <a:custGeom>
                        <a:avLst/>
                        <a:gdLst>
                          <a:gd name="connsiteX0" fmla="*/ 0 w 91374"/>
                          <a:gd name="connsiteY0" fmla="*/ 57990 h 69587"/>
                          <a:gd name="connsiteX1" fmla="*/ 41840 w 91374"/>
                          <a:gd name="connsiteY1" fmla="*/ 62000 h 69587"/>
                          <a:gd name="connsiteX2" fmla="*/ 78693 w 91374"/>
                          <a:gd name="connsiteY2" fmla="*/ 69588 h 69587"/>
                          <a:gd name="connsiteX3" fmla="*/ 91375 w 91374"/>
                          <a:gd name="connsiteY3" fmla="*/ 12356 h 69587"/>
                          <a:gd name="connsiteX4" fmla="*/ 50944 w 91374"/>
                          <a:gd name="connsiteY4" fmla="*/ 4119 h 69587"/>
                          <a:gd name="connsiteX5" fmla="*/ 6287 w 91374"/>
                          <a:gd name="connsiteY5" fmla="*/ 0 h 69587"/>
                          <a:gd name="connsiteX6" fmla="*/ 0 w 91374"/>
                          <a:gd name="connsiteY6" fmla="*/ 58098 h 695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1374" h="69587">
                            <a:moveTo>
                              <a:pt x="0" y="57990"/>
                            </a:moveTo>
                            <a:cubicBezTo>
                              <a:pt x="54413" y="65360"/>
                              <a:pt x="28724" y="59832"/>
                              <a:pt x="41840" y="62000"/>
                            </a:cubicBezTo>
                            <a:cubicBezTo>
                              <a:pt x="49861" y="63409"/>
                              <a:pt x="71539" y="67637"/>
                              <a:pt x="78693" y="69588"/>
                            </a:cubicBezTo>
                            <a:lnTo>
                              <a:pt x="91375" y="12356"/>
                            </a:lnTo>
                            <a:cubicBezTo>
                              <a:pt x="83354" y="10080"/>
                              <a:pt x="59616" y="5527"/>
                              <a:pt x="50944" y="4119"/>
                            </a:cubicBezTo>
                            <a:cubicBezTo>
                              <a:pt x="38263" y="2059"/>
                              <a:pt x="64927" y="7695"/>
                              <a:pt x="6287" y="0"/>
                            </a:cubicBezTo>
                            <a:lnTo>
                              <a:pt x="0" y="5809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6" name="Freeform: Shape 1965">
                        <a:extLst>
                          <a:ext uri="{FF2B5EF4-FFF2-40B4-BE49-F238E27FC236}">
                            <a16:creationId xmlns:a16="http://schemas.microsoft.com/office/drawing/2014/main" id="{4DCBC966-4D51-6187-8F21-6814E48BFD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97340" y="6137481"/>
                        <a:ext cx="111861" cy="71213"/>
                      </a:xfrm>
                      <a:custGeom>
                        <a:avLst/>
                        <a:gdLst>
                          <a:gd name="connsiteX0" fmla="*/ 0 w 111861"/>
                          <a:gd name="connsiteY0" fmla="*/ 57556 h 71213"/>
                          <a:gd name="connsiteX1" fmla="*/ 53329 w 111861"/>
                          <a:gd name="connsiteY1" fmla="*/ 62976 h 71213"/>
                          <a:gd name="connsiteX2" fmla="*/ 100588 w 111861"/>
                          <a:gd name="connsiteY2" fmla="*/ 71214 h 71213"/>
                          <a:gd name="connsiteX3" fmla="*/ 111861 w 111861"/>
                          <a:gd name="connsiteY3" fmla="*/ 12899 h 71213"/>
                          <a:gd name="connsiteX4" fmla="*/ 60700 w 111861"/>
                          <a:gd name="connsiteY4" fmla="*/ 4769 h 71213"/>
                          <a:gd name="connsiteX5" fmla="*/ 4661 w 111861"/>
                          <a:gd name="connsiteY5" fmla="*/ 0 h 71213"/>
                          <a:gd name="connsiteX6" fmla="*/ 0 w 111861"/>
                          <a:gd name="connsiteY6" fmla="*/ 57665 h 712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1861" h="71213">
                            <a:moveTo>
                              <a:pt x="0" y="57556"/>
                            </a:moveTo>
                            <a:cubicBezTo>
                              <a:pt x="67854" y="66011"/>
                              <a:pt x="38696" y="60808"/>
                              <a:pt x="53329" y="62976"/>
                            </a:cubicBezTo>
                            <a:cubicBezTo>
                              <a:pt x="63626" y="64494"/>
                              <a:pt x="91375" y="69046"/>
                              <a:pt x="100588" y="71214"/>
                            </a:cubicBezTo>
                            <a:lnTo>
                              <a:pt x="111861" y="12899"/>
                            </a:lnTo>
                            <a:cubicBezTo>
                              <a:pt x="101564" y="10623"/>
                              <a:pt x="71647" y="6178"/>
                              <a:pt x="60700" y="4769"/>
                            </a:cubicBezTo>
                            <a:cubicBezTo>
                              <a:pt x="46717" y="2927"/>
                              <a:pt x="76525" y="7805"/>
                              <a:pt x="4661" y="0"/>
                            </a:cubicBezTo>
                            <a:lnTo>
                              <a:pt x="0" y="5766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7" name="Freeform: Shape 1966">
                        <a:extLst>
                          <a:ext uri="{FF2B5EF4-FFF2-40B4-BE49-F238E27FC236}">
                            <a16:creationId xmlns:a16="http://schemas.microsoft.com/office/drawing/2014/main" id="{E7AB70E8-BBDA-2C66-22E7-772B0F6F38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03085" y="6020959"/>
                        <a:ext cx="118160" cy="87581"/>
                      </a:xfrm>
                      <a:custGeom>
                        <a:avLst/>
                        <a:gdLst>
                          <a:gd name="connsiteX0" fmla="*/ 1301 w 118160"/>
                          <a:gd name="connsiteY0" fmla="*/ 76959 h 87581"/>
                          <a:gd name="connsiteX1" fmla="*/ 60483 w 118160"/>
                          <a:gd name="connsiteY1" fmla="*/ 80970 h 87581"/>
                          <a:gd name="connsiteX2" fmla="*/ 113270 w 118160"/>
                          <a:gd name="connsiteY2" fmla="*/ 87581 h 87581"/>
                          <a:gd name="connsiteX3" fmla="*/ 117389 w 118160"/>
                          <a:gd name="connsiteY3" fmla="*/ 55064 h 87581"/>
                          <a:gd name="connsiteX4" fmla="*/ 118039 w 118160"/>
                          <a:gd name="connsiteY4" fmla="*/ 44875 h 87581"/>
                          <a:gd name="connsiteX5" fmla="*/ 116197 w 118160"/>
                          <a:gd name="connsiteY5" fmla="*/ 24280 h 87581"/>
                          <a:gd name="connsiteX6" fmla="*/ 115980 w 118160"/>
                          <a:gd name="connsiteY6" fmla="*/ 22437 h 87581"/>
                          <a:gd name="connsiteX7" fmla="*/ 113162 w 118160"/>
                          <a:gd name="connsiteY7" fmla="*/ 13658 h 87581"/>
                          <a:gd name="connsiteX8" fmla="*/ 112511 w 118160"/>
                          <a:gd name="connsiteY8" fmla="*/ 11815 h 87581"/>
                          <a:gd name="connsiteX9" fmla="*/ 110886 w 118160"/>
                          <a:gd name="connsiteY9" fmla="*/ 7479 h 87581"/>
                          <a:gd name="connsiteX10" fmla="*/ 107959 w 118160"/>
                          <a:gd name="connsiteY10" fmla="*/ 0 h 87581"/>
                          <a:gd name="connsiteX11" fmla="*/ 55389 w 118160"/>
                          <a:gd name="connsiteY11" fmla="*/ 22329 h 87581"/>
                          <a:gd name="connsiteX12" fmla="*/ 0 w 118160"/>
                          <a:gd name="connsiteY12" fmla="*/ 49969 h 87581"/>
                          <a:gd name="connsiteX13" fmla="*/ 3143 w 118160"/>
                          <a:gd name="connsiteY13" fmla="*/ 55822 h 87581"/>
                          <a:gd name="connsiteX14" fmla="*/ 4119 w 118160"/>
                          <a:gd name="connsiteY14" fmla="*/ 57665 h 87581"/>
                          <a:gd name="connsiteX15" fmla="*/ 4119 w 118160"/>
                          <a:gd name="connsiteY15" fmla="*/ 57448 h 87581"/>
                          <a:gd name="connsiteX16" fmla="*/ 4119 w 118160"/>
                          <a:gd name="connsiteY16" fmla="*/ 57448 h 87581"/>
                          <a:gd name="connsiteX17" fmla="*/ 1843 w 118160"/>
                          <a:gd name="connsiteY17" fmla="*/ 50403 h 87581"/>
                          <a:gd name="connsiteX18" fmla="*/ 1843 w 118160"/>
                          <a:gd name="connsiteY18" fmla="*/ 50403 h 87581"/>
                          <a:gd name="connsiteX19" fmla="*/ 1843 w 118160"/>
                          <a:gd name="connsiteY19" fmla="*/ 50619 h 87581"/>
                          <a:gd name="connsiteX20" fmla="*/ 1843 w 118160"/>
                          <a:gd name="connsiteY20" fmla="*/ 51053 h 87581"/>
                          <a:gd name="connsiteX21" fmla="*/ 2385 w 118160"/>
                          <a:gd name="connsiteY21" fmla="*/ 52896 h 87581"/>
                          <a:gd name="connsiteX22" fmla="*/ 1517 w 118160"/>
                          <a:gd name="connsiteY22" fmla="*/ 46609 h 87581"/>
                          <a:gd name="connsiteX23" fmla="*/ 1843 w 118160"/>
                          <a:gd name="connsiteY23" fmla="*/ 51161 h 87581"/>
                          <a:gd name="connsiteX24" fmla="*/ 1301 w 118160"/>
                          <a:gd name="connsiteY24" fmla="*/ 76959 h 875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118160" h="87581">
                            <a:moveTo>
                              <a:pt x="1301" y="76959"/>
                            </a:moveTo>
                            <a:cubicBezTo>
                              <a:pt x="75766" y="83354"/>
                              <a:pt x="45525" y="79452"/>
                              <a:pt x="60483" y="80970"/>
                            </a:cubicBezTo>
                            <a:cubicBezTo>
                              <a:pt x="72081" y="82053"/>
                              <a:pt x="102973" y="85739"/>
                              <a:pt x="113270" y="87581"/>
                            </a:cubicBezTo>
                            <a:cubicBezTo>
                              <a:pt x="114788" y="77175"/>
                              <a:pt x="116413" y="67204"/>
                              <a:pt x="117389" y="55064"/>
                            </a:cubicBezTo>
                            <a:lnTo>
                              <a:pt x="118039" y="44875"/>
                            </a:lnTo>
                            <a:cubicBezTo>
                              <a:pt x="118690" y="41948"/>
                              <a:pt x="116522" y="25039"/>
                              <a:pt x="116197" y="24280"/>
                            </a:cubicBezTo>
                            <a:lnTo>
                              <a:pt x="115980" y="22437"/>
                            </a:lnTo>
                            <a:lnTo>
                              <a:pt x="113162" y="13658"/>
                            </a:lnTo>
                            <a:lnTo>
                              <a:pt x="112511" y="11815"/>
                            </a:lnTo>
                            <a:lnTo>
                              <a:pt x="110886" y="7479"/>
                            </a:lnTo>
                            <a:lnTo>
                              <a:pt x="107959" y="0"/>
                            </a:lnTo>
                            <a:cubicBezTo>
                              <a:pt x="97011" y="3902"/>
                              <a:pt x="66445" y="17235"/>
                              <a:pt x="55389" y="22329"/>
                            </a:cubicBezTo>
                            <a:cubicBezTo>
                              <a:pt x="42381" y="28291"/>
                              <a:pt x="70563" y="16259"/>
                              <a:pt x="0" y="49969"/>
                            </a:cubicBezTo>
                            <a:lnTo>
                              <a:pt x="3143" y="55822"/>
                            </a:lnTo>
                            <a:lnTo>
                              <a:pt x="4119" y="57665"/>
                            </a:lnTo>
                            <a:lnTo>
                              <a:pt x="4119" y="57448"/>
                            </a:lnTo>
                            <a:lnTo>
                              <a:pt x="4119" y="57448"/>
                            </a:lnTo>
                            <a:lnTo>
                              <a:pt x="1843" y="50403"/>
                            </a:lnTo>
                            <a:lnTo>
                              <a:pt x="1843" y="50403"/>
                            </a:lnTo>
                            <a:cubicBezTo>
                              <a:pt x="1843" y="50403"/>
                              <a:pt x="1843" y="50619"/>
                              <a:pt x="1843" y="50619"/>
                            </a:cubicBezTo>
                            <a:lnTo>
                              <a:pt x="1843" y="51053"/>
                            </a:lnTo>
                            <a:cubicBezTo>
                              <a:pt x="1843" y="51053"/>
                              <a:pt x="2385" y="52896"/>
                              <a:pt x="2385" y="52896"/>
                            </a:cubicBezTo>
                            <a:cubicBezTo>
                              <a:pt x="2059" y="54413"/>
                              <a:pt x="975" y="42599"/>
                              <a:pt x="1517" y="46609"/>
                            </a:cubicBezTo>
                            <a:lnTo>
                              <a:pt x="1843" y="51161"/>
                            </a:lnTo>
                            <a:cubicBezTo>
                              <a:pt x="2059" y="58532"/>
                              <a:pt x="1734" y="67962"/>
                              <a:pt x="1301" y="76959"/>
                            </a:cubicBez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38" name="Graphic 1426">
                      <a:extLst>
                        <a:ext uri="{FF2B5EF4-FFF2-40B4-BE49-F238E27FC236}">
                          <a16:creationId xmlns:a16="http://schemas.microsoft.com/office/drawing/2014/main" id="{A34EF47B-93AD-E970-66FF-A8C6F8D8FE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5761" y="5524630"/>
                      <a:ext cx="322034" cy="909955"/>
                      <a:chOff x="7045761" y="5524630"/>
                      <a:chExt cx="322034" cy="909955"/>
                    </a:xfrm>
                  </p:grpSpPr>
                  <p:sp>
                    <p:nvSpPr>
                      <p:cNvPr id="1939" name="Freeform: Shape 1938">
                        <a:extLst>
                          <a:ext uri="{FF2B5EF4-FFF2-40B4-BE49-F238E27FC236}">
                            <a16:creationId xmlns:a16="http://schemas.microsoft.com/office/drawing/2014/main" id="{BDC640EF-209F-5F5C-CE65-2DFA72FE2A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5761" y="5524630"/>
                        <a:ext cx="174837" cy="110668"/>
                      </a:xfrm>
                      <a:custGeom>
                        <a:avLst/>
                        <a:gdLst>
                          <a:gd name="connsiteX0" fmla="*/ 0 w 174837"/>
                          <a:gd name="connsiteY0" fmla="*/ 77392 h 110668"/>
                          <a:gd name="connsiteX1" fmla="*/ 18427 w 174837"/>
                          <a:gd name="connsiteY1" fmla="*/ 110669 h 110668"/>
                          <a:gd name="connsiteX2" fmla="*/ 99613 w 174837"/>
                          <a:gd name="connsiteY2" fmla="*/ 70672 h 110668"/>
                          <a:gd name="connsiteX3" fmla="*/ 117389 w 174837"/>
                          <a:gd name="connsiteY3" fmla="*/ 62326 h 110668"/>
                          <a:gd name="connsiteX4" fmla="*/ 174837 w 174837"/>
                          <a:gd name="connsiteY4" fmla="*/ 34469 h 110668"/>
                          <a:gd name="connsiteX5" fmla="*/ 160529 w 174837"/>
                          <a:gd name="connsiteY5" fmla="*/ 0 h 110668"/>
                          <a:gd name="connsiteX6" fmla="*/ 108 w 174837"/>
                          <a:gd name="connsiteY6" fmla="*/ 77392 h 110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4837" h="110668">
                            <a:moveTo>
                              <a:pt x="0" y="77392"/>
                            </a:moveTo>
                            <a:lnTo>
                              <a:pt x="18427" y="110669"/>
                            </a:lnTo>
                            <a:lnTo>
                              <a:pt x="99613" y="70672"/>
                            </a:lnTo>
                            <a:lnTo>
                              <a:pt x="117389" y="62326"/>
                            </a:lnTo>
                            <a:cubicBezTo>
                              <a:pt x="131155" y="43465"/>
                              <a:pt x="164323" y="32951"/>
                              <a:pt x="174837" y="34469"/>
                            </a:cubicBezTo>
                            <a:lnTo>
                              <a:pt x="160529" y="0"/>
                            </a:lnTo>
                            <a:lnTo>
                              <a:pt x="108" y="7739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0" name="Freeform: Shape 1939">
                        <a:extLst>
                          <a:ext uri="{FF2B5EF4-FFF2-40B4-BE49-F238E27FC236}">
                            <a16:creationId xmlns:a16="http://schemas.microsoft.com/office/drawing/2014/main" id="{C40E224E-B7B3-E089-85DA-5177E32466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2478" y="5648522"/>
                        <a:ext cx="92675" cy="73923"/>
                      </a:xfrm>
                      <a:custGeom>
                        <a:avLst/>
                        <a:gdLst>
                          <a:gd name="connsiteX0" fmla="*/ 77501 w 92675"/>
                          <a:gd name="connsiteY0" fmla="*/ 0 h 73923"/>
                          <a:gd name="connsiteX1" fmla="*/ 0 w 92675"/>
                          <a:gd name="connsiteY1" fmla="*/ 38263 h 73923"/>
                          <a:gd name="connsiteX2" fmla="*/ 19619 w 92675"/>
                          <a:gd name="connsiteY2" fmla="*/ 73924 h 73923"/>
                          <a:gd name="connsiteX3" fmla="*/ 92676 w 92675"/>
                          <a:gd name="connsiteY3" fmla="*/ 37829 h 73923"/>
                          <a:gd name="connsiteX4" fmla="*/ 77501 w 92675"/>
                          <a:gd name="connsiteY4" fmla="*/ 0 h 73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2675" h="73923">
                            <a:moveTo>
                              <a:pt x="77501" y="0"/>
                            </a:moveTo>
                            <a:lnTo>
                              <a:pt x="0" y="38263"/>
                            </a:lnTo>
                            <a:lnTo>
                              <a:pt x="19619" y="73924"/>
                            </a:lnTo>
                            <a:lnTo>
                              <a:pt x="92676" y="37829"/>
                            </a:lnTo>
                            <a:lnTo>
                              <a:pt x="7750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1" name="Freeform: Shape 1940">
                        <a:extLst>
                          <a:ext uri="{FF2B5EF4-FFF2-40B4-BE49-F238E27FC236}">
                            <a16:creationId xmlns:a16="http://schemas.microsoft.com/office/drawing/2014/main" id="{2A8187AE-49BC-780C-3B61-FD7B3890A0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0496" y="5740222"/>
                        <a:ext cx="84762" cy="69479"/>
                      </a:xfrm>
                      <a:custGeom>
                        <a:avLst/>
                        <a:gdLst>
                          <a:gd name="connsiteX0" fmla="*/ 68071 w 84762"/>
                          <a:gd name="connsiteY0" fmla="*/ 0 h 69479"/>
                          <a:gd name="connsiteX1" fmla="*/ 0 w 84762"/>
                          <a:gd name="connsiteY1" fmla="*/ 33710 h 69479"/>
                          <a:gd name="connsiteX2" fmla="*/ 19727 w 84762"/>
                          <a:gd name="connsiteY2" fmla="*/ 69480 h 69479"/>
                          <a:gd name="connsiteX3" fmla="*/ 84763 w 84762"/>
                          <a:gd name="connsiteY3" fmla="*/ 37070 h 69479"/>
                          <a:gd name="connsiteX4" fmla="*/ 68071 w 84762"/>
                          <a:gd name="connsiteY4" fmla="*/ 0 h 694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762" h="69479">
                            <a:moveTo>
                              <a:pt x="68071" y="0"/>
                            </a:moveTo>
                            <a:lnTo>
                              <a:pt x="0" y="33710"/>
                            </a:lnTo>
                            <a:lnTo>
                              <a:pt x="19727" y="69480"/>
                            </a:lnTo>
                            <a:lnTo>
                              <a:pt x="84763" y="37070"/>
                            </a:lnTo>
                            <a:lnTo>
                              <a:pt x="6807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2" name="Freeform: Shape 1941">
                        <a:extLst>
                          <a:ext uri="{FF2B5EF4-FFF2-40B4-BE49-F238E27FC236}">
                            <a16:creationId xmlns:a16="http://schemas.microsoft.com/office/drawing/2014/main" id="{56ABB08B-F87D-F293-C56B-CAB2D23E58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01893" y="6098026"/>
                        <a:ext cx="54087" cy="44007"/>
                      </a:xfrm>
                      <a:custGeom>
                        <a:avLst/>
                        <a:gdLst>
                          <a:gd name="connsiteX0" fmla="*/ 54088 w 54087"/>
                          <a:gd name="connsiteY0" fmla="*/ 3794 h 44007"/>
                          <a:gd name="connsiteX1" fmla="*/ 2385 w 54087"/>
                          <a:gd name="connsiteY1" fmla="*/ 0 h 44007"/>
                          <a:gd name="connsiteX2" fmla="*/ 0 w 54087"/>
                          <a:gd name="connsiteY2" fmla="*/ 39455 h 44007"/>
                          <a:gd name="connsiteX3" fmla="*/ 48993 w 54087"/>
                          <a:gd name="connsiteY3" fmla="*/ 44007 h 44007"/>
                          <a:gd name="connsiteX4" fmla="*/ 53979 w 54087"/>
                          <a:gd name="connsiteY4" fmla="*/ 3794 h 440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087" h="44007">
                            <a:moveTo>
                              <a:pt x="54088" y="3794"/>
                            </a:moveTo>
                            <a:cubicBezTo>
                              <a:pt x="50294" y="3794"/>
                              <a:pt x="38913" y="3144"/>
                              <a:pt x="2385" y="0"/>
                            </a:cubicBezTo>
                            <a:lnTo>
                              <a:pt x="0" y="39455"/>
                            </a:lnTo>
                            <a:cubicBezTo>
                              <a:pt x="34035" y="43141"/>
                              <a:pt x="45200" y="44007"/>
                              <a:pt x="48993" y="44007"/>
                            </a:cubicBezTo>
                            <a:lnTo>
                              <a:pt x="53979" y="379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3" name="Freeform: Shape 1942">
                        <a:extLst>
                          <a:ext uri="{FF2B5EF4-FFF2-40B4-BE49-F238E27FC236}">
                            <a16:creationId xmlns:a16="http://schemas.microsoft.com/office/drawing/2014/main" id="{B939D69B-B755-A36C-B9D8-B92A7198BB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88406" y="5830513"/>
                        <a:ext cx="78801" cy="66336"/>
                      </a:xfrm>
                      <a:custGeom>
                        <a:avLst/>
                        <a:gdLst>
                          <a:gd name="connsiteX0" fmla="*/ 61567 w 78801"/>
                          <a:gd name="connsiteY0" fmla="*/ 0 h 66336"/>
                          <a:gd name="connsiteX1" fmla="*/ 0 w 78801"/>
                          <a:gd name="connsiteY1" fmla="*/ 30675 h 66336"/>
                          <a:gd name="connsiteX2" fmla="*/ 19727 w 78801"/>
                          <a:gd name="connsiteY2" fmla="*/ 66336 h 66336"/>
                          <a:gd name="connsiteX3" fmla="*/ 78801 w 78801"/>
                          <a:gd name="connsiteY3" fmla="*/ 36853 h 66336"/>
                          <a:gd name="connsiteX4" fmla="*/ 61567 w 78801"/>
                          <a:gd name="connsiteY4" fmla="*/ 0 h 663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801" h="66336">
                            <a:moveTo>
                              <a:pt x="61567" y="0"/>
                            </a:moveTo>
                            <a:lnTo>
                              <a:pt x="0" y="30675"/>
                            </a:lnTo>
                            <a:lnTo>
                              <a:pt x="19727" y="66336"/>
                            </a:lnTo>
                            <a:lnTo>
                              <a:pt x="78801" y="36853"/>
                            </a:lnTo>
                            <a:lnTo>
                              <a:pt x="61567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4" name="Freeform: Shape 1943">
                        <a:extLst>
                          <a:ext uri="{FF2B5EF4-FFF2-40B4-BE49-F238E27FC236}">
                            <a16:creationId xmlns:a16="http://schemas.microsoft.com/office/drawing/2014/main" id="{31999C8A-9D4D-2EAE-75E3-1E057B275F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36315" y="5920371"/>
                        <a:ext cx="73490" cy="63843"/>
                      </a:xfrm>
                      <a:custGeom>
                        <a:avLst/>
                        <a:gdLst>
                          <a:gd name="connsiteX0" fmla="*/ 56039 w 73490"/>
                          <a:gd name="connsiteY0" fmla="*/ 0 h 63843"/>
                          <a:gd name="connsiteX1" fmla="*/ 0 w 73490"/>
                          <a:gd name="connsiteY1" fmla="*/ 27965 h 63843"/>
                          <a:gd name="connsiteX2" fmla="*/ 19511 w 73490"/>
                          <a:gd name="connsiteY2" fmla="*/ 63843 h 63843"/>
                          <a:gd name="connsiteX3" fmla="*/ 73490 w 73490"/>
                          <a:gd name="connsiteY3" fmla="*/ 36637 h 63843"/>
                          <a:gd name="connsiteX4" fmla="*/ 56039 w 73490"/>
                          <a:gd name="connsiteY4" fmla="*/ 0 h 638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3490" h="63843">
                            <a:moveTo>
                              <a:pt x="56039" y="0"/>
                            </a:moveTo>
                            <a:lnTo>
                              <a:pt x="0" y="27965"/>
                            </a:lnTo>
                            <a:lnTo>
                              <a:pt x="19511" y="63843"/>
                            </a:lnTo>
                            <a:lnTo>
                              <a:pt x="73490" y="36637"/>
                            </a:lnTo>
                            <a:lnTo>
                              <a:pt x="5603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5" name="Freeform: Shape 1944">
                        <a:extLst>
                          <a:ext uri="{FF2B5EF4-FFF2-40B4-BE49-F238E27FC236}">
                            <a16:creationId xmlns:a16="http://schemas.microsoft.com/office/drawing/2014/main" id="{DDB2B126-FB98-3754-0ED0-603D19DEAD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93655" y="6195037"/>
                        <a:ext cx="49968" cy="45292"/>
                      </a:xfrm>
                      <a:custGeom>
                        <a:avLst/>
                        <a:gdLst>
                          <a:gd name="connsiteX0" fmla="*/ 49969 w 49968"/>
                          <a:gd name="connsiteY0" fmla="*/ 4986 h 45292"/>
                          <a:gd name="connsiteX1" fmla="*/ 3685 w 49968"/>
                          <a:gd name="connsiteY1" fmla="*/ 0 h 45292"/>
                          <a:gd name="connsiteX2" fmla="*/ 0 w 49968"/>
                          <a:gd name="connsiteY2" fmla="*/ 40539 h 45292"/>
                          <a:gd name="connsiteX3" fmla="*/ 47368 w 49968"/>
                          <a:gd name="connsiteY3" fmla="*/ 44983 h 45292"/>
                          <a:gd name="connsiteX4" fmla="*/ 49969 w 49968"/>
                          <a:gd name="connsiteY4" fmla="*/ 5095 h 452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968" h="45292">
                            <a:moveTo>
                              <a:pt x="49969" y="4986"/>
                            </a:moveTo>
                            <a:cubicBezTo>
                              <a:pt x="46609" y="4986"/>
                              <a:pt x="36528" y="4010"/>
                              <a:pt x="3685" y="0"/>
                            </a:cubicBezTo>
                            <a:lnTo>
                              <a:pt x="0" y="40539"/>
                            </a:lnTo>
                            <a:cubicBezTo>
                              <a:pt x="58424" y="47910"/>
                              <a:pt x="41948" y="44333"/>
                              <a:pt x="47368" y="44983"/>
                            </a:cubicBezTo>
                            <a:cubicBezTo>
                              <a:pt x="47909" y="32084"/>
                              <a:pt x="48668" y="18752"/>
                              <a:pt x="49969" y="5095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6" name="Freeform: Shape 1945">
                        <a:extLst>
                          <a:ext uri="{FF2B5EF4-FFF2-40B4-BE49-F238E27FC236}">
                            <a16:creationId xmlns:a16="http://schemas.microsoft.com/office/drawing/2014/main" id="{758EDFF6-1477-9347-270C-360E86B581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83900" y="6010011"/>
                        <a:ext cx="68287" cy="60916"/>
                      </a:xfrm>
                      <a:custGeom>
                        <a:avLst/>
                        <a:gdLst>
                          <a:gd name="connsiteX0" fmla="*/ 51053 w 68287"/>
                          <a:gd name="connsiteY0" fmla="*/ 0 h 60916"/>
                          <a:gd name="connsiteX1" fmla="*/ 0 w 68287"/>
                          <a:gd name="connsiteY1" fmla="*/ 25472 h 60916"/>
                          <a:gd name="connsiteX2" fmla="*/ 18969 w 68287"/>
                          <a:gd name="connsiteY2" fmla="*/ 60917 h 60916"/>
                          <a:gd name="connsiteX3" fmla="*/ 68287 w 68287"/>
                          <a:gd name="connsiteY3" fmla="*/ 36745 h 60916"/>
                          <a:gd name="connsiteX4" fmla="*/ 51053 w 68287"/>
                          <a:gd name="connsiteY4" fmla="*/ 0 h 60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8287" h="60916">
                            <a:moveTo>
                              <a:pt x="51053" y="0"/>
                            </a:moveTo>
                            <a:lnTo>
                              <a:pt x="0" y="25472"/>
                            </a:lnTo>
                            <a:lnTo>
                              <a:pt x="18969" y="60917"/>
                            </a:lnTo>
                            <a:cubicBezTo>
                              <a:pt x="54305" y="44007"/>
                              <a:pt x="64927" y="38588"/>
                              <a:pt x="68287" y="36745"/>
                            </a:cubicBezTo>
                            <a:lnTo>
                              <a:pt x="5105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7" name="Freeform: Shape 1946">
                        <a:extLst>
                          <a:ext uri="{FF2B5EF4-FFF2-40B4-BE49-F238E27FC236}">
                            <a16:creationId xmlns:a16="http://schemas.microsoft.com/office/drawing/2014/main" id="{6B61543A-1ECE-3EDA-54EB-CCDB6765E0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73928" y="6392203"/>
                        <a:ext cx="82053" cy="42381"/>
                      </a:xfrm>
                      <a:custGeom>
                        <a:avLst/>
                        <a:gdLst>
                          <a:gd name="connsiteX0" fmla="*/ 75116 w 82053"/>
                          <a:gd name="connsiteY0" fmla="*/ 42382 h 42381"/>
                          <a:gd name="connsiteX1" fmla="*/ 82053 w 82053"/>
                          <a:gd name="connsiteY1" fmla="*/ 11598 h 42381"/>
                          <a:gd name="connsiteX2" fmla="*/ 45200 w 82053"/>
                          <a:gd name="connsiteY2" fmla="*/ 4010 h 42381"/>
                          <a:gd name="connsiteX3" fmla="*/ 3360 w 82053"/>
                          <a:gd name="connsiteY3" fmla="*/ 0 h 42381"/>
                          <a:gd name="connsiteX4" fmla="*/ 0 w 82053"/>
                          <a:gd name="connsiteY4" fmla="*/ 29375 h 42381"/>
                          <a:gd name="connsiteX5" fmla="*/ 75116 w 82053"/>
                          <a:gd name="connsiteY5" fmla="*/ 42273 h 423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2053" h="42381">
                            <a:moveTo>
                              <a:pt x="75116" y="42382"/>
                            </a:moveTo>
                            <a:lnTo>
                              <a:pt x="82053" y="11598"/>
                            </a:lnTo>
                            <a:cubicBezTo>
                              <a:pt x="74899" y="9647"/>
                              <a:pt x="53329" y="5420"/>
                              <a:pt x="45200" y="4010"/>
                            </a:cubicBezTo>
                            <a:cubicBezTo>
                              <a:pt x="32084" y="1842"/>
                              <a:pt x="57773" y="7371"/>
                              <a:pt x="3360" y="0"/>
                            </a:cubicBezTo>
                            <a:lnTo>
                              <a:pt x="0" y="29375"/>
                            </a:lnTo>
                            <a:lnTo>
                              <a:pt x="75116" y="422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8" name="Freeform: Shape 1947">
                        <a:extLst>
                          <a:ext uri="{FF2B5EF4-FFF2-40B4-BE49-F238E27FC236}">
                            <a16:creationId xmlns:a16="http://schemas.microsoft.com/office/drawing/2014/main" id="{96D8E9AE-DBA4-BF62-016C-1C457D64CF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83574" y="6293458"/>
                        <a:ext cx="75007" cy="50727"/>
                      </a:xfrm>
                      <a:custGeom>
                        <a:avLst/>
                        <a:gdLst>
                          <a:gd name="connsiteX0" fmla="*/ 44658 w 75007"/>
                          <a:gd name="connsiteY0" fmla="*/ 44875 h 50727"/>
                          <a:gd name="connsiteX1" fmla="*/ 75008 w 75007"/>
                          <a:gd name="connsiteY1" fmla="*/ 50728 h 50727"/>
                          <a:gd name="connsiteX2" fmla="*/ 64927 w 75007"/>
                          <a:gd name="connsiteY2" fmla="*/ 43249 h 50727"/>
                          <a:gd name="connsiteX3" fmla="*/ 58315 w 75007"/>
                          <a:gd name="connsiteY3" fmla="*/ 5961 h 50727"/>
                          <a:gd name="connsiteX4" fmla="*/ 51812 w 75007"/>
                          <a:gd name="connsiteY4" fmla="*/ 4878 h 50727"/>
                          <a:gd name="connsiteX5" fmla="*/ 4227 w 75007"/>
                          <a:gd name="connsiteY5" fmla="*/ 0 h 50727"/>
                          <a:gd name="connsiteX6" fmla="*/ 0 w 75007"/>
                          <a:gd name="connsiteY6" fmla="*/ 40647 h 50727"/>
                          <a:gd name="connsiteX7" fmla="*/ 44658 w 75007"/>
                          <a:gd name="connsiteY7" fmla="*/ 44766 h 507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5007" h="50727">
                            <a:moveTo>
                              <a:pt x="44658" y="44875"/>
                            </a:moveTo>
                            <a:lnTo>
                              <a:pt x="75008" y="50728"/>
                            </a:lnTo>
                            <a:cubicBezTo>
                              <a:pt x="70455" y="48018"/>
                              <a:pt x="65686" y="45416"/>
                              <a:pt x="64927" y="43249"/>
                            </a:cubicBezTo>
                            <a:cubicBezTo>
                              <a:pt x="61675" y="33168"/>
                              <a:pt x="59616" y="20486"/>
                              <a:pt x="58315" y="5961"/>
                            </a:cubicBezTo>
                            <a:lnTo>
                              <a:pt x="51812" y="4878"/>
                            </a:lnTo>
                            <a:cubicBezTo>
                              <a:pt x="37829" y="2601"/>
                              <a:pt x="65469" y="8129"/>
                              <a:pt x="4227" y="0"/>
                            </a:cubicBezTo>
                            <a:lnTo>
                              <a:pt x="0" y="40647"/>
                            </a:lnTo>
                            <a:cubicBezTo>
                              <a:pt x="58640" y="48343"/>
                              <a:pt x="31867" y="42707"/>
                              <a:pt x="44658" y="44766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949" name="Graphic 1426">
                        <a:extLst>
                          <a:ext uri="{FF2B5EF4-FFF2-40B4-BE49-F238E27FC236}">
                            <a16:creationId xmlns:a16="http://schemas.microsoft.com/office/drawing/2014/main" id="{5E6B76BC-8077-5F92-A552-7CD5576160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064080" y="5586955"/>
                        <a:ext cx="303715" cy="816954"/>
                        <a:chOff x="7064080" y="5586955"/>
                        <a:chExt cx="303715" cy="816954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950" name="Freeform: Shape 1949">
                          <a:extLst>
                            <a:ext uri="{FF2B5EF4-FFF2-40B4-BE49-F238E27FC236}">
                              <a16:creationId xmlns:a16="http://schemas.microsoft.com/office/drawing/2014/main" id="{50902270-8EFA-9B9D-2E31-B2C3BDF8B7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55826" y="5957007"/>
                          <a:ext cx="79126" cy="78476"/>
                        </a:xfrm>
                        <a:custGeom>
                          <a:avLst/>
                          <a:gdLst>
                            <a:gd name="connsiteX0" fmla="*/ 53979 w 79126"/>
                            <a:gd name="connsiteY0" fmla="*/ 0 h 78476"/>
                            <a:gd name="connsiteX1" fmla="*/ 0 w 79126"/>
                            <a:gd name="connsiteY1" fmla="*/ 27207 h 78476"/>
                            <a:gd name="connsiteX2" fmla="*/ 28074 w 79126"/>
                            <a:gd name="connsiteY2" fmla="*/ 78476 h 78476"/>
                            <a:gd name="connsiteX3" fmla="*/ 79127 w 79126"/>
                            <a:gd name="connsiteY3" fmla="*/ 53004 h 78476"/>
                            <a:gd name="connsiteX4" fmla="*/ 53979 w 79126"/>
                            <a:gd name="connsiteY4" fmla="*/ 0 h 7847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9126" h="78476">
                              <a:moveTo>
                                <a:pt x="53979" y="0"/>
                              </a:moveTo>
                              <a:lnTo>
                                <a:pt x="0" y="27207"/>
                              </a:lnTo>
                              <a:lnTo>
                                <a:pt x="28074" y="78476"/>
                              </a:lnTo>
                              <a:lnTo>
                                <a:pt x="79127" y="53004"/>
                              </a:lnTo>
                              <a:lnTo>
                                <a:pt x="53979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51" name="Freeform: Shape 1950">
                          <a:extLst>
                            <a:ext uri="{FF2B5EF4-FFF2-40B4-BE49-F238E27FC236}">
                              <a16:creationId xmlns:a16="http://schemas.microsoft.com/office/drawing/2014/main" id="{4492015F-C808-D078-A5FF-3E2D050B835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08133" y="5867367"/>
                          <a:ext cx="84221" cy="80969"/>
                        </a:xfrm>
                        <a:custGeom>
                          <a:avLst/>
                          <a:gdLst>
                            <a:gd name="connsiteX0" fmla="*/ 59074 w 84221"/>
                            <a:gd name="connsiteY0" fmla="*/ 0 h 80969"/>
                            <a:gd name="connsiteX1" fmla="*/ 0 w 84221"/>
                            <a:gd name="connsiteY1" fmla="*/ 29483 h 80969"/>
                            <a:gd name="connsiteX2" fmla="*/ 28182 w 84221"/>
                            <a:gd name="connsiteY2" fmla="*/ 80969 h 80969"/>
                            <a:gd name="connsiteX3" fmla="*/ 84221 w 84221"/>
                            <a:gd name="connsiteY3" fmla="*/ 53004 h 80969"/>
                            <a:gd name="connsiteX4" fmla="*/ 59074 w 84221"/>
                            <a:gd name="connsiteY4" fmla="*/ 0 h 809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221" h="80969">
                              <a:moveTo>
                                <a:pt x="59074" y="0"/>
                              </a:moveTo>
                              <a:lnTo>
                                <a:pt x="0" y="29483"/>
                              </a:lnTo>
                              <a:lnTo>
                                <a:pt x="28182" y="80969"/>
                              </a:lnTo>
                              <a:lnTo>
                                <a:pt x="84221" y="53004"/>
                              </a:lnTo>
                              <a:lnTo>
                                <a:pt x="5907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52" name="Freeform: Shape 1951">
                          <a:extLst>
                            <a:ext uri="{FF2B5EF4-FFF2-40B4-BE49-F238E27FC236}">
                              <a16:creationId xmlns:a16="http://schemas.microsoft.com/office/drawing/2014/main" id="{8E3F4F3D-A22B-3028-2F67-20FEF5A055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064080" y="5586955"/>
                          <a:ext cx="105899" cy="99829"/>
                        </a:xfrm>
                        <a:custGeom>
                          <a:avLst/>
                          <a:gdLst>
                            <a:gd name="connsiteX0" fmla="*/ 92784 w 105899"/>
                            <a:gd name="connsiteY0" fmla="*/ 13766 h 99829"/>
                            <a:gd name="connsiteX1" fmla="*/ 98962 w 105899"/>
                            <a:gd name="connsiteY1" fmla="*/ 0 h 99829"/>
                            <a:gd name="connsiteX2" fmla="*/ 81186 w 105899"/>
                            <a:gd name="connsiteY2" fmla="*/ 8346 h 99829"/>
                            <a:gd name="connsiteX3" fmla="*/ 0 w 105899"/>
                            <a:gd name="connsiteY3" fmla="*/ 48343 h 99829"/>
                            <a:gd name="connsiteX4" fmla="*/ 28399 w 105899"/>
                            <a:gd name="connsiteY4" fmla="*/ 99829 h 99829"/>
                            <a:gd name="connsiteX5" fmla="*/ 105900 w 105899"/>
                            <a:gd name="connsiteY5" fmla="*/ 61567 h 99829"/>
                            <a:gd name="connsiteX6" fmla="*/ 92784 w 105899"/>
                            <a:gd name="connsiteY6" fmla="*/ 13766 h 998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5899" h="99829">
                              <a:moveTo>
                                <a:pt x="92784" y="13766"/>
                              </a:moveTo>
                              <a:cubicBezTo>
                                <a:pt x="93434" y="8780"/>
                                <a:pt x="95819" y="4227"/>
                                <a:pt x="98962" y="0"/>
                              </a:cubicBezTo>
                              <a:lnTo>
                                <a:pt x="81186" y="8346"/>
                              </a:lnTo>
                              <a:lnTo>
                                <a:pt x="0" y="48343"/>
                              </a:lnTo>
                              <a:lnTo>
                                <a:pt x="28399" y="99829"/>
                              </a:lnTo>
                              <a:lnTo>
                                <a:pt x="105900" y="61567"/>
                              </a:lnTo>
                              <a:cubicBezTo>
                                <a:pt x="97011" y="37720"/>
                                <a:pt x="92025" y="20595"/>
                                <a:pt x="92784" y="1376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53" name="Freeform: Shape 1952">
                          <a:extLst>
                            <a:ext uri="{FF2B5EF4-FFF2-40B4-BE49-F238E27FC236}">
                              <a16:creationId xmlns:a16="http://schemas.microsoft.com/office/drawing/2014/main" id="{63A5432A-24F9-9671-FD8C-AC4489C4E5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12097" y="5686351"/>
                          <a:ext cx="96469" cy="87581"/>
                        </a:xfrm>
                        <a:custGeom>
                          <a:avLst/>
                          <a:gdLst>
                            <a:gd name="connsiteX0" fmla="*/ 73057 w 96469"/>
                            <a:gd name="connsiteY0" fmla="*/ 0 h 87581"/>
                            <a:gd name="connsiteX1" fmla="*/ 0 w 96469"/>
                            <a:gd name="connsiteY1" fmla="*/ 36095 h 87581"/>
                            <a:gd name="connsiteX2" fmla="*/ 28399 w 96469"/>
                            <a:gd name="connsiteY2" fmla="*/ 87581 h 87581"/>
                            <a:gd name="connsiteX3" fmla="*/ 96469 w 96469"/>
                            <a:gd name="connsiteY3" fmla="*/ 53871 h 87581"/>
                            <a:gd name="connsiteX4" fmla="*/ 73057 w 96469"/>
                            <a:gd name="connsiteY4" fmla="*/ 0 h 875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6469" h="87581">
                              <a:moveTo>
                                <a:pt x="73057" y="0"/>
                              </a:moveTo>
                              <a:lnTo>
                                <a:pt x="0" y="36095"/>
                              </a:lnTo>
                              <a:lnTo>
                                <a:pt x="28399" y="87581"/>
                              </a:lnTo>
                              <a:lnTo>
                                <a:pt x="96469" y="53871"/>
                              </a:lnTo>
                              <a:lnTo>
                                <a:pt x="73057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54" name="Freeform: Shape 1953">
                          <a:extLst>
                            <a:ext uri="{FF2B5EF4-FFF2-40B4-BE49-F238E27FC236}">
                              <a16:creationId xmlns:a16="http://schemas.microsoft.com/office/drawing/2014/main" id="{F531E337-C0BA-EA86-1625-067431476B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160224" y="5777293"/>
                          <a:ext cx="89749" cy="83895"/>
                        </a:xfrm>
                        <a:custGeom>
                          <a:avLst/>
                          <a:gdLst>
                            <a:gd name="connsiteX0" fmla="*/ 65036 w 89749"/>
                            <a:gd name="connsiteY0" fmla="*/ 0 h 83895"/>
                            <a:gd name="connsiteX1" fmla="*/ 0 w 89749"/>
                            <a:gd name="connsiteY1" fmla="*/ 32409 h 83895"/>
                            <a:gd name="connsiteX2" fmla="*/ 28182 w 89749"/>
                            <a:gd name="connsiteY2" fmla="*/ 83896 h 83895"/>
                            <a:gd name="connsiteX3" fmla="*/ 89749 w 89749"/>
                            <a:gd name="connsiteY3" fmla="*/ 53221 h 83895"/>
                            <a:gd name="connsiteX4" fmla="*/ 65036 w 89749"/>
                            <a:gd name="connsiteY4" fmla="*/ 0 h 8389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749" h="83895">
                              <a:moveTo>
                                <a:pt x="65036" y="0"/>
                              </a:moveTo>
                              <a:lnTo>
                                <a:pt x="0" y="32409"/>
                              </a:lnTo>
                              <a:lnTo>
                                <a:pt x="28182" y="83896"/>
                              </a:lnTo>
                              <a:lnTo>
                                <a:pt x="89749" y="53221"/>
                              </a:lnTo>
                              <a:lnTo>
                                <a:pt x="65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55" name="Freeform: Shape 1954">
                          <a:extLst>
                            <a:ext uri="{FF2B5EF4-FFF2-40B4-BE49-F238E27FC236}">
                              <a16:creationId xmlns:a16="http://schemas.microsoft.com/office/drawing/2014/main" id="{261C513D-652A-7CE3-492C-B9F235E79A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87802" y="6235468"/>
                          <a:ext cx="54087" cy="64059"/>
                        </a:xfrm>
                        <a:custGeom>
                          <a:avLst/>
                          <a:gdLst>
                            <a:gd name="connsiteX0" fmla="*/ 54088 w 54087"/>
                            <a:gd name="connsiteY0" fmla="*/ 64060 h 64059"/>
                            <a:gd name="connsiteX1" fmla="*/ 53112 w 54087"/>
                            <a:gd name="connsiteY1" fmla="*/ 4444 h 64059"/>
                            <a:gd name="connsiteX2" fmla="*/ 5745 w 54087"/>
                            <a:gd name="connsiteY2" fmla="*/ 0 h 64059"/>
                            <a:gd name="connsiteX3" fmla="*/ 0 w 54087"/>
                            <a:gd name="connsiteY3" fmla="*/ 58098 h 64059"/>
                            <a:gd name="connsiteX4" fmla="*/ 47584 w 54087"/>
                            <a:gd name="connsiteY4" fmla="*/ 62976 h 64059"/>
                            <a:gd name="connsiteX5" fmla="*/ 54088 w 54087"/>
                            <a:gd name="connsiteY5" fmla="*/ 64060 h 640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4087" h="64059">
                              <a:moveTo>
                                <a:pt x="54088" y="64060"/>
                              </a:moveTo>
                              <a:cubicBezTo>
                                <a:pt x="52570" y="46392"/>
                                <a:pt x="52245" y="26122"/>
                                <a:pt x="53112" y="4444"/>
                              </a:cubicBezTo>
                              <a:cubicBezTo>
                                <a:pt x="47693" y="3793"/>
                                <a:pt x="64168" y="7371"/>
                                <a:pt x="5745" y="0"/>
                              </a:cubicBezTo>
                              <a:lnTo>
                                <a:pt x="0" y="58098"/>
                              </a:lnTo>
                              <a:cubicBezTo>
                                <a:pt x="61242" y="66119"/>
                                <a:pt x="33602" y="60700"/>
                                <a:pt x="47584" y="62976"/>
                              </a:cubicBezTo>
                              <a:lnTo>
                                <a:pt x="54088" y="6406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56" name="Freeform: Shape 1955">
                          <a:extLst>
                            <a:ext uri="{FF2B5EF4-FFF2-40B4-BE49-F238E27FC236}">
                              <a16:creationId xmlns:a16="http://schemas.microsoft.com/office/drawing/2014/main" id="{1AAC22E0-4AC7-2240-EE1E-B846995D6C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77396" y="6334322"/>
                          <a:ext cx="90399" cy="69587"/>
                        </a:xfrm>
                        <a:custGeom>
                          <a:avLst/>
                          <a:gdLst>
                            <a:gd name="connsiteX0" fmla="*/ 41731 w 90399"/>
                            <a:gd name="connsiteY0" fmla="*/ 62000 h 69587"/>
                            <a:gd name="connsiteX1" fmla="*/ 78585 w 90399"/>
                            <a:gd name="connsiteY1" fmla="*/ 69588 h 69587"/>
                            <a:gd name="connsiteX2" fmla="*/ 90400 w 90399"/>
                            <a:gd name="connsiteY2" fmla="*/ 16584 h 69587"/>
                            <a:gd name="connsiteX3" fmla="*/ 81294 w 90399"/>
                            <a:gd name="connsiteY3" fmla="*/ 9972 h 69587"/>
                            <a:gd name="connsiteX4" fmla="*/ 50945 w 90399"/>
                            <a:gd name="connsiteY4" fmla="*/ 4119 h 69587"/>
                            <a:gd name="connsiteX5" fmla="*/ 6287 w 90399"/>
                            <a:gd name="connsiteY5" fmla="*/ 0 h 69587"/>
                            <a:gd name="connsiteX6" fmla="*/ 0 w 90399"/>
                            <a:gd name="connsiteY6" fmla="*/ 58098 h 69587"/>
                            <a:gd name="connsiteX7" fmla="*/ 41840 w 90399"/>
                            <a:gd name="connsiteY7" fmla="*/ 62109 h 695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0399" h="69587">
                              <a:moveTo>
                                <a:pt x="41731" y="62000"/>
                              </a:moveTo>
                              <a:cubicBezTo>
                                <a:pt x="49752" y="63409"/>
                                <a:pt x="71431" y="67637"/>
                                <a:pt x="78585" y="69588"/>
                              </a:cubicBezTo>
                              <a:lnTo>
                                <a:pt x="90400" y="16584"/>
                              </a:lnTo>
                              <a:cubicBezTo>
                                <a:pt x="89749" y="14741"/>
                                <a:pt x="85522" y="12356"/>
                                <a:pt x="81294" y="9972"/>
                              </a:cubicBezTo>
                              <a:lnTo>
                                <a:pt x="50945" y="4119"/>
                              </a:lnTo>
                              <a:cubicBezTo>
                                <a:pt x="38263" y="2059"/>
                                <a:pt x="64927" y="7695"/>
                                <a:pt x="6287" y="0"/>
                              </a:cubicBezTo>
                              <a:lnTo>
                                <a:pt x="0" y="58098"/>
                              </a:lnTo>
                              <a:cubicBezTo>
                                <a:pt x="54413" y="65469"/>
                                <a:pt x="28724" y="59941"/>
                                <a:pt x="41840" y="6210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57" name="Freeform: Shape 1956">
                          <a:extLst>
                            <a:ext uri="{FF2B5EF4-FFF2-40B4-BE49-F238E27FC236}">
                              <a16:creationId xmlns:a16="http://schemas.microsoft.com/office/drawing/2014/main" id="{30B7781A-3C0F-C4DF-807F-81ADB7B800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297340" y="6137481"/>
                          <a:ext cx="53654" cy="62651"/>
                        </a:xfrm>
                        <a:custGeom>
                          <a:avLst/>
                          <a:gdLst>
                            <a:gd name="connsiteX0" fmla="*/ 52245 w 53654"/>
                            <a:gd name="connsiteY0" fmla="*/ 14308 h 62651"/>
                            <a:gd name="connsiteX1" fmla="*/ 53654 w 53654"/>
                            <a:gd name="connsiteY1" fmla="*/ 4552 h 62651"/>
                            <a:gd name="connsiteX2" fmla="*/ 4661 w 53654"/>
                            <a:gd name="connsiteY2" fmla="*/ 0 h 62651"/>
                            <a:gd name="connsiteX3" fmla="*/ 0 w 53654"/>
                            <a:gd name="connsiteY3" fmla="*/ 57665 h 62651"/>
                            <a:gd name="connsiteX4" fmla="*/ 46283 w 53654"/>
                            <a:gd name="connsiteY4" fmla="*/ 62651 h 62651"/>
                            <a:gd name="connsiteX5" fmla="*/ 52353 w 53654"/>
                            <a:gd name="connsiteY5" fmla="*/ 14308 h 626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3654" h="62651">
                              <a:moveTo>
                                <a:pt x="52245" y="14308"/>
                              </a:moveTo>
                              <a:lnTo>
                                <a:pt x="53654" y="4552"/>
                              </a:lnTo>
                              <a:cubicBezTo>
                                <a:pt x="49752" y="4552"/>
                                <a:pt x="38588" y="3577"/>
                                <a:pt x="4661" y="0"/>
                              </a:cubicBezTo>
                              <a:lnTo>
                                <a:pt x="0" y="57665"/>
                              </a:lnTo>
                              <a:cubicBezTo>
                                <a:pt x="32843" y="61784"/>
                                <a:pt x="42923" y="62651"/>
                                <a:pt x="46283" y="62651"/>
                              </a:cubicBezTo>
                              <a:cubicBezTo>
                                <a:pt x="47801" y="46717"/>
                                <a:pt x="49752" y="30458"/>
                                <a:pt x="52353" y="1430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58" name="Freeform: Shape 1957">
                          <a:extLst>
                            <a:ext uri="{FF2B5EF4-FFF2-40B4-BE49-F238E27FC236}">
                              <a16:creationId xmlns:a16="http://schemas.microsoft.com/office/drawing/2014/main" id="{4F7468D0-2890-93DF-AC5E-BF55C23BCA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02868" y="6046756"/>
                          <a:ext cx="55424" cy="54955"/>
                        </a:xfrm>
                        <a:custGeom>
                          <a:avLst/>
                          <a:gdLst>
                            <a:gd name="connsiteX0" fmla="*/ 49319 w 55424"/>
                            <a:gd name="connsiteY0" fmla="*/ 0 h 54955"/>
                            <a:gd name="connsiteX1" fmla="*/ 0 w 55424"/>
                            <a:gd name="connsiteY1" fmla="*/ 24172 h 54955"/>
                            <a:gd name="connsiteX2" fmla="*/ 3143 w 55424"/>
                            <a:gd name="connsiteY2" fmla="*/ 30025 h 54955"/>
                            <a:gd name="connsiteX3" fmla="*/ 4119 w 55424"/>
                            <a:gd name="connsiteY3" fmla="*/ 31867 h 54955"/>
                            <a:gd name="connsiteX4" fmla="*/ 4119 w 55424"/>
                            <a:gd name="connsiteY4" fmla="*/ 31651 h 54955"/>
                            <a:gd name="connsiteX5" fmla="*/ 4119 w 55424"/>
                            <a:gd name="connsiteY5" fmla="*/ 31651 h 54955"/>
                            <a:gd name="connsiteX6" fmla="*/ 1843 w 55424"/>
                            <a:gd name="connsiteY6" fmla="*/ 24605 h 54955"/>
                            <a:gd name="connsiteX7" fmla="*/ 1843 w 55424"/>
                            <a:gd name="connsiteY7" fmla="*/ 24605 h 54955"/>
                            <a:gd name="connsiteX8" fmla="*/ 1843 w 55424"/>
                            <a:gd name="connsiteY8" fmla="*/ 24822 h 54955"/>
                            <a:gd name="connsiteX9" fmla="*/ 1843 w 55424"/>
                            <a:gd name="connsiteY9" fmla="*/ 25256 h 54955"/>
                            <a:gd name="connsiteX10" fmla="*/ 2385 w 55424"/>
                            <a:gd name="connsiteY10" fmla="*/ 27098 h 54955"/>
                            <a:gd name="connsiteX11" fmla="*/ 1517 w 55424"/>
                            <a:gd name="connsiteY11" fmla="*/ 20812 h 54955"/>
                            <a:gd name="connsiteX12" fmla="*/ 1843 w 55424"/>
                            <a:gd name="connsiteY12" fmla="*/ 25364 h 54955"/>
                            <a:gd name="connsiteX13" fmla="*/ 1301 w 55424"/>
                            <a:gd name="connsiteY13" fmla="*/ 51162 h 54955"/>
                            <a:gd name="connsiteX14" fmla="*/ 53004 w 55424"/>
                            <a:gd name="connsiteY14" fmla="*/ 54955 h 54955"/>
                            <a:gd name="connsiteX15" fmla="*/ 55063 w 55424"/>
                            <a:gd name="connsiteY15" fmla="*/ 27857 h 54955"/>
                            <a:gd name="connsiteX16" fmla="*/ 49210 w 55424"/>
                            <a:gd name="connsiteY16" fmla="*/ 0 h 5495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</a:cxnLst>
                          <a:rect l="l" t="t" r="r" b="b"/>
                          <a:pathLst>
                            <a:path w="55424" h="54955">
                              <a:moveTo>
                                <a:pt x="49319" y="0"/>
                              </a:moveTo>
                              <a:cubicBezTo>
                                <a:pt x="45958" y="1951"/>
                                <a:pt x="35336" y="7371"/>
                                <a:pt x="0" y="24172"/>
                              </a:cubicBezTo>
                              <a:lnTo>
                                <a:pt x="3143" y="30025"/>
                              </a:lnTo>
                              <a:lnTo>
                                <a:pt x="4119" y="31867"/>
                              </a:lnTo>
                              <a:lnTo>
                                <a:pt x="4119" y="31651"/>
                              </a:lnTo>
                              <a:lnTo>
                                <a:pt x="4119" y="31651"/>
                              </a:lnTo>
                              <a:lnTo>
                                <a:pt x="1843" y="24605"/>
                              </a:lnTo>
                              <a:lnTo>
                                <a:pt x="1843" y="24605"/>
                              </a:lnTo>
                              <a:cubicBezTo>
                                <a:pt x="1843" y="24605"/>
                                <a:pt x="1843" y="24822"/>
                                <a:pt x="1843" y="24822"/>
                              </a:cubicBezTo>
                              <a:lnTo>
                                <a:pt x="1843" y="25256"/>
                              </a:lnTo>
                              <a:cubicBezTo>
                                <a:pt x="1843" y="25256"/>
                                <a:pt x="2385" y="27098"/>
                                <a:pt x="2385" y="27098"/>
                              </a:cubicBezTo>
                              <a:cubicBezTo>
                                <a:pt x="2059" y="28616"/>
                                <a:pt x="975" y="16801"/>
                                <a:pt x="1517" y="20812"/>
                              </a:cubicBezTo>
                              <a:lnTo>
                                <a:pt x="1843" y="25364"/>
                              </a:lnTo>
                              <a:cubicBezTo>
                                <a:pt x="2059" y="32735"/>
                                <a:pt x="1734" y="42165"/>
                                <a:pt x="1301" y="51162"/>
                              </a:cubicBezTo>
                              <a:cubicBezTo>
                                <a:pt x="37829" y="54305"/>
                                <a:pt x="49102" y="54955"/>
                                <a:pt x="53004" y="54955"/>
                              </a:cubicBezTo>
                              <a:lnTo>
                                <a:pt x="55063" y="27857"/>
                              </a:lnTo>
                              <a:cubicBezTo>
                                <a:pt x="56147" y="17451"/>
                                <a:pt x="54955" y="10514"/>
                                <a:pt x="492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932" name="Freeform: Shape 1931">
                    <a:extLst>
                      <a:ext uri="{FF2B5EF4-FFF2-40B4-BE49-F238E27FC236}">
                        <a16:creationId xmlns:a16="http://schemas.microsoft.com/office/drawing/2014/main" id="{B3CB3FDD-0244-FFD0-B702-BD1685DD5678}"/>
                      </a:ext>
                    </a:extLst>
                  </p:cNvPr>
                  <p:cNvSpPr/>
                  <p:nvPr/>
                </p:nvSpPr>
                <p:spPr>
                  <a:xfrm>
                    <a:off x="7238703" y="6359144"/>
                    <a:ext cx="246080" cy="227450"/>
                  </a:xfrm>
                  <a:custGeom>
                    <a:avLst/>
                    <a:gdLst>
                      <a:gd name="connsiteX0" fmla="*/ 132669 w 246080"/>
                      <a:gd name="connsiteY0" fmla="*/ 29049 h 227450"/>
                      <a:gd name="connsiteX1" fmla="*/ 108931 w 246080"/>
                      <a:gd name="connsiteY1" fmla="*/ 119774 h 227450"/>
                      <a:gd name="connsiteX2" fmla="*/ 188166 w 246080"/>
                      <a:gd name="connsiteY2" fmla="*/ 185568 h 227450"/>
                      <a:gd name="connsiteX3" fmla="*/ 227621 w 246080"/>
                      <a:gd name="connsiteY3" fmla="*/ 146221 h 227450"/>
                      <a:gd name="connsiteX4" fmla="*/ 122155 w 246080"/>
                      <a:gd name="connsiteY4" fmla="*/ 218086 h 227450"/>
                      <a:gd name="connsiteX5" fmla="*/ 20808 w 246080"/>
                      <a:gd name="connsiteY5" fmla="*/ 191421 h 227450"/>
                      <a:gd name="connsiteX6" fmla="*/ 14738 w 246080"/>
                      <a:gd name="connsiteY6" fmla="*/ 113921 h 227450"/>
                      <a:gd name="connsiteX7" fmla="*/ 20591 w 246080"/>
                      <a:gd name="connsiteY7" fmla="*/ 0 h 227450"/>
                      <a:gd name="connsiteX8" fmla="*/ 132561 w 246080"/>
                      <a:gd name="connsiteY8" fmla="*/ 29158 h 227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6080" h="227450">
                        <a:moveTo>
                          <a:pt x="132669" y="29049"/>
                        </a:moveTo>
                        <a:cubicBezTo>
                          <a:pt x="132669" y="29049"/>
                          <a:pt x="116193" y="89424"/>
                          <a:pt x="108931" y="119774"/>
                        </a:cubicBezTo>
                        <a:cubicBezTo>
                          <a:pt x="101886" y="149040"/>
                          <a:pt x="155648" y="175488"/>
                          <a:pt x="188166" y="185568"/>
                        </a:cubicBezTo>
                        <a:cubicBezTo>
                          <a:pt x="244205" y="202911"/>
                          <a:pt x="227621" y="146221"/>
                          <a:pt x="227621" y="146221"/>
                        </a:cubicBezTo>
                        <a:cubicBezTo>
                          <a:pt x="256779" y="163672"/>
                          <a:pt x="269677" y="256890"/>
                          <a:pt x="122155" y="218086"/>
                        </a:cubicBezTo>
                        <a:cubicBezTo>
                          <a:pt x="122155" y="218086"/>
                          <a:pt x="34899" y="195107"/>
                          <a:pt x="20808" y="191421"/>
                        </a:cubicBezTo>
                        <a:cubicBezTo>
                          <a:pt x="6609" y="187736"/>
                          <a:pt x="-14636" y="161830"/>
                          <a:pt x="14738" y="113921"/>
                        </a:cubicBezTo>
                        <a:cubicBezTo>
                          <a:pt x="38476" y="75333"/>
                          <a:pt x="20591" y="0"/>
                          <a:pt x="20591" y="0"/>
                        </a:cubicBezTo>
                        <a:lnTo>
                          <a:pt x="132561" y="29158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928" name="Graphic 1426">
                  <a:extLst>
                    <a:ext uri="{FF2B5EF4-FFF2-40B4-BE49-F238E27FC236}">
                      <a16:creationId xmlns:a16="http://schemas.microsoft.com/office/drawing/2014/main" id="{2ADFE2F9-8407-0827-D9EF-19C727540697}"/>
                    </a:ext>
                  </a:extLst>
                </p:cNvPr>
                <p:cNvGrpSpPr/>
                <p:nvPr/>
              </p:nvGrpSpPr>
              <p:grpSpPr>
                <a:xfrm>
                  <a:off x="7429731" y="6479528"/>
                  <a:ext cx="49729" cy="47192"/>
                  <a:chOff x="7429731" y="6479528"/>
                  <a:chExt cx="49729" cy="47192"/>
                </a:xfrm>
              </p:grpSpPr>
              <p:sp>
                <p:nvSpPr>
                  <p:cNvPr id="1929" name="Freeform: Shape 1928">
                    <a:extLst>
                      <a:ext uri="{FF2B5EF4-FFF2-40B4-BE49-F238E27FC236}">
                        <a16:creationId xmlns:a16="http://schemas.microsoft.com/office/drawing/2014/main" id="{1CFF7961-9A28-D60A-F0D5-BA0E57A6DE87}"/>
                      </a:ext>
                    </a:extLst>
                  </p:cNvPr>
                  <p:cNvSpPr/>
                  <p:nvPr/>
                </p:nvSpPr>
                <p:spPr>
                  <a:xfrm>
                    <a:off x="7429731" y="6479528"/>
                    <a:ext cx="49727" cy="47192"/>
                  </a:xfrm>
                  <a:custGeom>
                    <a:avLst/>
                    <a:gdLst>
                      <a:gd name="connsiteX0" fmla="*/ 42771 w 49727"/>
                      <a:gd name="connsiteY0" fmla="*/ 5459 h 47192"/>
                      <a:gd name="connsiteX1" fmla="*/ 44397 w 49727"/>
                      <a:gd name="connsiteY1" fmla="*/ 29414 h 47192"/>
                      <a:gd name="connsiteX2" fmla="*/ 34208 w 49727"/>
                      <a:gd name="connsiteY2" fmla="*/ 44047 h 47192"/>
                      <a:gd name="connsiteX3" fmla="*/ 3208 w 49727"/>
                      <a:gd name="connsiteY3" fmla="*/ 32666 h 47192"/>
                      <a:gd name="connsiteX4" fmla="*/ 11554 w 49727"/>
                      <a:gd name="connsiteY4" fmla="*/ 5351 h 47192"/>
                      <a:gd name="connsiteX5" fmla="*/ 23803 w 49727"/>
                      <a:gd name="connsiteY5" fmla="*/ 3400 h 47192"/>
                      <a:gd name="connsiteX6" fmla="*/ 42771 w 49727"/>
                      <a:gd name="connsiteY6" fmla="*/ 5459 h 47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727" h="47192">
                        <a:moveTo>
                          <a:pt x="42771" y="5459"/>
                        </a:moveTo>
                        <a:cubicBezTo>
                          <a:pt x="49275" y="11420"/>
                          <a:pt x="53719" y="22910"/>
                          <a:pt x="44397" y="29414"/>
                        </a:cubicBezTo>
                        <a:cubicBezTo>
                          <a:pt x="41037" y="31798"/>
                          <a:pt x="41579" y="38085"/>
                          <a:pt x="34208" y="44047"/>
                        </a:cubicBezTo>
                        <a:cubicBezTo>
                          <a:pt x="21743" y="53694"/>
                          <a:pt x="6026" y="38627"/>
                          <a:pt x="3208" y="32666"/>
                        </a:cubicBezTo>
                        <a:cubicBezTo>
                          <a:pt x="-3187" y="19225"/>
                          <a:pt x="173" y="8060"/>
                          <a:pt x="11554" y="5351"/>
                        </a:cubicBezTo>
                        <a:cubicBezTo>
                          <a:pt x="15565" y="4375"/>
                          <a:pt x="20009" y="7302"/>
                          <a:pt x="23803" y="3400"/>
                        </a:cubicBezTo>
                        <a:cubicBezTo>
                          <a:pt x="30740" y="-3646"/>
                          <a:pt x="38653" y="1883"/>
                          <a:pt x="42771" y="5459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0" name="Freeform: Shape 1929">
                    <a:extLst>
                      <a:ext uri="{FF2B5EF4-FFF2-40B4-BE49-F238E27FC236}">
                        <a16:creationId xmlns:a16="http://schemas.microsoft.com/office/drawing/2014/main" id="{CC265C22-B8D7-00FE-92CB-4244E3184EBA}"/>
                      </a:ext>
                    </a:extLst>
                  </p:cNvPr>
                  <p:cNvSpPr/>
                  <p:nvPr/>
                </p:nvSpPr>
                <p:spPr>
                  <a:xfrm>
                    <a:off x="7429848" y="6488781"/>
                    <a:ext cx="49612" cy="37939"/>
                  </a:xfrm>
                  <a:custGeom>
                    <a:avLst/>
                    <a:gdLst>
                      <a:gd name="connsiteX0" fmla="*/ 3850 w 49612"/>
                      <a:gd name="connsiteY0" fmla="*/ 1192 h 37939"/>
                      <a:gd name="connsiteX1" fmla="*/ 10787 w 49612"/>
                      <a:gd name="connsiteY1" fmla="*/ 20269 h 37939"/>
                      <a:gd name="connsiteX2" fmla="*/ 30189 w 49612"/>
                      <a:gd name="connsiteY2" fmla="*/ 26773 h 37939"/>
                      <a:gd name="connsiteX3" fmla="*/ 35609 w 49612"/>
                      <a:gd name="connsiteY3" fmla="*/ 20594 h 37939"/>
                      <a:gd name="connsiteX4" fmla="*/ 43413 w 49612"/>
                      <a:gd name="connsiteY4" fmla="*/ 17234 h 37939"/>
                      <a:gd name="connsiteX5" fmla="*/ 49591 w 49612"/>
                      <a:gd name="connsiteY5" fmla="*/ 9755 h 37939"/>
                      <a:gd name="connsiteX6" fmla="*/ 44388 w 49612"/>
                      <a:gd name="connsiteY6" fmla="*/ 20161 h 37939"/>
                      <a:gd name="connsiteX7" fmla="*/ 34200 w 49612"/>
                      <a:gd name="connsiteY7" fmla="*/ 34794 h 37939"/>
                      <a:gd name="connsiteX8" fmla="*/ 3199 w 49612"/>
                      <a:gd name="connsiteY8" fmla="*/ 23412 h 37939"/>
                      <a:gd name="connsiteX9" fmla="*/ 4175 w 49612"/>
                      <a:gd name="connsiteY9" fmla="*/ 0 h 37939"/>
                      <a:gd name="connsiteX10" fmla="*/ 3958 w 49612"/>
                      <a:gd name="connsiteY10" fmla="*/ 1301 h 37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9612" h="37939">
                        <a:moveTo>
                          <a:pt x="3850" y="1192"/>
                        </a:moveTo>
                        <a:cubicBezTo>
                          <a:pt x="1899" y="8996"/>
                          <a:pt x="5042" y="15283"/>
                          <a:pt x="10787" y="20269"/>
                        </a:cubicBezTo>
                        <a:cubicBezTo>
                          <a:pt x="15122" y="23954"/>
                          <a:pt x="24553" y="32409"/>
                          <a:pt x="30189" y="26773"/>
                        </a:cubicBezTo>
                        <a:cubicBezTo>
                          <a:pt x="32249" y="24713"/>
                          <a:pt x="33007" y="22003"/>
                          <a:pt x="35609" y="20594"/>
                        </a:cubicBezTo>
                        <a:cubicBezTo>
                          <a:pt x="37993" y="19077"/>
                          <a:pt x="40811" y="18535"/>
                          <a:pt x="43413" y="17234"/>
                        </a:cubicBezTo>
                        <a:cubicBezTo>
                          <a:pt x="46665" y="15716"/>
                          <a:pt x="48616" y="13007"/>
                          <a:pt x="49591" y="9755"/>
                        </a:cubicBezTo>
                        <a:cubicBezTo>
                          <a:pt x="49808" y="13549"/>
                          <a:pt x="48399" y="17343"/>
                          <a:pt x="44388" y="20161"/>
                        </a:cubicBezTo>
                        <a:cubicBezTo>
                          <a:pt x="41028" y="22545"/>
                          <a:pt x="41570" y="28832"/>
                          <a:pt x="34200" y="34794"/>
                        </a:cubicBezTo>
                        <a:cubicBezTo>
                          <a:pt x="21734" y="44441"/>
                          <a:pt x="6018" y="29374"/>
                          <a:pt x="3199" y="23412"/>
                        </a:cubicBezTo>
                        <a:cubicBezTo>
                          <a:pt x="-1570" y="13549"/>
                          <a:pt x="-811" y="4877"/>
                          <a:pt x="4175" y="0"/>
                        </a:cubicBezTo>
                        <a:cubicBezTo>
                          <a:pt x="4175" y="542"/>
                          <a:pt x="3958" y="975"/>
                          <a:pt x="3958" y="1301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778" name="Graphic 1426">
                <a:extLst>
                  <a:ext uri="{FF2B5EF4-FFF2-40B4-BE49-F238E27FC236}">
                    <a16:creationId xmlns:a16="http://schemas.microsoft.com/office/drawing/2014/main" id="{B53AC9F2-31BF-8A7F-5324-07A1DE14F6EB}"/>
                  </a:ext>
                </a:extLst>
              </p:cNvPr>
              <p:cNvGrpSpPr/>
              <p:nvPr/>
            </p:nvGrpSpPr>
            <p:grpSpPr>
              <a:xfrm>
                <a:off x="6514895" y="5509129"/>
                <a:ext cx="493361" cy="1061801"/>
                <a:chOff x="6514895" y="5509129"/>
                <a:chExt cx="493361" cy="1061801"/>
              </a:xfrm>
            </p:grpSpPr>
            <p:grpSp>
              <p:nvGrpSpPr>
                <p:cNvPr id="1857" name="Graphic 1426">
                  <a:extLst>
                    <a:ext uri="{FF2B5EF4-FFF2-40B4-BE49-F238E27FC236}">
                      <a16:creationId xmlns:a16="http://schemas.microsoft.com/office/drawing/2014/main" id="{77C28748-E61E-D18F-0FAA-860AE676CFE1}"/>
                    </a:ext>
                  </a:extLst>
                </p:cNvPr>
                <p:cNvGrpSpPr/>
                <p:nvPr/>
              </p:nvGrpSpPr>
              <p:grpSpPr>
                <a:xfrm>
                  <a:off x="6514895" y="5509129"/>
                  <a:ext cx="493361" cy="1061801"/>
                  <a:chOff x="6514895" y="5509129"/>
                  <a:chExt cx="493361" cy="1061801"/>
                </a:xfrm>
              </p:grpSpPr>
              <p:grpSp>
                <p:nvGrpSpPr>
                  <p:cNvPr id="1861" name="Graphic 1426">
                    <a:extLst>
                      <a:ext uri="{FF2B5EF4-FFF2-40B4-BE49-F238E27FC236}">
                        <a16:creationId xmlns:a16="http://schemas.microsoft.com/office/drawing/2014/main" id="{8A6ACDB8-4A8D-2FA6-C8DA-18CBEB0EA8D6}"/>
                      </a:ext>
                    </a:extLst>
                  </p:cNvPr>
                  <p:cNvGrpSpPr/>
                  <p:nvPr/>
                </p:nvGrpSpPr>
                <p:grpSpPr>
                  <a:xfrm>
                    <a:off x="6594461" y="5509129"/>
                    <a:ext cx="413796" cy="918518"/>
                    <a:chOff x="6594461" y="5509129"/>
                    <a:chExt cx="413796" cy="918518"/>
                  </a:xfrm>
                </p:grpSpPr>
                <p:sp>
                  <p:nvSpPr>
                    <p:cNvPr id="1863" name="Freeform: Shape 1862">
                      <a:extLst>
                        <a:ext uri="{FF2B5EF4-FFF2-40B4-BE49-F238E27FC236}">
                          <a16:creationId xmlns:a16="http://schemas.microsoft.com/office/drawing/2014/main" id="{E59773BB-9512-2AE0-E9A9-A30B1D9619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94461" y="5509129"/>
                      <a:ext cx="413796" cy="918410"/>
                    </a:xfrm>
                    <a:custGeom>
                      <a:avLst/>
                      <a:gdLst>
                        <a:gd name="connsiteX0" fmla="*/ 139780 w 413796"/>
                        <a:gd name="connsiteY0" fmla="*/ 908221 h 918410"/>
                        <a:gd name="connsiteX1" fmla="*/ 127640 w 413796"/>
                        <a:gd name="connsiteY1" fmla="*/ 673877 h 918410"/>
                        <a:gd name="connsiteX2" fmla="*/ 125798 w 413796"/>
                        <a:gd name="connsiteY2" fmla="*/ 558872 h 918410"/>
                        <a:gd name="connsiteX3" fmla="*/ 126882 w 413796"/>
                        <a:gd name="connsiteY3" fmla="*/ 532966 h 918410"/>
                        <a:gd name="connsiteX4" fmla="*/ 157774 w 413796"/>
                        <a:gd name="connsiteY4" fmla="*/ 487225 h 918410"/>
                        <a:gd name="connsiteX5" fmla="*/ 413797 w 413796"/>
                        <a:gd name="connsiteY5" fmla="*/ 88448 h 918410"/>
                        <a:gd name="connsiteX6" fmla="*/ 259229 w 413796"/>
                        <a:gd name="connsiteY6" fmla="*/ 0 h 918410"/>
                        <a:gd name="connsiteX7" fmla="*/ 41902 w 413796"/>
                        <a:gd name="connsiteY7" fmla="*/ 417962 h 918410"/>
                        <a:gd name="connsiteX8" fmla="*/ 28136 w 413796"/>
                        <a:gd name="connsiteY8" fmla="*/ 443326 h 918410"/>
                        <a:gd name="connsiteX9" fmla="*/ 21416 w 413796"/>
                        <a:gd name="connsiteY9" fmla="*/ 455466 h 918410"/>
                        <a:gd name="connsiteX10" fmla="*/ 18272 w 413796"/>
                        <a:gd name="connsiteY10" fmla="*/ 461102 h 918410"/>
                        <a:gd name="connsiteX11" fmla="*/ 11227 w 413796"/>
                        <a:gd name="connsiteY11" fmla="*/ 472700 h 918410"/>
                        <a:gd name="connsiteX12" fmla="*/ 62 w 413796"/>
                        <a:gd name="connsiteY12" fmla="*/ 529172 h 918410"/>
                        <a:gd name="connsiteX13" fmla="*/ 1688 w 413796"/>
                        <a:gd name="connsiteY13" fmla="*/ 562558 h 918410"/>
                        <a:gd name="connsiteX14" fmla="*/ 14587 w 413796"/>
                        <a:gd name="connsiteY14" fmla="*/ 683090 h 918410"/>
                        <a:gd name="connsiteX15" fmla="*/ 48514 w 413796"/>
                        <a:gd name="connsiteY15" fmla="*/ 918410 h 918410"/>
                        <a:gd name="connsiteX16" fmla="*/ 139780 w 413796"/>
                        <a:gd name="connsiteY16" fmla="*/ 908113 h 918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13796" h="918410">
                          <a:moveTo>
                            <a:pt x="139780" y="908221"/>
                          </a:moveTo>
                          <a:cubicBezTo>
                            <a:pt x="134794" y="830287"/>
                            <a:pt x="130567" y="751702"/>
                            <a:pt x="127640" y="673877"/>
                          </a:cubicBezTo>
                          <a:cubicBezTo>
                            <a:pt x="126340" y="635072"/>
                            <a:pt x="125147" y="595942"/>
                            <a:pt x="125798" y="558872"/>
                          </a:cubicBezTo>
                          <a:lnTo>
                            <a:pt x="126882" y="532966"/>
                          </a:lnTo>
                          <a:lnTo>
                            <a:pt x="157774" y="487225"/>
                          </a:lnTo>
                          <a:cubicBezTo>
                            <a:pt x="244921" y="354335"/>
                            <a:pt x="329034" y="221663"/>
                            <a:pt x="413797" y="88448"/>
                          </a:cubicBezTo>
                          <a:lnTo>
                            <a:pt x="259229" y="0"/>
                          </a:lnTo>
                          <a:lnTo>
                            <a:pt x="41902" y="417962"/>
                          </a:lnTo>
                          <a:lnTo>
                            <a:pt x="28136" y="443326"/>
                          </a:lnTo>
                          <a:lnTo>
                            <a:pt x="21416" y="455466"/>
                          </a:lnTo>
                          <a:lnTo>
                            <a:pt x="18272" y="461102"/>
                          </a:lnTo>
                          <a:cubicBezTo>
                            <a:pt x="17188" y="463812"/>
                            <a:pt x="13611" y="469015"/>
                            <a:pt x="11227" y="472700"/>
                          </a:cubicBezTo>
                          <a:cubicBezTo>
                            <a:pt x="2447" y="489934"/>
                            <a:pt x="-479" y="509879"/>
                            <a:pt x="62" y="529172"/>
                          </a:cubicBezTo>
                          <a:cubicBezTo>
                            <a:pt x="279" y="542071"/>
                            <a:pt x="930" y="551718"/>
                            <a:pt x="1688" y="562558"/>
                          </a:cubicBezTo>
                          <a:cubicBezTo>
                            <a:pt x="4832" y="604180"/>
                            <a:pt x="9601" y="643418"/>
                            <a:pt x="14587" y="683090"/>
                          </a:cubicBezTo>
                          <a:cubicBezTo>
                            <a:pt x="24668" y="762108"/>
                            <a:pt x="36266" y="840042"/>
                            <a:pt x="48514" y="918410"/>
                          </a:cubicBezTo>
                          <a:lnTo>
                            <a:pt x="139780" y="908113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64" name="Graphic 1426">
                      <a:extLst>
                        <a:ext uri="{FF2B5EF4-FFF2-40B4-BE49-F238E27FC236}">
                          <a16:creationId xmlns:a16="http://schemas.microsoft.com/office/drawing/2014/main" id="{70EA9424-F1F8-F676-6086-75EA91F450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94482" y="5543815"/>
                      <a:ext cx="392422" cy="853591"/>
                      <a:chOff x="6594482" y="5543815"/>
                      <a:chExt cx="392422" cy="853591"/>
                    </a:xfrm>
                    <a:solidFill>
                      <a:srgbClr val="B0292E"/>
                    </a:solidFill>
                  </p:grpSpPr>
                  <p:sp>
                    <p:nvSpPr>
                      <p:cNvPr id="1918" name="Freeform: Shape 1917">
                        <a:extLst>
                          <a:ext uri="{FF2B5EF4-FFF2-40B4-BE49-F238E27FC236}">
                            <a16:creationId xmlns:a16="http://schemas.microsoft.com/office/drawing/2014/main" id="{72BCB45D-99C8-5144-14F9-1B341DE520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0429" y="5904545"/>
                        <a:ext cx="146221" cy="120640"/>
                      </a:xfrm>
                      <a:custGeom>
                        <a:avLst/>
                        <a:gdLst>
                          <a:gd name="connsiteX0" fmla="*/ 108 w 146221"/>
                          <a:gd name="connsiteY0" fmla="*/ 51920 h 120640"/>
                          <a:gd name="connsiteX1" fmla="*/ 60266 w 146221"/>
                          <a:gd name="connsiteY1" fmla="*/ 86823 h 120640"/>
                          <a:gd name="connsiteX2" fmla="*/ 112620 w 146221"/>
                          <a:gd name="connsiteY2" fmla="*/ 120641 h 120640"/>
                          <a:gd name="connsiteX3" fmla="*/ 146222 w 146221"/>
                          <a:gd name="connsiteY3" fmla="*/ 69805 h 120640"/>
                          <a:gd name="connsiteX4" fmla="*/ 90400 w 146221"/>
                          <a:gd name="connsiteY4" fmla="*/ 34902 h 120640"/>
                          <a:gd name="connsiteX5" fmla="*/ 27965 w 146221"/>
                          <a:gd name="connsiteY5" fmla="*/ 0 h 120640"/>
                          <a:gd name="connsiteX6" fmla="*/ 0 w 146221"/>
                          <a:gd name="connsiteY6" fmla="*/ 51920 h 1206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6221" h="120640">
                            <a:moveTo>
                              <a:pt x="108" y="51920"/>
                            </a:moveTo>
                            <a:cubicBezTo>
                              <a:pt x="73815" y="96036"/>
                              <a:pt x="46392" y="78259"/>
                              <a:pt x="60266" y="86823"/>
                            </a:cubicBezTo>
                            <a:cubicBezTo>
                              <a:pt x="71864" y="93868"/>
                              <a:pt x="102648" y="113487"/>
                              <a:pt x="112620" y="120641"/>
                            </a:cubicBezTo>
                            <a:lnTo>
                              <a:pt x="146222" y="69805"/>
                            </a:lnTo>
                            <a:cubicBezTo>
                              <a:pt x="135166" y="62109"/>
                              <a:pt x="102431" y="41948"/>
                              <a:pt x="90400" y="34902"/>
                            </a:cubicBezTo>
                            <a:cubicBezTo>
                              <a:pt x="77392" y="27098"/>
                              <a:pt x="104707" y="44116"/>
                              <a:pt x="27965" y="0"/>
                            </a:cubicBezTo>
                            <a:lnTo>
                              <a:pt x="0" y="5192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19" name="Freeform: Shape 1918">
                        <a:extLst>
                          <a:ext uri="{FF2B5EF4-FFF2-40B4-BE49-F238E27FC236}">
                            <a16:creationId xmlns:a16="http://schemas.microsoft.com/office/drawing/2014/main" id="{066CFFDA-9CBC-7813-0E99-6AB724A15B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7905" y="5814905"/>
                        <a:ext cx="154459" cy="124217"/>
                      </a:xfrm>
                      <a:custGeom>
                        <a:avLst/>
                        <a:gdLst>
                          <a:gd name="connsiteX0" fmla="*/ 0 w 154459"/>
                          <a:gd name="connsiteY0" fmla="*/ 52896 h 124217"/>
                          <a:gd name="connsiteX1" fmla="*/ 65036 w 154459"/>
                          <a:gd name="connsiteY1" fmla="*/ 89315 h 124217"/>
                          <a:gd name="connsiteX2" fmla="*/ 121942 w 154459"/>
                          <a:gd name="connsiteY2" fmla="*/ 124218 h 124217"/>
                          <a:gd name="connsiteX3" fmla="*/ 154459 w 154459"/>
                          <a:gd name="connsiteY3" fmla="*/ 73815 h 124217"/>
                          <a:gd name="connsiteX4" fmla="*/ 94627 w 154459"/>
                          <a:gd name="connsiteY4" fmla="*/ 37070 h 124217"/>
                          <a:gd name="connsiteX5" fmla="*/ 27857 w 154459"/>
                          <a:gd name="connsiteY5" fmla="*/ 0 h 124217"/>
                          <a:gd name="connsiteX6" fmla="*/ 108 w 154459"/>
                          <a:gd name="connsiteY6" fmla="*/ 53004 h 124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4459" h="124217">
                            <a:moveTo>
                              <a:pt x="0" y="52896"/>
                            </a:moveTo>
                            <a:cubicBezTo>
                              <a:pt x="78151" y="97661"/>
                              <a:pt x="51270" y="81186"/>
                              <a:pt x="65036" y="89315"/>
                            </a:cubicBezTo>
                            <a:cubicBezTo>
                              <a:pt x="77609" y="96686"/>
                              <a:pt x="110994" y="116847"/>
                              <a:pt x="121942" y="124218"/>
                            </a:cubicBezTo>
                            <a:lnTo>
                              <a:pt x="154459" y="73815"/>
                            </a:lnTo>
                            <a:cubicBezTo>
                              <a:pt x="142536" y="65794"/>
                              <a:pt x="107525" y="44549"/>
                              <a:pt x="94627" y="37070"/>
                            </a:cubicBezTo>
                            <a:cubicBezTo>
                              <a:pt x="81945" y="29591"/>
                              <a:pt x="108067" y="45525"/>
                              <a:pt x="27857" y="0"/>
                            </a:cubicBezTo>
                            <a:lnTo>
                              <a:pt x="108" y="530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0" name="Freeform: Shape 1919">
                        <a:extLst>
                          <a:ext uri="{FF2B5EF4-FFF2-40B4-BE49-F238E27FC236}">
                            <a16:creationId xmlns:a16="http://schemas.microsoft.com/office/drawing/2014/main" id="{F2D88F3F-01FE-87AD-019C-B5485110D9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8598" y="5543815"/>
                        <a:ext cx="178305" cy="138200"/>
                      </a:xfrm>
                      <a:custGeom>
                        <a:avLst/>
                        <a:gdLst>
                          <a:gd name="connsiteX0" fmla="*/ 0 w 178305"/>
                          <a:gd name="connsiteY0" fmla="*/ 53329 h 138200"/>
                          <a:gd name="connsiteX1" fmla="*/ 77717 w 178305"/>
                          <a:gd name="connsiteY1" fmla="*/ 97120 h 138200"/>
                          <a:gd name="connsiteX2" fmla="*/ 146222 w 178305"/>
                          <a:gd name="connsiteY2" fmla="*/ 138200 h 138200"/>
                          <a:gd name="connsiteX3" fmla="*/ 178306 w 178305"/>
                          <a:gd name="connsiteY3" fmla="*/ 87798 h 138200"/>
                          <a:gd name="connsiteX4" fmla="*/ 106767 w 178305"/>
                          <a:gd name="connsiteY4" fmla="*/ 44550 h 138200"/>
                          <a:gd name="connsiteX5" fmla="*/ 27532 w 178305"/>
                          <a:gd name="connsiteY5" fmla="*/ 0 h 138200"/>
                          <a:gd name="connsiteX6" fmla="*/ 108 w 178305"/>
                          <a:gd name="connsiteY6" fmla="*/ 53437 h 138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8305" h="138200">
                            <a:moveTo>
                              <a:pt x="0" y="53329"/>
                            </a:moveTo>
                            <a:lnTo>
                              <a:pt x="77717" y="97120"/>
                            </a:lnTo>
                            <a:lnTo>
                              <a:pt x="146222" y="138200"/>
                            </a:lnTo>
                            <a:lnTo>
                              <a:pt x="178306" y="87798"/>
                            </a:lnTo>
                            <a:cubicBezTo>
                              <a:pt x="163998" y="78476"/>
                              <a:pt x="122267" y="53437"/>
                              <a:pt x="106767" y="44550"/>
                            </a:cubicBezTo>
                            <a:lnTo>
                              <a:pt x="27532" y="0"/>
                            </a:lnTo>
                            <a:lnTo>
                              <a:pt x="108" y="534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1" name="Freeform: Shape 1920">
                        <a:extLst>
                          <a:ext uri="{FF2B5EF4-FFF2-40B4-BE49-F238E27FC236}">
                            <a16:creationId xmlns:a16="http://schemas.microsoft.com/office/drawing/2014/main" id="{DBB933F1-88A9-6829-81D2-FA97F171E3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1881" y="5634106"/>
                        <a:ext cx="170284" cy="133648"/>
                      </a:xfrm>
                      <a:custGeom>
                        <a:avLst/>
                        <a:gdLst>
                          <a:gd name="connsiteX0" fmla="*/ 0 w 170284"/>
                          <a:gd name="connsiteY0" fmla="*/ 53438 h 133648"/>
                          <a:gd name="connsiteX1" fmla="*/ 73490 w 170284"/>
                          <a:gd name="connsiteY1" fmla="*/ 94627 h 133648"/>
                          <a:gd name="connsiteX2" fmla="*/ 138092 w 170284"/>
                          <a:gd name="connsiteY2" fmla="*/ 133648 h 133648"/>
                          <a:gd name="connsiteX3" fmla="*/ 170285 w 170284"/>
                          <a:gd name="connsiteY3" fmla="*/ 83137 h 133648"/>
                          <a:gd name="connsiteX4" fmla="*/ 102539 w 170284"/>
                          <a:gd name="connsiteY4" fmla="*/ 42056 h 133648"/>
                          <a:gd name="connsiteX5" fmla="*/ 27532 w 170284"/>
                          <a:gd name="connsiteY5" fmla="*/ 0 h 133648"/>
                          <a:gd name="connsiteX6" fmla="*/ 0 w 170284"/>
                          <a:gd name="connsiteY6" fmla="*/ 53329 h 133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284" h="133648">
                            <a:moveTo>
                              <a:pt x="0" y="53438"/>
                            </a:moveTo>
                            <a:lnTo>
                              <a:pt x="73490" y="94627"/>
                            </a:lnTo>
                            <a:lnTo>
                              <a:pt x="138092" y="133648"/>
                            </a:lnTo>
                            <a:lnTo>
                              <a:pt x="170285" y="83137"/>
                            </a:lnTo>
                            <a:cubicBezTo>
                              <a:pt x="156736" y="74249"/>
                              <a:pt x="117172" y="50511"/>
                              <a:pt x="102539" y="42056"/>
                            </a:cubicBezTo>
                            <a:lnTo>
                              <a:pt x="27532" y="0"/>
                            </a:lnTo>
                            <a:lnTo>
                              <a:pt x="0" y="533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2" name="Freeform: Shape 1921">
                        <a:extLst>
                          <a:ext uri="{FF2B5EF4-FFF2-40B4-BE49-F238E27FC236}">
                            <a16:creationId xmlns:a16="http://schemas.microsoft.com/office/drawing/2014/main" id="{5775B4EA-254B-7D0B-B9C3-88ADA68CEC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14947" y="5724505"/>
                        <a:ext cx="162372" cy="128987"/>
                      </a:xfrm>
                      <a:custGeom>
                        <a:avLst/>
                        <a:gdLst>
                          <a:gd name="connsiteX0" fmla="*/ 0 w 162372"/>
                          <a:gd name="connsiteY0" fmla="*/ 53329 h 128987"/>
                          <a:gd name="connsiteX1" fmla="*/ 69263 w 162372"/>
                          <a:gd name="connsiteY1" fmla="*/ 92025 h 128987"/>
                          <a:gd name="connsiteX2" fmla="*/ 130071 w 162372"/>
                          <a:gd name="connsiteY2" fmla="*/ 128987 h 128987"/>
                          <a:gd name="connsiteX3" fmla="*/ 162372 w 162372"/>
                          <a:gd name="connsiteY3" fmla="*/ 78476 h 128987"/>
                          <a:gd name="connsiteX4" fmla="*/ 98529 w 162372"/>
                          <a:gd name="connsiteY4" fmla="*/ 39563 h 128987"/>
                          <a:gd name="connsiteX5" fmla="*/ 27640 w 162372"/>
                          <a:gd name="connsiteY5" fmla="*/ 0 h 128987"/>
                          <a:gd name="connsiteX6" fmla="*/ 0 w 162372"/>
                          <a:gd name="connsiteY6" fmla="*/ 53220 h 1289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2372" h="128987">
                            <a:moveTo>
                              <a:pt x="0" y="53329"/>
                            </a:moveTo>
                            <a:lnTo>
                              <a:pt x="69263" y="92025"/>
                            </a:lnTo>
                            <a:cubicBezTo>
                              <a:pt x="82704" y="99829"/>
                              <a:pt x="118256" y="121183"/>
                              <a:pt x="130071" y="128987"/>
                            </a:cubicBezTo>
                            <a:lnTo>
                              <a:pt x="162372" y="78476"/>
                            </a:lnTo>
                            <a:cubicBezTo>
                              <a:pt x="149690" y="70021"/>
                              <a:pt x="112403" y="47584"/>
                              <a:pt x="98529" y="39563"/>
                            </a:cubicBezTo>
                            <a:lnTo>
                              <a:pt x="27640" y="0"/>
                            </a:lnTo>
                            <a:lnTo>
                              <a:pt x="0" y="5322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3" name="Freeform: Shape 1922">
                        <a:extLst>
                          <a:ext uri="{FF2B5EF4-FFF2-40B4-BE49-F238E27FC236}">
                            <a16:creationId xmlns:a16="http://schemas.microsoft.com/office/drawing/2014/main" id="{09C3DC9E-F152-50CD-1C37-D20B86ECF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4793" y="6225171"/>
                        <a:ext cx="111752" cy="70779"/>
                      </a:xfrm>
                      <a:custGeom>
                        <a:avLst/>
                        <a:gdLst>
                          <a:gd name="connsiteX0" fmla="*/ 8346 w 111752"/>
                          <a:gd name="connsiteY0" fmla="*/ 70780 h 70779"/>
                          <a:gd name="connsiteX1" fmla="*/ 62651 w 111752"/>
                          <a:gd name="connsiteY1" fmla="*/ 62759 h 70779"/>
                          <a:gd name="connsiteX2" fmla="*/ 111753 w 111752"/>
                          <a:gd name="connsiteY2" fmla="*/ 59399 h 70779"/>
                          <a:gd name="connsiteX3" fmla="*/ 108934 w 111752"/>
                          <a:gd name="connsiteY3" fmla="*/ 0 h 70779"/>
                          <a:gd name="connsiteX4" fmla="*/ 56472 w 111752"/>
                          <a:gd name="connsiteY4" fmla="*/ 3035 h 70779"/>
                          <a:gd name="connsiteX5" fmla="*/ 0 w 111752"/>
                          <a:gd name="connsiteY5" fmla="*/ 10948 h 70779"/>
                          <a:gd name="connsiteX6" fmla="*/ 8346 w 111752"/>
                          <a:gd name="connsiteY6" fmla="*/ 70780 h 707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1752" h="70779">
                            <a:moveTo>
                              <a:pt x="8346" y="70780"/>
                            </a:moveTo>
                            <a:cubicBezTo>
                              <a:pt x="78910" y="62326"/>
                              <a:pt x="46500" y="64277"/>
                              <a:pt x="62651" y="62759"/>
                            </a:cubicBezTo>
                            <a:cubicBezTo>
                              <a:pt x="73382" y="61675"/>
                              <a:pt x="101997" y="59507"/>
                              <a:pt x="111753" y="59399"/>
                            </a:cubicBezTo>
                            <a:lnTo>
                              <a:pt x="108934" y="0"/>
                            </a:lnTo>
                            <a:cubicBezTo>
                              <a:pt x="98204" y="0"/>
                              <a:pt x="67637" y="1951"/>
                              <a:pt x="56472" y="3035"/>
                            </a:cubicBezTo>
                            <a:cubicBezTo>
                              <a:pt x="41189" y="4444"/>
                              <a:pt x="73815" y="2601"/>
                              <a:pt x="0" y="10948"/>
                            </a:cubicBezTo>
                            <a:lnTo>
                              <a:pt x="8346" y="7078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4" name="Freeform: Shape 1923">
                        <a:extLst>
                          <a:ext uri="{FF2B5EF4-FFF2-40B4-BE49-F238E27FC236}">
                            <a16:creationId xmlns:a16="http://schemas.microsoft.com/office/drawing/2014/main" id="{A75D9D1F-D803-DCA0-E88D-E1C539A257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9209" y="6326084"/>
                        <a:ext cx="102972" cy="71322"/>
                      </a:xfrm>
                      <a:custGeom>
                        <a:avLst/>
                        <a:gdLst>
                          <a:gd name="connsiteX0" fmla="*/ 8996 w 102972"/>
                          <a:gd name="connsiteY0" fmla="*/ 71322 h 71322"/>
                          <a:gd name="connsiteX1" fmla="*/ 58315 w 102972"/>
                          <a:gd name="connsiteY1" fmla="*/ 62868 h 71322"/>
                          <a:gd name="connsiteX2" fmla="*/ 102973 w 102972"/>
                          <a:gd name="connsiteY2" fmla="*/ 59507 h 71322"/>
                          <a:gd name="connsiteX3" fmla="*/ 99504 w 102972"/>
                          <a:gd name="connsiteY3" fmla="*/ 0 h 71322"/>
                          <a:gd name="connsiteX4" fmla="*/ 51486 w 102972"/>
                          <a:gd name="connsiteY4" fmla="*/ 3252 h 71322"/>
                          <a:gd name="connsiteX5" fmla="*/ 0 w 102972"/>
                          <a:gd name="connsiteY5" fmla="*/ 11598 h 71322"/>
                          <a:gd name="connsiteX6" fmla="*/ 8996 w 102972"/>
                          <a:gd name="connsiteY6" fmla="*/ 71214 h 713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972" h="71322">
                            <a:moveTo>
                              <a:pt x="8996" y="71322"/>
                            </a:moveTo>
                            <a:cubicBezTo>
                              <a:pt x="73707" y="62542"/>
                              <a:pt x="42598" y="64602"/>
                              <a:pt x="58315" y="62868"/>
                            </a:cubicBezTo>
                            <a:cubicBezTo>
                              <a:pt x="68071" y="61892"/>
                              <a:pt x="94085" y="59616"/>
                              <a:pt x="102973" y="59507"/>
                            </a:cubicBezTo>
                            <a:lnTo>
                              <a:pt x="99504" y="0"/>
                            </a:lnTo>
                            <a:cubicBezTo>
                              <a:pt x="89749" y="0"/>
                              <a:pt x="61784" y="2168"/>
                              <a:pt x="51486" y="3252"/>
                            </a:cubicBezTo>
                            <a:cubicBezTo>
                              <a:pt x="36637" y="4769"/>
                              <a:pt x="68287" y="2818"/>
                              <a:pt x="0" y="11598"/>
                            </a:cubicBezTo>
                            <a:lnTo>
                              <a:pt x="8996" y="7121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5" name="Freeform: Shape 1924">
                        <a:extLst>
                          <a:ext uri="{FF2B5EF4-FFF2-40B4-BE49-F238E27FC236}">
                            <a16:creationId xmlns:a16="http://schemas.microsoft.com/office/drawing/2014/main" id="{21B8CC0A-E24C-D55E-88B6-03B3AFD4E4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02002" y="6124995"/>
                        <a:ext cx="120098" cy="69175"/>
                      </a:xfrm>
                      <a:custGeom>
                        <a:avLst/>
                        <a:gdLst>
                          <a:gd name="connsiteX0" fmla="*/ 7262 w 120098"/>
                          <a:gd name="connsiteY0" fmla="*/ 69176 h 69175"/>
                          <a:gd name="connsiteX1" fmla="*/ 66662 w 120098"/>
                          <a:gd name="connsiteY1" fmla="*/ 61913 h 69175"/>
                          <a:gd name="connsiteX2" fmla="*/ 120099 w 120098"/>
                          <a:gd name="connsiteY2" fmla="*/ 58878 h 69175"/>
                          <a:gd name="connsiteX3" fmla="*/ 118473 w 120098"/>
                          <a:gd name="connsiteY3" fmla="*/ 21 h 69175"/>
                          <a:gd name="connsiteX4" fmla="*/ 61459 w 120098"/>
                          <a:gd name="connsiteY4" fmla="*/ 2080 h 69175"/>
                          <a:gd name="connsiteX5" fmla="*/ 0 w 120098"/>
                          <a:gd name="connsiteY5" fmla="*/ 8584 h 69175"/>
                          <a:gd name="connsiteX6" fmla="*/ 7262 w 120098"/>
                          <a:gd name="connsiteY6" fmla="*/ 69067 h 69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0098" h="69175">
                            <a:moveTo>
                              <a:pt x="7262" y="69176"/>
                            </a:moveTo>
                            <a:cubicBezTo>
                              <a:pt x="83137" y="61479"/>
                              <a:pt x="50186" y="63213"/>
                              <a:pt x="66662" y="61913"/>
                            </a:cubicBezTo>
                            <a:cubicBezTo>
                              <a:pt x="78259" y="60938"/>
                              <a:pt x="109585" y="58878"/>
                              <a:pt x="120099" y="58878"/>
                            </a:cubicBezTo>
                            <a:lnTo>
                              <a:pt x="118473" y="21"/>
                            </a:lnTo>
                            <a:cubicBezTo>
                              <a:pt x="106767" y="-196"/>
                              <a:pt x="73599" y="1322"/>
                              <a:pt x="61459" y="2080"/>
                            </a:cubicBezTo>
                            <a:cubicBezTo>
                              <a:pt x="46067" y="3056"/>
                              <a:pt x="79127" y="1864"/>
                              <a:pt x="0" y="8584"/>
                            </a:cubicBezTo>
                            <a:lnTo>
                              <a:pt x="7262" y="6906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6" name="Freeform: Shape 1925">
                        <a:extLst>
                          <a:ext uri="{FF2B5EF4-FFF2-40B4-BE49-F238E27FC236}">
                            <a16:creationId xmlns:a16="http://schemas.microsoft.com/office/drawing/2014/main" id="{5A46AE4C-E023-204C-535E-9B8E93175D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4482" y="6013805"/>
                        <a:ext cx="126860" cy="76850"/>
                      </a:xfrm>
                      <a:custGeom>
                        <a:avLst/>
                        <a:gdLst>
                          <a:gd name="connsiteX0" fmla="*/ 3185 w 126860"/>
                          <a:gd name="connsiteY0" fmla="*/ 76850 h 76850"/>
                          <a:gd name="connsiteX1" fmla="*/ 67570 w 126860"/>
                          <a:gd name="connsiteY1" fmla="*/ 71864 h 76850"/>
                          <a:gd name="connsiteX2" fmla="*/ 125560 w 126860"/>
                          <a:gd name="connsiteY2" fmla="*/ 70672 h 76850"/>
                          <a:gd name="connsiteX3" fmla="*/ 126102 w 126860"/>
                          <a:gd name="connsiteY3" fmla="*/ 42706 h 76850"/>
                          <a:gd name="connsiteX4" fmla="*/ 126861 w 126860"/>
                          <a:gd name="connsiteY4" fmla="*/ 28399 h 76850"/>
                          <a:gd name="connsiteX5" fmla="*/ 66919 w 126860"/>
                          <a:gd name="connsiteY5" fmla="*/ 12790 h 76850"/>
                          <a:gd name="connsiteX6" fmla="*/ 1342 w 126860"/>
                          <a:gd name="connsiteY6" fmla="*/ 0 h 76850"/>
                          <a:gd name="connsiteX7" fmla="*/ 150 w 126860"/>
                          <a:gd name="connsiteY7" fmla="*/ 28074 h 76850"/>
                          <a:gd name="connsiteX8" fmla="*/ 800 w 126860"/>
                          <a:gd name="connsiteY8" fmla="*/ 44983 h 76850"/>
                          <a:gd name="connsiteX9" fmla="*/ 3185 w 126860"/>
                          <a:gd name="connsiteY9" fmla="*/ 76850 h 76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6860" h="76850">
                            <a:moveTo>
                              <a:pt x="3185" y="76850"/>
                            </a:moveTo>
                            <a:cubicBezTo>
                              <a:pt x="84371" y="71864"/>
                              <a:pt x="51203" y="72514"/>
                              <a:pt x="67570" y="71864"/>
                            </a:cubicBezTo>
                            <a:cubicBezTo>
                              <a:pt x="80143" y="71322"/>
                              <a:pt x="114070" y="70347"/>
                              <a:pt x="125560" y="70672"/>
                            </a:cubicBezTo>
                            <a:lnTo>
                              <a:pt x="126102" y="42706"/>
                            </a:lnTo>
                            <a:lnTo>
                              <a:pt x="126861" y="28399"/>
                            </a:lnTo>
                            <a:lnTo>
                              <a:pt x="66919" y="12790"/>
                            </a:lnTo>
                            <a:lnTo>
                              <a:pt x="1342" y="0"/>
                            </a:lnTo>
                            <a:cubicBezTo>
                              <a:pt x="258" y="9322"/>
                              <a:pt x="-284" y="21462"/>
                              <a:pt x="150" y="28074"/>
                            </a:cubicBezTo>
                            <a:lnTo>
                              <a:pt x="800" y="44983"/>
                            </a:lnTo>
                            <a:lnTo>
                              <a:pt x="3185" y="7685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65" name="Graphic 1426">
                      <a:extLst>
                        <a:ext uri="{FF2B5EF4-FFF2-40B4-BE49-F238E27FC236}">
                          <a16:creationId xmlns:a16="http://schemas.microsoft.com/office/drawing/2014/main" id="{93F561BD-1A35-769A-810B-D286C9F94E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94482" y="5509238"/>
                      <a:ext cx="413775" cy="918410"/>
                      <a:chOff x="6594482" y="5509238"/>
                      <a:chExt cx="413775" cy="918410"/>
                    </a:xfrm>
                  </p:grpSpPr>
                  <p:sp>
                    <p:nvSpPr>
                      <p:cNvPr id="1898" name="Freeform: Shape 1897">
                        <a:extLst>
                          <a:ext uri="{FF2B5EF4-FFF2-40B4-BE49-F238E27FC236}">
                            <a16:creationId xmlns:a16="http://schemas.microsoft.com/office/drawing/2014/main" id="{3342097B-01A6-8021-E957-A69D12FA5E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35913" y="5509238"/>
                        <a:ext cx="172344" cy="120749"/>
                      </a:xfrm>
                      <a:custGeom>
                        <a:avLst/>
                        <a:gdLst>
                          <a:gd name="connsiteX0" fmla="*/ 17776 w 172344"/>
                          <a:gd name="connsiteY0" fmla="*/ 0 h 120749"/>
                          <a:gd name="connsiteX1" fmla="*/ 0 w 172344"/>
                          <a:gd name="connsiteY1" fmla="*/ 34469 h 120749"/>
                          <a:gd name="connsiteX2" fmla="*/ 79235 w 172344"/>
                          <a:gd name="connsiteY2" fmla="*/ 79018 h 120749"/>
                          <a:gd name="connsiteX3" fmla="*/ 96144 w 172344"/>
                          <a:gd name="connsiteY3" fmla="*/ 88990 h 120749"/>
                          <a:gd name="connsiteX4" fmla="*/ 151750 w 172344"/>
                          <a:gd name="connsiteY4" fmla="*/ 120749 h 120749"/>
                          <a:gd name="connsiteX5" fmla="*/ 172344 w 172344"/>
                          <a:gd name="connsiteY5" fmla="*/ 88448 h 120749"/>
                          <a:gd name="connsiteX6" fmla="*/ 17776 w 172344"/>
                          <a:gd name="connsiteY6" fmla="*/ 0 h 1207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2344" h="120749">
                            <a:moveTo>
                              <a:pt x="17776" y="0"/>
                            </a:moveTo>
                            <a:lnTo>
                              <a:pt x="0" y="34469"/>
                            </a:lnTo>
                            <a:lnTo>
                              <a:pt x="79235" y="79018"/>
                            </a:lnTo>
                            <a:lnTo>
                              <a:pt x="96144" y="88990"/>
                            </a:lnTo>
                            <a:cubicBezTo>
                              <a:pt x="119557" y="89532"/>
                              <a:pt x="147089" y="110994"/>
                              <a:pt x="151750" y="120749"/>
                            </a:cubicBezTo>
                            <a:lnTo>
                              <a:pt x="172344" y="88448"/>
                            </a:lnTo>
                            <a:lnTo>
                              <a:pt x="17776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9" name="Freeform: Shape 1898">
                        <a:extLst>
                          <a:ext uri="{FF2B5EF4-FFF2-40B4-BE49-F238E27FC236}">
                            <a16:creationId xmlns:a16="http://schemas.microsoft.com/office/drawing/2014/main" id="{00412594-E749-0A78-0C57-A2074DD1A7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89413" y="5597144"/>
                        <a:ext cx="95168" cy="77392"/>
                      </a:xfrm>
                      <a:custGeom>
                        <a:avLst/>
                        <a:gdLst>
                          <a:gd name="connsiteX0" fmla="*/ 95169 w 95168"/>
                          <a:gd name="connsiteY0" fmla="*/ 42815 h 77392"/>
                          <a:gd name="connsiteX1" fmla="*/ 19185 w 95168"/>
                          <a:gd name="connsiteY1" fmla="*/ 0 h 77392"/>
                          <a:gd name="connsiteX2" fmla="*/ 0 w 95168"/>
                          <a:gd name="connsiteY2" fmla="*/ 37070 h 77392"/>
                          <a:gd name="connsiteX3" fmla="*/ 72081 w 95168"/>
                          <a:gd name="connsiteY3" fmla="*/ 77392 h 77392"/>
                          <a:gd name="connsiteX4" fmla="*/ 95169 w 95168"/>
                          <a:gd name="connsiteY4" fmla="*/ 42815 h 773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168" h="77392">
                            <a:moveTo>
                              <a:pt x="95169" y="42815"/>
                            </a:moveTo>
                            <a:lnTo>
                              <a:pt x="19185" y="0"/>
                            </a:lnTo>
                            <a:lnTo>
                              <a:pt x="0" y="37070"/>
                            </a:lnTo>
                            <a:lnTo>
                              <a:pt x="72081" y="77392"/>
                            </a:lnTo>
                            <a:lnTo>
                              <a:pt x="95169" y="4281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0" name="Freeform: Shape 1899">
                        <a:extLst>
                          <a:ext uri="{FF2B5EF4-FFF2-40B4-BE49-F238E27FC236}">
                            <a16:creationId xmlns:a16="http://schemas.microsoft.com/office/drawing/2014/main" id="{5037AFC4-B1C9-418B-EC99-E8D6DA193D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2696" y="5687544"/>
                        <a:ext cx="86822" cy="73490"/>
                      </a:xfrm>
                      <a:custGeom>
                        <a:avLst/>
                        <a:gdLst>
                          <a:gd name="connsiteX0" fmla="*/ 86823 w 86822"/>
                          <a:gd name="connsiteY0" fmla="*/ 38046 h 73490"/>
                          <a:gd name="connsiteX1" fmla="*/ 19186 w 86822"/>
                          <a:gd name="connsiteY1" fmla="*/ 0 h 73490"/>
                          <a:gd name="connsiteX2" fmla="*/ 0 w 86822"/>
                          <a:gd name="connsiteY2" fmla="*/ 37070 h 73490"/>
                          <a:gd name="connsiteX3" fmla="*/ 65144 w 86822"/>
                          <a:gd name="connsiteY3" fmla="*/ 73490 h 73490"/>
                          <a:gd name="connsiteX4" fmla="*/ 86823 w 86822"/>
                          <a:gd name="connsiteY4" fmla="*/ 38046 h 73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822" h="73490">
                            <a:moveTo>
                              <a:pt x="86823" y="38046"/>
                            </a:moveTo>
                            <a:lnTo>
                              <a:pt x="19186" y="0"/>
                            </a:lnTo>
                            <a:lnTo>
                              <a:pt x="0" y="37070"/>
                            </a:lnTo>
                            <a:lnTo>
                              <a:pt x="65144" y="73490"/>
                            </a:lnTo>
                            <a:lnTo>
                              <a:pt x="86823" y="3804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1" name="Freeform: Shape 1900">
                        <a:extLst>
                          <a:ext uri="{FF2B5EF4-FFF2-40B4-BE49-F238E27FC236}">
                            <a16:creationId xmlns:a16="http://schemas.microsoft.com/office/drawing/2014/main" id="{BBB23349-5CC1-B169-12C2-B4721E9580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7775" y="6086536"/>
                        <a:ext cx="58206" cy="47042"/>
                      </a:xfrm>
                      <a:custGeom>
                        <a:avLst/>
                        <a:gdLst>
                          <a:gd name="connsiteX0" fmla="*/ 56147 w 58206"/>
                          <a:gd name="connsiteY0" fmla="*/ 108 h 47042"/>
                          <a:gd name="connsiteX1" fmla="*/ 0 w 58206"/>
                          <a:gd name="connsiteY1" fmla="*/ 4119 h 47042"/>
                          <a:gd name="connsiteX2" fmla="*/ 4336 w 58206"/>
                          <a:gd name="connsiteY2" fmla="*/ 47042 h 47042"/>
                          <a:gd name="connsiteX3" fmla="*/ 58207 w 58206"/>
                          <a:gd name="connsiteY3" fmla="*/ 41731 h 47042"/>
                          <a:gd name="connsiteX4" fmla="*/ 56147 w 58206"/>
                          <a:gd name="connsiteY4" fmla="*/ 0 h 47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206" h="47042">
                            <a:moveTo>
                              <a:pt x="56147" y="108"/>
                            </a:moveTo>
                            <a:lnTo>
                              <a:pt x="0" y="4119"/>
                            </a:lnTo>
                            <a:lnTo>
                              <a:pt x="4336" y="47042"/>
                            </a:lnTo>
                            <a:cubicBezTo>
                              <a:pt x="41840" y="43791"/>
                              <a:pt x="54088" y="42490"/>
                              <a:pt x="58207" y="41731"/>
                            </a:cubicBezTo>
                            <a:lnTo>
                              <a:pt x="56147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2" name="Freeform: Shape 1901">
                        <a:extLst>
                          <a:ext uri="{FF2B5EF4-FFF2-40B4-BE49-F238E27FC236}">
                            <a16:creationId xmlns:a16="http://schemas.microsoft.com/office/drawing/2014/main" id="{2865AABD-9C5B-02F5-877E-A15060D113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95653" y="5777834"/>
                        <a:ext cx="81294" cy="70563"/>
                      </a:xfrm>
                      <a:custGeom>
                        <a:avLst/>
                        <a:gdLst>
                          <a:gd name="connsiteX0" fmla="*/ 81294 w 81294"/>
                          <a:gd name="connsiteY0" fmla="*/ 34794 h 70563"/>
                          <a:gd name="connsiteX1" fmla="*/ 19294 w 81294"/>
                          <a:gd name="connsiteY1" fmla="*/ 0 h 70563"/>
                          <a:gd name="connsiteX2" fmla="*/ 0 w 81294"/>
                          <a:gd name="connsiteY2" fmla="*/ 36962 h 70563"/>
                          <a:gd name="connsiteX3" fmla="*/ 60158 w 81294"/>
                          <a:gd name="connsiteY3" fmla="*/ 70564 h 70563"/>
                          <a:gd name="connsiteX4" fmla="*/ 81294 w 81294"/>
                          <a:gd name="connsiteY4" fmla="*/ 34794 h 705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294" h="70563">
                            <a:moveTo>
                              <a:pt x="81294" y="34794"/>
                            </a:moveTo>
                            <a:lnTo>
                              <a:pt x="19294" y="0"/>
                            </a:lnTo>
                            <a:lnTo>
                              <a:pt x="0" y="36962"/>
                            </a:lnTo>
                            <a:lnTo>
                              <a:pt x="60158" y="70564"/>
                            </a:lnTo>
                            <a:lnTo>
                              <a:pt x="81294" y="3479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3" name="Freeform: Shape 1902">
                        <a:extLst>
                          <a:ext uri="{FF2B5EF4-FFF2-40B4-BE49-F238E27FC236}">
                            <a16:creationId xmlns:a16="http://schemas.microsoft.com/office/drawing/2014/main" id="{4188CF5D-C855-56C6-02CF-B8E02DDEA2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48503" y="5867800"/>
                        <a:ext cx="76741" cy="68070"/>
                      </a:xfrm>
                      <a:custGeom>
                        <a:avLst/>
                        <a:gdLst>
                          <a:gd name="connsiteX0" fmla="*/ 76742 w 76741"/>
                          <a:gd name="connsiteY0" fmla="*/ 32301 h 68070"/>
                          <a:gd name="connsiteX1" fmla="*/ 19402 w 76741"/>
                          <a:gd name="connsiteY1" fmla="*/ 0 h 68070"/>
                          <a:gd name="connsiteX2" fmla="*/ 0 w 76741"/>
                          <a:gd name="connsiteY2" fmla="*/ 36745 h 68070"/>
                          <a:gd name="connsiteX3" fmla="*/ 55605 w 76741"/>
                          <a:gd name="connsiteY3" fmla="*/ 68070 h 68070"/>
                          <a:gd name="connsiteX4" fmla="*/ 76742 w 76741"/>
                          <a:gd name="connsiteY4" fmla="*/ 32301 h 68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741" h="68070">
                            <a:moveTo>
                              <a:pt x="76742" y="32301"/>
                            </a:moveTo>
                            <a:lnTo>
                              <a:pt x="19402" y="0"/>
                            </a:lnTo>
                            <a:lnTo>
                              <a:pt x="0" y="36745"/>
                            </a:lnTo>
                            <a:lnTo>
                              <a:pt x="55605" y="68070"/>
                            </a:lnTo>
                            <a:lnTo>
                              <a:pt x="76742" y="3230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4" name="Freeform: Shape 1903">
                        <a:extLst>
                          <a:ext uri="{FF2B5EF4-FFF2-40B4-BE49-F238E27FC236}">
                            <a16:creationId xmlns:a16="http://schemas.microsoft.com/office/drawing/2014/main" id="{8CB6F141-9DB4-8380-FB44-7B316E33B0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09264" y="6188208"/>
                        <a:ext cx="58640" cy="47909"/>
                      </a:xfrm>
                      <a:custGeom>
                        <a:avLst/>
                        <a:gdLst>
                          <a:gd name="connsiteX0" fmla="*/ 51595 w 58640"/>
                          <a:gd name="connsiteY0" fmla="*/ 0 h 47909"/>
                          <a:gd name="connsiteX1" fmla="*/ 0 w 58640"/>
                          <a:gd name="connsiteY1" fmla="*/ 5962 h 47909"/>
                          <a:gd name="connsiteX2" fmla="*/ 5528 w 58640"/>
                          <a:gd name="connsiteY2" fmla="*/ 47910 h 47909"/>
                          <a:gd name="connsiteX3" fmla="*/ 58640 w 58640"/>
                          <a:gd name="connsiteY3" fmla="*/ 40431 h 47909"/>
                          <a:gd name="connsiteX4" fmla="*/ 51595 w 58640"/>
                          <a:gd name="connsiteY4" fmla="*/ 0 h 47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640" h="47909">
                            <a:moveTo>
                              <a:pt x="51595" y="0"/>
                            </a:moveTo>
                            <a:cubicBezTo>
                              <a:pt x="47909" y="759"/>
                              <a:pt x="36745" y="2276"/>
                              <a:pt x="0" y="5962"/>
                            </a:cubicBezTo>
                            <a:lnTo>
                              <a:pt x="5528" y="47910"/>
                            </a:lnTo>
                            <a:cubicBezTo>
                              <a:pt x="71647" y="40431"/>
                              <a:pt x="52570" y="41190"/>
                              <a:pt x="58640" y="40431"/>
                            </a:cubicBezTo>
                            <a:cubicBezTo>
                              <a:pt x="55822" y="27424"/>
                              <a:pt x="53438" y="13875"/>
                              <a:pt x="5159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5" name="Freeform: Shape 1904">
                        <a:extLst>
                          <a:ext uri="{FF2B5EF4-FFF2-40B4-BE49-F238E27FC236}">
                            <a16:creationId xmlns:a16="http://schemas.microsoft.com/office/drawing/2014/main" id="{2B218DF5-4E92-4DF1-A620-96CC6D38AD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5824" y="5956465"/>
                        <a:ext cx="77392" cy="68720"/>
                      </a:xfrm>
                      <a:custGeom>
                        <a:avLst/>
                        <a:gdLst>
                          <a:gd name="connsiteX0" fmla="*/ 77392 w 77392"/>
                          <a:gd name="connsiteY0" fmla="*/ 30892 h 68720"/>
                          <a:gd name="connsiteX1" fmla="*/ 24713 w 77392"/>
                          <a:gd name="connsiteY1" fmla="*/ 0 h 68720"/>
                          <a:gd name="connsiteX2" fmla="*/ 14199 w 77392"/>
                          <a:gd name="connsiteY2" fmla="*/ 18969 h 68720"/>
                          <a:gd name="connsiteX3" fmla="*/ 0 w 77392"/>
                          <a:gd name="connsiteY3" fmla="*/ 57231 h 68720"/>
                          <a:gd name="connsiteX4" fmla="*/ 58207 w 77392"/>
                          <a:gd name="connsiteY4" fmla="*/ 68721 h 68720"/>
                          <a:gd name="connsiteX5" fmla="*/ 66119 w 77392"/>
                          <a:gd name="connsiteY5" fmla="*/ 48885 h 68720"/>
                          <a:gd name="connsiteX6" fmla="*/ 77392 w 77392"/>
                          <a:gd name="connsiteY6" fmla="*/ 30892 h 68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7392" h="68720">
                            <a:moveTo>
                              <a:pt x="77392" y="30892"/>
                            </a:moveTo>
                            <a:lnTo>
                              <a:pt x="24713" y="0"/>
                            </a:lnTo>
                            <a:lnTo>
                              <a:pt x="14199" y="18969"/>
                            </a:lnTo>
                            <a:cubicBezTo>
                              <a:pt x="6070" y="30242"/>
                              <a:pt x="2059" y="43682"/>
                              <a:pt x="0" y="57231"/>
                            </a:cubicBezTo>
                            <a:lnTo>
                              <a:pt x="58207" y="68721"/>
                            </a:lnTo>
                            <a:cubicBezTo>
                              <a:pt x="58207" y="61350"/>
                              <a:pt x="61350" y="54738"/>
                              <a:pt x="66119" y="48885"/>
                            </a:cubicBezTo>
                            <a:lnTo>
                              <a:pt x="77392" y="3089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6" name="Freeform: Shape 1905">
                        <a:extLst>
                          <a:ext uri="{FF2B5EF4-FFF2-40B4-BE49-F238E27FC236}">
                            <a16:creationId xmlns:a16="http://schemas.microsoft.com/office/drawing/2014/main" id="{DBCB3583-07FF-14D3-36CD-E9AD27BD3A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38314" y="6385591"/>
                        <a:ext cx="96035" cy="42056"/>
                      </a:xfrm>
                      <a:custGeom>
                        <a:avLst/>
                        <a:gdLst>
                          <a:gd name="connsiteX0" fmla="*/ 95927 w 96035"/>
                          <a:gd name="connsiteY0" fmla="*/ 31759 h 42056"/>
                          <a:gd name="connsiteX1" fmla="*/ 93976 w 96035"/>
                          <a:gd name="connsiteY1" fmla="*/ 0 h 42056"/>
                          <a:gd name="connsiteX2" fmla="*/ 49319 w 96035"/>
                          <a:gd name="connsiteY2" fmla="*/ 3360 h 42056"/>
                          <a:gd name="connsiteX3" fmla="*/ 0 w 96035"/>
                          <a:gd name="connsiteY3" fmla="*/ 11815 h 42056"/>
                          <a:gd name="connsiteX4" fmla="*/ 4769 w 96035"/>
                          <a:gd name="connsiteY4" fmla="*/ 42056 h 42056"/>
                          <a:gd name="connsiteX5" fmla="*/ 96036 w 96035"/>
                          <a:gd name="connsiteY5" fmla="*/ 31759 h 420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6035" h="42056">
                            <a:moveTo>
                              <a:pt x="95927" y="31759"/>
                            </a:moveTo>
                            <a:lnTo>
                              <a:pt x="93976" y="0"/>
                            </a:lnTo>
                            <a:cubicBezTo>
                              <a:pt x="85088" y="108"/>
                              <a:pt x="59074" y="2384"/>
                              <a:pt x="49319" y="3360"/>
                            </a:cubicBezTo>
                            <a:cubicBezTo>
                              <a:pt x="33602" y="5094"/>
                              <a:pt x="64819" y="3035"/>
                              <a:pt x="0" y="11815"/>
                            </a:cubicBezTo>
                            <a:lnTo>
                              <a:pt x="4769" y="42056"/>
                            </a:lnTo>
                            <a:lnTo>
                              <a:pt x="96036" y="3175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7" name="Freeform: Shape 1906">
                        <a:extLst>
                          <a:ext uri="{FF2B5EF4-FFF2-40B4-BE49-F238E27FC236}">
                            <a16:creationId xmlns:a16="http://schemas.microsoft.com/office/drawing/2014/main" id="{3880E0AE-1F43-351D-30E0-9686D6429D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3355" y="6287279"/>
                        <a:ext cx="93434" cy="50402"/>
                      </a:xfrm>
                      <a:custGeom>
                        <a:avLst/>
                        <a:gdLst>
                          <a:gd name="connsiteX0" fmla="*/ 57448 w 93434"/>
                          <a:gd name="connsiteY0" fmla="*/ 42056 h 50402"/>
                          <a:gd name="connsiteX1" fmla="*/ 93434 w 93434"/>
                          <a:gd name="connsiteY1" fmla="*/ 39347 h 50402"/>
                          <a:gd name="connsiteX2" fmla="*/ 79994 w 93434"/>
                          <a:gd name="connsiteY2" fmla="*/ 34903 h 50402"/>
                          <a:gd name="connsiteX3" fmla="*/ 61892 w 93434"/>
                          <a:gd name="connsiteY3" fmla="*/ 0 h 50402"/>
                          <a:gd name="connsiteX4" fmla="*/ 54305 w 93434"/>
                          <a:gd name="connsiteY4" fmla="*/ 650 h 50402"/>
                          <a:gd name="connsiteX5" fmla="*/ 0 w 93434"/>
                          <a:gd name="connsiteY5" fmla="*/ 8671 h 50402"/>
                          <a:gd name="connsiteX6" fmla="*/ 6070 w 93434"/>
                          <a:gd name="connsiteY6" fmla="*/ 50403 h 50402"/>
                          <a:gd name="connsiteX7" fmla="*/ 57556 w 93434"/>
                          <a:gd name="connsiteY7" fmla="*/ 42056 h 504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3434" h="50402">
                            <a:moveTo>
                              <a:pt x="57448" y="42056"/>
                            </a:moveTo>
                            <a:lnTo>
                              <a:pt x="93434" y="39347"/>
                            </a:lnTo>
                            <a:cubicBezTo>
                              <a:pt x="87364" y="38154"/>
                              <a:pt x="81294" y="36745"/>
                              <a:pt x="79994" y="34903"/>
                            </a:cubicBezTo>
                            <a:cubicBezTo>
                              <a:pt x="73382" y="26014"/>
                              <a:pt x="67312" y="13982"/>
                              <a:pt x="61892" y="0"/>
                            </a:cubicBezTo>
                            <a:lnTo>
                              <a:pt x="54305" y="650"/>
                            </a:lnTo>
                            <a:cubicBezTo>
                              <a:pt x="38154" y="2168"/>
                              <a:pt x="70455" y="108"/>
                              <a:pt x="0" y="8671"/>
                            </a:cubicBezTo>
                            <a:lnTo>
                              <a:pt x="6070" y="50403"/>
                            </a:lnTo>
                            <a:cubicBezTo>
                              <a:pt x="74466" y="41623"/>
                              <a:pt x="42707" y="43466"/>
                              <a:pt x="57556" y="42056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908" name="Graphic 1426">
                        <a:extLst>
                          <a:ext uri="{FF2B5EF4-FFF2-40B4-BE49-F238E27FC236}">
                            <a16:creationId xmlns:a16="http://schemas.microsoft.com/office/drawing/2014/main" id="{C983D53A-155B-273B-ED91-7D902721479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94482" y="5543815"/>
                        <a:ext cx="337684" cy="853374"/>
                        <a:chOff x="6594482" y="5543815"/>
                        <a:chExt cx="337684" cy="853374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909" name="Freeform: Shape 1908">
                          <a:extLst>
                            <a:ext uri="{FF2B5EF4-FFF2-40B4-BE49-F238E27FC236}">
                              <a16:creationId xmlns:a16="http://schemas.microsoft.com/office/drawing/2014/main" id="{169A4017-D2DB-EF22-E8AD-8C13848F05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0537" y="5904545"/>
                          <a:ext cx="83570" cy="82812"/>
                        </a:xfrm>
                        <a:custGeom>
                          <a:avLst/>
                          <a:gdLst>
                            <a:gd name="connsiteX0" fmla="*/ 83571 w 83570"/>
                            <a:gd name="connsiteY0" fmla="*/ 31326 h 82812"/>
                            <a:gd name="connsiteX1" fmla="*/ 27965 w 83570"/>
                            <a:gd name="connsiteY1" fmla="*/ 0 h 82812"/>
                            <a:gd name="connsiteX2" fmla="*/ 0 w 83570"/>
                            <a:gd name="connsiteY2" fmla="*/ 51920 h 82812"/>
                            <a:gd name="connsiteX3" fmla="*/ 52679 w 83570"/>
                            <a:gd name="connsiteY3" fmla="*/ 82812 h 82812"/>
                            <a:gd name="connsiteX4" fmla="*/ 83571 w 83570"/>
                            <a:gd name="connsiteY4" fmla="*/ 31326 h 828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570" h="82812">
                              <a:moveTo>
                                <a:pt x="83571" y="31326"/>
                              </a:moveTo>
                              <a:lnTo>
                                <a:pt x="27965" y="0"/>
                              </a:lnTo>
                              <a:lnTo>
                                <a:pt x="0" y="51920"/>
                              </a:lnTo>
                              <a:lnTo>
                                <a:pt x="52679" y="82812"/>
                              </a:lnTo>
                              <a:lnTo>
                                <a:pt x="83571" y="313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10" name="Freeform: Shape 1909">
                          <a:extLst>
                            <a:ext uri="{FF2B5EF4-FFF2-40B4-BE49-F238E27FC236}">
                              <a16:creationId xmlns:a16="http://schemas.microsoft.com/office/drawing/2014/main" id="{2E4604B2-358A-BC05-06C4-94DE936B17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7905" y="5814796"/>
                          <a:ext cx="87906" cy="85304"/>
                        </a:xfrm>
                        <a:custGeom>
                          <a:avLst/>
                          <a:gdLst>
                            <a:gd name="connsiteX0" fmla="*/ 87906 w 87906"/>
                            <a:gd name="connsiteY0" fmla="*/ 33602 h 85304"/>
                            <a:gd name="connsiteX1" fmla="*/ 27748 w 87906"/>
                            <a:gd name="connsiteY1" fmla="*/ 0 h 85304"/>
                            <a:gd name="connsiteX2" fmla="*/ 0 w 87906"/>
                            <a:gd name="connsiteY2" fmla="*/ 53004 h 85304"/>
                            <a:gd name="connsiteX3" fmla="*/ 57340 w 87906"/>
                            <a:gd name="connsiteY3" fmla="*/ 85305 h 85304"/>
                            <a:gd name="connsiteX4" fmla="*/ 87906 w 87906"/>
                            <a:gd name="connsiteY4" fmla="*/ 33602 h 85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906" h="85304">
                              <a:moveTo>
                                <a:pt x="87906" y="33602"/>
                              </a:moveTo>
                              <a:lnTo>
                                <a:pt x="27748" y="0"/>
                              </a:lnTo>
                              <a:lnTo>
                                <a:pt x="0" y="53004"/>
                              </a:lnTo>
                              <a:lnTo>
                                <a:pt x="57340" y="85305"/>
                              </a:lnTo>
                              <a:lnTo>
                                <a:pt x="87906" y="336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11" name="Freeform: Shape 1910">
                          <a:extLst>
                            <a:ext uri="{FF2B5EF4-FFF2-40B4-BE49-F238E27FC236}">
                              <a16:creationId xmlns:a16="http://schemas.microsoft.com/office/drawing/2014/main" id="{F64F7651-7168-A4A7-3609-316C43635E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8598" y="5543815"/>
                          <a:ext cx="123567" cy="96252"/>
                        </a:xfrm>
                        <a:custGeom>
                          <a:avLst/>
                          <a:gdLst>
                            <a:gd name="connsiteX0" fmla="*/ 108609 w 123567"/>
                            <a:gd name="connsiteY0" fmla="*/ 57340 h 96252"/>
                            <a:gd name="connsiteX1" fmla="*/ 123568 w 123567"/>
                            <a:gd name="connsiteY1" fmla="*/ 54521 h 96252"/>
                            <a:gd name="connsiteX2" fmla="*/ 106658 w 123567"/>
                            <a:gd name="connsiteY2" fmla="*/ 44550 h 96252"/>
                            <a:gd name="connsiteX3" fmla="*/ 27423 w 123567"/>
                            <a:gd name="connsiteY3" fmla="*/ 0 h 96252"/>
                            <a:gd name="connsiteX4" fmla="*/ 0 w 123567"/>
                            <a:gd name="connsiteY4" fmla="*/ 53437 h 96252"/>
                            <a:gd name="connsiteX5" fmla="*/ 76092 w 123567"/>
                            <a:gd name="connsiteY5" fmla="*/ 96253 h 96252"/>
                            <a:gd name="connsiteX6" fmla="*/ 108718 w 123567"/>
                            <a:gd name="connsiteY6" fmla="*/ 57340 h 962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3567" h="96252">
                              <a:moveTo>
                                <a:pt x="108609" y="57340"/>
                              </a:moveTo>
                              <a:cubicBezTo>
                                <a:pt x="113162" y="54955"/>
                                <a:pt x="118256" y="54413"/>
                                <a:pt x="123568" y="54521"/>
                              </a:cubicBezTo>
                              <a:lnTo>
                                <a:pt x="106658" y="44550"/>
                              </a:lnTo>
                              <a:lnTo>
                                <a:pt x="27423" y="0"/>
                              </a:lnTo>
                              <a:lnTo>
                                <a:pt x="0" y="53437"/>
                              </a:lnTo>
                              <a:lnTo>
                                <a:pt x="76092" y="96253"/>
                              </a:lnTo>
                              <a:cubicBezTo>
                                <a:pt x="91050" y="74791"/>
                                <a:pt x="102539" y="60700"/>
                                <a:pt x="108718" y="573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12" name="Freeform: Shape 1911">
                          <a:extLst>
                            <a:ext uri="{FF2B5EF4-FFF2-40B4-BE49-F238E27FC236}">
                              <a16:creationId xmlns:a16="http://schemas.microsoft.com/office/drawing/2014/main" id="{18363B7A-B7B1-9441-FA5F-7DEA1F8C09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61881" y="5634214"/>
                          <a:ext cx="99612" cy="91374"/>
                        </a:xfrm>
                        <a:custGeom>
                          <a:avLst/>
                          <a:gdLst>
                            <a:gd name="connsiteX0" fmla="*/ 99613 w 99612"/>
                            <a:gd name="connsiteY0" fmla="*/ 40322 h 91374"/>
                            <a:gd name="connsiteX1" fmla="*/ 27532 w 99612"/>
                            <a:gd name="connsiteY1" fmla="*/ 0 h 91374"/>
                            <a:gd name="connsiteX2" fmla="*/ 0 w 99612"/>
                            <a:gd name="connsiteY2" fmla="*/ 53329 h 91374"/>
                            <a:gd name="connsiteX3" fmla="*/ 67637 w 99612"/>
                            <a:gd name="connsiteY3" fmla="*/ 91375 h 91374"/>
                            <a:gd name="connsiteX4" fmla="*/ 99613 w 99612"/>
                            <a:gd name="connsiteY4" fmla="*/ 40322 h 913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612" h="91374">
                              <a:moveTo>
                                <a:pt x="99613" y="40322"/>
                              </a:moveTo>
                              <a:lnTo>
                                <a:pt x="27532" y="0"/>
                              </a:lnTo>
                              <a:lnTo>
                                <a:pt x="0" y="53329"/>
                              </a:lnTo>
                              <a:lnTo>
                                <a:pt x="67637" y="91375"/>
                              </a:lnTo>
                              <a:lnTo>
                                <a:pt x="99613" y="4032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13" name="Freeform: Shape 1912">
                          <a:extLst>
                            <a:ext uri="{FF2B5EF4-FFF2-40B4-BE49-F238E27FC236}">
                              <a16:creationId xmlns:a16="http://schemas.microsoft.com/office/drawing/2014/main" id="{014CD52F-4511-2B86-C079-F07CFDC6EB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14947" y="5724614"/>
                          <a:ext cx="92892" cy="88014"/>
                        </a:xfrm>
                        <a:custGeom>
                          <a:avLst/>
                          <a:gdLst>
                            <a:gd name="connsiteX0" fmla="*/ 92892 w 92892"/>
                            <a:gd name="connsiteY0" fmla="*/ 36420 h 88014"/>
                            <a:gd name="connsiteX1" fmla="*/ 27748 w 92892"/>
                            <a:gd name="connsiteY1" fmla="*/ 0 h 88014"/>
                            <a:gd name="connsiteX2" fmla="*/ 0 w 92892"/>
                            <a:gd name="connsiteY2" fmla="*/ 53221 h 88014"/>
                            <a:gd name="connsiteX3" fmla="*/ 62001 w 92892"/>
                            <a:gd name="connsiteY3" fmla="*/ 88015 h 88014"/>
                            <a:gd name="connsiteX4" fmla="*/ 92892 w 92892"/>
                            <a:gd name="connsiteY4" fmla="*/ 36420 h 880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2892" h="88014">
                              <a:moveTo>
                                <a:pt x="92892" y="36420"/>
                              </a:moveTo>
                              <a:lnTo>
                                <a:pt x="27748" y="0"/>
                              </a:lnTo>
                              <a:lnTo>
                                <a:pt x="0" y="53221"/>
                              </a:lnTo>
                              <a:lnTo>
                                <a:pt x="62001" y="88015"/>
                              </a:lnTo>
                              <a:lnTo>
                                <a:pt x="92892" y="3642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14" name="Freeform: Shape 1913">
                          <a:extLst>
                            <a:ext uri="{FF2B5EF4-FFF2-40B4-BE49-F238E27FC236}">
                              <a16:creationId xmlns:a16="http://schemas.microsoft.com/office/drawing/2014/main" id="{C21A58D9-A362-C878-5CE2-F388E9D945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4901" y="6228639"/>
                          <a:ext cx="70238" cy="67311"/>
                        </a:xfrm>
                        <a:custGeom>
                          <a:avLst/>
                          <a:gdLst>
                            <a:gd name="connsiteX0" fmla="*/ 70238 w 70238"/>
                            <a:gd name="connsiteY0" fmla="*/ 58640 h 67311"/>
                            <a:gd name="connsiteX1" fmla="*/ 53112 w 70238"/>
                            <a:gd name="connsiteY1" fmla="*/ 0 h 67311"/>
                            <a:gd name="connsiteX2" fmla="*/ 0 w 70238"/>
                            <a:gd name="connsiteY2" fmla="*/ 7479 h 67311"/>
                            <a:gd name="connsiteX3" fmla="*/ 8346 w 70238"/>
                            <a:gd name="connsiteY3" fmla="*/ 67311 h 67311"/>
                            <a:gd name="connsiteX4" fmla="*/ 62651 w 70238"/>
                            <a:gd name="connsiteY4" fmla="*/ 59290 h 67311"/>
                            <a:gd name="connsiteX5" fmla="*/ 70238 w 70238"/>
                            <a:gd name="connsiteY5" fmla="*/ 58640 h 673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0238" h="67311">
                              <a:moveTo>
                                <a:pt x="70238" y="58640"/>
                              </a:moveTo>
                              <a:cubicBezTo>
                                <a:pt x="63518" y="41731"/>
                                <a:pt x="57773" y="21679"/>
                                <a:pt x="53112" y="0"/>
                              </a:cubicBezTo>
                              <a:cubicBezTo>
                                <a:pt x="46934" y="759"/>
                                <a:pt x="66120" y="0"/>
                                <a:pt x="0" y="7479"/>
                              </a:cubicBezTo>
                              <a:lnTo>
                                <a:pt x="8346" y="67311"/>
                              </a:lnTo>
                              <a:cubicBezTo>
                                <a:pt x="78910" y="58857"/>
                                <a:pt x="46500" y="60808"/>
                                <a:pt x="62651" y="59290"/>
                              </a:cubicBezTo>
                              <a:lnTo>
                                <a:pt x="70238" y="586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15" name="Freeform: Shape 1914">
                          <a:extLst>
                            <a:ext uri="{FF2B5EF4-FFF2-40B4-BE49-F238E27FC236}">
                              <a16:creationId xmlns:a16="http://schemas.microsoft.com/office/drawing/2014/main" id="{3F1F6E65-9AB9-503C-3AEC-D1BDFB06AB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9209" y="6326517"/>
                          <a:ext cx="102972" cy="70672"/>
                        </a:xfrm>
                        <a:custGeom>
                          <a:avLst/>
                          <a:gdLst>
                            <a:gd name="connsiteX0" fmla="*/ 58315 w 102972"/>
                            <a:gd name="connsiteY0" fmla="*/ 62434 h 70672"/>
                            <a:gd name="connsiteX1" fmla="*/ 102973 w 102972"/>
                            <a:gd name="connsiteY1" fmla="*/ 59074 h 70672"/>
                            <a:gd name="connsiteX2" fmla="*/ 99721 w 102972"/>
                            <a:gd name="connsiteY2" fmla="*/ 4010 h 70672"/>
                            <a:gd name="connsiteX3" fmla="*/ 87473 w 102972"/>
                            <a:gd name="connsiteY3" fmla="*/ 0 h 70672"/>
                            <a:gd name="connsiteX4" fmla="*/ 51486 w 102972"/>
                            <a:gd name="connsiteY4" fmla="*/ 2710 h 70672"/>
                            <a:gd name="connsiteX5" fmla="*/ 0 w 102972"/>
                            <a:gd name="connsiteY5" fmla="*/ 11056 h 70672"/>
                            <a:gd name="connsiteX6" fmla="*/ 8996 w 102972"/>
                            <a:gd name="connsiteY6" fmla="*/ 70672 h 70672"/>
                            <a:gd name="connsiteX7" fmla="*/ 58315 w 102972"/>
                            <a:gd name="connsiteY7" fmla="*/ 62217 h 706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2972" h="70672">
                              <a:moveTo>
                                <a:pt x="58315" y="62434"/>
                              </a:moveTo>
                              <a:cubicBezTo>
                                <a:pt x="68071" y="61458"/>
                                <a:pt x="94085" y="59183"/>
                                <a:pt x="102973" y="59074"/>
                              </a:cubicBezTo>
                              <a:lnTo>
                                <a:pt x="99721" y="4010"/>
                              </a:lnTo>
                              <a:cubicBezTo>
                                <a:pt x="98420" y="2493"/>
                                <a:pt x="93001" y="1301"/>
                                <a:pt x="87473" y="0"/>
                              </a:cubicBezTo>
                              <a:lnTo>
                                <a:pt x="51486" y="2710"/>
                              </a:lnTo>
                              <a:cubicBezTo>
                                <a:pt x="36637" y="4227"/>
                                <a:pt x="68287" y="2276"/>
                                <a:pt x="0" y="11056"/>
                              </a:cubicBezTo>
                              <a:lnTo>
                                <a:pt x="8996" y="70672"/>
                              </a:lnTo>
                              <a:cubicBezTo>
                                <a:pt x="73707" y="61892"/>
                                <a:pt x="42598" y="63952"/>
                                <a:pt x="58315" y="622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16" name="Freeform: Shape 1915">
                          <a:extLst>
                            <a:ext uri="{FF2B5EF4-FFF2-40B4-BE49-F238E27FC236}">
                              <a16:creationId xmlns:a16="http://schemas.microsoft.com/office/drawing/2014/main" id="{D0EFB4E6-90CA-928F-AE30-D7CEA6D502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2002" y="6128268"/>
                          <a:ext cx="58857" cy="65794"/>
                        </a:xfrm>
                        <a:custGeom>
                          <a:avLst/>
                          <a:gdLst>
                            <a:gd name="connsiteX0" fmla="*/ 54413 w 58857"/>
                            <a:gd name="connsiteY0" fmla="*/ 10080 h 65794"/>
                            <a:gd name="connsiteX1" fmla="*/ 53871 w 58857"/>
                            <a:gd name="connsiteY1" fmla="*/ 0 h 65794"/>
                            <a:gd name="connsiteX2" fmla="*/ 0 w 58857"/>
                            <a:gd name="connsiteY2" fmla="*/ 5311 h 65794"/>
                            <a:gd name="connsiteX3" fmla="*/ 7262 w 58857"/>
                            <a:gd name="connsiteY3" fmla="*/ 65794 h 65794"/>
                            <a:gd name="connsiteX4" fmla="*/ 58857 w 58857"/>
                            <a:gd name="connsiteY4" fmla="*/ 59832 h 65794"/>
                            <a:gd name="connsiteX5" fmla="*/ 54413 w 58857"/>
                            <a:gd name="connsiteY5" fmla="*/ 10080 h 657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8857" h="65794">
                              <a:moveTo>
                                <a:pt x="54413" y="10080"/>
                              </a:moveTo>
                              <a:lnTo>
                                <a:pt x="53871" y="0"/>
                              </a:lnTo>
                              <a:cubicBezTo>
                                <a:pt x="49752" y="650"/>
                                <a:pt x="37504" y="2059"/>
                                <a:pt x="0" y="5311"/>
                              </a:cubicBezTo>
                              <a:lnTo>
                                <a:pt x="7262" y="65794"/>
                              </a:lnTo>
                              <a:cubicBezTo>
                                <a:pt x="43899" y="62109"/>
                                <a:pt x="55172" y="60591"/>
                                <a:pt x="58857" y="59832"/>
                              </a:cubicBezTo>
                              <a:cubicBezTo>
                                <a:pt x="56689" y="43466"/>
                                <a:pt x="55063" y="26773"/>
                                <a:pt x="54413" y="100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17" name="Freeform: Shape 1916">
                          <a:extLst>
                            <a:ext uri="{FF2B5EF4-FFF2-40B4-BE49-F238E27FC236}">
                              <a16:creationId xmlns:a16="http://schemas.microsoft.com/office/drawing/2014/main" id="{C15C4EBE-5F47-10C7-F21A-59A4122C7F1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4482" y="6013697"/>
                          <a:ext cx="59548" cy="76850"/>
                        </a:xfrm>
                        <a:custGeom>
                          <a:avLst/>
                          <a:gdLst>
                            <a:gd name="connsiteX0" fmla="*/ 59549 w 59548"/>
                            <a:gd name="connsiteY0" fmla="*/ 11490 h 76850"/>
                            <a:gd name="connsiteX1" fmla="*/ 1342 w 59548"/>
                            <a:gd name="connsiteY1" fmla="*/ 0 h 76850"/>
                            <a:gd name="connsiteX2" fmla="*/ 150 w 59548"/>
                            <a:gd name="connsiteY2" fmla="*/ 28074 h 76850"/>
                            <a:gd name="connsiteX3" fmla="*/ 800 w 59548"/>
                            <a:gd name="connsiteY3" fmla="*/ 44983 h 76850"/>
                            <a:gd name="connsiteX4" fmla="*/ 3185 w 59548"/>
                            <a:gd name="connsiteY4" fmla="*/ 76850 h 76850"/>
                            <a:gd name="connsiteX5" fmla="*/ 59332 w 59548"/>
                            <a:gd name="connsiteY5" fmla="*/ 72840 h 76850"/>
                            <a:gd name="connsiteX6" fmla="*/ 59440 w 59548"/>
                            <a:gd name="connsiteY6" fmla="*/ 11381 h 768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548" h="76850">
                              <a:moveTo>
                                <a:pt x="59549" y="11490"/>
                              </a:moveTo>
                              <a:lnTo>
                                <a:pt x="1342" y="0"/>
                              </a:lnTo>
                              <a:cubicBezTo>
                                <a:pt x="258" y="9322"/>
                                <a:pt x="-284" y="21462"/>
                                <a:pt x="150" y="28074"/>
                              </a:cubicBezTo>
                              <a:lnTo>
                                <a:pt x="800" y="44983"/>
                              </a:lnTo>
                              <a:lnTo>
                                <a:pt x="3185" y="76850"/>
                              </a:lnTo>
                              <a:lnTo>
                                <a:pt x="59332" y="72840"/>
                              </a:lnTo>
                              <a:cubicBezTo>
                                <a:pt x="58790" y="55063"/>
                                <a:pt x="57489" y="35986"/>
                                <a:pt x="59440" y="113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1866" name="Freeform: Shape 1865">
                      <a:extLst>
                        <a:ext uri="{FF2B5EF4-FFF2-40B4-BE49-F238E27FC236}">
                          <a16:creationId xmlns:a16="http://schemas.microsoft.com/office/drawing/2014/main" id="{C3EECD3F-1830-5ECA-5A9F-C3176652AF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94461" y="5509129"/>
                      <a:ext cx="413796" cy="918410"/>
                    </a:xfrm>
                    <a:custGeom>
                      <a:avLst/>
                      <a:gdLst>
                        <a:gd name="connsiteX0" fmla="*/ 139780 w 413796"/>
                        <a:gd name="connsiteY0" fmla="*/ 908221 h 918410"/>
                        <a:gd name="connsiteX1" fmla="*/ 127640 w 413796"/>
                        <a:gd name="connsiteY1" fmla="*/ 673877 h 918410"/>
                        <a:gd name="connsiteX2" fmla="*/ 125798 w 413796"/>
                        <a:gd name="connsiteY2" fmla="*/ 558872 h 918410"/>
                        <a:gd name="connsiteX3" fmla="*/ 126882 w 413796"/>
                        <a:gd name="connsiteY3" fmla="*/ 532966 h 918410"/>
                        <a:gd name="connsiteX4" fmla="*/ 157774 w 413796"/>
                        <a:gd name="connsiteY4" fmla="*/ 487225 h 918410"/>
                        <a:gd name="connsiteX5" fmla="*/ 413797 w 413796"/>
                        <a:gd name="connsiteY5" fmla="*/ 88448 h 918410"/>
                        <a:gd name="connsiteX6" fmla="*/ 259229 w 413796"/>
                        <a:gd name="connsiteY6" fmla="*/ 0 h 918410"/>
                        <a:gd name="connsiteX7" fmla="*/ 41902 w 413796"/>
                        <a:gd name="connsiteY7" fmla="*/ 417962 h 918410"/>
                        <a:gd name="connsiteX8" fmla="*/ 28136 w 413796"/>
                        <a:gd name="connsiteY8" fmla="*/ 443326 h 918410"/>
                        <a:gd name="connsiteX9" fmla="*/ 21416 w 413796"/>
                        <a:gd name="connsiteY9" fmla="*/ 455466 h 918410"/>
                        <a:gd name="connsiteX10" fmla="*/ 18272 w 413796"/>
                        <a:gd name="connsiteY10" fmla="*/ 461102 h 918410"/>
                        <a:gd name="connsiteX11" fmla="*/ 11227 w 413796"/>
                        <a:gd name="connsiteY11" fmla="*/ 472700 h 918410"/>
                        <a:gd name="connsiteX12" fmla="*/ 62 w 413796"/>
                        <a:gd name="connsiteY12" fmla="*/ 529172 h 918410"/>
                        <a:gd name="connsiteX13" fmla="*/ 1688 w 413796"/>
                        <a:gd name="connsiteY13" fmla="*/ 562558 h 918410"/>
                        <a:gd name="connsiteX14" fmla="*/ 14587 w 413796"/>
                        <a:gd name="connsiteY14" fmla="*/ 683090 h 918410"/>
                        <a:gd name="connsiteX15" fmla="*/ 48514 w 413796"/>
                        <a:gd name="connsiteY15" fmla="*/ 918410 h 918410"/>
                        <a:gd name="connsiteX16" fmla="*/ 139780 w 413796"/>
                        <a:gd name="connsiteY16" fmla="*/ 908113 h 918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13796" h="918410">
                          <a:moveTo>
                            <a:pt x="139780" y="908221"/>
                          </a:moveTo>
                          <a:cubicBezTo>
                            <a:pt x="134794" y="830287"/>
                            <a:pt x="130567" y="751702"/>
                            <a:pt x="127640" y="673877"/>
                          </a:cubicBezTo>
                          <a:cubicBezTo>
                            <a:pt x="126340" y="635072"/>
                            <a:pt x="125147" y="595942"/>
                            <a:pt x="125798" y="558872"/>
                          </a:cubicBezTo>
                          <a:lnTo>
                            <a:pt x="126882" y="532966"/>
                          </a:lnTo>
                          <a:lnTo>
                            <a:pt x="157774" y="487225"/>
                          </a:lnTo>
                          <a:cubicBezTo>
                            <a:pt x="244921" y="354335"/>
                            <a:pt x="329034" y="221663"/>
                            <a:pt x="413797" y="88448"/>
                          </a:cubicBezTo>
                          <a:lnTo>
                            <a:pt x="259229" y="0"/>
                          </a:lnTo>
                          <a:lnTo>
                            <a:pt x="41902" y="417962"/>
                          </a:lnTo>
                          <a:lnTo>
                            <a:pt x="28136" y="443326"/>
                          </a:lnTo>
                          <a:lnTo>
                            <a:pt x="21416" y="455466"/>
                          </a:lnTo>
                          <a:lnTo>
                            <a:pt x="18272" y="461102"/>
                          </a:lnTo>
                          <a:cubicBezTo>
                            <a:pt x="17188" y="463812"/>
                            <a:pt x="13611" y="469015"/>
                            <a:pt x="11227" y="472700"/>
                          </a:cubicBezTo>
                          <a:cubicBezTo>
                            <a:pt x="2447" y="489934"/>
                            <a:pt x="-479" y="509879"/>
                            <a:pt x="62" y="529172"/>
                          </a:cubicBezTo>
                          <a:cubicBezTo>
                            <a:pt x="279" y="542071"/>
                            <a:pt x="930" y="551718"/>
                            <a:pt x="1688" y="562558"/>
                          </a:cubicBezTo>
                          <a:cubicBezTo>
                            <a:pt x="4832" y="604180"/>
                            <a:pt x="9601" y="643418"/>
                            <a:pt x="14587" y="683090"/>
                          </a:cubicBezTo>
                          <a:cubicBezTo>
                            <a:pt x="24668" y="762108"/>
                            <a:pt x="36266" y="840042"/>
                            <a:pt x="48514" y="918410"/>
                          </a:cubicBezTo>
                          <a:lnTo>
                            <a:pt x="139780" y="908113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67" name="Graphic 1426">
                      <a:extLst>
                        <a:ext uri="{FF2B5EF4-FFF2-40B4-BE49-F238E27FC236}">
                          <a16:creationId xmlns:a16="http://schemas.microsoft.com/office/drawing/2014/main" id="{46AAD8C2-B3E3-9929-3E84-837F11C7F8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94482" y="5543815"/>
                      <a:ext cx="392422" cy="853591"/>
                      <a:chOff x="6594482" y="5543815"/>
                      <a:chExt cx="392422" cy="853591"/>
                    </a:xfrm>
                    <a:solidFill>
                      <a:srgbClr val="B0292E"/>
                    </a:solidFill>
                  </p:grpSpPr>
                  <p:sp>
                    <p:nvSpPr>
                      <p:cNvPr id="1889" name="Freeform: Shape 1888">
                        <a:extLst>
                          <a:ext uri="{FF2B5EF4-FFF2-40B4-BE49-F238E27FC236}">
                            <a16:creationId xmlns:a16="http://schemas.microsoft.com/office/drawing/2014/main" id="{F6E159B4-590C-497A-6BB4-FE036C0086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0429" y="5904545"/>
                        <a:ext cx="146221" cy="120640"/>
                      </a:xfrm>
                      <a:custGeom>
                        <a:avLst/>
                        <a:gdLst>
                          <a:gd name="connsiteX0" fmla="*/ 108 w 146221"/>
                          <a:gd name="connsiteY0" fmla="*/ 51920 h 120640"/>
                          <a:gd name="connsiteX1" fmla="*/ 60266 w 146221"/>
                          <a:gd name="connsiteY1" fmla="*/ 86823 h 120640"/>
                          <a:gd name="connsiteX2" fmla="*/ 112620 w 146221"/>
                          <a:gd name="connsiteY2" fmla="*/ 120641 h 120640"/>
                          <a:gd name="connsiteX3" fmla="*/ 146222 w 146221"/>
                          <a:gd name="connsiteY3" fmla="*/ 69805 h 120640"/>
                          <a:gd name="connsiteX4" fmla="*/ 90400 w 146221"/>
                          <a:gd name="connsiteY4" fmla="*/ 34902 h 120640"/>
                          <a:gd name="connsiteX5" fmla="*/ 27965 w 146221"/>
                          <a:gd name="connsiteY5" fmla="*/ 0 h 120640"/>
                          <a:gd name="connsiteX6" fmla="*/ 0 w 146221"/>
                          <a:gd name="connsiteY6" fmla="*/ 51920 h 1206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6221" h="120640">
                            <a:moveTo>
                              <a:pt x="108" y="51920"/>
                            </a:moveTo>
                            <a:cubicBezTo>
                              <a:pt x="73815" y="96036"/>
                              <a:pt x="46392" y="78259"/>
                              <a:pt x="60266" y="86823"/>
                            </a:cubicBezTo>
                            <a:cubicBezTo>
                              <a:pt x="71864" y="93868"/>
                              <a:pt x="102648" y="113487"/>
                              <a:pt x="112620" y="120641"/>
                            </a:cubicBezTo>
                            <a:lnTo>
                              <a:pt x="146222" y="69805"/>
                            </a:lnTo>
                            <a:cubicBezTo>
                              <a:pt x="135166" y="62109"/>
                              <a:pt x="102431" y="41948"/>
                              <a:pt x="90400" y="34902"/>
                            </a:cubicBezTo>
                            <a:cubicBezTo>
                              <a:pt x="77392" y="27098"/>
                              <a:pt x="104707" y="44116"/>
                              <a:pt x="27965" y="0"/>
                            </a:cubicBezTo>
                            <a:lnTo>
                              <a:pt x="0" y="5192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0" name="Freeform: Shape 1889">
                        <a:extLst>
                          <a:ext uri="{FF2B5EF4-FFF2-40B4-BE49-F238E27FC236}">
                            <a16:creationId xmlns:a16="http://schemas.microsoft.com/office/drawing/2014/main" id="{2853F934-4EAC-78B8-978C-15FE041FE1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7905" y="5814905"/>
                        <a:ext cx="154459" cy="124217"/>
                      </a:xfrm>
                      <a:custGeom>
                        <a:avLst/>
                        <a:gdLst>
                          <a:gd name="connsiteX0" fmla="*/ 0 w 154459"/>
                          <a:gd name="connsiteY0" fmla="*/ 52896 h 124217"/>
                          <a:gd name="connsiteX1" fmla="*/ 65036 w 154459"/>
                          <a:gd name="connsiteY1" fmla="*/ 89315 h 124217"/>
                          <a:gd name="connsiteX2" fmla="*/ 121942 w 154459"/>
                          <a:gd name="connsiteY2" fmla="*/ 124218 h 124217"/>
                          <a:gd name="connsiteX3" fmla="*/ 154459 w 154459"/>
                          <a:gd name="connsiteY3" fmla="*/ 73815 h 124217"/>
                          <a:gd name="connsiteX4" fmla="*/ 94627 w 154459"/>
                          <a:gd name="connsiteY4" fmla="*/ 37070 h 124217"/>
                          <a:gd name="connsiteX5" fmla="*/ 27857 w 154459"/>
                          <a:gd name="connsiteY5" fmla="*/ 0 h 124217"/>
                          <a:gd name="connsiteX6" fmla="*/ 108 w 154459"/>
                          <a:gd name="connsiteY6" fmla="*/ 53004 h 1242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4459" h="124217">
                            <a:moveTo>
                              <a:pt x="0" y="52896"/>
                            </a:moveTo>
                            <a:cubicBezTo>
                              <a:pt x="78151" y="97661"/>
                              <a:pt x="51270" y="81186"/>
                              <a:pt x="65036" y="89315"/>
                            </a:cubicBezTo>
                            <a:cubicBezTo>
                              <a:pt x="77609" y="96686"/>
                              <a:pt x="110994" y="116847"/>
                              <a:pt x="121942" y="124218"/>
                            </a:cubicBezTo>
                            <a:lnTo>
                              <a:pt x="154459" y="73815"/>
                            </a:lnTo>
                            <a:cubicBezTo>
                              <a:pt x="142536" y="65794"/>
                              <a:pt x="107525" y="44549"/>
                              <a:pt x="94627" y="37070"/>
                            </a:cubicBezTo>
                            <a:cubicBezTo>
                              <a:pt x="81945" y="29591"/>
                              <a:pt x="108067" y="45525"/>
                              <a:pt x="27857" y="0"/>
                            </a:cubicBezTo>
                            <a:lnTo>
                              <a:pt x="108" y="530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1" name="Freeform: Shape 1890">
                        <a:extLst>
                          <a:ext uri="{FF2B5EF4-FFF2-40B4-BE49-F238E27FC236}">
                            <a16:creationId xmlns:a16="http://schemas.microsoft.com/office/drawing/2014/main" id="{C0EC466A-5E59-0027-9CCD-83C481FED8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08598" y="5543815"/>
                        <a:ext cx="178305" cy="138200"/>
                      </a:xfrm>
                      <a:custGeom>
                        <a:avLst/>
                        <a:gdLst>
                          <a:gd name="connsiteX0" fmla="*/ 0 w 178305"/>
                          <a:gd name="connsiteY0" fmla="*/ 53329 h 138200"/>
                          <a:gd name="connsiteX1" fmla="*/ 77717 w 178305"/>
                          <a:gd name="connsiteY1" fmla="*/ 97120 h 138200"/>
                          <a:gd name="connsiteX2" fmla="*/ 146222 w 178305"/>
                          <a:gd name="connsiteY2" fmla="*/ 138200 h 138200"/>
                          <a:gd name="connsiteX3" fmla="*/ 178306 w 178305"/>
                          <a:gd name="connsiteY3" fmla="*/ 87798 h 138200"/>
                          <a:gd name="connsiteX4" fmla="*/ 106767 w 178305"/>
                          <a:gd name="connsiteY4" fmla="*/ 44550 h 138200"/>
                          <a:gd name="connsiteX5" fmla="*/ 27532 w 178305"/>
                          <a:gd name="connsiteY5" fmla="*/ 0 h 138200"/>
                          <a:gd name="connsiteX6" fmla="*/ 108 w 178305"/>
                          <a:gd name="connsiteY6" fmla="*/ 53437 h 138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8305" h="138200">
                            <a:moveTo>
                              <a:pt x="0" y="53329"/>
                            </a:moveTo>
                            <a:lnTo>
                              <a:pt x="77717" y="97120"/>
                            </a:lnTo>
                            <a:lnTo>
                              <a:pt x="146222" y="138200"/>
                            </a:lnTo>
                            <a:lnTo>
                              <a:pt x="178306" y="87798"/>
                            </a:lnTo>
                            <a:cubicBezTo>
                              <a:pt x="163998" y="78476"/>
                              <a:pt x="122267" y="53437"/>
                              <a:pt x="106767" y="44550"/>
                            </a:cubicBezTo>
                            <a:lnTo>
                              <a:pt x="27532" y="0"/>
                            </a:lnTo>
                            <a:lnTo>
                              <a:pt x="108" y="534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2" name="Freeform: Shape 1891">
                        <a:extLst>
                          <a:ext uri="{FF2B5EF4-FFF2-40B4-BE49-F238E27FC236}">
                            <a16:creationId xmlns:a16="http://schemas.microsoft.com/office/drawing/2014/main" id="{097E3FC9-9584-E704-12EE-E4C3EE56BD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1881" y="5634106"/>
                        <a:ext cx="170284" cy="133648"/>
                      </a:xfrm>
                      <a:custGeom>
                        <a:avLst/>
                        <a:gdLst>
                          <a:gd name="connsiteX0" fmla="*/ 0 w 170284"/>
                          <a:gd name="connsiteY0" fmla="*/ 53438 h 133648"/>
                          <a:gd name="connsiteX1" fmla="*/ 73490 w 170284"/>
                          <a:gd name="connsiteY1" fmla="*/ 94627 h 133648"/>
                          <a:gd name="connsiteX2" fmla="*/ 138092 w 170284"/>
                          <a:gd name="connsiteY2" fmla="*/ 133648 h 133648"/>
                          <a:gd name="connsiteX3" fmla="*/ 170285 w 170284"/>
                          <a:gd name="connsiteY3" fmla="*/ 83137 h 133648"/>
                          <a:gd name="connsiteX4" fmla="*/ 102539 w 170284"/>
                          <a:gd name="connsiteY4" fmla="*/ 42056 h 133648"/>
                          <a:gd name="connsiteX5" fmla="*/ 27532 w 170284"/>
                          <a:gd name="connsiteY5" fmla="*/ 0 h 133648"/>
                          <a:gd name="connsiteX6" fmla="*/ 0 w 170284"/>
                          <a:gd name="connsiteY6" fmla="*/ 53329 h 133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284" h="133648">
                            <a:moveTo>
                              <a:pt x="0" y="53438"/>
                            </a:moveTo>
                            <a:lnTo>
                              <a:pt x="73490" y="94627"/>
                            </a:lnTo>
                            <a:lnTo>
                              <a:pt x="138092" y="133648"/>
                            </a:lnTo>
                            <a:lnTo>
                              <a:pt x="170285" y="83137"/>
                            </a:lnTo>
                            <a:cubicBezTo>
                              <a:pt x="156736" y="74249"/>
                              <a:pt x="117172" y="50511"/>
                              <a:pt x="102539" y="42056"/>
                            </a:cubicBezTo>
                            <a:lnTo>
                              <a:pt x="27532" y="0"/>
                            </a:lnTo>
                            <a:lnTo>
                              <a:pt x="0" y="533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3" name="Freeform: Shape 1892">
                        <a:extLst>
                          <a:ext uri="{FF2B5EF4-FFF2-40B4-BE49-F238E27FC236}">
                            <a16:creationId xmlns:a16="http://schemas.microsoft.com/office/drawing/2014/main" id="{53DCAF26-B6BF-457E-8ACA-EC745DE79B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14947" y="5724505"/>
                        <a:ext cx="162372" cy="128987"/>
                      </a:xfrm>
                      <a:custGeom>
                        <a:avLst/>
                        <a:gdLst>
                          <a:gd name="connsiteX0" fmla="*/ 0 w 162372"/>
                          <a:gd name="connsiteY0" fmla="*/ 53329 h 128987"/>
                          <a:gd name="connsiteX1" fmla="*/ 69263 w 162372"/>
                          <a:gd name="connsiteY1" fmla="*/ 92025 h 128987"/>
                          <a:gd name="connsiteX2" fmla="*/ 130071 w 162372"/>
                          <a:gd name="connsiteY2" fmla="*/ 128987 h 128987"/>
                          <a:gd name="connsiteX3" fmla="*/ 162372 w 162372"/>
                          <a:gd name="connsiteY3" fmla="*/ 78476 h 128987"/>
                          <a:gd name="connsiteX4" fmla="*/ 98529 w 162372"/>
                          <a:gd name="connsiteY4" fmla="*/ 39563 h 128987"/>
                          <a:gd name="connsiteX5" fmla="*/ 27640 w 162372"/>
                          <a:gd name="connsiteY5" fmla="*/ 0 h 128987"/>
                          <a:gd name="connsiteX6" fmla="*/ 0 w 162372"/>
                          <a:gd name="connsiteY6" fmla="*/ 53220 h 1289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2372" h="128987">
                            <a:moveTo>
                              <a:pt x="0" y="53329"/>
                            </a:moveTo>
                            <a:lnTo>
                              <a:pt x="69263" y="92025"/>
                            </a:lnTo>
                            <a:cubicBezTo>
                              <a:pt x="82704" y="99829"/>
                              <a:pt x="118256" y="121183"/>
                              <a:pt x="130071" y="128987"/>
                            </a:cubicBezTo>
                            <a:lnTo>
                              <a:pt x="162372" y="78476"/>
                            </a:lnTo>
                            <a:cubicBezTo>
                              <a:pt x="149690" y="70021"/>
                              <a:pt x="112403" y="47584"/>
                              <a:pt x="98529" y="39563"/>
                            </a:cubicBezTo>
                            <a:lnTo>
                              <a:pt x="27640" y="0"/>
                            </a:lnTo>
                            <a:lnTo>
                              <a:pt x="0" y="5322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4" name="Freeform: Shape 1893">
                        <a:extLst>
                          <a:ext uri="{FF2B5EF4-FFF2-40B4-BE49-F238E27FC236}">
                            <a16:creationId xmlns:a16="http://schemas.microsoft.com/office/drawing/2014/main" id="{A80DD73F-083E-DCB0-4526-CF0D899748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4793" y="6225171"/>
                        <a:ext cx="111752" cy="70779"/>
                      </a:xfrm>
                      <a:custGeom>
                        <a:avLst/>
                        <a:gdLst>
                          <a:gd name="connsiteX0" fmla="*/ 8346 w 111752"/>
                          <a:gd name="connsiteY0" fmla="*/ 70780 h 70779"/>
                          <a:gd name="connsiteX1" fmla="*/ 62651 w 111752"/>
                          <a:gd name="connsiteY1" fmla="*/ 62759 h 70779"/>
                          <a:gd name="connsiteX2" fmla="*/ 111753 w 111752"/>
                          <a:gd name="connsiteY2" fmla="*/ 59399 h 70779"/>
                          <a:gd name="connsiteX3" fmla="*/ 108934 w 111752"/>
                          <a:gd name="connsiteY3" fmla="*/ 0 h 70779"/>
                          <a:gd name="connsiteX4" fmla="*/ 56472 w 111752"/>
                          <a:gd name="connsiteY4" fmla="*/ 3035 h 70779"/>
                          <a:gd name="connsiteX5" fmla="*/ 0 w 111752"/>
                          <a:gd name="connsiteY5" fmla="*/ 10948 h 70779"/>
                          <a:gd name="connsiteX6" fmla="*/ 8346 w 111752"/>
                          <a:gd name="connsiteY6" fmla="*/ 70780 h 707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1752" h="70779">
                            <a:moveTo>
                              <a:pt x="8346" y="70780"/>
                            </a:moveTo>
                            <a:cubicBezTo>
                              <a:pt x="78910" y="62326"/>
                              <a:pt x="46500" y="64277"/>
                              <a:pt x="62651" y="62759"/>
                            </a:cubicBezTo>
                            <a:cubicBezTo>
                              <a:pt x="73382" y="61675"/>
                              <a:pt x="101997" y="59507"/>
                              <a:pt x="111753" y="59399"/>
                            </a:cubicBezTo>
                            <a:lnTo>
                              <a:pt x="108934" y="0"/>
                            </a:lnTo>
                            <a:cubicBezTo>
                              <a:pt x="98204" y="0"/>
                              <a:pt x="67637" y="1951"/>
                              <a:pt x="56472" y="3035"/>
                            </a:cubicBezTo>
                            <a:cubicBezTo>
                              <a:pt x="41189" y="4444"/>
                              <a:pt x="73815" y="2601"/>
                              <a:pt x="0" y="10948"/>
                            </a:cubicBezTo>
                            <a:lnTo>
                              <a:pt x="8346" y="7078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5" name="Freeform: Shape 1894">
                        <a:extLst>
                          <a:ext uri="{FF2B5EF4-FFF2-40B4-BE49-F238E27FC236}">
                            <a16:creationId xmlns:a16="http://schemas.microsoft.com/office/drawing/2014/main" id="{C85DA5B8-6EFC-CE8B-0087-CBA475094A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9209" y="6326084"/>
                        <a:ext cx="102972" cy="71322"/>
                      </a:xfrm>
                      <a:custGeom>
                        <a:avLst/>
                        <a:gdLst>
                          <a:gd name="connsiteX0" fmla="*/ 8996 w 102972"/>
                          <a:gd name="connsiteY0" fmla="*/ 71322 h 71322"/>
                          <a:gd name="connsiteX1" fmla="*/ 58315 w 102972"/>
                          <a:gd name="connsiteY1" fmla="*/ 62868 h 71322"/>
                          <a:gd name="connsiteX2" fmla="*/ 102973 w 102972"/>
                          <a:gd name="connsiteY2" fmla="*/ 59507 h 71322"/>
                          <a:gd name="connsiteX3" fmla="*/ 99504 w 102972"/>
                          <a:gd name="connsiteY3" fmla="*/ 0 h 71322"/>
                          <a:gd name="connsiteX4" fmla="*/ 51486 w 102972"/>
                          <a:gd name="connsiteY4" fmla="*/ 3252 h 71322"/>
                          <a:gd name="connsiteX5" fmla="*/ 0 w 102972"/>
                          <a:gd name="connsiteY5" fmla="*/ 11598 h 71322"/>
                          <a:gd name="connsiteX6" fmla="*/ 8996 w 102972"/>
                          <a:gd name="connsiteY6" fmla="*/ 71214 h 713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2972" h="71322">
                            <a:moveTo>
                              <a:pt x="8996" y="71322"/>
                            </a:moveTo>
                            <a:cubicBezTo>
                              <a:pt x="73707" y="62542"/>
                              <a:pt x="42598" y="64602"/>
                              <a:pt x="58315" y="62868"/>
                            </a:cubicBezTo>
                            <a:cubicBezTo>
                              <a:pt x="68071" y="61892"/>
                              <a:pt x="94085" y="59616"/>
                              <a:pt x="102973" y="59507"/>
                            </a:cubicBezTo>
                            <a:lnTo>
                              <a:pt x="99504" y="0"/>
                            </a:lnTo>
                            <a:cubicBezTo>
                              <a:pt x="89749" y="0"/>
                              <a:pt x="61784" y="2168"/>
                              <a:pt x="51486" y="3252"/>
                            </a:cubicBezTo>
                            <a:cubicBezTo>
                              <a:pt x="36637" y="4769"/>
                              <a:pt x="68287" y="2818"/>
                              <a:pt x="0" y="11598"/>
                            </a:cubicBezTo>
                            <a:lnTo>
                              <a:pt x="8996" y="7121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6" name="Freeform: Shape 1895">
                        <a:extLst>
                          <a:ext uri="{FF2B5EF4-FFF2-40B4-BE49-F238E27FC236}">
                            <a16:creationId xmlns:a16="http://schemas.microsoft.com/office/drawing/2014/main" id="{08AFDDE2-F0A3-AD2B-91DA-92BBB20E37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02002" y="6124995"/>
                        <a:ext cx="120098" cy="69175"/>
                      </a:xfrm>
                      <a:custGeom>
                        <a:avLst/>
                        <a:gdLst>
                          <a:gd name="connsiteX0" fmla="*/ 7262 w 120098"/>
                          <a:gd name="connsiteY0" fmla="*/ 69176 h 69175"/>
                          <a:gd name="connsiteX1" fmla="*/ 66662 w 120098"/>
                          <a:gd name="connsiteY1" fmla="*/ 61913 h 69175"/>
                          <a:gd name="connsiteX2" fmla="*/ 120099 w 120098"/>
                          <a:gd name="connsiteY2" fmla="*/ 58878 h 69175"/>
                          <a:gd name="connsiteX3" fmla="*/ 118473 w 120098"/>
                          <a:gd name="connsiteY3" fmla="*/ 21 h 69175"/>
                          <a:gd name="connsiteX4" fmla="*/ 61459 w 120098"/>
                          <a:gd name="connsiteY4" fmla="*/ 2080 h 69175"/>
                          <a:gd name="connsiteX5" fmla="*/ 0 w 120098"/>
                          <a:gd name="connsiteY5" fmla="*/ 8584 h 69175"/>
                          <a:gd name="connsiteX6" fmla="*/ 7262 w 120098"/>
                          <a:gd name="connsiteY6" fmla="*/ 69067 h 691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0098" h="69175">
                            <a:moveTo>
                              <a:pt x="7262" y="69176"/>
                            </a:moveTo>
                            <a:cubicBezTo>
                              <a:pt x="83137" y="61479"/>
                              <a:pt x="50186" y="63213"/>
                              <a:pt x="66662" y="61913"/>
                            </a:cubicBezTo>
                            <a:cubicBezTo>
                              <a:pt x="78259" y="60938"/>
                              <a:pt x="109585" y="58878"/>
                              <a:pt x="120099" y="58878"/>
                            </a:cubicBezTo>
                            <a:lnTo>
                              <a:pt x="118473" y="21"/>
                            </a:lnTo>
                            <a:cubicBezTo>
                              <a:pt x="106767" y="-196"/>
                              <a:pt x="73599" y="1322"/>
                              <a:pt x="61459" y="2080"/>
                            </a:cubicBezTo>
                            <a:cubicBezTo>
                              <a:pt x="46067" y="3056"/>
                              <a:pt x="79127" y="1864"/>
                              <a:pt x="0" y="8584"/>
                            </a:cubicBezTo>
                            <a:lnTo>
                              <a:pt x="7262" y="6906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7" name="Freeform: Shape 1896">
                        <a:extLst>
                          <a:ext uri="{FF2B5EF4-FFF2-40B4-BE49-F238E27FC236}">
                            <a16:creationId xmlns:a16="http://schemas.microsoft.com/office/drawing/2014/main" id="{E6F461E1-C744-0325-A9EB-3281A6110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4482" y="6013805"/>
                        <a:ext cx="126860" cy="76850"/>
                      </a:xfrm>
                      <a:custGeom>
                        <a:avLst/>
                        <a:gdLst>
                          <a:gd name="connsiteX0" fmla="*/ 3185 w 126860"/>
                          <a:gd name="connsiteY0" fmla="*/ 76850 h 76850"/>
                          <a:gd name="connsiteX1" fmla="*/ 67570 w 126860"/>
                          <a:gd name="connsiteY1" fmla="*/ 71864 h 76850"/>
                          <a:gd name="connsiteX2" fmla="*/ 125560 w 126860"/>
                          <a:gd name="connsiteY2" fmla="*/ 70672 h 76850"/>
                          <a:gd name="connsiteX3" fmla="*/ 126102 w 126860"/>
                          <a:gd name="connsiteY3" fmla="*/ 42706 h 76850"/>
                          <a:gd name="connsiteX4" fmla="*/ 126861 w 126860"/>
                          <a:gd name="connsiteY4" fmla="*/ 28399 h 76850"/>
                          <a:gd name="connsiteX5" fmla="*/ 66919 w 126860"/>
                          <a:gd name="connsiteY5" fmla="*/ 12790 h 76850"/>
                          <a:gd name="connsiteX6" fmla="*/ 1342 w 126860"/>
                          <a:gd name="connsiteY6" fmla="*/ 0 h 76850"/>
                          <a:gd name="connsiteX7" fmla="*/ 150 w 126860"/>
                          <a:gd name="connsiteY7" fmla="*/ 28074 h 76850"/>
                          <a:gd name="connsiteX8" fmla="*/ 800 w 126860"/>
                          <a:gd name="connsiteY8" fmla="*/ 44983 h 76850"/>
                          <a:gd name="connsiteX9" fmla="*/ 3185 w 126860"/>
                          <a:gd name="connsiteY9" fmla="*/ 76850 h 76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26860" h="76850">
                            <a:moveTo>
                              <a:pt x="3185" y="76850"/>
                            </a:moveTo>
                            <a:cubicBezTo>
                              <a:pt x="84371" y="71864"/>
                              <a:pt x="51203" y="72514"/>
                              <a:pt x="67570" y="71864"/>
                            </a:cubicBezTo>
                            <a:cubicBezTo>
                              <a:pt x="80143" y="71322"/>
                              <a:pt x="114070" y="70347"/>
                              <a:pt x="125560" y="70672"/>
                            </a:cubicBezTo>
                            <a:lnTo>
                              <a:pt x="126102" y="42706"/>
                            </a:lnTo>
                            <a:lnTo>
                              <a:pt x="126861" y="28399"/>
                            </a:lnTo>
                            <a:lnTo>
                              <a:pt x="66919" y="12790"/>
                            </a:lnTo>
                            <a:lnTo>
                              <a:pt x="1342" y="0"/>
                            </a:lnTo>
                            <a:cubicBezTo>
                              <a:pt x="258" y="9322"/>
                              <a:pt x="-284" y="21462"/>
                              <a:pt x="150" y="28074"/>
                            </a:cubicBezTo>
                            <a:lnTo>
                              <a:pt x="800" y="44983"/>
                            </a:lnTo>
                            <a:lnTo>
                              <a:pt x="3185" y="7685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68" name="Graphic 1426">
                      <a:extLst>
                        <a:ext uri="{FF2B5EF4-FFF2-40B4-BE49-F238E27FC236}">
                          <a16:creationId xmlns:a16="http://schemas.microsoft.com/office/drawing/2014/main" id="{1381BAEF-4791-E160-7B82-7816A7B82B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94482" y="5509238"/>
                      <a:ext cx="413775" cy="918410"/>
                      <a:chOff x="6594482" y="5509238"/>
                      <a:chExt cx="413775" cy="918410"/>
                    </a:xfrm>
                  </p:grpSpPr>
                  <p:sp>
                    <p:nvSpPr>
                      <p:cNvPr id="1869" name="Freeform: Shape 1868">
                        <a:extLst>
                          <a:ext uri="{FF2B5EF4-FFF2-40B4-BE49-F238E27FC236}">
                            <a16:creationId xmlns:a16="http://schemas.microsoft.com/office/drawing/2014/main" id="{95224052-BE8F-DD86-49F2-B223AE98E5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35913" y="5509238"/>
                        <a:ext cx="172344" cy="120749"/>
                      </a:xfrm>
                      <a:custGeom>
                        <a:avLst/>
                        <a:gdLst>
                          <a:gd name="connsiteX0" fmla="*/ 17776 w 172344"/>
                          <a:gd name="connsiteY0" fmla="*/ 0 h 120749"/>
                          <a:gd name="connsiteX1" fmla="*/ 0 w 172344"/>
                          <a:gd name="connsiteY1" fmla="*/ 34469 h 120749"/>
                          <a:gd name="connsiteX2" fmla="*/ 79235 w 172344"/>
                          <a:gd name="connsiteY2" fmla="*/ 79018 h 120749"/>
                          <a:gd name="connsiteX3" fmla="*/ 96144 w 172344"/>
                          <a:gd name="connsiteY3" fmla="*/ 88990 h 120749"/>
                          <a:gd name="connsiteX4" fmla="*/ 151750 w 172344"/>
                          <a:gd name="connsiteY4" fmla="*/ 120749 h 120749"/>
                          <a:gd name="connsiteX5" fmla="*/ 172344 w 172344"/>
                          <a:gd name="connsiteY5" fmla="*/ 88448 h 120749"/>
                          <a:gd name="connsiteX6" fmla="*/ 17776 w 172344"/>
                          <a:gd name="connsiteY6" fmla="*/ 0 h 1207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2344" h="120749">
                            <a:moveTo>
                              <a:pt x="17776" y="0"/>
                            </a:moveTo>
                            <a:lnTo>
                              <a:pt x="0" y="34469"/>
                            </a:lnTo>
                            <a:lnTo>
                              <a:pt x="79235" y="79018"/>
                            </a:lnTo>
                            <a:lnTo>
                              <a:pt x="96144" y="88990"/>
                            </a:lnTo>
                            <a:cubicBezTo>
                              <a:pt x="119557" y="89532"/>
                              <a:pt x="147089" y="110994"/>
                              <a:pt x="151750" y="120749"/>
                            </a:cubicBezTo>
                            <a:lnTo>
                              <a:pt x="172344" y="88448"/>
                            </a:lnTo>
                            <a:lnTo>
                              <a:pt x="17776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0" name="Freeform: Shape 1869">
                        <a:extLst>
                          <a:ext uri="{FF2B5EF4-FFF2-40B4-BE49-F238E27FC236}">
                            <a16:creationId xmlns:a16="http://schemas.microsoft.com/office/drawing/2014/main" id="{2C97639E-4A83-DFB2-4DF9-17EF591CEA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89413" y="5597144"/>
                        <a:ext cx="95168" cy="77392"/>
                      </a:xfrm>
                      <a:custGeom>
                        <a:avLst/>
                        <a:gdLst>
                          <a:gd name="connsiteX0" fmla="*/ 95169 w 95168"/>
                          <a:gd name="connsiteY0" fmla="*/ 42815 h 77392"/>
                          <a:gd name="connsiteX1" fmla="*/ 19185 w 95168"/>
                          <a:gd name="connsiteY1" fmla="*/ 0 h 77392"/>
                          <a:gd name="connsiteX2" fmla="*/ 0 w 95168"/>
                          <a:gd name="connsiteY2" fmla="*/ 37070 h 77392"/>
                          <a:gd name="connsiteX3" fmla="*/ 72081 w 95168"/>
                          <a:gd name="connsiteY3" fmla="*/ 77392 h 77392"/>
                          <a:gd name="connsiteX4" fmla="*/ 95169 w 95168"/>
                          <a:gd name="connsiteY4" fmla="*/ 42815 h 773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168" h="77392">
                            <a:moveTo>
                              <a:pt x="95169" y="42815"/>
                            </a:moveTo>
                            <a:lnTo>
                              <a:pt x="19185" y="0"/>
                            </a:lnTo>
                            <a:lnTo>
                              <a:pt x="0" y="37070"/>
                            </a:lnTo>
                            <a:lnTo>
                              <a:pt x="72081" y="77392"/>
                            </a:lnTo>
                            <a:lnTo>
                              <a:pt x="95169" y="4281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1" name="Freeform: Shape 1870">
                        <a:extLst>
                          <a:ext uri="{FF2B5EF4-FFF2-40B4-BE49-F238E27FC236}">
                            <a16:creationId xmlns:a16="http://schemas.microsoft.com/office/drawing/2014/main" id="{A6D78F10-F0B5-78AB-119E-CC9912D5E3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2696" y="5687544"/>
                        <a:ext cx="86822" cy="73490"/>
                      </a:xfrm>
                      <a:custGeom>
                        <a:avLst/>
                        <a:gdLst>
                          <a:gd name="connsiteX0" fmla="*/ 86823 w 86822"/>
                          <a:gd name="connsiteY0" fmla="*/ 38046 h 73490"/>
                          <a:gd name="connsiteX1" fmla="*/ 19186 w 86822"/>
                          <a:gd name="connsiteY1" fmla="*/ 0 h 73490"/>
                          <a:gd name="connsiteX2" fmla="*/ 0 w 86822"/>
                          <a:gd name="connsiteY2" fmla="*/ 37070 h 73490"/>
                          <a:gd name="connsiteX3" fmla="*/ 65144 w 86822"/>
                          <a:gd name="connsiteY3" fmla="*/ 73490 h 73490"/>
                          <a:gd name="connsiteX4" fmla="*/ 86823 w 86822"/>
                          <a:gd name="connsiteY4" fmla="*/ 38046 h 73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6822" h="73490">
                            <a:moveTo>
                              <a:pt x="86823" y="38046"/>
                            </a:moveTo>
                            <a:lnTo>
                              <a:pt x="19186" y="0"/>
                            </a:lnTo>
                            <a:lnTo>
                              <a:pt x="0" y="37070"/>
                            </a:lnTo>
                            <a:lnTo>
                              <a:pt x="65144" y="73490"/>
                            </a:lnTo>
                            <a:lnTo>
                              <a:pt x="86823" y="3804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2" name="Freeform: Shape 1871">
                        <a:extLst>
                          <a:ext uri="{FF2B5EF4-FFF2-40B4-BE49-F238E27FC236}">
                            <a16:creationId xmlns:a16="http://schemas.microsoft.com/office/drawing/2014/main" id="{793B5A30-C70C-DFF4-F053-600F29E427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7775" y="6086536"/>
                        <a:ext cx="58206" cy="47042"/>
                      </a:xfrm>
                      <a:custGeom>
                        <a:avLst/>
                        <a:gdLst>
                          <a:gd name="connsiteX0" fmla="*/ 56147 w 58206"/>
                          <a:gd name="connsiteY0" fmla="*/ 108 h 47042"/>
                          <a:gd name="connsiteX1" fmla="*/ 0 w 58206"/>
                          <a:gd name="connsiteY1" fmla="*/ 4119 h 47042"/>
                          <a:gd name="connsiteX2" fmla="*/ 4336 w 58206"/>
                          <a:gd name="connsiteY2" fmla="*/ 47042 h 47042"/>
                          <a:gd name="connsiteX3" fmla="*/ 58207 w 58206"/>
                          <a:gd name="connsiteY3" fmla="*/ 41731 h 47042"/>
                          <a:gd name="connsiteX4" fmla="*/ 56147 w 58206"/>
                          <a:gd name="connsiteY4" fmla="*/ 0 h 47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206" h="47042">
                            <a:moveTo>
                              <a:pt x="56147" y="108"/>
                            </a:moveTo>
                            <a:lnTo>
                              <a:pt x="0" y="4119"/>
                            </a:lnTo>
                            <a:lnTo>
                              <a:pt x="4336" y="47042"/>
                            </a:lnTo>
                            <a:cubicBezTo>
                              <a:pt x="41840" y="43791"/>
                              <a:pt x="54088" y="42490"/>
                              <a:pt x="58207" y="41731"/>
                            </a:cubicBezTo>
                            <a:lnTo>
                              <a:pt x="56147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3" name="Freeform: Shape 1872">
                        <a:extLst>
                          <a:ext uri="{FF2B5EF4-FFF2-40B4-BE49-F238E27FC236}">
                            <a16:creationId xmlns:a16="http://schemas.microsoft.com/office/drawing/2014/main" id="{A764D663-D979-A4AA-15B2-03332649C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95653" y="5777834"/>
                        <a:ext cx="81294" cy="70563"/>
                      </a:xfrm>
                      <a:custGeom>
                        <a:avLst/>
                        <a:gdLst>
                          <a:gd name="connsiteX0" fmla="*/ 81294 w 81294"/>
                          <a:gd name="connsiteY0" fmla="*/ 34794 h 70563"/>
                          <a:gd name="connsiteX1" fmla="*/ 19294 w 81294"/>
                          <a:gd name="connsiteY1" fmla="*/ 0 h 70563"/>
                          <a:gd name="connsiteX2" fmla="*/ 0 w 81294"/>
                          <a:gd name="connsiteY2" fmla="*/ 36962 h 70563"/>
                          <a:gd name="connsiteX3" fmla="*/ 60158 w 81294"/>
                          <a:gd name="connsiteY3" fmla="*/ 70564 h 70563"/>
                          <a:gd name="connsiteX4" fmla="*/ 81294 w 81294"/>
                          <a:gd name="connsiteY4" fmla="*/ 34794 h 705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1294" h="70563">
                            <a:moveTo>
                              <a:pt x="81294" y="34794"/>
                            </a:moveTo>
                            <a:lnTo>
                              <a:pt x="19294" y="0"/>
                            </a:lnTo>
                            <a:lnTo>
                              <a:pt x="0" y="36962"/>
                            </a:lnTo>
                            <a:lnTo>
                              <a:pt x="60158" y="70564"/>
                            </a:lnTo>
                            <a:lnTo>
                              <a:pt x="81294" y="3479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4" name="Freeform: Shape 1873">
                        <a:extLst>
                          <a:ext uri="{FF2B5EF4-FFF2-40B4-BE49-F238E27FC236}">
                            <a16:creationId xmlns:a16="http://schemas.microsoft.com/office/drawing/2014/main" id="{C1DD96EB-9E0F-5001-4DE2-6C3B63AB17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48503" y="5867800"/>
                        <a:ext cx="76741" cy="68070"/>
                      </a:xfrm>
                      <a:custGeom>
                        <a:avLst/>
                        <a:gdLst>
                          <a:gd name="connsiteX0" fmla="*/ 76742 w 76741"/>
                          <a:gd name="connsiteY0" fmla="*/ 32301 h 68070"/>
                          <a:gd name="connsiteX1" fmla="*/ 19402 w 76741"/>
                          <a:gd name="connsiteY1" fmla="*/ 0 h 68070"/>
                          <a:gd name="connsiteX2" fmla="*/ 0 w 76741"/>
                          <a:gd name="connsiteY2" fmla="*/ 36745 h 68070"/>
                          <a:gd name="connsiteX3" fmla="*/ 55605 w 76741"/>
                          <a:gd name="connsiteY3" fmla="*/ 68070 h 68070"/>
                          <a:gd name="connsiteX4" fmla="*/ 76742 w 76741"/>
                          <a:gd name="connsiteY4" fmla="*/ 32301 h 680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741" h="68070">
                            <a:moveTo>
                              <a:pt x="76742" y="32301"/>
                            </a:moveTo>
                            <a:lnTo>
                              <a:pt x="19402" y="0"/>
                            </a:lnTo>
                            <a:lnTo>
                              <a:pt x="0" y="36745"/>
                            </a:lnTo>
                            <a:lnTo>
                              <a:pt x="55605" y="68070"/>
                            </a:lnTo>
                            <a:lnTo>
                              <a:pt x="76742" y="3230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5" name="Freeform: Shape 1874">
                        <a:extLst>
                          <a:ext uri="{FF2B5EF4-FFF2-40B4-BE49-F238E27FC236}">
                            <a16:creationId xmlns:a16="http://schemas.microsoft.com/office/drawing/2014/main" id="{1DF48F1A-1A2D-0BC5-3039-AD56434AD9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09264" y="6188208"/>
                        <a:ext cx="58640" cy="47909"/>
                      </a:xfrm>
                      <a:custGeom>
                        <a:avLst/>
                        <a:gdLst>
                          <a:gd name="connsiteX0" fmla="*/ 51595 w 58640"/>
                          <a:gd name="connsiteY0" fmla="*/ 0 h 47909"/>
                          <a:gd name="connsiteX1" fmla="*/ 0 w 58640"/>
                          <a:gd name="connsiteY1" fmla="*/ 5962 h 47909"/>
                          <a:gd name="connsiteX2" fmla="*/ 5528 w 58640"/>
                          <a:gd name="connsiteY2" fmla="*/ 47910 h 47909"/>
                          <a:gd name="connsiteX3" fmla="*/ 58640 w 58640"/>
                          <a:gd name="connsiteY3" fmla="*/ 40431 h 47909"/>
                          <a:gd name="connsiteX4" fmla="*/ 51595 w 58640"/>
                          <a:gd name="connsiteY4" fmla="*/ 0 h 47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640" h="47909">
                            <a:moveTo>
                              <a:pt x="51595" y="0"/>
                            </a:moveTo>
                            <a:cubicBezTo>
                              <a:pt x="47909" y="759"/>
                              <a:pt x="36745" y="2276"/>
                              <a:pt x="0" y="5962"/>
                            </a:cubicBezTo>
                            <a:lnTo>
                              <a:pt x="5528" y="47910"/>
                            </a:lnTo>
                            <a:cubicBezTo>
                              <a:pt x="71647" y="40431"/>
                              <a:pt x="52570" y="41190"/>
                              <a:pt x="58640" y="40431"/>
                            </a:cubicBezTo>
                            <a:cubicBezTo>
                              <a:pt x="55822" y="27424"/>
                              <a:pt x="53438" y="13875"/>
                              <a:pt x="5159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6" name="Freeform: Shape 1875">
                        <a:extLst>
                          <a:ext uri="{FF2B5EF4-FFF2-40B4-BE49-F238E27FC236}">
                            <a16:creationId xmlns:a16="http://schemas.microsoft.com/office/drawing/2014/main" id="{DD3E3259-2725-87F5-9E9F-0FE3CE8AC0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95824" y="5956465"/>
                        <a:ext cx="77392" cy="68720"/>
                      </a:xfrm>
                      <a:custGeom>
                        <a:avLst/>
                        <a:gdLst>
                          <a:gd name="connsiteX0" fmla="*/ 77392 w 77392"/>
                          <a:gd name="connsiteY0" fmla="*/ 30892 h 68720"/>
                          <a:gd name="connsiteX1" fmla="*/ 24713 w 77392"/>
                          <a:gd name="connsiteY1" fmla="*/ 0 h 68720"/>
                          <a:gd name="connsiteX2" fmla="*/ 14199 w 77392"/>
                          <a:gd name="connsiteY2" fmla="*/ 18969 h 68720"/>
                          <a:gd name="connsiteX3" fmla="*/ 0 w 77392"/>
                          <a:gd name="connsiteY3" fmla="*/ 57231 h 68720"/>
                          <a:gd name="connsiteX4" fmla="*/ 58207 w 77392"/>
                          <a:gd name="connsiteY4" fmla="*/ 68721 h 68720"/>
                          <a:gd name="connsiteX5" fmla="*/ 66119 w 77392"/>
                          <a:gd name="connsiteY5" fmla="*/ 48885 h 68720"/>
                          <a:gd name="connsiteX6" fmla="*/ 77392 w 77392"/>
                          <a:gd name="connsiteY6" fmla="*/ 30892 h 68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7392" h="68720">
                            <a:moveTo>
                              <a:pt x="77392" y="30892"/>
                            </a:moveTo>
                            <a:lnTo>
                              <a:pt x="24713" y="0"/>
                            </a:lnTo>
                            <a:lnTo>
                              <a:pt x="14199" y="18969"/>
                            </a:lnTo>
                            <a:cubicBezTo>
                              <a:pt x="6070" y="30242"/>
                              <a:pt x="2059" y="43682"/>
                              <a:pt x="0" y="57231"/>
                            </a:cubicBezTo>
                            <a:lnTo>
                              <a:pt x="58207" y="68721"/>
                            </a:lnTo>
                            <a:cubicBezTo>
                              <a:pt x="58207" y="61350"/>
                              <a:pt x="61350" y="54738"/>
                              <a:pt x="66119" y="48885"/>
                            </a:cubicBezTo>
                            <a:lnTo>
                              <a:pt x="77392" y="3089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7" name="Freeform: Shape 1876">
                        <a:extLst>
                          <a:ext uri="{FF2B5EF4-FFF2-40B4-BE49-F238E27FC236}">
                            <a16:creationId xmlns:a16="http://schemas.microsoft.com/office/drawing/2014/main" id="{1AEEB6A4-BF95-1467-AC4D-0CA4BFEB1A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38314" y="6385591"/>
                        <a:ext cx="96035" cy="42056"/>
                      </a:xfrm>
                      <a:custGeom>
                        <a:avLst/>
                        <a:gdLst>
                          <a:gd name="connsiteX0" fmla="*/ 95927 w 96035"/>
                          <a:gd name="connsiteY0" fmla="*/ 31759 h 42056"/>
                          <a:gd name="connsiteX1" fmla="*/ 93976 w 96035"/>
                          <a:gd name="connsiteY1" fmla="*/ 0 h 42056"/>
                          <a:gd name="connsiteX2" fmla="*/ 49319 w 96035"/>
                          <a:gd name="connsiteY2" fmla="*/ 3360 h 42056"/>
                          <a:gd name="connsiteX3" fmla="*/ 0 w 96035"/>
                          <a:gd name="connsiteY3" fmla="*/ 11815 h 42056"/>
                          <a:gd name="connsiteX4" fmla="*/ 4769 w 96035"/>
                          <a:gd name="connsiteY4" fmla="*/ 42056 h 42056"/>
                          <a:gd name="connsiteX5" fmla="*/ 96036 w 96035"/>
                          <a:gd name="connsiteY5" fmla="*/ 31759 h 420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6035" h="42056">
                            <a:moveTo>
                              <a:pt x="95927" y="31759"/>
                            </a:moveTo>
                            <a:lnTo>
                              <a:pt x="93976" y="0"/>
                            </a:lnTo>
                            <a:cubicBezTo>
                              <a:pt x="85088" y="108"/>
                              <a:pt x="59074" y="2384"/>
                              <a:pt x="49319" y="3360"/>
                            </a:cubicBezTo>
                            <a:cubicBezTo>
                              <a:pt x="33602" y="5094"/>
                              <a:pt x="64819" y="3035"/>
                              <a:pt x="0" y="11815"/>
                            </a:cubicBezTo>
                            <a:lnTo>
                              <a:pt x="4769" y="42056"/>
                            </a:lnTo>
                            <a:lnTo>
                              <a:pt x="96036" y="31759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8" name="Freeform: Shape 1877">
                        <a:extLst>
                          <a:ext uri="{FF2B5EF4-FFF2-40B4-BE49-F238E27FC236}">
                            <a16:creationId xmlns:a16="http://schemas.microsoft.com/office/drawing/2014/main" id="{43260DF6-6BE0-4DE9-1697-59666892DB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3355" y="6287279"/>
                        <a:ext cx="93434" cy="50402"/>
                      </a:xfrm>
                      <a:custGeom>
                        <a:avLst/>
                        <a:gdLst>
                          <a:gd name="connsiteX0" fmla="*/ 57448 w 93434"/>
                          <a:gd name="connsiteY0" fmla="*/ 42056 h 50402"/>
                          <a:gd name="connsiteX1" fmla="*/ 93434 w 93434"/>
                          <a:gd name="connsiteY1" fmla="*/ 39347 h 50402"/>
                          <a:gd name="connsiteX2" fmla="*/ 79994 w 93434"/>
                          <a:gd name="connsiteY2" fmla="*/ 34903 h 50402"/>
                          <a:gd name="connsiteX3" fmla="*/ 61892 w 93434"/>
                          <a:gd name="connsiteY3" fmla="*/ 0 h 50402"/>
                          <a:gd name="connsiteX4" fmla="*/ 54305 w 93434"/>
                          <a:gd name="connsiteY4" fmla="*/ 650 h 50402"/>
                          <a:gd name="connsiteX5" fmla="*/ 0 w 93434"/>
                          <a:gd name="connsiteY5" fmla="*/ 8671 h 50402"/>
                          <a:gd name="connsiteX6" fmla="*/ 6070 w 93434"/>
                          <a:gd name="connsiteY6" fmla="*/ 50403 h 50402"/>
                          <a:gd name="connsiteX7" fmla="*/ 57556 w 93434"/>
                          <a:gd name="connsiteY7" fmla="*/ 42056 h 504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93434" h="50402">
                            <a:moveTo>
                              <a:pt x="57448" y="42056"/>
                            </a:moveTo>
                            <a:lnTo>
                              <a:pt x="93434" y="39347"/>
                            </a:lnTo>
                            <a:cubicBezTo>
                              <a:pt x="87364" y="38154"/>
                              <a:pt x="81294" y="36745"/>
                              <a:pt x="79994" y="34903"/>
                            </a:cubicBezTo>
                            <a:cubicBezTo>
                              <a:pt x="73382" y="26014"/>
                              <a:pt x="67312" y="13982"/>
                              <a:pt x="61892" y="0"/>
                            </a:cubicBezTo>
                            <a:lnTo>
                              <a:pt x="54305" y="650"/>
                            </a:lnTo>
                            <a:cubicBezTo>
                              <a:pt x="38154" y="2168"/>
                              <a:pt x="70455" y="108"/>
                              <a:pt x="0" y="8671"/>
                            </a:cubicBezTo>
                            <a:lnTo>
                              <a:pt x="6070" y="50403"/>
                            </a:lnTo>
                            <a:cubicBezTo>
                              <a:pt x="74466" y="41623"/>
                              <a:pt x="42707" y="43466"/>
                              <a:pt x="57556" y="42056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879" name="Graphic 1426">
                        <a:extLst>
                          <a:ext uri="{FF2B5EF4-FFF2-40B4-BE49-F238E27FC236}">
                            <a16:creationId xmlns:a16="http://schemas.microsoft.com/office/drawing/2014/main" id="{A7334E5C-281A-BB32-D67C-8DF29AD2881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594482" y="5543815"/>
                        <a:ext cx="337684" cy="853374"/>
                        <a:chOff x="6594482" y="5543815"/>
                        <a:chExt cx="337684" cy="853374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1880" name="Freeform: Shape 1879">
                          <a:extLst>
                            <a:ext uri="{FF2B5EF4-FFF2-40B4-BE49-F238E27FC236}">
                              <a16:creationId xmlns:a16="http://schemas.microsoft.com/office/drawing/2014/main" id="{E7352B1B-6324-75E3-56BD-0B4C78521C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0537" y="5904545"/>
                          <a:ext cx="83570" cy="82812"/>
                        </a:xfrm>
                        <a:custGeom>
                          <a:avLst/>
                          <a:gdLst>
                            <a:gd name="connsiteX0" fmla="*/ 83571 w 83570"/>
                            <a:gd name="connsiteY0" fmla="*/ 31326 h 82812"/>
                            <a:gd name="connsiteX1" fmla="*/ 27965 w 83570"/>
                            <a:gd name="connsiteY1" fmla="*/ 0 h 82812"/>
                            <a:gd name="connsiteX2" fmla="*/ 0 w 83570"/>
                            <a:gd name="connsiteY2" fmla="*/ 51920 h 82812"/>
                            <a:gd name="connsiteX3" fmla="*/ 52679 w 83570"/>
                            <a:gd name="connsiteY3" fmla="*/ 82812 h 82812"/>
                            <a:gd name="connsiteX4" fmla="*/ 83571 w 83570"/>
                            <a:gd name="connsiteY4" fmla="*/ 31326 h 8281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570" h="82812">
                              <a:moveTo>
                                <a:pt x="83571" y="31326"/>
                              </a:moveTo>
                              <a:lnTo>
                                <a:pt x="27965" y="0"/>
                              </a:lnTo>
                              <a:lnTo>
                                <a:pt x="0" y="51920"/>
                              </a:lnTo>
                              <a:lnTo>
                                <a:pt x="52679" y="82812"/>
                              </a:lnTo>
                              <a:lnTo>
                                <a:pt x="83571" y="3132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81" name="Freeform: Shape 1880">
                          <a:extLst>
                            <a:ext uri="{FF2B5EF4-FFF2-40B4-BE49-F238E27FC236}">
                              <a16:creationId xmlns:a16="http://schemas.microsoft.com/office/drawing/2014/main" id="{565E316B-6714-BE46-1E6E-ED826C5E19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67905" y="5814796"/>
                          <a:ext cx="87906" cy="85304"/>
                        </a:xfrm>
                        <a:custGeom>
                          <a:avLst/>
                          <a:gdLst>
                            <a:gd name="connsiteX0" fmla="*/ 87906 w 87906"/>
                            <a:gd name="connsiteY0" fmla="*/ 33602 h 85304"/>
                            <a:gd name="connsiteX1" fmla="*/ 27748 w 87906"/>
                            <a:gd name="connsiteY1" fmla="*/ 0 h 85304"/>
                            <a:gd name="connsiteX2" fmla="*/ 0 w 87906"/>
                            <a:gd name="connsiteY2" fmla="*/ 53004 h 85304"/>
                            <a:gd name="connsiteX3" fmla="*/ 57340 w 87906"/>
                            <a:gd name="connsiteY3" fmla="*/ 85305 h 85304"/>
                            <a:gd name="connsiteX4" fmla="*/ 87906 w 87906"/>
                            <a:gd name="connsiteY4" fmla="*/ 33602 h 853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906" h="85304">
                              <a:moveTo>
                                <a:pt x="87906" y="33602"/>
                              </a:moveTo>
                              <a:lnTo>
                                <a:pt x="27748" y="0"/>
                              </a:lnTo>
                              <a:lnTo>
                                <a:pt x="0" y="53004"/>
                              </a:lnTo>
                              <a:lnTo>
                                <a:pt x="57340" y="85305"/>
                              </a:lnTo>
                              <a:lnTo>
                                <a:pt x="87906" y="3360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82" name="Freeform: Shape 1881">
                          <a:extLst>
                            <a:ext uri="{FF2B5EF4-FFF2-40B4-BE49-F238E27FC236}">
                              <a16:creationId xmlns:a16="http://schemas.microsoft.com/office/drawing/2014/main" id="{C155ED5E-23E8-AF47-F485-12893FC915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808598" y="5543815"/>
                          <a:ext cx="123567" cy="96252"/>
                        </a:xfrm>
                        <a:custGeom>
                          <a:avLst/>
                          <a:gdLst>
                            <a:gd name="connsiteX0" fmla="*/ 108609 w 123567"/>
                            <a:gd name="connsiteY0" fmla="*/ 57340 h 96252"/>
                            <a:gd name="connsiteX1" fmla="*/ 123568 w 123567"/>
                            <a:gd name="connsiteY1" fmla="*/ 54521 h 96252"/>
                            <a:gd name="connsiteX2" fmla="*/ 106658 w 123567"/>
                            <a:gd name="connsiteY2" fmla="*/ 44550 h 96252"/>
                            <a:gd name="connsiteX3" fmla="*/ 27423 w 123567"/>
                            <a:gd name="connsiteY3" fmla="*/ 0 h 96252"/>
                            <a:gd name="connsiteX4" fmla="*/ 0 w 123567"/>
                            <a:gd name="connsiteY4" fmla="*/ 53437 h 96252"/>
                            <a:gd name="connsiteX5" fmla="*/ 76092 w 123567"/>
                            <a:gd name="connsiteY5" fmla="*/ 96253 h 96252"/>
                            <a:gd name="connsiteX6" fmla="*/ 108718 w 123567"/>
                            <a:gd name="connsiteY6" fmla="*/ 57340 h 962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3567" h="96252">
                              <a:moveTo>
                                <a:pt x="108609" y="57340"/>
                              </a:moveTo>
                              <a:cubicBezTo>
                                <a:pt x="113162" y="54955"/>
                                <a:pt x="118256" y="54413"/>
                                <a:pt x="123568" y="54521"/>
                              </a:cubicBezTo>
                              <a:lnTo>
                                <a:pt x="106658" y="44550"/>
                              </a:lnTo>
                              <a:lnTo>
                                <a:pt x="27423" y="0"/>
                              </a:lnTo>
                              <a:lnTo>
                                <a:pt x="0" y="53437"/>
                              </a:lnTo>
                              <a:lnTo>
                                <a:pt x="76092" y="96253"/>
                              </a:lnTo>
                              <a:cubicBezTo>
                                <a:pt x="91050" y="74791"/>
                                <a:pt x="102539" y="60700"/>
                                <a:pt x="108718" y="573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83" name="Freeform: Shape 1882">
                          <a:extLst>
                            <a:ext uri="{FF2B5EF4-FFF2-40B4-BE49-F238E27FC236}">
                              <a16:creationId xmlns:a16="http://schemas.microsoft.com/office/drawing/2014/main" id="{7B118964-3F6D-EBD8-290B-EC5C8070D8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61881" y="5634214"/>
                          <a:ext cx="99612" cy="91374"/>
                        </a:xfrm>
                        <a:custGeom>
                          <a:avLst/>
                          <a:gdLst>
                            <a:gd name="connsiteX0" fmla="*/ 99613 w 99612"/>
                            <a:gd name="connsiteY0" fmla="*/ 40322 h 91374"/>
                            <a:gd name="connsiteX1" fmla="*/ 27532 w 99612"/>
                            <a:gd name="connsiteY1" fmla="*/ 0 h 91374"/>
                            <a:gd name="connsiteX2" fmla="*/ 0 w 99612"/>
                            <a:gd name="connsiteY2" fmla="*/ 53329 h 91374"/>
                            <a:gd name="connsiteX3" fmla="*/ 67637 w 99612"/>
                            <a:gd name="connsiteY3" fmla="*/ 91375 h 91374"/>
                            <a:gd name="connsiteX4" fmla="*/ 99613 w 99612"/>
                            <a:gd name="connsiteY4" fmla="*/ 40322 h 913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9612" h="91374">
                              <a:moveTo>
                                <a:pt x="99613" y="40322"/>
                              </a:moveTo>
                              <a:lnTo>
                                <a:pt x="27532" y="0"/>
                              </a:lnTo>
                              <a:lnTo>
                                <a:pt x="0" y="53329"/>
                              </a:lnTo>
                              <a:lnTo>
                                <a:pt x="67637" y="91375"/>
                              </a:lnTo>
                              <a:lnTo>
                                <a:pt x="99613" y="4032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84" name="Freeform: Shape 1883">
                          <a:extLst>
                            <a:ext uri="{FF2B5EF4-FFF2-40B4-BE49-F238E27FC236}">
                              <a16:creationId xmlns:a16="http://schemas.microsoft.com/office/drawing/2014/main" id="{F3DD51AE-6A30-8C35-E59B-B87DD1B0C4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714947" y="5724614"/>
                          <a:ext cx="92892" cy="88014"/>
                        </a:xfrm>
                        <a:custGeom>
                          <a:avLst/>
                          <a:gdLst>
                            <a:gd name="connsiteX0" fmla="*/ 92892 w 92892"/>
                            <a:gd name="connsiteY0" fmla="*/ 36420 h 88014"/>
                            <a:gd name="connsiteX1" fmla="*/ 27748 w 92892"/>
                            <a:gd name="connsiteY1" fmla="*/ 0 h 88014"/>
                            <a:gd name="connsiteX2" fmla="*/ 0 w 92892"/>
                            <a:gd name="connsiteY2" fmla="*/ 53221 h 88014"/>
                            <a:gd name="connsiteX3" fmla="*/ 62001 w 92892"/>
                            <a:gd name="connsiteY3" fmla="*/ 88015 h 88014"/>
                            <a:gd name="connsiteX4" fmla="*/ 92892 w 92892"/>
                            <a:gd name="connsiteY4" fmla="*/ 36420 h 880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2892" h="88014">
                              <a:moveTo>
                                <a:pt x="92892" y="36420"/>
                              </a:moveTo>
                              <a:lnTo>
                                <a:pt x="27748" y="0"/>
                              </a:lnTo>
                              <a:lnTo>
                                <a:pt x="0" y="53221"/>
                              </a:lnTo>
                              <a:lnTo>
                                <a:pt x="62001" y="88015"/>
                              </a:lnTo>
                              <a:lnTo>
                                <a:pt x="92892" y="3642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85" name="Freeform: Shape 1884">
                          <a:extLst>
                            <a:ext uri="{FF2B5EF4-FFF2-40B4-BE49-F238E27FC236}">
                              <a16:creationId xmlns:a16="http://schemas.microsoft.com/office/drawing/2014/main" id="{0D9886B0-D63A-5594-28E9-18BD386A7D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14901" y="6228639"/>
                          <a:ext cx="70238" cy="67311"/>
                        </a:xfrm>
                        <a:custGeom>
                          <a:avLst/>
                          <a:gdLst>
                            <a:gd name="connsiteX0" fmla="*/ 70238 w 70238"/>
                            <a:gd name="connsiteY0" fmla="*/ 58640 h 67311"/>
                            <a:gd name="connsiteX1" fmla="*/ 53112 w 70238"/>
                            <a:gd name="connsiteY1" fmla="*/ 0 h 67311"/>
                            <a:gd name="connsiteX2" fmla="*/ 0 w 70238"/>
                            <a:gd name="connsiteY2" fmla="*/ 7479 h 67311"/>
                            <a:gd name="connsiteX3" fmla="*/ 8346 w 70238"/>
                            <a:gd name="connsiteY3" fmla="*/ 67311 h 67311"/>
                            <a:gd name="connsiteX4" fmla="*/ 62651 w 70238"/>
                            <a:gd name="connsiteY4" fmla="*/ 59290 h 67311"/>
                            <a:gd name="connsiteX5" fmla="*/ 70238 w 70238"/>
                            <a:gd name="connsiteY5" fmla="*/ 58640 h 6731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0238" h="67311">
                              <a:moveTo>
                                <a:pt x="70238" y="58640"/>
                              </a:moveTo>
                              <a:cubicBezTo>
                                <a:pt x="63518" y="41731"/>
                                <a:pt x="57773" y="21679"/>
                                <a:pt x="53112" y="0"/>
                              </a:cubicBezTo>
                              <a:cubicBezTo>
                                <a:pt x="46934" y="759"/>
                                <a:pt x="66120" y="0"/>
                                <a:pt x="0" y="7479"/>
                              </a:cubicBezTo>
                              <a:lnTo>
                                <a:pt x="8346" y="67311"/>
                              </a:lnTo>
                              <a:cubicBezTo>
                                <a:pt x="78910" y="58857"/>
                                <a:pt x="46500" y="60808"/>
                                <a:pt x="62651" y="59290"/>
                              </a:cubicBezTo>
                              <a:lnTo>
                                <a:pt x="70238" y="586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86" name="Freeform: Shape 1885">
                          <a:extLst>
                            <a:ext uri="{FF2B5EF4-FFF2-40B4-BE49-F238E27FC236}">
                              <a16:creationId xmlns:a16="http://schemas.microsoft.com/office/drawing/2014/main" id="{FED88CE2-B8C0-A4C6-6344-42B9B89802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9209" y="6326517"/>
                          <a:ext cx="102972" cy="70672"/>
                        </a:xfrm>
                        <a:custGeom>
                          <a:avLst/>
                          <a:gdLst>
                            <a:gd name="connsiteX0" fmla="*/ 58315 w 102972"/>
                            <a:gd name="connsiteY0" fmla="*/ 62434 h 70672"/>
                            <a:gd name="connsiteX1" fmla="*/ 102973 w 102972"/>
                            <a:gd name="connsiteY1" fmla="*/ 59074 h 70672"/>
                            <a:gd name="connsiteX2" fmla="*/ 99721 w 102972"/>
                            <a:gd name="connsiteY2" fmla="*/ 4010 h 70672"/>
                            <a:gd name="connsiteX3" fmla="*/ 87473 w 102972"/>
                            <a:gd name="connsiteY3" fmla="*/ 0 h 70672"/>
                            <a:gd name="connsiteX4" fmla="*/ 51486 w 102972"/>
                            <a:gd name="connsiteY4" fmla="*/ 2710 h 70672"/>
                            <a:gd name="connsiteX5" fmla="*/ 0 w 102972"/>
                            <a:gd name="connsiteY5" fmla="*/ 11056 h 70672"/>
                            <a:gd name="connsiteX6" fmla="*/ 8996 w 102972"/>
                            <a:gd name="connsiteY6" fmla="*/ 70672 h 70672"/>
                            <a:gd name="connsiteX7" fmla="*/ 58315 w 102972"/>
                            <a:gd name="connsiteY7" fmla="*/ 62217 h 706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2972" h="70672">
                              <a:moveTo>
                                <a:pt x="58315" y="62434"/>
                              </a:moveTo>
                              <a:cubicBezTo>
                                <a:pt x="68071" y="61458"/>
                                <a:pt x="94085" y="59183"/>
                                <a:pt x="102973" y="59074"/>
                              </a:cubicBezTo>
                              <a:lnTo>
                                <a:pt x="99721" y="4010"/>
                              </a:lnTo>
                              <a:cubicBezTo>
                                <a:pt x="98420" y="2493"/>
                                <a:pt x="93001" y="1301"/>
                                <a:pt x="87473" y="0"/>
                              </a:cubicBezTo>
                              <a:lnTo>
                                <a:pt x="51486" y="2710"/>
                              </a:lnTo>
                              <a:cubicBezTo>
                                <a:pt x="36637" y="4227"/>
                                <a:pt x="68287" y="2276"/>
                                <a:pt x="0" y="11056"/>
                              </a:cubicBezTo>
                              <a:lnTo>
                                <a:pt x="8996" y="70672"/>
                              </a:lnTo>
                              <a:cubicBezTo>
                                <a:pt x="73707" y="61892"/>
                                <a:pt x="42598" y="63952"/>
                                <a:pt x="58315" y="622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87" name="Freeform: Shape 1886">
                          <a:extLst>
                            <a:ext uri="{FF2B5EF4-FFF2-40B4-BE49-F238E27FC236}">
                              <a16:creationId xmlns:a16="http://schemas.microsoft.com/office/drawing/2014/main" id="{B889303A-FC19-6B04-0C62-CA9345720C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02002" y="6128268"/>
                          <a:ext cx="58857" cy="65794"/>
                        </a:xfrm>
                        <a:custGeom>
                          <a:avLst/>
                          <a:gdLst>
                            <a:gd name="connsiteX0" fmla="*/ 54413 w 58857"/>
                            <a:gd name="connsiteY0" fmla="*/ 10080 h 65794"/>
                            <a:gd name="connsiteX1" fmla="*/ 53871 w 58857"/>
                            <a:gd name="connsiteY1" fmla="*/ 0 h 65794"/>
                            <a:gd name="connsiteX2" fmla="*/ 0 w 58857"/>
                            <a:gd name="connsiteY2" fmla="*/ 5311 h 65794"/>
                            <a:gd name="connsiteX3" fmla="*/ 7262 w 58857"/>
                            <a:gd name="connsiteY3" fmla="*/ 65794 h 65794"/>
                            <a:gd name="connsiteX4" fmla="*/ 58857 w 58857"/>
                            <a:gd name="connsiteY4" fmla="*/ 59832 h 65794"/>
                            <a:gd name="connsiteX5" fmla="*/ 54413 w 58857"/>
                            <a:gd name="connsiteY5" fmla="*/ 10080 h 657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8857" h="65794">
                              <a:moveTo>
                                <a:pt x="54413" y="10080"/>
                              </a:moveTo>
                              <a:lnTo>
                                <a:pt x="53871" y="0"/>
                              </a:lnTo>
                              <a:cubicBezTo>
                                <a:pt x="49752" y="650"/>
                                <a:pt x="37504" y="2059"/>
                                <a:pt x="0" y="5311"/>
                              </a:cubicBezTo>
                              <a:lnTo>
                                <a:pt x="7262" y="65794"/>
                              </a:lnTo>
                              <a:cubicBezTo>
                                <a:pt x="43899" y="62109"/>
                                <a:pt x="55172" y="60591"/>
                                <a:pt x="58857" y="59832"/>
                              </a:cubicBezTo>
                              <a:cubicBezTo>
                                <a:pt x="56689" y="43466"/>
                                <a:pt x="55063" y="26773"/>
                                <a:pt x="54413" y="1008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888" name="Freeform: Shape 1887">
                          <a:extLst>
                            <a:ext uri="{FF2B5EF4-FFF2-40B4-BE49-F238E27FC236}">
                              <a16:creationId xmlns:a16="http://schemas.microsoft.com/office/drawing/2014/main" id="{E7F2261D-FFCC-C652-01E5-3A93F55F0A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94482" y="6013697"/>
                          <a:ext cx="59548" cy="76850"/>
                        </a:xfrm>
                        <a:custGeom>
                          <a:avLst/>
                          <a:gdLst>
                            <a:gd name="connsiteX0" fmla="*/ 59549 w 59548"/>
                            <a:gd name="connsiteY0" fmla="*/ 11490 h 76850"/>
                            <a:gd name="connsiteX1" fmla="*/ 1342 w 59548"/>
                            <a:gd name="connsiteY1" fmla="*/ 0 h 76850"/>
                            <a:gd name="connsiteX2" fmla="*/ 150 w 59548"/>
                            <a:gd name="connsiteY2" fmla="*/ 28074 h 76850"/>
                            <a:gd name="connsiteX3" fmla="*/ 800 w 59548"/>
                            <a:gd name="connsiteY3" fmla="*/ 44983 h 76850"/>
                            <a:gd name="connsiteX4" fmla="*/ 3185 w 59548"/>
                            <a:gd name="connsiteY4" fmla="*/ 76850 h 76850"/>
                            <a:gd name="connsiteX5" fmla="*/ 59332 w 59548"/>
                            <a:gd name="connsiteY5" fmla="*/ 72840 h 76850"/>
                            <a:gd name="connsiteX6" fmla="*/ 59440 w 59548"/>
                            <a:gd name="connsiteY6" fmla="*/ 11381 h 768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59548" h="76850">
                              <a:moveTo>
                                <a:pt x="59549" y="11490"/>
                              </a:moveTo>
                              <a:lnTo>
                                <a:pt x="1342" y="0"/>
                              </a:lnTo>
                              <a:cubicBezTo>
                                <a:pt x="258" y="9322"/>
                                <a:pt x="-284" y="21462"/>
                                <a:pt x="150" y="28074"/>
                              </a:cubicBezTo>
                              <a:lnTo>
                                <a:pt x="800" y="44983"/>
                              </a:lnTo>
                              <a:lnTo>
                                <a:pt x="3185" y="76850"/>
                              </a:lnTo>
                              <a:lnTo>
                                <a:pt x="59332" y="72840"/>
                              </a:lnTo>
                              <a:cubicBezTo>
                                <a:pt x="58790" y="55063"/>
                                <a:pt x="57489" y="35986"/>
                                <a:pt x="59440" y="1138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1862" name="Freeform: Shape 1861">
                    <a:extLst>
                      <a:ext uri="{FF2B5EF4-FFF2-40B4-BE49-F238E27FC236}">
                        <a16:creationId xmlns:a16="http://schemas.microsoft.com/office/drawing/2014/main" id="{54E1AFF4-FE30-1BA3-F9C7-1BE9DC22F1C2}"/>
                      </a:ext>
                    </a:extLst>
                  </p:cNvPr>
                  <p:cNvSpPr/>
                  <p:nvPr/>
                </p:nvSpPr>
                <p:spPr>
                  <a:xfrm>
                    <a:off x="6514895" y="6344619"/>
                    <a:ext cx="246241" cy="226312"/>
                  </a:xfrm>
                  <a:custGeom>
                    <a:avLst/>
                    <a:gdLst>
                      <a:gd name="connsiteX0" fmla="*/ 114747 w 246241"/>
                      <a:gd name="connsiteY0" fmla="*/ 28291 h 226312"/>
                      <a:gd name="connsiteX1" fmla="*/ 137726 w 246241"/>
                      <a:gd name="connsiteY1" fmla="*/ 119232 h 226312"/>
                      <a:gd name="connsiteX2" fmla="*/ 57841 w 246241"/>
                      <a:gd name="connsiteY2" fmla="*/ 184376 h 226312"/>
                      <a:gd name="connsiteX3" fmla="*/ 18819 w 246241"/>
                      <a:gd name="connsiteY3" fmla="*/ 144704 h 226312"/>
                      <a:gd name="connsiteX4" fmla="*/ 123635 w 246241"/>
                      <a:gd name="connsiteY4" fmla="*/ 217435 h 226312"/>
                      <a:gd name="connsiteX5" fmla="*/ 225199 w 246241"/>
                      <a:gd name="connsiteY5" fmla="*/ 191530 h 226312"/>
                      <a:gd name="connsiteX6" fmla="*/ 231811 w 246241"/>
                      <a:gd name="connsiteY6" fmla="*/ 114138 h 226312"/>
                      <a:gd name="connsiteX7" fmla="*/ 226933 w 246241"/>
                      <a:gd name="connsiteY7" fmla="*/ 0 h 226312"/>
                      <a:gd name="connsiteX8" fmla="*/ 114639 w 246241"/>
                      <a:gd name="connsiteY8" fmla="*/ 28291 h 226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6241" h="226312">
                        <a:moveTo>
                          <a:pt x="114747" y="28291"/>
                        </a:moveTo>
                        <a:cubicBezTo>
                          <a:pt x="114747" y="28291"/>
                          <a:pt x="130789" y="88774"/>
                          <a:pt x="137726" y="119232"/>
                        </a:cubicBezTo>
                        <a:cubicBezTo>
                          <a:pt x="144555" y="148606"/>
                          <a:pt x="90575" y="174512"/>
                          <a:pt x="57841" y="184376"/>
                        </a:cubicBezTo>
                        <a:cubicBezTo>
                          <a:pt x="1694" y="201177"/>
                          <a:pt x="18819" y="144704"/>
                          <a:pt x="18819" y="144704"/>
                        </a:cubicBezTo>
                        <a:cubicBezTo>
                          <a:pt x="-10555" y="162047"/>
                          <a:pt x="-24212" y="255048"/>
                          <a:pt x="123635" y="217435"/>
                        </a:cubicBezTo>
                        <a:cubicBezTo>
                          <a:pt x="123635" y="217435"/>
                          <a:pt x="210999" y="195215"/>
                          <a:pt x="225199" y="191530"/>
                        </a:cubicBezTo>
                        <a:cubicBezTo>
                          <a:pt x="239398" y="187953"/>
                          <a:pt x="260860" y="162264"/>
                          <a:pt x="231811" y="114138"/>
                        </a:cubicBezTo>
                        <a:cubicBezTo>
                          <a:pt x="208398" y="75224"/>
                          <a:pt x="226933" y="0"/>
                          <a:pt x="226933" y="0"/>
                        </a:cubicBezTo>
                        <a:lnTo>
                          <a:pt x="114639" y="28291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58" name="Graphic 1426">
                  <a:extLst>
                    <a:ext uri="{FF2B5EF4-FFF2-40B4-BE49-F238E27FC236}">
                      <a16:creationId xmlns:a16="http://schemas.microsoft.com/office/drawing/2014/main" id="{868C5D19-CED5-FE26-C7C6-3AFD7E78647E}"/>
                    </a:ext>
                  </a:extLst>
                </p:cNvPr>
                <p:cNvGrpSpPr/>
                <p:nvPr/>
              </p:nvGrpSpPr>
              <p:grpSpPr>
                <a:xfrm>
                  <a:off x="6520597" y="6463455"/>
                  <a:ext cx="49727" cy="47388"/>
                  <a:chOff x="6520597" y="6463455"/>
                  <a:chExt cx="49727" cy="47388"/>
                </a:xfrm>
              </p:grpSpPr>
              <p:sp>
                <p:nvSpPr>
                  <p:cNvPr id="1859" name="Freeform: Shape 1858">
                    <a:extLst>
                      <a:ext uri="{FF2B5EF4-FFF2-40B4-BE49-F238E27FC236}">
                        <a16:creationId xmlns:a16="http://schemas.microsoft.com/office/drawing/2014/main" id="{DFD46993-2340-6F00-6845-C5B7720C8B42}"/>
                      </a:ext>
                    </a:extLst>
                  </p:cNvPr>
                  <p:cNvSpPr/>
                  <p:nvPr/>
                </p:nvSpPr>
                <p:spPr>
                  <a:xfrm>
                    <a:off x="6520597" y="6463455"/>
                    <a:ext cx="49653" cy="47388"/>
                  </a:xfrm>
                  <a:custGeom>
                    <a:avLst/>
                    <a:gdLst>
                      <a:gd name="connsiteX0" fmla="*/ 7048 w 49653"/>
                      <a:gd name="connsiteY0" fmla="*/ 5491 h 47388"/>
                      <a:gd name="connsiteX1" fmla="*/ 5205 w 49653"/>
                      <a:gd name="connsiteY1" fmla="*/ 29445 h 47388"/>
                      <a:gd name="connsiteX2" fmla="*/ 15286 w 49653"/>
                      <a:gd name="connsiteY2" fmla="*/ 44078 h 47388"/>
                      <a:gd name="connsiteX3" fmla="*/ 46286 w 49653"/>
                      <a:gd name="connsiteY3" fmla="*/ 32913 h 47388"/>
                      <a:gd name="connsiteX4" fmla="*/ 38265 w 49653"/>
                      <a:gd name="connsiteY4" fmla="*/ 5491 h 47388"/>
                      <a:gd name="connsiteX5" fmla="*/ 26017 w 49653"/>
                      <a:gd name="connsiteY5" fmla="*/ 3431 h 47388"/>
                      <a:gd name="connsiteX6" fmla="*/ 7048 w 49653"/>
                      <a:gd name="connsiteY6" fmla="*/ 5382 h 47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653" h="47388">
                        <a:moveTo>
                          <a:pt x="7048" y="5491"/>
                        </a:moveTo>
                        <a:cubicBezTo>
                          <a:pt x="544" y="11343"/>
                          <a:pt x="-4008" y="22833"/>
                          <a:pt x="5205" y="29445"/>
                        </a:cubicBezTo>
                        <a:cubicBezTo>
                          <a:pt x="8565" y="31830"/>
                          <a:pt x="7915" y="38117"/>
                          <a:pt x="15286" y="44078"/>
                        </a:cubicBezTo>
                        <a:cubicBezTo>
                          <a:pt x="27751" y="54050"/>
                          <a:pt x="43468" y="38876"/>
                          <a:pt x="46286" y="32913"/>
                        </a:cubicBezTo>
                        <a:cubicBezTo>
                          <a:pt x="52898" y="19473"/>
                          <a:pt x="49538" y="8417"/>
                          <a:pt x="38265" y="5491"/>
                        </a:cubicBezTo>
                        <a:cubicBezTo>
                          <a:pt x="34254" y="4407"/>
                          <a:pt x="29810" y="7333"/>
                          <a:pt x="26017" y="3431"/>
                        </a:cubicBezTo>
                        <a:cubicBezTo>
                          <a:pt x="19079" y="-3615"/>
                          <a:pt x="11058" y="1805"/>
                          <a:pt x="7048" y="5382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0" name="Freeform: Shape 1859">
                    <a:extLst>
                      <a:ext uri="{FF2B5EF4-FFF2-40B4-BE49-F238E27FC236}">
                        <a16:creationId xmlns:a16="http://schemas.microsoft.com/office/drawing/2014/main" id="{9E4F6D9A-27E6-0B96-D3E1-84821B0E856A}"/>
                      </a:ext>
                    </a:extLst>
                  </p:cNvPr>
                  <p:cNvSpPr/>
                  <p:nvPr/>
                </p:nvSpPr>
                <p:spPr>
                  <a:xfrm>
                    <a:off x="6520665" y="6472847"/>
                    <a:ext cx="49659" cy="37995"/>
                  </a:xfrm>
                  <a:custGeom>
                    <a:avLst/>
                    <a:gdLst>
                      <a:gd name="connsiteX0" fmla="*/ 45784 w 49659"/>
                      <a:gd name="connsiteY0" fmla="*/ 1409 h 37995"/>
                      <a:gd name="connsiteX1" fmla="*/ 38630 w 49659"/>
                      <a:gd name="connsiteY1" fmla="*/ 20378 h 37995"/>
                      <a:gd name="connsiteX2" fmla="*/ 19228 w 49659"/>
                      <a:gd name="connsiteY2" fmla="*/ 26773 h 37995"/>
                      <a:gd name="connsiteX3" fmla="*/ 13808 w 49659"/>
                      <a:gd name="connsiteY3" fmla="*/ 20486 h 37995"/>
                      <a:gd name="connsiteX4" fmla="*/ 6221 w 49659"/>
                      <a:gd name="connsiteY4" fmla="*/ 17126 h 37995"/>
                      <a:gd name="connsiteX5" fmla="*/ 43 w 49659"/>
                      <a:gd name="connsiteY5" fmla="*/ 9539 h 37995"/>
                      <a:gd name="connsiteX6" fmla="*/ 5245 w 49659"/>
                      <a:gd name="connsiteY6" fmla="*/ 20053 h 37995"/>
                      <a:gd name="connsiteX7" fmla="*/ 15326 w 49659"/>
                      <a:gd name="connsiteY7" fmla="*/ 34686 h 37995"/>
                      <a:gd name="connsiteX8" fmla="*/ 46326 w 49659"/>
                      <a:gd name="connsiteY8" fmla="*/ 23521 h 37995"/>
                      <a:gd name="connsiteX9" fmla="*/ 45567 w 49659"/>
                      <a:gd name="connsiteY9" fmla="*/ 0 h 37995"/>
                      <a:gd name="connsiteX10" fmla="*/ 45893 w 49659"/>
                      <a:gd name="connsiteY10" fmla="*/ 1409 h 37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9659" h="37995">
                        <a:moveTo>
                          <a:pt x="45784" y="1409"/>
                        </a:moveTo>
                        <a:cubicBezTo>
                          <a:pt x="47627" y="9105"/>
                          <a:pt x="44484" y="15392"/>
                          <a:pt x="38630" y="20378"/>
                        </a:cubicBezTo>
                        <a:cubicBezTo>
                          <a:pt x="34403" y="24063"/>
                          <a:pt x="24756" y="32301"/>
                          <a:pt x="19228" y="26773"/>
                        </a:cubicBezTo>
                        <a:cubicBezTo>
                          <a:pt x="17169" y="24714"/>
                          <a:pt x="16410" y="22004"/>
                          <a:pt x="13808" y="20486"/>
                        </a:cubicBezTo>
                        <a:cubicBezTo>
                          <a:pt x="11424" y="18969"/>
                          <a:pt x="8606" y="18427"/>
                          <a:pt x="6221" y="17126"/>
                        </a:cubicBezTo>
                        <a:cubicBezTo>
                          <a:pt x="2861" y="15609"/>
                          <a:pt x="1018" y="12682"/>
                          <a:pt x="43" y="9539"/>
                        </a:cubicBezTo>
                        <a:cubicBezTo>
                          <a:pt x="-283" y="13441"/>
                          <a:pt x="1235" y="17126"/>
                          <a:pt x="5245" y="20053"/>
                        </a:cubicBezTo>
                        <a:cubicBezTo>
                          <a:pt x="8606" y="22437"/>
                          <a:pt x="7955" y="28724"/>
                          <a:pt x="15326" y="34686"/>
                        </a:cubicBezTo>
                        <a:cubicBezTo>
                          <a:pt x="27791" y="44658"/>
                          <a:pt x="43508" y="29483"/>
                          <a:pt x="46326" y="23521"/>
                        </a:cubicBezTo>
                        <a:cubicBezTo>
                          <a:pt x="51096" y="13766"/>
                          <a:pt x="50662" y="5095"/>
                          <a:pt x="45567" y="0"/>
                        </a:cubicBezTo>
                        <a:cubicBezTo>
                          <a:pt x="45567" y="542"/>
                          <a:pt x="45784" y="867"/>
                          <a:pt x="45893" y="1409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779" name="Graphic 1426">
                <a:extLst>
                  <a:ext uri="{FF2B5EF4-FFF2-40B4-BE49-F238E27FC236}">
                    <a16:creationId xmlns:a16="http://schemas.microsoft.com/office/drawing/2014/main" id="{FFB2B93C-D759-EF7F-549A-071DCB65C00A}"/>
                  </a:ext>
                </a:extLst>
              </p:cNvPr>
              <p:cNvGrpSpPr/>
              <p:nvPr/>
            </p:nvGrpSpPr>
            <p:grpSpPr>
              <a:xfrm>
                <a:off x="6528946" y="4679293"/>
                <a:ext cx="1016505" cy="1269476"/>
                <a:chOff x="6528946" y="4679293"/>
                <a:chExt cx="1016505" cy="1269476"/>
              </a:xfrm>
            </p:grpSpPr>
            <p:grpSp>
              <p:nvGrpSpPr>
                <p:cNvPr id="1838" name="Graphic 1426">
                  <a:extLst>
                    <a:ext uri="{FF2B5EF4-FFF2-40B4-BE49-F238E27FC236}">
                      <a16:creationId xmlns:a16="http://schemas.microsoft.com/office/drawing/2014/main" id="{6C7DB090-FA0B-AFEA-34A2-4341BABD8734}"/>
                    </a:ext>
                  </a:extLst>
                </p:cNvPr>
                <p:cNvGrpSpPr/>
                <p:nvPr/>
              </p:nvGrpSpPr>
              <p:grpSpPr>
                <a:xfrm>
                  <a:off x="6532414" y="4702673"/>
                  <a:ext cx="1013036" cy="1246096"/>
                  <a:chOff x="6532414" y="4702673"/>
                  <a:chExt cx="1013036" cy="1246096"/>
                </a:xfrm>
              </p:grpSpPr>
              <p:grpSp>
                <p:nvGrpSpPr>
                  <p:cNvPr id="1842" name="Graphic 1426">
                    <a:extLst>
                      <a:ext uri="{FF2B5EF4-FFF2-40B4-BE49-F238E27FC236}">
                        <a16:creationId xmlns:a16="http://schemas.microsoft.com/office/drawing/2014/main" id="{6634B854-E658-18C0-C30A-502BA5A54889}"/>
                      </a:ext>
                    </a:extLst>
                  </p:cNvPr>
                  <p:cNvGrpSpPr/>
                  <p:nvPr/>
                </p:nvGrpSpPr>
                <p:grpSpPr>
                  <a:xfrm>
                    <a:off x="6532414" y="4702673"/>
                    <a:ext cx="1013036" cy="1246096"/>
                    <a:chOff x="6532414" y="4702673"/>
                    <a:chExt cx="1013036" cy="1246096"/>
                  </a:xfrm>
                </p:grpSpPr>
                <p:sp>
                  <p:nvSpPr>
                    <p:cNvPr id="1853" name="Freeform: Shape 1852">
                      <a:extLst>
                        <a:ext uri="{FF2B5EF4-FFF2-40B4-BE49-F238E27FC236}">
                          <a16:creationId xmlns:a16="http://schemas.microsoft.com/office/drawing/2014/main" id="{ED9850DE-8D9F-5A96-3791-B22BC08DAE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32414" y="5473360"/>
                      <a:ext cx="1013036" cy="475409"/>
                    </a:xfrm>
                    <a:custGeom>
                      <a:avLst/>
                      <a:gdLst>
                        <a:gd name="connsiteX0" fmla="*/ 113379 w 1013036"/>
                        <a:gd name="connsiteY0" fmla="*/ 27857 h 475409"/>
                        <a:gd name="connsiteX1" fmla="*/ 881557 w 1013036"/>
                        <a:gd name="connsiteY1" fmla="*/ 0 h 475409"/>
                        <a:gd name="connsiteX2" fmla="*/ 957973 w 1013036"/>
                        <a:gd name="connsiteY2" fmla="*/ 203345 h 475409"/>
                        <a:gd name="connsiteX3" fmla="*/ 1013037 w 1013036"/>
                        <a:gd name="connsiteY3" fmla="*/ 435413 h 475409"/>
                        <a:gd name="connsiteX4" fmla="*/ 948001 w 1013036"/>
                        <a:gd name="connsiteY4" fmla="*/ 418178 h 475409"/>
                        <a:gd name="connsiteX5" fmla="*/ 921337 w 1013036"/>
                        <a:gd name="connsiteY5" fmla="*/ 467606 h 475409"/>
                        <a:gd name="connsiteX6" fmla="*/ 868658 w 1013036"/>
                        <a:gd name="connsiteY6" fmla="*/ 437581 h 475409"/>
                        <a:gd name="connsiteX7" fmla="*/ 867682 w 1013036"/>
                        <a:gd name="connsiteY7" fmla="*/ 436063 h 475409"/>
                        <a:gd name="connsiteX8" fmla="*/ 835815 w 1013036"/>
                        <a:gd name="connsiteY8" fmla="*/ 474976 h 475409"/>
                        <a:gd name="connsiteX9" fmla="*/ 788014 w 1013036"/>
                        <a:gd name="connsiteY9" fmla="*/ 439640 h 475409"/>
                        <a:gd name="connsiteX10" fmla="*/ 786821 w 1013036"/>
                        <a:gd name="connsiteY10" fmla="*/ 437364 h 475409"/>
                        <a:gd name="connsiteX11" fmla="*/ 755171 w 1013036"/>
                        <a:gd name="connsiteY11" fmla="*/ 475410 h 475409"/>
                        <a:gd name="connsiteX12" fmla="*/ 707261 w 1013036"/>
                        <a:gd name="connsiteY12" fmla="*/ 440074 h 475409"/>
                        <a:gd name="connsiteX13" fmla="*/ 704985 w 1013036"/>
                        <a:gd name="connsiteY13" fmla="*/ 435088 h 475409"/>
                        <a:gd name="connsiteX14" fmla="*/ 667590 w 1013036"/>
                        <a:gd name="connsiteY14" fmla="*/ 475193 h 475409"/>
                        <a:gd name="connsiteX15" fmla="*/ 623257 w 1013036"/>
                        <a:gd name="connsiteY15" fmla="*/ 436714 h 475409"/>
                        <a:gd name="connsiteX16" fmla="*/ 621414 w 1013036"/>
                        <a:gd name="connsiteY16" fmla="*/ 432053 h 475409"/>
                        <a:gd name="connsiteX17" fmla="*/ 584453 w 1013036"/>
                        <a:gd name="connsiteY17" fmla="*/ 471616 h 475409"/>
                        <a:gd name="connsiteX18" fmla="*/ 543589 w 1013036"/>
                        <a:gd name="connsiteY18" fmla="*/ 438773 h 475409"/>
                        <a:gd name="connsiteX19" fmla="*/ 498497 w 1013036"/>
                        <a:gd name="connsiteY19" fmla="*/ 465438 h 475409"/>
                        <a:gd name="connsiteX20" fmla="*/ 469123 w 1013036"/>
                        <a:gd name="connsiteY20" fmla="*/ 426525 h 475409"/>
                        <a:gd name="connsiteX21" fmla="*/ 468256 w 1013036"/>
                        <a:gd name="connsiteY21" fmla="*/ 428042 h 475409"/>
                        <a:gd name="connsiteX22" fmla="*/ 419046 w 1013036"/>
                        <a:gd name="connsiteY22" fmla="*/ 459693 h 475409"/>
                        <a:gd name="connsiteX23" fmla="*/ 388154 w 1013036"/>
                        <a:gd name="connsiteY23" fmla="*/ 416336 h 475409"/>
                        <a:gd name="connsiteX24" fmla="*/ 387395 w 1013036"/>
                        <a:gd name="connsiteY24" fmla="*/ 416227 h 475409"/>
                        <a:gd name="connsiteX25" fmla="*/ 385552 w 1013036"/>
                        <a:gd name="connsiteY25" fmla="*/ 419696 h 475409"/>
                        <a:gd name="connsiteX26" fmla="*/ 336342 w 1013036"/>
                        <a:gd name="connsiteY26" fmla="*/ 451455 h 475409"/>
                        <a:gd name="connsiteX27" fmla="*/ 305125 w 1013036"/>
                        <a:gd name="connsiteY27" fmla="*/ 407014 h 475409"/>
                        <a:gd name="connsiteX28" fmla="*/ 304691 w 1013036"/>
                        <a:gd name="connsiteY28" fmla="*/ 407014 h 475409"/>
                        <a:gd name="connsiteX29" fmla="*/ 301982 w 1013036"/>
                        <a:gd name="connsiteY29" fmla="*/ 411025 h 475409"/>
                        <a:gd name="connsiteX30" fmla="*/ 249628 w 1013036"/>
                        <a:gd name="connsiteY30" fmla="*/ 439098 h 475409"/>
                        <a:gd name="connsiteX31" fmla="*/ 223722 w 1013036"/>
                        <a:gd name="connsiteY31" fmla="*/ 396933 h 475409"/>
                        <a:gd name="connsiteX32" fmla="*/ 222313 w 1013036"/>
                        <a:gd name="connsiteY32" fmla="*/ 398993 h 475409"/>
                        <a:gd name="connsiteX33" fmla="*/ 169960 w 1013036"/>
                        <a:gd name="connsiteY33" fmla="*/ 427067 h 475409"/>
                        <a:gd name="connsiteX34" fmla="*/ 143837 w 1013036"/>
                        <a:gd name="connsiteY34" fmla="*/ 384035 h 475409"/>
                        <a:gd name="connsiteX35" fmla="*/ 142645 w 1013036"/>
                        <a:gd name="connsiteY35" fmla="*/ 385444 h 475409"/>
                        <a:gd name="connsiteX36" fmla="*/ 86172 w 1013036"/>
                        <a:gd name="connsiteY36" fmla="*/ 407556 h 475409"/>
                        <a:gd name="connsiteX37" fmla="*/ 66770 w 1013036"/>
                        <a:gd name="connsiteY37" fmla="*/ 354877 h 475409"/>
                        <a:gd name="connsiteX38" fmla="*/ 0 w 1013036"/>
                        <a:gd name="connsiteY38" fmla="*/ 362681 h 475409"/>
                        <a:gd name="connsiteX39" fmla="*/ 113379 w 1013036"/>
                        <a:gd name="connsiteY39" fmla="*/ 27965 h 4754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1013036" h="475409">
                          <a:moveTo>
                            <a:pt x="113379" y="27857"/>
                          </a:moveTo>
                          <a:lnTo>
                            <a:pt x="881557" y="0"/>
                          </a:lnTo>
                          <a:cubicBezTo>
                            <a:pt x="881557" y="0"/>
                            <a:pt x="919819" y="60158"/>
                            <a:pt x="957973" y="203345"/>
                          </a:cubicBezTo>
                          <a:cubicBezTo>
                            <a:pt x="995911" y="346422"/>
                            <a:pt x="1013037" y="435413"/>
                            <a:pt x="1013037" y="435413"/>
                          </a:cubicBezTo>
                          <a:cubicBezTo>
                            <a:pt x="1013037" y="435413"/>
                            <a:pt x="978785" y="445493"/>
                            <a:pt x="948001" y="418178"/>
                          </a:cubicBezTo>
                          <a:cubicBezTo>
                            <a:pt x="948001" y="418178"/>
                            <a:pt x="945833" y="452214"/>
                            <a:pt x="921337" y="467606"/>
                          </a:cubicBezTo>
                          <a:cubicBezTo>
                            <a:pt x="921337" y="467606"/>
                            <a:pt x="886326" y="459368"/>
                            <a:pt x="868658" y="437581"/>
                          </a:cubicBezTo>
                          <a:cubicBezTo>
                            <a:pt x="868333" y="437147"/>
                            <a:pt x="868007" y="436605"/>
                            <a:pt x="867682" y="436063"/>
                          </a:cubicBezTo>
                          <a:cubicBezTo>
                            <a:pt x="863997" y="446577"/>
                            <a:pt x="854784" y="465979"/>
                            <a:pt x="835815" y="474976"/>
                          </a:cubicBezTo>
                          <a:cubicBezTo>
                            <a:pt x="835815" y="474976"/>
                            <a:pt x="802322" y="463053"/>
                            <a:pt x="788014" y="439640"/>
                          </a:cubicBezTo>
                          <a:cubicBezTo>
                            <a:pt x="787472" y="438881"/>
                            <a:pt x="787363" y="438123"/>
                            <a:pt x="786821" y="437364"/>
                          </a:cubicBezTo>
                          <a:cubicBezTo>
                            <a:pt x="783028" y="447986"/>
                            <a:pt x="773814" y="466630"/>
                            <a:pt x="755171" y="475410"/>
                          </a:cubicBezTo>
                          <a:cubicBezTo>
                            <a:pt x="755171" y="475410"/>
                            <a:pt x="721569" y="463595"/>
                            <a:pt x="707261" y="440074"/>
                          </a:cubicBezTo>
                          <a:cubicBezTo>
                            <a:pt x="706394" y="438448"/>
                            <a:pt x="705636" y="436822"/>
                            <a:pt x="704985" y="435088"/>
                          </a:cubicBezTo>
                          <a:cubicBezTo>
                            <a:pt x="701408" y="443434"/>
                            <a:pt x="690244" y="466522"/>
                            <a:pt x="667590" y="475193"/>
                          </a:cubicBezTo>
                          <a:cubicBezTo>
                            <a:pt x="667590" y="475193"/>
                            <a:pt x="635072" y="460993"/>
                            <a:pt x="623257" y="436714"/>
                          </a:cubicBezTo>
                          <a:cubicBezTo>
                            <a:pt x="622607" y="435196"/>
                            <a:pt x="621956" y="433570"/>
                            <a:pt x="621414" y="432053"/>
                          </a:cubicBezTo>
                          <a:cubicBezTo>
                            <a:pt x="617729" y="440833"/>
                            <a:pt x="606565" y="463053"/>
                            <a:pt x="584453" y="471616"/>
                          </a:cubicBezTo>
                          <a:cubicBezTo>
                            <a:pt x="584453" y="471616"/>
                            <a:pt x="557246" y="459584"/>
                            <a:pt x="543589" y="438773"/>
                          </a:cubicBezTo>
                          <a:cubicBezTo>
                            <a:pt x="527113" y="457417"/>
                            <a:pt x="498497" y="465438"/>
                            <a:pt x="498497" y="465438"/>
                          </a:cubicBezTo>
                          <a:cubicBezTo>
                            <a:pt x="481154" y="455790"/>
                            <a:pt x="472700" y="437798"/>
                            <a:pt x="469123" y="426525"/>
                          </a:cubicBezTo>
                          <a:cubicBezTo>
                            <a:pt x="468906" y="427067"/>
                            <a:pt x="468581" y="427500"/>
                            <a:pt x="468256" y="428042"/>
                          </a:cubicBezTo>
                          <a:cubicBezTo>
                            <a:pt x="453081" y="450371"/>
                            <a:pt x="419046" y="459693"/>
                            <a:pt x="419046" y="459693"/>
                          </a:cubicBezTo>
                          <a:cubicBezTo>
                            <a:pt x="399101" y="448528"/>
                            <a:pt x="390972" y="426308"/>
                            <a:pt x="388154" y="416336"/>
                          </a:cubicBezTo>
                          <a:cubicBezTo>
                            <a:pt x="387937" y="416336"/>
                            <a:pt x="387612" y="416227"/>
                            <a:pt x="387395" y="416227"/>
                          </a:cubicBezTo>
                          <a:cubicBezTo>
                            <a:pt x="386745" y="417311"/>
                            <a:pt x="386203" y="418612"/>
                            <a:pt x="385552" y="419696"/>
                          </a:cubicBezTo>
                          <a:cubicBezTo>
                            <a:pt x="370269" y="442025"/>
                            <a:pt x="336342" y="451455"/>
                            <a:pt x="336342" y="451455"/>
                          </a:cubicBezTo>
                          <a:cubicBezTo>
                            <a:pt x="315531" y="439857"/>
                            <a:pt x="307618" y="416336"/>
                            <a:pt x="305125" y="407014"/>
                          </a:cubicBezTo>
                          <a:cubicBezTo>
                            <a:pt x="305017" y="407014"/>
                            <a:pt x="304800" y="407014"/>
                            <a:pt x="304691" y="407014"/>
                          </a:cubicBezTo>
                          <a:cubicBezTo>
                            <a:pt x="303933" y="408423"/>
                            <a:pt x="302849" y="409724"/>
                            <a:pt x="301982" y="411025"/>
                          </a:cubicBezTo>
                          <a:cubicBezTo>
                            <a:pt x="284422" y="432161"/>
                            <a:pt x="249628" y="439098"/>
                            <a:pt x="249628" y="439098"/>
                          </a:cubicBezTo>
                          <a:cubicBezTo>
                            <a:pt x="232502" y="427717"/>
                            <a:pt x="226107" y="407990"/>
                            <a:pt x="223722" y="396933"/>
                          </a:cubicBezTo>
                          <a:cubicBezTo>
                            <a:pt x="223180" y="397584"/>
                            <a:pt x="222855" y="398343"/>
                            <a:pt x="222313" y="398993"/>
                          </a:cubicBezTo>
                          <a:cubicBezTo>
                            <a:pt x="204754" y="420130"/>
                            <a:pt x="169960" y="427067"/>
                            <a:pt x="169960" y="427067"/>
                          </a:cubicBezTo>
                          <a:cubicBezTo>
                            <a:pt x="152292" y="415468"/>
                            <a:pt x="146005" y="394982"/>
                            <a:pt x="143837" y="384035"/>
                          </a:cubicBezTo>
                          <a:cubicBezTo>
                            <a:pt x="143512" y="384577"/>
                            <a:pt x="143187" y="385010"/>
                            <a:pt x="142645" y="385444"/>
                          </a:cubicBezTo>
                          <a:cubicBezTo>
                            <a:pt x="122050" y="404521"/>
                            <a:pt x="86172" y="407556"/>
                            <a:pt x="86172" y="407556"/>
                          </a:cubicBezTo>
                          <a:cubicBezTo>
                            <a:pt x="64060" y="388912"/>
                            <a:pt x="66770" y="354877"/>
                            <a:pt x="66770" y="354877"/>
                          </a:cubicBezTo>
                          <a:cubicBezTo>
                            <a:pt x="32518" y="377531"/>
                            <a:pt x="0" y="362681"/>
                            <a:pt x="0" y="362681"/>
                          </a:cubicBezTo>
                          <a:lnTo>
                            <a:pt x="113379" y="27965"/>
                          </a:lnTo>
                          <a:close/>
                        </a:path>
                      </a:pathLst>
                    </a:custGeom>
                    <a:solidFill>
                      <a:srgbClr val="5AB94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54" name="Freeform: Shape 1853">
                      <a:extLst>
                        <a:ext uri="{FF2B5EF4-FFF2-40B4-BE49-F238E27FC236}">
                          <a16:creationId xmlns:a16="http://schemas.microsoft.com/office/drawing/2014/main" id="{1DC5CCCE-2984-3FCA-33E2-D9039CA03C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32414" y="5473360"/>
                      <a:ext cx="900283" cy="362681"/>
                    </a:xfrm>
                    <a:custGeom>
                      <a:avLst/>
                      <a:gdLst>
                        <a:gd name="connsiteX0" fmla="*/ 113379 w 900283"/>
                        <a:gd name="connsiteY0" fmla="*/ 27857 h 362681"/>
                        <a:gd name="connsiteX1" fmla="*/ 881557 w 900283"/>
                        <a:gd name="connsiteY1" fmla="*/ 0 h 362681"/>
                        <a:gd name="connsiteX2" fmla="*/ 752786 w 900283"/>
                        <a:gd name="connsiteY2" fmla="*/ 166924 h 362681"/>
                        <a:gd name="connsiteX3" fmla="*/ 356286 w 900283"/>
                        <a:gd name="connsiteY3" fmla="*/ 165299 h 362681"/>
                        <a:gd name="connsiteX4" fmla="*/ 0 w 900283"/>
                        <a:gd name="connsiteY4" fmla="*/ 362681 h 362681"/>
                        <a:gd name="connsiteX5" fmla="*/ 113379 w 900283"/>
                        <a:gd name="connsiteY5" fmla="*/ 27965 h 3626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0283" h="362681">
                          <a:moveTo>
                            <a:pt x="113379" y="27857"/>
                          </a:moveTo>
                          <a:lnTo>
                            <a:pt x="881557" y="0"/>
                          </a:lnTo>
                          <a:cubicBezTo>
                            <a:pt x="881557" y="0"/>
                            <a:pt x="972715" y="155435"/>
                            <a:pt x="752786" y="166924"/>
                          </a:cubicBezTo>
                          <a:cubicBezTo>
                            <a:pt x="642117" y="172669"/>
                            <a:pt x="451238" y="163889"/>
                            <a:pt x="356286" y="165299"/>
                          </a:cubicBezTo>
                          <a:cubicBezTo>
                            <a:pt x="34144" y="170068"/>
                            <a:pt x="0" y="362681"/>
                            <a:pt x="0" y="362681"/>
                          </a:cubicBezTo>
                          <a:lnTo>
                            <a:pt x="113379" y="27965"/>
                          </a:lnTo>
                          <a:close/>
                        </a:path>
                      </a:pathLst>
                    </a:custGeom>
                    <a:solidFill>
                      <a:srgbClr val="499C3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55" name="Freeform: Shape 1854">
                      <a:extLst>
                        <a:ext uri="{FF2B5EF4-FFF2-40B4-BE49-F238E27FC236}">
                          <a16:creationId xmlns:a16="http://schemas.microsoft.com/office/drawing/2014/main" id="{C0035CDA-D618-015C-A2E4-E61EFA777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66427" y="4702673"/>
                      <a:ext cx="814158" cy="866397"/>
                    </a:xfrm>
                    <a:custGeom>
                      <a:avLst/>
                      <a:gdLst>
                        <a:gd name="connsiteX0" fmla="*/ 571793 w 814158"/>
                        <a:gd name="connsiteY0" fmla="*/ 1967 h 866397"/>
                        <a:gd name="connsiteX1" fmla="*/ 243580 w 814158"/>
                        <a:gd name="connsiteY1" fmla="*/ 166182 h 866397"/>
                        <a:gd name="connsiteX2" fmla="*/ 6309 w 814158"/>
                        <a:gd name="connsiteY2" fmla="*/ 204986 h 866397"/>
                        <a:gd name="connsiteX3" fmla="*/ 59096 w 814158"/>
                        <a:gd name="connsiteY3" fmla="*/ 755837 h 866397"/>
                        <a:gd name="connsiteX4" fmla="*/ 108848 w 814158"/>
                        <a:gd name="connsiteY4" fmla="*/ 866398 h 866397"/>
                        <a:gd name="connsiteX5" fmla="*/ 814158 w 814158"/>
                        <a:gd name="connsiteY5" fmla="*/ 646686 h 866397"/>
                        <a:gd name="connsiteX6" fmla="*/ 571793 w 814158"/>
                        <a:gd name="connsiteY6" fmla="*/ 2076 h 866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4158" h="866397">
                          <a:moveTo>
                            <a:pt x="571793" y="1967"/>
                          </a:moveTo>
                          <a:cubicBezTo>
                            <a:pt x="423187" y="68087"/>
                            <a:pt x="518572" y="125535"/>
                            <a:pt x="243580" y="166182"/>
                          </a:cubicBezTo>
                          <a:cubicBezTo>
                            <a:pt x="106463" y="238480"/>
                            <a:pt x="6309" y="204986"/>
                            <a:pt x="6309" y="204986"/>
                          </a:cubicBezTo>
                          <a:cubicBezTo>
                            <a:pt x="-22957" y="191546"/>
                            <a:pt x="59096" y="755837"/>
                            <a:pt x="59096" y="755837"/>
                          </a:cubicBezTo>
                          <a:lnTo>
                            <a:pt x="108848" y="866398"/>
                          </a:lnTo>
                          <a:cubicBezTo>
                            <a:pt x="108848" y="866398"/>
                            <a:pt x="814592" y="648637"/>
                            <a:pt x="814158" y="646686"/>
                          </a:cubicBezTo>
                          <a:cubicBezTo>
                            <a:pt x="813833" y="644844"/>
                            <a:pt x="671405" y="-42474"/>
                            <a:pt x="571793" y="2076"/>
                          </a:cubicBezTo>
                          <a:close/>
                        </a:path>
                      </a:pathLst>
                    </a:custGeom>
                    <a:solidFill>
                      <a:srgbClr val="5AB94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56" name="Freeform: Shape 1855">
                      <a:extLst>
                        <a:ext uri="{FF2B5EF4-FFF2-40B4-BE49-F238E27FC236}">
                          <a16:creationId xmlns:a16="http://schemas.microsoft.com/office/drawing/2014/main" id="{28C3E106-6486-D491-F888-09D5300178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73386" y="4707567"/>
                      <a:ext cx="807199" cy="863888"/>
                    </a:xfrm>
                    <a:custGeom>
                      <a:avLst/>
                      <a:gdLst>
                        <a:gd name="connsiteX0" fmla="*/ 415685 w 807199"/>
                        <a:gd name="connsiteY0" fmla="*/ 692737 h 863888"/>
                        <a:gd name="connsiteX1" fmla="*/ 0 w 807199"/>
                        <a:gd name="connsiteY1" fmla="*/ 336234 h 863888"/>
                        <a:gd name="connsiteX2" fmla="*/ 52245 w 807199"/>
                        <a:gd name="connsiteY2" fmla="*/ 750943 h 863888"/>
                        <a:gd name="connsiteX3" fmla="*/ 117389 w 807199"/>
                        <a:gd name="connsiteY3" fmla="*/ 863888 h 863888"/>
                        <a:gd name="connsiteX4" fmla="*/ 699024 w 807199"/>
                        <a:gd name="connsiteY4" fmla="*/ 766335 h 863888"/>
                        <a:gd name="connsiteX5" fmla="*/ 807199 w 807199"/>
                        <a:gd name="connsiteY5" fmla="*/ 641684 h 863888"/>
                        <a:gd name="connsiteX6" fmla="*/ 593774 w 807199"/>
                        <a:gd name="connsiteY6" fmla="*/ 0 h 863888"/>
                        <a:gd name="connsiteX7" fmla="*/ 415577 w 807199"/>
                        <a:gd name="connsiteY7" fmla="*/ 692737 h 863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07199" h="863888">
                          <a:moveTo>
                            <a:pt x="415685" y="692737"/>
                          </a:moveTo>
                          <a:cubicBezTo>
                            <a:pt x="161938" y="792891"/>
                            <a:pt x="36637" y="574155"/>
                            <a:pt x="0" y="336234"/>
                          </a:cubicBezTo>
                          <a:cubicBezTo>
                            <a:pt x="1843" y="366584"/>
                            <a:pt x="52245" y="750943"/>
                            <a:pt x="52245" y="750943"/>
                          </a:cubicBezTo>
                          <a:lnTo>
                            <a:pt x="117389" y="863888"/>
                          </a:lnTo>
                          <a:lnTo>
                            <a:pt x="699024" y="766335"/>
                          </a:lnTo>
                          <a:lnTo>
                            <a:pt x="807199" y="641684"/>
                          </a:lnTo>
                          <a:cubicBezTo>
                            <a:pt x="807199" y="641684"/>
                            <a:pt x="737720" y="94518"/>
                            <a:pt x="593774" y="0"/>
                          </a:cubicBezTo>
                          <a:cubicBezTo>
                            <a:pt x="678754" y="135491"/>
                            <a:pt x="828878" y="529606"/>
                            <a:pt x="415577" y="692737"/>
                          </a:cubicBezTo>
                          <a:close/>
                        </a:path>
                      </a:pathLst>
                    </a:custGeom>
                    <a:solidFill>
                      <a:srgbClr val="499C3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43" name="Graphic 1426">
                    <a:extLst>
                      <a:ext uri="{FF2B5EF4-FFF2-40B4-BE49-F238E27FC236}">
                        <a16:creationId xmlns:a16="http://schemas.microsoft.com/office/drawing/2014/main" id="{0C459F67-D12A-045C-A451-8E84C52EDEB5}"/>
                      </a:ext>
                    </a:extLst>
                  </p:cNvPr>
                  <p:cNvGrpSpPr/>
                  <p:nvPr/>
                </p:nvGrpSpPr>
                <p:grpSpPr>
                  <a:xfrm>
                    <a:off x="6618803" y="5319659"/>
                    <a:ext cx="795167" cy="289462"/>
                    <a:chOff x="6618803" y="5319659"/>
                    <a:chExt cx="795167" cy="289462"/>
                  </a:xfrm>
                </p:grpSpPr>
                <p:grpSp>
                  <p:nvGrpSpPr>
                    <p:cNvPr id="1844" name="Graphic 1426">
                      <a:extLst>
                        <a:ext uri="{FF2B5EF4-FFF2-40B4-BE49-F238E27FC236}">
                          <a16:creationId xmlns:a16="http://schemas.microsoft.com/office/drawing/2014/main" id="{4833C9FB-F08C-3FD2-E238-0BD77AF22D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618803" y="5319659"/>
                      <a:ext cx="795167" cy="271793"/>
                      <a:chOff x="6618803" y="5319659"/>
                      <a:chExt cx="795167" cy="271793"/>
                    </a:xfrm>
                  </p:grpSpPr>
                  <p:sp>
                    <p:nvSpPr>
                      <p:cNvPr id="1851" name="Freeform: Shape 1850">
                        <a:extLst>
                          <a:ext uri="{FF2B5EF4-FFF2-40B4-BE49-F238E27FC236}">
                            <a16:creationId xmlns:a16="http://schemas.microsoft.com/office/drawing/2014/main" id="{0BD73799-6A90-5207-3384-FEE878A530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8803" y="5319659"/>
                        <a:ext cx="795059" cy="271793"/>
                      </a:xfrm>
                      <a:custGeom>
                        <a:avLst/>
                        <a:gdLst>
                          <a:gd name="connsiteX0" fmla="*/ 3143 w 795059"/>
                          <a:gd name="connsiteY0" fmla="*/ 95385 h 271793"/>
                          <a:gd name="connsiteX1" fmla="*/ 493836 w 795059"/>
                          <a:gd name="connsiteY1" fmla="*/ 100805 h 271793"/>
                          <a:gd name="connsiteX2" fmla="*/ 760157 w 795059"/>
                          <a:gd name="connsiteY2" fmla="*/ 0 h 271793"/>
                          <a:gd name="connsiteX3" fmla="*/ 795059 w 795059"/>
                          <a:gd name="connsiteY3" fmla="*/ 153159 h 271793"/>
                          <a:gd name="connsiteX4" fmla="*/ 510312 w 795059"/>
                          <a:gd name="connsiteY4" fmla="*/ 255373 h 271793"/>
                          <a:gd name="connsiteX5" fmla="*/ 509662 w 795059"/>
                          <a:gd name="connsiteY5" fmla="*/ 255373 h 271793"/>
                          <a:gd name="connsiteX6" fmla="*/ 509120 w 795059"/>
                          <a:gd name="connsiteY6" fmla="*/ 255481 h 271793"/>
                          <a:gd name="connsiteX7" fmla="*/ 0 w 795059"/>
                          <a:gd name="connsiteY7" fmla="*/ 251470 h 271793"/>
                          <a:gd name="connsiteX8" fmla="*/ 3143 w 795059"/>
                          <a:gd name="connsiteY8" fmla="*/ 95277 h 2717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95059" h="271793">
                            <a:moveTo>
                              <a:pt x="3143" y="95385"/>
                            </a:moveTo>
                            <a:cubicBezTo>
                              <a:pt x="3143" y="95385"/>
                              <a:pt x="68504" y="144596"/>
                              <a:pt x="493836" y="100805"/>
                            </a:cubicBezTo>
                            <a:cubicBezTo>
                              <a:pt x="783244" y="70997"/>
                              <a:pt x="760157" y="0"/>
                              <a:pt x="760157" y="0"/>
                            </a:cubicBezTo>
                            <a:lnTo>
                              <a:pt x="795059" y="153159"/>
                            </a:lnTo>
                            <a:cubicBezTo>
                              <a:pt x="795059" y="153159"/>
                              <a:pt x="704660" y="235320"/>
                              <a:pt x="510312" y="255373"/>
                            </a:cubicBezTo>
                            <a:lnTo>
                              <a:pt x="509662" y="255373"/>
                            </a:lnTo>
                            <a:cubicBezTo>
                              <a:pt x="509662" y="255373"/>
                              <a:pt x="509120" y="255481"/>
                              <a:pt x="509120" y="255481"/>
                            </a:cubicBezTo>
                            <a:cubicBezTo>
                              <a:pt x="129204" y="294394"/>
                              <a:pt x="0" y="251470"/>
                              <a:pt x="0" y="251470"/>
                            </a:cubicBezTo>
                            <a:lnTo>
                              <a:pt x="3143" y="95277"/>
                            </a:lnTo>
                            <a:close/>
                          </a:path>
                        </a:pathLst>
                      </a:custGeom>
                      <a:solidFill>
                        <a:srgbClr val="3B0000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2" name="Freeform: Shape 1851">
                        <a:extLst>
                          <a:ext uri="{FF2B5EF4-FFF2-40B4-BE49-F238E27FC236}">
                            <a16:creationId xmlns:a16="http://schemas.microsoft.com/office/drawing/2014/main" id="{AF49F580-4750-ACD4-8343-EFD1CDA730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8911" y="5319659"/>
                        <a:ext cx="795059" cy="271793"/>
                      </a:xfrm>
                      <a:custGeom>
                        <a:avLst/>
                        <a:gdLst>
                          <a:gd name="connsiteX0" fmla="*/ 3035 w 795059"/>
                          <a:gd name="connsiteY0" fmla="*/ 95385 h 271793"/>
                          <a:gd name="connsiteX1" fmla="*/ 62651 w 795059"/>
                          <a:gd name="connsiteY1" fmla="*/ 180907 h 271793"/>
                          <a:gd name="connsiteX2" fmla="*/ 504242 w 795059"/>
                          <a:gd name="connsiteY2" fmla="*/ 202477 h 271793"/>
                          <a:gd name="connsiteX3" fmla="*/ 760157 w 795059"/>
                          <a:gd name="connsiteY3" fmla="*/ 0 h 271793"/>
                          <a:gd name="connsiteX4" fmla="*/ 795059 w 795059"/>
                          <a:gd name="connsiteY4" fmla="*/ 153159 h 271793"/>
                          <a:gd name="connsiteX5" fmla="*/ 510312 w 795059"/>
                          <a:gd name="connsiteY5" fmla="*/ 255373 h 271793"/>
                          <a:gd name="connsiteX6" fmla="*/ 509662 w 795059"/>
                          <a:gd name="connsiteY6" fmla="*/ 255373 h 271793"/>
                          <a:gd name="connsiteX7" fmla="*/ 509120 w 795059"/>
                          <a:gd name="connsiteY7" fmla="*/ 255481 h 271793"/>
                          <a:gd name="connsiteX8" fmla="*/ 509120 w 795059"/>
                          <a:gd name="connsiteY8" fmla="*/ 255481 h 271793"/>
                          <a:gd name="connsiteX9" fmla="*/ 0 w 795059"/>
                          <a:gd name="connsiteY9" fmla="*/ 251470 h 271793"/>
                          <a:gd name="connsiteX10" fmla="*/ 3143 w 795059"/>
                          <a:gd name="connsiteY10" fmla="*/ 95277 h 2717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795059" h="271793">
                            <a:moveTo>
                              <a:pt x="3035" y="95385"/>
                            </a:moveTo>
                            <a:cubicBezTo>
                              <a:pt x="3035" y="95385"/>
                              <a:pt x="36528" y="165082"/>
                              <a:pt x="62651" y="180907"/>
                            </a:cubicBezTo>
                            <a:cubicBezTo>
                              <a:pt x="171043" y="246485"/>
                              <a:pt x="401486" y="207030"/>
                              <a:pt x="504242" y="202477"/>
                            </a:cubicBezTo>
                            <a:cubicBezTo>
                              <a:pt x="799287" y="172236"/>
                              <a:pt x="760157" y="0"/>
                              <a:pt x="760157" y="0"/>
                            </a:cubicBezTo>
                            <a:lnTo>
                              <a:pt x="795059" y="153159"/>
                            </a:lnTo>
                            <a:cubicBezTo>
                              <a:pt x="795059" y="153159"/>
                              <a:pt x="704660" y="235320"/>
                              <a:pt x="510312" y="255373"/>
                            </a:cubicBezTo>
                            <a:lnTo>
                              <a:pt x="509662" y="255373"/>
                            </a:lnTo>
                            <a:cubicBezTo>
                              <a:pt x="509662" y="255373"/>
                              <a:pt x="509337" y="255373"/>
                              <a:pt x="509120" y="255481"/>
                            </a:cubicBezTo>
                            <a:lnTo>
                              <a:pt x="509120" y="255481"/>
                            </a:lnTo>
                            <a:cubicBezTo>
                              <a:pt x="129204" y="294394"/>
                              <a:pt x="0" y="251470"/>
                              <a:pt x="0" y="251470"/>
                            </a:cubicBezTo>
                            <a:lnTo>
                              <a:pt x="3143" y="95277"/>
                            </a:lnTo>
                            <a:close/>
                          </a:path>
                        </a:pathLst>
                      </a:custGeom>
                      <a:solidFill>
                        <a:srgbClr val="280000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45" name="Graphic 1426">
                      <a:extLst>
                        <a:ext uri="{FF2B5EF4-FFF2-40B4-BE49-F238E27FC236}">
                          <a16:creationId xmlns:a16="http://schemas.microsoft.com/office/drawing/2014/main" id="{66588F1A-8BD2-758E-9800-36ABB73CB2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74491" y="5383773"/>
                      <a:ext cx="291902" cy="225349"/>
                      <a:chOff x="6974491" y="5383773"/>
                      <a:chExt cx="291902" cy="225349"/>
                    </a:xfrm>
                  </p:grpSpPr>
                  <p:sp>
                    <p:nvSpPr>
                      <p:cNvPr id="1846" name="Freeform: Shape 1845">
                        <a:extLst>
                          <a:ext uri="{FF2B5EF4-FFF2-40B4-BE49-F238E27FC236}">
                            <a16:creationId xmlns:a16="http://schemas.microsoft.com/office/drawing/2014/main" id="{51D7A0FF-2DCF-91E3-DD96-8522745EB8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74492" y="5383773"/>
                        <a:ext cx="291901" cy="225349"/>
                      </a:xfrm>
                      <a:custGeom>
                        <a:avLst/>
                        <a:gdLst>
                          <a:gd name="connsiteX0" fmla="*/ 272 w 291901"/>
                          <a:gd name="connsiteY0" fmla="*/ 92514 h 225349"/>
                          <a:gd name="connsiteX1" fmla="*/ 7426 w 291901"/>
                          <a:gd name="connsiteY1" fmla="*/ 162102 h 225349"/>
                          <a:gd name="connsiteX2" fmla="*/ 84818 w 291901"/>
                          <a:gd name="connsiteY2" fmla="*/ 224969 h 225349"/>
                          <a:gd name="connsiteX3" fmla="*/ 228655 w 291901"/>
                          <a:gd name="connsiteY3" fmla="*/ 210120 h 225349"/>
                          <a:gd name="connsiteX4" fmla="*/ 291523 w 291901"/>
                          <a:gd name="connsiteY4" fmla="*/ 132836 h 225349"/>
                          <a:gd name="connsiteX5" fmla="*/ 284477 w 291901"/>
                          <a:gd name="connsiteY5" fmla="*/ 63248 h 225349"/>
                          <a:gd name="connsiteX6" fmla="*/ 207085 w 291901"/>
                          <a:gd name="connsiteY6" fmla="*/ 380 h 225349"/>
                          <a:gd name="connsiteX7" fmla="*/ 63248 w 291901"/>
                          <a:gd name="connsiteY7" fmla="*/ 15122 h 225349"/>
                          <a:gd name="connsiteX8" fmla="*/ 380 w 291901"/>
                          <a:gd name="connsiteY8" fmla="*/ 92514 h 225349"/>
                          <a:gd name="connsiteX9" fmla="*/ 46122 w 291901"/>
                          <a:gd name="connsiteY9" fmla="*/ 102052 h 225349"/>
                          <a:gd name="connsiteX10" fmla="*/ 90129 w 291901"/>
                          <a:gd name="connsiteY10" fmla="*/ 55335 h 225349"/>
                          <a:gd name="connsiteX11" fmla="*/ 188875 w 291901"/>
                          <a:gd name="connsiteY11" fmla="*/ 45146 h 225349"/>
                          <a:gd name="connsiteX12" fmla="*/ 241554 w 291901"/>
                          <a:gd name="connsiteY12" fmla="*/ 82000 h 225349"/>
                          <a:gd name="connsiteX13" fmla="*/ 245781 w 291901"/>
                          <a:gd name="connsiteY13" fmla="*/ 123298 h 225349"/>
                          <a:gd name="connsiteX14" fmla="*/ 201665 w 291901"/>
                          <a:gd name="connsiteY14" fmla="*/ 170015 h 225349"/>
                          <a:gd name="connsiteX15" fmla="*/ 102919 w 291901"/>
                          <a:gd name="connsiteY15" fmla="*/ 180204 h 225349"/>
                          <a:gd name="connsiteX16" fmla="*/ 50349 w 291901"/>
                          <a:gd name="connsiteY16" fmla="*/ 143458 h 225349"/>
                          <a:gd name="connsiteX17" fmla="*/ 46122 w 291901"/>
                          <a:gd name="connsiteY17" fmla="*/ 102052 h 225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291901" h="225349">
                            <a:moveTo>
                              <a:pt x="272" y="92514"/>
                            </a:moveTo>
                            <a:lnTo>
                              <a:pt x="7426" y="162102"/>
                            </a:lnTo>
                            <a:cubicBezTo>
                              <a:pt x="11436" y="200798"/>
                              <a:pt x="46122" y="228980"/>
                              <a:pt x="84818" y="224969"/>
                            </a:cubicBezTo>
                            <a:lnTo>
                              <a:pt x="228655" y="210120"/>
                            </a:lnTo>
                            <a:cubicBezTo>
                              <a:pt x="267243" y="206218"/>
                              <a:pt x="295533" y="171641"/>
                              <a:pt x="291523" y="132836"/>
                            </a:cubicBezTo>
                            <a:lnTo>
                              <a:pt x="284477" y="63248"/>
                            </a:lnTo>
                            <a:cubicBezTo>
                              <a:pt x="280466" y="24552"/>
                              <a:pt x="245889" y="-3630"/>
                              <a:pt x="207085" y="380"/>
                            </a:cubicBezTo>
                            <a:lnTo>
                              <a:pt x="63248" y="15122"/>
                            </a:lnTo>
                            <a:cubicBezTo>
                              <a:pt x="24552" y="19132"/>
                              <a:pt x="-3630" y="53709"/>
                              <a:pt x="380" y="92514"/>
                            </a:cubicBezTo>
                            <a:close/>
                            <a:moveTo>
                              <a:pt x="46122" y="102052"/>
                            </a:moveTo>
                            <a:cubicBezTo>
                              <a:pt x="43737" y="79073"/>
                              <a:pt x="63356" y="58154"/>
                              <a:pt x="90129" y="55335"/>
                            </a:cubicBezTo>
                            <a:lnTo>
                              <a:pt x="188875" y="45146"/>
                            </a:lnTo>
                            <a:cubicBezTo>
                              <a:pt x="215539" y="42436"/>
                              <a:pt x="239169" y="58912"/>
                              <a:pt x="241554" y="82000"/>
                            </a:cubicBezTo>
                            <a:lnTo>
                              <a:pt x="245781" y="123298"/>
                            </a:lnTo>
                            <a:cubicBezTo>
                              <a:pt x="248166" y="146385"/>
                              <a:pt x="228438" y="167305"/>
                              <a:pt x="201665" y="170015"/>
                            </a:cubicBezTo>
                            <a:lnTo>
                              <a:pt x="102919" y="180204"/>
                            </a:lnTo>
                            <a:cubicBezTo>
                              <a:pt x="76146" y="182913"/>
                              <a:pt x="52734" y="166438"/>
                              <a:pt x="50349" y="143458"/>
                            </a:cubicBezTo>
                            <a:lnTo>
                              <a:pt x="46122" y="102052"/>
                            </a:lnTo>
                            <a:close/>
                          </a:path>
                        </a:pathLst>
                      </a:custGeom>
                      <a:solidFill>
                        <a:srgbClr val="A7643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7" name="Freeform: Shape 1846">
                        <a:extLst>
                          <a:ext uri="{FF2B5EF4-FFF2-40B4-BE49-F238E27FC236}">
                            <a16:creationId xmlns:a16="http://schemas.microsoft.com/office/drawing/2014/main" id="{D9887AF8-D952-1757-4A7E-E87B53DF9A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74491" y="5383881"/>
                        <a:ext cx="284478" cy="93489"/>
                      </a:xfrm>
                      <a:custGeom>
                        <a:avLst/>
                        <a:gdLst>
                          <a:gd name="connsiteX0" fmla="*/ 63249 w 284478"/>
                          <a:gd name="connsiteY0" fmla="*/ 15122 h 93489"/>
                          <a:gd name="connsiteX1" fmla="*/ 207086 w 284478"/>
                          <a:gd name="connsiteY1" fmla="*/ 380 h 93489"/>
                          <a:gd name="connsiteX2" fmla="*/ 284478 w 284478"/>
                          <a:gd name="connsiteY2" fmla="*/ 63248 h 93489"/>
                          <a:gd name="connsiteX3" fmla="*/ 284478 w 284478"/>
                          <a:gd name="connsiteY3" fmla="*/ 64223 h 93489"/>
                          <a:gd name="connsiteX4" fmla="*/ 268761 w 284478"/>
                          <a:gd name="connsiteY4" fmla="*/ 46881 h 93489"/>
                          <a:gd name="connsiteX5" fmla="*/ 214240 w 284478"/>
                          <a:gd name="connsiteY5" fmla="*/ 21517 h 93489"/>
                          <a:gd name="connsiteX6" fmla="*/ 60756 w 284478"/>
                          <a:gd name="connsiteY6" fmla="*/ 37234 h 93489"/>
                          <a:gd name="connsiteX7" fmla="*/ 12413 w 284478"/>
                          <a:gd name="connsiteY7" fmla="*/ 73220 h 93489"/>
                          <a:gd name="connsiteX8" fmla="*/ 381 w 284478"/>
                          <a:gd name="connsiteY8" fmla="*/ 93489 h 93489"/>
                          <a:gd name="connsiteX9" fmla="*/ 381 w 284478"/>
                          <a:gd name="connsiteY9" fmla="*/ 92514 h 93489"/>
                          <a:gd name="connsiteX10" fmla="*/ 63249 w 284478"/>
                          <a:gd name="connsiteY10" fmla="*/ 15122 h 934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84478" h="93489">
                            <a:moveTo>
                              <a:pt x="63249" y="15122"/>
                            </a:moveTo>
                            <a:lnTo>
                              <a:pt x="207086" y="380"/>
                            </a:lnTo>
                            <a:cubicBezTo>
                              <a:pt x="245782" y="-3630"/>
                              <a:pt x="280359" y="24552"/>
                              <a:pt x="284478" y="63248"/>
                            </a:cubicBezTo>
                            <a:lnTo>
                              <a:pt x="284478" y="64223"/>
                            </a:lnTo>
                            <a:cubicBezTo>
                              <a:pt x="279601" y="58154"/>
                              <a:pt x="274506" y="52300"/>
                              <a:pt x="268761" y="46881"/>
                            </a:cubicBezTo>
                            <a:cubicBezTo>
                              <a:pt x="253803" y="32898"/>
                              <a:pt x="235268" y="22059"/>
                              <a:pt x="214240" y="21517"/>
                            </a:cubicBezTo>
                            <a:cubicBezTo>
                              <a:pt x="188768" y="20975"/>
                              <a:pt x="85578" y="31597"/>
                              <a:pt x="60756" y="37234"/>
                            </a:cubicBezTo>
                            <a:cubicBezTo>
                              <a:pt x="40161" y="42003"/>
                              <a:pt x="24228" y="56419"/>
                              <a:pt x="12413" y="73220"/>
                            </a:cubicBezTo>
                            <a:cubicBezTo>
                              <a:pt x="7860" y="79615"/>
                              <a:pt x="3958" y="86335"/>
                              <a:pt x="381" y="93489"/>
                            </a:cubicBezTo>
                            <a:lnTo>
                              <a:pt x="381" y="92514"/>
                            </a:lnTo>
                            <a:cubicBezTo>
                              <a:pt x="-3629" y="53818"/>
                              <a:pt x="24445" y="19240"/>
                              <a:pt x="63249" y="15122"/>
                            </a:cubicBezTo>
                            <a:close/>
                          </a:path>
                        </a:pathLst>
                      </a:custGeom>
                      <a:solidFill>
                        <a:srgbClr val="C67641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8" name="Freeform: Shape 1847">
                        <a:extLst>
                          <a:ext uri="{FF2B5EF4-FFF2-40B4-BE49-F238E27FC236}">
                            <a16:creationId xmlns:a16="http://schemas.microsoft.com/office/drawing/2014/main" id="{815BBEB8-6534-5234-4C9D-A03B869A7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21699" y="5424125"/>
                        <a:ext cx="190119" cy="47609"/>
                      </a:xfrm>
                      <a:custGeom>
                        <a:avLst/>
                        <a:gdLst>
                          <a:gd name="connsiteX0" fmla="*/ 26230 w 190119"/>
                          <a:gd name="connsiteY0" fmla="*/ 13791 h 47609"/>
                          <a:gd name="connsiteX1" fmla="*/ 157818 w 190119"/>
                          <a:gd name="connsiteY1" fmla="*/ 242 h 47609"/>
                          <a:gd name="connsiteX2" fmla="*/ 190120 w 190119"/>
                          <a:gd name="connsiteY2" fmla="*/ 27773 h 47609"/>
                          <a:gd name="connsiteX3" fmla="*/ 190120 w 190119"/>
                          <a:gd name="connsiteY3" fmla="*/ 27990 h 47609"/>
                          <a:gd name="connsiteX4" fmla="*/ 141668 w 190119"/>
                          <a:gd name="connsiteY4" fmla="*/ 4902 h 47609"/>
                          <a:gd name="connsiteX5" fmla="*/ 42922 w 190119"/>
                          <a:gd name="connsiteY5" fmla="*/ 15091 h 47609"/>
                          <a:gd name="connsiteX6" fmla="*/ 324 w 190119"/>
                          <a:gd name="connsiteY6" fmla="*/ 47609 h 47609"/>
                          <a:gd name="connsiteX7" fmla="*/ 216 w 190119"/>
                          <a:gd name="connsiteY7" fmla="*/ 47501 h 47609"/>
                          <a:gd name="connsiteX8" fmla="*/ 26338 w 190119"/>
                          <a:gd name="connsiteY8" fmla="*/ 13899 h 476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0119" h="47609">
                            <a:moveTo>
                              <a:pt x="26230" y="13791"/>
                            </a:moveTo>
                            <a:cubicBezTo>
                              <a:pt x="47041" y="7504"/>
                              <a:pt x="136032" y="-1601"/>
                              <a:pt x="157818" y="242"/>
                            </a:cubicBezTo>
                            <a:cubicBezTo>
                              <a:pt x="174944" y="1759"/>
                              <a:pt x="188168" y="8913"/>
                              <a:pt x="190120" y="27773"/>
                            </a:cubicBezTo>
                            <a:lnTo>
                              <a:pt x="190120" y="27990"/>
                            </a:lnTo>
                            <a:cubicBezTo>
                              <a:pt x="181773" y="12490"/>
                              <a:pt x="162696" y="2734"/>
                              <a:pt x="141668" y="4902"/>
                            </a:cubicBezTo>
                            <a:lnTo>
                              <a:pt x="42922" y="15091"/>
                            </a:lnTo>
                            <a:cubicBezTo>
                              <a:pt x="21786" y="17259"/>
                              <a:pt x="5202" y="30700"/>
                              <a:pt x="324" y="47609"/>
                            </a:cubicBezTo>
                            <a:cubicBezTo>
                              <a:pt x="216" y="47609"/>
                              <a:pt x="216" y="47501"/>
                              <a:pt x="216" y="47501"/>
                            </a:cubicBezTo>
                            <a:cubicBezTo>
                              <a:pt x="-1735" y="28640"/>
                              <a:pt x="9754" y="18885"/>
                              <a:pt x="26338" y="13899"/>
                            </a:cubicBezTo>
                            <a:close/>
                          </a:path>
                        </a:pathLst>
                      </a:custGeom>
                      <a:solidFill>
                        <a:srgbClr val="693C18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9" name="Freeform: Shape 1848">
                        <a:extLst>
                          <a:ext uri="{FF2B5EF4-FFF2-40B4-BE49-F238E27FC236}">
                            <a16:creationId xmlns:a16="http://schemas.microsoft.com/office/drawing/2014/main" id="{DD020E2D-F6F9-8D76-FB0D-F8354E68C1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012" y="5537420"/>
                        <a:ext cx="278135" cy="71698"/>
                      </a:xfrm>
                      <a:custGeom>
                        <a:avLst/>
                        <a:gdLst>
                          <a:gd name="connsiteX0" fmla="*/ 17343 w 278135"/>
                          <a:gd name="connsiteY0" fmla="*/ 47367 h 71698"/>
                          <a:gd name="connsiteX1" fmla="*/ 55063 w 278135"/>
                          <a:gd name="connsiteY1" fmla="*/ 58749 h 71698"/>
                          <a:gd name="connsiteX2" fmla="*/ 108393 w 278135"/>
                          <a:gd name="connsiteY2" fmla="*/ 58207 h 71698"/>
                          <a:gd name="connsiteX3" fmla="*/ 178197 w 278135"/>
                          <a:gd name="connsiteY3" fmla="*/ 51053 h 71698"/>
                          <a:gd name="connsiteX4" fmla="*/ 230334 w 278135"/>
                          <a:gd name="connsiteY4" fmla="*/ 40756 h 71698"/>
                          <a:gd name="connsiteX5" fmla="*/ 265020 w 278135"/>
                          <a:gd name="connsiteY5" fmla="*/ 21895 h 71698"/>
                          <a:gd name="connsiteX6" fmla="*/ 278135 w 278135"/>
                          <a:gd name="connsiteY6" fmla="*/ 0 h 71698"/>
                          <a:gd name="connsiteX7" fmla="*/ 216135 w 278135"/>
                          <a:gd name="connsiteY7" fmla="*/ 56472 h 71698"/>
                          <a:gd name="connsiteX8" fmla="*/ 72298 w 278135"/>
                          <a:gd name="connsiteY8" fmla="*/ 71322 h 71698"/>
                          <a:gd name="connsiteX9" fmla="*/ 0 w 278135"/>
                          <a:gd name="connsiteY9" fmla="*/ 28615 h 71698"/>
                          <a:gd name="connsiteX10" fmla="*/ 17234 w 278135"/>
                          <a:gd name="connsiteY10" fmla="*/ 47367 h 716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78135" h="71698">
                            <a:moveTo>
                              <a:pt x="17343" y="47367"/>
                            </a:moveTo>
                            <a:cubicBezTo>
                              <a:pt x="27857" y="56256"/>
                              <a:pt x="41840" y="57882"/>
                              <a:pt x="55063" y="58749"/>
                            </a:cubicBezTo>
                            <a:cubicBezTo>
                              <a:pt x="72840" y="59833"/>
                              <a:pt x="90725" y="59291"/>
                              <a:pt x="108393" y="58207"/>
                            </a:cubicBezTo>
                            <a:cubicBezTo>
                              <a:pt x="117497" y="57665"/>
                              <a:pt x="168876" y="52462"/>
                              <a:pt x="178197" y="51053"/>
                            </a:cubicBezTo>
                            <a:cubicBezTo>
                              <a:pt x="195540" y="48451"/>
                              <a:pt x="213208" y="45416"/>
                              <a:pt x="230334" y="40756"/>
                            </a:cubicBezTo>
                            <a:cubicBezTo>
                              <a:pt x="243233" y="37179"/>
                              <a:pt x="256565" y="32843"/>
                              <a:pt x="265020" y="21895"/>
                            </a:cubicBezTo>
                            <a:cubicBezTo>
                              <a:pt x="270331" y="15066"/>
                              <a:pt x="274341" y="7588"/>
                              <a:pt x="278135" y="0"/>
                            </a:cubicBezTo>
                            <a:cubicBezTo>
                              <a:pt x="272282" y="29699"/>
                              <a:pt x="247677" y="53221"/>
                              <a:pt x="216135" y="56472"/>
                            </a:cubicBezTo>
                            <a:lnTo>
                              <a:pt x="72298" y="71322"/>
                            </a:lnTo>
                            <a:cubicBezTo>
                              <a:pt x="40647" y="74574"/>
                              <a:pt x="11815" y="56472"/>
                              <a:pt x="0" y="28615"/>
                            </a:cubicBezTo>
                            <a:cubicBezTo>
                              <a:pt x="5203" y="35336"/>
                              <a:pt x="10622" y="41731"/>
                              <a:pt x="17234" y="47367"/>
                            </a:cubicBezTo>
                            <a:close/>
                          </a:path>
                        </a:pathLst>
                      </a:custGeom>
                      <a:solidFill>
                        <a:srgbClr val="693C18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0" name="Freeform: Shape 1849">
                        <a:extLst>
                          <a:ext uri="{FF2B5EF4-FFF2-40B4-BE49-F238E27FC236}">
                            <a16:creationId xmlns:a16="http://schemas.microsoft.com/office/drawing/2014/main" id="{16CF7E12-F27E-B91E-3B5F-71111D985E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25817" y="5512490"/>
                        <a:ext cx="195652" cy="67194"/>
                      </a:xfrm>
                      <a:custGeom>
                        <a:avLst/>
                        <a:gdLst>
                          <a:gd name="connsiteX0" fmla="*/ 0 w 195652"/>
                          <a:gd name="connsiteY0" fmla="*/ 20052 h 67194"/>
                          <a:gd name="connsiteX1" fmla="*/ 51595 w 195652"/>
                          <a:gd name="connsiteY1" fmla="*/ 51486 h 67194"/>
                          <a:gd name="connsiteX2" fmla="*/ 150340 w 195652"/>
                          <a:gd name="connsiteY2" fmla="*/ 41298 h 67194"/>
                          <a:gd name="connsiteX3" fmla="*/ 194565 w 195652"/>
                          <a:gd name="connsiteY3" fmla="*/ 0 h 67194"/>
                          <a:gd name="connsiteX4" fmla="*/ 192288 w 195652"/>
                          <a:gd name="connsiteY4" fmla="*/ 28290 h 67194"/>
                          <a:gd name="connsiteX5" fmla="*/ 149690 w 195652"/>
                          <a:gd name="connsiteY5" fmla="*/ 57448 h 67194"/>
                          <a:gd name="connsiteX6" fmla="*/ 55497 w 195652"/>
                          <a:gd name="connsiteY6" fmla="*/ 67095 h 67194"/>
                          <a:gd name="connsiteX7" fmla="*/ 7804 w 195652"/>
                          <a:gd name="connsiteY7" fmla="*/ 47259 h 67194"/>
                          <a:gd name="connsiteX8" fmla="*/ 0 w 195652"/>
                          <a:gd name="connsiteY8" fmla="*/ 20052 h 671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95652" h="67194">
                            <a:moveTo>
                              <a:pt x="0" y="20052"/>
                            </a:moveTo>
                            <a:cubicBezTo>
                              <a:pt x="5094" y="40322"/>
                              <a:pt x="26990" y="53979"/>
                              <a:pt x="51595" y="51486"/>
                            </a:cubicBezTo>
                            <a:lnTo>
                              <a:pt x="150340" y="41298"/>
                            </a:lnTo>
                            <a:cubicBezTo>
                              <a:pt x="174946" y="38804"/>
                              <a:pt x="193589" y="20811"/>
                              <a:pt x="194565" y="0"/>
                            </a:cubicBezTo>
                            <a:cubicBezTo>
                              <a:pt x="196190" y="9647"/>
                              <a:pt x="196407" y="19619"/>
                              <a:pt x="192288" y="28290"/>
                            </a:cubicBezTo>
                            <a:cubicBezTo>
                              <a:pt x="184701" y="44766"/>
                              <a:pt x="167358" y="54738"/>
                              <a:pt x="149690" y="57448"/>
                            </a:cubicBezTo>
                            <a:cubicBezTo>
                              <a:pt x="134407" y="59833"/>
                              <a:pt x="71105" y="66336"/>
                              <a:pt x="55497" y="67095"/>
                            </a:cubicBezTo>
                            <a:cubicBezTo>
                              <a:pt x="37721" y="68070"/>
                              <a:pt x="18752" y="61892"/>
                              <a:pt x="7804" y="47259"/>
                            </a:cubicBezTo>
                            <a:cubicBezTo>
                              <a:pt x="2059" y="39671"/>
                              <a:pt x="217" y="29808"/>
                              <a:pt x="0" y="20052"/>
                            </a:cubicBezTo>
                            <a:close/>
                          </a:path>
                        </a:pathLst>
                      </a:custGeom>
                      <a:solidFill>
                        <a:srgbClr val="C67641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1839" name="Graphic 1426">
                  <a:extLst>
                    <a:ext uri="{FF2B5EF4-FFF2-40B4-BE49-F238E27FC236}">
                      <a16:creationId xmlns:a16="http://schemas.microsoft.com/office/drawing/2014/main" id="{9E36D8E2-5508-72B1-BFE3-2D4FB77EB495}"/>
                    </a:ext>
                  </a:extLst>
                </p:cNvPr>
                <p:cNvGrpSpPr/>
                <p:nvPr/>
              </p:nvGrpSpPr>
              <p:grpSpPr>
                <a:xfrm>
                  <a:off x="6528946" y="4679293"/>
                  <a:ext cx="689159" cy="310853"/>
                  <a:chOff x="6528946" y="4679293"/>
                  <a:chExt cx="689159" cy="310853"/>
                </a:xfrm>
              </p:grpSpPr>
              <p:sp>
                <p:nvSpPr>
                  <p:cNvPr id="1840" name="Freeform: Shape 1839">
                    <a:extLst>
                      <a:ext uri="{FF2B5EF4-FFF2-40B4-BE49-F238E27FC236}">
                        <a16:creationId xmlns:a16="http://schemas.microsoft.com/office/drawing/2014/main" id="{08E2AE4D-06BE-D8D3-6A2C-E3A4F6A1AAE3}"/>
                      </a:ext>
                    </a:extLst>
                  </p:cNvPr>
                  <p:cNvSpPr/>
                  <p:nvPr/>
                </p:nvSpPr>
                <p:spPr>
                  <a:xfrm>
                    <a:off x="6529054" y="4679293"/>
                    <a:ext cx="689051" cy="310853"/>
                  </a:xfrm>
                  <a:custGeom>
                    <a:avLst/>
                    <a:gdLst>
                      <a:gd name="connsiteX0" fmla="*/ 17018 w 689051"/>
                      <a:gd name="connsiteY0" fmla="*/ 207013 h 310853"/>
                      <a:gd name="connsiteX1" fmla="*/ 142645 w 689051"/>
                      <a:gd name="connsiteY1" fmla="*/ 168425 h 310853"/>
                      <a:gd name="connsiteX2" fmla="*/ 471508 w 689051"/>
                      <a:gd name="connsiteY2" fmla="*/ 101222 h 310853"/>
                      <a:gd name="connsiteX3" fmla="*/ 584019 w 689051"/>
                      <a:gd name="connsiteY3" fmla="*/ 10064 h 310853"/>
                      <a:gd name="connsiteX4" fmla="*/ 657184 w 689051"/>
                      <a:gd name="connsiteY4" fmla="*/ 11365 h 310853"/>
                      <a:gd name="connsiteX5" fmla="*/ 689051 w 689051"/>
                      <a:gd name="connsiteY5" fmla="*/ 22637 h 310853"/>
                      <a:gd name="connsiteX6" fmla="*/ 630628 w 689051"/>
                      <a:gd name="connsiteY6" fmla="*/ 59274 h 310853"/>
                      <a:gd name="connsiteX7" fmla="*/ 658485 w 689051"/>
                      <a:gd name="connsiteY7" fmla="*/ 120299 h 310853"/>
                      <a:gd name="connsiteX8" fmla="*/ 596918 w 689051"/>
                      <a:gd name="connsiteY8" fmla="*/ 137100 h 310853"/>
                      <a:gd name="connsiteX9" fmla="*/ 599953 w 689051"/>
                      <a:gd name="connsiteY9" fmla="*/ 183709 h 310853"/>
                      <a:gd name="connsiteX10" fmla="*/ 535568 w 689051"/>
                      <a:gd name="connsiteY10" fmla="*/ 184359 h 310853"/>
                      <a:gd name="connsiteX11" fmla="*/ 529714 w 689051"/>
                      <a:gd name="connsiteY11" fmla="*/ 181324 h 310853"/>
                      <a:gd name="connsiteX12" fmla="*/ 522560 w 689051"/>
                      <a:gd name="connsiteY12" fmla="*/ 231076 h 310853"/>
                      <a:gd name="connsiteX13" fmla="*/ 459693 w 689051"/>
                      <a:gd name="connsiteY13" fmla="*/ 217202 h 310853"/>
                      <a:gd name="connsiteX14" fmla="*/ 457742 w 689051"/>
                      <a:gd name="connsiteY14" fmla="*/ 215576 h 310853"/>
                      <a:gd name="connsiteX15" fmla="*/ 439207 w 689051"/>
                      <a:gd name="connsiteY15" fmla="*/ 265870 h 310853"/>
                      <a:gd name="connsiteX16" fmla="*/ 387720 w 689051"/>
                      <a:gd name="connsiteY16" fmla="*/ 244192 h 310853"/>
                      <a:gd name="connsiteX17" fmla="*/ 387287 w 689051"/>
                      <a:gd name="connsiteY17" fmla="*/ 245709 h 310853"/>
                      <a:gd name="connsiteX18" fmla="*/ 341003 w 689051"/>
                      <a:gd name="connsiteY18" fmla="*/ 290367 h 310853"/>
                      <a:gd name="connsiteX19" fmla="*/ 313038 w 689051"/>
                      <a:gd name="connsiteY19" fmla="*/ 260342 h 310853"/>
                      <a:gd name="connsiteX20" fmla="*/ 312387 w 689051"/>
                      <a:gd name="connsiteY20" fmla="*/ 261968 h 310853"/>
                      <a:gd name="connsiteX21" fmla="*/ 266104 w 689051"/>
                      <a:gd name="connsiteY21" fmla="*/ 306626 h 310853"/>
                      <a:gd name="connsiteX22" fmla="*/ 230876 w 689051"/>
                      <a:gd name="connsiteY22" fmla="*/ 259800 h 310853"/>
                      <a:gd name="connsiteX23" fmla="*/ 226324 w 689051"/>
                      <a:gd name="connsiteY23" fmla="*/ 271940 h 310853"/>
                      <a:gd name="connsiteX24" fmla="*/ 174946 w 689051"/>
                      <a:gd name="connsiteY24" fmla="*/ 310853 h 310853"/>
                      <a:gd name="connsiteX25" fmla="*/ 148173 w 689051"/>
                      <a:gd name="connsiteY25" fmla="*/ 270206 h 310853"/>
                      <a:gd name="connsiteX26" fmla="*/ 143403 w 689051"/>
                      <a:gd name="connsiteY26" fmla="*/ 276601 h 310853"/>
                      <a:gd name="connsiteX27" fmla="*/ 83896 w 689051"/>
                      <a:gd name="connsiteY27" fmla="*/ 301423 h 310853"/>
                      <a:gd name="connsiteX28" fmla="*/ 68721 w 689051"/>
                      <a:gd name="connsiteY28" fmla="*/ 236062 h 310853"/>
                      <a:gd name="connsiteX29" fmla="*/ 0 w 689051"/>
                      <a:gd name="connsiteY29" fmla="*/ 242783 h 310853"/>
                      <a:gd name="connsiteX30" fmla="*/ 17126 w 689051"/>
                      <a:gd name="connsiteY30" fmla="*/ 206796 h 310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689051" h="310853">
                        <a:moveTo>
                          <a:pt x="17018" y="207013"/>
                        </a:moveTo>
                        <a:cubicBezTo>
                          <a:pt x="30783" y="166257"/>
                          <a:pt x="77934" y="147506"/>
                          <a:pt x="142645" y="168425"/>
                        </a:cubicBezTo>
                        <a:cubicBezTo>
                          <a:pt x="192505" y="184576"/>
                          <a:pt x="378182" y="159212"/>
                          <a:pt x="471508" y="101222"/>
                        </a:cubicBezTo>
                        <a:cubicBezTo>
                          <a:pt x="564725" y="43232"/>
                          <a:pt x="555945" y="32176"/>
                          <a:pt x="584019" y="10064"/>
                        </a:cubicBezTo>
                        <a:cubicBezTo>
                          <a:pt x="602229" y="-4244"/>
                          <a:pt x="637673" y="-2835"/>
                          <a:pt x="657184" y="11365"/>
                        </a:cubicBezTo>
                        <a:lnTo>
                          <a:pt x="689051" y="22637"/>
                        </a:lnTo>
                        <a:cubicBezTo>
                          <a:pt x="689051" y="22637"/>
                          <a:pt x="675936" y="57540"/>
                          <a:pt x="630628" y="59274"/>
                        </a:cubicBezTo>
                        <a:cubicBezTo>
                          <a:pt x="630628" y="59274"/>
                          <a:pt x="660436" y="88649"/>
                          <a:pt x="658485" y="120299"/>
                        </a:cubicBezTo>
                        <a:cubicBezTo>
                          <a:pt x="658485" y="120299"/>
                          <a:pt x="628352" y="140677"/>
                          <a:pt x="596918" y="137100"/>
                        </a:cubicBezTo>
                        <a:cubicBezTo>
                          <a:pt x="601362" y="150107"/>
                          <a:pt x="605156" y="167667"/>
                          <a:pt x="599953" y="183709"/>
                        </a:cubicBezTo>
                        <a:cubicBezTo>
                          <a:pt x="599953" y="183709"/>
                          <a:pt x="565159" y="196174"/>
                          <a:pt x="535568" y="184359"/>
                        </a:cubicBezTo>
                        <a:cubicBezTo>
                          <a:pt x="533508" y="183492"/>
                          <a:pt x="531557" y="182516"/>
                          <a:pt x="529714" y="181324"/>
                        </a:cubicBezTo>
                        <a:cubicBezTo>
                          <a:pt x="531665" y="195415"/>
                          <a:pt x="532099" y="215360"/>
                          <a:pt x="522560" y="231076"/>
                        </a:cubicBezTo>
                        <a:cubicBezTo>
                          <a:pt x="522560" y="231076"/>
                          <a:pt x="485924" y="235412"/>
                          <a:pt x="459693" y="217202"/>
                        </a:cubicBezTo>
                        <a:cubicBezTo>
                          <a:pt x="459042" y="216660"/>
                          <a:pt x="458500" y="216118"/>
                          <a:pt x="457742" y="215576"/>
                        </a:cubicBezTo>
                        <a:cubicBezTo>
                          <a:pt x="456766" y="229884"/>
                          <a:pt x="452972" y="251563"/>
                          <a:pt x="439207" y="265870"/>
                        </a:cubicBezTo>
                        <a:cubicBezTo>
                          <a:pt x="439207" y="265870"/>
                          <a:pt x="409290" y="262185"/>
                          <a:pt x="387720" y="244192"/>
                        </a:cubicBezTo>
                        <a:cubicBezTo>
                          <a:pt x="387503" y="244734"/>
                          <a:pt x="387395" y="245276"/>
                          <a:pt x="387287" y="245709"/>
                        </a:cubicBezTo>
                        <a:cubicBezTo>
                          <a:pt x="374388" y="274867"/>
                          <a:pt x="341003" y="290367"/>
                          <a:pt x="341003" y="290367"/>
                        </a:cubicBezTo>
                        <a:cubicBezTo>
                          <a:pt x="327996" y="283755"/>
                          <a:pt x="319108" y="271615"/>
                          <a:pt x="313038" y="260342"/>
                        </a:cubicBezTo>
                        <a:cubicBezTo>
                          <a:pt x="312821" y="260884"/>
                          <a:pt x="312713" y="261426"/>
                          <a:pt x="312387" y="261968"/>
                        </a:cubicBezTo>
                        <a:cubicBezTo>
                          <a:pt x="299489" y="291017"/>
                          <a:pt x="266104" y="306626"/>
                          <a:pt x="266104" y="306626"/>
                        </a:cubicBezTo>
                        <a:cubicBezTo>
                          <a:pt x="245943" y="296220"/>
                          <a:pt x="235212" y="272482"/>
                          <a:pt x="230876" y="259800"/>
                        </a:cubicBezTo>
                        <a:cubicBezTo>
                          <a:pt x="229900" y="264136"/>
                          <a:pt x="228491" y="268255"/>
                          <a:pt x="226324" y="271940"/>
                        </a:cubicBezTo>
                        <a:cubicBezTo>
                          <a:pt x="210065" y="299364"/>
                          <a:pt x="174946" y="310853"/>
                          <a:pt x="174946" y="310853"/>
                        </a:cubicBezTo>
                        <a:cubicBezTo>
                          <a:pt x="160312" y="300881"/>
                          <a:pt x="152400" y="283647"/>
                          <a:pt x="148173" y="270206"/>
                        </a:cubicBezTo>
                        <a:cubicBezTo>
                          <a:pt x="146980" y="272482"/>
                          <a:pt x="145354" y="274758"/>
                          <a:pt x="143403" y="276601"/>
                        </a:cubicBezTo>
                        <a:cubicBezTo>
                          <a:pt x="120749" y="299038"/>
                          <a:pt x="83896" y="301423"/>
                          <a:pt x="83896" y="301423"/>
                        </a:cubicBezTo>
                        <a:cubicBezTo>
                          <a:pt x="63084" y="277685"/>
                          <a:pt x="68721" y="236062"/>
                          <a:pt x="68721" y="236062"/>
                        </a:cubicBezTo>
                        <a:cubicBezTo>
                          <a:pt x="31867" y="262293"/>
                          <a:pt x="0" y="242783"/>
                          <a:pt x="0" y="242783"/>
                        </a:cubicBezTo>
                        <a:cubicBezTo>
                          <a:pt x="0" y="242783"/>
                          <a:pt x="16259" y="209723"/>
                          <a:pt x="17126" y="206796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1" name="Freeform: Shape 1840">
                    <a:extLst>
                      <a:ext uri="{FF2B5EF4-FFF2-40B4-BE49-F238E27FC236}">
                        <a16:creationId xmlns:a16="http://schemas.microsoft.com/office/drawing/2014/main" id="{241BBAAD-4914-37A2-F2AA-8B0F1F9AC766}"/>
                      </a:ext>
                    </a:extLst>
                  </p:cNvPr>
                  <p:cNvSpPr/>
                  <p:nvPr/>
                </p:nvSpPr>
                <p:spPr>
                  <a:xfrm>
                    <a:off x="6528946" y="4679324"/>
                    <a:ext cx="629977" cy="301608"/>
                  </a:xfrm>
                  <a:custGeom>
                    <a:avLst/>
                    <a:gdLst>
                      <a:gd name="connsiteX0" fmla="*/ 17126 w 629977"/>
                      <a:gd name="connsiteY0" fmla="*/ 206982 h 301608"/>
                      <a:gd name="connsiteX1" fmla="*/ 142753 w 629977"/>
                      <a:gd name="connsiteY1" fmla="*/ 168394 h 301608"/>
                      <a:gd name="connsiteX2" fmla="*/ 471616 w 629977"/>
                      <a:gd name="connsiteY2" fmla="*/ 101191 h 301608"/>
                      <a:gd name="connsiteX3" fmla="*/ 584127 w 629977"/>
                      <a:gd name="connsiteY3" fmla="*/ 10033 h 301608"/>
                      <a:gd name="connsiteX4" fmla="*/ 629977 w 629977"/>
                      <a:gd name="connsiteY4" fmla="*/ 928 h 301608"/>
                      <a:gd name="connsiteX5" fmla="*/ 467714 w 629977"/>
                      <a:gd name="connsiteY5" fmla="*/ 145307 h 301608"/>
                      <a:gd name="connsiteX6" fmla="*/ 123567 w 629977"/>
                      <a:gd name="connsiteY6" fmla="*/ 196793 h 301608"/>
                      <a:gd name="connsiteX7" fmla="*/ 90616 w 629977"/>
                      <a:gd name="connsiteY7" fmla="*/ 246870 h 301608"/>
                      <a:gd name="connsiteX8" fmla="*/ 143403 w 629977"/>
                      <a:gd name="connsiteY8" fmla="*/ 276787 h 301608"/>
                      <a:gd name="connsiteX9" fmla="*/ 83896 w 629977"/>
                      <a:gd name="connsiteY9" fmla="*/ 301609 h 301608"/>
                      <a:gd name="connsiteX10" fmla="*/ 68721 w 629977"/>
                      <a:gd name="connsiteY10" fmla="*/ 236248 h 301608"/>
                      <a:gd name="connsiteX11" fmla="*/ 0 w 629977"/>
                      <a:gd name="connsiteY11" fmla="*/ 242968 h 301608"/>
                      <a:gd name="connsiteX12" fmla="*/ 17126 w 629977"/>
                      <a:gd name="connsiteY12" fmla="*/ 206982 h 301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29977" h="301608">
                        <a:moveTo>
                          <a:pt x="17126" y="206982"/>
                        </a:moveTo>
                        <a:cubicBezTo>
                          <a:pt x="30892" y="166226"/>
                          <a:pt x="78043" y="147475"/>
                          <a:pt x="142753" y="168394"/>
                        </a:cubicBezTo>
                        <a:cubicBezTo>
                          <a:pt x="192613" y="184545"/>
                          <a:pt x="378290" y="159181"/>
                          <a:pt x="471616" y="101191"/>
                        </a:cubicBezTo>
                        <a:cubicBezTo>
                          <a:pt x="564834" y="43201"/>
                          <a:pt x="556054" y="32145"/>
                          <a:pt x="584127" y="10033"/>
                        </a:cubicBezTo>
                        <a:cubicBezTo>
                          <a:pt x="595400" y="1145"/>
                          <a:pt x="613393" y="-1674"/>
                          <a:pt x="629977" y="928"/>
                        </a:cubicBezTo>
                        <a:cubicBezTo>
                          <a:pt x="629002" y="2554"/>
                          <a:pt x="532532" y="116799"/>
                          <a:pt x="467714" y="145307"/>
                        </a:cubicBezTo>
                        <a:cubicBezTo>
                          <a:pt x="399643" y="175223"/>
                          <a:pt x="273258" y="238416"/>
                          <a:pt x="123567" y="196793"/>
                        </a:cubicBezTo>
                        <a:cubicBezTo>
                          <a:pt x="93543" y="188447"/>
                          <a:pt x="76091" y="222591"/>
                          <a:pt x="90616" y="246870"/>
                        </a:cubicBezTo>
                        <a:cubicBezTo>
                          <a:pt x="102214" y="266273"/>
                          <a:pt x="144270" y="276028"/>
                          <a:pt x="143403" y="276787"/>
                        </a:cubicBezTo>
                        <a:cubicBezTo>
                          <a:pt x="120749" y="299224"/>
                          <a:pt x="83896" y="301609"/>
                          <a:pt x="83896" y="301609"/>
                        </a:cubicBezTo>
                        <a:cubicBezTo>
                          <a:pt x="63084" y="277871"/>
                          <a:pt x="68721" y="236248"/>
                          <a:pt x="68721" y="236248"/>
                        </a:cubicBezTo>
                        <a:cubicBezTo>
                          <a:pt x="31867" y="262479"/>
                          <a:pt x="0" y="242968"/>
                          <a:pt x="0" y="242968"/>
                        </a:cubicBezTo>
                        <a:cubicBezTo>
                          <a:pt x="0" y="242968"/>
                          <a:pt x="16259" y="209909"/>
                          <a:pt x="17126" y="206982"/>
                        </a:cubicBez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780" name="Graphic 1426">
                <a:extLst>
                  <a:ext uri="{FF2B5EF4-FFF2-40B4-BE49-F238E27FC236}">
                    <a16:creationId xmlns:a16="http://schemas.microsoft.com/office/drawing/2014/main" id="{2D38EBED-4A50-7464-F502-EE0B4312BA6D}"/>
                  </a:ext>
                </a:extLst>
              </p:cNvPr>
              <p:cNvGrpSpPr/>
              <p:nvPr/>
            </p:nvGrpSpPr>
            <p:grpSpPr>
              <a:xfrm>
                <a:off x="4781590" y="541132"/>
                <a:ext cx="2814369" cy="4419284"/>
                <a:chOff x="4781590" y="541132"/>
                <a:chExt cx="2814369" cy="4419284"/>
              </a:xfrm>
            </p:grpSpPr>
            <p:grpSp>
              <p:nvGrpSpPr>
                <p:cNvPr id="1796" name="Graphic 1426">
                  <a:extLst>
                    <a:ext uri="{FF2B5EF4-FFF2-40B4-BE49-F238E27FC236}">
                      <a16:creationId xmlns:a16="http://schemas.microsoft.com/office/drawing/2014/main" id="{07FD72B1-8E29-5A02-A535-9A41C3B0FE97}"/>
                    </a:ext>
                  </a:extLst>
                </p:cNvPr>
                <p:cNvGrpSpPr/>
                <p:nvPr/>
              </p:nvGrpSpPr>
              <p:grpSpPr>
                <a:xfrm>
                  <a:off x="5547144" y="2833578"/>
                  <a:ext cx="1972276" cy="2126837"/>
                  <a:chOff x="5547144" y="2833578"/>
                  <a:chExt cx="1972276" cy="2126837"/>
                </a:xfrm>
              </p:grpSpPr>
              <p:sp>
                <p:nvSpPr>
                  <p:cNvPr id="1836" name="Freeform: Shape 1835">
                    <a:extLst>
                      <a:ext uri="{FF2B5EF4-FFF2-40B4-BE49-F238E27FC236}">
                        <a16:creationId xmlns:a16="http://schemas.microsoft.com/office/drawing/2014/main" id="{E80A9588-981D-9691-8794-07D1E9AA2FBE}"/>
                      </a:ext>
                    </a:extLst>
                  </p:cNvPr>
                  <p:cNvSpPr/>
                  <p:nvPr/>
                </p:nvSpPr>
                <p:spPr>
                  <a:xfrm>
                    <a:off x="5547144" y="2833578"/>
                    <a:ext cx="1972276" cy="2126837"/>
                  </a:xfrm>
                  <a:custGeom>
                    <a:avLst/>
                    <a:gdLst>
                      <a:gd name="connsiteX0" fmla="*/ 123549 w 1972276"/>
                      <a:gd name="connsiteY0" fmla="*/ 1545884 h 2126837"/>
                      <a:gd name="connsiteX1" fmla="*/ 1485827 w 1972276"/>
                      <a:gd name="connsiteY1" fmla="*/ 1957885 h 2126837"/>
                      <a:gd name="connsiteX2" fmla="*/ 1827372 w 1972276"/>
                      <a:gd name="connsiteY2" fmla="*/ 579890 h 2126837"/>
                      <a:gd name="connsiteX3" fmla="*/ 639064 w 1972276"/>
                      <a:gd name="connsiteY3" fmla="*/ 132663 h 2126837"/>
                      <a:gd name="connsiteX4" fmla="*/ 123658 w 1972276"/>
                      <a:gd name="connsiteY4" fmla="*/ 1545776 h 2126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72276" h="2126837">
                        <a:moveTo>
                          <a:pt x="123549" y="1545884"/>
                        </a:moveTo>
                        <a:cubicBezTo>
                          <a:pt x="477018" y="2248377"/>
                          <a:pt x="928906" y="2216292"/>
                          <a:pt x="1485827" y="1957885"/>
                        </a:cubicBezTo>
                        <a:cubicBezTo>
                          <a:pt x="2042639" y="1699585"/>
                          <a:pt x="2068870" y="1100608"/>
                          <a:pt x="1827372" y="579890"/>
                        </a:cubicBezTo>
                        <a:cubicBezTo>
                          <a:pt x="1585765" y="59281"/>
                          <a:pt x="1278580" y="-164008"/>
                          <a:pt x="639064" y="132663"/>
                        </a:cubicBezTo>
                        <a:cubicBezTo>
                          <a:pt x="-560" y="429442"/>
                          <a:pt x="-134425" y="1033188"/>
                          <a:pt x="123658" y="1545776"/>
                        </a:cubicBezTo>
                        <a:close/>
                      </a:path>
                    </a:pathLst>
                  </a:custGeom>
                  <a:solidFill>
                    <a:srgbClr val="F8AA8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7" name="Freeform: Shape 1836">
                    <a:extLst>
                      <a:ext uri="{FF2B5EF4-FFF2-40B4-BE49-F238E27FC236}">
                        <a16:creationId xmlns:a16="http://schemas.microsoft.com/office/drawing/2014/main" id="{52915043-9DAE-4278-36F8-CD1FADCDFD2F}"/>
                      </a:ext>
                    </a:extLst>
                  </p:cNvPr>
                  <p:cNvSpPr/>
                  <p:nvPr/>
                </p:nvSpPr>
                <p:spPr>
                  <a:xfrm>
                    <a:off x="5550060" y="2833578"/>
                    <a:ext cx="1969360" cy="2126729"/>
                  </a:xfrm>
                  <a:custGeom>
                    <a:avLst/>
                    <a:gdLst>
                      <a:gd name="connsiteX0" fmla="*/ 1824347 w 1969360"/>
                      <a:gd name="connsiteY0" fmla="*/ 579890 h 2126729"/>
                      <a:gd name="connsiteX1" fmla="*/ 636040 w 1969360"/>
                      <a:gd name="connsiteY1" fmla="*/ 132663 h 2126729"/>
                      <a:gd name="connsiteX2" fmla="*/ 419905 w 1969360"/>
                      <a:gd name="connsiteY2" fmla="*/ 263493 h 2126729"/>
                      <a:gd name="connsiteX3" fmla="*/ 120633 w 1969360"/>
                      <a:gd name="connsiteY3" fmla="*/ 1545776 h 2126729"/>
                      <a:gd name="connsiteX4" fmla="*/ 1482911 w 1969360"/>
                      <a:gd name="connsiteY4" fmla="*/ 1957776 h 2126729"/>
                      <a:gd name="connsiteX5" fmla="*/ 1824456 w 1969360"/>
                      <a:gd name="connsiteY5" fmla="*/ 579782 h 2126729"/>
                      <a:gd name="connsiteX6" fmla="*/ 1771235 w 1969360"/>
                      <a:gd name="connsiteY6" fmla="*/ 923061 h 2126729"/>
                      <a:gd name="connsiteX7" fmla="*/ 1408011 w 1969360"/>
                      <a:gd name="connsiteY7" fmla="*/ 1863800 h 2126729"/>
                      <a:gd name="connsiteX8" fmla="*/ 481906 w 1969360"/>
                      <a:gd name="connsiteY8" fmla="*/ 1700561 h 2126729"/>
                      <a:gd name="connsiteX9" fmla="*/ 420230 w 1969360"/>
                      <a:gd name="connsiteY9" fmla="*/ 1209434 h 2126729"/>
                      <a:gd name="connsiteX10" fmla="*/ 832122 w 1969360"/>
                      <a:gd name="connsiteY10" fmla="*/ 838840 h 2126729"/>
                      <a:gd name="connsiteX11" fmla="*/ 1132586 w 1969360"/>
                      <a:gd name="connsiteY11" fmla="*/ 712346 h 2126729"/>
                      <a:gd name="connsiteX12" fmla="*/ 1426872 w 1969360"/>
                      <a:gd name="connsiteY12" fmla="*/ 614142 h 2126729"/>
                      <a:gd name="connsiteX13" fmla="*/ 1771235 w 1969360"/>
                      <a:gd name="connsiteY13" fmla="*/ 923170 h 2126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69360" h="2126729">
                        <a:moveTo>
                          <a:pt x="1824347" y="579890"/>
                        </a:moveTo>
                        <a:cubicBezTo>
                          <a:pt x="1582740" y="59281"/>
                          <a:pt x="1275556" y="-164008"/>
                          <a:pt x="636040" y="132663"/>
                        </a:cubicBezTo>
                        <a:cubicBezTo>
                          <a:pt x="556154" y="169841"/>
                          <a:pt x="484182" y="213849"/>
                          <a:pt x="419905" y="263493"/>
                        </a:cubicBezTo>
                        <a:cubicBezTo>
                          <a:pt x="-19518" y="605037"/>
                          <a:pt x="-104715" y="1097898"/>
                          <a:pt x="120633" y="1545776"/>
                        </a:cubicBezTo>
                        <a:cubicBezTo>
                          <a:pt x="474101" y="2248268"/>
                          <a:pt x="925990" y="2216184"/>
                          <a:pt x="1482911" y="1957776"/>
                        </a:cubicBezTo>
                        <a:cubicBezTo>
                          <a:pt x="2039723" y="1699477"/>
                          <a:pt x="2065954" y="1100500"/>
                          <a:pt x="1824456" y="579782"/>
                        </a:cubicBezTo>
                        <a:close/>
                        <a:moveTo>
                          <a:pt x="1771235" y="923061"/>
                        </a:moveTo>
                        <a:cubicBezTo>
                          <a:pt x="1857949" y="1004355"/>
                          <a:pt x="2137818" y="1525182"/>
                          <a:pt x="1408011" y="1863800"/>
                        </a:cubicBezTo>
                        <a:cubicBezTo>
                          <a:pt x="678204" y="2202418"/>
                          <a:pt x="451556" y="1912251"/>
                          <a:pt x="481906" y="1700561"/>
                        </a:cubicBezTo>
                        <a:cubicBezTo>
                          <a:pt x="512364" y="1488762"/>
                          <a:pt x="419038" y="1292138"/>
                          <a:pt x="420230" y="1209434"/>
                        </a:cubicBezTo>
                        <a:cubicBezTo>
                          <a:pt x="422615" y="1049013"/>
                          <a:pt x="566452" y="870165"/>
                          <a:pt x="832122" y="838840"/>
                        </a:cubicBezTo>
                        <a:cubicBezTo>
                          <a:pt x="934986" y="826808"/>
                          <a:pt x="1040886" y="758088"/>
                          <a:pt x="1132586" y="712346"/>
                        </a:cubicBezTo>
                        <a:cubicBezTo>
                          <a:pt x="1223527" y="666929"/>
                          <a:pt x="1324224" y="606013"/>
                          <a:pt x="1426872" y="614142"/>
                        </a:cubicBezTo>
                        <a:cubicBezTo>
                          <a:pt x="1622954" y="629534"/>
                          <a:pt x="1720941" y="876019"/>
                          <a:pt x="1771235" y="923170"/>
                        </a:cubicBezTo>
                        <a:close/>
                      </a:path>
                    </a:pathLst>
                  </a:custGeom>
                  <a:solidFill>
                    <a:srgbClr val="F69D7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97" name="Graphic 1426">
                  <a:extLst>
                    <a:ext uri="{FF2B5EF4-FFF2-40B4-BE49-F238E27FC236}">
                      <a16:creationId xmlns:a16="http://schemas.microsoft.com/office/drawing/2014/main" id="{9B8D377A-20D5-3A08-909E-F7D61626BC41}"/>
                    </a:ext>
                  </a:extLst>
                </p:cNvPr>
                <p:cNvGrpSpPr/>
                <p:nvPr/>
              </p:nvGrpSpPr>
              <p:grpSpPr>
                <a:xfrm>
                  <a:off x="4948997" y="2219075"/>
                  <a:ext cx="2622952" cy="2738697"/>
                  <a:chOff x="4948997" y="2219075"/>
                  <a:chExt cx="2622952" cy="2738697"/>
                </a:xfrm>
              </p:grpSpPr>
              <p:sp>
                <p:nvSpPr>
                  <p:cNvPr id="1828" name="Freeform: Shape 1827">
                    <a:extLst>
                      <a:ext uri="{FF2B5EF4-FFF2-40B4-BE49-F238E27FC236}">
                        <a16:creationId xmlns:a16="http://schemas.microsoft.com/office/drawing/2014/main" id="{B41FB266-8EBA-9787-C25C-1C01A99C25FF}"/>
                      </a:ext>
                    </a:extLst>
                  </p:cNvPr>
                  <p:cNvSpPr/>
                  <p:nvPr/>
                </p:nvSpPr>
                <p:spPr>
                  <a:xfrm>
                    <a:off x="5590127" y="2219075"/>
                    <a:ext cx="1981823" cy="1782422"/>
                  </a:xfrm>
                  <a:custGeom>
                    <a:avLst/>
                    <a:gdLst>
                      <a:gd name="connsiteX0" fmla="*/ 852647 w 1981823"/>
                      <a:gd name="connsiteY0" fmla="*/ 774 h 1782422"/>
                      <a:gd name="connsiteX1" fmla="*/ 1794795 w 1981823"/>
                      <a:gd name="connsiteY1" fmla="*/ 756379 h 1782422"/>
                      <a:gd name="connsiteX2" fmla="*/ 1910450 w 1981823"/>
                      <a:gd name="connsiteY2" fmla="*/ 1170763 h 1782422"/>
                      <a:gd name="connsiteX3" fmla="*/ 1863624 w 1981823"/>
                      <a:gd name="connsiteY3" fmla="*/ 1150602 h 1782422"/>
                      <a:gd name="connsiteX4" fmla="*/ 1926925 w 1981823"/>
                      <a:gd name="connsiteY4" fmla="*/ 1782422 h 1782422"/>
                      <a:gd name="connsiteX5" fmla="*/ 1768997 w 1981823"/>
                      <a:gd name="connsiteY5" fmla="*/ 1504070 h 1782422"/>
                      <a:gd name="connsiteX6" fmla="*/ 1539205 w 1981823"/>
                      <a:gd name="connsiteY6" fmla="*/ 1207834 h 1782422"/>
                      <a:gd name="connsiteX7" fmla="*/ 1538663 w 1981823"/>
                      <a:gd name="connsiteY7" fmla="*/ 1266040 h 1782422"/>
                      <a:gd name="connsiteX8" fmla="*/ 976106 w 1981823"/>
                      <a:gd name="connsiteY8" fmla="*/ 1320237 h 1782422"/>
                      <a:gd name="connsiteX9" fmla="*/ 414632 w 1981823"/>
                      <a:gd name="connsiteY9" fmla="*/ 1235907 h 1782422"/>
                      <a:gd name="connsiteX10" fmla="*/ 7510 w 1981823"/>
                      <a:gd name="connsiteY10" fmla="*/ 663920 h 1782422"/>
                      <a:gd name="connsiteX11" fmla="*/ 852755 w 1981823"/>
                      <a:gd name="connsiteY11" fmla="*/ 883 h 178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81823" h="1782422">
                        <a:moveTo>
                          <a:pt x="852647" y="774"/>
                        </a:moveTo>
                        <a:cubicBezTo>
                          <a:pt x="1528908" y="-24698"/>
                          <a:pt x="1749812" y="585660"/>
                          <a:pt x="1794795" y="756379"/>
                        </a:cubicBezTo>
                        <a:cubicBezTo>
                          <a:pt x="1839669" y="927097"/>
                          <a:pt x="1910450" y="1170763"/>
                          <a:pt x="1910450" y="1170763"/>
                        </a:cubicBezTo>
                        <a:lnTo>
                          <a:pt x="1863624" y="1150602"/>
                        </a:lnTo>
                        <a:cubicBezTo>
                          <a:pt x="2085504" y="1523798"/>
                          <a:pt x="1926925" y="1782422"/>
                          <a:pt x="1926925" y="1782422"/>
                        </a:cubicBezTo>
                        <a:cubicBezTo>
                          <a:pt x="1926925" y="1782422"/>
                          <a:pt x="1848449" y="1512742"/>
                          <a:pt x="1768997" y="1504070"/>
                        </a:cubicBezTo>
                        <a:cubicBezTo>
                          <a:pt x="1689437" y="1495291"/>
                          <a:pt x="1539205" y="1207834"/>
                          <a:pt x="1539205" y="1207834"/>
                        </a:cubicBezTo>
                        <a:lnTo>
                          <a:pt x="1538663" y="1266040"/>
                        </a:lnTo>
                        <a:cubicBezTo>
                          <a:pt x="1370872" y="1140847"/>
                          <a:pt x="1290661" y="1090553"/>
                          <a:pt x="976106" y="1320237"/>
                        </a:cubicBezTo>
                        <a:cubicBezTo>
                          <a:pt x="701656" y="1520546"/>
                          <a:pt x="414632" y="1235907"/>
                          <a:pt x="414632" y="1235907"/>
                        </a:cubicBezTo>
                        <a:lnTo>
                          <a:pt x="7510" y="663920"/>
                        </a:lnTo>
                        <a:cubicBezTo>
                          <a:pt x="-55466" y="395865"/>
                          <a:pt x="282068" y="22344"/>
                          <a:pt x="852755" y="883"/>
                        </a:cubicBezTo>
                        <a:close/>
                      </a:path>
                    </a:pathLst>
                  </a:custGeom>
                  <a:solidFill>
                    <a:srgbClr val="AC523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9" name="Freeform: Shape 1828">
                    <a:extLst>
                      <a:ext uri="{FF2B5EF4-FFF2-40B4-BE49-F238E27FC236}">
                        <a16:creationId xmlns:a16="http://schemas.microsoft.com/office/drawing/2014/main" id="{15713CF7-A75C-3BEB-6196-C0C0D256F2CB}"/>
                      </a:ext>
                    </a:extLst>
                  </p:cNvPr>
                  <p:cNvSpPr/>
                  <p:nvPr/>
                </p:nvSpPr>
                <p:spPr>
                  <a:xfrm>
                    <a:off x="4948997" y="2796173"/>
                    <a:ext cx="1217159" cy="2159279"/>
                  </a:xfrm>
                  <a:custGeom>
                    <a:avLst/>
                    <a:gdLst>
                      <a:gd name="connsiteX0" fmla="*/ 644413 w 1217159"/>
                      <a:gd name="connsiteY0" fmla="*/ 108 h 2159279"/>
                      <a:gd name="connsiteX1" fmla="*/ 1217159 w 1217159"/>
                      <a:gd name="connsiteY1" fmla="*/ 768612 h 2159279"/>
                      <a:gd name="connsiteX2" fmla="*/ 970782 w 1217159"/>
                      <a:gd name="connsiteY2" fmla="*/ 1253885 h 2159279"/>
                      <a:gd name="connsiteX3" fmla="*/ 925691 w 1217159"/>
                      <a:gd name="connsiteY3" fmla="*/ 1217032 h 2159279"/>
                      <a:gd name="connsiteX4" fmla="*/ 967205 w 1217159"/>
                      <a:gd name="connsiteY4" fmla="*/ 1627080 h 2159279"/>
                      <a:gd name="connsiteX5" fmla="*/ 1161987 w 1217159"/>
                      <a:gd name="connsiteY5" fmla="*/ 2092518 h 2159279"/>
                      <a:gd name="connsiteX6" fmla="*/ 549135 w 1217159"/>
                      <a:gd name="connsiteY6" fmla="*/ 1928412 h 2159279"/>
                      <a:gd name="connsiteX7" fmla="*/ 222440 w 1217159"/>
                      <a:gd name="connsiteY7" fmla="*/ 1587300 h 2159279"/>
                      <a:gd name="connsiteX8" fmla="*/ 55733 w 1217159"/>
                      <a:gd name="connsiteY8" fmla="*/ 1295291 h 2159279"/>
                      <a:gd name="connsiteX9" fmla="*/ 644413 w 1217159"/>
                      <a:gd name="connsiteY9" fmla="*/ 0 h 2159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17159" h="2159279">
                        <a:moveTo>
                          <a:pt x="644413" y="108"/>
                        </a:moveTo>
                        <a:cubicBezTo>
                          <a:pt x="645713" y="9322"/>
                          <a:pt x="1120256" y="722653"/>
                          <a:pt x="1217159" y="768612"/>
                        </a:cubicBezTo>
                        <a:cubicBezTo>
                          <a:pt x="1217701" y="957973"/>
                          <a:pt x="917020" y="968379"/>
                          <a:pt x="970782" y="1253885"/>
                        </a:cubicBezTo>
                        <a:lnTo>
                          <a:pt x="925691" y="1217032"/>
                        </a:lnTo>
                        <a:cubicBezTo>
                          <a:pt x="925691" y="1217032"/>
                          <a:pt x="974034" y="1546436"/>
                          <a:pt x="967205" y="1627080"/>
                        </a:cubicBezTo>
                        <a:cubicBezTo>
                          <a:pt x="960919" y="1701546"/>
                          <a:pt x="1161987" y="2092518"/>
                          <a:pt x="1161987" y="2092518"/>
                        </a:cubicBezTo>
                        <a:cubicBezTo>
                          <a:pt x="1161987" y="2092518"/>
                          <a:pt x="727875" y="2322635"/>
                          <a:pt x="549135" y="1928412"/>
                        </a:cubicBezTo>
                        <a:cubicBezTo>
                          <a:pt x="458953" y="1729728"/>
                          <a:pt x="336578" y="1703931"/>
                          <a:pt x="222440" y="1587300"/>
                        </a:cubicBezTo>
                        <a:cubicBezTo>
                          <a:pt x="222440" y="1587300"/>
                          <a:pt x="158489" y="1438694"/>
                          <a:pt x="55733" y="1295291"/>
                        </a:cubicBezTo>
                        <a:cubicBezTo>
                          <a:pt x="-41170" y="1159908"/>
                          <a:pt x="-96884" y="137875"/>
                          <a:pt x="644413" y="0"/>
                        </a:cubicBezTo>
                        <a:close/>
                      </a:path>
                    </a:pathLst>
                  </a:custGeom>
                  <a:solidFill>
                    <a:srgbClr val="AC523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0" name="Freeform: Shape 1829">
                    <a:extLst>
                      <a:ext uri="{FF2B5EF4-FFF2-40B4-BE49-F238E27FC236}">
                        <a16:creationId xmlns:a16="http://schemas.microsoft.com/office/drawing/2014/main" id="{F9940617-01C8-F567-364E-71F346B58207}"/>
                      </a:ext>
                    </a:extLst>
                  </p:cNvPr>
                  <p:cNvSpPr/>
                  <p:nvPr/>
                </p:nvSpPr>
                <p:spPr>
                  <a:xfrm>
                    <a:off x="6165505" y="3326631"/>
                    <a:ext cx="1406234" cy="674758"/>
                  </a:xfrm>
                  <a:custGeom>
                    <a:avLst/>
                    <a:gdLst>
                      <a:gd name="connsiteX0" fmla="*/ 378507 w 1406234"/>
                      <a:gd name="connsiteY0" fmla="*/ 79467 h 674758"/>
                      <a:gd name="connsiteX1" fmla="*/ 670625 w 1406234"/>
                      <a:gd name="connsiteY1" fmla="*/ 2616 h 674758"/>
                      <a:gd name="connsiteX2" fmla="*/ 960575 w 1406234"/>
                      <a:gd name="connsiteY2" fmla="*/ 42939 h 674758"/>
                      <a:gd name="connsiteX3" fmla="*/ 1149937 w 1406234"/>
                      <a:gd name="connsiteY3" fmla="*/ 189594 h 674758"/>
                      <a:gd name="connsiteX4" fmla="*/ 1303312 w 1406234"/>
                      <a:gd name="connsiteY4" fmla="*/ 284979 h 674758"/>
                      <a:gd name="connsiteX5" fmla="*/ 1372900 w 1406234"/>
                      <a:gd name="connsiteY5" fmla="*/ 228615 h 674758"/>
                      <a:gd name="connsiteX6" fmla="*/ 1351438 w 1406234"/>
                      <a:gd name="connsiteY6" fmla="*/ 674759 h 674758"/>
                      <a:gd name="connsiteX7" fmla="*/ 1193510 w 1406234"/>
                      <a:gd name="connsiteY7" fmla="*/ 396406 h 674758"/>
                      <a:gd name="connsiteX8" fmla="*/ 963718 w 1406234"/>
                      <a:gd name="connsiteY8" fmla="*/ 100170 h 674758"/>
                      <a:gd name="connsiteX9" fmla="*/ 963176 w 1406234"/>
                      <a:gd name="connsiteY9" fmla="*/ 158376 h 674758"/>
                      <a:gd name="connsiteX10" fmla="*/ 400619 w 1406234"/>
                      <a:gd name="connsiteY10" fmla="*/ 212573 h 674758"/>
                      <a:gd name="connsiteX11" fmla="*/ 0 w 1406234"/>
                      <a:gd name="connsiteY11" fmla="*/ 237720 h 674758"/>
                      <a:gd name="connsiteX12" fmla="*/ 0 w 1406234"/>
                      <a:gd name="connsiteY12" fmla="*/ 237720 h 674758"/>
                      <a:gd name="connsiteX13" fmla="*/ 102214 w 1406234"/>
                      <a:gd name="connsiteY13" fmla="*/ 213223 h 674758"/>
                      <a:gd name="connsiteX14" fmla="*/ 378507 w 1406234"/>
                      <a:gd name="connsiteY14" fmla="*/ 79467 h 674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06234" h="674758">
                        <a:moveTo>
                          <a:pt x="378507" y="79467"/>
                        </a:moveTo>
                        <a:cubicBezTo>
                          <a:pt x="473025" y="46299"/>
                          <a:pt x="569820" y="11396"/>
                          <a:pt x="670625" y="2616"/>
                        </a:cubicBezTo>
                        <a:cubicBezTo>
                          <a:pt x="766769" y="-5621"/>
                          <a:pt x="869959" y="5001"/>
                          <a:pt x="960575" y="42939"/>
                        </a:cubicBezTo>
                        <a:cubicBezTo>
                          <a:pt x="1036341" y="74697"/>
                          <a:pt x="1094765" y="128894"/>
                          <a:pt x="1149937" y="189594"/>
                        </a:cubicBezTo>
                        <a:cubicBezTo>
                          <a:pt x="1187549" y="231216"/>
                          <a:pt x="1241853" y="289640"/>
                          <a:pt x="1303312" y="284979"/>
                        </a:cubicBezTo>
                        <a:cubicBezTo>
                          <a:pt x="1340924" y="282052"/>
                          <a:pt x="1361410" y="258531"/>
                          <a:pt x="1372900" y="228615"/>
                        </a:cubicBezTo>
                        <a:cubicBezTo>
                          <a:pt x="1458855" y="499163"/>
                          <a:pt x="1351438" y="674759"/>
                          <a:pt x="1351438" y="674759"/>
                        </a:cubicBezTo>
                        <a:cubicBezTo>
                          <a:pt x="1351438" y="674759"/>
                          <a:pt x="1272962" y="405078"/>
                          <a:pt x="1193510" y="396406"/>
                        </a:cubicBezTo>
                        <a:cubicBezTo>
                          <a:pt x="1113950" y="387627"/>
                          <a:pt x="963718" y="100170"/>
                          <a:pt x="963718" y="100170"/>
                        </a:cubicBezTo>
                        <a:lnTo>
                          <a:pt x="963176" y="158376"/>
                        </a:lnTo>
                        <a:cubicBezTo>
                          <a:pt x="795384" y="33183"/>
                          <a:pt x="715174" y="-17111"/>
                          <a:pt x="400619" y="212573"/>
                        </a:cubicBezTo>
                        <a:cubicBezTo>
                          <a:pt x="255915" y="318147"/>
                          <a:pt x="107742" y="288990"/>
                          <a:pt x="0" y="237720"/>
                        </a:cubicBezTo>
                        <a:lnTo>
                          <a:pt x="0" y="237720"/>
                        </a:lnTo>
                        <a:cubicBezTo>
                          <a:pt x="34469" y="233818"/>
                          <a:pt x="68612" y="226338"/>
                          <a:pt x="102214" y="213223"/>
                        </a:cubicBezTo>
                        <a:cubicBezTo>
                          <a:pt x="197600" y="175828"/>
                          <a:pt x="281821" y="113394"/>
                          <a:pt x="378507" y="79467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1" name="Freeform: Shape 1830">
                    <a:extLst>
                      <a:ext uri="{FF2B5EF4-FFF2-40B4-BE49-F238E27FC236}">
                        <a16:creationId xmlns:a16="http://schemas.microsoft.com/office/drawing/2014/main" id="{1F1ED0D2-0476-B1D8-0035-62358BE0C55B}"/>
                      </a:ext>
                    </a:extLst>
                  </p:cNvPr>
                  <p:cNvSpPr/>
                  <p:nvPr/>
                </p:nvSpPr>
                <p:spPr>
                  <a:xfrm>
                    <a:off x="5590155" y="2672822"/>
                    <a:ext cx="1867930" cy="787038"/>
                  </a:xfrm>
                  <a:custGeom>
                    <a:avLst/>
                    <a:gdLst>
                      <a:gd name="connsiteX0" fmla="*/ 31219 w 1867930"/>
                      <a:gd name="connsiteY0" fmla="*/ 0 h 787038"/>
                      <a:gd name="connsiteX1" fmla="*/ 33062 w 1867930"/>
                      <a:gd name="connsiteY1" fmla="*/ 7804 h 787038"/>
                      <a:gd name="connsiteX2" fmla="*/ 255592 w 1867930"/>
                      <a:gd name="connsiteY2" fmla="*/ 364741 h 787038"/>
                      <a:gd name="connsiteX3" fmla="*/ 539147 w 1867930"/>
                      <a:gd name="connsiteY3" fmla="*/ 574697 h 787038"/>
                      <a:gd name="connsiteX4" fmla="*/ 888604 w 1867930"/>
                      <a:gd name="connsiteY4" fmla="*/ 503700 h 787038"/>
                      <a:gd name="connsiteX5" fmla="*/ 1795200 w 1867930"/>
                      <a:gd name="connsiteY5" fmla="*/ 321384 h 787038"/>
                      <a:gd name="connsiteX6" fmla="*/ 1797476 w 1867930"/>
                      <a:gd name="connsiteY6" fmla="*/ 312929 h 787038"/>
                      <a:gd name="connsiteX7" fmla="*/ 1867931 w 1867930"/>
                      <a:gd name="connsiteY7" fmla="*/ 568627 h 787038"/>
                      <a:gd name="connsiteX8" fmla="*/ 1679653 w 1867930"/>
                      <a:gd name="connsiteY8" fmla="*/ 515407 h 787038"/>
                      <a:gd name="connsiteX9" fmla="*/ 1257247 w 1867930"/>
                      <a:gd name="connsiteY9" fmla="*/ 507819 h 787038"/>
                      <a:gd name="connsiteX10" fmla="*/ 748453 w 1867930"/>
                      <a:gd name="connsiteY10" fmla="*/ 634096 h 787038"/>
                      <a:gd name="connsiteX11" fmla="*/ 467499 w 1867930"/>
                      <a:gd name="connsiteY11" fmla="*/ 780860 h 787038"/>
                      <a:gd name="connsiteX12" fmla="*/ 419590 w 1867930"/>
                      <a:gd name="connsiteY12" fmla="*/ 787038 h 787038"/>
                      <a:gd name="connsiteX13" fmla="*/ 414604 w 1867930"/>
                      <a:gd name="connsiteY13" fmla="*/ 782269 h 787038"/>
                      <a:gd name="connsiteX14" fmla="*/ 7481 w 1867930"/>
                      <a:gd name="connsiteY14" fmla="*/ 210281 h 787038"/>
                      <a:gd name="connsiteX15" fmla="*/ 31328 w 1867930"/>
                      <a:gd name="connsiteY15" fmla="*/ 217 h 787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67930" h="787038">
                        <a:moveTo>
                          <a:pt x="31219" y="0"/>
                        </a:moveTo>
                        <a:cubicBezTo>
                          <a:pt x="31870" y="2601"/>
                          <a:pt x="32303" y="5203"/>
                          <a:pt x="33062" y="7804"/>
                        </a:cubicBezTo>
                        <a:cubicBezTo>
                          <a:pt x="68832" y="141561"/>
                          <a:pt x="168119" y="260792"/>
                          <a:pt x="255592" y="364741"/>
                        </a:cubicBezTo>
                        <a:cubicBezTo>
                          <a:pt x="332551" y="456224"/>
                          <a:pt x="424034" y="538603"/>
                          <a:pt x="539147" y="574697"/>
                        </a:cubicBezTo>
                        <a:cubicBezTo>
                          <a:pt x="663473" y="613718"/>
                          <a:pt x="774033" y="539578"/>
                          <a:pt x="888604" y="503700"/>
                        </a:cubicBezTo>
                        <a:cubicBezTo>
                          <a:pt x="1435228" y="332332"/>
                          <a:pt x="1771678" y="401052"/>
                          <a:pt x="1795200" y="321384"/>
                        </a:cubicBezTo>
                        <a:cubicBezTo>
                          <a:pt x="1795958" y="318566"/>
                          <a:pt x="1796609" y="315856"/>
                          <a:pt x="1797476" y="312929"/>
                        </a:cubicBezTo>
                        <a:cubicBezTo>
                          <a:pt x="1818938" y="394440"/>
                          <a:pt x="1845819" y="490476"/>
                          <a:pt x="1867931" y="568627"/>
                        </a:cubicBezTo>
                        <a:cubicBezTo>
                          <a:pt x="1808098" y="541312"/>
                          <a:pt x="1742412" y="525270"/>
                          <a:pt x="1679653" y="515407"/>
                        </a:cubicBezTo>
                        <a:cubicBezTo>
                          <a:pt x="1540043" y="493403"/>
                          <a:pt x="1397074" y="493945"/>
                          <a:pt x="1257247" y="507819"/>
                        </a:cubicBezTo>
                        <a:cubicBezTo>
                          <a:pt x="1082519" y="525053"/>
                          <a:pt x="911692" y="571012"/>
                          <a:pt x="748453" y="634096"/>
                        </a:cubicBezTo>
                        <a:cubicBezTo>
                          <a:pt x="651225" y="671817"/>
                          <a:pt x="559741" y="732083"/>
                          <a:pt x="467499" y="780860"/>
                        </a:cubicBezTo>
                        <a:cubicBezTo>
                          <a:pt x="452758" y="788664"/>
                          <a:pt x="434223" y="779017"/>
                          <a:pt x="419590" y="787038"/>
                        </a:cubicBezTo>
                        <a:cubicBezTo>
                          <a:pt x="416338" y="784112"/>
                          <a:pt x="414604" y="782269"/>
                          <a:pt x="414604" y="782269"/>
                        </a:cubicBezTo>
                        <a:lnTo>
                          <a:pt x="7481" y="210281"/>
                        </a:lnTo>
                        <a:cubicBezTo>
                          <a:pt x="-8019" y="144379"/>
                          <a:pt x="869" y="72081"/>
                          <a:pt x="31328" y="217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2" name="Freeform: Shape 1831">
                    <a:extLst>
                      <a:ext uri="{FF2B5EF4-FFF2-40B4-BE49-F238E27FC236}">
                        <a16:creationId xmlns:a16="http://schemas.microsoft.com/office/drawing/2014/main" id="{22BC3913-257B-7E8B-F16B-13BC191A22E8}"/>
                      </a:ext>
                    </a:extLst>
                  </p:cNvPr>
                  <p:cNvSpPr/>
                  <p:nvPr/>
                </p:nvSpPr>
                <p:spPr>
                  <a:xfrm>
                    <a:off x="4949130" y="2796498"/>
                    <a:ext cx="1108416" cy="1641713"/>
                  </a:xfrm>
                  <a:custGeom>
                    <a:avLst/>
                    <a:gdLst>
                      <a:gd name="connsiteX0" fmla="*/ 1945 w 1108416"/>
                      <a:gd name="connsiteY0" fmla="*/ 891962 h 1641713"/>
                      <a:gd name="connsiteX1" fmla="*/ 44435 w 1108416"/>
                      <a:gd name="connsiteY1" fmla="*/ 1056719 h 1641713"/>
                      <a:gd name="connsiteX2" fmla="*/ 230545 w 1108416"/>
                      <a:gd name="connsiteY2" fmla="*/ 1250633 h 1641713"/>
                      <a:gd name="connsiteX3" fmla="*/ 427603 w 1108416"/>
                      <a:gd name="connsiteY3" fmla="*/ 1151346 h 1641713"/>
                      <a:gd name="connsiteX4" fmla="*/ 679941 w 1108416"/>
                      <a:gd name="connsiteY4" fmla="*/ 813703 h 1641713"/>
                      <a:gd name="connsiteX5" fmla="*/ 815648 w 1108416"/>
                      <a:gd name="connsiteY5" fmla="*/ 557679 h 1641713"/>
                      <a:gd name="connsiteX6" fmla="*/ 731102 w 1108416"/>
                      <a:gd name="connsiteY6" fmla="*/ 339485 h 1641713"/>
                      <a:gd name="connsiteX7" fmla="*/ 622168 w 1108416"/>
                      <a:gd name="connsiteY7" fmla="*/ 158687 h 1641713"/>
                      <a:gd name="connsiteX8" fmla="*/ 534261 w 1108416"/>
                      <a:gd name="connsiteY8" fmla="*/ 28832 h 1641713"/>
                      <a:gd name="connsiteX9" fmla="*/ 644280 w 1108416"/>
                      <a:gd name="connsiteY9" fmla="*/ 0 h 1641713"/>
                      <a:gd name="connsiteX10" fmla="*/ 1108417 w 1108416"/>
                      <a:gd name="connsiteY10" fmla="*/ 657184 h 1641713"/>
                      <a:gd name="connsiteX11" fmla="*/ 859547 w 1108416"/>
                      <a:gd name="connsiteY11" fmla="*/ 843944 h 1641713"/>
                      <a:gd name="connsiteX12" fmla="*/ 577510 w 1108416"/>
                      <a:gd name="connsiteY12" fmla="*/ 1141373 h 1641713"/>
                      <a:gd name="connsiteX13" fmla="*/ 283116 w 1108416"/>
                      <a:gd name="connsiteY13" fmla="*/ 1641713 h 1641713"/>
                      <a:gd name="connsiteX14" fmla="*/ 222416 w 1108416"/>
                      <a:gd name="connsiteY14" fmla="*/ 1587192 h 1641713"/>
                      <a:gd name="connsiteX15" fmla="*/ 55708 w 1108416"/>
                      <a:gd name="connsiteY15" fmla="*/ 1295182 h 1641713"/>
                      <a:gd name="connsiteX16" fmla="*/ 2054 w 1108416"/>
                      <a:gd name="connsiteY16" fmla="*/ 892070 h 1641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108416" h="1641713">
                        <a:moveTo>
                          <a:pt x="1945" y="891962"/>
                        </a:moveTo>
                        <a:cubicBezTo>
                          <a:pt x="10942" y="946917"/>
                          <a:pt x="24925" y="1001872"/>
                          <a:pt x="44435" y="1056719"/>
                        </a:cubicBezTo>
                        <a:cubicBezTo>
                          <a:pt x="77170" y="1148961"/>
                          <a:pt x="131800" y="1226787"/>
                          <a:pt x="230545" y="1250633"/>
                        </a:cubicBezTo>
                        <a:cubicBezTo>
                          <a:pt x="314008" y="1270902"/>
                          <a:pt x="380019" y="1211612"/>
                          <a:pt x="427603" y="1151346"/>
                        </a:cubicBezTo>
                        <a:cubicBezTo>
                          <a:pt x="514534" y="1041110"/>
                          <a:pt x="599730" y="929141"/>
                          <a:pt x="679941" y="813703"/>
                        </a:cubicBezTo>
                        <a:cubicBezTo>
                          <a:pt x="729585" y="742055"/>
                          <a:pt x="813914" y="652306"/>
                          <a:pt x="815648" y="557679"/>
                        </a:cubicBezTo>
                        <a:cubicBezTo>
                          <a:pt x="817166" y="477577"/>
                          <a:pt x="770340" y="406147"/>
                          <a:pt x="731102" y="339485"/>
                        </a:cubicBezTo>
                        <a:cubicBezTo>
                          <a:pt x="695441" y="278785"/>
                          <a:pt x="659671" y="218194"/>
                          <a:pt x="622168" y="158687"/>
                        </a:cubicBezTo>
                        <a:cubicBezTo>
                          <a:pt x="596370" y="117931"/>
                          <a:pt x="555181" y="74791"/>
                          <a:pt x="534261" y="28832"/>
                        </a:cubicBezTo>
                        <a:cubicBezTo>
                          <a:pt x="568838" y="17018"/>
                          <a:pt x="605475" y="7262"/>
                          <a:pt x="644280" y="0"/>
                        </a:cubicBezTo>
                        <a:cubicBezTo>
                          <a:pt x="645255" y="7154"/>
                          <a:pt x="935422" y="444626"/>
                          <a:pt x="1108417" y="657184"/>
                        </a:cubicBezTo>
                        <a:cubicBezTo>
                          <a:pt x="1013681" y="698482"/>
                          <a:pt x="933146" y="773814"/>
                          <a:pt x="859547" y="843944"/>
                        </a:cubicBezTo>
                        <a:cubicBezTo>
                          <a:pt x="760802" y="938137"/>
                          <a:pt x="663899" y="1035040"/>
                          <a:pt x="577510" y="1141373"/>
                        </a:cubicBezTo>
                        <a:cubicBezTo>
                          <a:pt x="457303" y="1289438"/>
                          <a:pt x="341864" y="1450509"/>
                          <a:pt x="283116" y="1641713"/>
                        </a:cubicBezTo>
                        <a:cubicBezTo>
                          <a:pt x="283116" y="1641713"/>
                          <a:pt x="245287" y="1610605"/>
                          <a:pt x="222416" y="1587192"/>
                        </a:cubicBezTo>
                        <a:cubicBezTo>
                          <a:pt x="222416" y="1587192"/>
                          <a:pt x="158464" y="1438586"/>
                          <a:pt x="55708" y="1295182"/>
                        </a:cubicBezTo>
                        <a:cubicBezTo>
                          <a:pt x="21131" y="1246839"/>
                          <a:pt x="-8135" y="1085660"/>
                          <a:pt x="2054" y="892070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3" name="Freeform: Shape 1832">
                    <a:extLst>
                      <a:ext uri="{FF2B5EF4-FFF2-40B4-BE49-F238E27FC236}">
                        <a16:creationId xmlns:a16="http://schemas.microsoft.com/office/drawing/2014/main" id="{BC80CBBE-CB9F-E988-6B32-B8B0A25C830A}"/>
                      </a:ext>
                    </a:extLst>
                  </p:cNvPr>
                  <p:cNvSpPr/>
                  <p:nvPr/>
                </p:nvSpPr>
                <p:spPr>
                  <a:xfrm>
                    <a:off x="5482199" y="3544515"/>
                    <a:ext cx="684066" cy="1413258"/>
                  </a:xfrm>
                  <a:custGeom>
                    <a:avLst/>
                    <a:gdLst>
                      <a:gd name="connsiteX0" fmla="*/ 246593 w 684066"/>
                      <a:gd name="connsiteY0" fmla="*/ 1405635 h 1413258"/>
                      <a:gd name="connsiteX1" fmla="*/ 15934 w 684066"/>
                      <a:gd name="connsiteY1" fmla="*/ 1180178 h 1413258"/>
                      <a:gd name="connsiteX2" fmla="*/ 0 w 684066"/>
                      <a:gd name="connsiteY2" fmla="*/ 1147660 h 1413258"/>
                      <a:gd name="connsiteX3" fmla="*/ 23304 w 684066"/>
                      <a:gd name="connsiteY3" fmla="*/ 1158608 h 1413258"/>
                      <a:gd name="connsiteX4" fmla="*/ 343171 w 684066"/>
                      <a:gd name="connsiteY4" fmla="*/ 1114384 h 1413258"/>
                      <a:gd name="connsiteX5" fmla="*/ 129963 w 684066"/>
                      <a:gd name="connsiteY5" fmla="*/ 928057 h 1413258"/>
                      <a:gd name="connsiteX6" fmla="*/ 311520 w 684066"/>
                      <a:gd name="connsiteY6" fmla="*/ 622715 h 1413258"/>
                      <a:gd name="connsiteX7" fmla="*/ 309027 w 684066"/>
                      <a:gd name="connsiteY7" fmla="*/ 463053 h 1413258"/>
                      <a:gd name="connsiteX8" fmla="*/ 378615 w 684066"/>
                      <a:gd name="connsiteY8" fmla="*/ 288649 h 1413258"/>
                      <a:gd name="connsiteX9" fmla="*/ 494595 w 684066"/>
                      <a:gd name="connsiteY9" fmla="*/ 181666 h 1413258"/>
                      <a:gd name="connsiteX10" fmla="*/ 656750 w 684066"/>
                      <a:gd name="connsiteY10" fmla="*/ 0 h 1413258"/>
                      <a:gd name="connsiteX11" fmla="*/ 659894 w 684066"/>
                      <a:gd name="connsiteY11" fmla="*/ 2710 h 1413258"/>
                      <a:gd name="connsiteX12" fmla="*/ 662712 w 684066"/>
                      <a:gd name="connsiteY12" fmla="*/ 5203 h 1413258"/>
                      <a:gd name="connsiteX13" fmla="*/ 673118 w 684066"/>
                      <a:gd name="connsiteY13" fmla="*/ 13549 h 1413258"/>
                      <a:gd name="connsiteX14" fmla="*/ 674852 w 684066"/>
                      <a:gd name="connsiteY14" fmla="*/ 14742 h 1413258"/>
                      <a:gd name="connsiteX15" fmla="*/ 684065 w 684066"/>
                      <a:gd name="connsiteY15" fmla="*/ 20378 h 1413258"/>
                      <a:gd name="connsiteX16" fmla="*/ 437689 w 684066"/>
                      <a:gd name="connsiteY16" fmla="*/ 505651 h 1413258"/>
                      <a:gd name="connsiteX17" fmla="*/ 392598 w 684066"/>
                      <a:gd name="connsiteY17" fmla="*/ 468798 h 1413258"/>
                      <a:gd name="connsiteX18" fmla="*/ 434112 w 684066"/>
                      <a:gd name="connsiteY18" fmla="*/ 878847 h 1413258"/>
                      <a:gd name="connsiteX19" fmla="*/ 628894 w 684066"/>
                      <a:gd name="connsiteY19" fmla="*/ 1344284 h 1413258"/>
                      <a:gd name="connsiteX20" fmla="*/ 246593 w 684066"/>
                      <a:gd name="connsiteY20" fmla="*/ 1405635 h 1413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684066" h="1413258">
                        <a:moveTo>
                          <a:pt x="246593" y="1405635"/>
                        </a:moveTo>
                        <a:cubicBezTo>
                          <a:pt x="157928" y="1373117"/>
                          <a:pt x="73273" y="1306564"/>
                          <a:pt x="15934" y="1180178"/>
                        </a:cubicBezTo>
                        <a:cubicBezTo>
                          <a:pt x="10731" y="1168797"/>
                          <a:pt x="5420" y="1157958"/>
                          <a:pt x="0" y="1147660"/>
                        </a:cubicBezTo>
                        <a:cubicBezTo>
                          <a:pt x="7804" y="1151237"/>
                          <a:pt x="15392" y="1155248"/>
                          <a:pt x="23304" y="1158608"/>
                        </a:cubicBezTo>
                        <a:cubicBezTo>
                          <a:pt x="124868" y="1202724"/>
                          <a:pt x="289625" y="1248899"/>
                          <a:pt x="343171" y="1114384"/>
                        </a:cubicBezTo>
                        <a:cubicBezTo>
                          <a:pt x="381650" y="1017481"/>
                          <a:pt x="183725" y="1131185"/>
                          <a:pt x="129963" y="928057"/>
                        </a:cubicBezTo>
                        <a:cubicBezTo>
                          <a:pt x="113921" y="867899"/>
                          <a:pt x="324202" y="683524"/>
                          <a:pt x="311520" y="622715"/>
                        </a:cubicBezTo>
                        <a:cubicBezTo>
                          <a:pt x="300247" y="569169"/>
                          <a:pt x="284314" y="514431"/>
                          <a:pt x="309027" y="463053"/>
                        </a:cubicBezTo>
                        <a:cubicBezTo>
                          <a:pt x="335800" y="407773"/>
                          <a:pt x="341979" y="337426"/>
                          <a:pt x="378615" y="288649"/>
                        </a:cubicBezTo>
                        <a:cubicBezTo>
                          <a:pt x="410808" y="245835"/>
                          <a:pt x="452105" y="213317"/>
                          <a:pt x="494595" y="181666"/>
                        </a:cubicBezTo>
                        <a:cubicBezTo>
                          <a:pt x="561040" y="132022"/>
                          <a:pt x="629761" y="81294"/>
                          <a:pt x="656750" y="0"/>
                        </a:cubicBezTo>
                        <a:cubicBezTo>
                          <a:pt x="657834" y="976"/>
                          <a:pt x="658810" y="1843"/>
                          <a:pt x="659894" y="2710"/>
                        </a:cubicBezTo>
                        <a:cubicBezTo>
                          <a:pt x="660869" y="3577"/>
                          <a:pt x="661736" y="4444"/>
                          <a:pt x="662712" y="5203"/>
                        </a:cubicBezTo>
                        <a:cubicBezTo>
                          <a:pt x="666397" y="8455"/>
                          <a:pt x="669866" y="11164"/>
                          <a:pt x="673118" y="13549"/>
                        </a:cubicBezTo>
                        <a:cubicBezTo>
                          <a:pt x="673768" y="13983"/>
                          <a:pt x="674202" y="14308"/>
                          <a:pt x="674852" y="14742"/>
                        </a:cubicBezTo>
                        <a:cubicBezTo>
                          <a:pt x="678212" y="17126"/>
                          <a:pt x="681356" y="19077"/>
                          <a:pt x="684065" y="20378"/>
                        </a:cubicBezTo>
                        <a:cubicBezTo>
                          <a:pt x="684607" y="209740"/>
                          <a:pt x="383926" y="220146"/>
                          <a:pt x="437689" y="505651"/>
                        </a:cubicBezTo>
                        <a:lnTo>
                          <a:pt x="392598" y="468798"/>
                        </a:lnTo>
                        <a:cubicBezTo>
                          <a:pt x="392598" y="468798"/>
                          <a:pt x="440941" y="798203"/>
                          <a:pt x="434112" y="878847"/>
                        </a:cubicBezTo>
                        <a:cubicBezTo>
                          <a:pt x="427825" y="953312"/>
                          <a:pt x="628894" y="1344284"/>
                          <a:pt x="628894" y="1344284"/>
                        </a:cubicBezTo>
                        <a:cubicBezTo>
                          <a:pt x="628894" y="1344284"/>
                          <a:pt x="450805" y="1440537"/>
                          <a:pt x="246593" y="1405635"/>
                        </a:cubicBezTo>
                        <a:close/>
                      </a:path>
                    </a:pathLst>
                  </a:custGeom>
                  <a:solidFill>
                    <a:srgbClr val="96472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4" name="Freeform: Shape 1833">
                    <a:extLst>
                      <a:ext uri="{FF2B5EF4-FFF2-40B4-BE49-F238E27FC236}">
                        <a16:creationId xmlns:a16="http://schemas.microsoft.com/office/drawing/2014/main" id="{795C271F-E76A-E134-023C-A8BA1018F37E}"/>
                      </a:ext>
                    </a:extLst>
                  </p:cNvPr>
                  <p:cNvSpPr/>
                  <p:nvPr/>
                </p:nvSpPr>
                <p:spPr>
                  <a:xfrm>
                    <a:off x="6201817" y="3361132"/>
                    <a:ext cx="1369923" cy="640365"/>
                  </a:xfrm>
                  <a:custGeom>
                    <a:avLst/>
                    <a:gdLst>
                      <a:gd name="connsiteX0" fmla="*/ 0 w 1369923"/>
                      <a:gd name="connsiteY0" fmla="*/ 218936 h 640365"/>
                      <a:gd name="connsiteX1" fmla="*/ 182316 w 1369923"/>
                      <a:gd name="connsiteY1" fmla="*/ 193355 h 640365"/>
                      <a:gd name="connsiteX2" fmla="*/ 677020 w 1369923"/>
                      <a:gd name="connsiteY2" fmla="*/ 525 h 640365"/>
                      <a:gd name="connsiteX3" fmla="*/ 832672 w 1369923"/>
                      <a:gd name="connsiteY3" fmla="*/ 32392 h 640365"/>
                      <a:gd name="connsiteX4" fmla="*/ 939872 w 1369923"/>
                      <a:gd name="connsiteY4" fmla="*/ 61116 h 640365"/>
                      <a:gd name="connsiteX5" fmla="*/ 1098884 w 1369923"/>
                      <a:gd name="connsiteY5" fmla="*/ 265219 h 640365"/>
                      <a:gd name="connsiteX6" fmla="*/ 1092272 w 1369923"/>
                      <a:gd name="connsiteY6" fmla="*/ 102847 h 640365"/>
                      <a:gd name="connsiteX7" fmla="*/ 1229497 w 1369923"/>
                      <a:gd name="connsiteY7" fmla="*/ 341419 h 640365"/>
                      <a:gd name="connsiteX8" fmla="*/ 1286945 w 1369923"/>
                      <a:gd name="connsiteY8" fmla="*/ 246359 h 640365"/>
                      <a:gd name="connsiteX9" fmla="*/ 1336588 w 1369923"/>
                      <a:gd name="connsiteY9" fmla="*/ 194222 h 640365"/>
                      <a:gd name="connsiteX10" fmla="*/ 1315127 w 1369923"/>
                      <a:gd name="connsiteY10" fmla="*/ 640366 h 640365"/>
                      <a:gd name="connsiteX11" fmla="*/ 1157199 w 1369923"/>
                      <a:gd name="connsiteY11" fmla="*/ 362014 h 640365"/>
                      <a:gd name="connsiteX12" fmla="*/ 927407 w 1369923"/>
                      <a:gd name="connsiteY12" fmla="*/ 65777 h 640365"/>
                      <a:gd name="connsiteX13" fmla="*/ 926865 w 1369923"/>
                      <a:gd name="connsiteY13" fmla="*/ 123984 h 640365"/>
                      <a:gd name="connsiteX14" fmla="*/ 364307 w 1369923"/>
                      <a:gd name="connsiteY14" fmla="*/ 178180 h 640365"/>
                      <a:gd name="connsiteX15" fmla="*/ 1626 w 1369923"/>
                      <a:gd name="connsiteY15" fmla="*/ 219694 h 640365"/>
                      <a:gd name="connsiteX16" fmla="*/ 0 w 1369923"/>
                      <a:gd name="connsiteY16" fmla="*/ 218936 h 640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369923" h="640365">
                        <a:moveTo>
                          <a:pt x="0" y="218936"/>
                        </a:moveTo>
                        <a:cubicBezTo>
                          <a:pt x="62001" y="221537"/>
                          <a:pt x="164323" y="196932"/>
                          <a:pt x="182316" y="193355"/>
                        </a:cubicBezTo>
                        <a:cubicBezTo>
                          <a:pt x="360405" y="158344"/>
                          <a:pt x="489501" y="9305"/>
                          <a:pt x="677020" y="525"/>
                        </a:cubicBezTo>
                        <a:cubicBezTo>
                          <a:pt x="736852" y="-2293"/>
                          <a:pt x="778909" y="5944"/>
                          <a:pt x="832672" y="32392"/>
                        </a:cubicBezTo>
                        <a:cubicBezTo>
                          <a:pt x="869525" y="50602"/>
                          <a:pt x="908438" y="32176"/>
                          <a:pt x="939872" y="61116"/>
                        </a:cubicBezTo>
                        <a:cubicBezTo>
                          <a:pt x="998946" y="115638"/>
                          <a:pt x="1072002" y="279853"/>
                          <a:pt x="1098884" y="265219"/>
                        </a:cubicBezTo>
                        <a:cubicBezTo>
                          <a:pt x="1125873" y="250586"/>
                          <a:pt x="1033198" y="126585"/>
                          <a:pt x="1092272" y="102847"/>
                        </a:cubicBezTo>
                        <a:cubicBezTo>
                          <a:pt x="1124031" y="89949"/>
                          <a:pt x="1199689" y="348356"/>
                          <a:pt x="1229497" y="341419"/>
                        </a:cubicBezTo>
                        <a:cubicBezTo>
                          <a:pt x="1274805" y="330797"/>
                          <a:pt x="1292364" y="288740"/>
                          <a:pt x="1286945" y="246359"/>
                        </a:cubicBezTo>
                        <a:cubicBezTo>
                          <a:pt x="1311983" y="238013"/>
                          <a:pt x="1327375" y="218285"/>
                          <a:pt x="1336588" y="194222"/>
                        </a:cubicBezTo>
                        <a:cubicBezTo>
                          <a:pt x="1422544" y="464770"/>
                          <a:pt x="1315127" y="640366"/>
                          <a:pt x="1315127" y="640366"/>
                        </a:cubicBezTo>
                        <a:cubicBezTo>
                          <a:pt x="1315127" y="640366"/>
                          <a:pt x="1236650" y="370685"/>
                          <a:pt x="1157199" y="362014"/>
                        </a:cubicBezTo>
                        <a:cubicBezTo>
                          <a:pt x="1077639" y="353234"/>
                          <a:pt x="927407" y="65777"/>
                          <a:pt x="927407" y="65777"/>
                        </a:cubicBezTo>
                        <a:lnTo>
                          <a:pt x="926865" y="123984"/>
                        </a:lnTo>
                        <a:cubicBezTo>
                          <a:pt x="759073" y="-1210"/>
                          <a:pt x="678863" y="-51504"/>
                          <a:pt x="364307" y="178180"/>
                        </a:cubicBezTo>
                        <a:cubicBezTo>
                          <a:pt x="235971" y="271831"/>
                          <a:pt x="104924" y="259475"/>
                          <a:pt x="1626" y="219694"/>
                        </a:cubicBezTo>
                        <a:cubicBezTo>
                          <a:pt x="1084" y="219478"/>
                          <a:pt x="542" y="219153"/>
                          <a:pt x="0" y="218936"/>
                        </a:cubicBezTo>
                        <a:close/>
                      </a:path>
                    </a:pathLst>
                  </a:custGeom>
                  <a:solidFill>
                    <a:srgbClr val="672D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5" name="Freeform: Shape 1834">
                    <a:extLst>
                      <a:ext uri="{FF2B5EF4-FFF2-40B4-BE49-F238E27FC236}">
                        <a16:creationId xmlns:a16="http://schemas.microsoft.com/office/drawing/2014/main" id="{FDC241D9-0DF1-9FCA-BC19-EB73B5F31B81}"/>
                      </a:ext>
                    </a:extLst>
                  </p:cNvPr>
                  <p:cNvSpPr/>
                  <p:nvPr/>
                </p:nvSpPr>
                <p:spPr>
                  <a:xfrm>
                    <a:off x="5609018" y="3567602"/>
                    <a:ext cx="556812" cy="1390062"/>
                  </a:xfrm>
                  <a:custGeom>
                    <a:avLst/>
                    <a:gdLst>
                      <a:gd name="connsiteX0" fmla="*/ 119774 w 556812"/>
                      <a:gd name="connsiteY0" fmla="*/ 1382547 h 1390062"/>
                      <a:gd name="connsiteX1" fmla="*/ 0 w 556812"/>
                      <a:gd name="connsiteY1" fmla="*/ 1311225 h 1390062"/>
                      <a:gd name="connsiteX2" fmla="*/ 218628 w 556812"/>
                      <a:gd name="connsiteY2" fmla="*/ 1335830 h 1390062"/>
                      <a:gd name="connsiteX3" fmla="*/ 304908 w 556812"/>
                      <a:gd name="connsiteY3" fmla="*/ 1048264 h 1390062"/>
                      <a:gd name="connsiteX4" fmla="*/ 247569 w 556812"/>
                      <a:gd name="connsiteY4" fmla="*/ 1032547 h 1390062"/>
                      <a:gd name="connsiteX5" fmla="*/ 115438 w 556812"/>
                      <a:gd name="connsiteY5" fmla="*/ 1004257 h 1390062"/>
                      <a:gd name="connsiteX6" fmla="*/ 3252 w 556812"/>
                      <a:gd name="connsiteY6" fmla="*/ 890011 h 1390062"/>
                      <a:gd name="connsiteX7" fmla="*/ 178956 w 556812"/>
                      <a:gd name="connsiteY7" fmla="*/ 629977 h 1390062"/>
                      <a:gd name="connsiteX8" fmla="*/ 264695 w 556812"/>
                      <a:gd name="connsiteY8" fmla="*/ 647320 h 1390062"/>
                      <a:gd name="connsiteX9" fmla="*/ 278352 w 556812"/>
                      <a:gd name="connsiteY9" fmla="*/ 638649 h 1390062"/>
                      <a:gd name="connsiteX10" fmla="*/ 263069 w 556812"/>
                      <a:gd name="connsiteY10" fmla="*/ 533508 h 1390062"/>
                      <a:gd name="connsiteX11" fmla="*/ 262093 w 556812"/>
                      <a:gd name="connsiteY11" fmla="*/ 410591 h 1390062"/>
                      <a:gd name="connsiteX12" fmla="*/ 300789 w 556812"/>
                      <a:gd name="connsiteY12" fmla="*/ 336017 h 1390062"/>
                      <a:gd name="connsiteX13" fmla="*/ 374388 w 556812"/>
                      <a:gd name="connsiteY13" fmla="*/ 222097 h 1390062"/>
                      <a:gd name="connsiteX14" fmla="*/ 520826 w 556812"/>
                      <a:gd name="connsiteY14" fmla="*/ 54955 h 1390062"/>
                      <a:gd name="connsiteX15" fmla="*/ 550092 w 556812"/>
                      <a:gd name="connsiteY15" fmla="*/ 0 h 1390062"/>
                      <a:gd name="connsiteX16" fmla="*/ 556813 w 556812"/>
                      <a:gd name="connsiteY16" fmla="*/ 5203 h 1390062"/>
                      <a:gd name="connsiteX17" fmla="*/ 310870 w 556812"/>
                      <a:gd name="connsiteY17" fmla="*/ 482455 h 1390062"/>
                      <a:gd name="connsiteX18" fmla="*/ 265779 w 556812"/>
                      <a:gd name="connsiteY18" fmla="*/ 445602 h 1390062"/>
                      <a:gd name="connsiteX19" fmla="*/ 307293 w 556812"/>
                      <a:gd name="connsiteY19" fmla="*/ 855651 h 1390062"/>
                      <a:gd name="connsiteX20" fmla="*/ 502074 w 556812"/>
                      <a:gd name="connsiteY20" fmla="*/ 1321088 h 1390062"/>
                      <a:gd name="connsiteX21" fmla="*/ 119774 w 556812"/>
                      <a:gd name="connsiteY21" fmla="*/ 1382438 h 1390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56812" h="1390062">
                        <a:moveTo>
                          <a:pt x="119774" y="1382547"/>
                        </a:moveTo>
                        <a:cubicBezTo>
                          <a:pt x="78151" y="1367264"/>
                          <a:pt x="37395" y="1344284"/>
                          <a:pt x="0" y="1311225"/>
                        </a:cubicBezTo>
                        <a:cubicBezTo>
                          <a:pt x="69696" y="1343742"/>
                          <a:pt x="151316" y="1367805"/>
                          <a:pt x="218628" y="1335830"/>
                        </a:cubicBezTo>
                        <a:cubicBezTo>
                          <a:pt x="305992" y="1294424"/>
                          <a:pt x="368535" y="1132377"/>
                          <a:pt x="304908" y="1048264"/>
                        </a:cubicBezTo>
                        <a:cubicBezTo>
                          <a:pt x="292010" y="1031247"/>
                          <a:pt x="265670" y="1032006"/>
                          <a:pt x="247569" y="1032547"/>
                        </a:cubicBezTo>
                        <a:cubicBezTo>
                          <a:pt x="202911" y="1033740"/>
                          <a:pt x="155869" y="1025177"/>
                          <a:pt x="115438" y="1004257"/>
                        </a:cubicBezTo>
                        <a:cubicBezTo>
                          <a:pt x="63518" y="977484"/>
                          <a:pt x="25797" y="937921"/>
                          <a:pt x="3252" y="890011"/>
                        </a:cubicBezTo>
                        <a:cubicBezTo>
                          <a:pt x="14525" y="829095"/>
                          <a:pt x="147956" y="701083"/>
                          <a:pt x="178956" y="629977"/>
                        </a:cubicBezTo>
                        <a:cubicBezTo>
                          <a:pt x="208439" y="629219"/>
                          <a:pt x="235103" y="633338"/>
                          <a:pt x="264695" y="647320"/>
                        </a:cubicBezTo>
                        <a:cubicBezTo>
                          <a:pt x="270548" y="650139"/>
                          <a:pt x="278135" y="645044"/>
                          <a:pt x="278352" y="638649"/>
                        </a:cubicBezTo>
                        <a:cubicBezTo>
                          <a:pt x="279544" y="602554"/>
                          <a:pt x="271307" y="568519"/>
                          <a:pt x="263069" y="533508"/>
                        </a:cubicBezTo>
                        <a:cubicBezTo>
                          <a:pt x="255806" y="502833"/>
                          <a:pt x="234562" y="433679"/>
                          <a:pt x="262093" y="410591"/>
                        </a:cubicBezTo>
                        <a:cubicBezTo>
                          <a:pt x="284314" y="392056"/>
                          <a:pt x="290492" y="362031"/>
                          <a:pt x="300789" y="336017"/>
                        </a:cubicBezTo>
                        <a:cubicBezTo>
                          <a:pt x="317699" y="292877"/>
                          <a:pt x="342195" y="254831"/>
                          <a:pt x="374388" y="222097"/>
                        </a:cubicBezTo>
                        <a:cubicBezTo>
                          <a:pt x="426416" y="169201"/>
                          <a:pt x="490043" y="125410"/>
                          <a:pt x="520826" y="54955"/>
                        </a:cubicBezTo>
                        <a:cubicBezTo>
                          <a:pt x="529281" y="35878"/>
                          <a:pt x="539795" y="17993"/>
                          <a:pt x="550092" y="0"/>
                        </a:cubicBezTo>
                        <a:cubicBezTo>
                          <a:pt x="551935" y="1951"/>
                          <a:pt x="554103" y="3685"/>
                          <a:pt x="556813" y="5203"/>
                        </a:cubicBezTo>
                        <a:cubicBezTo>
                          <a:pt x="548900" y="186760"/>
                          <a:pt x="257866" y="201177"/>
                          <a:pt x="310870" y="482455"/>
                        </a:cubicBezTo>
                        <a:lnTo>
                          <a:pt x="265779" y="445602"/>
                        </a:lnTo>
                        <a:cubicBezTo>
                          <a:pt x="265779" y="445602"/>
                          <a:pt x="314122" y="775007"/>
                          <a:pt x="307293" y="855651"/>
                        </a:cubicBezTo>
                        <a:cubicBezTo>
                          <a:pt x="301006" y="930116"/>
                          <a:pt x="502074" y="1321088"/>
                          <a:pt x="502074" y="1321088"/>
                        </a:cubicBezTo>
                        <a:cubicBezTo>
                          <a:pt x="502074" y="1321088"/>
                          <a:pt x="323985" y="1417341"/>
                          <a:pt x="119774" y="1382438"/>
                        </a:cubicBezTo>
                        <a:close/>
                      </a:path>
                    </a:pathLst>
                  </a:custGeom>
                  <a:solidFill>
                    <a:srgbClr val="672D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98" name="Freeform: Shape 1797">
                  <a:extLst>
                    <a:ext uri="{FF2B5EF4-FFF2-40B4-BE49-F238E27FC236}">
                      <a16:creationId xmlns:a16="http://schemas.microsoft.com/office/drawing/2014/main" id="{2F314410-1BA9-3161-C9BB-D2F7775F3DF8}"/>
                    </a:ext>
                  </a:extLst>
                </p:cNvPr>
                <p:cNvSpPr/>
                <p:nvPr/>
              </p:nvSpPr>
              <p:spPr>
                <a:xfrm>
                  <a:off x="7073658" y="3903810"/>
                  <a:ext cx="332019" cy="337454"/>
                </a:xfrm>
                <a:custGeom>
                  <a:avLst/>
                  <a:gdLst>
                    <a:gd name="connsiteX0" fmla="*/ 282214 w 332019"/>
                    <a:gd name="connsiteY0" fmla="*/ 16176 h 337454"/>
                    <a:gd name="connsiteX1" fmla="*/ 47544 w 332019"/>
                    <a:gd name="connsiteY1" fmla="*/ 322385 h 337454"/>
                    <a:gd name="connsiteX2" fmla="*/ 282214 w 332019"/>
                    <a:gd name="connsiteY2" fmla="*/ 16176 h 337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2019" h="337454">
                      <a:moveTo>
                        <a:pt x="282214" y="16176"/>
                      </a:moveTo>
                      <a:cubicBezTo>
                        <a:pt x="127213" y="-73789"/>
                        <a:pt x="-99436" y="236972"/>
                        <a:pt x="47544" y="322385"/>
                      </a:cubicBezTo>
                      <a:cubicBezTo>
                        <a:pt x="194524" y="407799"/>
                        <a:pt x="437107" y="106250"/>
                        <a:pt x="282214" y="16176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9" name="Freeform: Shape 1798">
                  <a:extLst>
                    <a:ext uri="{FF2B5EF4-FFF2-40B4-BE49-F238E27FC236}">
                      <a16:creationId xmlns:a16="http://schemas.microsoft.com/office/drawing/2014/main" id="{ADC06681-6380-8C38-C3DF-F3B903CDC12E}"/>
                    </a:ext>
                  </a:extLst>
                </p:cNvPr>
                <p:cNvSpPr/>
                <p:nvPr/>
              </p:nvSpPr>
              <p:spPr>
                <a:xfrm>
                  <a:off x="6119694" y="4328118"/>
                  <a:ext cx="460747" cy="310726"/>
                </a:xfrm>
                <a:custGeom>
                  <a:avLst/>
                  <a:gdLst>
                    <a:gd name="connsiteX0" fmla="*/ 720 w 460747"/>
                    <a:gd name="connsiteY0" fmla="*/ 161580 h 310726"/>
                    <a:gd name="connsiteX1" fmla="*/ 460088 w 460747"/>
                    <a:gd name="connsiteY1" fmla="*/ 148898 h 310726"/>
                    <a:gd name="connsiteX2" fmla="*/ 720 w 460747"/>
                    <a:gd name="connsiteY2" fmla="*/ 161580 h 310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0747" h="310726">
                      <a:moveTo>
                        <a:pt x="720" y="161580"/>
                      </a:moveTo>
                      <a:cubicBezTo>
                        <a:pt x="22182" y="-50761"/>
                        <a:pt x="480466" y="-52604"/>
                        <a:pt x="460088" y="148898"/>
                      </a:cubicBezTo>
                      <a:cubicBezTo>
                        <a:pt x="439818" y="350400"/>
                        <a:pt x="-20633" y="373921"/>
                        <a:pt x="720" y="161580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00" name="Graphic 1426">
                  <a:extLst>
                    <a:ext uri="{FF2B5EF4-FFF2-40B4-BE49-F238E27FC236}">
                      <a16:creationId xmlns:a16="http://schemas.microsoft.com/office/drawing/2014/main" id="{046D3958-9E83-198F-EE50-1DE1083E3A5E}"/>
                    </a:ext>
                  </a:extLst>
                </p:cNvPr>
                <p:cNvGrpSpPr/>
                <p:nvPr/>
              </p:nvGrpSpPr>
              <p:grpSpPr>
                <a:xfrm>
                  <a:off x="6675276" y="4000739"/>
                  <a:ext cx="352739" cy="325389"/>
                  <a:chOff x="6675276" y="4000739"/>
                  <a:chExt cx="352739" cy="325389"/>
                </a:xfrm>
              </p:grpSpPr>
              <p:sp>
                <p:nvSpPr>
                  <p:cNvPr id="1825" name="Freeform: Shape 1824">
                    <a:extLst>
                      <a:ext uri="{FF2B5EF4-FFF2-40B4-BE49-F238E27FC236}">
                        <a16:creationId xmlns:a16="http://schemas.microsoft.com/office/drawing/2014/main" id="{193165B9-0CBA-5374-44DD-082875BF79D9}"/>
                      </a:ext>
                    </a:extLst>
                  </p:cNvPr>
                  <p:cNvSpPr/>
                  <p:nvPr/>
                </p:nvSpPr>
                <p:spPr>
                  <a:xfrm>
                    <a:off x="6675276" y="4000739"/>
                    <a:ext cx="352739" cy="325281"/>
                  </a:xfrm>
                  <a:custGeom>
                    <a:avLst/>
                    <a:gdLst>
                      <a:gd name="connsiteX0" fmla="*/ 127903 w 352739"/>
                      <a:gd name="connsiteY0" fmla="*/ 276076 h 325281"/>
                      <a:gd name="connsiteX1" fmla="*/ 298188 w 352739"/>
                      <a:gd name="connsiteY1" fmla="*/ 306426 h 325281"/>
                      <a:gd name="connsiteX2" fmla="*/ 328538 w 352739"/>
                      <a:gd name="connsiteY2" fmla="*/ 136358 h 325281"/>
                      <a:gd name="connsiteX3" fmla="*/ 0 w 352739"/>
                      <a:gd name="connsiteY3" fmla="*/ 0 h 325281"/>
                      <a:gd name="connsiteX4" fmla="*/ 127903 w 352739"/>
                      <a:gd name="connsiteY4" fmla="*/ 276184 h 325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739" h="325281">
                        <a:moveTo>
                          <a:pt x="127903" y="276076"/>
                        </a:moveTo>
                        <a:cubicBezTo>
                          <a:pt x="180040" y="319107"/>
                          <a:pt x="242799" y="345013"/>
                          <a:pt x="298188" y="306426"/>
                        </a:cubicBezTo>
                        <a:cubicBezTo>
                          <a:pt x="353576" y="267838"/>
                          <a:pt x="372220" y="187736"/>
                          <a:pt x="328538" y="136358"/>
                        </a:cubicBezTo>
                        <a:cubicBezTo>
                          <a:pt x="225240" y="14416"/>
                          <a:pt x="115980" y="108826"/>
                          <a:pt x="0" y="0"/>
                        </a:cubicBezTo>
                        <a:cubicBezTo>
                          <a:pt x="0" y="0"/>
                          <a:pt x="30241" y="195215"/>
                          <a:pt x="127903" y="276184"/>
                        </a:cubicBezTo>
                        <a:close/>
                      </a:path>
                    </a:pathLst>
                  </a:custGeom>
                  <a:solidFill>
                    <a:srgbClr val="F27E8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6" name="Freeform: Shape 1825">
                    <a:extLst>
                      <a:ext uri="{FF2B5EF4-FFF2-40B4-BE49-F238E27FC236}">
                        <a16:creationId xmlns:a16="http://schemas.microsoft.com/office/drawing/2014/main" id="{FB837E66-0C16-9321-8574-53D041B1D7D8}"/>
                      </a:ext>
                    </a:extLst>
                  </p:cNvPr>
                  <p:cNvSpPr/>
                  <p:nvPr/>
                </p:nvSpPr>
                <p:spPr>
                  <a:xfrm>
                    <a:off x="6702699" y="4106855"/>
                    <a:ext cx="325316" cy="219165"/>
                  </a:xfrm>
                  <a:custGeom>
                    <a:avLst/>
                    <a:gdLst>
                      <a:gd name="connsiteX0" fmla="*/ 0 w 325316"/>
                      <a:gd name="connsiteY0" fmla="*/ 2059 h 219165"/>
                      <a:gd name="connsiteX1" fmla="*/ 126928 w 325316"/>
                      <a:gd name="connsiteY1" fmla="*/ 89424 h 219165"/>
                      <a:gd name="connsiteX2" fmla="*/ 257324 w 325316"/>
                      <a:gd name="connsiteY2" fmla="*/ 93976 h 219165"/>
                      <a:gd name="connsiteX3" fmla="*/ 270223 w 325316"/>
                      <a:gd name="connsiteY3" fmla="*/ 0 h 219165"/>
                      <a:gd name="connsiteX4" fmla="*/ 301114 w 325316"/>
                      <a:gd name="connsiteY4" fmla="*/ 30242 h 219165"/>
                      <a:gd name="connsiteX5" fmla="*/ 270765 w 325316"/>
                      <a:gd name="connsiteY5" fmla="*/ 200310 h 219165"/>
                      <a:gd name="connsiteX6" fmla="*/ 100480 w 325316"/>
                      <a:gd name="connsiteY6" fmla="*/ 169960 h 219165"/>
                      <a:gd name="connsiteX7" fmla="*/ 0 w 325316"/>
                      <a:gd name="connsiteY7" fmla="*/ 2059 h 219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5316" h="219165">
                        <a:moveTo>
                          <a:pt x="0" y="2059"/>
                        </a:moveTo>
                        <a:cubicBezTo>
                          <a:pt x="33818" y="38913"/>
                          <a:pt x="81403" y="72623"/>
                          <a:pt x="126928" y="89424"/>
                        </a:cubicBezTo>
                        <a:cubicBezTo>
                          <a:pt x="159879" y="101564"/>
                          <a:pt x="227299" y="126169"/>
                          <a:pt x="257324" y="93976"/>
                        </a:cubicBezTo>
                        <a:cubicBezTo>
                          <a:pt x="283230" y="66228"/>
                          <a:pt x="279219" y="32843"/>
                          <a:pt x="270223" y="0"/>
                        </a:cubicBezTo>
                        <a:cubicBezTo>
                          <a:pt x="280628" y="8346"/>
                          <a:pt x="290817" y="18210"/>
                          <a:pt x="301114" y="30242"/>
                        </a:cubicBezTo>
                        <a:cubicBezTo>
                          <a:pt x="344797" y="81728"/>
                          <a:pt x="326153" y="161722"/>
                          <a:pt x="270765" y="200310"/>
                        </a:cubicBezTo>
                        <a:cubicBezTo>
                          <a:pt x="215376" y="238897"/>
                          <a:pt x="152725" y="212991"/>
                          <a:pt x="100480" y="169960"/>
                        </a:cubicBezTo>
                        <a:cubicBezTo>
                          <a:pt x="51812" y="129529"/>
                          <a:pt x="19944" y="60917"/>
                          <a:pt x="0" y="2059"/>
                        </a:cubicBezTo>
                        <a:close/>
                      </a:path>
                    </a:pathLst>
                  </a:custGeom>
                  <a:solidFill>
                    <a:srgbClr val="F0617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7" name="Freeform: Shape 1826">
                    <a:extLst>
                      <a:ext uri="{FF2B5EF4-FFF2-40B4-BE49-F238E27FC236}">
                        <a16:creationId xmlns:a16="http://schemas.microsoft.com/office/drawing/2014/main" id="{EB96ED4C-7355-4F22-77D0-0B40252A1026}"/>
                      </a:ext>
                    </a:extLst>
                  </p:cNvPr>
                  <p:cNvSpPr/>
                  <p:nvPr/>
                </p:nvSpPr>
                <p:spPr>
                  <a:xfrm>
                    <a:off x="6735867" y="4179478"/>
                    <a:ext cx="292031" cy="146650"/>
                  </a:xfrm>
                  <a:custGeom>
                    <a:avLst/>
                    <a:gdLst>
                      <a:gd name="connsiteX0" fmla="*/ 108 w 292031"/>
                      <a:gd name="connsiteY0" fmla="*/ 8129 h 146650"/>
                      <a:gd name="connsiteX1" fmla="*/ 32843 w 292031"/>
                      <a:gd name="connsiteY1" fmla="*/ 35769 h 146650"/>
                      <a:gd name="connsiteX2" fmla="*/ 172453 w 292031"/>
                      <a:gd name="connsiteY2" fmla="*/ 87473 h 146650"/>
                      <a:gd name="connsiteX3" fmla="*/ 286156 w 292031"/>
                      <a:gd name="connsiteY3" fmla="*/ 6720 h 146650"/>
                      <a:gd name="connsiteX4" fmla="*/ 289191 w 292031"/>
                      <a:gd name="connsiteY4" fmla="*/ 0 h 146650"/>
                      <a:gd name="connsiteX5" fmla="*/ 237488 w 292031"/>
                      <a:gd name="connsiteY5" fmla="*/ 127795 h 146650"/>
                      <a:gd name="connsiteX6" fmla="*/ 67203 w 292031"/>
                      <a:gd name="connsiteY6" fmla="*/ 97445 h 146650"/>
                      <a:gd name="connsiteX7" fmla="*/ 0 w 292031"/>
                      <a:gd name="connsiteY7" fmla="*/ 8238 h 146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92031" h="146650">
                        <a:moveTo>
                          <a:pt x="108" y="8129"/>
                        </a:moveTo>
                        <a:cubicBezTo>
                          <a:pt x="9755" y="18644"/>
                          <a:pt x="20486" y="27965"/>
                          <a:pt x="32843" y="35769"/>
                        </a:cubicBezTo>
                        <a:cubicBezTo>
                          <a:pt x="70563" y="59507"/>
                          <a:pt x="125193" y="94301"/>
                          <a:pt x="172453" y="87473"/>
                        </a:cubicBezTo>
                        <a:cubicBezTo>
                          <a:pt x="218411" y="80752"/>
                          <a:pt x="265128" y="49318"/>
                          <a:pt x="286156" y="6720"/>
                        </a:cubicBezTo>
                        <a:cubicBezTo>
                          <a:pt x="287132" y="4661"/>
                          <a:pt x="288107" y="2276"/>
                          <a:pt x="289191" y="0"/>
                        </a:cubicBezTo>
                        <a:cubicBezTo>
                          <a:pt x="300030" y="46175"/>
                          <a:pt x="279219" y="98745"/>
                          <a:pt x="237488" y="127795"/>
                        </a:cubicBezTo>
                        <a:cubicBezTo>
                          <a:pt x="182100" y="166383"/>
                          <a:pt x="119449" y="140477"/>
                          <a:pt x="67203" y="97445"/>
                        </a:cubicBezTo>
                        <a:cubicBezTo>
                          <a:pt x="39672" y="74574"/>
                          <a:pt x="17668" y="42382"/>
                          <a:pt x="0" y="8238"/>
                        </a:cubicBezTo>
                        <a:close/>
                      </a:path>
                    </a:pathLst>
                  </a:custGeom>
                  <a:solidFill>
                    <a:srgbClr val="EE4A6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01" name="Graphic 1426">
                  <a:extLst>
                    <a:ext uri="{FF2B5EF4-FFF2-40B4-BE49-F238E27FC236}">
                      <a16:creationId xmlns:a16="http://schemas.microsoft.com/office/drawing/2014/main" id="{31490BD1-3AFB-F9C0-C700-E8C1C3371325}"/>
                    </a:ext>
                  </a:extLst>
                </p:cNvPr>
                <p:cNvGrpSpPr/>
                <p:nvPr/>
              </p:nvGrpSpPr>
              <p:grpSpPr>
                <a:xfrm>
                  <a:off x="4781590" y="541132"/>
                  <a:ext cx="2708038" cy="3996908"/>
                  <a:chOff x="4781590" y="541132"/>
                  <a:chExt cx="2708038" cy="3996908"/>
                </a:xfrm>
              </p:grpSpPr>
              <p:sp>
                <p:nvSpPr>
                  <p:cNvPr id="1821" name="Freeform: Shape 1820">
                    <a:extLst>
                      <a:ext uri="{FF2B5EF4-FFF2-40B4-BE49-F238E27FC236}">
                        <a16:creationId xmlns:a16="http://schemas.microsoft.com/office/drawing/2014/main" id="{F59D9796-0C07-C95F-5A1A-6B6ED4DF44D7}"/>
                      </a:ext>
                    </a:extLst>
                  </p:cNvPr>
                  <p:cNvSpPr/>
                  <p:nvPr/>
                </p:nvSpPr>
                <p:spPr>
                  <a:xfrm>
                    <a:off x="4781590" y="861800"/>
                    <a:ext cx="2708038" cy="3667678"/>
                  </a:xfrm>
                  <a:custGeom>
                    <a:avLst/>
                    <a:gdLst>
                      <a:gd name="connsiteX0" fmla="*/ 569563 w 2708038"/>
                      <a:gd name="connsiteY0" fmla="*/ 3667678 h 3667678"/>
                      <a:gd name="connsiteX1" fmla="*/ 241350 w 2708038"/>
                      <a:gd name="connsiteY1" fmla="*/ 3321364 h 3667678"/>
                      <a:gd name="connsiteX2" fmla="*/ 18820 w 2708038"/>
                      <a:gd name="connsiteY2" fmla="*/ 2649872 h 3667678"/>
                      <a:gd name="connsiteX3" fmla="*/ 638284 w 2708038"/>
                      <a:gd name="connsiteY3" fmla="*/ 1475981 h 3667678"/>
                      <a:gd name="connsiteX4" fmla="*/ 1789846 w 2708038"/>
                      <a:gd name="connsiteY4" fmla="*/ 909955 h 3667678"/>
                      <a:gd name="connsiteX5" fmla="*/ 2096705 w 2708038"/>
                      <a:gd name="connsiteY5" fmla="*/ 579033 h 3667678"/>
                      <a:gd name="connsiteX6" fmla="*/ 1880245 w 2708038"/>
                      <a:gd name="connsiteY6" fmla="*/ 0 h 3667678"/>
                      <a:gd name="connsiteX7" fmla="*/ 2609836 w 2708038"/>
                      <a:gd name="connsiteY7" fmla="*/ 815979 h 3667678"/>
                      <a:gd name="connsiteX8" fmla="*/ 2460904 w 2708038"/>
                      <a:gd name="connsiteY8" fmla="*/ 1697427 h 3667678"/>
                      <a:gd name="connsiteX9" fmla="*/ 2708039 w 2708038"/>
                      <a:gd name="connsiteY9" fmla="*/ 2372821 h 3667678"/>
                      <a:gd name="connsiteX10" fmla="*/ 569671 w 2708038"/>
                      <a:gd name="connsiteY10" fmla="*/ 3667570 h 3667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08038" h="3667678">
                        <a:moveTo>
                          <a:pt x="569563" y="3667678"/>
                        </a:moveTo>
                        <a:cubicBezTo>
                          <a:pt x="569563" y="3667678"/>
                          <a:pt x="404156" y="3645675"/>
                          <a:pt x="241350" y="3321364"/>
                        </a:cubicBezTo>
                        <a:cubicBezTo>
                          <a:pt x="239833" y="3318438"/>
                          <a:pt x="60335" y="2883025"/>
                          <a:pt x="18820" y="2649872"/>
                        </a:cubicBezTo>
                        <a:cubicBezTo>
                          <a:pt x="-68761" y="2159071"/>
                          <a:pt x="151276" y="1606811"/>
                          <a:pt x="638284" y="1475981"/>
                        </a:cubicBezTo>
                        <a:cubicBezTo>
                          <a:pt x="1349122" y="1284777"/>
                          <a:pt x="1250593" y="944966"/>
                          <a:pt x="1789846" y="909955"/>
                        </a:cubicBezTo>
                        <a:cubicBezTo>
                          <a:pt x="1953844" y="899333"/>
                          <a:pt x="2437383" y="876896"/>
                          <a:pt x="2096705" y="579033"/>
                        </a:cubicBezTo>
                        <a:cubicBezTo>
                          <a:pt x="1934767" y="437364"/>
                          <a:pt x="1880245" y="0"/>
                          <a:pt x="1880245" y="0"/>
                        </a:cubicBezTo>
                        <a:cubicBezTo>
                          <a:pt x="2180167" y="513564"/>
                          <a:pt x="2431096" y="428909"/>
                          <a:pt x="2609836" y="815979"/>
                        </a:cubicBezTo>
                        <a:cubicBezTo>
                          <a:pt x="2823694" y="1279140"/>
                          <a:pt x="2388390" y="1517821"/>
                          <a:pt x="2460904" y="1697427"/>
                        </a:cubicBezTo>
                        <a:cubicBezTo>
                          <a:pt x="2605175" y="2054147"/>
                          <a:pt x="2708039" y="2372821"/>
                          <a:pt x="2708039" y="2372821"/>
                        </a:cubicBezTo>
                        <a:cubicBezTo>
                          <a:pt x="1631051" y="2105525"/>
                          <a:pt x="1013430" y="2798695"/>
                          <a:pt x="569671" y="3667570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" name="Freeform: Shape 1821">
                    <a:extLst>
                      <a:ext uri="{FF2B5EF4-FFF2-40B4-BE49-F238E27FC236}">
                        <a16:creationId xmlns:a16="http://schemas.microsoft.com/office/drawing/2014/main" id="{59A53BA7-2D68-DF24-F6C0-1AE2CCE4963B}"/>
                      </a:ext>
                    </a:extLst>
                  </p:cNvPr>
                  <p:cNvSpPr/>
                  <p:nvPr/>
                </p:nvSpPr>
                <p:spPr>
                  <a:xfrm>
                    <a:off x="5014090" y="2603330"/>
                    <a:ext cx="2475321" cy="1934710"/>
                  </a:xfrm>
                  <a:custGeom>
                    <a:avLst/>
                    <a:gdLst>
                      <a:gd name="connsiteX0" fmla="*/ 361450 w 2475321"/>
                      <a:gd name="connsiteY0" fmla="*/ 1934602 h 1934710"/>
                      <a:gd name="connsiteX1" fmla="*/ 8849 w 2475321"/>
                      <a:gd name="connsiteY1" fmla="*/ 1579833 h 1934710"/>
                      <a:gd name="connsiteX2" fmla="*/ 1680262 w 2475321"/>
                      <a:gd name="connsiteY2" fmla="*/ 30362 h 1934710"/>
                      <a:gd name="connsiteX3" fmla="*/ 2475322 w 2475321"/>
                      <a:gd name="connsiteY3" fmla="*/ 631398 h 1934710"/>
                      <a:gd name="connsiteX4" fmla="*/ 361450 w 2475321"/>
                      <a:gd name="connsiteY4" fmla="*/ 1934710 h 1934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5321" h="1934710">
                        <a:moveTo>
                          <a:pt x="361450" y="1934602"/>
                        </a:moveTo>
                        <a:cubicBezTo>
                          <a:pt x="340205" y="1907612"/>
                          <a:pt x="205799" y="1955738"/>
                          <a:pt x="8849" y="1579833"/>
                        </a:cubicBezTo>
                        <a:cubicBezTo>
                          <a:pt x="-71903" y="1425590"/>
                          <a:pt x="393318" y="388382"/>
                          <a:pt x="1680262" y="30362"/>
                        </a:cubicBezTo>
                        <a:cubicBezTo>
                          <a:pt x="2375709" y="-163119"/>
                          <a:pt x="2475322" y="631398"/>
                          <a:pt x="2475322" y="631398"/>
                        </a:cubicBezTo>
                        <a:cubicBezTo>
                          <a:pt x="1017333" y="327683"/>
                          <a:pt x="361775" y="1930049"/>
                          <a:pt x="361450" y="1934710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3" name="Freeform: Shape 1822">
                    <a:extLst>
                      <a:ext uri="{FF2B5EF4-FFF2-40B4-BE49-F238E27FC236}">
                        <a16:creationId xmlns:a16="http://schemas.microsoft.com/office/drawing/2014/main" id="{0C0E2330-E517-7DA9-4A62-D095DC480E26}"/>
                      </a:ext>
                    </a:extLst>
                  </p:cNvPr>
                  <p:cNvSpPr/>
                  <p:nvPr/>
                </p:nvSpPr>
                <p:spPr>
                  <a:xfrm>
                    <a:off x="6323499" y="541132"/>
                    <a:ext cx="670545" cy="668902"/>
                  </a:xfrm>
                  <a:custGeom>
                    <a:avLst/>
                    <a:gdLst>
                      <a:gd name="connsiteX0" fmla="*/ 169026 w 670545"/>
                      <a:gd name="connsiteY0" fmla="*/ 642594 h 668902"/>
                      <a:gd name="connsiteX1" fmla="*/ 31476 w 670545"/>
                      <a:gd name="connsiteY1" fmla="*/ 339420 h 668902"/>
                      <a:gd name="connsiteX2" fmla="*/ 94344 w 670545"/>
                      <a:gd name="connsiteY2" fmla="*/ 100306 h 668902"/>
                      <a:gd name="connsiteX3" fmla="*/ 551435 w 670545"/>
                      <a:gd name="connsiteY3" fmla="*/ 97596 h 668902"/>
                      <a:gd name="connsiteX4" fmla="*/ 576365 w 670545"/>
                      <a:gd name="connsiteY4" fmla="*/ 493662 h 668902"/>
                      <a:gd name="connsiteX5" fmla="*/ 426567 w 670545"/>
                      <a:gd name="connsiteY5" fmla="*/ 577667 h 668902"/>
                      <a:gd name="connsiteX6" fmla="*/ 169026 w 670545"/>
                      <a:gd name="connsiteY6" fmla="*/ 642594 h 668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0545" h="668902">
                        <a:moveTo>
                          <a:pt x="169026" y="642594"/>
                        </a:moveTo>
                        <a:cubicBezTo>
                          <a:pt x="57382" y="597069"/>
                          <a:pt x="-56864" y="468407"/>
                          <a:pt x="31476" y="339420"/>
                        </a:cubicBezTo>
                        <a:cubicBezTo>
                          <a:pt x="64644" y="290968"/>
                          <a:pt x="26057" y="212709"/>
                          <a:pt x="94344" y="100306"/>
                        </a:cubicBezTo>
                        <a:cubicBezTo>
                          <a:pt x="208265" y="-87322"/>
                          <a:pt x="485641" y="34078"/>
                          <a:pt x="551435" y="97596"/>
                        </a:cubicBezTo>
                        <a:cubicBezTo>
                          <a:pt x="700800" y="241650"/>
                          <a:pt x="710339" y="402721"/>
                          <a:pt x="576365" y="493662"/>
                        </a:cubicBezTo>
                        <a:cubicBezTo>
                          <a:pt x="528998" y="525855"/>
                          <a:pt x="456592" y="509596"/>
                          <a:pt x="426567" y="577667"/>
                        </a:cubicBezTo>
                        <a:cubicBezTo>
                          <a:pt x="370745" y="704052"/>
                          <a:pt x="239807" y="671209"/>
                          <a:pt x="169026" y="642594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4" name="Freeform: Shape 1823">
                    <a:extLst>
                      <a:ext uri="{FF2B5EF4-FFF2-40B4-BE49-F238E27FC236}">
                        <a16:creationId xmlns:a16="http://schemas.microsoft.com/office/drawing/2014/main" id="{62DD89FF-37A7-8B6D-3706-BB80D0A4E86D}"/>
                      </a:ext>
                    </a:extLst>
                  </p:cNvPr>
                  <p:cNvSpPr/>
                  <p:nvPr/>
                </p:nvSpPr>
                <p:spPr>
                  <a:xfrm>
                    <a:off x="6323552" y="541132"/>
                    <a:ext cx="670336" cy="500599"/>
                  </a:xfrm>
                  <a:custGeom>
                    <a:avLst/>
                    <a:gdLst>
                      <a:gd name="connsiteX0" fmla="*/ 650779 w 670336"/>
                      <a:gd name="connsiteY0" fmla="*/ 388955 h 500599"/>
                      <a:gd name="connsiteX1" fmla="*/ 466945 w 670336"/>
                      <a:gd name="connsiteY1" fmla="*/ 175530 h 500599"/>
                      <a:gd name="connsiteX2" fmla="*/ 183390 w 670336"/>
                      <a:gd name="connsiteY2" fmla="*/ 185611 h 500599"/>
                      <a:gd name="connsiteX3" fmla="*/ 143502 w 670336"/>
                      <a:gd name="connsiteY3" fmla="*/ 292269 h 500599"/>
                      <a:gd name="connsiteX4" fmla="*/ 58739 w 670336"/>
                      <a:gd name="connsiteY4" fmla="*/ 372371 h 500599"/>
                      <a:gd name="connsiteX5" fmla="*/ 14298 w 670336"/>
                      <a:gd name="connsiteY5" fmla="*/ 500599 h 500599"/>
                      <a:gd name="connsiteX6" fmla="*/ 31532 w 670336"/>
                      <a:gd name="connsiteY6" fmla="*/ 339420 h 500599"/>
                      <a:gd name="connsiteX7" fmla="*/ 94400 w 670336"/>
                      <a:gd name="connsiteY7" fmla="*/ 100306 h 500599"/>
                      <a:gd name="connsiteX8" fmla="*/ 551491 w 670336"/>
                      <a:gd name="connsiteY8" fmla="*/ 97596 h 500599"/>
                      <a:gd name="connsiteX9" fmla="*/ 652622 w 670336"/>
                      <a:gd name="connsiteY9" fmla="*/ 407924 h 500599"/>
                      <a:gd name="connsiteX10" fmla="*/ 650996 w 670336"/>
                      <a:gd name="connsiteY10" fmla="*/ 388847 h 500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70336" h="500599">
                        <a:moveTo>
                          <a:pt x="650779" y="388955"/>
                        </a:moveTo>
                        <a:cubicBezTo>
                          <a:pt x="638639" y="279479"/>
                          <a:pt x="567317" y="212492"/>
                          <a:pt x="466945" y="175530"/>
                        </a:cubicBezTo>
                        <a:cubicBezTo>
                          <a:pt x="393889" y="148540"/>
                          <a:pt x="229240" y="85456"/>
                          <a:pt x="183390" y="185611"/>
                        </a:cubicBezTo>
                        <a:cubicBezTo>
                          <a:pt x="167023" y="221272"/>
                          <a:pt x="170167" y="259751"/>
                          <a:pt x="143502" y="292269"/>
                        </a:cubicBezTo>
                        <a:cubicBezTo>
                          <a:pt x="118680" y="322510"/>
                          <a:pt x="85729" y="344297"/>
                          <a:pt x="58739" y="372371"/>
                        </a:cubicBezTo>
                        <a:cubicBezTo>
                          <a:pt x="23728" y="408683"/>
                          <a:pt x="12455" y="453991"/>
                          <a:pt x="14298" y="500599"/>
                        </a:cubicBezTo>
                        <a:cubicBezTo>
                          <a:pt x="-7055" y="451389"/>
                          <a:pt x="-6947" y="395459"/>
                          <a:pt x="31532" y="339420"/>
                        </a:cubicBezTo>
                        <a:cubicBezTo>
                          <a:pt x="64700" y="290968"/>
                          <a:pt x="26113" y="212709"/>
                          <a:pt x="94400" y="100306"/>
                        </a:cubicBezTo>
                        <a:cubicBezTo>
                          <a:pt x="208321" y="-87322"/>
                          <a:pt x="485697" y="34078"/>
                          <a:pt x="551491" y="97596"/>
                        </a:cubicBezTo>
                        <a:cubicBezTo>
                          <a:pt x="661076" y="203387"/>
                          <a:pt x="695112" y="318283"/>
                          <a:pt x="652622" y="407924"/>
                        </a:cubicBezTo>
                        <a:cubicBezTo>
                          <a:pt x="652188" y="401637"/>
                          <a:pt x="651863" y="395133"/>
                          <a:pt x="650996" y="388847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02" name="Graphic 1426">
                  <a:extLst>
                    <a:ext uri="{FF2B5EF4-FFF2-40B4-BE49-F238E27FC236}">
                      <a16:creationId xmlns:a16="http://schemas.microsoft.com/office/drawing/2014/main" id="{0F2B785C-CD2A-AC59-94C3-DC1AC06C33E9}"/>
                    </a:ext>
                  </a:extLst>
                </p:cNvPr>
                <p:cNvGrpSpPr/>
                <p:nvPr/>
              </p:nvGrpSpPr>
              <p:grpSpPr>
                <a:xfrm>
                  <a:off x="6665412" y="4253619"/>
                  <a:ext cx="502565" cy="359657"/>
                  <a:chOff x="6665412" y="4253619"/>
                  <a:chExt cx="502565" cy="359657"/>
                </a:xfrm>
              </p:grpSpPr>
              <p:sp>
                <p:nvSpPr>
                  <p:cNvPr id="1819" name="Freeform: Shape 1818">
                    <a:extLst>
                      <a:ext uri="{FF2B5EF4-FFF2-40B4-BE49-F238E27FC236}">
                        <a16:creationId xmlns:a16="http://schemas.microsoft.com/office/drawing/2014/main" id="{426B4080-5053-79FB-C8AF-ECB0F6A71FA6}"/>
                      </a:ext>
                    </a:extLst>
                  </p:cNvPr>
                  <p:cNvSpPr/>
                  <p:nvPr/>
                </p:nvSpPr>
                <p:spPr>
                  <a:xfrm>
                    <a:off x="6665412" y="4253619"/>
                    <a:ext cx="502565" cy="359577"/>
                  </a:xfrm>
                  <a:custGeom>
                    <a:avLst/>
                    <a:gdLst>
                      <a:gd name="connsiteX0" fmla="*/ 488742 w 502565"/>
                      <a:gd name="connsiteY0" fmla="*/ 0 h 359577"/>
                      <a:gd name="connsiteX1" fmla="*/ 345230 w 502565"/>
                      <a:gd name="connsiteY1" fmla="*/ 330597 h 359577"/>
                      <a:gd name="connsiteX2" fmla="*/ 0 w 502565"/>
                      <a:gd name="connsiteY2" fmla="*/ 226649 h 359577"/>
                      <a:gd name="connsiteX3" fmla="*/ 488742 w 502565"/>
                      <a:gd name="connsiteY3" fmla="*/ 0 h 35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2565" h="359577">
                        <a:moveTo>
                          <a:pt x="488742" y="0"/>
                        </a:moveTo>
                        <a:cubicBezTo>
                          <a:pt x="488742" y="0"/>
                          <a:pt x="568411" y="227082"/>
                          <a:pt x="345230" y="330597"/>
                        </a:cubicBezTo>
                        <a:cubicBezTo>
                          <a:pt x="121942" y="434220"/>
                          <a:pt x="0" y="226649"/>
                          <a:pt x="0" y="226649"/>
                        </a:cubicBezTo>
                        <a:lnTo>
                          <a:pt x="488742" y="0"/>
                        </a:lnTo>
                        <a:close/>
                      </a:path>
                    </a:pathLst>
                  </a:custGeom>
                  <a:solidFill>
                    <a:srgbClr val="55111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0" name="Freeform: Shape 1819">
                    <a:extLst>
                      <a:ext uri="{FF2B5EF4-FFF2-40B4-BE49-F238E27FC236}">
                        <a16:creationId xmlns:a16="http://schemas.microsoft.com/office/drawing/2014/main" id="{4F543902-EDB6-1964-242A-6C936F5F0AFE}"/>
                      </a:ext>
                    </a:extLst>
                  </p:cNvPr>
                  <p:cNvSpPr/>
                  <p:nvPr/>
                </p:nvSpPr>
                <p:spPr>
                  <a:xfrm>
                    <a:off x="6804696" y="4519921"/>
                    <a:ext cx="261442" cy="93355"/>
                  </a:xfrm>
                  <a:custGeom>
                    <a:avLst/>
                    <a:gdLst>
                      <a:gd name="connsiteX0" fmla="*/ 123026 w 261442"/>
                      <a:gd name="connsiteY0" fmla="*/ 3595 h 93355"/>
                      <a:gd name="connsiteX1" fmla="*/ 261443 w 261442"/>
                      <a:gd name="connsiteY1" fmla="*/ 31885 h 93355"/>
                      <a:gd name="connsiteX2" fmla="*/ 205837 w 261442"/>
                      <a:gd name="connsiteY2" fmla="*/ 64403 h 93355"/>
                      <a:gd name="connsiteX3" fmla="*/ 0 w 261442"/>
                      <a:gd name="connsiteY3" fmla="*/ 77518 h 93355"/>
                      <a:gd name="connsiteX4" fmla="*/ 123026 w 261442"/>
                      <a:gd name="connsiteY4" fmla="*/ 3595 h 93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42" h="93355">
                        <a:moveTo>
                          <a:pt x="123026" y="3595"/>
                        </a:moveTo>
                        <a:cubicBezTo>
                          <a:pt x="160638" y="-3017"/>
                          <a:pt x="235754" y="-3993"/>
                          <a:pt x="261443" y="31885"/>
                        </a:cubicBezTo>
                        <a:cubicBezTo>
                          <a:pt x="245401" y="43592"/>
                          <a:pt x="226974" y="54647"/>
                          <a:pt x="205837" y="64403"/>
                        </a:cubicBezTo>
                        <a:cubicBezTo>
                          <a:pt x="122917" y="102882"/>
                          <a:pt x="53980" y="98438"/>
                          <a:pt x="0" y="77518"/>
                        </a:cubicBezTo>
                        <a:cubicBezTo>
                          <a:pt x="32735" y="41098"/>
                          <a:pt x="73382" y="12266"/>
                          <a:pt x="123026" y="3595"/>
                        </a:cubicBezTo>
                        <a:close/>
                      </a:path>
                    </a:pathLst>
                  </a:custGeom>
                  <a:solidFill>
                    <a:srgbClr val="F05E65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03" name="Graphic 1426">
                  <a:extLst>
                    <a:ext uri="{FF2B5EF4-FFF2-40B4-BE49-F238E27FC236}">
                      <a16:creationId xmlns:a16="http://schemas.microsoft.com/office/drawing/2014/main" id="{00480B04-CE4A-EAEA-E18E-F2AB5B174FAA}"/>
                    </a:ext>
                  </a:extLst>
                </p:cNvPr>
                <p:cNvGrpSpPr/>
                <p:nvPr/>
              </p:nvGrpSpPr>
              <p:grpSpPr>
                <a:xfrm>
                  <a:off x="6220894" y="3736596"/>
                  <a:ext cx="941107" cy="570656"/>
                  <a:chOff x="6220894" y="3736596"/>
                  <a:chExt cx="941107" cy="570656"/>
                </a:xfrm>
                <a:noFill/>
              </p:grpSpPr>
              <p:sp>
                <p:nvSpPr>
                  <p:cNvPr id="1815" name="Freeform: Shape 1814">
                    <a:extLst>
                      <a:ext uri="{FF2B5EF4-FFF2-40B4-BE49-F238E27FC236}">
                        <a16:creationId xmlns:a16="http://schemas.microsoft.com/office/drawing/2014/main" id="{879BA05E-0204-3EA8-77A7-167E7838605E}"/>
                      </a:ext>
                    </a:extLst>
                  </p:cNvPr>
                  <p:cNvSpPr/>
                  <p:nvPr/>
                </p:nvSpPr>
                <p:spPr>
                  <a:xfrm>
                    <a:off x="7047062" y="3871969"/>
                    <a:ext cx="114939" cy="85700"/>
                  </a:xfrm>
                  <a:custGeom>
                    <a:avLst/>
                    <a:gdLst>
                      <a:gd name="connsiteX0" fmla="*/ 0 w 114939"/>
                      <a:gd name="connsiteY0" fmla="*/ 50836 h 85700"/>
                      <a:gd name="connsiteX1" fmla="*/ 79994 w 114939"/>
                      <a:gd name="connsiteY1" fmla="*/ 80102 h 85700"/>
                      <a:gd name="connsiteX2" fmla="*/ 109260 w 114939"/>
                      <a:gd name="connsiteY2" fmla="*/ 0 h 85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4939" h="85700">
                        <a:moveTo>
                          <a:pt x="0" y="50836"/>
                        </a:moveTo>
                        <a:cubicBezTo>
                          <a:pt x="13983" y="80969"/>
                          <a:pt x="49752" y="94085"/>
                          <a:pt x="79994" y="80102"/>
                        </a:cubicBezTo>
                        <a:cubicBezTo>
                          <a:pt x="110344" y="66011"/>
                          <a:pt x="123351" y="30133"/>
                          <a:pt x="109260" y="0"/>
                        </a:cubicBezTo>
                      </a:path>
                    </a:pathLst>
                  </a:custGeom>
                  <a:noFill/>
                  <a:ln w="41720" cap="rnd">
                    <a:solidFill>
                      <a:srgbClr val="4A1319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6" name="Freeform: Shape 1815">
                    <a:extLst>
                      <a:ext uri="{FF2B5EF4-FFF2-40B4-BE49-F238E27FC236}">
                        <a16:creationId xmlns:a16="http://schemas.microsoft.com/office/drawing/2014/main" id="{8E5AE56E-359F-CBE0-E7DC-AA8474FB7879}"/>
                      </a:ext>
                    </a:extLst>
                  </p:cNvPr>
                  <p:cNvSpPr/>
                  <p:nvPr/>
                </p:nvSpPr>
                <p:spPr>
                  <a:xfrm>
                    <a:off x="6293517" y="4221643"/>
                    <a:ext cx="114946" cy="85609"/>
                  </a:xfrm>
                  <a:custGeom>
                    <a:avLst/>
                    <a:gdLst>
                      <a:gd name="connsiteX0" fmla="*/ 109368 w 114946"/>
                      <a:gd name="connsiteY0" fmla="*/ 0 h 85609"/>
                      <a:gd name="connsiteX1" fmla="*/ 79994 w 114946"/>
                      <a:gd name="connsiteY1" fmla="*/ 79994 h 85609"/>
                      <a:gd name="connsiteX2" fmla="*/ 0 w 114946"/>
                      <a:gd name="connsiteY2" fmla="*/ 50728 h 85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4946" h="85609">
                        <a:moveTo>
                          <a:pt x="109368" y="0"/>
                        </a:moveTo>
                        <a:cubicBezTo>
                          <a:pt x="123351" y="30133"/>
                          <a:pt x="110127" y="66011"/>
                          <a:pt x="79994" y="79994"/>
                        </a:cubicBezTo>
                        <a:cubicBezTo>
                          <a:pt x="49860" y="93976"/>
                          <a:pt x="13983" y="80969"/>
                          <a:pt x="0" y="50728"/>
                        </a:cubicBezTo>
                      </a:path>
                    </a:pathLst>
                  </a:custGeom>
                  <a:noFill/>
                  <a:ln w="41720" cap="rnd">
                    <a:solidFill>
                      <a:srgbClr val="4A1319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7" name="Freeform: Shape 1816">
                    <a:extLst>
                      <a:ext uri="{FF2B5EF4-FFF2-40B4-BE49-F238E27FC236}">
                        <a16:creationId xmlns:a16="http://schemas.microsoft.com/office/drawing/2014/main" id="{578EEF1E-8215-6259-2545-61C87B88BC61}"/>
                      </a:ext>
                    </a:extLst>
                  </p:cNvPr>
                  <p:cNvSpPr/>
                  <p:nvPr/>
                </p:nvSpPr>
                <p:spPr>
                  <a:xfrm>
                    <a:off x="7000670" y="3736596"/>
                    <a:ext cx="126277" cy="40854"/>
                  </a:xfrm>
                  <a:custGeom>
                    <a:avLst/>
                    <a:gdLst>
                      <a:gd name="connsiteX0" fmla="*/ 126277 w 126277"/>
                      <a:gd name="connsiteY0" fmla="*/ 8662 h 40854"/>
                      <a:gd name="connsiteX1" fmla="*/ 0 w 126277"/>
                      <a:gd name="connsiteY1" fmla="*/ 40854 h 40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6277" h="40854">
                        <a:moveTo>
                          <a:pt x="126277" y="8662"/>
                        </a:moveTo>
                        <a:cubicBezTo>
                          <a:pt x="126277" y="8662"/>
                          <a:pt x="53221" y="-25157"/>
                          <a:pt x="0" y="40854"/>
                        </a:cubicBezTo>
                      </a:path>
                    </a:pathLst>
                  </a:custGeom>
                  <a:noFill/>
                  <a:ln w="68811" cap="rnd">
                    <a:solidFill>
                      <a:srgbClr val="96472B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8" name="Freeform: Shape 1817">
                    <a:extLst>
                      <a:ext uri="{FF2B5EF4-FFF2-40B4-BE49-F238E27FC236}">
                        <a16:creationId xmlns:a16="http://schemas.microsoft.com/office/drawing/2014/main" id="{59B86D96-3391-B306-6BDD-B121354AD5FE}"/>
                      </a:ext>
                    </a:extLst>
                  </p:cNvPr>
                  <p:cNvSpPr/>
                  <p:nvPr/>
                </p:nvSpPr>
                <p:spPr>
                  <a:xfrm>
                    <a:off x="6220894" y="4089910"/>
                    <a:ext cx="106116" cy="75694"/>
                  </a:xfrm>
                  <a:custGeom>
                    <a:avLst/>
                    <a:gdLst>
                      <a:gd name="connsiteX0" fmla="*/ 0 w 106116"/>
                      <a:gd name="connsiteY0" fmla="*/ 75694 h 75694"/>
                      <a:gd name="connsiteX1" fmla="*/ 106116 w 106116"/>
                      <a:gd name="connsiteY1" fmla="*/ 36 h 75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6116" h="75694">
                        <a:moveTo>
                          <a:pt x="0" y="75694"/>
                        </a:moveTo>
                        <a:cubicBezTo>
                          <a:pt x="0" y="75694"/>
                          <a:pt x="21245" y="-1915"/>
                          <a:pt x="106116" y="36"/>
                        </a:cubicBezTo>
                      </a:path>
                    </a:pathLst>
                  </a:custGeom>
                  <a:noFill/>
                  <a:ln w="68811" cap="rnd">
                    <a:solidFill>
                      <a:srgbClr val="96472B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04" name="Graphic 1426">
                  <a:extLst>
                    <a:ext uri="{FF2B5EF4-FFF2-40B4-BE49-F238E27FC236}">
                      <a16:creationId xmlns:a16="http://schemas.microsoft.com/office/drawing/2014/main" id="{12468CFB-DCA4-F940-D168-F26ED2B47C67}"/>
                    </a:ext>
                  </a:extLst>
                </p:cNvPr>
                <p:cNvGrpSpPr/>
                <p:nvPr/>
              </p:nvGrpSpPr>
              <p:grpSpPr>
                <a:xfrm>
                  <a:off x="4968093" y="2675423"/>
                  <a:ext cx="2627866" cy="2010139"/>
                  <a:chOff x="4968093" y="2675423"/>
                  <a:chExt cx="2627866" cy="2010139"/>
                </a:xfrm>
              </p:grpSpPr>
              <p:grpSp>
                <p:nvGrpSpPr>
                  <p:cNvPr id="1805" name="Graphic 1426">
                    <a:extLst>
                      <a:ext uri="{FF2B5EF4-FFF2-40B4-BE49-F238E27FC236}">
                        <a16:creationId xmlns:a16="http://schemas.microsoft.com/office/drawing/2014/main" id="{95BA6316-CCF0-7756-269B-75185C57416F}"/>
                      </a:ext>
                    </a:extLst>
                  </p:cNvPr>
                  <p:cNvGrpSpPr/>
                  <p:nvPr/>
                </p:nvGrpSpPr>
                <p:grpSpPr>
                  <a:xfrm>
                    <a:off x="4968093" y="2675423"/>
                    <a:ext cx="2577200" cy="2010139"/>
                    <a:chOff x="4968093" y="2675423"/>
                    <a:chExt cx="2577200" cy="2010139"/>
                  </a:xfrm>
                </p:grpSpPr>
                <p:sp>
                  <p:nvSpPr>
                    <p:cNvPr id="1813" name="Freeform: Shape 1812">
                      <a:extLst>
                        <a:ext uri="{FF2B5EF4-FFF2-40B4-BE49-F238E27FC236}">
                          <a16:creationId xmlns:a16="http://schemas.microsoft.com/office/drawing/2014/main" id="{60F6A707-0126-A253-2E14-FFE6D8E63A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8093" y="2675423"/>
                      <a:ext cx="2576875" cy="2009705"/>
                    </a:xfrm>
                    <a:custGeom>
                      <a:avLst/>
                      <a:gdLst>
                        <a:gd name="connsiteX0" fmla="*/ 325 w 2576875"/>
                        <a:gd name="connsiteY0" fmla="*/ 1614073 h 2009705"/>
                        <a:gd name="connsiteX1" fmla="*/ 258516 w 2576875"/>
                        <a:gd name="connsiteY1" fmla="*/ 1586433 h 2009705"/>
                        <a:gd name="connsiteX2" fmla="*/ 81836 w 2576875"/>
                        <a:gd name="connsiteY2" fmla="*/ 1351655 h 2009705"/>
                        <a:gd name="connsiteX3" fmla="*/ 316506 w 2576875"/>
                        <a:gd name="connsiteY3" fmla="*/ 1228846 h 2009705"/>
                        <a:gd name="connsiteX4" fmla="*/ 350000 w 2576875"/>
                        <a:gd name="connsiteY4" fmla="*/ 1231881 h 2009705"/>
                        <a:gd name="connsiteX5" fmla="*/ 284205 w 2576875"/>
                        <a:gd name="connsiteY5" fmla="*/ 1029512 h 2009705"/>
                        <a:gd name="connsiteX6" fmla="*/ 544564 w 2576875"/>
                        <a:gd name="connsiteY6" fmla="*/ 973040 h 2009705"/>
                        <a:gd name="connsiteX7" fmla="*/ 596809 w 2576875"/>
                        <a:gd name="connsiteY7" fmla="*/ 992767 h 2009705"/>
                        <a:gd name="connsiteX8" fmla="*/ 532749 w 2576875"/>
                        <a:gd name="connsiteY8" fmla="*/ 745199 h 2009705"/>
                        <a:gd name="connsiteX9" fmla="*/ 799720 w 2576875"/>
                        <a:gd name="connsiteY9" fmla="*/ 721461 h 2009705"/>
                        <a:gd name="connsiteX10" fmla="*/ 806874 w 2576875"/>
                        <a:gd name="connsiteY10" fmla="*/ 724387 h 2009705"/>
                        <a:gd name="connsiteX11" fmla="*/ 779126 w 2576875"/>
                        <a:gd name="connsiteY11" fmla="*/ 548900 h 2009705"/>
                        <a:gd name="connsiteX12" fmla="*/ 1046096 w 2576875"/>
                        <a:gd name="connsiteY12" fmla="*/ 525162 h 2009705"/>
                        <a:gd name="connsiteX13" fmla="*/ 1052383 w 2576875"/>
                        <a:gd name="connsiteY13" fmla="*/ 527655 h 2009705"/>
                        <a:gd name="connsiteX14" fmla="*/ 1112649 w 2576875"/>
                        <a:gd name="connsiteY14" fmla="*/ 299380 h 2009705"/>
                        <a:gd name="connsiteX15" fmla="*/ 1326725 w 2576875"/>
                        <a:gd name="connsiteY15" fmla="*/ 381217 h 2009705"/>
                        <a:gd name="connsiteX16" fmla="*/ 1326400 w 2576875"/>
                        <a:gd name="connsiteY16" fmla="*/ 370377 h 2009705"/>
                        <a:gd name="connsiteX17" fmla="*/ 1441946 w 2576875"/>
                        <a:gd name="connsiteY17" fmla="*/ 126711 h 2009705"/>
                        <a:gd name="connsiteX18" fmla="*/ 1625021 w 2576875"/>
                        <a:gd name="connsiteY18" fmla="*/ 244750 h 2009705"/>
                        <a:gd name="connsiteX19" fmla="*/ 1630115 w 2576875"/>
                        <a:gd name="connsiteY19" fmla="*/ 217761 h 2009705"/>
                        <a:gd name="connsiteX20" fmla="*/ 1797907 w 2576875"/>
                        <a:gd name="connsiteY20" fmla="*/ 10514 h 2009705"/>
                        <a:gd name="connsiteX21" fmla="*/ 1944345 w 2576875"/>
                        <a:gd name="connsiteY21" fmla="*/ 152617 h 2009705"/>
                        <a:gd name="connsiteX22" fmla="*/ 2158421 w 2576875"/>
                        <a:gd name="connsiteY22" fmla="*/ 0 h 2009705"/>
                        <a:gd name="connsiteX23" fmla="*/ 2288709 w 2576875"/>
                        <a:gd name="connsiteY23" fmla="*/ 263394 h 2009705"/>
                        <a:gd name="connsiteX24" fmla="*/ 2560232 w 2576875"/>
                        <a:gd name="connsiteY24" fmla="*/ 177764 h 2009705"/>
                        <a:gd name="connsiteX25" fmla="*/ 2559040 w 2576875"/>
                        <a:gd name="connsiteY25" fmla="*/ 559631 h 2009705"/>
                        <a:gd name="connsiteX26" fmla="*/ 2559040 w 2576875"/>
                        <a:gd name="connsiteY26" fmla="*/ 559631 h 2009705"/>
                        <a:gd name="connsiteX27" fmla="*/ 2467556 w 2576875"/>
                        <a:gd name="connsiteY27" fmla="*/ 628026 h 2009705"/>
                        <a:gd name="connsiteX28" fmla="*/ 1250525 w 2576875"/>
                        <a:gd name="connsiteY28" fmla="*/ 873861 h 2009705"/>
                        <a:gd name="connsiteX29" fmla="*/ 483106 w 2576875"/>
                        <a:gd name="connsiteY29" fmla="*/ 2009706 h 2009705"/>
                        <a:gd name="connsiteX30" fmla="*/ 242908 w 2576875"/>
                        <a:gd name="connsiteY30" fmla="*/ 1816225 h 2009705"/>
                        <a:gd name="connsiteX31" fmla="*/ 0 w 2576875"/>
                        <a:gd name="connsiteY31" fmla="*/ 1613748 h 2009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2576875" h="2009705">
                          <a:moveTo>
                            <a:pt x="325" y="1614073"/>
                          </a:moveTo>
                          <a:cubicBezTo>
                            <a:pt x="325" y="1614073"/>
                            <a:pt x="77067" y="1631741"/>
                            <a:pt x="258516" y="1586433"/>
                          </a:cubicBezTo>
                          <a:cubicBezTo>
                            <a:pt x="258516" y="1586433"/>
                            <a:pt x="106767" y="1486821"/>
                            <a:pt x="81836" y="1351655"/>
                          </a:cubicBezTo>
                          <a:cubicBezTo>
                            <a:pt x="81836" y="1351655"/>
                            <a:pt x="184159" y="1238710"/>
                            <a:pt x="316506" y="1228846"/>
                          </a:cubicBezTo>
                          <a:cubicBezTo>
                            <a:pt x="327779" y="1228088"/>
                            <a:pt x="338835" y="1229496"/>
                            <a:pt x="350000" y="1231881"/>
                          </a:cubicBezTo>
                          <a:cubicBezTo>
                            <a:pt x="316506" y="1180069"/>
                            <a:pt x="279544" y="1105496"/>
                            <a:pt x="284205" y="1029512"/>
                          </a:cubicBezTo>
                          <a:cubicBezTo>
                            <a:pt x="284205" y="1029512"/>
                            <a:pt x="412325" y="948110"/>
                            <a:pt x="544564" y="973040"/>
                          </a:cubicBezTo>
                          <a:cubicBezTo>
                            <a:pt x="562774" y="976400"/>
                            <a:pt x="580117" y="983446"/>
                            <a:pt x="596809" y="992767"/>
                          </a:cubicBezTo>
                          <a:cubicBezTo>
                            <a:pt x="566459" y="942256"/>
                            <a:pt x="515515" y="840259"/>
                            <a:pt x="532749" y="745199"/>
                          </a:cubicBezTo>
                          <a:cubicBezTo>
                            <a:pt x="532749" y="745199"/>
                            <a:pt x="670300" y="680705"/>
                            <a:pt x="799720" y="721461"/>
                          </a:cubicBezTo>
                          <a:cubicBezTo>
                            <a:pt x="802213" y="722220"/>
                            <a:pt x="804489" y="723520"/>
                            <a:pt x="806874" y="724387"/>
                          </a:cubicBezTo>
                          <a:cubicBezTo>
                            <a:pt x="785304" y="672901"/>
                            <a:pt x="768178" y="609708"/>
                            <a:pt x="779126" y="548900"/>
                          </a:cubicBezTo>
                          <a:cubicBezTo>
                            <a:pt x="779126" y="548900"/>
                            <a:pt x="916784" y="484406"/>
                            <a:pt x="1046096" y="525162"/>
                          </a:cubicBezTo>
                          <a:cubicBezTo>
                            <a:pt x="1048156" y="525812"/>
                            <a:pt x="1050324" y="527005"/>
                            <a:pt x="1052383" y="527655"/>
                          </a:cubicBezTo>
                          <a:cubicBezTo>
                            <a:pt x="1048047" y="406472"/>
                            <a:pt x="1112649" y="299380"/>
                            <a:pt x="1112649" y="299380"/>
                          </a:cubicBezTo>
                          <a:cubicBezTo>
                            <a:pt x="1195570" y="294611"/>
                            <a:pt x="1277298" y="344038"/>
                            <a:pt x="1326725" y="381217"/>
                          </a:cubicBezTo>
                          <a:cubicBezTo>
                            <a:pt x="1326725" y="377640"/>
                            <a:pt x="1326183" y="374063"/>
                            <a:pt x="1326400" y="370377"/>
                          </a:cubicBezTo>
                          <a:cubicBezTo>
                            <a:pt x="1333879" y="234020"/>
                            <a:pt x="1441946" y="126711"/>
                            <a:pt x="1441946" y="126711"/>
                          </a:cubicBezTo>
                          <a:cubicBezTo>
                            <a:pt x="1518688" y="140477"/>
                            <a:pt x="1583615" y="198467"/>
                            <a:pt x="1625021" y="244750"/>
                          </a:cubicBezTo>
                          <a:cubicBezTo>
                            <a:pt x="1625997" y="235537"/>
                            <a:pt x="1627514" y="226540"/>
                            <a:pt x="1630115" y="217761"/>
                          </a:cubicBezTo>
                          <a:cubicBezTo>
                            <a:pt x="1667402" y="88340"/>
                            <a:pt x="1797907" y="10514"/>
                            <a:pt x="1797907" y="10514"/>
                          </a:cubicBezTo>
                          <a:cubicBezTo>
                            <a:pt x="1864352" y="39021"/>
                            <a:pt x="1912912" y="100805"/>
                            <a:pt x="1944345" y="152617"/>
                          </a:cubicBezTo>
                          <a:cubicBezTo>
                            <a:pt x="2013066" y="40322"/>
                            <a:pt x="2158421" y="0"/>
                            <a:pt x="2158421" y="0"/>
                          </a:cubicBezTo>
                          <a:cubicBezTo>
                            <a:pt x="2267897" y="83137"/>
                            <a:pt x="2288709" y="263394"/>
                            <a:pt x="2288709" y="263394"/>
                          </a:cubicBezTo>
                          <a:cubicBezTo>
                            <a:pt x="2410867" y="121725"/>
                            <a:pt x="2560232" y="177764"/>
                            <a:pt x="2560232" y="177764"/>
                          </a:cubicBezTo>
                          <a:cubicBezTo>
                            <a:pt x="2560232" y="177764"/>
                            <a:pt x="2472976" y="348590"/>
                            <a:pt x="2559040" y="559631"/>
                          </a:cubicBezTo>
                          <a:lnTo>
                            <a:pt x="2559040" y="559631"/>
                          </a:lnTo>
                          <a:cubicBezTo>
                            <a:pt x="2629712" y="717234"/>
                            <a:pt x="2467556" y="628026"/>
                            <a:pt x="2467556" y="628026"/>
                          </a:cubicBezTo>
                          <a:cubicBezTo>
                            <a:pt x="2112679" y="380241"/>
                            <a:pt x="1530503" y="701408"/>
                            <a:pt x="1250525" y="873861"/>
                          </a:cubicBezTo>
                          <a:cubicBezTo>
                            <a:pt x="970547" y="1046313"/>
                            <a:pt x="466413" y="1643665"/>
                            <a:pt x="483106" y="2009706"/>
                          </a:cubicBezTo>
                          <a:cubicBezTo>
                            <a:pt x="365174" y="1931230"/>
                            <a:pt x="292660" y="1894051"/>
                            <a:pt x="242908" y="1816225"/>
                          </a:cubicBezTo>
                          <a:cubicBezTo>
                            <a:pt x="36528" y="1790536"/>
                            <a:pt x="0" y="1613748"/>
                            <a:pt x="0" y="1613748"/>
                          </a:cubicBezTo>
                          <a:close/>
                        </a:path>
                      </a:pathLst>
                    </a:custGeom>
                    <a:solidFill>
                      <a:srgbClr val="FFF1E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4" name="Freeform: Shape 1813">
                      <a:extLst>
                        <a:ext uri="{FF2B5EF4-FFF2-40B4-BE49-F238E27FC236}">
                          <a16:creationId xmlns:a16="http://schemas.microsoft.com/office/drawing/2014/main" id="{A8F6ADEB-B910-EB94-9122-0BCB0296B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68417" y="3066544"/>
                      <a:ext cx="2576876" cy="1619019"/>
                    </a:xfrm>
                    <a:custGeom>
                      <a:avLst/>
                      <a:gdLst>
                        <a:gd name="connsiteX0" fmla="*/ 483107 w 2576876"/>
                        <a:gd name="connsiteY0" fmla="*/ 1619019 h 1619019"/>
                        <a:gd name="connsiteX1" fmla="*/ 242909 w 2576876"/>
                        <a:gd name="connsiteY1" fmla="*/ 1425539 h 1619019"/>
                        <a:gd name="connsiteX2" fmla="*/ 68613 w 2576876"/>
                        <a:gd name="connsiteY2" fmla="*/ 1343485 h 1619019"/>
                        <a:gd name="connsiteX3" fmla="*/ 1 w 2576876"/>
                        <a:gd name="connsiteY3" fmla="*/ 1223061 h 1619019"/>
                        <a:gd name="connsiteX4" fmla="*/ 153268 w 2576876"/>
                        <a:gd name="connsiteY4" fmla="*/ 1296009 h 1619019"/>
                        <a:gd name="connsiteX5" fmla="*/ 381976 w 2576876"/>
                        <a:gd name="connsiteY5" fmla="*/ 1131253 h 1619019"/>
                        <a:gd name="connsiteX6" fmla="*/ 1349705 w 2576876"/>
                        <a:gd name="connsiteY6" fmla="*/ 196584 h 1619019"/>
                        <a:gd name="connsiteX7" fmla="*/ 2559041 w 2576876"/>
                        <a:gd name="connsiteY7" fmla="*/ 168944 h 1619019"/>
                        <a:gd name="connsiteX8" fmla="*/ 2559041 w 2576876"/>
                        <a:gd name="connsiteY8" fmla="*/ 168944 h 1619019"/>
                        <a:gd name="connsiteX9" fmla="*/ 2467557 w 2576876"/>
                        <a:gd name="connsiteY9" fmla="*/ 237340 h 1619019"/>
                        <a:gd name="connsiteX10" fmla="*/ 1250526 w 2576876"/>
                        <a:gd name="connsiteY10" fmla="*/ 483174 h 1619019"/>
                        <a:gd name="connsiteX11" fmla="*/ 483107 w 2576876"/>
                        <a:gd name="connsiteY11" fmla="*/ 1619019 h 1619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76876" h="1619019">
                          <a:moveTo>
                            <a:pt x="483107" y="1619019"/>
                          </a:moveTo>
                          <a:cubicBezTo>
                            <a:pt x="365175" y="1540543"/>
                            <a:pt x="292661" y="1503364"/>
                            <a:pt x="242909" y="1425539"/>
                          </a:cubicBezTo>
                          <a:cubicBezTo>
                            <a:pt x="242909" y="1425539"/>
                            <a:pt x="163023" y="1426731"/>
                            <a:pt x="68613" y="1343485"/>
                          </a:cubicBezTo>
                          <a:cubicBezTo>
                            <a:pt x="-1083" y="1282027"/>
                            <a:pt x="1" y="1223061"/>
                            <a:pt x="1" y="1223061"/>
                          </a:cubicBezTo>
                          <a:cubicBezTo>
                            <a:pt x="1" y="1223061"/>
                            <a:pt x="977" y="1293517"/>
                            <a:pt x="153268" y="1296009"/>
                          </a:cubicBezTo>
                          <a:cubicBezTo>
                            <a:pt x="305451" y="1298611"/>
                            <a:pt x="342413" y="1149029"/>
                            <a:pt x="381976" y="1131253"/>
                          </a:cubicBezTo>
                          <a:cubicBezTo>
                            <a:pt x="629545" y="1020259"/>
                            <a:pt x="611335" y="602948"/>
                            <a:pt x="1349705" y="196584"/>
                          </a:cubicBezTo>
                          <a:cubicBezTo>
                            <a:pt x="1977298" y="-148863"/>
                            <a:pt x="2279279" y="39848"/>
                            <a:pt x="2559041" y="168944"/>
                          </a:cubicBezTo>
                          <a:lnTo>
                            <a:pt x="2559041" y="168944"/>
                          </a:lnTo>
                          <a:cubicBezTo>
                            <a:pt x="2629713" y="326547"/>
                            <a:pt x="2467557" y="237340"/>
                            <a:pt x="2467557" y="237340"/>
                          </a:cubicBezTo>
                          <a:cubicBezTo>
                            <a:pt x="2112680" y="-10446"/>
                            <a:pt x="1530504" y="310721"/>
                            <a:pt x="1250526" y="483174"/>
                          </a:cubicBezTo>
                          <a:cubicBezTo>
                            <a:pt x="970548" y="655626"/>
                            <a:pt x="477904" y="1229457"/>
                            <a:pt x="483107" y="1619019"/>
                          </a:cubicBezTo>
                          <a:close/>
                        </a:path>
                      </a:pathLst>
                    </a:custGeom>
                    <a:solidFill>
                      <a:srgbClr val="ECDBEB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06" name="Graphic 1426">
                    <a:extLst>
                      <a:ext uri="{FF2B5EF4-FFF2-40B4-BE49-F238E27FC236}">
                        <a16:creationId xmlns:a16="http://schemas.microsoft.com/office/drawing/2014/main" id="{376A268E-2D6C-E78A-BAF1-E03AC792350E}"/>
                      </a:ext>
                    </a:extLst>
                  </p:cNvPr>
                  <p:cNvGrpSpPr/>
                  <p:nvPr/>
                </p:nvGrpSpPr>
                <p:grpSpPr>
                  <a:xfrm>
                    <a:off x="5282914" y="3120683"/>
                    <a:ext cx="2313044" cy="1512113"/>
                    <a:chOff x="5282914" y="3120683"/>
                    <a:chExt cx="2313044" cy="1512113"/>
                  </a:xfrm>
                </p:grpSpPr>
                <p:grpSp>
                  <p:nvGrpSpPr>
                    <p:cNvPr id="1807" name="Graphic 1426">
                      <a:extLst>
                        <a:ext uri="{FF2B5EF4-FFF2-40B4-BE49-F238E27FC236}">
                          <a16:creationId xmlns:a16="http://schemas.microsoft.com/office/drawing/2014/main" id="{350F4313-14CE-7FAC-C122-4BD0C2F68E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82914" y="4168668"/>
                      <a:ext cx="689302" cy="464127"/>
                      <a:chOff x="5282914" y="4168668"/>
                      <a:chExt cx="689302" cy="464127"/>
                    </a:xfrm>
                  </p:grpSpPr>
                  <p:sp>
                    <p:nvSpPr>
                      <p:cNvPr id="1811" name="Freeform: Shape 1810">
                        <a:extLst>
                          <a:ext uri="{FF2B5EF4-FFF2-40B4-BE49-F238E27FC236}">
                            <a16:creationId xmlns:a16="http://schemas.microsoft.com/office/drawing/2014/main" id="{523994C2-2EE5-DEDD-508A-A211E6172E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2914" y="4168668"/>
                        <a:ext cx="689302" cy="464127"/>
                      </a:xfrm>
                      <a:custGeom>
                        <a:avLst/>
                        <a:gdLst>
                          <a:gd name="connsiteX0" fmla="*/ 679789 w 689302"/>
                          <a:gd name="connsiteY0" fmla="*/ 252634 h 464127"/>
                          <a:gd name="connsiteX1" fmla="*/ 643802 w 689302"/>
                          <a:gd name="connsiteY1" fmla="*/ 387474 h 464127"/>
                          <a:gd name="connsiteX2" fmla="*/ 1035 w 689302"/>
                          <a:gd name="connsiteY2" fmla="*/ 15254 h 464127"/>
                          <a:gd name="connsiteX3" fmla="*/ 542455 w 689302"/>
                          <a:gd name="connsiteY3" fmla="*/ 74220 h 464127"/>
                          <a:gd name="connsiteX4" fmla="*/ 605973 w 689302"/>
                          <a:gd name="connsiteY4" fmla="*/ 135786 h 464127"/>
                          <a:gd name="connsiteX5" fmla="*/ 679789 w 689302"/>
                          <a:gd name="connsiteY5" fmla="*/ 252634 h 4641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89302" h="464127">
                            <a:moveTo>
                              <a:pt x="679789" y="252634"/>
                            </a:moveTo>
                            <a:cubicBezTo>
                              <a:pt x="692471" y="279081"/>
                              <a:pt x="701792" y="327641"/>
                              <a:pt x="643802" y="387474"/>
                            </a:cubicBezTo>
                            <a:cubicBezTo>
                              <a:pt x="434930" y="603283"/>
                              <a:pt x="154302" y="326449"/>
                              <a:pt x="1035" y="15254"/>
                            </a:cubicBezTo>
                            <a:cubicBezTo>
                              <a:pt x="-26172" y="-39918"/>
                              <a:pt x="491836" y="72160"/>
                              <a:pt x="542455" y="74220"/>
                            </a:cubicBezTo>
                            <a:cubicBezTo>
                              <a:pt x="542455" y="74220"/>
                              <a:pt x="582777" y="85817"/>
                              <a:pt x="605973" y="135786"/>
                            </a:cubicBezTo>
                            <a:cubicBezTo>
                              <a:pt x="634589" y="197137"/>
                              <a:pt x="667215" y="226294"/>
                              <a:pt x="679789" y="252634"/>
                            </a:cubicBezTo>
                            <a:close/>
                          </a:path>
                        </a:pathLst>
                      </a:custGeom>
                      <a:solidFill>
                        <a:srgbClr val="F69D7D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12" name="Freeform: Shape 1811">
                        <a:extLst>
                          <a:ext uri="{FF2B5EF4-FFF2-40B4-BE49-F238E27FC236}">
                            <a16:creationId xmlns:a16="http://schemas.microsoft.com/office/drawing/2014/main" id="{A5395B4C-3603-D4C5-B6A7-A677231BE1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06324" y="4259689"/>
                        <a:ext cx="483673" cy="291820"/>
                      </a:xfrm>
                      <a:custGeom>
                        <a:avLst/>
                        <a:gdLst>
                          <a:gd name="connsiteX0" fmla="*/ 0 w 483673"/>
                          <a:gd name="connsiteY0" fmla="*/ 0 h 291820"/>
                          <a:gd name="connsiteX1" fmla="*/ 430969 w 483673"/>
                          <a:gd name="connsiteY1" fmla="*/ 266971 h 291820"/>
                          <a:gd name="connsiteX2" fmla="*/ 478228 w 483673"/>
                          <a:gd name="connsiteY2" fmla="*/ 79994 h 291820"/>
                          <a:gd name="connsiteX3" fmla="*/ 0 w 483673"/>
                          <a:gd name="connsiteY3" fmla="*/ 0 h 2918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83673" h="291820">
                            <a:moveTo>
                              <a:pt x="0" y="0"/>
                            </a:moveTo>
                            <a:cubicBezTo>
                              <a:pt x="142103" y="116305"/>
                              <a:pt x="278460" y="372220"/>
                              <a:pt x="430969" y="266971"/>
                            </a:cubicBezTo>
                            <a:cubicBezTo>
                              <a:pt x="430969" y="266971"/>
                              <a:pt x="503809" y="229033"/>
                              <a:pt x="478228" y="79994"/>
                            </a:cubicBezTo>
                            <a:cubicBezTo>
                              <a:pt x="328321" y="59291"/>
                              <a:pt x="0" y="0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CF856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08" name="Graphic 1426">
                      <a:extLst>
                        <a:ext uri="{FF2B5EF4-FFF2-40B4-BE49-F238E27FC236}">
                          <a16:creationId xmlns:a16="http://schemas.microsoft.com/office/drawing/2014/main" id="{E0125AD4-0841-1290-5CF5-41557392C1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297287" y="3120683"/>
                      <a:ext cx="298671" cy="740471"/>
                      <a:chOff x="7297287" y="3120683"/>
                      <a:chExt cx="298671" cy="740471"/>
                    </a:xfrm>
                  </p:grpSpPr>
                  <p:sp>
                    <p:nvSpPr>
                      <p:cNvPr id="1809" name="Freeform: Shape 1808">
                        <a:extLst>
                          <a:ext uri="{FF2B5EF4-FFF2-40B4-BE49-F238E27FC236}">
                            <a16:creationId xmlns:a16="http://schemas.microsoft.com/office/drawing/2014/main" id="{F62ADB05-BCC6-24A1-2B75-F4DF78AD39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97287" y="3120683"/>
                        <a:ext cx="298671" cy="740471"/>
                      </a:xfrm>
                      <a:custGeom>
                        <a:avLst/>
                        <a:gdLst>
                          <a:gd name="connsiteX0" fmla="*/ 161 w 298671"/>
                          <a:gd name="connsiteY0" fmla="*/ 390122 h 740471"/>
                          <a:gd name="connsiteX1" fmla="*/ 146166 w 298671"/>
                          <a:gd name="connsiteY1" fmla="*/ 3377 h 740471"/>
                          <a:gd name="connsiteX2" fmla="*/ 147792 w 298671"/>
                          <a:gd name="connsiteY2" fmla="*/ 739037 h 740471"/>
                          <a:gd name="connsiteX3" fmla="*/ 89260 w 298671"/>
                          <a:gd name="connsiteY3" fmla="*/ 712264 h 740471"/>
                          <a:gd name="connsiteX4" fmla="*/ 57826 w 298671"/>
                          <a:gd name="connsiteY4" fmla="*/ 561057 h 740471"/>
                          <a:gd name="connsiteX5" fmla="*/ 37448 w 298671"/>
                          <a:gd name="connsiteY5" fmla="*/ 502091 h 740471"/>
                          <a:gd name="connsiteX6" fmla="*/ 161 w 298671"/>
                          <a:gd name="connsiteY6" fmla="*/ 390122 h 7404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98671" h="740471">
                            <a:moveTo>
                              <a:pt x="161" y="390122"/>
                            </a:moveTo>
                            <a:cubicBezTo>
                              <a:pt x="48938" y="230460"/>
                              <a:pt x="127089" y="-32826"/>
                              <a:pt x="146166" y="3377"/>
                            </a:cubicBezTo>
                            <a:cubicBezTo>
                              <a:pt x="305828" y="303841"/>
                              <a:pt x="388315" y="689393"/>
                              <a:pt x="147792" y="739037"/>
                            </a:cubicBezTo>
                            <a:cubicBezTo>
                              <a:pt x="123295" y="744023"/>
                              <a:pt x="109204" y="736219"/>
                              <a:pt x="89260" y="712264"/>
                            </a:cubicBezTo>
                            <a:cubicBezTo>
                              <a:pt x="69316" y="688310"/>
                              <a:pt x="82540" y="650264"/>
                              <a:pt x="57826" y="561057"/>
                            </a:cubicBezTo>
                            <a:cubicBezTo>
                              <a:pt x="50998" y="536127"/>
                              <a:pt x="44928" y="523445"/>
                              <a:pt x="37448" y="502091"/>
                            </a:cubicBezTo>
                            <a:cubicBezTo>
                              <a:pt x="18046" y="447462"/>
                              <a:pt x="-2006" y="397492"/>
                              <a:pt x="161" y="390122"/>
                            </a:cubicBezTo>
                            <a:close/>
                          </a:path>
                        </a:pathLst>
                      </a:custGeom>
                      <a:solidFill>
                        <a:srgbClr val="F8AA87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10" name="Freeform: Shape 1809">
                        <a:extLst>
                          <a:ext uri="{FF2B5EF4-FFF2-40B4-BE49-F238E27FC236}">
                            <a16:creationId xmlns:a16="http://schemas.microsoft.com/office/drawing/2014/main" id="{835A1627-C9CA-8111-6B67-5494436860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34736" y="3266813"/>
                        <a:ext cx="189600" cy="509677"/>
                      </a:xfrm>
                      <a:custGeom>
                        <a:avLst/>
                        <a:gdLst>
                          <a:gd name="connsiteX0" fmla="*/ 0 w 189600"/>
                          <a:gd name="connsiteY0" fmla="*/ 355853 h 509677"/>
                          <a:gd name="connsiteX1" fmla="*/ 112728 w 189600"/>
                          <a:gd name="connsiteY1" fmla="*/ 0 h 509677"/>
                          <a:gd name="connsiteX2" fmla="*/ 126169 w 189600"/>
                          <a:gd name="connsiteY2" fmla="*/ 503050 h 509677"/>
                          <a:gd name="connsiteX3" fmla="*/ 35878 w 189600"/>
                          <a:gd name="connsiteY3" fmla="*/ 489934 h 509677"/>
                          <a:gd name="connsiteX4" fmla="*/ 20486 w 189600"/>
                          <a:gd name="connsiteY4" fmla="*/ 414926 h 509677"/>
                          <a:gd name="connsiteX5" fmla="*/ 108 w 189600"/>
                          <a:gd name="connsiteY5" fmla="*/ 355961 h 509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89600" h="509677">
                            <a:moveTo>
                              <a:pt x="0" y="355853"/>
                            </a:moveTo>
                            <a:cubicBezTo>
                              <a:pt x="48668" y="208330"/>
                              <a:pt x="112728" y="0"/>
                              <a:pt x="112728" y="0"/>
                            </a:cubicBezTo>
                            <a:cubicBezTo>
                              <a:pt x="137333" y="181774"/>
                              <a:pt x="264369" y="437255"/>
                              <a:pt x="126169" y="503050"/>
                            </a:cubicBezTo>
                            <a:cubicBezTo>
                              <a:pt x="126169" y="503050"/>
                              <a:pt x="93326" y="524620"/>
                              <a:pt x="35878" y="489934"/>
                            </a:cubicBezTo>
                            <a:cubicBezTo>
                              <a:pt x="32626" y="466521"/>
                              <a:pt x="27857" y="440941"/>
                              <a:pt x="20486" y="414926"/>
                            </a:cubicBezTo>
                            <a:cubicBezTo>
                              <a:pt x="14416" y="393031"/>
                              <a:pt x="7371" y="373304"/>
                              <a:pt x="108" y="355961"/>
                            </a:cubicBezTo>
                            <a:close/>
                          </a:path>
                        </a:pathLst>
                      </a:custGeom>
                      <a:solidFill>
                        <a:srgbClr val="DB977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</p:grpSp>
          <p:grpSp>
            <p:nvGrpSpPr>
              <p:cNvPr id="1781" name="Graphic 1426">
                <a:extLst>
                  <a:ext uri="{FF2B5EF4-FFF2-40B4-BE49-F238E27FC236}">
                    <a16:creationId xmlns:a16="http://schemas.microsoft.com/office/drawing/2014/main" id="{A75C68B5-7BAC-1082-1C0B-781E4B2F80FE}"/>
                  </a:ext>
                </a:extLst>
              </p:cNvPr>
              <p:cNvGrpSpPr/>
              <p:nvPr/>
            </p:nvGrpSpPr>
            <p:grpSpPr>
              <a:xfrm>
                <a:off x="5675925" y="4880842"/>
                <a:ext cx="961981" cy="270868"/>
                <a:chOff x="5675925" y="4880842"/>
                <a:chExt cx="961981" cy="270868"/>
              </a:xfrm>
            </p:grpSpPr>
            <p:sp>
              <p:nvSpPr>
                <p:cNvPr id="1789" name="Freeform: Shape 1788">
                  <a:extLst>
                    <a:ext uri="{FF2B5EF4-FFF2-40B4-BE49-F238E27FC236}">
                      <a16:creationId xmlns:a16="http://schemas.microsoft.com/office/drawing/2014/main" id="{795FF5BA-539F-FEA2-3764-C717592B021A}"/>
                    </a:ext>
                  </a:extLst>
                </p:cNvPr>
                <p:cNvSpPr/>
                <p:nvPr/>
              </p:nvSpPr>
              <p:spPr>
                <a:xfrm>
                  <a:off x="5675925" y="4880842"/>
                  <a:ext cx="230956" cy="159199"/>
                </a:xfrm>
                <a:custGeom>
                  <a:avLst/>
                  <a:gdLst>
                    <a:gd name="connsiteX0" fmla="*/ 173833 w 230956"/>
                    <a:gd name="connsiteY0" fmla="*/ 24541 h 159199"/>
                    <a:gd name="connsiteX1" fmla="*/ 140773 w 230956"/>
                    <a:gd name="connsiteY1" fmla="*/ 5572 h 159199"/>
                    <a:gd name="connsiteX2" fmla="*/ 151613 w 230956"/>
                    <a:gd name="connsiteY2" fmla="*/ 43835 h 159199"/>
                    <a:gd name="connsiteX3" fmla="*/ 65657 w 230956"/>
                    <a:gd name="connsiteY3" fmla="*/ 7848 h 159199"/>
                    <a:gd name="connsiteX4" fmla="*/ 46905 w 230956"/>
                    <a:gd name="connsiteY4" fmla="*/ 27251 h 159199"/>
                    <a:gd name="connsiteX5" fmla="*/ 93081 w 230956"/>
                    <a:gd name="connsiteY5" fmla="*/ 63237 h 159199"/>
                    <a:gd name="connsiteX6" fmla="*/ 15038 w 230956"/>
                    <a:gd name="connsiteY6" fmla="*/ 58359 h 159199"/>
                    <a:gd name="connsiteX7" fmla="*/ 22951 w 230956"/>
                    <a:gd name="connsiteY7" fmla="*/ 84157 h 159199"/>
                    <a:gd name="connsiteX8" fmla="*/ 107714 w 230956"/>
                    <a:gd name="connsiteY8" fmla="*/ 97706 h 159199"/>
                    <a:gd name="connsiteX9" fmla="*/ 111616 w 230956"/>
                    <a:gd name="connsiteY9" fmla="*/ 147783 h 159199"/>
                    <a:gd name="connsiteX10" fmla="*/ 208194 w 230956"/>
                    <a:gd name="connsiteY10" fmla="*/ 156238 h 159199"/>
                    <a:gd name="connsiteX11" fmla="*/ 230956 w 230956"/>
                    <a:gd name="connsiteY11" fmla="*/ 83073 h 159199"/>
                    <a:gd name="connsiteX12" fmla="*/ 173833 w 230956"/>
                    <a:gd name="connsiteY12" fmla="*/ 24650 h 159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30956" h="159199">
                      <a:moveTo>
                        <a:pt x="173833" y="24541"/>
                      </a:moveTo>
                      <a:cubicBezTo>
                        <a:pt x="158875" y="2971"/>
                        <a:pt x="151071" y="-7110"/>
                        <a:pt x="140773" y="5572"/>
                      </a:cubicBezTo>
                      <a:cubicBezTo>
                        <a:pt x="128742" y="20314"/>
                        <a:pt x="151613" y="43835"/>
                        <a:pt x="151613" y="43835"/>
                      </a:cubicBezTo>
                      <a:cubicBezTo>
                        <a:pt x="124840" y="37765"/>
                        <a:pt x="89504" y="20856"/>
                        <a:pt x="65657" y="7848"/>
                      </a:cubicBezTo>
                      <a:cubicBezTo>
                        <a:pt x="40185" y="-6026"/>
                        <a:pt x="23601" y="11100"/>
                        <a:pt x="46905" y="27251"/>
                      </a:cubicBezTo>
                      <a:cubicBezTo>
                        <a:pt x="70102" y="43510"/>
                        <a:pt x="93081" y="63237"/>
                        <a:pt x="93081" y="63237"/>
                      </a:cubicBezTo>
                      <a:cubicBezTo>
                        <a:pt x="93081" y="63237"/>
                        <a:pt x="35849" y="57709"/>
                        <a:pt x="15038" y="58359"/>
                      </a:cubicBezTo>
                      <a:cubicBezTo>
                        <a:pt x="-12819" y="59335"/>
                        <a:pt x="2898" y="81013"/>
                        <a:pt x="22951" y="84157"/>
                      </a:cubicBezTo>
                      <a:cubicBezTo>
                        <a:pt x="54601" y="89143"/>
                        <a:pt x="107714" y="97706"/>
                        <a:pt x="107714" y="97706"/>
                      </a:cubicBezTo>
                      <a:cubicBezTo>
                        <a:pt x="104570" y="117217"/>
                        <a:pt x="98284" y="140955"/>
                        <a:pt x="111616" y="147783"/>
                      </a:cubicBezTo>
                      <a:cubicBezTo>
                        <a:pt x="128850" y="156672"/>
                        <a:pt x="161151" y="163283"/>
                        <a:pt x="208194" y="156238"/>
                      </a:cubicBezTo>
                      <a:lnTo>
                        <a:pt x="230956" y="83073"/>
                      </a:lnTo>
                      <a:cubicBezTo>
                        <a:pt x="230956" y="83073"/>
                        <a:pt x="188791" y="46220"/>
                        <a:pt x="173833" y="24650"/>
                      </a:cubicBez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90" name="Graphic 1426">
                  <a:extLst>
                    <a:ext uri="{FF2B5EF4-FFF2-40B4-BE49-F238E27FC236}">
                      <a16:creationId xmlns:a16="http://schemas.microsoft.com/office/drawing/2014/main" id="{32F59B54-C489-EC70-12DE-9544BAB43BE8}"/>
                    </a:ext>
                  </a:extLst>
                </p:cNvPr>
                <p:cNvGrpSpPr/>
                <p:nvPr/>
              </p:nvGrpSpPr>
              <p:grpSpPr>
                <a:xfrm>
                  <a:off x="5868116" y="4919393"/>
                  <a:ext cx="769790" cy="232316"/>
                  <a:chOff x="5868116" y="4919393"/>
                  <a:chExt cx="769790" cy="232316"/>
                </a:xfrm>
              </p:grpSpPr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30A86C1B-AAF5-6204-1E9D-A0DB628164FD}"/>
                      </a:ext>
                    </a:extLst>
                  </p:cNvPr>
                  <p:cNvSpPr/>
                  <p:nvPr/>
                </p:nvSpPr>
                <p:spPr>
                  <a:xfrm>
                    <a:off x="6204602" y="4933348"/>
                    <a:ext cx="433304" cy="218362"/>
                  </a:xfrm>
                  <a:custGeom>
                    <a:avLst/>
                    <a:gdLst>
                      <a:gd name="connsiteX0" fmla="*/ 411817 w 433304"/>
                      <a:gd name="connsiteY0" fmla="*/ 0 h 218362"/>
                      <a:gd name="connsiteX1" fmla="*/ 36453 w 433304"/>
                      <a:gd name="connsiteY1" fmla="*/ 86714 h 218362"/>
                      <a:gd name="connsiteX2" fmla="*/ 11198 w 433304"/>
                      <a:gd name="connsiteY2" fmla="*/ 214509 h 218362"/>
                      <a:gd name="connsiteX3" fmla="*/ 417887 w 433304"/>
                      <a:gd name="connsiteY3" fmla="*/ 172344 h 218362"/>
                      <a:gd name="connsiteX4" fmla="*/ 411708 w 433304"/>
                      <a:gd name="connsiteY4" fmla="*/ 0 h 218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304" h="218362">
                        <a:moveTo>
                          <a:pt x="411817" y="0"/>
                        </a:moveTo>
                        <a:cubicBezTo>
                          <a:pt x="411817" y="0"/>
                          <a:pt x="290525" y="40539"/>
                          <a:pt x="36453" y="86714"/>
                        </a:cubicBezTo>
                        <a:cubicBezTo>
                          <a:pt x="36453" y="86714"/>
                          <a:pt x="-24463" y="208656"/>
                          <a:pt x="11198" y="214509"/>
                        </a:cubicBezTo>
                        <a:cubicBezTo>
                          <a:pt x="71030" y="224264"/>
                          <a:pt x="282396" y="217327"/>
                          <a:pt x="417887" y="172344"/>
                        </a:cubicBezTo>
                        <a:cubicBezTo>
                          <a:pt x="454090" y="160313"/>
                          <a:pt x="415719" y="3685"/>
                          <a:pt x="411708" y="0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9AECE60A-542A-FBB5-A5C5-33EA04709549}"/>
                      </a:ext>
                    </a:extLst>
                  </p:cNvPr>
                  <p:cNvSpPr/>
                  <p:nvPr/>
                </p:nvSpPr>
                <p:spPr>
                  <a:xfrm>
                    <a:off x="5915986" y="4964999"/>
                    <a:ext cx="357116" cy="182966"/>
                  </a:xfrm>
                  <a:custGeom>
                    <a:avLst/>
                    <a:gdLst>
                      <a:gd name="connsiteX0" fmla="*/ 325069 w 357116"/>
                      <a:gd name="connsiteY0" fmla="*/ 55063 h 182966"/>
                      <a:gd name="connsiteX1" fmla="*/ 39130 w 357116"/>
                      <a:gd name="connsiteY1" fmla="*/ 0 h 182966"/>
                      <a:gd name="connsiteX2" fmla="*/ 0 w 357116"/>
                      <a:gd name="connsiteY2" fmla="*/ 35228 h 182966"/>
                      <a:gd name="connsiteX3" fmla="*/ 20378 w 357116"/>
                      <a:gd name="connsiteY3" fmla="*/ 97336 h 182966"/>
                      <a:gd name="connsiteX4" fmla="*/ 299922 w 357116"/>
                      <a:gd name="connsiteY4" fmla="*/ 182967 h 182966"/>
                      <a:gd name="connsiteX5" fmla="*/ 325178 w 357116"/>
                      <a:gd name="connsiteY5" fmla="*/ 55172 h 182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7116" h="182966">
                        <a:moveTo>
                          <a:pt x="325069" y="55063"/>
                        </a:moveTo>
                        <a:cubicBezTo>
                          <a:pt x="325069" y="55063"/>
                          <a:pt x="141886" y="32626"/>
                          <a:pt x="39130" y="0"/>
                        </a:cubicBezTo>
                        <a:lnTo>
                          <a:pt x="0" y="35228"/>
                        </a:lnTo>
                        <a:lnTo>
                          <a:pt x="20378" y="97336"/>
                        </a:lnTo>
                        <a:cubicBezTo>
                          <a:pt x="104165" y="141019"/>
                          <a:pt x="299922" y="182967"/>
                          <a:pt x="299922" y="182967"/>
                        </a:cubicBezTo>
                        <a:cubicBezTo>
                          <a:pt x="299922" y="182967"/>
                          <a:pt x="409615" y="133973"/>
                          <a:pt x="325178" y="55172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B226684F-E145-582C-FC65-72598331F894}"/>
                      </a:ext>
                    </a:extLst>
                  </p:cNvPr>
                  <p:cNvSpPr/>
                  <p:nvPr/>
                </p:nvSpPr>
                <p:spPr>
                  <a:xfrm>
                    <a:off x="5868121" y="4919393"/>
                    <a:ext cx="106830" cy="184593"/>
                  </a:xfrm>
                  <a:custGeom>
                    <a:avLst/>
                    <a:gdLst>
                      <a:gd name="connsiteX0" fmla="*/ 106830 w 106830"/>
                      <a:gd name="connsiteY0" fmla="*/ 33466 h 184593"/>
                      <a:gd name="connsiteX1" fmla="*/ 78323 w 106830"/>
                      <a:gd name="connsiteY1" fmla="*/ 169715 h 184593"/>
                      <a:gd name="connsiteX2" fmla="*/ 64 w 106830"/>
                      <a:gd name="connsiteY2" fmla="*/ 158550 h 184593"/>
                      <a:gd name="connsiteX3" fmla="*/ 42987 w 106830"/>
                      <a:gd name="connsiteY3" fmla="*/ 9402 h 184593"/>
                      <a:gd name="connsiteX4" fmla="*/ 106722 w 106830"/>
                      <a:gd name="connsiteY4" fmla="*/ 33357 h 184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830" h="184593">
                        <a:moveTo>
                          <a:pt x="106830" y="33466"/>
                        </a:moveTo>
                        <a:cubicBezTo>
                          <a:pt x="106830" y="33466"/>
                          <a:pt x="63256" y="118445"/>
                          <a:pt x="78323" y="169715"/>
                        </a:cubicBezTo>
                        <a:cubicBezTo>
                          <a:pt x="78323" y="169715"/>
                          <a:pt x="33665" y="209712"/>
                          <a:pt x="64" y="158550"/>
                        </a:cubicBezTo>
                        <a:cubicBezTo>
                          <a:pt x="64" y="158550"/>
                          <a:pt x="-3513" y="57637"/>
                          <a:pt x="42987" y="9402"/>
                        </a:cubicBezTo>
                        <a:cubicBezTo>
                          <a:pt x="42987" y="9402"/>
                          <a:pt x="95124" y="-23332"/>
                          <a:pt x="106722" y="33357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2A340274-F89C-3954-CB30-008074059FF4}"/>
                      </a:ext>
                    </a:extLst>
                  </p:cNvPr>
                  <p:cNvSpPr/>
                  <p:nvPr/>
                </p:nvSpPr>
                <p:spPr>
                  <a:xfrm>
                    <a:off x="5868116" y="4927712"/>
                    <a:ext cx="78328" cy="176336"/>
                  </a:xfrm>
                  <a:custGeom>
                    <a:avLst/>
                    <a:gdLst>
                      <a:gd name="connsiteX0" fmla="*/ 78328 w 78328"/>
                      <a:gd name="connsiteY0" fmla="*/ 161396 h 176336"/>
                      <a:gd name="connsiteX1" fmla="*/ 76052 w 78328"/>
                      <a:gd name="connsiteY1" fmla="*/ 150340 h 176336"/>
                      <a:gd name="connsiteX2" fmla="*/ 55349 w 78328"/>
                      <a:gd name="connsiteY2" fmla="*/ 150774 h 176336"/>
                      <a:gd name="connsiteX3" fmla="*/ 29660 w 78328"/>
                      <a:gd name="connsiteY3" fmla="*/ 114137 h 176336"/>
                      <a:gd name="connsiteX4" fmla="*/ 28901 w 78328"/>
                      <a:gd name="connsiteY4" fmla="*/ 42598 h 176336"/>
                      <a:gd name="connsiteX5" fmla="*/ 45160 w 78328"/>
                      <a:gd name="connsiteY5" fmla="*/ 0 h 176336"/>
                      <a:gd name="connsiteX6" fmla="*/ 42992 w 78328"/>
                      <a:gd name="connsiteY6" fmla="*/ 1192 h 176336"/>
                      <a:gd name="connsiteX7" fmla="*/ 69 w 78328"/>
                      <a:gd name="connsiteY7" fmla="*/ 150340 h 176336"/>
                      <a:gd name="connsiteX8" fmla="*/ 78328 w 78328"/>
                      <a:gd name="connsiteY8" fmla="*/ 161505 h 176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328" h="176336">
                        <a:moveTo>
                          <a:pt x="78328" y="161396"/>
                        </a:moveTo>
                        <a:cubicBezTo>
                          <a:pt x="77353" y="157820"/>
                          <a:pt x="76594" y="154134"/>
                          <a:pt x="76052" y="150340"/>
                        </a:cubicBezTo>
                        <a:cubicBezTo>
                          <a:pt x="69874" y="152508"/>
                          <a:pt x="62936" y="152834"/>
                          <a:pt x="55349" y="150774"/>
                        </a:cubicBezTo>
                        <a:cubicBezTo>
                          <a:pt x="39307" y="146438"/>
                          <a:pt x="31394" y="129312"/>
                          <a:pt x="29660" y="114137"/>
                        </a:cubicBezTo>
                        <a:cubicBezTo>
                          <a:pt x="27275" y="91375"/>
                          <a:pt x="24023" y="65144"/>
                          <a:pt x="28901" y="42598"/>
                        </a:cubicBezTo>
                        <a:cubicBezTo>
                          <a:pt x="32153" y="27315"/>
                          <a:pt x="38873" y="13874"/>
                          <a:pt x="45160" y="0"/>
                        </a:cubicBezTo>
                        <a:cubicBezTo>
                          <a:pt x="43859" y="759"/>
                          <a:pt x="42992" y="1192"/>
                          <a:pt x="42992" y="1192"/>
                        </a:cubicBezTo>
                        <a:cubicBezTo>
                          <a:pt x="-3617" y="49427"/>
                          <a:pt x="69" y="150340"/>
                          <a:pt x="69" y="150340"/>
                        </a:cubicBezTo>
                        <a:cubicBezTo>
                          <a:pt x="33562" y="201393"/>
                          <a:pt x="78328" y="161505"/>
                          <a:pt x="78328" y="161505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91" name="Freeform: Shape 1790">
                  <a:extLst>
                    <a:ext uri="{FF2B5EF4-FFF2-40B4-BE49-F238E27FC236}">
                      <a16:creationId xmlns:a16="http://schemas.microsoft.com/office/drawing/2014/main" id="{AE386DC1-D25D-8B5F-AE0C-85122DEABB9B}"/>
                    </a:ext>
                  </a:extLst>
                </p:cNvPr>
                <p:cNvSpPr/>
                <p:nvPr/>
              </p:nvSpPr>
              <p:spPr>
                <a:xfrm>
                  <a:off x="5774290" y="4978411"/>
                  <a:ext cx="70194" cy="58127"/>
                </a:xfrm>
                <a:custGeom>
                  <a:avLst/>
                  <a:gdLst>
                    <a:gd name="connsiteX0" fmla="*/ 13684 w 70194"/>
                    <a:gd name="connsiteY0" fmla="*/ 28 h 58127"/>
                    <a:gd name="connsiteX1" fmla="*/ 677 w 70194"/>
                    <a:gd name="connsiteY1" fmla="*/ 13794 h 58127"/>
                    <a:gd name="connsiteX2" fmla="*/ 52923 w 70194"/>
                    <a:gd name="connsiteY2" fmla="*/ 49238 h 58127"/>
                    <a:gd name="connsiteX3" fmla="*/ 13684 w 70194"/>
                    <a:gd name="connsiteY3" fmla="*/ 28 h 58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194" h="58127">
                      <a:moveTo>
                        <a:pt x="13684" y="28"/>
                      </a:moveTo>
                      <a:cubicBezTo>
                        <a:pt x="13684" y="28"/>
                        <a:pt x="2520" y="-1272"/>
                        <a:pt x="677" y="13794"/>
                      </a:cubicBezTo>
                      <a:cubicBezTo>
                        <a:pt x="-4525" y="58885"/>
                        <a:pt x="20947" y="67340"/>
                        <a:pt x="52923" y="49238"/>
                      </a:cubicBezTo>
                      <a:cubicBezTo>
                        <a:pt x="85007" y="31137"/>
                        <a:pt x="72650" y="3063"/>
                        <a:pt x="13684" y="28"/>
                      </a:cubicBezTo>
                      <a:close/>
                    </a:path>
                  </a:pathLst>
                </a:custGeom>
                <a:solidFill>
                  <a:srgbClr val="4A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82" name="Graphic 1426">
                <a:extLst>
                  <a:ext uri="{FF2B5EF4-FFF2-40B4-BE49-F238E27FC236}">
                    <a16:creationId xmlns:a16="http://schemas.microsoft.com/office/drawing/2014/main" id="{CA2C312F-F0EF-0DAF-A351-FDA47AC6D60A}"/>
                  </a:ext>
                </a:extLst>
              </p:cNvPr>
              <p:cNvGrpSpPr/>
              <p:nvPr/>
            </p:nvGrpSpPr>
            <p:grpSpPr>
              <a:xfrm>
                <a:off x="7190720" y="3979739"/>
                <a:ext cx="587437" cy="924985"/>
                <a:chOff x="7190720" y="3979739"/>
                <a:chExt cx="587437" cy="924985"/>
              </a:xfrm>
            </p:grpSpPr>
            <p:sp>
              <p:nvSpPr>
                <p:cNvPr id="1783" name="Freeform: Shape 1782">
                  <a:extLst>
                    <a:ext uri="{FF2B5EF4-FFF2-40B4-BE49-F238E27FC236}">
                      <a16:creationId xmlns:a16="http://schemas.microsoft.com/office/drawing/2014/main" id="{13BF3C56-168A-A8C4-962C-5E17DC212AE3}"/>
                    </a:ext>
                  </a:extLst>
                </p:cNvPr>
                <p:cNvSpPr/>
                <p:nvPr/>
              </p:nvSpPr>
              <p:spPr>
                <a:xfrm>
                  <a:off x="7599857" y="3979739"/>
                  <a:ext cx="178299" cy="241795"/>
                </a:xfrm>
                <a:custGeom>
                  <a:avLst/>
                  <a:gdLst>
                    <a:gd name="connsiteX0" fmla="*/ 1741 w 178299"/>
                    <a:gd name="connsiteY0" fmla="*/ 199848 h 241795"/>
                    <a:gd name="connsiteX1" fmla="*/ 2825 w 178299"/>
                    <a:gd name="connsiteY1" fmla="*/ 108364 h 241795"/>
                    <a:gd name="connsiteX2" fmla="*/ 15073 w 178299"/>
                    <a:gd name="connsiteY2" fmla="*/ 67284 h 241795"/>
                    <a:gd name="connsiteX3" fmla="*/ 35776 w 178299"/>
                    <a:gd name="connsiteY3" fmla="*/ 106738 h 241795"/>
                    <a:gd name="connsiteX4" fmla="*/ 95283 w 178299"/>
                    <a:gd name="connsiteY4" fmla="*/ 15472 h 241795"/>
                    <a:gd name="connsiteX5" fmla="*/ 177987 w 178299"/>
                    <a:gd name="connsiteY5" fmla="*/ 88095 h 241795"/>
                    <a:gd name="connsiteX6" fmla="*/ 76748 w 178299"/>
                    <a:gd name="connsiteY6" fmla="*/ 241796 h 241795"/>
                    <a:gd name="connsiteX7" fmla="*/ 1741 w 178299"/>
                    <a:gd name="connsiteY7" fmla="*/ 199739 h 241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8299" h="241795">
                      <a:moveTo>
                        <a:pt x="1741" y="199848"/>
                      </a:moveTo>
                      <a:cubicBezTo>
                        <a:pt x="1741" y="199848"/>
                        <a:pt x="7486" y="137414"/>
                        <a:pt x="2825" y="108364"/>
                      </a:cubicBezTo>
                      <a:cubicBezTo>
                        <a:pt x="-1620" y="79315"/>
                        <a:pt x="-2920" y="65007"/>
                        <a:pt x="15073" y="67284"/>
                      </a:cubicBezTo>
                      <a:cubicBezTo>
                        <a:pt x="36210" y="70102"/>
                        <a:pt x="35776" y="106738"/>
                        <a:pt x="35776" y="106738"/>
                      </a:cubicBezTo>
                      <a:cubicBezTo>
                        <a:pt x="35776" y="106738"/>
                        <a:pt x="52143" y="67392"/>
                        <a:pt x="95283" y="15472"/>
                      </a:cubicBezTo>
                      <a:cubicBezTo>
                        <a:pt x="122165" y="-16612"/>
                        <a:pt x="183190" y="-1762"/>
                        <a:pt x="177987" y="88095"/>
                      </a:cubicBezTo>
                      <a:cubicBezTo>
                        <a:pt x="172784" y="178061"/>
                        <a:pt x="120539" y="211120"/>
                        <a:pt x="76748" y="241796"/>
                      </a:cubicBezTo>
                      <a:lnTo>
                        <a:pt x="1741" y="199739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84" name="Graphic 1426">
                  <a:extLst>
                    <a:ext uri="{FF2B5EF4-FFF2-40B4-BE49-F238E27FC236}">
                      <a16:creationId xmlns:a16="http://schemas.microsoft.com/office/drawing/2014/main" id="{91691125-74EE-0462-3FBB-B3A18CD24AAB}"/>
                    </a:ext>
                  </a:extLst>
                </p:cNvPr>
                <p:cNvGrpSpPr/>
                <p:nvPr/>
              </p:nvGrpSpPr>
              <p:grpSpPr>
                <a:xfrm>
                  <a:off x="7190720" y="4158602"/>
                  <a:ext cx="534917" cy="746122"/>
                  <a:chOff x="7190720" y="4158602"/>
                  <a:chExt cx="534917" cy="746122"/>
                </a:xfrm>
              </p:grpSpPr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35B87485-6502-FF31-F35C-4633979206FE}"/>
                      </a:ext>
                    </a:extLst>
                  </p:cNvPr>
                  <p:cNvSpPr/>
                  <p:nvPr/>
                </p:nvSpPr>
                <p:spPr>
                  <a:xfrm>
                    <a:off x="7190720" y="4496526"/>
                    <a:ext cx="370342" cy="408198"/>
                  </a:xfrm>
                  <a:custGeom>
                    <a:avLst/>
                    <a:gdLst>
                      <a:gd name="connsiteX0" fmla="*/ 721 w 370342"/>
                      <a:gd name="connsiteY0" fmla="*/ 240089 h 408198"/>
                      <a:gd name="connsiteX1" fmla="*/ 251867 w 370342"/>
                      <a:gd name="connsiteY1" fmla="*/ 0 h 408198"/>
                      <a:gd name="connsiteX2" fmla="*/ 369256 w 370342"/>
                      <a:gd name="connsiteY2" fmla="*/ 56364 h 408198"/>
                      <a:gd name="connsiteX3" fmla="*/ 91879 w 370342"/>
                      <a:gd name="connsiteY3" fmla="*/ 407773 h 408198"/>
                      <a:gd name="connsiteX4" fmla="*/ 721 w 370342"/>
                      <a:gd name="connsiteY4" fmla="*/ 240089 h 408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342" h="408198">
                        <a:moveTo>
                          <a:pt x="721" y="240089"/>
                        </a:moveTo>
                        <a:cubicBezTo>
                          <a:pt x="47221" y="196082"/>
                          <a:pt x="125481" y="102973"/>
                          <a:pt x="251867" y="0"/>
                        </a:cubicBezTo>
                        <a:cubicBezTo>
                          <a:pt x="251867" y="0"/>
                          <a:pt x="383564" y="23196"/>
                          <a:pt x="369256" y="56364"/>
                        </a:cubicBezTo>
                        <a:cubicBezTo>
                          <a:pt x="330885" y="145354"/>
                          <a:pt x="204065" y="319649"/>
                          <a:pt x="91879" y="407773"/>
                        </a:cubicBezTo>
                        <a:cubicBezTo>
                          <a:pt x="79197" y="417745"/>
                          <a:pt x="-8817" y="249194"/>
                          <a:pt x="721" y="240089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6C15977-B40B-1B21-E317-69AFB4EF2C48}"/>
                      </a:ext>
                    </a:extLst>
                  </p:cNvPr>
                  <p:cNvSpPr/>
                  <p:nvPr/>
                </p:nvSpPr>
                <p:spPr>
                  <a:xfrm>
                    <a:off x="7442695" y="4210045"/>
                    <a:ext cx="222963" cy="344104"/>
                  </a:xfrm>
                  <a:custGeom>
                    <a:avLst/>
                    <a:gdLst>
                      <a:gd name="connsiteX0" fmla="*/ 0 w 222963"/>
                      <a:gd name="connsiteY0" fmla="*/ 286590 h 344104"/>
                      <a:gd name="connsiteX1" fmla="*/ 137875 w 222963"/>
                      <a:gd name="connsiteY1" fmla="*/ 5636 h 344104"/>
                      <a:gd name="connsiteX2" fmla="*/ 190120 w 222963"/>
                      <a:gd name="connsiteY2" fmla="*/ 0 h 344104"/>
                      <a:gd name="connsiteX3" fmla="*/ 222963 w 222963"/>
                      <a:gd name="connsiteY3" fmla="*/ 56472 h 344104"/>
                      <a:gd name="connsiteX4" fmla="*/ 117389 w 222963"/>
                      <a:gd name="connsiteY4" fmla="*/ 342954 h 344104"/>
                      <a:gd name="connsiteX5" fmla="*/ 0 w 222963"/>
                      <a:gd name="connsiteY5" fmla="*/ 286590 h 34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2963" h="344104">
                        <a:moveTo>
                          <a:pt x="0" y="286590"/>
                        </a:moveTo>
                        <a:cubicBezTo>
                          <a:pt x="0" y="286590"/>
                          <a:pt x="93651" y="103840"/>
                          <a:pt x="137875" y="5636"/>
                        </a:cubicBezTo>
                        <a:lnTo>
                          <a:pt x="190120" y="0"/>
                        </a:lnTo>
                        <a:lnTo>
                          <a:pt x="222963" y="56472"/>
                        </a:lnTo>
                        <a:cubicBezTo>
                          <a:pt x="199659" y="147956"/>
                          <a:pt x="117389" y="342954"/>
                          <a:pt x="117389" y="342954"/>
                        </a:cubicBezTo>
                        <a:cubicBezTo>
                          <a:pt x="117389" y="342954"/>
                          <a:pt x="15500" y="357045"/>
                          <a:pt x="0" y="286590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96FE564C-0019-BE04-33A7-CB8E62FD1C24}"/>
                      </a:ext>
                    </a:extLst>
                  </p:cNvPr>
                  <p:cNvSpPr/>
                  <p:nvPr/>
                </p:nvSpPr>
                <p:spPr>
                  <a:xfrm>
                    <a:off x="7547507" y="4158710"/>
                    <a:ext cx="177912" cy="133062"/>
                  </a:xfrm>
                  <a:custGeom>
                    <a:avLst/>
                    <a:gdLst>
                      <a:gd name="connsiteX0" fmla="*/ 10842 w 177912"/>
                      <a:gd name="connsiteY0" fmla="*/ 63475 h 133062"/>
                      <a:gd name="connsiteX1" fmla="*/ 131375 w 177912"/>
                      <a:gd name="connsiteY1" fmla="*/ 133063 h 133062"/>
                      <a:gd name="connsiteX2" fmla="*/ 175274 w 177912"/>
                      <a:gd name="connsiteY2" fmla="*/ 67377 h 133062"/>
                      <a:gd name="connsiteX3" fmla="*/ 35447 w 177912"/>
                      <a:gd name="connsiteY3" fmla="*/ 65 h 133062"/>
                      <a:gd name="connsiteX4" fmla="*/ 10842 w 177912"/>
                      <a:gd name="connsiteY4" fmla="*/ 63475 h 13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912" h="133062">
                        <a:moveTo>
                          <a:pt x="10842" y="63475"/>
                        </a:moveTo>
                        <a:cubicBezTo>
                          <a:pt x="10842" y="63475"/>
                          <a:pt x="103193" y="87646"/>
                          <a:pt x="131375" y="133063"/>
                        </a:cubicBezTo>
                        <a:cubicBezTo>
                          <a:pt x="131375" y="133063"/>
                          <a:pt x="190990" y="126451"/>
                          <a:pt x="175274" y="67377"/>
                        </a:cubicBezTo>
                        <a:cubicBezTo>
                          <a:pt x="175274" y="67377"/>
                          <a:pt x="102434" y="-2428"/>
                          <a:pt x="35447" y="65"/>
                        </a:cubicBezTo>
                        <a:cubicBezTo>
                          <a:pt x="35447" y="65"/>
                          <a:pt x="-23735" y="16974"/>
                          <a:pt x="10842" y="63475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D9321B6F-1867-8550-E190-4203AC825588}"/>
                      </a:ext>
                    </a:extLst>
                  </p:cNvPr>
                  <p:cNvSpPr/>
                  <p:nvPr/>
                </p:nvSpPr>
                <p:spPr>
                  <a:xfrm>
                    <a:off x="7580787" y="4158602"/>
                    <a:ext cx="144850" cy="133171"/>
                  </a:xfrm>
                  <a:custGeom>
                    <a:avLst/>
                    <a:gdLst>
                      <a:gd name="connsiteX0" fmla="*/ 98095 w 144850"/>
                      <a:gd name="connsiteY0" fmla="*/ 133171 h 133171"/>
                      <a:gd name="connsiteX1" fmla="*/ 91375 w 144850"/>
                      <a:gd name="connsiteY1" fmla="*/ 124066 h 133171"/>
                      <a:gd name="connsiteX2" fmla="*/ 105574 w 144850"/>
                      <a:gd name="connsiteY2" fmla="*/ 109000 h 133171"/>
                      <a:gd name="connsiteX3" fmla="*/ 95277 w 144850"/>
                      <a:gd name="connsiteY3" fmla="*/ 65426 h 133171"/>
                      <a:gd name="connsiteX4" fmla="*/ 42490 w 144850"/>
                      <a:gd name="connsiteY4" fmla="*/ 17083 h 133171"/>
                      <a:gd name="connsiteX5" fmla="*/ 0 w 144850"/>
                      <a:gd name="connsiteY5" fmla="*/ 716 h 133171"/>
                      <a:gd name="connsiteX6" fmla="*/ 2385 w 144850"/>
                      <a:gd name="connsiteY6" fmla="*/ 65 h 133171"/>
                      <a:gd name="connsiteX7" fmla="*/ 142211 w 144850"/>
                      <a:gd name="connsiteY7" fmla="*/ 67377 h 133171"/>
                      <a:gd name="connsiteX8" fmla="*/ 98312 w 144850"/>
                      <a:gd name="connsiteY8" fmla="*/ 133063 h 13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4850" h="133171">
                        <a:moveTo>
                          <a:pt x="98095" y="133171"/>
                        </a:moveTo>
                        <a:cubicBezTo>
                          <a:pt x="96144" y="130028"/>
                          <a:pt x="93759" y="126993"/>
                          <a:pt x="91375" y="124066"/>
                        </a:cubicBezTo>
                        <a:cubicBezTo>
                          <a:pt x="97120" y="120923"/>
                          <a:pt x="101997" y="115937"/>
                          <a:pt x="105574" y="109000"/>
                        </a:cubicBezTo>
                        <a:cubicBezTo>
                          <a:pt x="113053" y="93933"/>
                          <a:pt x="105574" y="76807"/>
                          <a:pt x="95277" y="65426"/>
                        </a:cubicBezTo>
                        <a:cubicBezTo>
                          <a:pt x="79885" y="48517"/>
                          <a:pt x="62542" y="28573"/>
                          <a:pt x="42490" y="17083"/>
                        </a:cubicBezTo>
                        <a:cubicBezTo>
                          <a:pt x="29049" y="9279"/>
                          <a:pt x="14525" y="5268"/>
                          <a:pt x="0" y="716"/>
                        </a:cubicBezTo>
                        <a:cubicBezTo>
                          <a:pt x="1409" y="282"/>
                          <a:pt x="2385" y="65"/>
                          <a:pt x="2385" y="65"/>
                        </a:cubicBezTo>
                        <a:cubicBezTo>
                          <a:pt x="69263" y="-2428"/>
                          <a:pt x="142211" y="67377"/>
                          <a:pt x="142211" y="67377"/>
                        </a:cubicBezTo>
                        <a:cubicBezTo>
                          <a:pt x="157928" y="126451"/>
                          <a:pt x="98312" y="133063"/>
                          <a:pt x="98312" y="133063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1776" name="Rectangle 1775">
              <a:extLst>
                <a:ext uri="{FF2B5EF4-FFF2-40B4-BE49-F238E27FC236}">
                  <a16:creationId xmlns:a16="http://schemas.microsoft.com/office/drawing/2014/main" id="{B8511FCF-8F23-133B-2BAC-B97CF5430E5B}"/>
                </a:ext>
              </a:extLst>
            </p:cNvPr>
            <p:cNvSpPr/>
            <p:nvPr/>
          </p:nvSpPr>
          <p:spPr>
            <a:xfrm>
              <a:off x="6194472" y="9512303"/>
              <a:ext cx="660400" cy="5588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</p:spTree>
    <p:extLst>
      <p:ext uri="{BB962C8B-B14F-4D97-AF65-F5344CB8AC3E}">
        <p14:creationId xmlns:p14="http://schemas.microsoft.com/office/powerpoint/2010/main" val="29918396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0"/>
    </mc:Choice>
    <mc:Fallback xmlns="">
      <p:transition advClick="0" advTm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1.85185E-6 L 0.00052 -0.17754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6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889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grpId="1" nodeType="withEffect">
                                  <p:stCondLst>
                                    <p:cond delay="4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xit" presetSubtype="0" fill="hold" grpId="1" nodeType="withEffect">
                                  <p:stCondLst>
                                    <p:cond delay="4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2" presetClass="pat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4.44444E-6 L 0.003 -0.072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2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-1.04167E-6 1.11111E-6 L 0.003 -0.07199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2" nodeType="withEffect">
                                  <p:stCondLst>
                                    <p:cond delay="2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2" presetClass="path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875E-6 -1.85185E-6 L 0.00299 -0.07199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42" presetClass="path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8.33333E-7 3.7037E-7 L 0.003 -0.07199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2" presetClass="path" presetSubtype="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16667E-6 3.7037E-6 L 0.00299 -0.07199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42" presetClass="path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4.16667E-6 7.40741E-7 L 0.00299 -0.07199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-3611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6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" dur="150" fill="hold"/>
                                        <p:tgtEl>
                                          <p:spTgt spid="1774"/>
                                        </p:tgtEl>
                                      </p:cBhvr>
                                      <p:by x="100000" y="95000"/>
                                    </p:animScale>
                                  </p:childTnLst>
                                </p:cTn>
                              </p:par>
                              <p:par>
                                <p:cTn id="76" presetID="6" presetClass="emph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77" dur="150" fill="hold"/>
                                        <p:tgtEl>
                                          <p:spTgt spid="1774"/>
                                        </p:tgtEl>
                                      </p:cBhvr>
                                      <p:by x="105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67" grpId="0" animBg="1"/>
      <p:bldP spid="567" grpId="1" animBg="1"/>
      <p:bldP spid="567" grpId="2" animBg="1"/>
      <p:bldP spid="568" grpId="0" animBg="1"/>
      <p:bldP spid="568" grpId="1" animBg="1"/>
      <p:bldP spid="568" grpId="2" animBg="1"/>
      <p:bldP spid="569" grpId="0" animBg="1"/>
      <p:bldP spid="569" grpId="1" animBg="1"/>
      <p:bldP spid="569" grpId="2" animBg="1"/>
      <p:bldP spid="570" grpId="0" animBg="1"/>
      <p:bldP spid="570" grpId="1" animBg="1"/>
      <p:bldP spid="570" grpId="2" animBg="1"/>
      <p:bldP spid="571" grpId="0" animBg="1"/>
      <p:bldP spid="571" grpId="1" animBg="1"/>
      <p:bldP spid="571" grpId="2" animBg="1"/>
      <p:bldP spid="572" grpId="0" animBg="1"/>
      <p:bldP spid="572" grpId="1" animBg="1"/>
      <p:bldP spid="572" grpId="2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Freeform: Shape 868">
            <a:extLst>
              <a:ext uri="{FF2B5EF4-FFF2-40B4-BE49-F238E27FC236}">
                <a16:creationId xmlns:a16="http://schemas.microsoft.com/office/drawing/2014/main" id="{B687FB1A-E06E-6AB4-E3AC-1ADAA1619962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70" name="Freeform: Shape 869">
            <a:extLst>
              <a:ext uri="{FF2B5EF4-FFF2-40B4-BE49-F238E27FC236}">
                <a16:creationId xmlns:a16="http://schemas.microsoft.com/office/drawing/2014/main" id="{F1EB8069-150F-234C-B1E9-C42D02AE9401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4" name="Freeform: Shape 1673">
            <a:extLst>
              <a:ext uri="{FF2B5EF4-FFF2-40B4-BE49-F238E27FC236}">
                <a16:creationId xmlns:a16="http://schemas.microsoft.com/office/drawing/2014/main" id="{8806EB52-02F8-4125-E294-7B43E1B50637}"/>
              </a:ext>
            </a:extLst>
          </p:cNvPr>
          <p:cNvSpPr/>
          <p:nvPr/>
        </p:nvSpPr>
        <p:spPr>
          <a:xfrm>
            <a:off x="4804095" y="5328886"/>
            <a:ext cx="183494" cy="179581"/>
          </a:xfrm>
          <a:custGeom>
            <a:avLst/>
            <a:gdLst>
              <a:gd name="connsiteX0" fmla="*/ 168581 w 183494"/>
              <a:gd name="connsiteY0" fmla="*/ 141823 h 179581"/>
              <a:gd name="connsiteX1" fmla="*/ 40872 w 183494"/>
              <a:gd name="connsiteY1" fmla="*/ 162282 h 179581"/>
              <a:gd name="connsiteX2" fmla="*/ 16536 w 183494"/>
              <a:gd name="connsiteY2" fmla="*/ 35650 h 179581"/>
              <a:gd name="connsiteX3" fmla="*/ 143168 w 183494"/>
              <a:gd name="connsiteY3" fmla="*/ 16698 h 179581"/>
              <a:gd name="connsiteX4" fmla="*/ 168581 w 183494"/>
              <a:gd name="connsiteY4" fmla="*/ 141823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3"/>
                </a:moveTo>
                <a:cubicBezTo>
                  <a:pt x="141123" y="182633"/>
                  <a:pt x="83944" y="191786"/>
                  <a:pt x="40872" y="162282"/>
                </a:cubicBezTo>
                <a:cubicBezTo>
                  <a:pt x="-2738" y="133424"/>
                  <a:pt x="-12430" y="75168"/>
                  <a:pt x="16536" y="35650"/>
                </a:cubicBezTo>
                <a:cubicBezTo>
                  <a:pt x="45718" y="-3977"/>
                  <a:pt x="101281" y="-10976"/>
                  <a:pt x="143168" y="16698"/>
                </a:cubicBezTo>
                <a:cubicBezTo>
                  <a:pt x="184625" y="45018"/>
                  <a:pt x="195932" y="101012"/>
                  <a:pt x="168581" y="14182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6" name="Freeform: Shape 1675">
            <a:extLst>
              <a:ext uri="{FF2B5EF4-FFF2-40B4-BE49-F238E27FC236}">
                <a16:creationId xmlns:a16="http://schemas.microsoft.com/office/drawing/2014/main" id="{FDF523D0-76C3-ABA2-32F9-76381E83575E}"/>
              </a:ext>
            </a:extLst>
          </p:cNvPr>
          <p:cNvSpPr/>
          <p:nvPr/>
        </p:nvSpPr>
        <p:spPr>
          <a:xfrm>
            <a:off x="5638131" y="5645186"/>
            <a:ext cx="101309" cy="99081"/>
          </a:xfrm>
          <a:custGeom>
            <a:avLst/>
            <a:gdLst>
              <a:gd name="connsiteX0" fmla="*/ 93045 w 101309"/>
              <a:gd name="connsiteY0" fmla="*/ 78248 h 99081"/>
              <a:gd name="connsiteX1" fmla="*/ 22515 w 101309"/>
              <a:gd name="connsiteY1" fmla="*/ 89555 h 99081"/>
              <a:gd name="connsiteX2" fmla="*/ 9162 w 101309"/>
              <a:gd name="connsiteY2" fmla="*/ 19670 h 99081"/>
              <a:gd name="connsiteX3" fmla="*/ 79047 w 101309"/>
              <a:gd name="connsiteY3" fmla="*/ 9225 h 99081"/>
              <a:gd name="connsiteX4" fmla="*/ 93045 w 101309"/>
              <a:gd name="connsiteY4" fmla="*/ 78248 h 99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09" h="99081">
                <a:moveTo>
                  <a:pt x="93045" y="78248"/>
                </a:moveTo>
                <a:cubicBezTo>
                  <a:pt x="77970" y="100754"/>
                  <a:pt x="46312" y="105814"/>
                  <a:pt x="22515" y="89555"/>
                </a:cubicBezTo>
                <a:cubicBezTo>
                  <a:pt x="-1498" y="73618"/>
                  <a:pt x="-6882" y="41529"/>
                  <a:pt x="9162" y="19670"/>
                </a:cubicBezTo>
                <a:cubicBezTo>
                  <a:pt x="25207" y="-2189"/>
                  <a:pt x="55895" y="-6066"/>
                  <a:pt x="79047" y="9225"/>
                </a:cubicBezTo>
                <a:cubicBezTo>
                  <a:pt x="101875" y="24839"/>
                  <a:pt x="108228" y="55743"/>
                  <a:pt x="93045" y="782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7" name="Freeform: Shape 1676">
            <a:extLst>
              <a:ext uri="{FF2B5EF4-FFF2-40B4-BE49-F238E27FC236}">
                <a16:creationId xmlns:a16="http://schemas.microsoft.com/office/drawing/2014/main" id="{608A1BF4-137D-0A62-4566-BA4FD7938517}"/>
              </a:ext>
            </a:extLst>
          </p:cNvPr>
          <p:cNvSpPr/>
          <p:nvPr/>
        </p:nvSpPr>
        <p:spPr>
          <a:xfrm>
            <a:off x="707700" y="4808587"/>
            <a:ext cx="229978" cy="224925"/>
          </a:xfrm>
          <a:custGeom>
            <a:avLst/>
            <a:gdLst>
              <a:gd name="connsiteX0" fmla="*/ 211351 w 229978"/>
              <a:gd name="connsiteY0" fmla="*/ 177560 h 224925"/>
              <a:gd name="connsiteX1" fmla="*/ 51231 w 229978"/>
              <a:gd name="connsiteY1" fmla="*/ 203296 h 224925"/>
              <a:gd name="connsiteX2" fmla="*/ 20757 w 229978"/>
              <a:gd name="connsiteY2" fmla="*/ 44683 h 224925"/>
              <a:gd name="connsiteX3" fmla="*/ 179478 w 229978"/>
              <a:gd name="connsiteY3" fmla="*/ 20885 h 224925"/>
              <a:gd name="connsiteX4" fmla="*/ 211244 w 229978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8" h="224925">
                <a:moveTo>
                  <a:pt x="211351" y="177560"/>
                </a:moveTo>
                <a:cubicBezTo>
                  <a:pt x="177001" y="228708"/>
                  <a:pt x="105286" y="240230"/>
                  <a:pt x="51231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80" y="56312"/>
                  <a:pt x="245594" y="126520"/>
                  <a:pt x="211244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8" name="Freeform: Shape 1677">
            <a:extLst>
              <a:ext uri="{FF2B5EF4-FFF2-40B4-BE49-F238E27FC236}">
                <a16:creationId xmlns:a16="http://schemas.microsoft.com/office/drawing/2014/main" id="{D74BA0D4-C4A4-78AE-732A-B1148E9826F6}"/>
              </a:ext>
            </a:extLst>
          </p:cNvPr>
          <p:cNvSpPr/>
          <p:nvPr/>
        </p:nvSpPr>
        <p:spPr>
          <a:xfrm>
            <a:off x="11651895" y="2099459"/>
            <a:ext cx="229977" cy="224925"/>
          </a:xfrm>
          <a:custGeom>
            <a:avLst/>
            <a:gdLst>
              <a:gd name="connsiteX0" fmla="*/ 211351 w 229977"/>
              <a:gd name="connsiteY0" fmla="*/ 177560 h 224925"/>
              <a:gd name="connsiteX1" fmla="*/ 51230 w 229977"/>
              <a:gd name="connsiteY1" fmla="*/ 203296 h 224925"/>
              <a:gd name="connsiteX2" fmla="*/ 20757 w 229977"/>
              <a:gd name="connsiteY2" fmla="*/ 44683 h 224925"/>
              <a:gd name="connsiteX3" fmla="*/ 179478 w 229977"/>
              <a:gd name="connsiteY3" fmla="*/ 20885 h 224925"/>
              <a:gd name="connsiteX4" fmla="*/ 211243 w 229977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7" h="224925">
                <a:moveTo>
                  <a:pt x="211351" y="177560"/>
                </a:moveTo>
                <a:cubicBezTo>
                  <a:pt x="177001" y="228708"/>
                  <a:pt x="105286" y="240230"/>
                  <a:pt x="51230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79" y="56312"/>
                  <a:pt x="245594" y="126520"/>
                  <a:pt x="211243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9" name="Freeform: Shape 1678">
            <a:extLst>
              <a:ext uri="{FF2B5EF4-FFF2-40B4-BE49-F238E27FC236}">
                <a16:creationId xmlns:a16="http://schemas.microsoft.com/office/drawing/2014/main" id="{6B04CAC8-8F0C-0C0E-0E30-BA4AED6A3745}"/>
              </a:ext>
            </a:extLst>
          </p:cNvPr>
          <p:cNvSpPr/>
          <p:nvPr/>
        </p:nvSpPr>
        <p:spPr>
          <a:xfrm>
            <a:off x="1259355" y="2746916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90" y="-8379"/>
                  <a:pt x="187115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0" name="Freeform: Shape 1679">
            <a:extLst>
              <a:ext uri="{FF2B5EF4-FFF2-40B4-BE49-F238E27FC236}">
                <a16:creationId xmlns:a16="http://schemas.microsoft.com/office/drawing/2014/main" id="{79CE7C55-38DC-857C-9135-4A41034E0AB9}"/>
              </a:ext>
            </a:extLst>
          </p:cNvPr>
          <p:cNvSpPr/>
          <p:nvPr/>
        </p:nvSpPr>
        <p:spPr>
          <a:xfrm>
            <a:off x="3601186" y="1707693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89" y="-8379"/>
                  <a:pt x="187114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1" name="Freeform: Shape 1680">
            <a:extLst>
              <a:ext uri="{FF2B5EF4-FFF2-40B4-BE49-F238E27FC236}">
                <a16:creationId xmlns:a16="http://schemas.microsoft.com/office/drawing/2014/main" id="{78A2FC0E-27F7-DD02-D499-7BF984342280}"/>
              </a:ext>
            </a:extLst>
          </p:cNvPr>
          <p:cNvSpPr/>
          <p:nvPr/>
        </p:nvSpPr>
        <p:spPr>
          <a:xfrm>
            <a:off x="10432613" y="5093212"/>
            <a:ext cx="179367" cy="172445"/>
          </a:xfrm>
          <a:custGeom>
            <a:avLst/>
            <a:gdLst>
              <a:gd name="connsiteX0" fmla="*/ 164313 w 179367"/>
              <a:gd name="connsiteY0" fmla="*/ 31951 h 172445"/>
              <a:gd name="connsiteX1" fmla="*/ 177559 w 179367"/>
              <a:gd name="connsiteY1" fmla="*/ 96128 h 172445"/>
              <a:gd name="connsiteX2" fmla="*/ 137178 w 179367"/>
              <a:gd name="connsiteY2" fmla="*/ 153953 h 172445"/>
              <a:gd name="connsiteX3" fmla="*/ 13238 w 179367"/>
              <a:gd name="connsiteY3" fmla="*/ 138339 h 172445"/>
              <a:gd name="connsiteX4" fmla="*/ 41127 w 179367"/>
              <a:gd name="connsiteY4" fmla="*/ 17414 h 172445"/>
              <a:gd name="connsiteX5" fmla="*/ 108105 w 179367"/>
              <a:gd name="connsiteY5" fmla="*/ 723 h 172445"/>
              <a:gd name="connsiteX6" fmla="*/ 164313 w 179367"/>
              <a:gd name="connsiteY6" fmla="*/ 31951 h 172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367" h="172445">
                <a:moveTo>
                  <a:pt x="164313" y="31951"/>
                </a:moveTo>
                <a:cubicBezTo>
                  <a:pt x="177989" y="50472"/>
                  <a:pt x="182189" y="73623"/>
                  <a:pt x="177559" y="96128"/>
                </a:cubicBezTo>
                <a:cubicBezTo>
                  <a:pt x="172497" y="117987"/>
                  <a:pt x="158607" y="139093"/>
                  <a:pt x="137178" y="153953"/>
                </a:cubicBezTo>
                <a:cubicBezTo>
                  <a:pt x="94213" y="183780"/>
                  <a:pt x="38651" y="176781"/>
                  <a:pt x="13238" y="138339"/>
                </a:cubicBezTo>
                <a:cubicBezTo>
                  <a:pt x="-12282" y="99897"/>
                  <a:pt x="209" y="45841"/>
                  <a:pt x="41127" y="17414"/>
                </a:cubicBezTo>
                <a:cubicBezTo>
                  <a:pt x="61694" y="3200"/>
                  <a:pt x="85599" y="-2076"/>
                  <a:pt x="108105" y="723"/>
                </a:cubicBezTo>
                <a:cubicBezTo>
                  <a:pt x="130071" y="2985"/>
                  <a:pt x="150638" y="13430"/>
                  <a:pt x="164313" y="319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2" name="Freeform: Shape 1681">
            <a:extLst>
              <a:ext uri="{FF2B5EF4-FFF2-40B4-BE49-F238E27FC236}">
                <a16:creationId xmlns:a16="http://schemas.microsoft.com/office/drawing/2014/main" id="{F1DCC545-40C8-A9AD-02A0-F64D8EF246FC}"/>
              </a:ext>
            </a:extLst>
          </p:cNvPr>
          <p:cNvSpPr/>
          <p:nvPr/>
        </p:nvSpPr>
        <p:spPr>
          <a:xfrm>
            <a:off x="10384036" y="5835214"/>
            <a:ext cx="97241" cy="86660"/>
          </a:xfrm>
          <a:custGeom>
            <a:avLst/>
            <a:gdLst>
              <a:gd name="connsiteX0" fmla="*/ 97134 w 97241"/>
              <a:gd name="connsiteY0" fmla="*/ 40373 h 86660"/>
              <a:gd name="connsiteX1" fmla="*/ 50401 w 97241"/>
              <a:gd name="connsiteY1" fmla="*/ 86568 h 86660"/>
              <a:gd name="connsiteX2" fmla="*/ 15081 w 97241"/>
              <a:gd name="connsiteY2" fmla="*/ 75907 h 86660"/>
              <a:gd name="connsiteX3" fmla="*/ 6 w 97241"/>
              <a:gd name="connsiteY3" fmla="*/ 45218 h 86660"/>
              <a:gd name="connsiteX4" fmla="*/ 13467 w 97241"/>
              <a:gd name="connsiteY4" fmla="*/ 14745 h 86660"/>
              <a:gd name="connsiteX5" fmla="*/ 46847 w 97241"/>
              <a:gd name="connsiteY5" fmla="*/ 100 h 86660"/>
              <a:gd name="connsiteX6" fmla="*/ 97241 w 97241"/>
              <a:gd name="connsiteY6" fmla="*/ 40373 h 86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7241" h="86660">
                <a:moveTo>
                  <a:pt x="97134" y="40373"/>
                </a:moveTo>
                <a:cubicBezTo>
                  <a:pt x="98641" y="64278"/>
                  <a:pt x="77751" y="84952"/>
                  <a:pt x="50401" y="86568"/>
                </a:cubicBezTo>
                <a:cubicBezTo>
                  <a:pt x="36725" y="87321"/>
                  <a:pt x="24235" y="83445"/>
                  <a:pt x="15081" y="75907"/>
                </a:cubicBezTo>
                <a:cubicBezTo>
                  <a:pt x="5929" y="68047"/>
                  <a:pt x="221" y="57171"/>
                  <a:pt x="6" y="45218"/>
                </a:cubicBezTo>
                <a:cubicBezTo>
                  <a:pt x="-209" y="33266"/>
                  <a:pt x="4959" y="22498"/>
                  <a:pt x="13467" y="14745"/>
                </a:cubicBezTo>
                <a:cubicBezTo>
                  <a:pt x="21973" y="6561"/>
                  <a:pt x="33710" y="854"/>
                  <a:pt x="46847" y="100"/>
                </a:cubicBezTo>
                <a:cubicBezTo>
                  <a:pt x="73121" y="-1515"/>
                  <a:pt x="95626" y="16575"/>
                  <a:pt x="97241" y="403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3" name="Freeform: Shape 1682">
            <a:extLst>
              <a:ext uri="{FF2B5EF4-FFF2-40B4-BE49-F238E27FC236}">
                <a16:creationId xmlns:a16="http://schemas.microsoft.com/office/drawing/2014/main" id="{51838C4E-5188-E025-A5FE-5664FC6284B9}"/>
              </a:ext>
            </a:extLst>
          </p:cNvPr>
          <p:cNvSpPr/>
          <p:nvPr/>
        </p:nvSpPr>
        <p:spPr>
          <a:xfrm>
            <a:off x="1205475" y="426106"/>
            <a:ext cx="107668" cy="95937"/>
          </a:xfrm>
          <a:custGeom>
            <a:avLst/>
            <a:gdLst>
              <a:gd name="connsiteX0" fmla="*/ 107579 w 107668"/>
              <a:gd name="connsiteY0" fmla="*/ 44683 h 95937"/>
              <a:gd name="connsiteX1" fmla="*/ 55784 w 107668"/>
              <a:gd name="connsiteY1" fmla="*/ 95832 h 95937"/>
              <a:gd name="connsiteX2" fmla="*/ 16696 w 107668"/>
              <a:gd name="connsiteY2" fmla="*/ 83987 h 95937"/>
              <a:gd name="connsiteX3" fmla="*/ 6 w 107668"/>
              <a:gd name="connsiteY3" fmla="*/ 50068 h 95937"/>
              <a:gd name="connsiteX4" fmla="*/ 14866 w 107668"/>
              <a:gd name="connsiteY4" fmla="*/ 16256 h 95937"/>
              <a:gd name="connsiteX5" fmla="*/ 51800 w 107668"/>
              <a:gd name="connsiteY5" fmla="*/ 104 h 95937"/>
              <a:gd name="connsiteX6" fmla="*/ 107471 w 107668"/>
              <a:gd name="connsiteY6" fmla="*/ 44683 h 95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68" h="95937">
                <a:moveTo>
                  <a:pt x="107579" y="44683"/>
                </a:moveTo>
                <a:cubicBezTo>
                  <a:pt x="109301" y="71065"/>
                  <a:pt x="86150" y="94001"/>
                  <a:pt x="55784" y="95832"/>
                </a:cubicBezTo>
                <a:cubicBezTo>
                  <a:pt x="40709" y="96693"/>
                  <a:pt x="26818" y="92278"/>
                  <a:pt x="16696" y="83987"/>
                </a:cubicBezTo>
                <a:cubicBezTo>
                  <a:pt x="6574" y="75265"/>
                  <a:pt x="329" y="63312"/>
                  <a:pt x="6" y="50068"/>
                </a:cubicBezTo>
                <a:cubicBezTo>
                  <a:pt x="-209" y="36823"/>
                  <a:pt x="5498" y="24870"/>
                  <a:pt x="14866" y="16256"/>
                </a:cubicBezTo>
                <a:cubicBezTo>
                  <a:pt x="24234" y="7211"/>
                  <a:pt x="37263" y="858"/>
                  <a:pt x="51800" y="104"/>
                </a:cubicBezTo>
                <a:cubicBezTo>
                  <a:pt x="80874" y="-1619"/>
                  <a:pt x="105748" y="18302"/>
                  <a:pt x="107471" y="4468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4" name="Freeform: Shape 1683">
            <a:extLst>
              <a:ext uri="{FF2B5EF4-FFF2-40B4-BE49-F238E27FC236}">
                <a16:creationId xmlns:a16="http://schemas.microsoft.com/office/drawing/2014/main" id="{82AE8A74-E773-74E1-F1BA-D8E40C6CE084}"/>
              </a:ext>
            </a:extLst>
          </p:cNvPr>
          <p:cNvSpPr/>
          <p:nvPr/>
        </p:nvSpPr>
        <p:spPr>
          <a:xfrm>
            <a:off x="536203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5" name="Freeform: Shape 1684">
            <a:extLst>
              <a:ext uri="{FF2B5EF4-FFF2-40B4-BE49-F238E27FC236}">
                <a16:creationId xmlns:a16="http://schemas.microsoft.com/office/drawing/2014/main" id="{D1CB7E11-40CA-A766-231A-92BDF882B7C5}"/>
              </a:ext>
            </a:extLst>
          </p:cNvPr>
          <p:cNvSpPr/>
          <p:nvPr/>
        </p:nvSpPr>
        <p:spPr>
          <a:xfrm>
            <a:off x="5211501" y="234956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6" name="Freeform: Shape 1685">
            <a:extLst>
              <a:ext uri="{FF2B5EF4-FFF2-40B4-BE49-F238E27FC236}">
                <a16:creationId xmlns:a16="http://schemas.microsoft.com/office/drawing/2014/main" id="{B87350C0-8DBF-0284-339C-88284FA2E2A2}"/>
              </a:ext>
            </a:extLst>
          </p:cNvPr>
          <p:cNvSpPr/>
          <p:nvPr/>
        </p:nvSpPr>
        <p:spPr>
          <a:xfrm>
            <a:off x="10156719" y="2589689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7" name="Freeform: Shape 1686">
            <a:extLst>
              <a:ext uri="{FF2B5EF4-FFF2-40B4-BE49-F238E27FC236}">
                <a16:creationId xmlns:a16="http://schemas.microsoft.com/office/drawing/2014/main" id="{DFD31CF4-4A4F-47D0-09A5-C0489C36C2F7}"/>
              </a:ext>
            </a:extLst>
          </p:cNvPr>
          <p:cNvSpPr/>
          <p:nvPr/>
        </p:nvSpPr>
        <p:spPr>
          <a:xfrm>
            <a:off x="8058022" y="4421115"/>
            <a:ext cx="135914" cy="121091"/>
          </a:xfrm>
          <a:custGeom>
            <a:avLst/>
            <a:gdLst>
              <a:gd name="connsiteX0" fmla="*/ 135803 w 135914"/>
              <a:gd name="connsiteY0" fmla="*/ 56458 h 121091"/>
              <a:gd name="connsiteX1" fmla="*/ 70441 w 135914"/>
              <a:gd name="connsiteY1" fmla="*/ 120958 h 121091"/>
              <a:gd name="connsiteX2" fmla="*/ 21123 w 135914"/>
              <a:gd name="connsiteY2" fmla="*/ 106099 h 121091"/>
              <a:gd name="connsiteX3" fmla="*/ 18 w 135914"/>
              <a:gd name="connsiteY3" fmla="*/ 63242 h 121091"/>
              <a:gd name="connsiteX4" fmla="*/ 18754 w 135914"/>
              <a:gd name="connsiteY4" fmla="*/ 20601 h 121091"/>
              <a:gd name="connsiteX5" fmla="*/ 65380 w 135914"/>
              <a:gd name="connsiteY5" fmla="*/ 141 h 121091"/>
              <a:gd name="connsiteX6" fmla="*/ 135695 w 135914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14" h="121091">
                <a:moveTo>
                  <a:pt x="135803" y="56458"/>
                </a:moveTo>
                <a:cubicBezTo>
                  <a:pt x="137957" y="89839"/>
                  <a:pt x="108667" y="118697"/>
                  <a:pt x="70441" y="120958"/>
                </a:cubicBezTo>
                <a:cubicBezTo>
                  <a:pt x="51381" y="122035"/>
                  <a:pt x="33829" y="116543"/>
                  <a:pt x="21123" y="106099"/>
                </a:cubicBezTo>
                <a:cubicBezTo>
                  <a:pt x="8309" y="95115"/>
                  <a:pt x="449" y="79932"/>
                  <a:pt x="18" y="63242"/>
                </a:cubicBezTo>
                <a:cubicBezTo>
                  <a:pt x="-413" y="46551"/>
                  <a:pt x="6909" y="31476"/>
                  <a:pt x="18754" y="20601"/>
                </a:cubicBezTo>
                <a:cubicBezTo>
                  <a:pt x="30599" y="9186"/>
                  <a:pt x="46967" y="1218"/>
                  <a:pt x="65380" y="141"/>
                </a:cubicBezTo>
                <a:cubicBezTo>
                  <a:pt x="102099" y="-2120"/>
                  <a:pt x="133541" y="23077"/>
                  <a:pt x="135695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8" name="Freeform: Shape 1687">
            <a:extLst>
              <a:ext uri="{FF2B5EF4-FFF2-40B4-BE49-F238E27FC236}">
                <a16:creationId xmlns:a16="http://schemas.microsoft.com/office/drawing/2014/main" id="{DCD4ADFD-CB9D-CB71-15FA-88FD565C3736}"/>
              </a:ext>
            </a:extLst>
          </p:cNvPr>
          <p:cNvSpPr/>
          <p:nvPr/>
        </p:nvSpPr>
        <p:spPr>
          <a:xfrm>
            <a:off x="7524689" y="848929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9" name="Freeform: Shape 1688">
            <a:extLst>
              <a:ext uri="{FF2B5EF4-FFF2-40B4-BE49-F238E27FC236}">
                <a16:creationId xmlns:a16="http://schemas.microsoft.com/office/drawing/2014/main" id="{1183883E-39A2-1969-48F8-C0B9FF0E6569}"/>
              </a:ext>
            </a:extLst>
          </p:cNvPr>
          <p:cNvSpPr/>
          <p:nvPr/>
        </p:nvSpPr>
        <p:spPr>
          <a:xfrm>
            <a:off x="9056980" y="474094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0" name="Freeform: Shape 1689">
            <a:extLst>
              <a:ext uri="{FF2B5EF4-FFF2-40B4-BE49-F238E27FC236}">
                <a16:creationId xmlns:a16="http://schemas.microsoft.com/office/drawing/2014/main" id="{193F70CC-BC47-C7AB-4930-D7EF2F20E439}"/>
              </a:ext>
            </a:extLst>
          </p:cNvPr>
          <p:cNvSpPr/>
          <p:nvPr/>
        </p:nvSpPr>
        <p:spPr>
          <a:xfrm>
            <a:off x="7922137" y="1439556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5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59" y="118697"/>
                  <a:pt x="70433" y="120958"/>
                </a:cubicBezTo>
                <a:cubicBezTo>
                  <a:pt x="51373" y="122035"/>
                  <a:pt x="33822" y="116543"/>
                  <a:pt x="21115" y="106098"/>
                </a:cubicBezTo>
                <a:cubicBezTo>
                  <a:pt x="8301" y="95115"/>
                  <a:pt x="441" y="79932"/>
                  <a:pt x="10" y="63242"/>
                </a:cubicBezTo>
                <a:cubicBezTo>
                  <a:pt x="-313" y="46551"/>
                  <a:pt x="6901" y="31476"/>
                  <a:pt x="18747" y="20600"/>
                </a:cubicBezTo>
                <a:cubicBezTo>
                  <a:pt x="30591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2" name="Freeform: Shape 1691">
            <a:extLst>
              <a:ext uri="{FF2B5EF4-FFF2-40B4-BE49-F238E27FC236}">
                <a16:creationId xmlns:a16="http://schemas.microsoft.com/office/drawing/2014/main" id="{A30AA9FB-294F-42BA-4C31-A67F9F0D9A01}"/>
              </a:ext>
            </a:extLst>
          </p:cNvPr>
          <p:cNvSpPr/>
          <p:nvPr/>
        </p:nvSpPr>
        <p:spPr>
          <a:xfrm>
            <a:off x="5989062" y="3887198"/>
            <a:ext cx="74154" cy="66058"/>
          </a:xfrm>
          <a:custGeom>
            <a:avLst/>
            <a:gdLst>
              <a:gd name="connsiteX0" fmla="*/ 74092 w 74154"/>
              <a:gd name="connsiteY0" fmla="*/ 30760 h 66058"/>
              <a:gd name="connsiteX1" fmla="*/ 38450 w 74154"/>
              <a:gd name="connsiteY1" fmla="*/ 65972 h 66058"/>
              <a:gd name="connsiteX2" fmla="*/ 11530 w 74154"/>
              <a:gd name="connsiteY2" fmla="*/ 57896 h 66058"/>
              <a:gd name="connsiteX3" fmla="*/ 8 w 74154"/>
              <a:gd name="connsiteY3" fmla="*/ 34529 h 66058"/>
              <a:gd name="connsiteX4" fmla="*/ 10238 w 74154"/>
              <a:gd name="connsiteY4" fmla="*/ 11270 h 66058"/>
              <a:gd name="connsiteX5" fmla="*/ 35650 w 74154"/>
              <a:gd name="connsiteY5" fmla="*/ 71 h 66058"/>
              <a:gd name="connsiteX6" fmla="*/ 73985 w 74154"/>
              <a:gd name="connsiteY6" fmla="*/ 30760 h 66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154" h="66058">
                <a:moveTo>
                  <a:pt x="74092" y="30760"/>
                </a:moveTo>
                <a:cubicBezTo>
                  <a:pt x="75277" y="48958"/>
                  <a:pt x="59340" y="64680"/>
                  <a:pt x="38450" y="65972"/>
                </a:cubicBezTo>
                <a:cubicBezTo>
                  <a:pt x="28005" y="66618"/>
                  <a:pt x="18529" y="63603"/>
                  <a:pt x="11530" y="57896"/>
                </a:cubicBezTo>
                <a:cubicBezTo>
                  <a:pt x="4531" y="51866"/>
                  <a:pt x="224" y="43682"/>
                  <a:pt x="8" y="34529"/>
                </a:cubicBezTo>
                <a:cubicBezTo>
                  <a:pt x="-207" y="25376"/>
                  <a:pt x="3777" y="17193"/>
                  <a:pt x="10238" y="11270"/>
                </a:cubicBezTo>
                <a:cubicBezTo>
                  <a:pt x="16699" y="5025"/>
                  <a:pt x="25636" y="718"/>
                  <a:pt x="35650" y="71"/>
                </a:cubicBezTo>
                <a:cubicBezTo>
                  <a:pt x="55679" y="-1113"/>
                  <a:pt x="72800" y="12562"/>
                  <a:pt x="73985" y="3076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3" name="Freeform: Shape 1692">
            <a:extLst>
              <a:ext uri="{FF2B5EF4-FFF2-40B4-BE49-F238E27FC236}">
                <a16:creationId xmlns:a16="http://schemas.microsoft.com/office/drawing/2014/main" id="{A2F92221-9E48-138E-F4A4-F4D9EB0ED65F}"/>
              </a:ext>
            </a:extLst>
          </p:cNvPr>
          <p:cNvSpPr/>
          <p:nvPr/>
        </p:nvSpPr>
        <p:spPr>
          <a:xfrm>
            <a:off x="1144069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7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3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50" y="89839"/>
                  <a:pt x="108661" y="118697"/>
                  <a:pt x="70434" y="120958"/>
                </a:cubicBezTo>
                <a:cubicBezTo>
                  <a:pt x="51374" y="122035"/>
                  <a:pt x="33822" y="116543"/>
                  <a:pt x="21117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3" y="9186"/>
                  <a:pt x="46959" y="1218"/>
                  <a:pt x="65373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4" name="Freeform: Shape 1693">
            <a:extLst>
              <a:ext uri="{FF2B5EF4-FFF2-40B4-BE49-F238E27FC236}">
                <a16:creationId xmlns:a16="http://schemas.microsoft.com/office/drawing/2014/main" id="{E93F4092-3DDB-137E-1061-D110E15FF98B}"/>
              </a:ext>
            </a:extLst>
          </p:cNvPr>
          <p:cNvSpPr/>
          <p:nvPr/>
        </p:nvSpPr>
        <p:spPr>
          <a:xfrm>
            <a:off x="9521513" y="45895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5" name="Freeform: Shape 1694">
            <a:extLst>
              <a:ext uri="{FF2B5EF4-FFF2-40B4-BE49-F238E27FC236}">
                <a16:creationId xmlns:a16="http://schemas.microsoft.com/office/drawing/2014/main" id="{F736D9EB-800C-F92A-64AA-2A8460240F4D}"/>
              </a:ext>
            </a:extLst>
          </p:cNvPr>
          <p:cNvSpPr/>
          <p:nvPr/>
        </p:nvSpPr>
        <p:spPr>
          <a:xfrm>
            <a:off x="152141" y="150007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9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9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6" name="Freeform: Shape 1695">
            <a:extLst>
              <a:ext uri="{FF2B5EF4-FFF2-40B4-BE49-F238E27FC236}">
                <a16:creationId xmlns:a16="http://schemas.microsoft.com/office/drawing/2014/main" id="{EBB22440-10A9-FE12-7E00-007038223B57}"/>
              </a:ext>
            </a:extLst>
          </p:cNvPr>
          <p:cNvSpPr/>
          <p:nvPr/>
        </p:nvSpPr>
        <p:spPr>
          <a:xfrm>
            <a:off x="2649174" y="3622945"/>
            <a:ext cx="84785" cy="87993"/>
          </a:xfrm>
          <a:custGeom>
            <a:avLst/>
            <a:gdLst>
              <a:gd name="connsiteX0" fmla="*/ 1268 w 84785"/>
              <a:gd name="connsiteY0" fmla="*/ 54133 h 87993"/>
              <a:gd name="connsiteX1" fmla="*/ 31419 w 84785"/>
              <a:gd name="connsiteY1" fmla="*/ 1154 h 87993"/>
              <a:gd name="connsiteX2" fmla="*/ 83213 w 84785"/>
              <a:gd name="connsiteY2" fmla="*/ 33781 h 87993"/>
              <a:gd name="connsiteX3" fmla="*/ 53062 w 84785"/>
              <a:gd name="connsiteY3" fmla="*/ 86760 h 87993"/>
              <a:gd name="connsiteX4" fmla="*/ 1268 w 84785"/>
              <a:gd name="connsiteY4" fmla="*/ 54133 h 87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3">
                <a:moveTo>
                  <a:pt x="1268" y="54133"/>
                </a:moveTo>
                <a:cubicBezTo>
                  <a:pt x="-4331" y="30335"/>
                  <a:pt x="9129" y="6645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3"/>
                  <a:pt x="53062" y="86760"/>
                </a:cubicBezTo>
                <a:cubicBezTo>
                  <a:pt x="30127" y="92467"/>
                  <a:pt x="6868" y="77822"/>
                  <a:pt x="1268" y="5413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7" name="Freeform: Shape 1696">
            <a:extLst>
              <a:ext uri="{FF2B5EF4-FFF2-40B4-BE49-F238E27FC236}">
                <a16:creationId xmlns:a16="http://schemas.microsoft.com/office/drawing/2014/main" id="{BEF13751-C96A-553C-A341-761B07DBDED5}"/>
              </a:ext>
            </a:extLst>
          </p:cNvPr>
          <p:cNvSpPr/>
          <p:nvPr/>
        </p:nvSpPr>
        <p:spPr>
          <a:xfrm>
            <a:off x="1584431" y="4114075"/>
            <a:ext cx="84785" cy="87992"/>
          </a:xfrm>
          <a:custGeom>
            <a:avLst/>
            <a:gdLst>
              <a:gd name="connsiteX0" fmla="*/ 1268 w 84785"/>
              <a:gd name="connsiteY0" fmla="*/ 54132 h 87992"/>
              <a:gd name="connsiteX1" fmla="*/ 31419 w 84785"/>
              <a:gd name="connsiteY1" fmla="*/ 1154 h 87992"/>
              <a:gd name="connsiteX2" fmla="*/ 83213 w 84785"/>
              <a:gd name="connsiteY2" fmla="*/ 33781 h 87992"/>
              <a:gd name="connsiteX3" fmla="*/ 53063 w 84785"/>
              <a:gd name="connsiteY3" fmla="*/ 86759 h 87992"/>
              <a:gd name="connsiteX4" fmla="*/ 1268 w 84785"/>
              <a:gd name="connsiteY4" fmla="*/ 54132 h 87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2">
                <a:moveTo>
                  <a:pt x="1268" y="54132"/>
                </a:moveTo>
                <a:cubicBezTo>
                  <a:pt x="-4331" y="30335"/>
                  <a:pt x="9129" y="6646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2"/>
                  <a:pt x="53063" y="86759"/>
                </a:cubicBezTo>
                <a:cubicBezTo>
                  <a:pt x="30019" y="92466"/>
                  <a:pt x="6868" y="77822"/>
                  <a:pt x="1268" y="5413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698" name="Graphic 1671">
            <a:extLst>
              <a:ext uri="{FF2B5EF4-FFF2-40B4-BE49-F238E27FC236}">
                <a16:creationId xmlns:a16="http://schemas.microsoft.com/office/drawing/2014/main" id="{2983AABD-2EA0-3FAD-460E-EDA91F29A517}"/>
              </a:ext>
            </a:extLst>
          </p:cNvPr>
          <p:cNvGrpSpPr/>
          <p:nvPr/>
        </p:nvGrpSpPr>
        <p:grpSpPr>
          <a:xfrm>
            <a:off x="-40" y="339603"/>
            <a:ext cx="11490460" cy="4795310"/>
            <a:chOff x="-40" y="339603"/>
            <a:chExt cx="11490460" cy="4795310"/>
          </a:xfrm>
          <a:solidFill>
            <a:srgbClr val="FFFFFF"/>
          </a:solidFill>
        </p:grpSpPr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48D462DF-29FD-27BF-87C7-46FB5B509BDA}"/>
                </a:ext>
              </a:extLst>
            </p:cNvPr>
            <p:cNvSpPr/>
            <p:nvPr/>
          </p:nvSpPr>
          <p:spPr>
            <a:xfrm>
              <a:off x="10497153" y="4369455"/>
              <a:ext cx="183494" cy="179581"/>
            </a:xfrm>
            <a:custGeom>
              <a:avLst/>
              <a:gdLst>
                <a:gd name="connsiteX0" fmla="*/ 168581 w 183494"/>
                <a:gd name="connsiteY0" fmla="*/ 141823 h 179581"/>
                <a:gd name="connsiteX1" fmla="*/ 40872 w 183494"/>
                <a:gd name="connsiteY1" fmla="*/ 162282 h 179581"/>
                <a:gd name="connsiteX2" fmla="*/ 16536 w 183494"/>
                <a:gd name="connsiteY2" fmla="*/ 35650 h 179581"/>
                <a:gd name="connsiteX3" fmla="*/ 143168 w 183494"/>
                <a:gd name="connsiteY3" fmla="*/ 16698 h 179581"/>
                <a:gd name="connsiteX4" fmla="*/ 168581 w 183494"/>
                <a:gd name="connsiteY4" fmla="*/ 141823 h 179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94" h="179581">
                  <a:moveTo>
                    <a:pt x="168581" y="141823"/>
                  </a:moveTo>
                  <a:cubicBezTo>
                    <a:pt x="141123" y="182634"/>
                    <a:pt x="83944" y="191786"/>
                    <a:pt x="40872" y="162282"/>
                  </a:cubicBezTo>
                  <a:cubicBezTo>
                    <a:pt x="-2738" y="133424"/>
                    <a:pt x="-12430" y="75168"/>
                    <a:pt x="16536" y="35650"/>
                  </a:cubicBezTo>
                  <a:cubicBezTo>
                    <a:pt x="45718" y="-3977"/>
                    <a:pt x="101281" y="-10976"/>
                    <a:pt x="143168" y="16698"/>
                  </a:cubicBezTo>
                  <a:cubicBezTo>
                    <a:pt x="184625" y="45018"/>
                    <a:pt x="195931" y="101012"/>
                    <a:pt x="168581" y="1418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6FD9BF34-5461-1450-7C5D-265426E4272C}"/>
                </a:ext>
              </a:extLst>
            </p:cNvPr>
            <p:cNvSpPr/>
            <p:nvPr/>
          </p:nvSpPr>
          <p:spPr>
            <a:xfrm>
              <a:off x="-40" y="3142736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6 h 211487"/>
                <a:gd name="connsiteX3" fmla="*/ 16192 w 220109"/>
                <a:gd name="connsiteY3" fmla="*/ 169629 h 211487"/>
                <a:gd name="connsiteX4" fmla="*/ 50434 w 220109"/>
                <a:gd name="connsiteY4" fmla="*/ 21353 h 211487"/>
                <a:gd name="connsiteX5" fmla="*/ 132595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511" y="170598"/>
                    <a:pt x="168237" y="188796"/>
                  </a:cubicBezTo>
                  <a:cubicBezTo>
                    <a:pt x="115473" y="225407"/>
                    <a:pt x="47419" y="216793"/>
                    <a:pt x="16192" y="169629"/>
                  </a:cubicBezTo>
                  <a:cubicBezTo>
                    <a:pt x="-15035" y="122465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5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58F989D9-5797-B688-E92C-6E826B154487}"/>
                </a:ext>
              </a:extLst>
            </p:cNvPr>
            <p:cNvSpPr/>
            <p:nvPr/>
          </p:nvSpPr>
          <p:spPr>
            <a:xfrm>
              <a:off x="3502692" y="4434039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5 h 211487"/>
                <a:gd name="connsiteX3" fmla="*/ 16192 w 220109"/>
                <a:gd name="connsiteY3" fmla="*/ 169628 h 211487"/>
                <a:gd name="connsiteX4" fmla="*/ 50434 w 220109"/>
                <a:gd name="connsiteY4" fmla="*/ 21353 h 211487"/>
                <a:gd name="connsiteX5" fmla="*/ 132594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618" y="170597"/>
                    <a:pt x="168237" y="188795"/>
                  </a:cubicBezTo>
                  <a:cubicBezTo>
                    <a:pt x="115473" y="225407"/>
                    <a:pt x="47419" y="216792"/>
                    <a:pt x="16192" y="169628"/>
                  </a:cubicBezTo>
                  <a:cubicBezTo>
                    <a:pt x="-15035" y="122464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4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0EA3A9A6-EF19-00BB-6177-4F057FD833F9}"/>
                </a:ext>
              </a:extLst>
            </p:cNvPr>
            <p:cNvSpPr/>
            <p:nvPr/>
          </p:nvSpPr>
          <p:spPr>
            <a:xfrm>
              <a:off x="2258397" y="2540465"/>
              <a:ext cx="180045" cy="176810"/>
            </a:xfrm>
            <a:custGeom>
              <a:avLst/>
              <a:gdLst>
                <a:gd name="connsiteX0" fmla="*/ 163764 w 180045"/>
                <a:gd name="connsiteY0" fmla="*/ 147138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8"/>
                  </a:moveTo>
                  <a:cubicBezTo>
                    <a:pt x="135228" y="183642"/>
                    <a:pt x="77835" y="187411"/>
                    <a:pt x="37455" y="153169"/>
                  </a:cubicBezTo>
                  <a:cubicBezTo>
                    <a:pt x="-3356" y="119465"/>
                    <a:pt x="-12186" y="63471"/>
                    <a:pt x="17749" y="28044"/>
                  </a:cubicBezTo>
                  <a:cubicBezTo>
                    <a:pt x="47577" y="-7275"/>
                    <a:pt x="103786" y="-9536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5DCE4A1F-04F8-18FE-E32E-DA03F1B2921B}"/>
                </a:ext>
              </a:extLst>
            </p:cNvPr>
            <p:cNvSpPr/>
            <p:nvPr/>
          </p:nvSpPr>
          <p:spPr>
            <a:xfrm>
              <a:off x="7074937" y="4958104"/>
              <a:ext cx="180045" cy="176810"/>
            </a:xfrm>
            <a:custGeom>
              <a:avLst/>
              <a:gdLst>
                <a:gd name="connsiteX0" fmla="*/ 163764 w 180045"/>
                <a:gd name="connsiteY0" fmla="*/ 147139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9"/>
                  </a:moveTo>
                  <a:cubicBezTo>
                    <a:pt x="135229" y="183642"/>
                    <a:pt x="77835" y="187411"/>
                    <a:pt x="37455" y="153169"/>
                  </a:cubicBezTo>
                  <a:cubicBezTo>
                    <a:pt x="-3357" y="119465"/>
                    <a:pt x="-12186" y="63471"/>
                    <a:pt x="17749" y="28044"/>
                  </a:cubicBezTo>
                  <a:cubicBezTo>
                    <a:pt x="47577" y="-7275"/>
                    <a:pt x="103786" y="-9537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AAF497F7-017F-9752-84CF-E9A6323E4F77}"/>
                </a:ext>
              </a:extLst>
            </p:cNvPr>
            <p:cNvSpPr/>
            <p:nvPr/>
          </p:nvSpPr>
          <p:spPr>
            <a:xfrm>
              <a:off x="6808428" y="339603"/>
              <a:ext cx="180045" cy="176794"/>
            </a:xfrm>
            <a:custGeom>
              <a:avLst/>
              <a:gdLst>
                <a:gd name="connsiteX0" fmla="*/ 163764 w 180045"/>
                <a:gd name="connsiteY0" fmla="*/ 147123 h 176794"/>
                <a:gd name="connsiteX1" fmla="*/ 37455 w 180045"/>
                <a:gd name="connsiteY1" fmla="*/ 153153 h 176794"/>
                <a:gd name="connsiteX2" fmla="*/ 17749 w 180045"/>
                <a:gd name="connsiteY2" fmla="*/ 28028 h 176794"/>
                <a:gd name="connsiteX3" fmla="*/ 143197 w 180045"/>
                <a:gd name="connsiteY3" fmla="*/ 23075 h 176794"/>
                <a:gd name="connsiteX4" fmla="*/ 163764 w 180045"/>
                <a:gd name="connsiteY4" fmla="*/ 147123 h 176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794">
                  <a:moveTo>
                    <a:pt x="163764" y="147123"/>
                  </a:moveTo>
                  <a:cubicBezTo>
                    <a:pt x="135229" y="183626"/>
                    <a:pt x="77835" y="187395"/>
                    <a:pt x="37455" y="153153"/>
                  </a:cubicBezTo>
                  <a:cubicBezTo>
                    <a:pt x="-3357" y="119449"/>
                    <a:pt x="-12186" y="63455"/>
                    <a:pt x="17749" y="28028"/>
                  </a:cubicBezTo>
                  <a:cubicBezTo>
                    <a:pt x="47577" y="-7291"/>
                    <a:pt x="103786" y="-9552"/>
                    <a:pt x="143197" y="23075"/>
                  </a:cubicBezTo>
                  <a:cubicBezTo>
                    <a:pt x="182177" y="56133"/>
                    <a:pt x="192191" y="110619"/>
                    <a:pt x="163764" y="1471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32981642-F2E9-ECB4-8D30-A16BF37F3F62}"/>
                </a:ext>
              </a:extLst>
            </p:cNvPr>
            <p:cNvSpPr/>
            <p:nvPr/>
          </p:nvSpPr>
          <p:spPr>
            <a:xfrm>
              <a:off x="4371429" y="369686"/>
              <a:ext cx="148643" cy="145870"/>
            </a:xfrm>
            <a:custGeom>
              <a:avLst/>
              <a:gdLst>
                <a:gd name="connsiteX0" fmla="*/ 135099 w 148643"/>
                <a:gd name="connsiteY0" fmla="*/ 121347 h 145870"/>
                <a:gd name="connsiteX1" fmla="*/ 30865 w 148643"/>
                <a:gd name="connsiteY1" fmla="*/ 126408 h 145870"/>
                <a:gd name="connsiteX2" fmla="*/ 14605 w 148643"/>
                <a:gd name="connsiteY2" fmla="*/ 23143 h 145870"/>
                <a:gd name="connsiteX3" fmla="*/ 118193 w 148643"/>
                <a:gd name="connsiteY3" fmla="*/ 19051 h 145870"/>
                <a:gd name="connsiteX4" fmla="*/ 135207 w 148643"/>
                <a:gd name="connsiteY4" fmla="*/ 121347 h 14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43" h="145870">
                  <a:moveTo>
                    <a:pt x="135099" y="121347"/>
                  </a:moveTo>
                  <a:cubicBezTo>
                    <a:pt x="111517" y="151497"/>
                    <a:pt x="64138" y="154620"/>
                    <a:pt x="30865" y="126408"/>
                  </a:cubicBezTo>
                  <a:cubicBezTo>
                    <a:pt x="-2732" y="98626"/>
                    <a:pt x="-10054" y="52324"/>
                    <a:pt x="14605" y="23143"/>
                  </a:cubicBezTo>
                  <a:cubicBezTo>
                    <a:pt x="39264" y="-6039"/>
                    <a:pt x="85674" y="-7869"/>
                    <a:pt x="118193" y="19051"/>
                  </a:cubicBezTo>
                  <a:cubicBezTo>
                    <a:pt x="150390" y="46402"/>
                    <a:pt x="158681" y="91304"/>
                    <a:pt x="135207" y="12134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8710122E-8170-165D-A4BD-D50289136B20}"/>
                </a:ext>
              </a:extLst>
            </p:cNvPr>
            <p:cNvSpPr/>
            <p:nvPr/>
          </p:nvSpPr>
          <p:spPr>
            <a:xfrm>
              <a:off x="6516048" y="424462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7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59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1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7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7974FF51-1F36-5006-7888-0FA9E6EFD583}"/>
                </a:ext>
              </a:extLst>
            </p:cNvPr>
            <p:cNvSpPr/>
            <p:nvPr/>
          </p:nvSpPr>
          <p:spPr>
            <a:xfrm>
              <a:off x="2734005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E0CD13A7-9D2A-12D5-5FEF-533AC935C635}"/>
                </a:ext>
              </a:extLst>
            </p:cNvPr>
            <p:cNvSpPr/>
            <p:nvPr/>
          </p:nvSpPr>
          <p:spPr>
            <a:xfrm>
              <a:off x="466042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5CC7400A-6B30-933C-7351-5002F0895B19}"/>
                </a:ext>
              </a:extLst>
            </p:cNvPr>
            <p:cNvSpPr/>
            <p:nvPr/>
          </p:nvSpPr>
          <p:spPr>
            <a:xfrm>
              <a:off x="10045605" y="944002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246911A3-C878-99CB-299C-522EE63E8EA5}"/>
                </a:ext>
              </a:extLst>
            </p:cNvPr>
            <p:cNvSpPr/>
            <p:nvPr/>
          </p:nvSpPr>
          <p:spPr>
            <a:xfrm>
              <a:off x="9238972" y="2102750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2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6F8ED3E-1AFB-C578-302E-0185C21C3490}"/>
                </a:ext>
              </a:extLst>
            </p:cNvPr>
            <p:cNvSpPr/>
            <p:nvPr/>
          </p:nvSpPr>
          <p:spPr>
            <a:xfrm>
              <a:off x="11343531" y="3188435"/>
              <a:ext cx="146888" cy="143676"/>
            </a:xfrm>
            <a:custGeom>
              <a:avLst/>
              <a:gdLst>
                <a:gd name="connsiteX0" fmla="*/ 134866 w 146888"/>
                <a:gd name="connsiteY0" fmla="*/ 113485 h 143676"/>
                <a:gd name="connsiteX1" fmla="*/ 32677 w 146888"/>
                <a:gd name="connsiteY1" fmla="*/ 129852 h 143676"/>
                <a:gd name="connsiteX2" fmla="*/ 13296 w 146888"/>
                <a:gd name="connsiteY2" fmla="*/ 28525 h 143676"/>
                <a:gd name="connsiteX3" fmla="*/ 114622 w 146888"/>
                <a:gd name="connsiteY3" fmla="*/ 13342 h 143676"/>
                <a:gd name="connsiteX4" fmla="*/ 134973 w 146888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8" h="143676">
                  <a:moveTo>
                    <a:pt x="134866" y="113485"/>
                  </a:moveTo>
                  <a:cubicBezTo>
                    <a:pt x="112900" y="146112"/>
                    <a:pt x="67136" y="153434"/>
                    <a:pt x="32677" y="129852"/>
                  </a:cubicBezTo>
                  <a:cubicBezTo>
                    <a:pt x="-2211" y="106808"/>
                    <a:pt x="-9964" y="60183"/>
                    <a:pt x="13296" y="28525"/>
                  </a:cubicBezTo>
                  <a:cubicBezTo>
                    <a:pt x="36661" y="-3241"/>
                    <a:pt x="81133" y="-8733"/>
                    <a:pt x="114622" y="13342"/>
                  </a:cubicBezTo>
                  <a:cubicBezTo>
                    <a:pt x="147788" y="35955"/>
                    <a:pt x="156833" y="80750"/>
                    <a:pt x="134973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C77C36AA-A9A0-CC14-625B-AC40DC1D810D}"/>
                </a:ext>
              </a:extLst>
            </p:cNvPr>
            <p:cNvSpPr/>
            <p:nvPr/>
          </p:nvSpPr>
          <p:spPr>
            <a:xfrm>
              <a:off x="1701446" y="1560696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FD3B76AF-A8F9-36D2-D3D1-C20E2267754A}"/>
                </a:ext>
              </a:extLst>
            </p:cNvPr>
            <p:cNvSpPr/>
            <p:nvPr/>
          </p:nvSpPr>
          <p:spPr>
            <a:xfrm>
              <a:off x="5206076" y="3444607"/>
              <a:ext cx="146889" cy="143676"/>
            </a:xfrm>
            <a:custGeom>
              <a:avLst/>
              <a:gdLst>
                <a:gd name="connsiteX0" fmla="*/ 134866 w 146889"/>
                <a:gd name="connsiteY0" fmla="*/ 113485 h 143676"/>
                <a:gd name="connsiteX1" fmla="*/ 32678 w 146889"/>
                <a:gd name="connsiteY1" fmla="*/ 129852 h 143676"/>
                <a:gd name="connsiteX2" fmla="*/ 13295 w 146889"/>
                <a:gd name="connsiteY2" fmla="*/ 28525 h 143676"/>
                <a:gd name="connsiteX3" fmla="*/ 114622 w 146889"/>
                <a:gd name="connsiteY3" fmla="*/ 13342 h 143676"/>
                <a:gd name="connsiteX4" fmla="*/ 134974 w 146889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9" h="143676">
                  <a:moveTo>
                    <a:pt x="134866" y="113485"/>
                  </a:moveTo>
                  <a:cubicBezTo>
                    <a:pt x="112899" y="146112"/>
                    <a:pt x="67135" y="153434"/>
                    <a:pt x="32678" y="129852"/>
                  </a:cubicBezTo>
                  <a:cubicBezTo>
                    <a:pt x="-2211" y="106808"/>
                    <a:pt x="-9964" y="60183"/>
                    <a:pt x="13295" y="28525"/>
                  </a:cubicBezTo>
                  <a:cubicBezTo>
                    <a:pt x="36662" y="-3241"/>
                    <a:pt x="81134" y="-8733"/>
                    <a:pt x="114622" y="13342"/>
                  </a:cubicBezTo>
                  <a:cubicBezTo>
                    <a:pt x="147788" y="35955"/>
                    <a:pt x="156833" y="80750"/>
                    <a:pt x="134974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877374D8-D610-3204-A9F6-A4F8FB453E7A}"/>
                </a:ext>
              </a:extLst>
            </p:cNvPr>
            <p:cNvSpPr/>
            <p:nvPr/>
          </p:nvSpPr>
          <p:spPr>
            <a:xfrm>
              <a:off x="3502786" y="3162396"/>
              <a:ext cx="179320" cy="172445"/>
            </a:xfrm>
            <a:custGeom>
              <a:avLst/>
              <a:gdLst>
                <a:gd name="connsiteX0" fmla="*/ 164266 w 179320"/>
                <a:gd name="connsiteY0" fmla="*/ 31951 h 172445"/>
                <a:gd name="connsiteX1" fmla="*/ 177511 w 179320"/>
                <a:gd name="connsiteY1" fmla="*/ 96128 h 172445"/>
                <a:gd name="connsiteX2" fmla="*/ 137131 w 179320"/>
                <a:gd name="connsiteY2" fmla="*/ 153953 h 172445"/>
                <a:gd name="connsiteX3" fmla="*/ 13190 w 179320"/>
                <a:gd name="connsiteY3" fmla="*/ 138339 h 172445"/>
                <a:gd name="connsiteX4" fmla="*/ 41080 w 179320"/>
                <a:gd name="connsiteY4" fmla="*/ 17414 h 172445"/>
                <a:gd name="connsiteX5" fmla="*/ 108057 w 179320"/>
                <a:gd name="connsiteY5" fmla="*/ 723 h 172445"/>
                <a:gd name="connsiteX6" fmla="*/ 164266 w 179320"/>
                <a:gd name="connsiteY6" fmla="*/ 31951 h 17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320" h="172445">
                  <a:moveTo>
                    <a:pt x="164266" y="31951"/>
                  </a:moveTo>
                  <a:cubicBezTo>
                    <a:pt x="177941" y="50472"/>
                    <a:pt x="182141" y="73623"/>
                    <a:pt x="177511" y="96128"/>
                  </a:cubicBezTo>
                  <a:cubicBezTo>
                    <a:pt x="172450" y="117987"/>
                    <a:pt x="158559" y="139093"/>
                    <a:pt x="137131" y="153953"/>
                  </a:cubicBezTo>
                  <a:cubicBezTo>
                    <a:pt x="94166" y="183780"/>
                    <a:pt x="38603" y="176781"/>
                    <a:pt x="13190" y="138339"/>
                  </a:cubicBezTo>
                  <a:cubicBezTo>
                    <a:pt x="-12222" y="99897"/>
                    <a:pt x="161" y="45841"/>
                    <a:pt x="41080" y="17414"/>
                  </a:cubicBezTo>
                  <a:cubicBezTo>
                    <a:pt x="61646" y="3200"/>
                    <a:pt x="85552" y="-2076"/>
                    <a:pt x="108057" y="723"/>
                  </a:cubicBezTo>
                  <a:cubicBezTo>
                    <a:pt x="130024" y="2985"/>
                    <a:pt x="150591" y="13430"/>
                    <a:pt x="164266" y="3195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0137676-8626-BEBF-4F0A-37AA4FDAB8A0}"/>
                </a:ext>
              </a:extLst>
            </p:cNvPr>
            <p:cNvSpPr/>
            <p:nvPr/>
          </p:nvSpPr>
          <p:spPr>
            <a:xfrm>
              <a:off x="4920768" y="1647093"/>
              <a:ext cx="107668" cy="95937"/>
            </a:xfrm>
            <a:custGeom>
              <a:avLst/>
              <a:gdLst>
                <a:gd name="connsiteX0" fmla="*/ 107578 w 107668"/>
                <a:gd name="connsiteY0" fmla="*/ 44683 h 95937"/>
                <a:gd name="connsiteX1" fmla="*/ 55784 w 107668"/>
                <a:gd name="connsiteY1" fmla="*/ 95832 h 95937"/>
                <a:gd name="connsiteX2" fmla="*/ 16696 w 107668"/>
                <a:gd name="connsiteY2" fmla="*/ 83987 h 95937"/>
                <a:gd name="connsiteX3" fmla="*/ 6 w 107668"/>
                <a:gd name="connsiteY3" fmla="*/ 50067 h 95937"/>
                <a:gd name="connsiteX4" fmla="*/ 14866 w 107668"/>
                <a:gd name="connsiteY4" fmla="*/ 16256 h 95937"/>
                <a:gd name="connsiteX5" fmla="*/ 51800 w 107668"/>
                <a:gd name="connsiteY5" fmla="*/ 104 h 95937"/>
                <a:gd name="connsiteX6" fmla="*/ 107471 w 107668"/>
                <a:gd name="connsiteY6" fmla="*/ 44683 h 9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668" h="95937">
                  <a:moveTo>
                    <a:pt x="107578" y="44683"/>
                  </a:moveTo>
                  <a:cubicBezTo>
                    <a:pt x="109301" y="71065"/>
                    <a:pt x="86150" y="94001"/>
                    <a:pt x="55784" y="95832"/>
                  </a:cubicBezTo>
                  <a:cubicBezTo>
                    <a:pt x="40709" y="96693"/>
                    <a:pt x="26818" y="92278"/>
                    <a:pt x="16696" y="83987"/>
                  </a:cubicBezTo>
                  <a:cubicBezTo>
                    <a:pt x="6574" y="75265"/>
                    <a:pt x="329" y="63312"/>
                    <a:pt x="6" y="50067"/>
                  </a:cubicBezTo>
                  <a:cubicBezTo>
                    <a:pt x="-210" y="36823"/>
                    <a:pt x="5497" y="24870"/>
                    <a:pt x="14866" y="16256"/>
                  </a:cubicBezTo>
                  <a:cubicBezTo>
                    <a:pt x="24234" y="7211"/>
                    <a:pt x="37263" y="858"/>
                    <a:pt x="51800" y="104"/>
                  </a:cubicBezTo>
                  <a:cubicBezTo>
                    <a:pt x="80874" y="-1619"/>
                    <a:pt x="105748" y="18302"/>
                    <a:pt x="107471" y="446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7C0F7584-D90F-3E4C-DD29-8DED8725727F}"/>
                </a:ext>
              </a:extLst>
            </p:cNvPr>
            <p:cNvSpPr/>
            <p:nvPr/>
          </p:nvSpPr>
          <p:spPr>
            <a:xfrm>
              <a:off x="3164067" y="209069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71D14D96-7510-FB00-F67E-23C0CD582480}"/>
                </a:ext>
              </a:extLst>
            </p:cNvPr>
            <p:cNvSpPr/>
            <p:nvPr/>
          </p:nvSpPr>
          <p:spPr>
            <a:xfrm>
              <a:off x="4473474" y="2540889"/>
              <a:ext cx="229654" cy="218820"/>
            </a:xfrm>
            <a:custGeom>
              <a:avLst/>
              <a:gdLst>
                <a:gd name="connsiteX0" fmla="*/ 229571 w 229654"/>
                <a:gd name="connsiteY0" fmla="*/ 117102 h 218820"/>
                <a:gd name="connsiteX1" fmla="*/ 107892 w 229654"/>
                <a:gd name="connsiteY1" fmla="*/ 218537 h 218820"/>
                <a:gd name="connsiteX2" fmla="*/ 427 w 229654"/>
                <a:gd name="connsiteY2" fmla="*/ 101704 h 218820"/>
                <a:gd name="connsiteX3" fmla="*/ 122106 w 229654"/>
                <a:gd name="connsiteY3" fmla="*/ 269 h 218820"/>
                <a:gd name="connsiteX4" fmla="*/ 229571 w 229654"/>
                <a:gd name="connsiteY4" fmla="*/ 117102 h 21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54" h="218820">
                  <a:moveTo>
                    <a:pt x="229571" y="117102"/>
                  </a:moveTo>
                  <a:cubicBezTo>
                    <a:pt x="227202" y="177511"/>
                    <a:pt x="172715" y="222844"/>
                    <a:pt x="107892" y="218537"/>
                  </a:cubicBezTo>
                  <a:cubicBezTo>
                    <a:pt x="43068" y="214122"/>
                    <a:pt x="-5065" y="161790"/>
                    <a:pt x="427" y="101704"/>
                  </a:cubicBezTo>
                  <a:cubicBezTo>
                    <a:pt x="5918" y="41511"/>
                    <a:pt x="60405" y="-3930"/>
                    <a:pt x="122106" y="269"/>
                  </a:cubicBezTo>
                  <a:cubicBezTo>
                    <a:pt x="183806" y="4469"/>
                    <a:pt x="231940" y="56801"/>
                    <a:pt x="229571" y="11710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7BAC5654-A355-AD93-8B32-D6F9B37C4862}"/>
                </a:ext>
              </a:extLst>
            </p:cNvPr>
            <p:cNvSpPr/>
            <p:nvPr/>
          </p:nvSpPr>
          <p:spPr>
            <a:xfrm>
              <a:off x="8699816" y="4514372"/>
              <a:ext cx="145262" cy="147642"/>
            </a:xfrm>
            <a:custGeom>
              <a:avLst/>
              <a:gdLst>
                <a:gd name="connsiteX0" fmla="*/ 11090 w 145262"/>
                <a:gd name="connsiteY0" fmla="*/ 110616 h 147642"/>
                <a:gd name="connsiteX1" fmla="*/ 33272 w 145262"/>
                <a:gd name="connsiteY1" fmla="*/ 9719 h 147642"/>
                <a:gd name="connsiteX2" fmla="*/ 133307 w 145262"/>
                <a:gd name="connsiteY2" fmla="*/ 36101 h 147642"/>
                <a:gd name="connsiteX3" fmla="*/ 111448 w 145262"/>
                <a:gd name="connsiteY3" fmla="*/ 137536 h 147642"/>
                <a:gd name="connsiteX4" fmla="*/ 11090 w 145262"/>
                <a:gd name="connsiteY4" fmla="*/ 110616 h 147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262" h="147642">
                  <a:moveTo>
                    <a:pt x="11090" y="110616"/>
                  </a:moveTo>
                  <a:cubicBezTo>
                    <a:pt x="-10016" y="74974"/>
                    <a:pt x="-109" y="29856"/>
                    <a:pt x="33272" y="9719"/>
                  </a:cubicBezTo>
                  <a:cubicBezTo>
                    <a:pt x="66760" y="-10094"/>
                    <a:pt x="111232" y="1213"/>
                    <a:pt x="133307" y="36101"/>
                  </a:cubicBezTo>
                  <a:cubicBezTo>
                    <a:pt x="155489" y="71205"/>
                    <a:pt x="146013" y="117077"/>
                    <a:pt x="111448" y="137536"/>
                  </a:cubicBezTo>
                  <a:cubicBezTo>
                    <a:pt x="77098" y="158211"/>
                    <a:pt x="32195" y="146150"/>
                    <a:pt x="11090" y="1106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719" name="Freeform: Shape 1718">
            <a:extLst>
              <a:ext uri="{FF2B5EF4-FFF2-40B4-BE49-F238E27FC236}">
                <a16:creationId xmlns:a16="http://schemas.microsoft.com/office/drawing/2014/main" id="{3261E839-8CC8-3604-D33B-0CB6AB9ECF99}"/>
              </a:ext>
            </a:extLst>
          </p:cNvPr>
          <p:cNvSpPr/>
          <p:nvPr/>
        </p:nvSpPr>
        <p:spPr>
          <a:xfrm>
            <a:off x="8989798" y="847024"/>
            <a:ext cx="498236" cy="498452"/>
          </a:xfrm>
          <a:custGeom>
            <a:avLst/>
            <a:gdLst>
              <a:gd name="connsiteX0" fmla="*/ 491130 w 498236"/>
              <a:gd name="connsiteY0" fmla="*/ 240881 h 498452"/>
              <a:gd name="connsiteX1" fmla="*/ 431691 w 498236"/>
              <a:gd name="connsiteY1" fmla="*/ 241204 h 498452"/>
              <a:gd name="connsiteX2" fmla="*/ 452042 w 498236"/>
              <a:gd name="connsiteY2" fmla="*/ 220637 h 498452"/>
              <a:gd name="connsiteX3" fmla="*/ 452042 w 498236"/>
              <a:gd name="connsiteY3" fmla="*/ 210730 h 498452"/>
              <a:gd name="connsiteX4" fmla="*/ 442135 w 498236"/>
              <a:gd name="connsiteY4" fmla="*/ 210730 h 498452"/>
              <a:gd name="connsiteX5" fmla="*/ 411985 w 498236"/>
              <a:gd name="connsiteY5" fmla="*/ 241204 h 498452"/>
              <a:gd name="connsiteX6" fmla="*/ 366975 w 498236"/>
              <a:gd name="connsiteY6" fmla="*/ 241419 h 498452"/>
              <a:gd name="connsiteX7" fmla="*/ 413493 w 498236"/>
              <a:gd name="connsiteY7" fmla="*/ 194363 h 498452"/>
              <a:gd name="connsiteX8" fmla="*/ 413493 w 498236"/>
              <a:gd name="connsiteY8" fmla="*/ 184456 h 498452"/>
              <a:gd name="connsiteX9" fmla="*/ 403586 w 498236"/>
              <a:gd name="connsiteY9" fmla="*/ 184456 h 498452"/>
              <a:gd name="connsiteX10" fmla="*/ 347161 w 498236"/>
              <a:gd name="connsiteY10" fmla="*/ 241419 h 498452"/>
              <a:gd name="connsiteX11" fmla="*/ 275446 w 498236"/>
              <a:gd name="connsiteY11" fmla="*/ 241850 h 498452"/>
              <a:gd name="connsiteX12" fmla="*/ 299997 w 498236"/>
              <a:gd name="connsiteY12" fmla="*/ 217084 h 498452"/>
              <a:gd name="connsiteX13" fmla="*/ 303551 w 498236"/>
              <a:gd name="connsiteY13" fmla="*/ 203623 h 498452"/>
              <a:gd name="connsiteX14" fmla="*/ 401325 w 498236"/>
              <a:gd name="connsiteY14" fmla="*/ 104773 h 498452"/>
              <a:gd name="connsiteX15" fmla="*/ 401325 w 498236"/>
              <a:gd name="connsiteY15" fmla="*/ 94866 h 498452"/>
              <a:gd name="connsiteX16" fmla="*/ 391418 w 498236"/>
              <a:gd name="connsiteY16" fmla="*/ 94866 h 498452"/>
              <a:gd name="connsiteX17" fmla="*/ 293752 w 498236"/>
              <a:gd name="connsiteY17" fmla="*/ 193609 h 498452"/>
              <a:gd name="connsiteX18" fmla="*/ 280292 w 498236"/>
              <a:gd name="connsiteY18" fmla="*/ 197270 h 498452"/>
              <a:gd name="connsiteX19" fmla="*/ 255741 w 498236"/>
              <a:gd name="connsiteY19" fmla="*/ 222037 h 498452"/>
              <a:gd name="connsiteX20" fmla="*/ 255310 w 498236"/>
              <a:gd name="connsiteY20" fmla="*/ 151937 h 498452"/>
              <a:gd name="connsiteX21" fmla="*/ 312488 w 498236"/>
              <a:gd name="connsiteY21" fmla="*/ 94113 h 498452"/>
              <a:gd name="connsiteX22" fmla="*/ 312488 w 498236"/>
              <a:gd name="connsiteY22" fmla="*/ 84206 h 498452"/>
              <a:gd name="connsiteX23" fmla="*/ 302582 w 498236"/>
              <a:gd name="connsiteY23" fmla="*/ 84206 h 498452"/>
              <a:gd name="connsiteX24" fmla="*/ 255202 w 498236"/>
              <a:gd name="connsiteY24" fmla="*/ 132016 h 498452"/>
              <a:gd name="connsiteX25" fmla="*/ 254987 w 498236"/>
              <a:gd name="connsiteY25" fmla="*/ 87006 h 498452"/>
              <a:gd name="connsiteX26" fmla="*/ 285999 w 498236"/>
              <a:gd name="connsiteY26" fmla="*/ 55671 h 498452"/>
              <a:gd name="connsiteX27" fmla="*/ 285999 w 498236"/>
              <a:gd name="connsiteY27" fmla="*/ 45764 h 498452"/>
              <a:gd name="connsiteX28" fmla="*/ 276092 w 498236"/>
              <a:gd name="connsiteY28" fmla="*/ 45764 h 498452"/>
              <a:gd name="connsiteX29" fmla="*/ 254987 w 498236"/>
              <a:gd name="connsiteY29" fmla="*/ 67193 h 498452"/>
              <a:gd name="connsiteX30" fmla="*/ 254664 w 498236"/>
              <a:gd name="connsiteY30" fmla="*/ 6999 h 498452"/>
              <a:gd name="connsiteX31" fmla="*/ 247665 w 498236"/>
              <a:gd name="connsiteY31" fmla="*/ 0 h 498452"/>
              <a:gd name="connsiteX32" fmla="*/ 240666 w 498236"/>
              <a:gd name="connsiteY32" fmla="*/ 6999 h 498452"/>
              <a:gd name="connsiteX33" fmla="*/ 240989 w 498236"/>
              <a:gd name="connsiteY33" fmla="*/ 66439 h 498452"/>
              <a:gd name="connsiteX34" fmla="*/ 220422 w 498236"/>
              <a:gd name="connsiteY34" fmla="*/ 46087 h 498452"/>
              <a:gd name="connsiteX35" fmla="*/ 210515 w 498236"/>
              <a:gd name="connsiteY35" fmla="*/ 46087 h 498452"/>
              <a:gd name="connsiteX36" fmla="*/ 210515 w 498236"/>
              <a:gd name="connsiteY36" fmla="*/ 55994 h 498452"/>
              <a:gd name="connsiteX37" fmla="*/ 240989 w 498236"/>
              <a:gd name="connsiteY37" fmla="*/ 86144 h 498452"/>
              <a:gd name="connsiteX38" fmla="*/ 241204 w 498236"/>
              <a:gd name="connsiteY38" fmla="*/ 131155 h 498452"/>
              <a:gd name="connsiteX39" fmla="*/ 194148 w 498236"/>
              <a:gd name="connsiteY39" fmla="*/ 84637 h 498452"/>
              <a:gd name="connsiteX40" fmla="*/ 184241 w 498236"/>
              <a:gd name="connsiteY40" fmla="*/ 84637 h 498452"/>
              <a:gd name="connsiteX41" fmla="*/ 184241 w 498236"/>
              <a:gd name="connsiteY41" fmla="*/ 94543 h 498452"/>
              <a:gd name="connsiteX42" fmla="*/ 241204 w 498236"/>
              <a:gd name="connsiteY42" fmla="*/ 150968 h 498452"/>
              <a:gd name="connsiteX43" fmla="*/ 241635 w 498236"/>
              <a:gd name="connsiteY43" fmla="*/ 221821 h 498452"/>
              <a:gd name="connsiteX44" fmla="*/ 216868 w 498236"/>
              <a:gd name="connsiteY44" fmla="*/ 197270 h 498452"/>
              <a:gd name="connsiteX45" fmla="*/ 203300 w 498236"/>
              <a:gd name="connsiteY45" fmla="*/ 193825 h 498452"/>
              <a:gd name="connsiteX46" fmla="*/ 104558 w 498236"/>
              <a:gd name="connsiteY46" fmla="*/ 96159 h 498452"/>
              <a:gd name="connsiteX47" fmla="*/ 94651 w 498236"/>
              <a:gd name="connsiteY47" fmla="*/ 96159 h 498452"/>
              <a:gd name="connsiteX48" fmla="*/ 94651 w 498236"/>
              <a:gd name="connsiteY48" fmla="*/ 106065 h 498452"/>
              <a:gd name="connsiteX49" fmla="*/ 193502 w 498236"/>
              <a:gd name="connsiteY49" fmla="*/ 203839 h 498452"/>
              <a:gd name="connsiteX50" fmla="*/ 197163 w 498236"/>
              <a:gd name="connsiteY50" fmla="*/ 217299 h 498452"/>
              <a:gd name="connsiteX51" fmla="*/ 221929 w 498236"/>
              <a:gd name="connsiteY51" fmla="*/ 241850 h 498452"/>
              <a:gd name="connsiteX52" fmla="*/ 149891 w 498236"/>
              <a:gd name="connsiteY52" fmla="*/ 242281 h 498452"/>
              <a:gd name="connsiteX53" fmla="*/ 92928 w 498236"/>
              <a:gd name="connsiteY53" fmla="*/ 185856 h 498452"/>
              <a:gd name="connsiteX54" fmla="*/ 83022 w 498236"/>
              <a:gd name="connsiteY54" fmla="*/ 185856 h 498452"/>
              <a:gd name="connsiteX55" fmla="*/ 83022 w 498236"/>
              <a:gd name="connsiteY55" fmla="*/ 195763 h 498452"/>
              <a:gd name="connsiteX56" fmla="*/ 130078 w 498236"/>
              <a:gd name="connsiteY56" fmla="*/ 242281 h 498452"/>
              <a:gd name="connsiteX57" fmla="*/ 85068 w 498236"/>
              <a:gd name="connsiteY57" fmla="*/ 242496 h 498452"/>
              <a:gd name="connsiteX58" fmla="*/ 54594 w 498236"/>
              <a:gd name="connsiteY58" fmla="*/ 212346 h 498452"/>
              <a:gd name="connsiteX59" fmla="*/ 44688 w 498236"/>
              <a:gd name="connsiteY59" fmla="*/ 212346 h 498452"/>
              <a:gd name="connsiteX60" fmla="*/ 44688 w 498236"/>
              <a:gd name="connsiteY60" fmla="*/ 222252 h 498452"/>
              <a:gd name="connsiteX61" fmla="*/ 65254 w 498236"/>
              <a:gd name="connsiteY61" fmla="*/ 242604 h 498452"/>
              <a:gd name="connsiteX62" fmla="*/ 6999 w 498236"/>
              <a:gd name="connsiteY62" fmla="*/ 242927 h 498452"/>
              <a:gd name="connsiteX63" fmla="*/ 0 w 498236"/>
              <a:gd name="connsiteY63" fmla="*/ 249926 h 498452"/>
              <a:gd name="connsiteX64" fmla="*/ 6999 w 498236"/>
              <a:gd name="connsiteY64" fmla="*/ 256925 h 498452"/>
              <a:gd name="connsiteX65" fmla="*/ 66008 w 498236"/>
              <a:gd name="connsiteY65" fmla="*/ 256602 h 498452"/>
              <a:gd name="connsiteX66" fmla="*/ 44903 w 498236"/>
              <a:gd name="connsiteY66" fmla="*/ 278031 h 498452"/>
              <a:gd name="connsiteX67" fmla="*/ 44903 w 498236"/>
              <a:gd name="connsiteY67" fmla="*/ 287937 h 498452"/>
              <a:gd name="connsiteX68" fmla="*/ 49856 w 498236"/>
              <a:gd name="connsiteY68" fmla="*/ 289983 h 498452"/>
              <a:gd name="connsiteX69" fmla="*/ 54810 w 498236"/>
              <a:gd name="connsiteY69" fmla="*/ 287937 h 498452"/>
              <a:gd name="connsiteX70" fmla="*/ 85822 w 498236"/>
              <a:gd name="connsiteY70" fmla="*/ 256602 h 498452"/>
              <a:gd name="connsiteX71" fmla="*/ 130832 w 498236"/>
              <a:gd name="connsiteY71" fmla="*/ 256387 h 498452"/>
              <a:gd name="connsiteX72" fmla="*/ 83452 w 498236"/>
              <a:gd name="connsiteY72" fmla="*/ 304197 h 498452"/>
              <a:gd name="connsiteX73" fmla="*/ 83452 w 498236"/>
              <a:gd name="connsiteY73" fmla="*/ 314103 h 498452"/>
              <a:gd name="connsiteX74" fmla="*/ 88406 w 498236"/>
              <a:gd name="connsiteY74" fmla="*/ 316149 h 498452"/>
              <a:gd name="connsiteX75" fmla="*/ 93359 w 498236"/>
              <a:gd name="connsiteY75" fmla="*/ 314103 h 498452"/>
              <a:gd name="connsiteX76" fmla="*/ 150538 w 498236"/>
              <a:gd name="connsiteY76" fmla="*/ 256279 h 498452"/>
              <a:gd name="connsiteX77" fmla="*/ 221822 w 498236"/>
              <a:gd name="connsiteY77" fmla="*/ 255848 h 498452"/>
              <a:gd name="connsiteX78" fmla="*/ 196732 w 498236"/>
              <a:gd name="connsiteY78" fmla="*/ 281153 h 498452"/>
              <a:gd name="connsiteX79" fmla="*/ 193286 w 498236"/>
              <a:gd name="connsiteY79" fmla="*/ 294721 h 498452"/>
              <a:gd name="connsiteX80" fmla="*/ 95620 w 498236"/>
              <a:gd name="connsiteY80" fmla="*/ 393464 h 498452"/>
              <a:gd name="connsiteX81" fmla="*/ 95620 w 498236"/>
              <a:gd name="connsiteY81" fmla="*/ 403370 h 498452"/>
              <a:gd name="connsiteX82" fmla="*/ 100574 w 498236"/>
              <a:gd name="connsiteY82" fmla="*/ 405416 h 498452"/>
              <a:gd name="connsiteX83" fmla="*/ 105527 w 498236"/>
              <a:gd name="connsiteY83" fmla="*/ 403370 h 498452"/>
              <a:gd name="connsiteX84" fmla="*/ 203193 w 498236"/>
              <a:gd name="connsiteY84" fmla="*/ 304628 h 498452"/>
              <a:gd name="connsiteX85" fmla="*/ 206746 w 498236"/>
              <a:gd name="connsiteY85" fmla="*/ 305166 h 498452"/>
              <a:gd name="connsiteX86" fmla="*/ 216653 w 498236"/>
              <a:gd name="connsiteY86" fmla="*/ 300966 h 498452"/>
              <a:gd name="connsiteX87" fmla="*/ 241742 w 498236"/>
              <a:gd name="connsiteY87" fmla="*/ 275662 h 498452"/>
              <a:gd name="connsiteX88" fmla="*/ 242173 w 498236"/>
              <a:gd name="connsiteY88" fmla="*/ 348561 h 498452"/>
              <a:gd name="connsiteX89" fmla="*/ 185749 w 498236"/>
              <a:gd name="connsiteY89" fmla="*/ 405524 h 498452"/>
              <a:gd name="connsiteX90" fmla="*/ 185749 w 498236"/>
              <a:gd name="connsiteY90" fmla="*/ 415431 h 498452"/>
              <a:gd name="connsiteX91" fmla="*/ 190702 w 498236"/>
              <a:gd name="connsiteY91" fmla="*/ 417477 h 498452"/>
              <a:gd name="connsiteX92" fmla="*/ 195656 w 498236"/>
              <a:gd name="connsiteY92" fmla="*/ 415431 h 498452"/>
              <a:gd name="connsiteX93" fmla="*/ 242173 w 498236"/>
              <a:gd name="connsiteY93" fmla="*/ 368374 h 498452"/>
              <a:gd name="connsiteX94" fmla="*/ 242388 w 498236"/>
              <a:gd name="connsiteY94" fmla="*/ 413385 h 498452"/>
              <a:gd name="connsiteX95" fmla="*/ 212238 w 498236"/>
              <a:gd name="connsiteY95" fmla="*/ 443858 h 498452"/>
              <a:gd name="connsiteX96" fmla="*/ 212238 w 498236"/>
              <a:gd name="connsiteY96" fmla="*/ 453765 h 498452"/>
              <a:gd name="connsiteX97" fmla="*/ 222145 w 498236"/>
              <a:gd name="connsiteY97" fmla="*/ 453765 h 498452"/>
              <a:gd name="connsiteX98" fmla="*/ 242496 w 498236"/>
              <a:gd name="connsiteY98" fmla="*/ 433198 h 498452"/>
              <a:gd name="connsiteX99" fmla="*/ 242819 w 498236"/>
              <a:gd name="connsiteY99" fmla="*/ 491453 h 498452"/>
              <a:gd name="connsiteX100" fmla="*/ 249818 w 498236"/>
              <a:gd name="connsiteY100" fmla="*/ 498452 h 498452"/>
              <a:gd name="connsiteX101" fmla="*/ 256818 w 498236"/>
              <a:gd name="connsiteY101" fmla="*/ 491453 h 498452"/>
              <a:gd name="connsiteX102" fmla="*/ 256495 w 498236"/>
              <a:gd name="connsiteY102" fmla="*/ 432444 h 498452"/>
              <a:gd name="connsiteX103" fmla="*/ 277923 w 498236"/>
              <a:gd name="connsiteY103" fmla="*/ 453549 h 498452"/>
              <a:gd name="connsiteX104" fmla="*/ 282876 w 498236"/>
              <a:gd name="connsiteY104" fmla="*/ 455595 h 498452"/>
              <a:gd name="connsiteX105" fmla="*/ 287830 w 498236"/>
              <a:gd name="connsiteY105" fmla="*/ 453549 h 498452"/>
              <a:gd name="connsiteX106" fmla="*/ 287830 w 498236"/>
              <a:gd name="connsiteY106" fmla="*/ 443643 h 498452"/>
              <a:gd name="connsiteX107" fmla="*/ 256495 w 498236"/>
              <a:gd name="connsiteY107" fmla="*/ 412631 h 498452"/>
              <a:gd name="connsiteX108" fmla="*/ 256279 w 498236"/>
              <a:gd name="connsiteY108" fmla="*/ 367621 h 498452"/>
              <a:gd name="connsiteX109" fmla="*/ 304089 w 498236"/>
              <a:gd name="connsiteY109" fmla="*/ 415000 h 498452"/>
              <a:gd name="connsiteX110" fmla="*/ 313996 w 498236"/>
              <a:gd name="connsiteY110" fmla="*/ 415000 h 498452"/>
              <a:gd name="connsiteX111" fmla="*/ 313996 w 498236"/>
              <a:gd name="connsiteY111" fmla="*/ 405093 h 498452"/>
              <a:gd name="connsiteX112" fmla="*/ 256172 w 498236"/>
              <a:gd name="connsiteY112" fmla="*/ 347915 h 498452"/>
              <a:gd name="connsiteX113" fmla="*/ 255741 w 498236"/>
              <a:gd name="connsiteY113" fmla="*/ 275877 h 498452"/>
              <a:gd name="connsiteX114" fmla="*/ 281046 w 498236"/>
              <a:gd name="connsiteY114" fmla="*/ 300966 h 498452"/>
              <a:gd name="connsiteX115" fmla="*/ 290952 w 498236"/>
              <a:gd name="connsiteY115" fmla="*/ 305058 h 498452"/>
              <a:gd name="connsiteX116" fmla="*/ 294506 w 498236"/>
              <a:gd name="connsiteY116" fmla="*/ 304520 h 498452"/>
              <a:gd name="connsiteX117" fmla="*/ 393249 w 498236"/>
              <a:gd name="connsiteY117" fmla="*/ 402186 h 498452"/>
              <a:gd name="connsiteX118" fmla="*/ 398202 w 498236"/>
              <a:gd name="connsiteY118" fmla="*/ 404232 h 498452"/>
              <a:gd name="connsiteX119" fmla="*/ 403155 w 498236"/>
              <a:gd name="connsiteY119" fmla="*/ 402186 h 498452"/>
              <a:gd name="connsiteX120" fmla="*/ 403155 w 498236"/>
              <a:gd name="connsiteY120" fmla="*/ 392279 h 498452"/>
              <a:gd name="connsiteX121" fmla="*/ 304412 w 498236"/>
              <a:gd name="connsiteY121" fmla="*/ 294613 h 498452"/>
              <a:gd name="connsiteX122" fmla="*/ 300751 w 498236"/>
              <a:gd name="connsiteY122" fmla="*/ 281153 h 498452"/>
              <a:gd name="connsiteX123" fmla="*/ 275446 w 498236"/>
              <a:gd name="connsiteY123" fmla="*/ 256064 h 498452"/>
              <a:gd name="connsiteX124" fmla="*/ 346300 w 498236"/>
              <a:gd name="connsiteY124" fmla="*/ 255633 h 498452"/>
              <a:gd name="connsiteX125" fmla="*/ 404125 w 498236"/>
              <a:gd name="connsiteY125" fmla="*/ 312811 h 498452"/>
              <a:gd name="connsiteX126" fmla="*/ 409077 w 498236"/>
              <a:gd name="connsiteY126" fmla="*/ 314857 h 498452"/>
              <a:gd name="connsiteX127" fmla="*/ 414031 w 498236"/>
              <a:gd name="connsiteY127" fmla="*/ 312811 h 498452"/>
              <a:gd name="connsiteX128" fmla="*/ 414031 w 498236"/>
              <a:gd name="connsiteY128" fmla="*/ 302905 h 498452"/>
              <a:gd name="connsiteX129" fmla="*/ 366221 w 498236"/>
              <a:gd name="connsiteY129" fmla="*/ 255525 h 498452"/>
              <a:gd name="connsiteX130" fmla="*/ 411231 w 498236"/>
              <a:gd name="connsiteY130" fmla="*/ 255310 h 498452"/>
              <a:gd name="connsiteX131" fmla="*/ 442566 w 498236"/>
              <a:gd name="connsiteY131" fmla="*/ 286322 h 498452"/>
              <a:gd name="connsiteX132" fmla="*/ 447519 w 498236"/>
              <a:gd name="connsiteY132" fmla="*/ 288368 h 498452"/>
              <a:gd name="connsiteX133" fmla="*/ 452473 w 498236"/>
              <a:gd name="connsiteY133" fmla="*/ 286322 h 498452"/>
              <a:gd name="connsiteX134" fmla="*/ 452473 w 498236"/>
              <a:gd name="connsiteY134" fmla="*/ 276415 h 498452"/>
              <a:gd name="connsiteX135" fmla="*/ 431045 w 498236"/>
              <a:gd name="connsiteY135" fmla="*/ 255310 h 498452"/>
              <a:gd name="connsiteX136" fmla="*/ 491238 w 498236"/>
              <a:gd name="connsiteY136" fmla="*/ 254987 h 498452"/>
              <a:gd name="connsiteX137" fmla="*/ 498237 w 498236"/>
              <a:gd name="connsiteY137" fmla="*/ 247988 h 498452"/>
              <a:gd name="connsiteX138" fmla="*/ 491238 w 498236"/>
              <a:gd name="connsiteY138" fmla="*/ 240989 h 498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98236" h="498452">
                <a:moveTo>
                  <a:pt x="491130" y="240881"/>
                </a:moveTo>
                <a:lnTo>
                  <a:pt x="431691" y="241204"/>
                </a:lnTo>
                <a:lnTo>
                  <a:pt x="452042" y="220637"/>
                </a:lnTo>
                <a:cubicBezTo>
                  <a:pt x="454734" y="217837"/>
                  <a:pt x="454734" y="213422"/>
                  <a:pt x="452042" y="210730"/>
                </a:cubicBezTo>
                <a:cubicBezTo>
                  <a:pt x="449350" y="208038"/>
                  <a:pt x="444827" y="208038"/>
                  <a:pt x="442135" y="210730"/>
                </a:cubicBezTo>
                <a:lnTo>
                  <a:pt x="411985" y="241204"/>
                </a:lnTo>
                <a:lnTo>
                  <a:pt x="366975" y="241419"/>
                </a:lnTo>
                <a:lnTo>
                  <a:pt x="413493" y="194363"/>
                </a:lnTo>
                <a:cubicBezTo>
                  <a:pt x="416185" y="191563"/>
                  <a:pt x="416185" y="187148"/>
                  <a:pt x="413493" y="184456"/>
                </a:cubicBezTo>
                <a:cubicBezTo>
                  <a:pt x="410693" y="181764"/>
                  <a:pt x="406278" y="181764"/>
                  <a:pt x="403586" y="184456"/>
                </a:cubicBezTo>
                <a:lnTo>
                  <a:pt x="347161" y="241419"/>
                </a:lnTo>
                <a:lnTo>
                  <a:pt x="275446" y="241850"/>
                </a:lnTo>
                <a:lnTo>
                  <a:pt x="299997" y="217084"/>
                </a:lnTo>
                <a:cubicBezTo>
                  <a:pt x="303659" y="213422"/>
                  <a:pt x="304735" y="208254"/>
                  <a:pt x="303551" y="203623"/>
                </a:cubicBezTo>
                <a:lnTo>
                  <a:pt x="401325" y="104773"/>
                </a:lnTo>
                <a:cubicBezTo>
                  <a:pt x="404017" y="101973"/>
                  <a:pt x="404017" y="97558"/>
                  <a:pt x="401325" y="94866"/>
                </a:cubicBezTo>
                <a:cubicBezTo>
                  <a:pt x="398525" y="92174"/>
                  <a:pt x="394110" y="92174"/>
                  <a:pt x="391418" y="94866"/>
                </a:cubicBezTo>
                <a:lnTo>
                  <a:pt x="293752" y="193609"/>
                </a:lnTo>
                <a:cubicBezTo>
                  <a:pt x="289122" y="192425"/>
                  <a:pt x="283953" y="193609"/>
                  <a:pt x="280292" y="197270"/>
                </a:cubicBezTo>
                <a:lnTo>
                  <a:pt x="255741" y="222037"/>
                </a:lnTo>
                <a:lnTo>
                  <a:pt x="255310" y="151937"/>
                </a:lnTo>
                <a:lnTo>
                  <a:pt x="312488" y="94113"/>
                </a:lnTo>
                <a:cubicBezTo>
                  <a:pt x="315180" y="91313"/>
                  <a:pt x="315180" y="86898"/>
                  <a:pt x="312488" y="84206"/>
                </a:cubicBezTo>
                <a:cubicBezTo>
                  <a:pt x="309689" y="81514"/>
                  <a:pt x="305274" y="81514"/>
                  <a:pt x="302582" y="84206"/>
                </a:cubicBezTo>
                <a:lnTo>
                  <a:pt x="255202" y="132016"/>
                </a:lnTo>
                <a:lnTo>
                  <a:pt x="254987" y="87006"/>
                </a:lnTo>
                <a:lnTo>
                  <a:pt x="285999" y="55671"/>
                </a:lnTo>
                <a:cubicBezTo>
                  <a:pt x="288691" y="52871"/>
                  <a:pt x="288691" y="48456"/>
                  <a:pt x="285999" y="45764"/>
                </a:cubicBezTo>
                <a:cubicBezTo>
                  <a:pt x="283199" y="43072"/>
                  <a:pt x="278784" y="43072"/>
                  <a:pt x="276092" y="45764"/>
                </a:cubicBezTo>
                <a:lnTo>
                  <a:pt x="254987" y="67193"/>
                </a:lnTo>
                <a:lnTo>
                  <a:pt x="254664" y="6999"/>
                </a:lnTo>
                <a:cubicBezTo>
                  <a:pt x="254664" y="3123"/>
                  <a:pt x="251541" y="0"/>
                  <a:pt x="247665" y="0"/>
                </a:cubicBezTo>
                <a:cubicBezTo>
                  <a:pt x="243788" y="0"/>
                  <a:pt x="240666" y="3123"/>
                  <a:pt x="240666" y="6999"/>
                </a:cubicBezTo>
                <a:lnTo>
                  <a:pt x="240989" y="66439"/>
                </a:lnTo>
                <a:lnTo>
                  <a:pt x="220422" y="46087"/>
                </a:lnTo>
                <a:cubicBezTo>
                  <a:pt x="217622" y="43395"/>
                  <a:pt x="213207" y="43395"/>
                  <a:pt x="210515" y="46087"/>
                </a:cubicBezTo>
                <a:cubicBezTo>
                  <a:pt x="207823" y="48887"/>
                  <a:pt x="207823" y="53302"/>
                  <a:pt x="210515" y="55994"/>
                </a:cubicBezTo>
                <a:lnTo>
                  <a:pt x="240989" y="86144"/>
                </a:lnTo>
                <a:lnTo>
                  <a:pt x="241204" y="131155"/>
                </a:lnTo>
                <a:lnTo>
                  <a:pt x="194148" y="84637"/>
                </a:lnTo>
                <a:cubicBezTo>
                  <a:pt x="191348" y="81945"/>
                  <a:pt x="186933" y="81945"/>
                  <a:pt x="184241" y="84637"/>
                </a:cubicBezTo>
                <a:cubicBezTo>
                  <a:pt x="181549" y="87436"/>
                  <a:pt x="181549" y="91851"/>
                  <a:pt x="184241" y="94543"/>
                </a:cubicBezTo>
                <a:lnTo>
                  <a:pt x="241204" y="150968"/>
                </a:lnTo>
                <a:lnTo>
                  <a:pt x="241635" y="221821"/>
                </a:lnTo>
                <a:lnTo>
                  <a:pt x="216868" y="197270"/>
                </a:lnTo>
                <a:cubicBezTo>
                  <a:pt x="213207" y="193609"/>
                  <a:pt x="208038" y="192532"/>
                  <a:pt x="203300" y="193825"/>
                </a:cubicBezTo>
                <a:lnTo>
                  <a:pt x="104558" y="96159"/>
                </a:lnTo>
                <a:cubicBezTo>
                  <a:pt x="101758" y="93467"/>
                  <a:pt x="97343" y="93467"/>
                  <a:pt x="94651" y="96159"/>
                </a:cubicBezTo>
                <a:cubicBezTo>
                  <a:pt x="91959" y="98958"/>
                  <a:pt x="91959" y="103373"/>
                  <a:pt x="94651" y="106065"/>
                </a:cubicBezTo>
                <a:lnTo>
                  <a:pt x="193502" y="203839"/>
                </a:lnTo>
                <a:cubicBezTo>
                  <a:pt x="192317" y="208469"/>
                  <a:pt x="193502" y="213638"/>
                  <a:pt x="197163" y="217299"/>
                </a:cubicBezTo>
                <a:lnTo>
                  <a:pt x="221929" y="241850"/>
                </a:lnTo>
                <a:lnTo>
                  <a:pt x="149891" y="242281"/>
                </a:lnTo>
                <a:lnTo>
                  <a:pt x="92928" y="185856"/>
                </a:lnTo>
                <a:cubicBezTo>
                  <a:pt x="90236" y="183164"/>
                  <a:pt x="85714" y="183164"/>
                  <a:pt x="83022" y="185856"/>
                </a:cubicBezTo>
                <a:cubicBezTo>
                  <a:pt x="80330" y="188656"/>
                  <a:pt x="80330" y="193071"/>
                  <a:pt x="83022" y="195763"/>
                </a:cubicBezTo>
                <a:lnTo>
                  <a:pt x="130078" y="242281"/>
                </a:lnTo>
                <a:lnTo>
                  <a:pt x="85068" y="242496"/>
                </a:lnTo>
                <a:lnTo>
                  <a:pt x="54594" y="212346"/>
                </a:lnTo>
                <a:cubicBezTo>
                  <a:pt x="51794" y="209654"/>
                  <a:pt x="47380" y="209654"/>
                  <a:pt x="44688" y="212346"/>
                </a:cubicBezTo>
                <a:cubicBezTo>
                  <a:pt x="41996" y="215038"/>
                  <a:pt x="41996" y="219560"/>
                  <a:pt x="44688" y="222252"/>
                </a:cubicBezTo>
                <a:lnTo>
                  <a:pt x="65254" y="242604"/>
                </a:lnTo>
                <a:lnTo>
                  <a:pt x="6999" y="242927"/>
                </a:lnTo>
                <a:cubicBezTo>
                  <a:pt x="3123" y="242927"/>
                  <a:pt x="0" y="246050"/>
                  <a:pt x="0" y="249926"/>
                </a:cubicBezTo>
                <a:cubicBezTo>
                  <a:pt x="0" y="253803"/>
                  <a:pt x="3123" y="256925"/>
                  <a:pt x="6999" y="256925"/>
                </a:cubicBezTo>
                <a:lnTo>
                  <a:pt x="66008" y="256602"/>
                </a:lnTo>
                <a:lnTo>
                  <a:pt x="44903" y="278031"/>
                </a:lnTo>
                <a:cubicBezTo>
                  <a:pt x="42211" y="280830"/>
                  <a:pt x="42211" y="285245"/>
                  <a:pt x="44903" y="287937"/>
                </a:cubicBezTo>
                <a:cubicBezTo>
                  <a:pt x="46302" y="289337"/>
                  <a:pt x="48026" y="289983"/>
                  <a:pt x="49856" y="289983"/>
                </a:cubicBezTo>
                <a:cubicBezTo>
                  <a:pt x="51686" y="289983"/>
                  <a:pt x="53410" y="289229"/>
                  <a:pt x="54810" y="287937"/>
                </a:cubicBezTo>
                <a:lnTo>
                  <a:pt x="85822" y="256602"/>
                </a:lnTo>
                <a:lnTo>
                  <a:pt x="130832" y="256387"/>
                </a:lnTo>
                <a:lnTo>
                  <a:pt x="83452" y="304197"/>
                </a:lnTo>
                <a:cubicBezTo>
                  <a:pt x="80760" y="306997"/>
                  <a:pt x="80760" y="311411"/>
                  <a:pt x="83452" y="314103"/>
                </a:cubicBezTo>
                <a:cubicBezTo>
                  <a:pt x="84852" y="315503"/>
                  <a:pt x="86575" y="316149"/>
                  <a:pt x="88406" y="316149"/>
                </a:cubicBezTo>
                <a:cubicBezTo>
                  <a:pt x="90236" y="316149"/>
                  <a:pt x="91959" y="315396"/>
                  <a:pt x="93359" y="314103"/>
                </a:cubicBezTo>
                <a:lnTo>
                  <a:pt x="150538" y="256279"/>
                </a:lnTo>
                <a:lnTo>
                  <a:pt x="221822" y="255848"/>
                </a:lnTo>
                <a:lnTo>
                  <a:pt x="196732" y="281153"/>
                </a:lnTo>
                <a:cubicBezTo>
                  <a:pt x="193071" y="284814"/>
                  <a:pt x="191994" y="289983"/>
                  <a:pt x="193286" y="294721"/>
                </a:cubicBezTo>
                <a:lnTo>
                  <a:pt x="95620" y="393464"/>
                </a:lnTo>
                <a:cubicBezTo>
                  <a:pt x="92928" y="396264"/>
                  <a:pt x="92928" y="400678"/>
                  <a:pt x="95620" y="403370"/>
                </a:cubicBezTo>
                <a:cubicBezTo>
                  <a:pt x="97020" y="404770"/>
                  <a:pt x="98743" y="405416"/>
                  <a:pt x="100574" y="405416"/>
                </a:cubicBezTo>
                <a:cubicBezTo>
                  <a:pt x="102404" y="405416"/>
                  <a:pt x="104127" y="404663"/>
                  <a:pt x="105527" y="403370"/>
                </a:cubicBezTo>
                <a:lnTo>
                  <a:pt x="203193" y="304628"/>
                </a:lnTo>
                <a:cubicBezTo>
                  <a:pt x="204378" y="304951"/>
                  <a:pt x="205562" y="305166"/>
                  <a:pt x="206746" y="305166"/>
                </a:cubicBezTo>
                <a:cubicBezTo>
                  <a:pt x="210300" y="305166"/>
                  <a:pt x="213853" y="303766"/>
                  <a:pt x="216653" y="300966"/>
                </a:cubicBezTo>
                <a:lnTo>
                  <a:pt x="241742" y="275662"/>
                </a:lnTo>
                <a:lnTo>
                  <a:pt x="242173" y="348561"/>
                </a:lnTo>
                <a:lnTo>
                  <a:pt x="185749" y="405524"/>
                </a:lnTo>
                <a:cubicBezTo>
                  <a:pt x="183057" y="408324"/>
                  <a:pt x="183057" y="412739"/>
                  <a:pt x="185749" y="415431"/>
                </a:cubicBezTo>
                <a:cubicBezTo>
                  <a:pt x="187148" y="416831"/>
                  <a:pt x="188872" y="417477"/>
                  <a:pt x="190702" y="417477"/>
                </a:cubicBezTo>
                <a:cubicBezTo>
                  <a:pt x="192532" y="417477"/>
                  <a:pt x="194256" y="416723"/>
                  <a:pt x="195656" y="415431"/>
                </a:cubicBezTo>
                <a:lnTo>
                  <a:pt x="242173" y="368374"/>
                </a:lnTo>
                <a:lnTo>
                  <a:pt x="242388" y="413385"/>
                </a:lnTo>
                <a:lnTo>
                  <a:pt x="212238" y="443858"/>
                </a:lnTo>
                <a:cubicBezTo>
                  <a:pt x="209546" y="446658"/>
                  <a:pt x="209546" y="451073"/>
                  <a:pt x="212238" y="453765"/>
                </a:cubicBezTo>
                <a:cubicBezTo>
                  <a:pt x="215038" y="456457"/>
                  <a:pt x="219453" y="456457"/>
                  <a:pt x="222145" y="453765"/>
                </a:cubicBezTo>
                <a:lnTo>
                  <a:pt x="242496" y="433198"/>
                </a:lnTo>
                <a:lnTo>
                  <a:pt x="242819" y="491453"/>
                </a:lnTo>
                <a:cubicBezTo>
                  <a:pt x="242819" y="495329"/>
                  <a:pt x="245942" y="498452"/>
                  <a:pt x="249818" y="498452"/>
                </a:cubicBezTo>
                <a:cubicBezTo>
                  <a:pt x="253695" y="498452"/>
                  <a:pt x="256818" y="495329"/>
                  <a:pt x="256818" y="491453"/>
                </a:cubicBezTo>
                <a:lnTo>
                  <a:pt x="256495" y="432444"/>
                </a:lnTo>
                <a:lnTo>
                  <a:pt x="277923" y="453549"/>
                </a:lnTo>
                <a:cubicBezTo>
                  <a:pt x="279323" y="454949"/>
                  <a:pt x="281046" y="455595"/>
                  <a:pt x="282876" y="455595"/>
                </a:cubicBezTo>
                <a:cubicBezTo>
                  <a:pt x="284707" y="455595"/>
                  <a:pt x="286430" y="454842"/>
                  <a:pt x="287830" y="453549"/>
                </a:cubicBezTo>
                <a:cubicBezTo>
                  <a:pt x="290522" y="450750"/>
                  <a:pt x="290522" y="446335"/>
                  <a:pt x="287830" y="443643"/>
                </a:cubicBezTo>
                <a:lnTo>
                  <a:pt x="256495" y="412631"/>
                </a:lnTo>
                <a:lnTo>
                  <a:pt x="256279" y="367621"/>
                </a:lnTo>
                <a:lnTo>
                  <a:pt x="304089" y="415000"/>
                </a:lnTo>
                <a:cubicBezTo>
                  <a:pt x="306889" y="417692"/>
                  <a:pt x="311304" y="417692"/>
                  <a:pt x="313996" y="415000"/>
                </a:cubicBezTo>
                <a:cubicBezTo>
                  <a:pt x="316688" y="412200"/>
                  <a:pt x="316688" y="407785"/>
                  <a:pt x="313996" y="405093"/>
                </a:cubicBezTo>
                <a:lnTo>
                  <a:pt x="256172" y="347915"/>
                </a:lnTo>
                <a:lnTo>
                  <a:pt x="255741" y="275877"/>
                </a:lnTo>
                <a:lnTo>
                  <a:pt x="281046" y="300966"/>
                </a:lnTo>
                <a:cubicBezTo>
                  <a:pt x="283845" y="303658"/>
                  <a:pt x="287399" y="305058"/>
                  <a:pt x="290952" y="305058"/>
                </a:cubicBezTo>
                <a:cubicBezTo>
                  <a:pt x="292137" y="305058"/>
                  <a:pt x="293321" y="304843"/>
                  <a:pt x="294506" y="304520"/>
                </a:cubicBezTo>
                <a:lnTo>
                  <a:pt x="393249" y="402186"/>
                </a:lnTo>
                <a:cubicBezTo>
                  <a:pt x="394649" y="403586"/>
                  <a:pt x="396371" y="404232"/>
                  <a:pt x="398202" y="404232"/>
                </a:cubicBezTo>
                <a:cubicBezTo>
                  <a:pt x="400033" y="404232"/>
                  <a:pt x="401755" y="403478"/>
                  <a:pt x="403155" y="402186"/>
                </a:cubicBezTo>
                <a:cubicBezTo>
                  <a:pt x="405847" y="399386"/>
                  <a:pt x="405847" y="394971"/>
                  <a:pt x="403155" y="392279"/>
                </a:cubicBezTo>
                <a:lnTo>
                  <a:pt x="304412" y="294613"/>
                </a:lnTo>
                <a:cubicBezTo>
                  <a:pt x="305597" y="289983"/>
                  <a:pt x="304412" y="284814"/>
                  <a:pt x="300751" y="281153"/>
                </a:cubicBezTo>
                <a:lnTo>
                  <a:pt x="275446" y="256064"/>
                </a:lnTo>
                <a:lnTo>
                  <a:pt x="346300" y="255633"/>
                </a:lnTo>
                <a:lnTo>
                  <a:pt x="404125" y="312811"/>
                </a:lnTo>
                <a:cubicBezTo>
                  <a:pt x="405524" y="314211"/>
                  <a:pt x="407247" y="314857"/>
                  <a:pt x="409077" y="314857"/>
                </a:cubicBezTo>
                <a:cubicBezTo>
                  <a:pt x="410908" y="314857"/>
                  <a:pt x="412631" y="314103"/>
                  <a:pt x="414031" y="312811"/>
                </a:cubicBezTo>
                <a:cubicBezTo>
                  <a:pt x="416723" y="310012"/>
                  <a:pt x="416723" y="305597"/>
                  <a:pt x="414031" y="302905"/>
                </a:cubicBezTo>
                <a:lnTo>
                  <a:pt x="366221" y="255525"/>
                </a:lnTo>
                <a:lnTo>
                  <a:pt x="411231" y="255310"/>
                </a:lnTo>
                <a:lnTo>
                  <a:pt x="442566" y="286322"/>
                </a:lnTo>
                <a:cubicBezTo>
                  <a:pt x="443966" y="287722"/>
                  <a:pt x="445689" y="288368"/>
                  <a:pt x="447519" y="288368"/>
                </a:cubicBezTo>
                <a:cubicBezTo>
                  <a:pt x="449350" y="288368"/>
                  <a:pt x="451073" y="287614"/>
                  <a:pt x="452473" y="286322"/>
                </a:cubicBezTo>
                <a:cubicBezTo>
                  <a:pt x="455165" y="283522"/>
                  <a:pt x="455165" y="279107"/>
                  <a:pt x="452473" y="276415"/>
                </a:cubicBezTo>
                <a:lnTo>
                  <a:pt x="431045" y="255310"/>
                </a:lnTo>
                <a:lnTo>
                  <a:pt x="491238" y="254987"/>
                </a:lnTo>
                <a:cubicBezTo>
                  <a:pt x="495115" y="254987"/>
                  <a:pt x="498237" y="251864"/>
                  <a:pt x="498237" y="247988"/>
                </a:cubicBezTo>
                <a:cubicBezTo>
                  <a:pt x="498237" y="244111"/>
                  <a:pt x="495115" y="240989"/>
                  <a:pt x="491238" y="24098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0" name="Freeform: Shape 1719">
            <a:extLst>
              <a:ext uri="{FF2B5EF4-FFF2-40B4-BE49-F238E27FC236}">
                <a16:creationId xmlns:a16="http://schemas.microsoft.com/office/drawing/2014/main" id="{6900A363-4A22-F191-C88A-2EB7B97B036B}"/>
              </a:ext>
            </a:extLst>
          </p:cNvPr>
          <p:cNvSpPr/>
          <p:nvPr/>
        </p:nvSpPr>
        <p:spPr>
          <a:xfrm>
            <a:off x="5688750" y="4673982"/>
            <a:ext cx="706383" cy="706598"/>
          </a:xfrm>
          <a:custGeom>
            <a:avLst/>
            <a:gdLst>
              <a:gd name="connsiteX0" fmla="*/ 696692 w 706383"/>
              <a:gd name="connsiteY0" fmla="*/ 341239 h 706598"/>
              <a:gd name="connsiteX1" fmla="*/ 612378 w 706383"/>
              <a:gd name="connsiteY1" fmla="*/ 341670 h 706598"/>
              <a:gd name="connsiteX2" fmla="*/ 641236 w 706383"/>
              <a:gd name="connsiteY2" fmla="*/ 312488 h 706598"/>
              <a:gd name="connsiteX3" fmla="*/ 641236 w 706383"/>
              <a:gd name="connsiteY3" fmla="*/ 298490 h 706598"/>
              <a:gd name="connsiteX4" fmla="*/ 627238 w 706383"/>
              <a:gd name="connsiteY4" fmla="*/ 298490 h 706598"/>
              <a:gd name="connsiteX5" fmla="*/ 584381 w 706383"/>
              <a:gd name="connsiteY5" fmla="*/ 341778 h 706598"/>
              <a:gd name="connsiteX6" fmla="*/ 520527 w 706383"/>
              <a:gd name="connsiteY6" fmla="*/ 342101 h 706598"/>
              <a:gd name="connsiteX7" fmla="*/ 586535 w 706383"/>
              <a:gd name="connsiteY7" fmla="*/ 275339 h 706598"/>
              <a:gd name="connsiteX8" fmla="*/ 586535 w 706383"/>
              <a:gd name="connsiteY8" fmla="*/ 261340 h 706598"/>
              <a:gd name="connsiteX9" fmla="*/ 572536 w 706383"/>
              <a:gd name="connsiteY9" fmla="*/ 261340 h 706598"/>
              <a:gd name="connsiteX10" fmla="*/ 492530 w 706383"/>
              <a:gd name="connsiteY10" fmla="*/ 342208 h 706598"/>
              <a:gd name="connsiteX11" fmla="*/ 390879 w 706383"/>
              <a:gd name="connsiteY11" fmla="*/ 342747 h 706598"/>
              <a:gd name="connsiteX12" fmla="*/ 425661 w 706383"/>
              <a:gd name="connsiteY12" fmla="*/ 307643 h 706598"/>
              <a:gd name="connsiteX13" fmla="*/ 430613 w 706383"/>
              <a:gd name="connsiteY13" fmla="*/ 288583 h 706598"/>
              <a:gd name="connsiteX14" fmla="*/ 569198 w 706383"/>
              <a:gd name="connsiteY14" fmla="*/ 148383 h 706598"/>
              <a:gd name="connsiteX15" fmla="*/ 569198 w 706383"/>
              <a:gd name="connsiteY15" fmla="*/ 134385 h 706598"/>
              <a:gd name="connsiteX16" fmla="*/ 555200 w 706383"/>
              <a:gd name="connsiteY16" fmla="*/ 134385 h 706598"/>
              <a:gd name="connsiteX17" fmla="*/ 416615 w 706383"/>
              <a:gd name="connsiteY17" fmla="*/ 274477 h 706598"/>
              <a:gd name="connsiteX18" fmla="*/ 397448 w 706383"/>
              <a:gd name="connsiteY18" fmla="*/ 279646 h 706598"/>
              <a:gd name="connsiteX19" fmla="*/ 362667 w 706383"/>
              <a:gd name="connsiteY19" fmla="*/ 314857 h 706598"/>
              <a:gd name="connsiteX20" fmla="*/ 362129 w 706383"/>
              <a:gd name="connsiteY20" fmla="*/ 215468 h 706598"/>
              <a:gd name="connsiteX21" fmla="*/ 443213 w 706383"/>
              <a:gd name="connsiteY21" fmla="*/ 133416 h 706598"/>
              <a:gd name="connsiteX22" fmla="*/ 443213 w 706383"/>
              <a:gd name="connsiteY22" fmla="*/ 119417 h 706598"/>
              <a:gd name="connsiteX23" fmla="*/ 429214 w 706383"/>
              <a:gd name="connsiteY23" fmla="*/ 119417 h 706598"/>
              <a:gd name="connsiteX24" fmla="*/ 362021 w 706383"/>
              <a:gd name="connsiteY24" fmla="*/ 187364 h 706598"/>
              <a:gd name="connsiteX25" fmla="*/ 361698 w 706383"/>
              <a:gd name="connsiteY25" fmla="*/ 123509 h 706598"/>
              <a:gd name="connsiteX26" fmla="*/ 405632 w 706383"/>
              <a:gd name="connsiteY26" fmla="*/ 79037 h 706598"/>
              <a:gd name="connsiteX27" fmla="*/ 405632 w 706383"/>
              <a:gd name="connsiteY27" fmla="*/ 65039 h 706598"/>
              <a:gd name="connsiteX28" fmla="*/ 391633 w 706383"/>
              <a:gd name="connsiteY28" fmla="*/ 65039 h 706598"/>
              <a:gd name="connsiteX29" fmla="*/ 361591 w 706383"/>
              <a:gd name="connsiteY29" fmla="*/ 95405 h 706598"/>
              <a:gd name="connsiteX30" fmla="*/ 361160 w 706383"/>
              <a:gd name="connsiteY30" fmla="*/ 9907 h 706598"/>
              <a:gd name="connsiteX31" fmla="*/ 351145 w 706383"/>
              <a:gd name="connsiteY31" fmla="*/ 0 h 706598"/>
              <a:gd name="connsiteX32" fmla="*/ 341239 w 706383"/>
              <a:gd name="connsiteY32" fmla="*/ 10015 h 706598"/>
              <a:gd name="connsiteX33" fmla="*/ 341670 w 706383"/>
              <a:gd name="connsiteY33" fmla="*/ 94328 h 706598"/>
              <a:gd name="connsiteX34" fmla="*/ 312488 w 706383"/>
              <a:gd name="connsiteY34" fmla="*/ 65470 h 706598"/>
              <a:gd name="connsiteX35" fmla="*/ 298490 w 706383"/>
              <a:gd name="connsiteY35" fmla="*/ 65470 h 706598"/>
              <a:gd name="connsiteX36" fmla="*/ 298490 w 706383"/>
              <a:gd name="connsiteY36" fmla="*/ 79468 h 706598"/>
              <a:gd name="connsiteX37" fmla="*/ 341777 w 706383"/>
              <a:gd name="connsiteY37" fmla="*/ 122325 h 706598"/>
              <a:gd name="connsiteX38" fmla="*/ 342101 w 706383"/>
              <a:gd name="connsiteY38" fmla="*/ 186179 h 706598"/>
              <a:gd name="connsiteX39" fmla="*/ 275339 w 706383"/>
              <a:gd name="connsiteY39" fmla="*/ 120171 h 706598"/>
              <a:gd name="connsiteX40" fmla="*/ 261340 w 706383"/>
              <a:gd name="connsiteY40" fmla="*/ 120171 h 706598"/>
              <a:gd name="connsiteX41" fmla="*/ 261340 w 706383"/>
              <a:gd name="connsiteY41" fmla="*/ 134170 h 706598"/>
              <a:gd name="connsiteX42" fmla="*/ 342208 w 706383"/>
              <a:gd name="connsiteY42" fmla="*/ 214176 h 706598"/>
              <a:gd name="connsiteX43" fmla="*/ 342747 w 706383"/>
              <a:gd name="connsiteY43" fmla="*/ 314750 h 706598"/>
              <a:gd name="connsiteX44" fmla="*/ 307643 w 706383"/>
              <a:gd name="connsiteY44" fmla="*/ 279969 h 706598"/>
              <a:gd name="connsiteX45" fmla="*/ 288476 w 706383"/>
              <a:gd name="connsiteY45" fmla="*/ 275016 h 706598"/>
              <a:gd name="connsiteX46" fmla="*/ 148384 w 706383"/>
              <a:gd name="connsiteY46" fmla="*/ 136431 h 706598"/>
              <a:gd name="connsiteX47" fmla="*/ 134385 w 706383"/>
              <a:gd name="connsiteY47" fmla="*/ 136431 h 706598"/>
              <a:gd name="connsiteX48" fmla="*/ 134385 w 706383"/>
              <a:gd name="connsiteY48" fmla="*/ 150429 h 706598"/>
              <a:gd name="connsiteX49" fmla="*/ 274585 w 706383"/>
              <a:gd name="connsiteY49" fmla="*/ 289122 h 706598"/>
              <a:gd name="connsiteX50" fmla="*/ 279754 w 706383"/>
              <a:gd name="connsiteY50" fmla="*/ 308181 h 706598"/>
              <a:gd name="connsiteX51" fmla="*/ 314857 w 706383"/>
              <a:gd name="connsiteY51" fmla="*/ 342962 h 706598"/>
              <a:gd name="connsiteX52" fmla="*/ 212561 w 706383"/>
              <a:gd name="connsiteY52" fmla="*/ 343500 h 706598"/>
              <a:gd name="connsiteX53" fmla="*/ 131693 w 706383"/>
              <a:gd name="connsiteY53" fmla="*/ 263494 h 706598"/>
              <a:gd name="connsiteX54" fmla="*/ 117695 w 706383"/>
              <a:gd name="connsiteY54" fmla="*/ 263494 h 706598"/>
              <a:gd name="connsiteX55" fmla="*/ 117695 w 706383"/>
              <a:gd name="connsiteY55" fmla="*/ 277492 h 706598"/>
              <a:gd name="connsiteX56" fmla="*/ 184456 w 706383"/>
              <a:gd name="connsiteY56" fmla="*/ 343500 h 706598"/>
              <a:gd name="connsiteX57" fmla="*/ 120602 w 706383"/>
              <a:gd name="connsiteY57" fmla="*/ 343823 h 706598"/>
              <a:gd name="connsiteX58" fmla="*/ 77314 w 706383"/>
              <a:gd name="connsiteY58" fmla="*/ 300967 h 706598"/>
              <a:gd name="connsiteX59" fmla="*/ 63316 w 706383"/>
              <a:gd name="connsiteY59" fmla="*/ 300967 h 706598"/>
              <a:gd name="connsiteX60" fmla="*/ 63316 w 706383"/>
              <a:gd name="connsiteY60" fmla="*/ 314965 h 706598"/>
              <a:gd name="connsiteX61" fmla="*/ 92498 w 706383"/>
              <a:gd name="connsiteY61" fmla="*/ 343823 h 706598"/>
              <a:gd name="connsiteX62" fmla="*/ 9906 w 706383"/>
              <a:gd name="connsiteY62" fmla="*/ 344254 h 706598"/>
              <a:gd name="connsiteX63" fmla="*/ 0 w 706383"/>
              <a:gd name="connsiteY63" fmla="*/ 354268 h 706598"/>
              <a:gd name="connsiteX64" fmla="*/ 10014 w 706383"/>
              <a:gd name="connsiteY64" fmla="*/ 364175 h 706598"/>
              <a:gd name="connsiteX65" fmla="*/ 93790 w 706383"/>
              <a:gd name="connsiteY65" fmla="*/ 363744 h 706598"/>
              <a:gd name="connsiteX66" fmla="*/ 63747 w 706383"/>
              <a:gd name="connsiteY66" fmla="*/ 394110 h 706598"/>
              <a:gd name="connsiteX67" fmla="*/ 63747 w 706383"/>
              <a:gd name="connsiteY67" fmla="*/ 408109 h 706598"/>
              <a:gd name="connsiteX68" fmla="*/ 70746 w 706383"/>
              <a:gd name="connsiteY68" fmla="*/ 411016 h 706598"/>
              <a:gd name="connsiteX69" fmla="*/ 77746 w 706383"/>
              <a:gd name="connsiteY69" fmla="*/ 408109 h 706598"/>
              <a:gd name="connsiteX70" fmla="*/ 121679 w 706383"/>
              <a:gd name="connsiteY70" fmla="*/ 363637 h 706598"/>
              <a:gd name="connsiteX71" fmla="*/ 185534 w 706383"/>
              <a:gd name="connsiteY71" fmla="*/ 363314 h 706598"/>
              <a:gd name="connsiteX72" fmla="*/ 118341 w 706383"/>
              <a:gd name="connsiteY72" fmla="*/ 431260 h 706598"/>
              <a:gd name="connsiteX73" fmla="*/ 118341 w 706383"/>
              <a:gd name="connsiteY73" fmla="*/ 445258 h 706598"/>
              <a:gd name="connsiteX74" fmla="*/ 125340 w 706383"/>
              <a:gd name="connsiteY74" fmla="*/ 448166 h 706598"/>
              <a:gd name="connsiteX75" fmla="*/ 132340 w 706383"/>
              <a:gd name="connsiteY75" fmla="*/ 445258 h 706598"/>
              <a:gd name="connsiteX76" fmla="*/ 213422 w 706383"/>
              <a:gd name="connsiteY76" fmla="*/ 363206 h 706598"/>
              <a:gd name="connsiteX77" fmla="*/ 314534 w 706383"/>
              <a:gd name="connsiteY77" fmla="*/ 362668 h 706598"/>
              <a:gd name="connsiteX78" fmla="*/ 279000 w 706383"/>
              <a:gd name="connsiteY78" fmla="*/ 398633 h 706598"/>
              <a:gd name="connsiteX79" fmla="*/ 274047 w 706383"/>
              <a:gd name="connsiteY79" fmla="*/ 417800 h 706598"/>
              <a:gd name="connsiteX80" fmla="*/ 135462 w 706383"/>
              <a:gd name="connsiteY80" fmla="*/ 557892 h 706598"/>
              <a:gd name="connsiteX81" fmla="*/ 135462 w 706383"/>
              <a:gd name="connsiteY81" fmla="*/ 571890 h 706598"/>
              <a:gd name="connsiteX82" fmla="*/ 142462 w 706383"/>
              <a:gd name="connsiteY82" fmla="*/ 574798 h 706598"/>
              <a:gd name="connsiteX83" fmla="*/ 149460 w 706383"/>
              <a:gd name="connsiteY83" fmla="*/ 571890 h 706598"/>
              <a:gd name="connsiteX84" fmla="*/ 288045 w 706383"/>
              <a:gd name="connsiteY84" fmla="*/ 431798 h 706598"/>
              <a:gd name="connsiteX85" fmla="*/ 293106 w 706383"/>
              <a:gd name="connsiteY85" fmla="*/ 432552 h 706598"/>
              <a:gd name="connsiteX86" fmla="*/ 307104 w 706383"/>
              <a:gd name="connsiteY86" fmla="*/ 426630 h 706598"/>
              <a:gd name="connsiteX87" fmla="*/ 342639 w 706383"/>
              <a:gd name="connsiteY87" fmla="*/ 390664 h 706598"/>
              <a:gd name="connsiteX88" fmla="*/ 343177 w 706383"/>
              <a:gd name="connsiteY88" fmla="*/ 494037 h 706598"/>
              <a:gd name="connsiteX89" fmla="*/ 263171 w 706383"/>
              <a:gd name="connsiteY89" fmla="*/ 574905 h 706598"/>
              <a:gd name="connsiteX90" fmla="*/ 263171 w 706383"/>
              <a:gd name="connsiteY90" fmla="*/ 588904 h 706598"/>
              <a:gd name="connsiteX91" fmla="*/ 270170 w 706383"/>
              <a:gd name="connsiteY91" fmla="*/ 591811 h 706598"/>
              <a:gd name="connsiteX92" fmla="*/ 277169 w 706383"/>
              <a:gd name="connsiteY92" fmla="*/ 588904 h 706598"/>
              <a:gd name="connsiteX93" fmla="*/ 343177 w 706383"/>
              <a:gd name="connsiteY93" fmla="*/ 522142 h 706598"/>
              <a:gd name="connsiteX94" fmla="*/ 343500 w 706383"/>
              <a:gd name="connsiteY94" fmla="*/ 585996 h 706598"/>
              <a:gd name="connsiteX95" fmla="*/ 300643 w 706383"/>
              <a:gd name="connsiteY95" fmla="*/ 629284 h 706598"/>
              <a:gd name="connsiteX96" fmla="*/ 300643 w 706383"/>
              <a:gd name="connsiteY96" fmla="*/ 643282 h 706598"/>
              <a:gd name="connsiteX97" fmla="*/ 314642 w 706383"/>
              <a:gd name="connsiteY97" fmla="*/ 643282 h 706598"/>
              <a:gd name="connsiteX98" fmla="*/ 343500 w 706383"/>
              <a:gd name="connsiteY98" fmla="*/ 614101 h 706598"/>
              <a:gd name="connsiteX99" fmla="*/ 343931 w 706383"/>
              <a:gd name="connsiteY99" fmla="*/ 696692 h 706598"/>
              <a:gd name="connsiteX100" fmla="*/ 353945 w 706383"/>
              <a:gd name="connsiteY100" fmla="*/ 706598 h 706598"/>
              <a:gd name="connsiteX101" fmla="*/ 363852 w 706383"/>
              <a:gd name="connsiteY101" fmla="*/ 696584 h 706598"/>
              <a:gd name="connsiteX102" fmla="*/ 363421 w 706383"/>
              <a:gd name="connsiteY102" fmla="*/ 612809 h 706598"/>
              <a:gd name="connsiteX103" fmla="*/ 393787 w 706383"/>
              <a:gd name="connsiteY103" fmla="*/ 642852 h 706598"/>
              <a:gd name="connsiteX104" fmla="*/ 400786 w 706383"/>
              <a:gd name="connsiteY104" fmla="*/ 645759 h 706598"/>
              <a:gd name="connsiteX105" fmla="*/ 407785 w 706383"/>
              <a:gd name="connsiteY105" fmla="*/ 642852 h 706598"/>
              <a:gd name="connsiteX106" fmla="*/ 407785 w 706383"/>
              <a:gd name="connsiteY106" fmla="*/ 628853 h 706598"/>
              <a:gd name="connsiteX107" fmla="*/ 363313 w 706383"/>
              <a:gd name="connsiteY107" fmla="*/ 584920 h 706598"/>
              <a:gd name="connsiteX108" fmla="*/ 362991 w 706383"/>
              <a:gd name="connsiteY108" fmla="*/ 521065 h 706598"/>
              <a:gd name="connsiteX109" fmla="*/ 430937 w 706383"/>
              <a:gd name="connsiteY109" fmla="*/ 588258 h 706598"/>
              <a:gd name="connsiteX110" fmla="*/ 444935 w 706383"/>
              <a:gd name="connsiteY110" fmla="*/ 588258 h 706598"/>
              <a:gd name="connsiteX111" fmla="*/ 444935 w 706383"/>
              <a:gd name="connsiteY111" fmla="*/ 574259 h 706598"/>
              <a:gd name="connsiteX112" fmla="*/ 362883 w 706383"/>
              <a:gd name="connsiteY112" fmla="*/ 493176 h 706598"/>
              <a:gd name="connsiteX113" fmla="*/ 362345 w 706383"/>
              <a:gd name="connsiteY113" fmla="*/ 390880 h 706598"/>
              <a:gd name="connsiteX114" fmla="*/ 398309 w 706383"/>
              <a:gd name="connsiteY114" fmla="*/ 426414 h 706598"/>
              <a:gd name="connsiteX115" fmla="*/ 412415 w 706383"/>
              <a:gd name="connsiteY115" fmla="*/ 432121 h 706598"/>
              <a:gd name="connsiteX116" fmla="*/ 417477 w 706383"/>
              <a:gd name="connsiteY116" fmla="*/ 431367 h 706598"/>
              <a:gd name="connsiteX117" fmla="*/ 557569 w 706383"/>
              <a:gd name="connsiteY117" fmla="*/ 569952 h 706598"/>
              <a:gd name="connsiteX118" fmla="*/ 564568 w 706383"/>
              <a:gd name="connsiteY118" fmla="*/ 572859 h 706598"/>
              <a:gd name="connsiteX119" fmla="*/ 571567 w 706383"/>
              <a:gd name="connsiteY119" fmla="*/ 569952 h 706598"/>
              <a:gd name="connsiteX120" fmla="*/ 571567 w 706383"/>
              <a:gd name="connsiteY120" fmla="*/ 555954 h 706598"/>
              <a:gd name="connsiteX121" fmla="*/ 431475 w 706383"/>
              <a:gd name="connsiteY121" fmla="*/ 417369 h 706598"/>
              <a:gd name="connsiteX122" fmla="*/ 426307 w 706383"/>
              <a:gd name="connsiteY122" fmla="*/ 398202 h 706598"/>
              <a:gd name="connsiteX123" fmla="*/ 390341 w 706383"/>
              <a:gd name="connsiteY123" fmla="*/ 362668 h 706598"/>
              <a:gd name="connsiteX124" fmla="*/ 490915 w 706383"/>
              <a:gd name="connsiteY124" fmla="*/ 362129 h 706598"/>
              <a:gd name="connsiteX125" fmla="*/ 572967 w 706383"/>
              <a:gd name="connsiteY125" fmla="*/ 443212 h 706598"/>
              <a:gd name="connsiteX126" fmla="*/ 579966 w 706383"/>
              <a:gd name="connsiteY126" fmla="*/ 446120 h 706598"/>
              <a:gd name="connsiteX127" fmla="*/ 586965 w 706383"/>
              <a:gd name="connsiteY127" fmla="*/ 443212 h 706598"/>
              <a:gd name="connsiteX128" fmla="*/ 586965 w 706383"/>
              <a:gd name="connsiteY128" fmla="*/ 429214 h 706598"/>
              <a:gd name="connsiteX129" fmla="*/ 519019 w 706383"/>
              <a:gd name="connsiteY129" fmla="*/ 362021 h 706598"/>
              <a:gd name="connsiteX130" fmla="*/ 582874 w 706383"/>
              <a:gd name="connsiteY130" fmla="*/ 361698 h 706598"/>
              <a:gd name="connsiteX131" fmla="*/ 627346 w 706383"/>
              <a:gd name="connsiteY131" fmla="*/ 405632 h 706598"/>
              <a:gd name="connsiteX132" fmla="*/ 634345 w 706383"/>
              <a:gd name="connsiteY132" fmla="*/ 408539 h 706598"/>
              <a:gd name="connsiteX133" fmla="*/ 641344 w 706383"/>
              <a:gd name="connsiteY133" fmla="*/ 405632 h 706598"/>
              <a:gd name="connsiteX134" fmla="*/ 641344 w 706383"/>
              <a:gd name="connsiteY134" fmla="*/ 391634 h 706598"/>
              <a:gd name="connsiteX135" fmla="*/ 610978 w 706383"/>
              <a:gd name="connsiteY135" fmla="*/ 361591 h 706598"/>
              <a:gd name="connsiteX136" fmla="*/ 696476 w 706383"/>
              <a:gd name="connsiteY136" fmla="*/ 361160 h 706598"/>
              <a:gd name="connsiteX137" fmla="*/ 706383 w 706383"/>
              <a:gd name="connsiteY137" fmla="*/ 351146 h 706598"/>
              <a:gd name="connsiteX138" fmla="*/ 696368 w 706383"/>
              <a:gd name="connsiteY138" fmla="*/ 341239 h 70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6383" h="706598">
                <a:moveTo>
                  <a:pt x="696692" y="341239"/>
                </a:moveTo>
                <a:lnTo>
                  <a:pt x="612378" y="341670"/>
                </a:lnTo>
                <a:lnTo>
                  <a:pt x="641236" y="312488"/>
                </a:lnTo>
                <a:cubicBezTo>
                  <a:pt x="645113" y="308612"/>
                  <a:pt x="645005" y="302259"/>
                  <a:pt x="641236" y="298490"/>
                </a:cubicBezTo>
                <a:cubicBezTo>
                  <a:pt x="637360" y="294614"/>
                  <a:pt x="631007" y="294721"/>
                  <a:pt x="627238" y="298490"/>
                </a:cubicBezTo>
                <a:lnTo>
                  <a:pt x="584381" y="341778"/>
                </a:lnTo>
                <a:lnTo>
                  <a:pt x="520527" y="342101"/>
                </a:lnTo>
                <a:lnTo>
                  <a:pt x="586535" y="275339"/>
                </a:lnTo>
                <a:cubicBezTo>
                  <a:pt x="590411" y="271462"/>
                  <a:pt x="590411" y="265109"/>
                  <a:pt x="586535" y="261340"/>
                </a:cubicBezTo>
                <a:cubicBezTo>
                  <a:pt x="582658" y="257464"/>
                  <a:pt x="576305" y="257464"/>
                  <a:pt x="572536" y="261340"/>
                </a:cubicBezTo>
                <a:lnTo>
                  <a:pt x="492530" y="342208"/>
                </a:lnTo>
                <a:lnTo>
                  <a:pt x="390879" y="342747"/>
                </a:lnTo>
                <a:lnTo>
                  <a:pt x="425661" y="307643"/>
                </a:lnTo>
                <a:cubicBezTo>
                  <a:pt x="430829" y="302474"/>
                  <a:pt x="432445" y="295152"/>
                  <a:pt x="430613" y="288583"/>
                </a:cubicBezTo>
                <a:lnTo>
                  <a:pt x="569198" y="148383"/>
                </a:lnTo>
                <a:cubicBezTo>
                  <a:pt x="573075" y="144507"/>
                  <a:pt x="572967" y="138154"/>
                  <a:pt x="569198" y="134385"/>
                </a:cubicBezTo>
                <a:cubicBezTo>
                  <a:pt x="565322" y="130509"/>
                  <a:pt x="558969" y="130509"/>
                  <a:pt x="555200" y="134385"/>
                </a:cubicBezTo>
                <a:lnTo>
                  <a:pt x="416615" y="274477"/>
                </a:lnTo>
                <a:cubicBezTo>
                  <a:pt x="409939" y="272754"/>
                  <a:pt x="402617" y="274477"/>
                  <a:pt x="397448" y="279646"/>
                </a:cubicBezTo>
                <a:lnTo>
                  <a:pt x="362667" y="314857"/>
                </a:lnTo>
                <a:lnTo>
                  <a:pt x="362129" y="215468"/>
                </a:lnTo>
                <a:lnTo>
                  <a:pt x="443213" y="133416"/>
                </a:lnTo>
                <a:cubicBezTo>
                  <a:pt x="447089" y="129539"/>
                  <a:pt x="446981" y="123186"/>
                  <a:pt x="443213" y="119417"/>
                </a:cubicBezTo>
                <a:cubicBezTo>
                  <a:pt x="439336" y="115541"/>
                  <a:pt x="432983" y="115649"/>
                  <a:pt x="429214" y="119417"/>
                </a:cubicBezTo>
                <a:lnTo>
                  <a:pt x="362021" y="187364"/>
                </a:lnTo>
                <a:lnTo>
                  <a:pt x="361698" y="123509"/>
                </a:lnTo>
                <a:lnTo>
                  <a:pt x="405632" y="79037"/>
                </a:lnTo>
                <a:cubicBezTo>
                  <a:pt x="409509" y="75161"/>
                  <a:pt x="409401" y="68808"/>
                  <a:pt x="405632" y="65039"/>
                </a:cubicBezTo>
                <a:cubicBezTo>
                  <a:pt x="401755" y="61163"/>
                  <a:pt x="395402" y="61270"/>
                  <a:pt x="391633" y="65039"/>
                </a:cubicBezTo>
                <a:lnTo>
                  <a:pt x="361591" y="95405"/>
                </a:lnTo>
                <a:lnTo>
                  <a:pt x="361160" y="9907"/>
                </a:lnTo>
                <a:cubicBezTo>
                  <a:pt x="361160" y="4415"/>
                  <a:pt x="356637" y="0"/>
                  <a:pt x="351145" y="0"/>
                </a:cubicBezTo>
                <a:cubicBezTo>
                  <a:pt x="345654" y="0"/>
                  <a:pt x="341239" y="4523"/>
                  <a:pt x="341239" y="10015"/>
                </a:cubicBezTo>
                <a:lnTo>
                  <a:pt x="341670" y="94328"/>
                </a:lnTo>
                <a:lnTo>
                  <a:pt x="312488" y="65470"/>
                </a:lnTo>
                <a:cubicBezTo>
                  <a:pt x="308612" y="61593"/>
                  <a:pt x="302259" y="61701"/>
                  <a:pt x="298490" y="65470"/>
                </a:cubicBezTo>
                <a:cubicBezTo>
                  <a:pt x="294613" y="69346"/>
                  <a:pt x="294721" y="75699"/>
                  <a:pt x="298490" y="79468"/>
                </a:cubicBezTo>
                <a:lnTo>
                  <a:pt x="341777" y="122325"/>
                </a:lnTo>
                <a:lnTo>
                  <a:pt x="342101" y="186179"/>
                </a:lnTo>
                <a:lnTo>
                  <a:pt x="275339" y="120171"/>
                </a:lnTo>
                <a:cubicBezTo>
                  <a:pt x="271462" y="116295"/>
                  <a:pt x="265109" y="116295"/>
                  <a:pt x="261340" y="120171"/>
                </a:cubicBezTo>
                <a:cubicBezTo>
                  <a:pt x="257464" y="124048"/>
                  <a:pt x="257464" y="130401"/>
                  <a:pt x="261340" y="134170"/>
                </a:cubicBezTo>
                <a:lnTo>
                  <a:pt x="342208" y="214176"/>
                </a:lnTo>
                <a:lnTo>
                  <a:pt x="342747" y="314750"/>
                </a:lnTo>
                <a:lnTo>
                  <a:pt x="307643" y="279969"/>
                </a:lnTo>
                <a:cubicBezTo>
                  <a:pt x="302367" y="274800"/>
                  <a:pt x="295044" y="273185"/>
                  <a:pt x="288476" y="275016"/>
                </a:cubicBezTo>
                <a:lnTo>
                  <a:pt x="148384" y="136431"/>
                </a:lnTo>
                <a:cubicBezTo>
                  <a:pt x="144507" y="132554"/>
                  <a:pt x="138154" y="132662"/>
                  <a:pt x="134385" y="136431"/>
                </a:cubicBezTo>
                <a:cubicBezTo>
                  <a:pt x="130508" y="140307"/>
                  <a:pt x="130508" y="146661"/>
                  <a:pt x="134385" y="150429"/>
                </a:cubicBezTo>
                <a:lnTo>
                  <a:pt x="274585" y="289122"/>
                </a:lnTo>
                <a:cubicBezTo>
                  <a:pt x="272862" y="295690"/>
                  <a:pt x="274585" y="303013"/>
                  <a:pt x="279754" y="308181"/>
                </a:cubicBezTo>
                <a:lnTo>
                  <a:pt x="314857" y="342962"/>
                </a:lnTo>
                <a:lnTo>
                  <a:pt x="212561" y="343500"/>
                </a:lnTo>
                <a:lnTo>
                  <a:pt x="131693" y="263494"/>
                </a:lnTo>
                <a:cubicBezTo>
                  <a:pt x="127816" y="259617"/>
                  <a:pt x="121464" y="259725"/>
                  <a:pt x="117695" y="263494"/>
                </a:cubicBezTo>
                <a:cubicBezTo>
                  <a:pt x="113818" y="267370"/>
                  <a:pt x="113926" y="273724"/>
                  <a:pt x="117695" y="277492"/>
                </a:cubicBezTo>
                <a:lnTo>
                  <a:pt x="184456" y="343500"/>
                </a:lnTo>
                <a:lnTo>
                  <a:pt x="120602" y="343823"/>
                </a:lnTo>
                <a:lnTo>
                  <a:pt x="77314" y="300967"/>
                </a:lnTo>
                <a:cubicBezTo>
                  <a:pt x="73438" y="297090"/>
                  <a:pt x="67085" y="297198"/>
                  <a:pt x="63316" y="300967"/>
                </a:cubicBezTo>
                <a:cubicBezTo>
                  <a:pt x="59440" y="304843"/>
                  <a:pt x="59548" y="311196"/>
                  <a:pt x="63316" y="314965"/>
                </a:cubicBezTo>
                <a:lnTo>
                  <a:pt x="92498" y="343823"/>
                </a:lnTo>
                <a:lnTo>
                  <a:pt x="9906" y="344254"/>
                </a:lnTo>
                <a:cubicBezTo>
                  <a:pt x="4415" y="344254"/>
                  <a:pt x="0" y="348777"/>
                  <a:pt x="0" y="354268"/>
                </a:cubicBezTo>
                <a:cubicBezTo>
                  <a:pt x="0" y="359760"/>
                  <a:pt x="4522" y="364175"/>
                  <a:pt x="10014" y="364175"/>
                </a:cubicBezTo>
                <a:lnTo>
                  <a:pt x="93790" y="363744"/>
                </a:lnTo>
                <a:lnTo>
                  <a:pt x="63747" y="394110"/>
                </a:lnTo>
                <a:cubicBezTo>
                  <a:pt x="59870" y="397987"/>
                  <a:pt x="59870" y="404340"/>
                  <a:pt x="63747" y="408109"/>
                </a:cubicBezTo>
                <a:cubicBezTo>
                  <a:pt x="65685" y="410047"/>
                  <a:pt x="68270" y="411016"/>
                  <a:pt x="70746" y="411016"/>
                </a:cubicBezTo>
                <a:cubicBezTo>
                  <a:pt x="73330" y="411016"/>
                  <a:pt x="75807" y="410047"/>
                  <a:pt x="77746" y="408109"/>
                </a:cubicBezTo>
                <a:lnTo>
                  <a:pt x="121679" y="363637"/>
                </a:lnTo>
                <a:lnTo>
                  <a:pt x="185534" y="363314"/>
                </a:lnTo>
                <a:lnTo>
                  <a:pt x="118341" y="431260"/>
                </a:lnTo>
                <a:cubicBezTo>
                  <a:pt x="114464" y="435136"/>
                  <a:pt x="114464" y="441489"/>
                  <a:pt x="118341" y="445258"/>
                </a:cubicBezTo>
                <a:cubicBezTo>
                  <a:pt x="120279" y="447196"/>
                  <a:pt x="122864" y="448166"/>
                  <a:pt x="125340" y="448166"/>
                </a:cubicBezTo>
                <a:cubicBezTo>
                  <a:pt x="127924" y="448166"/>
                  <a:pt x="130401" y="447196"/>
                  <a:pt x="132340" y="445258"/>
                </a:cubicBezTo>
                <a:lnTo>
                  <a:pt x="213422" y="363206"/>
                </a:lnTo>
                <a:lnTo>
                  <a:pt x="314534" y="362668"/>
                </a:lnTo>
                <a:lnTo>
                  <a:pt x="279000" y="398633"/>
                </a:lnTo>
                <a:cubicBezTo>
                  <a:pt x="273831" y="403801"/>
                  <a:pt x="272216" y="411231"/>
                  <a:pt x="274047" y="417800"/>
                </a:cubicBezTo>
                <a:lnTo>
                  <a:pt x="135462" y="557892"/>
                </a:lnTo>
                <a:cubicBezTo>
                  <a:pt x="131586" y="561768"/>
                  <a:pt x="131693" y="568121"/>
                  <a:pt x="135462" y="571890"/>
                </a:cubicBezTo>
                <a:cubicBezTo>
                  <a:pt x="137400" y="573828"/>
                  <a:pt x="139984" y="574798"/>
                  <a:pt x="142462" y="574798"/>
                </a:cubicBezTo>
                <a:cubicBezTo>
                  <a:pt x="145046" y="574798"/>
                  <a:pt x="147522" y="573828"/>
                  <a:pt x="149460" y="571890"/>
                </a:cubicBezTo>
                <a:lnTo>
                  <a:pt x="288045" y="431798"/>
                </a:lnTo>
                <a:cubicBezTo>
                  <a:pt x="289660" y="432229"/>
                  <a:pt x="291383" y="432552"/>
                  <a:pt x="293106" y="432552"/>
                </a:cubicBezTo>
                <a:cubicBezTo>
                  <a:pt x="298167" y="432552"/>
                  <a:pt x="303228" y="430506"/>
                  <a:pt x="307104" y="426630"/>
                </a:cubicBezTo>
                <a:lnTo>
                  <a:pt x="342639" y="390664"/>
                </a:lnTo>
                <a:lnTo>
                  <a:pt x="343177" y="494037"/>
                </a:lnTo>
                <a:lnTo>
                  <a:pt x="263171" y="574905"/>
                </a:lnTo>
                <a:cubicBezTo>
                  <a:pt x="259294" y="578782"/>
                  <a:pt x="259294" y="585135"/>
                  <a:pt x="263171" y="588904"/>
                </a:cubicBezTo>
                <a:cubicBezTo>
                  <a:pt x="265109" y="590842"/>
                  <a:pt x="267693" y="591811"/>
                  <a:pt x="270170" y="591811"/>
                </a:cubicBezTo>
                <a:cubicBezTo>
                  <a:pt x="272647" y="591811"/>
                  <a:pt x="275231" y="590842"/>
                  <a:pt x="277169" y="588904"/>
                </a:cubicBezTo>
                <a:lnTo>
                  <a:pt x="343177" y="522142"/>
                </a:lnTo>
                <a:lnTo>
                  <a:pt x="343500" y="585996"/>
                </a:lnTo>
                <a:lnTo>
                  <a:pt x="300643" y="629284"/>
                </a:lnTo>
                <a:cubicBezTo>
                  <a:pt x="296767" y="633160"/>
                  <a:pt x="296875" y="639514"/>
                  <a:pt x="300643" y="643282"/>
                </a:cubicBezTo>
                <a:cubicBezTo>
                  <a:pt x="304520" y="647159"/>
                  <a:pt x="310873" y="647159"/>
                  <a:pt x="314642" y="643282"/>
                </a:cubicBezTo>
                <a:lnTo>
                  <a:pt x="343500" y="614101"/>
                </a:lnTo>
                <a:lnTo>
                  <a:pt x="343931" y="696692"/>
                </a:lnTo>
                <a:cubicBezTo>
                  <a:pt x="343931" y="702184"/>
                  <a:pt x="348453" y="706598"/>
                  <a:pt x="353945" y="706598"/>
                </a:cubicBezTo>
                <a:cubicBezTo>
                  <a:pt x="359437" y="706598"/>
                  <a:pt x="363852" y="702076"/>
                  <a:pt x="363852" y="696584"/>
                </a:cubicBezTo>
                <a:lnTo>
                  <a:pt x="363421" y="612809"/>
                </a:lnTo>
                <a:lnTo>
                  <a:pt x="393787" y="642852"/>
                </a:lnTo>
                <a:cubicBezTo>
                  <a:pt x="395725" y="644790"/>
                  <a:pt x="398309" y="645759"/>
                  <a:pt x="400786" y="645759"/>
                </a:cubicBezTo>
                <a:cubicBezTo>
                  <a:pt x="403371" y="645759"/>
                  <a:pt x="405847" y="644790"/>
                  <a:pt x="407785" y="642852"/>
                </a:cubicBezTo>
                <a:cubicBezTo>
                  <a:pt x="411662" y="638975"/>
                  <a:pt x="411554" y="632622"/>
                  <a:pt x="407785" y="628853"/>
                </a:cubicBezTo>
                <a:lnTo>
                  <a:pt x="363313" y="584920"/>
                </a:lnTo>
                <a:lnTo>
                  <a:pt x="362991" y="521065"/>
                </a:lnTo>
                <a:lnTo>
                  <a:pt x="430937" y="588258"/>
                </a:lnTo>
                <a:cubicBezTo>
                  <a:pt x="434813" y="592134"/>
                  <a:pt x="441167" y="592026"/>
                  <a:pt x="444935" y="588258"/>
                </a:cubicBezTo>
                <a:cubicBezTo>
                  <a:pt x="448811" y="584381"/>
                  <a:pt x="448811" y="578028"/>
                  <a:pt x="444935" y="574259"/>
                </a:cubicBezTo>
                <a:lnTo>
                  <a:pt x="362883" y="493176"/>
                </a:lnTo>
                <a:lnTo>
                  <a:pt x="362345" y="390880"/>
                </a:lnTo>
                <a:lnTo>
                  <a:pt x="398309" y="426414"/>
                </a:lnTo>
                <a:cubicBezTo>
                  <a:pt x="402186" y="430291"/>
                  <a:pt x="407247" y="432229"/>
                  <a:pt x="412415" y="432121"/>
                </a:cubicBezTo>
                <a:cubicBezTo>
                  <a:pt x="414139" y="432121"/>
                  <a:pt x="415754" y="431798"/>
                  <a:pt x="417477" y="431367"/>
                </a:cubicBezTo>
                <a:lnTo>
                  <a:pt x="557569" y="569952"/>
                </a:lnTo>
                <a:cubicBezTo>
                  <a:pt x="559507" y="571890"/>
                  <a:pt x="562091" y="572859"/>
                  <a:pt x="564568" y="572859"/>
                </a:cubicBezTo>
                <a:cubicBezTo>
                  <a:pt x="567152" y="572859"/>
                  <a:pt x="569629" y="571890"/>
                  <a:pt x="571567" y="569952"/>
                </a:cubicBezTo>
                <a:cubicBezTo>
                  <a:pt x="575444" y="566075"/>
                  <a:pt x="575336" y="559722"/>
                  <a:pt x="571567" y="555954"/>
                </a:cubicBezTo>
                <a:lnTo>
                  <a:pt x="431475" y="417369"/>
                </a:lnTo>
                <a:cubicBezTo>
                  <a:pt x="433198" y="410693"/>
                  <a:pt x="431475" y="403371"/>
                  <a:pt x="426307" y="398202"/>
                </a:cubicBezTo>
                <a:lnTo>
                  <a:pt x="390341" y="362668"/>
                </a:lnTo>
                <a:lnTo>
                  <a:pt x="490915" y="362129"/>
                </a:lnTo>
                <a:lnTo>
                  <a:pt x="572967" y="443212"/>
                </a:lnTo>
                <a:cubicBezTo>
                  <a:pt x="574905" y="445150"/>
                  <a:pt x="577490" y="446120"/>
                  <a:pt x="579966" y="446120"/>
                </a:cubicBezTo>
                <a:cubicBezTo>
                  <a:pt x="582551" y="446120"/>
                  <a:pt x="585027" y="445150"/>
                  <a:pt x="586965" y="443212"/>
                </a:cubicBezTo>
                <a:cubicBezTo>
                  <a:pt x="590842" y="439336"/>
                  <a:pt x="590734" y="432983"/>
                  <a:pt x="586965" y="429214"/>
                </a:cubicBezTo>
                <a:lnTo>
                  <a:pt x="519019" y="362021"/>
                </a:lnTo>
                <a:lnTo>
                  <a:pt x="582874" y="361698"/>
                </a:lnTo>
                <a:lnTo>
                  <a:pt x="627346" y="405632"/>
                </a:lnTo>
                <a:cubicBezTo>
                  <a:pt x="629284" y="407570"/>
                  <a:pt x="631868" y="408539"/>
                  <a:pt x="634345" y="408539"/>
                </a:cubicBezTo>
                <a:cubicBezTo>
                  <a:pt x="636822" y="408539"/>
                  <a:pt x="639406" y="407570"/>
                  <a:pt x="641344" y="405632"/>
                </a:cubicBezTo>
                <a:cubicBezTo>
                  <a:pt x="645220" y="401755"/>
                  <a:pt x="645113" y="395402"/>
                  <a:pt x="641344" y="391634"/>
                </a:cubicBezTo>
                <a:lnTo>
                  <a:pt x="610978" y="361591"/>
                </a:lnTo>
                <a:lnTo>
                  <a:pt x="696476" y="361160"/>
                </a:lnTo>
                <a:cubicBezTo>
                  <a:pt x="701968" y="361160"/>
                  <a:pt x="706383" y="356637"/>
                  <a:pt x="706383" y="351146"/>
                </a:cubicBezTo>
                <a:cubicBezTo>
                  <a:pt x="706383" y="345654"/>
                  <a:pt x="701860" y="341239"/>
                  <a:pt x="696368" y="3412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1" name="Freeform: Shape 1720">
            <a:extLst>
              <a:ext uri="{FF2B5EF4-FFF2-40B4-BE49-F238E27FC236}">
                <a16:creationId xmlns:a16="http://schemas.microsoft.com/office/drawing/2014/main" id="{5B14A5E5-ED2C-A75D-CF5B-35886A8220BE}"/>
              </a:ext>
            </a:extLst>
          </p:cNvPr>
          <p:cNvSpPr/>
          <p:nvPr/>
        </p:nvSpPr>
        <p:spPr>
          <a:xfrm>
            <a:off x="7661342" y="5443463"/>
            <a:ext cx="403269" cy="403053"/>
          </a:xfrm>
          <a:custGeom>
            <a:avLst/>
            <a:gdLst>
              <a:gd name="connsiteX0" fmla="*/ 397344 w 403269"/>
              <a:gd name="connsiteY0" fmla="*/ 194689 h 403053"/>
              <a:gd name="connsiteX1" fmla="*/ 349210 w 403269"/>
              <a:gd name="connsiteY1" fmla="*/ 194904 h 403053"/>
              <a:gd name="connsiteX2" fmla="*/ 365686 w 403269"/>
              <a:gd name="connsiteY2" fmla="*/ 178214 h 403053"/>
              <a:gd name="connsiteX3" fmla="*/ 365686 w 403269"/>
              <a:gd name="connsiteY3" fmla="*/ 170246 h 403053"/>
              <a:gd name="connsiteX4" fmla="*/ 357718 w 403269"/>
              <a:gd name="connsiteY4" fmla="*/ 170246 h 403053"/>
              <a:gd name="connsiteX5" fmla="*/ 333274 w 403269"/>
              <a:gd name="connsiteY5" fmla="*/ 195012 h 403053"/>
              <a:gd name="connsiteX6" fmla="*/ 296770 w 403269"/>
              <a:gd name="connsiteY6" fmla="*/ 195227 h 403053"/>
              <a:gd name="connsiteX7" fmla="*/ 334458 w 403269"/>
              <a:gd name="connsiteY7" fmla="*/ 157109 h 403053"/>
              <a:gd name="connsiteX8" fmla="*/ 334458 w 403269"/>
              <a:gd name="connsiteY8" fmla="*/ 149140 h 403053"/>
              <a:gd name="connsiteX9" fmla="*/ 326490 w 403269"/>
              <a:gd name="connsiteY9" fmla="*/ 149140 h 403053"/>
              <a:gd name="connsiteX10" fmla="*/ 280834 w 403269"/>
              <a:gd name="connsiteY10" fmla="*/ 195335 h 403053"/>
              <a:gd name="connsiteX11" fmla="*/ 222794 w 403269"/>
              <a:gd name="connsiteY11" fmla="*/ 195658 h 403053"/>
              <a:gd name="connsiteX12" fmla="*/ 242715 w 403269"/>
              <a:gd name="connsiteY12" fmla="*/ 175522 h 403053"/>
              <a:gd name="connsiteX13" fmla="*/ 245514 w 403269"/>
              <a:gd name="connsiteY13" fmla="*/ 164646 h 403053"/>
              <a:gd name="connsiteX14" fmla="*/ 324767 w 403269"/>
              <a:gd name="connsiteY14" fmla="*/ 84532 h 403053"/>
              <a:gd name="connsiteX15" fmla="*/ 324767 w 403269"/>
              <a:gd name="connsiteY15" fmla="*/ 76564 h 403053"/>
              <a:gd name="connsiteX16" fmla="*/ 316799 w 403269"/>
              <a:gd name="connsiteY16" fmla="*/ 76564 h 403053"/>
              <a:gd name="connsiteX17" fmla="*/ 237654 w 403269"/>
              <a:gd name="connsiteY17" fmla="*/ 156678 h 403053"/>
              <a:gd name="connsiteX18" fmla="*/ 226778 w 403269"/>
              <a:gd name="connsiteY18" fmla="*/ 159585 h 403053"/>
              <a:gd name="connsiteX19" fmla="*/ 206857 w 403269"/>
              <a:gd name="connsiteY19" fmla="*/ 179722 h 403053"/>
              <a:gd name="connsiteX20" fmla="*/ 206534 w 403269"/>
              <a:gd name="connsiteY20" fmla="*/ 122974 h 403053"/>
              <a:gd name="connsiteX21" fmla="*/ 252836 w 403269"/>
              <a:gd name="connsiteY21" fmla="*/ 76133 h 403053"/>
              <a:gd name="connsiteX22" fmla="*/ 252836 w 403269"/>
              <a:gd name="connsiteY22" fmla="*/ 68165 h 403053"/>
              <a:gd name="connsiteX23" fmla="*/ 244868 w 403269"/>
              <a:gd name="connsiteY23" fmla="*/ 68165 h 403053"/>
              <a:gd name="connsiteX24" fmla="*/ 206534 w 403269"/>
              <a:gd name="connsiteY24" fmla="*/ 106930 h 403053"/>
              <a:gd name="connsiteX25" fmla="*/ 206319 w 403269"/>
              <a:gd name="connsiteY25" fmla="*/ 70426 h 403053"/>
              <a:gd name="connsiteX26" fmla="*/ 231408 w 403269"/>
              <a:gd name="connsiteY26" fmla="*/ 45014 h 403053"/>
              <a:gd name="connsiteX27" fmla="*/ 231408 w 403269"/>
              <a:gd name="connsiteY27" fmla="*/ 37045 h 403053"/>
              <a:gd name="connsiteX28" fmla="*/ 223440 w 403269"/>
              <a:gd name="connsiteY28" fmla="*/ 37045 h 403053"/>
              <a:gd name="connsiteX29" fmla="*/ 206319 w 403269"/>
              <a:gd name="connsiteY29" fmla="*/ 54382 h 403053"/>
              <a:gd name="connsiteX30" fmla="*/ 206104 w 403269"/>
              <a:gd name="connsiteY30" fmla="*/ 5603 h 403053"/>
              <a:gd name="connsiteX31" fmla="*/ 200396 w 403269"/>
              <a:gd name="connsiteY31" fmla="*/ 3 h 403053"/>
              <a:gd name="connsiteX32" fmla="*/ 194797 w 403269"/>
              <a:gd name="connsiteY32" fmla="*/ 5710 h 403053"/>
              <a:gd name="connsiteX33" fmla="*/ 195012 w 403269"/>
              <a:gd name="connsiteY33" fmla="*/ 53843 h 403053"/>
              <a:gd name="connsiteX34" fmla="*/ 178322 w 403269"/>
              <a:gd name="connsiteY34" fmla="*/ 37368 h 403053"/>
              <a:gd name="connsiteX35" fmla="*/ 170354 w 403269"/>
              <a:gd name="connsiteY35" fmla="*/ 37368 h 403053"/>
              <a:gd name="connsiteX36" fmla="*/ 170354 w 403269"/>
              <a:gd name="connsiteY36" fmla="*/ 45337 h 403053"/>
              <a:gd name="connsiteX37" fmla="*/ 195120 w 403269"/>
              <a:gd name="connsiteY37" fmla="*/ 69780 h 403053"/>
              <a:gd name="connsiteX38" fmla="*/ 195335 w 403269"/>
              <a:gd name="connsiteY38" fmla="*/ 106284 h 403053"/>
              <a:gd name="connsiteX39" fmla="*/ 157217 w 403269"/>
              <a:gd name="connsiteY39" fmla="*/ 68596 h 403053"/>
              <a:gd name="connsiteX40" fmla="*/ 149248 w 403269"/>
              <a:gd name="connsiteY40" fmla="*/ 68596 h 403053"/>
              <a:gd name="connsiteX41" fmla="*/ 149248 w 403269"/>
              <a:gd name="connsiteY41" fmla="*/ 76564 h 403053"/>
              <a:gd name="connsiteX42" fmla="*/ 195443 w 403269"/>
              <a:gd name="connsiteY42" fmla="*/ 122220 h 403053"/>
              <a:gd name="connsiteX43" fmla="*/ 195766 w 403269"/>
              <a:gd name="connsiteY43" fmla="*/ 179614 h 403053"/>
              <a:gd name="connsiteX44" fmla="*/ 175630 w 403269"/>
              <a:gd name="connsiteY44" fmla="*/ 159801 h 403053"/>
              <a:gd name="connsiteX45" fmla="*/ 164647 w 403269"/>
              <a:gd name="connsiteY45" fmla="*/ 157001 h 403053"/>
              <a:gd name="connsiteX46" fmla="*/ 84533 w 403269"/>
              <a:gd name="connsiteY46" fmla="*/ 77856 h 403053"/>
              <a:gd name="connsiteX47" fmla="*/ 76564 w 403269"/>
              <a:gd name="connsiteY47" fmla="*/ 77856 h 403053"/>
              <a:gd name="connsiteX48" fmla="*/ 76564 w 403269"/>
              <a:gd name="connsiteY48" fmla="*/ 85824 h 403053"/>
              <a:gd name="connsiteX49" fmla="*/ 156678 w 403269"/>
              <a:gd name="connsiteY49" fmla="*/ 165077 h 403053"/>
              <a:gd name="connsiteX50" fmla="*/ 159693 w 403269"/>
              <a:gd name="connsiteY50" fmla="*/ 175953 h 403053"/>
              <a:gd name="connsiteX51" fmla="*/ 179830 w 403269"/>
              <a:gd name="connsiteY51" fmla="*/ 195874 h 403053"/>
              <a:gd name="connsiteX52" fmla="*/ 121359 w 403269"/>
              <a:gd name="connsiteY52" fmla="*/ 196197 h 403053"/>
              <a:gd name="connsiteX53" fmla="*/ 75164 w 403269"/>
              <a:gd name="connsiteY53" fmla="*/ 150540 h 403053"/>
              <a:gd name="connsiteX54" fmla="*/ 67196 w 403269"/>
              <a:gd name="connsiteY54" fmla="*/ 150540 h 403053"/>
              <a:gd name="connsiteX55" fmla="*/ 67196 w 403269"/>
              <a:gd name="connsiteY55" fmla="*/ 158509 h 403053"/>
              <a:gd name="connsiteX56" fmla="*/ 105315 w 403269"/>
              <a:gd name="connsiteY56" fmla="*/ 196197 h 403053"/>
              <a:gd name="connsiteX57" fmla="*/ 68811 w 403269"/>
              <a:gd name="connsiteY57" fmla="*/ 196412 h 403053"/>
              <a:gd name="connsiteX58" fmla="*/ 44045 w 403269"/>
              <a:gd name="connsiteY58" fmla="*/ 171969 h 403053"/>
              <a:gd name="connsiteX59" fmla="*/ 36077 w 403269"/>
              <a:gd name="connsiteY59" fmla="*/ 171969 h 403053"/>
              <a:gd name="connsiteX60" fmla="*/ 36077 w 403269"/>
              <a:gd name="connsiteY60" fmla="*/ 179937 h 403053"/>
              <a:gd name="connsiteX61" fmla="*/ 52767 w 403269"/>
              <a:gd name="connsiteY61" fmla="*/ 196412 h 403053"/>
              <a:gd name="connsiteX62" fmla="*/ 5603 w 403269"/>
              <a:gd name="connsiteY62" fmla="*/ 196627 h 403053"/>
              <a:gd name="connsiteX63" fmla="*/ 3 w 403269"/>
              <a:gd name="connsiteY63" fmla="*/ 202334 h 403053"/>
              <a:gd name="connsiteX64" fmla="*/ 5711 w 403269"/>
              <a:gd name="connsiteY64" fmla="*/ 207934 h 403053"/>
              <a:gd name="connsiteX65" fmla="*/ 53521 w 403269"/>
              <a:gd name="connsiteY65" fmla="*/ 207718 h 403053"/>
              <a:gd name="connsiteX66" fmla="*/ 36399 w 403269"/>
              <a:gd name="connsiteY66" fmla="*/ 225055 h 403053"/>
              <a:gd name="connsiteX67" fmla="*/ 36399 w 403269"/>
              <a:gd name="connsiteY67" fmla="*/ 233023 h 403053"/>
              <a:gd name="connsiteX68" fmla="*/ 40383 w 403269"/>
              <a:gd name="connsiteY68" fmla="*/ 234638 h 403053"/>
              <a:gd name="connsiteX69" fmla="*/ 44367 w 403269"/>
              <a:gd name="connsiteY69" fmla="*/ 232915 h 403053"/>
              <a:gd name="connsiteX70" fmla="*/ 69457 w 403269"/>
              <a:gd name="connsiteY70" fmla="*/ 207503 h 403053"/>
              <a:gd name="connsiteX71" fmla="*/ 105961 w 403269"/>
              <a:gd name="connsiteY71" fmla="*/ 207288 h 403053"/>
              <a:gd name="connsiteX72" fmla="*/ 67627 w 403269"/>
              <a:gd name="connsiteY72" fmla="*/ 246053 h 403053"/>
              <a:gd name="connsiteX73" fmla="*/ 67627 w 403269"/>
              <a:gd name="connsiteY73" fmla="*/ 254021 h 403053"/>
              <a:gd name="connsiteX74" fmla="*/ 71611 w 403269"/>
              <a:gd name="connsiteY74" fmla="*/ 255636 h 403053"/>
              <a:gd name="connsiteX75" fmla="*/ 75595 w 403269"/>
              <a:gd name="connsiteY75" fmla="*/ 253913 h 403053"/>
              <a:gd name="connsiteX76" fmla="*/ 121897 w 403269"/>
              <a:gd name="connsiteY76" fmla="*/ 207072 h 403053"/>
              <a:gd name="connsiteX77" fmla="*/ 179722 w 403269"/>
              <a:gd name="connsiteY77" fmla="*/ 206749 h 403053"/>
              <a:gd name="connsiteX78" fmla="*/ 159370 w 403269"/>
              <a:gd name="connsiteY78" fmla="*/ 227316 h 403053"/>
              <a:gd name="connsiteX79" fmla="*/ 156571 w 403269"/>
              <a:gd name="connsiteY79" fmla="*/ 238300 h 403053"/>
              <a:gd name="connsiteX80" fmla="*/ 77425 w 403269"/>
              <a:gd name="connsiteY80" fmla="*/ 318306 h 403053"/>
              <a:gd name="connsiteX81" fmla="*/ 77425 w 403269"/>
              <a:gd name="connsiteY81" fmla="*/ 326274 h 403053"/>
              <a:gd name="connsiteX82" fmla="*/ 81410 w 403269"/>
              <a:gd name="connsiteY82" fmla="*/ 327890 h 403053"/>
              <a:gd name="connsiteX83" fmla="*/ 85394 w 403269"/>
              <a:gd name="connsiteY83" fmla="*/ 326167 h 403053"/>
              <a:gd name="connsiteX84" fmla="*/ 164539 w 403269"/>
              <a:gd name="connsiteY84" fmla="*/ 246160 h 403053"/>
              <a:gd name="connsiteX85" fmla="*/ 167446 w 403269"/>
              <a:gd name="connsiteY85" fmla="*/ 246591 h 403053"/>
              <a:gd name="connsiteX86" fmla="*/ 175415 w 403269"/>
              <a:gd name="connsiteY86" fmla="*/ 243253 h 403053"/>
              <a:gd name="connsiteX87" fmla="*/ 195766 w 403269"/>
              <a:gd name="connsiteY87" fmla="*/ 222686 h 403053"/>
              <a:gd name="connsiteX88" fmla="*/ 196089 w 403269"/>
              <a:gd name="connsiteY88" fmla="*/ 281802 h 403053"/>
              <a:gd name="connsiteX89" fmla="*/ 150433 w 403269"/>
              <a:gd name="connsiteY89" fmla="*/ 327997 h 403053"/>
              <a:gd name="connsiteX90" fmla="*/ 150433 w 403269"/>
              <a:gd name="connsiteY90" fmla="*/ 335966 h 403053"/>
              <a:gd name="connsiteX91" fmla="*/ 154417 w 403269"/>
              <a:gd name="connsiteY91" fmla="*/ 337581 h 403053"/>
              <a:gd name="connsiteX92" fmla="*/ 158401 w 403269"/>
              <a:gd name="connsiteY92" fmla="*/ 335858 h 403053"/>
              <a:gd name="connsiteX93" fmla="*/ 196089 w 403269"/>
              <a:gd name="connsiteY93" fmla="*/ 297739 h 403053"/>
              <a:gd name="connsiteX94" fmla="*/ 196304 w 403269"/>
              <a:gd name="connsiteY94" fmla="*/ 334243 h 403053"/>
              <a:gd name="connsiteX95" fmla="*/ 171861 w 403269"/>
              <a:gd name="connsiteY95" fmla="*/ 359009 h 403053"/>
              <a:gd name="connsiteX96" fmla="*/ 171861 w 403269"/>
              <a:gd name="connsiteY96" fmla="*/ 366978 h 403053"/>
              <a:gd name="connsiteX97" fmla="*/ 179830 w 403269"/>
              <a:gd name="connsiteY97" fmla="*/ 366978 h 403053"/>
              <a:gd name="connsiteX98" fmla="*/ 196304 w 403269"/>
              <a:gd name="connsiteY98" fmla="*/ 350287 h 403053"/>
              <a:gd name="connsiteX99" fmla="*/ 196520 w 403269"/>
              <a:gd name="connsiteY99" fmla="*/ 397451 h 403053"/>
              <a:gd name="connsiteX100" fmla="*/ 202227 w 403269"/>
              <a:gd name="connsiteY100" fmla="*/ 403051 h 403053"/>
              <a:gd name="connsiteX101" fmla="*/ 207826 w 403269"/>
              <a:gd name="connsiteY101" fmla="*/ 397344 h 403053"/>
              <a:gd name="connsiteX102" fmla="*/ 207611 w 403269"/>
              <a:gd name="connsiteY102" fmla="*/ 349533 h 403053"/>
              <a:gd name="connsiteX103" fmla="*/ 224948 w 403269"/>
              <a:gd name="connsiteY103" fmla="*/ 366655 h 403053"/>
              <a:gd name="connsiteX104" fmla="*/ 228932 w 403269"/>
              <a:gd name="connsiteY104" fmla="*/ 368270 h 403053"/>
              <a:gd name="connsiteX105" fmla="*/ 232916 w 403269"/>
              <a:gd name="connsiteY105" fmla="*/ 366547 h 403053"/>
              <a:gd name="connsiteX106" fmla="*/ 232916 w 403269"/>
              <a:gd name="connsiteY106" fmla="*/ 358579 h 403053"/>
              <a:gd name="connsiteX107" fmla="*/ 207503 w 403269"/>
              <a:gd name="connsiteY107" fmla="*/ 333489 h 403053"/>
              <a:gd name="connsiteX108" fmla="*/ 207288 w 403269"/>
              <a:gd name="connsiteY108" fmla="*/ 296985 h 403053"/>
              <a:gd name="connsiteX109" fmla="*/ 246053 w 403269"/>
              <a:gd name="connsiteY109" fmla="*/ 335320 h 403053"/>
              <a:gd name="connsiteX110" fmla="*/ 254021 w 403269"/>
              <a:gd name="connsiteY110" fmla="*/ 335320 h 403053"/>
              <a:gd name="connsiteX111" fmla="*/ 254021 w 403269"/>
              <a:gd name="connsiteY111" fmla="*/ 327351 h 403053"/>
              <a:gd name="connsiteX112" fmla="*/ 207180 w 403269"/>
              <a:gd name="connsiteY112" fmla="*/ 281049 h 403053"/>
              <a:gd name="connsiteX113" fmla="*/ 206857 w 403269"/>
              <a:gd name="connsiteY113" fmla="*/ 222578 h 403053"/>
              <a:gd name="connsiteX114" fmla="*/ 227424 w 403269"/>
              <a:gd name="connsiteY114" fmla="*/ 242930 h 403053"/>
              <a:gd name="connsiteX115" fmla="*/ 235500 w 403269"/>
              <a:gd name="connsiteY115" fmla="*/ 246160 h 403053"/>
              <a:gd name="connsiteX116" fmla="*/ 238408 w 403269"/>
              <a:gd name="connsiteY116" fmla="*/ 245729 h 403053"/>
              <a:gd name="connsiteX117" fmla="*/ 318414 w 403269"/>
              <a:gd name="connsiteY117" fmla="*/ 324875 h 403053"/>
              <a:gd name="connsiteX118" fmla="*/ 322398 w 403269"/>
              <a:gd name="connsiteY118" fmla="*/ 326490 h 403053"/>
              <a:gd name="connsiteX119" fmla="*/ 326382 w 403269"/>
              <a:gd name="connsiteY119" fmla="*/ 324767 h 403053"/>
              <a:gd name="connsiteX120" fmla="*/ 326382 w 403269"/>
              <a:gd name="connsiteY120" fmla="*/ 316799 h 403053"/>
              <a:gd name="connsiteX121" fmla="*/ 246376 w 403269"/>
              <a:gd name="connsiteY121" fmla="*/ 237653 h 403053"/>
              <a:gd name="connsiteX122" fmla="*/ 243468 w 403269"/>
              <a:gd name="connsiteY122" fmla="*/ 226778 h 403053"/>
              <a:gd name="connsiteX123" fmla="*/ 222902 w 403269"/>
              <a:gd name="connsiteY123" fmla="*/ 206426 h 403053"/>
              <a:gd name="connsiteX124" fmla="*/ 280295 w 403269"/>
              <a:gd name="connsiteY124" fmla="*/ 206103 h 403053"/>
              <a:gd name="connsiteX125" fmla="*/ 327136 w 403269"/>
              <a:gd name="connsiteY125" fmla="*/ 252406 h 403053"/>
              <a:gd name="connsiteX126" fmla="*/ 331120 w 403269"/>
              <a:gd name="connsiteY126" fmla="*/ 254021 h 403053"/>
              <a:gd name="connsiteX127" fmla="*/ 335104 w 403269"/>
              <a:gd name="connsiteY127" fmla="*/ 252298 h 403053"/>
              <a:gd name="connsiteX128" fmla="*/ 335104 w 403269"/>
              <a:gd name="connsiteY128" fmla="*/ 244330 h 403053"/>
              <a:gd name="connsiteX129" fmla="*/ 296340 w 403269"/>
              <a:gd name="connsiteY129" fmla="*/ 205995 h 403053"/>
              <a:gd name="connsiteX130" fmla="*/ 332843 w 403269"/>
              <a:gd name="connsiteY130" fmla="*/ 205780 h 403053"/>
              <a:gd name="connsiteX131" fmla="*/ 358256 w 403269"/>
              <a:gd name="connsiteY131" fmla="*/ 230870 h 403053"/>
              <a:gd name="connsiteX132" fmla="*/ 362240 w 403269"/>
              <a:gd name="connsiteY132" fmla="*/ 232485 h 403053"/>
              <a:gd name="connsiteX133" fmla="*/ 366224 w 403269"/>
              <a:gd name="connsiteY133" fmla="*/ 230762 h 403053"/>
              <a:gd name="connsiteX134" fmla="*/ 366224 w 403269"/>
              <a:gd name="connsiteY134" fmla="*/ 222794 h 403053"/>
              <a:gd name="connsiteX135" fmla="*/ 348888 w 403269"/>
              <a:gd name="connsiteY135" fmla="*/ 205672 h 403053"/>
              <a:gd name="connsiteX136" fmla="*/ 397667 w 403269"/>
              <a:gd name="connsiteY136" fmla="*/ 205457 h 403053"/>
              <a:gd name="connsiteX137" fmla="*/ 403266 w 403269"/>
              <a:gd name="connsiteY137" fmla="*/ 199750 h 403053"/>
              <a:gd name="connsiteX138" fmla="*/ 397559 w 403269"/>
              <a:gd name="connsiteY138" fmla="*/ 194151 h 40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3269" h="403053">
                <a:moveTo>
                  <a:pt x="397344" y="194689"/>
                </a:moveTo>
                <a:lnTo>
                  <a:pt x="349210" y="194904"/>
                </a:lnTo>
                <a:lnTo>
                  <a:pt x="365686" y="178214"/>
                </a:lnTo>
                <a:cubicBezTo>
                  <a:pt x="367840" y="175953"/>
                  <a:pt x="367840" y="172399"/>
                  <a:pt x="365686" y="170246"/>
                </a:cubicBezTo>
                <a:cubicBezTo>
                  <a:pt x="363532" y="168092"/>
                  <a:pt x="359871" y="168092"/>
                  <a:pt x="357718" y="170246"/>
                </a:cubicBezTo>
                <a:lnTo>
                  <a:pt x="333274" y="195012"/>
                </a:lnTo>
                <a:lnTo>
                  <a:pt x="296770" y="195227"/>
                </a:lnTo>
                <a:lnTo>
                  <a:pt x="334458" y="157109"/>
                </a:lnTo>
                <a:cubicBezTo>
                  <a:pt x="336612" y="154847"/>
                  <a:pt x="336612" y="151294"/>
                  <a:pt x="334458" y="149140"/>
                </a:cubicBezTo>
                <a:cubicBezTo>
                  <a:pt x="332305" y="146987"/>
                  <a:pt x="328644" y="146987"/>
                  <a:pt x="326490" y="149140"/>
                </a:cubicBezTo>
                <a:lnTo>
                  <a:pt x="280834" y="195335"/>
                </a:lnTo>
                <a:lnTo>
                  <a:pt x="222794" y="195658"/>
                </a:lnTo>
                <a:lnTo>
                  <a:pt x="242715" y="175522"/>
                </a:lnTo>
                <a:cubicBezTo>
                  <a:pt x="245622" y="172507"/>
                  <a:pt x="246591" y="168415"/>
                  <a:pt x="245514" y="164646"/>
                </a:cubicBezTo>
                <a:lnTo>
                  <a:pt x="324767" y="84532"/>
                </a:lnTo>
                <a:cubicBezTo>
                  <a:pt x="326921" y="82271"/>
                  <a:pt x="326921" y="78718"/>
                  <a:pt x="324767" y="76564"/>
                </a:cubicBezTo>
                <a:cubicBezTo>
                  <a:pt x="322506" y="74410"/>
                  <a:pt x="318952" y="74410"/>
                  <a:pt x="316799" y="76564"/>
                </a:cubicBezTo>
                <a:lnTo>
                  <a:pt x="237654" y="156678"/>
                </a:lnTo>
                <a:cubicBezTo>
                  <a:pt x="233885" y="155709"/>
                  <a:pt x="229686" y="156678"/>
                  <a:pt x="226778" y="159585"/>
                </a:cubicBezTo>
                <a:lnTo>
                  <a:pt x="206857" y="179722"/>
                </a:lnTo>
                <a:lnTo>
                  <a:pt x="206534" y="122974"/>
                </a:lnTo>
                <a:lnTo>
                  <a:pt x="252836" y="76133"/>
                </a:lnTo>
                <a:cubicBezTo>
                  <a:pt x="254990" y="73872"/>
                  <a:pt x="254990" y="70318"/>
                  <a:pt x="252836" y="68165"/>
                </a:cubicBezTo>
                <a:cubicBezTo>
                  <a:pt x="250683" y="66011"/>
                  <a:pt x="247022" y="66011"/>
                  <a:pt x="244868" y="68165"/>
                </a:cubicBezTo>
                <a:lnTo>
                  <a:pt x="206534" y="106930"/>
                </a:lnTo>
                <a:lnTo>
                  <a:pt x="206319" y="70426"/>
                </a:lnTo>
                <a:lnTo>
                  <a:pt x="231408" y="45014"/>
                </a:lnTo>
                <a:cubicBezTo>
                  <a:pt x="233562" y="42752"/>
                  <a:pt x="233562" y="39199"/>
                  <a:pt x="231408" y="37045"/>
                </a:cubicBezTo>
                <a:cubicBezTo>
                  <a:pt x="229147" y="34892"/>
                  <a:pt x="225594" y="34892"/>
                  <a:pt x="223440" y="37045"/>
                </a:cubicBezTo>
                <a:lnTo>
                  <a:pt x="206319" y="54382"/>
                </a:lnTo>
                <a:lnTo>
                  <a:pt x="206104" y="5603"/>
                </a:lnTo>
                <a:cubicBezTo>
                  <a:pt x="206104" y="2480"/>
                  <a:pt x="203519" y="-105"/>
                  <a:pt x="200396" y="3"/>
                </a:cubicBezTo>
                <a:cubicBezTo>
                  <a:pt x="197274" y="3"/>
                  <a:pt x="194689" y="2587"/>
                  <a:pt x="194797" y="5710"/>
                </a:cubicBezTo>
                <a:lnTo>
                  <a:pt x="195012" y="53843"/>
                </a:lnTo>
                <a:lnTo>
                  <a:pt x="178322" y="37368"/>
                </a:lnTo>
                <a:cubicBezTo>
                  <a:pt x="176061" y="35215"/>
                  <a:pt x="172507" y="35215"/>
                  <a:pt x="170354" y="37368"/>
                </a:cubicBezTo>
                <a:cubicBezTo>
                  <a:pt x="168200" y="39630"/>
                  <a:pt x="168200" y="43183"/>
                  <a:pt x="170354" y="45337"/>
                </a:cubicBezTo>
                <a:lnTo>
                  <a:pt x="195120" y="69780"/>
                </a:lnTo>
                <a:lnTo>
                  <a:pt x="195335" y="106284"/>
                </a:lnTo>
                <a:lnTo>
                  <a:pt x="157217" y="68596"/>
                </a:lnTo>
                <a:cubicBezTo>
                  <a:pt x="154955" y="66442"/>
                  <a:pt x="151402" y="66442"/>
                  <a:pt x="149248" y="68596"/>
                </a:cubicBezTo>
                <a:cubicBezTo>
                  <a:pt x="147095" y="70857"/>
                  <a:pt x="147095" y="74410"/>
                  <a:pt x="149248" y="76564"/>
                </a:cubicBezTo>
                <a:lnTo>
                  <a:pt x="195443" y="122220"/>
                </a:lnTo>
                <a:lnTo>
                  <a:pt x="195766" y="179614"/>
                </a:lnTo>
                <a:lnTo>
                  <a:pt x="175630" y="159801"/>
                </a:lnTo>
                <a:cubicBezTo>
                  <a:pt x="172615" y="156893"/>
                  <a:pt x="168415" y="155924"/>
                  <a:pt x="164647" y="157001"/>
                </a:cubicBezTo>
                <a:lnTo>
                  <a:pt x="84533" y="77856"/>
                </a:lnTo>
                <a:cubicBezTo>
                  <a:pt x="82271" y="75703"/>
                  <a:pt x="78718" y="75703"/>
                  <a:pt x="76564" y="77856"/>
                </a:cubicBezTo>
                <a:cubicBezTo>
                  <a:pt x="74411" y="80117"/>
                  <a:pt x="74411" y="83671"/>
                  <a:pt x="76564" y="85824"/>
                </a:cubicBezTo>
                <a:lnTo>
                  <a:pt x="156678" y="165077"/>
                </a:lnTo>
                <a:cubicBezTo>
                  <a:pt x="155709" y="168846"/>
                  <a:pt x="156678" y="173045"/>
                  <a:pt x="159693" y="175953"/>
                </a:cubicBezTo>
                <a:lnTo>
                  <a:pt x="179830" y="195874"/>
                </a:lnTo>
                <a:lnTo>
                  <a:pt x="121359" y="196197"/>
                </a:lnTo>
                <a:lnTo>
                  <a:pt x="75164" y="150540"/>
                </a:lnTo>
                <a:cubicBezTo>
                  <a:pt x="72903" y="148387"/>
                  <a:pt x="69349" y="148387"/>
                  <a:pt x="67196" y="150540"/>
                </a:cubicBezTo>
                <a:cubicBezTo>
                  <a:pt x="65043" y="152802"/>
                  <a:pt x="65043" y="156355"/>
                  <a:pt x="67196" y="158509"/>
                </a:cubicBezTo>
                <a:lnTo>
                  <a:pt x="105315" y="196197"/>
                </a:lnTo>
                <a:lnTo>
                  <a:pt x="68811" y="196412"/>
                </a:lnTo>
                <a:lnTo>
                  <a:pt x="44045" y="171969"/>
                </a:lnTo>
                <a:cubicBezTo>
                  <a:pt x="41783" y="169815"/>
                  <a:pt x="38230" y="169815"/>
                  <a:pt x="36077" y="171969"/>
                </a:cubicBezTo>
                <a:cubicBezTo>
                  <a:pt x="33923" y="174230"/>
                  <a:pt x="33923" y="177783"/>
                  <a:pt x="36077" y="179937"/>
                </a:cubicBezTo>
                <a:lnTo>
                  <a:pt x="52767" y="196412"/>
                </a:lnTo>
                <a:lnTo>
                  <a:pt x="5603" y="196627"/>
                </a:lnTo>
                <a:cubicBezTo>
                  <a:pt x="2480" y="196627"/>
                  <a:pt x="-105" y="199212"/>
                  <a:pt x="3" y="202334"/>
                </a:cubicBezTo>
                <a:cubicBezTo>
                  <a:pt x="3" y="205457"/>
                  <a:pt x="2587" y="208041"/>
                  <a:pt x="5711" y="207934"/>
                </a:cubicBezTo>
                <a:lnTo>
                  <a:pt x="53521" y="207718"/>
                </a:lnTo>
                <a:lnTo>
                  <a:pt x="36399" y="225055"/>
                </a:lnTo>
                <a:cubicBezTo>
                  <a:pt x="34246" y="227316"/>
                  <a:pt x="34246" y="230870"/>
                  <a:pt x="36399" y="233023"/>
                </a:cubicBezTo>
                <a:cubicBezTo>
                  <a:pt x="37476" y="234100"/>
                  <a:pt x="38983" y="234638"/>
                  <a:pt x="40383" y="234638"/>
                </a:cubicBezTo>
                <a:cubicBezTo>
                  <a:pt x="41783" y="234638"/>
                  <a:pt x="43291" y="234100"/>
                  <a:pt x="44367" y="232915"/>
                </a:cubicBezTo>
                <a:lnTo>
                  <a:pt x="69457" y="207503"/>
                </a:lnTo>
                <a:lnTo>
                  <a:pt x="105961" y="207288"/>
                </a:lnTo>
                <a:lnTo>
                  <a:pt x="67627" y="246053"/>
                </a:lnTo>
                <a:cubicBezTo>
                  <a:pt x="65473" y="248314"/>
                  <a:pt x="65473" y="251867"/>
                  <a:pt x="67627" y="254021"/>
                </a:cubicBezTo>
                <a:cubicBezTo>
                  <a:pt x="68703" y="255098"/>
                  <a:pt x="70211" y="255636"/>
                  <a:pt x="71611" y="255636"/>
                </a:cubicBezTo>
                <a:cubicBezTo>
                  <a:pt x="73011" y="255636"/>
                  <a:pt x="74518" y="255098"/>
                  <a:pt x="75595" y="253913"/>
                </a:cubicBezTo>
                <a:lnTo>
                  <a:pt x="121897" y="207072"/>
                </a:lnTo>
                <a:lnTo>
                  <a:pt x="179722" y="206749"/>
                </a:lnTo>
                <a:lnTo>
                  <a:pt x="159370" y="227316"/>
                </a:lnTo>
                <a:cubicBezTo>
                  <a:pt x="156463" y="230331"/>
                  <a:pt x="155494" y="234531"/>
                  <a:pt x="156571" y="238300"/>
                </a:cubicBezTo>
                <a:lnTo>
                  <a:pt x="77425" y="318306"/>
                </a:lnTo>
                <a:cubicBezTo>
                  <a:pt x="75272" y="320567"/>
                  <a:pt x="75272" y="324121"/>
                  <a:pt x="77425" y="326274"/>
                </a:cubicBezTo>
                <a:cubicBezTo>
                  <a:pt x="78503" y="327351"/>
                  <a:pt x="80010" y="327890"/>
                  <a:pt x="81410" y="327890"/>
                </a:cubicBezTo>
                <a:cubicBezTo>
                  <a:pt x="82809" y="327890"/>
                  <a:pt x="84317" y="327351"/>
                  <a:pt x="85394" y="326167"/>
                </a:cubicBezTo>
                <a:lnTo>
                  <a:pt x="164539" y="246160"/>
                </a:lnTo>
                <a:cubicBezTo>
                  <a:pt x="165508" y="246376"/>
                  <a:pt x="166477" y="246591"/>
                  <a:pt x="167446" y="246591"/>
                </a:cubicBezTo>
                <a:cubicBezTo>
                  <a:pt x="170354" y="246591"/>
                  <a:pt x="173261" y="245406"/>
                  <a:pt x="175415" y="243253"/>
                </a:cubicBezTo>
                <a:lnTo>
                  <a:pt x="195766" y="222686"/>
                </a:lnTo>
                <a:lnTo>
                  <a:pt x="196089" y="281802"/>
                </a:lnTo>
                <a:lnTo>
                  <a:pt x="150433" y="327997"/>
                </a:lnTo>
                <a:cubicBezTo>
                  <a:pt x="148279" y="330259"/>
                  <a:pt x="148279" y="333812"/>
                  <a:pt x="150433" y="335966"/>
                </a:cubicBezTo>
                <a:cubicBezTo>
                  <a:pt x="151510" y="337043"/>
                  <a:pt x="153017" y="337581"/>
                  <a:pt x="154417" y="337581"/>
                </a:cubicBezTo>
                <a:cubicBezTo>
                  <a:pt x="155817" y="337581"/>
                  <a:pt x="157324" y="337043"/>
                  <a:pt x="158401" y="335858"/>
                </a:cubicBezTo>
                <a:lnTo>
                  <a:pt x="196089" y="297739"/>
                </a:lnTo>
                <a:lnTo>
                  <a:pt x="196304" y="334243"/>
                </a:lnTo>
                <a:lnTo>
                  <a:pt x="171861" y="359009"/>
                </a:lnTo>
                <a:cubicBezTo>
                  <a:pt x="169708" y="361271"/>
                  <a:pt x="169708" y="364824"/>
                  <a:pt x="171861" y="366978"/>
                </a:cubicBezTo>
                <a:cubicBezTo>
                  <a:pt x="174122" y="369131"/>
                  <a:pt x="177676" y="369131"/>
                  <a:pt x="179830" y="366978"/>
                </a:cubicBezTo>
                <a:lnTo>
                  <a:pt x="196304" y="350287"/>
                </a:lnTo>
                <a:lnTo>
                  <a:pt x="196520" y="397451"/>
                </a:lnTo>
                <a:cubicBezTo>
                  <a:pt x="196520" y="400574"/>
                  <a:pt x="199104" y="403158"/>
                  <a:pt x="202227" y="403051"/>
                </a:cubicBezTo>
                <a:cubicBezTo>
                  <a:pt x="205350" y="403051"/>
                  <a:pt x="207934" y="400466"/>
                  <a:pt x="207826" y="397344"/>
                </a:cubicBezTo>
                <a:lnTo>
                  <a:pt x="207611" y="349533"/>
                </a:lnTo>
                <a:lnTo>
                  <a:pt x="224948" y="366655"/>
                </a:lnTo>
                <a:cubicBezTo>
                  <a:pt x="226024" y="367731"/>
                  <a:pt x="227532" y="368270"/>
                  <a:pt x="228932" y="368270"/>
                </a:cubicBezTo>
                <a:cubicBezTo>
                  <a:pt x="230332" y="368270"/>
                  <a:pt x="231839" y="367731"/>
                  <a:pt x="232916" y="366547"/>
                </a:cubicBezTo>
                <a:cubicBezTo>
                  <a:pt x="235070" y="364286"/>
                  <a:pt x="235070" y="360732"/>
                  <a:pt x="232916" y="358579"/>
                </a:cubicBezTo>
                <a:lnTo>
                  <a:pt x="207503" y="333489"/>
                </a:lnTo>
                <a:lnTo>
                  <a:pt x="207288" y="296985"/>
                </a:lnTo>
                <a:lnTo>
                  <a:pt x="246053" y="335320"/>
                </a:lnTo>
                <a:cubicBezTo>
                  <a:pt x="248314" y="337473"/>
                  <a:pt x="251868" y="337473"/>
                  <a:pt x="254021" y="335320"/>
                </a:cubicBezTo>
                <a:cubicBezTo>
                  <a:pt x="256175" y="333058"/>
                  <a:pt x="256175" y="329505"/>
                  <a:pt x="254021" y="327351"/>
                </a:cubicBezTo>
                <a:lnTo>
                  <a:pt x="207180" y="281049"/>
                </a:lnTo>
                <a:lnTo>
                  <a:pt x="206857" y="222578"/>
                </a:lnTo>
                <a:lnTo>
                  <a:pt x="227424" y="242930"/>
                </a:lnTo>
                <a:cubicBezTo>
                  <a:pt x="229686" y="245083"/>
                  <a:pt x="232593" y="246268"/>
                  <a:pt x="235500" y="246160"/>
                </a:cubicBezTo>
                <a:cubicBezTo>
                  <a:pt x="236469" y="246160"/>
                  <a:pt x="237438" y="245945"/>
                  <a:pt x="238408" y="245729"/>
                </a:cubicBezTo>
                <a:lnTo>
                  <a:pt x="318414" y="324875"/>
                </a:lnTo>
                <a:cubicBezTo>
                  <a:pt x="319491" y="325951"/>
                  <a:pt x="320998" y="326490"/>
                  <a:pt x="322398" y="326490"/>
                </a:cubicBezTo>
                <a:cubicBezTo>
                  <a:pt x="323798" y="326490"/>
                  <a:pt x="325306" y="325951"/>
                  <a:pt x="326382" y="324767"/>
                </a:cubicBezTo>
                <a:cubicBezTo>
                  <a:pt x="328536" y="322506"/>
                  <a:pt x="328536" y="318952"/>
                  <a:pt x="326382" y="316799"/>
                </a:cubicBezTo>
                <a:lnTo>
                  <a:pt x="246376" y="237653"/>
                </a:lnTo>
                <a:cubicBezTo>
                  <a:pt x="247345" y="233885"/>
                  <a:pt x="246376" y="229685"/>
                  <a:pt x="243468" y="226778"/>
                </a:cubicBezTo>
                <a:lnTo>
                  <a:pt x="222902" y="206426"/>
                </a:lnTo>
                <a:lnTo>
                  <a:pt x="280295" y="206103"/>
                </a:lnTo>
                <a:lnTo>
                  <a:pt x="327136" y="252406"/>
                </a:lnTo>
                <a:cubicBezTo>
                  <a:pt x="328213" y="253482"/>
                  <a:pt x="329720" y="254021"/>
                  <a:pt x="331120" y="254021"/>
                </a:cubicBezTo>
                <a:cubicBezTo>
                  <a:pt x="332520" y="254021"/>
                  <a:pt x="334028" y="253482"/>
                  <a:pt x="335104" y="252298"/>
                </a:cubicBezTo>
                <a:cubicBezTo>
                  <a:pt x="337258" y="250037"/>
                  <a:pt x="337258" y="246483"/>
                  <a:pt x="335104" y="244330"/>
                </a:cubicBezTo>
                <a:lnTo>
                  <a:pt x="296340" y="205995"/>
                </a:lnTo>
                <a:lnTo>
                  <a:pt x="332843" y="205780"/>
                </a:lnTo>
                <a:lnTo>
                  <a:pt x="358256" y="230870"/>
                </a:lnTo>
                <a:cubicBezTo>
                  <a:pt x="359332" y="231946"/>
                  <a:pt x="360840" y="232485"/>
                  <a:pt x="362240" y="232485"/>
                </a:cubicBezTo>
                <a:cubicBezTo>
                  <a:pt x="363640" y="232485"/>
                  <a:pt x="365148" y="231946"/>
                  <a:pt x="366224" y="230762"/>
                </a:cubicBezTo>
                <a:cubicBezTo>
                  <a:pt x="368378" y="228501"/>
                  <a:pt x="368378" y="224947"/>
                  <a:pt x="366224" y="222794"/>
                </a:cubicBezTo>
                <a:lnTo>
                  <a:pt x="348888" y="205672"/>
                </a:lnTo>
                <a:lnTo>
                  <a:pt x="397667" y="205457"/>
                </a:lnTo>
                <a:cubicBezTo>
                  <a:pt x="400790" y="205457"/>
                  <a:pt x="403374" y="202873"/>
                  <a:pt x="403266" y="199750"/>
                </a:cubicBezTo>
                <a:cubicBezTo>
                  <a:pt x="403266" y="196627"/>
                  <a:pt x="400682" y="194043"/>
                  <a:pt x="397559" y="1941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2" name="Freeform: Shape 1721">
            <a:extLst>
              <a:ext uri="{FF2B5EF4-FFF2-40B4-BE49-F238E27FC236}">
                <a16:creationId xmlns:a16="http://schemas.microsoft.com/office/drawing/2014/main" id="{78A49397-436F-9010-6B34-CE268FD05EB4}"/>
              </a:ext>
            </a:extLst>
          </p:cNvPr>
          <p:cNvSpPr/>
          <p:nvPr/>
        </p:nvSpPr>
        <p:spPr>
          <a:xfrm>
            <a:off x="5701239" y="1369702"/>
            <a:ext cx="650070" cy="649854"/>
          </a:xfrm>
          <a:custGeom>
            <a:avLst/>
            <a:gdLst>
              <a:gd name="connsiteX0" fmla="*/ 640807 w 650070"/>
              <a:gd name="connsiteY0" fmla="*/ 313998 h 649854"/>
              <a:gd name="connsiteX1" fmla="*/ 563170 w 650070"/>
              <a:gd name="connsiteY1" fmla="*/ 314429 h 649854"/>
              <a:gd name="connsiteX2" fmla="*/ 589767 w 650070"/>
              <a:gd name="connsiteY2" fmla="*/ 287616 h 649854"/>
              <a:gd name="connsiteX3" fmla="*/ 589767 w 650070"/>
              <a:gd name="connsiteY3" fmla="*/ 274695 h 649854"/>
              <a:gd name="connsiteX4" fmla="*/ 576846 w 650070"/>
              <a:gd name="connsiteY4" fmla="*/ 274695 h 649854"/>
              <a:gd name="connsiteX5" fmla="*/ 537434 w 650070"/>
              <a:gd name="connsiteY5" fmla="*/ 314536 h 649854"/>
              <a:gd name="connsiteX6" fmla="*/ 478748 w 650070"/>
              <a:gd name="connsiteY6" fmla="*/ 314859 h 649854"/>
              <a:gd name="connsiteX7" fmla="*/ 539480 w 650070"/>
              <a:gd name="connsiteY7" fmla="*/ 253481 h 649854"/>
              <a:gd name="connsiteX8" fmla="*/ 539480 w 650070"/>
              <a:gd name="connsiteY8" fmla="*/ 240560 h 649854"/>
              <a:gd name="connsiteX9" fmla="*/ 526558 w 650070"/>
              <a:gd name="connsiteY9" fmla="*/ 240560 h 649854"/>
              <a:gd name="connsiteX10" fmla="*/ 453013 w 650070"/>
              <a:gd name="connsiteY10" fmla="*/ 314967 h 649854"/>
              <a:gd name="connsiteX11" fmla="*/ 359439 w 650070"/>
              <a:gd name="connsiteY11" fmla="*/ 315505 h 649854"/>
              <a:gd name="connsiteX12" fmla="*/ 391420 w 650070"/>
              <a:gd name="connsiteY12" fmla="*/ 283201 h 649854"/>
              <a:gd name="connsiteX13" fmla="*/ 396050 w 650070"/>
              <a:gd name="connsiteY13" fmla="*/ 265649 h 649854"/>
              <a:gd name="connsiteX14" fmla="*/ 523544 w 650070"/>
              <a:gd name="connsiteY14" fmla="*/ 136648 h 649854"/>
              <a:gd name="connsiteX15" fmla="*/ 523544 w 650070"/>
              <a:gd name="connsiteY15" fmla="*/ 123727 h 649854"/>
              <a:gd name="connsiteX16" fmla="*/ 510622 w 650070"/>
              <a:gd name="connsiteY16" fmla="*/ 123727 h 649854"/>
              <a:gd name="connsiteX17" fmla="*/ 383128 w 650070"/>
              <a:gd name="connsiteY17" fmla="*/ 252620 h 649854"/>
              <a:gd name="connsiteX18" fmla="*/ 365576 w 650070"/>
              <a:gd name="connsiteY18" fmla="*/ 257358 h 649854"/>
              <a:gd name="connsiteX19" fmla="*/ 333595 w 650070"/>
              <a:gd name="connsiteY19" fmla="*/ 289662 h 649854"/>
              <a:gd name="connsiteX20" fmla="*/ 333057 w 650070"/>
              <a:gd name="connsiteY20" fmla="*/ 198241 h 649854"/>
              <a:gd name="connsiteX21" fmla="*/ 407680 w 650070"/>
              <a:gd name="connsiteY21" fmla="*/ 122758 h 649854"/>
              <a:gd name="connsiteX22" fmla="*/ 407680 w 650070"/>
              <a:gd name="connsiteY22" fmla="*/ 109836 h 649854"/>
              <a:gd name="connsiteX23" fmla="*/ 394758 w 650070"/>
              <a:gd name="connsiteY23" fmla="*/ 109836 h 649854"/>
              <a:gd name="connsiteX24" fmla="*/ 332949 w 650070"/>
              <a:gd name="connsiteY24" fmla="*/ 172291 h 649854"/>
              <a:gd name="connsiteX25" fmla="*/ 332626 w 650070"/>
              <a:gd name="connsiteY25" fmla="*/ 113605 h 649854"/>
              <a:gd name="connsiteX26" fmla="*/ 373114 w 650070"/>
              <a:gd name="connsiteY26" fmla="*/ 72686 h 649854"/>
              <a:gd name="connsiteX27" fmla="*/ 373114 w 650070"/>
              <a:gd name="connsiteY27" fmla="*/ 59765 h 649854"/>
              <a:gd name="connsiteX28" fmla="*/ 360192 w 650070"/>
              <a:gd name="connsiteY28" fmla="*/ 59765 h 649854"/>
              <a:gd name="connsiteX29" fmla="*/ 332626 w 650070"/>
              <a:gd name="connsiteY29" fmla="*/ 87654 h 649854"/>
              <a:gd name="connsiteX30" fmla="*/ 332196 w 650070"/>
              <a:gd name="connsiteY30" fmla="*/ 9047 h 649854"/>
              <a:gd name="connsiteX31" fmla="*/ 323043 w 650070"/>
              <a:gd name="connsiteY31" fmla="*/ 2 h 649854"/>
              <a:gd name="connsiteX32" fmla="*/ 313998 w 650070"/>
              <a:gd name="connsiteY32" fmla="*/ 9155 h 649854"/>
              <a:gd name="connsiteX33" fmla="*/ 314428 w 650070"/>
              <a:gd name="connsiteY33" fmla="*/ 86685 h 649854"/>
              <a:gd name="connsiteX34" fmla="*/ 287616 w 650070"/>
              <a:gd name="connsiteY34" fmla="*/ 60088 h 649854"/>
              <a:gd name="connsiteX35" fmla="*/ 274694 w 650070"/>
              <a:gd name="connsiteY35" fmla="*/ 60088 h 649854"/>
              <a:gd name="connsiteX36" fmla="*/ 274694 w 650070"/>
              <a:gd name="connsiteY36" fmla="*/ 73009 h 649854"/>
              <a:gd name="connsiteX37" fmla="*/ 314536 w 650070"/>
              <a:gd name="connsiteY37" fmla="*/ 112420 h 649854"/>
              <a:gd name="connsiteX38" fmla="*/ 314859 w 650070"/>
              <a:gd name="connsiteY38" fmla="*/ 171106 h 649854"/>
              <a:gd name="connsiteX39" fmla="*/ 253481 w 650070"/>
              <a:gd name="connsiteY39" fmla="*/ 110374 h 649854"/>
              <a:gd name="connsiteX40" fmla="*/ 240560 w 650070"/>
              <a:gd name="connsiteY40" fmla="*/ 110374 h 649854"/>
              <a:gd name="connsiteX41" fmla="*/ 240560 w 650070"/>
              <a:gd name="connsiteY41" fmla="*/ 123296 h 649854"/>
              <a:gd name="connsiteX42" fmla="*/ 314967 w 650070"/>
              <a:gd name="connsiteY42" fmla="*/ 196842 h 649854"/>
              <a:gd name="connsiteX43" fmla="*/ 315505 w 650070"/>
              <a:gd name="connsiteY43" fmla="*/ 289339 h 649854"/>
              <a:gd name="connsiteX44" fmla="*/ 283201 w 650070"/>
              <a:gd name="connsiteY44" fmla="*/ 257358 h 649854"/>
              <a:gd name="connsiteX45" fmla="*/ 265541 w 650070"/>
              <a:gd name="connsiteY45" fmla="*/ 252835 h 649854"/>
              <a:gd name="connsiteX46" fmla="*/ 136648 w 650070"/>
              <a:gd name="connsiteY46" fmla="*/ 125342 h 649854"/>
              <a:gd name="connsiteX47" fmla="*/ 123727 w 650070"/>
              <a:gd name="connsiteY47" fmla="*/ 125342 h 649854"/>
              <a:gd name="connsiteX48" fmla="*/ 123727 w 650070"/>
              <a:gd name="connsiteY48" fmla="*/ 138264 h 649854"/>
              <a:gd name="connsiteX49" fmla="*/ 252727 w 650070"/>
              <a:gd name="connsiteY49" fmla="*/ 265757 h 649854"/>
              <a:gd name="connsiteX50" fmla="*/ 257465 w 650070"/>
              <a:gd name="connsiteY50" fmla="*/ 283309 h 649854"/>
              <a:gd name="connsiteX51" fmla="*/ 289770 w 650070"/>
              <a:gd name="connsiteY51" fmla="*/ 315290 h 649854"/>
              <a:gd name="connsiteX52" fmla="*/ 195657 w 650070"/>
              <a:gd name="connsiteY52" fmla="*/ 315828 h 649854"/>
              <a:gd name="connsiteX53" fmla="*/ 121250 w 650070"/>
              <a:gd name="connsiteY53" fmla="*/ 242283 h 649854"/>
              <a:gd name="connsiteX54" fmla="*/ 108328 w 650070"/>
              <a:gd name="connsiteY54" fmla="*/ 242283 h 649854"/>
              <a:gd name="connsiteX55" fmla="*/ 108328 w 650070"/>
              <a:gd name="connsiteY55" fmla="*/ 255204 h 649854"/>
              <a:gd name="connsiteX56" fmla="*/ 169706 w 650070"/>
              <a:gd name="connsiteY56" fmla="*/ 315936 h 649854"/>
              <a:gd name="connsiteX57" fmla="*/ 111020 w 650070"/>
              <a:gd name="connsiteY57" fmla="*/ 316259 h 649854"/>
              <a:gd name="connsiteX58" fmla="*/ 71179 w 650070"/>
              <a:gd name="connsiteY58" fmla="*/ 276848 h 649854"/>
              <a:gd name="connsiteX59" fmla="*/ 58257 w 650070"/>
              <a:gd name="connsiteY59" fmla="*/ 276848 h 649854"/>
              <a:gd name="connsiteX60" fmla="*/ 58257 w 650070"/>
              <a:gd name="connsiteY60" fmla="*/ 289770 h 649854"/>
              <a:gd name="connsiteX61" fmla="*/ 85069 w 650070"/>
              <a:gd name="connsiteY61" fmla="*/ 316367 h 649854"/>
              <a:gd name="connsiteX62" fmla="*/ 9047 w 650070"/>
              <a:gd name="connsiteY62" fmla="*/ 316798 h 649854"/>
              <a:gd name="connsiteX63" fmla="*/ 2 w 650070"/>
              <a:gd name="connsiteY63" fmla="*/ 325950 h 649854"/>
              <a:gd name="connsiteX64" fmla="*/ 9155 w 650070"/>
              <a:gd name="connsiteY64" fmla="*/ 334995 h 649854"/>
              <a:gd name="connsiteX65" fmla="*/ 86146 w 650070"/>
              <a:gd name="connsiteY65" fmla="*/ 334565 h 649854"/>
              <a:gd name="connsiteX66" fmla="*/ 58580 w 650070"/>
              <a:gd name="connsiteY66" fmla="*/ 362454 h 649854"/>
              <a:gd name="connsiteX67" fmla="*/ 58580 w 650070"/>
              <a:gd name="connsiteY67" fmla="*/ 375376 h 649854"/>
              <a:gd name="connsiteX68" fmla="*/ 65041 w 650070"/>
              <a:gd name="connsiteY68" fmla="*/ 377960 h 649854"/>
              <a:gd name="connsiteX69" fmla="*/ 71501 w 650070"/>
              <a:gd name="connsiteY69" fmla="*/ 375268 h 649854"/>
              <a:gd name="connsiteX70" fmla="*/ 111989 w 650070"/>
              <a:gd name="connsiteY70" fmla="*/ 334349 h 649854"/>
              <a:gd name="connsiteX71" fmla="*/ 170675 w 650070"/>
              <a:gd name="connsiteY71" fmla="*/ 334026 h 649854"/>
              <a:gd name="connsiteX72" fmla="*/ 108867 w 650070"/>
              <a:gd name="connsiteY72" fmla="*/ 396481 h 649854"/>
              <a:gd name="connsiteX73" fmla="*/ 108867 w 650070"/>
              <a:gd name="connsiteY73" fmla="*/ 409403 h 649854"/>
              <a:gd name="connsiteX74" fmla="*/ 115327 w 650070"/>
              <a:gd name="connsiteY74" fmla="*/ 412095 h 649854"/>
              <a:gd name="connsiteX75" fmla="*/ 121788 w 650070"/>
              <a:gd name="connsiteY75" fmla="*/ 409403 h 649854"/>
              <a:gd name="connsiteX76" fmla="*/ 196411 w 650070"/>
              <a:gd name="connsiteY76" fmla="*/ 333919 h 649854"/>
              <a:gd name="connsiteX77" fmla="*/ 289447 w 650070"/>
              <a:gd name="connsiteY77" fmla="*/ 333380 h 649854"/>
              <a:gd name="connsiteX78" fmla="*/ 256712 w 650070"/>
              <a:gd name="connsiteY78" fmla="*/ 366438 h 649854"/>
              <a:gd name="connsiteX79" fmla="*/ 252189 w 650070"/>
              <a:gd name="connsiteY79" fmla="*/ 384098 h 649854"/>
              <a:gd name="connsiteX80" fmla="*/ 124695 w 650070"/>
              <a:gd name="connsiteY80" fmla="*/ 512991 h 649854"/>
              <a:gd name="connsiteX81" fmla="*/ 124695 w 650070"/>
              <a:gd name="connsiteY81" fmla="*/ 525913 h 649854"/>
              <a:gd name="connsiteX82" fmla="*/ 131157 w 650070"/>
              <a:gd name="connsiteY82" fmla="*/ 528497 h 649854"/>
              <a:gd name="connsiteX83" fmla="*/ 137617 w 650070"/>
              <a:gd name="connsiteY83" fmla="*/ 525805 h 649854"/>
              <a:gd name="connsiteX84" fmla="*/ 265111 w 650070"/>
              <a:gd name="connsiteY84" fmla="*/ 396912 h 649854"/>
              <a:gd name="connsiteX85" fmla="*/ 269741 w 650070"/>
              <a:gd name="connsiteY85" fmla="*/ 397558 h 649854"/>
              <a:gd name="connsiteX86" fmla="*/ 282663 w 650070"/>
              <a:gd name="connsiteY86" fmla="*/ 392174 h 649854"/>
              <a:gd name="connsiteX87" fmla="*/ 315397 w 650070"/>
              <a:gd name="connsiteY87" fmla="*/ 359116 h 649854"/>
              <a:gd name="connsiteX88" fmla="*/ 315936 w 650070"/>
              <a:gd name="connsiteY88" fmla="*/ 454198 h 649854"/>
              <a:gd name="connsiteX89" fmla="*/ 242390 w 650070"/>
              <a:gd name="connsiteY89" fmla="*/ 528605 h 649854"/>
              <a:gd name="connsiteX90" fmla="*/ 242390 w 650070"/>
              <a:gd name="connsiteY90" fmla="*/ 541526 h 649854"/>
              <a:gd name="connsiteX91" fmla="*/ 248851 w 650070"/>
              <a:gd name="connsiteY91" fmla="*/ 544218 h 649854"/>
              <a:gd name="connsiteX92" fmla="*/ 255312 w 650070"/>
              <a:gd name="connsiteY92" fmla="*/ 541526 h 649854"/>
              <a:gd name="connsiteX93" fmla="*/ 316044 w 650070"/>
              <a:gd name="connsiteY93" fmla="*/ 480149 h 649854"/>
              <a:gd name="connsiteX94" fmla="*/ 316367 w 650070"/>
              <a:gd name="connsiteY94" fmla="*/ 538834 h 649854"/>
              <a:gd name="connsiteX95" fmla="*/ 276956 w 650070"/>
              <a:gd name="connsiteY95" fmla="*/ 578676 h 649854"/>
              <a:gd name="connsiteX96" fmla="*/ 276956 w 650070"/>
              <a:gd name="connsiteY96" fmla="*/ 591598 h 649854"/>
              <a:gd name="connsiteX97" fmla="*/ 289877 w 650070"/>
              <a:gd name="connsiteY97" fmla="*/ 591598 h 649854"/>
              <a:gd name="connsiteX98" fmla="*/ 316474 w 650070"/>
              <a:gd name="connsiteY98" fmla="*/ 564785 h 649854"/>
              <a:gd name="connsiteX99" fmla="*/ 316905 w 650070"/>
              <a:gd name="connsiteY99" fmla="*/ 640808 h 649854"/>
              <a:gd name="connsiteX100" fmla="*/ 326058 w 650070"/>
              <a:gd name="connsiteY100" fmla="*/ 649853 h 649854"/>
              <a:gd name="connsiteX101" fmla="*/ 335103 w 650070"/>
              <a:gd name="connsiteY101" fmla="*/ 640700 h 649854"/>
              <a:gd name="connsiteX102" fmla="*/ 334672 w 650070"/>
              <a:gd name="connsiteY102" fmla="*/ 563708 h 649854"/>
              <a:gd name="connsiteX103" fmla="*/ 362562 w 650070"/>
              <a:gd name="connsiteY103" fmla="*/ 591275 h 649854"/>
              <a:gd name="connsiteX104" fmla="*/ 369022 w 650070"/>
              <a:gd name="connsiteY104" fmla="*/ 593967 h 649854"/>
              <a:gd name="connsiteX105" fmla="*/ 375483 w 650070"/>
              <a:gd name="connsiteY105" fmla="*/ 591275 h 649854"/>
              <a:gd name="connsiteX106" fmla="*/ 375483 w 650070"/>
              <a:gd name="connsiteY106" fmla="*/ 578353 h 649854"/>
              <a:gd name="connsiteX107" fmla="*/ 334565 w 650070"/>
              <a:gd name="connsiteY107" fmla="*/ 537865 h 649854"/>
              <a:gd name="connsiteX108" fmla="*/ 334242 w 650070"/>
              <a:gd name="connsiteY108" fmla="*/ 479179 h 649854"/>
              <a:gd name="connsiteX109" fmla="*/ 396696 w 650070"/>
              <a:gd name="connsiteY109" fmla="*/ 540988 h 649854"/>
              <a:gd name="connsiteX110" fmla="*/ 409618 w 650070"/>
              <a:gd name="connsiteY110" fmla="*/ 540988 h 649854"/>
              <a:gd name="connsiteX111" fmla="*/ 409618 w 650070"/>
              <a:gd name="connsiteY111" fmla="*/ 528066 h 649854"/>
              <a:gd name="connsiteX112" fmla="*/ 334134 w 650070"/>
              <a:gd name="connsiteY112" fmla="*/ 453444 h 649854"/>
              <a:gd name="connsiteX113" fmla="*/ 333595 w 650070"/>
              <a:gd name="connsiteY113" fmla="*/ 359331 h 649854"/>
              <a:gd name="connsiteX114" fmla="*/ 366653 w 650070"/>
              <a:gd name="connsiteY114" fmla="*/ 392066 h 649854"/>
              <a:gd name="connsiteX115" fmla="*/ 379575 w 650070"/>
              <a:gd name="connsiteY115" fmla="*/ 397342 h 649854"/>
              <a:gd name="connsiteX116" fmla="*/ 384205 w 650070"/>
              <a:gd name="connsiteY116" fmla="*/ 396696 h 649854"/>
              <a:gd name="connsiteX117" fmla="*/ 513098 w 650070"/>
              <a:gd name="connsiteY117" fmla="*/ 524190 h 649854"/>
              <a:gd name="connsiteX118" fmla="*/ 519560 w 650070"/>
              <a:gd name="connsiteY118" fmla="*/ 526882 h 649854"/>
              <a:gd name="connsiteX119" fmla="*/ 526020 w 650070"/>
              <a:gd name="connsiteY119" fmla="*/ 524190 h 649854"/>
              <a:gd name="connsiteX120" fmla="*/ 526020 w 650070"/>
              <a:gd name="connsiteY120" fmla="*/ 511268 h 649854"/>
              <a:gd name="connsiteX121" fmla="*/ 397127 w 650070"/>
              <a:gd name="connsiteY121" fmla="*/ 383775 h 649854"/>
              <a:gd name="connsiteX122" fmla="*/ 392389 w 650070"/>
              <a:gd name="connsiteY122" fmla="*/ 366223 h 649854"/>
              <a:gd name="connsiteX123" fmla="*/ 359331 w 650070"/>
              <a:gd name="connsiteY123" fmla="*/ 333488 h 649854"/>
              <a:gd name="connsiteX124" fmla="*/ 451828 w 650070"/>
              <a:gd name="connsiteY124" fmla="*/ 332950 h 649854"/>
              <a:gd name="connsiteX125" fmla="*/ 527312 w 650070"/>
              <a:gd name="connsiteY125" fmla="*/ 407572 h 649854"/>
              <a:gd name="connsiteX126" fmla="*/ 533773 w 650070"/>
              <a:gd name="connsiteY126" fmla="*/ 410264 h 649854"/>
              <a:gd name="connsiteX127" fmla="*/ 540234 w 650070"/>
              <a:gd name="connsiteY127" fmla="*/ 407572 h 649854"/>
              <a:gd name="connsiteX128" fmla="*/ 540234 w 650070"/>
              <a:gd name="connsiteY128" fmla="*/ 394650 h 649854"/>
              <a:gd name="connsiteX129" fmla="*/ 477780 w 650070"/>
              <a:gd name="connsiteY129" fmla="*/ 332842 h 649854"/>
              <a:gd name="connsiteX130" fmla="*/ 536465 w 650070"/>
              <a:gd name="connsiteY130" fmla="*/ 332519 h 649854"/>
              <a:gd name="connsiteX131" fmla="*/ 577384 w 650070"/>
              <a:gd name="connsiteY131" fmla="*/ 373007 h 649854"/>
              <a:gd name="connsiteX132" fmla="*/ 583844 w 650070"/>
              <a:gd name="connsiteY132" fmla="*/ 375699 h 649854"/>
              <a:gd name="connsiteX133" fmla="*/ 590306 w 650070"/>
              <a:gd name="connsiteY133" fmla="*/ 373007 h 649854"/>
              <a:gd name="connsiteX134" fmla="*/ 590306 w 650070"/>
              <a:gd name="connsiteY134" fmla="*/ 360085 h 649854"/>
              <a:gd name="connsiteX135" fmla="*/ 562416 w 650070"/>
              <a:gd name="connsiteY135" fmla="*/ 332519 h 649854"/>
              <a:gd name="connsiteX136" fmla="*/ 641023 w 650070"/>
              <a:gd name="connsiteY136" fmla="*/ 332088 h 649854"/>
              <a:gd name="connsiteX137" fmla="*/ 650068 w 650070"/>
              <a:gd name="connsiteY137" fmla="*/ 322935 h 649854"/>
              <a:gd name="connsiteX138" fmla="*/ 640915 w 650070"/>
              <a:gd name="connsiteY138" fmla="*/ 313890 h 649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50070" h="649854">
                <a:moveTo>
                  <a:pt x="640807" y="313998"/>
                </a:moveTo>
                <a:lnTo>
                  <a:pt x="563170" y="314429"/>
                </a:lnTo>
                <a:lnTo>
                  <a:pt x="589767" y="287616"/>
                </a:lnTo>
                <a:cubicBezTo>
                  <a:pt x="593320" y="284063"/>
                  <a:pt x="593320" y="278248"/>
                  <a:pt x="589767" y="274695"/>
                </a:cubicBezTo>
                <a:cubicBezTo>
                  <a:pt x="586214" y="271141"/>
                  <a:pt x="580399" y="271141"/>
                  <a:pt x="576846" y="274695"/>
                </a:cubicBezTo>
                <a:lnTo>
                  <a:pt x="537434" y="314536"/>
                </a:lnTo>
                <a:lnTo>
                  <a:pt x="478748" y="314859"/>
                </a:lnTo>
                <a:lnTo>
                  <a:pt x="539480" y="253481"/>
                </a:lnTo>
                <a:cubicBezTo>
                  <a:pt x="543034" y="249928"/>
                  <a:pt x="543034" y="244113"/>
                  <a:pt x="539480" y="240560"/>
                </a:cubicBezTo>
                <a:cubicBezTo>
                  <a:pt x="535927" y="237006"/>
                  <a:pt x="530112" y="237006"/>
                  <a:pt x="526558" y="240560"/>
                </a:cubicBezTo>
                <a:lnTo>
                  <a:pt x="453013" y="314967"/>
                </a:lnTo>
                <a:lnTo>
                  <a:pt x="359439" y="315505"/>
                </a:lnTo>
                <a:lnTo>
                  <a:pt x="391420" y="283201"/>
                </a:lnTo>
                <a:cubicBezTo>
                  <a:pt x="396158" y="278463"/>
                  <a:pt x="397665" y="271679"/>
                  <a:pt x="396050" y="265649"/>
                </a:cubicBezTo>
                <a:lnTo>
                  <a:pt x="523544" y="136648"/>
                </a:lnTo>
                <a:cubicBezTo>
                  <a:pt x="527097" y="133095"/>
                  <a:pt x="527097" y="127280"/>
                  <a:pt x="523544" y="123727"/>
                </a:cubicBezTo>
                <a:cubicBezTo>
                  <a:pt x="519990" y="120173"/>
                  <a:pt x="514176" y="120173"/>
                  <a:pt x="510622" y="123727"/>
                </a:cubicBezTo>
                <a:lnTo>
                  <a:pt x="383128" y="252620"/>
                </a:lnTo>
                <a:cubicBezTo>
                  <a:pt x="376990" y="251005"/>
                  <a:pt x="370314" y="252620"/>
                  <a:pt x="365576" y="257358"/>
                </a:cubicBezTo>
                <a:lnTo>
                  <a:pt x="333595" y="289662"/>
                </a:lnTo>
                <a:lnTo>
                  <a:pt x="333057" y="198241"/>
                </a:lnTo>
                <a:lnTo>
                  <a:pt x="407680" y="122758"/>
                </a:lnTo>
                <a:cubicBezTo>
                  <a:pt x="411233" y="119204"/>
                  <a:pt x="411233" y="113389"/>
                  <a:pt x="407680" y="109836"/>
                </a:cubicBezTo>
                <a:cubicBezTo>
                  <a:pt x="404126" y="106282"/>
                  <a:pt x="398311" y="106282"/>
                  <a:pt x="394758" y="109836"/>
                </a:cubicBezTo>
                <a:lnTo>
                  <a:pt x="332949" y="172291"/>
                </a:lnTo>
                <a:lnTo>
                  <a:pt x="332626" y="113605"/>
                </a:lnTo>
                <a:lnTo>
                  <a:pt x="373114" y="72686"/>
                </a:lnTo>
                <a:cubicBezTo>
                  <a:pt x="376668" y="69133"/>
                  <a:pt x="376668" y="63318"/>
                  <a:pt x="373114" y="59765"/>
                </a:cubicBezTo>
                <a:cubicBezTo>
                  <a:pt x="369561" y="56211"/>
                  <a:pt x="363746" y="56211"/>
                  <a:pt x="360192" y="59765"/>
                </a:cubicBezTo>
                <a:lnTo>
                  <a:pt x="332626" y="87654"/>
                </a:lnTo>
                <a:lnTo>
                  <a:pt x="332196" y="9047"/>
                </a:lnTo>
                <a:cubicBezTo>
                  <a:pt x="332196" y="3986"/>
                  <a:pt x="328104" y="-106"/>
                  <a:pt x="323043" y="2"/>
                </a:cubicBezTo>
                <a:cubicBezTo>
                  <a:pt x="317982" y="2"/>
                  <a:pt x="313890" y="4094"/>
                  <a:pt x="313998" y="9155"/>
                </a:cubicBezTo>
                <a:lnTo>
                  <a:pt x="314428" y="86685"/>
                </a:lnTo>
                <a:lnTo>
                  <a:pt x="287616" y="60088"/>
                </a:lnTo>
                <a:cubicBezTo>
                  <a:pt x="284063" y="56534"/>
                  <a:pt x="278248" y="56534"/>
                  <a:pt x="274694" y="60088"/>
                </a:cubicBezTo>
                <a:cubicBezTo>
                  <a:pt x="271141" y="63641"/>
                  <a:pt x="271141" y="69456"/>
                  <a:pt x="274694" y="73009"/>
                </a:cubicBezTo>
                <a:lnTo>
                  <a:pt x="314536" y="112420"/>
                </a:lnTo>
                <a:lnTo>
                  <a:pt x="314859" y="171106"/>
                </a:lnTo>
                <a:lnTo>
                  <a:pt x="253481" y="110374"/>
                </a:lnTo>
                <a:cubicBezTo>
                  <a:pt x="249928" y="106821"/>
                  <a:pt x="244113" y="106821"/>
                  <a:pt x="240560" y="110374"/>
                </a:cubicBezTo>
                <a:cubicBezTo>
                  <a:pt x="237006" y="113928"/>
                  <a:pt x="237006" y="119743"/>
                  <a:pt x="240560" y="123296"/>
                </a:cubicBezTo>
                <a:lnTo>
                  <a:pt x="314967" y="196842"/>
                </a:lnTo>
                <a:lnTo>
                  <a:pt x="315505" y="289339"/>
                </a:lnTo>
                <a:lnTo>
                  <a:pt x="283201" y="257358"/>
                </a:lnTo>
                <a:cubicBezTo>
                  <a:pt x="278355" y="252620"/>
                  <a:pt x="271679" y="251113"/>
                  <a:pt x="265541" y="252835"/>
                </a:cubicBezTo>
                <a:lnTo>
                  <a:pt x="136648" y="125342"/>
                </a:lnTo>
                <a:cubicBezTo>
                  <a:pt x="133095" y="121788"/>
                  <a:pt x="127280" y="121788"/>
                  <a:pt x="123727" y="125342"/>
                </a:cubicBezTo>
                <a:cubicBezTo>
                  <a:pt x="120173" y="128895"/>
                  <a:pt x="120173" y="134710"/>
                  <a:pt x="123727" y="138264"/>
                </a:cubicBezTo>
                <a:lnTo>
                  <a:pt x="252727" y="265757"/>
                </a:lnTo>
                <a:cubicBezTo>
                  <a:pt x="251220" y="271787"/>
                  <a:pt x="252727" y="278571"/>
                  <a:pt x="257465" y="283309"/>
                </a:cubicBezTo>
                <a:lnTo>
                  <a:pt x="289770" y="315290"/>
                </a:lnTo>
                <a:lnTo>
                  <a:pt x="195657" y="315828"/>
                </a:lnTo>
                <a:lnTo>
                  <a:pt x="121250" y="242283"/>
                </a:lnTo>
                <a:cubicBezTo>
                  <a:pt x="117697" y="238729"/>
                  <a:pt x="111881" y="238729"/>
                  <a:pt x="108328" y="242283"/>
                </a:cubicBezTo>
                <a:cubicBezTo>
                  <a:pt x="104775" y="245836"/>
                  <a:pt x="104775" y="251651"/>
                  <a:pt x="108328" y="255204"/>
                </a:cubicBezTo>
                <a:lnTo>
                  <a:pt x="169706" y="315936"/>
                </a:lnTo>
                <a:lnTo>
                  <a:pt x="111020" y="316259"/>
                </a:lnTo>
                <a:lnTo>
                  <a:pt x="71179" y="276848"/>
                </a:lnTo>
                <a:cubicBezTo>
                  <a:pt x="67625" y="273295"/>
                  <a:pt x="61810" y="273295"/>
                  <a:pt x="58257" y="276848"/>
                </a:cubicBezTo>
                <a:cubicBezTo>
                  <a:pt x="54703" y="280402"/>
                  <a:pt x="54703" y="286216"/>
                  <a:pt x="58257" y="289770"/>
                </a:cubicBezTo>
                <a:lnTo>
                  <a:pt x="85069" y="316367"/>
                </a:lnTo>
                <a:lnTo>
                  <a:pt x="9047" y="316798"/>
                </a:lnTo>
                <a:cubicBezTo>
                  <a:pt x="3986" y="316798"/>
                  <a:pt x="-106" y="320889"/>
                  <a:pt x="2" y="325950"/>
                </a:cubicBezTo>
                <a:cubicBezTo>
                  <a:pt x="2" y="331011"/>
                  <a:pt x="4094" y="335103"/>
                  <a:pt x="9155" y="334995"/>
                </a:cubicBezTo>
                <a:lnTo>
                  <a:pt x="86146" y="334565"/>
                </a:lnTo>
                <a:lnTo>
                  <a:pt x="58580" y="362454"/>
                </a:lnTo>
                <a:cubicBezTo>
                  <a:pt x="55027" y="366007"/>
                  <a:pt x="55027" y="371822"/>
                  <a:pt x="58580" y="375376"/>
                </a:cubicBezTo>
                <a:cubicBezTo>
                  <a:pt x="60411" y="377098"/>
                  <a:pt x="62672" y="378068"/>
                  <a:pt x="65041" y="377960"/>
                </a:cubicBezTo>
                <a:cubicBezTo>
                  <a:pt x="67409" y="377960"/>
                  <a:pt x="69671" y="376991"/>
                  <a:pt x="71501" y="375268"/>
                </a:cubicBezTo>
                <a:lnTo>
                  <a:pt x="111989" y="334349"/>
                </a:lnTo>
                <a:lnTo>
                  <a:pt x="170675" y="334026"/>
                </a:lnTo>
                <a:lnTo>
                  <a:pt x="108867" y="396481"/>
                </a:lnTo>
                <a:cubicBezTo>
                  <a:pt x="105313" y="400034"/>
                  <a:pt x="105313" y="405849"/>
                  <a:pt x="108867" y="409403"/>
                </a:cubicBezTo>
                <a:cubicBezTo>
                  <a:pt x="110697" y="411125"/>
                  <a:pt x="112959" y="412095"/>
                  <a:pt x="115327" y="412095"/>
                </a:cubicBezTo>
                <a:cubicBezTo>
                  <a:pt x="117697" y="412095"/>
                  <a:pt x="119957" y="411125"/>
                  <a:pt x="121788" y="409403"/>
                </a:cubicBezTo>
                <a:lnTo>
                  <a:pt x="196411" y="333919"/>
                </a:lnTo>
                <a:lnTo>
                  <a:pt x="289447" y="333380"/>
                </a:lnTo>
                <a:lnTo>
                  <a:pt x="256712" y="366438"/>
                </a:lnTo>
                <a:cubicBezTo>
                  <a:pt x="251974" y="371284"/>
                  <a:pt x="250466" y="377960"/>
                  <a:pt x="252189" y="384098"/>
                </a:cubicBezTo>
                <a:lnTo>
                  <a:pt x="124695" y="512991"/>
                </a:lnTo>
                <a:cubicBezTo>
                  <a:pt x="121142" y="516545"/>
                  <a:pt x="121142" y="522359"/>
                  <a:pt x="124695" y="525913"/>
                </a:cubicBezTo>
                <a:cubicBezTo>
                  <a:pt x="126526" y="527636"/>
                  <a:pt x="128787" y="528605"/>
                  <a:pt x="131157" y="528497"/>
                </a:cubicBezTo>
                <a:cubicBezTo>
                  <a:pt x="133525" y="528497"/>
                  <a:pt x="135787" y="527528"/>
                  <a:pt x="137617" y="525805"/>
                </a:cubicBezTo>
                <a:lnTo>
                  <a:pt x="265111" y="396912"/>
                </a:lnTo>
                <a:cubicBezTo>
                  <a:pt x="266618" y="397342"/>
                  <a:pt x="268233" y="397558"/>
                  <a:pt x="269741" y="397558"/>
                </a:cubicBezTo>
                <a:cubicBezTo>
                  <a:pt x="274371" y="397558"/>
                  <a:pt x="279109" y="395727"/>
                  <a:pt x="282663" y="392174"/>
                </a:cubicBezTo>
                <a:lnTo>
                  <a:pt x="315397" y="359116"/>
                </a:lnTo>
                <a:lnTo>
                  <a:pt x="315936" y="454198"/>
                </a:lnTo>
                <a:lnTo>
                  <a:pt x="242390" y="528605"/>
                </a:lnTo>
                <a:cubicBezTo>
                  <a:pt x="238837" y="532158"/>
                  <a:pt x="238837" y="537973"/>
                  <a:pt x="242390" y="541526"/>
                </a:cubicBezTo>
                <a:cubicBezTo>
                  <a:pt x="244221" y="543249"/>
                  <a:pt x="246482" y="544218"/>
                  <a:pt x="248851" y="544218"/>
                </a:cubicBezTo>
                <a:cubicBezTo>
                  <a:pt x="251220" y="544218"/>
                  <a:pt x="253481" y="543249"/>
                  <a:pt x="255312" y="541526"/>
                </a:cubicBezTo>
                <a:lnTo>
                  <a:pt x="316044" y="480149"/>
                </a:lnTo>
                <a:lnTo>
                  <a:pt x="316367" y="538834"/>
                </a:lnTo>
                <a:lnTo>
                  <a:pt x="276956" y="578676"/>
                </a:lnTo>
                <a:cubicBezTo>
                  <a:pt x="273402" y="582229"/>
                  <a:pt x="273402" y="588044"/>
                  <a:pt x="276956" y="591598"/>
                </a:cubicBezTo>
                <a:cubicBezTo>
                  <a:pt x="280509" y="595151"/>
                  <a:pt x="286324" y="595151"/>
                  <a:pt x="289877" y="591598"/>
                </a:cubicBezTo>
                <a:lnTo>
                  <a:pt x="316474" y="564785"/>
                </a:lnTo>
                <a:lnTo>
                  <a:pt x="316905" y="640808"/>
                </a:lnTo>
                <a:cubicBezTo>
                  <a:pt x="316905" y="645869"/>
                  <a:pt x="320997" y="649960"/>
                  <a:pt x="326058" y="649853"/>
                </a:cubicBezTo>
                <a:cubicBezTo>
                  <a:pt x="331119" y="649853"/>
                  <a:pt x="335211" y="645761"/>
                  <a:pt x="335103" y="640700"/>
                </a:cubicBezTo>
                <a:lnTo>
                  <a:pt x="334672" y="563708"/>
                </a:lnTo>
                <a:lnTo>
                  <a:pt x="362562" y="591275"/>
                </a:lnTo>
                <a:cubicBezTo>
                  <a:pt x="364392" y="592997"/>
                  <a:pt x="366653" y="593967"/>
                  <a:pt x="369022" y="593967"/>
                </a:cubicBezTo>
                <a:cubicBezTo>
                  <a:pt x="371391" y="593967"/>
                  <a:pt x="373652" y="592997"/>
                  <a:pt x="375483" y="591275"/>
                </a:cubicBezTo>
                <a:cubicBezTo>
                  <a:pt x="379036" y="587721"/>
                  <a:pt x="379036" y="581906"/>
                  <a:pt x="375483" y="578353"/>
                </a:cubicBezTo>
                <a:lnTo>
                  <a:pt x="334565" y="537865"/>
                </a:lnTo>
                <a:lnTo>
                  <a:pt x="334242" y="479179"/>
                </a:lnTo>
                <a:lnTo>
                  <a:pt x="396696" y="540988"/>
                </a:lnTo>
                <a:cubicBezTo>
                  <a:pt x="400250" y="544541"/>
                  <a:pt x="406064" y="544541"/>
                  <a:pt x="409618" y="540988"/>
                </a:cubicBezTo>
                <a:cubicBezTo>
                  <a:pt x="413171" y="537435"/>
                  <a:pt x="413171" y="531620"/>
                  <a:pt x="409618" y="528066"/>
                </a:cubicBezTo>
                <a:lnTo>
                  <a:pt x="334134" y="453444"/>
                </a:lnTo>
                <a:lnTo>
                  <a:pt x="333595" y="359331"/>
                </a:lnTo>
                <a:lnTo>
                  <a:pt x="366653" y="392066"/>
                </a:lnTo>
                <a:cubicBezTo>
                  <a:pt x="370207" y="395619"/>
                  <a:pt x="374945" y="397342"/>
                  <a:pt x="379575" y="397342"/>
                </a:cubicBezTo>
                <a:cubicBezTo>
                  <a:pt x="381190" y="397342"/>
                  <a:pt x="382698" y="397019"/>
                  <a:pt x="384205" y="396696"/>
                </a:cubicBezTo>
                <a:lnTo>
                  <a:pt x="513098" y="524190"/>
                </a:lnTo>
                <a:cubicBezTo>
                  <a:pt x="514929" y="525913"/>
                  <a:pt x="517190" y="526882"/>
                  <a:pt x="519560" y="526882"/>
                </a:cubicBezTo>
                <a:cubicBezTo>
                  <a:pt x="521928" y="526882"/>
                  <a:pt x="524190" y="525913"/>
                  <a:pt x="526020" y="524190"/>
                </a:cubicBezTo>
                <a:cubicBezTo>
                  <a:pt x="529574" y="520636"/>
                  <a:pt x="529574" y="514822"/>
                  <a:pt x="526020" y="511268"/>
                </a:cubicBezTo>
                <a:lnTo>
                  <a:pt x="397127" y="383775"/>
                </a:lnTo>
                <a:cubicBezTo>
                  <a:pt x="398742" y="377637"/>
                  <a:pt x="397127" y="370961"/>
                  <a:pt x="392389" y="366223"/>
                </a:cubicBezTo>
                <a:lnTo>
                  <a:pt x="359331" y="333488"/>
                </a:lnTo>
                <a:lnTo>
                  <a:pt x="451828" y="332950"/>
                </a:lnTo>
                <a:lnTo>
                  <a:pt x="527312" y="407572"/>
                </a:lnTo>
                <a:cubicBezTo>
                  <a:pt x="529143" y="409295"/>
                  <a:pt x="531404" y="410264"/>
                  <a:pt x="533773" y="410264"/>
                </a:cubicBezTo>
                <a:cubicBezTo>
                  <a:pt x="536142" y="410264"/>
                  <a:pt x="538404" y="409295"/>
                  <a:pt x="540234" y="407572"/>
                </a:cubicBezTo>
                <a:cubicBezTo>
                  <a:pt x="543788" y="404018"/>
                  <a:pt x="543788" y="398204"/>
                  <a:pt x="540234" y="394650"/>
                </a:cubicBezTo>
                <a:lnTo>
                  <a:pt x="477780" y="332842"/>
                </a:lnTo>
                <a:lnTo>
                  <a:pt x="536465" y="332519"/>
                </a:lnTo>
                <a:lnTo>
                  <a:pt x="577384" y="373007"/>
                </a:lnTo>
                <a:cubicBezTo>
                  <a:pt x="579214" y="374730"/>
                  <a:pt x="581476" y="375699"/>
                  <a:pt x="583844" y="375699"/>
                </a:cubicBezTo>
                <a:cubicBezTo>
                  <a:pt x="586214" y="375699"/>
                  <a:pt x="588475" y="374730"/>
                  <a:pt x="590306" y="373007"/>
                </a:cubicBezTo>
                <a:cubicBezTo>
                  <a:pt x="593859" y="369453"/>
                  <a:pt x="593859" y="363638"/>
                  <a:pt x="590306" y="360085"/>
                </a:cubicBezTo>
                <a:lnTo>
                  <a:pt x="562416" y="332519"/>
                </a:lnTo>
                <a:lnTo>
                  <a:pt x="641023" y="332088"/>
                </a:lnTo>
                <a:cubicBezTo>
                  <a:pt x="646084" y="332088"/>
                  <a:pt x="650176" y="327996"/>
                  <a:pt x="650068" y="322935"/>
                </a:cubicBezTo>
                <a:cubicBezTo>
                  <a:pt x="650068" y="317874"/>
                  <a:pt x="645976" y="313783"/>
                  <a:pt x="640915" y="31389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4" name="Freeform: Shape 1723">
            <a:extLst>
              <a:ext uri="{FF2B5EF4-FFF2-40B4-BE49-F238E27FC236}">
                <a16:creationId xmlns:a16="http://schemas.microsoft.com/office/drawing/2014/main" id="{7B5F2CC7-2FA8-2620-C0D9-70590968D0B7}"/>
              </a:ext>
            </a:extLst>
          </p:cNvPr>
          <p:cNvSpPr/>
          <p:nvPr/>
        </p:nvSpPr>
        <p:spPr>
          <a:xfrm>
            <a:off x="10588958" y="1365289"/>
            <a:ext cx="754408" cy="753977"/>
          </a:xfrm>
          <a:custGeom>
            <a:avLst/>
            <a:gdLst>
              <a:gd name="connsiteX0" fmla="*/ 743855 w 754408"/>
              <a:gd name="connsiteY0" fmla="*/ 364498 h 753977"/>
              <a:gd name="connsiteX1" fmla="*/ 653835 w 754408"/>
              <a:gd name="connsiteY1" fmla="*/ 365036 h 753977"/>
              <a:gd name="connsiteX2" fmla="*/ 684631 w 754408"/>
              <a:gd name="connsiteY2" fmla="*/ 333809 h 753977"/>
              <a:gd name="connsiteX3" fmla="*/ 684631 w 754408"/>
              <a:gd name="connsiteY3" fmla="*/ 318841 h 753977"/>
              <a:gd name="connsiteX4" fmla="*/ 669665 w 754408"/>
              <a:gd name="connsiteY4" fmla="*/ 318841 h 753977"/>
              <a:gd name="connsiteX5" fmla="*/ 623900 w 754408"/>
              <a:gd name="connsiteY5" fmla="*/ 365036 h 753977"/>
              <a:gd name="connsiteX6" fmla="*/ 555738 w 754408"/>
              <a:gd name="connsiteY6" fmla="*/ 365359 h 753977"/>
              <a:gd name="connsiteX7" fmla="*/ 626269 w 754408"/>
              <a:gd name="connsiteY7" fmla="*/ 294075 h 753977"/>
              <a:gd name="connsiteX8" fmla="*/ 626269 w 754408"/>
              <a:gd name="connsiteY8" fmla="*/ 279107 h 753977"/>
              <a:gd name="connsiteX9" fmla="*/ 611301 w 754408"/>
              <a:gd name="connsiteY9" fmla="*/ 279107 h 753977"/>
              <a:gd name="connsiteX10" fmla="*/ 525910 w 754408"/>
              <a:gd name="connsiteY10" fmla="*/ 365467 h 753977"/>
              <a:gd name="connsiteX11" fmla="*/ 417369 w 754408"/>
              <a:gd name="connsiteY11" fmla="*/ 366113 h 753977"/>
              <a:gd name="connsiteX12" fmla="*/ 454518 w 754408"/>
              <a:gd name="connsiteY12" fmla="*/ 328533 h 753977"/>
              <a:gd name="connsiteX13" fmla="*/ 459794 w 754408"/>
              <a:gd name="connsiteY13" fmla="*/ 308181 h 753977"/>
              <a:gd name="connsiteX14" fmla="*/ 607855 w 754408"/>
              <a:gd name="connsiteY14" fmla="*/ 158505 h 753977"/>
              <a:gd name="connsiteX15" fmla="*/ 607855 w 754408"/>
              <a:gd name="connsiteY15" fmla="*/ 143538 h 753977"/>
              <a:gd name="connsiteX16" fmla="*/ 592888 w 754408"/>
              <a:gd name="connsiteY16" fmla="*/ 143538 h 753977"/>
              <a:gd name="connsiteX17" fmla="*/ 444828 w 754408"/>
              <a:gd name="connsiteY17" fmla="*/ 293214 h 753977"/>
              <a:gd name="connsiteX18" fmla="*/ 424368 w 754408"/>
              <a:gd name="connsiteY18" fmla="*/ 298705 h 753977"/>
              <a:gd name="connsiteX19" fmla="*/ 387219 w 754408"/>
              <a:gd name="connsiteY19" fmla="*/ 336286 h 753977"/>
              <a:gd name="connsiteX20" fmla="*/ 386680 w 754408"/>
              <a:gd name="connsiteY20" fmla="*/ 230113 h 753977"/>
              <a:gd name="connsiteX21" fmla="*/ 473254 w 754408"/>
              <a:gd name="connsiteY21" fmla="*/ 142569 h 753977"/>
              <a:gd name="connsiteX22" fmla="*/ 473254 w 754408"/>
              <a:gd name="connsiteY22" fmla="*/ 127601 h 753977"/>
              <a:gd name="connsiteX23" fmla="*/ 458288 w 754408"/>
              <a:gd name="connsiteY23" fmla="*/ 127601 h 753977"/>
              <a:gd name="connsiteX24" fmla="*/ 386573 w 754408"/>
              <a:gd name="connsiteY24" fmla="*/ 200070 h 753977"/>
              <a:gd name="connsiteX25" fmla="*/ 386249 w 754408"/>
              <a:gd name="connsiteY25" fmla="*/ 131908 h 753977"/>
              <a:gd name="connsiteX26" fmla="*/ 433198 w 754408"/>
              <a:gd name="connsiteY26" fmla="*/ 84421 h 753977"/>
              <a:gd name="connsiteX27" fmla="*/ 433198 w 754408"/>
              <a:gd name="connsiteY27" fmla="*/ 69454 h 753977"/>
              <a:gd name="connsiteX28" fmla="*/ 418231 w 754408"/>
              <a:gd name="connsiteY28" fmla="*/ 69454 h 753977"/>
              <a:gd name="connsiteX29" fmla="*/ 386249 w 754408"/>
              <a:gd name="connsiteY29" fmla="*/ 101866 h 753977"/>
              <a:gd name="connsiteX30" fmla="*/ 385711 w 754408"/>
              <a:gd name="connsiteY30" fmla="*/ 10553 h 753977"/>
              <a:gd name="connsiteX31" fmla="*/ 375051 w 754408"/>
              <a:gd name="connsiteY31" fmla="*/ 0 h 753977"/>
              <a:gd name="connsiteX32" fmla="*/ 364498 w 754408"/>
              <a:gd name="connsiteY32" fmla="*/ 10660 h 753977"/>
              <a:gd name="connsiteX33" fmla="*/ 365037 w 754408"/>
              <a:gd name="connsiteY33" fmla="*/ 100681 h 753977"/>
              <a:gd name="connsiteX34" fmla="*/ 333917 w 754408"/>
              <a:gd name="connsiteY34" fmla="*/ 69885 h 753977"/>
              <a:gd name="connsiteX35" fmla="*/ 318949 w 754408"/>
              <a:gd name="connsiteY35" fmla="*/ 69885 h 753977"/>
              <a:gd name="connsiteX36" fmla="*/ 318949 w 754408"/>
              <a:gd name="connsiteY36" fmla="*/ 84852 h 753977"/>
              <a:gd name="connsiteX37" fmla="*/ 365144 w 754408"/>
              <a:gd name="connsiteY37" fmla="*/ 130616 h 753977"/>
              <a:gd name="connsiteX38" fmla="*/ 365467 w 754408"/>
              <a:gd name="connsiteY38" fmla="*/ 198778 h 753977"/>
              <a:gd name="connsiteX39" fmla="*/ 294183 w 754408"/>
              <a:gd name="connsiteY39" fmla="*/ 128247 h 753977"/>
              <a:gd name="connsiteX40" fmla="*/ 279215 w 754408"/>
              <a:gd name="connsiteY40" fmla="*/ 128247 h 753977"/>
              <a:gd name="connsiteX41" fmla="*/ 279215 w 754408"/>
              <a:gd name="connsiteY41" fmla="*/ 143215 h 753977"/>
              <a:gd name="connsiteX42" fmla="*/ 365575 w 754408"/>
              <a:gd name="connsiteY42" fmla="*/ 228605 h 753977"/>
              <a:gd name="connsiteX43" fmla="*/ 366113 w 754408"/>
              <a:gd name="connsiteY43" fmla="*/ 335963 h 753977"/>
              <a:gd name="connsiteX44" fmla="*/ 328533 w 754408"/>
              <a:gd name="connsiteY44" fmla="*/ 298813 h 753977"/>
              <a:gd name="connsiteX45" fmla="*/ 308073 w 754408"/>
              <a:gd name="connsiteY45" fmla="*/ 293537 h 753977"/>
              <a:gd name="connsiteX46" fmla="*/ 158398 w 754408"/>
              <a:gd name="connsiteY46" fmla="*/ 145476 h 753977"/>
              <a:gd name="connsiteX47" fmla="*/ 143430 w 754408"/>
              <a:gd name="connsiteY47" fmla="*/ 145476 h 753977"/>
              <a:gd name="connsiteX48" fmla="*/ 143430 w 754408"/>
              <a:gd name="connsiteY48" fmla="*/ 160444 h 753977"/>
              <a:gd name="connsiteX49" fmla="*/ 293106 w 754408"/>
              <a:gd name="connsiteY49" fmla="*/ 308504 h 753977"/>
              <a:gd name="connsiteX50" fmla="*/ 298597 w 754408"/>
              <a:gd name="connsiteY50" fmla="*/ 328856 h 753977"/>
              <a:gd name="connsiteX51" fmla="*/ 336178 w 754408"/>
              <a:gd name="connsiteY51" fmla="*/ 366005 h 753977"/>
              <a:gd name="connsiteX52" fmla="*/ 226990 w 754408"/>
              <a:gd name="connsiteY52" fmla="*/ 366652 h 753977"/>
              <a:gd name="connsiteX53" fmla="*/ 140630 w 754408"/>
              <a:gd name="connsiteY53" fmla="*/ 281261 h 753977"/>
              <a:gd name="connsiteX54" fmla="*/ 125663 w 754408"/>
              <a:gd name="connsiteY54" fmla="*/ 281261 h 753977"/>
              <a:gd name="connsiteX55" fmla="*/ 125663 w 754408"/>
              <a:gd name="connsiteY55" fmla="*/ 296229 h 753977"/>
              <a:gd name="connsiteX56" fmla="*/ 196947 w 754408"/>
              <a:gd name="connsiteY56" fmla="*/ 366759 h 753977"/>
              <a:gd name="connsiteX57" fmla="*/ 128786 w 754408"/>
              <a:gd name="connsiteY57" fmla="*/ 367082 h 753977"/>
              <a:gd name="connsiteX58" fmla="*/ 82591 w 754408"/>
              <a:gd name="connsiteY58" fmla="*/ 321318 h 753977"/>
              <a:gd name="connsiteX59" fmla="*/ 67624 w 754408"/>
              <a:gd name="connsiteY59" fmla="*/ 321318 h 753977"/>
              <a:gd name="connsiteX60" fmla="*/ 67624 w 754408"/>
              <a:gd name="connsiteY60" fmla="*/ 336286 h 753977"/>
              <a:gd name="connsiteX61" fmla="*/ 98743 w 754408"/>
              <a:gd name="connsiteY61" fmla="*/ 367082 h 753977"/>
              <a:gd name="connsiteX62" fmla="*/ 10552 w 754408"/>
              <a:gd name="connsiteY62" fmla="*/ 367513 h 753977"/>
              <a:gd name="connsiteX63" fmla="*/ 0 w 754408"/>
              <a:gd name="connsiteY63" fmla="*/ 378173 h 753977"/>
              <a:gd name="connsiteX64" fmla="*/ 10660 w 754408"/>
              <a:gd name="connsiteY64" fmla="*/ 388726 h 753977"/>
              <a:gd name="connsiteX65" fmla="*/ 100035 w 754408"/>
              <a:gd name="connsiteY65" fmla="*/ 388188 h 753977"/>
              <a:gd name="connsiteX66" fmla="*/ 68054 w 754408"/>
              <a:gd name="connsiteY66" fmla="*/ 420599 h 753977"/>
              <a:gd name="connsiteX67" fmla="*/ 68054 w 754408"/>
              <a:gd name="connsiteY67" fmla="*/ 435567 h 753977"/>
              <a:gd name="connsiteX68" fmla="*/ 75592 w 754408"/>
              <a:gd name="connsiteY68" fmla="*/ 438582 h 753977"/>
              <a:gd name="connsiteX69" fmla="*/ 83022 w 754408"/>
              <a:gd name="connsiteY69" fmla="*/ 435459 h 753977"/>
              <a:gd name="connsiteX70" fmla="*/ 129970 w 754408"/>
              <a:gd name="connsiteY70" fmla="*/ 387972 h 753977"/>
              <a:gd name="connsiteX71" fmla="*/ 198132 w 754408"/>
              <a:gd name="connsiteY71" fmla="*/ 387649 h 753977"/>
              <a:gd name="connsiteX72" fmla="*/ 126417 w 754408"/>
              <a:gd name="connsiteY72" fmla="*/ 460118 h 753977"/>
              <a:gd name="connsiteX73" fmla="*/ 126417 w 754408"/>
              <a:gd name="connsiteY73" fmla="*/ 475085 h 753977"/>
              <a:gd name="connsiteX74" fmla="*/ 133954 w 754408"/>
              <a:gd name="connsiteY74" fmla="*/ 478101 h 753977"/>
              <a:gd name="connsiteX75" fmla="*/ 141384 w 754408"/>
              <a:gd name="connsiteY75" fmla="*/ 474978 h 753977"/>
              <a:gd name="connsiteX76" fmla="*/ 227959 w 754408"/>
              <a:gd name="connsiteY76" fmla="*/ 387434 h 753977"/>
              <a:gd name="connsiteX77" fmla="*/ 335963 w 754408"/>
              <a:gd name="connsiteY77" fmla="*/ 386895 h 753977"/>
              <a:gd name="connsiteX78" fmla="*/ 297951 w 754408"/>
              <a:gd name="connsiteY78" fmla="*/ 425337 h 753977"/>
              <a:gd name="connsiteX79" fmla="*/ 292675 w 754408"/>
              <a:gd name="connsiteY79" fmla="*/ 445796 h 753977"/>
              <a:gd name="connsiteX80" fmla="*/ 144722 w 754408"/>
              <a:gd name="connsiteY80" fmla="*/ 595364 h 753977"/>
              <a:gd name="connsiteX81" fmla="*/ 144722 w 754408"/>
              <a:gd name="connsiteY81" fmla="*/ 610332 h 753977"/>
              <a:gd name="connsiteX82" fmla="*/ 152260 w 754408"/>
              <a:gd name="connsiteY82" fmla="*/ 613347 h 753977"/>
              <a:gd name="connsiteX83" fmla="*/ 159690 w 754408"/>
              <a:gd name="connsiteY83" fmla="*/ 610224 h 753977"/>
              <a:gd name="connsiteX84" fmla="*/ 307643 w 754408"/>
              <a:gd name="connsiteY84" fmla="*/ 460656 h 753977"/>
              <a:gd name="connsiteX85" fmla="*/ 313027 w 754408"/>
              <a:gd name="connsiteY85" fmla="*/ 461410 h 753977"/>
              <a:gd name="connsiteX86" fmla="*/ 327994 w 754408"/>
              <a:gd name="connsiteY86" fmla="*/ 455165 h 753977"/>
              <a:gd name="connsiteX87" fmla="*/ 366005 w 754408"/>
              <a:gd name="connsiteY87" fmla="*/ 416723 h 753977"/>
              <a:gd name="connsiteX88" fmla="*/ 366651 w 754408"/>
              <a:gd name="connsiteY88" fmla="*/ 527095 h 753977"/>
              <a:gd name="connsiteX89" fmla="*/ 281261 w 754408"/>
              <a:gd name="connsiteY89" fmla="*/ 613455 h 753977"/>
              <a:gd name="connsiteX90" fmla="*/ 281261 w 754408"/>
              <a:gd name="connsiteY90" fmla="*/ 628422 h 753977"/>
              <a:gd name="connsiteX91" fmla="*/ 288799 w 754408"/>
              <a:gd name="connsiteY91" fmla="*/ 631437 h 753977"/>
              <a:gd name="connsiteX92" fmla="*/ 296229 w 754408"/>
              <a:gd name="connsiteY92" fmla="*/ 628315 h 753977"/>
              <a:gd name="connsiteX93" fmla="*/ 366759 w 754408"/>
              <a:gd name="connsiteY93" fmla="*/ 557030 h 753977"/>
              <a:gd name="connsiteX94" fmla="*/ 367082 w 754408"/>
              <a:gd name="connsiteY94" fmla="*/ 625192 h 753977"/>
              <a:gd name="connsiteX95" fmla="*/ 321318 w 754408"/>
              <a:gd name="connsiteY95" fmla="*/ 671387 h 753977"/>
              <a:gd name="connsiteX96" fmla="*/ 321318 w 754408"/>
              <a:gd name="connsiteY96" fmla="*/ 686354 h 753977"/>
              <a:gd name="connsiteX97" fmla="*/ 336285 w 754408"/>
              <a:gd name="connsiteY97" fmla="*/ 686354 h 753977"/>
              <a:gd name="connsiteX98" fmla="*/ 367082 w 754408"/>
              <a:gd name="connsiteY98" fmla="*/ 655235 h 753977"/>
              <a:gd name="connsiteX99" fmla="*/ 367513 w 754408"/>
              <a:gd name="connsiteY99" fmla="*/ 743425 h 753977"/>
              <a:gd name="connsiteX100" fmla="*/ 378173 w 754408"/>
              <a:gd name="connsiteY100" fmla="*/ 753978 h 753977"/>
              <a:gd name="connsiteX101" fmla="*/ 388726 w 754408"/>
              <a:gd name="connsiteY101" fmla="*/ 743317 h 753977"/>
              <a:gd name="connsiteX102" fmla="*/ 388187 w 754408"/>
              <a:gd name="connsiteY102" fmla="*/ 653943 h 753977"/>
              <a:gd name="connsiteX103" fmla="*/ 420599 w 754408"/>
              <a:gd name="connsiteY103" fmla="*/ 686031 h 753977"/>
              <a:gd name="connsiteX104" fmla="*/ 428137 w 754408"/>
              <a:gd name="connsiteY104" fmla="*/ 689046 h 753977"/>
              <a:gd name="connsiteX105" fmla="*/ 435567 w 754408"/>
              <a:gd name="connsiteY105" fmla="*/ 685924 h 753977"/>
              <a:gd name="connsiteX106" fmla="*/ 435567 w 754408"/>
              <a:gd name="connsiteY106" fmla="*/ 670956 h 753977"/>
              <a:gd name="connsiteX107" fmla="*/ 388080 w 754408"/>
              <a:gd name="connsiteY107" fmla="*/ 624007 h 753977"/>
              <a:gd name="connsiteX108" fmla="*/ 387757 w 754408"/>
              <a:gd name="connsiteY108" fmla="*/ 555846 h 753977"/>
              <a:gd name="connsiteX109" fmla="*/ 460226 w 754408"/>
              <a:gd name="connsiteY109" fmla="*/ 627561 h 753977"/>
              <a:gd name="connsiteX110" fmla="*/ 475193 w 754408"/>
              <a:gd name="connsiteY110" fmla="*/ 627561 h 753977"/>
              <a:gd name="connsiteX111" fmla="*/ 475193 w 754408"/>
              <a:gd name="connsiteY111" fmla="*/ 612593 h 753977"/>
              <a:gd name="connsiteX112" fmla="*/ 387649 w 754408"/>
              <a:gd name="connsiteY112" fmla="*/ 526018 h 753977"/>
              <a:gd name="connsiteX113" fmla="*/ 387003 w 754408"/>
              <a:gd name="connsiteY113" fmla="*/ 416831 h 753977"/>
              <a:gd name="connsiteX114" fmla="*/ 425445 w 754408"/>
              <a:gd name="connsiteY114" fmla="*/ 454842 h 753977"/>
              <a:gd name="connsiteX115" fmla="*/ 440521 w 754408"/>
              <a:gd name="connsiteY115" fmla="*/ 460979 h 753977"/>
              <a:gd name="connsiteX116" fmla="*/ 445905 w 754408"/>
              <a:gd name="connsiteY116" fmla="*/ 460118 h 753977"/>
              <a:gd name="connsiteX117" fmla="*/ 595473 w 754408"/>
              <a:gd name="connsiteY117" fmla="*/ 608071 h 753977"/>
              <a:gd name="connsiteX118" fmla="*/ 603010 w 754408"/>
              <a:gd name="connsiteY118" fmla="*/ 611086 h 753977"/>
              <a:gd name="connsiteX119" fmla="*/ 610440 w 754408"/>
              <a:gd name="connsiteY119" fmla="*/ 607963 h 753977"/>
              <a:gd name="connsiteX120" fmla="*/ 610440 w 754408"/>
              <a:gd name="connsiteY120" fmla="*/ 592996 h 753977"/>
              <a:gd name="connsiteX121" fmla="*/ 460872 w 754408"/>
              <a:gd name="connsiteY121" fmla="*/ 445043 h 753977"/>
              <a:gd name="connsiteX122" fmla="*/ 455380 w 754408"/>
              <a:gd name="connsiteY122" fmla="*/ 424583 h 753977"/>
              <a:gd name="connsiteX123" fmla="*/ 416939 w 754408"/>
              <a:gd name="connsiteY123" fmla="*/ 386572 h 753977"/>
              <a:gd name="connsiteX124" fmla="*/ 524296 w 754408"/>
              <a:gd name="connsiteY124" fmla="*/ 386034 h 753977"/>
              <a:gd name="connsiteX125" fmla="*/ 611839 w 754408"/>
              <a:gd name="connsiteY125" fmla="*/ 472609 h 753977"/>
              <a:gd name="connsiteX126" fmla="*/ 619377 w 754408"/>
              <a:gd name="connsiteY126" fmla="*/ 475624 h 753977"/>
              <a:gd name="connsiteX127" fmla="*/ 626807 w 754408"/>
              <a:gd name="connsiteY127" fmla="*/ 472501 h 753977"/>
              <a:gd name="connsiteX128" fmla="*/ 626807 w 754408"/>
              <a:gd name="connsiteY128" fmla="*/ 457534 h 753977"/>
              <a:gd name="connsiteX129" fmla="*/ 554338 w 754408"/>
              <a:gd name="connsiteY129" fmla="*/ 385819 h 753977"/>
              <a:gd name="connsiteX130" fmla="*/ 622501 w 754408"/>
              <a:gd name="connsiteY130" fmla="*/ 385496 h 753977"/>
              <a:gd name="connsiteX131" fmla="*/ 669987 w 754408"/>
              <a:gd name="connsiteY131" fmla="*/ 432444 h 753977"/>
              <a:gd name="connsiteX132" fmla="*/ 677525 w 754408"/>
              <a:gd name="connsiteY132" fmla="*/ 435459 h 753977"/>
              <a:gd name="connsiteX133" fmla="*/ 684954 w 754408"/>
              <a:gd name="connsiteY133" fmla="*/ 432336 h 753977"/>
              <a:gd name="connsiteX134" fmla="*/ 684954 w 754408"/>
              <a:gd name="connsiteY134" fmla="*/ 417369 h 753977"/>
              <a:gd name="connsiteX135" fmla="*/ 652542 w 754408"/>
              <a:gd name="connsiteY135" fmla="*/ 385388 h 753977"/>
              <a:gd name="connsiteX136" fmla="*/ 743855 w 754408"/>
              <a:gd name="connsiteY136" fmla="*/ 384849 h 753977"/>
              <a:gd name="connsiteX137" fmla="*/ 754409 w 754408"/>
              <a:gd name="connsiteY137" fmla="*/ 374189 h 753977"/>
              <a:gd name="connsiteX138" fmla="*/ 743747 w 754408"/>
              <a:gd name="connsiteY138" fmla="*/ 363636 h 75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54408" h="753977">
                <a:moveTo>
                  <a:pt x="743855" y="364498"/>
                </a:moveTo>
                <a:lnTo>
                  <a:pt x="653835" y="365036"/>
                </a:lnTo>
                <a:lnTo>
                  <a:pt x="684631" y="333809"/>
                </a:lnTo>
                <a:cubicBezTo>
                  <a:pt x="688723" y="329609"/>
                  <a:pt x="688723" y="322933"/>
                  <a:pt x="684631" y="318841"/>
                </a:cubicBezTo>
                <a:cubicBezTo>
                  <a:pt x="680433" y="314750"/>
                  <a:pt x="673755" y="314750"/>
                  <a:pt x="669665" y="318841"/>
                </a:cubicBezTo>
                <a:lnTo>
                  <a:pt x="623900" y="365036"/>
                </a:lnTo>
                <a:lnTo>
                  <a:pt x="555738" y="365359"/>
                </a:lnTo>
                <a:lnTo>
                  <a:pt x="626269" y="294075"/>
                </a:lnTo>
                <a:cubicBezTo>
                  <a:pt x="630361" y="289875"/>
                  <a:pt x="630361" y="283199"/>
                  <a:pt x="626269" y="279107"/>
                </a:cubicBezTo>
                <a:cubicBezTo>
                  <a:pt x="622069" y="275016"/>
                  <a:pt x="615393" y="275016"/>
                  <a:pt x="611301" y="279107"/>
                </a:cubicBezTo>
                <a:lnTo>
                  <a:pt x="525910" y="365467"/>
                </a:lnTo>
                <a:lnTo>
                  <a:pt x="417369" y="366113"/>
                </a:lnTo>
                <a:lnTo>
                  <a:pt x="454518" y="328533"/>
                </a:lnTo>
                <a:cubicBezTo>
                  <a:pt x="460010" y="322933"/>
                  <a:pt x="461733" y="315180"/>
                  <a:pt x="459794" y="308181"/>
                </a:cubicBezTo>
                <a:lnTo>
                  <a:pt x="607855" y="158505"/>
                </a:lnTo>
                <a:cubicBezTo>
                  <a:pt x="611947" y="154306"/>
                  <a:pt x="611947" y="147630"/>
                  <a:pt x="607855" y="143538"/>
                </a:cubicBezTo>
                <a:cubicBezTo>
                  <a:pt x="603656" y="139446"/>
                  <a:pt x="596980" y="139446"/>
                  <a:pt x="592888" y="143538"/>
                </a:cubicBezTo>
                <a:lnTo>
                  <a:pt x="444828" y="293214"/>
                </a:lnTo>
                <a:cubicBezTo>
                  <a:pt x="437721" y="291383"/>
                  <a:pt x="429967" y="293214"/>
                  <a:pt x="424368" y="298705"/>
                </a:cubicBezTo>
                <a:lnTo>
                  <a:pt x="387219" y="336286"/>
                </a:lnTo>
                <a:lnTo>
                  <a:pt x="386680" y="230113"/>
                </a:lnTo>
                <a:lnTo>
                  <a:pt x="473254" y="142569"/>
                </a:lnTo>
                <a:cubicBezTo>
                  <a:pt x="477346" y="138369"/>
                  <a:pt x="477346" y="131693"/>
                  <a:pt x="473254" y="127601"/>
                </a:cubicBezTo>
                <a:cubicBezTo>
                  <a:pt x="469056" y="123509"/>
                  <a:pt x="462380" y="123509"/>
                  <a:pt x="458288" y="127601"/>
                </a:cubicBezTo>
                <a:lnTo>
                  <a:pt x="386573" y="200070"/>
                </a:lnTo>
                <a:lnTo>
                  <a:pt x="386249" y="131908"/>
                </a:lnTo>
                <a:lnTo>
                  <a:pt x="433198" y="84421"/>
                </a:lnTo>
                <a:cubicBezTo>
                  <a:pt x="437290" y="80222"/>
                  <a:pt x="437290" y="73546"/>
                  <a:pt x="433198" y="69454"/>
                </a:cubicBezTo>
                <a:cubicBezTo>
                  <a:pt x="428999" y="65362"/>
                  <a:pt x="422323" y="65362"/>
                  <a:pt x="418231" y="69454"/>
                </a:cubicBezTo>
                <a:lnTo>
                  <a:pt x="386249" y="101866"/>
                </a:lnTo>
                <a:lnTo>
                  <a:pt x="385711" y="10553"/>
                </a:lnTo>
                <a:cubicBezTo>
                  <a:pt x="385711" y="4738"/>
                  <a:pt x="380865" y="0"/>
                  <a:pt x="375051" y="0"/>
                </a:cubicBezTo>
                <a:cubicBezTo>
                  <a:pt x="369236" y="0"/>
                  <a:pt x="364498" y="4846"/>
                  <a:pt x="364498" y="10660"/>
                </a:cubicBezTo>
                <a:lnTo>
                  <a:pt x="365037" y="100681"/>
                </a:lnTo>
                <a:lnTo>
                  <a:pt x="333917" y="69885"/>
                </a:lnTo>
                <a:cubicBezTo>
                  <a:pt x="329717" y="65793"/>
                  <a:pt x="323041" y="65793"/>
                  <a:pt x="318949" y="69885"/>
                </a:cubicBezTo>
                <a:cubicBezTo>
                  <a:pt x="314857" y="74084"/>
                  <a:pt x="314857" y="80760"/>
                  <a:pt x="318949" y="84852"/>
                </a:cubicBezTo>
                <a:lnTo>
                  <a:pt x="365144" y="130616"/>
                </a:lnTo>
                <a:lnTo>
                  <a:pt x="365467" y="198778"/>
                </a:lnTo>
                <a:lnTo>
                  <a:pt x="294183" y="128247"/>
                </a:lnTo>
                <a:cubicBezTo>
                  <a:pt x="289983" y="124155"/>
                  <a:pt x="283307" y="124155"/>
                  <a:pt x="279215" y="128247"/>
                </a:cubicBezTo>
                <a:cubicBezTo>
                  <a:pt x="275123" y="132447"/>
                  <a:pt x="275123" y="139123"/>
                  <a:pt x="279215" y="143215"/>
                </a:cubicBezTo>
                <a:lnTo>
                  <a:pt x="365575" y="228605"/>
                </a:lnTo>
                <a:lnTo>
                  <a:pt x="366113" y="335963"/>
                </a:lnTo>
                <a:lnTo>
                  <a:pt x="328533" y="298813"/>
                </a:lnTo>
                <a:cubicBezTo>
                  <a:pt x="322933" y="293321"/>
                  <a:pt x="315073" y="291598"/>
                  <a:pt x="308073" y="293537"/>
                </a:cubicBezTo>
                <a:lnTo>
                  <a:pt x="158398" y="145476"/>
                </a:lnTo>
                <a:cubicBezTo>
                  <a:pt x="154198" y="141384"/>
                  <a:pt x="147522" y="141384"/>
                  <a:pt x="143430" y="145476"/>
                </a:cubicBezTo>
                <a:cubicBezTo>
                  <a:pt x="139338" y="149676"/>
                  <a:pt x="139338" y="156352"/>
                  <a:pt x="143430" y="160444"/>
                </a:cubicBezTo>
                <a:lnTo>
                  <a:pt x="293106" y="308504"/>
                </a:lnTo>
                <a:cubicBezTo>
                  <a:pt x="291275" y="315611"/>
                  <a:pt x="293106" y="323364"/>
                  <a:pt x="298597" y="328856"/>
                </a:cubicBezTo>
                <a:lnTo>
                  <a:pt x="336178" y="366005"/>
                </a:lnTo>
                <a:lnTo>
                  <a:pt x="226990" y="366652"/>
                </a:lnTo>
                <a:lnTo>
                  <a:pt x="140630" y="281261"/>
                </a:lnTo>
                <a:cubicBezTo>
                  <a:pt x="136431" y="277169"/>
                  <a:pt x="129755" y="277169"/>
                  <a:pt x="125663" y="281261"/>
                </a:cubicBezTo>
                <a:cubicBezTo>
                  <a:pt x="121571" y="285461"/>
                  <a:pt x="121571" y="292137"/>
                  <a:pt x="125663" y="296229"/>
                </a:cubicBezTo>
                <a:lnTo>
                  <a:pt x="196947" y="366759"/>
                </a:lnTo>
                <a:lnTo>
                  <a:pt x="128786" y="367082"/>
                </a:lnTo>
                <a:lnTo>
                  <a:pt x="82591" y="321318"/>
                </a:lnTo>
                <a:cubicBezTo>
                  <a:pt x="78392" y="317226"/>
                  <a:pt x="71715" y="317226"/>
                  <a:pt x="67624" y="321318"/>
                </a:cubicBezTo>
                <a:cubicBezTo>
                  <a:pt x="63532" y="325518"/>
                  <a:pt x="63532" y="332194"/>
                  <a:pt x="67624" y="336286"/>
                </a:cubicBezTo>
                <a:lnTo>
                  <a:pt x="98743" y="367082"/>
                </a:lnTo>
                <a:lnTo>
                  <a:pt x="10552" y="367513"/>
                </a:lnTo>
                <a:cubicBezTo>
                  <a:pt x="4738" y="367513"/>
                  <a:pt x="0" y="372359"/>
                  <a:pt x="0" y="378173"/>
                </a:cubicBezTo>
                <a:cubicBezTo>
                  <a:pt x="0" y="383988"/>
                  <a:pt x="4846" y="388726"/>
                  <a:pt x="10660" y="388726"/>
                </a:cubicBezTo>
                <a:lnTo>
                  <a:pt x="100035" y="388188"/>
                </a:lnTo>
                <a:lnTo>
                  <a:pt x="68054" y="420599"/>
                </a:lnTo>
                <a:cubicBezTo>
                  <a:pt x="63962" y="424799"/>
                  <a:pt x="63962" y="431475"/>
                  <a:pt x="68054" y="435567"/>
                </a:cubicBezTo>
                <a:cubicBezTo>
                  <a:pt x="70100" y="437613"/>
                  <a:pt x="72900" y="438690"/>
                  <a:pt x="75592" y="438582"/>
                </a:cubicBezTo>
                <a:cubicBezTo>
                  <a:pt x="78284" y="438582"/>
                  <a:pt x="80976" y="437505"/>
                  <a:pt x="83022" y="435459"/>
                </a:cubicBezTo>
                <a:lnTo>
                  <a:pt x="129970" y="387972"/>
                </a:lnTo>
                <a:lnTo>
                  <a:pt x="198132" y="387649"/>
                </a:lnTo>
                <a:lnTo>
                  <a:pt x="126417" y="460118"/>
                </a:lnTo>
                <a:cubicBezTo>
                  <a:pt x="122325" y="464317"/>
                  <a:pt x="122325" y="470994"/>
                  <a:pt x="126417" y="475085"/>
                </a:cubicBezTo>
                <a:cubicBezTo>
                  <a:pt x="128463" y="477131"/>
                  <a:pt x="131262" y="478208"/>
                  <a:pt x="133954" y="478101"/>
                </a:cubicBezTo>
                <a:cubicBezTo>
                  <a:pt x="136646" y="478101"/>
                  <a:pt x="139338" y="477024"/>
                  <a:pt x="141384" y="474978"/>
                </a:cubicBezTo>
                <a:lnTo>
                  <a:pt x="227959" y="387434"/>
                </a:lnTo>
                <a:lnTo>
                  <a:pt x="335963" y="386895"/>
                </a:lnTo>
                <a:lnTo>
                  <a:pt x="297951" y="425337"/>
                </a:lnTo>
                <a:cubicBezTo>
                  <a:pt x="292460" y="430937"/>
                  <a:pt x="290737" y="438797"/>
                  <a:pt x="292675" y="445796"/>
                </a:cubicBezTo>
                <a:lnTo>
                  <a:pt x="144722" y="595364"/>
                </a:lnTo>
                <a:cubicBezTo>
                  <a:pt x="140630" y="599564"/>
                  <a:pt x="140630" y="606240"/>
                  <a:pt x="144722" y="610332"/>
                </a:cubicBezTo>
                <a:cubicBezTo>
                  <a:pt x="146768" y="612378"/>
                  <a:pt x="149568" y="613455"/>
                  <a:pt x="152260" y="613347"/>
                </a:cubicBezTo>
                <a:cubicBezTo>
                  <a:pt x="154952" y="613347"/>
                  <a:pt x="157644" y="612270"/>
                  <a:pt x="159690" y="610224"/>
                </a:cubicBezTo>
                <a:lnTo>
                  <a:pt x="307643" y="460656"/>
                </a:lnTo>
                <a:cubicBezTo>
                  <a:pt x="309365" y="461087"/>
                  <a:pt x="311196" y="461410"/>
                  <a:pt x="313027" y="461410"/>
                </a:cubicBezTo>
                <a:cubicBezTo>
                  <a:pt x="318411" y="461410"/>
                  <a:pt x="323903" y="459256"/>
                  <a:pt x="327994" y="455165"/>
                </a:cubicBezTo>
                <a:lnTo>
                  <a:pt x="366005" y="416723"/>
                </a:lnTo>
                <a:lnTo>
                  <a:pt x="366651" y="527095"/>
                </a:lnTo>
                <a:lnTo>
                  <a:pt x="281261" y="613455"/>
                </a:lnTo>
                <a:cubicBezTo>
                  <a:pt x="277169" y="617654"/>
                  <a:pt x="277169" y="624330"/>
                  <a:pt x="281261" y="628422"/>
                </a:cubicBezTo>
                <a:cubicBezTo>
                  <a:pt x="283307" y="630468"/>
                  <a:pt x="286107" y="631545"/>
                  <a:pt x="288799" y="631437"/>
                </a:cubicBezTo>
                <a:cubicBezTo>
                  <a:pt x="291491" y="631437"/>
                  <a:pt x="294183" y="630360"/>
                  <a:pt x="296229" y="628315"/>
                </a:cubicBezTo>
                <a:lnTo>
                  <a:pt x="366759" y="557030"/>
                </a:lnTo>
                <a:lnTo>
                  <a:pt x="367082" y="625192"/>
                </a:lnTo>
                <a:lnTo>
                  <a:pt x="321318" y="671387"/>
                </a:lnTo>
                <a:cubicBezTo>
                  <a:pt x="317226" y="675586"/>
                  <a:pt x="317226" y="682262"/>
                  <a:pt x="321318" y="686354"/>
                </a:cubicBezTo>
                <a:cubicBezTo>
                  <a:pt x="325517" y="690446"/>
                  <a:pt x="332194" y="690446"/>
                  <a:pt x="336285" y="686354"/>
                </a:cubicBezTo>
                <a:lnTo>
                  <a:pt x="367082" y="655235"/>
                </a:lnTo>
                <a:lnTo>
                  <a:pt x="367513" y="743425"/>
                </a:lnTo>
                <a:cubicBezTo>
                  <a:pt x="367513" y="749240"/>
                  <a:pt x="372359" y="753978"/>
                  <a:pt x="378173" y="753978"/>
                </a:cubicBezTo>
                <a:cubicBezTo>
                  <a:pt x="383988" y="753978"/>
                  <a:pt x="388726" y="749132"/>
                  <a:pt x="388726" y="743317"/>
                </a:cubicBezTo>
                <a:lnTo>
                  <a:pt x="388187" y="653943"/>
                </a:lnTo>
                <a:lnTo>
                  <a:pt x="420599" y="686031"/>
                </a:lnTo>
                <a:cubicBezTo>
                  <a:pt x="422645" y="688077"/>
                  <a:pt x="425445" y="689154"/>
                  <a:pt x="428137" y="689046"/>
                </a:cubicBezTo>
                <a:cubicBezTo>
                  <a:pt x="430829" y="689046"/>
                  <a:pt x="433521" y="687970"/>
                  <a:pt x="435567" y="685924"/>
                </a:cubicBezTo>
                <a:cubicBezTo>
                  <a:pt x="439658" y="681724"/>
                  <a:pt x="439658" y="675048"/>
                  <a:pt x="435567" y="670956"/>
                </a:cubicBezTo>
                <a:lnTo>
                  <a:pt x="388080" y="624007"/>
                </a:lnTo>
                <a:lnTo>
                  <a:pt x="387757" y="555846"/>
                </a:lnTo>
                <a:lnTo>
                  <a:pt x="460226" y="627561"/>
                </a:lnTo>
                <a:cubicBezTo>
                  <a:pt x="464425" y="631653"/>
                  <a:pt x="471101" y="631653"/>
                  <a:pt x="475193" y="627561"/>
                </a:cubicBezTo>
                <a:cubicBezTo>
                  <a:pt x="479285" y="623361"/>
                  <a:pt x="479285" y="616685"/>
                  <a:pt x="475193" y="612593"/>
                </a:cubicBezTo>
                <a:lnTo>
                  <a:pt x="387649" y="526018"/>
                </a:lnTo>
                <a:lnTo>
                  <a:pt x="387003" y="416831"/>
                </a:lnTo>
                <a:lnTo>
                  <a:pt x="425445" y="454842"/>
                </a:lnTo>
                <a:cubicBezTo>
                  <a:pt x="429645" y="458933"/>
                  <a:pt x="435029" y="460979"/>
                  <a:pt x="440521" y="460979"/>
                </a:cubicBezTo>
                <a:cubicBezTo>
                  <a:pt x="442350" y="460979"/>
                  <a:pt x="444074" y="460656"/>
                  <a:pt x="445905" y="460118"/>
                </a:cubicBezTo>
                <a:lnTo>
                  <a:pt x="595473" y="608071"/>
                </a:lnTo>
                <a:cubicBezTo>
                  <a:pt x="597518" y="610117"/>
                  <a:pt x="600318" y="611193"/>
                  <a:pt x="603010" y="611086"/>
                </a:cubicBezTo>
                <a:cubicBezTo>
                  <a:pt x="605702" y="611086"/>
                  <a:pt x="608394" y="610009"/>
                  <a:pt x="610440" y="607963"/>
                </a:cubicBezTo>
                <a:cubicBezTo>
                  <a:pt x="614531" y="603764"/>
                  <a:pt x="614531" y="597087"/>
                  <a:pt x="610440" y="592996"/>
                </a:cubicBezTo>
                <a:lnTo>
                  <a:pt x="460872" y="445043"/>
                </a:lnTo>
                <a:cubicBezTo>
                  <a:pt x="462702" y="437936"/>
                  <a:pt x="460872" y="430183"/>
                  <a:pt x="455380" y="424583"/>
                </a:cubicBezTo>
                <a:lnTo>
                  <a:pt x="416939" y="386572"/>
                </a:lnTo>
                <a:lnTo>
                  <a:pt x="524296" y="386034"/>
                </a:lnTo>
                <a:lnTo>
                  <a:pt x="611839" y="472609"/>
                </a:lnTo>
                <a:cubicBezTo>
                  <a:pt x="613886" y="474655"/>
                  <a:pt x="616685" y="475732"/>
                  <a:pt x="619377" y="475624"/>
                </a:cubicBezTo>
                <a:cubicBezTo>
                  <a:pt x="622069" y="475624"/>
                  <a:pt x="624761" y="474547"/>
                  <a:pt x="626807" y="472501"/>
                </a:cubicBezTo>
                <a:cubicBezTo>
                  <a:pt x="630899" y="468302"/>
                  <a:pt x="630899" y="461625"/>
                  <a:pt x="626807" y="457534"/>
                </a:cubicBezTo>
                <a:lnTo>
                  <a:pt x="554338" y="385819"/>
                </a:lnTo>
                <a:lnTo>
                  <a:pt x="622501" y="385496"/>
                </a:lnTo>
                <a:lnTo>
                  <a:pt x="669987" y="432444"/>
                </a:lnTo>
                <a:cubicBezTo>
                  <a:pt x="672033" y="434490"/>
                  <a:pt x="674833" y="435567"/>
                  <a:pt x="677525" y="435459"/>
                </a:cubicBezTo>
                <a:cubicBezTo>
                  <a:pt x="680217" y="435351"/>
                  <a:pt x="682909" y="434382"/>
                  <a:pt x="684954" y="432336"/>
                </a:cubicBezTo>
                <a:cubicBezTo>
                  <a:pt x="689046" y="428137"/>
                  <a:pt x="689046" y="421461"/>
                  <a:pt x="684954" y="417369"/>
                </a:cubicBezTo>
                <a:lnTo>
                  <a:pt x="652542" y="385388"/>
                </a:lnTo>
                <a:lnTo>
                  <a:pt x="743855" y="384849"/>
                </a:lnTo>
                <a:cubicBezTo>
                  <a:pt x="749670" y="384849"/>
                  <a:pt x="754409" y="380004"/>
                  <a:pt x="754409" y="374189"/>
                </a:cubicBezTo>
                <a:cubicBezTo>
                  <a:pt x="754409" y="368374"/>
                  <a:pt x="749562" y="363636"/>
                  <a:pt x="743747" y="36363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5" name="Freeform: Shape 1724">
            <a:extLst>
              <a:ext uri="{FF2B5EF4-FFF2-40B4-BE49-F238E27FC236}">
                <a16:creationId xmlns:a16="http://schemas.microsoft.com/office/drawing/2014/main" id="{188ECE98-1311-9623-DF66-F666AA69C068}"/>
              </a:ext>
            </a:extLst>
          </p:cNvPr>
          <p:cNvSpPr/>
          <p:nvPr/>
        </p:nvSpPr>
        <p:spPr>
          <a:xfrm>
            <a:off x="4110480" y="3515773"/>
            <a:ext cx="707782" cy="708967"/>
          </a:xfrm>
          <a:custGeom>
            <a:avLst/>
            <a:gdLst>
              <a:gd name="connsiteX0" fmla="*/ 698737 w 707782"/>
              <a:gd name="connsiteY0" fmla="*/ 342531 h 708967"/>
              <a:gd name="connsiteX1" fmla="*/ 614208 w 707782"/>
              <a:gd name="connsiteY1" fmla="*/ 342962 h 708967"/>
              <a:gd name="connsiteX2" fmla="*/ 643174 w 707782"/>
              <a:gd name="connsiteY2" fmla="*/ 313673 h 708967"/>
              <a:gd name="connsiteX3" fmla="*/ 643174 w 707782"/>
              <a:gd name="connsiteY3" fmla="*/ 299567 h 708967"/>
              <a:gd name="connsiteX4" fmla="*/ 629068 w 707782"/>
              <a:gd name="connsiteY4" fmla="*/ 299567 h 708967"/>
              <a:gd name="connsiteX5" fmla="*/ 586104 w 707782"/>
              <a:gd name="connsiteY5" fmla="*/ 342962 h 708967"/>
              <a:gd name="connsiteX6" fmla="*/ 522142 w 707782"/>
              <a:gd name="connsiteY6" fmla="*/ 343285 h 708967"/>
              <a:gd name="connsiteX7" fmla="*/ 588365 w 707782"/>
              <a:gd name="connsiteY7" fmla="*/ 276416 h 708967"/>
              <a:gd name="connsiteX8" fmla="*/ 588365 w 707782"/>
              <a:gd name="connsiteY8" fmla="*/ 262309 h 708967"/>
              <a:gd name="connsiteX9" fmla="*/ 574259 w 707782"/>
              <a:gd name="connsiteY9" fmla="*/ 262309 h 708967"/>
              <a:gd name="connsiteX10" fmla="*/ 494037 w 707782"/>
              <a:gd name="connsiteY10" fmla="*/ 343393 h 708967"/>
              <a:gd name="connsiteX11" fmla="*/ 392172 w 707782"/>
              <a:gd name="connsiteY11" fmla="*/ 343931 h 708967"/>
              <a:gd name="connsiteX12" fmla="*/ 427060 w 707782"/>
              <a:gd name="connsiteY12" fmla="*/ 308720 h 708967"/>
              <a:gd name="connsiteX13" fmla="*/ 432013 w 707782"/>
              <a:gd name="connsiteY13" fmla="*/ 289553 h 708967"/>
              <a:gd name="connsiteX14" fmla="*/ 570921 w 707782"/>
              <a:gd name="connsiteY14" fmla="*/ 149030 h 708967"/>
              <a:gd name="connsiteX15" fmla="*/ 570921 w 707782"/>
              <a:gd name="connsiteY15" fmla="*/ 134923 h 708967"/>
              <a:gd name="connsiteX16" fmla="*/ 556815 w 707782"/>
              <a:gd name="connsiteY16" fmla="*/ 134923 h 708967"/>
              <a:gd name="connsiteX17" fmla="*/ 417907 w 707782"/>
              <a:gd name="connsiteY17" fmla="*/ 275339 h 708967"/>
              <a:gd name="connsiteX18" fmla="*/ 398740 w 707782"/>
              <a:gd name="connsiteY18" fmla="*/ 280507 h 708967"/>
              <a:gd name="connsiteX19" fmla="*/ 363852 w 707782"/>
              <a:gd name="connsiteY19" fmla="*/ 315719 h 708967"/>
              <a:gd name="connsiteX20" fmla="*/ 363313 w 707782"/>
              <a:gd name="connsiteY20" fmla="*/ 216114 h 708967"/>
              <a:gd name="connsiteX21" fmla="*/ 444612 w 707782"/>
              <a:gd name="connsiteY21" fmla="*/ 133954 h 708967"/>
              <a:gd name="connsiteX22" fmla="*/ 444612 w 707782"/>
              <a:gd name="connsiteY22" fmla="*/ 119848 h 708967"/>
              <a:gd name="connsiteX23" fmla="*/ 430506 w 707782"/>
              <a:gd name="connsiteY23" fmla="*/ 119848 h 708967"/>
              <a:gd name="connsiteX24" fmla="*/ 363205 w 707782"/>
              <a:gd name="connsiteY24" fmla="*/ 187902 h 708967"/>
              <a:gd name="connsiteX25" fmla="*/ 362882 w 707782"/>
              <a:gd name="connsiteY25" fmla="*/ 123940 h 708967"/>
              <a:gd name="connsiteX26" fmla="*/ 406924 w 707782"/>
              <a:gd name="connsiteY26" fmla="*/ 79360 h 708967"/>
              <a:gd name="connsiteX27" fmla="*/ 406924 w 707782"/>
              <a:gd name="connsiteY27" fmla="*/ 65254 h 708967"/>
              <a:gd name="connsiteX28" fmla="*/ 392818 w 707782"/>
              <a:gd name="connsiteY28" fmla="*/ 65254 h 708967"/>
              <a:gd name="connsiteX29" fmla="*/ 362775 w 707782"/>
              <a:gd name="connsiteY29" fmla="*/ 95620 h 708967"/>
              <a:gd name="connsiteX30" fmla="*/ 362344 w 707782"/>
              <a:gd name="connsiteY30" fmla="*/ 9907 h 708967"/>
              <a:gd name="connsiteX31" fmla="*/ 352330 w 707782"/>
              <a:gd name="connsiteY31" fmla="*/ 0 h 708967"/>
              <a:gd name="connsiteX32" fmla="*/ 342423 w 707782"/>
              <a:gd name="connsiteY32" fmla="*/ 10015 h 708967"/>
              <a:gd name="connsiteX33" fmla="*/ 342854 w 707782"/>
              <a:gd name="connsiteY33" fmla="*/ 94543 h 708967"/>
              <a:gd name="connsiteX34" fmla="*/ 313565 w 707782"/>
              <a:gd name="connsiteY34" fmla="*/ 65577 h 708967"/>
              <a:gd name="connsiteX35" fmla="*/ 299459 w 707782"/>
              <a:gd name="connsiteY35" fmla="*/ 65577 h 708967"/>
              <a:gd name="connsiteX36" fmla="*/ 299459 w 707782"/>
              <a:gd name="connsiteY36" fmla="*/ 79683 h 708967"/>
              <a:gd name="connsiteX37" fmla="*/ 342854 w 707782"/>
              <a:gd name="connsiteY37" fmla="*/ 122648 h 708967"/>
              <a:gd name="connsiteX38" fmla="*/ 343177 w 707782"/>
              <a:gd name="connsiteY38" fmla="*/ 186610 h 708967"/>
              <a:gd name="connsiteX39" fmla="*/ 276308 w 707782"/>
              <a:gd name="connsiteY39" fmla="*/ 120387 h 708967"/>
              <a:gd name="connsiteX40" fmla="*/ 262201 w 707782"/>
              <a:gd name="connsiteY40" fmla="*/ 120387 h 708967"/>
              <a:gd name="connsiteX41" fmla="*/ 262201 w 707782"/>
              <a:gd name="connsiteY41" fmla="*/ 134493 h 708967"/>
              <a:gd name="connsiteX42" fmla="*/ 343285 w 707782"/>
              <a:gd name="connsiteY42" fmla="*/ 214715 h 708967"/>
              <a:gd name="connsiteX43" fmla="*/ 343823 w 707782"/>
              <a:gd name="connsiteY43" fmla="*/ 315504 h 708967"/>
              <a:gd name="connsiteX44" fmla="*/ 308612 w 707782"/>
              <a:gd name="connsiteY44" fmla="*/ 280615 h 708967"/>
              <a:gd name="connsiteX45" fmla="*/ 289337 w 707782"/>
              <a:gd name="connsiteY45" fmla="*/ 275662 h 708967"/>
              <a:gd name="connsiteX46" fmla="*/ 148922 w 707782"/>
              <a:gd name="connsiteY46" fmla="*/ 136754 h 708967"/>
              <a:gd name="connsiteX47" fmla="*/ 134816 w 707782"/>
              <a:gd name="connsiteY47" fmla="*/ 136754 h 708967"/>
              <a:gd name="connsiteX48" fmla="*/ 134816 w 707782"/>
              <a:gd name="connsiteY48" fmla="*/ 150860 h 708967"/>
              <a:gd name="connsiteX49" fmla="*/ 275338 w 707782"/>
              <a:gd name="connsiteY49" fmla="*/ 289876 h 708967"/>
              <a:gd name="connsiteX50" fmla="*/ 280507 w 707782"/>
              <a:gd name="connsiteY50" fmla="*/ 308935 h 708967"/>
              <a:gd name="connsiteX51" fmla="*/ 315718 w 707782"/>
              <a:gd name="connsiteY51" fmla="*/ 343823 h 708967"/>
              <a:gd name="connsiteX52" fmla="*/ 213207 w 707782"/>
              <a:gd name="connsiteY52" fmla="*/ 344362 h 708967"/>
              <a:gd name="connsiteX53" fmla="*/ 132124 w 707782"/>
              <a:gd name="connsiteY53" fmla="*/ 264140 h 708967"/>
              <a:gd name="connsiteX54" fmla="*/ 118018 w 707782"/>
              <a:gd name="connsiteY54" fmla="*/ 264140 h 708967"/>
              <a:gd name="connsiteX55" fmla="*/ 118018 w 707782"/>
              <a:gd name="connsiteY55" fmla="*/ 278246 h 708967"/>
              <a:gd name="connsiteX56" fmla="*/ 184887 w 707782"/>
              <a:gd name="connsiteY56" fmla="*/ 344470 h 708967"/>
              <a:gd name="connsiteX57" fmla="*/ 120925 w 707782"/>
              <a:gd name="connsiteY57" fmla="*/ 344793 h 708967"/>
              <a:gd name="connsiteX58" fmla="*/ 77530 w 707782"/>
              <a:gd name="connsiteY58" fmla="*/ 301828 h 708967"/>
              <a:gd name="connsiteX59" fmla="*/ 63424 w 707782"/>
              <a:gd name="connsiteY59" fmla="*/ 301828 h 708967"/>
              <a:gd name="connsiteX60" fmla="*/ 63424 w 707782"/>
              <a:gd name="connsiteY60" fmla="*/ 315934 h 708967"/>
              <a:gd name="connsiteX61" fmla="*/ 92713 w 707782"/>
              <a:gd name="connsiteY61" fmla="*/ 344900 h 708967"/>
              <a:gd name="connsiteX62" fmla="*/ 9906 w 707782"/>
              <a:gd name="connsiteY62" fmla="*/ 345331 h 708967"/>
              <a:gd name="connsiteX63" fmla="*/ 0 w 707782"/>
              <a:gd name="connsiteY63" fmla="*/ 355345 h 708967"/>
              <a:gd name="connsiteX64" fmla="*/ 10014 w 707782"/>
              <a:gd name="connsiteY64" fmla="*/ 365252 h 708967"/>
              <a:gd name="connsiteX65" fmla="*/ 93897 w 707782"/>
              <a:gd name="connsiteY65" fmla="*/ 364821 h 708967"/>
              <a:gd name="connsiteX66" fmla="*/ 63854 w 707782"/>
              <a:gd name="connsiteY66" fmla="*/ 395187 h 708967"/>
              <a:gd name="connsiteX67" fmla="*/ 63854 w 707782"/>
              <a:gd name="connsiteY67" fmla="*/ 409293 h 708967"/>
              <a:gd name="connsiteX68" fmla="*/ 70854 w 707782"/>
              <a:gd name="connsiteY68" fmla="*/ 412200 h 708967"/>
              <a:gd name="connsiteX69" fmla="*/ 77853 w 707782"/>
              <a:gd name="connsiteY69" fmla="*/ 409293 h 708967"/>
              <a:gd name="connsiteX70" fmla="*/ 121894 w 707782"/>
              <a:gd name="connsiteY70" fmla="*/ 364713 h 708967"/>
              <a:gd name="connsiteX71" fmla="*/ 185856 w 707782"/>
              <a:gd name="connsiteY71" fmla="*/ 364390 h 708967"/>
              <a:gd name="connsiteX72" fmla="*/ 118556 w 707782"/>
              <a:gd name="connsiteY72" fmla="*/ 432444 h 708967"/>
              <a:gd name="connsiteX73" fmla="*/ 118556 w 707782"/>
              <a:gd name="connsiteY73" fmla="*/ 446550 h 708967"/>
              <a:gd name="connsiteX74" fmla="*/ 125555 w 707782"/>
              <a:gd name="connsiteY74" fmla="*/ 449458 h 708967"/>
              <a:gd name="connsiteX75" fmla="*/ 132554 w 707782"/>
              <a:gd name="connsiteY75" fmla="*/ 446550 h 708967"/>
              <a:gd name="connsiteX76" fmla="*/ 213853 w 707782"/>
              <a:gd name="connsiteY76" fmla="*/ 364390 h 708967"/>
              <a:gd name="connsiteX77" fmla="*/ 315180 w 707782"/>
              <a:gd name="connsiteY77" fmla="*/ 363852 h 708967"/>
              <a:gd name="connsiteX78" fmla="*/ 279538 w 707782"/>
              <a:gd name="connsiteY78" fmla="*/ 399925 h 708967"/>
              <a:gd name="connsiteX79" fmla="*/ 274585 w 707782"/>
              <a:gd name="connsiteY79" fmla="*/ 419200 h 708967"/>
              <a:gd name="connsiteX80" fmla="*/ 135677 w 707782"/>
              <a:gd name="connsiteY80" fmla="*/ 559615 h 708967"/>
              <a:gd name="connsiteX81" fmla="*/ 135677 w 707782"/>
              <a:gd name="connsiteY81" fmla="*/ 573721 h 708967"/>
              <a:gd name="connsiteX82" fmla="*/ 142676 w 707782"/>
              <a:gd name="connsiteY82" fmla="*/ 576628 h 708967"/>
              <a:gd name="connsiteX83" fmla="*/ 149676 w 707782"/>
              <a:gd name="connsiteY83" fmla="*/ 573721 h 708967"/>
              <a:gd name="connsiteX84" fmla="*/ 288583 w 707782"/>
              <a:gd name="connsiteY84" fmla="*/ 433306 h 708967"/>
              <a:gd name="connsiteX85" fmla="*/ 293644 w 707782"/>
              <a:gd name="connsiteY85" fmla="*/ 434059 h 708967"/>
              <a:gd name="connsiteX86" fmla="*/ 307642 w 707782"/>
              <a:gd name="connsiteY86" fmla="*/ 428137 h 708967"/>
              <a:gd name="connsiteX87" fmla="*/ 343285 w 707782"/>
              <a:gd name="connsiteY87" fmla="*/ 392064 h 708967"/>
              <a:gd name="connsiteX88" fmla="*/ 343823 w 707782"/>
              <a:gd name="connsiteY88" fmla="*/ 495760 h 708967"/>
              <a:gd name="connsiteX89" fmla="*/ 263601 w 707782"/>
              <a:gd name="connsiteY89" fmla="*/ 576844 h 708967"/>
              <a:gd name="connsiteX90" fmla="*/ 263601 w 707782"/>
              <a:gd name="connsiteY90" fmla="*/ 590950 h 708967"/>
              <a:gd name="connsiteX91" fmla="*/ 270600 w 707782"/>
              <a:gd name="connsiteY91" fmla="*/ 593857 h 708967"/>
              <a:gd name="connsiteX92" fmla="*/ 277600 w 707782"/>
              <a:gd name="connsiteY92" fmla="*/ 590950 h 708967"/>
              <a:gd name="connsiteX93" fmla="*/ 343823 w 707782"/>
              <a:gd name="connsiteY93" fmla="*/ 524080 h 708967"/>
              <a:gd name="connsiteX94" fmla="*/ 344146 w 707782"/>
              <a:gd name="connsiteY94" fmla="*/ 588042 h 708967"/>
              <a:gd name="connsiteX95" fmla="*/ 301182 w 707782"/>
              <a:gd name="connsiteY95" fmla="*/ 631438 h 708967"/>
              <a:gd name="connsiteX96" fmla="*/ 301182 w 707782"/>
              <a:gd name="connsiteY96" fmla="*/ 645544 h 708967"/>
              <a:gd name="connsiteX97" fmla="*/ 315288 w 707782"/>
              <a:gd name="connsiteY97" fmla="*/ 645544 h 708967"/>
              <a:gd name="connsiteX98" fmla="*/ 344254 w 707782"/>
              <a:gd name="connsiteY98" fmla="*/ 616255 h 708967"/>
              <a:gd name="connsiteX99" fmla="*/ 344684 w 707782"/>
              <a:gd name="connsiteY99" fmla="*/ 699061 h 708967"/>
              <a:gd name="connsiteX100" fmla="*/ 354699 w 707782"/>
              <a:gd name="connsiteY100" fmla="*/ 708967 h 708967"/>
              <a:gd name="connsiteX101" fmla="*/ 364605 w 707782"/>
              <a:gd name="connsiteY101" fmla="*/ 698953 h 708967"/>
              <a:gd name="connsiteX102" fmla="*/ 364175 w 707782"/>
              <a:gd name="connsiteY102" fmla="*/ 615070 h 708967"/>
              <a:gd name="connsiteX103" fmla="*/ 394540 w 707782"/>
              <a:gd name="connsiteY103" fmla="*/ 645113 h 708967"/>
              <a:gd name="connsiteX104" fmla="*/ 401540 w 707782"/>
              <a:gd name="connsiteY104" fmla="*/ 648020 h 708967"/>
              <a:gd name="connsiteX105" fmla="*/ 408539 w 707782"/>
              <a:gd name="connsiteY105" fmla="*/ 645113 h 708967"/>
              <a:gd name="connsiteX106" fmla="*/ 408539 w 707782"/>
              <a:gd name="connsiteY106" fmla="*/ 631007 h 708967"/>
              <a:gd name="connsiteX107" fmla="*/ 363959 w 707782"/>
              <a:gd name="connsiteY107" fmla="*/ 586966 h 708967"/>
              <a:gd name="connsiteX108" fmla="*/ 363636 w 707782"/>
              <a:gd name="connsiteY108" fmla="*/ 523003 h 708967"/>
              <a:gd name="connsiteX109" fmla="*/ 431690 w 707782"/>
              <a:gd name="connsiteY109" fmla="*/ 590304 h 708967"/>
              <a:gd name="connsiteX110" fmla="*/ 445796 w 707782"/>
              <a:gd name="connsiteY110" fmla="*/ 590304 h 708967"/>
              <a:gd name="connsiteX111" fmla="*/ 445796 w 707782"/>
              <a:gd name="connsiteY111" fmla="*/ 576197 h 708967"/>
              <a:gd name="connsiteX112" fmla="*/ 363636 w 707782"/>
              <a:gd name="connsiteY112" fmla="*/ 494899 h 708967"/>
              <a:gd name="connsiteX113" fmla="*/ 363098 w 707782"/>
              <a:gd name="connsiteY113" fmla="*/ 392387 h 708967"/>
              <a:gd name="connsiteX114" fmla="*/ 399171 w 707782"/>
              <a:gd name="connsiteY114" fmla="*/ 428029 h 708967"/>
              <a:gd name="connsiteX115" fmla="*/ 413277 w 707782"/>
              <a:gd name="connsiteY115" fmla="*/ 433736 h 708967"/>
              <a:gd name="connsiteX116" fmla="*/ 418338 w 707782"/>
              <a:gd name="connsiteY116" fmla="*/ 432983 h 708967"/>
              <a:gd name="connsiteX117" fmla="*/ 558753 w 707782"/>
              <a:gd name="connsiteY117" fmla="*/ 571890 h 708967"/>
              <a:gd name="connsiteX118" fmla="*/ 565752 w 707782"/>
              <a:gd name="connsiteY118" fmla="*/ 574798 h 708967"/>
              <a:gd name="connsiteX119" fmla="*/ 572752 w 707782"/>
              <a:gd name="connsiteY119" fmla="*/ 571890 h 708967"/>
              <a:gd name="connsiteX120" fmla="*/ 572752 w 707782"/>
              <a:gd name="connsiteY120" fmla="*/ 557784 h 708967"/>
              <a:gd name="connsiteX121" fmla="*/ 432336 w 707782"/>
              <a:gd name="connsiteY121" fmla="*/ 418876 h 708967"/>
              <a:gd name="connsiteX122" fmla="*/ 427168 w 707782"/>
              <a:gd name="connsiteY122" fmla="*/ 399709 h 708967"/>
              <a:gd name="connsiteX123" fmla="*/ 391095 w 707782"/>
              <a:gd name="connsiteY123" fmla="*/ 364067 h 708967"/>
              <a:gd name="connsiteX124" fmla="*/ 491884 w 707782"/>
              <a:gd name="connsiteY124" fmla="*/ 363529 h 708967"/>
              <a:gd name="connsiteX125" fmla="*/ 574044 w 707782"/>
              <a:gd name="connsiteY125" fmla="*/ 444827 h 708967"/>
              <a:gd name="connsiteX126" fmla="*/ 581043 w 707782"/>
              <a:gd name="connsiteY126" fmla="*/ 447735 h 708967"/>
              <a:gd name="connsiteX127" fmla="*/ 588042 w 707782"/>
              <a:gd name="connsiteY127" fmla="*/ 444827 h 708967"/>
              <a:gd name="connsiteX128" fmla="*/ 588042 w 707782"/>
              <a:gd name="connsiteY128" fmla="*/ 430721 h 708967"/>
              <a:gd name="connsiteX129" fmla="*/ 519988 w 707782"/>
              <a:gd name="connsiteY129" fmla="*/ 363421 h 708967"/>
              <a:gd name="connsiteX130" fmla="*/ 583950 w 707782"/>
              <a:gd name="connsiteY130" fmla="*/ 363098 h 708967"/>
              <a:gd name="connsiteX131" fmla="*/ 628530 w 707782"/>
              <a:gd name="connsiteY131" fmla="*/ 407139 h 708967"/>
              <a:gd name="connsiteX132" fmla="*/ 635529 w 707782"/>
              <a:gd name="connsiteY132" fmla="*/ 410047 h 708967"/>
              <a:gd name="connsiteX133" fmla="*/ 642528 w 707782"/>
              <a:gd name="connsiteY133" fmla="*/ 407139 h 708967"/>
              <a:gd name="connsiteX134" fmla="*/ 642528 w 707782"/>
              <a:gd name="connsiteY134" fmla="*/ 393033 h 708967"/>
              <a:gd name="connsiteX135" fmla="*/ 612162 w 707782"/>
              <a:gd name="connsiteY135" fmla="*/ 362991 h 708967"/>
              <a:gd name="connsiteX136" fmla="*/ 697876 w 707782"/>
              <a:gd name="connsiteY136" fmla="*/ 362560 h 708967"/>
              <a:gd name="connsiteX137" fmla="*/ 707782 w 707782"/>
              <a:gd name="connsiteY137" fmla="*/ 352546 h 708967"/>
              <a:gd name="connsiteX138" fmla="*/ 697768 w 707782"/>
              <a:gd name="connsiteY138" fmla="*/ 342639 h 7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7782" h="708967">
                <a:moveTo>
                  <a:pt x="698737" y="342531"/>
                </a:moveTo>
                <a:lnTo>
                  <a:pt x="614208" y="342962"/>
                </a:lnTo>
                <a:lnTo>
                  <a:pt x="643174" y="313673"/>
                </a:lnTo>
                <a:cubicBezTo>
                  <a:pt x="647051" y="309796"/>
                  <a:pt x="647051" y="303443"/>
                  <a:pt x="643174" y="299567"/>
                </a:cubicBezTo>
                <a:cubicBezTo>
                  <a:pt x="639298" y="295690"/>
                  <a:pt x="632945" y="295690"/>
                  <a:pt x="629068" y="299567"/>
                </a:cubicBezTo>
                <a:lnTo>
                  <a:pt x="586104" y="342962"/>
                </a:lnTo>
                <a:lnTo>
                  <a:pt x="522142" y="343285"/>
                </a:lnTo>
                <a:lnTo>
                  <a:pt x="588365" y="276416"/>
                </a:lnTo>
                <a:cubicBezTo>
                  <a:pt x="592242" y="272539"/>
                  <a:pt x="592242" y="266186"/>
                  <a:pt x="588365" y="262309"/>
                </a:cubicBezTo>
                <a:cubicBezTo>
                  <a:pt x="584489" y="258433"/>
                  <a:pt x="578136" y="258433"/>
                  <a:pt x="574259" y="262309"/>
                </a:cubicBezTo>
                <a:lnTo>
                  <a:pt x="494037" y="343393"/>
                </a:lnTo>
                <a:lnTo>
                  <a:pt x="392172" y="343931"/>
                </a:lnTo>
                <a:lnTo>
                  <a:pt x="427060" y="308720"/>
                </a:lnTo>
                <a:cubicBezTo>
                  <a:pt x="432229" y="303551"/>
                  <a:pt x="433844" y="296229"/>
                  <a:pt x="432013" y="289553"/>
                </a:cubicBezTo>
                <a:lnTo>
                  <a:pt x="570921" y="149030"/>
                </a:lnTo>
                <a:cubicBezTo>
                  <a:pt x="574797" y="145153"/>
                  <a:pt x="574797" y="138800"/>
                  <a:pt x="570921" y="134923"/>
                </a:cubicBezTo>
                <a:cubicBezTo>
                  <a:pt x="567045" y="131047"/>
                  <a:pt x="560691" y="131047"/>
                  <a:pt x="556815" y="134923"/>
                </a:cubicBezTo>
                <a:lnTo>
                  <a:pt x="417907" y="275339"/>
                </a:lnTo>
                <a:cubicBezTo>
                  <a:pt x="411231" y="273616"/>
                  <a:pt x="403909" y="275339"/>
                  <a:pt x="398740" y="280507"/>
                </a:cubicBezTo>
                <a:lnTo>
                  <a:pt x="363852" y="315719"/>
                </a:lnTo>
                <a:lnTo>
                  <a:pt x="363313" y="216114"/>
                </a:lnTo>
                <a:lnTo>
                  <a:pt x="444612" y="133954"/>
                </a:lnTo>
                <a:cubicBezTo>
                  <a:pt x="448488" y="130078"/>
                  <a:pt x="448488" y="123725"/>
                  <a:pt x="444612" y="119848"/>
                </a:cubicBezTo>
                <a:cubicBezTo>
                  <a:pt x="440735" y="115972"/>
                  <a:pt x="434382" y="115972"/>
                  <a:pt x="430506" y="119848"/>
                </a:cubicBezTo>
                <a:lnTo>
                  <a:pt x="363205" y="187902"/>
                </a:lnTo>
                <a:lnTo>
                  <a:pt x="362882" y="123940"/>
                </a:lnTo>
                <a:lnTo>
                  <a:pt x="406924" y="79360"/>
                </a:lnTo>
                <a:cubicBezTo>
                  <a:pt x="410800" y="75484"/>
                  <a:pt x="410800" y="69131"/>
                  <a:pt x="406924" y="65254"/>
                </a:cubicBezTo>
                <a:cubicBezTo>
                  <a:pt x="403047" y="61378"/>
                  <a:pt x="396694" y="61378"/>
                  <a:pt x="392818" y="65254"/>
                </a:cubicBezTo>
                <a:lnTo>
                  <a:pt x="362775" y="95620"/>
                </a:lnTo>
                <a:lnTo>
                  <a:pt x="362344" y="9907"/>
                </a:lnTo>
                <a:cubicBezTo>
                  <a:pt x="362344" y="4415"/>
                  <a:pt x="357821" y="0"/>
                  <a:pt x="352330" y="0"/>
                </a:cubicBezTo>
                <a:cubicBezTo>
                  <a:pt x="346838" y="0"/>
                  <a:pt x="342423" y="4523"/>
                  <a:pt x="342423" y="10015"/>
                </a:cubicBezTo>
                <a:lnTo>
                  <a:pt x="342854" y="94543"/>
                </a:lnTo>
                <a:lnTo>
                  <a:pt x="313565" y="65577"/>
                </a:lnTo>
                <a:cubicBezTo>
                  <a:pt x="309688" y="61701"/>
                  <a:pt x="303335" y="61701"/>
                  <a:pt x="299459" y="65577"/>
                </a:cubicBezTo>
                <a:cubicBezTo>
                  <a:pt x="295582" y="69454"/>
                  <a:pt x="295582" y="75807"/>
                  <a:pt x="299459" y="79683"/>
                </a:cubicBezTo>
                <a:lnTo>
                  <a:pt x="342854" y="122648"/>
                </a:lnTo>
                <a:lnTo>
                  <a:pt x="343177" y="186610"/>
                </a:lnTo>
                <a:lnTo>
                  <a:pt x="276308" y="120387"/>
                </a:lnTo>
                <a:cubicBezTo>
                  <a:pt x="272431" y="116510"/>
                  <a:pt x="266078" y="116510"/>
                  <a:pt x="262201" y="120387"/>
                </a:cubicBezTo>
                <a:cubicBezTo>
                  <a:pt x="258325" y="124263"/>
                  <a:pt x="258325" y="130616"/>
                  <a:pt x="262201" y="134493"/>
                </a:cubicBezTo>
                <a:lnTo>
                  <a:pt x="343285" y="214715"/>
                </a:lnTo>
                <a:lnTo>
                  <a:pt x="343823" y="315504"/>
                </a:lnTo>
                <a:lnTo>
                  <a:pt x="308612" y="280615"/>
                </a:lnTo>
                <a:cubicBezTo>
                  <a:pt x="303335" y="275446"/>
                  <a:pt x="296013" y="273831"/>
                  <a:pt x="289337" y="275662"/>
                </a:cubicBezTo>
                <a:lnTo>
                  <a:pt x="148922" y="136754"/>
                </a:lnTo>
                <a:cubicBezTo>
                  <a:pt x="145045" y="132877"/>
                  <a:pt x="138692" y="132877"/>
                  <a:pt x="134816" y="136754"/>
                </a:cubicBezTo>
                <a:cubicBezTo>
                  <a:pt x="130939" y="140630"/>
                  <a:pt x="130939" y="146984"/>
                  <a:pt x="134816" y="150860"/>
                </a:cubicBezTo>
                <a:lnTo>
                  <a:pt x="275338" y="289876"/>
                </a:lnTo>
                <a:cubicBezTo>
                  <a:pt x="273616" y="296552"/>
                  <a:pt x="275338" y="303766"/>
                  <a:pt x="280507" y="308935"/>
                </a:cubicBezTo>
                <a:lnTo>
                  <a:pt x="315718" y="343823"/>
                </a:lnTo>
                <a:lnTo>
                  <a:pt x="213207" y="344362"/>
                </a:lnTo>
                <a:lnTo>
                  <a:pt x="132124" y="264140"/>
                </a:lnTo>
                <a:cubicBezTo>
                  <a:pt x="128247" y="260263"/>
                  <a:pt x="121894" y="260263"/>
                  <a:pt x="118018" y="264140"/>
                </a:cubicBezTo>
                <a:cubicBezTo>
                  <a:pt x="114141" y="268016"/>
                  <a:pt x="114141" y="274370"/>
                  <a:pt x="118018" y="278246"/>
                </a:cubicBezTo>
                <a:lnTo>
                  <a:pt x="184887" y="344470"/>
                </a:lnTo>
                <a:lnTo>
                  <a:pt x="120925" y="344793"/>
                </a:lnTo>
                <a:lnTo>
                  <a:pt x="77530" y="301828"/>
                </a:lnTo>
                <a:cubicBezTo>
                  <a:pt x="73653" y="297952"/>
                  <a:pt x="67300" y="297952"/>
                  <a:pt x="63424" y="301828"/>
                </a:cubicBezTo>
                <a:cubicBezTo>
                  <a:pt x="59547" y="305705"/>
                  <a:pt x="59547" y="312058"/>
                  <a:pt x="63424" y="315934"/>
                </a:cubicBezTo>
                <a:lnTo>
                  <a:pt x="92713" y="344900"/>
                </a:lnTo>
                <a:lnTo>
                  <a:pt x="9906" y="345331"/>
                </a:lnTo>
                <a:cubicBezTo>
                  <a:pt x="4415" y="345331"/>
                  <a:pt x="0" y="349854"/>
                  <a:pt x="0" y="355345"/>
                </a:cubicBezTo>
                <a:cubicBezTo>
                  <a:pt x="0" y="360837"/>
                  <a:pt x="4522" y="365252"/>
                  <a:pt x="10014" y="365252"/>
                </a:cubicBezTo>
                <a:lnTo>
                  <a:pt x="93897" y="364821"/>
                </a:lnTo>
                <a:lnTo>
                  <a:pt x="63854" y="395187"/>
                </a:lnTo>
                <a:cubicBezTo>
                  <a:pt x="59978" y="399063"/>
                  <a:pt x="59978" y="405416"/>
                  <a:pt x="63854" y="409293"/>
                </a:cubicBezTo>
                <a:cubicBezTo>
                  <a:pt x="65793" y="411231"/>
                  <a:pt x="68377" y="412200"/>
                  <a:pt x="70854" y="412200"/>
                </a:cubicBezTo>
                <a:cubicBezTo>
                  <a:pt x="73438" y="412200"/>
                  <a:pt x="75914" y="411231"/>
                  <a:pt x="77853" y="409293"/>
                </a:cubicBezTo>
                <a:lnTo>
                  <a:pt x="121894" y="364713"/>
                </a:lnTo>
                <a:lnTo>
                  <a:pt x="185856" y="364390"/>
                </a:lnTo>
                <a:lnTo>
                  <a:pt x="118556" y="432444"/>
                </a:lnTo>
                <a:cubicBezTo>
                  <a:pt x="114679" y="436321"/>
                  <a:pt x="114679" y="442674"/>
                  <a:pt x="118556" y="446550"/>
                </a:cubicBezTo>
                <a:cubicBezTo>
                  <a:pt x="120494" y="448488"/>
                  <a:pt x="123079" y="449458"/>
                  <a:pt x="125555" y="449458"/>
                </a:cubicBezTo>
                <a:cubicBezTo>
                  <a:pt x="128032" y="449458"/>
                  <a:pt x="130616" y="448488"/>
                  <a:pt x="132554" y="446550"/>
                </a:cubicBezTo>
                <a:lnTo>
                  <a:pt x="213853" y="364390"/>
                </a:lnTo>
                <a:lnTo>
                  <a:pt x="315180" y="363852"/>
                </a:lnTo>
                <a:lnTo>
                  <a:pt x="279538" y="399925"/>
                </a:lnTo>
                <a:cubicBezTo>
                  <a:pt x="274369" y="405201"/>
                  <a:pt x="272754" y="412523"/>
                  <a:pt x="274585" y="419200"/>
                </a:cubicBezTo>
                <a:lnTo>
                  <a:pt x="135677" y="559615"/>
                </a:lnTo>
                <a:cubicBezTo>
                  <a:pt x="131801" y="563491"/>
                  <a:pt x="131801" y="569844"/>
                  <a:pt x="135677" y="573721"/>
                </a:cubicBezTo>
                <a:cubicBezTo>
                  <a:pt x="137615" y="575659"/>
                  <a:pt x="140200" y="576628"/>
                  <a:pt x="142676" y="576628"/>
                </a:cubicBezTo>
                <a:cubicBezTo>
                  <a:pt x="145261" y="576628"/>
                  <a:pt x="147737" y="575659"/>
                  <a:pt x="149676" y="573721"/>
                </a:cubicBezTo>
                <a:lnTo>
                  <a:pt x="288583" y="433306"/>
                </a:lnTo>
                <a:cubicBezTo>
                  <a:pt x="290198" y="433736"/>
                  <a:pt x="291921" y="434059"/>
                  <a:pt x="293644" y="434059"/>
                </a:cubicBezTo>
                <a:cubicBezTo>
                  <a:pt x="298705" y="434059"/>
                  <a:pt x="303766" y="432013"/>
                  <a:pt x="307642" y="428137"/>
                </a:cubicBezTo>
                <a:lnTo>
                  <a:pt x="343285" y="392064"/>
                </a:lnTo>
                <a:lnTo>
                  <a:pt x="343823" y="495760"/>
                </a:lnTo>
                <a:lnTo>
                  <a:pt x="263601" y="576844"/>
                </a:lnTo>
                <a:cubicBezTo>
                  <a:pt x="259725" y="580720"/>
                  <a:pt x="259725" y="587073"/>
                  <a:pt x="263601" y="590950"/>
                </a:cubicBezTo>
                <a:cubicBezTo>
                  <a:pt x="265540" y="592888"/>
                  <a:pt x="268124" y="593857"/>
                  <a:pt x="270600" y="593857"/>
                </a:cubicBezTo>
                <a:cubicBezTo>
                  <a:pt x="273077" y="593857"/>
                  <a:pt x="275661" y="592888"/>
                  <a:pt x="277600" y="590950"/>
                </a:cubicBezTo>
                <a:lnTo>
                  <a:pt x="343823" y="524080"/>
                </a:lnTo>
                <a:lnTo>
                  <a:pt x="344146" y="588042"/>
                </a:lnTo>
                <a:lnTo>
                  <a:pt x="301182" y="631438"/>
                </a:lnTo>
                <a:cubicBezTo>
                  <a:pt x="297305" y="635314"/>
                  <a:pt x="297305" y="641667"/>
                  <a:pt x="301182" y="645544"/>
                </a:cubicBezTo>
                <a:cubicBezTo>
                  <a:pt x="305058" y="649420"/>
                  <a:pt x="311411" y="649420"/>
                  <a:pt x="315288" y="645544"/>
                </a:cubicBezTo>
                <a:lnTo>
                  <a:pt x="344254" y="616255"/>
                </a:lnTo>
                <a:lnTo>
                  <a:pt x="344684" y="699061"/>
                </a:lnTo>
                <a:cubicBezTo>
                  <a:pt x="344684" y="704553"/>
                  <a:pt x="349207" y="708967"/>
                  <a:pt x="354699" y="708967"/>
                </a:cubicBezTo>
                <a:cubicBezTo>
                  <a:pt x="360190" y="708967"/>
                  <a:pt x="364605" y="704445"/>
                  <a:pt x="364605" y="698953"/>
                </a:cubicBezTo>
                <a:lnTo>
                  <a:pt x="364175" y="615070"/>
                </a:lnTo>
                <a:lnTo>
                  <a:pt x="394540" y="645113"/>
                </a:lnTo>
                <a:cubicBezTo>
                  <a:pt x="396479" y="647051"/>
                  <a:pt x="399063" y="648020"/>
                  <a:pt x="401540" y="648020"/>
                </a:cubicBezTo>
                <a:cubicBezTo>
                  <a:pt x="404016" y="648020"/>
                  <a:pt x="406601" y="647051"/>
                  <a:pt x="408539" y="645113"/>
                </a:cubicBezTo>
                <a:cubicBezTo>
                  <a:pt x="412415" y="641236"/>
                  <a:pt x="412415" y="634883"/>
                  <a:pt x="408539" y="631007"/>
                </a:cubicBezTo>
                <a:lnTo>
                  <a:pt x="363959" y="586966"/>
                </a:lnTo>
                <a:lnTo>
                  <a:pt x="363636" y="523003"/>
                </a:lnTo>
                <a:lnTo>
                  <a:pt x="431690" y="590304"/>
                </a:lnTo>
                <a:cubicBezTo>
                  <a:pt x="435567" y="594180"/>
                  <a:pt x="441920" y="594180"/>
                  <a:pt x="445796" y="590304"/>
                </a:cubicBezTo>
                <a:cubicBezTo>
                  <a:pt x="449673" y="586427"/>
                  <a:pt x="449673" y="580074"/>
                  <a:pt x="445796" y="576197"/>
                </a:cubicBezTo>
                <a:lnTo>
                  <a:pt x="363636" y="494899"/>
                </a:lnTo>
                <a:lnTo>
                  <a:pt x="363098" y="392387"/>
                </a:lnTo>
                <a:lnTo>
                  <a:pt x="399171" y="428029"/>
                </a:lnTo>
                <a:cubicBezTo>
                  <a:pt x="403047" y="431906"/>
                  <a:pt x="408216" y="433844"/>
                  <a:pt x="413277" y="433736"/>
                </a:cubicBezTo>
                <a:cubicBezTo>
                  <a:pt x="415000" y="433736"/>
                  <a:pt x="416615" y="433413"/>
                  <a:pt x="418338" y="432983"/>
                </a:cubicBezTo>
                <a:lnTo>
                  <a:pt x="558753" y="571890"/>
                </a:lnTo>
                <a:cubicBezTo>
                  <a:pt x="560691" y="573828"/>
                  <a:pt x="563276" y="574798"/>
                  <a:pt x="565752" y="574798"/>
                </a:cubicBezTo>
                <a:cubicBezTo>
                  <a:pt x="568229" y="574798"/>
                  <a:pt x="570813" y="573828"/>
                  <a:pt x="572752" y="571890"/>
                </a:cubicBezTo>
                <a:cubicBezTo>
                  <a:pt x="576628" y="568014"/>
                  <a:pt x="576628" y="561661"/>
                  <a:pt x="572752" y="557784"/>
                </a:cubicBezTo>
                <a:lnTo>
                  <a:pt x="432336" y="418876"/>
                </a:lnTo>
                <a:cubicBezTo>
                  <a:pt x="434059" y="412200"/>
                  <a:pt x="432336" y="404878"/>
                  <a:pt x="427168" y="399709"/>
                </a:cubicBezTo>
                <a:lnTo>
                  <a:pt x="391095" y="364067"/>
                </a:lnTo>
                <a:lnTo>
                  <a:pt x="491884" y="363529"/>
                </a:lnTo>
                <a:lnTo>
                  <a:pt x="574044" y="444827"/>
                </a:lnTo>
                <a:cubicBezTo>
                  <a:pt x="575982" y="446766"/>
                  <a:pt x="578566" y="447735"/>
                  <a:pt x="581043" y="447735"/>
                </a:cubicBezTo>
                <a:cubicBezTo>
                  <a:pt x="583627" y="447735"/>
                  <a:pt x="586104" y="446766"/>
                  <a:pt x="588042" y="444827"/>
                </a:cubicBezTo>
                <a:cubicBezTo>
                  <a:pt x="591919" y="440951"/>
                  <a:pt x="591919" y="434598"/>
                  <a:pt x="588042" y="430721"/>
                </a:cubicBezTo>
                <a:lnTo>
                  <a:pt x="519988" y="363421"/>
                </a:lnTo>
                <a:lnTo>
                  <a:pt x="583950" y="363098"/>
                </a:lnTo>
                <a:lnTo>
                  <a:pt x="628530" y="407139"/>
                </a:lnTo>
                <a:cubicBezTo>
                  <a:pt x="630468" y="409078"/>
                  <a:pt x="633052" y="410047"/>
                  <a:pt x="635529" y="410047"/>
                </a:cubicBezTo>
                <a:cubicBezTo>
                  <a:pt x="638113" y="410047"/>
                  <a:pt x="640590" y="409078"/>
                  <a:pt x="642528" y="407139"/>
                </a:cubicBezTo>
                <a:cubicBezTo>
                  <a:pt x="646405" y="403263"/>
                  <a:pt x="646405" y="396910"/>
                  <a:pt x="642528" y="393033"/>
                </a:cubicBezTo>
                <a:lnTo>
                  <a:pt x="612162" y="362991"/>
                </a:lnTo>
                <a:lnTo>
                  <a:pt x="697876" y="362560"/>
                </a:lnTo>
                <a:cubicBezTo>
                  <a:pt x="703368" y="362560"/>
                  <a:pt x="707782" y="358037"/>
                  <a:pt x="707782" y="352546"/>
                </a:cubicBezTo>
                <a:cubicBezTo>
                  <a:pt x="707782" y="347054"/>
                  <a:pt x="703260" y="342639"/>
                  <a:pt x="697768" y="3426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7" name="Freeform: Shape 1726">
            <a:extLst>
              <a:ext uri="{FF2B5EF4-FFF2-40B4-BE49-F238E27FC236}">
                <a16:creationId xmlns:a16="http://schemas.microsoft.com/office/drawing/2014/main" id="{EB7E3005-93F5-568E-C5F4-0E65F08794D4}"/>
              </a:ext>
            </a:extLst>
          </p:cNvPr>
          <p:cNvSpPr/>
          <p:nvPr/>
        </p:nvSpPr>
        <p:spPr>
          <a:xfrm>
            <a:off x="139445" y="2154586"/>
            <a:ext cx="683554" cy="683554"/>
          </a:xfrm>
          <a:custGeom>
            <a:avLst/>
            <a:gdLst>
              <a:gd name="connsiteX0" fmla="*/ 673648 w 683554"/>
              <a:gd name="connsiteY0" fmla="*/ 330363 h 683554"/>
              <a:gd name="connsiteX1" fmla="*/ 592134 w 683554"/>
              <a:gd name="connsiteY1" fmla="*/ 330794 h 683554"/>
              <a:gd name="connsiteX2" fmla="*/ 620023 w 683554"/>
              <a:gd name="connsiteY2" fmla="*/ 302582 h 683554"/>
              <a:gd name="connsiteX3" fmla="*/ 620023 w 683554"/>
              <a:gd name="connsiteY3" fmla="*/ 289014 h 683554"/>
              <a:gd name="connsiteX4" fmla="*/ 606455 w 683554"/>
              <a:gd name="connsiteY4" fmla="*/ 289014 h 683554"/>
              <a:gd name="connsiteX5" fmla="*/ 564999 w 683554"/>
              <a:gd name="connsiteY5" fmla="*/ 330902 h 683554"/>
              <a:gd name="connsiteX6" fmla="*/ 503298 w 683554"/>
              <a:gd name="connsiteY6" fmla="*/ 331225 h 683554"/>
              <a:gd name="connsiteX7" fmla="*/ 567152 w 683554"/>
              <a:gd name="connsiteY7" fmla="*/ 266616 h 683554"/>
              <a:gd name="connsiteX8" fmla="*/ 567152 w 683554"/>
              <a:gd name="connsiteY8" fmla="*/ 253049 h 683554"/>
              <a:gd name="connsiteX9" fmla="*/ 553585 w 683554"/>
              <a:gd name="connsiteY9" fmla="*/ 253049 h 683554"/>
              <a:gd name="connsiteX10" fmla="*/ 476270 w 683554"/>
              <a:gd name="connsiteY10" fmla="*/ 331225 h 683554"/>
              <a:gd name="connsiteX11" fmla="*/ 377958 w 683554"/>
              <a:gd name="connsiteY11" fmla="*/ 331763 h 683554"/>
              <a:gd name="connsiteX12" fmla="*/ 411554 w 683554"/>
              <a:gd name="connsiteY12" fmla="*/ 297736 h 683554"/>
              <a:gd name="connsiteX13" fmla="*/ 416400 w 683554"/>
              <a:gd name="connsiteY13" fmla="*/ 279323 h 683554"/>
              <a:gd name="connsiteX14" fmla="*/ 550462 w 683554"/>
              <a:gd name="connsiteY14" fmla="*/ 143753 h 683554"/>
              <a:gd name="connsiteX15" fmla="*/ 550462 w 683554"/>
              <a:gd name="connsiteY15" fmla="*/ 130185 h 683554"/>
              <a:gd name="connsiteX16" fmla="*/ 536894 w 683554"/>
              <a:gd name="connsiteY16" fmla="*/ 130185 h 683554"/>
              <a:gd name="connsiteX17" fmla="*/ 402832 w 683554"/>
              <a:gd name="connsiteY17" fmla="*/ 265647 h 683554"/>
              <a:gd name="connsiteX18" fmla="*/ 384311 w 683554"/>
              <a:gd name="connsiteY18" fmla="*/ 270601 h 683554"/>
              <a:gd name="connsiteX19" fmla="*/ 350715 w 683554"/>
              <a:gd name="connsiteY19" fmla="*/ 304628 h 683554"/>
              <a:gd name="connsiteX20" fmla="*/ 350176 w 683554"/>
              <a:gd name="connsiteY20" fmla="*/ 208469 h 683554"/>
              <a:gd name="connsiteX21" fmla="*/ 428568 w 683554"/>
              <a:gd name="connsiteY21" fmla="*/ 129109 h 683554"/>
              <a:gd name="connsiteX22" fmla="*/ 428568 w 683554"/>
              <a:gd name="connsiteY22" fmla="*/ 115541 h 683554"/>
              <a:gd name="connsiteX23" fmla="*/ 415000 w 683554"/>
              <a:gd name="connsiteY23" fmla="*/ 115541 h 683554"/>
              <a:gd name="connsiteX24" fmla="*/ 350069 w 683554"/>
              <a:gd name="connsiteY24" fmla="*/ 181226 h 683554"/>
              <a:gd name="connsiteX25" fmla="*/ 349746 w 683554"/>
              <a:gd name="connsiteY25" fmla="*/ 119525 h 683554"/>
              <a:gd name="connsiteX26" fmla="*/ 392279 w 683554"/>
              <a:gd name="connsiteY26" fmla="*/ 76561 h 683554"/>
              <a:gd name="connsiteX27" fmla="*/ 392279 w 683554"/>
              <a:gd name="connsiteY27" fmla="*/ 62993 h 683554"/>
              <a:gd name="connsiteX28" fmla="*/ 378712 w 683554"/>
              <a:gd name="connsiteY28" fmla="*/ 62993 h 683554"/>
              <a:gd name="connsiteX29" fmla="*/ 349746 w 683554"/>
              <a:gd name="connsiteY29" fmla="*/ 92282 h 683554"/>
              <a:gd name="connsiteX30" fmla="*/ 349315 w 683554"/>
              <a:gd name="connsiteY30" fmla="*/ 9584 h 683554"/>
              <a:gd name="connsiteX31" fmla="*/ 339624 w 683554"/>
              <a:gd name="connsiteY31" fmla="*/ 0 h 683554"/>
              <a:gd name="connsiteX32" fmla="*/ 330040 w 683554"/>
              <a:gd name="connsiteY32" fmla="*/ 9691 h 683554"/>
              <a:gd name="connsiteX33" fmla="*/ 330471 w 683554"/>
              <a:gd name="connsiteY33" fmla="*/ 91205 h 683554"/>
              <a:gd name="connsiteX34" fmla="*/ 302259 w 683554"/>
              <a:gd name="connsiteY34" fmla="*/ 63316 h 683554"/>
              <a:gd name="connsiteX35" fmla="*/ 288691 w 683554"/>
              <a:gd name="connsiteY35" fmla="*/ 63316 h 683554"/>
              <a:gd name="connsiteX36" fmla="*/ 288691 w 683554"/>
              <a:gd name="connsiteY36" fmla="*/ 76884 h 683554"/>
              <a:gd name="connsiteX37" fmla="*/ 330579 w 683554"/>
              <a:gd name="connsiteY37" fmla="*/ 118341 h 683554"/>
              <a:gd name="connsiteX38" fmla="*/ 330902 w 683554"/>
              <a:gd name="connsiteY38" fmla="*/ 180041 h 683554"/>
              <a:gd name="connsiteX39" fmla="*/ 266293 w 683554"/>
              <a:gd name="connsiteY39" fmla="*/ 116187 h 683554"/>
              <a:gd name="connsiteX40" fmla="*/ 252726 w 683554"/>
              <a:gd name="connsiteY40" fmla="*/ 116187 h 683554"/>
              <a:gd name="connsiteX41" fmla="*/ 252726 w 683554"/>
              <a:gd name="connsiteY41" fmla="*/ 129755 h 683554"/>
              <a:gd name="connsiteX42" fmla="*/ 330902 w 683554"/>
              <a:gd name="connsiteY42" fmla="*/ 207069 h 683554"/>
              <a:gd name="connsiteX43" fmla="*/ 331440 w 683554"/>
              <a:gd name="connsiteY43" fmla="*/ 304305 h 683554"/>
              <a:gd name="connsiteX44" fmla="*/ 297413 w 683554"/>
              <a:gd name="connsiteY44" fmla="*/ 270708 h 683554"/>
              <a:gd name="connsiteX45" fmla="*/ 278892 w 683554"/>
              <a:gd name="connsiteY45" fmla="*/ 265970 h 683554"/>
              <a:gd name="connsiteX46" fmla="*/ 143430 w 683554"/>
              <a:gd name="connsiteY46" fmla="*/ 131908 h 683554"/>
              <a:gd name="connsiteX47" fmla="*/ 129862 w 683554"/>
              <a:gd name="connsiteY47" fmla="*/ 131908 h 683554"/>
              <a:gd name="connsiteX48" fmla="*/ 129862 w 683554"/>
              <a:gd name="connsiteY48" fmla="*/ 145476 h 683554"/>
              <a:gd name="connsiteX49" fmla="*/ 265432 w 683554"/>
              <a:gd name="connsiteY49" fmla="*/ 279538 h 683554"/>
              <a:gd name="connsiteX50" fmla="*/ 270493 w 683554"/>
              <a:gd name="connsiteY50" fmla="*/ 297951 h 683554"/>
              <a:gd name="connsiteX51" fmla="*/ 304520 w 683554"/>
              <a:gd name="connsiteY51" fmla="*/ 331548 h 683554"/>
              <a:gd name="connsiteX52" fmla="*/ 205669 w 683554"/>
              <a:gd name="connsiteY52" fmla="*/ 332086 h 683554"/>
              <a:gd name="connsiteX53" fmla="*/ 127494 w 683554"/>
              <a:gd name="connsiteY53" fmla="*/ 254772 h 683554"/>
              <a:gd name="connsiteX54" fmla="*/ 113926 w 683554"/>
              <a:gd name="connsiteY54" fmla="*/ 254772 h 683554"/>
              <a:gd name="connsiteX55" fmla="*/ 113926 w 683554"/>
              <a:gd name="connsiteY55" fmla="*/ 268339 h 683554"/>
              <a:gd name="connsiteX56" fmla="*/ 178426 w 683554"/>
              <a:gd name="connsiteY56" fmla="*/ 332194 h 683554"/>
              <a:gd name="connsiteX57" fmla="*/ 116725 w 683554"/>
              <a:gd name="connsiteY57" fmla="*/ 332517 h 683554"/>
              <a:gd name="connsiteX58" fmla="*/ 74838 w 683554"/>
              <a:gd name="connsiteY58" fmla="*/ 291060 h 683554"/>
              <a:gd name="connsiteX59" fmla="*/ 61270 w 683554"/>
              <a:gd name="connsiteY59" fmla="*/ 291060 h 683554"/>
              <a:gd name="connsiteX60" fmla="*/ 61270 w 683554"/>
              <a:gd name="connsiteY60" fmla="*/ 304628 h 683554"/>
              <a:gd name="connsiteX61" fmla="*/ 89482 w 683554"/>
              <a:gd name="connsiteY61" fmla="*/ 332517 h 683554"/>
              <a:gd name="connsiteX62" fmla="*/ 9584 w 683554"/>
              <a:gd name="connsiteY62" fmla="*/ 332948 h 683554"/>
              <a:gd name="connsiteX63" fmla="*/ 0 w 683554"/>
              <a:gd name="connsiteY63" fmla="*/ 342639 h 683554"/>
              <a:gd name="connsiteX64" fmla="*/ 9691 w 683554"/>
              <a:gd name="connsiteY64" fmla="*/ 352222 h 683554"/>
              <a:gd name="connsiteX65" fmla="*/ 90667 w 683554"/>
              <a:gd name="connsiteY65" fmla="*/ 351792 h 683554"/>
              <a:gd name="connsiteX66" fmla="*/ 61701 w 683554"/>
              <a:gd name="connsiteY66" fmla="*/ 381081 h 683554"/>
              <a:gd name="connsiteX67" fmla="*/ 61701 w 683554"/>
              <a:gd name="connsiteY67" fmla="*/ 394648 h 683554"/>
              <a:gd name="connsiteX68" fmla="*/ 68485 w 683554"/>
              <a:gd name="connsiteY68" fmla="*/ 397448 h 683554"/>
              <a:gd name="connsiteX69" fmla="*/ 75269 w 683554"/>
              <a:gd name="connsiteY69" fmla="*/ 394648 h 683554"/>
              <a:gd name="connsiteX70" fmla="*/ 117802 w 683554"/>
              <a:gd name="connsiteY70" fmla="*/ 351684 h 683554"/>
              <a:gd name="connsiteX71" fmla="*/ 179503 w 683554"/>
              <a:gd name="connsiteY71" fmla="*/ 351361 h 683554"/>
              <a:gd name="connsiteX72" fmla="*/ 114572 w 683554"/>
              <a:gd name="connsiteY72" fmla="*/ 417046 h 683554"/>
              <a:gd name="connsiteX73" fmla="*/ 114572 w 683554"/>
              <a:gd name="connsiteY73" fmla="*/ 430613 h 683554"/>
              <a:gd name="connsiteX74" fmla="*/ 121356 w 683554"/>
              <a:gd name="connsiteY74" fmla="*/ 433413 h 683554"/>
              <a:gd name="connsiteX75" fmla="*/ 128140 w 683554"/>
              <a:gd name="connsiteY75" fmla="*/ 430613 h 683554"/>
              <a:gd name="connsiteX76" fmla="*/ 206531 w 683554"/>
              <a:gd name="connsiteY76" fmla="*/ 351361 h 683554"/>
              <a:gd name="connsiteX77" fmla="*/ 304305 w 683554"/>
              <a:gd name="connsiteY77" fmla="*/ 350822 h 683554"/>
              <a:gd name="connsiteX78" fmla="*/ 269955 w 683554"/>
              <a:gd name="connsiteY78" fmla="*/ 385603 h 683554"/>
              <a:gd name="connsiteX79" fmla="*/ 265217 w 683554"/>
              <a:gd name="connsiteY79" fmla="*/ 404124 h 683554"/>
              <a:gd name="connsiteX80" fmla="*/ 131262 w 683554"/>
              <a:gd name="connsiteY80" fmla="*/ 539586 h 683554"/>
              <a:gd name="connsiteX81" fmla="*/ 131262 w 683554"/>
              <a:gd name="connsiteY81" fmla="*/ 553154 h 683554"/>
              <a:gd name="connsiteX82" fmla="*/ 138046 w 683554"/>
              <a:gd name="connsiteY82" fmla="*/ 555953 h 683554"/>
              <a:gd name="connsiteX83" fmla="*/ 144830 w 683554"/>
              <a:gd name="connsiteY83" fmla="*/ 553154 h 683554"/>
              <a:gd name="connsiteX84" fmla="*/ 278892 w 683554"/>
              <a:gd name="connsiteY84" fmla="*/ 417692 h 683554"/>
              <a:gd name="connsiteX85" fmla="*/ 283738 w 683554"/>
              <a:gd name="connsiteY85" fmla="*/ 418338 h 683554"/>
              <a:gd name="connsiteX86" fmla="*/ 297305 w 683554"/>
              <a:gd name="connsiteY86" fmla="*/ 412631 h 683554"/>
              <a:gd name="connsiteX87" fmla="*/ 331655 w 683554"/>
              <a:gd name="connsiteY87" fmla="*/ 377850 h 683554"/>
              <a:gd name="connsiteX88" fmla="*/ 332194 w 683554"/>
              <a:gd name="connsiteY88" fmla="*/ 477885 h 683554"/>
              <a:gd name="connsiteX89" fmla="*/ 254879 w 683554"/>
              <a:gd name="connsiteY89" fmla="*/ 556061 h 683554"/>
              <a:gd name="connsiteX90" fmla="*/ 254879 w 683554"/>
              <a:gd name="connsiteY90" fmla="*/ 569629 h 683554"/>
              <a:gd name="connsiteX91" fmla="*/ 261663 w 683554"/>
              <a:gd name="connsiteY91" fmla="*/ 572429 h 683554"/>
              <a:gd name="connsiteX92" fmla="*/ 268447 w 683554"/>
              <a:gd name="connsiteY92" fmla="*/ 569629 h 683554"/>
              <a:gd name="connsiteX93" fmla="*/ 332301 w 683554"/>
              <a:gd name="connsiteY93" fmla="*/ 505128 h 683554"/>
              <a:gd name="connsiteX94" fmla="*/ 332624 w 683554"/>
              <a:gd name="connsiteY94" fmla="*/ 566829 h 683554"/>
              <a:gd name="connsiteX95" fmla="*/ 291168 w 683554"/>
              <a:gd name="connsiteY95" fmla="*/ 608717 h 683554"/>
              <a:gd name="connsiteX96" fmla="*/ 291168 w 683554"/>
              <a:gd name="connsiteY96" fmla="*/ 622284 h 683554"/>
              <a:gd name="connsiteX97" fmla="*/ 304735 w 683554"/>
              <a:gd name="connsiteY97" fmla="*/ 622284 h 683554"/>
              <a:gd name="connsiteX98" fmla="*/ 332624 w 683554"/>
              <a:gd name="connsiteY98" fmla="*/ 594072 h 683554"/>
              <a:gd name="connsiteX99" fmla="*/ 333055 w 683554"/>
              <a:gd name="connsiteY99" fmla="*/ 673971 h 683554"/>
              <a:gd name="connsiteX100" fmla="*/ 342746 w 683554"/>
              <a:gd name="connsiteY100" fmla="*/ 683555 h 683554"/>
              <a:gd name="connsiteX101" fmla="*/ 352330 w 683554"/>
              <a:gd name="connsiteY101" fmla="*/ 673863 h 683554"/>
              <a:gd name="connsiteX102" fmla="*/ 351899 w 683554"/>
              <a:gd name="connsiteY102" fmla="*/ 592888 h 683554"/>
              <a:gd name="connsiteX103" fmla="*/ 381188 w 683554"/>
              <a:gd name="connsiteY103" fmla="*/ 621854 h 683554"/>
              <a:gd name="connsiteX104" fmla="*/ 387972 w 683554"/>
              <a:gd name="connsiteY104" fmla="*/ 624653 h 683554"/>
              <a:gd name="connsiteX105" fmla="*/ 394756 w 683554"/>
              <a:gd name="connsiteY105" fmla="*/ 621854 h 683554"/>
              <a:gd name="connsiteX106" fmla="*/ 394756 w 683554"/>
              <a:gd name="connsiteY106" fmla="*/ 608286 h 683554"/>
              <a:gd name="connsiteX107" fmla="*/ 351792 w 683554"/>
              <a:gd name="connsiteY107" fmla="*/ 565752 h 683554"/>
              <a:gd name="connsiteX108" fmla="*/ 351469 w 683554"/>
              <a:gd name="connsiteY108" fmla="*/ 504052 h 683554"/>
              <a:gd name="connsiteX109" fmla="*/ 417154 w 683554"/>
              <a:gd name="connsiteY109" fmla="*/ 568983 h 683554"/>
              <a:gd name="connsiteX110" fmla="*/ 430721 w 683554"/>
              <a:gd name="connsiteY110" fmla="*/ 568983 h 683554"/>
              <a:gd name="connsiteX111" fmla="*/ 430721 w 683554"/>
              <a:gd name="connsiteY111" fmla="*/ 555415 h 683554"/>
              <a:gd name="connsiteX112" fmla="*/ 351469 w 683554"/>
              <a:gd name="connsiteY112" fmla="*/ 477024 h 683554"/>
              <a:gd name="connsiteX113" fmla="*/ 350930 w 683554"/>
              <a:gd name="connsiteY113" fmla="*/ 378173 h 683554"/>
              <a:gd name="connsiteX114" fmla="*/ 385711 w 683554"/>
              <a:gd name="connsiteY114" fmla="*/ 412523 h 683554"/>
              <a:gd name="connsiteX115" fmla="*/ 399279 w 683554"/>
              <a:gd name="connsiteY115" fmla="*/ 418123 h 683554"/>
              <a:gd name="connsiteX116" fmla="*/ 404124 w 683554"/>
              <a:gd name="connsiteY116" fmla="*/ 417369 h 683554"/>
              <a:gd name="connsiteX117" fmla="*/ 539586 w 683554"/>
              <a:gd name="connsiteY117" fmla="*/ 551431 h 683554"/>
              <a:gd name="connsiteX118" fmla="*/ 546370 w 683554"/>
              <a:gd name="connsiteY118" fmla="*/ 554231 h 683554"/>
              <a:gd name="connsiteX119" fmla="*/ 553154 w 683554"/>
              <a:gd name="connsiteY119" fmla="*/ 551431 h 683554"/>
              <a:gd name="connsiteX120" fmla="*/ 553154 w 683554"/>
              <a:gd name="connsiteY120" fmla="*/ 537863 h 683554"/>
              <a:gd name="connsiteX121" fmla="*/ 417692 w 683554"/>
              <a:gd name="connsiteY121" fmla="*/ 403909 h 683554"/>
              <a:gd name="connsiteX122" fmla="*/ 412739 w 683554"/>
              <a:gd name="connsiteY122" fmla="*/ 385388 h 683554"/>
              <a:gd name="connsiteX123" fmla="*/ 377958 w 683554"/>
              <a:gd name="connsiteY123" fmla="*/ 351038 h 683554"/>
              <a:gd name="connsiteX124" fmla="*/ 475193 w 683554"/>
              <a:gd name="connsiteY124" fmla="*/ 350499 h 683554"/>
              <a:gd name="connsiteX125" fmla="*/ 554446 w 683554"/>
              <a:gd name="connsiteY125" fmla="*/ 428891 h 683554"/>
              <a:gd name="connsiteX126" fmla="*/ 561230 w 683554"/>
              <a:gd name="connsiteY126" fmla="*/ 431690 h 683554"/>
              <a:gd name="connsiteX127" fmla="*/ 568014 w 683554"/>
              <a:gd name="connsiteY127" fmla="*/ 428891 h 683554"/>
              <a:gd name="connsiteX128" fmla="*/ 568014 w 683554"/>
              <a:gd name="connsiteY128" fmla="*/ 415323 h 683554"/>
              <a:gd name="connsiteX129" fmla="*/ 502329 w 683554"/>
              <a:gd name="connsiteY129" fmla="*/ 350392 h 683554"/>
              <a:gd name="connsiteX130" fmla="*/ 564030 w 683554"/>
              <a:gd name="connsiteY130" fmla="*/ 350069 h 683554"/>
              <a:gd name="connsiteX131" fmla="*/ 606994 w 683554"/>
              <a:gd name="connsiteY131" fmla="*/ 392602 h 683554"/>
              <a:gd name="connsiteX132" fmla="*/ 613778 w 683554"/>
              <a:gd name="connsiteY132" fmla="*/ 395402 h 683554"/>
              <a:gd name="connsiteX133" fmla="*/ 620562 w 683554"/>
              <a:gd name="connsiteY133" fmla="*/ 392602 h 683554"/>
              <a:gd name="connsiteX134" fmla="*/ 620562 w 683554"/>
              <a:gd name="connsiteY134" fmla="*/ 379035 h 683554"/>
              <a:gd name="connsiteX135" fmla="*/ 591273 w 683554"/>
              <a:gd name="connsiteY135" fmla="*/ 350069 h 683554"/>
              <a:gd name="connsiteX136" fmla="*/ 673971 w 683554"/>
              <a:gd name="connsiteY136" fmla="*/ 349638 h 683554"/>
              <a:gd name="connsiteX137" fmla="*/ 683555 w 683554"/>
              <a:gd name="connsiteY137" fmla="*/ 339947 h 683554"/>
              <a:gd name="connsiteX138" fmla="*/ 673863 w 683554"/>
              <a:gd name="connsiteY138" fmla="*/ 330363 h 68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83554" h="683554">
                <a:moveTo>
                  <a:pt x="673648" y="330363"/>
                </a:moveTo>
                <a:lnTo>
                  <a:pt x="592134" y="330794"/>
                </a:lnTo>
                <a:lnTo>
                  <a:pt x="620023" y="302582"/>
                </a:lnTo>
                <a:cubicBezTo>
                  <a:pt x="623792" y="298813"/>
                  <a:pt x="623684" y="292783"/>
                  <a:pt x="620023" y="289014"/>
                </a:cubicBezTo>
                <a:cubicBezTo>
                  <a:pt x="616254" y="285245"/>
                  <a:pt x="610224" y="285353"/>
                  <a:pt x="606455" y="289014"/>
                </a:cubicBezTo>
                <a:lnTo>
                  <a:pt x="564999" y="330902"/>
                </a:lnTo>
                <a:lnTo>
                  <a:pt x="503298" y="331225"/>
                </a:lnTo>
                <a:lnTo>
                  <a:pt x="567152" y="266616"/>
                </a:lnTo>
                <a:cubicBezTo>
                  <a:pt x="570921" y="262848"/>
                  <a:pt x="570813" y="256817"/>
                  <a:pt x="567152" y="253049"/>
                </a:cubicBezTo>
                <a:cubicBezTo>
                  <a:pt x="563383" y="249280"/>
                  <a:pt x="557353" y="249388"/>
                  <a:pt x="553585" y="253049"/>
                </a:cubicBezTo>
                <a:lnTo>
                  <a:pt x="476270" y="331225"/>
                </a:lnTo>
                <a:lnTo>
                  <a:pt x="377958" y="331763"/>
                </a:lnTo>
                <a:lnTo>
                  <a:pt x="411554" y="297736"/>
                </a:lnTo>
                <a:cubicBezTo>
                  <a:pt x="416507" y="292675"/>
                  <a:pt x="418123" y="285676"/>
                  <a:pt x="416400" y="279323"/>
                </a:cubicBezTo>
                <a:lnTo>
                  <a:pt x="550462" y="143753"/>
                </a:lnTo>
                <a:cubicBezTo>
                  <a:pt x="554231" y="139984"/>
                  <a:pt x="554123" y="133954"/>
                  <a:pt x="550462" y="130185"/>
                </a:cubicBezTo>
                <a:cubicBezTo>
                  <a:pt x="546693" y="126417"/>
                  <a:pt x="540663" y="126524"/>
                  <a:pt x="536894" y="130185"/>
                </a:cubicBezTo>
                <a:lnTo>
                  <a:pt x="402832" y="265647"/>
                </a:lnTo>
                <a:cubicBezTo>
                  <a:pt x="396479" y="263924"/>
                  <a:pt x="389372" y="265647"/>
                  <a:pt x="384311" y="270601"/>
                </a:cubicBezTo>
                <a:lnTo>
                  <a:pt x="350715" y="304628"/>
                </a:lnTo>
                <a:lnTo>
                  <a:pt x="350176" y="208469"/>
                </a:lnTo>
                <a:lnTo>
                  <a:pt x="428568" y="129109"/>
                </a:lnTo>
                <a:cubicBezTo>
                  <a:pt x="432336" y="125340"/>
                  <a:pt x="432229" y="119310"/>
                  <a:pt x="428568" y="115541"/>
                </a:cubicBezTo>
                <a:cubicBezTo>
                  <a:pt x="424907" y="111772"/>
                  <a:pt x="418769" y="111880"/>
                  <a:pt x="415000" y="115541"/>
                </a:cubicBezTo>
                <a:lnTo>
                  <a:pt x="350069" y="181226"/>
                </a:lnTo>
                <a:lnTo>
                  <a:pt x="349746" y="119525"/>
                </a:lnTo>
                <a:lnTo>
                  <a:pt x="392279" y="76561"/>
                </a:lnTo>
                <a:cubicBezTo>
                  <a:pt x="396048" y="72792"/>
                  <a:pt x="395941" y="66762"/>
                  <a:pt x="392279" y="62993"/>
                </a:cubicBezTo>
                <a:cubicBezTo>
                  <a:pt x="388511" y="59224"/>
                  <a:pt x="382480" y="59332"/>
                  <a:pt x="378712" y="62993"/>
                </a:cubicBezTo>
                <a:lnTo>
                  <a:pt x="349746" y="92282"/>
                </a:lnTo>
                <a:lnTo>
                  <a:pt x="349315" y="9584"/>
                </a:lnTo>
                <a:cubicBezTo>
                  <a:pt x="349315" y="4307"/>
                  <a:pt x="345008" y="0"/>
                  <a:pt x="339624" y="0"/>
                </a:cubicBezTo>
                <a:cubicBezTo>
                  <a:pt x="334240" y="0"/>
                  <a:pt x="330040" y="4307"/>
                  <a:pt x="330040" y="9691"/>
                </a:cubicBezTo>
                <a:lnTo>
                  <a:pt x="330471" y="91205"/>
                </a:lnTo>
                <a:lnTo>
                  <a:pt x="302259" y="63316"/>
                </a:lnTo>
                <a:cubicBezTo>
                  <a:pt x="298490" y="59547"/>
                  <a:pt x="292460" y="59655"/>
                  <a:pt x="288691" y="63316"/>
                </a:cubicBezTo>
                <a:cubicBezTo>
                  <a:pt x="284922" y="67085"/>
                  <a:pt x="285030" y="73115"/>
                  <a:pt x="288691" y="76884"/>
                </a:cubicBezTo>
                <a:lnTo>
                  <a:pt x="330579" y="118341"/>
                </a:lnTo>
                <a:lnTo>
                  <a:pt x="330902" y="180041"/>
                </a:lnTo>
                <a:lnTo>
                  <a:pt x="266293" y="116187"/>
                </a:lnTo>
                <a:cubicBezTo>
                  <a:pt x="262525" y="112418"/>
                  <a:pt x="256495" y="112526"/>
                  <a:pt x="252726" y="116187"/>
                </a:cubicBezTo>
                <a:cubicBezTo>
                  <a:pt x="248957" y="119848"/>
                  <a:pt x="249065" y="125986"/>
                  <a:pt x="252726" y="129755"/>
                </a:cubicBezTo>
                <a:lnTo>
                  <a:pt x="330902" y="207069"/>
                </a:lnTo>
                <a:lnTo>
                  <a:pt x="331440" y="304305"/>
                </a:lnTo>
                <a:lnTo>
                  <a:pt x="297413" y="270708"/>
                </a:lnTo>
                <a:cubicBezTo>
                  <a:pt x="292352" y="265755"/>
                  <a:pt x="285245" y="264140"/>
                  <a:pt x="278892" y="265970"/>
                </a:cubicBezTo>
                <a:lnTo>
                  <a:pt x="143430" y="131908"/>
                </a:lnTo>
                <a:cubicBezTo>
                  <a:pt x="139661" y="128140"/>
                  <a:pt x="133631" y="128247"/>
                  <a:pt x="129862" y="131908"/>
                </a:cubicBezTo>
                <a:cubicBezTo>
                  <a:pt x="126094" y="135569"/>
                  <a:pt x="126201" y="141707"/>
                  <a:pt x="129862" y="145476"/>
                </a:cubicBezTo>
                <a:lnTo>
                  <a:pt x="265432" y="279538"/>
                </a:lnTo>
                <a:cubicBezTo>
                  <a:pt x="263817" y="285891"/>
                  <a:pt x="265432" y="292998"/>
                  <a:pt x="270493" y="297951"/>
                </a:cubicBezTo>
                <a:lnTo>
                  <a:pt x="304520" y="331548"/>
                </a:lnTo>
                <a:lnTo>
                  <a:pt x="205669" y="332086"/>
                </a:lnTo>
                <a:lnTo>
                  <a:pt x="127494" y="254772"/>
                </a:lnTo>
                <a:cubicBezTo>
                  <a:pt x="123725" y="251003"/>
                  <a:pt x="117695" y="251110"/>
                  <a:pt x="113926" y="254772"/>
                </a:cubicBezTo>
                <a:cubicBezTo>
                  <a:pt x="110157" y="258540"/>
                  <a:pt x="110265" y="264570"/>
                  <a:pt x="113926" y="268339"/>
                </a:cubicBezTo>
                <a:lnTo>
                  <a:pt x="178426" y="332194"/>
                </a:lnTo>
                <a:lnTo>
                  <a:pt x="116725" y="332517"/>
                </a:lnTo>
                <a:lnTo>
                  <a:pt x="74838" y="291060"/>
                </a:lnTo>
                <a:cubicBezTo>
                  <a:pt x="71069" y="287291"/>
                  <a:pt x="65039" y="287399"/>
                  <a:pt x="61270" y="291060"/>
                </a:cubicBezTo>
                <a:cubicBezTo>
                  <a:pt x="57501" y="294829"/>
                  <a:pt x="57609" y="300859"/>
                  <a:pt x="61270" y="304628"/>
                </a:cubicBezTo>
                <a:lnTo>
                  <a:pt x="89482" y="332517"/>
                </a:lnTo>
                <a:lnTo>
                  <a:pt x="9584" y="332948"/>
                </a:lnTo>
                <a:cubicBezTo>
                  <a:pt x="4307" y="332948"/>
                  <a:pt x="0" y="337255"/>
                  <a:pt x="0" y="342639"/>
                </a:cubicBezTo>
                <a:cubicBezTo>
                  <a:pt x="0" y="347915"/>
                  <a:pt x="4307" y="352222"/>
                  <a:pt x="9691" y="352222"/>
                </a:cubicBezTo>
                <a:lnTo>
                  <a:pt x="90667" y="351792"/>
                </a:lnTo>
                <a:lnTo>
                  <a:pt x="61701" y="381081"/>
                </a:lnTo>
                <a:cubicBezTo>
                  <a:pt x="57932" y="384849"/>
                  <a:pt x="58040" y="390880"/>
                  <a:pt x="61701" y="394648"/>
                </a:cubicBezTo>
                <a:cubicBezTo>
                  <a:pt x="63639" y="396479"/>
                  <a:pt x="66008" y="397448"/>
                  <a:pt x="68485" y="397448"/>
                </a:cubicBezTo>
                <a:cubicBezTo>
                  <a:pt x="70961" y="397448"/>
                  <a:pt x="73438" y="396479"/>
                  <a:pt x="75269" y="394648"/>
                </a:cubicBezTo>
                <a:lnTo>
                  <a:pt x="117802" y="351684"/>
                </a:lnTo>
                <a:lnTo>
                  <a:pt x="179503" y="351361"/>
                </a:lnTo>
                <a:lnTo>
                  <a:pt x="114572" y="417046"/>
                </a:lnTo>
                <a:cubicBezTo>
                  <a:pt x="110803" y="420815"/>
                  <a:pt x="110911" y="426845"/>
                  <a:pt x="114572" y="430613"/>
                </a:cubicBezTo>
                <a:cubicBezTo>
                  <a:pt x="116402" y="432444"/>
                  <a:pt x="118879" y="433413"/>
                  <a:pt x="121356" y="433413"/>
                </a:cubicBezTo>
                <a:cubicBezTo>
                  <a:pt x="123832" y="433413"/>
                  <a:pt x="126309" y="432444"/>
                  <a:pt x="128140" y="430613"/>
                </a:cubicBezTo>
                <a:lnTo>
                  <a:pt x="206531" y="351361"/>
                </a:lnTo>
                <a:lnTo>
                  <a:pt x="304305" y="350822"/>
                </a:lnTo>
                <a:lnTo>
                  <a:pt x="269955" y="385603"/>
                </a:lnTo>
                <a:cubicBezTo>
                  <a:pt x="265001" y="390664"/>
                  <a:pt x="263386" y="397771"/>
                  <a:pt x="265217" y="404124"/>
                </a:cubicBezTo>
                <a:lnTo>
                  <a:pt x="131262" y="539586"/>
                </a:lnTo>
                <a:cubicBezTo>
                  <a:pt x="127494" y="543355"/>
                  <a:pt x="127601" y="549385"/>
                  <a:pt x="131262" y="553154"/>
                </a:cubicBezTo>
                <a:cubicBezTo>
                  <a:pt x="133201" y="554984"/>
                  <a:pt x="135570" y="555953"/>
                  <a:pt x="138046" y="555953"/>
                </a:cubicBezTo>
                <a:cubicBezTo>
                  <a:pt x="140523" y="555953"/>
                  <a:pt x="142999" y="554984"/>
                  <a:pt x="144830" y="553154"/>
                </a:cubicBezTo>
                <a:lnTo>
                  <a:pt x="278892" y="417692"/>
                </a:lnTo>
                <a:cubicBezTo>
                  <a:pt x="280507" y="418123"/>
                  <a:pt x="282122" y="418338"/>
                  <a:pt x="283738" y="418338"/>
                </a:cubicBezTo>
                <a:cubicBezTo>
                  <a:pt x="288691" y="418338"/>
                  <a:pt x="293537" y="416400"/>
                  <a:pt x="297305" y="412631"/>
                </a:cubicBezTo>
                <a:lnTo>
                  <a:pt x="331655" y="377850"/>
                </a:lnTo>
                <a:lnTo>
                  <a:pt x="332194" y="477885"/>
                </a:lnTo>
                <a:lnTo>
                  <a:pt x="254879" y="556061"/>
                </a:lnTo>
                <a:cubicBezTo>
                  <a:pt x="251110" y="559830"/>
                  <a:pt x="251218" y="565860"/>
                  <a:pt x="254879" y="569629"/>
                </a:cubicBezTo>
                <a:cubicBezTo>
                  <a:pt x="256818" y="571459"/>
                  <a:pt x="259187" y="572429"/>
                  <a:pt x="261663" y="572429"/>
                </a:cubicBezTo>
                <a:cubicBezTo>
                  <a:pt x="264140" y="572429"/>
                  <a:pt x="266616" y="571459"/>
                  <a:pt x="268447" y="569629"/>
                </a:cubicBezTo>
                <a:lnTo>
                  <a:pt x="332301" y="505128"/>
                </a:lnTo>
                <a:lnTo>
                  <a:pt x="332624" y="566829"/>
                </a:lnTo>
                <a:lnTo>
                  <a:pt x="291168" y="608717"/>
                </a:lnTo>
                <a:cubicBezTo>
                  <a:pt x="287399" y="612486"/>
                  <a:pt x="287506" y="618516"/>
                  <a:pt x="291168" y="622284"/>
                </a:cubicBezTo>
                <a:cubicBezTo>
                  <a:pt x="294936" y="626053"/>
                  <a:pt x="300966" y="625946"/>
                  <a:pt x="304735" y="622284"/>
                </a:cubicBezTo>
                <a:lnTo>
                  <a:pt x="332624" y="594072"/>
                </a:lnTo>
                <a:lnTo>
                  <a:pt x="333055" y="673971"/>
                </a:lnTo>
                <a:cubicBezTo>
                  <a:pt x="333055" y="679247"/>
                  <a:pt x="337362" y="683555"/>
                  <a:pt x="342746" y="683555"/>
                </a:cubicBezTo>
                <a:cubicBezTo>
                  <a:pt x="348130" y="683555"/>
                  <a:pt x="352330" y="679247"/>
                  <a:pt x="352330" y="673863"/>
                </a:cubicBezTo>
                <a:lnTo>
                  <a:pt x="351899" y="592888"/>
                </a:lnTo>
                <a:lnTo>
                  <a:pt x="381188" y="621854"/>
                </a:lnTo>
                <a:cubicBezTo>
                  <a:pt x="383019" y="623684"/>
                  <a:pt x="385496" y="624653"/>
                  <a:pt x="387972" y="624653"/>
                </a:cubicBezTo>
                <a:cubicBezTo>
                  <a:pt x="390449" y="624653"/>
                  <a:pt x="392925" y="623684"/>
                  <a:pt x="394756" y="621854"/>
                </a:cubicBezTo>
                <a:cubicBezTo>
                  <a:pt x="398525" y="618085"/>
                  <a:pt x="398417" y="612055"/>
                  <a:pt x="394756" y="608286"/>
                </a:cubicBezTo>
                <a:lnTo>
                  <a:pt x="351792" y="565752"/>
                </a:lnTo>
                <a:lnTo>
                  <a:pt x="351469" y="504052"/>
                </a:lnTo>
                <a:lnTo>
                  <a:pt x="417154" y="568983"/>
                </a:lnTo>
                <a:cubicBezTo>
                  <a:pt x="420922" y="572752"/>
                  <a:pt x="426952" y="572644"/>
                  <a:pt x="430721" y="568983"/>
                </a:cubicBezTo>
                <a:cubicBezTo>
                  <a:pt x="434490" y="565214"/>
                  <a:pt x="434382" y="559184"/>
                  <a:pt x="430721" y="555415"/>
                </a:cubicBezTo>
                <a:lnTo>
                  <a:pt x="351469" y="477024"/>
                </a:lnTo>
                <a:lnTo>
                  <a:pt x="350930" y="378173"/>
                </a:lnTo>
                <a:lnTo>
                  <a:pt x="385711" y="412523"/>
                </a:lnTo>
                <a:cubicBezTo>
                  <a:pt x="389480" y="416292"/>
                  <a:pt x="394433" y="418123"/>
                  <a:pt x="399279" y="418123"/>
                </a:cubicBezTo>
                <a:cubicBezTo>
                  <a:pt x="400894" y="418123"/>
                  <a:pt x="402509" y="417800"/>
                  <a:pt x="404124" y="417369"/>
                </a:cubicBezTo>
                <a:lnTo>
                  <a:pt x="539586" y="551431"/>
                </a:lnTo>
                <a:cubicBezTo>
                  <a:pt x="541524" y="553261"/>
                  <a:pt x="543893" y="554231"/>
                  <a:pt x="546370" y="554231"/>
                </a:cubicBezTo>
                <a:cubicBezTo>
                  <a:pt x="548847" y="554231"/>
                  <a:pt x="551323" y="553261"/>
                  <a:pt x="553154" y="551431"/>
                </a:cubicBezTo>
                <a:cubicBezTo>
                  <a:pt x="556923" y="547662"/>
                  <a:pt x="556815" y="541632"/>
                  <a:pt x="553154" y="537863"/>
                </a:cubicBezTo>
                <a:lnTo>
                  <a:pt x="417692" y="403909"/>
                </a:lnTo>
                <a:cubicBezTo>
                  <a:pt x="419415" y="397448"/>
                  <a:pt x="417692" y="390449"/>
                  <a:pt x="412739" y="385388"/>
                </a:cubicBezTo>
                <a:lnTo>
                  <a:pt x="377958" y="351038"/>
                </a:lnTo>
                <a:lnTo>
                  <a:pt x="475193" y="350499"/>
                </a:lnTo>
                <a:lnTo>
                  <a:pt x="554446" y="428891"/>
                </a:lnTo>
                <a:cubicBezTo>
                  <a:pt x="556384" y="430721"/>
                  <a:pt x="558753" y="431690"/>
                  <a:pt x="561230" y="431690"/>
                </a:cubicBezTo>
                <a:cubicBezTo>
                  <a:pt x="563706" y="431690"/>
                  <a:pt x="566183" y="430721"/>
                  <a:pt x="568014" y="428891"/>
                </a:cubicBezTo>
                <a:cubicBezTo>
                  <a:pt x="571783" y="425122"/>
                  <a:pt x="571675" y="419092"/>
                  <a:pt x="568014" y="415323"/>
                </a:cubicBezTo>
                <a:lnTo>
                  <a:pt x="502329" y="350392"/>
                </a:lnTo>
                <a:lnTo>
                  <a:pt x="564030" y="350069"/>
                </a:lnTo>
                <a:lnTo>
                  <a:pt x="606994" y="392602"/>
                </a:lnTo>
                <a:cubicBezTo>
                  <a:pt x="608932" y="394433"/>
                  <a:pt x="611301" y="395402"/>
                  <a:pt x="613778" y="395402"/>
                </a:cubicBezTo>
                <a:cubicBezTo>
                  <a:pt x="616254" y="395402"/>
                  <a:pt x="618731" y="394433"/>
                  <a:pt x="620562" y="392602"/>
                </a:cubicBezTo>
                <a:cubicBezTo>
                  <a:pt x="624330" y="388834"/>
                  <a:pt x="624223" y="382804"/>
                  <a:pt x="620562" y="379035"/>
                </a:cubicBezTo>
                <a:lnTo>
                  <a:pt x="591273" y="350069"/>
                </a:lnTo>
                <a:lnTo>
                  <a:pt x="673971" y="349638"/>
                </a:lnTo>
                <a:cubicBezTo>
                  <a:pt x="679247" y="349638"/>
                  <a:pt x="683555" y="345331"/>
                  <a:pt x="683555" y="339947"/>
                </a:cubicBezTo>
                <a:cubicBezTo>
                  <a:pt x="683555" y="334563"/>
                  <a:pt x="679247" y="330363"/>
                  <a:pt x="673863" y="33036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225" name="Freeform: Shape 3224">
            <a:extLst>
              <a:ext uri="{FF2B5EF4-FFF2-40B4-BE49-F238E27FC236}">
                <a16:creationId xmlns:a16="http://schemas.microsoft.com/office/drawing/2014/main" id="{C5541BCA-758F-8681-76CD-F3F2546AC85D}"/>
              </a:ext>
            </a:extLst>
          </p:cNvPr>
          <p:cNvSpPr/>
          <p:nvPr/>
        </p:nvSpPr>
        <p:spPr>
          <a:xfrm>
            <a:off x="-6457" y="5627835"/>
            <a:ext cx="24396913" cy="1230165"/>
          </a:xfrm>
          <a:custGeom>
            <a:avLst/>
            <a:gdLst>
              <a:gd name="connsiteX0" fmla="*/ 23640312 w 24396913"/>
              <a:gd name="connsiteY0" fmla="*/ 423504 h 1230165"/>
              <a:gd name="connsiteX1" fmla="*/ 22407670 w 24396913"/>
              <a:gd name="connsiteY1" fmla="*/ 828634 h 1230165"/>
              <a:gd name="connsiteX2" fmla="*/ 20665124 w 24396913"/>
              <a:gd name="connsiteY2" fmla="*/ 641204 h 1230165"/>
              <a:gd name="connsiteX3" fmla="*/ 19094664 w 24396913"/>
              <a:gd name="connsiteY3" fmla="*/ 833820 h 1230165"/>
              <a:gd name="connsiteX4" fmla="*/ 17947536 w 24396913"/>
              <a:gd name="connsiteY4" fmla="*/ 757726 h 1230165"/>
              <a:gd name="connsiteX5" fmla="*/ 16791624 w 24396913"/>
              <a:gd name="connsiteY5" fmla="*/ 853293 h 1230165"/>
              <a:gd name="connsiteX6" fmla="*/ 16031741 w 24396913"/>
              <a:gd name="connsiteY6" fmla="*/ 531349 h 1230165"/>
              <a:gd name="connsiteX7" fmla="*/ 14916575 w 24396913"/>
              <a:gd name="connsiteY7" fmla="*/ 550610 h 1230165"/>
              <a:gd name="connsiteX8" fmla="*/ 13814745 w 24396913"/>
              <a:gd name="connsiteY8" fmla="*/ 8955 h 1230165"/>
              <a:gd name="connsiteX9" fmla="*/ 12400704 w 24396913"/>
              <a:gd name="connsiteY9" fmla="*/ 355983 h 1230165"/>
              <a:gd name="connsiteX10" fmla="*/ 12018858 w 24396913"/>
              <a:gd name="connsiteY10" fmla="*/ 410169 h 1230165"/>
              <a:gd name="connsiteX11" fmla="*/ 11441748 w 24396913"/>
              <a:gd name="connsiteY11" fmla="*/ 423398 h 1230165"/>
              <a:gd name="connsiteX12" fmla="*/ 10209108 w 24396913"/>
              <a:gd name="connsiteY12" fmla="*/ 828529 h 1230165"/>
              <a:gd name="connsiteX13" fmla="*/ 8466561 w 24396913"/>
              <a:gd name="connsiteY13" fmla="*/ 641098 h 1230165"/>
              <a:gd name="connsiteX14" fmla="*/ 6896101 w 24396913"/>
              <a:gd name="connsiteY14" fmla="*/ 833715 h 1230165"/>
              <a:gd name="connsiteX15" fmla="*/ 5748973 w 24396913"/>
              <a:gd name="connsiteY15" fmla="*/ 757620 h 1230165"/>
              <a:gd name="connsiteX16" fmla="*/ 4593062 w 24396913"/>
              <a:gd name="connsiteY16" fmla="*/ 853188 h 1230165"/>
              <a:gd name="connsiteX17" fmla="*/ 3833178 w 24396913"/>
              <a:gd name="connsiteY17" fmla="*/ 531243 h 1230165"/>
              <a:gd name="connsiteX18" fmla="*/ 2718012 w 24396913"/>
              <a:gd name="connsiteY18" fmla="*/ 550504 h 1230165"/>
              <a:gd name="connsiteX19" fmla="*/ 1616181 w 24396913"/>
              <a:gd name="connsiteY19" fmla="*/ 8849 h 1230165"/>
              <a:gd name="connsiteX20" fmla="*/ 0 w 24396913"/>
              <a:gd name="connsiteY20" fmla="*/ 336721 h 1230165"/>
              <a:gd name="connsiteX21" fmla="*/ 0 w 24396913"/>
              <a:gd name="connsiteY21" fmla="*/ 1230166 h 1230165"/>
              <a:gd name="connsiteX22" fmla="*/ 24396914 w 24396913"/>
              <a:gd name="connsiteY22" fmla="*/ 1230166 h 1230165"/>
              <a:gd name="connsiteX23" fmla="*/ 24396914 w 24396913"/>
              <a:gd name="connsiteY23" fmla="*/ 452715 h 1230165"/>
              <a:gd name="connsiteX24" fmla="*/ 23640100 w 24396913"/>
              <a:gd name="connsiteY24" fmla="*/ 423293 h 12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396913" h="1230165">
                <a:moveTo>
                  <a:pt x="23640312" y="423504"/>
                </a:moveTo>
                <a:cubicBezTo>
                  <a:pt x="23225762" y="499599"/>
                  <a:pt x="22838624" y="807997"/>
                  <a:pt x="22407670" y="828634"/>
                </a:cubicBezTo>
                <a:cubicBezTo>
                  <a:pt x="21789076" y="858162"/>
                  <a:pt x="21304782" y="521082"/>
                  <a:pt x="20665124" y="641204"/>
                </a:cubicBezTo>
                <a:cubicBezTo>
                  <a:pt x="20092884" y="748730"/>
                  <a:pt x="19704686" y="975320"/>
                  <a:pt x="19094664" y="833820"/>
                </a:cubicBezTo>
                <a:cubicBezTo>
                  <a:pt x="18707738" y="744073"/>
                  <a:pt x="18349386" y="670519"/>
                  <a:pt x="17947536" y="757726"/>
                </a:cubicBezTo>
                <a:cubicBezTo>
                  <a:pt x="17588762" y="835619"/>
                  <a:pt x="17183314" y="961561"/>
                  <a:pt x="16791624" y="853293"/>
                </a:cubicBezTo>
                <a:cubicBezTo>
                  <a:pt x="16543445" y="784714"/>
                  <a:pt x="16464388" y="593473"/>
                  <a:pt x="16031741" y="531349"/>
                </a:cubicBezTo>
                <a:cubicBezTo>
                  <a:pt x="15507760" y="456101"/>
                  <a:pt x="15343401" y="680891"/>
                  <a:pt x="14916575" y="550610"/>
                </a:cubicBezTo>
                <a:cubicBezTo>
                  <a:pt x="14482235" y="418107"/>
                  <a:pt x="14292581" y="70233"/>
                  <a:pt x="13814745" y="8955"/>
                </a:cubicBezTo>
                <a:cubicBezTo>
                  <a:pt x="13371303" y="-47878"/>
                  <a:pt x="12725401" y="208874"/>
                  <a:pt x="12400704" y="355983"/>
                </a:cubicBezTo>
                <a:cubicBezTo>
                  <a:pt x="12281219" y="410063"/>
                  <a:pt x="12148504" y="430172"/>
                  <a:pt x="12018858" y="410169"/>
                </a:cubicBezTo>
                <a:cubicBezTo>
                  <a:pt x="11830369" y="381065"/>
                  <a:pt x="11620077" y="390696"/>
                  <a:pt x="11441748" y="423398"/>
                </a:cubicBezTo>
                <a:cubicBezTo>
                  <a:pt x="11027200" y="499493"/>
                  <a:pt x="10640061" y="807891"/>
                  <a:pt x="10209108" y="828529"/>
                </a:cubicBezTo>
                <a:cubicBezTo>
                  <a:pt x="9590512" y="858056"/>
                  <a:pt x="9106218" y="520976"/>
                  <a:pt x="8466561" y="641098"/>
                </a:cubicBezTo>
                <a:cubicBezTo>
                  <a:pt x="7894321" y="748624"/>
                  <a:pt x="7506230" y="975214"/>
                  <a:pt x="6896101" y="833715"/>
                </a:cubicBezTo>
                <a:cubicBezTo>
                  <a:pt x="6509175" y="743967"/>
                  <a:pt x="6150822" y="670414"/>
                  <a:pt x="5748973" y="757620"/>
                </a:cubicBezTo>
                <a:cubicBezTo>
                  <a:pt x="5390198" y="835514"/>
                  <a:pt x="4984751" y="961455"/>
                  <a:pt x="4593062" y="853188"/>
                </a:cubicBezTo>
                <a:cubicBezTo>
                  <a:pt x="4344882" y="784608"/>
                  <a:pt x="4265825" y="593367"/>
                  <a:pt x="3833178" y="531243"/>
                </a:cubicBezTo>
                <a:cubicBezTo>
                  <a:pt x="3309197" y="455995"/>
                  <a:pt x="3144838" y="680785"/>
                  <a:pt x="2718012" y="550504"/>
                </a:cubicBezTo>
                <a:cubicBezTo>
                  <a:pt x="2283672" y="418001"/>
                  <a:pt x="2094019" y="70127"/>
                  <a:pt x="1616181" y="8849"/>
                </a:cubicBezTo>
                <a:cubicBezTo>
                  <a:pt x="1002136" y="-69891"/>
                  <a:pt x="607907" y="404560"/>
                  <a:pt x="0" y="336721"/>
                </a:cubicBezTo>
                <a:lnTo>
                  <a:pt x="0" y="1230166"/>
                </a:lnTo>
                <a:lnTo>
                  <a:pt x="24396914" y="1230166"/>
                </a:lnTo>
                <a:lnTo>
                  <a:pt x="24396914" y="452715"/>
                </a:lnTo>
                <a:cubicBezTo>
                  <a:pt x="24172866" y="377255"/>
                  <a:pt x="23878118" y="379583"/>
                  <a:pt x="23640100" y="42329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5" name="Freeform: Shape 1674">
            <a:extLst>
              <a:ext uri="{FF2B5EF4-FFF2-40B4-BE49-F238E27FC236}">
                <a16:creationId xmlns:a16="http://schemas.microsoft.com/office/drawing/2014/main" id="{3BD235EB-D86A-F2F5-53D1-FA713467AF22}"/>
              </a:ext>
            </a:extLst>
          </p:cNvPr>
          <p:cNvSpPr/>
          <p:nvPr/>
        </p:nvSpPr>
        <p:spPr>
          <a:xfrm>
            <a:off x="11416958" y="4131374"/>
            <a:ext cx="183494" cy="179581"/>
          </a:xfrm>
          <a:custGeom>
            <a:avLst/>
            <a:gdLst>
              <a:gd name="connsiteX0" fmla="*/ 168581 w 183494"/>
              <a:gd name="connsiteY0" fmla="*/ 141822 h 179581"/>
              <a:gd name="connsiteX1" fmla="*/ 40873 w 183494"/>
              <a:gd name="connsiteY1" fmla="*/ 162282 h 179581"/>
              <a:gd name="connsiteX2" fmla="*/ 16537 w 183494"/>
              <a:gd name="connsiteY2" fmla="*/ 35650 h 179581"/>
              <a:gd name="connsiteX3" fmla="*/ 143169 w 183494"/>
              <a:gd name="connsiteY3" fmla="*/ 16698 h 179581"/>
              <a:gd name="connsiteX4" fmla="*/ 168581 w 183494"/>
              <a:gd name="connsiteY4" fmla="*/ 141822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2"/>
                </a:moveTo>
                <a:cubicBezTo>
                  <a:pt x="141122" y="182633"/>
                  <a:pt x="83945" y="191786"/>
                  <a:pt x="40873" y="162282"/>
                </a:cubicBezTo>
                <a:cubicBezTo>
                  <a:pt x="-2738" y="133423"/>
                  <a:pt x="-12430" y="75168"/>
                  <a:pt x="16537" y="35650"/>
                </a:cubicBezTo>
                <a:cubicBezTo>
                  <a:pt x="45718" y="-3976"/>
                  <a:pt x="101281" y="-10976"/>
                  <a:pt x="143169" y="16698"/>
                </a:cubicBezTo>
                <a:cubicBezTo>
                  <a:pt x="184626" y="45018"/>
                  <a:pt x="195931" y="101012"/>
                  <a:pt x="168581" y="14182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1" name="Freeform: Shape 1690">
            <a:extLst>
              <a:ext uri="{FF2B5EF4-FFF2-40B4-BE49-F238E27FC236}">
                <a16:creationId xmlns:a16="http://schemas.microsoft.com/office/drawing/2014/main" id="{F0874591-1BC7-BEAC-95D3-8118A7EE1F7C}"/>
              </a:ext>
            </a:extLst>
          </p:cNvPr>
          <p:cNvSpPr/>
          <p:nvPr/>
        </p:nvSpPr>
        <p:spPr>
          <a:xfrm>
            <a:off x="8989846" y="5414035"/>
            <a:ext cx="104133" cy="92927"/>
          </a:xfrm>
          <a:custGeom>
            <a:avLst/>
            <a:gdLst>
              <a:gd name="connsiteX0" fmla="*/ 104026 w 104133"/>
              <a:gd name="connsiteY0" fmla="*/ 43394 h 92927"/>
              <a:gd name="connsiteX1" fmla="*/ 53954 w 104133"/>
              <a:gd name="connsiteY1" fmla="*/ 92819 h 92927"/>
              <a:gd name="connsiteX2" fmla="*/ 16158 w 104133"/>
              <a:gd name="connsiteY2" fmla="*/ 81405 h 92927"/>
              <a:gd name="connsiteX3" fmla="*/ 6 w 104133"/>
              <a:gd name="connsiteY3" fmla="*/ 48563 h 92927"/>
              <a:gd name="connsiteX4" fmla="*/ 14436 w 104133"/>
              <a:gd name="connsiteY4" fmla="*/ 15828 h 92927"/>
              <a:gd name="connsiteX5" fmla="*/ 50185 w 104133"/>
              <a:gd name="connsiteY5" fmla="*/ 107 h 92927"/>
              <a:gd name="connsiteX6" fmla="*/ 104133 w 104133"/>
              <a:gd name="connsiteY6" fmla="*/ 43286 h 92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4133" h="92927">
                <a:moveTo>
                  <a:pt x="104026" y="43394"/>
                </a:moveTo>
                <a:cubicBezTo>
                  <a:pt x="105641" y="68914"/>
                  <a:pt x="83243" y="91096"/>
                  <a:pt x="53954" y="92819"/>
                </a:cubicBezTo>
                <a:cubicBezTo>
                  <a:pt x="39310" y="93681"/>
                  <a:pt x="25957" y="89374"/>
                  <a:pt x="16158" y="81405"/>
                </a:cubicBezTo>
                <a:cubicBezTo>
                  <a:pt x="6360" y="73006"/>
                  <a:pt x="329" y="61377"/>
                  <a:pt x="6" y="48563"/>
                </a:cubicBezTo>
                <a:cubicBezTo>
                  <a:pt x="-209" y="35749"/>
                  <a:pt x="5283" y="24227"/>
                  <a:pt x="14436" y="15828"/>
                </a:cubicBezTo>
                <a:cubicBezTo>
                  <a:pt x="23481" y="7106"/>
                  <a:pt x="36079" y="968"/>
                  <a:pt x="50185" y="107"/>
                </a:cubicBezTo>
                <a:cubicBezTo>
                  <a:pt x="78290" y="-1616"/>
                  <a:pt x="102410" y="17766"/>
                  <a:pt x="104133" y="4328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3" name="Freeform: Shape 1722">
            <a:extLst>
              <a:ext uri="{FF2B5EF4-FFF2-40B4-BE49-F238E27FC236}">
                <a16:creationId xmlns:a16="http://schemas.microsoft.com/office/drawing/2014/main" id="{22B3D428-123F-BA06-C509-E991CA53F0B2}"/>
              </a:ext>
            </a:extLst>
          </p:cNvPr>
          <p:cNvSpPr/>
          <p:nvPr/>
        </p:nvSpPr>
        <p:spPr>
          <a:xfrm>
            <a:off x="6820039" y="3647789"/>
            <a:ext cx="510081" cy="509758"/>
          </a:xfrm>
          <a:custGeom>
            <a:avLst/>
            <a:gdLst>
              <a:gd name="connsiteX0" fmla="*/ 502652 w 510081"/>
              <a:gd name="connsiteY0" fmla="*/ 246373 h 509758"/>
              <a:gd name="connsiteX1" fmla="*/ 441813 w 510081"/>
              <a:gd name="connsiteY1" fmla="*/ 246696 h 509758"/>
              <a:gd name="connsiteX2" fmla="*/ 462703 w 510081"/>
              <a:gd name="connsiteY2" fmla="*/ 225590 h 509758"/>
              <a:gd name="connsiteX3" fmla="*/ 462703 w 510081"/>
              <a:gd name="connsiteY3" fmla="*/ 215468 h 509758"/>
              <a:gd name="connsiteX4" fmla="*/ 452581 w 510081"/>
              <a:gd name="connsiteY4" fmla="*/ 215468 h 509758"/>
              <a:gd name="connsiteX5" fmla="*/ 421676 w 510081"/>
              <a:gd name="connsiteY5" fmla="*/ 246696 h 509758"/>
              <a:gd name="connsiteX6" fmla="*/ 375589 w 510081"/>
              <a:gd name="connsiteY6" fmla="*/ 246911 h 509758"/>
              <a:gd name="connsiteX7" fmla="*/ 423183 w 510081"/>
              <a:gd name="connsiteY7" fmla="*/ 198778 h 509758"/>
              <a:gd name="connsiteX8" fmla="*/ 423183 w 510081"/>
              <a:gd name="connsiteY8" fmla="*/ 188656 h 509758"/>
              <a:gd name="connsiteX9" fmla="*/ 413062 w 510081"/>
              <a:gd name="connsiteY9" fmla="*/ 188656 h 509758"/>
              <a:gd name="connsiteX10" fmla="*/ 355345 w 510081"/>
              <a:gd name="connsiteY10" fmla="*/ 247019 h 509758"/>
              <a:gd name="connsiteX11" fmla="*/ 282015 w 510081"/>
              <a:gd name="connsiteY11" fmla="*/ 247449 h 509758"/>
              <a:gd name="connsiteX12" fmla="*/ 307104 w 510081"/>
              <a:gd name="connsiteY12" fmla="*/ 222037 h 509758"/>
              <a:gd name="connsiteX13" fmla="*/ 310658 w 510081"/>
              <a:gd name="connsiteY13" fmla="*/ 208254 h 509758"/>
              <a:gd name="connsiteX14" fmla="*/ 410693 w 510081"/>
              <a:gd name="connsiteY14" fmla="*/ 107142 h 509758"/>
              <a:gd name="connsiteX15" fmla="*/ 410693 w 510081"/>
              <a:gd name="connsiteY15" fmla="*/ 97020 h 509758"/>
              <a:gd name="connsiteX16" fmla="*/ 400571 w 510081"/>
              <a:gd name="connsiteY16" fmla="*/ 97020 h 509758"/>
              <a:gd name="connsiteX17" fmla="*/ 300536 w 510081"/>
              <a:gd name="connsiteY17" fmla="*/ 198132 h 509758"/>
              <a:gd name="connsiteX18" fmla="*/ 286753 w 510081"/>
              <a:gd name="connsiteY18" fmla="*/ 201901 h 509758"/>
              <a:gd name="connsiteX19" fmla="*/ 261663 w 510081"/>
              <a:gd name="connsiteY19" fmla="*/ 227313 h 509758"/>
              <a:gd name="connsiteX20" fmla="*/ 261233 w 510081"/>
              <a:gd name="connsiteY20" fmla="*/ 155598 h 509758"/>
              <a:gd name="connsiteX21" fmla="*/ 319811 w 510081"/>
              <a:gd name="connsiteY21" fmla="*/ 96374 h 509758"/>
              <a:gd name="connsiteX22" fmla="*/ 319811 w 510081"/>
              <a:gd name="connsiteY22" fmla="*/ 86252 h 509758"/>
              <a:gd name="connsiteX23" fmla="*/ 309689 w 510081"/>
              <a:gd name="connsiteY23" fmla="*/ 86252 h 509758"/>
              <a:gd name="connsiteX24" fmla="*/ 261233 w 510081"/>
              <a:gd name="connsiteY24" fmla="*/ 135246 h 509758"/>
              <a:gd name="connsiteX25" fmla="*/ 261017 w 510081"/>
              <a:gd name="connsiteY25" fmla="*/ 89159 h 509758"/>
              <a:gd name="connsiteX26" fmla="*/ 292783 w 510081"/>
              <a:gd name="connsiteY26" fmla="*/ 57070 h 509758"/>
              <a:gd name="connsiteX27" fmla="*/ 292783 w 510081"/>
              <a:gd name="connsiteY27" fmla="*/ 46948 h 509758"/>
              <a:gd name="connsiteX28" fmla="*/ 282661 w 510081"/>
              <a:gd name="connsiteY28" fmla="*/ 46948 h 509758"/>
              <a:gd name="connsiteX29" fmla="*/ 261017 w 510081"/>
              <a:gd name="connsiteY29" fmla="*/ 68808 h 509758"/>
              <a:gd name="connsiteX30" fmla="*/ 260694 w 510081"/>
              <a:gd name="connsiteY30" fmla="*/ 7107 h 509758"/>
              <a:gd name="connsiteX31" fmla="*/ 253480 w 510081"/>
              <a:gd name="connsiteY31" fmla="*/ 0 h 509758"/>
              <a:gd name="connsiteX32" fmla="*/ 246373 w 510081"/>
              <a:gd name="connsiteY32" fmla="*/ 7215 h 509758"/>
              <a:gd name="connsiteX33" fmla="*/ 246696 w 510081"/>
              <a:gd name="connsiteY33" fmla="*/ 68054 h 509758"/>
              <a:gd name="connsiteX34" fmla="*/ 225590 w 510081"/>
              <a:gd name="connsiteY34" fmla="*/ 47271 h 509758"/>
              <a:gd name="connsiteX35" fmla="*/ 215468 w 510081"/>
              <a:gd name="connsiteY35" fmla="*/ 47271 h 509758"/>
              <a:gd name="connsiteX36" fmla="*/ 215468 w 510081"/>
              <a:gd name="connsiteY36" fmla="*/ 57393 h 509758"/>
              <a:gd name="connsiteX37" fmla="*/ 246696 w 510081"/>
              <a:gd name="connsiteY37" fmla="*/ 88298 h 509758"/>
              <a:gd name="connsiteX38" fmla="*/ 246911 w 510081"/>
              <a:gd name="connsiteY38" fmla="*/ 134385 h 509758"/>
              <a:gd name="connsiteX39" fmla="*/ 198778 w 510081"/>
              <a:gd name="connsiteY39" fmla="*/ 86790 h 509758"/>
              <a:gd name="connsiteX40" fmla="*/ 188656 w 510081"/>
              <a:gd name="connsiteY40" fmla="*/ 86790 h 509758"/>
              <a:gd name="connsiteX41" fmla="*/ 188656 w 510081"/>
              <a:gd name="connsiteY41" fmla="*/ 96912 h 509758"/>
              <a:gd name="connsiteX42" fmla="*/ 247019 w 510081"/>
              <a:gd name="connsiteY42" fmla="*/ 154629 h 509758"/>
              <a:gd name="connsiteX43" fmla="*/ 247450 w 510081"/>
              <a:gd name="connsiteY43" fmla="*/ 227206 h 509758"/>
              <a:gd name="connsiteX44" fmla="*/ 222037 w 510081"/>
              <a:gd name="connsiteY44" fmla="*/ 202116 h 509758"/>
              <a:gd name="connsiteX45" fmla="*/ 208146 w 510081"/>
              <a:gd name="connsiteY45" fmla="*/ 198563 h 509758"/>
              <a:gd name="connsiteX46" fmla="*/ 107034 w 510081"/>
              <a:gd name="connsiteY46" fmla="*/ 98527 h 509758"/>
              <a:gd name="connsiteX47" fmla="*/ 96912 w 510081"/>
              <a:gd name="connsiteY47" fmla="*/ 98527 h 509758"/>
              <a:gd name="connsiteX48" fmla="*/ 96912 w 510081"/>
              <a:gd name="connsiteY48" fmla="*/ 108649 h 509758"/>
              <a:gd name="connsiteX49" fmla="*/ 198024 w 510081"/>
              <a:gd name="connsiteY49" fmla="*/ 208684 h 509758"/>
              <a:gd name="connsiteX50" fmla="*/ 201793 w 510081"/>
              <a:gd name="connsiteY50" fmla="*/ 222468 h 509758"/>
              <a:gd name="connsiteX51" fmla="*/ 227206 w 510081"/>
              <a:gd name="connsiteY51" fmla="*/ 247557 h 509758"/>
              <a:gd name="connsiteX52" fmla="*/ 153444 w 510081"/>
              <a:gd name="connsiteY52" fmla="*/ 247988 h 509758"/>
              <a:gd name="connsiteX53" fmla="*/ 95082 w 510081"/>
              <a:gd name="connsiteY53" fmla="*/ 190271 h 509758"/>
              <a:gd name="connsiteX54" fmla="*/ 84960 w 510081"/>
              <a:gd name="connsiteY54" fmla="*/ 190271 h 509758"/>
              <a:gd name="connsiteX55" fmla="*/ 84960 w 510081"/>
              <a:gd name="connsiteY55" fmla="*/ 200393 h 509758"/>
              <a:gd name="connsiteX56" fmla="*/ 133093 w 510081"/>
              <a:gd name="connsiteY56" fmla="*/ 248096 h 509758"/>
              <a:gd name="connsiteX57" fmla="*/ 87006 w 510081"/>
              <a:gd name="connsiteY57" fmla="*/ 248311 h 509758"/>
              <a:gd name="connsiteX58" fmla="*/ 55778 w 510081"/>
              <a:gd name="connsiteY58" fmla="*/ 217407 h 509758"/>
              <a:gd name="connsiteX59" fmla="*/ 45656 w 510081"/>
              <a:gd name="connsiteY59" fmla="*/ 217407 h 509758"/>
              <a:gd name="connsiteX60" fmla="*/ 45656 w 510081"/>
              <a:gd name="connsiteY60" fmla="*/ 227529 h 509758"/>
              <a:gd name="connsiteX61" fmla="*/ 66762 w 510081"/>
              <a:gd name="connsiteY61" fmla="*/ 248419 h 509758"/>
              <a:gd name="connsiteX62" fmla="*/ 7107 w 510081"/>
              <a:gd name="connsiteY62" fmla="*/ 248742 h 509758"/>
              <a:gd name="connsiteX63" fmla="*/ 0 w 510081"/>
              <a:gd name="connsiteY63" fmla="*/ 255956 h 509758"/>
              <a:gd name="connsiteX64" fmla="*/ 7215 w 510081"/>
              <a:gd name="connsiteY64" fmla="*/ 263063 h 509758"/>
              <a:gd name="connsiteX65" fmla="*/ 67624 w 510081"/>
              <a:gd name="connsiteY65" fmla="*/ 262740 h 509758"/>
              <a:gd name="connsiteX66" fmla="*/ 45980 w 510081"/>
              <a:gd name="connsiteY66" fmla="*/ 284599 h 509758"/>
              <a:gd name="connsiteX67" fmla="*/ 45980 w 510081"/>
              <a:gd name="connsiteY67" fmla="*/ 294721 h 509758"/>
              <a:gd name="connsiteX68" fmla="*/ 51040 w 510081"/>
              <a:gd name="connsiteY68" fmla="*/ 296767 h 509758"/>
              <a:gd name="connsiteX69" fmla="*/ 56102 w 510081"/>
              <a:gd name="connsiteY69" fmla="*/ 294613 h 509758"/>
              <a:gd name="connsiteX70" fmla="*/ 87868 w 510081"/>
              <a:gd name="connsiteY70" fmla="*/ 262525 h 509758"/>
              <a:gd name="connsiteX71" fmla="*/ 133954 w 510081"/>
              <a:gd name="connsiteY71" fmla="*/ 262309 h 509758"/>
              <a:gd name="connsiteX72" fmla="*/ 85498 w 510081"/>
              <a:gd name="connsiteY72" fmla="*/ 311304 h 509758"/>
              <a:gd name="connsiteX73" fmla="*/ 85498 w 510081"/>
              <a:gd name="connsiteY73" fmla="*/ 321426 h 509758"/>
              <a:gd name="connsiteX74" fmla="*/ 90560 w 510081"/>
              <a:gd name="connsiteY74" fmla="*/ 323472 h 509758"/>
              <a:gd name="connsiteX75" fmla="*/ 95620 w 510081"/>
              <a:gd name="connsiteY75" fmla="*/ 321318 h 509758"/>
              <a:gd name="connsiteX76" fmla="*/ 154198 w 510081"/>
              <a:gd name="connsiteY76" fmla="*/ 262094 h 509758"/>
              <a:gd name="connsiteX77" fmla="*/ 227206 w 510081"/>
              <a:gd name="connsiteY77" fmla="*/ 261663 h 509758"/>
              <a:gd name="connsiteX78" fmla="*/ 201578 w 510081"/>
              <a:gd name="connsiteY78" fmla="*/ 287614 h 509758"/>
              <a:gd name="connsiteX79" fmla="*/ 198024 w 510081"/>
              <a:gd name="connsiteY79" fmla="*/ 301505 h 509758"/>
              <a:gd name="connsiteX80" fmla="*/ 98097 w 510081"/>
              <a:gd name="connsiteY80" fmla="*/ 402617 h 509758"/>
              <a:gd name="connsiteX81" fmla="*/ 98097 w 510081"/>
              <a:gd name="connsiteY81" fmla="*/ 412738 h 509758"/>
              <a:gd name="connsiteX82" fmla="*/ 103158 w 510081"/>
              <a:gd name="connsiteY82" fmla="*/ 414784 h 509758"/>
              <a:gd name="connsiteX83" fmla="*/ 108219 w 510081"/>
              <a:gd name="connsiteY83" fmla="*/ 412631 h 509758"/>
              <a:gd name="connsiteX84" fmla="*/ 208254 w 510081"/>
              <a:gd name="connsiteY84" fmla="*/ 311519 h 509758"/>
              <a:gd name="connsiteX85" fmla="*/ 211915 w 510081"/>
              <a:gd name="connsiteY85" fmla="*/ 312058 h 509758"/>
              <a:gd name="connsiteX86" fmla="*/ 222037 w 510081"/>
              <a:gd name="connsiteY86" fmla="*/ 307858 h 509758"/>
              <a:gd name="connsiteX87" fmla="*/ 247665 w 510081"/>
              <a:gd name="connsiteY87" fmla="*/ 281907 h 509758"/>
              <a:gd name="connsiteX88" fmla="*/ 248096 w 510081"/>
              <a:gd name="connsiteY88" fmla="*/ 356529 h 509758"/>
              <a:gd name="connsiteX89" fmla="*/ 190379 w 510081"/>
              <a:gd name="connsiteY89" fmla="*/ 414892 h 509758"/>
              <a:gd name="connsiteX90" fmla="*/ 190379 w 510081"/>
              <a:gd name="connsiteY90" fmla="*/ 425014 h 509758"/>
              <a:gd name="connsiteX91" fmla="*/ 195440 w 510081"/>
              <a:gd name="connsiteY91" fmla="*/ 427060 h 509758"/>
              <a:gd name="connsiteX92" fmla="*/ 200501 w 510081"/>
              <a:gd name="connsiteY92" fmla="*/ 424906 h 509758"/>
              <a:gd name="connsiteX93" fmla="*/ 248096 w 510081"/>
              <a:gd name="connsiteY93" fmla="*/ 376773 h 509758"/>
              <a:gd name="connsiteX94" fmla="*/ 248311 w 510081"/>
              <a:gd name="connsiteY94" fmla="*/ 422860 h 509758"/>
              <a:gd name="connsiteX95" fmla="*/ 217407 w 510081"/>
              <a:gd name="connsiteY95" fmla="*/ 454088 h 509758"/>
              <a:gd name="connsiteX96" fmla="*/ 217407 w 510081"/>
              <a:gd name="connsiteY96" fmla="*/ 464210 h 509758"/>
              <a:gd name="connsiteX97" fmla="*/ 227529 w 510081"/>
              <a:gd name="connsiteY97" fmla="*/ 464210 h 509758"/>
              <a:gd name="connsiteX98" fmla="*/ 248311 w 510081"/>
              <a:gd name="connsiteY98" fmla="*/ 443104 h 509758"/>
              <a:gd name="connsiteX99" fmla="*/ 248634 w 510081"/>
              <a:gd name="connsiteY99" fmla="*/ 502652 h 509758"/>
              <a:gd name="connsiteX100" fmla="*/ 255849 w 510081"/>
              <a:gd name="connsiteY100" fmla="*/ 509759 h 509758"/>
              <a:gd name="connsiteX101" fmla="*/ 262956 w 510081"/>
              <a:gd name="connsiteY101" fmla="*/ 502544 h 509758"/>
              <a:gd name="connsiteX102" fmla="*/ 262632 w 510081"/>
              <a:gd name="connsiteY102" fmla="*/ 442135 h 509758"/>
              <a:gd name="connsiteX103" fmla="*/ 284492 w 510081"/>
              <a:gd name="connsiteY103" fmla="*/ 463779 h 509758"/>
              <a:gd name="connsiteX104" fmla="*/ 289553 w 510081"/>
              <a:gd name="connsiteY104" fmla="*/ 465825 h 509758"/>
              <a:gd name="connsiteX105" fmla="*/ 294613 w 510081"/>
              <a:gd name="connsiteY105" fmla="*/ 463671 h 509758"/>
              <a:gd name="connsiteX106" fmla="*/ 294613 w 510081"/>
              <a:gd name="connsiteY106" fmla="*/ 453549 h 509758"/>
              <a:gd name="connsiteX107" fmla="*/ 262525 w 510081"/>
              <a:gd name="connsiteY107" fmla="*/ 421784 h 509758"/>
              <a:gd name="connsiteX108" fmla="*/ 262309 w 510081"/>
              <a:gd name="connsiteY108" fmla="*/ 375696 h 509758"/>
              <a:gd name="connsiteX109" fmla="*/ 311304 w 510081"/>
              <a:gd name="connsiteY109" fmla="*/ 424153 h 509758"/>
              <a:gd name="connsiteX110" fmla="*/ 321426 w 510081"/>
              <a:gd name="connsiteY110" fmla="*/ 424153 h 509758"/>
              <a:gd name="connsiteX111" fmla="*/ 321426 w 510081"/>
              <a:gd name="connsiteY111" fmla="*/ 414031 h 509758"/>
              <a:gd name="connsiteX112" fmla="*/ 262202 w 510081"/>
              <a:gd name="connsiteY112" fmla="*/ 355453 h 509758"/>
              <a:gd name="connsiteX113" fmla="*/ 261771 w 510081"/>
              <a:gd name="connsiteY113" fmla="*/ 281692 h 509758"/>
              <a:gd name="connsiteX114" fmla="*/ 287722 w 510081"/>
              <a:gd name="connsiteY114" fmla="*/ 307320 h 509758"/>
              <a:gd name="connsiteX115" fmla="*/ 297844 w 510081"/>
              <a:gd name="connsiteY115" fmla="*/ 311412 h 509758"/>
              <a:gd name="connsiteX116" fmla="*/ 301505 w 510081"/>
              <a:gd name="connsiteY116" fmla="*/ 310873 h 509758"/>
              <a:gd name="connsiteX117" fmla="*/ 402617 w 510081"/>
              <a:gd name="connsiteY117" fmla="*/ 410908 h 509758"/>
              <a:gd name="connsiteX118" fmla="*/ 407678 w 510081"/>
              <a:gd name="connsiteY118" fmla="*/ 412954 h 509758"/>
              <a:gd name="connsiteX119" fmla="*/ 412739 w 510081"/>
              <a:gd name="connsiteY119" fmla="*/ 410800 h 509758"/>
              <a:gd name="connsiteX120" fmla="*/ 412739 w 510081"/>
              <a:gd name="connsiteY120" fmla="*/ 400678 h 509758"/>
              <a:gd name="connsiteX121" fmla="*/ 311627 w 510081"/>
              <a:gd name="connsiteY121" fmla="*/ 300644 h 509758"/>
              <a:gd name="connsiteX122" fmla="*/ 307858 w 510081"/>
              <a:gd name="connsiteY122" fmla="*/ 286860 h 509758"/>
              <a:gd name="connsiteX123" fmla="*/ 281907 w 510081"/>
              <a:gd name="connsiteY123" fmla="*/ 261233 h 509758"/>
              <a:gd name="connsiteX124" fmla="*/ 354484 w 510081"/>
              <a:gd name="connsiteY124" fmla="*/ 260802 h 509758"/>
              <a:gd name="connsiteX125" fmla="*/ 413708 w 510081"/>
              <a:gd name="connsiteY125" fmla="*/ 319380 h 509758"/>
              <a:gd name="connsiteX126" fmla="*/ 418769 w 510081"/>
              <a:gd name="connsiteY126" fmla="*/ 321426 h 509758"/>
              <a:gd name="connsiteX127" fmla="*/ 423830 w 510081"/>
              <a:gd name="connsiteY127" fmla="*/ 319272 h 509758"/>
              <a:gd name="connsiteX128" fmla="*/ 423830 w 510081"/>
              <a:gd name="connsiteY128" fmla="*/ 309150 h 509758"/>
              <a:gd name="connsiteX129" fmla="*/ 374835 w 510081"/>
              <a:gd name="connsiteY129" fmla="*/ 260694 h 509758"/>
              <a:gd name="connsiteX130" fmla="*/ 420923 w 510081"/>
              <a:gd name="connsiteY130" fmla="*/ 260479 h 509758"/>
              <a:gd name="connsiteX131" fmla="*/ 453011 w 510081"/>
              <a:gd name="connsiteY131" fmla="*/ 292244 h 509758"/>
              <a:gd name="connsiteX132" fmla="*/ 458072 w 510081"/>
              <a:gd name="connsiteY132" fmla="*/ 294290 h 509758"/>
              <a:gd name="connsiteX133" fmla="*/ 463133 w 510081"/>
              <a:gd name="connsiteY133" fmla="*/ 292137 h 509758"/>
              <a:gd name="connsiteX134" fmla="*/ 463133 w 510081"/>
              <a:gd name="connsiteY134" fmla="*/ 282015 h 509758"/>
              <a:gd name="connsiteX135" fmla="*/ 441274 w 510081"/>
              <a:gd name="connsiteY135" fmla="*/ 260371 h 509758"/>
              <a:gd name="connsiteX136" fmla="*/ 502975 w 510081"/>
              <a:gd name="connsiteY136" fmla="*/ 260048 h 509758"/>
              <a:gd name="connsiteX137" fmla="*/ 510082 w 510081"/>
              <a:gd name="connsiteY137" fmla="*/ 252833 h 509758"/>
              <a:gd name="connsiteX138" fmla="*/ 502867 w 510081"/>
              <a:gd name="connsiteY138" fmla="*/ 245727 h 50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10081" h="509758">
                <a:moveTo>
                  <a:pt x="502652" y="246373"/>
                </a:moveTo>
                <a:lnTo>
                  <a:pt x="441813" y="246696"/>
                </a:lnTo>
                <a:lnTo>
                  <a:pt x="462703" y="225590"/>
                </a:lnTo>
                <a:cubicBezTo>
                  <a:pt x="465502" y="222791"/>
                  <a:pt x="465502" y="218268"/>
                  <a:pt x="462703" y="215468"/>
                </a:cubicBezTo>
                <a:cubicBezTo>
                  <a:pt x="459903" y="212669"/>
                  <a:pt x="455380" y="212669"/>
                  <a:pt x="452581" y="215468"/>
                </a:cubicBezTo>
                <a:lnTo>
                  <a:pt x="421676" y="246696"/>
                </a:lnTo>
                <a:lnTo>
                  <a:pt x="375589" y="246911"/>
                </a:lnTo>
                <a:lnTo>
                  <a:pt x="423183" y="198778"/>
                </a:lnTo>
                <a:cubicBezTo>
                  <a:pt x="425983" y="195978"/>
                  <a:pt x="425983" y="191456"/>
                  <a:pt x="423183" y="188656"/>
                </a:cubicBezTo>
                <a:cubicBezTo>
                  <a:pt x="420384" y="185856"/>
                  <a:pt x="415861" y="185856"/>
                  <a:pt x="413062" y="188656"/>
                </a:cubicBezTo>
                <a:lnTo>
                  <a:pt x="355345" y="247019"/>
                </a:lnTo>
                <a:lnTo>
                  <a:pt x="282015" y="247449"/>
                </a:lnTo>
                <a:lnTo>
                  <a:pt x="307104" y="222037"/>
                </a:lnTo>
                <a:cubicBezTo>
                  <a:pt x="310765" y="218268"/>
                  <a:pt x="311950" y="212992"/>
                  <a:pt x="310658" y="208254"/>
                </a:cubicBezTo>
                <a:lnTo>
                  <a:pt x="410693" y="107142"/>
                </a:lnTo>
                <a:cubicBezTo>
                  <a:pt x="413493" y="104342"/>
                  <a:pt x="413493" y="99820"/>
                  <a:pt x="410693" y="97020"/>
                </a:cubicBezTo>
                <a:cubicBezTo>
                  <a:pt x="407893" y="94220"/>
                  <a:pt x="403371" y="94220"/>
                  <a:pt x="400571" y="97020"/>
                </a:cubicBezTo>
                <a:lnTo>
                  <a:pt x="300536" y="198132"/>
                </a:lnTo>
                <a:cubicBezTo>
                  <a:pt x="295798" y="196840"/>
                  <a:pt x="290522" y="198132"/>
                  <a:pt x="286753" y="201901"/>
                </a:cubicBezTo>
                <a:lnTo>
                  <a:pt x="261663" y="227313"/>
                </a:lnTo>
                <a:lnTo>
                  <a:pt x="261233" y="155598"/>
                </a:lnTo>
                <a:lnTo>
                  <a:pt x="319811" y="96374"/>
                </a:lnTo>
                <a:cubicBezTo>
                  <a:pt x="322610" y="93574"/>
                  <a:pt x="322610" y="89052"/>
                  <a:pt x="319811" y="86252"/>
                </a:cubicBezTo>
                <a:cubicBezTo>
                  <a:pt x="317011" y="83452"/>
                  <a:pt x="312488" y="83452"/>
                  <a:pt x="309689" y="86252"/>
                </a:cubicBezTo>
                <a:lnTo>
                  <a:pt x="261233" y="135246"/>
                </a:lnTo>
                <a:lnTo>
                  <a:pt x="261017" y="89159"/>
                </a:lnTo>
                <a:lnTo>
                  <a:pt x="292783" y="57070"/>
                </a:lnTo>
                <a:cubicBezTo>
                  <a:pt x="295583" y="54271"/>
                  <a:pt x="295583" y="49748"/>
                  <a:pt x="292783" y="46948"/>
                </a:cubicBezTo>
                <a:cubicBezTo>
                  <a:pt x="289983" y="44149"/>
                  <a:pt x="285461" y="44149"/>
                  <a:pt x="282661" y="46948"/>
                </a:cubicBezTo>
                <a:lnTo>
                  <a:pt x="261017" y="68808"/>
                </a:lnTo>
                <a:lnTo>
                  <a:pt x="260694" y="7107"/>
                </a:lnTo>
                <a:cubicBezTo>
                  <a:pt x="260694" y="3123"/>
                  <a:pt x="257464" y="0"/>
                  <a:pt x="253480" y="0"/>
                </a:cubicBezTo>
                <a:cubicBezTo>
                  <a:pt x="249496" y="0"/>
                  <a:pt x="246373" y="3230"/>
                  <a:pt x="246373" y="7215"/>
                </a:cubicBezTo>
                <a:lnTo>
                  <a:pt x="246696" y="68054"/>
                </a:lnTo>
                <a:lnTo>
                  <a:pt x="225590" y="47271"/>
                </a:lnTo>
                <a:cubicBezTo>
                  <a:pt x="222791" y="44472"/>
                  <a:pt x="218268" y="44472"/>
                  <a:pt x="215468" y="47271"/>
                </a:cubicBezTo>
                <a:cubicBezTo>
                  <a:pt x="212669" y="50071"/>
                  <a:pt x="212669" y="54594"/>
                  <a:pt x="215468" y="57393"/>
                </a:cubicBezTo>
                <a:lnTo>
                  <a:pt x="246696" y="88298"/>
                </a:lnTo>
                <a:lnTo>
                  <a:pt x="246911" y="134385"/>
                </a:lnTo>
                <a:lnTo>
                  <a:pt x="198778" y="86790"/>
                </a:lnTo>
                <a:cubicBezTo>
                  <a:pt x="195978" y="83991"/>
                  <a:pt x="191456" y="83991"/>
                  <a:pt x="188656" y="86790"/>
                </a:cubicBezTo>
                <a:cubicBezTo>
                  <a:pt x="185856" y="89590"/>
                  <a:pt x="185856" y="94112"/>
                  <a:pt x="188656" y="96912"/>
                </a:cubicBezTo>
                <a:lnTo>
                  <a:pt x="247019" y="154629"/>
                </a:lnTo>
                <a:lnTo>
                  <a:pt x="247450" y="227206"/>
                </a:lnTo>
                <a:lnTo>
                  <a:pt x="222037" y="202116"/>
                </a:lnTo>
                <a:cubicBezTo>
                  <a:pt x="218268" y="198347"/>
                  <a:pt x="212992" y="197270"/>
                  <a:pt x="208146" y="198563"/>
                </a:cubicBezTo>
                <a:lnTo>
                  <a:pt x="107034" y="98527"/>
                </a:lnTo>
                <a:cubicBezTo>
                  <a:pt x="104234" y="95728"/>
                  <a:pt x="99712" y="95728"/>
                  <a:pt x="96912" y="98527"/>
                </a:cubicBezTo>
                <a:cubicBezTo>
                  <a:pt x="94112" y="101327"/>
                  <a:pt x="94112" y="105850"/>
                  <a:pt x="96912" y="108649"/>
                </a:cubicBezTo>
                <a:lnTo>
                  <a:pt x="198024" y="208684"/>
                </a:lnTo>
                <a:cubicBezTo>
                  <a:pt x="196840" y="213422"/>
                  <a:pt x="198024" y="218699"/>
                  <a:pt x="201793" y="222468"/>
                </a:cubicBezTo>
                <a:lnTo>
                  <a:pt x="227206" y="247557"/>
                </a:lnTo>
                <a:lnTo>
                  <a:pt x="153444" y="247988"/>
                </a:lnTo>
                <a:lnTo>
                  <a:pt x="95082" y="190271"/>
                </a:lnTo>
                <a:cubicBezTo>
                  <a:pt x="92282" y="187471"/>
                  <a:pt x="87760" y="187471"/>
                  <a:pt x="84960" y="190271"/>
                </a:cubicBezTo>
                <a:cubicBezTo>
                  <a:pt x="82160" y="193071"/>
                  <a:pt x="82160" y="197593"/>
                  <a:pt x="84960" y="200393"/>
                </a:cubicBezTo>
                <a:lnTo>
                  <a:pt x="133093" y="248096"/>
                </a:lnTo>
                <a:lnTo>
                  <a:pt x="87006" y="248311"/>
                </a:lnTo>
                <a:lnTo>
                  <a:pt x="55778" y="217407"/>
                </a:lnTo>
                <a:cubicBezTo>
                  <a:pt x="52979" y="214607"/>
                  <a:pt x="48456" y="214607"/>
                  <a:pt x="45656" y="217407"/>
                </a:cubicBezTo>
                <a:cubicBezTo>
                  <a:pt x="42857" y="220206"/>
                  <a:pt x="42857" y="224729"/>
                  <a:pt x="45656" y="227529"/>
                </a:cubicBezTo>
                <a:lnTo>
                  <a:pt x="66762" y="248419"/>
                </a:lnTo>
                <a:lnTo>
                  <a:pt x="7107" y="248742"/>
                </a:lnTo>
                <a:cubicBezTo>
                  <a:pt x="3123" y="248742"/>
                  <a:pt x="0" y="251972"/>
                  <a:pt x="0" y="255956"/>
                </a:cubicBezTo>
                <a:cubicBezTo>
                  <a:pt x="0" y="259940"/>
                  <a:pt x="3230" y="263063"/>
                  <a:pt x="7215" y="263063"/>
                </a:cubicBezTo>
                <a:lnTo>
                  <a:pt x="67624" y="262740"/>
                </a:lnTo>
                <a:lnTo>
                  <a:pt x="45980" y="284599"/>
                </a:lnTo>
                <a:cubicBezTo>
                  <a:pt x="43180" y="287399"/>
                  <a:pt x="43180" y="291921"/>
                  <a:pt x="45980" y="294721"/>
                </a:cubicBezTo>
                <a:cubicBezTo>
                  <a:pt x="47380" y="296121"/>
                  <a:pt x="49210" y="296767"/>
                  <a:pt x="51040" y="296767"/>
                </a:cubicBezTo>
                <a:cubicBezTo>
                  <a:pt x="52871" y="296767"/>
                  <a:pt x="54702" y="296013"/>
                  <a:pt x="56102" y="294613"/>
                </a:cubicBezTo>
                <a:lnTo>
                  <a:pt x="87868" y="262525"/>
                </a:lnTo>
                <a:lnTo>
                  <a:pt x="133954" y="262309"/>
                </a:lnTo>
                <a:lnTo>
                  <a:pt x="85498" y="311304"/>
                </a:lnTo>
                <a:cubicBezTo>
                  <a:pt x="82698" y="314104"/>
                  <a:pt x="82698" y="318626"/>
                  <a:pt x="85498" y="321426"/>
                </a:cubicBezTo>
                <a:cubicBezTo>
                  <a:pt x="86898" y="322826"/>
                  <a:pt x="88728" y="323472"/>
                  <a:pt x="90560" y="323472"/>
                </a:cubicBezTo>
                <a:cubicBezTo>
                  <a:pt x="92390" y="323472"/>
                  <a:pt x="94220" y="322718"/>
                  <a:pt x="95620" y="321318"/>
                </a:cubicBezTo>
                <a:lnTo>
                  <a:pt x="154198" y="262094"/>
                </a:lnTo>
                <a:lnTo>
                  <a:pt x="227206" y="261663"/>
                </a:lnTo>
                <a:lnTo>
                  <a:pt x="201578" y="287614"/>
                </a:lnTo>
                <a:cubicBezTo>
                  <a:pt x="197809" y="291383"/>
                  <a:pt x="196732" y="296659"/>
                  <a:pt x="198024" y="301505"/>
                </a:cubicBezTo>
                <a:lnTo>
                  <a:pt x="98097" y="402617"/>
                </a:lnTo>
                <a:cubicBezTo>
                  <a:pt x="95297" y="405416"/>
                  <a:pt x="95297" y="409939"/>
                  <a:pt x="98097" y="412738"/>
                </a:cubicBezTo>
                <a:cubicBezTo>
                  <a:pt x="99497" y="414138"/>
                  <a:pt x="101328" y="414784"/>
                  <a:pt x="103158" y="414784"/>
                </a:cubicBezTo>
                <a:cubicBezTo>
                  <a:pt x="104988" y="414784"/>
                  <a:pt x="106819" y="414031"/>
                  <a:pt x="108219" y="412631"/>
                </a:cubicBezTo>
                <a:lnTo>
                  <a:pt x="208254" y="311519"/>
                </a:lnTo>
                <a:cubicBezTo>
                  <a:pt x="209438" y="311842"/>
                  <a:pt x="210623" y="312058"/>
                  <a:pt x="211915" y="312058"/>
                </a:cubicBezTo>
                <a:cubicBezTo>
                  <a:pt x="215576" y="312058"/>
                  <a:pt x="219237" y="310658"/>
                  <a:pt x="222037" y="307858"/>
                </a:cubicBezTo>
                <a:lnTo>
                  <a:pt x="247665" y="281907"/>
                </a:lnTo>
                <a:lnTo>
                  <a:pt x="248096" y="356529"/>
                </a:lnTo>
                <a:lnTo>
                  <a:pt x="190379" y="414892"/>
                </a:lnTo>
                <a:cubicBezTo>
                  <a:pt x="187580" y="417692"/>
                  <a:pt x="187580" y="422214"/>
                  <a:pt x="190379" y="425014"/>
                </a:cubicBezTo>
                <a:cubicBezTo>
                  <a:pt x="191779" y="426414"/>
                  <a:pt x="193610" y="427060"/>
                  <a:pt x="195440" y="427060"/>
                </a:cubicBezTo>
                <a:cubicBezTo>
                  <a:pt x="197270" y="427060"/>
                  <a:pt x="199101" y="426306"/>
                  <a:pt x="200501" y="424906"/>
                </a:cubicBezTo>
                <a:lnTo>
                  <a:pt x="248096" y="376773"/>
                </a:lnTo>
                <a:lnTo>
                  <a:pt x="248311" y="422860"/>
                </a:lnTo>
                <a:lnTo>
                  <a:pt x="217407" y="454088"/>
                </a:lnTo>
                <a:cubicBezTo>
                  <a:pt x="214607" y="456887"/>
                  <a:pt x="214607" y="461410"/>
                  <a:pt x="217407" y="464210"/>
                </a:cubicBezTo>
                <a:cubicBezTo>
                  <a:pt x="220206" y="467009"/>
                  <a:pt x="224729" y="467009"/>
                  <a:pt x="227529" y="464210"/>
                </a:cubicBezTo>
                <a:lnTo>
                  <a:pt x="248311" y="443104"/>
                </a:lnTo>
                <a:lnTo>
                  <a:pt x="248634" y="502652"/>
                </a:lnTo>
                <a:cubicBezTo>
                  <a:pt x="248634" y="506636"/>
                  <a:pt x="251864" y="509759"/>
                  <a:pt x="255849" y="509759"/>
                </a:cubicBezTo>
                <a:cubicBezTo>
                  <a:pt x="259833" y="509759"/>
                  <a:pt x="262956" y="506528"/>
                  <a:pt x="262956" y="502544"/>
                </a:cubicBezTo>
                <a:lnTo>
                  <a:pt x="262632" y="442135"/>
                </a:lnTo>
                <a:lnTo>
                  <a:pt x="284492" y="463779"/>
                </a:lnTo>
                <a:cubicBezTo>
                  <a:pt x="285891" y="465179"/>
                  <a:pt x="287722" y="465825"/>
                  <a:pt x="289553" y="465825"/>
                </a:cubicBezTo>
                <a:cubicBezTo>
                  <a:pt x="291383" y="465825"/>
                  <a:pt x="293214" y="465071"/>
                  <a:pt x="294613" y="463671"/>
                </a:cubicBezTo>
                <a:cubicBezTo>
                  <a:pt x="297413" y="460872"/>
                  <a:pt x="297413" y="456349"/>
                  <a:pt x="294613" y="453549"/>
                </a:cubicBezTo>
                <a:lnTo>
                  <a:pt x="262525" y="421784"/>
                </a:lnTo>
                <a:lnTo>
                  <a:pt x="262309" y="375696"/>
                </a:lnTo>
                <a:lnTo>
                  <a:pt x="311304" y="424153"/>
                </a:lnTo>
                <a:cubicBezTo>
                  <a:pt x="314104" y="426952"/>
                  <a:pt x="318626" y="426952"/>
                  <a:pt x="321426" y="424153"/>
                </a:cubicBezTo>
                <a:cubicBezTo>
                  <a:pt x="324225" y="421353"/>
                  <a:pt x="324225" y="416830"/>
                  <a:pt x="321426" y="414031"/>
                </a:cubicBezTo>
                <a:lnTo>
                  <a:pt x="262202" y="355453"/>
                </a:lnTo>
                <a:lnTo>
                  <a:pt x="261771" y="281692"/>
                </a:lnTo>
                <a:lnTo>
                  <a:pt x="287722" y="307320"/>
                </a:lnTo>
                <a:cubicBezTo>
                  <a:pt x="290522" y="310119"/>
                  <a:pt x="294183" y="311519"/>
                  <a:pt x="297844" y="311412"/>
                </a:cubicBezTo>
                <a:cubicBezTo>
                  <a:pt x="299028" y="311412"/>
                  <a:pt x="300321" y="311196"/>
                  <a:pt x="301505" y="310873"/>
                </a:cubicBezTo>
                <a:lnTo>
                  <a:pt x="402617" y="410908"/>
                </a:lnTo>
                <a:cubicBezTo>
                  <a:pt x="404017" y="412308"/>
                  <a:pt x="405847" y="412954"/>
                  <a:pt x="407678" y="412954"/>
                </a:cubicBezTo>
                <a:cubicBezTo>
                  <a:pt x="409509" y="412954"/>
                  <a:pt x="411339" y="412200"/>
                  <a:pt x="412739" y="410800"/>
                </a:cubicBezTo>
                <a:cubicBezTo>
                  <a:pt x="415539" y="408001"/>
                  <a:pt x="415539" y="403478"/>
                  <a:pt x="412739" y="400678"/>
                </a:cubicBezTo>
                <a:lnTo>
                  <a:pt x="311627" y="300644"/>
                </a:lnTo>
                <a:cubicBezTo>
                  <a:pt x="312919" y="295906"/>
                  <a:pt x="311627" y="290522"/>
                  <a:pt x="307858" y="286860"/>
                </a:cubicBezTo>
                <a:lnTo>
                  <a:pt x="281907" y="261233"/>
                </a:lnTo>
                <a:lnTo>
                  <a:pt x="354484" y="260802"/>
                </a:lnTo>
                <a:lnTo>
                  <a:pt x="413708" y="319380"/>
                </a:lnTo>
                <a:cubicBezTo>
                  <a:pt x="415107" y="320780"/>
                  <a:pt x="416939" y="321426"/>
                  <a:pt x="418769" y="321426"/>
                </a:cubicBezTo>
                <a:cubicBezTo>
                  <a:pt x="420599" y="321426"/>
                  <a:pt x="422430" y="320672"/>
                  <a:pt x="423830" y="319272"/>
                </a:cubicBezTo>
                <a:cubicBezTo>
                  <a:pt x="426629" y="316472"/>
                  <a:pt x="426629" y="311950"/>
                  <a:pt x="423830" y="309150"/>
                </a:cubicBezTo>
                <a:lnTo>
                  <a:pt x="374835" y="260694"/>
                </a:lnTo>
                <a:lnTo>
                  <a:pt x="420923" y="260479"/>
                </a:lnTo>
                <a:lnTo>
                  <a:pt x="453011" y="292244"/>
                </a:lnTo>
                <a:cubicBezTo>
                  <a:pt x="454411" y="293644"/>
                  <a:pt x="456241" y="294290"/>
                  <a:pt x="458072" y="294290"/>
                </a:cubicBezTo>
                <a:cubicBezTo>
                  <a:pt x="459903" y="294290"/>
                  <a:pt x="461733" y="293537"/>
                  <a:pt x="463133" y="292137"/>
                </a:cubicBezTo>
                <a:cubicBezTo>
                  <a:pt x="465933" y="289337"/>
                  <a:pt x="465933" y="284815"/>
                  <a:pt x="463133" y="282015"/>
                </a:cubicBezTo>
                <a:lnTo>
                  <a:pt x="441274" y="260371"/>
                </a:lnTo>
                <a:lnTo>
                  <a:pt x="502975" y="260048"/>
                </a:lnTo>
                <a:cubicBezTo>
                  <a:pt x="506959" y="260048"/>
                  <a:pt x="510082" y="256818"/>
                  <a:pt x="510082" y="252833"/>
                </a:cubicBezTo>
                <a:cubicBezTo>
                  <a:pt x="510082" y="248849"/>
                  <a:pt x="506851" y="245727"/>
                  <a:pt x="502867" y="245727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6" name="Freeform: Shape 1725">
            <a:extLst>
              <a:ext uri="{FF2B5EF4-FFF2-40B4-BE49-F238E27FC236}">
                <a16:creationId xmlns:a16="http://schemas.microsoft.com/office/drawing/2014/main" id="{3A5225F9-1B48-7A49-4C7B-42985F8C933E}"/>
              </a:ext>
            </a:extLst>
          </p:cNvPr>
          <p:cNvSpPr/>
          <p:nvPr/>
        </p:nvSpPr>
        <p:spPr>
          <a:xfrm>
            <a:off x="1585377" y="3426937"/>
            <a:ext cx="402509" cy="402078"/>
          </a:xfrm>
          <a:custGeom>
            <a:avLst/>
            <a:gdLst>
              <a:gd name="connsiteX0" fmla="*/ 396910 w 402509"/>
              <a:gd name="connsiteY0" fmla="*/ 194363 h 402078"/>
              <a:gd name="connsiteX1" fmla="*/ 348884 w 402509"/>
              <a:gd name="connsiteY1" fmla="*/ 194578 h 402078"/>
              <a:gd name="connsiteX2" fmla="*/ 365359 w 402509"/>
              <a:gd name="connsiteY2" fmla="*/ 177888 h 402078"/>
              <a:gd name="connsiteX3" fmla="*/ 365359 w 402509"/>
              <a:gd name="connsiteY3" fmla="*/ 169920 h 402078"/>
              <a:gd name="connsiteX4" fmla="*/ 357391 w 402509"/>
              <a:gd name="connsiteY4" fmla="*/ 169920 h 402078"/>
              <a:gd name="connsiteX5" fmla="*/ 332948 w 402509"/>
              <a:gd name="connsiteY5" fmla="*/ 194578 h 402078"/>
              <a:gd name="connsiteX6" fmla="*/ 296552 w 402509"/>
              <a:gd name="connsiteY6" fmla="*/ 194794 h 402078"/>
              <a:gd name="connsiteX7" fmla="*/ 334132 w 402509"/>
              <a:gd name="connsiteY7" fmla="*/ 156783 h 402078"/>
              <a:gd name="connsiteX8" fmla="*/ 334132 w 402509"/>
              <a:gd name="connsiteY8" fmla="*/ 148814 h 402078"/>
              <a:gd name="connsiteX9" fmla="*/ 326164 w 402509"/>
              <a:gd name="connsiteY9" fmla="*/ 148814 h 402078"/>
              <a:gd name="connsiteX10" fmla="*/ 280615 w 402509"/>
              <a:gd name="connsiteY10" fmla="*/ 194901 h 402078"/>
              <a:gd name="connsiteX11" fmla="*/ 222683 w 402509"/>
              <a:gd name="connsiteY11" fmla="*/ 195224 h 402078"/>
              <a:gd name="connsiteX12" fmla="*/ 242496 w 402509"/>
              <a:gd name="connsiteY12" fmla="*/ 175196 h 402078"/>
              <a:gd name="connsiteX13" fmla="*/ 245296 w 402509"/>
              <a:gd name="connsiteY13" fmla="*/ 164320 h 402078"/>
              <a:gd name="connsiteX14" fmla="*/ 324333 w 402509"/>
              <a:gd name="connsiteY14" fmla="*/ 84421 h 402078"/>
              <a:gd name="connsiteX15" fmla="*/ 324333 w 402509"/>
              <a:gd name="connsiteY15" fmla="*/ 76453 h 402078"/>
              <a:gd name="connsiteX16" fmla="*/ 316365 w 402509"/>
              <a:gd name="connsiteY16" fmla="*/ 76453 h 402078"/>
              <a:gd name="connsiteX17" fmla="*/ 237327 w 402509"/>
              <a:gd name="connsiteY17" fmla="*/ 156352 h 402078"/>
              <a:gd name="connsiteX18" fmla="*/ 226452 w 402509"/>
              <a:gd name="connsiteY18" fmla="*/ 159259 h 402078"/>
              <a:gd name="connsiteX19" fmla="*/ 206639 w 402509"/>
              <a:gd name="connsiteY19" fmla="*/ 179288 h 402078"/>
              <a:gd name="connsiteX20" fmla="*/ 206316 w 402509"/>
              <a:gd name="connsiteY20" fmla="*/ 122648 h 402078"/>
              <a:gd name="connsiteX21" fmla="*/ 252510 w 402509"/>
              <a:gd name="connsiteY21" fmla="*/ 75915 h 402078"/>
              <a:gd name="connsiteX22" fmla="*/ 252510 w 402509"/>
              <a:gd name="connsiteY22" fmla="*/ 67946 h 402078"/>
              <a:gd name="connsiteX23" fmla="*/ 244542 w 402509"/>
              <a:gd name="connsiteY23" fmla="*/ 67946 h 402078"/>
              <a:gd name="connsiteX24" fmla="*/ 206316 w 402509"/>
              <a:gd name="connsiteY24" fmla="*/ 106603 h 402078"/>
              <a:gd name="connsiteX25" fmla="*/ 206100 w 402509"/>
              <a:gd name="connsiteY25" fmla="*/ 70208 h 402078"/>
              <a:gd name="connsiteX26" fmla="*/ 231190 w 402509"/>
              <a:gd name="connsiteY26" fmla="*/ 44903 h 402078"/>
              <a:gd name="connsiteX27" fmla="*/ 231190 w 402509"/>
              <a:gd name="connsiteY27" fmla="*/ 36935 h 402078"/>
              <a:gd name="connsiteX28" fmla="*/ 223221 w 402509"/>
              <a:gd name="connsiteY28" fmla="*/ 36935 h 402078"/>
              <a:gd name="connsiteX29" fmla="*/ 206100 w 402509"/>
              <a:gd name="connsiteY29" fmla="*/ 54271 h 402078"/>
              <a:gd name="connsiteX30" fmla="*/ 205885 w 402509"/>
              <a:gd name="connsiteY30" fmla="*/ 5600 h 402078"/>
              <a:gd name="connsiteX31" fmla="*/ 200178 w 402509"/>
              <a:gd name="connsiteY31" fmla="*/ 0 h 402078"/>
              <a:gd name="connsiteX32" fmla="*/ 194578 w 402509"/>
              <a:gd name="connsiteY32" fmla="*/ 5707 h 402078"/>
              <a:gd name="connsiteX33" fmla="*/ 194794 w 402509"/>
              <a:gd name="connsiteY33" fmla="*/ 53733 h 402078"/>
              <a:gd name="connsiteX34" fmla="*/ 178103 w 402509"/>
              <a:gd name="connsiteY34" fmla="*/ 37258 h 402078"/>
              <a:gd name="connsiteX35" fmla="*/ 170135 w 402509"/>
              <a:gd name="connsiteY35" fmla="*/ 37258 h 402078"/>
              <a:gd name="connsiteX36" fmla="*/ 170135 w 402509"/>
              <a:gd name="connsiteY36" fmla="*/ 45226 h 402078"/>
              <a:gd name="connsiteX37" fmla="*/ 194794 w 402509"/>
              <a:gd name="connsiteY37" fmla="*/ 69669 h 402078"/>
              <a:gd name="connsiteX38" fmla="*/ 195009 w 402509"/>
              <a:gd name="connsiteY38" fmla="*/ 106065 h 402078"/>
              <a:gd name="connsiteX39" fmla="*/ 156998 w 402509"/>
              <a:gd name="connsiteY39" fmla="*/ 68485 h 402078"/>
              <a:gd name="connsiteX40" fmla="*/ 149030 w 402509"/>
              <a:gd name="connsiteY40" fmla="*/ 68485 h 402078"/>
              <a:gd name="connsiteX41" fmla="*/ 149030 w 402509"/>
              <a:gd name="connsiteY41" fmla="*/ 76453 h 402078"/>
              <a:gd name="connsiteX42" fmla="*/ 195117 w 402509"/>
              <a:gd name="connsiteY42" fmla="*/ 122002 h 402078"/>
              <a:gd name="connsiteX43" fmla="*/ 195440 w 402509"/>
              <a:gd name="connsiteY43" fmla="*/ 179288 h 402078"/>
              <a:gd name="connsiteX44" fmla="*/ 175411 w 402509"/>
              <a:gd name="connsiteY44" fmla="*/ 159475 h 402078"/>
              <a:gd name="connsiteX45" fmla="*/ 164428 w 402509"/>
              <a:gd name="connsiteY45" fmla="*/ 156675 h 402078"/>
              <a:gd name="connsiteX46" fmla="*/ 84529 w 402509"/>
              <a:gd name="connsiteY46" fmla="*/ 77638 h 402078"/>
              <a:gd name="connsiteX47" fmla="*/ 76561 w 402509"/>
              <a:gd name="connsiteY47" fmla="*/ 77638 h 402078"/>
              <a:gd name="connsiteX48" fmla="*/ 76561 w 402509"/>
              <a:gd name="connsiteY48" fmla="*/ 85606 h 402078"/>
              <a:gd name="connsiteX49" fmla="*/ 156459 w 402509"/>
              <a:gd name="connsiteY49" fmla="*/ 164643 h 402078"/>
              <a:gd name="connsiteX50" fmla="*/ 159367 w 402509"/>
              <a:gd name="connsiteY50" fmla="*/ 175519 h 402078"/>
              <a:gd name="connsiteX51" fmla="*/ 179395 w 402509"/>
              <a:gd name="connsiteY51" fmla="*/ 195332 h 402078"/>
              <a:gd name="connsiteX52" fmla="*/ 121140 w 402509"/>
              <a:gd name="connsiteY52" fmla="*/ 195655 h 402078"/>
              <a:gd name="connsiteX53" fmla="*/ 75053 w 402509"/>
              <a:gd name="connsiteY53" fmla="*/ 150106 h 402078"/>
              <a:gd name="connsiteX54" fmla="*/ 67085 w 402509"/>
              <a:gd name="connsiteY54" fmla="*/ 150106 h 402078"/>
              <a:gd name="connsiteX55" fmla="*/ 67085 w 402509"/>
              <a:gd name="connsiteY55" fmla="*/ 158075 h 402078"/>
              <a:gd name="connsiteX56" fmla="*/ 105096 w 402509"/>
              <a:gd name="connsiteY56" fmla="*/ 195655 h 402078"/>
              <a:gd name="connsiteX57" fmla="*/ 68700 w 402509"/>
              <a:gd name="connsiteY57" fmla="*/ 195871 h 402078"/>
              <a:gd name="connsiteX58" fmla="*/ 44041 w 402509"/>
              <a:gd name="connsiteY58" fmla="*/ 171427 h 402078"/>
              <a:gd name="connsiteX59" fmla="*/ 36073 w 402509"/>
              <a:gd name="connsiteY59" fmla="*/ 171427 h 402078"/>
              <a:gd name="connsiteX60" fmla="*/ 36073 w 402509"/>
              <a:gd name="connsiteY60" fmla="*/ 179395 h 402078"/>
              <a:gd name="connsiteX61" fmla="*/ 52656 w 402509"/>
              <a:gd name="connsiteY61" fmla="*/ 195871 h 402078"/>
              <a:gd name="connsiteX62" fmla="*/ 5599 w 402509"/>
              <a:gd name="connsiteY62" fmla="*/ 196086 h 402078"/>
              <a:gd name="connsiteX63" fmla="*/ 0 w 402509"/>
              <a:gd name="connsiteY63" fmla="*/ 201793 h 402078"/>
              <a:gd name="connsiteX64" fmla="*/ 5707 w 402509"/>
              <a:gd name="connsiteY64" fmla="*/ 207392 h 402078"/>
              <a:gd name="connsiteX65" fmla="*/ 53410 w 402509"/>
              <a:gd name="connsiteY65" fmla="*/ 207177 h 402078"/>
              <a:gd name="connsiteX66" fmla="*/ 36288 w 402509"/>
              <a:gd name="connsiteY66" fmla="*/ 224514 h 402078"/>
              <a:gd name="connsiteX67" fmla="*/ 36288 w 402509"/>
              <a:gd name="connsiteY67" fmla="*/ 232482 h 402078"/>
              <a:gd name="connsiteX68" fmla="*/ 40272 w 402509"/>
              <a:gd name="connsiteY68" fmla="*/ 234097 h 402078"/>
              <a:gd name="connsiteX69" fmla="*/ 44257 w 402509"/>
              <a:gd name="connsiteY69" fmla="*/ 232374 h 402078"/>
              <a:gd name="connsiteX70" fmla="*/ 69346 w 402509"/>
              <a:gd name="connsiteY70" fmla="*/ 207069 h 402078"/>
              <a:gd name="connsiteX71" fmla="*/ 105742 w 402509"/>
              <a:gd name="connsiteY71" fmla="*/ 206854 h 402078"/>
              <a:gd name="connsiteX72" fmla="*/ 67516 w 402509"/>
              <a:gd name="connsiteY72" fmla="*/ 245511 h 402078"/>
              <a:gd name="connsiteX73" fmla="*/ 67516 w 402509"/>
              <a:gd name="connsiteY73" fmla="*/ 253480 h 402078"/>
              <a:gd name="connsiteX74" fmla="*/ 71500 w 402509"/>
              <a:gd name="connsiteY74" fmla="*/ 255095 h 402078"/>
              <a:gd name="connsiteX75" fmla="*/ 75484 w 402509"/>
              <a:gd name="connsiteY75" fmla="*/ 253372 h 402078"/>
              <a:gd name="connsiteX76" fmla="*/ 121679 w 402509"/>
              <a:gd name="connsiteY76" fmla="*/ 206639 h 402078"/>
              <a:gd name="connsiteX77" fmla="*/ 179288 w 402509"/>
              <a:gd name="connsiteY77" fmla="*/ 206316 h 402078"/>
              <a:gd name="connsiteX78" fmla="*/ 159044 w 402509"/>
              <a:gd name="connsiteY78" fmla="*/ 226775 h 402078"/>
              <a:gd name="connsiteX79" fmla="*/ 156244 w 402509"/>
              <a:gd name="connsiteY79" fmla="*/ 237758 h 402078"/>
              <a:gd name="connsiteX80" fmla="*/ 77315 w 402509"/>
              <a:gd name="connsiteY80" fmla="*/ 317549 h 402078"/>
              <a:gd name="connsiteX81" fmla="*/ 77315 w 402509"/>
              <a:gd name="connsiteY81" fmla="*/ 325518 h 402078"/>
              <a:gd name="connsiteX82" fmla="*/ 81299 w 402509"/>
              <a:gd name="connsiteY82" fmla="*/ 327133 h 402078"/>
              <a:gd name="connsiteX83" fmla="*/ 85283 w 402509"/>
              <a:gd name="connsiteY83" fmla="*/ 325410 h 402078"/>
              <a:gd name="connsiteX84" fmla="*/ 164212 w 402509"/>
              <a:gd name="connsiteY84" fmla="*/ 245511 h 402078"/>
              <a:gd name="connsiteX85" fmla="*/ 167120 w 402509"/>
              <a:gd name="connsiteY85" fmla="*/ 245942 h 402078"/>
              <a:gd name="connsiteX86" fmla="*/ 175088 w 402509"/>
              <a:gd name="connsiteY86" fmla="*/ 242604 h 402078"/>
              <a:gd name="connsiteX87" fmla="*/ 195332 w 402509"/>
              <a:gd name="connsiteY87" fmla="*/ 222145 h 402078"/>
              <a:gd name="connsiteX88" fmla="*/ 195655 w 402509"/>
              <a:gd name="connsiteY88" fmla="*/ 281046 h 402078"/>
              <a:gd name="connsiteX89" fmla="*/ 150106 w 402509"/>
              <a:gd name="connsiteY89" fmla="*/ 327133 h 402078"/>
              <a:gd name="connsiteX90" fmla="*/ 150106 w 402509"/>
              <a:gd name="connsiteY90" fmla="*/ 335101 h 402078"/>
              <a:gd name="connsiteX91" fmla="*/ 154091 w 402509"/>
              <a:gd name="connsiteY91" fmla="*/ 336717 h 402078"/>
              <a:gd name="connsiteX92" fmla="*/ 158075 w 402509"/>
              <a:gd name="connsiteY92" fmla="*/ 334994 h 402078"/>
              <a:gd name="connsiteX93" fmla="*/ 195655 w 402509"/>
              <a:gd name="connsiteY93" fmla="*/ 296982 h 402078"/>
              <a:gd name="connsiteX94" fmla="*/ 195871 w 402509"/>
              <a:gd name="connsiteY94" fmla="*/ 333378 h 402078"/>
              <a:gd name="connsiteX95" fmla="*/ 171427 w 402509"/>
              <a:gd name="connsiteY95" fmla="*/ 358037 h 402078"/>
              <a:gd name="connsiteX96" fmla="*/ 171427 w 402509"/>
              <a:gd name="connsiteY96" fmla="*/ 366006 h 402078"/>
              <a:gd name="connsiteX97" fmla="*/ 179395 w 402509"/>
              <a:gd name="connsiteY97" fmla="*/ 366006 h 402078"/>
              <a:gd name="connsiteX98" fmla="*/ 195871 w 402509"/>
              <a:gd name="connsiteY98" fmla="*/ 349423 h 402078"/>
              <a:gd name="connsiteX99" fmla="*/ 196086 w 402509"/>
              <a:gd name="connsiteY99" fmla="*/ 396479 h 402078"/>
              <a:gd name="connsiteX100" fmla="*/ 201793 w 402509"/>
              <a:gd name="connsiteY100" fmla="*/ 402078 h 402078"/>
              <a:gd name="connsiteX101" fmla="*/ 207392 w 402509"/>
              <a:gd name="connsiteY101" fmla="*/ 396371 h 402078"/>
              <a:gd name="connsiteX102" fmla="*/ 207177 w 402509"/>
              <a:gd name="connsiteY102" fmla="*/ 348669 h 402078"/>
              <a:gd name="connsiteX103" fmla="*/ 224514 w 402509"/>
              <a:gd name="connsiteY103" fmla="*/ 365790 h 402078"/>
              <a:gd name="connsiteX104" fmla="*/ 228498 w 402509"/>
              <a:gd name="connsiteY104" fmla="*/ 367405 h 402078"/>
              <a:gd name="connsiteX105" fmla="*/ 232482 w 402509"/>
              <a:gd name="connsiteY105" fmla="*/ 365683 h 402078"/>
              <a:gd name="connsiteX106" fmla="*/ 232482 w 402509"/>
              <a:gd name="connsiteY106" fmla="*/ 357714 h 402078"/>
              <a:gd name="connsiteX107" fmla="*/ 207177 w 402509"/>
              <a:gd name="connsiteY107" fmla="*/ 332625 h 402078"/>
              <a:gd name="connsiteX108" fmla="*/ 206962 w 402509"/>
              <a:gd name="connsiteY108" fmla="*/ 296229 h 402078"/>
              <a:gd name="connsiteX109" fmla="*/ 245619 w 402509"/>
              <a:gd name="connsiteY109" fmla="*/ 334455 h 402078"/>
              <a:gd name="connsiteX110" fmla="*/ 253587 w 402509"/>
              <a:gd name="connsiteY110" fmla="*/ 334455 h 402078"/>
              <a:gd name="connsiteX111" fmla="*/ 253587 w 402509"/>
              <a:gd name="connsiteY111" fmla="*/ 326487 h 402078"/>
              <a:gd name="connsiteX112" fmla="*/ 206854 w 402509"/>
              <a:gd name="connsiteY112" fmla="*/ 280292 h 402078"/>
              <a:gd name="connsiteX113" fmla="*/ 206531 w 402509"/>
              <a:gd name="connsiteY113" fmla="*/ 222037 h 402078"/>
              <a:gd name="connsiteX114" fmla="*/ 226990 w 402509"/>
              <a:gd name="connsiteY114" fmla="*/ 242281 h 402078"/>
              <a:gd name="connsiteX115" fmla="*/ 234959 w 402509"/>
              <a:gd name="connsiteY115" fmla="*/ 245511 h 402078"/>
              <a:gd name="connsiteX116" fmla="*/ 237866 w 402509"/>
              <a:gd name="connsiteY116" fmla="*/ 245080 h 402078"/>
              <a:gd name="connsiteX117" fmla="*/ 317765 w 402509"/>
              <a:gd name="connsiteY117" fmla="*/ 324010 h 402078"/>
              <a:gd name="connsiteX118" fmla="*/ 321749 w 402509"/>
              <a:gd name="connsiteY118" fmla="*/ 325625 h 402078"/>
              <a:gd name="connsiteX119" fmla="*/ 325733 w 402509"/>
              <a:gd name="connsiteY119" fmla="*/ 323903 h 402078"/>
              <a:gd name="connsiteX120" fmla="*/ 325733 w 402509"/>
              <a:gd name="connsiteY120" fmla="*/ 315934 h 402078"/>
              <a:gd name="connsiteX121" fmla="*/ 245942 w 402509"/>
              <a:gd name="connsiteY121" fmla="*/ 237004 h 402078"/>
              <a:gd name="connsiteX122" fmla="*/ 243035 w 402509"/>
              <a:gd name="connsiteY122" fmla="*/ 226129 h 402078"/>
              <a:gd name="connsiteX123" fmla="*/ 222575 w 402509"/>
              <a:gd name="connsiteY123" fmla="*/ 205885 h 402078"/>
              <a:gd name="connsiteX124" fmla="*/ 279861 w 402509"/>
              <a:gd name="connsiteY124" fmla="*/ 205562 h 402078"/>
              <a:gd name="connsiteX125" fmla="*/ 326594 w 402509"/>
              <a:gd name="connsiteY125" fmla="*/ 251757 h 402078"/>
              <a:gd name="connsiteX126" fmla="*/ 330579 w 402509"/>
              <a:gd name="connsiteY126" fmla="*/ 253372 h 402078"/>
              <a:gd name="connsiteX127" fmla="*/ 334563 w 402509"/>
              <a:gd name="connsiteY127" fmla="*/ 251649 h 402078"/>
              <a:gd name="connsiteX128" fmla="*/ 334563 w 402509"/>
              <a:gd name="connsiteY128" fmla="*/ 243681 h 402078"/>
              <a:gd name="connsiteX129" fmla="*/ 295906 w 402509"/>
              <a:gd name="connsiteY129" fmla="*/ 205454 h 402078"/>
              <a:gd name="connsiteX130" fmla="*/ 332301 w 402509"/>
              <a:gd name="connsiteY130" fmla="*/ 205239 h 402078"/>
              <a:gd name="connsiteX131" fmla="*/ 357606 w 402509"/>
              <a:gd name="connsiteY131" fmla="*/ 230328 h 402078"/>
              <a:gd name="connsiteX132" fmla="*/ 361591 w 402509"/>
              <a:gd name="connsiteY132" fmla="*/ 231943 h 402078"/>
              <a:gd name="connsiteX133" fmla="*/ 365575 w 402509"/>
              <a:gd name="connsiteY133" fmla="*/ 230221 h 402078"/>
              <a:gd name="connsiteX134" fmla="*/ 365575 w 402509"/>
              <a:gd name="connsiteY134" fmla="*/ 222252 h 402078"/>
              <a:gd name="connsiteX135" fmla="*/ 348238 w 402509"/>
              <a:gd name="connsiteY135" fmla="*/ 205131 h 402078"/>
              <a:gd name="connsiteX136" fmla="*/ 396910 w 402509"/>
              <a:gd name="connsiteY136" fmla="*/ 204916 h 402078"/>
              <a:gd name="connsiteX137" fmla="*/ 402509 w 402509"/>
              <a:gd name="connsiteY137" fmla="*/ 199209 h 402078"/>
              <a:gd name="connsiteX138" fmla="*/ 396802 w 402509"/>
              <a:gd name="connsiteY138" fmla="*/ 193609 h 402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2509" h="402078">
                <a:moveTo>
                  <a:pt x="396910" y="194363"/>
                </a:moveTo>
                <a:lnTo>
                  <a:pt x="348884" y="194578"/>
                </a:lnTo>
                <a:lnTo>
                  <a:pt x="365359" y="177888"/>
                </a:lnTo>
                <a:cubicBezTo>
                  <a:pt x="367513" y="175627"/>
                  <a:pt x="367513" y="172073"/>
                  <a:pt x="365359" y="169920"/>
                </a:cubicBezTo>
                <a:cubicBezTo>
                  <a:pt x="363098" y="167766"/>
                  <a:pt x="359545" y="167766"/>
                  <a:pt x="357391" y="169920"/>
                </a:cubicBezTo>
                <a:lnTo>
                  <a:pt x="332948" y="194578"/>
                </a:lnTo>
                <a:lnTo>
                  <a:pt x="296552" y="194794"/>
                </a:lnTo>
                <a:lnTo>
                  <a:pt x="334132" y="156783"/>
                </a:lnTo>
                <a:cubicBezTo>
                  <a:pt x="336286" y="154521"/>
                  <a:pt x="336286" y="150968"/>
                  <a:pt x="334132" y="148814"/>
                </a:cubicBezTo>
                <a:cubicBezTo>
                  <a:pt x="331871" y="146661"/>
                  <a:pt x="328317" y="146661"/>
                  <a:pt x="326164" y="148814"/>
                </a:cubicBezTo>
                <a:lnTo>
                  <a:pt x="280615" y="194901"/>
                </a:lnTo>
                <a:lnTo>
                  <a:pt x="222683" y="195224"/>
                </a:lnTo>
                <a:lnTo>
                  <a:pt x="242496" y="175196"/>
                </a:lnTo>
                <a:cubicBezTo>
                  <a:pt x="245404" y="172181"/>
                  <a:pt x="246373" y="168089"/>
                  <a:pt x="245296" y="164320"/>
                </a:cubicBezTo>
                <a:lnTo>
                  <a:pt x="324333" y="84421"/>
                </a:lnTo>
                <a:cubicBezTo>
                  <a:pt x="326487" y="82160"/>
                  <a:pt x="326487" y="78607"/>
                  <a:pt x="324333" y="76453"/>
                </a:cubicBezTo>
                <a:cubicBezTo>
                  <a:pt x="322072" y="74299"/>
                  <a:pt x="318518" y="74299"/>
                  <a:pt x="316365" y="76453"/>
                </a:cubicBezTo>
                <a:lnTo>
                  <a:pt x="237327" y="156352"/>
                </a:lnTo>
                <a:cubicBezTo>
                  <a:pt x="233559" y="155383"/>
                  <a:pt x="229359" y="156352"/>
                  <a:pt x="226452" y="159259"/>
                </a:cubicBezTo>
                <a:lnTo>
                  <a:pt x="206639" y="179288"/>
                </a:lnTo>
                <a:lnTo>
                  <a:pt x="206316" y="122648"/>
                </a:lnTo>
                <a:lnTo>
                  <a:pt x="252510" y="75915"/>
                </a:lnTo>
                <a:cubicBezTo>
                  <a:pt x="254664" y="73653"/>
                  <a:pt x="254664" y="70100"/>
                  <a:pt x="252510" y="67946"/>
                </a:cubicBezTo>
                <a:cubicBezTo>
                  <a:pt x="250249" y="65793"/>
                  <a:pt x="246696" y="65793"/>
                  <a:pt x="244542" y="67946"/>
                </a:cubicBezTo>
                <a:lnTo>
                  <a:pt x="206316" y="106603"/>
                </a:lnTo>
                <a:lnTo>
                  <a:pt x="206100" y="70208"/>
                </a:lnTo>
                <a:lnTo>
                  <a:pt x="231190" y="44903"/>
                </a:lnTo>
                <a:cubicBezTo>
                  <a:pt x="233343" y="42642"/>
                  <a:pt x="233343" y="39088"/>
                  <a:pt x="231190" y="36935"/>
                </a:cubicBezTo>
                <a:cubicBezTo>
                  <a:pt x="228928" y="34781"/>
                  <a:pt x="225375" y="34781"/>
                  <a:pt x="223221" y="36935"/>
                </a:cubicBezTo>
                <a:lnTo>
                  <a:pt x="206100" y="54271"/>
                </a:lnTo>
                <a:lnTo>
                  <a:pt x="205885" y="5600"/>
                </a:lnTo>
                <a:cubicBezTo>
                  <a:pt x="205885" y="2477"/>
                  <a:pt x="203300" y="0"/>
                  <a:pt x="200178" y="0"/>
                </a:cubicBezTo>
                <a:cubicBezTo>
                  <a:pt x="197055" y="0"/>
                  <a:pt x="194578" y="2585"/>
                  <a:pt x="194578" y="5707"/>
                </a:cubicBezTo>
                <a:lnTo>
                  <a:pt x="194794" y="53733"/>
                </a:lnTo>
                <a:lnTo>
                  <a:pt x="178103" y="37258"/>
                </a:lnTo>
                <a:cubicBezTo>
                  <a:pt x="175842" y="35104"/>
                  <a:pt x="172289" y="35104"/>
                  <a:pt x="170135" y="37258"/>
                </a:cubicBezTo>
                <a:cubicBezTo>
                  <a:pt x="167981" y="39519"/>
                  <a:pt x="167981" y="43072"/>
                  <a:pt x="170135" y="45226"/>
                </a:cubicBezTo>
                <a:lnTo>
                  <a:pt x="194794" y="69669"/>
                </a:lnTo>
                <a:lnTo>
                  <a:pt x="195009" y="106065"/>
                </a:lnTo>
                <a:lnTo>
                  <a:pt x="156998" y="68485"/>
                </a:lnTo>
                <a:cubicBezTo>
                  <a:pt x="154737" y="66331"/>
                  <a:pt x="151183" y="66331"/>
                  <a:pt x="149030" y="68485"/>
                </a:cubicBezTo>
                <a:cubicBezTo>
                  <a:pt x="146876" y="70746"/>
                  <a:pt x="146876" y="74299"/>
                  <a:pt x="149030" y="76453"/>
                </a:cubicBezTo>
                <a:lnTo>
                  <a:pt x="195117" y="122002"/>
                </a:lnTo>
                <a:lnTo>
                  <a:pt x="195440" y="179288"/>
                </a:lnTo>
                <a:lnTo>
                  <a:pt x="175411" y="159475"/>
                </a:lnTo>
                <a:cubicBezTo>
                  <a:pt x="172396" y="156567"/>
                  <a:pt x="168197" y="155598"/>
                  <a:pt x="164428" y="156675"/>
                </a:cubicBezTo>
                <a:lnTo>
                  <a:pt x="84529" y="77638"/>
                </a:lnTo>
                <a:cubicBezTo>
                  <a:pt x="82268" y="75484"/>
                  <a:pt x="78714" y="75484"/>
                  <a:pt x="76561" y="77638"/>
                </a:cubicBezTo>
                <a:cubicBezTo>
                  <a:pt x="74407" y="79899"/>
                  <a:pt x="74407" y="83452"/>
                  <a:pt x="76561" y="85606"/>
                </a:cubicBezTo>
                <a:lnTo>
                  <a:pt x="156459" y="164643"/>
                </a:lnTo>
                <a:cubicBezTo>
                  <a:pt x="155490" y="168412"/>
                  <a:pt x="156459" y="172612"/>
                  <a:pt x="159367" y="175519"/>
                </a:cubicBezTo>
                <a:lnTo>
                  <a:pt x="179395" y="195332"/>
                </a:lnTo>
                <a:lnTo>
                  <a:pt x="121140" y="195655"/>
                </a:lnTo>
                <a:lnTo>
                  <a:pt x="75053" y="150106"/>
                </a:lnTo>
                <a:cubicBezTo>
                  <a:pt x="72792" y="147953"/>
                  <a:pt x="69239" y="147953"/>
                  <a:pt x="67085" y="150106"/>
                </a:cubicBezTo>
                <a:cubicBezTo>
                  <a:pt x="64931" y="152368"/>
                  <a:pt x="64931" y="155921"/>
                  <a:pt x="67085" y="158075"/>
                </a:cubicBezTo>
                <a:lnTo>
                  <a:pt x="105096" y="195655"/>
                </a:lnTo>
                <a:lnTo>
                  <a:pt x="68700" y="195871"/>
                </a:lnTo>
                <a:lnTo>
                  <a:pt x="44041" y="171427"/>
                </a:lnTo>
                <a:cubicBezTo>
                  <a:pt x="41780" y="169273"/>
                  <a:pt x="38227" y="169273"/>
                  <a:pt x="36073" y="171427"/>
                </a:cubicBezTo>
                <a:cubicBezTo>
                  <a:pt x="33919" y="173688"/>
                  <a:pt x="33919" y="177242"/>
                  <a:pt x="36073" y="179395"/>
                </a:cubicBezTo>
                <a:lnTo>
                  <a:pt x="52656" y="195871"/>
                </a:lnTo>
                <a:lnTo>
                  <a:pt x="5599" y="196086"/>
                </a:lnTo>
                <a:cubicBezTo>
                  <a:pt x="2477" y="196086"/>
                  <a:pt x="0" y="198670"/>
                  <a:pt x="0" y="201793"/>
                </a:cubicBezTo>
                <a:cubicBezTo>
                  <a:pt x="0" y="204916"/>
                  <a:pt x="2584" y="207392"/>
                  <a:pt x="5707" y="207392"/>
                </a:cubicBezTo>
                <a:lnTo>
                  <a:pt x="53410" y="207177"/>
                </a:lnTo>
                <a:lnTo>
                  <a:pt x="36288" y="224514"/>
                </a:lnTo>
                <a:cubicBezTo>
                  <a:pt x="34135" y="226775"/>
                  <a:pt x="34135" y="230328"/>
                  <a:pt x="36288" y="232482"/>
                </a:cubicBezTo>
                <a:cubicBezTo>
                  <a:pt x="37365" y="233559"/>
                  <a:pt x="38873" y="234097"/>
                  <a:pt x="40272" y="234097"/>
                </a:cubicBezTo>
                <a:cubicBezTo>
                  <a:pt x="41672" y="234097"/>
                  <a:pt x="43180" y="233559"/>
                  <a:pt x="44257" y="232374"/>
                </a:cubicBezTo>
                <a:lnTo>
                  <a:pt x="69346" y="207069"/>
                </a:lnTo>
                <a:lnTo>
                  <a:pt x="105742" y="206854"/>
                </a:lnTo>
                <a:lnTo>
                  <a:pt x="67516" y="245511"/>
                </a:lnTo>
                <a:cubicBezTo>
                  <a:pt x="65362" y="247773"/>
                  <a:pt x="65362" y="251326"/>
                  <a:pt x="67516" y="253480"/>
                </a:cubicBezTo>
                <a:cubicBezTo>
                  <a:pt x="68592" y="254556"/>
                  <a:pt x="70100" y="255095"/>
                  <a:pt x="71500" y="255095"/>
                </a:cubicBezTo>
                <a:cubicBezTo>
                  <a:pt x="72900" y="255095"/>
                  <a:pt x="74407" y="254556"/>
                  <a:pt x="75484" y="253372"/>
                </a:cubicBezTo>
                <a:lnTo>
                  <a:pt x="121679" y="206639"/>
                </a:lnTo>
                <a:lnTo>
                  <a:pt x="179288" y="206316"/>
                </a:lnTo>
                <a:lnTo>
                  <a:pt x="159044" y="226775"/>
                </a:lnTo>
                <a:cubicBezTo>
                  <a:pt x="156136" y="229790"/>
                  <a:pt x="155167" y="233989"/>
                  <a:pt x="156244" y="237758"/>
                </a:cubicBezTo>
                <a:lnTo>
                  <a:pt x="77315" y="317549"/>
                </a:lnTo>
                <a:cubicBezTo>
                  <a:pt x="75161" y="319811"/>
                  <a:pt x="75161" y="323364"/>
                  <a:pt x="77315" y="325518"/>
                </a:cubicBezTo>
                <a:cubicBezTo>
                  <a:pt x="78391" y="326595"/>
                  <a:pt x="79899" y="327133"/>
                  <a:pt x="81299" y="327133"/>
                </a:cubicBezTo>
                <a:cubicBezTo>
                  <a:pt x="82699" y="327133"/>
                  <a:pt x="84206" y="326595"/>
                  <a:pt x="85283" y="325410"/>
                </a:cubicBezTo>
                <a:lnTo>
                  <a:pt x="164212" y="245511"/>
                </a:lnTo>
                <a:cubicBezTo>
                  <a:pt x="165182" y="245727"/>
                  <a:pt x="166151" y="245942"/>
                  <a:pt x="167120" y="245942"/>
                </a:cubicBezTo>
                <a:cubicBezTo>
                  <a:pt x="170027" y="245942"/>
                  <a:pt x="172935" y="244757"/>
                  <a:pt x="175088" y="242604"/>
                </a:cubicBezTo>
                <a:lnTo>
                  <a:pt x="195332" y="222145"/>
                </a:lnTo>
                <a:lnTo>
                  <a:pt x="195655" y="281046"/>
                </a:lnTo>
                <a:lnTo>
                  <a:pt x="150106" y="327133"/>
                </a:lnTo>
                <a:cubicBezTo>
                  <a:pt x="147953" y="329394"/>
                  <a:pt x="147953" y="332948"/>
                  <a:pt x="150106" y="335101"/>
                </a:cubicBezTo>
                <a:cubicBezTo>
                  <a:pt x="151183" y="336178"/>
                  <a:pt x="152691" y="336717"/>
                  <a:pt x="154091" y="336717"/>
                </a:cubicBezTo>
                <a:cubicBezTo>
                  <a:pt x="155490" y="336717"/>
                  <a:pt x="156998" y="336178"/>
                  <a:pt x="158075" y="334994"/>
                </a:cubicBezTo>
                <a:lnTo>
                  <a:pt x="195655" y="296982"/>
                </a:lnTo>
                <a:lnTo>
                  <a:pt x="195871" y="333378"/>
                </a:lnTo>
                <a:lnTo>
                  <a:pt x="171427" y="358037"/>
                </a:lnTo>
                <a:cubicBezTo>
                  <a:pt x="169273" y="360299"/>
                  <a:pt x="169273" y="363852"/>
                  <a:pt x="171427" y="366006"/>
                </a:cubicBezTo>
                <a:cubicBezTo>
                  <a:pt x="173688" y="368159"/>
                  <a:pt x="177242" y="368159"/>
                  <a:pt x="179395" y="366006"/>
                </a:cubicBezTo>
                <a:lnTo>
                  <a:pt x="195871" y="349423"/>
                </a:lnTo>
                <a:lnTo>
                  <a:pt x="196086" y="396479"/>
                </a:lnTo>
                <a:cubicBezTo>
                  <a:pt x="196086" y="399602"/>
                  <a:pt x="198670" y="402078"/>
                  <a:pt x="201793" y="402078"/>
                </a:cubicBezTo>
                <a:cubicBezTo>
                  <a:pt x="204916" y="402078"/>
                  <a:pt x="207392" y="399494"/>
                  <a:pt x="207392" y="396371"/>
                </a:cubicBezTo>
                <a:lnTo>
                  <a:pt x="207177" y="348669"/>
                </a:lnTo>
                <a:lnTo>
                  <a:pt x="224514" y="365790"/>
                </a:lnTo>
                <a:cubicBezTo>
                  <a:pt x="225590" y="366867"/>
                  <a:pt x="227098" y="367405"/>
                  <a:pt x="228498" y="367405"/>
                </a:cubicBezTo>
                <a:cubicBezTo>
                  <a:pt x="229898" y="367405"/>
                  <a:pt x="231405" y="366867"/>
                  <a:pt x="232482" y="365683"/>
                </a:cubicBezTo>
                <a:cubicBezTo>
                  <a:pt x="234635" y="363421"/>
                  <a:pt x="234635" y="359868"/>
                  <a:pt x="232482" y="357714"/>
                </a:cubicBezTo>
                <a:lnTo>
                  <a:pt x="207177" y="332625"/>
                </a:lnTo>
                <a:lnTo>
                  <a:pt x="206962" y="296229"/>
                </a:lnTo>
                <a:lnTo>
                  <a:pt x="245619" y="334455"/>
                </a:lnTo>
                <a:cubicBezTo>
                  <a:pt x="247880" y="336609"/>
                  <a:pt x="251434" y="336609"/>
                  <a:pt x="253587" y="334455"/>
                </a:cubicBezTo>
                <a:cubicBezTo>
                  <a:pt x="255741" y="332194"/>
                  <a:pt x="255741" y="328641"/>
                  <a:pt x="253587" y="326487"/>
                </a:cubicBezTo>
                <a:lnTo>
                  <a:pt x="206854" y="280292"/>
                </a:lnTo>
                <a:lnTo>
                  <a:pt x="206531" y="222037"/>
                </a:lnTo>
                <a:lnTo>
                  <a:pt x="226990" y="242281"/>
                </a:lnTo>
                <a:cubicBezTo>
                  <a:pt x="229251" y="244434"/>
                  <a:pt x="232159" y="245619"/>
                  <a:pt x="234959" y="245511"/>
                </a:cubicBezTo>
                <a:cubicBezTo>
                  <a:pt x="235928" y="245511"/>
                  <a:pt x="236897" y="245296"/>
                  <a:pt x="237866" y="245080"/>
                </a:cubicBezTo>
                <a:lnTo>
                  <a:pt x="317765" y="324010"/>
                </a:lnTo>
                <a:cubicBezTo>
                  <a:pt x="318841" y="325087"/>
                  <a:pt x="320349" y="325625"/>
                  <a:pt x="321749" y="325625"/>
                </a:cubicBezTo>
                <a:cubicBezTo>
                  <a:pt x="323149" y="325625"/>
                  <a:pt x="324656" y="325087"/>
                  <a:pt x="325733" y="323903"/>
                </a:cubicBezTo>
                <a:cubicBezTo>
                  <a:pt x="327887" y="321641"/>
                  <a:pt x="327887" y="318088"/>
                  <a:pt x="325733" y="315934"/>
                </a:cubicBezTo>
                <a:lnTo>
                  <a:pt x="245942" y="237004"/>
                </a:lnTo>
                <a:cubicBezTo>
                  <a:pt x="246911" y="233236"/>
                  <a:pt x="245942" y="229036"/>
                  <a:pt x="243035" y="226129"/>
                </a:cubicBezTo>
                <a:lnTo>
                  <a:pt x="222575" y="205885"/>
                </a:lnTo>
                <a:lnTo>
                  <a:pt x="279861" y="205562"/>
                </a:lnTo>
                <a:lnTo>
                  <a:pt x="326594" y="251757"/>
                </a:lnTo>
                <a:cubicBezTo>
                  <a:pt x="327671" y="252833"/>
                  <a:pt x="329179" y="253372"/>
                  <a:pt x="330579" y="253372"/>
                </a:cubicBezTo>
                <a:cubicBezTo>
                  <a:pt x="331978" y="253372"/>
                  <a:pt x="333486" y="252833"/>
                  <a:pt x="334563" y="251649"/>
                </a:cubicBezTo>
                <a:cubicBezTo>
                  <a:pt x="336716" y="249388"/>
                  <a:pt x="336716" y="245834"/>
                  <a:pt x="334563" y="243681"/>
                </a:cubicBezTo>
                <a:lnTo>
                  <a:pt x="295906" y="205454"/>
                </a:lnTo>
                <a:lnTo>
                  <a:pt x="332301" y="205239"/>
                </a:lnTo>
                <a:lnTo>
                  <a:pt x="357606" y="230328"/>
                </a:lnTo>
                <a:cubicBezTo>
                  <a:pt x="358683" y="231405"/>
                  <a:pt x="360191" y="231943"/>
                  <a:pt x="361591" y="231943"/>
                </a:cubicBezTo>
                <a:cubicBezTo>
                  <a:pt x="362990" y="231943"/>
                  <a:pt x="364498" y="231405"/>
                  <a:pt x="365575" y="230221"/>
                </a:cubicBezTo>
                <a:cubicBezTo>
                  <a:pt x="367728" y="227959"/>
                  <a:pt x="367728" y="224406"/>
                  <a:pt x="365575" y="222252"/>
                </a:cubicBezTo>
                <a:lnTo>
                  <a:pt x="348238" y="205131"/>
                </a:lnTo>
                <a:lnTo>
                  <a:pt x="396910" y="204916"/>
                </a:lnTo>
                <a:cubicBezTo>
                  <a:pt x="400032" y="204916"/>
                  <a:pt x="402509" y="202331"/>
                  <a:pt x="402509" y="199209"/>
                </a:cubicBezTo>
                <a:cubicBezTo>
                  <a:pt x="402509" y="196086"/>
                  <a:pt x="399925" y="193609"/>
                  <a:pt x="396802" y="19360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5A903BC-D4A5-295A-806D-22D649763876}"/>
              </a:ext>
            </a:extLst>
          </p:cNvPr>
          <p:cNvSpPr/>
          <p:nvPr/>
        </p:nvSpPr>
        <p:spPr>
          <a:xfrm>
            <a:off x="1" y="6561438"/>
            <a:ext cx="4040658" cy="2965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" name="Graphic 14">
            <a:extLst>
              <a:ext uri="{FF2B5EF4-FFF2-40B4-BE49-F238E27FC236}">
                <a16:creationId xmlns:a16="http://schemas.microsoft.com/office/drawing/2014/main" id="{AEC5AE80-C5FC-0F34-3B9E-38DD1EB8EDF6}"/>
              </a:ext>
            </a:extLst>
          </p:cNvPr>
          <p:cNvGrpSpPr/>
          <p:nvPr/>
        </p:nvGrpSpPr>
        <p:grpSpPr>
          <a:xfrm flipH="1">
            <a:off x="-2983600" y="618397"/>
            <a:ext cx="2983600" cy="5995199"/>
            <a:chOff x="4740057" y="719168"/>
            <a:chExt cx="2983600" cy="5995199"/>
          </a:xfrm>
        </p:grpSpPr>
        <p:grpSp>
          <p:nvGrpSpPr>
            <p:cNvPr id="17" name="Graphic 14">
              <a:extLst>
                <a:ext uri="{FF2B5EF4-FFF2-40B4-BE49-F238E27FC236}">
                  <a16:creationId xmlns:a16="http://schemas.microsoft.com/office/drawing/2014/main" id="{3FC51DD4-8B9F-09A5-F5E7-EEEFA5A648A9}"/>
                </a:ext>
              </a:extLst>
            </p:cNvPr>
            <p:cNvGrpSpPr/>
            <p:nvPr/>
          </p:nvGrpSpPr>
          <p:grpSpPr>
            <a:xfrm>
              <a:off x="5379935" y="4677936"/>
              <a:ext cx="1540631" cy="2036431"/>
              <a:chOff x="5379935" y="4677936"/>
              <a:chExt cx="1540631" cy="2036431"/>
            </a:xfrm>
          </p:grpSpPr>
          <p:grpSp>
            <p:nvGrpSpPr>
              <p:cNvPr id="18" name="Graphic 14">
                <a:extLst>
                  <a:ext uri="{FF2B5EF4-FFF2-40B4-BE49-F238E27FC236}">
                    <a16:creationId xmlns:a16="http://schemas.microsoft.com/office/drawing/2014/main" id="{BDC09F3E-AA5F-DBD5-7B0C-B5B02EFBCC33}"/>
                  </a:ext>
                </a:extLst>
              </p:cNvPr>
              <p:cNvGrpSpPr/>
              <p:nvPr/>
            </p:nvGrpSpPr>
            <p:grpSpPr>
              <a:xfrm>
                <a:off x="5379935" y="4731201"/>
                <a:ext cx="557755" cy="1012063"/>
                <a:chOff x="5379935" y="4731201"/>
                <a:chExt cx="557755" cy="1012063"/>
              </a:xfrm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C5638064-0DF1-09C4-6503-36C822AD7AE5}"/>
                    </a:ext>
                  </a:extLst>
                </p:cNvPr>
                <p:cNvSpPr/>
                <p:nvPr/>
              </p:nvSpPr>
              <p:spPr>
                <a:xfrm>
                  <a:off x="5379935" y="5506865"/>
                  <a:ext cx="187940" cy="236400"/>
                </a:xfrm>
                <a:custGeom>
                  <a:avLst/>
                  <a:gdLst>
                    <a:gd name="connsiteX0" fmla="*/ 111423 w 187940"/>
                    <a:gd name="connsiteY0" fmla="*/ 0 h 236400"/>
                    <a:gd name="connsiteX1" fmla="*/ 33091 w 187940"/>
                    <a:gd name="connsiteY1" fmla="*/ 50371 h 236400"/>
                    <a:gd name="connsiteX2" fmla="*/ 4384 w 187940"/>
                    <a:gd name="connsiteY2" fmla="*/ 82920 h 236400"/>
                    <a:gd name="connsiteX3" fmla="*/ 49526 w 187940"/>
                    <a:gd name="connsiteY3" fmla="*/ 79612 h 236400"/>
                    <a:gd name="connsiteX4" fmla="*/ 2997 w 187940"/>
                    <a:gd name="connsiteY4" fmla="*/ 180141 h 236400"/>
                    <a:gd name="connsiteX5" fmla="*/ 110249 w 187940"/>
                    <a:gd name="connsiteY5" fmla="*/ 212157 h 236400"/>
                    <a:gd name="connsiteX6" fmla="*/ 187940 w 187940"/>
                    <a:gd name="connsiteY6" fmla="*/ 42047 h 236400"/>
                    <a:gd name="connsiteX7" fmla="*/ 111316 w 187940"/>
                    <a:gd name="connsiteY7" fmla="*/ 0 h 236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7940" h="236400">
                      <a:moveTo>
                        <a:pt x="111423" y="0"/>
                      </a:moveTo>
                      <a:cubicBezTo>
                        <a:pt x="111423" y="0"/>
                        <a:pt x="60625" y="38632"/>
                        <a:pt x="33091" y="50371"/>
                      </a:cubicBezTo>
                      <a:cubicBezTo>
                        <a:pt x="5558" y="62110"/>
                        <a:pt x="-7462" y="68727"/>
                        <a:pt x="4384" y="82920"/>
                      </a:cubicBezTo>
                      <a:cubicBezTo>
                        <a:pt x="18257" y="99675"/>
                        <a:pt x="49526" y="79612"/>
                        <a:pt x="49526" y="79612"/>
                      </a:cubicBezTo>
                      <a:cubicBezTo>
                        <a:pt x="49526" y="79612"/>
                        <a:pt x="24447" y="114936"/>
                        <a:pt x="2997" y="180141"/>
                      </a:cubicBezTo>
                      <a:cubicBezTo>
                        <a:pt x="-10130" y="220695"/>
                        <a:pt x="35653" y="265090"/>
                        <a:pt x="110249" y="212157"/>
                      </a:cubicBezTo>
                      <a:cubicBezTo>
                        <a:pt x="184846" y="159118"/>
                        <a:pt x="185166" y="96260"/>
                        <a:pt x="187940" y="42047"/>
                      </a:cubicBezTo>
                      <a:lnTo>
                        <a:pt x="111316" y="0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F011EA4C-E222-18FC-F028-9A9A350845B7}"/>
                    </a:ext>
                  </a:extLst>
                </p:cNvPr>
                <p:cNvSpPr/>
                <p:nvPr/>
              </p:nvSpPr>
              <p:spPr>
                <a:xfrm>
                  <a:off x="5632013" y="4731201"/>
                  <a:ext cx="305676" cy="544328"/>
                </a:xfrm>
                <a:custGeom>
                  <a:avLst/>
                  <a:gdLst>
                    <a:gd name="connsiteX0" fmla="*/ 146632 w 305676"/>
                    <a:gd name="connsiteY0" fmla="*/ 24363 h 544328"/>
                    <a:gd name="connsiteX1" fmla="*/ 0 w 305676"/>
                    <a:gd name="connsiteY1" fmla="*/ 467780 h 544328"/>
                    <a:gd name="connsiteX2" fmla="*/ 131478 w 305676"/>
                    <a:gd name="connsiteY2" fmla="*/ 536934 h 544328"/>
                    <a:gd name="connsiteX3" fmla="*/ 305109 w 305676"/>
                    <a:gd name="connsiteY3" fmla="*/ 109631 h 544328"/>
                    <a:gd name="connsiteX4" fmla="*/ 146525 w 305676"/>
                    <a:gd name="connsiteY4" fmla="*/ 24470 h 544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676" h="544328">
                      <a:moveTo>
                        <a:pt x="146632" y="24363"/>
                      </a:moveTo>
                      <a:cubicBezTo>
                        <a:pt x="146632" y="24363"/>
                        <a:pt x="84521" y="44213"/>
                        <a:pt x="0" y="467780"/>
                      </a:cubicBezTo>
                      <a:cubicBezTo>
                        <a:pt x="0" y="467780"/>
                        <a:pt x="110774" y="572578"/>
                        <a:pt x="131478" y="536934"/>
                      </a:cubicBezTo>
                      <a:cubicBezTo>
                        <a:pt x="186651" y="441100"/>
                        <a:pt x="285260" y="271097"/>
                        <a:pt x="305109" y="109631"/>
                      </a:cubicBezTo>
                      <a:cubicBezTo>
                        <a:pt x="313860" y="38557"/>
                        <a:pt x="219627" y="-41269"/>
                        <a:pt x="146525" y="24470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76A54355-C01E-8507-1F29-1D71A6630153}"/>
                    </a:ext>
                  </a:extLst>
                </p:cNvPr>
                <p:cNvSpPr/>
                <p:nvPr/>
              </p:nvSpPr>
              <p:spPr>
                <a:xfrm>
                  <a:off x="5503737" y="5192052"/>
                  <a:ext cx="259753" cy="312678"/>
                </a:xfrm>
                <a:custGeom>
                  <a:avLst/>
                  <a:gdLst>
                    <a:gd name="connsiteX0" fmla="*/ 128276 w 259753"/>
                    <a:gd name="connsiteY0" fmla="*/ 6822 h 312678"/>
                    <a:gd name="connsiteX1" fmla="*/ 0 w 259753"/>
                    <a:gd name="connsiteY1" fmla="*/ 261027 h 312678"/>
                    <a:gd name="connsiteX2" fmla="*/ 30415 w 259753"/>
                    <a:gd name="connsiteY2" fmla="*/ 312679 h 312678"/>
                    <a:gd name="connsiteX3" fmla="*/ 104371 w 259753"/>
                    <a:gd name="connsiteY3" fmla="*/ 304354 h 312678"/>
                    <a:gd name="connsiteX4" fmla="*/ 259754 w 259753"/>
                    <a:gd name="connsiteY4" fmla="*/ 75976 h 312678"/>
                    <a:gd name="connsiteX5" fmla="*/ 128276 w 259753"/>
                    <a:gd name="connsiteY5" fmla="*/ 6822 h 31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9753" h="312678">
                      <a:moveTo>
                        <a:pt x="128276" y="6822"/>
                      </a:moveTo>
                      <a:cubicBezTo>
                        <a:pt x="128276" y="6822"/>
                        <a:pt x="59976" y="153774"/>
                        <a:pt x="0" y="261027"/>
                      </a:cubicBezTo>
                      <a:lnTo>
                        <a:pt x="30415" y="312679"/>
                      </a:lnTo>
                      <a:lnTo>
                        <a:pt x="104371" y="304354"/>
                      </a:lnTo>
                      <a:cubicBezTo>
                        <a:pt x="172244" y="220687"/>
                        <a:pt x="259754" y="75976"/>
                        <a:pt x="259754" y="75976"/>
                      </a:cubicBezTo>
                      <a:cubicBezTo>
                        <a:pt x="259754" y="75976"/>
                        <a:pt x="203193" y="-27007"/>
                        <a:pt x="128276" y="6822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AAB59FF3-8607-16C7-ECEB-F68D33ACF1DB}"/>
                    </a:ext>
                  </a:extLst>
                </p:cNvPr>
                <p:cNvSpPr/>
                <p:nvPr/>
              </p:nvSpPr>
              <p:spPr>
                <a:xfrm>
                  <a:off x="5448855" y="5428319"/>
                  <a:ext cx="200831" cy="147698"/>
                </a:xfrm>
                <a:custGeom>
                  <a:avLst/>
                  <a:gdLst>
                    <a:gd name="connsiteX0" fmla="*/ 45811 w 200831"/>
                    <a:gd name="connsiteY0" fmla="*/ 0 h 147698"/>
                    <a:gd name="connsiteX1" fmla="*/ 191696 w 200831"/>
                    <a:gd name="connsiteY1" fmla="*/ 62858 h 147698"/>
                    <a:gd name="connsiteX2" fmla="*/ 161495 w 200831"/>
                    <a:gd name="connsiteY2" fmla="*/ 147699 h 147698"/>
                    <a:gd name="connsiteX3" fmla="*/ 4511 w 200831"/>
                    <a:gd name="connsiteY3" fmla="*/ 65739 h 147698"/>
                    <a:gd name="connsiteX4" fmla="*/ 45811 w 200831"/>
                    <a:gd name="connsiteY4" fmla="*/ 0 h 147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831" h="147698">
                      <a:moveTo>
                        <a:pt x="45811" y="0"/>
                      </a:moveTo>
                      <a:cubicBezTo>
                        <a:pt x="45811" y="0"/>
                        <a:pt x="130760" y="67980"/>
                        <a:pt x="191696" y="62858"/>
                      </a:cubicBezTo>
                      <a:cubicBezTo>
                        <a:pt x="191696" y="62858"/>
                        <a:pt x="226060" y="121873"/>
                        <a:pt x="161495" y="147699"/>
                      </a:cubicBezTo>
                      <a:cubicBezTo>
                        <a:pt x="161495" y="147699"/>
                        <a:pt x="47946" y="128703"/>
                        <a:pt x="4511" y="65739"/>
                      </a:cubicBezTo>
                      <a:cubicBezTo>
                        <a:pt x="4511" y="65739"/>
                        <a:pt x="-20141" y="0"/>
                        <a:pt x="45811" y="0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D7FD7161-DE28-F5A8-896C-CE13E6CF5908}"/>
                    </a:ext>
                  </a:extLst>
                </p:cNvPr>
                <p:cNvSpPr/>
                <p:nvPr/>
              </p:nvSpPr>
              <p:spPr>
                <a:xfrm>
                  <a:off x="5452406" y="5491070"/>
                  <a:ext cx="197133" cy="84841"/>
                </a:xfrm>
                <a:custGeom>
                  <a:avLst/>
                  <a:gdLst>
                    <a:gd name="connsiteX0" fmla="*/ 188039 w 197133"/>
                    <a:gd name="connsiteY0" fmla="*/ 107 h 84841"/>
                    <a:gd name="connsiteX1" fmla="*/ 175126 w 197133"/>
                    <a:gd name="connsiteY1" fmla="*/ 107 h 84841"/>
                    <a:gd name="connsiteX2" fmla="*/ 170964 w 197133"/>
                    <a:gd name="connsiteY2" fmla="*/ 23158 h 84841"/>
                    <a:gd name="connsiteX3" fmla="*/ 124007 w 197133"/>
                    <a:gd name="connsiteY3" fmla="*/ 43435 h 84841"/>
                    <a:gd name="connsiteX4" fmla="*/ 43968 w 197133"/>
                    <a:gd name="connsiteY4" fmla="*/ 28067 h 84841"/>
                    <a:gd name="connsiteX5" fmla="*/ 0 w 197133"/>
                    <a:gd name="connsiteY5" fmla="*/ 214 h 84841"/>
                    <a:gd name="connsiteX6" fmla="*/ 854 w 197133"/>
                    <a:gd name="connsiteY6" fmla="*/ 2882 h 84841"/>
                    <a:gd name="connsiteX7" fmla="*/ 157837 w 197133"/>
                    <a:gd name="connsiteY7" fmla="*/ 84842 h 84841"/>
                    <a:gd name="connsiteX8" fmla="*/ 188039 w 197133"/>
                    <a:gd name="connsiteY8" fmla="*/ 0 h 84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7133" h="84841">
                      <a:moveTo>
                        <a:pt x="188039" y="107"/>
                      </a:moveTo>
                      <a:cubicBezTo>
                        <a:pt x="183770" y="534"/>
                        <a:pt x="179501" y="427"/>
                        <a:pt x="175126" y="107"/>
                      </a:cubicBezTo>
                      <a:cubicBezTo>
                        <a:pt x="176193" y="7470"/>
                        <a:pt x="174912" y="15368"/>
                        <a:pt x="170964" y="23158"/>
                      </a:cubicBezTo>
                      <a:cubicBezTo>
                        <a:pt x="162426" y="40233"/>
                        <a:pt x="141402" y="45142"/>
                        <a:pt x="124007" y="43435"/>
                      </a:cubicBezTo>
                      <a:cubicBezTo>
                        <a:pt x="98181" y="40980"/>
                        <a:pt x="68087" y="38526"/>
                        <a:pt x="43968" y="28067"/>
                      </a:cubicBezTo>
                      <a:cubicBezTo>
                        <a:pt x="27533" y="20917"/>
                        <a:pt x="14087" y="10245"/>
                        <a:pt x="0" y="214"/>
                      </a:cubicBezTo>
                      <a:cubicBezTo>
                        <a:pt x="534" y="1814"/>
                        <a:pt x="854" y="2882"/>
                        <a:pt x="854" y="2882"/>
                      </a:cubicBezTo>
                      <a:cubicBezTo>
                        <a:pt x="44182" y="65846"/>
                        <a:pt x="157837" y="84842"/>
                        <a:pt x="157837" y="84842"/>
                      </a:cubicBezTo>
                      <a:cubicBezTo>
                        <a:pt x="222295" y="59122"/>
                        <a:pt x="188039" y="0"/>
                        <a:pt x="188039" y="0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5" name="Graphic 14">
                <a:extLst>
                  <a:ext uri="{FF2B5EF4-FFF2-40B4-BE49-F238E27FC236}">
                    <a16:creationId xmlns:a16="http://schemas.microsoft.com/office/drawing/2014/main" id="{6F9DFC4C-52BC-C1BF-365E-7FA0534B6904}"/>
                  </a:ext>
                </a:extLst>
              </p:cNvPr>
              <p:cNvGrpSpPr/>
              <p:nvPr/>
            </p:nvGrpSpPr>
            <p:grpSpPr>
              <a:xfrm>
                <a:off x="5541940" y="5637488"/>
                <a:ext cx="542134" cy="1076879"/>
                <a:chOff x="5541940" y="5637488"/>
                <a:chExt cx="542134" cy="1076879"/>
              </a:xfrm>
            </p:grpSpPr>
            <p:grpSp>
              <p:nvGrpSpPr>
                <p:cNvPr id="26" name="Graphic 14">
                  <a:extLst>
                    <a:ext uri="{FF2B5EF4-FFF2-40B4-BE49-F238E27FC236}">
                      <a16:creationId xmlns:a16="http://schemas.microsoft.com/office/drawing/2014/main" id="{4AF0E61A-2CF9-278B-B187-4030B802659C}"/>
                    </a:ext>
                  </a:extLst>
                </p:cNvPr>
                <p:cNvGrpSpPr/>
                <p:nvPr/>
              </p:nvGrpSpPr>
              <p:grpSpPr>
                <a:xfrm>
                  <a:off x="5541940" y="5637488"/>
                  <a:ext cx="542134" cy="1076879"/>
                  <a:chOff x="5541940" y="5637488"/>
                  <a:chExt cx="542134" cy="1076879"/>
                </a:xfrm>
              </p:grpSpPr>
              <p:grpSp>
                <p:nvGrpSpPr>
                  <p:cNvPr id="27" name="Graphic 14">
                    <a:extLst>
                      <a:ext uri="{FF2B5EF4-FFF2-40B4-BE49-F238E27FC236}">
                        <a16:creationId xmlns:a16="http://schemas.microsoft.com/office/drawing/2014/main" id="{7DAD6698-4112-CE91-D3BA-EEB557E52A63}"/>
                      </a:ext>
                    </a:extLst>
                  </p:cNvPr>
                  <p:cNvGrpSpPr/>
                  <p:nvPr/>
                </p:nvGrpSpPr>
                <p:grpSpPr>
                  <a:xfrm>
                    <a:off x="5716321" y="5637488"/>
                    <a:ext cx="367753" cy="956627"/>
                    <a:chOff x="5716321" y="5637488"/>
                    <a:chExt cx="367753" cy="956627"/>
                  </a:xfrm>
                </p:grpSpPr>
                <p:sp>
                  <p:nvSpPr>
                    <p:cNvPr id="28" name="Freeform: Shape 27">
                      <a:extLst>
                        <a:ext uri="{FF2B5EF4-FFF2-40B4-BE49-F238E27FC236}">
                          <a16:creationId xmlns:a16="http://schemas.microsoft.com/office/drawing/2014/main" id="{100F9098-8E68-634D-06FC-AD76BDFAE3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16321" y="5637488"/>
                      <a:ext cx="367753" cy="956627"/>
                    </a:xfrm>
                    <a:custGeom>
                      <a:avLst/>
                      <a:gdLst>
                        <a:gd name="connsiteX0" fmla="*/ 0 w 367753"/>
                        <a:gd name="connsiteY0" fmla="*/ 942434 h 956627"/>
                        <a:gd name="connsiteX1" fmla="*/ 34470 w 367753"/>
                        <a:gd name="connsiteY1" fmla="*/ 705732 h 956627"/>
                        <a:gd name="connsiteX2" fmla="*/ 51652 w 367753"/>
                        <a:gd name="connsiteY2" fmla="*/ 587380 h 956627"/>
                        <a:gd name="connsiteX3" fmla="*/ 60083 w 367753"/>
                        <a:gd name="connsiteY3" fmla="*/ 528472 h 956627"/>
                        <a:gd name="connsiteX4" fmla="*/ 74597 w 367753"/>
                        <a:gd name="connsiteY4" fmla="*/ 463907 h 956627"/>
                        <a:gd name="connsiteX5" fmla="*/ 195722 w 367753"/>
                        <a:gd name="connsiteY5" fmla="*/ 0 h 956627"/>
                        <a:gd name="connsiteX6" fmla="*/ 367753 w 367753"/>
                        <a:gd name="connsiteY6" fmla="*/ 56454 h 956627"/>
                        <a:gd name="connsiteX7" fmla="*/ 194549 w 367753"/>
                        <a:gd name="connsiteY7" fmla="*/ 501365 h 956627"/>
                        <a:gd name="connsiteX8" fmla="*/ 176513 w 367753"/>
                        <a:gd name="connsiteY8" fmla="*/ 551630 h 956627"/>
                        <a:gd name="connsiteX9" fmla="*/ 161145 w 367753"/>
                        <a:gd name="connsiteY9" fmla="*/ 609792 h 956627"/>
                        <a:gd name="connsiteX10" fmla="*/ 130410 w 367753"/>
                        <a:gd name="connsiteY10" fmla="*/ 725368 h 956627"/>
                        <a:gd name="connsiteX11" fmla="*/ 68727 w 367753"/>
                        <a:gd name="connsiteY11" fmla="*/ 956628 h 956627"/>
                        <a:gd name="connsiteX12" fmla="*/ 107 w 367753"/>
                        <a:gd name="connsiteY12" fmla="*/ 942541 h 95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67753" h="956627">
                          <a:moveTo>
                            <a:pt x="0" y="942434"/>
                          </a:moveTo>
                          <a:lnTo>
                            <a:pt x="34470" y="705732"/>
                          </a:lnTo>
                          <a:lnTo>
                            <a:pt x="51652" y="587380"/>
                          </a:lnTo>
                          <a:lnTo>
                            <a:pt x="60083" y="528472"/>
                          </a:lnTo>
                          <a:cubicBezTo>
                            <a:pt x="64672" y="500191"/>
                            <a:pt x="69794" y="484610"/>
                            <a:pt x="74597" y="463907"/>
                          </a:cubicBezTo>
                          <a:lnTo>
                            <a:pt x="195722" y="0"/>
                          </a:lnTo>
                          <a:lnTo>
                            <a:pt x="367753" y="56454"/>
                          </a:lnTo>
                          <a:lnTo>
                            <a:pt x="194549" y="501365"/>
                          </a:lnTo>
                          <a:cubicBezTo>
                            <a:pt x="188145" y="518761"/>
                            <a:pt x="179394" y="540851"/>
                            <a:pt x="176513" y="551630"/>
                          </a:cubicBezTo>
                          <a:lnTo>
                            <a:pt x="161145" y="609792"/>
                          </a:lnTo>
                          <a:lnTo>
                            <a:pt x="130410" y="725368"/>
                          </a:lnTo>
                          <a:lnTo>
                            <a:pt x="68727" y="956628"/>
                          </a:lnTo>
                          <a:lnTo>
                            <a:pt x="107" y="942541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9" name="Graphic 14">
                      <a:extLst>
                        <a:ext uri="{FF2B5EF4-FFF2-40B4-BE49-F238E27FC236}">
                          <a16:creationId xmlns:a16="http://schemas.microsoft.com/office/drawing/2014/main" id="{5C81DBC8-0CE7-00EF-4E74-636CB212C8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21017" y="5676654"/>
                      <a:ext cx="348437" cy="887687"/>
                      <a:chOff x="5721017" y="5676654"/>
                      <a:chExt cx="348437" cy="887687"/>
                    </a:xfrm>
                    <a:solidFill>
                      <a:srgbClr val="B0292E"/>
                    </a:solidFill>
                  </p:grpSpPr>
                  <p:sp>
                    <p:nvSpPr>
                      <p:cNvPr id="30" name="Freeform: Shape 29">
                        <a:extLst>
                          <a:ext uri="{FF2B5EF4-FFF2-40B4-BE49-F238E27FC236}">
                            <a16:creationId xmlns:a16="http://schemas.microsoft.com/office/drawing/2014/main" id="{C11E3997-5F26-71F7-DEA6-77B217BF44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82594" y="6075676"/>
                        <a:ext cx="137453" cy="94979"/>
                      </a:xfrm>
                      <a:custGeom>
                        <a:avLst/>
                        <a:gdLst>
                          <a:gd name="connsiteX0" fmla="*/ 116430 w 137453"/>
                          <a:gd name="connsiteY0" fmla="*/ 94873 h 94979"/>
                          <a:gd name="connsiteX1" fmla="*/ 55494 w 137453"/>
                          <a:gd name="connsiteY1" fmla="*/ 74810 h 94979"/>
                          <a:gd name="connsiteX2" fmla="*/ 0 w 137453"/>
                          <a:gd name="connsiteY2" fmla="*/ 59656 h 94979"/>
                          <a:gd name="connsiteX3" fmla="*/ 14941 w 137453"/>
                          <a:gd name="connsiteY3" fmla="*/ 0 h 94979"/>
                          <a:gd name="connsiteX4" fmla="*/ 74276 w 137453"/>
                          <a:gd name="connsiteY4" fmla="*/ 17075 h 94979"/>
                          <a:gd name="connsiteX5" fmla="*/ 137454 w 137453"/>
                          <a:gd name="connsiteY5" fmla="*/ 38952 h 94979"/>
                          <a:gd name="connsiteX6" fmla="*/ 116430 w 137453"/>
                          <a:gd name="connsiteY6" fmla="*/ 94980 h 949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7453" h="94979">
                            <a:moveTo>
                              <a:pt x="116430" y="94873"/>
                            </a:moveTo>
                            <a:cubicBezTo>
                              <a:pt x="40767" y="71182"/>
                              <a:pt x="69901" y="79079"/>
                              <a:pt x="55494" y="74810"/>
                            </a:cubicBezTo>
                            <a:cubicBezTo>
                              <a:pt x="43541" y="71288"/>
                              <a:pt x="11099" y="62110"/>
                              <a:pt x="0" y="59656"/>
                            </a:cubicBezTo>
                            <a:lnTo>
                              <a:pt x="14941" y="0"/>
                            </a:lnTo>
                            <a:cubicBezTo>
                              <a:pt x="27213" y="2882"/>
                              <a:pt x="61684" y="13020"/>
                              <a:pt x="74276" y="17075"/>
                            </a:cubicBezTo>
                            <a:cubicBezTo>
                              <a:pt x="87723" y="21344"/>
                              <a:pt x="58909" y="12913"/>
                              <a:pt x="137454" y="38952"/>
                            </a:cubicBezTo>
                            <a:lnTo>
                              <a:pt x="116430" y="9498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" name="Freeform: Shape 30">
                        <a:extLst>
                          <a:ext uri="{FF2B5EF4-FFF2-40B4-BE49-F238E27FC236}">
                            <a16:creationId xmlns:a16="http://schemas.microsoft.com/office/drawing/2014/main" id="{2803CE3B-B500-D4A7-B94B-B30CA3877F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07993" y="5975574"/>
                        <a:ext cx="148979" cy="99568"/>
                      </a:xfrm>
                      <a:custGeom>
                        <a:avLst/>
                        <a:gdLst>
                          <a:gd name="connsiteX0" fmla="*/ 127102 w 148979"/>
                          <a:gd name="connsiteY0" fmla="*/ 99569 h 99568"/>
                          <a:gd name="connsiteX1" fmla="*/ 60510 w 148979"/>
                          <a:gd name="connsiteY1" fmla="*/ 76624 h 99568"/>
                          <a:gd name="connsiteX2" fmla="*/ 0 w 148979"/>
                          <a:gd name="connsiteY2" fmla="*/ 58695 h 99568"/>
                          <a:gd name="connsiteX3" fmla="*/ 15154 w 148979"/>
                          <a:gd name="connsiteY3" fmla="*/ 0 h 99568"/>
                          <a:gd name="connsiteX4" fmla="*/ 79826 w 148979"/>
                          <a:gd name="connsiteY4" fmla="*/ 19103 h 99568"/>
                          <a:gd name="connsiteX5" fmla="*/ 148980 w 148979"/>
                          <a:gd name="connsiteY5" fmla="*/ 43008 h 99568"/>
                          <a:gd name="connsiteX6" fmla="*/ 127102 w 148979"/>
                          <a:gd name="connsiteY6" fmla="*/ 99569 h 99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8979" h="99568">
                            <a:moveTo>
                              <a:pt x="127102" y="99569"/>
                            </a:moveTo>
                            <a:cubicBezTo>
                              <a:pt x="46209" y="72782"/>
                              <a:pt x="74810" y="81320"/>
                              <a:pt x="60510" y="76624"/>
                            </a:cubicBezTo>
                            <a:cubicBezTo>
                              <a:pt x="47383" y="72462"/>
                              <a:pt x="12059" y="61683"/>
                              <a:pt x="0" y="58695"/>
                            </a:cubicBezTo>
                            <a:lnTo>
                              <a:pt x="15154" y="0"/>
                            </a:lnTo>
                            <a:cubicBezTo>
                              <a:pt x="28494" y="3308"/>
                              <a:pt x="66059" y="14621"/>
                              <a:pt x="79826" y="19103"/>
                            </a:cubicBezTo>
                            <a:cubicBezTo>
                              <a:pt x="93272" y="23478"/>
                              <a:pt x="65205" y="15047"/>
                              <a:pt x="148980" y="43008"/>
                            </a:cubicBezTo>
                            <a:lnTo>
                              <a:pt x="127102" y="9956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" name="Freeform: Shape 31">
                        <a:extLst>
                          <a:ext uri="{FF2B5EF4-FFF2-40B4-BE49-F238E27FC236}">
                            <a16:creationId xmlns:a16="http://schemas.microsoft.com/office/drawing/2014/main" id="{857AC80D-7031-26B8-D8D1-55EEEB6837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86111" y="5676654"/>
                        <a:ext cx="183342" cy="110454"/>
                      </a:xfrm>
                      <a:custGeom>
                        <a:avLst/>
                        <a:gdLst>
                          <a:gd name="connsiteX0" fmla="*/ 161252 w 183342"/>
                          <a:gd name="connsiteY0" fmla="*/ 110454 h 110454"/>
                          <a:gd name="connsiteX1" fmla="*/ 76517 w 183342"/>
                          <a:gd name="connsiteY1" fmla="*/ 81960 h 110454"/>
                          <a:gd name="connsiteX2" fmla="*/ 0 w 183342"/>
                          <a:gd name="connsiteY2" fmla="*/ 58482 h 110454"/>
                          <a:gd name="connsiteX3" fmla="*/ 15367 w 183342"/>
                          <a:gd name="connsiteY3" fmla="*/ 0 h 110454"/>
                          <a:gd name="connsiteX4" fmla="*/ 96367 w 183342"/>
                          <a:gd name="connsiteY4" fmla="*/ 24438 h 110454"/>
                          <a:gd name="connsiteX5" fmla="*/ 183343 w 183342"/>
                          <a:gd name="connsiteY5" fmla="*/ 53786 h 110454"/>
                          <a:gd name="connsiteX6" fmla="*/ 161145 w 183342"/>
                          <a:gd name="connsiteY6" fmla="*/ 110347 h 110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342" h="110454">
                            <a:moveTo>
                              <a:pt x="161252" y="110454"/>
                            </a:moveTo>
                            <a:lnTo>
                              <a:pt x="76517" y="81960"/>
                            </a:lnTo>
                            <a:lnTo>
                              <a:pt x="0" y="58482"/>
                            </a:lnTo>
                            <a:lnTo>
                              <a:pt x="15367" y="0"/>
                            </a:lnTo>
                            <a:cubicBezTo>
                              <a:pt x="32122" y="4376"/>
                              <a:pt x="79079" y="18782"/>
                              <a:pt x="96367" y="24438"/>
                            </a:cubicBezTo>
                            <a:lnTo>
                              <a:pt x="183343" y="53786"/>
                            </a:lnTo>
                            <a:lnTo>
                              <a:pt x="161145" y="11034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3" name="Freeform: Shape 32">
                        <a:extLst>
                          <a:ext uri="{FF2B5EF4-FFF2-40B4-BE49-F238E27FC236}">
                            <a16:creationId xmlns:a16="http://schemas.microsoft.com/office/drawing/2014/main" id="{93F173C1-80DF-FFD7-E322-EAA38B43B4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9858" y="5776330"/>
                        <a:ext cx="171924" cy="106932"/>
                      </a:xfrm>
                      <a:custGeom>
                        <a:avLst/>
                        <a:gdLst>
                          <a:gd name="connsiteX0" fmla="*/ 149833 w 171924"/>
                          <a:gd name="connsiteY0" fmla="*/ 106826 h 106932"/>
                          <a:gd name="connsiteX1" fmla="*/ 71181 w 171924"/>
                          <a:gd name="connsiteY1" fmla="*/ 80146 h 106932"/>
                          <a:gd name="connsiteX2" fmla="*/ 0 w 171924"/>
                          <a:gd name="connsiteY2" fmla="*/ 58589 h 106932"/>
                          <a:gd name="connsiteX3" fmla="*/ 15367 w 171924"/>
                          <a:gd name="connsiteY3" fmla="*/ 0 h 106932"/>
                          <a:gd name="connsiteX4" fmla="*/ 90818 w 171924"/>
                          <a:gd name="connsiteY4" fmla="*/ 22731 h 106932"/>
                          <a:gd name="connsiteX5" fmla="*/ 171924 w 171924"/>
                          <a:gd name="connsiteY5" fmla="*/ 50264 h 106932"/>
                          <a:gd name="connsiteX6" fmla="*/ 149727 w 171924"/>
                          <a:gd name="connsiteY6" fmla="*/ 106932 h 1069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924" h="106932">
                            <a:moveTo>
                              <a:pt x="149833" y="106826"/>
                            </a:moveTo>
                            <a:lnTo>
                              <a:pt x="71181" y="80146"/>
                            </a:lnTo>
                            <a:lnTo>
                              <a:pt x="0" y="58589"/>
                            </a:lnTo>
                            <a:lnTo>
                              <a:pt x="15367" y="0"/>
                            </a:lnTo>
                            <a:cubicBezTo>
                              <a:pt x="31055" y="4055"/>
                              <a:pt x="74917" y="17502"/>
                              <a:pt x="90818" y="22731"/>
                            </a:cubicBezTo>
                            <a:lnTo>
                              <a:pt x="171924" y="50264"/>
                            </a:lnTo>
                            <a:lnTo>
                              <a:pt x="149727" y="10693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" name="Freeform: Shape 33">
                        <a:extLst>
                          <a:ext uri="{FF2B5EF4-FFF2-40B4-BE49-F238E27FC236}">
                            <a16:creationId xmlns:a16="http://schemas.microsoft.com/office/drawing/2014/main" id="{6CEB1730-2DF6-1AAE-0149-639F1DB1F4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3819" y="5875898"/>
                        <a:ext cx="160505" cy="103304"/>
                      </a:xfrm>
                      <a:custGeom>
                        <a:avLst/>
                        <a:gdLst>
                          <a:gd name="connsiteX0" fmla="*/ 138521 w 160505"/>
                          <a:gd name="connsiteY0" fmla="*/ 103304 h 103304"/>
                          <a:gd name="connsiteX1" fmla="*/ 65846 w 160505"/>
                          <a:gd name="connsiteY1" fmla="*/ 78438 h 103304"/>
                          <a:gd name="connsiteX2" fmla="*/ 0 w 160505"/>
                          <a:gd name="connsiteY2" fmla="*/ 58695 h 103304"/>
                          <a:gd name="connsiteX3" fmla="*/ 15368 w 160505"/>
                          <a:gd name="connsiteY3" fmla="*/ 0 h 103304"/>
                          <a:gd name="connsiteX4" fmla="*/ 85375 w 160505"/>
                          <a:gd name="connsiteY4" fmla="*/ 20917 h 103304"/>
                          <a:gd name="connsiteX5" fmla="*/ 160505 w 160505"/>
                          <a:gd name="connsiteY5" fmla="*/ 46636 h 103304"/>
                          <a:gd name="connsiteX6" fmla="*/ 138414 w 160505"/>
                          <a:gd name="connsiteY6" fmla="*/ 103304 h 1033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0505" h="103304">
                            <a:moveTo>
                              <a:pt x="138521" y="103304"/>
                            </a:moveTo>
                            <a:lnTo>
                              <a:pt x="65846" y="78438"/>
                            </a:lnTo>
                            <a:cubicBezTo>
                              <a:pt x="51545" y="73850"/>
                              <a:pt x="13126" y="62004"/>
                              <a:pt x="0" y="58695"/>
                            </a:cubicBezTo>
                            <a:lnTo>
                              <a:pt x="15368" y="0"/>
                            </a:lnTo>
                            <a:cubicBezTo>
                              <a:pt x="29881" y="3628"/>
                              <a:pt x="70541" y="16115"/>
                              <a:pt x="85375" y="20917"/>
                            </a:cubicBezTo>
                            <a:lnTo>
                              <a:pt x="160505" y="46636"/>
                            </a:lnTo>
                            <a:lnTo>
                              <a:pt x="138414" y="1033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5" name="Freeform: Shape 34">
                        <a:extLst>
                          <a:ext uri="{FF2B5EF4-FFF2-40B4-BE49-F238E27FC236}">
                            <a16:creationId xmlns:a16="http://schemas.microsoft.com/office/drawing/2014/main" id="{EFF631A4-3259-8CC1-FBD6-CAE2D061A2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5744" y="6385908"/>
                        <a:ext cx="99461" cy="78651"/>
                      </a:xfrm>
                      <a:custGeom>
                        <a:avLst/>
                        <a:gdLst>
                          <a:gd name="connsiteX0" fmla="*/ 83774 w 99461"/>
                          <a:gd name="connsiteY0" fmla="*/ 78652 h 78651"/>
                          <a:gd name="connsiteX1" fmla="*/ 40020 w 99461"/>
                          <a:gd name="connsiteY1" fmla="*/ 66806 h 78651"/>
                          <a:gd name="connsiteX2" fmla="*/ 0 w 99461"/>
                          <a:gd name="connsiteY2" fmla="*/ 59976 h 78651"/>
                          <a:gd name="connsiteX3" fmla="*/ 8751 w 99461"/>
                          <a:gd name="connsiteY3" fmla="*/ 0 h 78651"/>
                          <a:gd name="connsiteX4" fmla="*/ 52719 w 99461"/>
                          <a:gd name="connsiteY4" fmla="*/ 7364 h 78651"/>
                          <a:gd name="connsiteX5" fmla="*/ 99462 w 99461"/>
                          <a:gd name="connsiteY5" fmla="*/ 19850 h 78651"/>
                          <a:gd name="connsiteX6" fmla="*/ 83774 w 99461"/>
                          <a:gd name="connsiteY6" fmla="*/ 78652 h 78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9461" h="78651">
                            <a:moveTo>
                              <a:pt x="83774" y="78652"/>
                            </a:moveTo>
                            <a:cubicBezTo>
                              <a:pt x="26786" y="65312"/>
                              <a:pt x="53146" y="69581"/>
                              <a:pt x="40020" y="66806"/>
                            </a:cubicBezTo>
                            <a:cubicBezTo>
                              <a:pt x="31375" y="64992"/>
                              <a:pt x="8004" y="60830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7822" y="854"/>
                              <a:pt x="43328" y="5443"/>
                              <a:pt x="52719" y="7364"/>
                            </a:cubicBezTo>
                            <a:cubicBezTo>
                              <a:pt x="65419" y="10032"/>
                              <a:pt x="38099" y="5550"/>
                              <a:pt x="99462" y="19850"/>
                            </a:cubicBezTo>
                            <a:lnTo>
                              <a:pt x="83774" y="786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" name="Freeform: Shape 35">
                        <a:extLst>
                          <a:ext uri="{FF2B5EF4-FFF2-40B4-BE49-F238E27FC236}">
                            <a16:creationId xmlns:a16="http://schemas.microsoft.com/office/drawing/2014/main" id="{EA92C024-FF4B-BC77-B6BA-E725A7A617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1017" y="6487824"/>
                        <a:ext cx="87616" cy="76517"/>
                      </a:xfrm>
                      <a:custGeom>
                        <a:avLst/>
                        <a:gdLst>
                          <a:gd name="connsiteX0" fmla="*/ 71928 w 87616"/>
                          <a:gd name="connsiteY0" fmla="*/ 76517 h 76517"/>
                          <a:gd name="connsiteX1" fmla="*/ 34470 w 87616"/>
                          <a:gd name="connsiteY1" fmla="*/ 65632 h 76517"/>
                          <a:gd name="connsiteX2" fmla="*/ 0 w 87616"/>
                          <a:gd name="connsiteY2" fmla="*/ 59976 h 76517"/>
                          <a:gd name="connsiteX3" fmla="*/ 8751 w 87616"/>
                          <a:gd name="connsiteY3" fmla="*/ 0 h 76517"/>
                          <a:gd name="connsiteX4" fmla="*/ 47063 w 87616"/>
                          <a:gd name="connsiteY4" fmla="*/ 6083 h 76517"/>
                          <a:gd name="connsiteX5" fmla="*/ 87616 w 87616"/>
                          <a:gd name="connsiteY5" fmla="*/ 17716 h 76517"/>
                          <a:gd name="connsiteX6" fmla="*/ 71928 w 87616"/>
                          <a:gd name="connsiteY6" fmla="*/ 76517 h 76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7616" h="76517">
                            <a:moveTo>
                              <a:pt x="71928" y="76517"/>
                            </a:moveTo>
                            <a:cubicBezTo>
                              <a:pt x="22411" y="64459"/>
                              <a:pt x="46529" y="68087"/>
                              <a:pt x="34470" y="65632"/>
                            </a:cubicBezTo>
                            <a:cubicBezTo>
                              <a:pt x="27000" y="64138"/>
                              <a:pt x="6937" y="60616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6648" y="640"/>
                              <a:pt x="38952" y="4482"/>
                              <a:pt x="47063" y="6083"/>
                            </a:cubicBezTo>
                            <a:cubicBezTo>
                              <a:pt x="58909" y="8537"/>
                              <a:pt x="33510" y="4589"/>
                              <a:pt x="87616" y="17716"/>
                            </a:cubicBezTo>
                            <a:lnTo>
                              <a:pt x="71928" y="7651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7" name="Freeform: Shape 36">
                        <a:extLst>
                          <a:ext uri="{FF2B5EF4-FFF2-40B4-BE49-F238E27FC236}">
                            <a16:creationId xmlns:a16="http://schemas.microsoft.com/office/drawing/2014/main" id="{0C5A6CB1-EEA1-CA13-D0E6-5A80364912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0685" y="6284098"/>
                        <a:ext cx="111307" cy="80679"/>
                      </a:xfrm>
                      <a:custGeom>
                        <a:avLst/>
                        <a:gdLst>
                          <a:gd name="connsiteX0" fmla="*/ 95513 w 111307"/>
                          <a:gd name="connsiteY0" fmla="*/ 80679 h 80679"/>
                          <a:gd name="connsiteX1" fmla="*/ 45569 w 111307"/>
                          <a:gd name="connsiteY1" fmla="*/ 67980 h 80679"/>
                          <a:gd name="connsiteX2" fmla="*/ 0 w 111307"/>
                          <a:gd name="connsiteY2" fmla="*/ 59976 h 80679"/>
                          <a:gd name="connsiteX3" fmla="*/ 8751 w 111307"/>
                          <a:gd name="connsiteY3" fmla="*/ 0 h 80679"/>
                          <a:gd name="connsiteX4" fmla="*/ 58375 w 111307"/>
                          <a:gd name="connsiteY4" fmla="*/ 8431 h 80679"/>
                          <a:gd name="connsiteX5" fmla="*/ 111308 w 111307"/>
                          <a:gd name="connsiteY5" fmla="*/ 21770 h 80679"/>
                          <a:gd name="connsiteX6" fmla="*/ 95620 w 111307"/>
                          <a:gd name="connsiteY6" fmla="*/ 80573 h 806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1307" h="80679">
                            <a:moveTo>
                              <a:pt x="95513" y="80679"/>
                            </a:moveTo>
                            <a:cubicBezTo>
                              <a:pt x="31269" y="65952"/>
                              <a:pt x="59442" y="70755"/>
                              <a:pt x="45569" y="67980"/>
                            </a:cubicBezTo>
                            <a:cubicBezTo>
                              <a:pt x="35644" y="65952"/>
                              <a:pt x="9071" y="61043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8996" y="1067"/>
                              <a:pt x="47810" y="6296"/>
                              <a:pt x="58375" y="8431"/>
                            </a:cubicBezTo>
                            <a:cubicBezTo>
                              <a:pt x="71715" y="11205"/>
                              <a:pt x="42901" y="6296"/>
                              <a:pt x="111308" y="21770"/>
                            </a:cubicBezTo>
                            <a:lnTo>
                              <a:pt x="95620" y="8057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" name="Freeform: Shape 37">
                        <a:extLst>
                          <a:ext uri="{FF2B5EF4-FFF2-40B4-BE49-F238E27FC236}">
                            <a16:creationId xmlns:a16="http://schemas.microsoft.com/office/drawing/2014/main" id="{3295C143-CBEA-A695-7777-2667DCE41B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5412" y="6182288"/>
                        <a:ext cx="122940" cy="82599"/>
                      </a:xfrm>
                      <a:custGeom>
                        <a:avLst/>
                        <a:gdLst>
                          <a:gd name="connsiteX0" fmla="*/ 107252 w 122940"/>
                          <a:gd name="connsiteY0" fmla="*/ 82600 h 82599"/>
                          <a:gd name="connsiteX1" fmla="*/ 51118 w 122940"/>
                          <a:gd name="connsiteY1" fmla="*/ 68940 h 82599"/>
                          <a:gd name="connsiteX2" fmla="*/ 0 w 122940"/>
                          <a:gd name="connsiteY2" fmla="*/ 59869 h 82599"/>
                          <a:gd name="connsiteX3" fmla="*/ 8644 w 122940"/>
                          <a:gd name="connsiteY3" fmla="*/ 0 h 82599"/>
                          <a:gd name="connsiteX4" fmla="*/ 63818 w 122940"/>
                          <a:gd name="connsiteY4" fmla="*/ 9498 h 82599"/>
                          <a:gd name="connsiteX5" fmla="*/ 122940 w 122940"/>
                          <a:gd name="connsiteY5" fmla="*/ 23692 h 82599"/>
                          <a:gd name="connsiteX6" fmla="*/ 107252 w 122940"/>
                          <a:gd name="connsiteY6" fmla="*/ 82600 h 825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2940" h="82599">
                            <a:moveTo>
                              <a:pt x="107252" y="82600"/>
                            </a:moveTo>
                            <a:cubicBezTo>
                              <a:pt x="36284" y="66699"/>
                              <a:pt x="65525" y="71822"/>
                              <a:pt x="51118" y="68940"/>
                            </a:cubicBezTo>
                            <a:cubicBezTo>
                              <a:pt x="40020" y="66699"/>
                              <a:pt x="10245" y="61150"/>
                              <a:pt x="0" y="59869"/>
                            </a:cubicBezTo>
                            <a:lnTo>
                              <a:pt x="8644" y="0"/>
                            </a:lnTo>
                            <a:cubicBezTo>
                              <a:pt x="19956" y="1280"/>
                              <a:pt x="52079" y="7150"/>
                              <a:pt x="63818" y="9498"/>
                            </a:cubicBezTo>
                            <a:cubicBezTo>
                              <a:pt x="77691" y="12273"/>
                              <a:pt x="48023" y="7150"/>
                              <a:pt x="122940" y="23692"/>
                            </a:cubicBezTo>
                            <a:lnTo>
                              <a:pt x="107252" y="8260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9" name="Graphic 14">
                      <a:extLst>
                        <a:ext uri="{FF2B5EF4-FFF2-40B4-BE49-F238E27FC236}">
                          <a16:creationId xmlns:a16="http://schemas.microsoft.com/office/drawing/2014/main" id="{3A5E2561-6E81-ACE5-893C-7710DACF8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16321" y="5637488"/>
                      <a:ext cx="367753" cy="956521"/>
                      <a:chOff x="5716321" y="5637488"/>
                      <a:chExt cx="367753" cy="956521"/>
                    </a:xfrm>
                  </p:grpSpPr>
                  <p:sp>
                    <p:nvSpPr>
                      <p:cNvPr id="40" name="Freeform: Shape 39">
                        <a:extLst>
                          <a:ext uri="{FF2B5EF4-FFF2-40B4-BE49-F238E27FC236}">
                            <a16:creationId xmlns:a16="http://schemas.microsoft.com/office/drawing/2014/main" id="{E101B09E-4D37-CD1F-422A-FA8DDCB617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2119" y="5637488"/>
                        <a:ext cx="181955" cy="93058"/>
                      </a:xfrm>
                      <a:custGeom>
                        <a:avLst/>
                        <a:gdLst>
                          <a:gd name="connsiteX0" fmla="*/ 181849 w 181955"/>
                          <a:gd name="connsiteY0" fmla="*/ 56348 h 93058"/>
                          <a:gd name="connsiteX1" fmla="*/ 167442 w 181955"/>
                          <a:gd name="connsiteY1" fmla="*/ 93059 h 93058"/>
                          <a:gd name="connsiteX2" fmla="*/ 80466 w 181955"/>
                          <a:gd name="connsiteY2" fmla="*/ 63711 h 93058"/>
                          <a:gd name="connsiteX3" fmla="*/ 61577 w 181955"/>
                          <a:gd name="connsiteY3" fmla="*/ 57735 h 93058"/>
                          <a:gd name="connsiteX4" fmla="*/ 0 w 181955"/>
                          <a:gd name="connsiteY4" fmla="*/ 37458 h 93058"/>
                          <a:gd name="connsiteX5" fmla="*/ 9925 w 181955"/>
                          <a:gd name="connsiteY5" fmla="*/ 0 h 93058"/>
                          <a:gd name="connsiteX6" fmla="*/ 181956 w 181955"/>
                          <a:gd name="connsiteY6" fmla="*/ 56454 h 930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955" h="93058">
                            <a:moveTo>
                              <a:pt x="181849" y="56348"/>
                            </a:moveTo>
                            <a:lnTo>
                              <a:pt x="167442" y="93059"/>
                            </a:lnTo>
                            <a:lnTo>
                              <a:pt x="80466" y="63711"/>
                            </a:lnTo>
                            <a:lnTo>
                              <a:pt x="61577" y="57735"/>
                            </a:lnTo>
                            <a:cubicBezTo>
                              <a:pt x="45249" y="40447"/>
                              <a:pt x="10352" y="34363"/>
                              <a:pt x="0" y="37458"/>
                            </a:cubicBezTo>
                            <a:lnTo>
                              <a:pt x="9925" y="0"/>
                            </a:lnTo>
                            <a:lnTo>
                              <a:pt x="181956" y="5645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" name="Freeform: Shape 40">
                        <a:extLst>
                          <a:ext uri="{FF2B5EF4-FFF2-40B4-BE49-F238E27FC236}">
                            <a16:creationId xmlns:a16="http://schemas.microsoft.com/office/drawing/2014/main" id="{759024CE-93AE-3BE1-62A3-75FC48F8A4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4091" y="5759255"/>
                        <a:ext cx="93272" cy="67232"/>
                      </a:xfrm>
                      <a:custGeom>
                        <a:avLst/>
                        <a:gdLst>
                          <a:gd name="connsiteX0" fmla="*/ 10352 w 93272"/>
                          <a:gd name="connsiteY0" fmla="*/ 0 h 67232"/>
                          <a:gd name="connsiteX1" fmla="*/ 93272 w 93272"/>
                          <a:gd name="connsiteY1" fmla="*/ 27854 h 67232"/>
                          <a:gd name="connsiteX2" fmla="*/ 77905 w 93272"/>
                          <a:gd name="connsiteY2" fmla="*/ 67233 h 67232"/>
                          <a:gd name="connsiteX3" fmla="*/ 0 w 93272"/>
                          <a:gd name="connsiteY3" fmla="*/ 40873 h 67232"/>
                          <a:gd name="connsiteX4" fmla="*/ 10352 w 93272"/>
                          <a:gd name="connsiteY4" fmla="*/ 0 h 67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272" h="67232">
                            <a:moveTo>
                              <a:pt x="10352" y="0"/>
                            </a:moveTo>
                            <a:lnTo>
                              <a:pt x="93272" y="27854"/>
                            </a:lnTo>
                            <a:lnTo>
                              <a:pt x="77905" y="67233"/>
                            </a:lnTo>
                            <a:lnTo>
                              <a:pt x="0" y="40873"/>
                            </a:lnTo>
                            <a:lnTo>
                              <a:pt x="1035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" name="Freeform: Shape 41">
                        <a:extLst>
                          <a:ext uri="{FF2B5EF4-FFF2-40B4-BE49-F238E27FC236}">
                            <a16:creationId xmlns:a16="http://schemas.microsoft.com/office/drawing/2014/main" id="{37180864-28E2-8D4A-9854-35DFB6D05A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5277" y="5858610"/>
                        <a:ext cx="84414" cy="63924"/>
                      </a:xfrm>
                      <a:custGeom>
                        <a:avLst/>
                        <a:gdLst>
                          <a:gd name="connsiteX0" fmla="*/ 12059 w 84414"/>
                          <a:gd name="connsiteY0" fmla="*/ 0 h 63924"/>
                          <a:gd name="connsiteX1" fmla="*/ 84415 w 84414"/>
                          <a:gd name="connsiteY1" fmla="*/ 24546 h 63924"/>
                          <a:gd name="connsiteX2" fmla="*/ 69154 w 84414"/>
                          <a:gd name="connsiteY2" fmla="*/ 63924 h 63924"/>
                          <a:gd name="connsiteX3" fmla="*/ 0 w 84414"/>
                          <a:gd name="connsiteY3" fmla="*/ 40340 h 63924"/>
                          <a:gd name="connsiteX4" fmla="*/ 12059 w 84414"/>
                          <a:gd name="connsiteY4" fmla="*/ 0 h 639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414" h="63924">
                            <a:moveTo>
                              <a:pt x="12059" y="0"/>
                            </a:moveTo>
                            <a:lnTo>
                              <a:pt x="84415" y="24546"/>
                            </a:lnTo>
                            <a:lnTo>
                              <a:pt x="69154" y="63924"/>
                            </a:lnTo>
                            <a:lnTo>
                              <a:pt x="0" y="40340"/>
                            </a:lnTo>
                            <a:lnTo>
                              <a:pt x="1205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" name="Freeform: Shape 42">
                        <a:extLst>
                          <a:ext uri="{FF2B5EF4-FFF2-40B4-BE49-F238E27FC236}">
                            <a16:creationId xmlns:a16="http://schemas.microsoft.com/office/drawing/2014/main" id="{24098E13-CCF7-CB4C-2B3B-96EB24DF8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5356" y="6253256"/>
                        <a:ext cx="57308" cy="52612"/>
                      </a:xfrm>
                      <a:custGeom>
                        <a:avLst/>
                        <a:gdLst>
                          <a:gd name="connsiteX0" fmla="*/ 8324 w 57308"/>
                          <a:gd name="connsiteY0" fmla="*/ 0 h 52612"/>
                          <a:gd name="connsiteX1" fmla="*/ 57308 w 57308"/>
                          <a:gd name="connsiteY1" fmla="*/ 11632 h 52612"/>
                          <a:gd name="connsiteX2" fmla="*/ 46423 w 57308"/>
                          <a:gd name="connsiteY2" fmla="*/ 52612 h 52612"/>
                          <a:gd name="connsiteX3" fmla="*/ 0 w 57308"/>
                          <a:gd name="connsiteY3" fmla="*/ 41300 h 52612"/>
                          <a:gd name="connsiteX4" fmla="*/ 8324 w 57308"/>
                          <a:gd name="connsiteY4" fmla="*/ 0 h 52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7308" h="52612">
                            <a:moveTo>
                              <a:pt x="8324" y="0"/>
                            </a:moveTo>
                            <a:cubicBezTo>
                              <a:pt x="11846" y="1174"/>
                              <a:pt x="22624" y="3735"/>
                              <a:pt x="57308" y="11632"/>
                            </a:cubicBezTo>
                            <a:lnTo>
                              <a:pt x="46423" y="52612"/>
                            </a:lnTo>
                            <a:cubicBezTo>
                              <a:pt x="14087" y="45249"/>
                              <a:pt x="3522" y="42474"/>
                              <a:pt x="0" y="41300"/>
                            </a:cubicBezTo>
                            <a:lnTo>
                              <a:pt x="8324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" name="Freeform: Shape 43">
                        <a:extLst>
                          <a:ext uri="{FF2B5EF4-FFF2-40B4-BE49-F238E27FC236}">
                            <a16:creationId xmlns:a16="http://schemas.microsoft.com/office/drawing/2014/main" id="{105A9BE8-1EA0-DA80-A8FA-95E2F1C920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4649" y="5957005"/>
                        <a:ext cx="77691" cy="61576"/>
                      </a:xfrm>
                      <a:custGeom>
                        <a:avLst/>
                        <a:gdLst>
                          <a:gd name="connsiteX0" fmla="*/ 12593 w 77691"/>
                          <a:gd name="connsiteY0" fmla="*/ 0 h 61576"/>
                          <a:gd name="connsiteX1" fmla="*/ 77691 w 77691"/>
                          <a:gd name="connsiteY1" fmla="*/ 22198 h 61576"/>
                          <a:gd name="connsiteX2" fmla="*/ 62324 w 77691"/>
                          <a:gd name="connsiteY2" fmla="*/ 61577 h 61576"/>
                          <a:gd name="connsiteX3" fmla="*/ 0 w 77691"/>
                          <a:gd name="connsiteY3" fmla="*/ 40233 h 61576"/>
                          <a:gd name="connsiteX4" fmla="*/ 12593 w 77691"/>
                          <a:gd name="connsiteY4" fmla="*/ 0 h 61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691" h="61576">
                            <a:moveTo>
                              <a:pt x="12593" y="0"/>
                            </a:moveTo>
                            <a:lnTo>
                              <a:pt x="77691" y="22198"/>
                            </a:lnTo>
                            <a:lnTo>
                              <a:pt x="62324" y="61577"/>
                            </a:lnTo>
                            <a:lnTo>
                              <a:pt x="0" y="40233"/>
                            </a:lnTo>
                            <a:lnTo>
                              <a:pt x="1259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" name="Freeform: Shape 44">
                        <a:extLst>
                          <a:ext uri="{FF2B5EF4-FFF2-40B4-BE49-F238E27FC236}">
                            <a16:creationId xmlns:a16="http://schemas.microsoft.com/office/drawing/2014/main" id="{EF5CF304-97EF-A6A7-4718-30FB2C4EFD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3487" y="6055186"/>
                        <a:ext cx="71608" cy="59335"/>
                      </a:xfrm>
                      <a:custGeom>
                        <a:avLst/>
                        <a:gdLst>
                          <a:gd name="connsiteX0" fmla="*/ 12700 w 71608"/>
                          <a:gd name="connsiteY0" fmla="*/ 0 h 59335"/>
                          <a:gd name="connsiteX1" fmla="*/ 71608 w 71608"/>
                          <a:gd name="connsiteY1" fmla="*/ 19956 h 59335"/>
                          <a:gd name="connsiteX2" fmla="*/ 56561 w 71608"/>
                          <a:gd name="connsiteY2" fmla="*/ 59336 h 59335"/>
                          <a:gd name="connsiteX3" fmla="*/ 0 w 71608"/>
                          <a:gd name="connsiteY3" fmla="*/ 40020 h 59335"/>
                          <a:gd name="connsiteX4" fmla="*/ 12700 w 71608"/>
                          <a:gd name="connsiteY4" fmla="*/ 0 h 59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608" h="59335">
                            <a:moveTo>
                              <a:pt x="12700" y="0"/>
                            </a:moveTo>
                            <a:lnTo>
                              <a:pt x="71608" y="19956"/>
                            </a:lnTo>
                            <a:lnTo>
                              <a:pt x="56561" y="59336"/>
                            </a:lnTo>
                            <a:lnTo>
                              <a:pt x="0" y="40020"/>
                            </a:lnTo>
                            <a:lnTo>
                              <a:pt x="12700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" name="Freeform: Shape 45">
                        <a:extLst>
                          <a:ext uri="{FF2B5EF4-FFF2-40B4-BE49-F238E27FC236}">
                            <a16:creationId xmlns:a16="http://schemas.microsoft.com/office/drawing/2014/main" id="{EA87232E-27FD-C3F3-4F81-924E60A4E3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1238" y="6353999"/>
                        <a:ext cx="54960" cy="51758"/>
                      </a:xfrm>
                      <a:custGeom>
                        <a:avLst/>
                        <a:gdLst>
                          <a:gd name="connsiteX0" fmla="*/ 11419 w 54960"/>
                          <a:gd name="connsiteY0" fmla="*/ 0 h 51758"/>
                          <a:gd name="connsiteX1" fmla="*/ 54960 w 54960"/>
                          <a:gd name="connsiteY1" fmla="*/ 10779 h 51758"/>
                          <a:gd name="connsiteX2" fmla="*/ 43968 w 54960"/>
                          <a:gd name="connsiteY2" fmla="*/ 51758 h 51758"/>
                          <a:gd name="connsiteX3" fmla="*/ 0 w 54960"/>
                          <a:gd name="connsiteY3" fmla="*/ 39913 h 51758"/>
                          <a:gd name="connsiteX4" fmla="*/ 11312 w 54960"/>
                          <a:gd name="connsiteY4" fmla="*/ 0 h 5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960" h="51758">
                            <a:moveTo>
                              <a:pt x="11419" y="0"/>
                            </a:moveTo>
                            <a:cubicBezTo>
                              <a:pt x="14514" y="1067"/>
                              <a:pt x="23905" y="3628"/>
                              <a:pt x="54960" y="10779"/>
                            </a:cubicBezTo>
                            <a:lnTo>
                              <a:pt x="43968" y="51758"/>
                            </a:lnTo>
                            <a:cubicBezTo>
                              <a:pt x="-10885" y="38952"/>
                              <a:pt x="5122" y="41193"/>
                              <a:pt x="0" y="39913"/>
                            </a:cubicBezTo>
                            <a:cubicBezTo>
                              <a:pt x="4055" y="27106"/>
                              <a:pt x="7897" y="13766"/>
                              <a:pt x="11312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7" name="Freeform: Shape 46">
                        <a:extLst>
                          <a:ext uri="{FF2B5EF4-FFF2-40B4-BE49-F238E27FC236}">
                            <a16:creationId xmlns:a16="http://schemas.microsoft.com/office/drawing/2014/main" id="{E737EB21-3939-AB72-647E-8EF12E87CC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5846" y="6153261"/>
                        <a:ext cx="63177" cy="52825"/>
                      </a:xfrm>
                      <a:custGeom>
                        <a:avLst/>
                        <a:gdLst>
                          <a:gd name="connsiteX0" fmla="*/ 9605 w 63177"/>
                          <a:gd name="connsiteY0" fmla="*/ 0 h 52825"/>
                          <a:gd name="connsiteX1" fmla="*/ 63178 w 63177"/>
                          <a:gd name="connsiteY1" fmla="*/ 17288 h 52825"/>
                          <a:gd name="connsiteX2" fmla="*/ 57948 w 63177"/>
                          <a:gd name="connsiteY2" fmla="*/ 31802 h 52825"/>
                          <a:gd name="connsiteX3" fmla="*/ 52506 w 63177"/>
                          <a:gd name="connsiteY3" fmla="*/ 52826 h 52825"/>
                          <a:gd name="connsiteX4" fmla="*/ 0 w 63177"/>
                          <a:gd name="connsiteY4" fmla="*/ 40553 h 52825"/>
                          <a:gd name="connsiteX5" fmla="*/ 9605 w 63177"/>
                          <a:gd name="connsiteY5" fmla="*/ 0 h 52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177" h="52825">
                            <a:moveTo>
                              <a:pt x="9605" y="0"/>
                            </a:moveTo>
                            <a:lnTo>
                              <a:pt x="63178" y="17288"/>
                            </a:lnTo>
                            <a:lnTo>
                              <a:pt x="57948" y="31802"/>
                            </a:lnTo>
                            <a:lnTo>
                              <a:pt x="52506" y="52826"/>
                            </a:lnTo>
                            <a:cubicBezTo>
                              <a:pt x="14941" y="44502"/>
                              <a:pt x="3628" y="41620"/>
                              <a:pt x="0" y="40553"/>
                            </a:cubicBezTo>
                            <a:cubicBezTo>
                              <a:pt x="2775" y="27213"/>
                              <a:pt x="4909" y="13873"/>
                              <a:pt x="96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" name="Freeform: Shape 47">
                        <a:extLst>
                          <a:ext uri="{FF2B5EF4-FFF2-40B4-BE49-F238E27FC236}">
                            <a16:creationId xmlns:a16="http://schemas.microsoft.com/office/drawing/2014/main" id="{413F376B-E123-63C6-71BB-F90DEDF375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16321" y="6547800"/>
                        <a:ext cx="76624" cy="46209"/>
                      </a:xfrm>
                      <a:custGeom>
                        <a:avLst/>
                        <a:gdLst>
                          <a:gd name="connsiteX0" fmla="*/ 0 w 76624"/>
                          <a:gd name="connsiteY0" fmla="*/ 32122 h 46209"/>
                          <a:gd name="connsiteX1" fmla="*/ 4696 w 76624"/>
                          <a:gd name="connsiteY1" fmla="*/ 0 h 46209"/>
                          <a:gd name="connsiteX2" fmla="*/ 39166 w 76624"/>
                          <a:gd name="connsiteY2" fmla="*/ 5656 h 46209"/>
                          <a:gd name="connsiteX3" fmla="*/ 76624 w 76624"/>
                          <a:gd name="connsiteY3" fmla="*/ 16541 h 46209"/>
                          <a:gd name="connsiteX4" fmla="*/ 68620 w 76624"/>
                          <a:gd name="connsiteY4" fmla="*/ 46209 h 46209"/>
                          <a:gd name="connsiteX5" fmla="*/ 0 w 76624"/>
                          <a:gd name="connsiteY5" fmla="*/ 32122 h 46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6624" h="46209">
                            <a:moveTo>
                              <a:pt x="0" y="32122"/>
                            </a:moveTo>
                            <a:lnTo>
                              <a:pt x="4696" y="0"/>
                            </a:lnTo>
                            <a:cubicBezTo>
                              <a:pt x="11526" y="533"/>
                              <a:pt x="31696" y="4055"/>
                              <a:pt x="39166" y="5656"/>
                            </a:cubicBezTo>
                            <a:cubicBezTo>
                              <a:pt x="51225" y="8218"/>
                              <a:pt x="27213" y="4483"/>
                              <a:pt x="76624" y="16541"/>
                            </a:cubicBezTo>
                            <a:lnTo>
                              <a:pt x="68620" y="46209"/>
                            </a:lnTo>
                            <a:lnTo>
                              <a:pt x="0" y="3212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9" name="Freeform: Shape 48">
                        <a:extLst>
                          <a:ext uri="{FF2B5EF4-FFF2-40B4-BE49-F238E27FC236}">
                            <a16:creationId xmlns:a16="http://schemas.microsoft.com/office/drawing/2014/main" id="{8F89411F-2FC0-3A45-1CE5-A5AE88CA24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9479" y="6451540"/>
                        <a:ext cx="80145" cy="54105"/>
                      </a:xfrm>
                      <a:custGeom>
                        <a:avLst/>
                        <a:gdLst>
                          <a:gd name="connsiteX0" fmla="*/ 28601 w 80145"/>
                          <a:gd name="connsiteY0" fmla="*/ 42474 h 54105"/>
                          <a:gd name="connsiteX1" fmla="*/ 0 w 80145"/>
                          <a:gd name="connsiteY1" fmla="*/ 37565 h 54105"/>
                          <a:gd name="connsiteX2" fmla="*/ 11312 w 80145"/>
                          <a:gd name="connsiteY2" fmla="*/ 33937 h 54105"/>
                          <a:gd name="connsiteX3" fmla="*/ 30201 w 80145"/>
                          <a:gd name="connsiteY3" fmla="*/ 0 h 54105"/>
                          <a:gd name="connsiteX4" fmla="*/ 36391 w 80145"/>
                          <a:gd name="connsiteY4" fmla="*/ 1174 h 54105"/>
                          <a:gd name="connsiteX5" fmla="*/ 80146 w 80145"/>
                          <a:gd name="connsiteY5" fmla="*/ 13019 h 54105"/>
                          <a:gd name="connsiteX6" fmla="*/ 69154 w 80145"/>
                          <a:gd name="connsiteY6" fmla="*/ 54106 h 54105"/>
                          <a:gd name="connsiteX7" fmla="*/ 28601 w 80145"/>
                          <a:gd name="connsiteY7" fmla="*/ 42474 h 541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145" h="54105">
                            <a:moveTo>
                              <a:pt x="28601" y="42474"/>
                            </a:moveTo>
                            <a:lnTo>
                              <a:pt x="0" y="37565"/>
                            </a:lnTo>
                            <a:cubicBezTo>
                              <a:pt x="4909" y="36711"/>
                              <a:pt x="10032" y="35751"/>
                              <a:pt x="11312" y="33937"/>
                            </a:cubicBezTo>
                            <a:cubicBezTo>
                              <a:pt x="17609" y="25292"/>
                              <a:pt x="24012" y="13660"/>
                              <a:pt x="30201" y="0"/>
                            </a:cubicBezTo>
                            <a:lnTo>
                              <a:pt x="36391" y="1174"/>
                            </a:lnTo>
                            <a:cubicBezTo>
                              <a:pt x="49518" y="3842"/>
                              <a:pt x="23158" y="-427"/>
                              <a:pt x="80146" y="13019"/>
                            </a:cubicBezTo>
                            <a:lnTo>
                              <a:pt x="69154" y="54106"/>
                            </a:lnTo>
                            <a:cubicBezTo>
                              <a:pt x="15154" y="41087"/>
                              <a:pt x="40553" y="44928"/>
                              <a:pt x="28601" y="4247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50" name="Graphic 14">
                        <a:extLst>
                          <a:ext uri="{FF2B5EF4-FFF2-40B4-BE49-F238E27FC236}">
                            <a16:creationId xmlns:a16="http://schemas.microsoft.com/office/drawing/2014/main" id="{E94222CF-B782-52ED-D045-8A2B1BE129F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0910" y="5695117"/>
                        <a:ext cx="348543" cy="869224"/>
                        <a:chOff x="5720910" y="5695117"/>
                        <a:chExt cx="348543" cy="869224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51" name="Freeform: Shape 50">
                          <a:extLst>
                            <a:ext uri="{FF2B5EF4-FFF2-40B4-BE49-F238E27FC236}">
                              <a16:creationId xmlns:a16="http://schemas.microsoft.com/office/drawing/2014/main" id="{DD8576C5-B58D-81B2-D967-27D7EDCC93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5451" y="6095206"/>
                          <a:ext cx="74596" cy="75343"/>
                        </a:xfrm>
                        <a:custGeom>
                          <a:avLst/>
                          <a:gdLst>
                            <a:gd name="connsiteX0" fmla="*/ 18036 w 74596"/>
                            <a:gd name="connsiteY0" fmla="*/ 0 h 75343"/>
                            <a:gd name="connsiteX1" fmla="*/ 74597 w 74596"/>
                            <a:gd name="connsiteY1" fmla="*/ 19316 h 75343"/>
                            <a:gd name="connsiteX2" fmla="*/ 53573 w 74596"/>
                            <a:gd name="connsiteY2" fmla="*/ 75343 h 75343"/>
                            <a:gd name="connsiteX3" fmla="*/ 0 w 74596"/>
                            <a:gd name="connsiteY3" fmla="*/ 58055 h 75343"/>
                            <a:gd name="connsiteX4" fmla="*/ 18036 w 74596"/>
                            <a:gd name="connsiteY4" fmla="*/ 0 h 75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96" h="75343">
                              <a:moveTo>
                                <a:pt x="18036" y="0"/>
                              </a:moveTo>
                              <a:lnTo>
                                <a:pt x="74597" y="19316"/>
                              </a:lnTo>
                              <a:lnTo>
                                <a:pt x="53573" y="75343"/>
                              </a:lnTo>
                              <a:lnTo>
                                <a:pt x="0" y="58055"/>
                              </a:lnTo>
                              <a:lnTo>
                                <a:pt x="18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2" name="Freeform: Shape 51">
                          <a:extLst>
                            <a:ext uri="{FF2B5EF4-FFF2-40B4-BE49-F238E27FC236}">
                              <a16:creationId xmlns:a16="http://schemas.microsoft.com/office/drawing/2014/main" id="{6B801DB1-A2A2-6191-721F-4E87A06D58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76186" y="5997238"/>
                          <a:ext cx="80786" cy="77904"/>
                        </a:xfrm>
                        <a:custGeom>
                          <a:avLst/>
                          <a:gdLst>
                            <a:gd name="connsiteX0" fmla="*/ 18462 w 80786"/>
                            <a:gd name="connsiteY0" fmla="*/ 0 h 77904"/>
                            <a:gd name="connsiteX1" fmla="*/ 80786 w 80786"/>
                            <a:gd name="connsiteY1" fmla="*/ 21344 h 77904"/>
                            <a:gd name="connsiteX2" fmla="*/ 58909 w 80786"/>
                            <a:gd name="connsiteY2" fmla="*/ 77905 h 77904"/>
                            <a:gd name="connsiteX3" fmla="*/ 0 w 80786"/>
                            <a:gd name="connsiteY3" fmla="*/ 57949 h 77904"/>
                            <a:gd name="connsiteX4" fmla="*/ 18462 w 80786"/>
                            <a:gd name="connsiteY4" fmla="*/ 0 h 77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786" h="77904">
                              <a:moveTo>
                                <a:pt x="18462" y="0"/>
                              </a:moveTo>
                              <a:lnTo>
                                <a:pt x="80786" y="21344"/>
                              </a:lnTo>
                              <a:lnTo>
                                <a:pt x="58909" y="77905"/>
                              </a:lnTo>
                              <a:lnTo>
                                <a:pt x="0" y="57949"/>
                              </a:lnTo>
                              <a:lnTo>
                                <a:pt x="1846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3" name="Freeform: Shape 52">
                          <a:extLst>
                            <a:ext uri="{FF2B5EF4-FFF2-40B4-BE49-F238E27FC236}">
                              <a16:creationId xmlns:a16="http://schemas.microsoft.com/office/drawing/2014/main" id="{E438DF2A-0AEC-09F8-9496-7C489B21AB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3589" y="5695117"/>
                          <a:ext cx="105865" cy="91885"/>
                        </a:xfrm>
                        <a:custGeom>
                          <a:avLst/>
                          <a:gdLst>
                            <a:gd name="connsiteX0" fmla="*/ 7897 w 105865"/>
                            <a:gd name="connsiteY0" fmla="*/ 13233 h 91885"/>
                            <a:gd name="connsiteX1" fmla="*/ 0 w 105865"/>
                            <a:gd name="connsiteY1" fmla="*/ 0 h 91885"/>
                            <a:gd name="connsiteX2" fmla="*/ 18889 w 105865"/>
                            <a:gd name="connsiteY2" fmla="*/ 5976 h 91885"/>
                            <a:gd name="connsiteX3" fmla="*/ 105865 w 105865"/>
                            <a:gd name="connsiteY3" fmla="*/ 35324 h 91885"/>
                            <a:gd name="connsiteX4" fmla="*/ 83668 w 105865"/>
                            <a:gd name="connsiteY4" fmla="*/ 91885 h 91885"/>
                            <a:gd name="connsiteX5" fmla="*/ 747 w 105865"/>
                            <a:gd name="connsiteY5" fmla="*/ 64031 h 91885"/>
                            <a:gd name="connsiteX6" fmla="*/ 7790 w 105865"/>
                            <a:gd name="connsiteY6" fmla="*/ 13127 h 91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5865" h="91885">
                              <a:moveTo>
                                <a:pt x="7897" y="13233"/>
                              </a:moveTo>
                              <a:cubicBezTo>
                                <a:pt x="6723" y="8218"/>
                                <a:pt x="3628" y="3949"/>
                                <a:pt x="0" y="0"/>
                              </a:cubicBezTo>
                              <a:lnTo>
                                <a:pt x="18889" y="5976"/>
                              </a:lnTo>
                              <a:lnTo>
                                <a:pt x="105865" y="35324"/>
                              </a:lnTo>
                              <a:lnTo>
                                <a:pt x="83668" y="91885"/>
                              </a:lnTo>
                              <a:lnTo>
                                <a:pt x="747" y="64031"/>
                              </a:lnTo>
                              <a:cubicBezTo>
                                <a:pt x="6723" y="38206"/>
                                <a:pt x="9605" y="20063"/>
                                <a:pt x="7790" y="13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" name="Freeform: Shape 53">
                          <a:extLst>
                            <a:ext uri="{FF2B5EF4-FFF2-40B4-BE49-F238E27FC236}">
                              <a16:creationId xmlns:a16="http://schemas.microsoft.com/office/drawing/2014/main" id="{30FDCF88-31B7-6156-06D9-9FC387FA2D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336" y="5800128"/>
                          <a:ext cx="94659" cy="83027"/>
                        </a:xfrm>
                        <a:custGeom>
                          <a:avLst/>
                          <a:gdLst>
                            <a:gd name="connsiteX0" fmla="*/ 16755 w 94659"/>
                            <a:gd name="connsiteY0" fmla="*/ 0 h 83027"/>
                            <a:gd name="connsiteX1" fmla="*/ 94660 w 94659"/>
                            <a:gd name="connsiteY1" fmla="*/ 26360 h 83027"/>
                            <a:gd name="connsiteX2" fmla="*/ 72355 w 94659"/>
                            <a:gd name="connsiteY2" fmla="*/ 83028 h 83027"/>
                            <a:gd name="connsiteX3" fmla="*/ 0 w 94659"/>
                            <a:gd name="connsiteY3" fmla="*/ 58482 h 83027"/>
                            <a:gd name="connsiteX4" fmla="*/ 16755 w 94659"/>
                            <a:gd name="connsiteY4" fmla="*/ 0 h 83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4659" h="83027">
                              <a:moveTo>
                                <a:pt x="16755" y="0"/>
                              </a:moveTo>
                              <a:lnTo>
                                <a:pt x="94660" y="26360"/>
                              </a:lnTo>
                              <a:lnTo>
                                <a:pt x="72355" y="83028"/>
                              </a:lnTo>
                              <a:lnTo>
                                <a:pt x="0" y="58482"/>
                              </a:lnTo>
                              <a:lnTo>
                                <a:pt x="1675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5" name="Freeform: Shape 54">
                          <a:extLst>
                            <a:ext uri="{FF2B5EF4-FFF2-40B4-BE49-F238E27FC236}">
                              <a16:creationId xmlns:a16="http://schemas.microsoft.com/office/drawing/2014/main" id="{A0B78EED-1B5B-4FD8-9C2E-7C51F48854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241" y="5898950"/>
                          <a:ext cx="87189" cy="80252"/>
                        </a:xfrm>
                        <a:custGeom>
                          <a:avLst/>
                          <a:gdLst>
                            <a:gd name="connsiteX0" fmla="*/ 18036 w 87189"/>
                            <a:gd name="connsiteY0" fmla="*/ 0 h 80252"/>
                            <a:gd name="connsiteX1" fmla="*/ 87189 w 87189"/>
                            <a:gd name="connsiteY1" fmla="*/ 23585 h 80252"/>
                            <a:gd name="connsiteX2" fmla="*/ 65099 w 87189"/>
                            <a:gd name="connsiteY2" fmla="*/ 80253 h 80252"/>
                            <a:gd name="connsiteX3" fmla="*/ 0 w 87189"/>
                            <a:gd name="connsiteY3" fmla="*/ 58055 h 80252"/>
                            <a:gd name="connsiteX4" fmla="*/ 18036 w 87189"/>
                            <a:gd name="connsiteY4" fmla="*/ 0 h 802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189" h="80252">
                              <a:moveTo>
                                <a:pt x="18036" y="0"/>
                              </a:moveTo>
                              <a:lnTo>
                                <a:pt x="87189" y="23585"/>
                              </a:lnTo>
                              <a:lnTo>
                                <a:pt x="65099" y="80253"/>
                              </a:lnTo>
                              <a:lnTo>
                                <a:pt x="0" y="58055"/>
                              </a:lnTo>
                              <a:lnTo>
                                <a:pt x="18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6" name="Freeform: Shape 55">
                          <a:extLst>
                            <a:ext uri="{FF2B5EF4-FFF2-40B4-BE49-F238E27FC236}">
                              <a16:creationId xmlns:a16="http://schemas.microsoft.com/office/drawing/2014/main" id="{2A3EFCD9-2178-F19F-43A7-B71C3AFE5AB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69574" y="6393912"/>
                          <a:ext cx="65632" cy="70647"/>
                        </a:xfrm>
                        <a:custGeom>
                          <a:avLst/>
                          <a:gdLst>
                            <a:gd name="connsiteX0" fmla="*/ 0 w 65632"/>
                            <a:gd name="connsiteY0" fmla="*/ 57628 h 70647"/>
                            <a:gd name="connsiteX1" fmla="*/ 21664 w 65632"/>
                            <a:gd name="connsiteY1" fmla="*/ 0 h 70647"/>
                            <a:gd name="connsiteX2" fmla="*/ 65632 w 65632"/>
                            <a:gd name="connsiteY2" fmla="*/ 11846 h 70647"/>
                            <a:gd name="connsiteX3" fmla="*/ 49944 w 65632"/>
                            <a:gd name="connsiteY3" fmla="*/ 70648 h 70647"/>
                            <a:gd name="connsiteX4" fmla="*/ 6190 w 65632"/>
                            <a:gd name="connsiteY4" fmla="*/ 58802 h 70647"/>
                            <a:gd name="connsiteX5" fmla="*/ 0 w 65632"/>
                            <a:gd name="connsiteY5" fmla="*/ 57628 h 70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5632" h="70647">
                              <a:moveTo>
                                <a:pt x="0" y="57628"/>
                              </a:moveTo>
                              <a:cubicBezTo>
                                <a:pt x="7577" y="41087"/>
                                <a:pt x="14941" y="21344"/>
                                <a:pt x="21664" y="0"/>
                              </a:cubicBezTo>
                              <a:cubicBezTo>
                                <a:pt x="26786" y="1281"/>
                                <a:pt x="10672" y="-961"/>
                                <a:pt x="65632" y="11846"/>
                              </a:cubicBezTo>
                              <a:lnTo>
                                <a:pt x="49944" y="70648"/>
                              </a:lnTo>
                              <a:cubicBezTo>
                                <a:pt x="-7043" y="57308"/>
                                <a:pt x="19316" y="61577"/>
                                <a:pt x="6190" y="58802"/>
                              </a:cubicBezTo>
                              <a:lnTo>
                                <a:pt x="0" y="576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7" name="Freeform: Shape 56">
                          <a:extLst>
                            <a:ext uri="{FF2B5EF4-FFF2-40B4-BE49-F238E27FC236}">
                              <a16:creationId xmlns:a16="http://schemas.microsoft.com/office/drawing/2014/main" id="{DC796420-FAB1-7473-02CE-7AD28887B74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910" y="6488998"/>
                          <a:ext cx="87616" cy="75343"/>
                        </a:xfrm>
                        <a:custGeom>
                          <a:avLst/>
                          <a:gdLst>
                            <a:gd name="connsiteX0" fmla="*/ 34470 w 87616"/>
                            <a:gd name="connsiteY0" fmla="*/ 64459 h 75343"/>
                            <a:gd name="connsiteX1" fmla="*/ 0 w 87616"/>
                            <a:gd name="connsiteY1" fmla="*/ 58802 h 75343"/>
                            <a:gd name="connsiteX2" fmla="*/ 8111 w 87616"/>
                            <a:gd name="connsiteY2" fmla="*/ 3308 h 75343"/>
                            <a:gd name="connsiteX3" fmla="*/ 18462 w 87616"/>
                            <a:gd name="connsiteY3" fmla="*/ 0 h 75343"/>
                            <a:gd name="connsiteX4" fmla="*/ 47063 w 87616"/>
                            <a:gd name="connsiteY4" fmla="*/ 4909 h 75343"/>
                            <a:gd name="connsiteX5" fmla="*/ 87616 w 87616"/>
                            <a:gd name="connsiteY5" fmla="*/ 16542 h 75343"/>
                            <a:gd name="connsiteX6" fmla="*/ 71929 w 87616"/>
                            <a:gd name="connsiteY6" fmla="*/ 75343 h 75343"/>
                            <a:gd name="connsiteX7" fmla="*/ 34470 w 87616"/>
                            <a:gd name="connsiteY7" fmla="*/ 64459 h 75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7616" h="75343">
                              <a:moveTo>
                                <a:pt x="34470" y="64459"/>
                              </a:moveTo>
                              <a:cubicBezTo>
                                <a:pt x="27000" y="62964"/>
                                <a:pt x="6937" y="59442"/>
                                <a:pt x="0" y="58802"/>
                              </a:cubicBezTo>
                              <a:lnTo>
                                <a:pt x="8111" y="3308"/>
                              </a:lnTo>
                              <a:cubicBezTo>
                                <a:pt x="9285" y="1815"/>
                                <a:pt x="13767" y="961"/>
                                <a:pt x="18462" y="0"/>
                              </a:cubicBezTo>
                              <a:lnTo>
                                <a:pt x="47063" y="4909"/>
                              </a:lnTo>
                              <a:cubicBezTo>
                                <a:pt x="58909" y="7364"/>
                                <a:pt x="33510" y="3415"/>
                                <a:pt x="87616" y="16542"/>
                              </a:cubicBezTo>
                              <a:lnTo>
                                <a:pt x="71929" y="75343"/>
                              </a:lnTo>
                              <a:cubicBezTo>
                                <a:pt x="22411" y="63285"/>
                                <a:pt x="46529" y="66913"/>
                                <a:pt x="34470" y="64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8" name="Freeform: Shape 57">
                          <a:extLst>
                            <a:ext uri="{FF2B5EF4-FFF2-40B4-BE49-F238E27FC236}">
                              <a16:creationId xmlns:a16="http://schemas.microsoft.com/office/drawing/2014/main" id="{5E7323F8-95DD-63C2-B53A-011443A73B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2550" y="6294663"/>
                          <a:ext cx="59228" cy="70114"/>
                        </a:xfrm>
                        <a:custGeom>
                          <a:avLst/>
                          <a:gdLst>
                            <a:gd name="connsiteX0" fmla="*/ 10885 w 59228"/>
                            <a:gd name="connsiteY0" fmla="*/ 10032 h 70114"/>
                            <a:gd name="connsiteX1" fmla="*/ 12806 w 59228"/>
                            <a:gd name="connsiteY1" fmla="*/ 0 h 70114"/>
                            <a:gd name="connsiteX2" fmla="*/ 59229 w 59228"/>
                            <a:gd name="connsiteY2" fmla="*/ 11312 h 70114"/>
                            <a:gd name="connsiteX3" fmla="*/ 43541 w 59228"/>
                            <a:gd name="connsiteY3" fmla="*/ 70114 h 70114"/>
                            <a:gd name="connsiteX4" fmla="*/ 0 w 59228"/>
                            <a:gd name="connsiteY4" fmla="*/ 59336 h 70114"/>
                            <a:gd name="connsiteX5" fmla="*/ 10885 w 59228"/>
                            <a:gd name="connsiteY5" fmla="*/ 10032 h 701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228" h="70114">
                              <a:moveTo>
                                <a:pt x="10885" y="10032"/>
                              </a:moveTo>
                              <a:lnTo>
                                <a:pt x="12806" y="0"/>
                              </a:lnTo>
                              <a:cubicBezTo>
                                <a:pt x="16328" y="1174"/>
                                <a:pt x="26893" y="3949"/>
                                <a:pt x="59229" y="11312"/>
                              </a:cubicBezTo>
                              <a:lnTo>
                                <a:pt x="43541" y="70114"/>
                              </a:lnTo>
                              <a:cubicBezTo>
                                <a:pt x="12486" y="62964"/>
                                <a:pt x="3095" y="60509"/>
                                <a:pt x="0" y="59336"/>
                              </a:cubicBezTo>
                              <a:cubicBezTo>
                                <a:pt x="4055" y="43221"/>
                                <a:pt x="7791" y="26680"/>
                                <a:pt x="10885" y="100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9" name="Freeform: Shape 58">
                          <a:extLst>
                            <a:ext uri="{FF2B5EF4-FFF2-40B4-BE49-F238E27FC236}">
                              <a16:creationId xmlns:a16="http://schemas.microsoft.com/office/drawing/2014/main" id="{C243BEA7-BEA4-2408-C3B9-425F22860D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23681" y="6193707"/>
                          <a:ext cx="64671" cy="71181"/>
                        </a:xfrm>
                        <a:custGeom>
                          <a:avLst/>
                          <a:gdLst>
                            <a:gd name="connsiteX0" fmla="*/ 12166 w 64671"/>
                            <a:gd name="connsiteY0" fmla="*/ 0 h 71181"/>
                            <a:gd name="connsiteX1" fmla="*/ 64672 w 64671"/>
                            <a:gd name="connsiteY1" fmla="*/ 12273 h 71181"/>
                            <a:gd name="connsiteX2" fmla="*/ 48984 w 64671"/>
                            <a:gd name="connsiteY2" fmla="*/ 71181 h 71181"/>
                            <a:gd name="connsiteX3" fmla="*/ 0 w 64671"/>
                            <a:gd name="connsiteY3" fmla="*/ 59549 h 71181"/>
                            <a:gd name="connsiteX4" fmla="*/ 12166 w 64671"/>
                            <a:gd name="connsiteY4" fmla="*/ 0 h 71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71" h="71181">
                              <a:moveTo>
                                <a:pt x="12166" y="0"/>
                              </a:moveTo>
                              <a:cubicBezTo>
                                <a:pt x="15794" y="1174"/>
                                <a:pt x="27107" y="3949"/>
                                <a:pt x="64672" y="12273"/>
                              </a:cubicBezTo>
                              <a:lnTo>
                                <a:pt x="48984" y="71181"/>
                              </a:lnTo>
                              <a:cubicBezTo>
                                <a:pt x="14194" y="63391"/>
                                <a:pt x="3522" y="60723"/>
                                <a:pt x="0" y="59549"/>
                              </a:cubicBezTo>
                              <a:lnTo>
                                <a:pt x="1216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60" name="Freeform: Shape 59">
                      <a:extLst>
                        <a:ext uri="{FF2B5EF4-FFF2-40B4-BE49-F238E27FC236}">
                          <a16:creationId xmlns:a16="http://schemas.microsoft.com/office/drawing/2014/main" id="{E408FE5B-72D7-F29E-3D64-1D6B5B5AD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16321" y="5637488"/>
                      <a:ext cx="367753" cy="956627"/>
                    </a:xfrm>
                    <a:custGeom>
                      <a:avLst/>
                      <a:gdLst>
                        <a:gd name="connsiteX0" fmla="*/ 0 w 367753"/>
                        <a:gd name="connsiteY0" fmla="*/ 942434 h 956627"/>
                        <a:gd name="connsiteX1" fmla="*/ 34470 w 367753"/>
                        <a:gd name="connsiteY1" fmla="*/ 705732 h 956627"/>
                        <a:gd name="connsiteX2" fmla="*/ 51652 w 367753"/>
                        <a:gd name="connsiteY2" fmla="*/ 587380 h 956627"/>
                        <a:gd name="connsiteX3" fmla="*/ 60083 w 367753"/>
                        <a:gd name="connsiteY3" fmla="*/ 528472 h 956627"/>
                        <a:gd name="connsiteX4" fmla="*/ 74597 w 367753"/>
                        <a:gd name="connsiteY4" fmla="*/ 463907 h 956627"/>
                        <a:gd name="connsiteX5" fmla="*/ 195722 w 367753"/>
                        <a:gd name="connsiteY5" fmla="*/ 0 h 956627"/>
                        <a:gd name="connsiteX6" fmla="*/ 367753 w 367753"/>
                        <a:gd name="connsiteY6" fmla="*/ 56454 h 956627"/>
                        <a:gd name="connsiteX7" fmla="*/ 194549 w 367753"/>
                        <a:gd name="connsiteY7" fmla="*/ 501365 h 956627"/>
                        <a:gd name="connsiteX8" fmla="*/ 176513 w 367753"/>
                        <a:gd name="connsiteY8" fmla="*/ 551630 h 956627"/>
                        <a:gd name="connsiteX9" fmla="*/ 161145 w 367753"/>
                        <a:gd name="connsiteY9" fmla="*/ 609792 h 956627"/>
                        <a:gd name="connsiteX10" fmla="*/ 130410 w 367753"/>
                        <a:gd name="connsiteY10" fmla="*/ 725368 h 956627"/>
                        <a:gd name="connsiteX11" fmla="*/ 68727 w 367753"/>
                        <a:gd name="connsiteY11" fmla="*/ 956628 h 956627"/>
                        <a:gd name="connsiteX12" fmla="*/ 107 w 367753"/>
                        <a:gd name="connsiteY12" fmla="*/ 942541 h 95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67753" h="956627">
                          <a:moveTo>
                            <a:pt x="0" y="942434"/>
                          </a:moveTo>
                          <a:lnTo>
                            <a:pt x="34470" y="705732"/>
                          </a:lnTo>
                          <a:lnTo>
                            <a:pt x="51652" y="587380"/>
                          </a:lnTo>
                          <a:lnTo>
                            <a:pt x="60083" y="528472"/>
                          </a:lnTo>
                          <a:cubicBezTo>
                            <a:pt x="64672" y="500191"/>
                            <a:pt x="69794" y="484610"/>
                            <a:pt x="74597" y="463907"/>
                          </a:cubicBezTo>
                          <a:lnTo>
                            <a:pt x="195722" y="0"/>
                          </a:lnTo>
                          <a:lnTo>
                            <a:pt x="367753" y="56454"/>
                          </a:lnTo>
                          <a:lnTo>
                            <a:pt x="194549" y="501365"/>
                          </a:lnTo>
                          <a:cubicBezTo>
                            <a:pt x="188145" y="518761"/>
                            <a:pt x="179394" y="540851"/>
                            <a:pt x="176513" y="551630"/>
                          </a:cubicBezTo>
                          <a:lnTo>
                            <a:pt x="161145" y="609792"/>
                          </a:lnTo>
                          <a:lnTo>
                            <a:pt x="130410" y="725368"/>
                          </a:lnTo>
                          <a:lnTo>
                            <a:pt x="68727" y="956628"/>
                          </a:lnTo>
                          <a:lnTo>
                            <a:pt x="107" y="942541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61" name="Graphic 14">
                      <a:extLst>
                        <a:ext uri="{FF2B5EF4-FFF2-40B4-BE49-F238E27FC236}">
                          <a16:creationId xmlns:a16="http://schemas.microsoft.com/office/drawing/2014/main" id="{B0A5ED27-5728-CC86-7D42-1715940A91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21017" y="5676654"/>
                      <a:ext cx="348437" cy="887687"/>
                      <a:chOff x="5721017" y="5676654"/>
                      <a:chExt cx="348437" cy="887687"/>
                    </a:xfrm>
                    <a:solidFill>
                      <a:srgbClr val="B0292E"/>
                    </a:solidFill>
                  </p:grpSpPr>
                  <p:sp>
                    <p:nvSpPr>
                      <p:cNvPr id="62" name="Freeform: Shape 61">
                        <a:extLst>
                          <a:ext uri="{FF2B5EF4-FFF2-40B4-BE49-F238E27FC236}">
                            <a16:creationId xmlns:a16="http://schemas.microsoft.com/office/drawing/2014/main" id="{EE74A127-9E1E-85C5-A2FD-AC0BA66740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82594" y="6075676"/>
                        <a:ext cx="137453" cy="94979"/>
                      </a:xfrm>
                      <a:custGeom>
                        <a:avLst/>
                        <a:gdLst>
                          <a:gd name="connsiteX0" fmla="*/ 116430 w 137453"/>
                          <a:gd name="connsiteY0" fmla="*/ 94873 h 94979"/>
                          <a:gd name="connsiteX1" fmla="*/ 55494 w 137453"/>
                          <a:gd name="connsiteY1" fmla="*/ 74810 h 94979"/>
                          <a:gd name="connsiteX2" fmla="*/ 0 w 137453"/>
                          <a:gd name="connsiteY2" fmla="*/ 59656 h 94979"/>
                          <a:gd name="connsiteX3" fmla="*/ 14941 w 137453"/>
                          <a:gd name="connsiteY3" fmla="*/ 0 h 94979"/>
                          <a:gd name="connsiteX4" fmla="*/ 74276 w 137453"/>
                          <a:gd name="connsiteY4" fmla="*/ 17075 h 94979"/>
                          <a:gd name="connsiteX5" fmla="*/ 137454 w 137453"/>
                          <a:gd name="connsiteY5" fmla="*/ 38952 h 94979"/>
                          <a:gd name="connsiteX6" fmla="*/ 116430 w 137453"/>
                          <a:gd name="connsiteY6" fmla="*/ 94980 h 949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7453" h="94979">
                            <a:moveTo>
                              <a:pt x="116430" y="94873"/>
                            </a:moveTo>
                            <a:cubicBezTo>
                              <a:pt x="40767" y="71182"/>
                              <a:pt x="69901" y="79079"/>
                              <a:pt x="55494" y="74810"/>
                            </a:cubicBezTo>
                            <a:cubicBezTo>
                              <a:pt x="43541" y="71288"/>
                              <a:pt x="11099" y="62110"/>
                              <a:pt x="0" y="59656"/>
                            </a:cubicBezTo>
                            <a:lnTo>
                              <a:pt x="14941" y="0"/>
                            </a:lnTo>
                            <a:cubicBezTo>
                              <a:pt x="27213" y="2882"/>
                              <a:pt x="61684" y="13020"/>
                              <a:pt x="74276" y="17075"/>
                            </a:cubicBezTo>
                            <a:cubicBezTo>
                              <a:pt x="87723" y="21344"/>
                              <a:pt x="58909" y="12913"/>
                              <a:pt x="137454" y="38952"/>
                            </a:cubicBezTo>
                            <a:lnTo>
                              <a:pt x="116430" y="9498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3" name="Freeform: Shape 62">
                        <a:extLst>
                          <a:ext uri="{FF2B5EF4-FFF2-40B4-BE49-F238E27FC236}">
                            <a16:creationId xmlns:a16="http://schemas.microsoft.com/office/drawing/2014/main" id="{75433DA2-DE28-1F22-CC7D-9CFCCAFCB7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07993" y="5975574"/>
                        <a:ext cx="148979" cy="99568"/>
                      </a:xfrm>
                      <a:custGeom>
                        <a:avLst/>
                        <a:gdLst>
                          <a:gd name="connsiteX0" fmla="*/ 127102 w 148979"/>
                          <a:gd name="connsiteY0" fmla="*/ 99569 h 99568"/>
                          <a:gd name="connsiteX1" fmla="*/ 60510 w 148979"/>
                          <a:gd name="connsiteY1" fmla="*/ 76624 h 99568"/>
                          <a:gd name="connsiteX2" fmla="*/ 0 w 148979"/>
                          <a:gd name="connsiteY2" fmla="*/ 58695 h 99568"/>
                          <a:gd name="connsiteX3" fmla="*/ 15154 w 148979"/>
                          <a:gd name="connsiteY3" fmla="*/ 0 h 99568"/>
                          <a:gd name="connsiteX4" fmla="*/ 79826 w 148979"/>
                          <a:gd name="connsiteY4" fmla="*/ 19103 h 99568"/>
                          <a:gd name="connsiteX5" fmla="*/ 148980 w 148979"/>
                          <a:gd name="connsiteY5" fmla="*/ 43008 h 99568"/>
                          <a:gd name="connsiteX6" fmla="*/ 127102 w 148979"/>
                          <a:gd name="connsiteY6" fmla="*/ 99569 h 99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8979" h="99568">
                            <a:moveTo>
                              <a:pt x="127102" y="99569"/>
                            </a:moveTo>
                            <a:cubicBezTo>
                              <a:pt x="46209" y="72782"/>
                              <a:pt x="74810" y="81320"/>
                              <a:pt x="60510" y="76624"/>
                            </a:cubicBezTo>
                            <a:cubicBezTo>
                              <a:pt x="47383" y="72462"/>
                              <a:pt x="12059" y="61683"/>
                              <a:pt x="0" y="58695"/>
                            </a:cubicBezTo>
                            <a:lnTo>
                              <a:pt x="15154" y="0"/>
                            </a:lnTo>
                            <a:cubicBezTo>
                              <a:pt x="28494" y="3308"/>
                              <a:pt x="66059" y="14621"/>
                              <a:pt x="79826" y="19103"/>
                            </a:cubicBezTo>
                            <a:cubicBezTo>
                              <a:pt x="93272" y="23478"/>
                              <a:pt x="65205" y="15047"/>
                              <a:pt x="148980" y="43008"/>
                            </a:cubicBezTo>
                            <a:lnTo>
                              <a:pt x="127102" y="9956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00" name="Freeform: Shape 3199">
                        <a:extLst>
                          <a:ext uri="{FF2B5EF4-FFF2-40B4-BE49-F238E27FC236}">
                            <a16:creationId xmlns:a16="http://schemas.microsoft.com/office/drawing/2014/main" id="{687C8C23-12F6-1498-745F-9E4DD7E082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86111" y="5676654"/>
                        <a:ext cx="183342" cy="110454"/>
                      </a:xfrm>
                      <a:custGeom>
                        <a:avLst/>
                        <a:gdLst>
                          <a:gd name="connsiteX0" fmla="*/ 161252 w 183342"/>
                          <a:gd name="connsiteY0" fmla="*/ 110454 h 110454"/>
                          <a:gd name="connsiteX1" fmla="*/ 76517 w 183342"/>
                          <a:gd name="connsiteY1" fmla="*/ 81960 h 110454"/>
                          <a:gd name="connsiteX2" fmla="*/ 0 w 183342"/>
                          <a:gd name="connsiteY2" fmla="*/ 58482 h 110454"/>
                          <a:gd name="connsiteX3" fmla="*/ 15367 w 183342"/>
                          <a:gd name="connsiteY3" fmla="*/ 0 h 110454"/>
                          <a:gd name="connsiteX4" fmla="*/ 96367 w 183342"/>
                          <a:gd name="connsiteY4" fmla="*/ 24438 h 110454"/>
                          <a:gd name="connsiteX5" fmla="*/ 183343 w 183342"/>
                          <a:gd name="connsiteY5" fmla="*/ 53786 h 110454"/>
                          <a:gd name="connsiteX6" fmla="*/ 161145 w 183342"/>
                          <a:gd name="connsiteY6" fmla="*/ 110347 h 110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342" h="110454">
                            <a:moveTo>
                              <a:pt x="161252" y="110454"/>
                            </a:moveTo>
                            <a:lnTo>
                              <a:pt x="76517" y="81960"/>
                            </a:lnTo>
                            <a:lnTo>
                              <a:pt x="0" y="58482"/>
                            </a:lnTo>
                            <a:lnTo>
                              <a:pt x="15367" y="0"/>
                            </a:lnTo>
                            <a:cubicBezTo>
                              <a:pt x="32122" y="4376"/>
                              <a:pt x="79079" y="18782"/>
                              <a:pt x="96367" y="24438"/>
                            </a:cubicBezTo>
                            <a:lnTo>
                              <a:pt x="183343" y="53786"/>
                            </a:lnTo>
                            <a:lnTo>
                              <a:pt x="161145" y="11034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01" name="Freeform: Shape 3200">
                        <a:extLst>
                          <a:ext uri="{FF2B5EF4-FFF2-40B4-BE49-F238E27FC236}">
                            <a16:creationId xmlns:a16="http://schemas.microsoft.com/office/drawing/2014/main" id="{DD9A87E5-2772-5484-DBB9-22B27B516F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9858" y="5776330"/>
                        <a:ext cx="171924" cy="106932"/>
                      </a:xfrm>
                      <a:custGeom>
                        <a:avLst/>
                        <a:gdLst>
                          <a:gd name="connsiteX0" fmla="*/ 149833 w 171924"/>
                          <a:gd name="connsiteY0" fmla="*/ 106826 h 106932"/>
                          <a:gd name="connsiteX1" fmla="*/ 71181 w 171924"/>
                          <a:gd name="connsiteY1" fmla="*/ 80146 h 106932"/>
                          <a:gd name="connsiteX2" fmla="*/ 0 w 171924"/>
                          <a:gd name="connsiteY2" fmla="*/ 58589 h 106932"/>
                          <a:gd name="connsiteX3" fmla="*/ 15367 w 171924"/>
                          <a:gd name="connsiteY3" fmla="*/ 0 h 106932"/>
                          <a:gd name="connsiteX4" fmla="*/ 90818 w 171924"/>
                          <a:gd name="connsiteY4" fmla="*/ 22731 h 106932"/>
                          <a:gd name="connsiteX5" fmla="*/ 171924 w 171924"/>
                          <a:gd name="connsiteY5" fmla="*/ 50264 h 106932"/>
                          <a:gd name="connsiteX6" fmla="*/ 149727 w 171924"/>
                          <a:gd name="connsiteY6" fmla="*/ 106932 h 1069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924" h="106932">
                            <a:moveTo>
                              <a:pt x="149833" y="106826"/>
                            </a:moveTo>
                            <a:lnTo>
                              <a:pt x="71181" y="80146"/>
                            </a:lnTo>
                            <a:lnTo>
                              <a:pt x="0" y="58589"/>
                            </a:lnTo>
                            <a:lnTo>
                              <a:pt x="15367" y="0"/>
                            </a:lnTo>
                            <a:cubicBezTo>
                              <a:pt x="31055" y="4055"/>
                              <a:pt x="74917" y="17502"/>
                              <a:pt x="90818" y="22731"/>
                            </a:cubicBezTo>
                            <a:lnTo>
                              <a:pt x="171924" y="50264"/>
                            </a:lnTo>
                            <a:lnTo>
                              <a:pt x="149727" y="10693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02" name="Freeform: Shape 3201">
                        <a:extLst>
                          <a:ext uri="{FF2B5EF4-FFF2-40B4-BE49-F238E27FC236}">
                            <a16:creationId xmlns:a16="http://schemas.microsoft.com/office/drawing/2014/main" id="{90123B7E-1A04-E312-655E-A1C817E3D3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3819" y="5875898"/>
                        <a:ext cx="160505" cy="103304"/>
                      </a:xfrm>
                      <a:custGeom>
                        <a:avLst/>
                        <a:gdLst>
                          <a:gd name="connsiteX0" fmla="*/ 138521 w 160505"/>
                          <a:gd name="connsiteY0" fmla="*/ 103304 h 103304"/>
                          <a:gd name="connsiteX1" fmla="*/ 65846 w 160505"/>
                          <a:gd name="connsiteY1" fmla="*/ 78438 h 103304"/>
                          <a:gd name="connsiteX2" fmla="*/ 0 w 160505"/>
                          <a:gd name="connsiteY2" fmla="*/ 58695 h 103304"/>
                          <a:gd name="connsiteX3" fmla="*/ 15368 w 160505"/>
                          <a:gd name="connsiteY3" fmla="*/ 0 h 103304"/>
                          <a:gd name="connsiteX4" fmla="*/ 85375 w 160505"/>
                          <a:gd name="connsiteY4" fmla="*/ 20917 h 103304"/>
                          <a:gd name="connsiteX5" fmla="*/ 160505 w 160505"/>
                          <a:gd name="connsiteY5" fmla="*/ 46636 h 103304"/>
                          <a:gd name="connsiteX6" fmla="*/ 138414 w 160505"/>
                          <a:gd name="connsiteY6" fmla="*/ 103304 h 1033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0505" h="103304">
                            <a:moveTo>
                              <a:pt x="138521" y="103304"/>
                            </a:moveTo>
                            <a:lnTo>
                              <a:pt x="65846" y="78438"/>
                            </a:lnTo>
                            <a:cubicBezTo>
                              <a:pt x="51545" y="73850"/>
                              <a:pt x="13126" y="62004"/>
                              <a:pt x="0" y="58695"/>
                            </a:cubicBezTo>
                            <a:lnTo>
                              <a:pt x="15368" y="0"/>
                            </a:lnTo>
                            <a:cubicBezTo>
                              <a:pt x="29881" y="3628"/>
                              <a:pt x="70541" y="16115"/>
                              <a:pt x="85375" y="20917"/>
                            </a:cubicBezTo>
                            <a:lnTo>
                              <a:pt x="160505" y="46636"/>
                            </a:lnTo>
                            <a:lnTo>
                              <a:pt x="138414" y="1033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03" name="Freeform: Shape 3202">
                        <a:extLst>
                          <a:ext uri="{FF2B5EF4-FFF2-40B4-BE49-F238E27FC236}">
                            <a16:creationId xmlns:a16="http://schemas.microsoft.com/office/drawing/2014/main" id="{96E7AFA5-3AE8-108C-F1FB-91338A53F6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5744" y="6385908"/>
                        <a:ext cx="99461" cy="78651"/>
                      </a:xfrm>
                      <a:custGeom>
                        <a:avLst/>
                        <a:gdLst>
                          <a:gd name="connsiteX0" fmla="*/ 83774 w 99461"/>
                          <a:gd name="connsiteY0" fmla="*/ 78652 h 78651"/>
                          <a:gd name="connsiteX1" fmla="*/ 40020 w 99461"/>
                          <a:gd name="connsiteY1" fmla="*/ 66806 h 78651"/>
                          <a:gd name="connsiteX2" fmla="*/ 0 w 99461"/>
                          <a:gd name="connsiteY2" fmla="*/ 59976 h 78651"/>
                          <a:gd name="connsiteX3" fmla="*/ 8751 w 99461"/>
                          <a:gd name="connsiteY3" fmla="*/ 0 h 78651"/>
                          <a:gd name="connsiteX4" fmla="*/ 52719 w 99461"/>
                          <a:gd name="connsiteY4" fmla="*/ 7364 h 78651"/>
                          <a:gd name="connsiteX5" fmla="*/ 99462 w 99461"/>
                          <a:gd name="connsiteY5" fmla="*/ 19850 h 78651"/>
                          <a:gd name="connsiteX6" fmla="*/ 83774 w 99461"/>
                          <a:gd name="connsiteY6" fmla="*/ 78652 h 78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9461" h="78651">
                            <a:moveTo>
                              <a:pt x="83774" y="78652"/>
                            </a:moveTo>
                            <a:cubicBezTo>
                              <a:pt x="26786" y="65312"/>
                              <a:pt x="53146" y="69581"/>
                              <a:pt x="40020" y="66806"/>
                            </a:cubicBezTo>
                            <a:cubicBezTo>
                              <a:pt x="31375" y="64992"/>
                              <a:pt x="8004" y="60830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7822" y="854"/>
                              <a:pt x="43328" y="5443"/>
                              <a:pt x="52719" y="7364"/>
                            </a:cubicBezTo>
                            <a:cubicBezTo>
                              <a:pt x="65419" y="10032"/>
                              <a:pt x="38099" y="5550"/>
                              <a:pt x="99462" y="19850"/>
                            </a:cubicBezTo>
                            <a:lnTo>
                              <a:pt x="83774" y="786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04" name="Freeform: Shape 3203">
                        <a:extLst>
                          <a:ext uri="{FF2B5EF4-FFF2-40B4-BE49-F238E27FC236}">
                            <a16:creationId xmlns:a16="http://schemas.microsoft.com/office/drawing/2014/main" id="{821504E9-4632-1A57-59E4-7FE52BEA0A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1017" y="6487824"/>
                        <a:ext cx="87616" cy="76517"/>
                      </a:xfrm>
                      <a:custGeom>
                        <a:avLst/>
                        <a:gdLst>
                          <a:gd name="connsiteX0" fmla="*/ 71928 w 87616"/>
                          <a:gd name="connsiteY0" fmla="*/ 76517 h 76517"/>
                          <a:gd name="connsiteX1" fmla="*/ 34470 w 87616"/>
                          <a:gd name="connsiteY1" fmla="*/ 65632 h 76517"/>
                          <a:gd name="connsiteX2" fmla="*/ 0 w 87616"/>
                          <a:gd name="connsiteY2" fmla="*/ 59976 h 76517"/>
                          <a:gd name="connsiteX3" fmla="*/ 8751 w 87616"/>
                          <a:gd name="connsiteY3" fmla="*/ 0 h 76517"/>
                          <a:gd name="connsiteX4" fmla="*/ 47063 w 87616"/>
                          <a:gd name="connsiteY4" fmla="*/ 6083 h 76517"/>
                          <a:gd name="connsiteX5" fmla="*/ 87616 w 87616"/>
                          <a:gd name="connsiteY5" fmla="*/ 17716 h 76517"/>
                          <a:gd name="connsiteX6" fmla="*/ 71928 w 87616"/>
                          <a:gd name="connsiteY6" fmla="*/ 76517 h 76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7616" h="76517">
                            <a:moveTo>
                              <a:pt x="71928" y="76517"/>
                            </a:moveTo>
                            <a:cubicBezTo>
                              <a:pt x="22411" y="64459"/>
                              <a:pt x="46529" y="68087"/>
                              <a:pt x="34470" y="65632"/>
                            </a:cubicBezTo>
                            <a:cubicBezTo>
                              <a:pt x="27000" y="64138"/>
                              <a:pt x="6937" y="60616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6648" y="640"/>
                              <a:pt x="38952" y="4482"/>
                              <a:pt x="47063" y="6083"/>
                            </a:cubicBezTo>
                            <a:cubicBezTo>
                              <a:pt x="58909" y="8537"/>
                              <a:pt x="33510" y="4589"/>
                              <a:pt x="87616" y="17716"/>
                            </a:cubicBezTo>
                            <a:lnTo>
                              <a:pt x="71928" y="7651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05" name="Freeform: Shape 3204">
                        <a:extLst>
                          <a:ext uri="{FF2B5EF4-FFF2-40B4-BE49-F238E27FC236}">
                            <a16:creationId xmlns:a16="http://schemas.microsoft.com/office/drawing/2014/main" id="{AE03D5B2-CF08-5FE1-A793-B4DEC0518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0685" y="6284098"/>
                        <a:ext cx="111307" cy="80679"/>
                      </a:xfrm>
                      <a:custGeom>
                        <a:avLst/>
                        <a:gdLst>
                          <a:gd name="connsiteX0" fmla="*/ 95513 w 111307"/>
                          <a:gd name="connsiteY0" fmla="*/ 80679 h 80679"/>
                          <a:gd name="connsiteX1" fmla="*/ 45569 w 111307"/>
                          <a:gd name="connsiteY1" fmla="*/ 67980 h 80679"/>
                          <a:gd name="connsiteX2" fmla="*/ 0 w 111307"/>
                          <a:gd name="connsiteY2" fmla="*/ 59976 h 80679"/>
                          <a:gd name="connsiteX3" fmla="*/ 8751 w 111307"/>
                          <a:gd name="connsiteY3" fmla="*/ 0 h 80679"/>
                          <a:gd name="connsiteX4" fmla="*/ 58375 w 111307"/>
                          <a:gd name="connsiteY4" fmla="*/ 8431 h 80679"/>
                          <a:gd name="connsiteX5" fmla="*/ 111308 w 111307"/>
                          <a:gd name="connsiteY5" fmla="*/ 21770 h 80679"/>
                          <a:gd name="connsiteX6" fmla="*/ 95620 w 111307"/>
                          <a:gd name="connsiteY6" fmla="*/ 80573 h 806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1307" h="80679">
                            <a:moveTo>
                              <a:pt x="95513" y="80679"/>
                            </a:moveTo>
                            <a:cubicBezTo>
                              <a:pt x="31269" y="65952"/>
                              <a:pt x="59442" y="70755"/>
                              <a:pt x="45569" y="67980"/>
                            </a:cubicBezTo>
                            <a:cubicBezTo>
                              <a:pt x="35644" y="65952"/>
                              <a:pt x="9071" y="61043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8996" y="1067"/>
                              <a:pt x="47810" y="6296"/>
                              <a:pt x="58375" y="8431"/>
                            </a:cubicBezTo>
                            <a:cubicBezTo>
                              <a:pt x="71715" y="11205"/>
                              <a:pt x="42901" y="6296"/>
                              <a:pt x="111308" y="21770"/>
                            </a:cubicBezTo>
                            <a:lnTo>
                              <a:pt x="95620" y="8057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06" name="Freeform: Shape 3205">
                        <a:extLst>
                          <a:ext uri="{FF2B5EF4-FFF2-40B4-BE49-F238E27FC236}">
                            <a16:creationId xmlns:a16="http://schemas.microsoft.com/office/drawing/2014/main" id="{EC92C05C-600E-CA00-4AB0-5CA3309B02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5412" y="6182288"/>
                        <a:ext cx="122940" cy="82599"/>
                      </a:xfrm>
                      <a:custGeom>
                        <a:avLst/>
                        <a:gdLst>
                          <a:gd name="connsiteX0" fmla="*/ 107252 w 122940"/>
                          <a:gd name="connsiteY0" fmla="*/ 82600 h 82599"/>
                          <a:gd name="connsiteX1" fmla="*/ 51118 w 122940"/>
                          <a:gd name="connsiteY1" fmla="*/ 68940 h 82599"/>
                          <a:gd name="connsiteX2" fmla="*/ 0 w 122940"/>
                          <a:gd name="connsiteY2" fmla="*/ 59869 h 82599"/>
                          <a:gd name="connsiteX3" fmla="*/ 8644 w 122940"/>
                          <a:gd name="connsiteY3" fmla="*/ 0 h 82599"/>
                          <a:gd name="connsiteX4" fmla="*/ 63818 w 122940"/>
                          <a:gd name="connsiteY4" fmla="*/ 9498 h 82599"/>
                          <a:gd name="connsiteX5" fmla="*/ 122940 w 122940"/>
                          <a:gd name="connsiteY5" fmla="*/ 23692 h 82599"/>
                          <a:gd name="connsiteX6" fmla="*/ 107252 w 122940"/>
                          <a:gd name="connsiteY6" fmla="*/ 82600 h 825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2940" h="82599">
                            <a:moveTo>
                              <a:pt x="107252" y="82600"/>
                            </a:moveTo>
                            <a:cubicBezTo>
                              <a:pt x="36284" y="66699"/>
                              <a:pt x="65525" y="71822"/>
                              <a:pt x="51118" y="68940"/>
                            </a:cubicBezTo>
                            <a:cubicBezTo>
                              <a:pt x="40020" y="66699"/>
                              <a:pt x="10245" y="61150"/>
                              <a:pt x="0" y="59869"/>
                            </a:cubicBezTo>
                            <a:lnTo>
                              <a:pt x="8644" y="0"/>
                            </a:lnTo>
                            <a:cubicBezTo>
                              <a:pt x="19956" y="1280"/>
                              <a:pt x="52079" y="7150"/>
                              <a:pt x="63818" y="9498"/>
                            </a:cubicBezTo>
                            <a:cubicBezTo>
                              <a:pt x="77691" y="12273"/>
                              <a:pt x="48023" y="7150"/>
                              <a:pt x="122940" y="23692"/>
                            </a:cubicBezTo>
                            <a:lnTo>
                              <a:pt x="107252" y="8260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207" name="Graphic 14">
                      <a:extLst>
                        <a:ext uri="{FF2B5EF4-FFF2-40B4-BE49-F238E27FC236}">
                          <a16:creationId xmlns:a16="http://schemas.microsoft.com/office/drawing/2014/main" id="{E6B55AC0-2B66-3D96-C532-88EDA32F2A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16321" y="5637488"/>
                      <a:ext cx="367753" cy="956521"/>
                      <a:chOff x="5716321" y="5637488"/>
                      <a:chExt cx="367753" cy="956521"/>
                    </a:xfrm>
                  </p:grpSpPr>
                  <p:sp>
                    <p:nvSpPr>
                      <p:cNvPr id="3208" name="Freeform: Shape 3207">
                        <a:extLst>
                          <a:ext uri="{FF2B5EF4-FFF2-40B4-BE49-F238E27FC236}">
                            <a16:creationId xmlns:a16="http://schemas.microsoft.com/office/drawing/2014/main" id="{AAFE95E0-2AD2-6FBF-4FEA-45F95661FB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2119" y="5637488"/>
                        <a:ext cx="181955" cy="93058"/>
                      </a:xfrm>
                      <a:custGeom>
                        <a:avLst/>
                        <a:gdLst>
                          <a:gd name="connsiteX0" fmla="*/ 181849 w 181955"/>
                          <a:gd name="connsiteY0" fmla="*/ 56348 h 93058"/>
                          <a:gd name="connsiteX1" fmla="*/ 167442 w 181955"/>
                          <a:gd name="connsiteY1" fmla="*/ 93059 h 93058"/>
                          <a:gd name="connsiteX2" fmla="*/ 80466 w 181955"/>
                          <a:gd name="connsiteY2" fmla="*/ 63711 h 93058"/>
                          <a:gd name="connsiteX3" fmla="*/ 61577 w 181955"/>
                          <a:gd name="connsiteY3" fmla="*/ 57735 h 93058"/>
                          <a:gd name="connsiteX4" fmla="*/ 0 w 181955"/>
                          <a:gd name="connsiteY4" fmla="*/ 37458 h 93058"/>
                          <a:gd name="connsiteX5" fmla="*/ 9925 w 181955"/>
                          <a:gd name="connsiteY5" fmla="*/ 0 h 93058"/>
                          <a:gd name="connsiteX6" fmla="*/ 181956 w 181955"/>
                          <a:gd name="connsiteY6" fmla="*/ 56454 h 930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955" h="93058">
                            <a:moveTo>
                              <a:pt x="181849" y="56348"/>
                            </a:moveTo>
                            <a:lnTo>
                              <a:pt x="167442" y="93059"/>
                            </a:lnTo>
                            <a:lnTo>
                              <a:pt x="80466" y="63711"/>
                            </a:lnTo>
                            <a:lnTo>
                              <a:pt x="61577" y="57735"/>
                            </a:lnTo>
                            <a:cubicBezTo>
                              <a:pt x="45249" y="40447"/>
                              <a:pt x="10352" y="34363"/>
                              <a:pt x="0" y="37458"/>
                            </a:cubicBezTo>
                            <a:lnTo>
                              <a:pt x="9925" y="0"/>
                            </a:lnTo>
                            <a:lnTo>
                              <a:pt x="181956" y="5645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09" name="Freeform: Shape 3208">
                        <a:extLst>
                          <a:ext uri="{FF2B5EF4-FFF2-40B4-BE49-F238E27FC236}">
                            <a16:creationId xmlns:a16="http://schemas.microsoft.com/office/drawing/2014/main" id="{567F5A61-76D9-1177-D6F2-8A885F6424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4091" y="5759255"/>
                        <a:ext cx="93272" cy="67232"/>
                      </a:xfrm>
                      <a:custGeom>
                        <a:avLst/>
                        <a:gdLst>
                          <a:gd name="connsiteX0" fmla="*/ 10352 w 93272"/>
                          <a:gd name="connsiteY0" fmla="*/ 0 h 67232"/>
                          <a:gd name="connsiteX1" fmla="*/ 93272 w 93272"/>
                          <a:gd name="connsiteY1" fmla="*/ 27854 h 67232"/>
                          <a:gd name="connsiteX2" fmla="*/ 77905 w 93272"/>
                          <a:gd name="connsiteY2" fmla="*/ 67233 h 67232"/>
                          <a:gd name="connsiteX3" fmla="*/ 0 w 93272"/>
                          <a:gd name="connsiteY3" fmla="*/ 40873 h 67232"/>
                          <a:gd name="connsiteX4" fmla="*/ 10352 w 93272"/>
                          <a:gd name="connsiteY4" fmla="*/ 0 h 67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272" h="67232">
                            <a:moveTo>
                              <a:pt x="10352" y="0"/>
                            </a:moveTo>
                            <a:lnTo>
                              <a:pt x="93272" y="27854"/>
                            </a:lnTo>
                            <a:lnTo>
                              <a:pt x="77905" y="67233"/>
                            </a:lnTo>
                            <a:lnTo>
                              <a:pt x="0" y="40873"/>
                            </a:lnTo>
                            <a:lnTo>
                              <a:pt x="1035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10" name="Freeform: Shape 3209">
                        <a:extLst>
                          <a:ext uri="{FF2B5EF4-FFF2-40B4-BE49-F238E27FC236}">
                            <a16:creationId xmlns:a16="http://schemas.microsoft.com/office/drawing/2014/main" id="{32654B5E-B062-6DD6-34E9-E896177C09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5277" y="5858610"/>
                        <a:ext cx="84414" cy="63924"/>
                      </a:xfrm>
                      <a:custGeom>
                        <a:avLst/>
                        <a:gdLst>
                          <a:gd name="connsiteX0" fmla="*/ 12059 w 84414"/>
                          <a:gd name="connsiteY0" fmla="*/ 0 h 63924"/>
                          <a:gd name="connsiteX1" fmla="*/ 84415 w 84414"/>
                          <a:gd name="connsiteY1" fmla="*/ 24546 h 63924"/>
                          <a:gd name="connsiteX2" fmla="*/ 69154 w 84414"/>
                          <a:gd name="connsiteY2" fmla="*/ 63924 h 63924"/>
                          <a:gd name="connsiteX3" fmla="*/ 0 w 84414"/>
                          <a:gd name="connsiteY3" fmla="*/ 40340 h 63924"/>
                          <a:gd name="connsiteX4" fmla="*/ 12059 w 84414"/>
                          <a:gd name="connsiteY4" fmla="*/ 0 h 639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414" h="63924">
                            <a:moveTo>
                              <a:pt x="12059" y="0"/>
                            </a:moveTo>
                            <a:lnTo>
                              <a:pt x="84415" y="24546"/>
                            </a:lnTo>
                            <a:lnTo>
                              <a:pt x="69154" y="63924"/>
                            </a:lnTo>
                            <a:lnTo>
                              <a:pt x="0" y="40340"/>
                            </a:lnTo>
                            <a:lnTo>
                              <a:pt x="1205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11" name="Freeform: Shape 3210">
                        <a:extLst>
                          <a:ext uri="{FF2B5EF4-FFF2-40B4-BE49-F238E27FC236}">
                            <a16:creationId xmlns:a16="http://schemas.microsoft.com/office/drawing/2014/main" id="{B167BC01-F663-7C67-E6A4-60132702B7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5356" y="6253256"/>
                        <a:ext cx="57308" cy="52612"/>
                      </a:xfrm>
                      <a:custGeom>
                        <a:avLst/>
                        <a:gdLst>
                          <a:gd name="connsiteX0" fmla="*/ 8324 w 57308"/>
                          <a:gd name="connsiteY0" fmla="*/ 0 h 52612"/>
                          <a:gd name="connsiteX1" fmla="*/ 57308 w 57308"/>
                          <a:gd name="connsiteY1" fmla="*/ 11632 h 52612"/>
                          <a:gd name="connsiteX2" fmla="*/ 46423 w 57308"/>
                          <a:gd name="connsiteY2" fmla="*/ 52612 h 52612"/>
                          <a:gd name="connsiteX3" fmla="*/ 0 w 57308"/>
                          <a:gd name="connsiteY3" fmla="*/ 41300 h 52612"/>
                          <a:gd name="connsiteX4" fmla="*/ 8324 w 57308"/>
                          <a:gd name="connsiteY4" fmla="*/ 0 h 52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7308" h="52612">
                            <a:moveTo>
                              <a:pt x="8324" y="0"/>
                            </a:moveTo>
                            <a:cubicBezTo>
                              <a:pt x="11846" y="1174"/>
                              <a:pt x="22624" y="3735"/>
                              <a:pt x="57308" y="11632"/>
                            </a:cubicBezTo>
                            <a:lnTo>
                              <a:pt x="46423" y="52612"/>
                            </a:lnTo>
                            <a:cubicBezTo>
                              <a:pt x="14087" y="45249"/>
                              <a:pt x="3522" y="42474"/>
                              <a:pt x="0" y="41300"/>
                            </a:cubicBezTo>
                            <a:lnTo>
                              <a:pt x="8324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12" name="Freeform: Shape 3211">
                        <a:extLst>
                          <a:ext uri="{FF2B5EF4-FFF2-40B4-BE49-F238E27FC236}">
                            <a16:creationId xmlns:a16="http://schemas.microsoft.com/office/drawing/2014/main" id="{979763CB-E3D9-F17B-25BB-FCFF31A0D2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4649" y="5957005"/>
                        <a:ext cx="77691" cy="61576"/>
                      </a:xfrm>
                      <a:custGeom>
                        <a:avLst/>
                        <a:gdLst>
                          <a:gd name="connsiteX0" fmla="*/ 12593 w 77691"/>
                          <a:gd name="connsiteY0" fmla="*/ 0 h 61576"/>
                          <a:gd name="connsiteX1" fmla="*/ 77691 w 77691"/>
                          <a:gd name="connsiteY1" fmla="*/ 22198 h 61576"/>
                          <a:gd name="connsiteX2" fmla="*/ 62324 w 77691"/>
                          <a:gd name="connsiteY2" fmla="*/ 61577 h 61576"/>
                          <a:gd name="connsiteX3" fmla="*/ 0 w 77691"/>
                          <a:gd name="connsiteY3" fmla="*/ 40233 h 61576"/>
                          <a:gd name="connsiteX4" fmla="*/ 12593 w 77691"/>
                          <a:gd name="connsiteY4" fmla="*/ 0 h 61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691" h="61576">
                            <a:moveTo>
                              <a:pt x="12593" y="0"/>
                            </a:moveTo>
                            <a:lnTo>
                              <a:pt x="77691" y="22198"/>
                            </a:lnTo>
                            <a:lnTo>
                              <a:pt x="62324" y="61577"/>
                            </a:lnTo>
                            <a:lnTo>
                              <a:pt x="0" y="40233"/>
                            </a:lnTo>
                            <a:lnTo>
                              <a:pt x="1259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13" name="Freeform: Shape 3212">
                        <a:extLst>
                          <a:ext uri="{FF2B5EF4-FFF2-40B4-BE49-F238E27FC236}">
                            <a16:creationId xmlns:a16="http://schemas.microsoft.com/office/drawing/2014/main" id="{8150ADAA-4C85-CBD6-3930-D55020BAE7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3487" y="6055186"/>
                        <a:ext cx="71608" cy="59335"/>
                      </a:xfrm>
                      <a:custGeom>
                        <a:avLst/>
                        <a:gdLst>
                          <a:gd name="connsiteX0" fmla="*/ 12700 w 71608"/>
                          <a:gd name="connsiteY0" fmla="*/ 0 h 59335"/>
                          <a:gd name="connsiteX1" fmla="*/ 71608 w 71608"/>
                          <a:gd name="connsiteY1" fmla="*/ 19956 h 59335"/>
                          <a:gd name="connsiteX2" fmla="*/ 56561 w 71608"/>
                          <a:gd name="connsiteY2" fmla="*/ 59336 h 59335"/>
                          <a:gd name="connsiteX3" fmla="*/ 0 w 71608"/>
                          <a:gd name="connsiteY3" fmla="*/ 40020 h 59335"/>
                          <a:gd name="connsiteX4" fmla="*/ 12700 w 71608"/>
                          <a:gd name="connsiteY4" fmla="*/ 0 h 59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608" h="59335">
                            <a:moveTo>
                              <a:pt x="12700" y="0"/>
                            </a:moveTo>
                            <a:lnTo>
                              <a:pt x="71608" y="19956"/>
                            </a:lnTo>
                            <a:lnTo>
                              <a:pt x="56561" y="59336"/>
                            </a:lnTo>
                            <a:lnTo>
                              <a:pt x="0" y="40020"/>
                            </a:lnTo>
                            <a:lnTo>
                              <a:pt x="12700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14" name="Freeform: Shape 3213">
                        <a:extLst>
                          <a:ext uri="{FF2B5EF4-FFF2-40B4-BE49-F238E27FC236}">
                            <a16:creationId xmlns:a16="http://schemas.microsoft.com/office/drawing/2014/main" id="{733A3F4B-ECF7-9F3C-7F59-7E3E63CC85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1238" y="6353999"/>
                        <a:ext cx="54960" cy="51758"/>
                      </a:xfrm>
                      <a:custGeom>
                        <a:avLst/>
                        <a:gdLst>
                          <a:gd name="connsiteX0" fmla="*/ 11419 w 54960"/>
                          <a:gd name="connsiteY0" fmla="*/ 0 h 51758"/>
                          <a:gd name="connsiteX1" fmla="*/ 54960 w 54960"/>
                          <a:gd name="connsiteY1" fmla="*/ 10779 h 51758"/>
                          <a:gd name="connsiteX2" fmla="*/ 43968 w 54960"/>
                          <a:gd name="connsiteY2" fmla="*/ 51758 h 51758"/>
                          <a:gd name="connsiteX3" fmla="*/ 0 w 54960"/>
                          <a:gd name="connsiteY3" fmla="*/ 39913 h 51758"/>
                          <a:gd name="connsiteX4" fmla="*/ 11312 w 54960"/>
                          <a:gd name="connsiteY4" fmla="*/ 0 h 5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960" h="51758">
                            <a:moveTo>
                              <a:pt x="11419" y="0"/>
                            </a:moveTo>
                            <a:cubicBezTo>
                              <a:pt x="14514" y="1067"/>
                              <a:pt x="23905" y="3628"/>
                              <a:pt x="54960" y="10779"/>
                            </a:cubicBezTo>
                            <a:lnTo>
                              <a:pt x="43968" y="51758"/>
                            </a:lnTo>
                            <a:cubicBezTo>
                              <a:pt x="-10885" y="38952"/>
                              <a:pt x="5122" y="41193"/>
                              <a:pt x="0" y="39913"/>
                            </a:cubicBezTo>
                            <a:cubicBezTo>
                              <a:pt x="4055" y="27106"/>
                              <a:pt x="7897" y="13766"/>
                              <a:pt x="11312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15" name="Freeform: Shape 3214">
                        <a:extLst>
                          <a:ext uri="{FF2B5EF4-FFF2-40B4-BE49-F238E27FC236}">
                            <a16:creationId xmlns:a16="http://schemas.microsoft.com/office/drawing/2014/main" id="{4310CFAD-0C85-0EFA-55F6-1433A7E43D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5846" y="6153261"/>
                        <a:ext cx="63177" cy="52825"/>
                      </a:xfrm>
                      <a:custGeom>
                        <a:avLst/>
                        <a:gdLst>
                          <a:gd name="connsiteX0" fmla="*/ 9605 w 63177"/>
                          <a:gd name="connsiteY0" fmla="*/ 0 h 52825"/>
                          <a:gd name="connsiteX1" fmla="*/ 63178 w 63177"/>
                          <a:gd name="connsiteY1" fmla="*/ 17288 h 52825"/>
                          <a:gd name="connsiteX2" fmla="*/ 57948 w 63177"/>
                          <a:gd name="connsiteY2" fmla="*/ 31802 h 52825"/>
                          <a:gd name="connsiteX3" fmla="*/ 52506 w 63177"/>
                          <a:gd name="connsiteY3" fmla="*/ 52826 h 52825"/>
                          <a:gd name="connsiteX4" fmla="*/ 0 w 63177"/>
                          <a:gd name="connsiteY4" fmla="*/ 40553 h 52825"/>
                          <a:gd name="connsiteX5" fmla="*/ 9605 w 63177"/>
                          <a:gd name="connsiteY5" fmla="*/ 0 h 52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177" h="52825">
                            <a:moveTo>
                              <a:pt x="9605" y="0"/>
                            </a:moveTo>
                            <a:lnTo>
                              <a:pt x="63178" y="17288"/>
                            </a:lnTo>
                            <a:lnTo>
                              <a:pt x="57948" y="31802"/>
                            </a:lnTo>
                            <a:lnTo>
                              <a:pt x="52506" y="52826"/>
                            </a:lnTo>
                            <a:cubicBezTo>
                              <a:pt x="14941" y="44502"/>
                              <a:pt x="3628" y="41620"/>
                              <a:pt x="0" y="40553"/>
                            </a:cubicBezTo>
                            <a:cubicBezTo>
                              <a:pt x="2775" y="27213"/>
                              <a:pt x="4909" y="13873"/>
                              <a:pt x="96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16" name="Freeform: Shape 3215">
                        <a:extLst>
                          <a:ext uri="{FF2B5EF4-FFF2-40B4-BE49-F238E27FC236}">
                            <a16:creationId xmlns:a16="http://schemas.microsoft.com/office/drawing/2014/main" id="{4F066AA8-3669-A621-6261-A87E4F0C12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16321" y="6547800"/>
                        <a:ext cx="76624" cy="46209"/>
                      </a:xfrm>
                      <a:custGeom>
                        <a:avLst/>
                        <a:gdLst>
                          <a:gd name="connsiteX0" fmla="*/ 0 w 76624"/>
                          <a:gd name="connsiteY0" fmla="*/ 32122 h 46209"/>
                          <a:gd name="connsiteX1" fmla="*/ 4696 w 76624"/>
                          <a:gd name="connsiteY1" fmla="*/ 0 h 46209"/>
                          <a:gd name="connsiteX2" fmla="*/ 39166 w 76624"/>
                          <a:gd name="connsiteY2" fmla="*/ 5656 h 46209"/>
                          <a:gd name="connsiteX3" fmla="*/ 76624 w 76624"/>
                          <a:gd name="connsiteY3" fmla="*/ 16541 h 46209"/>
                          <a:gd name="connsiteX4" fmla="*/ 68620 w 76624"/>
                          <a:gd name="connsiteY4" fmla="*/ 46209 h 46209"/>
                          <a:gd name="connsiteX5" fmla="*/ 0 w 76624"/>
                          <a:gd name="connsiteY5" fmla="*/ 32122 h 46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6624" h="46209">
                            <a:moveTo>
                              <a:pt x="0" y="32122"/>
                            </a:moveTo>
                            <a:lnTo>
                              <a:pt x="4696" y="0"/>
                            </a:lnTo>
                            <a:cubicBezTo>
                              <a:pt x="11526" y="533"/>
                              <a:pt x="31696" y="4055"/>
                              <a:pt x="39166" y="5656"/>
                            </a:cubicBezTo>
                            <a:cubicBezTo>
                              <a:pt x="51225" y="8218"/>
                              <a:pt x="27213" y="4483"/>
                              <a:pt x="76624" y="16541"/>
                            </a:cubicBezTo>
                            <a:lnTo>
                              <a:pt x="68620" y="46209"/>
                            </a:lnTo>
                            <a:lnTo>
                              <a:pt x="0" y="3212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17" name="Freeform: Shape 3216">
                        <a:extLst>
                          <a:ext uri="{FF2B5EF4-FFF2-40B4-BE49-F238E27FC236}">
                            <a16:creationId xmlns:a16="http://schemas.microsoft.com/office/drawing/2014/main" id="{362A9A1A-265F-BA5A-5895-59918701FA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9479" y="6451540"/>
                        <a:ext cx="80145" cy="54105"/>
                      </a:xfrm>
                      <a:custGeom>
                        <a:avLst/>
                        <a:gdLst>
                          <a:gd name="connsiteX0" fmla="*/ 28601 w 80145"/>
                          <a:gd name="connsiteY0" fmla="*/ 42474 h 54105"/>
                          <a:gd name="connsiteX1" fmla="*/ 0 w 80145"/>
                          <a:gd name="connsiteY1" fmla="*/ 37565 h 54105"/>
                          <a:gd name="connsiteX2" fmla="*/ 11312 w 80145"/>
                          <a:gd name="connsiteY2" fmla="*/ 33937 h 54105"/>
                          <a:gd name="connsiteX3" fmla="*/ 30201 w 80145"/>
                          <a:gd name="connsiteY3" fmla="*/ 0 h 54105"/>
                          <a:gd name="connsiteX4" fmla="*/ 36391 w 80145"/>
                          <a:gd name="connsiteY4" fmla="*/ 1174 h 54105"/>
                          <a:gd name="connsiteX5" fmla="*/ 80146 w 80145"/>
                          <a:gd name="connsiteY5" fmla="*/ 13019 h 54105"/>
                          <a:gd name="connsiteX6" fmla="*/ 69154 w 80145"/>
                          <a:gd name="connsiteY6" fmla="*/ 54106 h 54105"/>
                          <a:gd name="connsiteX7" fmla="*/ 28601 w 80145"/>
                          <a:gd name="connsiteY7" fmla="*/ 42474 h 541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145" h="54105">
                            <a:moveTo>
                              <a:pt x="28601" y="42474"/>
                            </a:moveTo>
                            <a:lnTo>
                              <a:pt x="0" y="37565"/>
                            </a:lnTo>
                            <a:cubicBezTo>
                              <a:pt x="4909" y="36711"/>
                              <a:pt x="10032" y="35751"/>
                              <a:pt x="11312" y="33937"/>
                            </a:cubicBezTo>
                            <a:cubicBezTo>
                              <a:pt x="17609" y="25292"/>
                              <a:pt x="24012" y="13660"/>
                              <a:pt x="30201" y="0"/>
                            </a:cubicBezTo>
                            <a:lnTo>
                              <a:pt x="36391" y="1174"/>
                            </a:lnTo>
                            <a:cubicBezTo>
                              <a:pt x="49518" y="3842"/>
                              <a:pt x="23158" y="-427"/>
                              <a:pt x="80146" y="13019"/>
                            </a:cubicBezTo>
                            <a:lnTo>
                              <a:pt x="69154" y="54106"/>
                            </a:lnTo>
                            <a:cubicBezTo>
                              <a:pt x="15154" y="41087"/>
                              <a:pt x="40553" y="44928"/>
                              <a:pt x="28601" y="4247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3218" name="Graphic 14">
                        <a:extLst>
                          <a:ext uri="{FF2B5EF4-FFF2-40B4-BE49-F238E27FC236}">
                            <a16:creationId xmlns:a16="http://schemas.microsoft.com/office/drawing/2014/main" id="{45F884E8-DDE6-9EEE-B1BA-A2DAA7E1C20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0910" y="5695117"/>
                        <a:ext cx="348543" cy="869224"/>
                        <a:chOff x="5720910" y="5695117"/>
                        <a:chExt cx="348543" cy="869224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3219" name="Freeform: Shape 3218">
                          <a:extLst>
                            <a:ext uri="{FF2B5EF4-FFF2-40B4-BE49-F238E27FC236}">
                              <a16:creationId xmlns:a16="http://schemas.microsoft.com/office/drawing/2014/main" id="{EC7FAD4D-DBB3-C61A-781A-03EDFAF4A7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5451" y="6095206"/>
                          <a:ext cx="74596" cy="75343"/>
                        </a:xfrm>
                        <a:custGeom>
                          <a:avLst/>
                          <a:gdLst>
                            <a:gd name="connsiteX0" fmla="*/ 18036 w 74596"/>
                            <a:gd name="connsiteY0" fmla="*/ 0 h 75343"/>
                            <a:gd name="connsiteX1" fmla="*/ 74597 w 74596"/>
                            <a:gd name="connsiteY1" fmla="*/ 19316 h 75343"/>
                            <a:gd name="connsiteX2" fmla="*/ 53573 w 74596"/>
                            <a:gd name="connsiteY2" fmla="*/ 75343 h 75343"/>
                            <a:gd name="connsiteX3" fmla="*/ 0 w 74596"/>
                            <a:gd name="connsiteY3" fmla="*/ 58055 h 75343"/>
                            <a:gd name="connsiteX4" fmla="*/ 18036 w 74596"/>
                            <a:gd name="connsiteY4" fmla="*/ 0 h 75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96" h="75343">
                              <a:moveTo>
                                <a:pt x="18036" y="0"/>
                              </a:moveTo>
                              <a:lnTo>
                                <a:pt x="74597" y="19316"/>
                              </a:lnTo>
                              <a:lnTo>
                                <a:pt x="53573" y="75343"/>
                              </a:lnTo>
                              <a:lnTo>
                                <a:pt x="0" y="58055"/>
                              </a:lnTo>
                              <a:lnTo>
                                <a:pt x="18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20" name="Freeform: Shape 3219">
                          <a:extLst>
                            <a:ext uri="{FF2B5EF4-FFF2-40B4-BE49-F238E27FC236}">
                              <a16:creationId xmlns:a16="http://schemas.microsoft.com/office/drawing/2014/main" id="{54275BF4-90A8-322C-F0AB-B3C759C1AE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76186" y="5997238"/>
                          <a:ext cx="80786" cy="77904"/>
                        </a:xfrm>
                        <a:custGeom>
                          <a:avLst/>
                          <a:gdLst>
                            <a:gd name="connsiteX0" fmla="*/ 18462 w 80786"/>
                            <a:gd name="connsiteY0" fmla="*/ 0 h 77904"/>
                            <a:gd name="connsiteX1" fmla="*/ 80786 w 80786"/>
                            <a:gd name="connsiteY1" fmla="*/ 21344 h 77904"/>
                            <a:gd name="connsiteX2" fmla="*/ 58909 w 80786"/>
                            <a:gd name="connsiteY2" fmla="*/ 77905 h 77904"/>
                            <a:gd name="connsiteX3" fmla="*/ 0 w 80786"/>
                            <a:gd name="connsiteY3" fmla="*/ 57949 h 77904"/>
                            <a:gd name="connsiteX4" fmla="*/ 18462 w 80786"/>
                            <a:gd name="connsiteY4" fmla="*/ 0 h 77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786" h="77904">
                              <a:moveTo>
                                <a:pt x="18462" y="0"/>
                              </a:moveTo>
                              <a:lnTo>
                                <a:pt x="80786" y="21344"/>
                              </a:lnTo>
                              <a:lnTo>
                                <a:pt x="58909" y="77905"/>
                              </a:lnTo>
                              <a:lnTo>
                                <a:pt x="0" y="57949"/>
                              </a:lnTo>
                              <a:lnTo>
                                <a:pt x="1846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21" name="Freeform: Shape 3220">
                          <a:extLst>
                            <a:ext uri="{FF2B5EF4-FFF2-40B4-BE49-F238E27FC236}">
                              <a16:creationId xmlns:a16="http://schemas.microsoft.com/office/drawing/2014/main" id="{25E4B7A1-FF7F-5AE7-1DD6-FE6E5ABB13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3589" y="5695117"/>
                          <a:ext cx="105865" cy="91885"/>
                        </a:xfrm>
                        <a:custGeom>
                          <a:avLst/>
                          <a:gdLst>
                            <a:gd name="connsiteX0" fmla="*/ 7897 w 105865"/>
                            <a:gd name="connsiteY0" fmla="*/ 13233 h 91885"/>
                            <a:gd name="connsiteX1" fmla="*/ 0 w 105865"/>
                            <a:gd name="connsiteY1" fmla="*/ 0 h 91885"/>
                            <a:gd name="connsiteX2" fmla="*/ 18889 w 105865"/>
                            <a:gd name="connsiteY2" fmla="*/ 5976 h 91885"/>
                            <a:gd name="connsiteX3" fmla="*/ 105865 w 105865"/>
                            <a:gd name="connsiteY3" fmla="*/ 35324 h 91885"/>
                            <a:gd name="connsiteX4" fmla="*/ 83668 w 105865"/>
                            <a:gd name="connsiteY4" fmla="*/ 91885 h 91885"/>
                            <a:gd name="connsiteX5" fmla="*/ 747 w 105865"/>
                            <a:gd name="connsiteY5" fmla="*/ 64031 h 91885"/>
                            <a:gd name="connsiteX6" fmla="*/ 7790 w 105865"/>
                            <a:gd name="connsiteY6" fmla="*/ 13127 h 91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5865" h="91885">
                              <a:moveTo>
                                <a:pt x="7897" y="13233"/>
                              </a:moveTo>
                              <a:cubicBezTo>
                                <a:pt x="6723" y="8218"/>
                                <a:pt x="3628" y="3949"/>
                                <a:pt x="0" y="0"/>
                              </a:cubicBezTo>
                              <a:lnTo>
                                <a:pt x="18889" y="5976"/>
                              </a:lnTo>
                              <a:lnTo>
                                <a:pt x="105865" y="35324"/>
                              </a:lnTo>
                              <a:lnTo>
                                <a:pt x="83668" y="91885"/>
                              </a:lnTo>
                              <a:lnTo>
                                <a:pt x="747" y="64031"/>
                              </a:lnTo>
                              <a:cubicBezTo>
                                <a:pt x="6723" y="38206"/>
                                <a:pt x="9605" y="20063"/>
                                <a:pt x="7790" y="13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22" name="Freeform: Shape 3221">
                          <a:extLst>
                            <a:ext uri="{FF2B5EF4-FFF2-40B4-BE49-F238E27FC236}">
                              <a16:creationId xmlns:a16="http://schemas.microsoft.com/office/drawing/2014/main" id="{7E123CCA-9BF0-9D79-38F2-9BACF49EC0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336" y="5800128"/>
                          <a:ext cx="94659" cy="83027"/>
                        </a:xfrm>
                        <a:custGeom>
                          <a:avLst/>
                          <a:gdLst>
                            <a:gd name="connsiteX0" fmla="*/ 16755 w 94659"/>
                            <a:gd name="connsiteY0" fmla="*/ 0 h 83027"/>
                            <a:gd name="connsiteX1" fmla="*/ 94660 w 94659"/>
                            <a:gd name="connsiteY1" fmla="*/ 26360 h 83027"/>
                            <a:gd name="connsiteX2" fmla="*/ 72355 w 94659"/>
                            <a:gd name="connsiteY2" fmla="*/ 83028 h 83027"/>
                            <a:gd name="connsiteX3" fmla="*/ 0 w 94659"/>
                            <a:gd name="connsiteY3" fmla="*/ 58482 h 83027"/>
                            <a:gd name="connsiteX4" fmla="*/ 16755 w 94659"/>
                            <a:gd name="connsiteY4" fmla="*/ 0 h 83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4659" h="83027">
                              <a:moveTo>
                                <a:pt x="16755" y="0"/>
                              </a:moveTo>
                              <a:lnTo>
                                <a:pt x="94660" y="26360"/>
                              </a:lnTo>
                              <a:lnTo>
                                <a:pt x="72355" y="83028"/>
                              </a:lnTo>
                              <a:lnTo>
                                <a:pt x="0" y="58482"/>
                              </a:lnTo>
                              <a:lnTo>
                                <a:pt x="1675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23" name="Freeform: Shape 3222">
                          <a:extLst>
                            <a:ext uri="{FF2B5EF4-FFF2-40B4-BE49-F238E27FC236}">
                              <a16:creationId xmlns:a16="http://schemas.microsoft.com/office/drawing/2014/main" id="{6052421D-6350-EAB5-FD72-AD7D123B4D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241" y="5898950"/>
                          <a:ext cx="87189" cy="80252"/>
                        </a:xfrm>
                        <a:custGeom>
                          <a:avLst/>
                          <a:gdLst>
                            <a:gd name="connsiteX0" fmla="*/ 18036 w 87189"/>
                            <a:gd name="connsiteY0" fmla="*/ 0 h 80252"/>
                            <a:gd name="connsiteX1" fmla="*/ 87189 w 87189"/>
                            <a:gd name="connsiteY1" fmla="*/ 23585 h 80252"/>
                            <a:gd name="connsiteX2" fmla="*/ 65099 w 87189"/>
                            <a:gd name="connsiteY2" fmla="*/ 80253 h 80252"/>
                            <a:gd name="connsiteX3" fmla="*/ 0 w 87189"/>
                            <a:gd name="connsiteY3" fmla="*/ 58055 h 80252"/>
                            <a:gd name="connsiteX4" fmla="*/ 18036 w 87189"/>
                            <a:gd name="connsiteY4" fmla="*/ 0 h 802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189" h="80252">
                              <a:moveTo>
                                <a:pt x="18036" y="0"/>
                              </a:moveTo>
                              <a:lnTo>
                                <a:pt x="87189" y="23585"/>
                              </a:lnTo>
                              <a:lnTo>
                                <a:pt x="65099" y="80253"/>
                              </a:lnTo>
                              <a:lnTo>
                                <a:pt x="0" y="58055"/>
                              </a:lnTo>
                              <a:lnTo>
                                <a:pt x="18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24" name="Freeform: Shape 3223">
                          <a:extLst>
                            <a:ext uri="{FF2B5EF4-FFF2-40B4-BE49-F238E27FC236}">
                              <a16:creationId xmlns:a16="http://schemas.microsoft.com/office/drawing/2014/main" id="{CCF93119-3B5F-1DAE-3833-966CD1EE62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69574" y="6393912"/>
                          <a:ext cx="65632" cy="70647"/>
                        </a:xfrm>
                        <a:custGeom>
                          <a:avLst/>
                          <a:gdLst>
                            <a:gd name="connsiteX0" fmla="*/ 0 w 65632"/>
                            <a:gd name="connsiteY0" fmla="*/ 57628 h 70647"/>
                            <a:gd name="connsiteX1" fmla="*/ 21664 w 65632"/>
                            <a:gd name="connsiteY1" fmla="*/ 0 h 70647"/>
                            <a:gd name="connsiteX2" fmla="*/ 65632 w 65632"/>
                            <a:gd name="connsiteY2" fmla="*/ 11846 h 70647"/>
                            <a:gd name="connsiteX3" fmla="*/ 49944 w 65632"/>
                            <a:gd name="connsiteY3" fmla="*/ 70648 h 70647"/>
                            <a:gd name="connsiteX4" fmla="*/ 6190 w 65632"/>
                            <a:gd name="connsiteY4" fmla="*/ 58802 h 70647"/>
                            <a:gd name="connsiteX5" fmla="*/ 0 w 65632"/>
                            <a:gd name="connsiteY5" fmla="*/ 57628 h 70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5632" h="70647">
                              <a:moveTo>
                                <a:pt x="0" y="57628"/>
                              </a:moveTo>
                              <a:cubicBezTo>
                                <a:pt x="7577" y="41087"/>
                                <a:pt x="14941" y="21344"/>
                                <a:pt x="21664" y="0"/>
                              </a:cubicBezTo>
                              <a:cubicBezTo>
                                <a:pt x="26786" y="1281"/>
                                <a:pt x="10672" y="-961"/>
                                <a:pt x="65632" y="11846"/>
                              </a:cubicBezTo>
                              <a:lnTo>
                                <a:pt x="49944" y="70648"/>
                              </a:lnTo>
                              <a:cubicBezTo>
                                <a:pt x="-7043" y="57308"/>
                                <a:pt x="19316" y="61577"/>
                                <a:pt x="6190" y="58802"/>
                              </a:cubicBezTo>
                              <a:lnTo>
                                <a:pt x="0" y="576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26" name="Freeform: Shape 3225">
                          <a:extLst>
                            <a:ext uri="{FF2B5EF4-FFF2-40B4-BE49-F238E27FC236}">
                              <a16:creationId xmlns:a16="http://schemas.microsoft.com/office/drawing/2014/main" id="{CD673CB9-3C83-1861-206F-A0BC665135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910" y="6488998"/>
                          <a:ext cx="87616" cy="75343"/>
                        </a:xfrm>
                        <a:custGeom>
                          <a:avLst/>
                          <a:gdLst>
                            <a:gd name="connsiteX0" fmla="*/ 34470 w 87616"/>
                            <a:gd name="connsiteY0" fmla="*/ 64459 h 75343"/>
                            <a:gd name="connsiteX1" fmla="*/ 0 w 87616"/>
                            <a:gd name="connsiteY1" fmla="*/ 58802 h 75343"/>
                            <a:gd name="connsiteX2" fmla="*/ 8111 w 87616"/>
                            <a:gd name="connsiteY2" fmla="*/ 3308 h 75343"/>
                            <a:gd name="connsiteX3" fmla="*/ 18462 w 87616"/>
                            <a:gd name="connsiteY3" fmla="*/ 0 h 75343"/>
                            <a:gd name="connsiteX4" fmla="*/ 47063 w 87616"/>
                            <a:gd name="connsiteY4" fmla="*/ 4909 h 75343"/>
                            <a:gd name="connsiteX5" fmla="*/ 87616 w 87616"/>
                            <a:gd name="connsiteY5" fmla="*/ 16542 h 75343"/>
                            <a:gd name="connsiteX6" fmla="*/ 71929 w 87616"/>
                            <a:gd name="connsiteY6" fmla="*/ 75343 h 75343"/>
                            <a:gd name="connsiteX7" fmla="*/ 34470 w 87616"/>
                            <a:gd name="connsiteY7" fmla="*/ 64459 h 75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7616" h="75343">
                              <a:moveTo>
                                <a:pt x="34470" y="64459"/>
                              </a:moveTo>
                              <a:cubicBezTo>
                                <a:pt x="27000" y="62964"/>
                                <a:pt x="6937" y="59442"/>
                                <a:pt x="0" y="58802"/>
                              </a:cubicBezTo>
                              <a:lnTo>
                                <a:pt x="8111" y="3308"/>
                              </a:lnTo>
                              <a:cubicBezTo>
                                <a:pt x="9285" y="1815"/>
                                <a:pt x="13767" y="961"/>
                                <a:pt x="18462" y="0"/>
                              </a:cubicBezTo>
                              <a:lnTo>
                                <a:pt x="47063" y="4909"/>
                              </a:lnTo>
                              <a:cubicBezTo>
                                <a:pt x="58909" y="7364"/>
                                <a:pt x="33510" y="3415"/>
                                <a:pt x="87616" y="16542"/>
                              </a:cubicBezTo>
                              <a:lnTo>
                                <a:pt x="71929" y="75343"/>
                              </a:lnTo>
                              <a:cubicBezTo>
                                <a:pt x="22411" y="63285"/>
                                <a:pt x="46529" y="66913"/>
                                <a:pt x="34470" y="64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27" name="Freeform: Shape 3226">
                          <a:extLst>
                            <a:ext uri="{FF2B5EF4-FFF2-40B4-BE49-F238E27FC236}">
                              <a16:creationId xmlns:a16="http://schemas.microsoft.com/office/drawing/2014/main" id="{FBDEB74E-D0E3-D6D3-9055-99BF9D27F1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2550" y="6294663"/>
                          <a:ext cx="59228" cy="70114"/>
                        </a:xfrm>
                        <a:custGeom>
                          <a:avLst/>
                          <a:gdLst>
                            <a:gd name="connsiteX0" fmla="*/ 10885 w 59228"/>
                            <a:gd name="connsiteY0" fmla="*/ 10032 h 70114"/>
                            <a:gd name="connsiteX1" fmla="*/ 12806 w 59228"/>
                            <a:gd name="connsiteY1" fmla="*/ 0 h 70114"/>
                            <a:gd name="connsiteX2" fmla="*/ 59229 w 59228"/>
                            <a:gd name="connsiteY2" fmla="*/ 11312 h 70114"/>
                            <a:gd name="connsiteX3" fmla="*/ 43541 w 59228"/>
                            <a:gd name="connsiteY3" fmla="*/ 70114 h 70114"/>
                            <a:gd name="connsiteX4" fmla="*/ 0 w 59228"/>
                            <a:gd name="connsiteY4" fmla="*/ 59336 h 70114"/>
                            <a:gd name="connsiteX5" fmla="*/ 10885 w 59228"/>
                            <a:gd name="connsiteY5" fmla="*/ 10032 h 701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228" h="70114">
                              <a:moveTo>
                                <a:pt x="10885" y="10032"/>
                              </a:moveTo>
                              <a:lnTo>
                                <a:pt x="12806" y="0"/>
                              </a:lnTo>
                              <a:cubicBezTo>
                                <a:pt x="16328" y="1174"/>
                                <a:pt x="26893" y="3949"/>
                                <a:pt x="59229" y="11312"/>
                              </a:cubicBezTo>
                              <a:lnTo>
                                <a:pt x="43541" y="70114"/>
                              </a:lnTo>
                              <a:cubicBezTo>
                                <a:pt x="12486" y="62964"/>
                                <a:pt x="3095" y="60509"/>
                                <a:pt x="0" y="59336"/>
                              </a:cubicBezTo>
                              <a:cubicBezTo>
                                <a:pt x="4055" y="43221"/>
                                <a:pt x="7791" y="26680"/>
                                <a:pt x="10885" y="100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28" name="Freeform: Shape 3227">
                          <a:extLst>
                            <a:ext uri="{FF2B5EF4-FFF2-40B4-BE49-F238E27FC236}">
                              <a16:creationId xmlns:a16="http://schemas.microsoft.com/office/drawing/2014/main" id="{9B4D3EDA-D5A9-8A7D-F5F0-F675B6EE08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23681" y="6193707"/>
                          <a:ext cx="64671" cy="71181"/>
                        </a:xfrm>
                        <a:custGeom>
                          <a:avLst/>
                          <a:gdLst>
                            <a:gd name="connsiteX0" fmla="*/ 12166 w 64671"/>
                            <a:gd name="connsiteY0" fmla="*/ 0 h 71181"/>
                            <a:gd name="connsiteX1" fmla="*/ 64672 w 64671"/>
                            <a:gd name="connsiteY1" fmla="*/ 12273 h 71181"/>
                            <a:gd name="connsiteX2" fmla="*/ 48984 w 64671"/>
                            <a:gd name="connsiteY2" fmla="*/ 71181 h 71181"/>
                            <a:gd name="connsiteX3" fmla="*/ 0 w 64671"/>
                            <a:gd name="connsiteY3" fmla="*/ 59549 h 71181"/>
                            <a:gd name="connsiteX4" fmla="*/ 12166 w 64671"/>
                            <a:gd name="connsiteY4" fmla="*/ 0 h 71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71" h="71181">
                              <a:moveTo>
                                <a:pt x="12166" y="0"/>
                              </a:moveTo>
                              <a:cubicBezTo>
                                <a:pt x="15794" y="1174"/>
                                <a:pt x="27107" y="3949"/>
                                <a:pt x="64672" y="12273"/>
                              </a:cubicBezTo>
                              <a:lnTo>
                                <a:pt x="48984" y="71181"/>
                              </a:lnTo>
                              <a:cubicBezTo>
                                <a:pt x="14194" y="63391"/>
                                <a:pt x="3522" y="60723"/>
                                <a:pt x="0" y="59549"/>
                              </a:cubicBezTo>
                              <a:lnTo>
                                <a:pt x="1216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3229" name="Freeform: Shape 3228">
                    <a:extLst>
                      <a:ext uri="{FF2B5EF4-FFF2-40B4-BE49-F238E27FC236}">
                        <a16:creationId xmlns:a16="http://schemas.microsoft.com/office/drawing/2014/main" id="{4FD27844-C715-B4EF-B219-B3BCA722151C}"/>
                      </a:ext>
                    </a:extLst>
                  </p:cNvPr>
                  <p:cNvSpPr/>
                  <p:nvPr/>
                </p:nvSpPr>
                <p:spPr>
                  <a:xfrm>
                    <a:off x="5541940" y="6515037"/>
                    <a:ext cx="270535" cy="199330"/>
                  </a:xfrm>
                  <a:custGeom>
                    <a:avLst/>
                    <a:gdLst>
                      <a:gd name="connsiteX0" fmla="*/ 166805 w 270535"/>
                      <a:gd name="connsiteY0" fmla="*/ 0 h 199330"/>
                      <a:gd name="connsiteX1" fmla="*/ 158054 w 270535"/>
                      <a:gd name="connsiteY1" fmla="*/ 94873 h 199330"/>
                      <a:gd name="connsiteX2" fmla="*/ 56564 w 270535"/>
                      <a:gd name="connsiteY2" fmla="*/ 121126 h 199330"/>
                      <a:gd name="connsiteX3" fmla="*/ 37248 w 270535"/>
                      <a:gd name="connsiteY3" fmla="*/ 67980 h 199330"/>
                      <a:gd name="connsiteX4" fmla="*/ 103094 w 270535"/>
                      <a:gd name="connsiteY4" fmla="*/ 179715 h 199330"/>
                      <a:gd name="connsiteX5" fmla="*/ 207891 w 270535"/>
                      <a:gd name="connsiteY5" fmla="*/ 199031 h 199330"/>
                      <a:gd name="connsiteX6" fmla="*/ 246951 w 270535"/>
                      <a:gd name="connsiteY6" fmla="*/ 130411 h 199330"/>
                      <a:gd name="connsiteX7" fmla="*/ 270535 w 270535"/>
                      <a:gd name="connsiteY7" fmla="*/ 19316 h 199330"/>
                      <a:gd name="connsiteX8" fmla="*/ 166698 w 270535"/>
                      <a:gd name="connsiteY8" fmla="*/ 107 h 199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0535" h="199330">
                        <a:moveTo>
                          <a:pt x="166805" y="0"/>
                        </a:moveTo>
                        <a:cubicBezTo>
                          <a:pt x="166805" y="0"/>
                          <a:pt x="164457" y="63818"/>
                          <a:pt x="158054" y="94873"/>
                        </a:cubicBezTo>
                        <a:cubicBezTo>
                          <a:pt x="151757" y="124861"/>
                          <a:pt x="90928" y="125929"/>
                          <a:pt x="56564" y="121126"/>
                        </a:cubicBezTo>
                        <a:cubicBezTo>
                          <a:pt x="-2451" y="112909"/>
                          <a:pt x="37248" y="67980"/>
                          <a:pt x="37248" y="67980"/>
                        </a:cubicBezTo>
                        <a:cubicBezTo>
                          <a:pt x="2778" y="71395"/>
                          <a:pt x="-49301" y="151541"/>
                          <a:pt x="103094" y="179715"/>
                        </a:cubicBezTo>
                        <a:cubicBezTo>
                          <a:pt x="103094" y="179715"/>
                          <a:pt x="193378" y="196256"/>
                          <a:pt x="207891" y="199031"/>
                        </a:cubicBezTo>
                        <a:cubicBezTo>
                          <a:pt x="222512" y="201699"/>
                          <a:pt x="253354" y="187185"/>
                          <a:pt x="246951" y="130411"/>
                        </a:cubicBezTo>
                        <a:cubicBezTo>
                          <a:pt x="241935" y="84629"/>
                          <a:pt x="270535" y="19316"/>
                          <a:pt x="270535" y="19316"/>
                        </a:cubicBezTo>
                        <a:lnTo>
                          <a:pt x="166698" y="107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30" name="Graphic 14">
                  <a:extLst>
                    <a:ext uri="{FF2B5EF4-FFF2-40B4-BE49-F238E27FC236}">
                      <a16:creationId xmlns:a16="http://schemas.microsoft.com/office/drawing/2014/main" id="{DC9AEA43-2C1F-0A2D-85A4-94D51DBE9FC0}"/>
                    </a:ext>
                  </a:extLst>
                </p:cNvPr>
                <p:cNvGrpSpPr/>
                <p:nvPr/>
              </p:nvGrpSpPr>
              <p:grpSpPr>
                <a:xfrm>
                  <a:off x="5568636" y="6560216"/>
                  <a:ext cx="48515" cy="49159"/>
                  <a:chOff x="5568636" y="6560216"/>
                  <a:chExt cx="48515" cy="49159"/>
                </a:xfrm>
              </p:grpSpPr>
              <p:sp>
                <p:nvSpPr>
                  <p:cNvPr id="3231" name="Freeform: Shape 3230">
                    <a:extLst>
                      <a:ext uri="{FF2B5EF4-FFF2-40B4-BE49-F238E27FC236}">
                        <a16:creationId xmlns:a16="http://schemas.microsoft.com/office/drawing/2014/main" id="{B4767995-50F9-7241-DD82-E3402996BFB0}"/>
                      </a:ext>
                    </a:extLst>
                  </p:cNvPr>
                  <p:cNvSpPr/>
                  <p:nvPr/>
                </p:nvSpPr>
                <p:spPr>
                  <a:xfrm>
                    <a:off x="5568679" y="6560216"/>
                    <a:ext cx="48471" cy="49052"/>
                  </a:xfrm>
                  <a:custGeom>
                    <a:avLst/>
                    <a:gdLst>
                      <a:gd name="connsiteX0" fmla="*/ 13710 w 48471"/>
                      <a:gd name="connsiteY0" fmla="*/ 1352 h 49052"/>
                      <a:gd name="connsiteX1" fmla="*/ 1758 w 48471"/>
                      <a:gd name="connsiteY1" fmla="*/ 22695 h 49052"/>
                      <a:gd name="connsiteX2" fmla="*/ 4852 w 48471"/>
                      <a:gd name="connsiteY2" fmla="*/ 40517 h 49052"/>
                      <a:gd name="connsiteX3" fmla="*/ 38255 w 48471"/>
                      <a:gd name="connsiteY3" fmla="*/ 43399 h 49052"/>
                      <a:gd name="connsiteX4" fmla="*/ 42524 w 48471"/>
                      <a:gd name="connsiteY4" fmla="*/ 14585 h 49052"/>
                      <a:gd name="connsiteX5" fmla="*/ 32066 w 48471"/>
                      <a:gd name="connsiteY5" fmla="*/ 7541 h 49052"/>
                      <a:gd name="connsiteX6" fmla="*/ 13710 w 48471"/>
                      <a:gd name="connsiteY6" fmla="*/ 1245 h 49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471" h="49052">
                        <a:moveTo>
                          <a:pt x="13710" y="1352"/>
                        </a:moveTo>
                        <a:cubicBezTo>
                          <a:pt x="5173" y="4020"/>
                          <a:pt x="-3898" y="12664"/>
                          <a:pt x="1758" y="22695"/>
                        </a:cubicBezTo>
                        <a:cubicBezTo>
                          <a:pt x="3785" y="26430"/>
                          <a:pt x="584" y="31873"/>
                          <a:pt x="4852" y="40517"/>
                        </a:cubicBezTo>
                        <a:cubicBezTo>
                          <a:pt x="12003" y="54924"/>
                          <a:pt x="33026" y="47667"/>
                          <a:pt x="38255" y="43399"/>
                        </a:cubicBezTo>
                        <a:cubicBezTo>
                          <a:pt x="50101" y="33794"/>
                          <a:pt x="51809" y="22055"/>
                          <a:pt x="42524" y="14585"/>
                        </a:cubicBezTo>
                        <a:cubicBezTo>
                          <a:pt x="39323" y="12024"/>
                          <a:pt x="33987" y="12771"/>
                          <a:pt x="32066" y="7541"/>
                        </a:cubicBezTo>
                        <a:cubicBezTo>
                          <a:pt x="28757" y="-2063"/>
                          <a:pt x="19046" y="-356"/>
                          <a:pt x="13710" y="1245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2" name="Freeform: Shape 3231">
                    <a:extLst>
                      <a:ext uri="{FF2B5EF4-FFF2-40B4-BE49-F238E27FC236}">
                        <a16:creationId xmlns:a16="http://schemas.microsoft.com/office/drawing/2014/main" id="{C74B754F-C7F4-1737-7BEB-0D5C82D3F029}"/>
                      </a:ext>
                    </a:extLst>
                  </p:cNvPr>
                  <p:cNvSpPr/>
                  <p:nvPr/>
                </p:nvSpPr>
                <p:spPr>
                  <a:xfrm>
                    <a:off x="5568636" y="6571065"/>
                    <a:ext cx="48440" cy="38310"/>
                  </a:xfrm>
                  <a:custGeom>
                    <a:avLst/>
                    <a:gdLst>
                      <a:gd name="connsiteX0" fmla="*/ 47370 w 48440"/>
                      <a:gd name="connsiteY0" fmla="*/ 11952 h 38310"/>
                      <a:gd name="connsiteX1" fmla="*/ 32643 w 48440"/>
                      <a:gd name="connsiteY1" fmla="*/ 26360 h 38310"/>
                      <a:gd name="connsiteX2" fmla="*/ 11939 w 48440"/>
                      <a:gd name="connsiteY2" fmla="*/ 23906 h 38310"/>
                      <a:gd name="connsiteX3" fmla="*/ 9698 w 48440"/>
                      <a:gd name="connsiteY3" fmla="*/ 16008 h 38310"/>
                      <a:gd name="connsiteX4" fmla="*/ 4042 w 48440"/>
                      <a:gd name="connsiteY4" fmla="*/ 9605 h 38310"/>
                      <a:gd name="connsiteX5" fmla="*/ 1481 w 48440"/>
                      <a:gd name="connsiteY5" fmla="*/ 0 h 38310"/>
                      <a:gd name="connsiteX6" fmla="*/ 1801 w 48440"/>
                      <a:gd name="connsiteY6" fmla="*/ 11952 h 38310"/>
                      <a:gd name="connsiteX7" fmla="*/ 4896 w 48440"/>
                      <a:gd name="connsiteY7" fmla="*/ 29775 h 38310"/>
                      <a:gd name="connsiteX8" fmla="*/ 38299 w 48440"/>
                      <a:gd name="connsiteY8" fmla="*/ 32656 h 38310"/>
                      <a:gd name="connsiteX9" fmla="*/ 47584 w 48440"/>
                      <a:gd name="connsiteY9" fmla="*/ 10672 h 38310"/>
                      <a:gd name="connsiteX10" fmla="*/ 47370 w 48440"/>
                      <a:gd name="connsiteY10" fmla="*/ 12059 h 38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8440" h="38310">
                        <a:moveTo>
                          <a:pt x="47370" y="11952"/>
                        </a:moveTo>
                        <a:cubicBezTo>
                          <a:pt x="45876" y="19850"/>
                          <a:pt x="40220" y="24332"/>
                          <a:pt x="32643" y="26360"/>
                        </a:cubicBezTo>
                        <a:cubicBezTo>
                          <a:pt x="27200" y="27960"/>
                          <a:pt x="14821" y="31589"/>
                          <a:pt x="11939" y="23906"/>
                        </a:cubicBezTo>
                        <a:cubicBezTo>
                          <a:pt x="11086" y="21238"/>
                          <a:pt x="11406" y="18463"/>
                          <a:pt x="9698" y="16008"/>
                        </a:cubicBezTo>
                        <a:cubicBezTo>
                          <a:pt x="8098" y="13660"/>
                          <a:pt x="5750" y="11846"/>
                          <a:pt x="4042" y="9605"/>
                        </a:cubicBezTo>
                        <a:cubicBezTo>
                          <a:pt x="1694" y="6723"/>
                          <a:pt x="1161" y="3415"/>
                          <a:pt x="1481" y="0"/>
                        </a:cubicBezTo>
                        <a:cubicBezTo>
                          <a:pt x="-440" y="3522"/>
                          <a:pt x="-653" y="7577"/>
                          <a:pt x="1801" y="11952"/>
                        </a:cubicBezTo>
                        <a:cubicBezTo>
                          <a:pt x="3829" y="15688"/>
                          <a:pt x="627" y="21131"/>
                          <a:pt x="4896" y="29775"/>
                        </a:cubicBezTo>
                        <a:cubicBezTo>
                          <a:pt x="12046" y="44182"/>
                          <a:pt x="33070" y="36925"/>
                          <a:pt x="38299" y="32656"/>
                        </a:cubicBezTo>
                        <a:cubicBezTo>
                          <a:pt x="46943" y="25613"/>
                          <a:pt x="50145" y="17502"/>
                          <a:pt x="47584" y="10672"/>
                        </a:cubicBezTo>
                        <a:cubicBezTo>
                          <a:pt x="47584" y="11099"/>
                          <a:pt x="47370" y="11633"/>
                          <a:pt x="47370" y="12059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233" name="Graphic 14">
                <a:extLst>
                  <a:ext uri="{FF2B5EF4-FFF2-40B4-BE49-F238E27FC236}">
                    <a16:creationId xmlns:a16="http://schemas.microsoft.com/office/drawing/2014/main" id="{F0C17F6C-C821-8130-5749-53EBC465DFBA}"/>
                  </a:ext>
                </a:extLst>
              </p:cNvPr>
              <p:cNvGrpSpPr/>
              <p:nvPr/>
            </p:nvGrpSpPr>
            <p:grpSpPr>
              <a:xfrm>
                <a:off x="6096561" y="5611769"/>
                <a:ext cx="728307" cy="1025778"/>
                <a:chOff x="6096561" y="5611769"/>
                <a:chExt cx="728307" cy="1025778"/>
              </a:xfrm>
            </p:grpSpPr>
            <p:grpSp>
              <p:nvGrpSpPr>
                <p:cNvPr id="3234" name="Graphic 14">
                  <a:extLst>
                    <a:ext uri="{FF2B5EF4-FFF2-40B4-BE49-F238E27FC236}">
                      <a16:creationId xmlns:a16="http://schemas.microsoft.com/office/drawing/2014/main" id="{65D2D7C2-5938-2419-153B-4C12C1E734A0}"/>
                    </a:ext>
                  </a:extLst>
                </p:cNvPr>
                <p:cNvGrpSpPr/>
                <p:nvPr/>
              </p:nvGrpSpPr>
              <p:grpSpPr>
                <a:xfrm>
                  <a:off x="6096561" y="5611769"/>
                  <a:ext cx="728307" cy="1025778"/>
                  <a:chOff x="6096561" y="5611769"/>
                  <a:chExt cx="728307" cy="1025778"/>
                </a:xfrm>
              </p:grpSpPr>
              <p:grpSp>
                <p:nvGrpSpPr>
                  <p:cNvPr id="3235" name="Graphic 14">
                    <a:extLst>
                      <a:ext uri="{FF2B5EF4-FFF2-40B4-BE49-F238E27FC236}">
                        <a16:creationId xmlns:a16="http://schemas.microsoft.com/office/drawing/2014/main" id="{4BC2AD67-46D7-B908-E227-3A58EB83DD28}"/>
                      </a:ext>
                    </a:extLst>
                  </p:cNvPr>
                  <p:cNvGrpSpPr/>
                  <p:nvPr/>
                </p:nvGrpSpPr>
                <p:grpSpPr>
                  <a:xfrm>
                    <a:off x="6096561" y="5611769"/>
                    <a:ext cx="644261" cy="851403"/>
                    <a:chOff x="6096561" y="5611769"/>
                    <a:chExt cx="644261" cy="851403"/>
                  </a:xfrm>
                </p:grpSpPr>
                <p:sp>
                  <p:nvSpPr>
                    <p:cNvPr id="3236" name="Freeform: Shape 3235">
                      <a:extLst>
                        <a:ext uri="{FF2B5EF4-FFF2-40B4-BE49-F238E27FC236}">
                          <a16:creationId xmlns:a16="http://schemas.microsoft.com/office/drawing/2014/main" id="{479DFD9F-A3D9-D40B-B402-70C181A37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6561" y="5611876"/>
                      <a:ext cx="644048" cy="851296"/>
                    </a:xfrm>
                    <a:custGeom>
                      <a:avLst/>
                      <a:gdLst>
                        <a:gd name="connsiteX0" fmla="*/ 596452 w 644048"/>
                        <a:gd name="connsiteY0" fmla="*/ 851296 h 851296"/>
                        <a:gd name="connsiteX1" fmla="*/ 418445 w 644048"/>
                        <a:gd name="connsiteY1" fmla="*/ 687269 h 851296"/>
                        <a:gd name="connsiteX2" fmla="*/ 329868 w 644048"/>
                        <a:gd name="connsiteY2" fmla="*/ 604136 h 851296"/>
                        <a:gd name="connsiteX3" fmla="*/ 285473 w 644048"/>
                        <a:gd name="connsiteY3" fmla="*/ 561021 h 851296"/>
                        <a:gd name="connsiteX4" fmla="*/ 273841 w 644048"/>
                        <a:gd name="connsiteY4" fmla="*/ 548855 h 851296"/>
                        <a:gd name="connsiteX5" fmla="*/ 264876 w 644048"/>
                        <a:gd name="connsiteY5" fmla="*/ 537970 h 851296"/>
                        <a:gd name="connsiteX6" fmla="*/ 263702 w 644048"/>
                        <a:gd name="connsiteY6" fmla="*/ 536476 h 851296"/>
                        <a:gd name="connsiteX7" fmla="*/ 260394 w 644048"/>
                        <a:gd name="connsiteY7" fmla="*/ 531246 h 851296"/>
                        <a:gd name="connsiteX8" fmla="*/ 257726 w 644048"/>
                        <a:gd name="connsiteY8" fmla="*/ 526764 h 851296"/>
                        <a:gd name="connsiteX9" fmla="*/ 241932 w 644048"/>
                        <a:gd name="connsiteY9" fmla="*/ 499871 h 851296"/>
                        <a:gd name="connsiteX10" fmla="*/ 0 w 644048"/>
                        <a:gd name="connsiteY10" fmla="*/ 80786 h 851296"/>
                        <a:gd name="connsiteX11" fmla="*/ 161999 w 644048"/>
                        <a:gd name="connsiteY11" fmla="*/ 0 h 851296"/>
                        <a:gd name="connsiteX12" fmla="*/ 352172 w 644048"/>
                        <a:gd name="connsiteY12" fmla="*/ 443737 h 851296"/>
                        <a:gd name="connsiteX13" fmla="*/ 363911 w 644048"/>
                        <a:gd name="connsiteY13" fmla="*/ 470417 h 851296"/>
                        <a:gd name="connsiteX14" fmla="*/ 364765 w 644048"/>
                        <a:gd name="connsiteY14" fmla="*/ 472551 h 851296"/>
                        <a:gd name="connsiteX15" fmla="*/ 364765 w 644048"/>
                        <a:gd name="connsiteY15" fmla="*/ 472978 h 851296"/>
                        <a:gd name="connsiteX16" fmla="*/ 364979 w 644048"/>
                        <a:gd name="connsiteY16" fmla="*/ 472978 h 851296"/>
                        <a:gd name="connsiteX17" fmla="*/ 363164 w 644048"/>
                        <a:gd name="connsiteY17" fmla="*/ 470096 h 851296"/>
                        <a:gd name="connsiteX18" fmla="*/ 363378 w 644048"/>
                        <a:gd name="connsiteY18" fmla="*/ 470523 h 851296"/>
                        <a:gd name="connsiteX19" fmla="*/ 364338 w 644048"/>
                        <a:gd name="connsiteY19" fmla="*/ 472124 h 851296"/>
                        <a:gd name="connsiteX20" fmla="*/ 364765 w 644048"/>
                        <a:gd name="connsiteY20" fmla="*/ 472978 h 851296"/>
                        <a:gd name="connsiteX21" fmla="*/ 372769 w 644048"/>
                        <a:gd name="connsiteY21" fmla="*/ 483543 h 851296"/>
                        <a:gd name="connsiteX22" fmla="*/ 409907 w 644048"/>
                        <a:gd name="connsiteY22" fmla="*/ 529326 h 851296"/>
                        <a:gd name="connsiteX23" fmla="*/ 487172 w 644048"/>
                        <a:gd name="connsiteY23" fmla="*/ 621424 h 851296"/>
                        <a:gd name="connsiteX24" fmla="*/ 644048 w 644048"/>
                        <a:gd name="connsiteY24" fmla="*/ 804660 h 851296"/>
                        <a:gd name="connsiteX25" fmla="*/ 596345 w 644048"/>
                        <a:gd name="connsiteY25" fmla="*/ 851083 h 851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644048" h="851296">
                          <a:moveTo>
                            <a:pt x="596452" y="851296"/>
                          </a:moveTo>
                          <a:lnTo>
                            <a:pt x="418445" y="687269"/>
                          </a:lnTo>
                          <a:lnTo>
                            <a:pt x="329868" y="604136"/>
                          </a:lnTo>
                          <a:lnTo>
                            <a:pt x="285473" y="561021"/>
                          </a:lnTo>
                          <a:lnTo>
                            <a:pt x="273841" y="548855"/>
                          </a:lnTo>
                          <a:lnTo>
                            <a:pt x="264876" y="537970"/>
                          </a:lnTo>
                          <a:lnTo>
                            <a:pt x="263702" y="536476"/>
                          </a:lnTo>
                          <a:lnTo>
                            <a:pt x="260394" y="531246"/>
                          </a:lnTo>
                          <a:lnTo>
                            <a:pt x="257726" y="526764"/>
                          </a:lnTo>
                          <a:lnTo>
                            <a:pt x="241932" y="499871"/>
                          </a:lnTo>
                          <a:lnTo>
                            <a:pt x="0" y="80786"/>
                          </a:lnTo>
                          <a:lnTo>
                            <a:pt x="161999" y="0"/>
                          </a:lnTo>
                          <a:lnTo>
                            <a:pt x="352172" y="443737"/>
                          </a:lnTo>
                          <a:lnTo>
                            <a:pt x="363911" y="470417"/>
                          </a:lnTo>
                          <a:lnTo>
                            <a:pt x="364765" y="472551"/>
                          </a:lnTo>
                          <a:lnTo>
                            <a:pt x="364765" y="472978"/>
                          </a:lnTo>
                          <a:cubicBezTo>
                            <a:pt x="364765" y="472978"/>
                            <a:pt x="364979" y="472978"/>
                            <a:pt x="364979" y="472978"/>
                          </a:cubicBezTo>
                          <a:cubicBezTo>
                            <a:pt x="361243" y="466895"/>
                            <a:pt x="364018" y="471484"/>
                            <a:pt x="363164" y="470096"/>
                          </a:cubicBezTo>
                          <a:lnTo>
                            <a:pt x="363378" y="470523"/>
                          </a:lnTo>
                          <a:lnTo>
                            <a:pt x="364338" y="472124"/>
                          </a:lnTo>
                          <a:cubicBezTo>
                            <a:pt x="365619" y="474045"/>
                            <a:pt x="363805" y="471591"/>
                            <a:pt x="364765" y="472978"/>
                          </a:cubicBezTo>
                          <a:lnTo>
                            <a:pt x="372769" y="483543"/>
                          </a:lnTo>
                          <a:lnTo>
                            <a:pt x="409907" y="529326"/>
                          </a:lnTo>
                          <a:lnTo>
                            <a:pt x="487172" y="621424"/>
                          </a:lnTo>
                          <a:lnTo>
                            <a:pt x="644048" y="804660"/>
                          </a:lnTo>
                          <a:lnTo>
                            <a:pt x="596345" y="851083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3237" name="Graphic 14">
                      <a:extLst>
                        <a:ext uri="{FF2B5EF4-FFF2-40B4-BE49-F238E27FC236}">
                          <a16:creationId xmlns:a16="http://schemas.microsoft.com/office/drawing/2014/main" id="{360453C3-2646-BA59-E0D6-E7FBE8AC40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16944" y="5648587"/>
                      <a:ext cx="603495" cy="792387"/>
                      <a:chOff x="6116944" y="5648587"/>
                      <a:chExt cx="603495" cy="792387"/>
                    </a:xfrm>
                    <a:solidFill>
                      <a:srgbClr val="B0292E"/>
                    </a:solidFill>
                  </p:grpSpPr>
                  <p:sp>
                    <p:nvSpPr>
                      <p:cNvPr id="3238" name="Freeform: Shape 3237">
                        <a:extLst>
                          <a:ext uri="{FF2B5EF4-FFF2-40B4-BE49-F238E27FC236}">
                            <a16:creationId xmlns:a16="http://schemas.microsoft.com/office/drawing/2014/main" id="{BCB63B7D-78E2-8E9C-E3C9-8227B5CDBC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4832" y="6031388"/>
                        <a:ext cx="136706" cy="112268"/>
                      </a:xfrm>
                      <a:custGeom>
                        <a:avLst/>
                        <a:gdLst>
                          <a:gd name="connsiteX0" fmla="*/ 136707 w 136706"/>
                          <a:gd name="connsiteY0" fmla="*/ 53466 h 112268"/>
                          <a:gd name="connsiteX1" fmla="*/ 81106 w 136706"/>
                          <a:gd name="connsiteY1" fmla="*/ 83134 h 112268"/>
                          <a:gd name="connsiteX2" fmla="*/ 32549 w 136706"/>
                          <a:gd name="connsiteY2" fmla="*/ 112268 h 112268"/>
                          <a:gd name="connsiteX3" fmla="*/ 0 w 136706"/>
                          <a:gd name="connsiteY3" fmla="*/ 57095 h 112268"/>
                          <a:gd name="connsiteX4" fmla="*/ 53573 w 136706"/>
                          <a:gd name="connsiteY4" fmla="*/ 28174 h 112268"/>
                          <a:gd name="connsiteX5" fmla="*/ 113442 w 136706"/>
                          <a:gd name="connsiteY5" fmla="*/ 0 h 112268"/>
                          <a:gd name="connsiteX6" fmla="*/ 136707 w 136706"/>
                          <a:gd name="connsiteY6" fmla="*/ 53466 h 112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6706" h="112268">
                            <a:moveTo>
                              <a:pt x="136707" y="53466"/>
                            </a:moveTo>
                            <a:cubicBezTo>
                              <a:pt x="68727" y="91565"/>
                              <a:pt x="93913" y="75877"/>
                              <a:pt x="81106" y="83134"/>
                            </a:cubicBezTo>
                            <a:cubicBezTo>
                              <a:pt x="70328" y="89110"/>
                              <a:pt x="41620" y="105652"/>
                              <a:pt x="32549" y="112268"/>
                            </a:cubicBezTo>
                            <a:lnTo>
                              <a:pt x="0" y="57095"/>
                            </a:lnTo>
                            <a:cubicBezTo>
                              <a:pt x="10565" y="50585"/>
                              <a:pt x="41941" y="34043"/>
                              <a:pt x="53573" y="28174"/>
                            </a:cubicBezTo>
                            <a:cubicBezTo>
                              <a:pt x="66059" y="21771"/>
                              <a:pt x="39913" y="35858"/>
                              <a:pt x="113442" y="0"/>
                            </a:cubicBezTo>
                            <a:lnTo>
                              <a:pt x="136707" y="5346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39" name="Freeform: Shape 3238">
                        <a:extLst>
                          <a:ext uri="{FF2B5EF4-FFF2-40B4-BE49-F238E27FC236}">
                            <a16:creationId xmlns:a16="http://schemas.microsoft.com/office/drawing/2014/main" id="{356D0D0D-3CCE-7C91-5CC3-F5BB7B85A8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2860" y="5935981"/>
                        <a:ext cx="148659" cy="115469"/>
                      </a:xfrm>
                      <a:custGeom>
                        <a:avLst/>
                        <a:gdLst>
                          <a:gd name="connsiteX0" fmla="*/ 148553 w 148659"/>
                          <a:gd name="connsiteY0" fmla="*/ 56348 h 115469"/>
                          <a:gd name="connsiteX1" fmla="*/ 85695 w 148659"/>
                          <a:gd name="connsiteY1" fmla="*/ 86229 h 115469"/>
                          <a:gd name="connsiteX2" fmla="*/ 30628 w 148659"/>
                          <a:gd name="connsiteY2" fmla="*/ 115470 h 115469"/>
                          <a:gd name="connsiteX3" fmla="*/ 0 w 148659"/>
                          <a:gd name="connsiteY3" fmla="*/ 62537 h 115469"/>
                          <a:gd name="connsiteX4" fmla="*/ 58909 w 148659"/>
                          <a:gd name="connsiteY4" fmla="*/ 31055 h 115469"/>
                          <a:gd name="connsiteX5" fmla="*/ 124434 w 148659"/>
                          <a:gd name="connsiteY5" fmla="*/ 0 h 115469"/>
                          <a:gd name="connsiteX6" fmla="*/ 148659 w 148659"/>
                          <a:gd name="connsiteY6" fmla="*/ 56454 h 11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8659" h="115469">
                            <a:moveTo>
                              <a:pt x="148553" y="56348"/>
                            </a:moveTo>
                            <a:cubicBezTo>
                              <a:pt x="72889" y="93379"/>
                              <a:pt x="98928" y="79612"/>
                              <a:pt x="85695" y="86229"/>
                            </a:cubicBezTo>
                            <a:cubicBezTo>
                              <a:pt x="73529" y="92312"/>
                              <a:pt x="41193" y="109280"/>
                              <a:pt x="30628" y="115470"/>
                            </a:cubicBezTo>
                            <a:lnTo>
                              <a:pt x="0" y="62537"/>
                            </a:lnTo>
                            <a:cubicBezTo>
                              <a:pt x="11739" y="55494"/>
                              <a:pt x="46103" y="37458"/>
                              <a:pt x="58909" y="31055"/>
                            </a:cubicBezTo>
                            <a:cubicBezTo>
                              <a:pt x="71395" y="24866"/>
                              <a:pt x="45676" y="38419"/>
                              <a:pt x="124434" y="0"/>
                            </a:cubicBezTo>
                            <a:lnTo>
                              <a:pt x="148659" y="5645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40" name="Freeform: Shape 3239">
                        <a:extLst>
                          <a:ext uri="{FF2B5EF4-FFF2-40B4-BE49-F238E27FC236}">
                            <a16:creationId xmlns:a16="http://schemas.microsoft.com/office/drawing/2014/main" id="{2B805A7D-DFBF-EBEA-89AD-664AE5CCD9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6944" y="5648587"/>
                        <a:ext cx="181422" cy="132651"/>
                      </a:xfrm>
                      <a:custGeom>
                        <a:avLst/>
                        <a:gdLst>
                          <a:gd name="connsiteX0" fmla="*/ 181422 w 181422"/>
                          <a:gd name="connsiteY0" fmla="*/ 56454 h 132651"/>
                          <a:gd name="connsiteX1" fmla="*/ 101276 w 181422"/>
                          <a:gd name="connsiteY1" fmla="*/ 95620 h 132651"/>
                          <a:gd name="connsiteX2" fmla="*/ 30522 w 181422"/>
                          <a:gd name="connsiteY2" fmla="*/ 132651 h 132651"/>
                          <a:gd name="connsiteX3" fmla="*/ 0 w 181422"/>
                          <a:gd name="connsiteY3" fmla="*/ 79719 h 132651"/>
                          <a:gd name="connsiteX4" fmla="*/ 74703 w 181422"/>
                          <a:gd name="connsiteY4" fmla="*/ 40233 h 132651"/>
                          <a:gd name="connsiteX5" fmla="*/ 157197 w 181422"/>
                          <a:gd name="connsiteY5" fmla="*/ 0 h 132651"/>
                          <a:gd name="connsiteX6" fmla="*/ 181315 w 181422"/>
                          <a:gd name="connsiteY6" fmla="*/ 56561 h 132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422" h="132651">
                            <a:moveTo>
                              <a:pt x="181422" y="56454"/>
                            </a:moveTo>
                            <a:lnTo>
                              <a:pt x="101276" y="95620"/>
                            </a:lnTo>
                            <a:lnTo>
                              <a:pt x="30522" y="132651"/>
                            </a:lnTo>
                            <a:lnTo>
                              <a:pt x="0" y="79719"/>
                            </a:lnTo>
                            <a:cubicBezTo>
                              <a:pt x="15047" y="71075"/>
                              <a:pt x="58482" y="48344"/>
                              <a:pt x="74703" y="40233"/>
                            </a:cubicBezTo>
                            <a:lnTo>
                              <a:pt x="157197" y="0"/>
                            </a:lnTo>
                            <a:lnTo>
                              <a:pt x="181315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41" name="Freeform: Shape 3240">
                        <a:extLst>
                          <a:ext uri="{FF2B5EF4-FFF2-40B4-BE49-F238E27FC236}">
                            <a16:creationId xmlns:a16="http://schemas.microsoft.com/office/drawing/2014/main" id="{123A0B1B-2343-D7EF-5A32-54CF08EFFD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8809" y="5744314"/>
                        <a:ext cx="170430" cy="126995"/>
                      </a:xfrm>
                      <a:custGeom>
                        <a:avLst/>
                        <a:gdLst>
                          <a:gd name="connsiteX0" fmla="*/ 170430 w 170430"/>
                          <a:gd name="connsiteY0" fmla="*/ 56561 h 126995"/>
                          <a:gd name="connsiteX1" fmla="*/ 96047 w 170430"/>
                          <a:gd name="connsiteY1" fmla="*/ 92632 h 126995"/>
                          <a:gd name="connsiteX2" fmla="*/ 30522 w 170430"/>
                          <a:gd name="connsiteY2" fmla="*/ 126995 h 126995"/>
                          <a:gd name="connsiteX3" fmla="*/ 0 w 170430"/>
                          <a:gd name="connsiteY3" fmla="*/ 73956 h 126995"/>
                          <a:gd name="connsiteX4" fmla="*/ 69474 w 170430"/>
                          <a:gd name="connsiteY4" fmla="*/ 37245 h 126995"/>
                          <a:gd name="connsiteX5" fmla="*/ 146312 w 170430"/>
                          <a:gd name="connsiteY5" fmla="*/ 0 h 126995"/>
                          <a:gd name="connsiteX6" fmla="*/ 170430 w 170430"/>
                          <a:gd name="connsiteY6" fmla="*/ 56561 h 1269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430" h="126995">
                            <a:moveTo>
                              <a:pt x="170430" y="56561"/>
                            </a:moveTo>
                            <a:lnTo>
                              <a:pt x="96047" y="92632"/>
                            </a:lnTo>
                            <a:cubicBezTo>
                              <a:pt x="81427" y="99889"/>
                              <a:pt x="43114" y="119739"/>
                              <a:pt x="30522" y="126995"/>
                            </a:cubicBezTo>
                            <a:lnTo>
                              <a:pt x="0" y="73956"/>
                            </a:lnTo>
                            <a:cubicBezTo>
                              <a:pt x="13873" y="65845"/>
                              <a:pt x="54427" y="44715"/>
                              <a:pt x="69474" y="37245"/>
                            </a:cubicBezTo>
                            <a:lnTo>
                              <a:pt x="146312" y="0"/>
                            </a:lnTo>
                            <a:lnTo>
                              <a:pt x="170430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42" name="Freeform: Shape 3241">
                        <a:extLst>
                          <a:ext uri="{FF2B5EF4-FFF2-40B4-BE49-F238E27FC236}">
                            <a16:creationId xmlns:a16="http://schemas.microsoft.com/office/drawing/2014/main" id="{82C6441A-A31B-90B4-D9B5-E58E578ADE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0781" y="5840147"/>
                        <a:ext cx="159544" cy="121232"/>
                      </a:xfrm>
                      <a:custGeom>
                        <a:avLst/>
                        <a:gdLst>
                          <a:gd name="connsiteX0" fmla="*/ 159545 w 159544"/>
                          <a:gd name="connsiteY0" fmla="*/ 56454 h 121232"/>
                          <a:gd name="connsiteX1" fmla="*/ 90925 w 159544"/>
                          <a:gd name="connsiteY1" fmla="*/ 89430 h 121232"/>
                          <a:gd name="connsiteX2" fmla="*/ 30628 w 159544"/>
                          <a:gd name="connsiteY2" fmla="*/ 121233 h 121232"/>
                          <a:gd name="connsiteX3" fmla="*/ 0 w 159544"/>
                          <a:gd name="connsiteY3" fmla="*/ 68194 h 121232"/>
                          <a:gd name="connsiteX4" fmla="*/ 64138 w 159544"/>
                          <a:gd name="connsiteY4" fmla="*/ 34150 h 121232"/>
                          <a:gd name="connsiteX5" fmla="*/ 135213 w 159544"/>
                          <a:gd name="connsiteY5" fmla="*/ 0 h 121232"/>
                          <a:gd name="connsiteX6" fmla="*/ 159438 w 159544"/>
                          <a:gd name="connsiteY6" fmla="*/ 56561 h 121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9544" h="121232">
                            <a:moveTo>
                              <a:pt x="159545" y="56454"/>
                            </a:moveTo>
                            <a:lnTo>
                              <a:pt x="90925" y="89430"/>
                            </a:lnTo>
                            <a:cubicBezTo>
                              <a:pt x="77585" y="96154"/>
                              <a:pt x="42261" y="114509"/>
                              <a:pt x="30628" y="121233"/>
                            </a:cubicBezTo>
                            <a:lnTo>
                              <a:pt x="0" y="68194"/>
                            </a:lnTo>
                            <a:cubicBezTo>
                              <a:pt x="12806" y="60723"/>
                              <a:pt x="50265" y="41087"/>
                              <a:pt x="64138" y="34150"/>
                            </a:cubicBezTo>
                            <a:lnTo>
                              <a:pt x="135213" y="0"/>
                            </a:lnTo>
                            <a:lnTo>
                              <a:pt x="159438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43" name="Freeform: Shape 3242">
                        <a:extLst>
                          <a:ext uri="{FF2B5EF4-FFF2-40B4-BE49-F238E27FC236}">
                            <a16:creationId xmlns:a16="http://schemas.microsoft.com/office/drawing/2014/main" id="{EE6125F4-9512-AD86-3A6C-33E77F1EC5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47128" y="6267556"/>
                        <a:ext cx="105544" cy="102983"/>
                      </a:xfrm>
                      <a:custGeom>
                        <a:avLst/>
                        <a:gdLst>
                          <a:gd name="connsiteX0" fmla="*/ 105545 w 105544"/>
                          <a:gd name="connsiteY0" fmla="*/ 46637 h 102983"/>
                          <a:gd name="connsiteX1" fmla="*/ 72249 w 105544"/>
                          <a:gd name="connsiteY1" fmla="*/ 74810 h 102983"/>
                          <a:gd name="connsiteX2" fmla="*/ 45035 w 105544"/>
                          <a:gd name="connsiteY2" fmla="*/ 102984 h 102983"/>
                          <a:gd name="connsiteX3" fmla="*/ 0 w 105544"/>
                          <a:gd name="connsiteY3" fmla="*/ 61363 h 102983"/>
                          <a:gd name="connsiteX4" fmla="*/ 29881 w 105544"/>
                          <a:gd name="connsiteY4" fmla="*/ 30308 h 102983"/>
                          <a:gd name="connsiteX5" fmla="*/ 65632 w 105544"/>
                          <a:gd name="connsiteY5" fmla="*/ 0 h 102983"/>
                          <a:gd name="connsiteX6" fmla="*/ 105438 w 105544"/>
                          <a:gd name="connsiteY6" fmla="*/ 46637 h 1029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5544" h="102983">
                            <a:moveTo>
                              <a:pt x="105545" y="46637"/>
                            </a:moveTo>
                            <a:cubicBezTo>
                              <a:pt x="63818" y="84522"/>
                              <a:pt x="81533" y="65846"/>
                              <a:pt x="72249" y="74810"/>
                            </a:cubicBezTo>
                            <a:cubicBezTo>
                              <a:pt x="66059" y="80786"/>
                              <a:pt x="50051" y="97008"/>
                              <a:pt x="45035" y="102984"/>
                            </a:cubicBezTo>
                            <a:lnTo>
                              <a:pt x="0" y="61363"/>
                            </a:lnTo>
                            <a:cubicBezTo>
                              <a:pt x="5656" y="54641"/>
                              <a:pt x="23265" y="36711"/>
                              <a:pt x="29881" y="30308"/>
                            </a:cubicBezTo>
                            <a:cubicBezTo>
                              <a:pt x="38952" y="21557"/>
                              <a:pt x="20383" y="41087"/>
                              <a:pt x="65632" y="0"/>
                            </a:cubicBezTo>
                            <a:lnTo>
                              <a:pt x="105438" y="466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44" name="Freeform: Shape 3243">
                        <a:extLst>
                          <a:ext uri="{FF2B5EF4-FFF2-40B4-BE49-F238E27FC236}">
                            <a16:creationId xmlns:a16="http://schemas.microsoft.com/office/drawing/2014/main" id="{46347439-6837-DC1E-EC7E-4DAACC605F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3538" y="6346742"/>
                        <a:ext cx="96900" cy="94232"/>
                      </a:xfrm>
                      <a:custGeom>
                        <a:avLst/>
                        <a:gdLst>
                          <a:gd name="connsiteX0" fmla="*/ 96901 w 96900"/>
                          <a:gd name="connsiteY0" fmla="*/ 46529 h 94232"/>
                          <a:gd name="connsiteX1" fmla="*/ 68087 w 96900"/>
                          <a:gd name="connsiteY1" fmla="*/ 70114 h 94232"/>
                          <a:gd name="connsiteX2" fmla="*/ 45142 w 96900"/>
                          <a:gd name="connsiteY2" fmla="*/ 94232 h 94232"/>
                          <a:gd name="connsiteX3" fmla="*/ 0 w 96900"/>
                          <a:gd name="connsiteY3" fmla="*/ 52826 h 94232"/>
                          <a:gd name="connsiteX4" fmla="*/ 25506 w 96900"/>
                          <a:gd name="connsiteY4" fmla="*/ 25719 h 94232"/>
                          <a:gd name="connsiteX5" fmla="*/ 56775 w 96900"/>
                          <a:gd name="connsiteY5" fmla="*/ 0 h 94232"/>
                          <a:gd name="connsiteX6" fmla="*/ 96687 w 96900"/>
                          <a:gd name="connsiteY6" fmla="*/ 46529 h 94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900" h="94232">
                            <a:moveTo>
                              <a:pt x="96901" y="46529"/>
                            </a:moveTo>
                            <a:cubicBezTo>
                              <a:pt x="60830" y="78865"/>
                              <a:pt x="76517" y="61897"/>
                              <a:pt x="68087" y="70114"/>
                            </a:cubicBezTo>
                            <a:cubicBezTo>
                              <a:pt x="62857" y="75237"/>
                              <a:pt x="49304" y="89217"/>
                              <a:pt x="45142" y="94232"/>
                            </a:cubicBezTo>
                            <a:lnTo>
                              <a:pt x="0" y="52826"/>
                            </a:lnTo>
                            <a:cubicBezTo>
                              <a:pt x="4696" y="46849"/>
                              <a:pt x="19850" y="31269"/>
                              <a:pt x="25506" y="25719"/>
                            </a:cubicBezTo>
                            <a:cubicBezTo>
                              <a:pt x="33937" y="17608"/>
                              <a:pt x="17075" y="35644"/>
                              <a:pt x="56775" y="0"/>
                            </a:cubicBezTo>
                            <a:lnTo>
                              <a:pt x="96687" y="465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45" name="Freeform: Shape 3244">
                        <a:extLst>
                          <a:ext uri="{FF2B5EF4-FFF2-40B4-BE49-F238E27FC236}">
                            <a16:creationId xmlns:a16="http://schemas.microsoft.com/office/drawing/2014/main" id="{AB2B351D-34BA-2C9C-3562-19AB77A47E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0717" y="6188051"/>
                        <a:ext cx="114295" cy="111627"/>
                      </a:xfrm>
                      <a:custGeom>
                        <a:avLst/>
                        <a:gdLst>
                          <a:gd name="connsiteX0" fmla="*/ 114296 w 114295"/>
                          <a:gd name="connsiteY0" fmla="*/ 46849 h 111627"/>
                          <a:gd name="connsiteX1" fmla="*/ 76411 w 114295"/>
                          <a:gd name="connsiteY1" fmla="*/ 79612 h 111627"/>
                          <a:gd name="connsiteX2" fmla="*/ 44929 w 114295"/>
                          <a:gd name="connsiteY2" fmla="*/ 111628 h 111627"/>
                          <a:gd name="connsiteX3" fmla="*/ 0 w 114295"/>
                          <a:gd name="connsiteY3" fmla="*/ 69687 h 111627"/>
                          <a:gd name="connsiteX4" fmla="*/ 34470 w 114295"/>
                          <a:gd name="connsiteY4" fmla="*/ 34790 h 111627"/>
                          <a:gd name="connsiteX5" fmla="*/ 74810 w 114295"/>
                          <a:gd name="connsiteY5" fmla="*/ 0 h 111627"/>
                          <a:gd name="connsiteX6" fmla="*/ 114296 w 114295"/>
                          <a:gd name="connsiteY6" fmla="*/ 46743 h 111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295" h="111627">
                            <a:moveTo>
                              <a:pt x="114296" y="46849"/>
                            </a:moveTo>
                            <a:cubicBezTo>
                              <a:pt x="67020" y="89964"/>
                              <a:pt x="86442" y="70114"/>
                              <a:pt x="76411" y="79612"/>
                            </a:cubicBezTo>
                            <a:cubicBezTo>
                              <a:pt x="69261" y="86335"/>
                              <a:pt x="50691" y="104904"/>
                              <a:pt x="44929" y="111628"/>
                            </a:cubicBezTo>
                            <a:lnTo>
                              <a:pt x="0" y="69687"/>
                            </a:lnTo>
                            <a:cubicBezTo>
                              <a:pt x="6617" y="62110"/>
                              <a:pt x="26893" y="41940"/>
                              <a:pt x="34470" y="34790"/>
                            </a:cubicBezTo>
                            <a:cubicBezTo>
                              <a:pt x="44075" y="25612"/>
                              <a:pt x="24119" y="45996"/>
                              <a:pt x="74810" y="0"/>
                            </a:cubicBezTo>
                            <a:lnTo>
                              <a:pt x="114296" y="4674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46" name="Freeform: Shape 3245">
                        <a:extLst>
                          <a:ext uri="{FF2B5EF4-FFF2-40B4-BE49-F238E27FC236}">
                            <a16:creationId xmlns:a16="http://schemas.microsoft.com/office/drawing/2014/main" id="{BFFC7E23-6403-55FD-C977-AA41ED3713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4626" y="6108652"/>
                        <a:ext cx="123687" cy="119738"/>
                      </a:xfrm>
                      <a:custGeom>
                        <a:avLst/>
                        <a:gdLst>
                          <a:gd name="connsiteX0" fmla="*/ 123580 w 123687"/>
                          <a:gd name="connsiteY0" fmla="*/ 46850 h 119738"/>
                          <a:gd name="connsiteX1" fmla="*/ 80893 w 123687"/>
                          <a:gd name="connsiteY1" fmla="*/ 83988 h 119738"/>
                          <a:gd name="connsiteX2" fmla="*/ 44822 w 123687"/>
                          <a:gd name="connsiteY2" fmla="*/ 119739 h 119738"/>
                          <a:gd name="connsiteX3" fmla="*/ 0 w 123687"/>
                          <a:gd name="connsiteY3" fmla="*/ 76731 h 119738"/>
                          <a:gd name="connsiteX4" fmla="*/ 39593 w 123687"/>
                          <a:gd name="connsiteY4" fmla="*/ 38526 h 119738"/>
                          <a:gd name="connsiteX5" fmla="*/ 85268 w 123687"/>
                          <a:gd name="connsiteY5" fmla="*/ 0 h 119738"/>
                          <a:gd name="connsiteX6" fmla="*/ 123687 w 123687"/>
                          <a:gd name="connsiteY6" fmla="*/ 46850 h 119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687" h="119738">
                            <a:moveTo>
                              <a:pt x="123580" y="46850"/>
                            </a:moveTo>
                            <a:cubicBezTo>
                              <a:pt x="70754" y="94660"/>
                              <a:pt x="91351" y="74063"/>
                              <a:pt x="80893" y="83988"/>
                            </a:cubicBezTo>
                            <a:cubicBezTo>
                              <a:pt x="72782" y="91565"/>
                              <a:pt x="51545" y="112268"/>
                              <a:pt x="44822" y="119739"/>
                            </a:cubicBezTo>
                            <a:lnTo>
                              <a:pt x="0" y="76731"/>
                            </a:lnTo>
                            <a:cubicBezTo>
                              <a:pt x="7577" y="68407"/>
                              <a:pt x="30948" y="46423"/>
                              <a:pt x="39593" y="38526"/>
                            </a:cubicBezTo>
                            <a:cubicBezTo>
                              <a:pt x="49838" y="29241"/>
                              <a:pt x="28601" y="49731"/>
                              <a:pt x="85268" y="0"/>
                            </a:cubicBezTo>
                            <a:lnTo>
                              <a:pt x="123687" y="4685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247" name="Graphic 14">
                      <a:extLst>
                        <a:ext uri="{FF2B5EF4-FFF2-40B4-BE49-F238E27FC236}">
                          <a16:creationId xmlns:a16="http://schemas.microsoft.com/office/drawing/2014/main" id="{87A90D7C-DC78-FC69-4A3A-68C0480816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96561" y="5611769"/>
                      <a:ext cx="644261" cy="851403"/>
                      <a:chOff x="6096561" y="5611769"/>
                      <a:chExt cx="644261" cy="851403"/>
                    </a:xfrm>
                  </p:grpSpPr>
                  <p:sp>
                    <p:nvSpPr>
                      <p:cNvPr id="3248" name="Freeform: Shape 3247">
                        <a:extLst>
                          <a:ext uri="{FF2B5EF4-FFF2-40B4-BE49-F238E27FC236}">
                            <a16:creationId xmlns:a16="http://schemas.microsoft.com/office/drawing/2014/main" id="{B473FA1F-7023-C6AE-9658-047027E166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6561" y="5611769"/>
                        <a:ext cx="177686" cy="114722"/>
                      </a:xfrm>
                      <a:custGeom>
                        <a:avLst/>
                        <a:gdLst>
                          <a:gd name="connsiteX0" fmla="*/ 162106 w 177686"/>
                          <a:gd name="connsiteY0" fmla="*/ 107 h 114722"/>
                          <a:gd name="connsiteX1" fmla="*/ 177687 w 177686"/>
                          <a:gd name="connsiteY1" fmla="*/ 36711 h 114722"/>
                          <a:gd name="connsiteX2" fmla="*/ 95193 w 177686"/>
                          <a:gd name="connsiteY2" fmla="*/ 76945 h 114722"/>
                          <a:gd name="connsiteX3" fmla="*/ 77478 w 177686"/>
                          <a:gd name="connsiteY3" fmla="*/ 86015 h 114722"/>
                          <a:gd name="connsiteX4" fmla="*/ 19529 w 177686"/>
                          <a:gd name="connsiteY4" fmla="*/ 114723 h 114722"/>
                          <a:gd name="connsiteX5" fmla="*/ 0 w 177686"/>
                          <a:gd name="connsiteY5" fmla="*/ 80786 h 114722"/>
                          <a:gd name="connsiteX6" fmla="*/ 161999 w 177686"/>
                          <a:gd name="connsiteY6" fmla="*/ 0 h 114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7686" h="114722">
                            <a:moveTo>
                              <a:pt x="162106" y="107"/>
                            </a:moveTo>
                            <a:lnTo>
                              <a:pt x="177687" y="36711"/>
                            </a:lnTo>
                            <a:lnTo>
                              <a:pt x="95193" y="76945"/>
                            </a:lnTo>
                            <a:lnTo>
                              <a:pt x="77478" y="86015"/>
                            </a:lnTo>
                            <a:cubicBezTo>
                              <a:pt x="53679" y="85055"/>
                              <a:pt x="24545" y="105225"/>
                              <a:pt x="19529" y="114723"/>
                            </a:cubicBezTo>
                            <a:lnTo>
                              <a:pt x="0" y="80786"/>
                            </a:lnTo>
                            <a:lnTo>
                              <a:pt x="16199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49" name="Freeform: Shape 3248">
                        <a:extLst>
                          <a:ext uri="{FF2B5EF4-FFF2-40B4-BE49-F238E27FC236}">
                            <a16:creationId xmlns:a16="http://schemas.microsoft.com/office/drawing/2014/main" id="{EE33D04C-8D6D-6B46-1FDC-6B9F588B30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9928" y="5705042"/>
                        <a:ext cx="95193" cy="75023"/>
                      </a:xfrm>
                      <a:custGeom>
                        <a:avLst/>
                        <a:gdLst>
                          <a:gd name="connsiteX0" fmla="*/ 0 w 95193"/>
                          <a:gd name="connsiteY0" fmla="*/ 38205 h 75023"/>
                          <a:gd name="connsiteX1" fmla="*/ 78438 w 95193"/>
                          <a:gd name="connsiteY1" fmla="*/ 0 h 75023"/>
                          <a:gd name="connsiteX2" fmla="*/ 95193 w 95193"/>
                          <a:gd name="connsiteY2" fmla="*/ 39272 h 75023"/>
                          <a:gd name="connsiteX3" fmla="*/ 21451 w 95193"/>
                          <a:gd name="connsiteY3" fmla="*/ 75023 h 75023"/>
                          <a:gd name="connsiteX4" fmla="*/ 0 w 95193"/>
                          <a:gd name="connsiteY4" fmla="*/ 38205 h 75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193" h="75023">
                            <a:moveTo>
                              <a:pt x="0" y="38205"/>
                            </a:moveTo>
                            <a:lnTo>
                              <a:pt x="78438" y="0"/>
                            </a:lnTo>
                            <a:lnTo>
                              <a:pt x="95193" y="39272"/>
                            </a:lnTo>
                            <a:lnTo>
                              <a:pt x="21451" y="75023"/>
                            </a:lnTo>
                            <a:lnTo>
                              <a:pt x="0" y="3820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50" name="Freeform: Shape 3249">
                        <a:extLst>
                          <a:ext uri="{FF2B5EF4-FFF2-40B4-BE49-F238E27FC236}">
                            <a16:creationId xmlns:a16="http://schemas.microsoft.com/office/drawing/2014/main" id="{D9DA7942-505C-EBD8-FE6E-C3ECFBB39A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0832" y="5800875"/>
                        <a:ext cx="85268" cy="70754"/>
                      </a:xfrm>
                      <a:custGeom>
                        <a:avLst/>
                        <a:gdLst>
                          <a:gd name="connsiteX0" fmla="*/ 0 w 85268"/>
                          <a:gd name="connsiteY0" fmla="*/ 33190 h 70754"/>
                          <a:gd name="connsiteX1" fmla="*/ 68407 w 85268"/>
                          <a:gd name="connsiteY1" fmla="*/ 0 h 70754"/>
                          <a:gd name="connsiteX2" fmla="*/ 85268 w 85268"/>
                          <a:gd name="connsiteY2" fmla="*/ 39272 h 70754"/>
                          <a:gd name="connsiteX3" fmla="*/ 19850 w 85268"/>
                          <a:gd name="connsiteY3" fmla="*/ 70755 h 70754"/>
                          <a:gd name="connsiteX4" fmla="*/ 0 w 85268"/>
                          <a:gd name="connsiteY4" fmla="*/ 33190 h 70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268" h="70754">
                            <a:moveTo>
                              <a:pt x="0" y="33190"/>
                            </a:moveTo>
                            <a:lnTo>
                              <a:pt x="68407" y="0"/>
                            </a:lnTo>
                            <a:lnTo>
                              <a:pt x="85268" y="39272"/>
                            </a:lnTo>
                            <a:lnTo>
                              <a:pt x="19850" y="70755"/>
                            </a:lnTo>
                            <a:lnTo>
                              <a:pt x="0" y="3319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51" name="Freeform: Shape 3250">
                        <a:extLst>
                          <a:ext uri="{FF2B5EF4-FFF2-40B4-BE49-F238E27FC236}">
                            <a16:creationId xmlns:a16="http://schemas.microsoft.com/office/drawing/2014/main" id="{58C0AA5B-B55B-E0EB-283F-F49F2A9D5C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81175" y="6155502"/>
                        <a:ext cx="64351" cy="63497"/>
                      </a:xfrm>
                      <a:custGeom>
                        <a:avLst/>
                        <a:gdLst>
                          <a:gd name="connsiteX0" fmla="*/ 0 w 64351"/>
                          <a:gd name="connsiteY0" fmla="*/ 32656 h 63497"/>
                          <a:gd name="connsiteX1" fmla="*/ 37031 w 64351"/>
                          <a:gd name="connsiteY1" fmla="*/ 0 h 63497"/>
                          <a:gd name="connsiteX2" fmla="*/ 64351 w 64351"/>
                          <a:gd name="connsiteY2" fmla="*/ 32656 h 63497"/>
                          <a:gd name="connsiteX3" fmla="*/ 29348 w 64351"/>
                          <a:gd name="connsiteY3" fmla="*/ 63498 h 63497"/>
                          <a:gd name="connsiteX4" fmla="*/ 0 w 64351"/>
                          <a:gd name="connsiteY4" fmla="*/ 32656 h 63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351" h="63497">
                            <a:moveTo>
                              <a:pt x="0" y="32656"/>
                            </a:moveTo>
                            <a:cubicBezTo>
                              <a:pt x="2881" y="30415"/>
                              <a:pt x="11206" y="23478"/>
                              <a:pt x="37031" y="0"/>
                            </a:cubicBezTo>
                            <a:lnTo>
                              <a:pt x="64351" y="32656"/>
                            </a:lnTo>
                            <a:cubicBezTo>
                              <a:pt x="40340" y="54320"/>
                              <a:pt x="32336" y="61257"/>
                              <a:pt x="29348" y="63498"/>
                            </a:cubicBezTo>
                            <a:lnTo>
                              <a:pt x="0" y="3265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52" name="Freeform: Shape 3251">
                        <a:extLst>
                          <a:ext uri="{FF2B5EF4-FFF2-40B4-BE49-F238E27FC236}">
                            <a16:creationId xmlns:a16="http://schemas.microsoft.com/office/drawing/2014/main" id="{3019D3D8-34B3-1A02-881B-5AD8D2E8F8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8856" y="5896602"/>
                        <a:ext cx="78331" cy="67446"/>
                      </a:xfrm>
                      <a:custGeom>
                        <a:avLst/>
                        <a:gdLst>
                          <a:gd name="connsiteX0" fmla="*/ 0 w 78331"/>
                          <a:gd name="connsiteY0" fmla="*/ 29668 h 67446"/>
                          <a:gd name="connsiteX1" fmla="*/ 61470 w 78331"/>
                          <a:gd name="connsiteY1" fmla="*/ 0 h 67446"/>
                          <a:gd name="connsiteX2" fmla="*/ 78332 w 78331"/>
                          <a:gd name="connsiteY2" fmla="*/ 39272 h 67446"/>
                          <a:gd name="connsiteX3" fmla="*/ 19316 w 78331"/>
                          <a:gd name="connsiteY3" fmla="*/ 67446 h 67446"/>
                          <a:gd name="connsiteX4" fmla="*/ 0 w 78331"/>
                          <a:gd name="connsiteY4" fmla="*/ 29668 h 674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331" h="67446">
                            <a:moveTo>
                              <a:pt x="0" y="29668"/>
                            </a:moveTo>
                            <a:lnTo>
                              <a:pt x="61470" y="0"/>
                            </a:lnTo>
                            <a:lnTo>
                              <a:pt x="78332" y="39272"/>
                            </a:lnTo>
                            <a:lnTo>
                              <a:pt x="19316" y="67446"/>
                            </a:lnTo>
                            <a:lnTo>
                              <a:pt x="0" y="29668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53" name="Freeform: Shape 3252">
                        <a:extLst>
                          <a:ext uri="{FF2B5EF4-FFF2-40B4-BE49-F238E27FC236}">
                            <a16:creationId xmlns:a16="http://schemas.microsoft.com/office/drawing/2014/main" id="{A8B85C4B-CA0F-4EC3-8C99-29990C0D88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65919" y="5992329"/>
                        <a:ext cx="72462" cy="64458"/>
                      </a:xfrm>
                      <a:custGeom>
                        <a:avLst/>
                        <a:gdLst>
                          <a:gd name="connsiteX0" fmla="*/ 0 w 72462"/>
                          <a:gd name="connsiteY0" fmla="*/ 26573 h 64458"/>
                          <a:gd name="connsiteX1" fmla="*/ 55494 w 72462"/>
                          <a:gd name="connsiteY1" fmla="*/ 0 h 64458"/>
                          <a:gd name="connsiteX2" fmla="*/ 72462 w 72462"/>
                          <a:gd name="connsiteY2" fmla="*/ 39059 h 64458"/>
                          <a:gd name="connsiteX3" fmla="*/ 19209 w 72462"/>
                          <a:gd name="connsiteY3" fmla="*/ 64458 h 64458"/>
                          <a:gd name="connsiteX4" fmla="*/ 0 w 72462"/>
                          <a:gd name="connsiteY4" fmla="*/ 26573 h 64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462" h="64458">
                            <a:moveTo>
                              <a:pt x="0" y="26573"/>
                            </a:moveTo>
                            <a:lnTo>
                              <a:pt x="55494" y="0"/>
                            </a:lnTo>
                            <a:lnTo>
                              <a:pt x="72462" y="39059"/>
                            </a:lnTo>
                            <a:lnTo>
                              <a:pt x="19209" y="64458"/>
                            </a:lnTo>
                            <a:lnTo>
                              <a:pt x="0" y="265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54" name="Freeform: Shape 3253">
                        <a:extLst>
                          <a:ext uri="{FF2B5EF4-FFF2-40B4-BE49-F238E27FC236}">
                            <a16:creationId xmlns:a16="http://schemas.microsoft.com/office/drawing/2014/main" id="{421CD6ED-70DC-7F88-919A-2B4A4C914F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2464" y="6234900"/>
                        <a:ext cx="60402" cy="61043"/>
                      </a:xfrm>
                      <a:custGeom>
                        <a:avLst/>
                        <a:gdLst>
                          <a:gd name="connsiteX0" fmla="*/ 0 w 60402"/>
                          <a:gd name="connsiteY0" fmla="*/ 28814 h 61043"/>
                          <a:gd name="connsiteX1" fmla="*/ 32656 w 60402"/>
                          <a:gd name="connsiteY1" fmla="*/ 0 h 61043"/>
                          <a:gd name="connsiteX2" fmla="*/ 60403 w 60402"/>
                          <a:gd name="connsiteY2" fmla="*/ 32656 h 61043"/>
                          <a:gd name="connsiteX3" fmla="*/ 26680 w 60402"/>
                          <a:gd name="connsiteY3" fmla="*/ 61044 h 61043"/>
                          <a:gd name="connsiteX4" fmla="*/ 0 w 60402"/>
                          <a:gd name="connsiteY4" fmla="*/ 28814 h 61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402" h="61043">
                            <a:moveTo>
                              <a:pt x="0" y="28814"/>
                            </a:moveTo>
                            <a:cubicBezTo>
                              <a:pt x="2561" y="27000"/>
                              <a:pt x="9818" y="20917"/>
                              <a:pt x="32656" y="0"/>
                            </a:cubicBezTo>
                            <a:lnTo>
                              <a:pt x="60403" y="32656"/>
                            </a:lnTo>
                            <a:cubicBezTo>
                              <a:pt x="19957" y="69367"/>
                              <a:pt x="30522" y="57735"/>
                              <a:pt x="26680" y="61044"/>
                            </a:cubicBezTo>
                            <a:cubicBezTo>
                              <a:pt x="18356" y="50372"/>
                              <a:pt x="9498" y="39593"/>
                              <a:pt x="0" y="2881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55" name="Freeform: Shape 3254">
                        <a:extLst>
                          <a:ext uri="{FF2B5EF4-FFF2-40B4-BE49-F238E27FC236}">
                            <a16:creationId xmlns:a16="http://schemas.microsoft.com/office/drawing/2014/main" id="{5FA03DC1-CEFC-C091-1184-80BAC37830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12982" y="6083017"/>
                        <a:ext cx="66912" cy="60211"/>
                      </a:xfrm>
                      <a:custGeom>
                        <a:avLst/>
                        <a:gdLst>
                          <a:gd name="connsiteX0" fmla="*/ 0 w 66912"/>
                          <a:gd name="connsiteY0" fmla="*/ 28303 h 60211"/>
                          <a:gd name="connsiteX1" fmla="*/ 48557 w 66912"/>
                          <a:gd name="connsiteY1" fmla="*/ 1837 h 60211"/>
                          <a:gd name="connsiteX2" fmla="*/ 48557 w 66912"/>
                          <a:gd name="connsiteY2" fmla="*/ 1837 h 60211"/>
                          <a:gd name="connsiteX3" fmla="*/ 48664 w 66912"/>
                          <a:gd name="connsiteY3" fmla="*/ 2370 h 60211"/>
                          <a:gd name="connsiteX4" fmla="*/ 54320 w 66912"/>
                          <a:gd name="connsiteY4" fmla="*/ 9734 h 60211"/>
                          <a:gd name="connsiteX5" fmla="*/ 66913 w 66912"/>
                          <a:gd name="connsiteY5" fmla="*/ 25741 h 60211"/>
                          <a:gd name="connsiteX6" fmla="*/ 26680 w 66912"/>
                          <a:gd name="connsiteY6" fmla="*/ 60212 h 60211"/>
                          <a:gd name="connsiteX7" fmla="*/ 0 w 66912"/>
                          <a:gd name="connsiteY7" fmla="*/ 28409 h 602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6912" h="60211">
                            <a:moveTo>
                              <a:pt x="0" y="28303"/>
                            </a:moveTo>
                            <a:cubicBezTo>
                              <a:pt x="3628" y="26489"/>
                              <a:pt x="14300" y="21259"/>
                              <a:pt x="48557" y="1837"/>
                            </a:cubicBezTo>
                            <a:cubicBezTo>
                              <a:pt x="45356" y="-3286"/>
                              <a:pt x="49944" y="4184"/>
                              <a:pt x="48557" y="1837"/>
                            </a:cubicBezTo>
                            <a:cubicBezTo>
                              <a:pt x="48770" y="2050"/>
                              <a:pt x="47490" y="662"/>
                              <a:pt x="48664" y="2370"/>
                            </a:cubicBezTo>
                            <a:lnTo>
                              <a:pt x="54320" y="9734"/>
                            </a:lnTo>
                            <a:lnTo>
                              <a:pt x="66913" y="25741"/>
                            </a:lnTo>
                            <a:cubicBezTo>
                              <a:pt x="38526" y="50714"/>
                              <a:pt x="29774" y="57970"/>
                              <a:pt x="26680" y="60212"/>
                            </a:cubicBezTo>
                            <a:cubicBezTo>
                              <a:pt x="18036" y="50287"/>
                              <a:pt x="7257" y="39508"/>
                              <a:pt x="0" y="28409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56" name="Freeform: Shape 3255">
                        <a:extLst>
                          <a:ext uri="{FF2B5EF4-FFF2-40B4-BE49-F238E27FC236}">
                            <a16:creationId xmlns:a16="http://schemas.microsoft.com/office/drawing/2014/main" id="{04C3D60E-3E3C-D6B6-9329-371DE329F2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8787" y="6393271"/>
                        <a:ext cx="72035" cy="69900"/>
                      </a:xfrm>
                      <a:custGeom>
                        <a:avLst/>
                        <a:gdLst>
                          <a:gd name="connsiteX0" fmla="*/ 24225 w 72035"/>
                          <a:gd name="connsiteY0" fmla="*/ 69901 h 69900"/>
                          <a:gd name="connsiteX1" fmla="*/ 0 w 72035"/>
                          <a:gd name="connsiteY1" fmla="*/ 47703 h 69900"/>
                          <a:gd name="connsiteX2" fmla="*/ 22944 w 72035"/>
                          <a:gd name="connsiteY2" fmla="*/ 23585 h 69900"/>
                          <a:gd name="connsiteX3" fmla="*/ 51759 w 72035"/>
                          <a:gd name="connsiteY3" fmla="*/ 0 h 69900"/>
                          <a:gd name="connsiteX4" fmla="*/ 72035 w 72035"/>
                          <a:gd name="connsiteY4" fmla="*/ 23478 h 69900"/>
                          <a:gd name="connsiteX5" fmla="*/ 24332 w 72035"/>
                          <a:gd name="connsiteY5" fmla="*/ 69901 h 699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2035" h="69900">
                            <a:moveTo>
                              <a:pt x="24225" y="69901"/>
                            </a:moveTo>
                            <a:lnTo>
                              <a:pt x="0" y="47703"/>
                            </a:lnTo>
                            <a:cubicBezTo>
                              <a:pt x="4162" y="42581"/>
                              <a:pt x="17715" y="28601"/>
                              <a:pt x="22944" y="23585"/>
                            </a:cubicBezTo>
                            <a:cubicBezTo>
                              <a:pt x="31375" y="15474"/>
                              <a:pt x="15581" y="32442"/>
                              <a:pt x="51759" y="0"/>
                            </a:cubicBezTo>
                            <a:lnTo>
                              <a:pt x="72035" y="23478"/>
                            </a:lnTo>
                            <a:lnTo>
                              <a:pt x="24332" y="6990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257" name="Freeform: Shape 3256">
                        <a:extLst>
                          <a:ext uri="{FF2B5EF4-FFF2-40B4-BE49-F238E27FC236}">
                            <a16:creationId xmlns:a16="http://schemas.microsoft.com/office/drawing/2014/main" id="{125EDEF4-4FE6-D2A2-3F09-FDF517AD24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4894" y="6314193"/>
                        <a:ext cx="65525" cy="78331"/>
                      </a:xfrm>
                      <a:custGeom>
                        <a:avLst/>
                        <a:gdLst>
                          <a:gd name="connsiteX0" fmla="*/ 34363 w 65525"/>
                          <a:gd name="connsiteY0" fmla="*/ 58268 h 78331"/>
                          <a:gd name="connsiteX1" fmla="*/ 14941 w 65525"/>
                          <a:gd name="connsiteY1" fmla="*/ 78331 h 78331"/>
                          <a:gd name="connsiteX2" fmla="*/ 17929 w 65525"/>
                          <a:gd name="connsiteY2" fmla="*/ 67126 h 78331"/>
                          <a:gd name="connsiteX3" fmla="*/ 0 w 65525"/>
                          <a:gd name="connsiteY3" fmla="*/ 32442 h 78331"/>
                          <a:gd name="connsiteX4" fmla="*/ 4376 w 65525"/>
                          <a:gd name="connsiteY4" fmla="*/ 28173 h 78331"/>
                          <a:gd name="connsiteX5" fmla="*/ 37672 w 65525"/>
                          <a:gd name="connsiteY5" fmla="*/ 0 h 78331"/>
                          <a:gd name="connsiteX6" fmla="*/ 65525 w 65525"/>
                          <a:gd name="connsiteY6" fmla="*/ 32549 h 78331"/>
                          <a:gd name="connsiteX7" fmla="*/ 34257 w 65525"/>
                          <a:gd name="connsiteY7" fmla="*/ 58268 h 783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525" h="78331">
                            <a:moveTo>
                              <a:pt x="34363" y="58268"/>
                            </a:moveTo>
                            <a:lnTo>
                              <a:pt x="14941" y="78331"/>
                            </a:lnTo>
                            <a:cubicBezTo>
                              <a:pt x="16862" y="73849"/>
                              <a:pt x="18782" y="69260"/>
                              <a:pt x="17929" y="67126"/>
                            </a:cubicBezTo>
                            <a:cubicBezTo>
                              <a:pt x="14194" y="57094"/>
                              <a:pt x="7897" y="45249"/>
                              <a:pt x="0" y="32442"/>
                            </a:cubicBezTo>
                            <a:lnTo>
                              <a:pt x="4376" y="28173"/>
                            </a:lnTo>
                            <a:cubicBezTo>
                              <a:pt x="13660" y="19209"/>
                              <a:pt x="-4055" y="37885"/>
                              <a:pt x="37672" y="0"/>
                            </a:cubicBezTo>
                            <a:lnTo>
                              <a:pt x="65525" y="32549"/>
                            </a:lnTo>
                            <a:cubicBezTo>
                              <a:pt x="25826" y="68193"/>
                              <a:pt x="42581" y="50157"/>
                              <a:pt x="34257" y="58268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3258" name="Graphic 14">
                        <a:extLst>
                          <a:ext uri="{FF2B5EF4-FFF2-40B4-BE49-F238E27FC236}">
                            <a16:creationId xmlns:a16="http://schemas.microsoft.com/office/drawing/2014/main" id="{19F80370-D760-71AE-F26C-C54DC8FD2DA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4039" y="5648587"/>
                        <a:ext cx="546400" cy="792387"/>
                        <a:chOff x="6174039" y="5648587"/>
                        <a:chExt cx="546400" cy="792387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3259" name="Freeform: Shape 3258">
                          <a:extLst>
                            <a:ext uri="{FF2B5EF4-FFF2-40B4-BE49-F238E27FC236}">
                              <a16:creationId xmlns:a16="http://schemas.microsoft.com/office/drawing/2014/main" id="{6FBF43E0-6B4C-3455-BF6F-87FA747257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128" y="6031388"/>
                          <a:ext cx="76517" cy="79932"/>
                        </a:xfrm>
                        <a:custGeom>
                          <a:avLst/>
                          <a:gdLst>
                            <a:gd name="connsiteX0" fmla="*/ 0 w 76517"/>
                            <a:gd name="connsiteY0" fmla="*/ 25399 h 79932"/>
                            <a:gd name="connsiteX1" fmla="*/ 53253 w 76517"/>
                            <a:gd name="connsiteY1" fmla="*/ 0 h 79932"/>
                            <a:gd name="connsiteX2" fmla="*/ 76517 w 76517"/>
                            <a:gd name="connsiteY2" fmla="*/ 53466 h 79932"/>
                            <a:gd name="connsiteX3" fmla="*/ 27960 w 76517"/>
                            <a:gd name="connsiteY3" fmla="*/ 79932 h 79932"/>
                            <a:gd name="connsiteX4" fmla="*/ 107 w 76517"/>
                            <a:gd name="connsiteY4" fmla="*/ 25399 h 799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517" h="79932">
                              <a:moveTo>
                                <a:pt x="0" y="25399"/>
                              </a:moveTo>
                              <a:lnTo>
                                <a:pt x="53253" y="0"/>
                              </a:lnTo>
                              <a:lnTo>
                                <a:pt x="76517" y="53466"/>
                              </a:lnTo>
                              <a:cubicBezTo>
                                <a:pt x="42154" y="72889"/>
                                <a:pt x="31589" y="78118"/>
                                <a:pt x="27960" y="79932"/>
                              </a:cubicBezTo>
                              <a:lnTo>
                                <a:pt x="107" y="253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60" name="Freeform: Shape 3259">
                          <a:extLst>
                            <a:ext uri="{FF2B5EF4-FFF2-40B4-BE49-F238E27FC236}">
                              <a16:creationId xmlns:a16="http://schemas.microsoft.com/office/drawing/2014/main" id="{FE77B2B1-B9AA-54E0-B747-7D8D6AB78C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8172" y="5935874"/>
                          <a:ext cx="83240" cy="83027"/>
                        </a:xfrm>
                        <a:custGeom>
                          <a:avLst/>
                          <a:gdLst>
                            <a:gd name="connsiteX0" fmla="*/ 0 w 83240"/>
                            <a:gd name="connsiteY0" fmla="*/ 28174 h 83027"/>
                            <a:gd name="connsiteX1" fmla="*/ 59016 w 83240"/>
                            <a:gd name="connsiteY1" fmla="*/ 0 h 83027"/>
                            <a:gd name="connsiteX2" fmla="*/ 83241 w 83240"/>
                            <a:gd name="connsiteY2" fmla="*/ 56454 h 83027"/>
                            <a:gd name="connsiteX3" fmla="*/ 27747 w 83240"/>
                            <a:gd name="connsiteY3" fmla="*/ 83027 h 83027"/>
                            <a:gd name="connsiteX4" fmla="*/ 0 w 83240"/>
                            <a:gd name="connsiteY4" fmla="*/ 28174 h 83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240" h="83027">
                              <a:moveTo>
                                <a:pt x="0" y="28174"/>
                              </a:moveTo>
                              <a:lnTo>
                                <a:pt x="59016" y="0"/>
                              </a:lnTo>
                              <a:lnTo>
                                <a:pt x="83241" y="56454"/>
                              </a:lnTo>
                              <a:lnTo>
                                <a:pt x="27747" y="83027"/>
                              </a:lnTo>
                              <a:lnTo>
                                <a:pt x="0" y="281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61" name="Freeform: Shape 3260">
                          <a:extLst>
                            <a:ext uri="{FF2B5EF4-FFF2-40B4-BE49-F238E27FC236}">
                              <a16:creationId xmlns:a16="http://schemas.microsoft.com/office/drawing/2014/main" id="{488180F2-CC24-6334-347A-B350A7776B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4039" y="5648587"/>
                          <a:ext cx="124327" cy="94766"/>
                        </a:xfrm>
                        <a:custGeom>
                          <a:avLst/>
                          <a:gdLst>
                            <a:gd name="connsiteX0" fmla="*/ 14941 w 124327"/>
                            <a:gd name="connsiteY0" fmla="*/ 53146 h 94766"/>
                            <a:gd name="connsiteX1" fmla="*/ 0 w 124327"/>
                            <a:gd name="connsiteY1" fmla="*/ 49304 h 94766"/>
                            <a:gd name="connsiteX2" fmla="*/ 17715 w 124327"/>
                            <a:gd name="connsiteY2" fmla="*/ 40233 h 94766"/>
                            <a:gd name="connsiteX3" fmla="*/ 100209 w 124327"/>
                            <a:gd name="connsiteY3" fmla="*/ 0 h 94766"/>
                            <a:gd name="connsiteX4" fmla="*/ 124327 w 124327"/>
                            <a:gd name="connsiteY4" fmla="*/ 56561 h 94766"/>
                            <a:gd name="connsiteX5" fmla="*/ 45782 w 124327"/>
                            <a:gd name="connsiteY5" fmla="*/ 94766 h 94766"/>
                            <a:gd name="connsiteX6" fmla="*/ 14941 w 124327"/>
                            <a:gd name="connsiteY6" fmla="*/ 53146 h 947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4327" h="94766">
                              <a:moveTo>
                                <a:pt x="14941" y="53146"/>
                              </a:moveTo>
                              <a:cubicBezTo>
                                <a:pt x="10458" y="50478"/>
                                <a:pt x="5336" y="49517"/>
                                <a:pt x="0" y="49304"/>
                              </a:cubicBezTo>
                              <a:lnTo>
                                <a:pt x="17715" y="40233"/>
                              </a:lnTo>
                              <a:lnTo>
                                <a:pt x="100209" y="0"/>
                              </a:lnTo>
                              <a:lnTo>
                                <a:pt x="124327" y="56561"/>
                              </a:lnTo>
                              <a:lnTo>
                                <a:pt x="45782" y="94766"/>
                              </a:lnTo>
                              <a:cubicBezTo>
                                <a:pt x="31909" y="72035"/>
                                <a:pt x="21024" y="56988"/>
                                <a:pt x="14941" y="531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62" name="Freeform: Shape 3261">
                          <a:extLst>
                            <a:ext uri="{FF2B5EF4-FFF2-40B4-BE49-F238E27FC236}">
                              <a16:creationId xmlns:a16="http://schemas.microsoft.com/office/drawing/2014/main" id="{88AC3D27-3E93-ED6A-ABCF-318C00AA66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41378" y="5744314"/>
                          <a:ext cx="97861" cy="89750"/>
                        </a:xfrm>
                        <a:custGeom>
                          <a:avLst/>
                          <a:gdLst>
                            <a:gd name="connsiteX0" fmla="*/ 0 w 97861"/>
                            <a:gd name="connsiteY0" fmla="*/ 35751 h 89750"/>
                            <a:gd name="connsiteX1" fmla="*/ 73743 w 97861"/>
                            <a:gd name="connsiteY1" fmla="*/ 0 h 89750"/>
                            <a:gd name="connsiteX2" fmla="*/ 97861 w 97861"/>
                            <a:gd name="connsiteY2" fmla="*/ 56561 h 89750"/>
                            <a:gd name="connsiteX3" fmla="*/ 29454 w 97861"/>
                            <a:gd name="connsiteY3" fmla="*/ 89751 h 89750"/>
                            <a:gd name="connsiteX4" fmla="*/ 0 w 97861"/>
                            <a:gd name="connsiteY4" fmla="*/ 35751 h 897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61" h="89750">
                              <a:moveTo>
                                <a:pt x="0" y="35751"/>
                              </a:moveTo>
                              <a:lnTo>
                                <a:pt x="73743" y="0"/>
                              </a:lnTo>
                              <a:lnTo>
                                <a:pt x="97861" y="56561"/>
                              </a:lnTo>
                              <a:lnTo>
                                <a:pt x="29454" y="89751"/>
                              </a:lnTo>
                              <a:lnTo>
                                <a:pt x="0" y="3575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263" name="Freeform: Shape 3262">
                          <a:extLst>
                            <a:ext uri="{FF2B5EF4-FFF2-40B4-BE49-F238E27FC236}">
                              <a16:creationId xmlns:a16="http://schemas.microsoft.com/office/drawing/2014/main" id="{6BCBCF98-1DA6-2330-5701-800A242A0C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0682" y="5840147"/>
                          <a:ext cx="89643" cy="86122"/>
                        </a:xfrm>
                        <a:custGeom>
                          <a:avLst/>
                          <a:gdLst>
                            <a:gd name="connsiteX0" fmla="*/ 0 w 89643"/>
                            <a:gd name="connsiteY0" fmla="*/ 31482 h 86122"/>
                            <a:gd name="connsiteX1" fmla="*/ 65419 w 89643"/>
                            <a:gd name="connsiteY1" fmla="*/ 0 h 86122"/>
                            <a:gd name="connsiteX2" fmla="*/ 89644 w 89643"/>
                            <a:gd name="connsiteY2" fmla="*/ 56454 h 86122"/>
                            <a:gd name="connsiteX3" fmla="*/ 28174 w 89643"/>
                            <a:gd name="connsiteY3" fmla="*/ 86122 h 86122"/>
                            <a:gd name="connsiteX4" fmla="*/ 0 w 89643"/>
                            <a:gd name="connsiteY4" fmla="*/ 31482 h 86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643" h="86122">
                              <a:moveTo>
                                <a:pt x="0" y="31482"/>
                              </a:moveTo>
                              <a:lnTo>
                                <a:pt x="65419" y="0"/>
                              </a:lnTo>
                              <a:lnTo>
                                <a:pt x="89644" y="56454"/>
                              </a:lnTo>
                              <a:lnTo>
                                <a:pt x="28174" y="86122"/>
                              </a:lnTo>
                              <a:lnTo>
                                <a:pt x="0" y="3148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648" name="Freeform: Shape 3647">
                          <a:extLst>
                            <a:ext uri="{FF2B5EF4-FFF2-40B4-BE49-F238E27FC236}">
                              <a16:creationId xmlns:a16="http://schemas.microsoft.com/office/drawing/2014/main" id="{7C77EEF7-6630-0751-C97E-6F90F45F4D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9143" y="6267663"/>
                          <a:ext cx="73529" cy="79079"/>
                        </a:xfrm>
                        <a:custGeom>
                          <a:avLst/>
                          <a:gdLst>
                            <a:gd name="connsiteX0" fmla="*/ 35858 w 73529"/>
                            <a:gd name="connsiteY0" fmla="*/ 79079 h 79079"/>
                            <a:gd name="connsiteX1" fmla="*/ 0 w 73529"/>
                            <a:gd name="connsiteY1" fmla="*/ 28388 h 79079"/>
                            <a:gd name="connsiteX2" fmla="*/ 33723 w 73529"/>
                            <a:gd name="connsiteY2" fmla="*/ 0 h 79079"/>
                            <a:gd name="connsiteX3" fmla="*/ 73529 w 73529"/>
                            <a:gd name="connsiteY3" fmla="*/ 46636 h 79079"/>
                            <a:gd name="connsiteX4" fmla="*/ 40233 w 73529"/>
                            <a:gd name="connsiteY4" fmla="*/ 74810 h 79079"/>
                            <a:gd name="connsiteX5" fmla="*/ 35858 w 73529"/>
                            <a:gd name="connsiteY5" fmla="*/ 79079 h 790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3529" h="79079">
                              <a:moveTo>
                                <a:pt x="35858" y="79079"/>
                              </a:moveTo>
                              <a:cubicBezTo>
                                <a:pt x="26253" y="63391"/>
                                <a:pt x="13980" y="46103"/>
                                <a:pt x="0" y="28388"/>
                              </a:cubicBezTo>
                              <a:cubicBezTo>
                                <a:pt x="3842" y="25079"/>
                                <a:pt x="-6723" y="36604"/>
                                <a:pt x="33723" y="0"/>
                              </a:cubicBezTo>
                              <a:lnTo>
                                <a:pt x="73529" y="46636"/>
                              </a:lnTo>
                              <a:cubicBezTo>
                                <a:pt x="31802" y="84522"/>
                                <a:pt x="49518" y="65846"/>
                                <a:pt x="40233" y="74810"/>
                              </a:cubicBezTo>
                              <a:lnTo>
                                <a:pt x="35858" y="7907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649" name="Freeform: Shape 3648">
                          <a:extLst>
                            <a:ext uri="{FF2B5EF4-FFF2-40B4-BE49-F238E27FC236}">
                              <a16:creationId xmlns:a16="http://schemas.microsoft.com/office/drawing/2014/main" id="{7D1E03EF-BD92-75E1-DA2E-6096BEA221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6922" y="6346742"/>
                          <a:ext cx="93516" cy="94232"/>
                        </a:xfrm>
                        <a:custGeom>
                          <a:avLst/>
                          <a:gdLst>
                            <a:gd name="connsiteX0" fmla="*/ 64809 w 93516"/>
                            <a:gd name="connsiteY0" fmla="*/ 70114 h 94232"/>
                            <a:gd name="connsiteX1" fmla="*/ 41865 w 93516"/>
                            <a:gd name="connsiteY1" fmla="*/ 94232 h 94232"/>
                            <a:gd name="connsiteX2" fmla="*/ 138 w 93516"/>
                            <a:gd name="connsiteY2" fmla="*/ 55921 h 94232"/>
                            <a:gd name="connsiteX3" fmla="*/ 2912 w 93516"/>
                            <a:gd name="connsiteY3" fmla="*/ 45782 h 94232"/>
                            <a:gd name="connsiteX4" fmla="*/ 22335 w 93516"/>
                            <a:gd name="connsiteY4" fmla="*/ 25719 h 94232"/>
                            <a:gd name="connsiteX5" fmla="*/ 53604 w 93516"/>
                            <a:gd name="connsiteY5" fmla="*/ 0 h 94232"/>
                            <a:gd name="connsiteX6" fmla="*/ 93517 w 93516"/>
                            <a:gd name="connsiteY6" fmla="*/ 46529 h 94232"/>
                            <a:gd name="connsiteX7" fmla="*/ 64703 w 93516"/>
                            <a:gd name="connsiteY7" fmla="*/ 70114 h 94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3516" h="94232">
                              <a:moveTo>
                                <a:pt x="64809" y="70114"/>
                              </a:moveTo>
                              <a:cubicBezTo>
                                <a:pt x="59580" y="75237"/>
                                <a:pt x="46027" y="89217"/>
                                <a:pt x="41865" y="94232"/>
                              </a:cubicBezTo>
                              <a:lnTo>
                                <a:pt x="138" y="55921"/>
                              </a:lnTo>
                              <a:cubicBezTo>
                                <a:pt x="-503" y="54107"/>
                                <a:pt x="1205" y="49944"/>
                                <a:pt x="2912" y="45782"/>
                              </a:cubicBezTo>
                              <a:lnTo>
                                <a:pt x="22335" y="25719"/>
                              </a:lnTo>
                              <a:cubicBezTo>
                                <a:pt x="30766" y="17608"/>
                                <a:pt x="13904" y="35644"/>
                                <a:pt x="53604" y="0"/>
                              </a:cubicBezTo>
                              <a:lnTo>
                                <a:pt x="93517" y="46529"/>
                              </a:lnTo>
                              <a:cubicBezTo>
                                <a:pt x="57446" y="78865"/>
                                <a:pt x="73133" y="61897"/>
                                <a:pt x="64703" y="701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650" name="Freeform: Shape 3649">
                          <a:extLst>
                            <a:ext uri="{FF2B5EF4-FFF2-40B4-BE49-F238E27FC236}">
                              <a16:creationId xmlns:a16="http://schemas.microsoft.com/office/drawing/2014/main" id="{C1FBB232-5C8A-BAC2-E7C1-EB9470795BA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0630" y="6188051"/>
                          <a:ext cx="74489" cy="75556"/>
                        </a:xfrm>
                        <a:custGeom>
                          <a:avLst/>
                          <a:gdLst>
                            <a:gd name="connsiteX0" fmla="*/ 7150 w 74489"/>
                            <a:gd name="connsiteY0" fmla="*/ 38205 h 75556"/>
                            <a:gd name="connsiteX1" fmla="*/ 0 w 74489"/>
                            <a:gd name="connsiteY1" fmla="*/ 30841 h 75556"/>
                            <a:gd name="connsiteX2" fmla="*/ 35004 w 74489"/>
                            <a:gd name="connsiteY2" fmla="*/ 0 h 75556"/>
                            <a:gd name="connsiteX3" fmla="*/ 74490 w 74489"/>
                            <a:gd name="connsiteY3" fmla="*/ 46743 h 75556"/>
                            <a:gd name="connsiteX4" fmla="*/ 41834 w 74489"/>
                            <a:gd name="connsiteY4" fmla="*/ 75556 h 75556"/>
                            <a:gd name="connsiteX5" fmla="*/ 7150 w 74489"/>
                            <a:gd name="connsiteY5" fmla="*/ 38099 h 755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4489" h="75556">
                              <a:moveTo>
                                <a:pt x="7150" y="38205"/>
                              </a:moveTo>
                              <a:lnTo>
                                <a:pt x="0" y="30841"/>
                              </a:lnTo>
                              <a:cubicBezTo>
                                <a:pt x="2988" y="28601"/>
                                <a:pt x="10992" y="21770"/>
                                <a:pt x="35004" y="0"/>
                              </a:cubicBezTo>
                              <a:lnTo>
                                <a:pt x="74490" y="46743"/>
                              </a:lnTo>
                              <a:cubicBezTo>
                                <a:pt x="51652" y="67553"/>
                                <a:pt x="44395" y="73636"/>
                                <a:pt x="41834" y="75556"/>
                              </a:cubicBezTo>
                              <a:cubicBezTo>
                                <a:pt x="30735" y="62857"/>
                                <a:pt x="19209" y="50264"/>
                                <a:pt x="7150" y="380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651" name="Freeform: Shape 3650">
                          <a:extLst>
                            <a:ext uri="{FF2B5EF4-FFF2-40B4-BE49-F238E27FC236}">
                              <a16:creationId xmlns:a16="http://schemas.microsoft.com/office/drawing/2014/main" id="{B27A7634-AE8B-34D6-5E77-AF31D39D35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39555" y="6108652"/>
                          <a:ext cx="78651" cy="79505"/>
                        </a:xfrm>
                        <a:custGeom>
                          <a:avLst/>
                          <a:gdLst>
                            <a:gd name="connsiteX0" fmla="*/ 0 w 78651"/>
                            <a:gd name="connsiteY0" fmla="*/ 34470 h 79505"/>
                            <a:gd name="connsiteX1" fmla="*/ 40233 w 78651"/>
                            <a:gd name="connsiteY1" fmla="*/ 0 h 79505"/>
                            <a:gd name="connsiteX2" fmla="*/ 78652 w 78651"/>
                            <a:gd name="connsiteY2" fmla="*/ 46850 h 79505"/>
                            <a:gd name="connsiteX3" fmla="*/ 41620 w 78651"/>
                            <a:gd name="connsiteY3" fmla="*/ 79505 h 79505"/>
                            <a:gd name="connsiteX4" fmla="*/ 0 w 78651"/>
                            <a:gd name="connsiteY4" fmla="*/ 34470 h 79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651" h="79505">
                              <a:moveTo>
                                <a:pt x="0" y="34470"/>
                              </a:moveTo>
                              <a:cubicBezTo>
                                <a:pt x="2988" y="32229"/>
                                <a:pt x="11846" y="24972"/>
                                <a:pt x="40233" y="0"/>
                              </a:cubicBezTo>
                              <a:lnTo>
                                <a:pt x="78652" y="46850"/>
                              </a:lnTo>
                              <a:cubicBezTo>
                                <a:pt x="52826" y="70221"/>
                                <a:pt x="44502" y="77265"/>
                                <a:pt x="41620" y="79505"/>
                              </a:cubicBezTo>
                              <a:lnTo>
                                <a:pt x="0" y="3447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3652" name="Freeform: Shape 3651">
                      <a:extLst>
                        <a:ext uri="{FF2B5EF4-FFF2-40B4-BE49-F238E27FC236}">
                          <a16:creationId xmlns:a16="http://schemas.microsoft.com/office/drawing/2014/main" id="{A963E001-89FA-1920-F40D-D8854FFE5D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6561" y="5611876"/>
                      <a:ext cx="644048" cy="851296"/>
                    </a:xfrm>
                    <a:custGeom>
                      <a:avLst/>
                      <a:gdLst>
                        <a:gd name="connsiteX0" fmla="*/ 596452 w 644048"/>
                        <a:gd name="connsiteY0" fmla="*/ 851296 h 851296"/>
                        <a:gd name="connsiteX1" fmla="*/ 418445 w 644048"/>
                        <a:gd name="connsiteY1" fmla="*/ 687269 h 851296"/>
                        <a:gd name="connsiteX2" fmla="*/ 329868 w 644048"/>
                        <a:gd name="connsiteY2" fmla="*/ 604136 h 851296"/>
                        <a:gd name="connsiteX3" fmla="*/ 285473 w 644048"/>
                        <a:gd name="connsiteY3" fmla="*/ 561021 h 851296"/>
                        <a:gd name="connsiteX4" fmla="*/ 273841 w 644048"/>
                        <a:gd name="connsiteY4" fmla="*/ 548855 h 851296"/>
                        <a:gd name="connsiteX5" fmla="*/ 264876 w 644048"/>
                        <a:gd name="connsiteY5" fmla="*/ 537970 h 851296"/>
                        <a:gd name="connsiteX6" fmla="*/ 263702 w 644048"/>
                        <a:gd name="connsiteY6" fmla="*/ 536476 h 851296"/>
                        <a:gd name="connsiteX7" fmla="*/ 260394 w 644048"/>
                        <a:gd name="connsiteY7" fmla="*/ 531246 h 851296"/>
                        <a:gd name="connsiteX8" fmla="*/ 257726 w 644048"/>
                        <a:gd name="connsiteY8" fmla="*/ 526764 h 851296"/>
                        <a:gd name="connsiteX9" fmla="*/ 241932 w 644048"/>
                        <a:gd name="connsiteY9" fmla="*/ 499871 h 851296"/>
                        <a:gd name="connsiteX10" fmla="*/ 0 w 644048"/>
                        <a:gd name="connsiteY10" fmla="*/ 80786 h 851296"/>
                        <a:gd name="connsiteX11" fmla="*/ 161999 w 644048"/>
                        <a:gd name="connsiteY11" fmla="*/ 0 h 851296"/>
                        <a:gd name="connsiteX12" fmla="*/ 352172 w 644048"/>
                        <a:gd name="connsiteY12" fmla="*/ 443737 h 851296"/>
                        <a:gd name="connsiteX13" fmla="*/ 363911 w 644048"/>
                        <a:gd name="connsiteY13" fmla="*/ 470417 h 851296"/>
                        <a:gd name="connsiteX14" fmla="*/ 364765 w 644048"/>
                        <a:gd name="connsiteY14" fmla="*/ 472551 h 851296"/>
                        <a:gd name="connsiteX15" fmla="*/ 364765 w 644048"/>
                        <a:gd name="connsiteY15" fmla="*/ 472978 h 851296"/>
                        <a:gd name="connsiteX16" fmla="*/ 364979 w 644048"/>
                        <a:gd name="connsiteY16" fmla="*/ 472978 h 851296"/>
                        <a:gd name="connsiteX17" fmla="*/ 363164 w 644048"/>
                        <a:gd name="connsiteY17" fmla="*/ 470096 h 851296"/>
                        <a:gd name="connsiteX18" fmla="*/ 363378 w 644048"/>
                        <a:gd name="connsiteY18" fmla="*/ 470523 h 851296"/>
                        <a:gd name="connsiteX19" fmla="*/ 364338 w 644048"/>
                        <a:gd name="connsiteY19" fmla="*/ 472124 h 851296"/>
                        <a:gd name="connsiteX20" fmla="*/ 364765 w 644048"/>
                        <a:gd name="connsiteY20" fmla="*/ 472978 h 851296"/>
                        <a:gd name="connsiteX21" fmla="*/ 372769 w 644048"/>
                        <a:gd name="connsiteY21" fmla="*/ 483543 h 851296"/>
                        <a:gd name="connsiteX22" fmla="*/ 409907 w 644048"/>
                        <a:gd name="connsiteY22" fmla="*/ 529326 h 851296"/>
                        <a:gd name="connsiteX23" fmla="*/ 487172 w 644048"/>
                        <a:gd name="connsiteY23" fmla="*/ 621424 h 851296"/>
                        <a:gd name="connsiteX24" fmla="*/ 644048 w 644048"/>
                        <a:gd name="connsiteY24" fmla="*/ 804660 h 851296"/>
                        <a:gd name="connsiteX25" fmla="*/ 596345 w 644048"/>
                        <a:gd name="connsiteY25" fmla="*/ 851083 h 851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644048" h="851296">
                          <a:moveTo>
                            <a:pt x="596452" y="851296"/>
                          </a:moveTo>
                          <a:lnTo>
                            <a:pt x="418445" y="687269"/>
                          </a:lnTo>
                          <a:lnTo>
                            <a:pt x="329868" y="604136"/>
                          </a:lnTo>
                          <a:lnTo>
                            <a:pt x="285473" y="561021"/>
                          </a:lnTo>
                          <a:lnTo>
                            <a:pt x="273841" y="548855"/>
                          </a:lnTo>
                          <a:lnTo>
                            <a:pt x="264876" y="537970"/>
                          </a:lnTo>
                          <a:lnTo>
                            <a:pt x="263702" y="536476"/>
                          </a:lnTo>
                          <a:lnTo>
                            <a:pt x="260394" y="531246"/>
                          </a:lnTo>
                          <a:lnTo>
                            <a:pt x="257726" y="526764"/>
                          </a:lnTo>
                          <a:lnTo>
                            <a:pt x="241932" y="499871"/>
                          </a:lnTo>
                          <a:lnTo>
                            <a:pt x="0" y="80786"/>
                          </a:lnTo>
                          <a:lnTo>
                            <a:pt x="161999" y="0"/>
                          </a:lnTo>
                          <a:lnTo>
                            <a:pt x="352172" y="443737"/>
                          </a:lnTo>
                          <a:lnTo>
                            <a:pt x="363911" y="470417"/>
                          </a:lnTo>
                          <a:lnTo>
                            <a:pt x="364765" y="472551"/>
                          </a:lnTo>
                          <a:lnTo>
                            <a:pt x="364765" y="472978"/>
                          </a:lnTo>
                          <a:cubicBezTo>
                            <a:pt x="364765" y="472978"/>
                            <a:pt x="364979" y="472978"/>
                            <a:pt x="364979" y="472978"/>
                          </a:cubicBezTo>
                          <a:cubicBezTo>
                            <a:pt x="361243" y="466895"/>
                            <a:pt x="364018" y="471484"/>
                            <a:pt x="363164" y="470096"/>
                          </a:cubicBezTo>
                          <a:lnTo>
                            <a:pt x="363378" y="470523"/>
                          </a:lnTo>
                          <a:lnTo>
                            <a:pt x="364338" y="472124"/>
                          </a:lnTo>
                          <a:cubicBezTo>
                            <a:pt x="365619" y="474045"/>
                            <a:pt x="363805" y="471591"/>
                            <a:pt x="364765" y="472978"/>
                          </a:cubicBezTo>
                          <a:lnTo>
                            <a:pt x="372769" y="483543"/>
                          </a:lnTo>
                          <a:lnTo>
                            <a:pt x="409907" y="529326"/>
                          </a:lnTo>
                          <a:lnTo>
                            <a:pt x="487172" y="621424"/>
                          </a:lnTo>
                          <a:lnTo>
                            <a:pt x="644048" y="804660"/>
                          </a:lnTo>
                          <a:lnTo>
                            <a:pt x="596345" y="851083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3653" name="Graphic 14">
                      <a:extLst>
                        <a:ext uri="{FF2B5EF4-FFF2-40B4-BE49-F238E27FC236}">
                          <a16:creationId xmlns:a16="http://schemas.microsoft.com/office/drawing/2014/main" id="{A2922E93-1958-E64C-2A4C-EA763C9A3B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16944" y="5648587"/>
                      <a:ext cx="603495" cy="792387"/>
                      <a:chOff x="6116944" y="5648587"/>
                      <a:chExt cx="603495" cy="792387"/>
                    </a:xfrm>
                    <a:solidFill>
                      <a:srgbClr val="B0292E"/>
                    </a:solidFill>
                  </p:grpSpPr>
                  <p:sp>
                    <p:nvSpPr>
                      <p:cNvPr id="3654" name="Freeform: Shape 3653">
                        <a:extLst>
                          <a:ext uri="{FF2B5EF4-FFF2-40B4-BE49-F238E27FC236}">
                            <a16:creationId xmlns:a16="http://schemas.microsoft.com/office/drawing/2014/main" id="{E53DED4D-E0B7-A4EE-69F7-5F21EE3CDD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4832" y="6031388"/>
                        <a:ext cx="136706" cy="112268"/>
                      </a:xfrm>
                      <a:custGeom>
                        <a:avLst/>
                        <a:gdLst>
                          <a:gd name="connsiteX0" fmla="*/ 136707 w 136706"/>
                          <a:gd name="connsiteY0" fmla="*/ 53466 h 112268"/>
                          <a:gd name="connsiteX1" fmla="*/ 81106 w 136706"/>
                          <a:gd name="connsiteY1" fmla="*/ 83134 h 112268"/>
                          <a:gd name="connsiteX2" fmla="*/ 32549 w 136706"/>
                          <a:gd name="connsiteY2" fmla="*/ 112268 h 112268"/>
                          <a:gd name="connsiteX3" fmla="*/ 0 w 136706"/>
                          <a:gd name="connsiteY3" fmla="*/ 57095 h 112268"/>
                          <a:gd name="connsiteX4" fmla="*/ 53573 w 136706"/>
                          <a:gd name="connsiteY4" fmla="*/ 28174 h 112268"/>
                          <a:gd name="connsiteX5" fmla="*/ 113442 w 136706"/>
                          <a:gd name="connsiteY5" fmla="*/ 0 h 112268"/>
                          <a:gd name="connsiteX6" fmla="*/ 136707 w 136706"/>
                          <a:gd name="connsiteY6" fmla="*/ 53466 h 112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6706" h="112268">
                            <a:moveTo>
                              <a:pt x="136707" y="53466"/>
                            </a:moveTo>
                            <a:cubicBezTo>
                              <a:pt x="68727" y="91565"/>
                              <a:pt x="93913" y="75877"/>
                              <a:pt x="81106" y="83134"/>
                            </a:cubicBezTo>
                            <a:cubicBezTo>
                              <a:pt x="70328" y="89110"/>
                              <a:pt x="41620" y="105652"/>
                              <a:pt x="32549" y="112268"/>
                            </a:cubicBezTo>
                            <a:lnTo>
                              <a:pt x="0" y="57095"/>
                            </a:lnTo>
                            <a:cubicBezTo>
                              <a:pt x="10565" y="50585"/>
                              <a:pt x="41941" y="34043"/>
                              <a:pt x="53573" y="28174"/>
                            </a:cubicBezTo>
                            <a:cubicBezTo>
                              <a:pt x="66059" y="21771"/>
                              <a:pt x="39913" y="35858"/>
                              <a:pt x="113442" y="0"/>
                            </a:cubicBezTo>
                            <a:lnTo>
                              <a:pt x="136707" y="5346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55" name="Freeform: Shape 3654">
                        <a:extLst>
                          <a:ext uri="{FF2B5EF4-FFF2-40B4-BE49-F238E27FC236}">
                            <a16:creationId xmlns:a16="http://schemas.microsoft.com/office/drawing/2014/main" id="{D6A2914E-703D-2DA5-4FBD-D36B1B6378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2860" y="5935981"/>
                        <a:ext cx="148659" cy="115469"/>
                      </a:xfrm>
                      <a:custGeom>
                        <a:avLst/>
                        <a:gdLst>
                          <a:gd name="connsiteX0" fmla="*/ 148553 w 148659"/>
                          <a:gd name="connsiteY0" fmla="*/ 56348 h 115469"/>
                          <a:gd name="connsiteX1" fmla="*/ 85695 w 148659"/>
                          <a:gd name="connsiteY1" fmla="*/ 86229 h 115469"/>
                          <a:gd name="connsiteX2" fmla="*/ 30628 w 148659"/>
                          <a:gd name="connsiteY2" fmla="*/ 115470 h 115469"/>
                          <a:gd name="connsiteX3" fmla="*/ 0 w 148659"/>
                          <a:gd name="connsiteY3" fmla="*/ 62537 h 115469"/>
                          <a:gd name="connsiteX4" fmla="*/ 58909 w 148659"/>
                          <a:gd name="connsiteY4" fmla="*/ 31055 h 115469"/>
                          <a:gd name="connsiteX5" fmla="*/ 124434 w 148659"/>
                          <a:gd name="connsiteY5" fmla="*/ 0 h 115469"/>
                          <a:gd name="connsiteX6" fmla="*/ 148659 w 148659"/>
                          <a:gd name="connsiteY6" fmla="*/ 56454 h 11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8659" h="115469">
                            <a:moveTo>
                              <a:pt x="148553" y="56348"/>
                            </a:moveTo>
                            <a:cubicBezTo>
                              <a:pt x="72889" y="93379"/>
                              <a:pt x="98928" y="79612"/>
                              <a:pt x="85695" y="86229"/>
                            </a:cubicBezTo>
                            <a:cubicBezTo>
                              <a:pt x="73529" y="92312"/>
                              <a:pt x="41193" y="109280"/>
                              <a:pt x="30628" y="115470"/>
                            </a:cubicBezTo>
                            <a:lnTo>
                              <a:pt x="0" y="62537"/>
                            </a:lnTo>
                            <a:cubicBezTo>
                              <a:pt x="11739" y="55494"/>
                              <a:pt x="46103" y="37458"/>
                              <a:pt x="58909" y="31055"/>
                            </a:cubicBezTo>
                            <a:cubicBezTo>
                              <a:pt x="71395" y="24866"/>
                              <a:pt x="45676" y="38419"/>
                              <a:pt x="124434" y="0"/>
                            </a:cubicBezTo>
                            <a:lnTo>
                              <a:pt x="148659" y="5645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56" name="Freeform: Shape 3655">
                        <a:extLst>
                          <a:ext uri="{FF2B5EF4-FFF2-40B4-BE49-F238E27FC236}">
                            <a16:creationId xmlns:a16="http://schemas.microsoft.com/office/drawing/2014/main" id="{CFF4EFC5-78EA-5C2B-0B00-C70BF6E599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6944" y="5648587"/>
                        <a:ext cx="181422" cy="132651"/>
                      </a:xfrm>
                      <a:custGeom>
                        <a:avLst/>
                        <a:gdLst>
                          <a:gd name="connsiteX0" fmla="*/ 181422 w 181422"/>
                          <a:gd name="connsiteY0" fmla="*/ 56454 h 132651"/>
                          <a:gd name="connsiteX1" fmla="*/ 101276 w 181422"/>
                          <a:gd name="connsiteY1" fmla="*/ 95620 h 132651"/>
                          <a:gd name="connsiteX2" fmla="*/ 30522 w 181422"/>
                          <a:gd name="connsiteY2" fmla="*/ 132651 h 132651"/>
                          <a:gd name="connsiteX3" fmla="*/ 0 w 181422"/>
                          <a:gd name="connsiteY3" fmla="*/ 79719 h 132651"/>
                          <a:gd name="connsiteX4" fmla="*/ 74703 w 181422"/>
                          <a:gd name="connsiteY4" fmla="*/ 40233 h 132651"/>
                          <a:gd name="connsiteX5" fmla="*/ 157197 w 181422"/>
                          <a:gd name="connsiteY5" fmla="*/ 0 h 132651"/>
                          <a:gd name="connsiteX6" fmla="*/ 181315 w 181422"/>
                          <a:gd name="connsiteY6" fmla="*/ 56561 h 132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422" h="132651">
                            <a:moveTo>
                              <a:pt x="181422" y="56454"/>
                            </a:moveTo>
                            <a:lnTo>
                              <a:pt x="101276" y="95620"/>
                            </a:lnTo>
                            <a:lnTo>
                              <a:pt x="30522" y="132651"/>
                            </a:lnTo>
                            <a:lnTo>
                              <a:pt x="0" y="79719"/>
                            </a:lnTo>
                            <a:cubicBezTo>
                              <a:pt x="15047" y="71075"/>
                              <a:pt x="58482" y="48344"/>
                              <a:pt x="74703" y="40233"/>
                            </a:cubicBezTo>
                            <a:lnTo>
                              <a:pt x="157197" y="0"/>
                            </a:lnTo>
                            <a:lnTo>
                              <a:pt x="181315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57" name="Freeform: Shape 3656">
                        <a:extLst>
                          <a:ext uri="{FF2B5EF4-FFF2-40B4-BE49-F238E27FC236}">
                            <a16:creationId xmlns:a16="http://schemas.microsoft.com/office/drawing/2014/main" id="{053EA2F5-0A5A-A83E-26D2-834C984BA5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8809" y="5744314"/>
                        <a:ext cx="170430" cy="126995"/>
                      </a:xfrm>
                      <a:custGeom>
                        <a:avLst/>
                        <a:gdLst>
                          <a:gd name="connsiteX0" fmla="*/ 170430 w 170430"/>
                          <a:gd name="connsiteY0" fmla="*/ 56561 h 126995"/>
                          <a:gd name="connsiteX1" fmla="*/ 96047 w 170430"/>
                          <a:gd name="connsiteY1" fmla="*/ 92632 h 126995"/>
                          <a:gd name="connsiteX2" fmla="*/ 30522 w 170430"/>
                          <a:gd name="connsiteY2" fmla="*/ 126995 h 126995"/>
                          <a:gd name="connsiteX3" fmla="*/ 0 w 170430"/>
                          <a:gd name="connsiteY3" fmla="*/ 73956 h 126995"/>
                          <a:gd name="connsiteX4" fmla="*/ 69474 w 170430"/>
                          <a:gd name="connsiteY4" fmla="*/ 37245 h 126995"/>
                          <a:gd name="connsiteX5" fmla="*/ 146312 w 170430"/>
                          <a:gd name="connsiteY5" fmla="*/ 0 h 126995"/>
                          <a:gd name="connsiteX6" fmla="*/ 170430 w 170430"/>
                          <a:gd name="connsiteY6" fmla="*/ 56561 h 1269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430" h="126995">
                            <a:moveTo>
                              <a:pt x="170430" y="56561"/>
                            </a:moveTo>
                            <a:lnTo>
                              <a:pt x="96047" y="92632"/>
                            </a:lnTo>
                            <a:cubicBezTo>
                              <a:pt x="81427" y="99889"/>
                              <a:pt x="43114" y="119739"/>
                              <a:pt x="30522" y="126995"/>
                            </a:cubicBezTo>
                            <a:lnTo>
                              <a:pt x="0" y="73956"/>
                            </a:lnTo>
                            <a:cubicBezTo>
                              <a:pt x="13873" y="65845"/>
                              <a:pt x="54427" y="44715"/>
                              <a:pt x="69474" y="37245"/>
                            </a:cubicBezTo>
                            <a:lnTo>
                              <a:pt x="146312" y="0"/>
                            </a:lnTo>
                            <a:lnTo>
                              <a:pt x="170430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58" name="Freeform: Shape 3657">
                        <a:extLst>
                          <a:ext uri="{FF2B5EF4-FFF2-40B4-BE49-F238E27FC236}">
                            <a16:creationId xmlns:a16="http://schemas.microsoft.com/office/drawing/2014/main" id="{837602AD-58ED-9AA5-E5DE-54E55C3C9B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0781" y="5840147"/>
                        <a:ext cx="159544" cy="121232"/>
                      </a:xfrm>
                      <a:custGeom>
                        <a:avLst/>
                        <a:gdLst>
                          <a:gd name="connsiteX0" fmla="*/ 159545 w 159544"/>
                          <a:gd name="connsiteY0" fmla="*/ 56454 h 121232"/>
                          <a:gd name="connsiteX1" fmla="*/ 90925 w 159544"/>
                          <a:gd name="connsiteY1" fmla="*/ 89430 h 121232"/>
                          <a:gd name="connsiteX2" fmla="*/ 30628 w 159544"/>
                          <a:gd name="connsiteY2" fmla="*/ 121233 h 121232"/>
                          <a:gd name="connsiteX3" fmla="*/ 0 w 159544"/>
                          <a:gd name="connsiteY3" fmla="*/ 68194 h 121232"/>
                          <a:gd name="connsiteX4" fmla="*/ 64138 w 159544"/>
                          <a:gd name="connsiteY4" fmla="*/ 34150 h 121232"/>
                          <a:gd name="connsiteX5" fmla="*/ 135213 w 159544"/>
                          <a:gd name="connsiteY5" fmla="*/ 0 h 121232"/>
                          <a:gd name="connsiteX6" fmla="*/ 159438 w 159544"/>
                          <a:gd name="connsiteY6" fmla="*/ 56561 h 121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9544" h="121232">
                            <a:moveTo>
                              <a:pt x="159545" y="56454"/>
                            </a:moveTo>
                            <a:lnTo>
                              <a:pt x="90925" y="89430"/>
                            </a:lnTo>
                            <a:cubicBezTo>
                              <a:pt x="77585" y="96154"/>
                              <a:pt x="42261" y="114509"/>
                              <a:pt x="30628" y="121233"/>
                            </a:cubicBezTo>
                            <a:lnTo>
                              <a:pt x="0" y="68194"/>
                            </a:lnTo>
                            <a:cubicBezTo>
                              <a:pt x="12806" y="60723"/>
                              <a:pt x="50265" y="41087"/>
                              <a:pt x="64138" y="34150"/>
                            </a:cubicBezTo>
                            <a:lnTo>
                              <a:pt x="135213" y="0"/>
                            </a:lnTo>
                            <a:lnTo>
                              <a:pt x="159438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59" name="Freeform: Shape 3658">
                        <a:extLst>
                          <a:ext uri="{FF2B5EF4-FFF2-40B4-BE49-F238E27FC236}">
                            <a16:creationId xmlns:a16="http://schemas.microsoft.com/office/drawing/2014/main" id="{5DB46C2C-3EFF-2DF7-9E0A-BFA6FA0DC2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47128" y="6267556"/>
                        <a:ext cx="105544" cy="102983"/>
                      </a:xfrm>
                      <a:custGeom>
                        <a:avLst/>
                        <a:gdLst>
                          <a:gd name="connsiteX0" fmla="*/ 105545 w 105544"/>
                          <a:gd name="connsiteY0" fmla="*/ 46637 h 102983"/>
                          <a:gd name="connsiteX1" fmla="*/ 72249 w 105544"/>
                          <a:gd name="connsiteY1" fmla="*/ 74810 h 102983"/>
                          <a:gd name="connsiteX2" fmla="*/ 45035 w 105544"/>
                          <a:gd name="connsiteY2" fmla="*/ 102984 h 102983"/>
                          <a:gd name="connsiteX3" fmla="*/ 0 w 105544"/>
                          <a:gd name="connsiteY3" fmla="*/ 61363 h 102983"/>
                          <a:gd name="connsiteX4" fmla="*/ 29881 w 105544"/>
                          <a:gd name="connsiteY4" fmla="*/ 30308 h 102983"/>
                          <a:gd name="connsiteX5" fmla="*/ 65632 w 105544"/>
                          <a:gd name="connsiteY5" fmla="*/ 0 h 102983"/>
                          <a:gd name="connsiteX6" fmla="*/ 105438 w 105544"/>
                          <a:gd name="connsiteY6" fmla="*/ 46637 h 1029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5544" h="102983">
                            <a:moveTo>
                              <a:pt x="105545" y="46637"/>
                            </a:moveTo>
                            <a:cubicBezTo>
                              <a:pt x="63818" y="84522"/>
                              <a:pt x="81533" y="65846"/>
                              <a:pt x="72249" y="74810"/>
                            </a:cubicBezTo>
                            <a:cubicBezTo>
                              <a:pt x="66059" y="80786"/>
                              <a:pt x="50051" y="97008"/>
                              <a:pt x="45035" y="102984"/>
                            </a:cubicBezTo>
                            <a:lnTo>
                              <a:pt x="0" y="61363"/>
                            </a:lnTo>
                            <a:cubicBezTo>
                              <a:pt x="5656" y="54641"/>
                              <a:pt x="23265" y="36711"/>
                              <a:pt x="29881" y="30308"/>
                            </a:cubicBezTo>
                            <a:cubicBezTo>
                              <a:pt x="38952" y="21557"/>
                              <a:pt x="20383" y="41087"/>
                              <a:pt x="65632" y="0"/>
                            </a:cubicBezTo>
                            <a:lnTo>
                              <a:pt x="105438" y="466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60" name="Freeform: Shape 3659">
                        <a:extLst>
                          <a:ext uri="{FF2B5EF4-FFF2-40B4-BE49-F238E27FC236}">
                            <a16:creationId xmlns:a16="http://schemas.microsoft.com/office/drawing/2014/main" id="{DBE7D0FE-4772-B048-01E9-B81AF72F7E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3538" y="6346742"/>
                        <a:ext cx="96900" cy="94232"/>
                      </a:xfrm>
                      <a:custGeom>
                        <a:avLst/>
                        <a:gdLst>
                          <a:gd name="connsiteX0" fmla="*/ 96901 w 96900"/>
                          <a:gd name="connsiteY0" fmla="*/ 46529 h 94232"/>
                          <a:gd name="connsiteX1" fmla="*/ 68087 w 96900"/>
                          <a:gd name="connsiteY1" fmla="*/ 70114 h 94232"/>
                          <a:gd name="connsiteX2" fmla="*/ 45142 w 96900"/>
                          <a:gd name="connsiteY2" fmla="*/ 94232 h 94232"/>
                          <a:gd name="connsiteX3" fmla="*/ 0 w 96900"/>
                          <a:gd name="connsiteY3" fmla="*/ 52826 h 94232"/>
                          <a:gd name="connsiteX4" fmla="*/ 25506 w 96900"/>
                          <a:gd name="connsiteY4" fmla="*/ 25719 h 94232"/>
                          <a:gd name="connsiteX5" fmla="*/ 56775 w 96900"/>
                          <a:gd name="connsiteY5" fmla="*/ 0 h 94232"/>
                          <a:gd name="connsiteX6" fmla="*/ 96687 w 96900"/>
                          <a:gd name="connsiteY6" fmla="*/ 46529 h 94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900" h="94232">
                            <a:moveTo>
                              <a:pt x="96901" y="46529"/>
                            </a:moveTo>
                            <a:cubicBezTo>
                              <a:pt x="60830" y="78865"/>
                              <a:pt x="76517" y="61897"/>
                              <a:pt x="68087" y="70114"/>
                            </a:cubicBezTo>
                            <a:cubicBezTo>
                              <a:pt x="62857" y="75237"/>
                              <a:pt x="49304" y="89217"/>
                              <a:pt x="45142" y="94232"/>
                            </a:cubicBezTo>
                            <a:lnTo>
                              <a:pt x="0" y="52826"/>
                            </a:lnTo>
                            <a:cubicBezTo>
                              <a:pt x="4696" y="46849"/>
                              <a:pt x="19850" y="31269"/>
                              <a:pt x="25506" y="25719"/>
                            </a:cubicBezTo>
                            <a:cubicBezTo>
                              <a:pt x="33937" y="17608"/>
                              <a:pt x="17075" y="35644"/>
                              <a:pt x="56775" y="0"/>
                            </a:cubicBezTo>
                            <a:lnTo>
                              <a:pt x="96687" y="465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61" name="Freeform: Shape 3660">
                        <a:extLst>
                          <a:ext uri="{FF2B5EF4-FFF2-40B4-BE49-F238E27FC236}">
                            <a16:creationId xmlns:a16="http://schemas.microsoft.com/office/drawing/2014/main" id="{B22E98F8-AA9B-0F75-6A7F-9F13C0E6E1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0717" y="6188051"/>
                        <a:ext cx="114295" cy="111627"/>
                      </a:xfrm>
                      <a:custGeom>
                        <a:avLst/>
                        <a:gdLst>
                          <a:gd name="connsiteX0" fmla="*/ 114296 w 114295"/>
                          <a:gd name="connsiteY0" fmla="*/ 46849 h 111627"/>
                          <a:gd name="connsiteX1" fmla="*/ 76411 w 114295"/>
                          <a:gd name="connsiteY1" fmla="*/ 79612 h 111627"/>
                          <a:gd name="connsiteX2" fmla="*/ 44929 w 114295"/>
                          <a:gd name="connsiteY2" fmla="*/ 111628 h 111627"/>
                          <a:gd name="connsiteX3" fmla="*/ 0 w 114295"/>
                          <a:gd name="connsiteY3" fmla="*/ 69687 h 111627"/>
                          <a:gd name="connsiteX4" fmla="*/ 34470 w 114295"/>
                          <a:gd name="connsiteY4" fmla="*/ 34790 h 111627"/>
                          <a:gd name="connsiteX5" fmla="*/ 74810 w 114295"/>
                          <a:gd name="connsiteY5" fmla="*/ 0 h 111627"/>
                          <a:gd name="connsiteX6" fmla="*/ 114296 w 114295"/>
                          <a:gd name="connsiteY6" fmla="*/ 46743 h 111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295" h="111627">
                            <a:moveTo>
                              <a:pt x="114296" y="46849"/>
                            </a:moveTo>
                            <a:cubicBezTo>
                              <a:pt x="67020" y="89964"/>
                              <a:pt x="86442" y="70114"/>
                              <a:pt x="76411" y="79612"/>
                            </a:cubicBezTo>
                            <a:cubicBezTo>
                              <a:pt x="69261" y="86335"/>
                              <a:pt x="50691" y="104904"/>
                              <a:pt x="44929" y="111628"/>
                            </a:cubicBezTo>
                            <a:lnTo>
                              <a:pt x="0" y="69687"/>
                            </a:lnTo>
                            <a:cubicBezTo>
                              <a:pt x="6617" y="62110"/>
                              <a:pt x="26893" y="41940"/>
                              <a:pt x="34470" y="34790"/>
                            </a:cubicBezTo>
                            <a:cubicBezTo>
                              <a:pt x="44075" y="25612"/>
                              <a:pt x="24119" y="45996"/>
                              <a:pt x="74810" y="0"/>
                            </a:cubicBezTo>
                            <a:lnTo>
                              <a:pt x="114296" y="4674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62" name="Freeform: Shape 3661">
                        <a:extLst>
                          <a:ext uri="{FF2B5EF4-FFF2-40B4-BE49-F238E27FC236}">
                            <a16:creationId xmlns:a16="http://schemas.microsoft.com/office/drawing/2014/main" id="{3E823B92-A1BE-FAD2-53F9-D26565264B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4626" y="6108652"/>
                        <a:ext cx="123687" cy="119738"/>
                      </a:xfrm>
                      <a:custGeom>
                        <a:avLst/>
                        <a:gdLst>
                          <a:gd name="connsiteX0" fmla="*/ 123580 w 123687"/>
                          <a:gd name="connsiteY0" fmla="*/ 46850 h 119738"/>
                          <a:gd name="connsiteX1" fmla="*/ 80893 w 123687"/>
                          <a:gd name="connsiteY1" fmla="*/ 83988 h 119738"/>
                          <a:gd name="connsiteX2" fmla="*/ 44822 w 123687"/>
                          <a:gd name="connsiteY2" fmla="*/ 119739 h 119738"/>
                          <a:gd name="connsiteX3" fmla="*/ 0 w 123687"/>
                          <a:gd name="connsiteY3" fmla="*/ 76731 h 119738"/>
                          <a:gd name="connsiteX4" fmla="*/ 39593 w 123687"/>
                          <a:gd name="connsiteY4" fmla="*/ 38526 h 119738"/>
                          <a:gd name="connsiteX5" fmla="*/ 85268 w 123687"/>
                          <a:gd name="connsiteY5" fmla="*/ 0 h 119738"/>
                          <a:gd name="connsiteX6" fmla="*/ 123687 w 123687"/>
                          <a:gd name="connsiteY6" fmla="*/ 46850 h 119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687" h="119738">
                            <a:moveTo>
                              <a:pt x="123580" y="46850"/>
                            </a:moveTo>
                            <a:cubicBezTo>
                              <a:pt x="70754" y="94660"/>
                              <a:pt x="91351" y="74063"/>
                              <a:pt x="80893" y="83988"/>
                            </a:cubicBezTo>
                            <a:cubicBezTo>
                              <a:pt x="72782" y="91565"/>
                              <a:pt x="51545" y="112268"/>
                              <a:pt x="44822" y="119739"/>
                            </a:cubicBezTo>
                            <a:lnTo>
                              <a:pt x="0" y="76731"/>
                            </a:lnTo>
                            <a:cubicBezTo>
                              <a:pt x="7577" y="68407"/>
                              <a:pt x="30948" y="46423"/>
                              <a:pt x="39593" y="38526"/>
                            </a:cubicBezTo>
                            <a:cubicBezTo>
                              <a:pt x="49838" y="29241"/>
                              <a:pt x="28601" y="49731"/>
                              <a:pt x="85268" y="0"/>
                            </a:cubicBezTo>
                            <a:lnTo>
                              <a:pt x="123687" y="4685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663" name="Graphic 14">
                      <a:extLst>
                        <a:ext uri="{FF2B5EF4-FFF2-40B4-BE49-F238E27FC236}">
                          <a16:creationId xmlns:a16="http://schemas.microsoft.com/office/drawing/2014/main" id="{6D9B710A-07E8-2781-433F-A944862189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96561" y="5611769"/>
                      <a:ext cx="644261" cy="851403"/>
                      <a:chOff x="6096561" y="5611769"/>
                      <a:chExt cx="644261" cy="851403"/>
                    </a:xfrm>
                  </p:grpSpPr>
                  <p:sp>
                    <p:nvSpPr>
                      <p:cNvPr id="3664" name="Freeform: Shape 3663">
                        <a:extLst>
                          <a:ext uri="{FF2B5EF4-FFF2-40B4-BE49-F238E27FC236}">
                            <a16:creationId xmlns:a16="http://schemas.microsoft.com/office/drawing/2014/main" id="{41CD53DC-0B03-F237-BA89-88FA7DED45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6561" y="5611769"/>
                        <a:ext cx="177686" cy="114722"/>
                      </a:xfrm>
                      <a:custGeom>
                        <a:avLst/>
                        <a:gdLst>
                          <a:gd name="connsiteX0" fmla="*/ 162106 w 177686"/>
                          <a:gd name="connsiteY0" fmla="*/ 107 h 114722"/>
                          <a:gd name="connsiteX1" fmla="*/ 177687 w 177686"/>
                          <a:gd name="connsiteY1" fmla="*/ 36711 h 114722"/>
                          <a:gd name="connsiteX2" fmla="*/ 95193 w 177686"/>
                          <a:gd name="connsiteY2" fmla="*/ 76945 h 114722"/>
                          <a:gd name="connsiteX3" fmla="*/ 77478 w 177686"/>
                          <a:gd name="connsiteY3" fmla="*/ 86015 h 114722"/>
                          <a:gd name="connsiteX4" fmla="*/ 19529 w 177686"/>
                          <a:gd name="connsiteY4" fmla="*/ 114723 h 114722"/>
                          <a:gd name="connsiteX5" fmla="*/ 0 w 177686"/>
                          <a:gd name="connsiteY5" fmla="*/ 80786 h 114722"/>
                          <a:gd name="connsiteX6" fmla="*/ 161999 w 177686"/>
                          <a:gd name="connsiteY6" fmla="*/ 0 h 114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7686" h="114722">
                            <a:moveTo>
                              <a:pt x="162106" y="107"/>
                            </a:moveTo>
                            <a:lnTo>
                              <a:pt x="177687" y="36711"/>
                            </a:lnTo>
                            <a:lnTo>
                              <a:pt x="95193" y="76945"/>
                            </a:lnTo>
                            <a:lnTo>
                              <a:pt x="77478" y="86015"/>
                            </a:lnTo>
                            <a:cubicBezTo>
                              <a:pt x="53679" y="85055"/>
                              <a:pt x="24545" y="105225"/>
                              <a:pt x="19529" y="114723"/>
                            </a:cubicBezTo>
                            <a:lnTo>
                              <a:pt x="0" y="80786"/>
                            </a:lnTo>
                            <a:lnTo>
                              <a:pt x="16199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65" name="Freeform: Shape 3664">
                        <a:extLst>
                          <a:ext uri="{FF2B5EF4-FFF2-40B4-BE49-F238E27FC236}">
                            <a16:creationId xmlns:a16="http://schemas.microsoft.com/office/drawing/2014/main" id="{9EFF8D47-0AA3-AE74-B83C-A325AF325B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9928" y="5705042"/>
                        <a:ext cx="95193" cy="75023"/>
                      </a:xfrm>
                      <a:custGeom>
                        <a:avLst/>
                        <a:gdLst>
                          <a:gd name="connsiteX0" fmla="*/ 0 w 95193"/>
                          <a:gd name="connsiteY0" fmla="*/ 38205 h 75023"/>
                          <a:gd name="connsiteX1" fmla="*/ 78438 w 95193"/>
                          <a:gd name="connsiteY1" fmla="*/ 0 h 75023"/>
                          <a:gd name="connsiteX2" fmla="*/ 95193 w 95193"/>
                          <a:gd name="connsiteY2" fmla="*/ 39272 h 75023"/>
                          <a:gd name="connsiteX3" fmla="*/ 21451 w 95193"/>
                          <a:gd name="connsiteY3" fmla="*/ 75023 h 75023"/>
                          <a:gd name="connsiteX4" fmla="*/ 0 w 95193"/>
                          <a:gd name="connsiteY4" fmla="*/ 38205 h 75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193" h="75023">
                            <a:moveTo>
                              <a:pt x="0" y="38205"/>
                            </a:moveTo>
                            <a:lnTo>
                              <a:pt x="78438" y="0"/>
                            </a:lnTo>
                            <a:lnTo>
                              <a:pt x="95193" y="39272"/>
                            </a:lnTo>
                            <a:lnTo>
                              <a:pt x="21451" y="75023"/>
                            </a:lnTo>
                            <a:lnTo>
                              <a:pt x="0" y="3820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66" name="Freeform: Shape 3665">
                        <a:extLst>
                          <a:ext uri="{FF2B5EF4-FFF2-40B4-BE49-F238E27FC236}">
                            <a16:creationId xmlns:a16="http://schemas.microsoft.com/office/drawing/2014/main" id="{8166B336-1EA0-BAEF-0219-552CD417FA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0832" y="5800875"/>
                        <a:ext cx="85268" cy="70754"/>
                      </a:xfrm>
                      <a:custGeom>
                        <a:avLst/>
                        <a:gdLst>
                          <a:gd name="connsiteX0" fmla="*/ 0 w 85268"/>
                          <a:gd name="connsiteY0" fmla="*/ 33190 h 70754"/>
                          <a:gd name="connsiteX1" fmla="*/ 68407 w 85268"/>
                          <a:gd name="connsiteY1" fmla="*/ 0 h 70754"/>
                          <a:gd name="connsiteX2" fmla="*/ 85268 w 85268"/>
                          <a:gd name="connsiteY2" fmla="*/ 39272 h 70754"/>
                          <a:gd name="connsiteX3" fmla="*/ 19850 w 85268"/>
                          <a:gd name="connsiteY3" fmla="*/ 70755 h 70754"/>
                          <a:gd name="connsiteX4" fmla="*/ 0 w 85268"/>
                          <a:gd name="connsiteY4" fmla="*/ 33190 h 70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268" h="70754">
                            <a:moveTo>
                              <a:pt x="0" y="33190"/>
                            </a:moveTo>
                            <a:lnTo>
                              <a:pt x="68407" y="0"/>
                            </a:lnTo>
                            <a:lnTo>
                              <a:pt x="85268" y="39272"/>
                            </a:lnTo>
                            <a:lnTo>
                              <a:pt x="19850" y="70755"/>
                            </a:lnTo>
                            <a:lnTo>
                              <a:pt x="0" y="3319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704" name="Freeform: Shape 3703">
                        <a:extLst>
                          <a:ext uri="{FF2B5EF4-FFF2-40B4-BE49-F238E27FC236}">
                            <a16:creationId xmlns:a16="http://schemas.microsoft.com/office/drawing/2014/main" id="{5702B9FC-969E-4BEA-14E6-0385B40F27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81175" y="6155502"/>
                        <a:ext cx="64351" cy="63497"/>
                      </a:xfrm>
                      <a:custGeom>
                        <a:avLst/>
                        <a:gdLst>
                          <a:gd name="connsiteX0" fmla="*/ 0 w 64351"/>
                          <a:gd name="connsiteY0" fmla="*/ 32656 h 63497"/>
                          <a:gd name="connsiteX1" fmla="*/ 37031 w 64351"/>
                          <a:gd name="connsiteY1" fmla="*/ 0 h 63497"/>
                          <a:gd name="connsiteX2" fmla="*/ 64351 w 64351"/>
                          <a:gd name="connsiteY2" fmla="*/ 32656 h 63497"/>
                          <a:gd name="connsiteX3" fmla="*/ 29348 w 64351"/>
                          <a:gd name="connsiteY3" fmla="*/ 63498 h 63497"/>
                          <a:gd name="connsiteX4" fmla="*/ 0 w 64351"/>
                          <a:gd name="connsiteY4" fmla="*/ 32656 h 63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351" h="63497">
                            <a:moveTo>
                              <a:pt x="0" y="32656"/>
                            </a:moveTo>
                            <a:cubicBezTo>
                              <a:pt x="2881" y="30415"/>
                              <a:pt x="11206" y="23478"/>
                              <a:pt x="37031" y="0"/>
                            </a:cubicBezTo>
                            <a:lnTo>
                              <a:pt x="64351" y="32656"/>
                            </a:lnTo>
                            <a:cubicBezTo>
                              <a:pt x="40340" y="54320"/>
                              <a:pt x="32336" y="61257"/>
                              <a:pt x="29348" y="63498"/>
                            </a:cubicBezTo>
                            <a:lnTo>
                              <a:pt x="0" y="3265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03" name="Freeform: Shape 3802">
                        <a:extLst>
                          <a:ext uri="{FF2B5EF4-FFF2-40B4-BE49-F238E27FC236}">
                            <a16:creationId xmlns:a16="http://schemas.microsoft.com/office/drawing/2014/main" id="{C10A8C9E-2E7B-ABEB-30C2-ABF7BF923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8856" y="5896602"/>
                        <a:ext cx="78331" cy="67446"/>
                      </a:xfrm>
                      <a:custGeom>
                        <a:avLst/>
                        <a:gdLst>
                          <a:gd name="connsiteX0" fmla="*/ 0 w 78331"/>
                          <a:gd name="connsiteY0" fmla="*/ 29668 h 67446"/>
                          <a:gd name="connsiteX1" fmla="*/ 61470 w 78331"/>
                          <a:gd name="connsiteY1" fmla="*/ 0 h 67446"/>
                          <a:gd name="connsiteX2" fmla="*/ 78332 w 78331"/>
                          <a:gd name="connsiteY2" fmla="*/ 39272 h 67446"/>
                          <a:gd name="connsiteX3" fmla="*/ 19316 w 78331"/>
                          <a:gd name="connsiteY3" fmla="*/ 67446 h 67446"/>
                          <a:gd name="connsiteX4" fmla="*/ 0 w 78331"/>
                          <a:gd name="connsiteY4" fmla="*/ 29668 h 674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331" h="67446">
                            <a:moveTo>
                              <a:pt x="0" y="29668"/>
                            </a:moveTo>
                            <a:lnTo>
                              <a:pt x="61470" y="0"/>
                            </a:lnTo>
                            <a:lnTo>
                              <a:pt x="78332" y="39272"/>
                            </a:lnTo>
                            <a:lnTo>
                              <a:pt x="19316" y="67446"/>
                            </a:lnTo>
                            <a:lnTo>
                              <a:pt x="0" y="29668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04" name="Freeform: Shape 3803">
                        <a:extLst>
                          <a:ext uri="{FF2B5EF4-FFF2-40B4-BE49-F238E27FC236}">
                            <a16:creationId xmlns:a16="http://schemas.microsoft.com/office/drawing/2014/main" id="{1CE777CE-39EE-4AF9-79B8-90C58A2E25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65919" y="5992329"/>
                        <a:ext cx="72462" cy="64458"/>
                      </a:xfrm>
                      <a:custGeom>
                        <a:avLst/>
                        <a:gdLst>
                          <a:gd name="connsiteX0" fmla="*/ 0 w 72462"/>
                          <a:gd name="connsiteY0" fmla="*/ 26573 h 64458"/>
                          <a:gd name="connsiteX1" fmla="*/ 55494 w 72462"/>
                          <a:gd name="connsiteY1" fmla="*/ 0 h 64458"/>
                          <a:gd name="connsiteX2" fmla="*/ 72462 w 72462"/>
                          <a:gd name="connsiteY2" fmla="*/ 39059 h 64458"/>
                          <a:gd name="connsiteX3" fmla="*/ 19209 w 72462"/>
                          <a:gd name="connsiteY3" fmla="*/ 64458 h 64458"/>
                          <a:gd name="connsiteX4" fmla="*/ 0 w 72462"/>
                          <a:gd name="connsiteY4" fmla="*/ 26573 h 64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462" h="64458">
                            <a:moveTo>
                              <a:pt x="0" y="26573"/>
                            </a:moveTo>
                            <a:lnTo>
                              <a:pt x="55494" y="0"/>
                            </a:lnTo>
                            <a:lnTo>
                              <a:pt x="72462" y="39059"/>
                            </a:lnTo>
                            <a:lnTo>
                              <a:pt x="19209" y="64458"/>
                            </a:lnTo>
                            <a:lnTo>
                              <a:pt x="0" y="265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05" name="Freeform: Shape 3804">
                        <a:extLst>
                          <a:ext uri="{FF2B5EF4-FFF2-40B4-BE49-F238E27FC236}">
                            <a16:creationId xmlns:a16="http://schemas.microsoft.com/office/drawing/2014/main" id="{BC1A442A-D5D7-4D64-F4E4-A10FEDF3C4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2464" y="6234900"/>
                        <a:ext cx="60402" cy="61043"/>
                      </a:xfrm>
                      <a:custGeom>
                        <a:avLst/>
                        <a:gdLst>
                          <a:gd name="connsiteX0" fmla="*/ 0 w 60402"/>
                          <a:gd name="connsiteY0" fmla="*/ 28814 h 61043"/>
                          <a:gd name="connsiteX1" fmla="*/ 32656 w 60402"/>
                          <a:gd name="connsiteY1" fmla="*/ 0 h 61043"/>
                          <a:gd name="connsiteX2" fmla="*/ 60403 w 60402"/>
                          <a:gd name="connsiteY2" fmla="*/ 32656 h 61043"/>
                          <a:gd name="connsiteX3" fmla="*/ 26680 w 60402"/>
                          <a:gd name="connsiteY3" fmla="*/ 61044 h 61043"/>
                          <a:gd name="connsiteX4" fmla="*/ 0 w 60402"/>
                          <a:gd name="connsiteY4" fmla="*/ 28814 h 61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402" h="61043">
                            <a:moveTo>
                              <a:pt x="0" y="28814"/>
                            </a:moveTo>
                            <a:cubicBezTo>
                              <a:pt x="2561" y="27000"/>
                              <a:pt x="9818" y="20917"/>
                              <a:pt x="32656" y="0"/>
                            </a:cubicBezTo>
                            <a:lnTo>
                              <a:pt x="60403" y="32656"/>
                            </a:lnTo>
                            <a:cubicBezTo>
                              <a:pt x="19957" y="69367"/>
                              <a:pt x="30522" y="57735"/>
                              <a:pt x="26680" y="61044"/>
                            </a:cubicBezTo>
                            <a:cubicBezTo>
                              <a:pt x="18356" y="50372"/>
                              <a:pt x="9498" y="39593"/>
                              <a:pt x="0" y="2881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06" name="Freeform: Shape 3805">
                        <a:extLst>
                          <a:ext uri="{FF2B5EF4-FFF2-40B4-BE49-F238E27FC236}">
                            <a16:creationId xmlns:a16="http://schemas.microsoft.com/office/drawing/2014/main" id="{3496E1EE-2DC0-6EF5-4F2F-E08E77544F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12982" y="6083017"/>
                        <a:ext cx="66912" cy="60211"/>
                      </a:xfrm>
                      <a:custGeom>
                        <a:avLst/>
                        <a:gdLst>
                          <a:gd name="connsiteX0" fmla="*/ 0 w 66912"/>
                          <a:gd name="connsiteY0" fmla="*/ 28303 h 60211"/>
                          <a:gd name="connsiteX1" fmla="*/ 48557 w 66912"/>
                          <a:gd name="connsiteY1" fmla="*/ 1837 h 60211"/>
                          <a:gd name="connsiteX2" fmla="*/ 48557 w 66912"/>
                          <a:gd name="connsiteY2" fmla="*/ 1837 h 60211"/>
                          <a:gd name="connsiteX3" fmla="*/ 48664 w 66912"/>
                          <a:gd name="connsiteY3" fmla="*/ 2370 h 60211"/>
                          <a:gd name="connsiteX4" fmla="*/ 54320 w 66912"/>
                          <a:gd name="connsiteY4" fmla="*/ 9734 h 60211"/>
                          <a:gd name="connsiteX5" fmla="*/ 66913 w 66912"/>
                          <a:gd name="connsiteY5" fmla="*/ 25741 h 60211"/>
                          <a:gd name="connsiteX6" fmla="*/ 26680 w 66912"/>
                          <a:gd name="connsiteY6" fmla="*/ 60212 h 60211"/>
                          <a:gd name="connsiteX7" fmla="*/ 0 w 66912"/>
                          <a:gd name="connsiteY7" fmla="*/ 28409 h 602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6912" h="60211">
                            <a:moveTo>
                              <a:pt x="0" y="28303"/>
                            </a:moveTo>
                            <a:cubicBezTo>
                              <a:pt x="3628" y="26489"/>
                              <a:pt x="14300" y="21259"/>
                              <a:pt x="48557" y="1837"/>
                            </a:cubicBezTo>
                            <a:cubicBezTo>
                              <a:pt x="45356" y="-3286"/>
                              <a:pt x="49944" y="4184"/>
                              <a:pt x="48557" y="1837"/>
                            </a:cubicBezTo>
                            <a:cubicBezTo>
                              <a:pt x="48770" y="2050"/>
                              <a:pt x="47490" y="662"/>
                              <a:pt x="48664" y="2370"/>
                            </a:cubicBezTo>
                            <a:lnTo>
                              <a:pt x="54320" y="9734"/>
                            </a:lnTo>
                            <a:lnTo>
                              <a:pt x="66913" y="25741"/>
                            </a:lnTo>
                            <a:cubicBezTo>
                              <a:pt x="38526" y="50714"/>
                              <a:pt x="29774" y="57970"/>
                              <a:pt x="26680" y="60212"/>
                            </a:cubicBezTo>
                            <a:cubicBezTo>
                              <a:pt x="18036" y="50287"/>
                              <a:pt x="7257" y="39508"/>
                              <a:pt x="0" y="28409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07" name="Freeform: Shape 3806">
                        <a:extLst>
                          <a:ext uri="{FF2B5EF4-FFF2-40B4-BE49-F238E27FC236}">
                            <a16:creationId xmlns:a16="http://schemas.microsoft.com/office/drawing/2014/main" id="{EFAA8FC4-4C83-98B2-4B98-3D1AE45142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8787" y="6393271"/>
                        <a:ext cx="72035" cy="69900"/>
                      </a:xfrm>
                      <a:custGeom>
                        <a:avLst/>
                        <a:gdLst>
                          <a:gd name="connsiteX0" fmla="*/ 24225 w 72035"/>
                          <a:gd name="connsiteY0" fmla="*/ 69901 h 69900"/>
                          <a:gd name="connsiteX1" fmla="*/ 0 w 72035"/>
                          <a:gd name="connsiteY1" fmla="*/ 47703 h 69900"/>
                          <a:gd name="connsiteX2" fmla="*/ 22944 w 72035"/>
                          <a:gd name="connsiteY2" fmla="*/ 23585 h 69900"/>
                          <a:gd name="connsiteX3" fmla="*/ 51759 w 72035"/>
                          <a:gd name="connsiteY3" fmla="*/ 0 h 69900"/>
                          <a:gd name="connsiteX4" fmla="*/ 72035 w 72035"/>
                          <a:gd name="connsiteY4" fmla="*/ 23478 h 69900"/>
                          <a:gd name="connsiteX5" fmla="*/ 24332 w 72035"/>
                          <a:gd name="connsiteY5" fmla="*/ 69901 h 699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2035" h="69900">
                            <a:moveTo>
                              <a:pt x="24225" y="69901"/>
                            </a:moveTo>
                            <a:lnTo>
                              <a:pt x="0" y="47703"/>
                            </a:lnTo>
                            <a:cubicBezTo>
                              <a:pt x="4162" y="42581"/>
                              <a:pt x="17715" y="28601"/>
                              <a:pt x="22944" y="23585"/>
                            </a:cubicBezTo>
                            <a:cubicBezTo>
                              <a:pt x="31375" y="15474"/>
                              <a:pt x="15581" y="32442"/>
                              <a:pt x="51759" y="0"/>
                            </a:cubicBezTo>
                            <a:lnTo>
                              <a:pt x="72035" y="23478"/>
                            </a:lnTo>
                            <a:lnTo>
                              <a:pt x="24332" y="6990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08" name="Freeform: Shape 3807">
                        <a:extLst>
                          <a:ext uri="{FF2B5EF4-FFF2-40B4-BE49-F238E27FC236}">
                            <a16:creationId xmlns:a16="http://schemas.microsoft.com/office/drawing/2014/main" id="{E2E356F9-1041-C531-B23E-FFEFC3FB58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4894" y="6314193"/>
                        <a:ext cx="65525" cy="78331"/>
                      </a:xfrm>
                      <a:custGeom>
                        <a:avLst/>
                        <a:gdLst>
                          <a:gd name="connsiteX0" fmla="*/ 34363 w 65525"/>
                          <a:gd name="connsiteY0" fmla="*/ 58268 h 78331"/>
                          <a:gd name="connsiteX1" fmla="*/ 14941 w 65525"/>
                          <a:gd name="connsiteY1" fmla="*/ 78331 h 78331"/>
                          <a:gd name="connsiteX2" fmla="*/ 17929 w 65525"/>
                          <a:gd name="connsiteY2" fmla="*/ 67126 h 78331"/>
                          <a:gd name="connsiteX3" fmla="*/ 0 w 65525"/>
                          <a:gd name="connsiteY3" fmla="*/ 32442 h 78331"/>
                          <a:gd name="connsiteX4" fmla="*/ 4376 w 65525"/>
                          <a:gd name="connsiteY4" fmla="*/ 28173 h 78331"/>
                          <a:gd name="connsiteX5" fmla="*/ 37672 w 65525"/>
                          <a:gd name="connsiteY5" fmla="*/ 0 h 78331"/>
                          <a:gd name="connsiteX6" fmla="*/ 65525 w 65525"/>
                          <a:gd name="connsiteY6" fmla="*/ 32549 h 78331"/>
                          <a:gd name="connsiteX7" fmla="*/ 34257 w 65525"/>
                          <a:gd name="connsiteY7" fmla="*/ 58268 h 783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525" h="78331">
                            <a:moveTo>
                              <a:pt x="34363" y="58268"/>
                            </a:moveTo>
                            <a:lnTo>
                              <a:pt x="14941" y="78331"/>
                            </a:lnTo>
                            <a:cubicBezTo>
                              <a:pt x="16862" y="73849"/>
                              <a:pt x="18782" y="69260"/>
                              <a:pt x="17929" y="67126"/>
                            </a:cubicBezTo>
                            <a:cubicBezTo>
                              <a:pt x="14194" y="57094"/>
                              <a:pt x="7897" y="45249"/>
                              <a:pt x="0" y="32442"/>
                            </a:cubicBezTo>
                            <a:lnTo>
                              <a:pt x="4376" y="28173"/>
                            </a:lnTo>
                            <a:cubicBezTo>
                              <a:pt x="13660" y="19209"/>
                              <a:pt x="-4055" y="37885"/>
                              <a:pt x="37672" y="0"/>
                            </a:cubicBezTo>
                            <a:lnTo>
                              <a:pt x="65525" y="32549"/>
                            </a:lnTo>
                            <a:cubicBezTo>
                              <a:pt x="25826" y="68193"/>
                              <a:pt x="42581" y="50157"/>
                              <a:pt x="34257" y="58268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3809" name="Graphic 14">
                        <a:extLst>
                          <a:ext uri="{FF2B5EF4-FFF2-40B4-BE49-F238E27FC236}">
                            <a16:creationId xmlns:a16="http://schemas.microsoft.com/office/drawing/2014/main" id="{8E5A6D7F-E0EE-519A-AC03-9EE8115BAD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4039" y="5648587"/>
                        <a:ext cx="546400" cy="792387"/>
                        <a:chOff x="6174039" y="5648587"/>
                        <a:chExt cx="546400" cy="792387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3810" name="Freeform: Shape 3809">
                          <a:extLst>
                            <a:ext uri="{FF2B5EF4-FFF2-40B4-BE49-F238E27FC236}">
                              <a16:creationId xmlns:a16="http://schemas.microsoft.com/office/drawing/2014/main" id="{C37ABFD6-1EF1-425D-EE06-7E481939D2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128" y="6031388"/>
                          <a:ext cx="76517" cy="79932"/>
                        </a:xfrm>
                        <a:custGeom>
                          <a:avLst/>
                          <a:gdLst>
                            <a:gd name="connsiteX0" fmla="*/ 0 w 76517"/>
                            <a:gd name="connsiteY0" fmla="*/ 25399 h 79932"/>
                            <a:gd name="connsiteX1" fmla="*/ 53253 w 76517"/>
                            <a:gd name="connsiteY1" fmla="*/ 0 h 79932"/>
                            <a:gd name="connsiteX2" fmla="*/ 76517 w 76517"/>
                            <a:gd name="connsiteY2" fmla="*/ 53466 h 79932"/>
                            <a:gd name="connsiteX3" fmla="*/ 27960 w 76517"/>
                            <a:gd name="connsiteY3" fmla="*/ 79932 h 79932"/>
                            <a:gd name="connsiteX4" fmla="*/ 107 w 76517"/>
                            <a:gd name="connsiteY4" fmla="*/ 25399 h 799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517" h="79932">
                              <a:moveTo>
                                <a:pt x="0" y="25399"/>
                              </a:moveTo>
                              <a:lnTo>
                                <a:pt x="53253" y="0"/>
                              </a:lnTo>
                              <a:lnTo>
                                <a:pt x="76517" y="53466"/>
                              </a:lnTo>
                              <a:cubicBezTo>
                                <a:pt x="42154" y="72889"/>
                                <a:pt x="31589" y="78118"/>
                                <a:pt x="27960" y="79932"/>
                              </a:cubicBezTo>
                              <a:lnTo>
                                <a:pt x="107" y="253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811" name="Freeform: Shape 3810">
                          <a:extLst>
                            <a:ext uri="{FF2B5EF4-FFF2-40B4-BE49-F238E27FC236}">
                              <a16:creationId xmlns:a16="http://schemas.microsoft.com/office/drawing/2014/main" id="{0183F47E-112B-101F-4318-0D51C3CEEC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8172" y="5935874"/>
                          <a:ext cx="83240" cy="83027"/>
                        </a:xfrm>
                        <a:custGeom>
                          <a:avLst/>
                          <a:gdLst>
                            <a:gd name="connsiteX0" fmla="*/ 0 w 83240"/>
                            <a:gd name="connsiteY0" fmla="*/ 28174 h 83027"/>
                            <a:gd name="connsiteX1" fmla="*/ 59016 w 83240"/>
                            <a:gd name="connsiteY1" fmla="*/ 0 h 83027"/>
                            <a:gd name="connsiteX2" fmla="*/ 83241 w 83240"/>
                            <a:gd name="connsiteY2" fmla="*/ 56454 h 83027"/>
                            <a:gd name="connsiteX3" fmla="*/ 27747 w 83240"/>
                            <a:gd name="connsiteY3" fmla="*/ 83027 h 83027"/>
                            <a:gd name="connsiteX4" fmla="*/ 0 w 83240"/>
                            <a:gd name="connsiteY4" fmla="*/ 28174 h 83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240" h="83027">
                              <a:moveTo>
                                <a:pt x="0" y="28174"/>
                              </a:moveTo>
                              <a:lnTo>
                                <a:pt x="59016" y="0"/>
                              </a:lnTo>
                              <a:lnTo>
                                <a:pt x="83241" y="56454"/>
                              </a:lnTo>
                              <a:lnTo>
                                <a:pt x="27747" y="83027"/>
                              </a:lnTo>
                              <a:lnTo>
                                <a:pt x="0" y="281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812" name="Freeform: Shape 3811">
                          <a:extLst>
                            <a:ext uri="{FF2B5EF4-FFF2-40B4-BE49-F238E27FC236}">
                              <a16:creationId xmlns:a16="http://schemas.microsoft.com/office/drawing/2014/main" id="{CFC65587-617D-48AF-808D-8A541D9FD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4039" y="5648587"/>
                          <a:ext cx="124327" cy="94766"/>
                        </a:xfrm>
                        <a:custGeom>
                          <a:avLst/>
                          <a:gdLst>
                            <a:gd name="connsiteX0" fmla="*/ 14941 w 124327"/>
                            <a:gd name="connsiteY0" fmla="*/ 53146 h 94766"/>
                            <a:gd name="connsiteX1" fmla="*/ 0 w 124327"/>
                            <a:gd name="connsiteY1" fmla="*/ 49304 h 94766"/>
                            <a:gd name="connsiteX2" fmla="*/ 17715 w 124327"/>
                            <a:gd name="connsiteY2" fmla="*/ 40233 h 94766"/>
                            <a:gd name="connsiteX3" fmla="*/ 100209 w 124327"/>
                            <a:gd name="connsiteY3" fmla="*/ 0 h 94766"/>
                            <a:gd name="connsiteX4" fmla="*/ 124327 w 124327"/>
                            <a:gd name="connsiteY4" fmla="*/ 56561 h 94766"/>
                            <a:gd name="connsiteX5" fmla="*/ 45782 w 124327"/>
                            <a:gd name="connsiteY5" fmla="*/ 94766 h 94766"/>
                            <a:gd name="connsiteX6" fmla="*/ 14941 w 124327"/>
                            <a:gd name="connsiteY6" fmla="*/ 53146 h 947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4327" h="94766">
                              <a:moveTo>
                                <a:pt x="14941" y="53146"/>
                              </a:moveTo>
                              <a:cubicBezTo>
                                <a:pt x="10458" y="50478"/>
                                <a:pt x="5336" y="49517"/>
                                <a:pt x="0" y="49304"/>
                              </a:cubicBezTo>
                              <a:lnTo>
                                <a:pt x="17715" y="40233"/>
                              </a:lnTo>
                              <a:lnTo>
                                <a:pt x="100209" y="0"/>
                              </a:lnTo>
                              <a:lnTo>
                                <a:pt x="124327" y="56561"/>
                              </a:lnTo>
                              <a:lnTo>
                                <a:pt x="45782" y="94766"/>
                              </a:lnTo>
                              <a:cubicBezTo>
                                <a:pt x="31909" y="72035"/>
                                <a:pt x="21024" y="56988"/>
                                <a:pt x="14941" y="531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813" name="Freeform: Shape 3812">
                          <a:extLst>
                            <a:ext uri="{FF2B5EF4-FFF2-40B4-BE49-F238E27FC236}">
                              <a16:creationId xmlns:a16="http://schemas.microsoft.com/office/drawing/2014/main" id="{220235E7-FB9C-70FE-3B39-7149F22A37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41378" y="5744314"/>
                          <a:ext cx="97861" cy="89750"/>
                        </a:xfrm>
                        <a:custGeom>
                          <a:avLst/>
                          <a:gdLst>
                            <a:gd name="connsiteX0" fmla="*/ 0 w 97861"/>
                            <a:gd name="connsiteY0" fmla="*/ 35751 h 89750"/>
                            <a:gd name="connsiteX1" fmla="*/ 73743 w 97861"/>
                            <a:gd name="connsiteY1" fmla="*/ 0 h 89750"/>
                            <a:gd name="connsiteX2" fmla="*/ 97861 w 97861"/>
                            <a:gd name="connsiteY2" fmla="*/ 56561 h 89750"/>
                            <a:gd name="connsiteX3" fmla="*/ 29454 w 97861"/>
                            <a:gd name="connsiteY3" fmla="*/ 89751 h 89750"/>
                            <a:gd name="connsiteX4" fmla="*/ 0 w 97861"/>
                            <a:gd name="connsiteY4" fmla="*/ 35751 h 897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61" h="89750">
                              <a:moveTo>
                                <a:pt x="0" y="35751"/>
                              </a:moveTo>
                              <a:lnTo>
                                <a:pt x="73743" y="0"/>
                              </a:lnTo>
                              <a:lnTo>
                                <a:pt x="97861" y="56561"/>
                              </a:lnTo>
                              <a:lnTo>
                                <a:pt x="29454" y="89751"/>
                              </a:lnTo>
                              <a:lnTo>
                                <a:pt x="0" y="3575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814" name="Freeform: Shape 3813">
                          <a:extLst>
                            <a:ext uri="{FF2B5EF4-FFF2-40B4-BE49-F238E27FC236}">
                              <a16:creationId xmlns:a16="http://schemas.microsoft.com/office/drawing/2014/main" id="{BFCEF256-2813-02AE-319E-56334C7281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0682" y="5840147"/>
                          <a:ext cx="89643" cy="86122"/>
                        </a:xfrm>
                        <a:custGeom>
                          <a:avLst/>
                          <a:gdLst>
                            <a:gd name="connsiteX0" fmla="*/ 0 w 89643"/>
                            <a:gd name="connsiteY0" fmla="*/ 31482 h 86122"/>
                            <a:gd name="connsiteX1" fmla="*/ 65419 w 89643"/>
                            <a:gd name="connsiteY1" fmla="*/ 0 h 86122"/>
                            <a:gd name="connsiteX2" fmla="*/ 89644 w 89643"/>
                            <a:gd name="connsiteY2" fmla="*/ 56454 h 86122"/>
                            <a:gd name="connsiteX3" fmla="*/ 28174 w 89643"/>
                            <a:gd name="connsiteY3" fmla="*/ 86122 h 86122"/>
                            <a:gd name="connsiteX4" fmla="*/ 0 w 89643"/>
                            <a:gd name="connsiteY4" fmla="*/ 31482 h 86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643" h="86122">
                              <a:moveTo>
                                <a:pt x="0" y="31482"/>
                              </a:moveTo>
                              <a:lnTo>
                                <a:pt x="65419" y="0"/>
                              </a:lnTo>
                              <a:lnTo>
                                <a:pt x="89644" y="56454"/>
                              </a:lnTo>
                              <a:lnTo>
                                <a:pt x="28174" y="86122"/>
                              </a:lnTo>
                              <a:lnTo>
                                <a:pt x="0" y="3148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815" name="Freeform: Shape 3814">
                          <a:extLst>
                            <a:ext uri="{FF2B5EF4-FFF2-40B4-BE49-F238E27FC236}">
                              <a16:creationId xmlns:a16="http://schemas.microsoft.com/office/drawing/2014/main" id="{502E377D-0FB9-0C37-64A6-D69217C4192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9143" y="6267663"/>
                          <a:ext cx="73529" cy="79079"/>
                        </a:xfrm>
                        <a:custGeom>
                          <a:avLst/>
                          <a:gdLst>
                            <a:gd name="connsiteX0" fmla="*/ 35858 w 73529"/>
                            <a:gd name="connsiteY0" fmla="*/ 79079 h 79079"/>
                            <a:gd name="connsiteX1" fmla="*/ 0 w 73529"/>
                            <a:gd name="connsiteY1" fmla="*/ 28388 h 79079"/>
                            <a:gd name="connsiteX2" fmla="*/ 33723 w 73529"/>
                            <a:gd name="connsiteY2" fmla="*/ 0 h 79079"/>
                            <a:gd name="connsiteX3" fmla="*/ 73529 w 73529"/>
                            <a:gd name="connsiteY3" fmla="*/ 46636 h 79079"/>
                            <a:gd name="connsiteX4" fmla="*/ 40233 w 73529"/>
                            <a:gd name="connsiteY4" fmla="*/ 74810 h 79079"/>
                            <a:gd name="connsiteX5" fmla="*/ 35858 w 73529"/>
                            <a:gd name="connsiteY5" fmla="*/ 79079 h 790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3529" h="79079">
                              <a:moveTo>
                                <a:pt x="35858" y="79079"/>
                              </a:moveTo>
                              <a:cubicBezTo>
                                <a:pt x="26253" y="63391"/>
                                <a:pt x="13980" y="46103"/>
                                <a:pt x="0" y="28388"/>
                              </a:cubicBezTo>
                              <a:cubicBezTo>
                                <a:pt x="3842" y="25079"/>
                                <a:pt x="-6723" y="36604"/>
                                <a:pt x="33723" y="0"/>
                              </a:cubicBezTo>
                              <a:lnTo>
                                <a:pt x="73529" y="46636"/>
                              </a:lnTo>
                              <a:cubicBezTo>
                                <a:pt x="31802" y="84522"/>
                                <a:pt x="49518" y="65846"/>
                                <a:pt x="40233" y="74810"/>
                              </a:cubicBezTo>
                              <a:lnTo>
                                <a:pt x="35858" y="7907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816" name="Freeform: Shape 3815">
                          <a:extLst>
                            <a:ext uri="{FF2B5EF4-FFF2-40B4-BE49-F238E27FC236}">
                              <a16:creationId xmlns:a16="http://schemas.microsoft.com/office/drawing/2014/main" id="{F9D09CB3-395E-6277-974A-E9B70D50D0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6922" y="6346742"/>
                          <a:ext cx="93516" cy="94232"/>
                        </a:xfrm>
                        <a:custGeom>
                          <a:avLst/>
                          <a:gdLst>
                            <a:gd name="connsiteX0" fmla="*/ 64809 w 93516"/>
                            <a:gd name="connsiteY0" fmla="*/ 70114 h 94232"/>
                            <a:gd name="connsiteX1" fmla="*/ 41865 w 93516"/>
                            <a:gd name="connsiteY1" fmla="*/ 94232 h 94232"/>
                            <a:gd name="connsiteX2" fmla="*/ 138 w 93516"/>
                            <a:gd name="connsiteY2" fmla="*/ 55921 h 94232"/>
                            <a:gd name="connsiteX3" fmla="*/ 2912 w 93516"/>
                            <a:gd name="connsiteY3" fmla="*/ 45782 h 94232"/>
                            <a:gd name="connsiteX4" fmla="*/ 22335 w 93516"/>
                            <a:gd name="connsiteY4" fmla="*/ 25719 h 94232"/>
                            <a:gd name="connsiteX5" fmla="*/ 53604 w 93516"/>
                            <a:gd name="connsiteY5" fmla="*/ 0 h 94232"/>
                            <a:gd name="connsiteX6" fmla="*/ 93517 w 93516"/>
                            <a:gd name="connsiteY6" fmla="*/ 46529 h 94232"/>
                            <a:gd name="connsiteX7" fmla="*/ 64703 w 93516"/>
                            <a:gd name="connsiteY7" fmla="*/ 70114 h 94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3516" h="94232">
                              <a:moveTo>
                                <a:pt x="64809" y="70114"/>
                              </a:moveTo>
                              <a:cubicBezTo>
                                <a:pt x="59580" y="75237"/>
                                <a:pt x="46027" y="89217"/>
                                <a:pt x="41865" y="94232"/>
                              </a:cubicBezTo>
                              <a:lnTo>
                                <a:pt x="138" y="55921"/>
                              </a:lnTo>
                              <a:cubicBezTo>
                                <a:pt x="-503" y="54107"/>
                                <a:pt x="1205" y="49944"/>
                                <a:pt x="2912" y="45782"/>
                              </a:cubicBezTo>
                              <a:lnTo>
                                <a:pt x="22335" y="25719"/>
                              </a:lnTo>
                              <a:cubicBezTo>
                                <a:pt x="30766" y="17608"/>
                                <a:pt x="13904" y="35644"/>
                                <a:pt x="53604" y="0"/>
                              </a:cubicBezTo>
                              <a:lnTo>
                                <a:pt x="93517" y="46529"/>
                              </a:lnTo>
                              <a:cubicBezTo>
                                <a:pt x="57446" y="78865"/>
                                <a:pt x="73133" y="61897"/>
                                <a:pt x="64703" y="701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817" name="Freeform: Shape 3816">
                          <a:extLst>
                            <a:ext uri="{FF2B5EF4-FFF2-40B4-BE49-F238E27FC236}">
                              <a16:creationId xmlns:a16="http://schemas.microsoft.com/office/drawing/2014/main" id="{6DE775FE-4691-8E9A-A907-9001031D34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0630" y="6188051"/>
                          <a:ext cx="74489" cy="75556"/>
                        </a:xfrm>
                        <a:custGeom>
                          <a:avLst/>
                          <a:gdLst>
                            <a:gd name="connsiteX0" fmla="*/ 7150 w 74489"/>
                            <a:gd name="connsiteY0" fmla="*/ 38205 h 75556"/>
                            <a:gd name="connsiteX1" fmla="*/ 0 w 74489"/>
                            <a:gd name="connsiteY1" fmla="*/ 30841 h 75556"/>
                            <a:gd name="connsiteX2" fmla="*/ 35004 w 74489"/>
                            <a:gd name="connsiteY2" fmla="*/ 0 h 75556"/>
                            <a:gd name="connsiteX3" fmla="*/ 74490 w 74489"/>
                            <a:gd name="connsiteY3" fmla="*/ 46743 h 75556"/>
                            <a:gd name="connsiteX4" fmla="*/ 41834 w 74489"/>
                            <a:gd name="connsiteY4" fmla="*/ 75556 h 75556"/>
                            <a:gd name="connsiteX5" fmla="*/ 7150 w 74489"/>
                            <a:gd name="connsiteY5" fmla="*/ 38099 h 755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4489" h="75556">
                              <a:moveTo>
                                <a:pt x="7150" y="38205"/>
                              </a:moveTo>
                              <a:lnTo>
                                <a:pt x="0" y="30841"/>
                              </a:lnTo>
                              <a:cubicBezTo>
                                <a:pt x="2988" y="28601"/>
                                <a:pt x="10992" y="21770"/>
                                <a:pt x="35004" y="0"/>
                              </a:cubicBezTo>
                              <a:lnTo>
                                <a:pt x="74490" y="46743"/>
                              </a:lnTo>
                              <a:cubicBezTo>
                                <a:pt x="51652" y="67553"/>
                                <a:pt x="44395" y="73636"/>
                                <a:pt x="41834" y="75556"/>
                              </a:cubicBezTo>
                              <a:cubicBezTo>
                                <a:pt x="30735" y="62857"/>
                                <a:pt x="19209" y="50264"/>
                                <a:pt x="7150" y="380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3818" name="Freeform: Shape 3817">
                          <a:extLst>
                            <a:ext uri="{FF2B5EF4-FFF2-40B4-BE49-F238E27FC236}">
                              <a16:creationId xmlns:a16="http://schemas.microsoft.com/office/drawing/2014/main" id="{BAA4F06D-30E3-83B8-9FB2-9C40470ABB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39555" y="6108652"/>
                          <a:ext cx="78651" cy="79505"/>
                        </a:xfrm>
                        <a:custGeom>
                          <a:avLst/>
                          <a:gdLst>
                            <a:gd name="connsiteX0" fmla="*/ 0 w 78651"/>
                            <a:gd name="connsiteY0" fmla="*/ 34470 h 79505"/>
                            <a:gd name="connsiteX1" fmla="*/ 40233 w 78651"/>
                            <a:gd name="connsiteY1" fmla="*/ 0 h 79505"/>
                            <a:gd name="connsiteX2" fmla="*/ 78652 w 78651"/>
                            <a:gd name="connsiteY2" fmla="*/ 46850 h 79505"/>
                            <a:gd name="connsiteX3" fmla="*/ 41620 w 78651"/>
                            <a:gd name="connsiteY3" fmla="*/ 79505 h 79505"/>
                            <a:gd name="connsiteX4" fmla="*/ 0 w 78651"/>
                            <a:gd name="connsiteY4" fmla="*/ 34470 h 79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651" h="79505">
                              <a:moveTo>
                                <a:pt x="0" y="34470"/>
                              </a:moveTo>
                              <a:cubicBezTo>
                                <a:pt x="2988" y="32229"/>
                                <a:pt x="11846" y="24972"/>
                                <a:pt x="40233" y="0"/>
                              </a:cubicBezTo>
                              <a:lnTo>
                                <a:pt x="78652" y="46850"/>
                              </a:lnTo>
                              <a:cubicBezTo>
                                <a:pt x="52826" y="70221"/>
                                <a:pt x="44502" y="77265"/>
                                <a:pt x="41620" y="79505"/>
                              </a:cubicBezTo>
                              <a:lnTo>
                                <a:pt x="0" y="3447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3819" name="Freeform: Shape 3818">
                    <a:extLst>
                      <a:ext uri="{FF2B5EF4-FFF2-40B4-BE49-F238E27FC236}">
                        <a16:creationId xmlns:a16="http://schemas.microsoft.com/office/drawing/2014/main" id="{06DF3F7D-F44A-731A-9901-81AE629445FD}"/>
                      </a:ext>
                    </a:extLst>
                  </p:cNvPr>
                  <p:cNvSpPr/>
                  <p:nvPr/>
                </p:nvSpPr>
                <p:spPr>
                  <a:xfrm>
                    <a:off x="6621917" y="6350691"/>
                    <a:ext cx="202950" cy="286856"/>
                  </a:xfrm>
                  <a:custGeom>
                    <a:avLst/>
                    <a:gdLst>
                      <a:gd name="connsiteX0" fmla="*/ 3009 w 202950"/>
                      <a:gd name="connsiteY0" fmla="*/ 82600 h 286856"/>
                      <a:gd name="connsiteX1" fmla="*/ 82621 w 202950"/>
                      <a:gd name="connsiteY1" fmla="*/ 134893 h 286856"/>
                      <a:gd name="connsiteX2" fmla="*/ 58289 w 202950"/>
                      <a:gd name="connsiteY2" fmla="*/ 236809 h 286856"/>
                      <a:gd name="connsiteX3" fmla="*/ 2155 w 202950"/>
                      <a:gd name="connsiteY3" fmla="*/ 228912 h 286856"/>
                      <a:gd name="connsiteX4" fmla="*/ 131818 w 202950"/>
                      <a:gd name="connsiteY4" fmla="*/ 223042 h 286856"/>
                      <a:gd name="connsiteX5" fmla="*/ 197984 w 202950"/>
                      <a:gd name="connsiteY5" fmla="*/ 139482 h 286856"/>
                      <a:gd name="connsiteX6" fmla="*/ 155617 w 202950"/>
                      <a:gd name="connsiteY6" fmla="*/ 72889 h 286856"/>
                      <a:gd name="connsiteX7" fmla="*/ 68427 w 202950"/>
                      <a:gd name="connsiteY7" fmla="*/ 0 h 286856"/>
                      <a:gd name="connsiteX8" fmla="*/ 2902 w 202950"/>
                      <a:gd name="connsiteY8" fmla="*/ 82707 h 286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2950" h="286856">
                        <a:moveTo>
                          <a:pt x="3009" y="82600"/>
                        </a:moveTo>
                        <a:cubicBezTo>
                          <a:pt x="3009" y="82600"/>
                          <a:pt x="58396" y="114616"/>
                          <a:pt x="82621" y="134893"/>
                        </a:cubicBezTo>
                        <a:cubicBezTo>
                          <a:pt x="106206" y="154422"/>
                          <a:pt x="78566" y="208742"/>
                          <a:pt x="58289" y="236809"/>
                        </a:cubicBezTo>
                        <a:cubicBezTo>
                          <a:pt x="23285" y="285046"/>
                          <a:pt x="2155" y="228912"/>
                          <a:pt x="2155" y="228912"/>
                        </a:cubicBezTo>
                        <a:cubicBezTo>
                          <a:pt x="-10865" y="260928"/>
                          <a:pt x="35451" y="344595"/>
                          <a:pt x="131818" y="223042"/>
                        </a:cubicBezTo>
                        <a:cubicBezTo>
                          <a:pt x="131818" y="223042"/>
                          <a:pt x="188700" y="151220"/>
                          <a:pt x="197984" y="139482"/>
                        </a:cubicBezTo>
                        <a:cubicBezTo>
                          <a:pt x="207162" y="127956"/>
                          <a:pt x="208869" y="93806"/>
                          <a:pt x="155617" y="72889"/>
                        </a:cubicBezTo>
                        <a:cubicBezTo>
                          <a:pt x="112716" y="55921"/>
                          <a:pt x="68427" y="0"/>
                          <a:pt x="68427" y="0"/>
                        </a:cubicBezTo>
                        <a:lnTo>
                          <a:pt x="2902" y="82707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820" name="Graphic 14">
                  <a:extLst>
                    <a:ext uri="{FF2B5EF4-FFF2-40B4-BE49-F238E27FC236}">
                      <a16:creationId xmlns:a16="http://schemas.microsoft.com/office/drawing/2014/main" id="{A1CD4EB1-F904-1267-3F4E-BB3A2E6C9FD9}"/>
                    </a:ext>
                  </a:extLst>
                </p:cNvPr>
                <p:cNvGrpSpPr/>
                <p:nvPr/>
              </p:nvGrpSpPr>
              <p:grpSpPr>
                <a:xfrm>
                  <a:off x="6606376" y="6546145"/>
                  <a:ext cx="49315" cy="46696"/>
                  <a:chOff x="6606376" y="6546145"/>
                  <a:chExt cx="49315" cy="46696"/>
                </a:xfrm>
              </p:grpSpPr>
              <p:sp>
                <p:nvSpPr>
                  <p:cNvPr id="3821" name="Freeform: Shape 3820">
                    <a:extLst>
                      <a:ext uri="{FF2B5EF4-FFF2-40B4-BE49-F238E27FC236}">
                        <a16:creationId xmlns:a16="http://schemas.microsoft.com/office/drawing/2014/main" id="{B2EE5681-158D-9772-6049-6343E6130D10}"/>
                      </a:ext>
                    </a:extLst>
                  </p:cNvPr>
                  <p:cNvSpPr/>
                  <p:nvPr/>
                </p:nvSpPr>
                <p:spPr>
                  <a:xfrm>
                    <a:off x="6606376" y="6546145"/>
                    <a:ext cx="49315" cy="46696"/>
                  </a:xfrm>
                  <a:custGeom>
                    <a:avLst/>
                    <a:gdLst>
                      <a:gd name="connsiteX0" fmla="*/ 407 w 49315"/>
                      <a:gd name="connsiteY0" fmla="*/ 20651 h 46696"/>
                      <a:gd name="connsiteX1" fmla="*/ 13640 w 49315"/>
                      <a:gd name="connsiteY1" fmla="*/ 41141 h 46696"/>
                      <a:gd name="connsiteX2" fmla="*/ 30929 w 49315"/>
                      <a:gd name="connsiteY2" fmla="*/ 46691 h 46696"/>
                      <a:gd name="connsiteX3" fmla="*/ 49071 w 49315"/>
                      <a:gd name="connsiteY3" fmla="*/ 18624 h 46696"/>
                      <a:gd name="connsiteX4" fmla="*/ 25593 w 49315"/>
                      <a:gd name="connsiteY4" fmla="*/ 1442 h 46696"/>
                      <a:gd name="connsiteX5" fmla="*/ 14601 w 49315"/>
                      <a:gd name="connsiteY5" fmla="*/ 7311 h 46696"/>
                      <a:gd name="connsiteX6" fmla="*/ 407 w 49315"/>
                      <a:gd name="connsiteY6" fmla="*/ 20651 h 46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315" h="46696">
                        <a:moveTo>
                          <a:pt x="407" y="20651"/>
                        </a:moveTo>
                        <a:cubicBezTo>
                          <a:pt x="-1300" y="29402"/>
                          <a:pt x="2222" y="41462"/>
                          <a:pt x="13640" y="41141"/>
                        </a:cubicBezTo>
                        <a:cubicBezTo>
                          <a:pt x="17909" y="41034"/>
                          <a:pt x="21217" y="46477"/>
                          <a:pt x="30929" y="46691"/>
                        </a:cubicBezTo>
                        <a:cubicBezTo>
                          <a:pt x="46937" y="47117"/>
                          <a:pt x="50352" y="25133"/>
                          <a:pt x="49071" y="18624"/>
                        </a:cubicBezTo>
                        <a:cubicBezTo>
                          <a:pt x="46083" y="3790"/>
                          <a:pt x="36585" y="-3254"/>
                          <a:pt x="25593" y="1442"/>
                        </a:cubicBezTo>
                        <a:cubicBezTo>
                          <a:pt x="21858" y="3149"/>
                          <a:pt x="19937" y="8272"/>
                          <a:pt x="14601" y="7311"/>
                        </a:cubicBezTo>
                        <a:cubicBezTo>
                          <a:pt x="4463" y="5817"/>
                          <a:pt x="1368" y="15209"/>
                          <a:pt x="407" y="20651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2" name="Freeform: Shape 3821">
                    <a:extLst>
                      <a:ext uri="{FF2B5EF4-FFF2-40B4-BE49-F238E27FC236}">
                        <a16:creationId xmlns:a16="http://schemas.microsoft.com/office/drawing/2014/main" id="{DC036ACF-348A-E120-6048-C149744061CA}"/>
                      </a:ext>
                    </a:extLst>
                  </p:cNvPr>
                  <p:cNvSpPr/>
                  <p:nvPr/>
                </p:nvSpPr>
                <p:spPr>
                  <a:xfrm>
                    <a:off x="6609238" y="6546200"/>
                    <a:ext cx="46240" cy="46535"/>
                  </a:xfrm>
                  <a:custGeom>
                    <a:avLst/>
                    <a:gdLst>
                      <a:gd name="connsiteX0" fmla="*/ 32122 w 46240"/>
                      <a:gd name="connsiteY0" fmla="*/ 960 h 46535"/>
                      <a:gd name="connsiteX1" fmla="*/ 38099 w 46240"/>
                      <a:gd name="connsiteY1" fmla="*/ 20597 h 46535"/>
                      <a:gd name="connsiteX2" fmla="*/ 26146 w 46240"/>
                      <a:gd name="connsiteY2" fmla="*/ 37778 h 46535"/>
                      <a:gd name="connsiteX3" fmla="*/ 18036 w 46240"/>
                      <a:gd name="connsiteY3" fmla="*/ 35964 h 46535"/>
                      <a:gd name="connsiteX4" fmla="*/ 9605 w 46240"/>
                      <a:gd name="connsiteY4" fmla="*/ 37992 h 46535"/>
                      <a:gd name="connsiteX5" fmla="*/ 0 w 46240"/>
                      <a:gd name="connsiteY5" fmla="*/ 35644 h 46535"/>
                      <a:gd name="connsiteX6" fmla="*/ 10565 w 46240"/>
                      <a:gd name="connsiteY6" fmla="*/ 40980 h 46535"/>
                      <a:gd name="connsiteX7" fmla="*/ 27854 w 46240"/>
                      <a:gd name="connsiteY7" fmla="*/ 46529 h 46535"/>
                      <a:gd name="connsiteX8" fmla="*/ 45996 w 46240"/>
                      <a:gd name="connsiteY8" fmla="*/ 18462 h 46535"/>
                      <a:gd name="connsiteX9" fmla="*/ 30948 w 46240"/>
                      <a:gd name="connsiteY9" fmla="*/ 0 h 46535"/>
                      <a:gd name="connsiteX10" fmla="*/ 32016 w 46240"/>
                      <a:gd name="connsiteY10" fmla="*/ 853 h 46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240" h="46535">
                        <a:moveTo>
                          <a:pt x="32122" y="960"/>
                        </a:moveTo>
                        <a:cubicBezTo>
                          <a:pt x="38312" y="6083"/>
                          <a:pt x="39806" y="13126"/>
                          <a:pt x="38099" y="20597"/>
                        </a:cubicBezTo>
                        <a:cubicBezTo>
                          <a:pt x="36818" y="26252"/>
                          <a:pt x="34150" y="38845"/>
                          <a:pt x="26146" y="37778"/>
                        </a:cubicBezTo>
                        <a:cubicBezTo>
                          <a:pt x="23371" y="37352"/>
                          <a:pt x="21024" y="35644"/>
                          <a:pt x="18036" y="35964"/>
                        </a:cubicBezTo>
                        <a:cubicBezTo>
                          <a:pt x="15154" y="36284"/>
                          <a:pt x="12593" y="37458"/>
                          <a:pt x="9605" y="37992"/>
                        </a:cubicBezTo>
                        <a:cubicBezTo>
                          <a:pt x="5976" y="38739"/>
                          <a:pt x="2775" y="37671"/>
                          <a:pt x="0" y="35644"/>
                        </a:cubicBezTo>
                        <a:cubicBezTo>
                          <a:pt x="2241" y="38845"/>
                          <a:pt x="5656" y="41087"/>
                          <a:pt x="10565" y="40980"/>
                        </a:cubicBezTo>
                        <a:cubicBezTo>
                          <a:pt x="14834" y="40873"/>
                          <a:pt x="18142" y="46316"/>
                          <a:pt x="27854" y="46529"/>
                        </a:cubicBezTo>
                        <a:cubicBezTo>
                          <a:pt x="43861" y="46956"/>
                          <a:pt x="47276" y="24972"/>
                          <a:pt x="45996" y="18462"/>
                        </a:cubicBezTo>
                        <a:cubicBezTo>
                          <a:pt x="43755" y="7577"/>
                          <a:pt x="38099" y="960"/>
                          <a:pt x="30948" y="0"/>
                        </a:cubicBezTo>
                        <a:cubicBezTo>
                          <a:pt x="31269" y="320"/>
                          <a:pt x="31696" y="533"/>
                          <a:pt x="32016" y="853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823" name="Graphic 14">
                <a:extLst>
                  <a:ext uri="{FF2B5EF4-FFF2-40B4-BE49-F238E27FC236}">
                    <a16:creationId xmlns:a16="http://schemas.microsoft.com/office/drawing/2014/main" id="{9C81E17D-00CA-F18F-FEE0-C0BD93313A99}"/>
                  </a:ext>
                </a:extLst>
              </p:cNvPr>
              <p:cNvGrpSpPr/>
              <p:nvPr/>
            </p:nvGrpSpPr>
            <p:grpSpPr>
              <a:xfrm>
                <a:off x="5610349" y="4708161"/>
                <a:ext cx="1032184" cy="1340941"/>
                <a:chOff x="5610349" y="4708161"/>
                <a:chExt cx="1032184" cy="1340941"/>
              </a:xfrm>
            </p:grpSpPr>
            <p:grpSp>
              <p:nvGrpSpPr>
                <p:cNvPr id="3824" name="Graphic 14">
                  <a:extLst>
                    <a:ext uri="{FF2B5EF4-FFF2-40B4-BE49-F238E27FC236}">
                      <a16:creationId xmlns:a16="http://schemas.microsoft.com/office/drawing/2014/main" id="{4DC9C966-BA56-811A-6A6E-E25A001A2617}"/>
                    </a:ext>
                  </a:extLst>
                </p:cNvPr>
                <p:cNvGrpSpPr/>
                <p:nvPr/>
              </p:nvGrpSpPr>
              <p:grpSpPr>
                <a:xfrm>
                  <a:off x="5610349" y="4708161"/>
                  <a:ext cx="1032184" cy="1340941"/>
                  <a:chOff x="5610349" y="4708161"/>
                  <a:chExt cx="1032184" cy="1340941"/>
                </a:xfrm>
              </p:grpSpPr>
              <p:sp>
                <p:nvSpPr>
                  <p:cNvPr id="3825" name="Freeform: Shape 3824">
                    <a:extLst>
                      <a:ext uri="{FF2B5EF4-FFF2-40B4-BE49-F238E27FC236}">
                        <a16:creationId xmlns:a16="http://schemas.microsoft.com/office/drawing/2014/main" id="{95E9876A-C835-9798-2E0E-F14E64623B96}"/>
                      </a:ext>
                    </a:extLst>
                  </p:cNvPr>
                  <p:cNvSpPr/>
                  <p:nvPr/>
                </p:nvSpPr>
                <p:spPr>
                  <a:xfrm>
                    <a:off x="5610349" y="5524473"/>
                    <a:ext cx="1032184" cy="524629"/>
                  </a:xfrm>
                  <a:custGeom>
                    <a:avLst/>
                    <a:gdLst>
                      <a:gd name="connsiteX0" fmla="*/ 941687 w 1032184"/>
                      <a:gd name="connsiteY0" fmla="*/ 34043 h 524629"/>
                      <a:gd name="connsiteX1" fmla="*/ 127316 w 1032184"/>
                      <a:gd name="connsiteY1" fmla="*/ 0 h 524629"/>
                      <a:gd name="connsiteX2" fmla="*/ 0 w 1032184"/>
                      <a:gd name="connsiteY2" fmla="*/ 444377 h 524629"/>
                      <a:gd name="connsiteX3" fmla="*/ 67126 w 1032184"/>
                      <a:gd name="connsiteY3" fmla="*/ 429437 h 524629"/>
                      <a:gd name="connsiteX4" fmla="*/ 90604 w 1032184"/>
                      <a:gd name="connsiteY4" fmla="*/ 490800 h 524629"/>
                      <a:gd name="connsiteX5" fmla="*/ 146098 w 1032184"/>
                      <a:gd name="connsiteY5" fmla="*/ 459425 h 524629"/>
                      <a:gd name="connsiteX6" fmla="*/ 147272 w 1032184"/>
                      <a:gd name="connsiteY6" fmla="*/ 457717 h 524629"/>
                      <a:gd name="connsiteX7" fmla="*/ 176726 w 1032184"/>
                      <a:gd name="connsiteY7" fmla="*/ 506915 h 524629"/>
                      <a:gd name="connsiteX8" fmla="*/ 227951 w 1032184"/>
                      <a:gd name="connsiteY8" fmla="*/ 468816 h 524629"/>
                      <a:gd name="connsiteX9" fmla="*/ 229125 w 1032184"/>
                      <a:gd name="connsiteY9" fmla="*/ 466255 h 524629"/>
                      <a:gd name="connsiteX10" fmla="*/ 258366 w 1032184"/>
                      <a:gd name="connsiteY10" fmla="*/ 514492 h 524629"/>
                      <a:gd name="connsiteX11" fmla="*/ 309485 w 1032184"/>
                      <a:gd name="connsiteY11" fmla="*/ 476286 h 524629"/>
                      <a:gd name="connsiteX12" fmla="*/ 312259 w 1032184"/>
                      <a:gd name="connsiteY12" fmla="*/ 470630 h 524629"/>
                      <a:gd name="connsiteX13" fmla="*/ 347263 w 1032184"/>
                      <a:gd name="connsiteY13" fmla="*/ 521749 h 524629"/>
                      <a:gd name="connsiteX14" fmla="*/ 394967 w 1032184"/>
                      <a:gd name="connsiteY14" fmla="*/ 479595 h 524629"/>
                      <a:gd name="connsiteX15" fmla="*/ 397101 w 1032184"/>
                      <a:gd name="connsiteY15" fmla="*/ 474152 h 524629"/>
                      <a:gd name="connsiteX16" fmla="*/ 431891 w 1032184"/>
                      <a:gd name="connsiteY16" fmla="*/ 524630 h 524629"/>
                      <a:gd name="connsiteX17" fmla="*/ 475753 w 1032184"/>
                      <a:gd name="connsiteY17" fmla="*/ 488879 h 524629"/>
                      <a:gd name="connsiteX18" fmla="*/ 519507 w 1032184"/>
                      <a:gd name="connsiteY18" fmla="*/ 524630 h 524629"/>
                      <a:gd name="connsiteX19" fmla="*/ 552163 w 1032184"/>
                      <a:gd name="connsiteY19" fmla="*/ 480768 h 524629"/>
                      <a:gd name="connsiteX20" fmla="*/ 552910 w 1032184"/>
                      <a:gd name="connsiteY20" fmla="*/ 482583 h 524629"/>
                      <a:gd name="connsiteX21" fmla="*/ 600507 w 1032184"/>
                      <a:gd name="connsiteY21" fmla="*/ 524630 h 524629"/>
                      <a:gd name="connsiteX22" fmla="*/ 634977 w 1032184"/>
                      <a:gd name="connsiteY22" fmla="*/ 475432 h 524629"/>
                      <a:gd name="connsiteX23" fmla="*/ 635724 w 1032184"/>
                      <a:gd name="connsiteY23" fmla="*/ 475432 h 524629"/>
                      <a:gd name="connsiteX24" fmla="*/ 637325 w 1032184"/>
                      <a:gd name="connsiteY24" fmla="*/ 479701 h 524629"/>
                      <a:gd name="connsiteX25" fmla="*/ 685028 w 1032184"/>
                      <a:gd name="connsiteY25" fmla="*/ 521855 h 524629"/>
                      <a:gd name="connsiteX26" fmla="*/ 719712 w 1032184"/>
                      <a:gd name="connsiteY26" fmla="*/ 471377 h 524629"/>
                      <a:gd name="connsiteX27" fmla="*/ 720246 w 1032184"/>
                      <a:gd name="connsiteY27" fmla="*/ 471377 h 524629"/>
                      <a:gd name="connsiteX28" fmla="*/ 722807 w 1032184"/>
                      <a:gd name="connsiteY28" fmla="*/ 476393 h 524629"/>
                      <a:gd name="connsiteX29" fmla="*/ 773819 w 1032184"/>
                      <a:gd name="connsiteY29" fmla="*/ 514598 h 524629"/>
                      <a:gd name="connsiteX30" fmla="*/ 803059 w 1032184"/>
                      <a:gd name="connsiteY30" fmla="*/ 466362 h 524629"/>
                      <a:gd name="connsiteX31" fmla="*/ 804340 w 1032184"/>
                      <a:gd name="connsiteY31" fmla="*/ 468923 h 524629"/>
                      <a:gd name="connsiteX32" fmla="*/ 855352 w 1032184"/>
                      <a:gd name="connsiteY32" fmla="*/ 507021 h 524629"/>
                      <a:gd name="connsiteX33" fmla="*/ 884913 w 1032184"/>
                      <a:gd name="connsiteY33" fmla="*/ 457824 h 524629"/>
                      <a:gd name="connsiteX34" fmla="*/ 885980 w 1032184"/>
                      <a:gd name="connsiteY34" fmla="*/ 459531 h 524629"/>
                      <a:gd name="connsiteX35" fmla="*/ 941687 w 1032184"/>
                      <a:gd name="connsiteY35" fmla="*/ 490907 h 524629"/>
                      <a:gd name="connsiteX36" fmla="*/ 965059 w 1032184"/>
                      <a:gd name="connsiteY36" fmla="*/ 429543 h 524629"/>
                      <a:gd name="connsiteX37" fmla="*/ 1032185 w 1032184"/>
                      <a:gd name="connsiteY37" fmla="*/ 444484 h 524629"/>
                      <a:gd name="connsiteX38" fmla="*/ 941580 w 1032184"/>
                      <a:gd name="connsiteY38" fmla="*/ 34150 h 524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1032184" h="524629">
                        <a:moveTo>
                          <a:pt x="941687" y="34043"/>
                        </a:moveTo>
                        <a:lnTo>
                          <a:pt x="127316" y="0"/>
                        </a:lnTo>
                        <a:lnTo>
                          <a:pt x="0" y="444377"/>
                        </a:lnTo>
                        <a:cubicBezTo>
                          <a:pt x="0" y="444377"/>
                          <a:pt x="33937" y="459425"/>
                          <a:pt x="67126" y="429437"/>
                        </a:cubicBezTo>
                        <a:cubicBezTo>
                          <a:pt x="67126" y="429437"/>
                          <a:pt x="66913" y="470417"/>
                          <a:pt x="90604" y="490800"/>
                        </a:cubicBezTo>
                        <a:cubicBezTo>
                          <a:pt x="90604" y="490800"/>
                          <a:pt x="126675" y="483970"/>
                          <a:pt x="146098" y="459425"/>
                        </a:cubicBezTo>
                        <a:cubicBezTo>
                          <a:pt x="146525" y="458891"/>
                          <a:pt x="146952" y="458251"/>
                          <a:pt x="147272" y="457717"/>
                        </a:cubicBezTo>
                        <a:cubicBezTo>
                          <a:pt x="150367" y="470630"/>
                          <a:pt x="158157" y="494642"/>
                          <a:pt x="176726" y="506915"/>
                        </a:cubicBezTo>
                        <a:cubicBezTo>
                          <a:pt x="176726" y="506915"/>
                          <a:pt x="211730" y="495602"/>
                          <a:pt x="227951" y="468816"/>
                        </a:cubicBezTo>
                        <a:cubicBezTo>
                          <a:pt x="228485" y="467962"/>
                          <a:pt x="228699" y="467002"/>
                          <a:pt x="229125" y="466255"/>
                        </a:cubicBezTo>
                        <a:cubicBezTo>
                          <a:pt x="232327" y="479274"/>
                          <a:pt x="240224" y="502432"/>
                          <a:pt x="258366" y="514492"/>
                        </a:cubicBezTo>
                        <a:cubicBezTo>
                          <a:pt x="258366" y="514492"/>
                          <a:pt x="293370" y="503179"/>
                          <a:pt x="309485" y="476286"/>
                        </a:cubicBezTo>
                        <a:cubicBezTo>
                          <a:pt x="310659" y="474472"/>
                          <a:pt x="311512" y="472551"/>
                          <a:pt x="312259" y="470630"/>
                        </a:cubicBezTo>
                        <a:cubicBezTo>
                          <a:pt x="315141" y="480875"/>
                          <a:pt x="324852" y="509476"/>
                          <a:pt x="347263" y="521749"/>
                        </a:cubicBezTo>
                        <a:cubicBezTo>
                          <a:pt x="347263" y="521749"/>
                          <a:pt x="381200" y="507662"/>
                          <a:pt x="394967" y="479595"/>
                        </a:cubicBezTo>
                        <a:cubicBezTo>
                          <a:pt x="395820" y="477780"/>
                          <a:pt x="396567" y="475966"/>
                          <a:pt x="397101" y="474152"/>
                        </a:cubicBezTo>
                        <a:cubicBezTo>
                          <a:pt x="400196" y="485037"/>
                          <a:pt x="410014" y="512571"/>
                          <a:pt x="431891" y="524630"/>
                        </a:cubicBezTo>
                        <a:cubicBezTo>
                          <a:pt x="431891" y="524630"/>
                          <a:pt x="460385" y="512571"/>
                          <a:pt x="475753" y="488879"/>
                        </a:cubicBezTo>
                        <a:cubicBezTo>
                          <a:pt x="491120" y="512571"/>
                          <a:pt x="519507" y="524630"/>
                          <a:pt x="519507" y="524630"/>
                        </a:cubicBezTo>
                        <a:cubicBezTo>
                          <a:pt x="537756" y="514598"/>
                          <a:pt x="547574" y="493682"/>
                          <a:pt x="552163" y="480768"/>
                        </a:cubicBezTo>
                        <a:cubicBezTo>
                          <a:pt x="552377" y="481302"/>
                          <a:pt x="552590" y="481942"/>
                          <a:pt x="552910" y="482583"/>
                        </a:cubicBezTo>
                        <a:cubicBezTo>
                          <a:pt x="566677" y="510650"/>
                          <a:pt x="600507" y="524630"/>
                          <a:pt x="600507" y="524630"/>
                        </a:cubicBezTo>
                        <a:cubicBezTo>
                          <a:pt x="621531" y="513104"/>
                          <a:pt x="631455" y="487172"/>
                          <a:pt x="634977" y="475432"/>
                        </a:cubicBezTo>
                        <a:lnTo>
                          <a:pt x="635724" y="475432"/>
                        </a:lnTo>
                        <a:cubicBezTo>
                          <a:pt x="636258" y="476820"/>
                          <a:pt x="636685" y="478314"/>
                          <a:pt x="637325" y="479701"/>
                        </a:cubicBezTo>
                        <a:cubicBezTo>
                          <a:pt x="651199" y="507768"/>
                          <a:pt x="685028" y="521855"/>
                          <a:pt x="685028" y="521855"/>
                        </a:cubicBezTo>
                        <a:cubicBezTo>
                          <a:pt x="706906" y="509796"/>
                          <a:pt x="716617" y="482369"/>
                          <a:pt x="719712" y="471377"/>
                        </a:cubicBezTo>
                        <a:lnTo>
                          <a:pt x="720246" y="471377"/>
                        </a:lnTo>
                        <a:cubicBezTo>
                          <a:pt x="720886" y="473191"/>
                          <a:pt x="721740" y="474899"/>
                          <a:pt x="722807" y="476393"/>
                        </a:cubicBezTo>
                        <a:cubicBezTo>
                          <a:pt x="738815" y="503286"/>
                          <a:pt x="773819" y="514598"/>
                          <a:pt x="773819" y="514598"/>
                        </a:cubicBezTo>
                        <a:cubicBezTo>
                          <a:pt x="791961" y="502432"/>
                          <a:pt x="799858" y="479381"/>
                          <a:pt x="803059" y="466362"/>
                        </a:cubicBezTo>
                        <a:cubicBezTo>
                          <a:pt x="803486" y="467215"/>
                          <a:pt x="803807" y="468176"/>
                          <a:pt x="804340" y="468923"/>
                        </a:cubicBezTo>
                        <a:cubicBezTo>
                          <a:pt x="820455" y="495709"/>
                          <a:pt x="855352" y="507021"/>
                          <a:pt x="855352" y="507021"/>
                        </a:cubicBezTo>
                        <a:cubicBezTo>
                          <a:pt x="873921" y="494749"/>
                          <a:pt x="881818" y="470737"/>
                          <a:pt x="884913" y="457824"/>
                        </a:cubicBezTo>
                        <a:cubicBezTo>
                          <a:pt x="885340" y="458358"/>
                          <a:pt x="885660" y="458998"/>
                          <a:pt x="885980" y="459531"/>
                        </a:cubicBezTo>
                        <a:cubicBezTo>
                          <a:pt x="905510" y="484183"/>
                          <a:pt x="941687" y="490907"/>
                          <a:pt x="941687" y="490907"/>
                        </a:cubicBezTo>
                        <a:cubicBezTo>
                          <a:pt x="965379" y="470417"/>
                          <a:pt x="965059" y="429543"/>
                          <a:pt x="965059" y="429543"/>
                        </a:cubicBezTo>
                        <a:cubicBezTo>
                          <a:pt x="998141" y="459531"/>
                          <a:pt x="1032185" y="444484"/>
                          <a:pt x="1032185" y="444484"/>
                        </a:cubicBezTo>
                        <a:lnTo>
                          <a:pt x="941580" y="34150"/>
                        </a:ln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6" name="Freeform: Shape 3825">
                    <a:extLst>
                      <a:ext uri="{FF2B5EF4-FFF2-40B4-BE49-F238E27FC236}">
                        <a16:creationId xmlns:a16="http://schemas.microsoft.com/office/drawing/2014/main" id="{29F70895-A675-3EFF-4185-C207A32E1F5F}"/>
                      </a:ext>
                    </a:extLst>
                  </p:cNvPr>
                  <p:cNvSpPr/>
                  <p:nvPr/>
                </p:nvSpPr>
                <p:spPr>
                  <a:xfrm>
                    <a:off x="5728441" y="5524473"/>
                    <a:ext cx="914093" cy="444377"/>
                  </a:xfrm>
                  <a:custGeom>
                    <a:avLst/>
                    <a:gdLst>
                      <a:gd name="connsiteX0" fmla="*/ 823596 w 914093"/>
                      <a:gd name="connsiteY0" fmla="*/ 34043 h 444377"/>
                      <a:gd name="connsiteX1" fmla="*/ 9224 w 914093"/>
                      <a:gd name="connsiteY1" fmla="*/ 0 h 444377"/>
                      <a:gd name="connsiteX2" fmla="*/ 165141 w 914093"/>
                      <a:gd name="connsiteY2" fmla="*/ 145351 h 444377"/>
                      <a:gd name="connsiteX3" fmla="*/ 567257 w 914093"/>
                      <a:gd name="connsiteY3" fmla="*/ 177580 h 444377"/>
                      <a:gd name="connsiteX4" fmla="*/ 914094 w 914093"/>
                      <a:gd name="connsiteY4" fmla="*/ 444377 h 444377"/>
                      <a:gd name="connsiteX5" fmla="*/ 823489 w 914093"/>
                      <a:gd name="connsiteY5" fmla="*/ 34043 h 444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14093" h="444377">
                        <a:moveTo>
                          <a:pt x="823596" y="34043"/>
                        </a:moveTo>
                        <a:lnTo>
                          <a:pt x="9224" y="0"/>
                        </a:lnTo>
                        <a:cubicBezTo>
                          <a:pt x="9224" y="0"/>
                          <a:pt x="-56941" y="112695"/>
                          <a:pt x="165141" y="145351"/>
                        </a:cubicBezTo>
                        <a:cubicBezTo>
                          <a:pt x="276982" y="161786"/>
                          <a:pt x="471210" y="167655"/>
                          <a:pt x="567257" y="177580"/>
                        </a:cubicBezTo>
                        <a:cubicBezTo>
                          <a:pt x="893604" y="210770"/>
                          <a:pt x="914094" y="444377"/>
                          <a:pt x="914094" y="444377"/>
                        </a:cubicBezTo>
                        <a:lnTo>
                          <a:pt x="823489" y="34043"/>
                        </a:ln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7" name="Freeform: Shape 3826">
                    <a:extLst>
                      <a:ext uri="{FF2B5EF4-FFF2-40B4-BE49-F238E27FC236}">
                        <a16:creationId xmlns:a16="http://schemas.microsoft.com/office/drawing/2014/main" id="{DBB25EF3-40D7-34AE-101D-00E9B23D84D5}"/>
                      </a:ext>
                    </a:extLst>
                  </p:cNvPr>
                  <p:cNvSpPr/>
                  <p:nvPr/>
                </p:nvSpPr>
                <p:spPr>
                  <a:xfrm>
                    <a:off x="5760823" y="4708161"/>
                    <a:ext cx="778626" cy="778213"/>
                  </a:xfrm>
                  <a:custGeom>
                    <a:avLst/>
                    <a:gdLst>
                      <a:gd name="connsiteX0" fmla="*/ 694847 w 778626"/>
                      <a:gd name="connsiteY0" fmla="*/ 20 h 778213"/>
                      <a:gd name="connsiteX1" fmla="*/ 325066 w 778626"/>
                      <a:gd name="connsiteY1" fmla="*/ 82513 h 778213"/>
                      <a:gd name="connsiteX2" fmla="*/ 40553 w 778626"/>
                      <a:gd name="connsiteY2" fmla="*/ 35984 h 778213"/>
                      <a:gd name="connsiteX3" fmla="*/ 0 w 778626"/>
                      <a:gd name="connsiteY3" fmla="*/ 658368 h 778213"/>
                      <a:gd name="connsiteX4" fmla="*/ 28494 w 778626"/>
                      <a:gd name="connsiteY4" fmla="*/ 778213 h 778213"/>
                      <a:gd name="connsiteX5" fmla="*/ 774566 w 778626"/>
                      <a:gd name="connsiteY5" fmla="*/ 694226 h 778213"/>
                      <a:gd name="connsiteX6" fmla="*/ 694847 w 778626"/>
                      <a:gd name="connsiteY6" fmla="*/ 20 h 778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8626" h="778213">
                        <a:moveTo>
                          <a:pt x="694847" y="20"/>
                        </a:moveTo>
                        <a:cubicBezTo>
                          <a:pt x="529752" y="6423"/>
                          <a:pt x="481729" y="66079"/>
                          <a:pt x="325066" y="82513"/>
                        </a:cubicBezTo>
                        <a:cubicBezTo>
                          <a:pt x="168509" y="99055"/>
                          <a:pt x="40553" y="35984"/>
                          <a:pt x="40553" y="35984"/>
                        </a:cubicBezTo>
                        <a:cubicBezTo>
                          <a:pt x="17929" y="12292"/>
                          <a:pt x="0" y="658368"/>
                          <a:pt x="0" y="658368"/>
                        </a:cubicBezTo>
                        <a:lnTo>
                          <a:pt x="28494" y="778213"/>
                        </a:lnTo>
                        <a:cubicBezTo>
                          <a:pt x="28494" y="778213"/>
                          <a:pt x="774566" y="696253"/>
                          <a:pt x="774566" y="694226"/>
                        </a:cubicBezTo>
                        <a:cubicBezTo>
                          <a:pt x="774566" y="692198"/>
                          <a:pt x="805834" y="-4249"/>
                          <a:pt x="694847" y="20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8" name="Freeform: Shape 3827">
                    <a:extLst>
                      <a:ext uri="{FF2B5EF4-FFF2-40B4-BE49-F238E27FC236}">
                        <a16:creationId xmlns:a16="http://schemas.microsoft.com/office/drawing/2014/main" id="{785D110B-235E-9077-5DD3-22AB3126E1E7}"/>
                      </a:ext>
                    </a:extLst>
                  </p:cNvPr>
                  <p:cNvSpPr/>
                  <p:nvPr/>
                </p:nvSpPr>
                <p:spPr>
                  <a:xfrm>
                    <a:off x="5760823" y="4722054"/>
                    <a:ext cx="785347" cy="784063"/>
                  </a:xfrm>
                  <a:custGeom>
                    <a:avLst/>
                    <a:gdLst>
                      <a:gd name="connsiteX0" fmla="*/ 373943 w 785347"/>
                      <a:gd name="connsiteY0" fmla="*/ 656108 h 784063"/>
                      <a:gd name="connsiteX1" fmla="*/ 11312 w 785347"/>
                      <a:gd name="connsiteY1" fmla="*/ 336271 h 784063"/>
                      <a:gd name="connsiteX2" fmla="*/ 0 w 785347"/>
                      <a:gd name="connsiteY2" fmla="*/ 644475 h 784063"/>
                      <a:gd name="connsiteX3" fmla="*/ 43328 w 785347"/>
                      <a:gd name="connsiteY3" fmla="*/ 769763 h 784063"/>
                      <a:gd name="connsiteX4" fmla="*/ 642448 w 785347"/>
                      <a:gd name="connsiteY4" fmla="*/ 784063 h 784063"/>
                      <a:gd name="connsiteX5" fmla="*/ 774459 w 785347"/>
                      <a:gd name="connsiteY5" fmla="*/ 680333 h 784063"/>
                      <a:gd name="connsiteX6" fmla="*/ 720993 w 785347"/>
                      <a:gd name="connsiteY6" fmla="*/ 0 h 784063"/>
                      <a:gd name="connsiteX7" fmla="*/ 373836 w 785347"/>
                      <a:gd name="connsiteY7" fmla="*/ 656108 h 784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85347" h="784063">
                        <a:moveTo>
                          <a:pt x="373943" y="656108"/>
                        </a:moveTo>
                        <a:cubicBezTo>
                          <a:pt x="101383" y="707439"/>
                          <a:pt x="2028" y="580871"/>
                          <a:pt x="11312" y="336271"/>
                        </a:cubicBezTo>
                        <a:cubicBezTo>
                          <a:pt x="7364" y="366900"/>
                          <a:pt x="0" y="644475"/>
                          <a:pt x="0" y="644475"/>
                        </a:cubicBezTo>
                        <a:lnTo>
                          <a:pt x="43328" y="769763"/>
                        </a:lnTo>
                        <a:lnTo>
                          <a:pt x="642448" y="784063"/>
                        </a:lnTo>
                        <a:lnTo>
                          <a:pt x="774459" y="680333"/>
                        </a:lnTo>
                        <a:cubicBezTo>
                          <a:pt x="774459" y="680333"/>
                          <a:pt x="821202" y="143323"/>
                          <a:pt x="720993" y="0"/>
                        </a:cubicBezTo>
                        <a:cubicBezTo>
                          <a:pt x="749913" y="159865"/>
                          <a:pt x="817680" y="572653"/>
                          <a:pt x="373836" y="656108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829" name="Graphic 14">
                  <a:extLst>
                    <a:ext uri="{FF2B5EF4-FFF2-40B4-BE49-F238E27FC236}">
                      <a16:creationId xmlns:a16="http://schemas.microsoft.com/office/drawing/2014/main" id="{252F691B-0453-69FB-4589-93B9C659A775}"/>
                    </a:ext>
                  </a:extLst>
                </p:cNvPr>
                <p:cNvGrpSpPr/>
                <p:nvPr/>
              </p:nvGrpSpPr>
              <p:grpSpPr>
                <a:xfrm>
                  <a:off x="5737558" y="5366529"/>
                  <a:ext cx="813624" cy="267350"/>
                  <a:chOff x="5737558" y="5366529"/>
                  <a:chExt cx="813624" cy="267350"/>
                </a:xfrm>
              </p:grpSpPr>
              <p:grpSp>
                <p:nvGrpSpPr>
                  <p:cNvPr id="3830" name="Graphic 14">
                    <a:extLst>
                      <a:ext uri="{FF2B5EF4-FFF2-40B4-BE49-F238E27FC236}">
                        <a16:creationId xmlns:a16="http://schemas.microsoft.com/office/drawing/2014/main" id="{B5B11977-B651-6656-DE22-398D0063EB52}"/>
                      </a:ext>
                    </a:extLst>
                  </p:cNvPr>
                  <p:cNvGrpSpPr/>
                  <p:nvPr/>
                </p:nvGrpSpPr>
                <p:grpSpPr>
                  <a:xfrm>
                    <a:off x="5737558" y="5366529"/>
                    <a:ext cx="813624" cy="239758"/>
                    <a:chOff x="5737558" y="5366529"/>
                    <a:chExt cx="813624" cy="239758"/>
                  </a:xfrm>
                </p:grpSpPr>
                <p:sp>
                  <p:nvSpPr>
                    <p:cNvPr id="3831" name="Freeform: Shape 3830">
                      <a:extLst>
                        <a:ext uri="{FF2B5EF4-FFF2-40B4-BE49-F238E27FC236}">
                          <a16:creationId xmlns:a16="http://schemas.microsoft.com/office/drawing/2014/main" id="{3390AC4A-8B3D-9C4F-E2A5-418BD93F4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37558" y="5366529"/>
                      <a:ext cx="813517" cy="239652"/>
                    </a:xfrm>
                    <a:custGeom>
                      <a:avLst/>
                      <a:gdLst>
                        <a:gd name="connsiteX0" fmla="*/ 797830 w 813517"/>
                        <a:gd name="connsiteY0" fmla="*/ 35857 h 239652"/>
                        <a:gd name="connsiteX1" fmla="*/ 301161 w 813517"/>
                        <a:gd name="connsiteY1" fmla="*/ 80679 h 239652"/>
                        <a:gd name="connsiteX2" fmla="*/ 23265 w 813517"/>
                        <a:gd name="connsiteY2" fmla="*/ 0 h 239652"/>
                        <a:gd name="connsiteX3" fmla="*/ 0 w 813517"/>
                        <a:gd name="connsiteY3" fmla="*/ 157944 h 239652"/>
                        <a:gd name="connsiteX4" fmla="*/ 296678 w 813517"/>
                        <a:gd name="connsiteY4" fmla="*/ 238623 h 239652"/>
                        <a:gd name="connsiteX5" fmla="*/ 297852 w 813517"/>
                        <a:gd name="connsiteY5" fmla="*/ 238623 h 239652"/>
                        <a:gd name="connsiteX6" fmla="*/ 813518 w 813517"/>
                        <a:gd name="connsiteY6" fmla="*/ 193801 h 239652"/>
                        <a:gd name="connsiteX7" fmla="*/ 797723 w 813517"/>
                        <a:gd name="connsiteY7" fmla="*/ 35751 h 239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13517" h="239652">
                          <a:moveTo>
                            <a:pt x="797830" y="35857"/>
                          </a:moveTo>
                          <a:cubicBezTo>
                            <a:pt x="797830" y="35857"/>
                            <a:pt x="735720" y="90924"/>
                            <a:pt x="301161" y="80679"/>
                          </a:cubicBezTo>
                          <a:cubicBezTo>
                            <a:pt x="5443" y="73636"/>
                            <a:pt x="23265" y="0"/>
                            <a:pt x="23265" y="0"/>
                          </a:cubicBezTo>
                          <a:lnTo>
                            <a:pt x="0" y="157944"/>
                          </a:lnTo>
                          <a:cubicBezTo>
                            <a:pt x="0" y="157944"/>
                            <a:pt x="98181" y="234034"/>
                            <a:pt x="296678" y="238623"/>
                          </a:cubicBezTo>
                          <a:lnTo>
                            <a:pt x="297852" y="238623"/>
                          </a:lnTo>
                          <a:cubicBezTo>
                            <a:pt x="685882" y="247694"/>
                            <a:pt x="813518" y="193801"/>
                            <a:pt x="813518" y="193801"/>
                          </a:cubicBezTo>
                          <a:lnTo>
                            <a:pt x="797723" y="35751"/>
                          </a:lnTo>
                          <a:close/>
                        </a:path>
                      </a:pathLst>
                    </a:custGeom>
                    <a:solidFill>
                      <a:srgbClr val="3B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32" name="Freeform: Shape 3831">
                      <a:extLst>
                        <a:ext uri="{FF2B5EF4-FFF2-40B4-BE49-F238E27FC236}">
                          <a16:creationId xmlns:a16="http://schemas.microsoft.com/office/drawing/2014/main" id="{CFA9D200-6489-10E8-8FD2-083A6168A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37665" y="5366636"/>
                      <a:ext cx="813517" cy="239652"/>
                    </a:xfrm>
                    <a:custGeom>
                      <a:avLst/>
                      <a:gdLst>
                        <a:gd name="connsiteX0" fmla="*/ 797724 w 813517"/>
                        <a:gd name="connsiteY0" fmla="*/ 35751 h 239652"/>
                        <a:gd name="connsiteX1" fmla="*/ 744257 w 813517"/>
                        <a:gd name="connsiteY1" fmla="*/ 127209 h 239652"/>
                        <a:gd name="connsiteX2" fmla="*/ 298599 w 813517"/>
                        <a:gd name="connsiteY2" fmla="*/ 184624 h 239652"/>
                        <a:gd name="connsiteX3" fmla="*/ 23265 w 813517"/>
                        <a:gd name="connsiteY3" fmla="*/ 0 h 239652"/>
                        <a:gd name="connsiteX4" fmla="*/ 0 w 813517"/>
                        <a:gd name="connsiteY4" fmla="*/ 157944 h 239652"/>
                        <a:gd name="connsiteX5" fmla="*/ 296678 w 813517"/>
                        <a:gd name="connsiteY5" fmla="*/ 238624 h 239652"/>
                        <a:gd name="connsiteX6" fmla="*/ 297852 w 813517"/>
                        <a:gd name="connsiteY6" fmla="*/ 238624 h 239652"/>
                        <a:gd name="connsiteX7" fmla="*/ 813518 w 813517"/>
                        <a:gd name="connsiteY7" fmla="*/ 193801 h 239652"/>
                        <a:gd name="connsiteX8" fmla="*/ 797724 w 813517"/>
                        <a:gd name="connsiteY8" fmla="*/ 35751 h 239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13517" h="239652">
                          <a:moveTo>
                            <a:pt x="797724" y="35751"/>
                          </a:moveTo>
                          <a:cubicBezTo>
                            <a:pt x="797724" y="35751"/>
                            <a:pt x="769550" y="109067"/>
                            <a:pt x="744257" y="127209"/>
                          </a:cubicBezTo>
                          <a:cubicBezTo>
                            <a:pt x="639566" y="202446"/>
                            <a:pt x="402970" y="180889"/>
                            <a:pt x="298599" y="184624"/>
                          </a:cubicBezTo>
                          <a:cubicBezTo>
                            <a:pt x="-2775" y="177580"/>
                            <a:pt x="23265" y="0"/>
                            <a:pt x="23265" y="0"/>
                          </a:cubicBezTo>
                          <a:lnTo>
                            <a:pt x="0" y="157944"/>
                          </a:lnTo>
                          <a:cubicBezTo>
                            <a:pt x="0" y="157944"/>
                            <a:pt x="98181" y="234035"/>
                            <a:pt x="296678" y="238624"/>
                          </a:cubicBezTo>
                          <a:lnTo>
                            <a:pt x="297852" y="238624"/>
                          </a:lnTo>
                          <a:cubicBezTo>
                            <a:pt x="685882" y="247695"/>
                            <a:pt x="813518" y="193801"/>
                            <a:pt x="813518" y="193801"/>
                          </a:cubicBezTo>
                          <a:lnTo>
                            <a:pt x="797724" y="35751"/>
                          </a:lnTo>
                          <a:close/>
                        </a:path>
                      </a:pathLst>
                    </a:custGeom>
                    <a:solidFill>
                      <a:srgbClr val="28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833" name="Graphic 14">
                    <a:extLst>
                      <a:ext uri="{FF2B5EF4-FFF2-40B4-BE49-F238E27FC236}">
                        <a16:creationId xmlns:a16="http://schemas.microsoft.com/office/drawing/2014/main" id="{681C0A9B-4F4A-3BAE-A944-2990124E181C}"/>
                      </a:ext>
                    </a:extLst>
                  </p:cNvPr>
                  <p:cNvGrpSpPr/>
                  <p:nvPr/>
                </p:nvGrpSpPr>
                <p:grpSpPr>
                  <a:xfrm>
                    <a:off x="5891003" y="5415919"/>
                    <a:ext cx="291914" cy="217961"/>
                    <a:chOff x="5891003" y="5415919"/>
                    <a:chExt cx="291914" cy="217961"/>
                  </a:xfrm>
                </p:grpSpPr>
                <p:sp>
                  <p:nvSpPr>
                    <p:cNvPr id="3834" name="Freeform: Shape 3833">
                      <a:extLst>
                        <a:ext uri="{FF2B5EF4-FFF2-40B4-BE49-F238E27FC236}">
                          <a16:creationId xmlns:a16="http://schemas.microsoft.com/office/drawing/2014/main" id="{640922E4-5FA0-8771-70D4-FD7FA77F4B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1003" y="5415919"/>
                      <a:ext cx="291914" cy="217749"/>
                    </a:xfrm>
                    <a:custGeom>
                      <a:avLst/>
                      <a:gdLst>
                        <a:gd name="connsiteX0" fmla="*/ 221779 w 291914"/>
                        <a:gd name="connsiteY0" fmla="*/ 3543 h 217749"/>
                        <a:gd name="connsiteX1" fmla="*/ 75040 w 291914"/>
                        <a:gd name="connsiteY1" fmla="*/ 21 h 217749"/>
                        <a:gd name="connsiteX2" fmla="*/ 1725 w 291914"/>
                        <a:gd name="connsiteY2" fmla="*/ 69923 h 217749"/>
                        <a:gd name="connsiteX3" fmla="*/ 17 w 291914"/>
                        <a:gd name="connsiteY3" fmla="*/ 140997 h 217749"/>
                        <a:gd name="connsiteX4" fmla="*/ 69918 w 291914"/>
                        <a:gd name="connsiteY4" fmla="*/ 214313 h 217749"/>
                        <a:gd name="connsiteX5" fmla="*/ 216870 w 291914"/>
                        <a:gd name="connsiteY5" fmla="*/ 217728 h 217749"/>
                        <a:gd name="connsiteX6" fmla="*/ 290186 w 291914"/>
                        <a:gd name="connsiteY6" fmla="*/ 147827 h 217749"/>
                        <a:gd name="connsiteX7" fmla="*/ 291893 w 291914"/>
                        <a:gd name="connsiteY7" fmla="*/ 76752 h 217749"/>
                        <a:gd name="connsiteX8" fmla="*/ 221886 w 291914"/>
                        <a:gd name="connsiteY8" fmla="*/ 3437 h 217749"/>
                        <a:gd name="connsiteX9" fmla="*/ 245364 w 291914"/>
                        <a:gd name="connsiteY9" fmla="*/ 132353 h 217749"/>
                        <a:gd name="connsiteX10" fmla="*/ 194886 w 291914"/>
                        <a:gd name="connsiteY10" fmla="*/ 173760 h 217749"/>
                        <a:gd name="connsiteX11" fmla="*/ 93930 w 291914"/>
                        <a:gd name="connsiteY11" fmla="*/ 171412 h 217749"/>
                        <a:gd name="connsiteX12" fmla="*/ 45586 w 291914"/>
                        <a:gd name="connsiteY12" fmla="*/ 127551 h 217749"/>
                        <a:gd name="connsiteX13" fmla="*/ 46653 w 291914"/>
                        <a:gd name="connsiteY13" fmla="*/ 85290 h 217749"/>
                        <a:gd name="connsiteX14" fmla="*/ 97025 w 291914"/>
                        <a:gd name="connsiteY14" fmla="*/ 43883 h 217749"/>
                        <a:gd name="connsiteX15" fmla="*/ 197981 w 291914"/>
                        <a:gd name="connsiteY15" fmla="*/ 46231 h 217749"/>
                        <a:gd name="connsiteX16" fmla="*/ 246431 w 291914"/>
                        <a:gd name="connsiteY16" fmla="*/ 89986 h 217749"/>
                        <a:gd name="connsiteX17" fmla="*/ 245471 w 291914"/>
                        <a:gd name="connsiteY17" fmla="*/ 132246 h 217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91914" h="217749">
                          <a:moveTo>
                            <a:pt x="221779" y="3543"/>
                          </a:moveTo>
                          <a:lnTo>
                            <a:pt x="75040" y="21"/>
                          </a:lnTo>
                          <a:cubicBezTo>
                            <a:pt x="35448" y="-939"/>
                            <a:pt x="2578" y="30436"/>
                            <a:pt x="1725" y="69923"/>
                          </a:cubicBezTo>
                          <a:lnTo>
                            <a:pt x="17" y="140997"/>
                          </a:lnTo>
                          <a:cubicBezTo>
                            <a:pt x="-837" y="180483"/>
                            <a:pt x="30325" y="213353"/>
                            <a:pt x="69918" y="214313"/>
                          </a:cubicBezTo>
                          <a:lnTo>
                            <a:pt x="216870" y="217728"/>
                          </a:lnTo>
                          <a:cubicBezTo>
                            <a:pt x="256463" y="218689"/>
                            <a:pt x="289225" y="187420"/>
                            <a:pt x="290186" y="147827"/>
                          </a:cubicBezTo>
                          <a:lnTo>
                            <a:pt x="291893" y="76752"/>
                          </a:lnTo>
                          <a:cubicBezTo>
                            <a:pt x="292854" y="37267"/>
                            <a:pt x="261585" y="4397"/>
                            <a:pt x="221886" y="3437"/>
                          </a:cubicBezTo>
                          <a:close/>
                          <a:moveTo>
                            <a:pt x="245364" y="132353"/>
                          </a:moveTo>
                          <a:cubicBezTo>
                            <a:pt x="244723" y="155938"/>
                            <a:pt x="222099" y="174507"/>
                            <a:pt x="194886" y="173760"/>
                          </a:cubicBezTo>
                          <a:lnTo>
                            <a:pt x="93930" y="171412"/>
                          </a:lnTo>
                          <a:cubicBezTo>
                            <a:pt x="66716" y="170772"/>
                            <a:pt x="45053" y="151135"/>
                            <a:pt x="45586" y="127551"/>
                          </a:cubicBezTo>
                          <a:lnTo>
                            <a:pt x="46653" y="85290"/>
                          </a:lnTo>
                          <a:cubicBezTo>
                            <a:pt x="47187" y="61705"/>
                            <a:pt x="69705" y="43136"/>
                            <a:pt x="97025" y="43883"/>
                          </a:cubicBezTo>
                          <a:lnTo>
                            <a:pt x="197981" y="46231"/>
                          </a:lnTo>
                          <a:cubicBezTo>
                            <a:pt x="225301" y="46871"/>
                            <a:pt x="246965" y="66507"/>
                            <a:pt x="246431" y="89986"/>
                          </a:cubicBezTo>
                          <a:lnTo>
                            <a:pt x="245471" y="132246"/>
                          </a:lnTo>
                          <a:close/>
                        </a:path>
                      </a:pathLst>
                    </a:custGeom>
                    <a:solidFill>
                      <a:srgbClr val="A76435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35" name="Freeform: Shape 3834">
                      <a:extLst>
                        <a:ext uri="{FF2B5EF4-FFF2-40B4-BE49-F238E27FC236}">
                          <a16:creationId xmlns:a16="http://schemas.microsoft.com/office/drawing/2014/main" id="{DD0B65D7-347A-5BF4-6418-011CB0F6B2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2728" y="5415919"/>
                      <a:ext cx="290190" cy="77819"/>
                    </a:xfrm>
                    <a:custGeom>
                      <a:avLst/>
                      <a:gdLst>
                        <a:gd name="connsiteX0" fmla="*/ 220054 w 290190"/>
                        <a:gd name="connsiteY0" fmla="*/ 3543 h 77819"/>
                        <a:gd name="connsiteX1" fmla="*/ 73316 w 290190"/>
                        <a:gd name="connsiteY1" fmla="*/ 21 h 77819"/>
                        <a:gd name="connsiteX2" fmla="*/ 0 w 290190"/>
                        <a:gd name="connsiteY2" fmla="*/ 69923 h 77819"/>
                        <a:gd name="connsiteX3" fmla="*/ 0 w 290190"/>
                        <a:gd name="connsiteY3" fmla="*/ 70883 h 77819"/>
                        <a:gd name="connsiteX4" fmla="*/ 14621 w 290190"/>
                        <a:gd name="connsiteY4" fmla="*/ 51994 h 77819"/>
                        <a:gd name="connsiteX5" fmla="*/ 67873 w 290190"/>
                        <a:gd name="connsiteY5" fmla="*/ 22006 h 77819"/>
                        <a:gd name="connsiteX6" fmla="*/ 224643 w 290190"/>
                        <a:gd name="connsiteY6" fmla="*/ 25634 h 77819"/>
                        <a:gd name="connsiteX7" fmla="*/ 276509 w 290190"/>
                        <a:gd name="connsiteY7" fmla="*/ 58290 h 77819"/>
                        <a:gd name="connsiteX8" fmla="*/ 290169 w 290190"/>
                        <a:gd name="connsiteY8" fmla="*/ 77820 h 77819"/>
                        <a:gd name="connsiteX9" fmla="*/ 290169 w 290190"/>
                        <a:gd name="connsiteY9" fmla="*/ 76859 h 77819"/>
                        <a:gd name="connsiteX10" fmla="*/ 220161 w 290190"/>
                        <a:gd name="connsiteY10" fmla="*/ 3543 h 77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90190" h="77819">
                          <a:moveTo>
                            <a:pt x="220054" y="3543"/>
                          </a:moveTo>
                          <a:lnTo>
                            <a:pt x="73316" y="21"/>
                          </a:lnTo>
                          <a:cubicBezTo>
                            <a:pt x="33723" y="-939"/>
                            <a:pt x="854" y="30436"/>
                            <a:pt x="0" y="69923"/>
                          </a:cubicBezTo>
                          <a:lnTo>
                            <a:pt x="0" y="70883"/>
                          </a:lnTo>
                          <a:cubicBezTo>
                            <a:pt x="4376" y="64266"/>
                            <a:pt x="9178" y="57863"/>
                            <a:pt x="14621" y="51994"/>
                          </a:cubicBezTo>
                          <a:cubicBezTo>
                            <a:pt x="28601" y="36626"/>
                            <a:pt x="46529" y="24140"/>
                            <a:pt x="67873" y="22006"/>
                          </a:cubicBezTo>
                          <a:cubicBezTo>
                            <a:pt x="93592" y="19444"/>
                            <a:pt x="199031" y="21899"/>
                            <a:pt x="224643" y="25634"/>
                          </a:cubicBezTo>
                          <a:cubicBezTo>
                            <a:pt x="245774" y="28836"/>
                            <a:pt x="263169" y="42176"/>
                            <a:pt x="276509" y="58290"/>
                          </a:cubicBezTo>
                          <a:cubicBezTo>
                            <a:pt x="281631" y="64373"/>
                            <a:pt x="286007" y="70990"/>
                            <a:pt x="290169" y="77820"/>
                          </a:cubicBezTo>
                          <a:lnTo>
                            <a:pt x="290169" y="76859"/>
                          </a:lnTo>
                          <a:cubicBezTo>
                            <a:pt x="291129" y="37373"/>
                            <a:pt x="259860" y="4504"/>
                            <a:pt x="220161" y="3543"/>
                          </a:cubicBezTo>
                          <a:close/>
                        </a:path>
                      </a:pathLst>
                    </a:custGeom>
                    <a:solidFill>
                      <a:srgbClr val="C6764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36" name="Freeform: Shape 3835">
                      <a:extLst>
                        <a:ext uri="{FF2B5EF4-FFF2-40B4-BE49-F238E27FC236}">
                          <a16:creationId xmlns:a16="http://schemas.microsoft.com/office/drawing/2014/main" id="{68214740-BD60-0CCD-6319-FCA5D8F1B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0644" y="5454664"/>
                      <a:ext cx="194031" cy="37046"/>
                    </a:xfrm>
                    <a:custGeom>
                      <a:avLst/>
                      <a:gdLst>
                        <a:gd name="connsiteX0" fmla="*/ 165094 w 194031"/>
                        <a:gd name="connsiteY0" fmla="*/ 5031 h 37046"/>
                        <a:gd name="connsiteX1" fmla="*/ 30522 w 194031"/>
                        <a:gd name="connsiteY1" fmla="*/ 1829 h 37046"/>
                        <a:gd name="connsiteX2" fmla="*/ 0 w 194031"/>
                        <a:gd name="connsiteY2" fmla="*/ 32351 h 37046"/>
                        <a:gd name="connsiteX3" fmla="*/ 0 w 194031"/>
                        <a:gd name="connsiteY3" fmla="*/ 32351 h 37046"/>
                        <a:gd name="connsiteX4" fmla="*/ 47170 w 194031"/>
                        <a:gd name="connsiteY4" fmla="*/ 5244 h 37046"/>
                        <a:gd name="connsiteX5" fmla="*/ 148126 w 194031"/>
                        <a:gd name="connsiteY5" fmla="*/ 7592 h 37046"/>
                        <a:gd name="connsiteX6" fmla="*/ 194015 w 194031"/>
                        <a:gd name="connsiteY6" fmla="*/ 37046 h 37046"/>
                        <a:gd name="connsiteX7" fmla="*/ 194015 w 194031"/>
                        <a:gd name="connsiteY7" fmla="*/ 37046 h 37046"/>
                        <a:gd name="connsiteX8" fmla="*/ 165094 w 194031"/>
                        <a:gd name="connsiteY8" fmla="*/ 5031 h 37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4031" h="37046">
                          <a:moveTo>
                            <a:pt x="165094" y="5031"/>
                          </a:moveTo>
                          <a:cubicBezTo>
                            <a:pt x="143430" y="335"/>
                            <a:pt x="52399" y="-1799"/>
                            <a:pt x="30522" y="1829"/>
                          </a:cubicBezTo>
                          <a:cubicBezTo>
                            <a:pt x="13340" y="4711"/>
                            <a:pt x="534" y="13035"/>
                            <a:pt x="0" y="32351"/>
                          </a:cubicBezTo>
                          <a:lnTo>
                            <a:pt x="0" y="32351"/>
                          </a:lnTo>
                          <a:cubicBezTo>
                            <a:pt x="7150" y="16023"/>
                            <a:pt x="25719" y="4711"/>
                            <a:pt x="47170" y="5244"/>
                          </a:cubicBezTo>
                          <a:lnTo>
                            <a:pt x="148126" y="7592"/>
                          </a:lnTo>
                          <a:cubicBezTo>
                            <a:pt x="169683" y="8019"/>
                            <a:pt x="187612" y="20292"/>
                            <a:pt x="194015" y="37046"/>
                          </a:cubicBezTo>
                          <a:lnTo>
                            <a:pt x="194015" y="37046"/>
                          </a:lnTo>
                          <a:cubicBezTo>
                            <a:pt x="194549" y="17730"/>
                            <a:pt x="182062" y="8766"/>
                            <a:pt x="165094" y="5031"/>
                          </a:cubicBezTo>
                          <a:close/>
                        </a:path>
                      </a:pathLst>
                    </a:custGeom>
                    <a:solidFill>
                      <a:srgbClr val="693C1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37" name="Freeform: Shape 3836">
                      <a:extLst>
                        <a:ext uri="{FF2B5EF4-FFF2-40B4-BE49-F238E27FC236}">
                          <a16:creationId xmlns:a16="http://schemas.microsoft.com/office/drawing/2014/main" id="{6F741B82-3E3A-3695-3338-5E4CDDF3AE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3475" y="5578046"/>
                      <a:ext cx="284085" cy="55833"/>
                    </a:xfrm>
                    <a:custGeom>
                      <a:avLst/>
                      <a:gdLst>
                        <a:gd name="connsiteX0" fmla="*/ 268078 w 284085"/>
                        <a:gd name="connsiteY0" fmla="*/ 27107 h 55833"/>
                        <a:gd name="connsiteX1" fmla="*/ 230726 w 284085"/>
                        <a:gd name="connsiteY1" fmla="*/ 41727 h 55833"/>
                        <a:gd name="connsiteX2" fmla="*/ 176726 w 284085"/>
                        <a:gd name="connsiteY2" fmla="*/ 45356 h 55833"/>
                        <a:gd name="connsiteX3" fmla="*/ 105438 w 284085"/>
                        <a:gd name="connsiteY3" fmla="*/ 43755 h 55833"/>
                        <a:gd name="connsiteX4" fmla="*/ 51652 w 284085"/>
                        <a:gd name="connsiteY4" fmla="*/ 37458 h 55833"/>
                        <a:gd name="connsiteX5" fmla="*/ 14941 w 284085"/>
                        <a:gd name="connsiteY5" fmla="*/ 21130 h 55833"/>
                        <a:gd name="connsiteX6" fmla="*/ 0 w 284085"/>
                        <a:gd name="connsiteY6" fmla="*/ 0 h 55833"/>
                        <a:gd name="connsiteX7" fmla="*/ 67340 w 284085"/>
                        <a:gd name="connsiteY7" fmla="*/ 52399 h 55833"/>
                        <a:gd name="connsiteX8" fmla="*/ 214291 w 284085"/>
                        <a:gd name="connsiteY8" fmla="*/ 55814 h 55833"/>
                        <a:gd name="connsiteX9" fmla="*/ 284086 w 284085"/>
                        <a:gd name="connsiteY9" fmla="*/ 6723 h 55833"/>
                        <a:gd name="connsiteX10" fmla="*/ 268078 w 284085"/>
                        <a:gd name="connsiteY10" fmla="*/ 27214 h 55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4085" h="55833">
                          <a:moveTo>
                            <a:pt x="268078" y="27107"/>
                          </a:moveTo>
                          <a:cubicBezTo>
                            <a:pt x="258153" y="37031"/>
                            <a:pt x="244066" y="39806"/>
                            <a:pt x="230726" y="41727"/>
                          </a:cubicBezTo>
                          <a:cubicBezTo>
                            <a:pt x="212797" y="44182"/>
                            <a:pt x="194762" y="45035"/>
                            <a:pt x="176726" y="45356"/>
                          </a:cubicBezTo>
                          <a:cubicBezTo>
                            <a:pt x="167335" y="45569"/>
                            <a:pt x="114723" y="44395"/>
                            <a:pt x="105438" y="43755"/>
                          </a:cubicBezTo>
                          <a:cubicBezTo>
                            <a:pt x="87403" y="42474"/>
                            <a:pt x="69367" y="40767"/>
                            <a:pt x="51652" y="37458"/>
                          </a:cubicBezTo>
                          <a:cubicBezTo>
                            <a:pt x="38312" y="34897"/>
                            <a:pt x="24439" y="31482"/>
                            <a:pt x="14941" y="21130"/>
                          </a:cubicBezTo>
                          <a:cubicBezTo>
                            <a:pt x="9071" y="14621"/>
                            <a:pt x="4376" y="7470"/>
                            <a:pt x="0" y="0"/>
                          </a:cubicBezTo>
                          <a:cubicBezTo>
                            <a:pt x="8217" y="29561"/>
                            <a:pt x="35111" y="51652"/>
                            <a:pt x="67340" y="52399"/>
                          </a:cubicBezTo>
                          <a:lnTo>
                            <a:pt x="214291" y="55814"/>
                          </a:lnTo>
                          <a:cubicBezTo>
                            <a:pt x="246627" y="56561"/>
                            <a:pt x="274374" y="35858"/>
                            <a:pt x="284086" y="6723"/>
                          </a:cubicBezTo>
                          <a:cubicBezTo>
                            <a:pt x="279283" y="13980"/>
                            <a:pt x="274267" y="21024"/>
                            <a:pt x="268078" y="27214"/>
                          </a:cubicBezTo>
                          <a:close/>
                        </a:path>
                      </a:pathLst>
                    </a:custGeom>
                    <a:solidFill>
                      <a:srgbClr val="693C1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38" name="Freeform: Shape 3837">
                      <a:extLst>
                        <a:ext uri="{FF2B5EF4-FFF2-40B4-BE49-F238E27FC236}">
                          <a16:creationId xmlns:a16="http://schemas.microsoft.com/office/drawing/2014/main" id="{634A0970-1F9B-76BE-13AD-3CB835742F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6539" y="5549018"/>
                      <a:ext cx="199345" cy="56849"/>
                    </a:xfrm>
                    <a:custGeom>
                      <a:avLst/>
                      <a:gdLst>
                        <a:gd name="connsiteX0" fmla="*/ 199187 w 199345"/>
                        <a:gd name="connsiteY0" fmla="*/ 4802 h 56849"/>
                        <a:gd name="connsiteX1" fmla="*/ 149349 w 199345"/>
                        <a:gd name="connsiteY1" fmla="*/ 40767 h 56849"/>
                        <a:gd name="connsiteX2" fmla="*/ 48393 w 199345"/>
                        <a:gd name="connsiteY2" fmla="*/ 38419 h 56849"/>
                        <a:gd name="connsiteX3" fmla="*/ 263 w 199345"/>
                        <a:gd name="connsiteY3" fmla="*/ 0 h 56849"/>
                        <a:gd name="connsiteX4" fmla="*/ 4852 w 199345"/>
                        <a:gd name="connsiteY4" fmla="*/ 28494 h 56849"/>
                        <a:gd name="connsiteX5" fmla="*/ 50421 w 199345"/>
                        <a:gd name="connsiteY5" fmla="*/ 54534 h 56849"/>
                        <a:gd name="connsiteX6" fmla="*/ 146682 w 199345"/>
                        <a:gd name="connsiteY6" fmla="*/ 56775 h 56849"/>
                        <a:gd name="connsiteX7" fmla="*/ 193318 w 199345"/>
                        <a:gd name="connsiteY7" fmla="*/ 32763 h 56849"/>
                        <a:gd name="connsiteX8" fmla="*/ 199294 w 199345"/>
                        <a:gd name="connsiteY8" fmla="*/ 4589 h 56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9345" h="56849">
                          <a:moveTo>
                            <a:pt x="199187" y="4802"/>
                          </a:moveTo>
                          <a:cubicBezTo>
                            <a:pt x="195559" y="25719"/>
                            <a:pt x="174535" y="41407"/>
                            <a:pt x="149349" y="40767"/>
                          </a:cubicBezTo>
                          <a:lnTo>
                            <a:pt x="48393" y="38419"/>
                          </a:lnTo>
                          <a:cubicBezTo>
                            <a:pt x="23314" y="37779"/>
                            <a:pt x="3038" y="21024"/>
                            <a:pt x="263" y="0"/>
                          </a:cubicBezTo>
                          <a:cubicBezTo>
                            <a:pt x="-484" y="9925"/>
                            <a:pt x="156" y="19957"/>
                            <a:pt x="4852" y="28494"/>
                          </a:cubicBezTo>
                          <a:cubicBezTo>
                            <a:pt x="13923" y="44609"/>
                            <a:pt x="32279" y="53253"/>
                            <a:pt x="50421" y="54534"/>
                          </a:cubicBezTo>
                          <a:cubicBezTo>
                            <a:pt x="66215" y="55707"/>
                            <a:pt x="130780" y="57201"/>
                            <a:pt x="146682" y="56775"/>
                          </a:cubicBezTo>
                          <a:cubicBezTo>
                            <a:pt x="164824" y="56348"/>
                            <a:pt x="183500" y="48557"/>
                            <a:pt x="193318" y="32763"/>
                          </a:cubicBezTo>
                          <a:cubicBezTo>
                            <a:pt x="198547" y="24652"/>
                            <a:pt x="199614" y="14514"/>
                            <a:pt x="199294" y="4589"/>
                          </a:cubicBezTo>
                          <a:close/>
                        </a:path>
                      </a:pathLst>
                    </a:custGeom>
                    <a:solidFill>
                      <a:srgbClr val="C6764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3839" name="Graphic 14">
                <a:extLst>
                  <a:ext uri="{FF2B5EF4-FFF2-40B4-BE49-F238E27FC236}">
                    <a16:creationId xmlns:a16="http://schemas.microsoft.com/office/drawing/2014/main" id="{FD65C657-A3BC-93CF-15B5-10150B75C548}"/>
                  </a:ext>
                </a:extLst>
              </p:cNvPr>
              <p:cNvGrpSpPr/>
              <p:nvPr/>
            </p:nvGrpSpPr>
            <p:grpSpPr>
              <a:xfrm>
                <a:off x="6328391" y="4719143"/>
                <a:ext cx="592175" cy="997151"/>
                <a:chOff x="6328391" y="4719143"/>
                <a:chExt cx="592175" cy="997151"/>
              </a:xfrm>
            </p:grpSpPr>
            <p:sp>
              <p:nvSpPr>
                <p:cNvPr id="1664" name="Freeform: Shape 1663">
                  <a:extLst>
                    <a:ext uri="{FF2B5EF4-FFF2-40B4-BE49-F238E27FC236}">
                      <a16:creationId xmlns:a16="http://schemas.microsoft.com/office/drawing/2014/main" id="{E370ED61-AB13-F51C-5EF2-581D479F735F}"/>
                    </a:ext>
                  </a:extLst>
                </p:cNvPr>
                <p:cNvSpPr/>
                <p:nvPr/>
              </p:nvSpPr>
              <p:spPr>
                <a:xfrm>
                  <a:off x="6739523" y="5466738"/>
                  <a:ext cx="181043" cy="249555"/>
                </a:xfrm>
                <a:custGeom>
                  <a:avLst/>
                  <a:gdLst>
                    <a:gd name="connsiteX0" fmla="*/ 12931 w 181043"/>
                    <a:gd name="connsiteY0" fmla="*/ 35431 h 249555"/>
                    <a:gd name="connsiteX1" fmla="*/ 5461 w 181043"/>
                    <a:gd name="connsiteY1" fmla="*/ 128276 h 249555"/>
                    <a:gd name="connsiteX2" fmla="*/ 14105 w 181043"/>
                    <a:gd name="connsiteY2" fmla="*/ 170857 h 249555"/>
                    <a:gd name="connsiteX3" fmla="*/ 38651 w 181043"/>
                    <a:gd name="connsiteY3" fmla="*/ 132758 h 249555"/>
                    <a:gd name="connsiteX4" fmla="*/ 90516 w 181043"/>
                    <a:gd name="connsiteY4" fmla="*/ 230726 h 249555"/>
                    <a:gd name="connsiteX5" fmla="*/ 180907 w 181043"/>
                    <a:gd name="connsiteY5" fmla="*/ 164881 h 249555"/>
                    <a:gd name="connsiteX6" fmla="*/ 92650 w 181043"/>
                    <a:gd name="connsiteY6" fmla="*/ 0 h 249555"/>
                    <a:gd name="connsiteX7" fmla="*/ 12825 w 181043"/>
                    <a:gd name="connsiteY7" fmla="*/ 35431 h 249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1043" h="249555">
                      <a:moveTo>
                        <a:pt x="12931" y="35431"/>
                      </a:moveTo>
                      <a:cubicBezTo>
                        <a:pt x="12931" y="35431"/>
                        <a:pt x="12931" y="99249"/>
                        <a:pt x="5461" y="128276"/>
                      </a:cubicBezTo>
                      <a:cubicBezTo>
                        <a:pt x="-1796" y="157197"/>
                        <a:pt x="-4357" y="171604"/>
                        <a:pt x="14105" y="170857"/>
                      </a:cubicBezTo>
                      <a:cubicBezTo>
                        <a:pt x="35663" y="170003"/>
                        <a:pt x="38651" y="132758"/>
                        <a:pt x="38651" y="132758"/>
                      </a:cubicBezTo>
                      <a:cubicBezTo>
                        <a:pt x="38651" y="132758"/>
                        <a:pt x="51564" y="174165"/>
                        <a:pt x="90516" y="230726"/>
                      </a:cubicBezTo>
                      <a:cubicBezTo>
                        <a:pt x="114634" y="265730"/>
                        <a:pt x="177812" y="256339"/>
                        <a:pt x="180907" y="164881"/>
                      </a:cubicBezTo>
                      <a:cubicBezTo>
                        <a:pt x="184002" y="73423"/>
                        <a:pt x="134057" y="35004"/>
                        <a:pt x="92650" y="0"/>
                      </a:cubicBezTo>
                      <a:lnTo>
                        <a:pt x="12825" y="35431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5" name="Freeform: Shape 1664">
                  <a:extLst>
                    <a:ext uri="{FF2B5EF4-FFF2-40B4-BE49-F238E27FC236}">
                      <a16:creationId xmlns:a16="http://schemas.microsoft.com/office/drawing/2014/main" id="{658C0C29-860C-CCB6-F0E9-82190ABEE0EB}"/>
                    </a:ext>
                  </a:extLst>
                </p:cNvPr>
                <p:cNvSpPr/>
                <p:nvPr/>
              </p:nvSpPr>
              <p:spPr>
                <a:xfrm>
                  <a:off x="6328391" y="4719143"/>
                  <a:ext cx="400160" cy="484533"/>
                </a:xfrm>
                <a:custGeom>
                  <a:avLst/>
                  <a:gdLst>
                    <a:gd name="connsiteX0" fmla="*/ 496 w 400160"/>
                    <a:gd name="connsiteY0" fmla="*/ 99172 h 484533"/>
                    <a:gd name="connsiteX1" fmla="*/ 264305 w 400160"/>
                    <a:gd name="connsiteY1" fmla="*/ 484534 h 484533"/>
                    <a:gd name="connsiteX2" fmla="*/ 398984 w 400160"/>
                    <a:gd name="connsiteY2" fmla="*/ 421890 h 484533"/>
                    <a:gd name="connsiteX3" fmla="*/ 164310 w 400160"/>
                    <a:gd name="connsiteY3" fmla="*/ 24682 h 484533"/>
                    <a:gd name="connsiteX4" fmla="*/ 389 w 400160"/>
                    <a:gd name="connsiteY4" fmla="*/ 99172 h 484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0160" h="484533">
                      <a:moveTo>
                        <a:pt x="496" y="99172"/>
                      </a:moveTo>
                      <a:cubicBezTo>
                        <a:pt x="496" y="99172"/>
                        <a:pt x="-21381" y="160535"/>
                        <a:pt x="264305" y="484534"/>
                      </a:cubicBezTo>
                      <a:cubicBezTo>
                        <a:pt x="264305" y="484534"/>
                        <a:pt x="414885" y="459882"/>
                        <a:pt x="398984" y="421890"/>
                      </a:cubicBezTo>
                      <a:cubicBezTo>
                        <a:pt x="356190" y="319867"/>
                        <a:pt x="280740" y="138444"/>
                        <a:pt x="164310" y="24682"/>
                      </a:cubicBezTo>
                      <a:cubicBezTo>
                        <a:pt x="112978" y="-25369"/>
                        <a:pt x="-7721" y="1311"/>
                        <a:pt x="389" y="99172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3D5AAF19-ABCB-FEAF-85B7-4E3DD5AEAA03}"/>
                    </a:ext>
                  </a:extLst>
                </p:cNvPr>
                <p:cNvSpPr/>
                <p:nvPr/>
              </p:nvSpPr>
              <p:spPr>
                <a:xfrm>
                  <a:off x="6592803" y="5139415"/>
                  <a:ext cx="222188" cy="327536"/>
                </a:xfrm>
                <a:custGeom>
                  <a:avLst/>
                  <a:gdLst>
                    <a:gd name="connsiteX0" fmla="*/ 0 w 222188"/>
                    <a:gd name="connsiteY0" fmla="*/ 64261 h 327536"/>
                    <a:gd name="connsiteX1" fmla="*/ 124541 w 222188"/>
                    <a:gd name="connsiteY1" fmla="*/ 320387 h 327536"/>
                    <a:gd name="connsiteX2" fmla="*/ 183983 w 222188"/>
                    <a:gd name="connsiteY2" fmla="*/ 327537 h 327536"/>
                    <a:gd name="connsiteX3" fmla="*/ 222189 w 222188"/>
                    <a:gd name="connsiteY3" fmla="*/ 263506 h 327536"/>
                    <a:gd name="connsiteX4" fmla="*/ 134679 w 222188"/>
                    <a:gd name="connsiteY4" fmla="*/ 1617 h 327536"/>
                    <a:gd name="connsiteX5" fmla="*/ 0 w 222188"/>
                    <a:gd name="connsiteY5" fmla="*/ 64261 h 327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2188" h="327536">
                      <a:moveTo>
                        <a:pt x="0" y="64261"/>
                      </a:moveTo>
                      <a:cubicBezTo>
                        <a:pt x="0" y="64261"/>
                        <a:pt x="75450" y="207691"/>
                        <a:pt x="124541" y="320387"/>
                      </a:cubicBezTo>
                      <a:lnTo>
                        <a:pt x="183983" y="327537"/>
                      </a:lnTo>
                      <a:lnTo>
                        <a:pt x="222189" y="263506"/>
                      </a:lnTo>
                      <a:cubicBezTo>
                        <a:pt x="196790" y="158921"/>
                        <a:pt x="134679" y="1617"/>
                        <a:pt x="134679" y="1617"/>
                      </a:cubicBezTo>
                      <a:cubicBezTo>
                        <a:pt x="134679" y="1617"/>
                        <a:pt x="18462" y="-15885"/>
                        <a:pt x="0" y="64261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7" name="Freeform: Shape 1666">
                  <a:extLst>
                    <a:ext uri="{FF2B5EF4-FFF2-40B4-BE49-F238E27FC236}">
                      <a16:creationId xmlns:a16="http://schemas.microsoft.com/office/drawing/2014/main" id="{CEF94527-46B1-225D-1B11-E072E78CB4F0}"/>
                    </a:ext>
                  </a:extLst>
                </p:cNvPr>
                <p:cNvSpPr/>
                <p:nvPr/>
              </p:nvSpPr>
              <p:spPr>
                <a:xfrm>
                  <a:off x="6679356" y="5374000"/>
                  <a:ext cx="203452" cy="150595"/>
                </a:xfrm>
                <a:custGeom>
                  <a:avLst/>
                  <a:gdLst>
                    <a:gd name="connsiteX0" fmla="*/ 12696 w 203452"/>
                    <a:gd name="connsiteY0" fmla="*/ 77905 h 150595"/>
                    <a:gd name="connsiteX1" fmla="*/ 151004 w 203452"/>
                    <a:gd name="connsiteY1" fmla="*/ 0 h 150595"/>
                    <a:gd name="connsiteX2" fmla="*/ 200201 w 203452"/>
                    <a:gd name="connsiteY2" fmla="*/ 75450 h 150595"/>
                    <a:gd name="connsiteX3" fmla="*/ 40016 w 203452"/>
                    <a:gd name="connsiteY3" fmla="*/ 150474 h 150595"/>
                    <a:gd name="connsiteX4" fmla="*/ 12803 w 203452"/>
                    <a:gd name="connsiteY4" fmla="*/ 77798 h 150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452" h="150595">
                      <a:moveTo>
                        <a:pt x="12696" y="77905"/>
                      </a:moveTo>
                      <a:cubicBezTo>
                        <a:pt x="12696" y="77905"/>
                        <a:pt x="118348" y="51545"/>
                        <a:pt x="151004" y="0"/>
                      </a:cubicBezTo>
                      <a:cubicBezTo>
                        <a:pt x="151004" y="0"/>
                        <a:pt x="218877" y="8431"/>
                        <a:pt x="200201" y="75450"/>
                      </a:cubicBezTo>
                      <a:cubicBezTo>
                        <a:pt x="200201" y="75450"/>
                        <a:pt x="116427" y="154102"/>
                        <a:pt x="40016" y="150474"/>
                      </a:cubicBezTo>
                      <a:cubicBezTo>
                        <a:pt x="40016" y="150474"/>
                        <a:pt x="-27430" y="130304"/>
                        <a:pt x="12803" y="77798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8" name="Freeform: Shape 1667">
                  <a:extLst>
                    <a:ext uri="{FF2B5EF4-FFF2-40B4-BE49-F238E27FC236}">
                      <a16:creationId xmlns:a16="http://schemas.microsoft.com/office/drawing/2014/main" id="{91BE936D-0849-0021-45C4-87D125F8F6EE}"/>
                    </a:ext>
                  </a:extLst>
                </p:cNvPr>
                <p:cNvSpPr/>
                <p:nvPr/>
              </p:nvSpPr>
              <p:spPr>
                <a:xfrm>
                  <a:off x="6716597" y="5374106"/>
                  <a:ext cx="166104" cy="150595"/>
                </a:xfrm>
                <a:custGeom>
                  <a:avLst/>
                  <a:gdLst>
                    <a:gd name="connsiteX0" fmla="*/ 113656 w 166104"/>
                    <a:gd name="connsiteY0" fmla="*/ 0 h 150595"/>
                    <a:gd name="connsiteX1" fmla="*/ 105972 w 166104"/>
                    <a:gd name="connsiteY1" fmla="*/ 10245 h 150595"/>
                    <a:gd name="connsiteX2" fmla="*/ 121873 w 166104"/>
                    <a:gd name="connsiteY2" fmla="*/ 27640 h 150595"/>
                    <a:gd name="connsiteX3" fmla="*/ 109493 w 166104"/>
                    <a:gd name="connsiteY3" fmla="*/ 77158 h 150595"/>
                    <a:gd name="connsiteX4" fmla="*/ 48877 w 166104"/>
                    <a:gd name="connsiteY4" fmla="*/ 131584 h 150595"/>
                    <a:gd name="connsiteX5" fmla="*/ 0 w 166104"/>
                    <a:gd name="connsiteY5" fmla="*/ 149620 h 150595"/>
                    <a:gd name="connsiteX6" fmla="*/ 2668 w 166104"/>
                    <a:gd name="connsiteY6" fmla="*/ 150474 h 150595"/>
                    <a:gd name="connsiteX7" fmla="*/ 162853 w 166104"/>
                    <a:gd name="connsiteY7" fmla="*/ 75450 h 150595"/>
                    <a:gd name="connsiteX8" fmla="*/ 113656 w 166104"/>
                    <a:gd name="connsiteY8" fmla="*/ 0 h 150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6104" h="150595">
                      <a:moveTo>
                        <a:pt x="113656" y="0"/>
                      </a:moveTo>
                      <a:cubicBezTo>
                        <a:pt x="111415" y="3628"/>
                        <a:pt x="108747" y="7043"/>
                        <a:pt x="105972" y="10245"/>
                      </a:cubicBezTo>
                      <a:cubicBezTo>
                        <a:pt x="112482" y="13873"/>
                        <a:pt x="117924" y="19636"/>
                        <a:pt x="121873" y="27640"/>
                      </a:cubicBezTo>
                      <a:cubicBezTo>
                        <a:pt x="130304" y="44715"/>
                        <a:pt x="121339" y="64458"/>
                        <a:pt x="109493" y="77158"/>
                      </a:cubicBezTo>
                      <a:cubicBezTo>
                        <a:pt x="91778" y="96260"/>
                        <a:pt x="71715" y="118778"/>
                        <a:pt x="48877" y="131584"/>
                      </a:cubicBezTo>
                      <a:cubicBezTo>
                        <a:pt x="33190" y="140228"/>
                        <a:pt x="16541" y="144497"/>
                        <a:pt x="0" y="149620"/>
                      </a:cubicBezTo>
                      <a:cubicBezTo>
                        <a:pt x="1708" y="150154"/>
                        <a:pt x="2668" y="150474"/>
                        <a:pt x="2668" y="150474"/>
                      </a:cubicBezTo>
                      <a:cubicBezTo>
                        <a:pt x="78972" y="154102"/>
                        <a:pt x="162853" y="75450"/>
                        <a:pt x="162853" y="75450"/>
                      </a:cubicBezTo>
                      <a:cubicBezTo>
                        <a:pt x="181529" y="8324"/>
                        <a:pt x="113656" y="0"/>
                        <a:pt x="113656" y="0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69" name="Graphic 14">
                <a:extLst>
                  <a:ext uri="{FF2B5EF4-FFF2-40B4-BE49-F238E27FC236}">
                    <a16:creationId xmlns:a16="http://schemas.microsoft.com/office/drawing/2014/main" id="{5BF6625C-EE4D-07B4-A649-CEEF70929AC2}"/>
                  </a:ext>
                </a:extLst>
              </p:cNvPr>
              <p:cNvGrpSpPr/>
              <p:nvPr/>
            </p:nvGrpSpPr>
            <p:grpSpPr>
              <a:xfrm>
                <a:off x="5768187" y="4677936"/>
                <a:ext cx="735292" cy="221911"/>
                <a:chOff x="5768187" y="4677936"/>
                <a:chExt cx="735292" cy="221911"/>
              </a:xfrm>
            </p:grpSpPr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B176C24D-589B-CEBF-AEE9-1CA161432289}"/>
                    </a:ext>
                  </a:extLst>
                </p:cNvPr>
                <p:cNvSpPr/>
                <p:nvPr/>
              </p:nvSpPr>
              <p:spPr>
                <a:xfrm>
                  <a:off x="5768187" y="4677936"/>
                  <a:ext cx="734866" cy="221911"/>
                </a:xfrm>
                <a:custGeom>
                  <a:avLst/>
                  <a:gdLst>
                    <a:gd name="connsiteX0" fmla="*/ 706906 w 734866"/>
                    <a:gd name="connsiteY0" fmla="*/ 26509 h 221911"/>
                    <a:gd name="connsiteX1" fmla="*/ 573507 w 734866"/>
                    <a:gd name="connsiteY1" fmla="*/ 30565 h 221911"/>
                    <a:gd name="connsiteX2" fmla="*/ 234995 w 734866"/>
                    <a:gd name="connsiteY2" fmla="*/ 73893 h 221911"/>
                    <a:gd name="connsiteX3" fmla="*/ 96794 w 734866"/>
                    <a:gd name="connsiteY3" fmla="*/ 23201 h 221911"/>
                    <a:gd name="connsiteX4" fmla="*/ 26893 w 734866"/>
                    <a:gd name="connsiteY4" fmla="*/ 48494 h 221911"/>
                    <a:gd name="connsiteX5" fmla="*/ 0 w 734866"/>
                    <a:gd name="connsiteY5" fmla="*/ 69837 h 221911"/>
                    <a:gd name="connsiteX6" fmla="*/ 68193 w 734866"/>
                    <a:gd name="connsiteY6" fmla="*/ 85952 h 221911"/>
                    <a:gd name="connsiteX7" fmla="*/ 61470 w 734866"/>
                    <a:gd name="connsiteY7" fmla="*/ 153825 h 221911"/>
                    <a:gd name="connsiteX8" fmla="*/ 126248 w 734866"/>
                    <a:gd name="connsiteY8" fmla="*/ 149770 h 221911"/>
                    <a:gd name="connsiteX9" fmla="*/ 138628 w 734866"/>
                    <a:gd name="connsiteY9" fmla="*/ 195659 h 221911"/>
                    <a:gd name="connsiteX10" fmla="*/ 200738 w 734866"/>
                    <a:gd name="connsiteY10" fmla="*/ 175062 h 221911"/>
                    <a:gd name="connsiteX11" fmla="*/ 205327 w 734866"/>
                    <a:gd name="connsiteY11" fmla="*/ 170367 h 221911"/>
                    <a:gd name="connsiteX12" fmla="*/ 228592 w 734866"/>
                    <a:gd name="connsiteY12" fmla="*/ 215935 h 221911"/>
                    <a:gd name="connsiteX13" fmla="*/ 284513 w 734866"/>
                    <a:gd name="connsiteY13" fmla="*/ 181892 h 221911"/>
                    <a:gd name="connsiteX14" fmla="*/ 285793 w 734866"/>
                    <a:gd name="connsiteY14" fmla="*/ 179758 h 221911"/>
                    <a:gd name="connsiteX15" fmla="*/ 320263 w 734866"/>
                    <a:gd name="connsiteY15" fmla="*/ 221912 h 221911"/>
                    <a:gd name="connsiteX16" fmla="*/ 362524 w 734866"/>
                    <a:gd name="connsiteY16" fmla="*/ 184133 h 221911"/>
                    <a:gd name="connsiteX17" fmla="*/ 363484 w 734866"/>
                    <a:gd name="connsiteY17" fmla="*/ 185414 h 221911"/>
                    <a:gd name="connsiteX18" fmla="*/ 422713 w 734866"/>
                    <a:gd name="connsiteY18" fmla="*/ 213161 h 221911"/>
                    <a:gd name="connsiteX19" fmla="*/ 439575 w 734866"/>
                    <a:gd name="connsiteY19" fmla="*/ 175169 h 221911"/>
                    <a:gd name="connsiteX20" fmla="*/ 440749 w 734866"/>
                    <a:gd name="connsiteY20" fmla="*/ 176663 h 221911"/>
                    <a:gd name="connsiteX21" fmla="*/ 499978 w 734866"/>
                    <a:gd name="connsiteY21" fmla="*/ 204410 h 221911"/>
                    <a:gd name="connsiteX22" fmla="*/ 518547 w 734866"/>
                    <a:gd name="connsiteY22" fmla="*/ 147742 h 221911"/>
                    <a:gd name="connsiteX23" fmla="*/ 526871 w 734866"/>
                    <a:gd name="connsiteY23" fmla="*/ 157987 h 221911"/>
                    <a:gd name="connsiteX24" fmla="*/ 589088 w 734866"/>
                    <a:gd name="connsiteY24" fmla="*/ 178477 h 221911"/>
                    <a:gd name="connsiteX25" fmla="*/ 601468 w 734866"/>
                    <a:gd name="connsiteY25" fmla="*/ 130560 h 221911"/>
                    <a:gd name="connsiteX26" fmla="*/ 607977 w 734866"/>
                    <a:gd name="connsiteY26" fmla="*/ 135149 h 221911"/>
                    <a:gd name="connsiteX27" fmla="*/ 673396 w 734866"/>
                    <a:gd name="connsiteY27" fmla="*/ 139418 h 221911"/>
                    <a:gd name="connsiteX28" fmla="*/ 666566 w 734866"/>
                    <a:gd name="connsiteY28" fmla="*/ 71545 h 221911"/>
                    <a:gd name="connsiteX29" fmla="*/ 734866 w 734866"/>
                    <a:gd name="connsiteY29" fmla="*/ 55430 h 221911"/>
                    <a:gd name="connsiteX30" fmla="*/ 706586 w 734866"/>
                    <a:gd name="connsiteY30" fmla="*/ 26403 h 221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734866" h="221911">
                      <a:moveTo>
                        <a:pt x="706906" y="26509"/>
                      </a:moveTo>
                      <a:cubicBezTo>
                        <a:pt x="680439" y="-8281"/>
                        <a:pt x="628894" y="-10735"/>
                        <a:pt x="573507" y="30565"/>
                      </a:cubicBezTo>
                      <a:cubicBezTo>
                        <a:pt x="530820" y="62367"/>
                        <a:pt x="343741" y="99078"/>
                        <a:pt x="234995" y="73893"/>
                      </a:cubicBezTo>
                      <a:cubicBezTo>
                        <a:pt x="126248" y="48707"/>
                        <a:pt x="131051" y="35260"/>
                        <a:pt x="96794" y="23201"/>
                      </a:cubicBezTo>
                      <a:cubicBezTo>
                        <a:pt x="74596" y="15411"/>
                        <a:pt x="40980" y="28537"/>
                        <a:pt x="26893" y="48494"/>
                      </a:cubicBezTo>
                      <a:lnTo>
                        <a:pt x="0" y="69837"/>
                      </a:lnTo>
                      <a:cubicBezTo>
                        <a:pt x="0" y="69837"/>
                        <a:pt x="24118" y="99078"/>
                        <a:pt x="68193" y="85952"/>
                      </a:cubicBezTo>
                      <a:cubicBezTo>
                        <a:pt x="68193" y="85952"/>
                        <a:pt x="49197" y="124050"/>
                        <a:pt x="61470" y="153825"/>
                      </a:cubicBezTo>
                      <a:cubicBezTo>
                        <a:pt x="61470" y="153825"/>
                        <a:pt x="97328" y="163430"/>
                        <a:pt x="126248" y="149770"/>
                      </a:cubicBezTo>
                      <a:cubicBezTo>
                        <a:pt x="126248" y="163750"/>
                        <a:pt x="128276" y="181892"/>
                        <a:pt x="138628" y="195659"/>
                      </a:cubicBezTo>
                      <a:cubicBezTo>
                        <a:pt x="138628" y="195659"/>
                        <a:pt x="176193" y="196192"/>
                        <a:pt x="200738" y="175062"/>
                      </a:cubicBezTo>
                      <a:cubicBezTo>
                        <a:pt x="202552" y="173568"/>
                        <a:pt x="203940" y="172074"/>
                        <a:pt x="205327" y="170367"/>
                      </a:cubicBezTo>
                      <a:cubicBezTo>
                        <a:pt x="207995" y="184560"/>
                        <a:pt x="214185" y="203983"/>
                        <a:pt x="228592" y="215935"/>
                      </a:cubicBezTo>
                      <a:cubicBezTo>
                        <a:pt x="228592" y="215935"/>
                        <a:pt x="265196" y="207932"/>
                        <a:pt x="284513" y="181892"/>
                      </a:cubicBezTo>
                      <a:cubicBezTo>
                        <a:pt x="285046" y="181252"/>
                        <a:pt x="285366" y="180398"/>
                        <a:pt x="285793" y="179758"/>
                      </a:cubicBezTo>
                      <a:cubicBezTo>
                        <a:pt x="291449" y="193097"/>
                        <a:pt x="302228" y="212734"/>
                        <a:pt x="320263" y="221912"/>
                      </a:cubicBezTo>
                      <a:cubicBezTo>
                        <a:pt x="320263" y="221912"/>
                        <a:pt x="347797" y="208572"/>
                        <a:pt x="362524" y="184133"/>
                      </a:cubicBezTo>
                      <a:cubicBezTo>
                        <a:pt x="362951" y="184560"/>
                        <a:pt x="363164" y="184987"/>
                        <a:pt x="363484" y="185414"/>
                      </a:cubicBezTo>
                      <a:cubicBezTo>
                        <a:pt x="385469" y="209212"/>
                        <a:pt x="422713" y="213161"/>
                        <a:pt x="422713" y="213161"/>
                      </a:cubicBezTo>
                      <a:cubicBezTo>
                        <a:pt x="432958" y="202596"/>
                        <a:pt x="437547" y="187868"/>
                        <a:pt x="439575" y="175169"/>
                      </a:cubicBezTo>
                      <a:cubicBezTo>
                        <a:pt x="440002" y="175596"/>
                        <a:pt x="440322" y="176129"/>
                        <a:pt x="440749" y="176663"/>
                      </a:cubicBezTo>
                      <a:cubicBezTo>
                        <a:pt x="462626" y="200355"/>
                        <a:pt x="499978" y="204410"/>
                        <a:pt x="499978" y="204410"/>
                      </a:cubicBezTo>
                      <a:cubicBezTo>
                        <a:pt x="515879" y="187761"/>
                        <a:pt x="518334" y="161402"/>
                        <a:pt x="518547" y="147742"/>
                      </a:cubicBezTo>
                      <a:cubicBezTo>
                        <a:pt x="520788" y="151691"/>
                        <a:pt x="523563" y="155106"/>
                        <a:pt x="526871" y="157987"/>
                      </a:cubicBezTo>
                      <a:cubicBezTo>
                        <a:pt x="551523" y="178904"/>
                        <a:pt x="589088" y="178477"/>
                        <a:pt x="589088" y="178477"/>
                      </a:cubicBezTo>
                      <a:cubicBezTo>
                        <a:pt x="599867" y="164070"/>
                        <a:pt x="601681" y="144861"/>
                        <a:pt x="601468" y="130560"/>
                      </a:cubicBezTo>
                      <a:cubicBezTo>
                        <a:pt x="603495" y="132374"/>
                        <a:pt x="605523" y="133975"/>
                        <a:pt x="607977" y="135149"/>
                      </a:cubicBezTo>
                      <a:cubicBezTo>
                        <a:pt x="637218" y="149236"/>
                        <a:pt x="673396" y="139418"/>
                        <a:pt x="673396" y="139418"/>
                      </a:cubicBezTo>
                      <a:cubicBezTo>
                        <a:pt x="685562" y="109750"/>
                        <a:pt x="666566" y="71545"/>
                        <a:pt x="666566" y="71545"/>
                      </a:cubicBezTo>
                      <a:cubicBezTo>
                        <a:pt x="710641" y="84671"/>
                        <a:pt x="734866" y="55430"/>
                        <a:pt x="734866" y="55430"/>
                      </a:cubicBezTo>
                      <a:cubicBezTo>
                        <a:pt x="734866" y="55430"/>
                        <a:pt x="708507" y="28857"/>
                        <a:pt x="706586" y="26403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1" name="Freeform: Shape 1670">
                  <a:extLst>
                    <a:ext uri="{FF2B5EF4-FFF2-40B4-BE49-F238E27FC236}">
                      <a16:creationId xmlns:a16="http://schemas.microsoft.com/office/drawing/2014/main" id="{6873813C-D2A8-B4B8-6CF6-554649D69EF9}"/>
                    </a:ext>
                  </a:extLst>
                </p:cNvPr>
                <p:cNvSpPr/>
                <p:nvPr/>
              </p:nvSpPr>
              <p:spPr>
                <a:xfrm>
                  <a:off x="5817811" y="4677936"/>
                  <a:ext cx="685668" cy="142853"/>
                </a:xfrm>
                <a:custGeom>
                  <a:avLst/>
                  <a:gdLst>
                    <a:gd name="connsiteX0" fmla="*/ 657281 w 685668"/>
                    <a:gd name="connsiteY0" fmla="*/ 26509 h 142853"/>
                    <a:gd name="connsiteX1" fmla="*/ 523883 w 685668"/>
                    <a:gd name="connsiteY1" fmla="*/ 30565 h 142853"/>
                    <a:gd name="connsiteX2" fmla="*/ 185371 w 685668"/>
                    <a:gd name="connsiteY2" fmla="*/ 73893 h 142853"/>
                    <a:gd name="connsiteX3" fmla="*/ 47170 w 685668"/>
                    <a:gd name="connsiteY3" fmla="*/ 23201 h 142853"/>
                    <a:gd name="connsiteX4" fmla="*/ 0 w 685668"/>
                    <a:gd name="connsiteY4" fmla="*/ 29498 h 142853"/>
                    <a:gd name="connsiteX5" fmla="*/ 203726 w 685668"/>
                    <a:gd name="connsiteY5" fmla="*/ 115193 h 142853"/>
                    <a:gd name="connsiteX6" fmla="*/ 551523 w 685668"/>
                    <a:gd name="connsiteY6" fmla="*/ 51802 h 142853"/>
                    <a:gd name="connsiteX7" fmla="*/ 599760 w 685668"/>
                    <a:gd name="connsiteY7" fmla="*/ 89153 h 142853"/>
                    <a:gd name="connsiteX8" fmla="*/ 558780 w 685668"/>
                    <a:gd name="connsiteY8" fmla="*/ 135256 h 142853"/>
                    <a:gd name="connsiteX9" fmla="*/ 624199 w 685668"/>
                    <a:gd name="connsiteY9" fmla="*/ 139525 h 142853"/>
                    <a:gd name="connsiteX10" fmla="*/ 617369 w 685668"/>
                    <a:gd name="connsiteY10" fmla="*/ 71652 h 142853"/>
                    <a:gd name="connsiteX11" fmla="*/ 685669 w 685668"/>
                    <a:gd name="connsiteY11" fmla="*/ 55537 h 142853"/>
                    <a:gd name="connsiteX12" fmla="*/ 657388 w 685668"/>
                    <a:gd name="connsiteY12" fmla="*/ 26509 h 14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85668" h="142853">
                      <a:moveTo>
                        <a:pt x="657281" y="26509"/>
                      </a:moveTo>
                      <a:cubicBezTo>
                        <a:pt x="630815" y="-8281"/>
                        <a:pt x="579270" y="-10735"/>
                        <a:pt x="523883" y="30565"/>
                      </a:cubicBezTo>
                      <a:cubicBezTo>
                        <a:pt x="481195" y="62367"/>
                        <a:pt x="294117" y="99078"/>
                        <a:pt x="185371" y="73893"/>
                      </a:cubicBezTo>
                      <a:cubicBezTo>
                        <a:pt x="76624" y="48707"/>
                        <a:pt x="81426" y="35260"/>
                        <a:pt x="47170" y="23201"/>
                      </a:cubicBezTo>
                      <a:cubicBezTo>
                        <a:pt x="33403" y="18399"/>
                        <a:pt x="15261" y="21600"/>
                        <a:pt x="0" y="29498"/>
                      </a:cubicBezTo>
                      <a:cubicBezTo>
                        <a:pt x="1601" y="30778"/>
                        <a:pt x="131798" y="109003"/>
                        <a:pt x="203726" y="115193"/>
                      </a:cubicBezTo>
                      <a:cubicBezTo>
                        <a:pt x="278963" y="121596"/>
                        <a:pt x="421219" y="140805"/>
                        <a:pt x="551523" y="51802"/>
                      </a:cubicBezTo>
                      <a:cubicBezTo>
                        <a:pt x="577883" y="33766"/>
                        <a:pt x="605843" y="60980"/>
                        <a:pt x="599760" y="89153"/>
                      </a:cubicBezTo>
                      <a:cubicBezTo>
                        <a:pt x="594851" y="111564"/>
                        <a:pt x="557713" y="134722"/>
                        <a:pt x="558780" y="135256"/>
                      </a:cubicBezTo>
                      <a:cubicBezTo>
                        <a:pt x="588021" y="149343"/>
                        <a:pt x="624199" y="139525"/>
                        <a:pt x="624199" y="139525"/>
                      </a:cubicBezTo>
                      <a:cubicBezTo>
                        <a:pt x="636365" y="109857"/>
                        <a:pt x="617369" y="71652"/>
                        <a:pt x="617369" y="71652"/>
                      </a:cubicBezTo>
                      <a:cubicBezTo>
                        <a:pt x="661443" y="84778"/>
                        <a:pt x="685669" y="55537"/>
                        <a:pt x="685669" y="55537"/>
                      </a:cubicBezTo>
                      <a:cubicBezTo>
                        <a:pt x="685669" y="55537"/>
                        <a:pt x="659309" y="28964"/>
                        <a:pt x="657388" y="26509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72" name="Graphic 14">
              <a:extLst>
                <a:ext uri="{FF2B5EF4-FFF2-40B4-BE49-F238E27FC236}">
                  <a16:creationId xmlns:a16="http://schemas.microsoft.com/office/drawing/2014/main" id="{42D94F48-5EE5-81CE-17FB-69FA06D9C434}"/>
                </a:ext>
              </a:extLst>
            </p:cNvPr>
            <p:cNvGrpSpPr/>
            <p:nvPr/>
          </p:nvGrpSpPr>
          <p:grpSpPr>
            <a:xfrm>
              <a:off x="4740057" y="719168"/>
              <a:ext cx="2983600" cy="4069585"/>
              <a:chOff x="4740057" y="719168"/>
              <a:chExt cx="2983600" cy="4069585"/>
            </a:xfrm>
          </p:grpSpPr>
          <p:grpSp>
            <p:nvGrpSpPr>
              <p:cNvPr id="1673" name="Graphic 14">
                <a:extLst>
                  <a:ext uri="{FF2B5EF4-FFF2-40B4-BE49-F238E27FC236}">
                    <a16:creationId xmlns:a16="http://schemas.microsoft.com/office/drawing/2014/main" id="{4E121F14-1812-9B1B-29A9-96337B2B8709}"/>
                  </a:ext>
                </a:extLst>
              </p:cNvPr>
              <p:cNvGrpSpPr/>
              <p:nvPr/>
            </p:nvGrpSpPr>
            <p:grpSpPr>
              <a:xfrm>
                <a:off x="5133209" y="2743700"/>
                <a:ext cx="1984870" cy="2045053"/>
                <a:chOff x="5133209" y="2743700"/>
                <a:chExt cx="1984870" cy="2045053"/>
              </a:xfrm>
            </p:grpSpPr>
            <p:sp>
              <p:nvSpPr>
                <p:cNvPr id="832" name="Freeform: Shape 831">
                  <a:extLst>
                    <a:ext uri="{FF2B5EF4-FFF2-40B4-BE49-F238E27FC236}">
                      <a16:creationId xmlns:a16="http://schemas.microsoft.com/office/drawing/2014/main" id="{7D18BE2D-9525-7D72-F903-117A66D78C7B}"/>
                    </a:ext>
                  </a:extLst>
                </p:cNvPr>
                <p:cNvSpPr/>
                <p:nvPr/>
              </p:nvSpPr>
              <p:spPr>
                <a:xfrm>
                  <a:off x="5133209" y="2743700"/>
                  <a:ext cx="1984863" cy="2045053"/>
                </a:xfrm>
                <a:custGeom>
                  <a:avLst/>
                  <a:gdLst>
                    <a:gd name="connsiteX0" fmla="*/ 1984224 w 1984863"/>
                    <a:gd name="connsiteY0" fmla="*/ 1082450 h 2045053"/>
                    <a:gd name="connsiteX1" fmla="*/ 904442 w 1984863"/>
                    <a:gd name="connsiteY1" fmla="*/ 2045053 h 2045053"/>
                    <a:gd name="connsiteX2" fmla="*/ 0 w 1984863"/>
                    <a:gd name="connsiteY2" fmla="*/ 920770 h 2045053"/>
                    <a:gd name="connsiteX3" fmla="*/ 904442 w 1984863"/>
                    <a:gd name="connsiteY3" fmla="*/ 0 h 2045053"/>
                    <a:gd name="connsiteX4" fmla="*/ 1984224 w 1984863"/>
                    <a:gd name="connsiteY4" fmla="*/ 1082450 h 2045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4863" h="2045053">
                      <a:moveTo>
                        <a:pt x="1984224" y="1082450"/>
                      </a:moveTo>
                      <a:cubicBezTo>
                        <a:pt x="1958718" y="1881347"/>
                        <a:pt x="1528321" y="2045053"/>
                        <a:pt x="904442" y="2045053"/>
                      </a:cubicBezTo>
                      <a:cubicBezTo>
                        <a:pt x="280564" y="2045053"/>
                        <a:pt x="0" y="1504096"/>
                        <a:pt x="0" y="920770"/>
                      </a:cubicBezTo>
                      <a:cubicBezTo>
                        <a:pt x="0" y="337445"/>
                        <a:pt x="187718" y="0"/>
                        <a:pt x="904442" y="0"/>
                      </a:cubicBezTo>
                      <a:cubicBezTo>
                        <a:pt x="1621166" y="0"/>
                        <a:pt x="2002686" y="499444"/>
                        <a:pt x="1984224" y="1082450"/>
                      </a:cubicBezTo>
                      <a:close/>
                    </a:path>
                  </a:pathLst>
                </a:custGeom>
                <a:solidFill>
                  <a:srgbClr val="F8AA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3" name="Freeform: Shape 832">
                  <a:extLst>
                    <a:ext uri="{FF2B5EF4-FFF2-40B4-BE49-F238E27FC236}">
                      <a16:creationId xmlns:a16="http://schemas.microsoft.com/office/drawing/2014/main" id="{97DB5175-21C0-B267-FF12-6E4E843E834D}"/>
                    </a:ext>
                  </a:extLst>
                </p:cNvPr>
                <p:cNvSpPr/>
                <p:nvPr/>
              </p:nvSpPr>
              <p:spPr>
                <a:xfrm>
                  <a:off x="5133209" y="2743700"/>
                  <a:ext cx="1984870" cy="2045053"/>
                </a:xfrm>
                <a:custGeom>
                  <a:avLst/>
                  <a:gdLst>
                    <a:gd name="connsiteX0" fmla="*/ 904442 w 1984870"/>
                    <a:gd name="connsiteY0" fmla="*/ 2045053 h 2045053"/>
                    <a:gd name="connsiteX1" fmla="*/ 1984224 w 1984870"/>
                    <a:gd name="connsiteY1" fmla="*/ 1082450 h 2045053"/>
                    <a:gd name="connsiteX2" fmla="*/ 1159714 w 1984870"/>
                    <a:gd name="connsiteY2" fmla="*/ 28174 h 2045053"/>
                    <a:gd name="connsiteX3" fmla="*/ 904442 w 1984870"/>
                    <a:gd name="connsiteY3" fmla="*/ 0 h 2045053"/>
                    <a:gd name="connsiteX4" fmla="*/ 0 w 1984870"/>
                    <a:gd name="connsiteY4" fmla="*/ 920770 h 2045053"/>
                    <a:gd name="connsiteX5" fmla="*/ 904442 w 1984870"/>
                    <a:gd name="connsiteY5" fmla="*/ 2045053 h 2045053"/>
                    <a:gd name="connsiteX6" fmla="*/ 381093 w 1984870"/>
                    <a:gd name="connsiteY6" fmla="*/ 782142 h 2045053"/>
                    <a:gd name="connsiteX7" fmla="*/ 694420 w 1984870"/>
                    <a:gd name="connsiteY7" fmla="*/ 746819 h 2045053"/>
                    <a:gd name="connsiteX8" fmla="*/ 1025568 w 1984870"/>
                    <a:gd name="connsiteY8" fmla="*/ 734973 h 2045053"/>
                    <a:gd name="connsiteX9" fmla="*/ 1563858 w 1984870"/>
                    <a:gd name="connsiteY9" fmla="*/ 900494 h 2045053"/>
                    <a:gd name="connsiteX10" fmla="*/ 1717213 w 1984870"/>
                    <a:gd name="connsiteY10" fmla="*/ 1379661 h 2045053"/>
                    <a:gd name="connsiteX11" fmla="*/ 933150 w 1984870"/>
                    <a:gd name="connsiteY11" fmla="*/ 1926382 h 2045053"/>
                    <a:gd name="connsiteX12" fmla="*/ 195829 w 1984870"/>
                    <a:gd name="connsiteY12" fmla="*/ 1214354 h 2045053"/>
                    <a:gd name="connsiteX13" fmla="*/ 381093 w 1984870"/>
                    <a:gd name="connsiteY13" fmla="*/ 782036 h 2045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84870" h="2045053">
                      <a:moveTo>
                        <a:pt x="904442" y="2045053"/>
                      </a:moveTo>
                      <a:cubicBezTo>
                        <a:pt x="1528321" y="2045053"/>
                        <a:pt x="1958718" y="1881347"/>
                        <a:pt x="1984224" y="1082450"/>
                      </a:cubicBezTo>
                      <a:cubicBezTo>
                        <a:pt x="2000445" y="573080"/>
                        <a:pt x="1711130" y="155062"/>
                        <a:pt x="1159714" y="28174"/>
                      </a:cubicBezTo>
                      <a:cubicBezTo>
                        <a:pt x="1079141" y="9818"/>
                        <a:pt x="993980" y="0"/>
                        <a:pt x="904442" y="0"/>
                      </a:cubicBezTo>
                      <a:cubicBezTo>
                        <a:pt x="187718" y="0"/>
                        <a:pt x="0" y="337445"/>
                        <a:pt x="0" y="920770"/>
                      </a:cubicBezTo>
                      <a:cubicBezTo>
                        <a:pt x="0" y="1504096"/>
                        <a:pt x="280457" y="2045053"/>
                        <a:pt x="904442" y="2045053"/>
                      </a:cubicBezTo>
                      <a:close/>
                      <a:moveTo>
                        <a:pt x="381093" y="782142"/>
                      </a:moveTo>
                      <a:cubicBezTo>
                        <a:pt x="472338" y="730811"/>
                        <a:pt x="591223" y="743830"/>
                        <a:pt x="694420" y="746819"/>
                      </a:cubicBezTo>
                      <a:cubicBezTo>
                        <a:pt x="798577" y="749807"/>
                        <a:pt x="925466" y="767842"/>
                        <a:pt x="1025568" y="734973"/>
                      </a:cubicBezTo>
                      <a:cubicBezTo>
                        <a:pt x="1283828" y="650238"/>
                        <a:pt x="1493104" y="753542"/>
                        <a:pt x="1563858" y="900494"/>
                      </a:cubicBezTo>
                      <a:cubicBezTo>
                        <a:pt x="1600356" y="976264"/>
                        <a:pt x="1598435" y="1197492"/>
                        <a:pt x="1717213" y="1379661"/>
                      </a:cubicBezTo>
                      <a:cubicBezTo>
                        <a:pt x="1835778" y="1561830"/>
                        <a:pt x="1750830" y="1926382"/>
                        <a:pt x="933150" y="1926382"/>
                      </a:cubicBezTo>
                      <a:cubicBezTo>
                        <a:pt x="115363" y="1926382"/>
                        <a:pt x="150580" y="1326409"/>
                        <a:pt x="195829" y="1214354"/>
                      </a:cubicBezTo>
                      <a:cubicBezTo>
                        <a:pt x="221975" y="1149362"/>
                        <a:pt x="207035" y="880110"/>
                        <a:pt x="381093" y="782036"/>
                      </a:cubicBezTo>
                      <a:close/>
                    </a:path>
                  </a:pathLst>
                </a:custGeom>
                <a:solidFill>
                  <a:srgbClr val="F69D7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4" name="Graphic 14">
                <a:extLst>
                  <a:ext uri="{FF2B5EF4-FFF2-40B4-BE49-F238E27FC236}">
                    <a16:creationId xmlns:a16="http://schemas.microsoft.com/office/drawing/2014/main" id="{0AD13D1B-9818-F71E-02E2-D9CE3B4A9A1C}"/>
                  </a:ext>
                </a:extLst>
              </p:cNvPr>
              <p:cNvGrpSpPr/>
              <p:nvPr/>
            </p:nvGrpSpPr>
            <p:grpSpPr>
              <a:xfrm>
                <a:off x="4918931" y="2068351"/>
                <a:ext cx="2691107" cy="2416519"/>
                <a:chOff x="4918931" y="2068351"/>
                <a:chExt cx="2691107" cy="2416519"/>
              </a:xfrm>
            </p:grpSpPr>
            <p:sp>
              <p:nvSpPr>
                <p:cNvPr id="835" name="Freeform: Shape 834">
                  <a:extLst>
                    <a:ext uri="{FF2B5EF4-FFF2-40B4-BE49-F238E27FC236}">
                      <a16:creationId xmlns:a16="http://schemas.microsoft.com/office/drawing/2014/main" id="{8BB65A2E-89E1-ACA0-2A69-4F89866EEC19}"/>
                    </a:ext>
                  </a:extLst>
                </p:cNvPr>
                <p:cNvSpPr/>
                <p:nvPr/>
              </p:nvSpPr>
              <p:spPr>
                <a:xfrm>
                  <a:off x="4918931" y="2068351"/>
                  <a:ext cx="1625635" cy="2199080"/>
                </a:xfrm>
                <a:custGeom>
                  <a:avLst/>
                  <a:gdLst>
                    <a:gd name="connsiteX0" fmla="*/ 562716 w 1625635"/>
                    <a:gd name="connsiteY0" fmla="*/ 96826 h 2199080"/>
                    <a:gd name="connsiteX1" fmla="*/ 17382 w 1625635"/>
                    <a:gd name="connsiteY1" fmla="*/ 1196564 h 2199080"/>
                    <a:gd name="connsiteX2" fmla="*/ 87923 w 1625635"/>
                    <a:gd name="connsiteY2" fmla="*/ 1628134 h 2199080"/>
                    <a:gd name="connsiteX3" fmla="*/ 122394 w 1625635"/>
                    <a:gd name="connsiteY3" fmla="*/ 1589502 h 2199080"/>
                    <a:gd name="connsiteX4" fmla="*/ 334444 w 1625635"/>
                    <a:gd name="connsiteY4" fmla="*/ 2199080 h 2199080"/>
                    <a:gd name="connsiteX5" fmla="*/ 361124 w 1625635"/>
                    <a:gd name="connsiteY5" fmla="*/ 1874868 h 2199080"/>
                    <a:gd name="connsiteX6" fmla="*/ 446285 w 1625635"/>
                    <a:gd name="connsiteY6" fmla="*/ 1503380 h 2199080"/>
                    <a:gd name="connsiteX7" fmla="*/ 471578 w 1625635"/>
                    <a:gd name="connsiteY7" fmla="*/ 1556846 h 2199080"/>
                    <a:gd name="connsiteX8" fmla="*/ 1013496 w 1625635"/>
                    <a:gd name="connsiteY8" fmla="*/ 1366033 h 2199080"/>
                    <a:gd name="connsiteX9" fmla="*/ 1495012 w 1625635"/>
                    <a:gd name="connsiteY9" fmla="*/ 1048118 h 2199080"/>
                    <a:gd name="connsiteX10" fmla="*/ 1625636 w 1625635"/>
                    <a:gd name="connsiteY10" fmla="*/ 346441 h 2199080"/>
                    <a:gd name="connsiteX11" fmla="*/ 562716 w 1625635"/>
                    <a:gd name="connsiteY11" fmla="*/ 96719 h 219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25635" h="2199080">
                      <a:moveTo>
                        <a:pt x="562716" y="96826"/>
                      </a:moveTo>
                      <a:cubicBezTo>
                        <a:pt x="-71728" y="362662"/>
                        <a:pt x="-14313" y="1019944"/>
                        <a:pt x="17382" y="1196564"/>
                      </a:cubicBezTo>
                      <a:cubicBezTo>
                        <a:pt x="48971" y="1373183"/>
                        <a:pt x="87923" y="1628134"/>
                        <a:pt x="87923" y="1628134"/>
                      </a:cubicBezTo>
                      <a:lnTo>
                        <a:pt x="122394" y="1589502"/>
                      </a:lnTo>
                      <a:cubicBezTo>
                        <a:pt x="77572" y="2028544"/>
                        <a:pt x="334444" y="2199080"/>
                        <a:pt x="334444" y="2199080"/>
                      </a:cubicBezTo>
                      <a:cubicBezTo>
                        <a:pt x="334444" y="2199080"/>
                        <a:pt x="291543" y="1916916"/>
                        <a:pt x="361124" y="1874868"/>
                      </a:cubicBezTo>
                      <a:cubicBezTo>
                        <a:pt x="430491" y="1832821"/>
                        <a:pt x="446285" y="1503380"/>
                        <a:pt x="446285" y="1503380"/>
                      </a:cubicBezTo>
                      <a:lnTo>
                        <a:pt x="471578" y="1556846"/>
                      </a:lnTo>
                      <a:cubicBezTo>
                        <a:pt x="572747" y="1369662"/>
                        <a:pt x="625146" y="1288875"/>
                        <a:pt x="1013496" y="1366033"/>
                      </a:cubicBezTo>
                      <a:cubicBezTo>
                        <a:pt x="1352222" y="1433373"/>
                        <a:pt x="1495012" y="1048118"/>
                        <a:pt x="1495012" y="1048118"/>
                      </a:cubicBezTo>
                      <a:lnTo>
                        <a:pt x="1625636" y="346441"/>
                      </a:lnTo>
                      <a:cubicBezTo>
                        <a:pt x="1568968" y="72494"/>
                        <a:pt x="1097911" y="-127497"/>
                        <a:pt x="562716" y="96719"/>
                      </a:cubicBezTo>
                      <a:close/>
                    </a:path>
                  </a:pathLst>
                </a:custGeom>
                <a:solidFill>
                  <a:srgbClr val="AC523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6" name="Freeform: Shape 835">
                  <a:extLst>
                    <a:ext uri="{FF2B5EF4-FFF2-40B4-BE49-F238E27FC236}">
                      <a16:creationId xmlns:a16="http://schemas.microsoft.com/office/drawing/2014/main" id="{B4BF50E8-CA4C-3BA6-62A0-C28466D6EB19}"/>
                    </a:ext>
                  </a:extLst>
                </p:cNvPr>
                <p:cNvSpPr/>
                <p:nvPr/>
              </p:nvSpPr>
              <p:spPr>
                <a:xfrm>
                  <a:off x="6311919" y="2308844"/>
                  <a:ext cx="1297980" cy="2175742"/>
                </a:xfrm>
                <a:custGeom>
                  <a:avLst/>
                  <a:gdLst>
                    <a:gd name="connsiteX0" fmla="*/ 199351 w 1297980"/>
                    <a:gd name="connsiteY0" fmla="*/ 24522 h 2175742"/>
                    <a:gd name="connsiteX1" fmla="*/ 0 w 1297980"/>
                    <a:gd name="connsiteY1" fmla="*/ 978268 h 2175742"/>
                    <a:gd name="connsiteX2" fmla="*/ 434879 w 1297980"/>
                    <a:gd name="connsiteY2" fmla="*/ 1320302 h 2175742"/>
                    <a:gd name="connsiteX3" fmla="*/ 460599 w 1297980"/>
                    <a:gd name="connsiteY3" fmla="*/ 1267049 h 2175742"/>
                    <a:gd name="connsiteX4" fmla="*/ 597626 w 1297980"/>
                    <a:gd name="connsiteY4" fmla="*/ 1662870 h 2175742"/>
                    <a:gd name="connsiteX5" fmla="*/ 617155 w 1297980"/>
                    <a:gd name="connsiteY5" fmla="*/ 2175440 h 2175742"/>
                    <a:gd name="connsiteX6" fmla="*/ 1112117 w 1297980"/>
                    <a:gd name="connsiteY6" fmla="*/ 1761905 h 2175742"/>
                    <a:gd name="connsiteX7" fmla="*/ 1267393 w 1297980"/>
                    <a:gd name="connsiteY7" fmla="*/ 1307602 h 2175742"/>
                    <a:gd name="connsiteX8" fmla="*/ 1296207 w 1297980"/>
                    <a:gd name="connsiteY8" fmla="*/ 967063 h 2175742"/>
                    <a:gd name="connsiteX9" fmla="*/ 199351 w 1297980"/>
                    <a:gd name="connsiteY9" fmla="*/ 24628 h 217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97980" h="2175742">
                      <a:moveTo>
                        <a:pt x="199351" y="24522"/>
                      </a:moveTo>
                      <a:cubicBezTo>
                        <a:pt x="202019" y="33593"/>
                        <a:pt x="69901" y="894387"/>
                        <a:pt x="0" y="978268"/>
                      </a:cubicBezTo>
                      <a:cubicBezTo>
                        <a:pt x="80573" y="1153074"/>
                        <a:pt x="362204" y="1034082"/>
                        <a:pt x="434879" y="1320302"/>
                      </a:cubicBezTo>
                      <a:lnTo>
                        <a:pt x="460599" y="1267049"/>
                      </a:lnTo>
                      <a:cubicBezTo>
                        <a:pt x="460599" y="1267049"/>
                        <a:pt x="556859" y="1591368"/>
                        <a:pt x="597626" y="1662870"/>
                      </a:cubicBezTo>
                      <a:cubicBezTo>
                        <a:pt x="635404" y="1728822"/>
                        <a:pt x="617155" y="2175440"/>
                        <a:pt x="617155" y="2175440"/>
                      </a:cubicBezTo>
                      <a:cubicBezTo>
                        <a:pt x="617155" y="2175440"/>
                        <a:pt x="1115852" y="2201800"/>
                        <a:pt x="1112117" y="1761905"/>
                      </a:cubicBezTo>
                      <a:cubicBezTo>
                        <a:pt x="1110196" y="1540143"/>
                        <a:pt x="1212006" y="1463946"/>
                        <a:pt x="1267393" y="1307602"/>
                      </a:cubicBezTo>
                      <a:cubicBezTo>
                        <a:pt x="1267393" y="1307602"/>
                        <a:pt x="1262697" y="1143255"/>
                        <a:pt x="1296207" y="967063"/>
                      </a:cubicBezTo>
                      <a:cubicBezTo>
                        <a:pt x="1327583" y="800688"/>
                        <a:pt x="941794" y="-165331"/>
                        <a:pt x="199351" y="24628"/>
                      </a:cubicBezTo>
                      <a:close/>
                    </a:path>
                  </a:pathLst>
                </a:custGeom>
                <a:solidFill>
                  <a:srgbClr val="AC523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id="{F18F554F-66C2-F5B7-BE6F-C59368F95722}"/>
                    </a:ext>
                  </a:extLst>
                </p:cNvPr>
                <p:cNvSpPr/>
                <p:nvPr/>
              </p:nvSpPr>
              <p:spPr>
                <a:xfrm>
                  <a:off x="5042819" y="3286152"/>
                  <a:ext cx="1269740" cy="981173"/>
                </a:xfrm>
                <a:custGeom>
                  <a:avLst/>
                  <a:gdLst>
                    <a:gd name="connsiteX0" fmla="*/ 852790 w 1269740"/>
                    <a:gd name="connsiteY0" fmla="*/ 16221 h 981173"/>
                    <a:gd name="connsiteX1" fmla="*/ 550669 w 1269740"/>
                    <a:gd name="connsiteY1" fmla="*/ 70328 h 981173"/>
                    <a:gd name="connsiteX2" fmla="*/ 300627 w 1269740"/>
                    <a:gd name="connsiteY2" fmla="*/ 231580 h 981173"/>
                    <a:gd name="connsiteX3" fmla="*/ 188786 w 1269740"/>
                    <a:gd name="connsiteY3" fmla="*/ 447792 h 981173"/>
                    <a:gd name="connsiteX4" fmla="*/ 88150 w 1269740"/>
                    <a:gd name="connsiteY4" fmla="*/ 601254 h 981173"/>
                    <a:gd name="connsiteX5" fmla="*/ 0 w 1269740"/>
                    <a:gd name="connsiteY5" fmla="*/ 578950 h 981173"/>
                    <a:gd name="connsiteX6" fmla="*/ 210556 w 1269740"/>
                    <a:gd name="connsiteY6" fmla="*/ 981173 h 981173"/>
                    <a:gd name="connsiteX7" fmla="*/ 237236 w 1269740"/>
                    <a:gd name="connsiteY7" fmla="*/ 656961 h 981173"/>
                    <a:gd name="connsiteX8" fmla="*/ 322398 w 1269740"/>
                    <a:gd name="connsiteY8" fmla="*/ 285473 h 981173"/>
                    <a:gd name="connsiteX9" fmla="*/ 347690 w 1269740"/>
                    <a:gd name="connsiteY9" fmla="*/ 338939 h 981173"/>
                    <a:gd name="connsiteX10" fmla="*/ 889608 w 1269740"/>
                    <a:gd name="connsiteY10" fmla="*/ 148126 h 981173"/>
                    <a:gd name="connsiteX11" fmla="*/ 1269741 w 1269740"/>
                    <a:gd name="connsiteY11" fmla="*/ 0 h 981173"/>
                    <a:gd name="connsiteX12" fmla="*/ 1269741 w 1269740"/>
                    <a:gd name="connsiteY12" fmla="*/ 0 h 981173"/>
                    <a:gd name="connsiteX13" fmla="*/ 1164943 w 1269740"/>
                    <a:gd name="connsiteY13" fmla="*/ 21130 h 981173"/>
                    <a:gd name="connsiteX14" fmla="*/ 852790 w 1269740"/>
                    <a:gd name="connsiteY14" fmla="*/ 16008 h 981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269740" h="981173">
                      <a:moveTo>
                        <a:pt x="852790" y="16221"/>
                      </a:moveTo>
                      <a:cubicBezTo>
                        <a:pt x="751408" y="26039"/>
                        <a:pt x="647250" y="35324"/>
                        <a:pt x="550669" y="70328"/>
                      </a:cubicBezTo>
                      <a:cubicBezTo>
                        <a:pt x="458571" y="103944"/>
                        <a:pt x="367967" y="157731"/>
                        <a:pt x="300627" y="231580"/>
                      </a:cubicBezTo>
                      <a:cubicBezTo>
                        <a:pt x="244386" y="293370"/>
                        <a:pt x="213651" y="368287"/>
                        <a:pt x="188786" y="447792"/>
                      </a:cubicBezTo>
                      <a:cubicBezTo>
                        <a:pt x="171817" y="502219"/>
                        <a:pt x="146845" y="579377"/>
                        <a:pt x="88150" y="601254"/>
                      </a:cubicBezTo>
                      <a:cubicBezTo>
                        <a:pt x="52292" y="614594"/>
                        <a:pt x="23265" y="601788"/>
                        <a:pt x="0" y="578950"/>
                      </a:cubicBezTo>
                      <a:cubicBezTo>
                        <a:pt x="36391" y="865277"/>
                        <a:pt x="210556" y="981173"/>
                        <a:pt x="210556" y="981173"/>
                      </a:cubicBezTo>
                      <a:cubicBezTo>
                        <a:pt x="210556" y="981173"/>
                        <a:pt x="167655" y="699009"/>
                        <a:pt x="237236" y="656961"/>
                      </a:cubicBezTo>
                      <a:cubicBezTo>
                        <a:pt x="306603" y="614914"/>
                        <a:pt x="322398" y="285473"/>
                        <a:pt x="322398" y="285473"/>
                      </a:cubicBezTo>
                      <a:lnTo>
                        <a:pt x="347690" y="338939"/>
                      </a:lnTo>
                      <a:cubicBezTo>
                        <a:pt x="448860" y="151754"/>
                        <a:pt x="501258" y="70968"/>
                        <a:pt x="889608" y="148126"/>
                      </a:cubicBezTo>
                      <a:cubicBezTo>
                        <a:pt x="1068042" y="183663"/>
                        <a:pt x="1192370" y="93272"/>
                        <a:pt x="1269741" y="0"/>
                      </a:cubicBezTo>
                      <a:lnTo>
                        <a:pt x="1269741" y="0"/>
                      </a:lnTo>
                      <a:cubicBezTo>
                        <a:pt x="1236125" y="11206"/>
                        <a:pt x="1201441" y="18889"/>
                        <a:pt x="1164943" y="21130"/>
                      </a:cubicBezTo>
                      <a:cubicBezTo>
                        <a:pt x="1060999" y="27533"/>
                        <a:pt x="956628" y="5870"/>
                        <a:pt x="852790" y="16008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D44D43AA-4C2F-5844-B061-429D1592C2FE}"/>
                    </a:ext>
                  </a:extLst>
                </p:cNvPr>
                <p:cNvSpPr/>
                <p:nvPr/>
              </p:nvSpPr>
              <p:spPr>
                <a:xfrm>
                  <a:off x="4938021" y="2231556"/>
                  <a:ext cx="1606438" cy="1309760"/>
                </a:xfrm>
                <a:custGeom>
                  <a:avLst/>
                  <a:gdLst>
                    <a:gd name="connsiteX0" fmla="*/ 1494598 w 1606438"/>
                    <a:gd name="connsiteY0" fmla="*/ 0 h 1309760"/>
                    <a:gd name="connsiteX1" fmla="*/ 1496305 w 1606438"/>
                    <a:gd name="connsiteY1" fmla="*/ 7897 h 1309760"/>
                    <a:gd name="connsiteX2" fmla="*/ 1443693 w 1606438"/>
                    <a:gd name="connsiteY2" fmla="*/ 432211 h 1309760"/>
                    <a:gd name="connsiteX3" fmla="*/ 1272089 w 1606438"/>
                    <a:gd name="connsiteY3" fmla="*/ 747139 h 1309760"/>
                    <a:gd name="connsiteX4" fmla="*/ 919490 w 1606438"/>
                    <a:gd name="connsiteY4" fmla="*/ 831127 h 1309760"/>
                    <a:gd name="connsiteX5" fmla="*/ 5656 w 1606438"/>
                    <a:gd name="connsiteY5" fmla="*/ 1050754 h 1309760"/>
                    <a:gd name="connsiteX6" fmla="*/ 0 w 1606438"/>
                    <a:gd name="connsiteY6" fmla="*/ 1043924 h 1309760"/>
                    <a:gd name="connsiteX7" fmla="*/ 44502 w 1606438"/>
                    <a:gd name="connsiteY7" fmla="*/ 1309761 h 1309760"/>
                    <a:gd name="connsiteX8" fmla="*/ 195189 w 1606438"/>
                    <a:gd name="connsiteY8" fmla="*/ 1180311 h 1309760"/>
                    <a:gd name="connsiteX9" fmla="*/ 581404 w 1606438"/>
                    <a:gd name="connsiteY9" fmla="*/ 992485 h 1309760"/>
                    <a:gd name="connsiteX10" fmla="*/ 1104540 w 1606438"/>
                    <a:gd name="connsiteY10" fmla="*/ 891316 h 1309760"/>
                    <a:gd name="connsiteX11" fmla="*/ 1426404 w 1606438"/>
                    <a:gd name="connsiteY11" fmla="*/ 906470 h 1309760"/>
                    <a:gd name="connsiteX12" fmla="*/ 1473254 w 1606438"/>
                    <a:gd name="connsiteY12" fmla="*/ 891743 h 1309760"/>
                    <a:gd name="connsiteX13" fmla="*/ 1475815 w 1606438"/>
                    <a:gd name="connsiteY13" fmla="*/ 885126 h 1309760"/>
                    <a:gd name="connsiteX14" fmla="*/ 1606439 w 1606438"/>
                    <a:gd name="connsiteY14" fmla="*/ 183450 h 1309760"/>
                    <a:gd name="connsiteX15" fmla="*/ 1494491 w 1606438"/>
                    <a:gd name="connsiteY15" fmla="*/ 107 h 1309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6438" h="1309760">
                      <a:moveTo>
                        <a:pt x="1494598" y="0"/>
                      </a:moveTo>
                      <a:cubicBezTo>
                        <a:pt x="1495238" y="2668"/>
                        <a:pt x="1495878" y="5229"/>
                        <a:pt x="1496305" y="7897"/>
                      </a:cubicBezTo>
                      <a:cubicBezTo>
                        <a:pt x="1520637" y="146525"/>
                        <a:pt x="1479977" y="299026"/>
                        <a:pt x="1443693" y="432211"/>
                      </a:cubicBezTo>
                      <a:cubicBezTo>
                        <a:pt x="1411784" y="549495"/>
                        <a:pt x="1362693" y="664645"/>
                        <a:pt x="1272089" y="747139"/>
                      </a:cubicBezTo>
                      <a:cubicBezTo>
                        <a:pt x="1174228" y="836356"/>
                        <a:pt x="1040509" y="815225"/>
                        <a:pt x="919490" y="831127"/>
                      </a:cubicBezTo>
                      <a:cubicBezTo>
                        <a:pt x="342141" y="907004"/>
                        <a:pt x="61363" y="1114252"/>
                        <a:pt x="5656" y="1050754"/>
                      </a:cubicBezTo>
                      <a:cubicBezTo>
                        <a:pt x="3735" y="1048513"/>
                        <a:pt x="1921" y="1046165"/>
                        <a:pt x="0" y="1043924"/>
                      </a:cubicBezTo>
                      <a:cubicBezTo>
                        <a:pt x="15047" y="1128338"/>
                        <a:pt x="31375" y="1228227"/>
                        <a:pt x="44502" y="1309761"/>
                      </a:cubicBezTo>
                      <a:cubicBezTo>
                        <a:pt x="87830" y="1259069"/>
                        <a:pt x="141616" y="1216168"/>
                        <a:pt x="195189" y="1180311"/>
                      </a:cubicBezTo>
                      <a:cubicBezTo>
                        <a:pt x="314500" y="1100272"/>
                        <a:pt x="446618" y="1039548"/>
                        <a:pt x="581404" y="992485"/>
                      </a:cubicBezTo>
                      <a:cubicBezTo>
                        <a:pt x="749913" y="933683"/>
                        <a:pt x="927173" y="902842"/>
                        <a:pt x="1104540" y="891316"/>
                      </a:cubicBezTo>
                      <a:cubicBezTo>
                        <a:pt x="1210299" y="884486"/>
                        <a:pt x="1320432" y="900921"/>
                        <a:pt x="1426404" y="906470"/>
                      </a:cubicBezTo>
                      <a:cubicBezTo>
                        <a:pt x="1443479" y="907324"/>
                        <a:pt x="1456392" y="890569"/>
                        <a:pt x="1473254" y="891743"/>
                      </a:cubicBezTo>
                      <a:cubicBezTo>
                        <a:pt x="1474961" y="887581"/>
                        <a:pt x="1475815" y="885126"/>
                        <a:pt x="1475815" y="885126"/>
                      </a:cubicBezTo>
                      <a:lnTo>
                        <a:pt x="1606439" y="183450"/>
                      </a:lnTo>
                      <a:cubicBezTo>
                        <a:pt x="1592566" y="116110"/>
                        <a:pt x="1553400" y="53253"/>
                        <a:pt x="1494491" y="107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4F51DD3E-F367-3576-73D1-564698C492A7}"/>
                    </a:ext>
                  </a:extLst>
                </p:cNvPr>
                <p:cNvSpPr/>
                <p:nvPr/>
              </p:nvSpPr>
              <p:spPr>
                <a:xfrm>
                  <a:off x="6364638" y="2312876"/>
                  <a:ext cx="1245400" cy="1379661"/>
                </a:xfrm>
                <a:custGeom>
                  <a:avLst/>
                  <a:gdLst>
                    <a:gd name="connsiteX0" fmla="*/ 1120655 w 1245400"/>
                    <a:gd name="connsiteY0" fmla="*/ 568278 h 1379661"/>
                    <a:gd name="connsiteX1" fmla="*/ 1151923 w 1245400"/>
                    <a:gd name="connsiteY1" fmla="*/ 738388 h 1379661"/>
                    <a:gd name="connsiteX2" fmla="*/ 1063347 w 1245400"/>
                    <a:gd name="connsiteY2" fmla="*/ 996754 h 1379661"/>
                    <a:gd name="connsiteX3" fmla="*/ 839237 w 1245400"/>
                    <a:gd name="connsiteY3" fmla="*/ 989391 h 1379661"/>
                    <a:gd name="connsiteX4" fmla="*/ 461986 w 1245400"/>
                    <a:gd name="connsiteY4" fmla="*/ 785985 h 1379661"/>
                    <a:gd name="connsiteX5" fmla="*/ 227311 w 1245400"/>
                    <a:gd name="connsiteY5" fmla="*/ 607977 h 1379661"/>
                    <a:gd name="connsiteX6" fmla="*/ 211944 w 1245400"/>
                    <a:gd name="connsiteY6" fmla="*/ 370635 h 1379661"/>
                    <a:gd name="connsiteX7" fmla="*/ 235208 w 1245400"/>
                    <a:gd name="connsiteY7" fmla="*/ 157304 h 1379661"/>
                    <a:gd name="connsiteX8" fmla="*/ 260607 w 1245400"/>
                    <a:gd name="connsiteY8" fmla="*/ 0 h 1379661"/>
                    <a:gd name="connsiteX9" fmla="*/ 146738 w 1245400"/>
                    <a:gd name="connsiteY9" fmla="*/ 20490 h 1379661"/>
                    <a:gd name="connsiteX10" fmla="*/ 0 w 1245400"/>
                    <a:gd name="connsiteY10" fmla="*/ 825043 h 1379661"/>
                    <a:gd name="connsiteX11" fmla="*/ 309378 w 1245400"/>
                    <a:gd name="connsiteY11" fmla="*/ 890782 h 1379661"/>
                    <a:gd name="connsiteX12" fmla="*/ 696661 w 1245400"/>
                    <a:gd name="connsiteY12" fmla="*/ 1044351 h 1379661"/>
                    <a:gd name="connsiteX13" fmla="*/ 1182125 w 1245400"/>
                    <a:gd name="connsiteY13" fmla="*/ 1379661 h 1379661"/>
                    <a:gd name="connsiteX14" fmla="*/ 1214781 w 1245400"/>
                    <a:gd name="connsiteY14" fmla="*/ 1303464 h 1379661"/>
                    <a:gd name="connsiteX15" fmla="*/ 1243595 w 1245400"/>
                    <a:gd name="connsiteY15" fmla="*/ 962924 h 1379661"/>
                    <a:gd name="connsiteX16" fmla="*/ 1120655 w 1245400"/>
                    <a:gd name="connsiteY16" fmla="*/ 568278 h 1379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5400" h="1379661">
                      <a:moveTo>
                        <a:pt x="1120655" y="568278"/>
                      </a:moveTo>
                      <a:cubicBezTo>
                        <a:pt x="1135702" y="622918"/>
                        <a:pt x="1146374" y="679479"/>
                        <a:pt x="1151923" y="738388"/>
                      </a:cubicBezTo>
                      <a:cubicBezTo>
                        <a:pt x="1161208" y="837423"/>
                        <a:pt x="1144133" y="932509"/>
                        <a:pt x="1063347" y="996754"/>
                      </a:cubicBezTo>
                      <a:cubicBezTo>
                        <a:pt x="995047" y="1051074"/>
                        <a:pt x="908818" y="1024608"/>
                        <a:pt x="839237" y="989391"/>
                      </a:cubicBezTo>
                      <a:cubicBezTo>
                        <a:pt x="711815" y="924932"/>
                        <a:pt x="585353" y="858126"/>
                        <a:pt x="461986" y="785985"/>
                      </a:cubicBezTo>
                      <a:cubicBezTo>
                        <a:pt x="385468" y="741269"/>
                        <a:pt x="269358" y="694526"/>
                        <a:pt x="227311" y="607977"/>
                      </a:cubicBezTo>
                      <a:cubicBezTo>
                        <a:pt x="191774" y="534768"/>
                        <a:pt x="204367" y="448966"/>
                        <a:pt x="211944" y="370635"/>
                      </a:cubicBezTo>
                      <a:cubicBezTo>
                        <a:pt x="218880" y="299453"/>
                        <a:pt x="225924" y="228272"/>
                        <a:pt x="235208" y="157304"/>
                      </a:cubicBezTo>
                      <a:cubicBezTo>
                        <a:pt x="241398" y="108747"/>
                        <a:pt x="260928" y="51225"/>
                        <a:pt x="260607" y="0"/>
                      </a:cubicBezTo>
                      <a:cubicBezTo>
                        <a:pt x="223576" y="3949"/>
                        <a:pt x="185797" y="10565"/>
                        <a:pt x="146738" y="20490"/>
                      </a:cubicBezTo>
                      <a:cubicBezTo>
                        <a:pt x="148873" y="27640"/>
                        <a:pt x="68513" y="554938"/>
                        <a:pt x="0" y="825043"/>
                      </a:cubicBezTo>
                      <a:cubicBezTo>
                        <a:pt x="105011" y="822696"/>
                        <a:pt x="211624" y="857593"/>
                        <a:pt x="309378" y="890782"/>
                      </a:cubicBezTo>
                      <a:cubicBezTo>
                        <a:pt x="440856" y="935284"/>
                        <a:pt x="571479" y="983201"/>
                        <a:pt x="696661" y="1044351"/>
                      </a:cubicBezTo>
                      <a:cubicBezTo>
                        <a:pt x="870719" y="1129406"/>
                        <a:pt x="1046165" y="1228441"/>
                        <a:pt x="1182125" y="1379661"/>
                      </a:cubicBezTo>
                      <a:cubicBezTo>
                        <a:pt x="1182125" y="1379661"/>
                        <a:pt x="1203682" y="1334840"/>
                        <a:pt x="1214781" y="1303464"/>
                      </a:cubicBezTo>
                      <a:cubicBezTo>
                        <a:pt x="1214781" y="1303464"/>
                        <a:pt x="1210085" y="1139117"/>
                        <a:pt x="1243595" y="962924"/>
                      </a:cubicBezTo>
                      <a:cubicBezTo>
                        <a:pt x="1254907" y="903589"/>
                        <a:pt x="1212966" y="742336"/>
                        <a:pt x="1120655" y="568278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3306A927-2B46-AB6B-9409-978BA44DCA32}"/>
                    </a:ext>
                  </a:extLst>
                </p:cNvPr>
                <p:cNvSpPr/>
                <p:nvPr/>
              </p:nvSpPr>
              <p:spPr>
                <a:xfrm>
                  <a:off x="6312133" y="3256591"/>
                  <a:ext cx="1112650" cy="1227959"/>
                </a:xfrm>
                <a:custGeom>
                  <a:avLst/>
                  <a:gdLst>
                    <a:gd name="connsiteX0" fmla="*/ 995687 w 1112650"/>
                    <a:gd name="connsiteY0" fmla="*/ 1120655 h 1227959"/>
                    <a:gd name="connsiteX1" fmla="*/ 1111904 w 1112650"/>
                    <a:gd name="connsiteY1" fmla="*/ 814158 h 1227959"/>
                    <a:gd name="connsiteX2" fmla="*/ 1112651 w 1112650"/>
                    <a:gd name="connsiteY2" fmla="*/ 777233 h 1227959"/>
                    <a:gd name="connsiteX3" fmla="*/ 1095896 w 1112650"/>
                    <a:gd name="connsiteY3" fmla="*/ 797403 h 1227959"/>
                    <a:gd name="connsiteX4" fmla="*/ 782036 w 1112650"/>
                    <a:gd name="connsiteY4" fmla="*/ 893344 h 1227959"/>
                    <a:gd name="connsiteX5" fmla="*/ 899000 w 1112650"/>
                    <a:gd name="connsiteY5" fmla="*/ 630281 h 1227959"/>
                    <a:gd name="connsiteX6" fmla="*/ 600934 w 1112650"/>
                    <a:gd name="connsiteY6" fmla="*/ 426342 h 1227959"/>
                    <a:gd name="connsiteX7" fmla="*/ 534982 w 1112650"/>
                    <a:gd name="connsiteY7" fmla="*/ 278216 h 1227959"/>
                    <a:gd name="connsiteX8" fmla="*/ 396247 w 1112650"/>
                    <a:gd name="connsiteY8" fmla="*/ 147165 h 1227959"/>
                    <a:gd name="connsiteX9" fmla="*/ 243426 w 1112650"/>
                    <a:gd name="connsiteY9" fmla="*/ 98075 h 1227959"/>
                    <a:gd name="connsiteX10" fmla="*/ 16221 w 1112650"/>
                    <a:gd name="connsiteY10" fmla="*/ 0 h 1227959"/>
                    <a:gd name="connsiteX11" fmla="*/ 14620 w 1112650"/>
                    <a:gd name="connsiteY11" fmla="*/ 3735 h 1227959"/>
                    <a:gd name="connsiteX12" fmla="*/ 13020 w 1112650"/>
                    <a:gd name="connsiteY12" fmla="*/ 7257 h 1227959"/>
                    <a:gd name="connsiteX13" fmla="*/ 7043 w 1112650"/>
                    <a:gd name="connsiteY13" fmla="*/ 19423 h 1227959"/>
                    <a:gd name="connsiteX14" fmla="*/ 6083 w 1112650"/>
                    <a:gd name="connsiteY14" fmla="*/ 21237 h 1227959"/>
                    <a:gd name="connsiteX15" fmla="*/ 0 w 1112650"/>
                    <a:gd name="connsiteY15" fmla="*/ 30415 h 1227959"/>
                    <a:gd name="connsiteX16" fmla="*/ 434879 w 1112650"/>
                    <a:gd name="connsiteY16" fmla="*/ 372449 h 1227959"/>
                    <a:gd name="connsiteX17" fmla="*/ 460598 w 1112650"/>
                    <a:gd name="connsiteY17" fmla="*/ 319196 h 1227959"/>
                    <a:gd name="connsiteX18" fmla="*/ 597626 w 1112650"/>
                    <a:gd name="connsiteY18" fmla="*/ 715016 h 1227959"/>
                    <a:gd name="connsiteX19" fmla="*/ 617155 w 1112650"/>
                    <a:gd name="connsiteY19" fmla="*/ 1227587 h 1227959"/>
                    <a:gd name="connsiteX20" fmla="*/ 995794 w 1112650"/>
                    <a:gd name="connsiteY20" fmla="*/ 1120548 h 1227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12650" h="1227959">
                      <a:moveTo>
                        <a:pt x="995687" y="1120655"/>
                      </a:moveTo>
                      <a:cubicBezTo>
                        <a:pt x="1063560" y="1052782"/>
                        <a:pt x="1113078" y="955134"/>
                        <a:pt x="1111904" y="814158"/>
                      </a:cubicBezTo>
                      <a:cubicBezTo>
                        <a:pt x="1111797" y="801352"/>
                        <a:pt x="1112117" y="789186"/>
                        <a:pt x="1112651" y="777233"/>
                      </a:cubicBezTo>
                      <a:cubicBezTo>
                        <a:pt x="1106995" y="783957"/>
                        <a:pt x="1101659" y="790893"/>
                        <a:pt x="1095896" y="797403"/>
                      </a:cubicBezTo>
                      <a:cubicBezTo>
                        <a:pt x="1021086" y="881498"/>
                        <a:pt x="889075" y="994620"/>
                        <a:pt x="782036" y="893344"/>
                      </a:cubicBezTo>
                      <a:cubicBezTo>
                        <a:pt x="705091" y="820668"/>
                        <a:pt x="936245" y="840625"/>
                        <a:pt x="899000" y="630281"/>
                      </a:cubicBezTo>
                      <a:cubicBezTo>
                        <a:pt x="887901" y="567958"/>
                        <a:pt x="615234" y="488025"/>
                        <a:pt x="600934" y="426342"/>
                      </a:cubicBezTo>
                      <a:cubicBezTo>
                        <a:pt x="588234" y="372129"/>
                        <a:pt x="579697" y="314714"/>
                        <a:pt x="534982" y="278216"/>
                      </a:cubicBezTo>
                      <a:cubicBezTo>
                        <a:pt x="486745" y="238623"/>
                        <a:pt x="450887" y="176299"/>
                        <a:pt x="396247" y="147165"/>
                      </a:cubicBezTo>
                      <a:cubicBezTo>
                        <a:pt x="348330" y="121446"/>
                        <a:pt x="296145" y="109067"/>
                        <a:pt x="243426" y="98075"/>
                      </a:cubicBezTo>
                      <a:cubicBezTo>
                        <a:pt x="160932" y="80679"/>
                        <a:pt x="75877" y="63391"/>
                        <a:pt x="16221" y="0"/>
                      </a:cubicBezTo>
                      <a:cubicBezTo>
                        <a:pt x="15688" y="1281"/>
                        <a:pt x="15047" y="2454"/>
                        <a:pt x="14620" y="3735"/>
                      </a:cubicBezTo>
                      <a:cubicBezTo>
                        <a:pt x="13980" y="4909"/>
                        <a:pt x="13553" y="6083"/>
                        <a:pt x="13020" y="7257"/>
                      </a:cubicBezTo>
                      <a:cubicBezTo>
                        <a:pt x="10992" y="11846"/>
                        <a:pt x="9071" y="15901"/>
                        <a:pt x="7043" y="19423"/>
                      </a:cubicBezTo>
                      <a:cubicBezTo>
                        <a:pt x="6723" y="20063"/>
                        <a:pt x="6403" y="20597"/>
                        <a:pt x="6083" y="21237"/>
                      </a:cubicBezTo>
                      <a:cubicBezTo>
                        <a:pt x="4055" y="24866"/>
                        <a:pt x="2028" y="27960"/>
                        <a:pt x="0" y="30415"/>
                      </a:cubicBezTo>
                      <a:cubicBezTo>
                        <a:pt x="80573" y="205220"/>
                        <a:pt x="362204" y="86229"/>
                        <a:pt x="434879" y="372449"/>
                      </a:cubicBezTo>
                      <a:lnTo>
                        <a:pt x="460598" y="319196"/>
                      </a:lnTo>
                      <a:cubicBezTo>
                        <a:pt x="460598" y="319196"/>
                        <a:pt x="556859" y="643515"/>
                        <a:pt x="597626" y="715016"/>
                      </a:cubicBezTo>
                      <a:cubicBezTo>
                        <a:pt x="635404" y="780969"/>
                        <a:pt x="617155" y="1227587"/>
                        <a:pt x="617155" y="1227587"/>
                      </a:cubicBezTo>
                      <a:cubicBezTo>
                        <a:pt x="617155" y="1227587"/>
                        <a:pt x="822482" y="1240073"/>
                        <a:pt x="995794" y="1120548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005D6AD8-E4EB-8117-D739-12579F7718CB}"/>
                    </a:ext>
                  </a:extLst>
                </p:cNvPr>
                <p:cNvSpPr/>
                <p:nvPr/>
              </p:nvSpPr>
              <p:spPr>
                <a:xfrm>
                  <a:off x="5042925" y="3316247"/>
                  <a:ext cx="1242847" cy="951185"/>
                </a:xfrm>
                <a:custGeom>
                  <a:avLst/>
                  <a:gdLst>
                    <a:gd name="connsiteX0" fmla="*/ 1242741 w 1242847"/>
                    <a:gd name="connsiteY0" fmla="*/ 213 h 951185"/>
                    <a:gd name="connsiteX1" fmla="*/ 1063667 w 1242847"/>
                    <a:gd name="connsiteY1" fmla="*/ 54640 h 951185"/>
                    <a:gd name="connsiteX2" fmla="*/ 525057 w 1242847"/>
                    <a:gd name="connsiteY2" fmla="*/ 88363 h 951185"/>
                    <a:gd name="connsiteX3" fmla="*/ 395180 w 1242847"/>
                    <a:gd name="connsiteY3" fmla="*/ 184304 h 951185"/>
                    <a:gd name="connsiteX4" fmla="*/ 308631 w 1242847"/>
                    <a:gd name="connsiteY4" fmla="*/ 256659 h 951185"/>
                    <a:gd name="connsiteX5" fmla="*/ 249295 w 1242847"/>
                    <a:gd name="connsiteY5" fmla="*/ 512997 h 951185"/>
                    <a:gd name="connsiteX6" fmla="*/ 185904 w 1242847"/>
                    <a:gd name="connsiteY6" fmla="*/ 360390 h 951185"/>
                    <a:gd name="connsiteX7" fmla="*/ 161572 w 1242847"/>
                    <a:gd name="connsiteY7" fmla="*/ 639032 h 951185"/>
                    <a:gd name="connsiteX8" fmla="*/ 67980 w 1242847"/>
                    <a:gd name="connsiteY8" fmla="*/ 575962 h 951185"/>
                    <a:gd name="connsiteX9" fmla="*/ 0 w 1242847"/>
                    <a:gd name="connsiteY9" fmla="*/ 549069 h 951185"/>
                    <a:gd name="connsiteX10" fmla="*/ 210556 w 1242847"/>
                    <a:gd name="connsiteY10" fmla="*/ 951185 h 951185"/>
                    <a:gd name="connsiteX11" fmla="*/ 237236 w 1242847"/>
                    <a:gd name="connsiteY11" fmla="*/ 626973 h 951185"/>
                    <a:gd name="connsiteX12" fmla="*/ 322398 w 1242847"/>
                    <a:gd name="connsiteY12" fmla="*/ 255485 h 951185"/>
                    <a:gd name="connsiteX13" fmla="*/ 347690 w 1242847"/>
                    <a:gd name="connsiteY13" fmla="*/ 308951 h 951185"/>
                    <a:gd name="connsiteX14" fmla="*/ 889608 w 1242847"/>
                    <a:gd name="connsiteY14" fmla="*/ 118138 h 951185"/>
                    <a:gd name="connsiteX15" fmla="*/ 1241674 w 1242847"/>
                    <a:gd name="connsiteY15" fmla="*/ 1281 h 951185"/>
                    <a:gd name="connsiteX16" fmla="*/ 1242848 w 1242847"/>
                    <a:gd name="connsiteY16" fmla="*/ 0 h 951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2847" h="951185">
                      <a:moveTo>
                        <a:pt x="1242741" y="213"/>
                      </a:moveTo>
                      <a:cubicBezTo>
                        <a:pt x="1186607" y="29028"/>
                        <a:pt x="1081596" y="50158"/>
                        <a:pt x="1063667" y="54640"/>
                      </a:cubicBezTo>
                      <a:cubicBezTo>
                        <a:pt x="884593" y="98395"/>
                        <a:pt x="701783" y="16221"/>
                        <a:pt x="525057" y="88363"/>
                      </a:cubicBezTo>
                      <a:cubicBezTo>
                        <a:pt x="468816" y="111308"/>
                        <a:pt x="433492" y="137027"/>
                        <a:pt x="395180" y="184304"/>
                      </a:cubicBezTo>
                      <a:cubicBezTo>
                        <a:pt x="368927" y="216959"/>
                        <a:pt x="325279" y="216532"/>
                        <a:pt x="308631" y="256659"/>
                      </a:cubicBezTo>
                      <a:cubicBezTo>
                        <a:pt x="277469" y="332323"/>
                        <a:pt x="280350" y="514918"/>
                        <a:pt x="249295" y="512997"/>
                      </a:cubicBezTo>
                      <a:cubicBezTo>
                        <a:pt x="218240" y="511077"/>
                        <a:pt x="250576" y="356975"/>
                        <a:pt x="185904" y="360390"/>
                      </a:cubicBezTo>
                      <a:cubicBezTo>
                        <a:pt x="151221" y="362204"/>
                        <a:pt x="191987" y="632736"/>
                        <a:pt x="161572" y="639032"/>
                      </a:cubicBezTo>
                      <a:cubicBezTo>
                        <a:pt x="115256" y="648637"/>
                        <a:pt x="81213" y="617369"/>
                        <a:pt x="67980" y="575962"/>
                      </a:cubicBezTo>
                      <a:cubicBezTo>
                        <a:pt x="41193" y="579163"/>
                        <a:pt x="18676" y="567424"/>
                        <a:pt x="0" y="549069"/>
                      </a:cubicBezTo>
                      <a:cubicBezTo>
                        <a:pt x="36391" y="835289"/>
                        <a:pt x="210556" y="951185"/>
                        <a:pt x="210556" y="951185"/>
                      </a:cubicBezTo>
                      <a:cubicBezTo>
                        <a:pt x="210556" y="951185"/>
                        <a:pt x="167655" y="669020"/>
                        <a:pt x="237236" y="626973"/>
                      </a:cubicBezTo>
                      <a:cubicBezTo>
                        <a:pt x="306603" y="584926"/>
                        <a:pt x="322398" y="255485"/>
                        <a:pt x="322398" y="255485"/>
                      </a:cubicBezTo>
                      <a:lnTo>
                        <a:pt x="347690" y="308951"/>
                      </a:lnTo>
                      <a:cubicBezTo>
                        <a:pt x="448860" y="121766"/>
                        <a:pt x="501259" y="40980"/>
                        <a:pt x="889608" y="118138"/>
                      </a:cubicBezTo>
                      <a:cubicBezTo>
                        <a:pt x="1047873" y="149513"/>
                        <a:pt x="1163449" y="82173"/>
                        <a:pt x="1241674" y="1281"/>
                      </a:cubicBezTo>
                      <a:cubicBezTo>
                        <a:pt x="1242101" y="854"/>
                        <a:pt x="1242421" y="320"/>
                        <a:pt x="1242848" y="0"/>
                      </a:cubicBezTo>
                      <a:close/>
                    </a:path>
                  </a:pathLst>
                </a:custGeom>
                <a:solidFill>
                  <a:srgbClr val="672D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F33FF6EC-792C-60EC-225E-F440A037F4CF}"/>
                    </a:ext>
                  </a:extLst>
                </p:cNvPr>
                <p:cNvSpPr/>
                <p:nvPr/>
              </p:nvSpPr>
              <p:spPr>
                <a:xfrm>
                  <a:off x="6315548" y="3286899"/>
                  <a:ext cx="1072204" cy="1197971"/>
                </a:xfrm>
                <a:custGeom>
                  <a:avLst/>
                  <a:gdLst>
                    <a:gd name="connsiteX0" fmla="*/ 992272 w 1072204"/>
                    <a:gd name="connsiteY0" fmla="*/ 1090347 h 1197971"/>
                    <a:gd name="connsiteX1" fmla="*/ 1072204 w 1072204"/>
                    <a:gd name="connsiteY1" fmla="*/ 973383 h 1197971"/>
                    <a:gd name="connsiteX2" fmla="*/ 881284 w 1072204"/>
                    <a:gd name="connsiteY2" fmla="*/ 1089600 h 1197971"/>
                    <a:gd name="connsiteX3" fmla="*/ 678732 w 1072204"/>
                    <a:gd name="connsiteY3" fmla="*/ 861328 h 1197971"/>
                    <a:gd name="connsiteX4" fmla="*/ 724941 w 1072204"/>
                    <a:gd name="connsiteY4" fmla="*/ 822376 h 1197971"/>
                    <a:gd name="connsiteX5" fmla="*/ 834648 w 1072204"/>
                    <a:gd name="connsiteY5" fmla="*/ 739882 h 1197971"/>
                    <a:gd name="connsiteX6" fmla="*/ 889075 w 1072204"/>
                    <a:gd name="connsiteY6" fmla="*/ 586633 h 1197971"/>
                    <a:gd name="connsiteX7" fmla="*/ 615875 w 1072204"/>
                    <a:gd name="connsiteY7" fmla="*/ 421966 h 1197971"/>
                    <a:gd name="connsiteX8" fmla="*/ 544266 w 1072204"/>
                    <a:gd name="connsiteY8" fmla="*/ 474685 h 1197971"/>
                    <a:gd name="connsiteX9" fmla="*/ 527938 w 1072204"/>
                    <a:gd name="connsiteY9" fmla="*/ 472551 h 1197971"/>
                    <a:gd name="connsiteX10" fmla="*/ 496990 w 1072204"/>
                    <a:gd name="connsiteY10" fmla="*/ 368927 h 1197971"/>
                    <a:gd name="connsiteX11" fmla="*/ 445231 w 1072204"/>
                    <a:gd name="connsiteY11" fmla="*/ 255271 h 1197971"/>
                    <a:gd name="connsiteX12" fmla="*/ 377678 w 1072204"/>
                    <a:gd name="connsiteY12" fmla="*/ 203086 h 1197971"/>
                    <a:gd name="connsiteX13" fmla="*/ 261141 w 1072204"/>
                    <a:gd name="connsiteY13" fmla="*/ 129557 h 1197971"/>
                    <a:gd name="connsiteX14" fmla="*/ 54640 w 1072204"/>
                    <a:gd name="connsiteY14" fmla="*/ 38099 h 1197971"/>
                    <a:gd name="connsiteX15" fmla="*/ 4055 w 1072204"/>
                    <a:gd name="connsiteY15" fmla="*/ 0 h 1197971"/>
                    <a:gd name="connsiteX16" fmla="*/ 0 w 1072204"/>
                    <a:gd name="connsiteY16" fmla="*/ 7684 h 1197971"/>
                    <a:gd name="connsiteX17" fmla="*/ 431144 w 1072204"/>
                    <a:gd name="connsiteY17" fmla="*/ 342461 h 1197971"/>
                    <a:gd name="connsiteX18" fmla="*/ 456863 w 1072204"/>
                    <a:gd name="connsiteY18" fmla="*/ 289208 h 1197971"/>
                    <a:gd name="connsiteX19" fmla="*/ 593890 w 1072204"/>
                    <a:gd name="connsiteY19" fmla="*/ 685028 h 1197971"/>
                    <a:gd name="connsiteX20" fmla="*/ 613420 w 1072204"/>
                    <a:gd name="connsiteY20" fmla="*/ 1197599 h 1197971"/>
                    <a:gd name="connsiteX21" fmla="*/ 992059 w 1072204"/>
                    <a:gd name="connsiteY21" fmla="*/ 1090560 h 1197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72204" h="1197971">
                      <a:moveTo>
                        <a:pt x="992272" y="1090347"/>
                      </a:moveTo>
                      <a:cubicBezTo>
                        <a:pt x="1024181" y="1058438"/>
                        <a:pt x="1051821" y="1019912"/>
                        <a:pt x="1072204" y="973383"/>
                      </a:cubicBezTo>
                      <a:cubicBezTo>
                        <a:pt x="1021940" y="1033252"/>
                        <a:pt x="956948" y="1090240"/>
                        <a:pt x="881284" y="1089600"/>
                      </a:cubicBezTo>
                      <a:cubicBezTo>
                        <a:pt x="782996" y="1088746"/>
                        <a:pt x="656001" y="966126"/>
                        <a:pt x="678732" y="861328"/>
                      </a:cubicBezTo>
                      <a:cubicBezTo>
                        <a:pt x="683321" y="840091"/>
                        <a:pt x="707973" y="829632"/>
                        <a:pt x="724941" y="822376"/>
                      </a:cubicBezTo>
                      <a:cubicBezTo>
                        <a:pt x="766562" y="804340"/>
                        <a:pt x="806261" y="776380"/>
                        <a:pt x="834648" y="739882"/>
                      </a:cubicBezTo>
                      <a:cubicBezTo>
                        <a:pt x="871039" y="693032"/>
                        <a:pt x="888968" y="640420"/>
                        <a:pt x="889075" y="586633"/>
                      </a:cubicBezTo>
                      <a:cubicBezTo>
                        <a:pt x="852684" y="535195"/>
                        <a:pt x="674890" y="474258"/>
                        <a:pt x="615875" y="421966"/>
                      </a:cubicBezTo>
                      <a:cubicBezTo>
                        <a:pt x="588341" y="433812"/>
                        <a:pt x="565610" y="448966"/>
                        <a:pt x="544266" y="474685"/>
                      </a:cubicBezTo>
                      <a:cubicBezTo>
                        <a:pt x="539998" y="479701"/>
                        <a:pt x="530926" y="478207"/>
                        <a:pt x="527938" y="472551"/>
                      </a:cubicBezTo>
                      <a:cubicBezTo>
                        <a:pt x="511290" y="439788"/>
                        <a:pt x="504460" y="404891"/>
                        <a:pt x="496990" y="368927"/>
                      </a:cubicBezTo>
                      <a:cubicBezTo>
                        <a:pt x="490587" y="337658"/>
                        <a:pt x="480662" y="264770"/>
                        <a:pt x="445231" y="255271"/>
                      </a:cubicBezTo>
                      <a:cubicBezTo>
                        <a:pt x="416844" y="247588"/>
                        <a:pt x="398275" y="222616"/>
                        <a:pt x="377678" y="203086"/>
                      </a:cubicBezTo>
                      <a:cubicBezTo>
                        <a:pt x="343635" y="170537"/>
                        <a:pt x="304789" y="145885"/>
                        <a:pt x="261141" y="129557"/>
                      </a:cubicBezTo>
                      <a:cubicBezTo>
                        <a:pt x="190493" y="103090"/>
                        <a:pt x="113122" y="89857"/>
                        <a:pt x="54640" y="38099"/>
                      </a:cubicBezTo>
                      <a:cubicBezTo>
                        <a:pt x="38632" y="24118"/>
                        <a:pt x="21344" y="12059"/>
                        <a:pt x="4055" y="0"/>
                      </a:cubicBezTo>
                      <a:cubicBezTo>
                        <a:pt x="3202" y="2561"/>
                        <a:pt x="2028" y="5122"/>
                        <a:pt x="0" y="7684"/>
                      </a:cubicBezTo>
                      <a:cubicBezTo>
                        <a:pt x="85162" y="171604"/>
                        <a:pt x="359536" y="60403"/>
                        <a:pt x="431144" y="342461"/>
                      </a:cubicBezTo>
                      <a:lnTo>
                        <a:pt x="456863" y="289208"/>
                      </a:lnTo>
                      <a:cubicBezTo>
                        <a:pt x="456863" y="289208"/>
                        <a:pt x="553124" y="613527"/>
                        <a:pt x="593890" y="685028"/>
                      </a:cubicBezTo>
                      <a:cubicBezTo>
                        <a:pt x="631669" y="750981"/>
                        <a:pt x="613420" y="1197599"/>
                        <a:pt x="613420" y="1197599"/>
                      </a:cubicBezTo>
                      <a:cubicBezTo>
                        <a:pt x="613420" y="1197599"/>
                        <a:pt x="818747" y="1210085"/>
                        <a:pt x="992059" y="1090560"/>
                      </a:cubicBezTo>
                      <a:close/>
                    </a:path>
                  </a:pathLst>
                </a:custGeom>
                <a:solidFill>
                  <a:srgbClr val="672D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3" name="Graphic 14">
                <a:extLst>
                  <a:ext uri="{FF2B5EF4-FFF2-40B4-BE49-F238E27FC236}">
                    <a16:creationId xmlns:a16="http://schemas.microsoft.com/office/drawing/2014/main" id="{957E6457-1E0C-E810-0BDF-4E93F9B39CB7}"/>
                  </a:ext>
                </a:extLst>
              </p:cNvPr>
              <p:cNvGrpSpPr/>
              <p:nvPr/>
            </p:nvGrpSpPr>
            <p:grpSpPr>
              <a:xfrm>
                <a:off x="5347926" y="4044311"/>
                <a:ext cx="1419721" cy="450111"/>
                <a:chOff x="5347926" y="4044311"/>
                <a:chExt cx="1419721" cy="450111"/>
              </a:xfrm>
            </p:grpSpPr>
            <p:sp>
              <p:nvSpPr>
                <p:cNvPr id="844" name="Freeform: Shape 843">
                  <a:extLst>
                    <a:ext uri="{FF2B5EF4-FFF2-40B4-BE49-F238E27FC236}">
                      <a16:creationId xmlns:a16="http://schemas.microsoft.com/office/drawing/2014/main" id="{F3950B7F-36F4-0C41-DEA9-6E9736B279FF}"/>
                    </a:ext>
                  </a:extLst>
                </p:cNvPr>
                <p:cNvSpPr/>
                <p:nvPr/>
              </p:nvSpPr>
              <p:spPr>
                <a:xfrm>
                  <a:off x="5844597" y="4424309"/>
                  <a:ext cx="275868" cy="70114"/>
                </a:xfrm>
                <a:custGeom>
                  <a:avLst/>
                  <a:gdLst>
                    <a:gd name="connsiteX0" fmla="*/ 107 w 275868"/>
                    <a:gd name="connsiteY0" fmla="*/ 0 h 70114"/>
                    <a:gd name="connsiteX1" fmla="*/ 137881 w 275868"/>
                    <a:gd name="connsiteY1" fmla="*/ 70114 h 70114"/>
                    <a:gd name="connsiteX2" fmla="*/ 275868 w 275868"/>
                    <a:gd name="connsiteY2" fmla="*/ 0 h 70114"/>
                    <a:gd name="connsiteX3" fmla="*/ 0 w 275868"/>
                    <a:gd name="connsiteY3" fmla="*/ 0 h 70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5868" h="70114">
                      <a:moveTo>
                        <a:pt x="107" y="0"/>
                      </a:moveTo>
                      <a:cubicBezTo>
                        <a:pt x="30628" y="39913"/>
                        <a:pt x="74490" y="70114"/>
                        <a:pt x="137881" y="70114"/>
                      </a:cubicBezTo>
                      <a:cubicBezTo>
                        <a:pt x="201485" y="70114"/>
                        <a:pt x="245240" y="39913"/>
                        <a:pt x="27586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511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45E9F181-CB59-9A04-113A-8BBE69D2107F}"/>
                    </a:ext>
                  </a:extLst>
                </p:cNvPr>
                <p:cNvSpPr/>
                <p:nvPr/>
              </p:nvSpPr>
              <p:spPr>
                <a:xfrm>
                  <a:off x="5347926" y="4068976"/>
                  <a:ext cx="384259" cy="288733"/>
                </a:xfrm>
                <a:custGeom>
                  <a:avLst/>
                  <a:gdLst>
                    <a:gd name="connsiteX0" fmla="*/ 19105 w 384259"/>
                    <a:gd name="connsiteY0" fmla="*/ 54492 h 288733"/>
                    <a:gd name="connsiteX1" fmla="*/ 366475 w 384259"/>
                    <a:gd name="connsiteY1" fmla="*/ 236341 h 288733"/>
                    <a:gd name="connsiteX2" fmla="*/ 19105 w 384259"/>
                    <a:gd name="connsiteY2" fmla="*/ 54492 h 288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4259" h="288733">
                      <a:moveTo>
                        <a:pt x="19105" y="54492"/>
                      </a:moveTo>
                      <a:cubicBezTo>
                        <a:pt x="123369" y="-94701"/>
                        <a:pt x="465510" y="94725"/>
                        <a:pt x="366475" y="236341"/>
                      </a:cubicBezTo>
                      <a:cubicBezTo>
                        <a:pt x="267440" y="377957"/>
                        <a:pt x="-85266" y="203685"/>
                        <a:pt x="19105" y="54492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6" name="Freeform: Shape 845">
                  <a:extLst>
                    <a:ext uri="{FF2B5EF4-FFF2-40B4-BE49-F238E27FC236}">
                      <a16:creationId xmlns:a16="http://schemas.microsoft.com/office/drawing/2014/main" id="{87647FF8-65C2-B2EF-4B5E-FF1FF15EB13B}"/>
                    </a:ext>
                  </a:extLst>
                </p:cNvPr>
                <p:cNvSpPr/>
                <p:nvPr/>
              </p:nvSpPr>
              <p:spPr>
                <a:xfrm>
                  <a:off x="6304244" y="4044311"/>
                  <a:ext cx="463403" cy="334346"/>
                </a:xfrm>
                <a:custGeom>
                  <a:avLst/>
                  <a:gdLst>
                    <a:gd name="connsiteX0" fmla="*/ 445543 w 463403"/>
                    <a:gd name="connsiteY0" fmla="*/ 75955 h 334346"/>
                    <a:gd name="connsiteX1" fmla="*/ 16533 w 463403"/>
                    <a:gd name="connsiteY1" fmla="*/ 260899 h 334346"/>
                    <a:gd name="connsiteX2" fmla="*/ 445543 w 463403"/>
                    <a:gd name="connsiteY2" fmla="*/ 75955 h 334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3403" h="334346">
                      <a:moveTo>
                        <a:pt x="445543" y="75955"/>
                      </a:moveTo>
                      <a:cubicBezTo>
                        <a:pt x="335089" y="-110696"/>
                        <a:pt x="-88265" y="83746"/>
                        <a:pt x="16533" y="260899"/>
                      </a:cubicBezTo>
                      <a:cubicBezTo>
                        <a:pt x="121438" y="437945"/>
                        <a:pt x="556104" y="262606"/>
                        <a:pt x="445543" y="75955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47" name="Graphic 14">
                <a:extLst>
                  <a:ext uri="{FF2B5EF4-FFF2-40B4-BE49-F238E27FC236}">
                    <a16:creationId xmlns:a16="http://schemas.microsoft.com/office/drawing/2014/main" id="{FBE666A2-D6BB-4410-E33E-7123B88E1570}"/>
                  </a:ext>
                </a:extLst>
              </p:cNvPr>
              <p:cNvGrpSpPr/>
              <p:nvPr/>
            </p:nvGrpSpPr>
            <p:grpSpPr>
              <a:xfrm>
                <a:off x="5500216" y="3823675"/>
                <a:ext cx="1020125" cy="257212"/>
                <a:chOff x="5500216" y="3823675"/>
                <a:chExt cx="1020125" cy="257212"/>
              </a:xfrm>
            </p:grpSpPr>
            <p:sp>
              <p:nvSpPr>
                <p:cNvPr id="848" name="Freeform: Shape 847">
                  <a:extLst>
                    <a:ext uri="{FF2B5EF4-FFF2-40B4-BE49-F238E27FC236}">
                      <a16:creationId xmlns:a16="http://schemas.microsoft.com/office/drawing/2014/main" id="{10B24AC2-0B45-81BA-53F9-6A4DAED284D0}"/>
                    </a:ext>
                  </a:extLst>
                </p:cNvPr>
                <p:cNvSpPr/>
                <p:nvPr/>
              </p:nvSpPr>
              <p:spPr>
                <a:xfrm>
                  <a:off x="5530737" y="3939271"/>
                  <a:ext cx="138627" cy="141616"/>
                </a:xfrm>
                <a:custGeom>
                  <a:avLst/>
                  <a:gdLst>
                    <a:gd name="connsiteX0" fmla="*/ 138628 w 138627"/>
                    <a:gd name="connsiteY0" fmla="*/ 72249 h 141616"/>
                    <a:gd name="connsiteX1" fmla="*/ 69261 w 138627"/>
                    <a:gd name="connsiteY1" fmla="*/ 141616 h 141616"/>
                    <a:gd name="connsiteX2" fmla="*/ 0 w 138627"/>
                    <a:gd name="connsiteY2" fmla="*/ 72249 h 141616"/>
                    <a:gd name="connsiteX3" fmla="*/ 0 w 138627"/>
                    <a:gd name="connsiteY3" fmla="*/ 69261 h 141616"/>
                    <a:gd name="connsiteX4" fmla="*/ 69261 w 138627"/>
                    <a:gd name="connsiteY4" fmla="*/ 0 h 141616"/>
                    <a:gd name="connsiteX5" fmla="*/ 138628 w 138627"/>
                    <a:gd name="connsiteY5" fmla="*/ 69261 h 141616"/>
                    <a:gd name="connsiteX6" fmla="*/ 138628 w 138627"/>
                    <a:gd name="connsiteY6" fmla="*/ 72249 h 141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627" h="141616">
                      <a:moveTo>
                        <a:pt x="138628" y="72249"/>
                      </a:moveTo>
                      <a:cubicBezTo>
                        <a:pt x="138628" y="110561"/>
                        <a:pt x="107573" y="141616"/>
                        <a:pt x="69261" y="141616"/>
                      </a:cubicBezTo>
                      <a:cubicBezTo>
                        <a:pt x="31162" y="141616"/>
                        <a:pt x="0" y="110561"/>
                        <a:pt x="0" y="72249"/>
                      </a:cubicBezTo>
                      <a:lnTo>
                        <a:pt x="0" y="69261"/>
                      </a:lnTo>
                      <a:cubicBezTo>
                        <a:pt x="0" y="27427"/>
                        <a:pt x="36818" y="0"/>
                        <a:pt x="69261" y="0"/>
                      </a:cubicBezTo>
                      <a:cubicBezTo>
                        <a:pt x="101703" y="0"/>
                        <a:pt x="138628" y="30949"/>
                        <a:pt x="138628" y="69261"/>
                      </a:cubicBezTo>
                      <a:lnTo>
                        <a:pt x="138628" y="72249"/>
                      </a:lnTo>
                      <a:close/>
                    </a:path>
                  </a:pathLst>
                </a:custGeom>
                <a:solidFill>
                  <a:srgbClr val="4A13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9" name="Freeform: Shape 848">
                  <a:extLst>
                    <a:ext uri="{FF2B5EF4-FFF2-40B4-BE49-F238E27FC236}">
                      <a16:creationId xmlns:a16="http://schemas.microsoft.com/office/drawing/2014/main" id="{05423BFE-3BB4-245E-A0AA-577B0565DD70}"/>
                    </a:ext>
                  </a:extLst>
                </p:cNvPr>
                <p:cNvSpPr/>
                <p:nvPr/>
              </p:nvSpPr>
              <p:spPr>
                <a:xfrm>
                  <a:off x="6357702" y="3939271"/>
                  <a:ext cx="138627" cy="141616"/>
                </a:xfrm>
                <a:custGeom>
                  <a:avLst/>
                  <a:gdLst>
                    <a:gd name="connsiteX0" fmla="*/ 0 w 138627"/>
                    <a:gd name="connsiteY0" fmla="*/ 72249 h 141616"/>
                    <a:gd name="connsiteX1" fmla="*/ 69261 w 138627"/>
                    <a:gd name="connsiteY1" fmla="*/ 141616 h 141616"/>
                    <a:gd name="connsiteX2" fmla="*/ 138628 w 138627"/>
                    <a:gd name="connsiteY2" fmla="*/ 72249 h 141616"/>
                    <a:gd name="connsiteX3" fmla="*/ 138628 w 138627"/>
                    <a:gd name="connsiteY3" fmla="*/ 69261 h 141616"/>
                    <a:gd name="connsiteX4" fmla="*/ 69261 w 138627"/>
                    <a:gd name="connsiteY4" fmla="*/ 0 h 141616"/>
                    <a:gd name="connsiteX5" fmla="*/ 0 w 138627"/>
                    <a:gd name="connsiteY5" fmla="*/ 69261 h 141616"/>
                    <a:gd name="connsiteX6" fmla="*/ 0 w 138627"/>
                    <a:gd name="connsiteY6" fmla="*/ 72249 h 141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627" h="141616">
                      <a:moveTo>
                        <a:pt x="0" y="72249"/>
                      </a:moveTo>
                      <a:cubicBezTo>
                        <a:pt x="0" y="110561"/>
                        <a:pt x="31055" y="141616"/>
                        <a:pt x="69261" y="141616"/>
                      </a:cubicBezTo>
                      <a:cubicBezTo>
                        <a:pt x="107466" y="141616"/>
                        <a:pt x="138628" y="110561"/>
                        <a:pt x="138628" y="72249"/>
                      </a:cubicBezTo>
                      <a:lnTo>
                        <a:pt x="138628" y="69261"/>
                      </a:lnTo>
                      <a:cubicBezTo>
                        <a:pt x="138628" y="27427"/>
                        <a:pt x="101810" y="0"/>
                        <a:pt x="69261" y="0"/>
                      </a:cubicBezTo>
                      <a:cubicBezTo>
                        <a:pt x="36711" y="0"/>
                        <a:pt x="0" y="30949"/>
                        <a:pt x="0" y="69261"/>
                      </a:cubicBezTo>
                      <a:lnTo>
                        <a:pt x="0" y="72249"/>
                      </a:lnTo>
                      <a:close/>
                    </a:path>
                  </a:pathLst>
                </a:custGeom>
                <a:solidFill>
                  <a:srgbClr val="4A13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0" name="Freeform: Shape 849">
                  <a:extLst>
                    <a:ext uri="{FF2B5EF4-FFF2-40B4-BE49-F238E27FC236}">
                      <a16:creationId xmlns:a16="http://schemas.microsoft.com/office/drawing/2014/main" id="{49AC058D-E947-4A4C-674B-4263086260D4}"/>
                    </a:ext>
                  </a:extLst>
                </p:cNvPr>
                <p:cNvSpPr/>
                <p:nvPr/>
              </p:nvSpPr>
              <p:spPr>
                <a:xfrm>
                  <a:off x="5500216" y="3823675"/>
                  <a:ext cx="147165" cy="41427"/>
                </a:xfrm>
                <a:custGeom>
                  <a:avLst/>
                  <a:gdLst>
                    <a:gd name="connsiteX0" fmla="*/ 0 w 147165"/>
                    <a:gd name="connsiteY0" fmla="*/ 41427 h 41427"/>
                    <a:gd name="connsiteX1" fmla="*/ 147165 w 147165"/>
                    <a:gd name="connsiteY1" fmla="*/ 14000 h 41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7165" h="41427">
                      <a:moveTo>
                        <a:pt x="0" y="41427"/>
                      </a:moveTo>
                      <a:cubicBezTo>
                        <a:pt x="0" y="41427"/>
                        <a:pt x="59763" y="-29221"/>
                        <a:pt x="147165" y="14000"/>
                      </a:cubicBezTo>
                    </a:path>
                  </a:pathLst>
                </a:custGeom>
                <a:noFill/>
                <a:ln w="69742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1" name="Freeform: Shape 850">
                  <a:extLst>
                    <a:ext uri="{FF2B5EF4-FFF2-40B4-BE49-F238E27FC236}">
                      <a16:creationId xmlns:a16="http://schemas.microsoft.com/office/drawing/2014/main" id="{18B5EC2D-0324-EFC6-C358-ECCD7D21A6D6}"/>
                    </a:ext>
                  </a:extLst>
                </p:cNvPr>
                <p:cNvSpPr/>
                <p:nvPr/>
              </p:nvSpPr>
              <p:spPr>
                <a:xfrm>
                  <a:off x="6373069" y="3823675"/>
                  <a:ext cx="147272" cy="41427"/>
                </a:xfrm>
                <a:custGeom>
                  <a:avLst/>
                  <a:gdLst>
                    <a:gd name="connsiteX0" fmla="*/ 147272 w 147272"/>
                    <a:gd name="connsiteY0" fmla="*/ 41427 h 41427"/>
                    <a:gd name="connsiteX1" fmla="*/ 0 w 147272"/>
                    <a:gd name="connsiteY1" fmla="*/ 14000 h 41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7272" h="41427">
                      <a:moveTo>
                        <a:pt x="147272" y="41427"/>
                      </a:moveTo>
                      <a:cubicBezTo>
                        <a:pt x="147272" y="41427"/>
                        <a:pt x="87509" y="-29221"/>
                        <a:pt x="0" y="14000"/>
                      </a:cubicBezTo>
                    </a:path>
                  </a:pathLst>
                </a:custGeom>
                <a:noFill/>
                <a:ln w="69742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53" name="Graphic 14">
                <a:extLst>
                  <a:ext uri="{FF2B5EF4-FFF2-40B4-BE49-F238E27FC236}">
                    <a16:creationId xmlns:a16="http://schemas.microsoft.com/office/drawing/2014/main" id="{B100EC2C-740F-0AC5-0512-3738E70F3CA9}"/>
                  </a:ext>
                </a:extLst>
              </p:cNvPr>
              <p:cNvGrpSpPr/>
              <p:nvPr/>
            </p:nvGrpSpPr>
            <p:grpSpPr>
              <a:xfrm>
                <a:off x="5780833" y="3906722"/>
                <a:ext cx="272980" cy="411982"/>
                <a:chOff x="5780833" y="3906722"/>
                <a:chExt cx="272980" cy="411982"/>
              </a:xfrm>
            </p:grpSpPr>
            <p:sp>
              <p:nvSpPr>
                <p:cNvPr id="854" name="Freeform: Shape 853">
                  <a:extLst>
                    <a:ext uri="{FF2B5EF4-FFF2-40B4-BE49-F238E27FC236}">
                      <a16:creationId xmlns:a16="http://schemas.microsoft.com/office/drawing/2014/main" id="{0DCB34C2-853B-2031-23CF-601C0E97FDEA}"/>
                    </a:ext>
                  </a:extLst>
                </p:cNvPr>
                <p:cNvSpPr/>
                <p:nvPr/>
              </p:nvSpPr>
              <p:spPr>
                <a:xfrm>
                  <a:off x="5780833" y="3906722"/>
                  <a:ext cx="272917" cy="411878"/>
                </a:xfrm>
                <a:custGeom>
                  <a:avLst/>
                  <a:gdLst>
                    <a:gd name="connsiteX0" fmla="*/ 248388 w 272917"/>
                    <a:gd name="connsiteY0" fmla="*/ 309378 h 411878"/>
                    <a:gd name="connsiteX1" fmla="*/ 104531 w 272917"/>
                    <a:gd name="connsiteY1" fmla="*/ 410121 h 411878"/>
                    <a:gd name="connsiteX2" fmla="*/ 3681 w 272917"/>
                    <a:gd name="connsiteY2" fmla="*/ 266264 h 411878"/>
                    <a:gd name="connsiteX3" fmla="*/ 248174 w 272917"/>
                    <a:gd name="connsiteY3" fmla="*/ 0 h 411878"/>
                    <a:gd name="connsiteX4" fmla="*/ 248281 w 272917"/>
                    <a:gd name="connsiteY4" fmla="*/ 309271 h 411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2917" h="411878">
                      <a:moveTo>
                        <a:pt x="248388" y="309378"/>
                      </a:moveTo>
                      <a:cubicBezTo>
                        <a:pt x="218933" y="371382"/>
                        <a:pt x="172190" y="422073"/>
                        <a:pt x="104531" y="410121"/>
                      </a:cubicBezTo>
                      <a:cubicBezTo>
                        <a:pt x="36871" y="398168"/>
                        <a:pt x="-14461" y="332429"/>
                        <a:pt x="3681" y="266264"/>
                      </a:cubicBezTo>
                      <a:cubicBezTo>
                        <a:pt x="46689" y="109600"/>
                        <a:pt x="187878" y="149940"/>
                        <a:pt x="248174" y="0"/>
                      </a:cubicBezTo>
                      <a:cubicBezTo>
                        <a:pt x="248174" y="0"/>
                        <a:pt x="303775" y="192948"/>
                        <a:pt x="248281" y="309271"/>
                      </a:cubicBezTo>
                      <a:close/>
                    </a:path>
                  </a:pathLst>
                </a:custGeom>
                <a:solidFill>
                  <a:srgbClr val="F27E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5" name="Freeform: Shape 854">
                  <a:extLst>
                    <a:ext uri="{FF2B5EF4-FFF2-40B4-BE49-F238E27FC236}">
                      <a16:creationId xmlns:a16="http://schemas.microsoft.com/office/drawing/2014/main" id="{A2E11C96-D397-B503-50C3-D036A7FF9732}"/>
                    </a:ext>
                  </a:extLst>
                </p:cNvPr>
                <p:cNvSpPr/>
                <p:nvPr/>
              </p:nvSpPr>
              <p:spPr>
                <a:xfrm>
                  <a:off x="5780833" y="4018243"/>
                  <a:ext cx="272980" cy="300354"/>
                </a:xfrm>
                <a:custGeom>
                  <a:avLst/>
                  <a:gdLst>
                    <a:gd name="connsiteX0" fmla="*/ 269091 w 272980"/>
                    <a:gd name="connsiteY0" fmla="*/ 0 h 300354"/>
                    <a:gd name="connsiteX1" fmla="*/ 189586 w 272980"/>
                    <a:gd name="connsiteY1" fmla="*/ 134786 h 300354"/>
                    <a:gd name="connsiteX2" fmla="*/ 71234 w 272980"/>
                    <a:gd name="connsiteY2" fmla="*/ 194762 h 300354"/>
                    <a:gd name="connsiteX3" fmla="*/ 19156 w 272980"/>
                    <a:gd name="connsiteY3" fmla="*/ 113656 h 300354"/>
                    <a:gd name="connsiteX4" fmla="*/ 3681 w 272980"/>
                    <a:gd name="connsiteY4" fmla="*/ 154742 h 300354"/>
                    <a:gd name="connsiteX5" fmla="*/ 104531 w 272980"/>
                    <a:gd name="connsiteY5" fmla="*/ 298599 h 300354"/>
                    <a:gd name="connsiteX6" fmla="*/ 248388 w 272980"/>
                    <a:gd name="connsiteY6" fmla="*/ 197857 h 300354"/>
                    <a:gd name="connsiteX7" fmla="*/ 269198 w 272980"/>
                    <a:gd name="connsiteY7" fmla="*/ 0 h 300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2980" h="300354">
                      <a:moveTo>
                        <a:pt x="269091" y="0"/>
                      </a:moveTo>
                      <a:cubicBezTo>
                        <a:pt x="253724" y="48450"/>
                        <a:pt x="224376" y="99889"/>
                        <a:pt x="189586" y="134786"/>
                      </a:cubicBezTo>
                      <a:cubicBezTo>
                        <a:pt x="164400" y="160078"/>
                        <a:pt x="112748" y="211623"/>
                        <a:pt x="71234" y="194762"/>
                      </a:cubicBezTo>
                      <a:cubicBezTo>
                        <a:pt x="35484" y="180248"/>
                        <a:pt x="25025" y="147699"/>
                        <a:pt x="19156" y="113656"/>
                      </a:cubicBezTo>
                      <a:cubicBezTo>
                        <a:pt x="13179" y="125715"/>
                        <a:pt x="7950" y="139161"/>
                        <a:pt x="3681" y="154742"/>
                      </a:cubicBezTo>
                      <a:cubicBezTo>
                        <a:pt x="-14461" y="220908"/>
                        <a:pt x="36871" y="286647"/>
                        <a:pt x="104531" y="298599"/>
                      </a:cubicBezTo>
                      <a:cubicBezTo>
                        <a:pt x="172084" y="310552"/>
                        <a:pt x="218933" y="259754"/>
                        <a:pt x="248388" y="197857"/>
                      </a:cubicBezTo>
                      <a:cubicBezTo>
                        <a:pt x="276028" y="139908"/>
                        <a:pt x="276028" y="62750"/>
                        <a:pt x="269198" y="0"/>
                      </a:cubicBezTo>
                      <a:close/>
                    </a:path>
                  </a:pathLst>
                </a:custGeom>
                <a:solidFill>
                  <a:srgbClr val="F0617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6" name="Freeform: Shape 855">
                  <a:extLst>
                    <a:ext uri="{FF2B5EF4-FFF2-40B4-BE49-F238E27FC236}">
                      <a16:creationId xmlns:a16="http://schemas.microsoft.com/office/drawing/2014/main" id="{EE404858-0712-67AF-9237-9FFC78FCD89B}"/>
                    </a:ext>
                  </a:extLst>
                </p:cNvPr>
                <p:cNvSpPr/>
                <p:nvPr/>
              </p:nvSpPr>
              <p:spPr>
                <a:xfrm>
                  <a:off x="5783021" y="4105112"/>
                  <a:ext cx="270212" cy="213591"/>
                </a:xfrm>
                <a:custGeom>
                  <a:avLst/>
                  <a:gdLst>
                    <a:gd name="connsiteX0" fmla="*/ 270105 w 270212"/>
                    <a:gd name="connsiteY0" fmla="*/ 0 h 213591"/>
                    <a:gd name="connsiteX1" fmla="*/ 251643 w 270212"/>
                    <a:gd name="connsiteY1" fmla="*/ 39486 h 213591"/>
                    <a:gd name="connsiteX2" fmla="*/ 145031 w 270212"/>
                    <a:gd name="connsiteY2" fmla="*/ 146845 h 213591"/>
                    <a:gd name="connsiteX3" fmla="*/ 5656 w 270212"/>
                    <a:gd name="connsiteY3" fmla="*/ 121126 h 213591"/>
                    <a:gd name="connsiteX4" fmla="*/ 0 w 270212"/>
                    <a:gd name="connsiteY4" fmla="*/ 116217 h 213591"/>
                    <a:gd name="connsiteX5" fmla="*/ 102343 w 270212"/>
                    <a:gd name="connsiteY5" fmla="*/ 211837 h 213591"/>
                    <a:gd name="connsiteX6" fmla="*/ 246200 w 270212"/>
                    <a:gd name="connsiteY6" fmla="*/ 111094 h 213591"/>
                    <a:gd name="connsiteX7" fmla="*/ 270212 w 270212"/>
                    <a:gd name="connsiteY7" fmla="*/ 107 h 213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0212" h="213591">
                      <a:moveTo>
                        <a:pt x="270105" y="0"/>
                      </a:moveTo>
                      <a:cubicBezTo>
                        <a:pt x="265517" y="13767"/>
                        <a:pt x="259647" y="27000"/>
                        <a:pt x="251643" y="39486"/>
                      </a:cubicBezTo>
                      <a:cubicBezTo>
                        <a:pt x="227098" y="77584"/>
                        <a:pt x="191454" y="132865"/>
                        <a:pt x="145031" y="146845"/>
                      </a:cubicBezTo>
                      <a:cubicBezTo>
                        <a:pt x="99782" y="160292"/>
                        <a:pt x="43221" y="151434"/>
                        <a:pt x="5656" y="121126"/>
                      </a:cubicBezTo>
                      <a:cubicBezTo>
                        <a:pt x="3735" y="119632"/>
                        <a:pt x="1921" y="117818"/>
                        <a:pt x="0" y="116217"/>
                      </a:cubicBezTo>
                      <a:cubicBezTo>
                        <a:pt x="9818" y="163387"/>
                        <a:pt x="51332" y="202873"/>
                        <a:pt x="102343" y="211837"/>
                      </a:cubicBezTo>
                      <a:cubicBezTo>
                        <a:pt x="169896" y="223789"/>
                        <a:pt x="216746" y="172991"/>
                        <a:pt x="246200" y="111094"/>
                      </a:cubicBezTo>
                      <a:cubicBezTo>
                        <a:pt x="261888" y="78118"/>
                        <a:pt x="268505" y="39166"/>
                        <a:pt x="270212" y="107"/>
                      </a:cubicBezTo>
                      <a:close/>
                    </a:path>
                  </a:pathLst>
                </a:custGeom>
                <a:solidFill>
                  <a:srgbClr val="EE4A6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22D8F8AD-B98D-2B6D-2363-A7481B62F2C5}"/>
                  </a:ext>
                </a:extLst>
              </p:cNvPr>
              <p:cNvSpPr/>
              <p:nvPr/>
            </p:nvSpPr>
            <p:spPr>
              <a:xfrm>
                <a:off x="4832817" y="1173119"/>
                <a:ext cx="2868233" cy="2640864"/>
              </a:xfrm>
              <a:custGeom>
                <a:avLst/>
                <a:gdLst>
                  <a:gd name="connsiteX0" fmla="*/ 57500 w 2868233"/>
                  <a:gd name="connsiteY0" fmla="*/ 2193073 h 2640864"/>
                  <a:gd name="connsiteX1" fmla="*/ 126868 w 2868233"/>
                  <a:gd name="connsiteY1" fmla="*/ 1449776 h 2640864"/>
                  <a:gd name="connsiteX2" fmla="*/ 806133 w 2868233"/>
                  <a:gd name="connsiteY2" fmla="*/ 809249 h 2640864"/>
                  <a:gd name="connsiteX3" fmla="*/ 1595853 w 2868233"/>
                  <a:gd name="connsiteY3" fmla="*/ 589728 h 2640864"/>
                  <a:gd name="connsiteX4" fmla="*/ 2189210 w 2868233"/>
                  <a:gd name="connsiteY4" fmla="*/ 485037 h 2640864"/>
                  <a:gd name="connsiteX5" fmla="*/ 1880365 w 2868233"/>
                  <a:gd name="connsiteY5" fmla="*/ 0 h 2640864"/>
                  <a:gd name="connsiteX6" fmla="*/ 2726219 w 2868233"/>
                  <a:gd name="connsiteY6" fmla="*/ 743617 h 2640864"/>
                  <a:gd name="connsiteX7" fmla="*/ 2822159 w 2868233"/>
                  <a:gd name="connsiteY7" fmla="*/ 1689786 h 2640864"/>
                  <a:gd name="connsiteX8" fmla="*/ 2650022 w 2868233"/>
                  <a:gd name="connsiteY8" fmla="*/ 2640865 h 2640864"/>
                  <a:gd name="connsiteX9" fmla="*/ 57394 w 2868233"/>
                  <a:gd name="connsiteY9" fmla="*/ 2193073 h 2640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8233" h="2640864">
                    <a:moveTo>
                      <a:pt x="57500" y="2193073"/>
                    </a:moveTo>
                    <a:cubicBezTo>
                      <a:pt x="57500" y="2193073"/>
                      <a:pt x="-110048" y="1963734"/>
                      <a:pt x="126868" y="1449776"/>
                    </a:cubicBezTo>
                    <a:cubicBezTo>
                      <a:pt x="243084" y="1197599"/>
                      <a:pt x="306369" y="908925"/>
                      <a:pt x="806133" y="809249"/>
                    </a:cubicBezTo>
                    <a:cubicBezTo>
                      <a:pt x="1182531" y="734119"/>
                      <a:pt x="1235036" y="541812"/>
                      <a:pt x="1595853" y="589728"/>
                    </a:cubicBezTo>
                    <a:cubicBezTo>
                      <a:pt x="1923480" y="633163"/>
                      <a:pt x="2124645" y="714696"/>
                      <a:pt x="2189210" y="485037"/>
                    </a:cubicBezTo>
                    <a:cubicBezTo>
                      <a:pt x="2255802" y="247481"/>
                      <a:pt x="1880365" y="0"/>
                      <a:pt x="1880365" y="0"/>
                    </a:cubicBezTo>
                    <a:cubicBezTo>
                      <a:pt x="1880365" y="0"/>
                      <a:pt x="2685345" y="205647"/>
                      <a:pt x="2726219" y="743617"/>
                    </a:cubicBezTo>
                    <a:cubicBezTo>
                      <a:pt x="2777871" y="1423950"/>
                      <a:pt x="2626223" y="1064627"/>
                      <a:pt x="2822159" y="1689786"/>
                    </a:cubicBezTo>
                    <a:cubicBezTo>
                      <a:pt x="2988747" y="2221460"/>
                      <a:pt x="2650022" y="2640865"/>
                      <a:pt x="2650022" y="2640865"/>
                    </a:cubicBezTo>
                    <a:cubicBezTo>
                      <a:pt x="2650022" y="2640865"/>
                      <a:pt x="1649319" y="1577305"/>
                      <a:pt x="57394" y="2193073"/>
                    </a:cubicBezTo>
                    <a:close/>
                  </a:path>
                </a:pathLst>
              </a:custGeom>
              <a:solidFill>
                <a:srgbClr val="5AB9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F0FC6706-6ECF-82EB-72B9-7FD30F49EA15}"/>
                  </a:ext>
                </a:extLst>
              </p:cNvPr>
              <p:cNvSpPr/>
              <p:nvPr/>
            </p:nvSpPr>
            <p:spPr>
              <a:xfrm>
                <a:off x="4864375" y="1876396"/>
                <a:ext cx="2834889" cy="1937587"/>
              </a:xfrm>
              <a:custGeom>
                <a:avLst/>
                <a:gdLst>
                  <a:gd name="connsiteX0" fmla="*/ 2790601 w 2834889"/>
                  <a:gd name="connsiteY0" fmla="*/ 986402 h 1937587"/>
                  <a:gd name="connsiteX1" fmla="*/ 2694661 w 2834889"/>
                  <a:gd name="connsiteY1" fmla="*/ 40233 h 1937587"/>
                  <a:gd name="connsiteX2" fmla="*/ 2689859 w 2834889"/>
                  <a:gd name="connsiteY2" fmla="*/ 0 h 1937587"/>
                  <a:gd name="connsiteX3" fmla="*/ 2515800 w 2834889"/>
                  <a:gd name="connsiteY3" fmla="*/ 632416 h 1937587"/>
                  <a:gd name="connsiteX4" fmla="*/ 1903341 w 2834889"/>
                  <a:gd name="connsiteY4" fmla="*/ 728036 h 1937587"/>
                  <a:gd name="connsiteX5" fmla="*/ 542782 w 2834889"/>
                  <a:gd name="connsiteY5" fmla="*/ 802846 h 1937587"/>
                  <a:gd name="connsiteX6" fmla="*/ 20713 w 2834889"/>
                  <a:gd name="connsiteY6" fmla="*/ 1487234 h 1937587"/>
                  <a:gd name="connsiteX7" fmla="*/ 2618464 w 2834889"/>
                  <a:gd name="connsiteY7" fmla="*/ 1937588 h 1937587"/>
                  <a:gd name="connsiteX8" fmla="*/ 2790601 w 2834889"/>
                  <a:gd name="connsiteY8" fmla="*/ 986509 h 193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34889" h="1937587">
                    <a:moveTo>
                      <a:pt x="2790601" y="986402"/>
                    </a:moveTo>
                    <a:cubicBezTo>
                      <a:pt x="2575883" y="367433"/>
                      <a:pt x="2746313" y="720566"/>
                      <a:pt x="2694661" y="40233"/>
                    </a:cubicBezTo>
                    <a:cubicBezTo>
                      <a:pt x="2693701" y="26573"/>
                      <a:pt x="2691780" y="13233"/>
                      <a:pt x="2689859" y="0"/>
                    </a:cubicBezTo>
                    <a:cubicBezTo>
                      <a:pt x="2539065" y="130731"/>
                      <a:pt x="2437362" y="339153"/>
                      <a:pt x="2515800" y="632416"/>
                    </a:cubicBezTo>
                    <a:cubicBezTo>
                      <a:pt x="2596266" y="932936"/>
                      <a:pt x="2253699" y="819601"/>
                      <a:pt x="1903341" y="728036"/>
                    </a:cubicBezTo>
                    <a:cubicBezTo>
                      <a:pt x="1388209" y="593357"/>
                      <a:pt x="809152" y="722167"/>
                      <a:pt x="542782" y="802846"/>
                    </a:cubicBezTo>
                    <a:cubicBezTo>
                      <a:pt x="-159428" y="1015537"/>
                      <a:pt x="20713" y="1487234"/>
                      <a:pt x="20713" y="1487234"/>
                    </a:cubicBezTo>
                    <a:cubicBezTo>
                      <a:pt x="1014906" y="916928"/>
                      <a:pt x="2394461" y="1527254"/>
                      <a:pt x="2618464" y="1937588"/>
                    </a:cubicBezTo>
                    <a:cubicBezTo>
                      <a:pt x="2618464" y="1937588"/>
                      <a:pt x="2952494" y="1453404"/>
                      <a:pt x="2790601" y="986509"/>
                    </a:cubicBez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2C27A881-35BD-8E11-6D82-6AF0E11CC0E8}"/>
                  </a:ext>
                </a:extLst>
              </p:cNvPr>
              <p:cNvSpPr/>
              <p:nvPr/>
            </p:nvSpPr>
            <p:spPr>
              <a:xfrm>
                <a:off x="6520634" y="719168"/>
                <a:ext cx="646162" cy="676859"/>
              </a:xfrm>
              <a:custGeom>
                <a:avLst/>
                <a:gdLst>
                  <a:gd name="connsiteX0" fmla="*/ 242600 w 646162"/>
                  <a:gd name="connsiteY0" fmla="*/ 1889 h 676859"/>
                  <a:gd name="connsiteX1" fmla="*/ 19450 w 646162"/>
                  <a:gd name="connsiteY1" fmla="*/ 256307 h 676859"/>
                  <a:gd name="connsiteX2" fmla="*/ 10166 w 646162"/>
                  <a:gd name="connsiteY2" fmla="*/ 507417 h 676859"/>
                  <a:gd name="connsiteX3" fmla="*/ 454116 w 646162"/>
                  <a:gd name="connsiteY3" fmla="*/ 644551 h 676859"/>
                  <a:gd name="connsiteX4" fmla="*/ 594985 w 646162"/>
                  <a:gd name="connsiteY4" fmla="*/ 266552 h 676859"/>
                  <a:gd name="connsiteX5" fmla="*/ 473966 w 646162"/>
                  <a:gd name="connsiteY5" fmla="*/ 140731 h 676859"/>
                  <a:gd name="connsiteX6" fmla="*/ 242600 w 646162"/>
                  <a:gd name="connsiteY6" fmla="*/ 1889 h 67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6162" h="676859">
                    <a:moveTo>
                      <a:pt x="242600" y="1889"/>
                    </a:moveTo>
                    <a:cubicBezTo>
                      <a:pt x="120407" y="13202"/>
                      <a:pt x="-28573" y="104766"/>
                      <a:pt x="19450" y="256307"/>
                    </a:cubicBezTo>
                    <a:cubicBezTo>
                      <a:pt x="37593" y="313188"/>
                      <a:pt x="-23130" y="377967"/>
                      <a:pt x="10166" y="507417"/>
                    </a:cubicBezTo>
                    <a:cubicBezTo>
                      <a:pt x="65873" y="723416"/>
                      <a:pt x="371409" y="687025"/>
                      <a:pt x="454116" y="644551"/>
                    </a:cubicBezTo>
                    <a:cubicBezTo>
                      <a:pt x="641728" y="548290"/>
                      <a:pt x="698503" y="394401"/>
                      <a:pt x="594985" y="266552"/>
                    </a:cubicBezTo>
                    <a:cubicBezTo>
                      <a:pt x="558274" y="221303"/>
                      <a:pt x="483144" y="215754"/>
                      <a:pt x="473966" y="140731"/>
                    </a:cubicBezTo>
                    <a:cubicBezTo>
                      <a:pt x="456998" y="1356"/>
                      <a:pt x="319757" y="-5261"/>
                      <a:pt x="242600" y="1889"/>
                    </a:cubicBezTo>
                    <a:close/>
                  </a:path>
                </a:pathLst>
              </a:custGeom>
              <a:solidFill>
                <a:srgbClr val="FFF1E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CB41AF31-0E3E-8706-2B39-A5F31495F0BF}"/>
                  </a:ext>
                </a:extLst>
              </p:cNvPr>
              <p:cNvSpPr/>
              <p:nvPr/>
            </p:nvSpPr>
            <p:spPr>
              <a:xfrm>
                <a:off x="6520634" y="813476"/>
                <a:ext cx="645916" cy="582444"/>
              </a:xfrm>
              <a:custGeom>
                <a:avLst/>
                <a:gdLst>
                  <a:gd name="connsiteX0" fmla="*/ 636606 w 645916"/>
                  <a:gd name="connsiteY0" fmla="*/ 296252 h 582444"/>
                  <a:gd name="connsiteX1" fmla="*/ 394994 w 645916"/>
                  <a:gd name="connsiteY1" fmla="*/ 449820 h 582444"/>
                  <a:gd name="connsiteX2" fmla="*/ 121901 w 645916"/>
                  <a:gd name="connsiteY2" fmla="*/ 356334 h 582444"/>
                  <a:gd name="connsiteX3" fmla="*/ 114537 w 645916"/>
                  <a:gd name="connsiteY3" fmla="*/ 240864 h 582444"/>
                  <a:gd name="connsiteX4" fmla="*/ 55628 w 645916"/>
                  <a:gd name="connsiteY4" fmla="*/ 137881 h 582444"/>
                  <a:gd name="connsiteX5" fmla="*/ 50186 w 645916"/>
                  <a:gd name="connsiteY5" fmla="*/ 0 h 582444"/>
                  <a:gd name="connsiteX6" fmla="*/ 19450 w 645916"/>
                  <a:gd name="connsiteY6" fmla="*/ 161893 h 582444"/>
                  <a:gd name="connsiteX7" fmla="*/ 10166 w 645916"/>
                  <a:gd name="connsiteY7" fmla="*/ 413002 h 582444"/>
                  <a:gd name="connsiteX8" fmla="*/ 454116 w 645916"/>
                  <a:gd name="connsiteY8" fmla="*/ 550136 h 582444"/>
                  <a:gd name="connsiteX9" fmla="*/ 643863 w 645916"/>
                  <a:gd name="connsiteY9" fmla="*/ 277896 h 582444"/>
                  <a:gd name="connsiteX10" fmla="*/ 636712 w 645916"/>
                  <a:gd name="connsiteY10" fmla="*/ 296038 h 582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45916" h="582444">
                    <a:moveTo>
                      <a:pt x="636606" y="296252"/>
                    </a:moveTo>
                    <a:cubicBezTo>
                      <a:pt x="592531" y="399129"/>
                      <a:pt x="503527" y="443417"/>
                      <a:pt x="394994" y="449820"/>
                    </a:cubicBezTo>
                    <a:cubicBezTo>
                      <a:pt x="315916" y="454516"/>
                      <a:pt x="137055" y="467322"/>
                      <a:pt x="121901" y="356334"/>
                    </a:cubicBezTo>
                    <a:cubicBezTo>
                      <a:pt x="116458" y="316848"/>
                      <a:pt x="130972" y="280244"/>
                      <a:pt x="114537" y="240864"/>
                    </a:cubicBezTo>
                    <a:cubicBezTo>
                      <a:pt x="99383" y="204153"/>
                      <a:pt x="73557" y="173205"/>
                      <a:pt x="55628" y="137881"/>
                    </a:cubicBezTo>
                    <a:cubicBezTo>
                      <a:pt x="32257" y="92205"/>
                      <a:pt x="34711" y="44822"/>
                      <a:pt x="50186" y="0"/>
                    </a:cubicBezTo>
                    <a:cubicBezTo>
                      <a:pt x="14968" y="41514"/>
                      <a:pt x="-1360" y="96047"/>
                      <a:pt x="19450" y="161893"/>
                    </a:cubicBezTo>
                    <a:cubicBezTo>
                      <a:pt x="37593" y="218774"/>
                      <a:pt x="-23130" y="283552"/>
                      <a:pt x="10166" y="413002"/>
                    </a:cubicBezTo>
                    <a:cubicBezTo>
                      <a:pt x="65873" y="629001"/>
                      <a:pt x="371409" y="592610"/>
                      <a:pt x="454116" y="550136"/>
                    </a:cubicBezTo>
                    <a:cubicBezTo>
                      <a:pt x="591891" y="479488"/>
                      <a:pt x="658803" y="377678"/>
                      <a:pt x="643863" y="277896"/>
                    </a:cubicBezTo>
                    <a:cubicBezTo>
                      <a:pt x="641515" y="283979"/>
                      <a:pt x="639274" y="290062"/>
                      <a:pt x="636712" y="296038"/>
                    </a:cubicBezTo>
                    <a:close/>
                  </a:path>
                </a:pathLst>
              </a:custGeom>
              <a:solidFill>
                <a:srgbClr val="ECDBE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61" name="Graphic 14">
                <a:extLst>
                  <a:ext uri="{FF2B5EF4-FFF2-40B4-BE49-F238E27FC236}">
                    <a16:creationId xmlns:a16="http://schemas.microsoft.com/office/drawing/2014/main" id="{D19488C4-3556-65B9-B0C2-FB85EAF7D8DC}"/>
                  </a:ext>
                </a:extLst>
              </p:cNvPr>
              <p:cNvGrpSpPr/>
              <p:nvPr/>
            </p:nvGrpSpPr>
            <p:grpSpPr>
              <a:xfrm>
                <a:off x="4740057" y="2663874"/>
                <a:ext cx="2983600" cy="1429354"/>
                <a:chOff x="4740057" y="2663874"/>
                <a:chExt cx="2983600" cy="1429354"/>
              </a:xfrm>
            </p:grpSpPr>
            <p:grpSp>
              <p:nvGrpSpPr>
                <p:cNvPr id="862" name="Graphic 14">
                  <a:extLst>
                    <a:ext uri="{FF2B5EF4-FFF2-40B4-BE49-F238E27FC236}">
                      <a16:creationId xmlns:a16="http://schemas.microsoft.com/office/drawing/2014/main" id="{B9B5B7CB-593D-B034-00A7-D79FB46F1FF1}"/>
                    </a:ext>
                  </a:extLst>
                </p:cNvPr>
                <p:cNvGrpSpPr/>
                <p:nvPr/>
              </p:nvGrpSpPr>
              <p:grpSpPr>
                <a:xfrm>
                  <a:off x="4740057" y="2663874"/>
                  <a:ext cx="2983600" cy="1325875"/>
                  <a:chOff x="4740057" y="2663874"/>
                  <a:chExt cx="2983600" cy="1325875"/>
                </a:xfrm>
              </p:grpSpPr>
              <p:sp>
                <p:nvSpPr>
                  <p:cNvPr id="863" name="Freeform: Shape 862">
                    <a:extLst>
                      <a:ext uri="{FF2B5EF4-FFF2-40B4-BE49-F238E27FC236}">
                        <a16:creationId xmlns:a16="http://schemas.microsoft.com/office/drawing/2014/main" id="{40FA837A-8501-8B67-E8CF-43E637A12810}"/>
                      </a:ext>
                    </a:extLst>
                  </p:cNvPr>
                  <p:cNvSpPr/>
                  <p:nvPr/>
                </p:nvSpPr>
                <p:spPr>
                  <a:xfrm>
                    <a:off x="4740057" y="2663874"/>
                    <a:ext cx="2979133" cy="1325768"/>
                  </a:xfrm>
                  <a:custGeom>
                    <a:avLst/>
                    <a:gdLst>
                      <a:gd name="connsiteX0" fmla="*/ 2974788 w 2979133"/>
                      <a:gd name="connsiteY0" fmla="*/ 754182 h 1325768"/>
                      <a:gd name="connsiteX1" fmla="*/ 2724853 w 2979133"/>
                      <a:gd name="connsiteY1" fmla="*/ 839130 h 1325768"/>
                      <a:gd name="connsiteX2" fmla="*/ 2787283 w 2979133"/>
                      <a:gd name="connsiteY2" fmla="*/ 547041 h 1325768"/>
                      <a:gd name="connsiteX3" fmla="*/ 2518352 w 2979133"/>
                      <a:gd name="connsiteY3" fmla="*/ 534235 h 1325768"/>
                      <a:gd name="connsiteX4" fmla="*/ 2488897 w 2979133"/>
                      <a:gd name="connsiteY4" fmla="*/ 551310 h 1325768"/>
                      <a:gd name="connsiteX5" fmla="*/ 2462858 w 2979133"/>
                      <a:gd name="connsiteY5" fmla="*/ 336698 h 1325768"/>
                      <a:gd name="connsiteX6" fmla="*/ 2198622 w 2979133"/>
                      <a:gd name="connsiteY6" fmla="*/ 396034 h 1325768"/>
                      <a:gd name="connsiteX7" fmla="*/ 2158923 w 2979133"/>
                      <a:gd name="connsiteY7" fmla="*/ 436587 h 1325768"/>
                      <a:gd name="connsiteX8" fmla="*/ 2112073 w 2979133"/>
                      <a:gd name="connsiteY8" fmla="*/ 180995 h 1325768"/>
                      <a:gd name="connsiteX9" fmla="*/ 1855841 w 2979133"/>
                      <a:gd name="connsiteY9" fmla="*/ 273307 h 1325768"/>
                      <a:gd name="connsiteX10" fmla="*/ 1850505 w 2979133"/>
                      <a:gd name="connsiteY10" fmla="*/ 278963 h 1325768"/>
                      <a:gd name="connsiteX11" fmla="*/ 1800881 w 2979133"/>
                      <a:gd name="connsiteY11" fmla="*/ 105332 h 1325768"/>
                      <a:gd name="connsiteX12" fmla="*/ 1544649 w 2979133"/>
                      <a:gd name="connsiteY12" fmla="*/ 197750 h 1325768"/>
                      <a:gd name="connsiteX13" fmla="*/ 1539953 w 2979133"/>
                      <a:gd name="connsiteY13" fmla="*/ 202766 h 1325768"/>
                      <a:gd name="connsiteX14" fmla="*/ 1386705 w 2979133"/>
                      <a:gd name="connsiteY14" fmla="*/ 18142 h 1325768"/>
                      <a:gd name="connsiteX15" fmla="*/ 1224385 w 2979133"/>
                      <a:gd name="connsiteY15" fmla="*/ 185264 h 1325768"/>
                      <a:gd name="connsiteX16" fmla="*/ 1220117 w 2979133"/>
                      <a:gd name="connsiteY16" fmla="*/ 175126 h 1325768"/>
                      <a:gd name="connsiteX17" fmla="*/ 1009240 w 2979133"/>
                      <a:gd name="connsiteY17" fmla="*/ 0 h 1325768"/>
                      <a:gd name="connsiteX18" fmla="*/ 890889 w 2979133"/>
                      <a:gd name="connsiteY18" fmla="*/ 187185 h 1325768"/>
                      <a:gd name="connsiteX19" fmla="*/ 874561 w 2979133"/>
                      <a:gd name="connsiteY19" fmla="*/ 164347 h 1325768"/>
                      <a:gd name="connsiteX20" fmla="*/ 631349 w 2979133"/>
                      <a:gd name="connsiteY20" fmla="*/ 45035 h 1325768"/>
                      <a:gd name="connsiteX21" fmla="*/ 556966 w 2979133"/>
                      <a:gd name="connsiteY21" fmla="*/ 238730 h 1325768"/>
                      <a:gd name="connsiteX22" fmla="*/ 294437 w 2979133"/>
                      <a:gd name="connsiteY22" fmla="*/ 189533 h 1325768"/>
                      <a:gd name="connsiteX23" fmla="*/ 286967 w 2979133"/>
                      <a:gd name="connsiteY23" fmla="*/ 488132 h 1325768"/>
                      <a:gd name="connsiteX24" fmla="*/ 0 w 2979133"/>
                      <a:gd name="connsiteY24" fmla="*/ 525270 h 1325768"/>
                      <a:gd name="connsiteX25" fmla="*/ 164347 w 2979133"/>
                      <a:gd name="connsiteY25" fmla="*/ 876909 h 1325768"/>
                      <a:gd name="connsiteX26" fmla="*/ 164347 w 2979133"/>
                      <a:gd name="connsiteY26" fmla="*/ 876909 h 1325768"/>
                      <a:gd name="connsiteX27" fmla="*/ 278003 w 2979133"/>
                      <a:gd name="connsiteY27" fmla="*/ 900814 h 1325768"/>
                      <a:gd name="connsiteX28" fmla="*/ 1505270 w 2979133"/>
                      <a:gd name="connsiteY28" fmla="*/ 606803 h 1325768"/>
                      <a:gd name="connsiteX29" fmla="*/ 2698707 w 2979133"/>
                      <a:gd name="connsiteY29" fmla="*/ 1325768 h 1325768"/>
                      <a:gd name="connsiteX30" fmla="*/ 2837548 w 2979133"/>
                      <a:gd name="connsiteY30" fmla="*/ 1044671 h 1325768"/>
                      <a:gd name="connsiteX31" fmla="*/ 2974895 w 2979133"/>
                      <a:gd name="connsiteY31" fmla="*/ 753969 h 1325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979133" h="1325768">
                        <a:moveTo>
                          <a:pt x="2974788" y="754182"/>
                        </a:moveTo>
                        <a:cubicBezTo>
                          <a:pt x="2974788" y="754182"/>
                          <a:pt x="2911611" y="803273"/>
                          <a:pt x="2724853" y="839130"/>
                        </a:cubicBezTo>
                        <a:cubicBezTo>
                          <a:pt x="2724853" y="839130"/>
                          <a:pt x="2822074" y="682467"/>
                          <a:pt x="2787283" y="547041"/>
                        </a:cubicBezTo>
                        <a:cubicBezTo>
                          <a:pt x="2787283" y="547041"/>
                          <a:pt x="2644493" y="486638"/>
                          <a:pt x="2518352" y="534235"/>
                        </a:cubicBezTo>
                        <a:cubicBezTo>
                          <a:pt x="2507680" y="538290"/>
                          <a:pt x="2498075" y="544373"/>
                          <a:pt x="2488897" y="551310"/>
                        </a:cubicBezTo>
                        <a:cubicBezTo>
                          <a:pt x="2497648" y="489306"/>
                          <a:pt x="2499783" y="404678"/>
                          <a:pt x="2462858" y="336698"/>
                        </a:cubicBezTo>
                        <a:cubicBezTo>
                          <a:pt x="2462858" y="336698"/>
                          <a:pt x="2309930" y="316422"/>
                          <a:pt x="2198622" y="396034"/>
                        </a:cubicBezTo>
                        <a:cubicBezTo>
                          <a:pt x="2183468" y="406919"/>
                          <a:pt x="2170342" y="420793"/>
                          <a:pt x="2158923" y="436587"/>
                        </a:cubicBezTo>
                        <a:cubicBezTo>
                          <a:pt x="2165326" y="376931"/>
                          <a:pt x="2168741" y="261248"/>
                          <a:pt x="2112073" y="180995"/>
                        </a:cubicBezTo>
                        <a:cubicBezTo>
                          <a:pt x="2112073" y="180995"/>
                          <a:pt x="1957758" y="180355"/>
                          <a:pt x="1855841" y="273307"/>
                        </a:cubicBezTo>
                        <a:cubicBezTo>
                          <a:pt x="1853920" y="275121"/>
                          <a:pt x="1852319" y="277149"/>
                          <a:pt x="1850505" y="278963"/>
                        </a:cubicBezTo>
                        <a:cubicBezTo>
                          <a:pt x="1848264" y="222402"/>
                          <a:pt x="1837058" y="156557"/>
                          <a:pt x="1800881" y="105332"/>
                        </a:cubicBezTo>
                        <a:cubicBezTo>
                          <a:pt x="1800881" y="105332"/>
                          <a:pt x="1646565" y="104798"/>
                          <a:pt x="1544649" y="197750"/>
                        </a:cubicBezTo>
                        <a:cubicBezTo>
                          <a:pt x="1542835" y="199244"/>
                          <a:pt x="1541447" y="201272"/>
                          <a:pt x="1539953" y="202766"/>
                        </a:cubicBezTo>
                        <a:cubicBezTo>
                          <a:pt x="1492143" y="89217"/>
                          <a:pt x="1386705" y="18142"/>
                          <a:pt x="1386705" y="18142"/>
                        </a:cubicBezTo>
                        <a:cubicBezTo>
                          <a:pt x="1308267" y="49197"/>
                          <a:pt x="1253947" y="129770"/>
                          <a:pt x="1224385" y="185264"/>
                        </a:cubicBezTo>
                        <a:cubicBezTo>
                          <a:pt x="1222891" y="181956"/>
                          <a:pt x="1221824" y="178434"/>
                          <a:pt x="1220117" y="175126"/>
                        </a:cubicBezTo>
                        <a:cubicBezTo>
                          <a:pt x="1154912" y="52612"/>
                          <a:pt x="1009240" y="0"/>
                          <a:pt x="1009240" y="0"/>
                        </a:cubicBezTo>
                        <a:cubicBezTo>
                          <a:pt x="944355" y="45569"/>
                          <a:pt x="909245" y="126782"/>
                          <a:pt x="890889" y="187185"/>
                        </a:cubicBezTo>
                        <a:cubicBezTo>
                          <a:pt x="886087" y="179074"/>
                          <a:pt x="880644" y="171390"/>
                          <a:pt x="874561" y="164347"/>
                        </a:cubicBezTo>
                        <a:cubicBezTo>
                          <a:pt x="784811" y="60937"/>
                          <a:pt x="631349" y="45035"/>
                          <a:pt x="631349" y="45035"/>
                        </a:cubicBezTo>
                        <a:cubicBezTo>
                          <a:pt x="582151" y="99782"/>
                          <a:pt x="563902" y="177474"/>
                          <a:pt x="556966" y="238730"/>
                        </a:cubicBezTo>
                        <a:cubicBezTo>
                          <a:pt x="445551" y="164560"/>
                          <a:pt x="294437" y="189533"/>
                          <a:pt x="294437" y="189533"/>
                        </a:cubicBezTo>
                        <a:cubicBezTo>
                          <a:pt x="228912" y="313006"/>
                          <a:pt x="286967" y="488132"/>
                          <a:pt x="286967" y="488132"/>
                        </a:cubicBezTo>
                        <a:cubicBezTo>
                          <a:pt x="113656" y="409694"/>
                          <a:pt x="0" y="525270"/>
                          <a:pt x="0" y="525270"/>
                        </a:cubicBezTo>
                        <a:cubicBezTo>
                          <a:pt x="0" y="525270"/>
                          <a:pt x="153568" y="645436"/>
                          <a:pt x="164347" y="876909"/>
                        </a:cubicBezTo>
                        <a:lnTo>
                          <a:pt x="164347" y="876909"/>
                        </a:lnTo>
                        <a:cubicBezTo>
                          <a:pt x="166695" y="1052355"/>
                          <a:pt x="278003" y="900814"/>
                          <a:pt x="278003" y="900814"/>
                        </a:cubicBezTo>
                        <a:cubicBezTo>
                          <a:pt x="499231" y="520468"/>
                          <a:pt x="1173267" y="567638"/>
                          <a:pt x="1505270" y="606803"/>
                        </a:cubicBezTo>
                        <a:cubicBezTo>
                          <a:pt x="1837165" y="646076"/>
                          <a:pt x="2557518" y="981280"/>
                          <a:pt x="2698707" y="1325768"/>
                        </a:cubicBezTo>
                        <a:cubicBezTo>
                          <a:pt x="2773943" y="1202935"/>
                          <a:pt x="2824955" y="1137730"/>
                          <a:pt x="2837548" y="1044671"/>
                        </a:cubicBezTo>
                        <a:cubicBezTo>
                          <a:pt x="3016729" y="932616"/>
                          <a:pt x="2974895" y="753969"/>
                          <a:pt x="2974895" y="753969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id="{A289BE6C-01F1-2A2C-0795-55F8439A6C50}"/>
                      </a:ext>
                    </a:extLst>
                  </p:cNvPr>
                  <p:cNvSpPr/>
                  <p:nvPr/>
                </p:nvSpPr>
                <p:spPr>
                  <a:xfrm>
                    <a:off x="4904404" y="3043332"/>
                    <a:ext cx="2819253" cy="946417"/>
                  </a:xfrm>
                  <a:custGeom>
                    <a:avLst/>
                    <a:gdLst>
                      <a:gd name="connsiteX0" fmla="*/ 2534253 w 2819253"/>
                      <a:gd name="connsiteY0" fmla="*/ 946418 h 946417"/>
                      <a:gd name="connsiteX1" fmla="*/ 2673094 w 2819253"/>
                      <a:gd name="connsiteY1" fmla="*/ 665320 h 946417"/>
                      <a:gd name="connsiteX2" fmla="*/ 2798595 w 2819253"/>
                      <a:gd name="connsiteY2" fmla="*/ 515060 h 946417"/>
                      <a:gd name="connsiteX3" fmla="*/ 2810548 w 2819253"/>
                      <a:gd name="connsiteY3" fmla="*/ 374618 h 946417"/>
                      <a:gd name="connsiteX4" fmla="*/ 2700414 w 2819253"/>
                      <a:gd name="connsiteY4" fmla="*/ 507376 h 946417"/>
                      <a:gd name="connsiteX5" fmla="*/ 2418996 w 2819253"/>
                      <a:gd name="connsiteY5" fmla="*/ 453376 h 946417"/>
                      <a:gd name="connsiteX6" fmla="*/ 1126951 w 2819253"/>
                      <a:gd name="connsiteY6" fmla="*/ 5478 h 946417"/>
                      <a:gd name="connsiteX7" fmla="*/ 0 w 2819253"/>
                      <a:gd name="connsiteY7" fmla="*/ 497451 h 946417"/>
                      <a:gd name="connsiteX8" fmla="*/ 0 w 2819253"/>
                      <a:gd name="connsiteY8" fmla="*/ 497451 h 946417"/>
                      <a:gd name="connsiteX9" fmla="*/ 113656 w 2819253"/>
                      <a:gd name="connsiteY9" fmla="*/ 521357 h 946417"/>
                      <a:gd name="connsiteX10" fmla="*/ 1340922 w 2819253"/>
                      <a:gd name="connsiteY10" fmla="*/ 227346 h 946417"/>
                      <a:gd name="connsiteX11" fmla="*/ 2534360 w 2819253"/>
                      <a:gd name="connsiteY11" fmla="*/ 946311 h 946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19253" h="946417">
                        <a:moveTo>
                          <a:pt x="2534253" y="946418"/>
                        </a:moveTo>
                        <a:cubicBezTo>
                          <a:pt x="2609490" y="823584"/>
                          <a:pt x="2660501" y="758379"/>
                          <a:pt x="2673094" y="665320"/>
                        </a:cubicBezTo>
                        <a:cubicBezTo>
                          <a:pt x="2673094" y="665320"/>
                          <a:pt x="2747264" y="632237"/>
                          <a:pt x="2798595" y="515060"/>
                        </a:cubicBezTo>
                        <a:cubicBezTo>
                          <a:pt x="2836587" y="428511"/>
                          <a:pt x="2810548" y="374618"/>
                          <a:pt x="2810548" y="374618"/>
                        </a:cubicBezTo>
                        <a:cubicBezTo>
                          <a:pt x="2810548" y="374618"/>
                          <a:pt x="2839789" y="439823"/>
                          <a:pt x="2700414" y="507376"/>
                        </a:cubicBezTo>
                        <a:cubicBezTo>
                          <a:pt x="2561253" y="574929"/>
                          <a:pt x="2463071" y="452843"/>
                          <a:pt x="2418996" y="453376"/>
                        </a:cubicBezTo>
                        <a:cubicBezTo>
                          <a:pt x="2143342" y="457005"/>
                          <a:pt x="1981556" y="64386"/>
                          <a:pt x="1126951" y="5478"/>
                        </a:cubicBezTo>
                        <a:cubicBezTo>
                          <a:pt x="400516" y="-44574"/>
                          <a:pt x="202766" y="258615"/>
                          <a:pt x="0" y="497451"/>
                        </a:cubicBezTo>
                        <a:lnTo>
                          <a:pt x="0" y="497451"/>
                        </a:lnTo>
                        <a:cubicBezTo>
                          <a:pt x="2348" y="672897"/>
                          <a:pt x="113656" y="521357"/>
                          <a:pt x="113656" y="521357"/>
                        </a:cubicBezTo>
                        <a:cubicBezTo>
                          <a:pt x="334884" y="141010"/>
                          <a:pt x="1008920" y="188180"/>
                          <a:pt x="1340922" y="227346"/>
                        </a:cubicBezTo>
                        <a:cubicBezTo>
                          <a:pt x="1672818" y="266619"/>
                          <a:pt x="2407791" y="524985"/>
                          <a:pt x="2534360" y="946311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65" name="Graphic 14">
                  <a:extLst>
                    <a:ext uri="{FF2B5EF4-FFF2-40B4-BE49-F238E27FC236}">
                      <a16:creationId xmlns:a16="http://schemas.microsoft.com/office/drawing/2014/main" id="{C5A2DAB5-C703-2219-7141-E06EED117C7E}"/>
                    </a:ext>
                  </a:extLst>
                </p:cNvPr>
                <p:cNvGrpSpPr/>
                <p:nvPr/>
              </p:nvGrpSpPr>
              <p:grpSpPr>
                <a:xfrm>
                  <a:off x="4931670" y="3396820"/>
                  <a:ext cx="2446907" cy="696408"/>
                  <a:chOff x="4931670" y="3396820"/>
                  <a:chExt cx="2446907" cy="696408"/>
                </a:xfrm>
              </p:grpSpPr>
              <p:grpSp>
                <p:nvGrpSpPr>
                  <p:cNvPr id="866" name="Graphic 14">
                    <a:extLst>
                      <a:ext uri="{FF2B5EF4-FFF2-40B4-BE49-F238E27FC236}">
                        <a16:creationId xmlns:a16="http://schemas.microsoft.com/office/drawing/2014/main" id="{DF213103-A084-84C8-8388-C8DE304D4FCB}"/>
                      </a:ext>
                    </a:extLst>
                  </p:cNvPr>
                  <p:cNvGrpSpPr/>
                  <p:nvPr/>
                </p:nvGrpSpPr>
                <p:grpSpPr>
                  <a:xfrm>
                    <a:off x="6854361" y="3447691"/>
                    <a:ext cx="524216" cy="645537"/>
                    <a:chOff x="6854361" y="3447691"/>
                    <a:chExt cx="524216" cy="645537"/>
                  </a:xfrm>
                </p:grpSpPr>
                <p:sp>
                  <p:nvSpPr>
                    <p:cNvPr id="867" name="Freeform: Shape 866">
                      <a:extLst>
                        <a:ext uri="{FF2B5EF4-FFF2-40B4-BE49-F238E27FC236}">
                          <a16:creationId xmlns:a16="http://schemas.microsoft.com/office/drawing/2014/main" id="{BF45A3F6-2D4C-E7F9-8BD4-8779E8607D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4361" y="3447691"/>
                      <a:ext cx="524216" cy="645537"/>
                    </a:xfrm>
                    <a:custGeom>
                      <a:avLst/>
                      <a:gdLst>
                        <a:gd name="connsiteX0" fmla="*/ 11 w 524216"/>
                        <a:gd name="connsiteY0" fmla="*/ 517193 h 645537"/>
                        <a:gd name="connsiteX1" fmla="*/ 90828 w 524216"/>
                        <a:gd name="connsiteY1" fmla="*/ 626153 h 645537"/>
                        <a:gd name="connsiteX2" fmla="*/ 524214 w 524216"/>
                        <a:gd name="connsiteY2" fmla="*/ 7931 h 645537"/>
                        <a:gd name="connsiteX3" fmla="*/ 50382 w 524216"/>
                        <a:gd name="connsiteY3" fmla="*/ 293937 h 645537"/>
                        <a:gd name="connsiteX4" fmla="*/ 18153 w 524216"/>
                        <a:gd name="connsiteY4" fmla="*/ 377818 h 645537"/>
                        <a:gd name="connsiteX5" fmla="*/ 11 w 524216"/>
                        <a:gd name="connsiteY5" fmla="*/ 517193 h 645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216" h="645537">
                          <a:moveTo>
                            <a:pt x="11" y="517193"/>
                          </a:moveTo>
                          <a:cubicBezTo>
                            <a:pt x="-416" y="546967"/>
                            <a:pt x="11856" y="595738"/>
                            <a:pt x="90828" y="626153"/>
                          </a:cubicBezTo>
                          <a:cubicBezTo>
                            <a:pt x="375661" y="735753"/>
                            <a:pt x="516103" y="360423"/>
                            <a:pt x="524214" y="7931"/>
                          </a:cubicBezTo>
                          <a:cubicBezTo>
                            <a:pt x="525601" y="-54393"/>
                            <a:pt x="95951" y="270352"/>
                            <a:pt x="50382" y="293937"/>
                          </a:cubicBezTo>
                          <a:cubicBezTo>
                            <a:pt x="50382" y="293937"/>
                            <a:pt x="18153" y="321791"/>
                            <a:pt x="18153" y="377818"/>
                          </a:cubicBezTo>
                          <a:cubicBezTo>
                            <a:pt x="18046" y="446759"/>
                            <a:pt x="331" y="487418"/>
                            <a:pt x="11" y="517193"/>
                          </a:cubicBezTo>
                          <a:close/>
                        </a:path>
                      </a:pathLst>
                    </a:custGeom>
                    <a:solidFill>
                      <a:srgbClr val="F69D7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68" name="Freeform: Shape 867">
                      <a:extLst>
                        <a:ext uri="{FF2B5EF4-FFF2-40B4-BE49-F238E27FC236}">
                          <a16:creationId xmlns:a16="http://schemas.microsoft.com/office/drawing/2014/main" id="{58DFA7FD-4D86-802D-EAC6-3C10D2DAA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1616" y="3577921"/>
                      <a:ext cx="406598" cy="432870"/>
                    </a:xfrm>
                    <a:custGeom>
                      <a:avLst/>
                      <a:gdLst>
                        <a:gd name="connsiteX0" fmla="*/ 406599 w 406598"/>
                        <a:gd name="connsiteY0" fmla="*/ 0 h 432870"/>
                        <a:gd name="connsiteX1" fmla="*/ 123474 w 406598"/>
                        <a:gd name="connsiteY1" fmla="*/ 430504 h 432870"/>
                        <a:gd name="connsiteX2" fmla="*/ 0 w 406598"/>
                        <a:gd name="connsiteY2" fmla="*/ 278323 h 432870"/>
                        <a:gd name="connsiteX3" fmla="*/ 406599 w 406598"/>
                        <a:gd name="connsiteY3" fmla="*/ 0 h 432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6598" h="432870">
                          <a:moveTo>
                            <a:pt x="406599" y="0"/>
                          </a:moveTo>
                          <a:cubicBezTo>
                            <a:pt x="325279" y="167975"/>
                            <a:pt x="309165" y="462199"/>
                            <a:pt x="123474" y="430504"/>
                          </a:cubicBezTo>
                          <a:cubicBezTo>
                            <a:pt x="123474" y="430504"/>
                            <a:pt x="40126" y="426769"/>
                            <a:pt x="0" y="278323"/>
                          </a:cubicBezTo>
                          <a:cubicBezTo>
                            <a:pt x="129343" y="195189"/>
                            <a:pt x="406599" y="0"/>
                            <a:pt x="406599" y="0"/>
                          </a:cubicBezTo>
                          <a:close/>
                        </a:path>
                      </a:pathLst>
                    </a:custGeom>
                    <a:solidFill>
                      <a:srgbClr val="CF856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71" name="Graphic 14">
                    <a:extLst>
                      <a:ext uri="{FF2B5EF4-FFF2-40B4-BE49-F238E27FC236}">
                        <a16:creationId xmlns:a16="http://schemas.microsoft.com/office/drawing/2014/main" id="{BFB614E1-92B4-0306-2209-9DD0504F847B}"/>
                      </a:ext>
                    </a:extLst>
                  </p:cNvPr>
                  <p:cNvGrpSpPr/>
                  <p:nvPr/>
                </p:nvGrpSpPr>
                <p:grpSpPr>
                  <a:xfrm>
                    <a:off x="4931670" y="3396820"/>
                    <a:ext cx="359631" cy="689893"/>
                    <a:chOff x="4931670" y="3396820"/>
                    <a:chExt cx="359631" cy="689893"/>
                  </a:xfrm>
                </p:grpSpPr>
                <p:sp>
                  <p:nvSpPr>
                    <p:cNvPr id="872" name="Freeform: Shape 871">
                      <a:extLst>
                        <a:ext uri="{FF2B5EF4-FFF2-40B4-BE49-F238E27FC236}">
                          <a16:creationId xmlns:a16="http://schemas.microsoft.com/office/drawing/2014/main" id="{7D7AA208-41CD-69C7-09E0-B289DC7F5E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1670" y="3396820"/>
                      <a:ext cx="359631" cy="689893"/>
                    </a:xfrm>
                    <a:custGeom>
                      <a:avLst/>
                      <a:gdLst>
                        <a:gd name="connsiteX0" fmla="*/ 302496 w 359631"/>
                        <a:gd name="connsiteY0" fmla="*/ 299559 h 689893"/>
                        <a:gd name="connsiteX1" fmla="*/ 2402 w 359631"/>
                        <a:gd name="connsiteY1" fmla="*/ 5335 h 689893"/>
                        <a:gd name="connsiteX2" fmla="*/ 315622 w 359631"/>
                        <a:gd name="connsiteY2" fmla="*/ 684280 h 689893"/>
                        <a:gd name="connsiteX3" fmla="*/ 358203 w 359631"/>
                        <a:gd name="connsiteY3" fmla="*/ 634549 h 689893"/>
                        <a:gd name="connsiteX4" fmla="*/ 322452 w 359631"/>
                        <a:gd name="connsiteY4" fmla="*/ 481728 h 689893"/>
                        <a:gd name="connsiteX5" fmla="*/ 316049 w 359631"/>
                        <a:gd name="connsiteY5" fmla="*/ 418657 h 689893"/>
                        <a:gd name="connsiteX6" fmla="*/ 302496 w 359631"/>
                        <a:gd name="connsiteY6" fmla="*/ 299559 h 689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631" h="689893">
                          <a:moveTo>
                            <a:pt x="302496" y="299559"/>
                          </a:moveTo>
                          <a:cubicBezTo>
                            <a:pt x="189267" y="173204"/>
                            <a:pt x="4643" y="-36072"/>
                            <a:pt x="2402" y="5335"/>
                          </a:cubicBezTo>
                          <a:cubicBezTo>
                            <a:pt x="-16274" y="350677"/>
                            <a:pt x="72623" y="741482"/>
                            <a:pt x="315622" y="684280"/>
                          </a:cubicBezTo>
                          <a:cubicBezTo>
                            <a:pt x="340381" y="678411"/>
                            <a:pt x="350092" y="665071"/>
                            <a:pt x="358203" y="634549"/>
                          </a:cubicBezTo>
                          <a:cubicBezTo>
                            <a:pt x="366313" y="604028"/>
                            <a:pt x="337926" y="574573"/>
                            <a:pt x="322452" y="481728"/>
                          </a:cubicBezTo>
                          <a:cubicBezTo>
                            <a:pt x="318183" y="455688"/>
                            <a:pt x="318183" y="441495"/>
                            <a:pt x="316049" y="418657"/>
                          </a:cubicBezTo>
                          <a:cubicBezTo>
                            <a:pt x="310713" y="359855"/>
                            <a:pt x="307618" y="305215"/>
                            <a:pt x="302496" y="299559"/>
                          </a:cubicBezTo>
                          <a:close/>
                        </a:path>
                      </a:pathLst>
                    </a:custGeom>
                    <a:solidFill>
                      <a:srgbClr val="F8AA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873" name="Freeform: Shape 872">
                      <a:extLst>
                        <a:ext uri="{FF2B5EF4-FFF2-40B4-BE49-F238E27FC236}">
                          <a16:creationId xmlns:a16="http://schemas.microsoft.com/office/drawing/2014/main" id="{7BE58735-E5E5-FD15-188E-3C1F74EABB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1594" y="3535661"/>
                      <a:ext cx="280457" cy="469621"/>
                    </a:xfrm>
                    <a:custGeom>
                      <a:avLst/>
                      <a:gdLst>
                        <a:gd name="connsiteX0" fmla="*/ 256125 w 280457"/>
                        <a:gd name="connsiteY0" fmla="*/ 279817 h 469621"/>
                        <a:gd name="connsiteX1" fmla="*/ 0 w 280457"/>
                        <a:gd name="connsiteY1" fmla="*/ 0 h 469621"/>
                        <a:gd name="connsiteX2" fmla="*/ 202766 w 280457"/>
                        <a:gd name="connsiteY2" fmla="*/ 469456 h 469621"/>
                        <a:gd name="connsiteX3" fmla="*/ 280457 w 280457"/>
                        <a:gd name="connsiteY3" fmla="*/ 418765 h 469621"/>
                        <a:gd name="connsiteX4" fmla="*/ 262422 w 280457"/>
                        <a:gd name="connsiteY4" fmla="*/ 342994 h 469621"/>
                        <a:gd name="connsiteX5" fmla="*/ 256019 w 280457"/>
                        <a:gd name="connsiteY5" fmla="*/ 279923 h 469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0457" h="469621">
                          <a:moveTo>
                            <a:pt x="256125" y="279817"/>
                          </a:moveTo>
                          <a:cubicBezTo>
                            <a:pt x="148233" y="164560"/>
                            <a:pt x="0" y="0"/>
                            <a:pt x="0" y="0"/>
                          </a:cubicBezTo>
                          <a:cubicBezTo>
                            <a:pt x="55067" y="178113"/>
                            <a:pt x="47276" y="467962"/>
                            <a:pt x="202766" y="469456"/>
                          </a:cubicBezTo>
                          <a:cubicBezTo>
                            <a:pt x="202766" y="469456"/>
                            <a:pt x="242252" y="475219"/>
                            <a:pt x="280457" y="418765"/>
                          </a:cubicBezTo>
                          <a:cubicBezTo>
                            <a:pt x="273414" y="395820"/>
                            <a:pt x="266904" y="370101"/>
                            <a:pt x="262422" y="342994"/>
                          </a:cubicBezTo>
                          <a:cubicBezTo>
                            <a:pt x="258687" y="320157"/>
                            <a:pt x="256766" y="299026"/>
                            <a:pt x="256019" y="279923"/>
                          </a:cubicBezTo>
                          <a:close/>
                        </a:path>
                      </a:pathLst>
                    </a:custGeom>
                    <a:solidFill>
                      <a:srgbClr val="DB977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7F33D9AF-566F-649F-2159-6476CF6DA2B9}"/>
              </a:ext>
            </a:extLst>
          </p:cNvPr>
          <p:cNvSpPr txBox="1"/>
          <p:nvPr/>
        </p:nvSpPr>
        <p:spPr>
          <a:xfrm>
            <a:off x="417536" y="698160"/>
            <a:ext cx="8530520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With heart aflutter, he set out to partake,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3B90D33-4F02-49A5-07B5-B8EA457AAC3F}"/>
              </a:ext>
            </a:extLst>
          </p:cNvPr>
          <p:cNvSpPr txBox="1"/>
          <p:nvPr/>
        </p:nvSpPr>
        <p:spPr>
          <a:xfrm>
            <a:off x="4924298" y="1260673"/>
            <a:ext cx="6915818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Ready to rap, no time to forsake.</a:t>
            </a:r>
          </a:p>
        </p:txBody>
      </p:sp>
    </p:spTree>
    <p:extLst>
      <p:ext uri="{BB962C8B-B14F-4D97-AF65-F5344CB8AC3E}">
        <p14:creationId xmlns:p14="http://schemas.microsoft.com/office/powerpoint/2010/main" val="3076011007"/>
      </p:ext>
    </p:extLst>
  </p:cSld>
  <p:clrMapOvr>
    <a:masterClrMapping/>
  </p:clrMapOvr>
  <p:transition spd="slow" advClick="0" advTm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17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xit" presetSubtype="0" repeatCount="2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" dur="1500"/>
                                            <p:tgtEl>
                                              <p:spTgt spid="172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repeatCount="2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12" dur="1500" fill="hold"/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17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" dur="1500"/>
                                            <p:tgtEl>
                                              <p:spTgt spid="17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7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xit" presetSubtype="0" repeatCount="200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5" dur="1500"/>
                                            <p:tgtEl>
                                              <p:spTgt spid="172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" presetID="64" presetClass="path" presetSubtype="0" repeatCount="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4.16667E-6 -1.85185E-6 L 0.02903 0.1331 " pathEditMode="relative" rAng="0" ptsTypes="AA">
                                          <p:cBhvr>
                                            <p:cTn id="28" dur="1500" fill="hold"/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45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17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3" dur="1500"/>
                                            <p:tgtEl>
                                              <p:spTgt spid="17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36" dur="1500" fill="hold"/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17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1" dur="1500"/>
                                            <p:tgtEl>
                                              <p:spTgt spid="172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3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44" dur="1500" fill="hold"/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17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9" dur="1500"/>
                                            <p:tgtEl>
                                              <p:spTgt spid="172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52" dur="1500" fill="hold"/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7" dur="1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60" dur="1500" fill="hold"/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17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5" dur="1500"/>
                                            <p:tgtEl>
                                              <p:spTgt spid="172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68" dur="1500" fill="hold"/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17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3" dur="1500"/>
                                            <p:tgtEl>
                                              <p:spTgt spid="172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5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76" dur="1500" fill="hold"/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9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10" presetClass="exit" presetSubtype="0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1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3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85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10" presetClass="exit" presetSubtype="0" fill="hold" grpId="1" nodeType="withEffect">
                                      <p:stCondLst>
                                        <p:cond delay="7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7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9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3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94" dur="50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5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6" dur="2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7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3.33333E-6 L 1.25924 0.00277 " pathEditMode="relative" rAng="0" ptsTypes="AA">
                                          <p:cBhvr>
                                            <p:cTn id="98" dur="6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956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9" presetID="8" presetClass="emph" presetSubtype="0" repeatCount="13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00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19" grpId="0" animBg="1"/>
          <p:bldP spid="1719" grpId="1" animBg="1"/>
          <p:bldP spid="1719" grpId="2" animBg="1"/>
          <p:bldP spid="1720" grpId="0" animBg="1"/>
          <p:bldP spid="1720" grpId="1" animBg="1"/>
          <p:bldP spid="1720" grpId="2" animBg="1"/>
          <p:bldP spid="1721" grpId="0" animBg="1"/>
          <p:bldP spid="1721" grpId="1" animBg="1"/>
          <p:bldP spid="1721" grpId="2" animBg="1"/>
          <p:bldP spid="1722" grpId="0" animBg="1"/>
          <p:bldP spid="1722" grpId="1" animBg="1"/>
          <p:bldP spid="1722" grpId="2" animBg="1"/>
          <p:bldP spid="1724" grpId="0" animBg="1"/>
          <p:bldP spid="1724" grpId="1" animBg="1"/>
          <p:bldP spid="1724" grpId="2" animBg="1"/>
          <p:bldP spid="1725" grpId="0" animBg="1"/>
          <p:bldP spid="1725" grpId="1" animBg="1"/>
          <p:bldP spid="1725" grpId="2" animBg="1"/>
          <p:bldP spid="1727" grpId="0" animBg="1"/>
          <p:bldP spid="1727" grpId="1" animBg="1"/>
          <p:bldP spid="1727" grpId="2" animBg="1"/>
          <p:bldP spid="1723" grpId="0" animBg="1"/>
          <p:bldP spid="1723" grpId="1" animBg="1"/>
          <p:bldP spid="1723" grpId="2" animBg="1"/>
          <p:bldP spid="1726" grpId="0" animBg="1"/>
          <p:bldP spid="1726" grpId="1" animBg="1"/>
          <p:bldP spid="1726" grpId="2" animBg="1"/>
          <p:bldP spid="10" grpId="0"/>
          <p:bldP spid="10" grpId="1"/>
          <p:bldP spid="11" grpId="0"/>
          <p:bldP spid="11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17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xit" presetSubtype="0" repeatCount="2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" dur="1500"/>
                                            <p:tgtEl>
                                              <p:spTgt spid="172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64" presetClass="path" presetSubtype="0" repeatCount="2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12" dur="1500" fill="hold"/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17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" dur="1500"/>
                                            <p:tgtEl>
                                              <p:spTgt spid="17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7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xit" presetSubtype="0" repeatCount="200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5" dur="1500"/>
                                            <p:tgtEl>
                                              <p:spTgt spid="172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7" presetID="64" presetClass="path" presetSubtype="0" repeatCount="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4.16667E-6 -1.85185E-6 L 0.02903 0.1331 " pathEditMode="relative" rAng="0" ptsTypes="AA">
                                          <p:cBhvr>
                                            <p:cTn id="28" dur="1500" fill="hold"/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45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17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3" dur="1500"/>
                                            <p:tgtEl>
                                              <p:spTgt spid="17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36" dur="1500" fill="hold"/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17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1" dur="1500"/>
                                            <p:tgtEl>
                                              <p:spTgt spid="172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3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44" dur="1500" fill="hold"/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17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9" dur="1500"/>
                                            <p:tgtEl>
                                              <p:spTgt spid="172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52" dur="1500" fill="hold"/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7" dur="1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60" dur="1500" fill="hold"/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17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5" dur="1500"/>
                                            <p:tgtEl>
                                              <p:spTgt spid="172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68" dur="1500" fill="hold"/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17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2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3" dur="1500"/>
                                            <p:tgtEl>
                                              <p:spTgt spid="172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5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76" dur="1500" fill="hold"/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9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0" presetID="10" presetClass="exit" presetSubtype="0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1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3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85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10" presetClass="exit" presetSubtype="0" fill="hold" grpId="1" nodeType="withEffect">
                                      <p:stCondLst>
                                        <p:cond delay="7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7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9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3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4" dur="50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5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6" dur="250" fill="hold"/>
                                            <p:tgtEl>
                                              <p:spTgt spid="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7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3.33333E-6 L 1.25924 0.00277 " pathEditMode="relative" rAng="0" ptsTypes="AA">
                                          <p:cBhvr>
                                            <p:cTn id="98" dur="6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956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9" presetID="8" presetClass="emph" presetSubtype="0" repeatCount="13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00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19" grpId="0" animBg="1"/>
          <p:bldP spid="1719" grpId="1" animBg="1"/>
          <p:bldP spid="1719" grpId="2" animBg="1"/>
          <p:bldP spid="1720" grpId="0" animBg="1"/>
          <p:bldP spid="1720" grpId="1" animBg="1"/>
          <p:bldP spid="1720" grpId="2" animBg="1"/>
          <p:bldP spid="1721" grpId="0" animBg="1"/>
          <p:bldP spid="1721" grpId="1" animBg="1"/>
          <p:bldP spid="1721" grpId="2" animBg="1"/>
          <p:bldP spid="1722" grpId="0" animBg="1"/>
          <p:bldP spid="1722" grpId="1" animBg="1"/>
          <p:bldP spid="1722" grpId="2" animBg="1"/>
          <p:bldP spid="1724" grpId="0" animBg="1"/>
          <p:bldP spid="1724" grpId="1" animBg="1"/>
          <p:bldP spid="1724" grpId="2" animBg="1"/>
          <p:bldP spid="1725" grpId="0" animBg="1"/>
          <p:bldP spid="1725" grpId="1" animBg="1"/>
          <p:bldP spid="1725" grpId="2" animBg="1"/>
          <p:bldP spid="1727" grpId="0" animBg="1"/>
          <p:bldP spid="1727" grpId="1" animBg="1"/>
          <p:bldP spid="1727" grpId="2" animBg="1"/>
          <p:bldP spid="1723" grpId="0" animBg="1"/>
          <p:bldP spid="1723" grpId="1" animBg="1"/>
          <p:bldP spid="1723" grpId="2" animBg="1"/>
          <p:bldP spid="1726" grpId="0" animBg="1"/>
          <p:bldP spid="1726" grpId="1" animBg="1"/>
          <p:bldP spid="1726" grpId="2" animBg="1"/>
          <p:bldP spid="10" grpId="0"/>
          <p:bldP spid="10" grpId="1"/>
          <p:bldP spid="11" grpId="0"/>
          <p:bldP spid="11" grpId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4ED6515A-3912-83A3-03E0-0337B27AE8E3}"/>
              </a:ext>
            </a:extLst>
          </p:cNvPr>
          <p:cNvSpPr/>
          <p:nvPr/>
        </p:nvSpPr>
        <p:spPr>
          <a:xfrm>
            <a:off x="0" y="-1"/>
            <a:ext cx="12189669" cy="6863909"/>
          </a:xfrm>
          <a:custGeom>
            <a:avLst/>
            <a:gdLst>
              <a:gd name="connsiteX0" fmla="*/ 0 w 12189669"/>
              <a:gd name="connsiteY0" fmla="*/ 0 h 6863909"/>
              <a:gd name="connsiteX1" fmla="*/ 12189670 w 12189669"/>
              <a:gd name="connsiteY1" fmla="*/ 0 h 6863909"/>
              <a:gd name="connsiteX2" fmla="*/ 12189670 w 12189669"/>
              <a:gd name="connsiteY2" fmla="*/ 6863910 h 6863909"/>
              <a:gd name="connsiteX3" fmla="*/ 0 w 12189669"/>
              <a:gd name="connsiteY3" fmla="*/ 6863910 h 6863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9669" h="6863909">
                <a:moveTo>
                  <a:pt x="0" y="0"/>
                </a:moveTo>
                <a:lnTo>
                  <a:pt x="12189670" y="0"/>
                </a:lnTo>
                <a:lnTo>
                  <a:pt x="12189670" y="6863910"/>
                </a:lnTo>
                <a:lnTo>
                  <a:pt x="0" y="6863910"/>
                </a:lnTo>
                <a:close/>
              </a:path>
            </a:pathLst>
          </a:custGeom>
          <a:solidFill>
            <a:srgbClr val="E1E2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7933BBB-6C07-E783-4715-F3CF6F20317A}"/>
              </a:ext>
            </a:extLst>
          </p:cNvPr>
          <p:cNvSpPr/>
          <p:nvPr/>
        </p:nvSpPr>
        <p:spPr>
          <a:xfrm>
            <a:off x="724634" y="-1"/>
            <a:ext cx="10721227" cy="6135042"/>
          </a:xfrm>
          <a:custGeom>
            <a:avLst/>
            <a:gdLst>
              <a:gd name="connsiteX0" fmla="*/ 0 w 10721227"/>
              <a:gd name="connsiteY0" fmla="*/ 0 h 6135042"/>
              <a:gd name="connsiteX1" fmla="*/ 10721228 w 10721227"/>
              <a:gd name="connsiteY1" fmla="*/ 0 h 6135042"/>
              <a:gd name="connsiteX2" fmla="*/ 10721228 w 10721227"/>
              <a:gd name="connsiteY2" fmla="*/ 6135043 h 6135042"/>
              <a:gd name="connsiteX3" fmla="*/ 1 w 10721227"/>
              <a:gd name="connsiteY3" fmla="*/ 6135043 h 6135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21227" h="6135042">
                <a:moveTo>
                  <a:pt x="0" y="0"/>
                </a:moveTo>
                <a:lnTo>
                  <a:pt x="10721228" y="0"/>
                </a:lnTo>
                <a:lnTo>
                  <a:pt x="10721228" y="6135043"/>
                </a:lnTo>
                <a:lnTo>
                  <a:pt x="1" y="6135043"/>
                </a:lnTo>
                <a:close/>
              </a:path>
            </a:pathLst>
          </a:custGeom>
          <a:solidFill>
            <a:srgbClr val="FDFFF3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E94FBC77-844D-F691-BB38-81581906A09F}"/>
              </a:ext>
            </a:extLst>
          </p:cNvPr>
          <p:cNvSpPr/>
          <p:nvPr/>
        </p:nvSpPr>
        <p:spPr>
          <a:xfrm>
            <a:off x="0" y="6135041"/>
            <a:ext cx="12189669" cy="743166"/>
          </a:xfrm>
          <a:custGeom>
            <a:avLst/>
            <a:gdLst>
              <a:gd name="connsiteX0" fmla="*/ 0 w 12189669"/>
              <a:gd name="connsiteY0" fmla="*/ 728867 h 743166"/>
              <a:gd name="connsiteX1" fmla="*/ 724635 w 12189669"/>
              <a:gd name="connsiteY1" fmla="*/ 0 h 743166"/>
              <a:gd name="connsiteX2" fmla="*/ 11450841 w 12189669"/>
              <a:gd name="connsiteY2" fmla="*/ 0 h 743166"/>
              <a:gd name="connsiteX3" fmla="*/ 12189670 w 12189669"/>
              <a:gd name="connsiteY3" fmla="*/ 743166 h 743166"/>
              <a:gd name="connsiteX4" fmla="*/ 0 w 12189669"/>
              <a:gd name="connsiteY4" fmla="*/ 728867 h 743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89669" h="743166">
                <a:moveTo>
                  <a:pt x="0" y="728867"/>
                </a:moveTo>
                <a:lnTo>
                  <a:pt x="724635" y="0"/>
                </a:lnTo>
                <a:lnTo>
                  <a:pt x="11450841" y="0"/>
                </a:lnTo>
                <a:lnTo>
                  <a:pt x="12189670" y="743166"/>
                </a:lnTo>
                <a:lnTo>
                  <a:pt x="0" y="728867"/>
                </a:lnTo>
                <a:close/>
              </a:path>
            </a:pathLst>
          </a:custGeom>
          <a:solidFill>
            <a:srgbClr val="A97C50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1" name="Graphic 4">
            <a:extLst>
              <a:ext uri="{FF2B5EF4-FFF2-40B4-BE49-F238E27FC236}">
                <a16:creationId xmlns:a16="http://schemas.microsoft.com/office/drawing/2014/main" id="{702F9AFA-F978-D8D9-CA9F-BBED2651EF9C}"/>
              </a:ext>
            </a:extLst>
          </p:cNvPr>
          <p:cNvGrpSpPr/>
          <p:nvPr/>
        </p:nvGrpSpPr>
        <p:grpSpPr>
          <a:xfrm>
            <a:off x="1426601" y="711811"/>
            <a:ext cx="3441406" cy="5453371"/>
            <a:chOff x="1426601" y="711811"/>
            <a:chExt cx="3441406" cy="5453371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3EAFD4E-678D-3D2C-FF87-62752A114C77}"/>
                </a:ext>
              </a:extLst>
            </p:cNvPr>
            <p:cNvSpPr/>
            <p:nvPr/>
          </p:nvSpPr>
          <p:spPr>
            <a:xfrm>
              <a:off x="1427343" y="711811"/>
              <a:ext cx="3430390" cy="1715129"/>
            </a:xfrm>
            <a:custGeom>
              <a:avLst/>
              <a:gdLst>
                <a:gd name="connsiteX0" fmla="*/ 3430390 w 3430390"/>
                <a:gd name="connsiteY0" fmla="*/ 0 h 1715129"/>
                <a:gd name="connsiteX1" fmla="*/ 0 w 3430390"/>
                <a:gd name="connsiteY1" fmla="*/ 0 h 1715129"/>
                <a:gd name="connsiteX2" fmla="*/ 1715248 w 3430390"/>
                <a:gd name="connsiteY2" fmla="*/ 1715130 h 1715129"/>
                <a:gd name="connsiteX3" fmla="*/ 3430390 w 3430390"/>
                <a:gd name="connsiteY3" fmla="*/ 0 h 1715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30390" h="1715129">
                  <a:moveTo>
                    <a:pt x="3430390" y="0"/>
                  </a:moveTo>
                  <a:lnTo>
                    <a:pt x="0" y="0"/>
                  </a:lnTo>
                  <a:lnTo>
                    <a:pt x="1715248" y="1715130"/>
                  </a:lnTo>
                  <a:lnTo>
                    <a:pt x="3430390" y="0"/>
                  </a:lnTo>
                  <a:close/>
                </a:path>
              </a:pathLst>
            </a:custGeom>
            <a:solidFill>
              <a:srgbClr val="5E442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53DE75F-D2C4-34A9-DDB8-2A5CBAA9DCFE}"/>
                </a:ext>
              </a:extLst>
            </p:cNvPr>
            <p:cNvSpPr/>
            <p:nvPr/>
          </p:nvSpPr>
          <p:spPr>
            <a:xfrm>
              <a:off x="1426601" y="711811"/>
              <a:ext cx="3441406" cy="5440283"/>
            </a:xfrm>
            <a:custGeom>
              <a:avLst/>
              <a:gdLst>
                <a:gd name="connsiteX0" fmla="*/ 1715990 w 3441406"/>
                <a:gd name="connsiteY0" fmla="*/ 1715130 h 5440283"/>
                <a:gd name="connsiteX1" fmla="*/ 2438612 w 3441406"/>
                <a:gd name="connsiteY1" fmla="*/ 2437853 h 5440283"/>
                <a:gd name="connsiteX2" fmla="*/ 1715990 w 3441406"/>
                <a:gd name="connsiteY2" fmla="*/ 1715130 h 5440283"/>
                <a:gd name="connsiteX3" fmla="*/ 949303 w 3441406"/>
                <a:gd name="connsiteY3" fmla="*/ 2481812 h 5440283"/>
                <a:gd name="connsiteX4" fmla="*/ 1715990 w 3441406"/>
                <a:gd name="connsiteY4" fmla="*/ 1715130 h 5440283"/>
                <a:gd name="connsiteX5" fmla="*/ 742 w 3441406"/>
                <a:gd name="connsiteY5" fmla="*/ 0 h 5440283"/>
                <a:gd name="connsiteX6" fmla="*/ 0 w 3441406"/>
                <a:gd name="connsiteY6" fmla="*/ 0 h 5440283"/>
                <a:gd name="connsiteX7" fmla="*/ 0 w 3441406"/>
                <a:gd name="connsiteY7" fmla="*/ 5440284 h 5440283"/>
                <a:gd name="connsiteX8" fmla="*/ 3441407 w 3441406"/>
                <a:gd name="connsiteY8" fmla="*/ 5440284 h 5440283"/>
                <a:gd name="connsiteX9" fmla="*/ 3441407 w 3441406"/>
                <a:gd name="connsiteY9" fmla="*/ 0 h 5440283"/>
                <a:gd name="connsiteX10" fmla="*/ 3431132 w 3441406"/>
                <a:gd name="connsiteY10" fmla="*/ 0 h 5440283"/>
                <a:gd name="connsiteX11" fmla="*/ 1715990 w 3441406"/>
                <a:gd name="connsiteY11" fmla="*/ 1715130 h 5440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1406" h="5440283">
                  <a:moveTo>
                    <a:pt x="1715990" y="1715130"/>
                  </a:moveTo>
                  <a:lnTo>
                    <a:pt x="2438612" y="2437853"/>
                  </a:lnTo>
                  <a:lnTo>
                    <a:pt x="1715990" y="1715130"/>
                  </a:lnTo>
                  <a:lnTo>
                    <a:pt x="949303" y="2481812"/>
                  </a:lnTo>
                  <a:lnTo>
                    <a:pt x="1715990" y="1715130"/>
                  </a:lnTo>
                  <a:lnTo>
                    <a:pt x="742" y="0"/>
                  </a:lnTo>
                  <a:lnTo>
                    <a:pt x="0" y="0"/>
                  </a:lnTo>
                  <a:lnTo>
                    <a:pt x="0" y="5440284"/>
                  </a:lnTo>
                  <a:lnTo>
                    <a:pt x="3441407" y="5440284"/>
                  </a:lnTo>
                  <a:lnTo>
                    <a:pt x="3441407" y="0"/>
                  </a:lnTo>
                  <a:lnTo>
                    <a:pt x="3431132" y="0"/>
                  </a:lnTo>
                  <a:lnTo>
                    <a:pt x="1715990" y="1715130"/>
                  </a:lnTo>
                  <a:close/>
                </a:path>
              </a:pathLst>
            </a:custGeom>
            <a:solidFill>
              <a:srgbClr val="77573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" name="Graphic 4">
            <a:extLst>
              <a:ext uri="{FF2B5EF4-FFF2-40B4-BE49-F238E27FC236}">
                <a16:creationId xmlns:a16="http://schemas.microsoft.com/office/drawing/2014/main" id="{96CAB6CC-E65D-E45B-7587-09E3BF1AD796}"/>
              </a:ext>
            </a:extLst>
          </p:cNvPr>
          <p:cNvGrpSpPr/>
          <p:nvPr/>
        </p:nvGrpSpPr>
        <p:grpSpPr>
          <a:xfrm>
            <a:off x="1614407" y="799623"/>
            <a:ext cx="3065583" cy="5365348"/>
            <a:chOff x="1614407" y="799623"/>
            <a:chExt cx="3065583" cy="5365348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806CBCD-3DE4-25CD-D0CC-8151BB14EB09}"/>
                </a:ext>
              </a:extLst>
            </p:cNvPr>
            <p:cNvSpPr/>
            <p:nvPr/>
          </p:nvSpPr>
          <p:spPr>
            <a:xfrm>
              <a:off x="1622563" y="980118"/>
              <a:ext cx="3053084" cy="5171976"/>
            </a:xfrm>
            <a:custGeom>
              <a:avLst/>
              <a:gdLst>
                <a:gd name="connsiteX0" fmla="*/ 0 w 3053084"/>
                <a:gd name="connsiteY0" fmla="*/ 0 h 5171976"/>
                <a:gd name="connsiteX1" fmla="*/ 3053085 w 3053084"/>
                <a:gd name="connsiteY1" fmla="*/ 0 h 5171976"/>
                <a:gd name="connsiteX2" fmla="*/ 3053085 w 3053084"/>
                <a:gd name="connsiteY2" fmla="*/ 5171977 h 5171976"/>
                <a:gd name="connsiteX3" fmla="*/ 0 w 3053084"/>
                <a:gd name="connsiteY3" fmla="*/ 5171977 h 5171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53084" h="5171976">
                  <a:moveTo>
                    <a:pt x="0" y="0"/>
                  </a:moveTo>
                  <a:lnTo>
                    <a:pt x="3053085" y="0"/>
                  </a:lnTo>
                  <a:lnTo>
                    <a:pt x="3053085" y="5171977"/>
                  </a:lnTo>
                  <a:lnTo>
                    <a:pt x="0" y="5171977"/>
                  </a:lnTo>
                  <a:close/>
                </a:path>
              </a:pathLst>
            </a:custGeom>
            <a:solidFill>
              <a:srgbClr val="97D9D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ADF0680-C83A-7C47-2BC6-0DD5866063C1}"/>
                </a:ext>
              </a:extLst>
            </p:cNvPr>
            <p:cNvSpPr/>
            <p:nvPr/>
          </p:nvSpPr>
          <p:spPr>
            <a:xfrm>
              <a:off x="1622563" y="5030426"/>
              <a:ext cx="3053084" cy="1121669"/>
            </a:xfrm>
            <a:custGeom>
              <a:avLst/>
              <a:gdLst>
                <a:gd name="connsiteX0" fmla="*/ 3053085 w 3053084"/>
                <a:gd name="connsiteY0" fmla="*/ 526268 h 1121669"/>
                <a:gd name="connsiteX1" fmla="*/ 3053085 w 3053084"/>
                <a:gd name="connsiteY1" fmla="*/ 1121669 h 1121669"/>
                <a:gd name="connsiteX2" fmla="*/ 0 w 3053084"/>
                <a:gd name="connsiteY2" fmla="*/ 1121669 h 1121669"/>
                <a:gd name="connsiteX3" fmla="*/ 0 w 3053084"/>
                <a:gd name="connsiteY3" fmla="*/ 184661 h 1121669"/>
                <a:gd name="connsiteX4" fmla="*/ 831620 w 3053084"/>
                <a:gd name="connsiteY4" fmla="*/ 8403 h 1121669"/>
                <a:gd name="connsiteX5" fmla="*/ 1880280 w 3053084"/>
                <a:gd name="connsiteY5" fmla="*/ 523937 h 1121669"/>
                <a:gd name="connsiteX6" fmla="*/ 2941545 w 3053084"/>
                <a:gd name="connsiteY6" fmla="*/ 505612 h 1121669"/>
                <a:gd name="connsiteX7" fmla="*/ 3053085 w 3053084"/>
                <a:gd name="connsiteY7" fmla="*/ 526268 h 112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3084" h="1121669">
                  <a:moveTo>
                    <a:pt x="3053085" y="526268"/>
                  </a:moveTo>
                  <a:lnTo>
                    <a:pt x="3053085" y="1121669"/>
                  </a:lnTo>
                  <a:lnTo>
                    <a:pt x="0" y="1121669"/>
                  </a:lnTo>
                  <a:lnTo>
                    <a:pt x="0" y="184661"/>
                  </a:lnTo>
                  <a:cubicBezTo>
                    <a:pt x="259623" y="81914"/>
                    <a:pt x="514903" y="-32167"/>
                    <a:pt x="831620" y="8403"/>
                  </a:cubicBezTo>
                  <a:cubicBezTo>
                    <a:pt x="1286357" y="66767"/>
                    <a:pt x="1467065" y="397781"/>
                    <a:pt x="1880280" y="523937"/>
                  </a:cubicBezTo>
                  <a:cubicBezTo>
                    <a:pt x="2286503" y="647869"/>
                    <a:pt x="2442955" y="433901"/>
                    <a:pt x="2941545" y="505612"/>
                  </a:cubicBezTo>
                  <a:cubicBezTo>
                    <a:pt x="2981797" y="511332"/>
                    <a:pt x="3018871" y="518324"/>
                    <a:pt x="3053085" y="52626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D15F6223-6969-B946-FDFE-9503619E20FA}"/>
                </a:ext>
              </a:extLst>
            </p:cNvPr>
            <p:cNvSpPr/>
            <p:nvPr/>
          </p:nvSpPr>
          <p:spPr>
            <a:xfrm>
              <a:off x="1826850" y="4532009"/>
              <a:ext cx="215076" cy="210425"/>
            </a:xfrm>
            <a:custGeom>
              <a:avLst/>
              <a:gdLst>
                <a:gd name="connsiteX0" fmla="*/ 197699 w 215076"/>
                <a:gd name="connsiteY0" fmla="*/ 166166 h 210425"/>
                <a:gd name="connsiteX1" fmla="*/ 47921 w 215076"/>
                <a:gd name="connsiteY1" fmla="*/ 190211 h 210425"/>
                <a:gd name="connsiteX2" fmla="*/ 19427 w 215076"/>
                <a:gd name="connsiteY2" fmla="*/ 41810 h 210425"/>
                <a:gd name="connsiteX3" fmla="*/ 167828 w 215076"/>
                <a:gd name="connsiteY3" fmla="*/ 19567 h 210425"/>
                <a:gd name="connsiteX4" fmla="*/ 197593 w 215076"/>
                <a:gd name="connsiteY4" fmla="*/ 166166 h 210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076" h="210425">
                  <a:moveTo>
                    <a:pt x="197699" y="166166"/>
                  </a:moveTo>
                  <a:cubicBezTo>
                    <a:pt x="165604" y="213938"/>
                    <a:pt x="98553" y="224742"/>
                    <a:pt x="47921" y="190211"/>
                  </a:cubicBezTo>
                  <a:cubicBezTo>
                    <a:pt x="-3241" y="156421"/>
                    <a:pt x="-14575" y="88100"/>
                    <a:pt x="19427" y="41810"/>
                  </a:cubicBezTo>
                  <a:cubicBezTo>
                    <a:pt x="53641" y="-4690"/>
                    <a:pt x="118785" y="-12846"/>
                    <a:pt x="167828" y="19567"/>
                  </a:cubicBezTo>
                  <a:cubicBezTo>
                    <a:pt x="216342" y="52721"/>
                    <a:pt x="229689" y="118394"/>
                    <a:pt x="197593" y="16616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3AE029C-8985-4113-32E1-8C360E9F6073}"/>
                </a:ext>
              </a:extLst>
            </p:cNvPr>
            <p:cNvSpPr/>
            <p:nvPr/>
          </p:nvSpPr>
          <p:spPr>
            <a:xfrm>
              <a:off x="2342953" y="2603717"/>
              <a:ext cx="188234" cy="171430"/>
            </a:xfrm>
            <a:custGeom>
              <a:avLst/>
              <a:gdLst>
                <a:gd name="connsiteX0" fmla="*/ 186118 w 188234"/>
                <a:gd name="connsiteY0" fmla="*/ 64944 h 171430"/>
                <a:gd name="connsiteX1" fmla="*/ 111547 w 188234"/>
                <a:gd name="connsiteY1" fmla="*/ 169068 h 171430"/>
                <a:gd name="connsiteX2" fmla="*/ 1279 w 188234"/>
                <a:gd name="connsiteY2" fmla="*/ 104242 h 171430"/>
                <a:gd name="connsiteX3" fmla="*/ 76274 w 188234"/>
                <a:gd name="connsiteY3" fmla="*/ 2025 h 171430"/>
                <a:gd name="connsiteX4" fmla="*/ 186118 w 188234"/>
                <a:gd name="connsiteY4" fmla="*/ 64944 h 17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234" h="171430">
                  <a:moveTo>
                    <a:pt x="186118" y="64944"/>
                  </a:moveTo>
                  <a:cubicBezTo>
                    <a:pt x="197135" y="110704"/>
                    <a:pt x="164086" y="158688"/>
                    <a:pt x="111547" y="169068"/>
                  </a:cubicBezTo>
                  <a:cubicBezTo>
                    <a:pt x="59220" y="180190"/>
                    <a:pt x="9859" y="150955"/>
                    <a:pt x="1279" y="104242"/>
                  </a:cubicBezTo>
                  <a:cubicBezTo>
                    <a:pt x="-7089" y="58271"/>
                    <a:pt x="26489" y="12723"/>
                    <a:pt x="76274" y="2025"/>
                  </a:cubicBezTo>
                  <a:cubicBezTo>
                    <a:pt x="126165" y="-7826"/>
                    <a:pt x="175102" y="19079"/>
                    <a:pt x="186118" y="6494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C4843F6-EE1C-5A8B-BB1D-2809D223C0CD}"/>
                </a:ext>
              </a:extLst>
            </p:cNvPr>
            <p:cNvSpPr/>
            <p:nvPr/>
          </p:nvSpPr>
          <p:spPr>
            <a:xfrm>
              <a:off x="4094004" y="1322665"/>
              <a:ext cx="188234" cy="171436"/>
            </a:xfrm>
            <a:custGeom>
              <a:avLst/>
              <a:gdLst>
                <a:gd name="connsiteX0" fmla="*/ 186119 w 188234"/>
                <a:gd name="connsiteY0" fmla="*/ 64944 h 171436"/>
                <a:gd name="connsiteX1" fmla="*/ 111547 w 188234"/>
                <a:gd name="connsiteY1" fmla="*/ 169068 h 171436"/>
                <a:gd name="connsiteX2" fmla="*/ 1279 w 188234"/>
                <a:gd name="connsiteY2" fmla="*/ 104242 h 171436"/>
                <a:gd name="connsiteX3" fmla="*/ 76274 w 188234"/>
                <a:gd name="connsiteY3" fmla="*/ 2025 h 171436"/>
                <a:gd name="connsiteX4" fmla="*/ 186119 w 188234"/>
                <a:gd name="connsiteY4" fmla="*/ 64944 h 171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234" h="171436">
                  <a:moveTo>
                    <a:pt x="186119" y="64944"/>
                  </a:moveTo>
                  <a:cubicBezTo>
                    <a:pt x="197135" y="110704"/>
                    <a:pt x="164086" y="158688"/>
                    <a:pt x="111547" y="169068"/>
                  </a:cubicBezTo>
                  <a:cubicBezTo>
                    <a:pt x="59220" y="180190"/>
                    <a:pt x="9859" y="151061"/>
                    <a:pt x="1279" y="104242"/>
                  </a:cubicBezTo>
                  <a:cubicBezTo>
                    <a:pt x="-7089" y="58271"/>
                    <a:pt x="26489" y="12724"/>
                    <a:pt x="76274" y="2025"/>
                  </a:cubicBezTo>
                  <a:cubicBezTo>
                    <a:pt x="126165" y="-7826"/>
                    <a:pt x="175102" y="19079"/>
                    <a:pt x="186119" y="64944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3E5DD84-1013-3882-AA17-7DEC0FBF02CD}"/>
                </a:ext>
              </a:extLst>
            </p:cNvPr>
            <p:cNvSpPr/>
            <p:nvPr/>
          </p:nvSpPr>
          <p:spPr>
            <a:xfrm>
              <a:off x="1827200" y="1550825"/>
              <a:ext cx="127121" cy="113191"/>
            </a:xfrm>
            <a:custGeom>
              <a:avLst/>
              <a:gdLst>
                <a:gd name="connsiteX0" fmla="*/ 127015 w 127121"/>
                <a:gd name="connsiteY0" fmla="*/ 52765 h 113191"/>
                <a:gd name="connsiteX1" fmla="*/ 65896 w 127121"/>
                <a:gd name="connsiteY1" fmla="*/ 113036 h 113191"/>
                <a:gd name="connsiteX2" fmla="*/ 42804 w 127121"/>
                <a:gd name="connsiteY2" fmla="*/ 110917 h 113191"/>
                <a:gd name="connsiteX3" fmla="*/ 19713 w 127121"/>
                <a:gd name="connsiteY3" fmla="*/ 99265 h 113191"/>
                <a:gd name="connsiteX4" fmla="*/ 11 w 127121"/>
                <a:gd name="connsiteY4" fmla="*/ 59226 h 113191"/>
                <a:gd name="connsiteX5" fmla="*/ 17594 w 127121"/>
                <a:gd name="connsiteY5" fmla="*/ 19292 h 113191"/>
                <a:gd name="connsiteX6" fmla="*/ 39415 w 127121"/>
                <a:gd name="connsiteY6" fmla="*/ 5204 h 113191"/>
                <a:gd name="connsiteX7" fmla="*/ 61341 w 127121"/>
                <a:gd name="connsiteY7" fmla="*/ 120 h 113191"/>
                <a:gd name="connsiteX8" fmla="*/ 127121 w 127121"/>
                <a:gd name="connsiteY8" fmla="*/ 52870 h 11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121" h="113191">
                  <a:moveTo>
                    <a:pt x="127015" y="52765"/>
                  </a:moveTo>
                  <a:cubicBezTo>
                    <a:pt x="129028" y="83906"/>
                    <a:pt x="101593" y="110811"/>
                    <a:pt x="65896" y="113036"/>
                  </a:cubicBezTo>
                  <a:cubicBezTo>
                    <a:pt x="57846" y="113565"/>
                    <a:pt x="50007" y="112718"/>
                    <a:pt x="42804" y="110917"/>
                  </a:cubicBezTo>
                  <a:cubicBezTo>
                    <a:pt x="34013" y="108587"/>
                    <a:pt x="26280" y="104562"/>
                    <a:pt x="19713" y="99265"/>
                  </a:cubicBezTo>
                  <a:cubicBezTo>
                    <a:pt x="7743" y="88885"/>
                    <a:pt x="434" y="74797"/>
                    <a:pt x="11" y="59226"/>
                  </a:cubicBezTo>
                  <a:cubicBezTo>
                    <a:pt x="-307" y="43549"/>
                    <a:pt x="6472" y="29355"/>
                    <a:pt x="17594" y="19292"/>
                  </a:cubicBezTo>
                  <a:cubicBezTo>
                    <a:pt x="23632" y="13361"/>
                    <a:pt x="31047" y="8488"/>
                    <a:pt x="39415" y="5204"/>
                  </a:cubicBezTo>
                  <a:cubicBezTo>
                    <a:pt x="46194" y="2345"/>
                    <a:pt x="53503" y="544"/>
                    <a:pt x="61341" y="120"/>
                  </a:cubicBezTo>
                  <a:cubicBezTo>
                    <a:pt x="95661" y="-1892"/>
                    <a:pt x="125108" y="21623"/>
                    <a:pt x="127121" y="5287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38F32C6-102A-4276-FD90-EEB6AB19F197}"/>
                </a:ext>
              </a:extLst>
            </p:cNvPr>
            <p:cNvSpPr/>
            <p:nvPr/>
          </p:nvSpPr>
          <p:spPr>
            <a:xfrm>
              <a:off x="3642945" y="3423014"/>
              <a:ext cx="79251" cy="82319"/>
            </a:xfrm>
            <a:custGeom>
              <a:avLst/>
              <a:gdLst>
                <a:gd name="connsiteX0" fmla="*/ 1202 w 79251"/>
                <a:gd name="connsiteY0" fmla="*/ 50673 h 82319"/>
                <a:gd name="connsiteX1" fmla="*/ 29378 w 79251"/>
                <a:gd name="connsiteY1" fmla="*/ 1101 h 82319"/>
                <a:gd name="connsiteX2" fmla="*/ 77786 w 79251"/>
                <a:gd name="connsiteY2" fmla="*/ 31607 h 82319"/>
                <a:gd name="connsiteX3" fmla="*/ 49610 w 79251"/>
                <a:gd name="connsiteY3" fmla="*/ 81180 h 82319"/>
                <a:gd name="connsiteX4" fmla="*/ 1202 w 79251"/>
                <a:gd name="connsiteY4" fmla="*/ 50673 h 8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51" h="82319">
                  <a:moveTo>
                    <a:pt x="1202" y="50673"/>
                  </a:moveTo>
                  <a:cubicBezTo>
                    <a:pt x="-4094" y="28429"/>
                    <a:pt x="8617" y="6291"/>
                    <a:pt x="29378" y="1101"/>
                  </a:cubicBezTo>
                  <a:cubicBezTo>
                    <a:pt x="50246" y="-4090"/>
                    <a:pt x="71854" y="9575"/>
                    <a:pt x="77786" y="31607"/>
                  </a:cubicBezTo>
                  <a:cubicBezTo>
                    <a:pt x="83718" y="53639"/>
                    <a:pt x="71113" y="75883"/>
                    <a:pt x="49610" y="81180"/>
                  </a:cubicBezTo>
                  <a:cubicBezTo>
                    <a:pt x="28107" y="86476"/>
                    <a:pt x="6392" y="72812"/>
                    <a:pt x="1202" y="5067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F86844E-D96D-41B2-4AB8-DA4D9BBAE5B5}"/>
                </a:ext>
              </a:extLst>
            </p:cNvPr>
            <p:cNvSpPr/>
            <p:nvPr/>
          </p:nvSpPr>
          <p:spPr>
            <a:xfrm>
              <a:off x="2647035" y="3882409"/>
              <a:ext cx="79251" cy="82319"/>
            </a:xfrm>
            <a:custGeom>
              <a:avLst/>
              <a:gdLst>
                <a:gd name="connsiteX0" fmla="*/ 1202 w 79251"/>
                <a:gd name="connsiteY0" fmla="*/ 50673 h 82319"/>
                <a:gd name="connsiteX1" fmla="*/ 29378 w 79251"/>
                <a:gd name="connsiteY1" fmla="*/ 1101 h 82319"/>
                <a:gd name="connsiteX2" fmla="*/ 77786 w 79251"/>
                <a:gd name="connsiteY2" fmla="*/ 31607 h 82319"/>
                <a:gd name="connsiteX3" fmla="*/ 49610 w 79251"/>
                <a:gd name="connsiteY3" fmla="*/ 81180 h 82319"/>
                <a:gd name="connsiteX4" fmla="*/ 1202 w 79251"/>
                <a:gd name="connsiteY4" fmla="*/ 50673 h 8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251" h="82319">
                  <a:moveTo>
                    <a:pt x="1202" y="50673"/>
                  </a:moveTo>
                  <a:cubicBezTo>
                    <a:pt x="-4094" y="28429"/>
                    <a:pt x="8617" y="6291"/>
                    <a:pt x="29378" y="1101"/>
                  </a:cubicBezTo>
                  <a:cubicBezTo>
                    <a:pt x="50246" y="-4090"/>
                    <a:pt x="71854" y="9574"/>
                    <a:pt x="77786" y="31607"/>
                  </a:cubicBezTo>
                  <a:cubicBezTo>
                    <a:pt x="83718" y="53639"/>
                    <a:pt x="71113" y="75883"/>
                    <a:pt x="49610" y="81180"/>
                  </a:cubicBezTo>
                  <a:cubicBezTo>
                    <a:pt x="28107" y="86476"/>
                    <a:pt x="6392" y="72811"/>
                    <a:pt x="1202" y="5067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3" name="Graphic 4">
              <a:extLst>
                <a:ext uri="{FF2B5EF4-FFF2-40B4-BE49-F238E27FC236}">
                  <a16:creationId xmlns:a16="http://schemas.microsoft.com/office/drawing/2014/main" id="{847774C7-C794-6DF8-1815-7710551C2AC0}"/>
                </a:ext>
              </a:extLst>
            </p:cNvPr>
            <p:cNvGrpSpPr/>
            <p:nvPr/>
          </p:nvGrpSpPr>
          <p:grpSpPr>
            <a:xfrm>
              <a:off x="1686118" y="799623"/>
              <a:ext cx="2961186" cy="4054952"/>
              <a:chOff x="1686118" y="799623"/>
              <a:chExt cx="2961186" cy="4054952"/>
            </a:xfrm>
            <a:solidFill>
              <a:srgbClr val="FFFFFF"/>
            </a:solidFill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18CBE86A-ECF0-06F1-27A8-6C07068C08AF}"/>
                  </a:ext>
                </a:extLst>
              </p:cNvPr>
              <p:cNvSpPr/>
              <p:nvPr/>
            </p:nvSpPr>
            <p:spPr>
              <a:xfrm>
                <a:off x="4441428" y="4181718"/>
                <a:ext cx="205876" cy="197858"/>
              </a:xfrm>
              <a:custGeom>
                <a:avLst/>
                <a:gdLst>
                  <a:gd name="connsiteX0" fmla="*/ 188566 w 205876"/>
                  <a:gd name="connsiteY0" fmla="*/ 36725 h 197858"/>
                  <a:gd name="connsiteX1" fmla="*/ 203819 w 205876"/>
                  <a:gd name="connsiteY1" fmla="*/ 110343 h 197858"/>
                  <a:gd name="connsiteX2" fmla="*/ 157424 w 205876"/>
                  <a:gd name="connsiteY2" fmla="*/ 176651 h 197858"/>
                  <a:gd name="connsiteX3" fmla="*/ 15166 w 205876"/>
                  <a:gd name="connsiteY3" fmla="*/ 158750 h 197858"/>
                  <a:gd name="connsiteX4" fmla="*/ 47155 w 205876"/>
                  <a:gd name="connsiteY4" fmla="*/ 19989 h 197858"/>
                  <a:gd name="connsiteX5" fmla="*/ 124057 w 205876"/>
                  <a:gd name="connsiteY5" fmla="*/ 816 h 197858"/>
                  <a:gd name="connsiteX6" fmla="*/ 188566 w 205876"/>
                  <a:gd name="connsiteY6" fmla="*/ 36619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5876" h="197858">
                    <a:moveTo>
                      <a:pt x="188566" y="36725"/>
                    </a:moveTo>
                    <a:cubicBezTo>
                      <a:pt x="204242" y="58016"/>
                      <a:pt x="209115" y="84497"/>
                      <a:pt x="203819" y="110343"/>
                    </a:cubicBezTo>
                    <a:cubicBezTo>
                      <a:pt x="197993" y="135447"/>
                      <a:pt x="181998" y="159598"/>
                      <a:pt x="157424" y="176651"/>
                    </a:cubicBezTo>
                    <a:cubicBezTo>
                      <a:pt x="108062" y="210865"/>
                      <a:pt x="44401" y="202815"/>
                      <a:pt x="15166" y="158750"/>
                    </a:cubicBezTo>
                    <a:cubicBezTo>
                      <a:pt x="-14070" y="114685"/>
                      <a:pt x="230" y="52508"/>
                      <a:pt x="47155" y="19989"/>
                    </a:cubicBezTo>
                    <a:cubicBezTo>
                      <a:pt x="70671" y="3677"/>
                      <a:pt x="98211" y="-2361"/>
                      <a:pt x="124057" y="816"/>
                    </a:cubicBezTo>
                    <a:cubicBezTo>
                      <a:pt x="149267" y="3359"/>
                      <a:pt x="172889" y="15434"/>
                      <a:pt x="188566" y="366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8F1EFC1D-87D1-8EDF-890F-4AFDC41A1C25}"/>
                  </a:ext>
                </a:extLst>
              </p:cNvPr>
              <p:cNvSpPr/>
              <p:nvPr/>
            </p:nvSpPr>
            <p:spPr>
              <a:xfrm>
                <a:off x="3277383" y="2410773"/>
                <a:ext cx="168456" cy="165257"/>
              </a:xfrm>
              <a:custGeom>
                <a:avLst/>
                <a:gdLst>
                  <a:gd name="connsiteX0" fmla="*/ 153219 w 168456"/>
                  <a:gd name="connsiteY0" fmla="*/ 137452 h 165257"/>
                  <a:gd name="connsiteX1" fmla="*/ 35006 w 168456"/>
                  <a:gd name="connsiteY1" fmla="*/ 143172 h 165257"/>
                  <a:gd name="connsiteX2" fmla="*/ 16575 w 168456"/>
                  <a:gd name="connsiteY2" fmla="*/ 26231 h 165257"/>
                  <a:gd name="connsiteX3" fmla="*/ 133940 w 168456"/>
                  <a:gd name="connsiteY3" fmla="*/ 21570 h 165257"/>
                  <a:gd name="connsiteX4" fmla="*/ 153219 w 168456"/>
                  <a:gd name="connsiteY4" fmla="*/ 137558 h 165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456" h="165257">
                    <a:moveTo>
                      <a:pt x="153219" y="137452"/>
                    </a:moveTo>
                    <a:cubicBezTo>
                      <a:pt x="126526" y="171666"/>
                      <a:pt x="72822" y="175161"/>
                      <a:pt x="35006" y="143172"/>
                    </a:cubicBezTo>
                    <a:cubicBezTo>
                      <a:pt x="-3127" y="111606"/>
                      <a:pt x="-11389" y="59280"/>
                      <a:pt x="16575" y="26231"/>
                    </a:cubicBezTo>
                    <a:cubicBezTo>
                      <a:pt x="44539" y="-6817"/>
                      <a:pt x="97079" y="-8936"/>
                      <a:pt x="133940" y="21570"/>
                    </a:cubicBezTo>
                    <a:cubicBezTo>
                      <a:pt x="170485" y="52500"/>
                      <a:pt x="179806" y="103450"/>
                      <a:pt x="153219" y="1375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45FE7AE8-8432-65FC-B44B-202458FEB17F}"/>
                  </a:ext>
                </a:extLst>
              </p:cNvPr>
              <p:cNvSpPr/>
              <p:nvPr/>
            </p:nvSpPr>
            <p:spPr>
              <a:xfrm>
                <a:off x="3807484" y="799623"/>
                <a:ext cx="46395" cy="2398"/>
              </a:xfrm>
              <a:custGeom>
                <a:avLst/>
                <a:gdLst>
                  <a:gd name="connsiteX0" fmla="*/ 46395 w 46395"/>
                  <a:gd name="connsiteY0" fmla="*/ 0 h 2398"/>
                  <a:gd name="connsiteX1" fmla="*/ 15253 w 46395"/>
                  <a:gd name="connsiteY1" fmla="*/ 2119 h 2398"/>
                  <a:gd name="connsiteX2" fmla="*/ 0 w 46395"/>
                  <a:gd name="connsiteY2" fmla="*/ 0 h 2398"/>
                  <a:gd name="connsiteX3" fmla="*/ 46395 w 46395"/>
                  <a:gd name="connsiteY3" fmla="*/ 0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95" h="2398">
                    <a:moveTo>
                      <a:pt x="46395" y="0"/>
                    </a:moveTo>
                    <a:cubicBezTo>
                      <a:pt x="36438" y="2119"/>
                      <a:pt x="26058" y="2860"/>
                      <a:pt x="15253" y="2119"/>
                    </a:cubicBezTo>
                    <a:cubicBezTo>
                      <a:pt x="10063" y="1801"/>
                      <a:pt x="4872" y="1059"/>
                      <a:pt x="0" y="0"/>
                    </a:cubicBezTo>
                    <a:lnTo>
                      <a:pt x="46395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1A1AF868-C2FA-45CD-2C67-F5E696B51B5A}"/>
                  </a:ext>
                </a:extLst>
              </p:cNvPr>
              <p:cNvSpPr/>
              <p:nvPr/>
            </p:nvSpPr>
            <p:spPr>
              <a:xfrm>
                <a:off x="1686118" y="799623"/>
                <a:ext cx="46395" cy="2398"/>
              </a:xfrm>
              <a:custGeom>
                <a:avLst/>
                <a:gdLst>
                  <a:gd name="connsiteX0" fmla="*/ 46395 w 46395"/>
                  <a:gd name="connsiteY0" fmla="*/ 0 h 2398"/>
                  <a:gd name="connsiteX1" fmla="*/ 15253 w 46395"/>
                  <a:gd name="connsiteY1" fmla="*/ 2119 h 2398"/>
                  <a:gd name="connsiteX2" fmla="*/ 0 w 46395"/>
                  <a:gd name="connsiteY2" fmla="*/ 0 h 2398"/>
                  <a:gd name="connsiteX3" fmla="*/ 46395 w 46395"/>
                  <a:gd name="connsiteY3" fmla="*/ 0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395" h="2398">
                    <a:moveTo>
                      <a:pt x="46395" y="0"/>
                    </a:moveTo>
                    <a:cubicBezTo>
                      <a:pt x="36438" y="2119"/>
                      <a:pt x="26058" y="2860"/>
                      <a:pt x="15253" y="2119"/>
                    </a:cubicBezTo>
                    <a:cubicBezTo>
                      <a:pt x="10063" y="1801"/>
                      <a:pt x="4873" y="1059"/>
                      <a:pt x="0" y="0"/>
                    </a:cubicBezTo>
                    <a:lnTo>
                      <a:pt x="46395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6EEAE3D0-893D-9EB1-0100-4CB0854C85CB}"/>
                  </a:ext>
                </a:extLst>
              </p:cNvPr>
              <p:cNvSpPr/>
              <p:nvPr/>
            </p:nvSpPr>
            <p:spPr>
              <a:xfrm>
                <a:off x="2756483" y="1494038"/>
                <a:ext cx="127119" cy="113395"/>
              </a:xfrm>
              <a:custGeom>
                <a:avLst/>
                <a:gdLst>
                  <a:gd name="connsiteX0" fmla="*/ 127015 w 127119"/>
                  <a:gd name="connsiteY0" fmla="*/ 52882 h 113395"/>
                  <a:gd name="connsiteX1" fmla="*/ 65896 w 127119"/>
                  <a:gd name="connsiteY1" fmla="*/ 113260 h 113395"/>
                  <a:gd name="connsiteX2" fmla="*/ 19713 w 127119"/>
                  <a:gd name="connsiteY2" fmla="*/ 99277 h 113395"/>
                  <a:gd name="connsiteX3" fmla="*/ 11 w 127119"/>
                  <a:gd name="connsiteY3" fmla="*/ 59238 h 113395"/>
                  <a:gd name="connsiteX4" fmla="*/ 17594 w 127119"/>
                  <a:gd name="connsiteY4" fmla="*/ 19304 h 113395"/>
                  <a:gd name="connsiteX5" fmla="*/ 61236 w 127119"/>
                  <a:gd name="connsiteY5" fmla="*/ 132 h 113395"/>
                  <a:gd name="connsiteX6" fmla="*/ 127015 w 127119"/>
                  <a:gd name="connsiteY6" fmla="*/ 52777 h 113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7119" h="113395">
                    <a:moveTo>
                      <a:pt x="127015" y="52882"/>
                    </a:moveTo>
                    <a:cubicBezTo>
                      <a:pt x="129028" y="84024"/>
                      <a:pt x="101699" y="111141"/>
                      <a:pt x="65896" y="113260"/>
                    </a:cubicBezTo>
                    <a:cubicBezTo>
                      <a:pt x="47995" y="114319"/>
                      <a:pt x="31682" y="109128"/>
                      <a:pt x="19713" y="99277"/>
                    </a:cubicBezTo>
                    <a:cubicBezTo>
                      <a:pt x="7743" y="89003"/>
                      <a:pt x="328" y="74809"/>
                      <a:pt x="11" y="59238"/>
                    </a:cubicBezTo>
                    <a:cubicBezTo>
                      <a:pt x="-307" y="43667"/>
                      <a:pt x="6472" y="29473"/>
                      <a:pt x="17594" y="19304"/>
                    </a:cubicBezTo>
                    <a:cubicBezTo>
                      <a:pt x="28716" y="8606"/>
                      <a:pt x="43970" y="1191"/>
                      <a:pt x="61236" y="132"/>
                    </a:cubicBezTo>
                    <a:cubicBezTo>
                      <a:pt x="95555" y="-1986"/>
                      <a:pt x="125002" y="21635"/>
                      <a:pt x="127015" y="527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C9EEF5C-7EA2-53A8-6FB8-03F2DA5099C4}"/>
                  </a:ext>
                </a:extLst>
              </p:cNvPr>
              <p:cNvSpPr/>
              <p:nvPr/>
            </p:nvSpPr>
            <p:spPr>
              <a:xfrm>
                <a:off x="4441262" y="2992096"/>
                <a:ext cx="167870" cy="161270"/>
              </a:xfrm>
              <a:custGeom>
                <a:avLst/>
                <a:gdLst>
                  <a:gd name="connsiteX0" fmla="*/ 153776 w 167870"/>
                  <a:gd name="connsiteY0" fmla="*/ 30035 h 161270"/>
                  <a:gd name="connsiteX1" fmla="*/ 166169 w 167870"/>
                  <a:gd name="connsiteY1" fmla="*/ 89989 h 161270"/>
                  <a:gd name="connsiteX2" fmla="*/ 128354 w 167870"/>
                  <a:gd name="connsiteY2" fmla="*/ 144010 h 161270"/>
                  <a:gd name="connsiteX3" fmla="*/ 12366 w 167870"/>
                  <a:gd name="connsiteY3" fmla="*/ 129392 h 161270"/>
                  <a:gd name="connsiteX4" fmla="*/ 38423 w 167870"/>
                  <a:gd name="connsiteY4" fmla="*/ 16265 h 161270"/>
                  <a:gd name="connsiteX5" fmla="*/ 101025 w 167870"/>
                  <a:gd name="connsiteY5" fmla="*/ 694 h 161270"/>
                  <a:gd name="connsiteX6" fmla="*/ 153670 w 167870"/>
                  <a:gd name="connsiteY6" fmla="*/ 29929 h 16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7870" h="161270">
                    <a:moveTo>
                      <a:pt x="153776" y="30035"/>
                    </a:moveTo>
                    <a:cubicBezTo>
                      <a:pt x="166593" y="47407"/>
                      <a:pt x="170512" y="69015"/>
                      <a:pt x="166169" y="89989"/>
                    </a:cubicBezTo>
                    <a:cubicBezTo>
                      <a:pt x="161402" y="110432"/>
                      <a:pt x="148374" y="130134"/>
                      <a:pt x="128354" y="144010"/>
                    </a:cubicBezTo>
                    <a:cubicBezTo>
                      <a:pt x="88102" y="171868"/>
                      <a:pt x="36199" y="165301"/>
                      <a:pt x="12366" y="129392"/>
                    </a:cubicBezTo>
                    <a:cubicBezTo>
                      <a:pt x="-11467" y="93484"/>
                      <a:pt x="184" y="42852"/>
                      <a:pt x="38423" y="16265"/>
                    </a:cubicBezTo>
                    <a:cubicBezTo>
                      <a:pt x="57596" y="2919"/>
                      <a:pt x="80052" y="-1954"/>
                      <a:pt x="101025" y="694"/>
                    </a:cubicBezTo>
                    <a:cubicBezTo>
                      <a:pt x="121575" y="2813"/>
                      <a:pt x="140853" y="12558"/>
                      <a:pt x="153670" y="299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348EA9D3-1ECF-CB5C-9C31-8BF743108300}"/>
                  </a:ext>
                </a:extLst>
              </p:cNvPr>
              <p:cNvSpPr/>
              <p:nvPr/>
            </p:nvSpPr>
            <p:spPr>
              <a:xfrm>
                <a:off x="4124614" y="1989765"/>
                <a:ext cx="127119" cy="113395"/>
              </a:xfrm>
              <a:custGeom>
                <a:avLst/>
                <a:gdLst>
                  <a:gd name="connsiteX0" fmla="*/ 127015 w 127119"/>
                  <a:gd name="connsiteY0" fmla="*/ 52882 h 113395"/>
                  <a:gd name="connsiteX1" fmla="*/ 65896 w 127119"/>
                  <a:gd name="connsiteY1" fmla="*/ 113259 h 113395"/>
                  <a:gd name="connsiteX2" fmla="*/ 19713 w 127119"/>
                  <a:gd name="connsiteY2" fmla="*/ 99277 h 113395"/>
                  <a:gd name="connsiteX3" fmla="*/ 11 w 127119"/>
                  <a:gd name="connsiteY3" fmla="*/ 59238 h 113395"/>
                  <a:gd name="connsiteX4" fmla="*/ 17594 w 127119"/>
                  <a:gd name="connsiteY4" fmla="*/ 19304 h 113395"/>
                  <a:gd name="connsiteX5" fmla="*/ 61236 w 127119"/>
                  <a:gd name="connsiteY5" fmla="*/ 132 h 113395"/>
                  <a:gd name="connsiteX6" fmla="*/ 127015 w 127119"/>
                  <a:gd name="connsiteY6" fmla="*/ 52777 h 113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7119" h="113395">
                    <a:moveTo>
                      <a:pt x="127015" y="52882"/>
                    </a:moveTo>
                    <a:cubicBezTo>
                      <a:pt x="129028" y="84024"/>
                      <a:pt x="101699" y="111141"/>
                      <a:pt x="65896" y="113259"/>
                    </a:cubicBezTo>
                    <a:cubicBezTo>
                      <a:pt x="47995" y="114319"/>
                      <a:pt x="31682" y="109128"/>
                      <a:pt x="19713" y="99277"/>
                    </a:cubicBezTo>
                    <a:cubicBezTo>
                      <a:pt x="7743" y="89003"/>
                      <a:pt x="328" y="74809"/>
                      <a:pt x="11" y="59238"/>
                    </a:cubicBezTo>
                    <a:cubicBezTo>
                      <a:pt x="-307" y="43667"/>
                      <a:pt x="6472" y="29473"/>
                      <a:pt x="17594" y="19304"/>
                    </a:cubicBezTo>
                    <a:cubicBezTo>
                      <a:pt x="28716" y="8606"/>
                      <a:pt x="43970" y="1191"/>
                      <a:pt x="61236" y="132"/>
                    </a:cubicBezTo>
                    <a:cubicBezTo>
                      <a:pt x="95555" y="-1986"/>
                      <a:pt x="125002" y="21635"/>
                      <a:pt x="127015" y="527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96657DA6-86D7-132F-1454-1CF5B77CA88B}"/>
                  </a:ext>
                </a:extLst>
              </p:cNvPr>
              <p:cNvSpPr/>
              <p:nvPr/>
            </p:nvSpPr>
            <p:spPr>
              <a:xfrm>
                <a:off x="3556245" y="4640195"/>
                <a:ext cx="173277" cy="204648"/>
              </a:xfrm>
              <a:custGeom>
                <a:avLst/>
                <a:gdLst>
                  <a:gd name="connsiteX0" fmla="*/ 173277 w 173277"/>
                  <a:gd name="connsiteY0" fmla="*/ 22707 h 204648"/>
                  <a:gd name="connsiteX1" fmla="*/ 167663 w 173277"/>
                  <a:gd name="connsiteY1" fmla="*/ 188373 h 204648"/>
                  <a:gd name="connsiteX2" fmla="*/ 100931 w 173277"/>
                  <a:gd name="connsiteY2" fmla="*/ 204367 h 204648"/>
                  <a:gd name="connsiteX3" fmla="*/ 407 w 173277"/>
                  <a:gd name="connsiteY3" fmla="*/ 95053 h 204648"/>
                  <a:gd name="connsiteX4" fmla="*/ 114277 w 173277"/>
                  <a:gd name="connsiteY4" fmla="*/ 251 h 204648"/>
                  <a:gd name="connsiteX5" fmla="*/ 173277 w 173277"/>
                  <a:gd name="connsiteY5" fmla="*/ 22707 h 20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277" h="204648">
                    <a:moveTo>
                      <a:pt x="173277" y="22707"/>
                    </a:moveTo>
                    <a:cubicBezTo>
                      <a:pt x="171371" y="77152"/>
                      <a:pt x="169570" y="132550"/>
                      <a:pt x="167663" y="188373"/>
                    </a:cubicBezTo>
                    <a:cubicBezTo>
                      <a:pt x="148809" y="200025"/>
                      <a:pt x="125717" y="206062"/>
                      <a:pt x="100931" y="204367"/>
                    </a:cubicBezTo>
                    <a:cubicBezTo>
                      <a:pt x="40235" y="200342"/>
                      <a:pt x="-4783" y="151299"/>
                      <a:pt x="407" y="95053"/>
                    </a:cubicBezTo>
                    <a:cubicBezTo>
                      <a:pt x="5598" y="38807"/>
                      <a:pt x="56442" y="-3668"/>
                      <a:pt x="114277" y="251"/>
                    </a:cubicBezTo>
                    <a:cubicBezTo>
                      <a:pt x="136521" y="1734"/>
                      <a:pt x="156753" y="9890"/>
                      <a:pt x="173277" y="22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0B8B4EB-3A2A-2D81-7122-6297324E39A5}"/>
                </a:ext>
              </a:extLst>
            </p:cNvPr>
            <p:cNvSpPr/>
            <p:nvPr/>
          </p:nvSpPr>
          <p:spPr>
            <a:xfrm>
              <a:off x="4203113" y="3323804"/>
              <a:ext cx="476877" cy="662242"/>
            </a:xfrm>
            <a:custGeom>
              <a:avLst/>
              <a:gdLst>
                <a:gd name="connsiteX0" fmla="*/ 475712 w 476877"/>
                <a:gd name="connsiteY0" fmla="*/ 197125 h 662242"/>
                <a:gd name="connsiteX1" fmla="*/ 403472 w 476877"/>
                <a:gd name="connsiteY1" fmla="*/ 270108 h 662242"/>
                <a:gd name="connsiteX2" fmla="*/ 398811 w 476877"/>
                <a:gd name="connsiteY2" fmla="*/ 288009 h 662242"/>
                <a:gd name="connsiteX3" fmla="*/ 366186 w 476877"/>
                <a:gd name="connsiteY3" fmla="*/ 321057 h 662242"/>
                <a:gd name="connsiteX4" fmla="*/ 461519 w 476877"/>
                <a:gd name="connsiteY4" fmla="*/ 320527 h 662242"/>
                <a:gd name="connsiteX5" fmla="*/ 471793 w 476877"/>
                <a:gd name="connsiteY5" fmla="*/ 310147 h 662242"/>
                <a:gd name="connsiteX6" fmla="*/ 470522 w 476877"/>
                <a:gd name="connsiteY6" fmla="*/ 348915 h 662242"/>
                <a:gd name="connsiteX7" fmla="*/ 460565 w 476877"/>
                <a:gd name="connsiteY7" fmla="*/ 339064 h 662242"/>
                <a:gd name="connsiteX8" fmla="*/ 366398 w 476877"/>
                <a:gd name="connsiteY8" fmla="*/ 339594 h 662242"/>
                <a:gd name="connsiteX9" fmla="*/ 399976 w 476877"/>
                <a:gd name="connsiteY9" fmla="*/ 372854 h 662242"/>
                <a:gd name="connsiteX10" fmla="*/ 404848 w 476877"/>
                <a:gd name="connsiteY10" fmla="*/ 390861 h 662242"/>
                <a:gd name="connsiteX11" fmla="*/ 467027 w 476877"/>
                <a:gd name="connsiteY11" fmla="*/ 452298 h 662242"/>
                <a:gd name="connsiteX12" fmla="*/ 466179 w 476877"/>
                <a:gd name="connsiteY12" fmla="*/ 477720 h 662242"/>
                <a:gd name="connsiteX13" fmla="*/ 391820 w 476877"/>
                <a:gd name="connsiteY13" fmla="*/ 404102 h 662242"/>
                <a:gd name="connsiteX14" fmla="*/ 387053 w 476877"/>
                <a:gd name="connsiteY14" fmla="*/ 404844 h 662242"/>
                <a:gd name="connsiteX15" fmla="*/ 373918 w 476877"/>
                <a:gd name="connsiteY15" fmla="*/ 399547 h 662242"/>
                <a:gd name="connsiteX16" fmla="*/ 340234 w 476877"/>
                <a:gd name="connsiteY16" fmla="*/ 366075 h 662242"/>
                <a:gd name="connsiteX17" fmla="*/ 340764 w 476877"/>
                <a:gd name="connsiteY17" fmla="*/ 461937 h 662242"/>
                <a:gd name="connsiteX18" fmla="*/ 417560 w 476877"/>
                <a:gd name="connsiteY18" fmla="*/ 538096 h 662242"/>
                <a:gd name="connsiteX19" fmla="*/ 417560 w 476877"/>
                <a:gd name="connsiteY19" fmla="*/ 551231 h 662242"/>
                <a:gd name="connsiteX20" fmla="*/ 404425 w 476877"/>
                <a:gd name="connsiteY20" fmla="*/ 551337 h 662242"/>
                <a:gd name="connsiteX21" fmla="*/ 340870 w 476877"/>
                <a:gd name="connsiteY21" fmla="*/ 488312 h 662242"/>
                <a:gd name="connsiteX22" fmla="*/ 341188 w 476877"/>
                <a:gd name="connsiteY22" fmla="*/ 548159 h 662242"/>
                <a:gd name="connsiteX23" fmla="*/ 382816 w 476877"/>
                <a:gd name="connsiteY23" fmla="*/ 589364 h 662242"/>
                <a:gd name="connsiteX24" fmla="*/ 382816 w 476877"/>
                <a:gd name="connsiteY24" fmla="*/ 602499 h 662242"/>
                <a:gd name="connsiteX25" fmla="*/ 376355 w 476877"/>
                <a:gd name="connsiteY25" fmla="*/ 605359 h 662242"/>
                <a:gd name="connsiteX26" fmla="*/ 369681 w 476877"/>
                <a:gd name="connsiteY26" fmla="*/ 602604 h 662242"/>
                <a:gd name="connsiteX27" fmla="*/ 341293 w 476877"/>
                <a:gd name="connsiteY27" fmla="*/ 574535 h 662242"/>
                <a:gd name="connsiteX28" fmla="*/ 341717 w 476877"/>
                <a:gd name="connsiteY28" fmla="*/ 652919 h 662242"/>
                <a:gd name="connsiteX29" fmla="*/ 332502 w 476877"/>
                <a:gd name="connsiteY29" fmla="*/ 662240 h 662242"/>
                <a:gd name="connsiteX30" fmla="*/ 323180 w 476877"/>
                <a:gd name="connsiteY30" fmla="*/ 653025 h 662242"/>
                <a:gd name="connsiteX31" fmla="*/ 322756 w 476877"/>
                <a:gd name="connsiteY31" fmla="*/ 575594 h 662242"/>
                <a:gd name="connsiteX32" fmla="*/ 295640 w 476877"/>
                <a:gd name="connsiteY32" fmla="*/ 603028 h 662242"/>
                <a:gd name="connsiteX33" fmla="*/ 282505 w 476877"/>
                <a:gd name="connsiteY33" fmla="*/ 603028 h 662242"/>
                <a:gd name="connsiteX34" fmla="*/ 282399 w 476877"/>
                <a:gd name="connsiteY34" fmla="*/ 589894 h 662242"/>
                <a:gd name="connsiteX35" fmla="*/ 322651 w 476877"/>
                <a:gd name="connsiteY35" fmla="*/ 549219 h 662242"/>
                <a:gd name="connsiteX36" fmla="*/ 322333 w 476877"/>
                <a:gd name="connsiteY36" fmla="*/ 489371 h 662242"/>
                <a:gd name="connsiteX37" fmla="*/ 260367 w 476877"/>
                <a:gd name="connsiteY37" fmla="*/ 551973 h 662242"/>
                <a:gd name="connsiteX38" fmla="*/ 253693 w 476877"/>
                <a:gd name="connsiteY38" fmla="*/ 554727 h 662242"/>
                <a:gd name="connsiteX39" fmla="*/ 247232 w 476877"/>
                <a:gd name="connsiteY39" fmla="*/ 552185 h 662242"/>
                <a:gd name="connsiteX40" fmla="*/ 247126 w 476877"/>
                <a:gd name="connsiteY40" fmla="*/ 539050 h 662242"/>
                <a:gd name="connsiteX41" fmla="*/ 322227 w 476877"/>
                <a:gd name="connsiteY41" fmla="*/ 463208 h 662242"/>
                <a:gd name="connsiteX42" fmla="*/ 321697 w 476877"/>
                <a:gd name="connsiteY42" fmla="*/ 366181 h 662242"/>
                <a:gd name="connsiteX43" fmla="*/ 288225 w 476877"/>
                <a:gd name="connsiteY43" fmla="*/ 399865 h 662242"/>
                <a:gd name="connsiteX44" fmla="*/ 275090 w 476877"/>
                <a:gd name="connsiteY44" fmla="*/ 405373 h 662242"/>
                <a:gd name="connsiteX45" fmla="*/ 270429 w 476877"/>
                <a:gd name="connsiteY45" fmla="*/ 404844 h 662242"/>
                <a:gd name="connsiteX46" fmla="*/ 140353 w 476877"/>
                <a:gd name="connsiteY46" fmla="*/ 536190 h 662242"/>
                <a:gd name="connsiteX47" fmla="*/ 133892 w 476877"/>
                <a:gd name="connsiteY47" fmla="*/ 538944 h 662242"/>
                <a:gd name="connsiteX48" fmla="*/ 127218 w 476877"/>
                <a:gd name="connsiteY48" fmla="*/ 536402 h 662242"/>
                <a:gd name="connsiteX49" fmla="*/ 127218 w 476877"/>
                <a:gd name="connsiteY49" fmla="*/ 523161 h 662242"/>
                <a:gd name="connsiteX50" fmla="*/ 257083 w 476877"/>
                <a:gd name="connsiteY50" fmla="*/ 391815 h 662242"/>
                <a:gd name="connsiteX51" fmla="*/ 261744 w 476877"/>
                <a:gd name="connsiteY51" fmla="*/ 373807 h 662242"/>
                <a:gd name="connsiteX52" fmla="*/ 295004 w 476877"/>
                <a:gd name="connsiteY52" fmla="*/ 340230 h 662242"/>
                <a:gd name="connsiteX53" fmla="*/ 200307 w 476877"/>
                <a:gd name="connsiteY53" fmla="*/ 340653 h 662242"/>
                <a:gd name="connsiteX54" fmla="*/ 124146 w 476877"/>
                <a:gd name="connsiteY54" fmla="*/ 417449 h 662242"/>
                <a:gd name="connsiteX55" fmla="*/ 117473 w 476877"/>
                <a:gd name="connsiteY55" fmla="*/ 420308 h 662242"/>
                <a:gd name="connsiteX56" fmla="*/ 111012 w 476877"/>
                <a:gd name="connsiteY56" fmla="*/ 417554 h 662242"/>
                <a:gd name="connsiteX57" fmla="*/ 110906 w 476877"/>
                <a:gd name="connsiteY57" fmla="*/ 404420 h 662242"/>
                <a:gd name="connsiteX58" fmla="*/ 173931 w 476877"/>
                <a:gd name="connsiteY58" fmla="*/ 340653 h 662242"/>
                <a:gd name="connsiteX59" fmla="*/ 114084 w 476877"/>
                <a:gd name="connsiteY59" fmla="*/ 340971 h 662242"/>
                <a:gd name="connsiteX60" fmla="*/ 72879 w 476877"/>
                <a:gd name="connsiteY60" fmla="*/ 382599 h 662242"/>
                <a:gd name="connsiteX61" fmla="*/ 66205 w 476877"/>
                <a:gd name="connsiteY61" fmla="*/ 385459 h 662242"/>
                <a:gd name="connsiteX62" fmla="*/ 59744 w 476877"/>
                <a:gd name="connsiteY62" fmla="*/ 382705 h 662242"/>
                <a:gd name="connsiteX63" fmla="*/ 59638 w 476877"/>
                <a:gd name="connsiteY63" fmla="*/ 369571 h 662242"/>
                <a:gd name="connsiteX64" fmla="*/ 87708 w 476877"/>
                <a:gd name="connsiteY64" fmla="*/ 341077 h 662242"/>
                <a:gd name="connsiteX65" fmla="*/ 9323 w 476877"/>
                <a:gd name="connsiteY65" fmla="*/ 341501 h 662242"/>
                <a:gd name="connsiteX66" fmla="*/ 2 w 476877"/>
                <a:gd name="connsiteY66" fmla="*/ 332285 h 662242"/>
                <a:gd name="connsiteX67" fmla="*/ 9218 w 476877"/>
                <a:gd name="connsiteY67" fmla="*/ 322964 h 662242"/>
                <a:gd name="connsiteX68" fmla="*/ 86649 w 476877"/>
                <a:gd name="connsiteY68" fmla="*/ 322540 h 662242"/>
                <a:gd name="connsiteX69" fmla="*/ 59215 w 476877"/>
                <a:gd name="connsiteY69" fmla="*/ 295635 h 662242"/>
                <a:gd name="connsiteX70" fmla="*/ 59215 w 476877"/>
                <a:gd name="connsiteY70" fmla="*/ 282395 h 662242"/>
                <a:gd name="connsiteX71" fmla="*/ 72349 w 476877"/>
                <a:gd name="connsiteY71" fmla="*/ 282395 h 662242"/>
                <a:gd name="connsiteX72" fmla="*/ 113024 w 476877"/>
                <a:gd name="connsiteY72" fmla="*/ 322434 h 662242"/>
                <a:gd name="connsiteX73" fmla="*/ 172872 w 476877"/>
                <a:gd name="connsiteY73" fmla="*/ 322117 h 662242"/>
                <a:gd name="connsiteX74" fmla="*/ 110270 w 476877"/>
                <a:gd name="connsiteY74" fmla="*/ 260256 h 662242"/>
                <a:gd name="connsiteX75" fmla="*/ 110165 w 476877"/>
                <a:gd name="connsiteY75" fmla="*/ 247016 h 662242"/>
                <a:gd name="connsiteX76" fmla="*/ 123299 w 476877"/>
                <a:gd name="connsiteY76" fmla="*/ 247016 h 662242"/>
                <a:gd name="connsiteX77" fmla="*/ 199142 w 476877"/>
                <a:gd name="connsiteY77" fmla="*/ 322011 h 662242"/>
                <a:gd name="connsiteX78" fmla="*/ 295110 w 476877"/>
                <a:gd name="connsiteY78" fmla="*/ 321481 h 662242"/>
                <a:gd name="connsiteX79" fmla="*/ 262061 w 476877"/>
                <a:gd name="connsiteY79" fmla="*/ 288856 h 662242"/>
                <a:gd name="connsiteX80" fmla="*/ 257189 w 476877"/>
                <a:gd name="connsiteY80" fmla="*/ 270955 h 662242"/>
                <a:gd name="connsiteX81" fmla="*/ 125841 w 476877"/>
                <a:gd name="connsiteY81" fmla="*/ 141091 h 662242"/>
                <a:gd name="connsiteX82" fmla="*/ 125736 w 476877"/>
                <a:gd name="connsiteY82" fmla="*/ 127851 h 662242"/>
                <a:gd name="connsiteX83" fmla="*/ 138870 w 476877"/>
                <a:gd name="connsiteY83" fmla="*/ 127851 h 662242"/>
                <a:gd name="connsiteX84" fmla="*/ 270324 w 476877"/>
                <a:gd name="connsiteY84" fmla="*/ 257714 h 662242"/>
                <a:gd name="connsiteX85" fmla="*/ 288225 w 476877"/>
                <a:gd name="connsiteY85" fmla="*/ 262481 h 662242"/>
                <a:gd name="connsiteX86" fmla="*/ 321274 w 476877"/>
                <a:gd name="connsiteY86" fmla="*/ 295106 h 662242"/>
                <a:gd name="connsiteX87" fmla="*/ 320850 w 476877"/>
                <a:gd name="connsiteY87" fmla="*/ 200833 h 662242"/>
                <a:gd name="connsiteX88" fmla="*/ 245007 w 476877"/>
                <a:gd name="connsiteY88" fmla="*/ 125838 h 662242"/>
                <a:gd name="connsiteX89" fmla="*/ 244902 w 476877"/>
                <a:gd name="connsiteY89" fmla="*/ 112598 h 662242"/>
                <a:gd name="connsiteX90" fmla="*/ 258036 w 476877"/>
                <a:gd name="connsiteY90" fmla="*/ 112598 h 662242"/>
                <a:gd name="connsiteX91" fmla="*/ 320744 w 476877"/>
                <a:gd name="connsiteY91" fmla="*/ 174458 h 662242"/>
                <a:gd name="connsiteX92" fmla="*/ 320320 w 476877"/>
                <a:gd name="connsiteY92" fmla="*/ 114610 h 662242"/>
                <a:gd name="connsiteX93" fmla="*/ 279857 w 476877"/>
                <a:gd name="connsiteY93" fmla="*/ 74571 h 662242"/>
                <a:gd name="connsiteX94" fmla="*/ 279751 w 476877"/>
                <a:gd name="connsiteY94" fmla="*/ 61330 h 662242"/>
                <a:gd name="connsiteX95" fmla="*/ 292886 w 476877"/>
                <a:gd name="connsiteY95" fmla="*/ 61330 h 662242"/>
                <a:gd name="connsiteX96" fmla="*/ 320320 w 476877"/>
                <a:gd name="connsiteY96" fmla="*/ 88447 h 662242"/>
                <a:gd name="connsiteX97" fmla="*/ 319896 w 476877"/>
                <a:gd name="connsiteY97" fmla="*/ 9321 h 662242"/>
                <a:gd name="connsiteX98" fmla="*/ 329112 w 476877"/>
                <a:gd name="connsiteY98" fmla="*/ 0 h 662242"/>
                <a:gd name="connsiteX99" fmla="*/ 338433 w 476877"/>
                <a:gd name="connsiteY99" fmla="*/ 9215 h 662242"/>
                <a:gd name="connsiteX100" fmla="*/ 338857 w 476877"/>
                <a:gd name="connsiteY100" fmla="*/ 89400 h 662242"/>
                <a:gd name="connsiteX101" fmla="*/ 367139 w 476877"/>
                <a:gd name="connsiteY101" fmla="*/ 61012 h 662242"/>
                <a:gd name="connsiteX102" fmla="*/ 380274 w 476877"/>
                <a:gd name="connsiteY102" fmla="*/ 61012 h 662242"/>
                <a:gd name="connsiteX103" fmla="*/ 380274 w 476877"/>
                <a:gd name="connsiteY103" fmla="*/ 74147 h 662242"/>
                <a:gd name="connsiteX104" fmla="*/ 339069 w 476877"/>
                <a:gd name="connsiteY104" fmla="*/ 115775 h 662242"/>
                <a:gd name="connsiteX105" fmla="*/ 339493 w 476877"/>
                <a:gd name="connsiteY105" fmla="*/ 175623 h 662242"/>
                <a:gd name="connsiteX106" fmla="*/ 402306 w 476877"/>
                <a:gd name="connsiteY106" fmla="*/ 111856 h 662242"/>
                <a:gd name="connsiteX107" fmla="*/ 415547 w 476877"/>
                <a:gd name="connsiteY107" fmla="*/ 111856 h 662242"/>
                <a:gd name="connsiteX108" fmla="*/ 415547 w 476877"/>
                <a:gd name="connsiteY108" fmla="*/ 124991 h 662242"/>
                <a:gd name="connsiteX109" fmla="*/ 339598 w 476877"/>
                <a:gd name="connsiteY109" fmla="*/ 201998 h 662242"/>
                <a:gd name="connsiteX110" fmla="*/ 340022 w 476877"/>
                <a:gd name="connsiteY110" fmla="*/ 295106 h 662242"/>
                <a:gd name="connsiteX111" fmla="*/ 372647 w 476877"/>
                <a:gd name="connsiteY111" fmla="*/ 262057 h 662242"/>
                <a:gd name="connsiteX112" fmla="*/ 390654 w 476877"/>
                <a:gd name="connsiteY112" fmla="*/ 257290 h 662242"/>
                <a:gd name="connsiteX113" fmla="*/ 476878 w 476877"/>
                <a:gd name="connsiteY113" fmla="*/ 170115 h 662242"/>
                <a:gd name="connsiteX114" fmla="*/ 476030 w 476877"/>
                <a:gd name="connsiteY114" fmla="*/ 197549 h 662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476877" h="662242">
                  <a:moveTo>
                    <a:pt x="475712" y="197125"/>
                  </a:moveTo>
                  <a:lnTo>
                    <a:pt x="403472" y="270108"/>
                  </a:lnTo>
                  <a:cubicBezTo>
                    <a:pt x="405166" y="276357"/>
                    <a:pt x="403577" y="283030"/>
                    <a:pt x="398811" y="288009"/>
                  </a:cubicBezTo>
                  <a:lnTo>
                    <a:pt x="366186" y="321057"/>
                  </a:lnTo>
                  <a:lnTo>
                    <a:pt x="461519" y="320527"/>
                  </a:lnTo>
                  <a:lnTo>
                    <a:pt x="471793" y="310147"/>
                  </a:lnTo>
                  <a:cubicBezTo>
                    <a:pt x="471370" y="322964"/>
                    <a:pt x="470946" y="335993"/>
                    <a:pt x="470522" y="348915"/>
                  </a:cubicBezTo>
                  <a:lnTo>
                    <a:pt x="460565" y="339064"/>
                  </a:lnTo>
                  <a:lnTo>
                    <a:pt x="366398" y="339594"/>
                  </a:lnTo>
                  <a:lnTo>
                    <a:pt x="399976" y="372854"/>
                  </a:lnTo>
                  <a:cubicBezTo>
                    <a:pt x="404848" y="377727"/>
                    <a:pt x="406438" y="384506"/>
                    <a:pt x="404848" y="390861"/>
                  </a:cubicBezTo>
                  <a:lnTo>
                    <a:pt x="467027" y="452298"/>
                  </a:lnTo>
                  <a:cubicBezTo>
                    <a:pt x="466709" y="460772"/>
                    <a:pt x="466497" y="469352"/>
                    <a:pt x="466179" y="477720"/>
                  </a:cubicBezTo>
                  <a:lnTo>
                    <a:pt x="391820" y="404102"/>
                  </a:lnTo>
                  <a:cubicBezTo>
                    <a:pt x="390231" y="404526"/>
                    <a:pt x="388642" y="404844"/>
                    <a:pt x="387053" y="404844"/>
                  </a:cubicBezTo>
                  <a:cubicBezTo>
                    <a:pt x="382287" y="404844"/>
                    <a:pt x="377520" y="403149"/>
                    <a:pt x="373918" y="399547"/>
                  </a:cubicBezTo>
                  <a:lnTo>
                    <a:pt x="340234" y="366075"/>
                  </a:lnTo>
                  <a:lnTo>
                    <a:pt x="340764" y="461937"/>
                  </a:lnTo>
                  <a:lnTo>
                    <a:pt x="417560" y="538096"/>
                  </a:lnTo>
                  <a:cubicBezTo>
                    <a:pt x="421161" y="541698"/>
                    <a:pt x="421267" y="547630"/>
                    <a:pt x="417560" y="551231"/>
                  </a:cubicBezTo>
                  <a:cubicBezTo>
                    <a:pt x="413958" y="554938"/>
                    <a:pt x="408238" y="554938"/>
                    <a:pt x="404425" y="551337"/>
                  </a:cubicBezTo>
                  <a:lnTo>
                    <a:pt x="340870" y="488312"/>
                  </a:lnTo>
                  <a:lnTo>
                    <a:pt x="341188" y="548159"/>
                  </a:lnTo>
                  <a:lnTo>
                    <a:pt x="382816" y="589364"/>
                  </a:lnTo>
                  <a:cubicBezTo>
                    <a:pt x="386418" y="592965"/>
                    <a:pt x="386418" y="598897"/>
                    <a:pt x="382816" y="602499"/>
                  </a:cubicBezTo>
                  <a:cubicBezTo>
                    <a:pt x="381121" y="604405"/>
                    <a:pt x="378685" y="605359"/>
                    <a:pt x="376355" y="605359"/>
                  </a:cubicBezTo>
                  <a:cubicBezTo>
                    <a:pt x="373918" y="605359"/>
                    <a:pt x="371588" y="604511"/>
                    <a:pt x="369681" y="602604"/>
                  </a:cubicBezTo>
                  <a:lnTo>
                    <a:pt x="341293" y="574535"/>
                  </a:lnTo>
                  <a:lnTo>
                    <a:pt x="341717" y="652919"/>
                  </a:lnTo>
                  <a:cubicBezTo>
                    <a:pt x="341717" y="658109"/>
                    <a:pt x="337586" y="662240"/>
                    <a:pt x="332502" y="662240"/>
                  </a:cubicBezTo>
                  <a:cubicBezTo>
                    <a:pt x="327311" y="662346"/>
                    <a:pt x="323180" y="658215"/>
                    <a:pt x="323180" y="653025"/>
                  </a:cubicBezTo>
                  <a:lnTo>
                    <a:pt x="322756" y="575594"/>
                  </a:lnTo>
                  <a:lnTo>
                    <a:pt x="295640" y="603028"/>
                  </a:lnTo>
                  <a:cubicBezTo>
                    <a:pt x="292038" y="606630"/>
                    <a:pt x="286106" y="606630"/>
                    <a:pt x="282505" y="603028"/>
                  </a:cubicBezTo>
                  <a:cubicBezTo>
                    <a:pt x="278797" y="599427"/>
                    <a:pt x="278797" y="593495"/>
                    <a:pt x="282399" y="589894"/>
                  </a:cubicBezTo>
                  <a:lnTo>
                    <a:pt x="322651" y="549219"/>
                  </a:lnTo>
                  <a:lnTo>
                    <a:pt x="322333" y="489371"/>
                  </a:lnTo>
                  <a:lnTo>
                    <a:pt x="260367" y="551973"/>
                  </a:lnTo>
                  <a:cubicBezTo>
                    <a:pt x="258460" y="553879"/>
                    <a:pt x="256235" y="554727"/>
                    <a:pt x="253693" y="554727"/>
                  </a:cubicBezTo>
                  <a:cubicBezTo>
                    <a:pt x="251363" y="554833"/>
                    <a:pt x="248926" y="553879"/>
                    <a:pt x="247232" y="552185"/>
                  </a:cubicBezTo>
                  <a:cubicBezTo>
                    <a:pt x="243524" y="548583"/>
                    <a:pt x="243524" y="542651"/>
                    <a:pt x="247126" y="539050"/>
                  </a:cubicBezTo>
                  <a:lnTo>
                    <a:pt x="322227" y="463208"/>
                  </a:lnTo>
                  <a:lnTo>
                    <a:pt x="321697" y="366181"/>
                  </a:lnTo>
                  <a:lnTo>
                    <a:pt x="288225" y="399865"/>
                  </a:lnTo>
                  <a:cubicBezTo>
                    <a:pt x="284624" y="403467"/>
                    <a:pt x="279857" y="405373"/>
                    <a:pt x="275090" y="405373"/>
                  </a:cubicBezTo>
                  <a:cubicBezTo>
                    <a:pt x="273501" y="405373"/>
                    <a:pt x="271912" y="405055"/>
                    <a:pt x="270429" y="404844"/>
                  </a:cubicBezTo>
                  <a:lnTo>
                    <a:pt x="140353" y="536190"/>
                  </a:lnTo>
                  <a:cubicBezTo>
                    <a:pt x="138658" y="538096"/>
                    <a:pt x="136222" y="538944"/>
                    <a:pt x="133892" y="538944"/>
                  </a:cubicBezTo>
                  <a:cubicBezTo>
                    <a:pt x="131455" y="538944"/>
                    <a:pt x="129125" y="538096"/>
                    <a:pt x="127218" y="536402"/>
                  </a:cubicBezTo>
                  <a:cubicBezTo>
                    <a:pt x="123617" y="532694"/>
                    <a:pt x="123511" y="526869"/>
                    <a:pt x="127218" y="523161"/>
                  </a:cubicBezTo>
                  <a:lnTo>
                    <a:pt x="257083" y="391815"/>
                  </a:lnTo>
                  <a:cubicBezTo>
                    <a:pt x="255388" y="385565"/>
                    <a:pt x="256765" y="378680"/>
                    <a:pt x="261744" y="373807"/>
                  </a:cubicBezTo>
                  <a:lnTo>
                    <a:pt x="295004" y="340230"/>
                  </a:lnTo>
                  <a:lnTo>
                    <a:pt x="200307" y="340653"/>
                  </a:lnTo>
                  <a:lnTo>
                    <a:pt x="124146" y="417449"/>
                  </a:lnTo>
                  <a:cubicBezTo>
                    <a:pt x="122240" y="419355"/>
                    <a:pt x="120016" y="420308"/>
                    <a:pt x="117473" y="420308"/>
                  </a:cubicBezTo>
                  <a:cubicBezTo>
                    <a:pt x="115143" y="420308"/>
                    <a:pt x="112707" y="419461"/>
                    <a:pt x="111012" y="417554"/>
                  </a:cubicBezTo>
                  <a:cubicBezTo>
                    <a:pt x="107304" y="413953"/>
                    <a:pt x="107304" y="408021"/>
                    <a:pt x="110906" y="404420"/>
                  </a:cubicBezTo>
                  <a:lnTo>
                    <a:pt x="173931" y="340653"/>
                  </a:lnTo>
                  <a:lnTo>
                    <a:pt x="114084" y="340971"/>
                  </a:lnTo>
                  <a:lnTo>
                    <a:pt x="72879" y="382599"/>
                  </a:lnTo>
                  <a:cubicBezTo>
                    <a:pt x="70972" y="384506"/>
                    <a:pt x="68748" y="385353"/>
                    <a:pt x="66205" y="385459"/>
                  </a:cubicBezTo>
                  <a:cubicBezTo>
                    <a:pt x="63875" y="385459"/>
                    <a:pt x="61439" y="384400"/>
                    <a:pt x="59744" y="382705"/>
                  </a:cubicBezTo>
                  <a:cubicBezTo>
                    <a:pt x="56037" y="379104"/>
                    <a:pt x="56037" y="373172"/>
                    <a:pt x="59638" y="369571"/>
                  </a:cubicBezTo>
                  <a:lnTo>
                    <a:pt x="87708" y="341077"/>
                  </a:lnTo>
                  <a:lnTo>
                    <a:pt x="9323" y="341501"/>
                  </a:lnTo>
                  <a:cubicBezTo>
                    <a:pt x="4133" y="341607"/>
                    <a:pt x="2" y="337475"/>
                    <a:pt x="2" y="332285"/>
                  </a:cubicBezTo>
                  <a:cubicBezTo>
                    <a:pt x="-104" y="327201"/>
                    <a:pt x="4027" y="322964"/>
                    <a:pt x="9218" y="322964"/>
                  </a:cubicBezTo>
                  <a:lnTo>
                    <a:pt x="86649" y="322540"/>
                  </a:lnTo>
                  <a:lnTo>
                    <a:pt x="59215" y="295635"/>
                  </a:lnTo>
                  <a:cubicBezTo>
                    <a:pt x="55613" y="291928"/>
                    <a:pt x="55613" y="286102"/>
                    <a:pt x="59215" y="282395"/>
                  </a:cubicBezTo>
                  <a:cubicBezTo>
                    <a:pt x="62816" y="278793"/>
                    <a:pt x="68748" y="278793"/>
                    <a:pt x="72349" y="282395"/>
                  </a:cubicBezTo>
                  <a:lnTo>
                    <a:pt x="113024" y="322434"/>
                  </a:lnTo>
                  <a:lnTo>
                    <a:pt x="172872" y="322117"/>
                  </a:lnTo>
                  <a:lnTo>
                    <a:pt x="110270" y="260256"/>
                  </a:lnTo>
                  <a:cubicBezTo>
                    <a:pt x="106563" y="256655"/>
                    <a:pt x="106563" y="250723"/>
                    <a:pt x="110165" y="247016"/>
                  </a:cubicBezTo>
                  <a:cubicBezTo>
                    <a:pt x="113766" y="243414"/>
                    <a:pt x="119698" y="243414"/>
                    <a:pt x="123299" y="247016"/>
                  </a:cubicBezTo>
                  <a:lnTo>
                    <a:pt x="199142" y="322011"/>
                  </a:lnTo>
                  <a:lnTo>
                    <a:pt x="295110" y="321481"/>
                  </a:lnTo>
                  <a:lnTo>
                    <a:pt x="262061" y="288856"/>
                  </a:lnTo>
                  <a:cubicBezTo>
                    <a:pt x="257189" y="284089"/>
                    <a:pt x="255600" y="277204"/>
                    <a:pt x="257189" y="270955"/>
                  </a:cubicBezTo>
                  <a:lnTo>
                    <a:pt x="125841" y="141091"/>
                  </a:lnTo>
                  <a:cubicBezTo>
                    <a:pt x="122134" y="137490"/>
                    <a:pt x="122134" y="131558"/>
                    <a:pt x="125736" y="127851"/>
                  </a:cubicBezTo>
                  <a:cubicBezTo>
                    <a:pt x="129337" y="124249"/>
                    <a:pt x="135269" y="124249"/>
                    <a:pt x="138870" y="127851"/>
                  </a:cubicBezTo>
                  <a:lnTo>
                    <a:pt x="270324" y="257714"/>
                  </a:lnTo>
                  <a:cubicBezTo>
                    <a:pt x="276573" y="256125"/>
                    <a:pt x="283458" y="257608"/>
                    <a:pt x="288225" y="262481"/>
                  </a:cubicBezTo>
                  <a:lnTo>
                    <a:pt x="321274" y="295106"/>
                  </a:lnTo>
                  <a:lnTo>
                    <a:pt x="320850" y="200833"/>
                  </a:lnTo>
                  <a:lnTo>
                    <a:pt x="245007" y="125838"/>
                  </a:lnTo>
                  <a:cubicBezTo>
                    <a:pt x="241300" y="122237"/>
                    <a:pt x="241300" y="116305"/>
                    <a:pt x="244902" y="112598"/>
                  </a:cubicBezTo>
                  <a:cubicBezTo>
                    <a:pt x="248503" y="108996"/>
                    <a:pt x="254435" y="108996"/>
                    <a:pt x="258036" y="112598"/>
                  </a:cubicBezTo>
                  <a:lnTo>
                    <a:pt x="320744" y="174458"/>
                  </a:lnTo>
                  <a:lnTo>
                    <a:pt x="320320" y="114610"/>
                  </a:lnTo>
                  <a:lnTo>
                    <a:pt x="279857" y="74571"/>
                  </a:lnTo>
                  <a:cubicBezTo>
                    <a:pt x="276149" y="70969"/>
                    <a:pt x="276149" y="65037"/>
                    <a:pt x="279751" y="61330"/>
                  </a:cubicBezTo>
                  <a:cubicBezTo>
                    <a:pt x="283352" y="57729"/>
                    <a:pt x="289284" y="57729"/>
                    <a:pt x="292886" y="61330"/>
                  </a:cubicBezTo>
                  <a:lnTo>
                    <a:pt x="320320" y="88447"/>
                  </a:lnTo>
                  <a:lnTo>
                    <a:pt x="319896" y="9321"/>
                  </a:lnTo>
                  <a:cubicBezTo>
                    <a:pt x="319896" y="4131"/>
                    <a:pt x="324028" y="0"/>
                    <a:pt x="329112" y="0"/>
                  </a:cubicBezTo>
                  <a:cubicBezTo>
                    <a:pt x="334196" y="0"/>
                    <a:pt x="338433" y="4131"/>
                    <a:pt x="338433" y="9215"/>
                  </a:cubicBezTo>
                  <a:lnTo>
                    <a:pt x="338857" y="89400"/>
                  </a:lnTo>
                  <a:lnTo>
                    <a:pt x="367139" y="61012"/>
                  </a:lnTo>
                  <a:cubicBezTo>
                    <a:pt x="370740" y="57411"/>
                    <a:pt x="376461" y="57305"/>
                    <a:pt x="380274" y="61012"/>
                  </a:cubicBezTo>
                  <a:cubicBezTo>
                    <a:pt x="384087" y="64720"/>
                    <a:pt x="383875" y="70334"/>
                    <a:pt x="380274" y="74147"/>
                  </a:cubicBezTo>
                  <a:lnTo>
                    <a:pt x="339069" y="115775"/>
                  </a:lnTo>
                  <a:lnTo>
                    <a:pt x="339493" y="175623"/>
                  </a:lnTo>
                  <a:lnTo>
                    <a:pt x="402306" y="111856"/>
                  </a:lnTo>
                  <a:cubicBezTo>
                    <a:pt x="406014" y="108255"/>
                    <a:pt x="411840" y="108255"/>
                    <a:pt x="415547" y="111856"/>
                  </a:cubicBezTo>
                  <a:cubicBezTo>
                    <a:pt x="419148" y="115458"/>
                    <a:pt x="419148" y="121389"/>
                    <a:pt x="415547" y="124991"/>
                  </a:cubicBezTo>
                  <a:lnTo>
                    <a:pt x="339598" y="201998"/>
                  </a:lnTo>
                  <a:lnTo>
                    <a:pt x="340022" y="295106"/>
                  </a:lnTo>
                  <a:lnTo>
                    <a:pt x="372647" y="262057"/>
                  </a:lnTo>
                  <a:cubicBezTo>
                    <a:pt x="377520" y="257290"/>
                    <a:pt x="384511" y="255702"/>
                    <a:pt x="390654" y="257290"/>
                  </a:cubicBezTo>
                  <a:lnTo>
                    <a:pt x="476878" y="170115"/>
                  </a:lnTo>
                  <a:lnTo>
                    <a:pt x="476030" y="197549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57299CE-F0DB-BA81-9110-8639F4B6DC09}"/>
                </a:ext>
              </a:extLst>
            </p:cNvPr>
            <p:cNvSpPr/>
            <p:nvPr/>
          </p:nvSpPr>
          <p:spPr>
            <a:xfrm>
              <a:off x="2646966" y="3239488"/>
              <a:ext cx="375822" cy="376667"/>
            </a:xfrm>
            <a:custGeom>
              <a:avLst/>
              <a:gdLst>
                <a:gd name="connsiteX0" fmla="*/ 372115 w 375822"/>
                <a:gd name="connsiteY0" fmla="*/ 182084 h 376667"/>
                <a:gd name="connsiteX1" fmla="*/ 327203 w 375822"/>
                <a:gd name="connsiteY1" fmla="*/ 182296 h 376667"/>
                <a:gd name="connsiteX2" fmla="*/ 342563 w 375822"/>
                <a:gd name="connsiteY2" fmla="*/ 166725 h 376667"/>
                <a:gd name="connsiteX3" fmla="*/ 342563 w 375822"/>
                <a:gd name="connsiteY3" fmla="*/ 159205 h 376667"/>
                <a:gd name="connsiteX4" fmla="*/ 335042 w 375822"/>
                <a:gd name="connsiteY4" fmla="*/ 159205 h 376667"/>
                <a:gd name="connsiteX5" fmla="*/ 312162 w 375822"/>
                <a:gd name="connsiteY5" fmla="*/ 182296 h 376667"/>
                <a:gd name="connsiteX6" fmla="*/ 278160 w 375822"/>
                <a:gd name="connsiteY6" fmla="*/ 182508 h 376667"/>
                <a:gd name="connsiteX7" fmla="*/ 313327 w 375822"/>
                <a:gd name="connsiteY7" fmla="*/ 146918 h 376667"/>
                <a:gd name="connsiteX8" fmla="*/ 313327 w 375822"/>
                <a:gd name="connsiteY8" fmla="*/ 139397 h 376667"/>
                <a:gd name="connsiteX9" fmla="*/ 305806 w 375822"/>
                <a:gd name="connsiteY9" fmla="*/ 139397 h 376667"/>
                <a:gd name="connsiteX10" fmla="*/ 263119 w 375822"/>
                <a:gd name="connsiteY10" fmla="*/ 182508 h 376667"/>
                <a:gd name="connsiteX11" fmla="*/ 208885 w 375822"/>
                <a:gd name="connsiteY11" fmla="*/ 182826 h 376667"/>
                <a:gd name="connsiteX12" fmla="*/ 227421 w 375822"/>
                <a:gd name="connsiteY12" fmla="*/ 164077 h 376667"/>
                <a:gd name="connsiteX13" fmla="*/ 230070 w 375822"/>
                <a:gd name="connsiteY13" fmla="*/ 153908 h 376667"/>
                <a:gd name="connsiteX14" fmla="*/ 304006 w 375822"/>
                <a:gd name="connsiteY14" fmla="*/ 79232 h 376667"/>
                <a:gd name="connsiteX15" fmla="*/ 304006 w 375822"/>
                <a:gd name="connsiteY15" fmla="*/ 71711 h 376667"/>
                <a:gd name="connsiteX16" fmla="*/ 296485 w 375822"/>
                <a:gd name="connsiteY16" fmla="*/ 71711 h 376667"/>
                <a:gd name="connsiteX17" fmla="*/ 222549 w 375822"/>
                <a:gd name="connsiteY17" fmla="*/ 146388 h 376667"/>
                <a:gd name="connsiteX18" fmla="*/ 212380 w 375822"/>
                <a:gd name="connsiteY18" fmla="*/ 149142 h 376667"/>
                <a:gd name="connsiteX19" fmla="*/ 193843 w 375822"/>
                <a:gd name="connsiteY19" fmla="*/ 167890 h 376667"/>
                <a:gd name="connsiteX20" fmla="*/ 193526 w 375822"/>
                <a:gd name="connsiteY20" fmla="*/ 114928 h 376667"/>
                <a:gd name="connsiteX21" fmla="*/ 236743 w 375822"/>
                <a:gd name="connsiteY21" fmla="*/ 71181 h 376667"/>
                <a:gd name="connsiteX22" fmla="*/ 236743 w 375822"/>
                <a:gd name="connsiteY22" fmla="*/ 63661 h 376667"/>
                <a:gd name="connsiteX23" fmla="*/ 229222 w 375822"/>
                <a:gd name="connsiteY23" fmla="*/ 63661 h 376667"/>
                <a:gd name="connsiteX24" fmla="*/ 193420 w 375822"/>
                <a:gd name="connsiteY24" fmla="*/ 99887 h 376667"/>
                <a:gd name="connsiteX25" fmla="*/ 193208 w 375822"/>
                <a:gd name="connsiteY25" fmla="*/ 65885 h 376667"/>
                <a:gd name="connsiteX26" fmla="*/ 216617 w 375822"/>
                <a:gd name="connsiteY26" fmla="*/ 42158 h 376667"/>
                <a:gd name="connsiteX27" fmla="*/ 216617 w 375822"/>
                <a:gd name="connsiteY27" fmla="*/ 34638 h 376667"/>
                <a:gd name="connsiteX28" fmla="*/ 209097 w 375822"/>
                <a:gd name="connsiteY28" fmla="*/ 34638 h 376667"/>
                <a:gd name="connsiteX29" fmla="*/ 193102 w 375822"/>
                <a:gd name="connsiteY29" fmla="*/ 50844 h 376667"/>
                <a:gd name="connsiteX30" fmla="*/ 192890 w 375822"/>
                <a:gd name="connsiteY30" fmla="*/ 5296 h 376667"/>
                <a:gd name="connsiteX31" fmla="*/ 187594 w 375822"/>
                <a:gd name="connsiteY31" fmla="*/ 0 h 376667"/>
                <a:gd name="connsiteX32" fmla="*/ 182297 w 375822"/>
                <a:gd name="connsiteY32" fmla="*/ 5296 h 376667"/>
                <a:gd name="connsiteX33" fmla="*/ 182509 w 375822"/>
                <a:gd name="connsiteY33" fmla="*/ 50208 h 376667"/>
                <a:gd name="connsiteX34" fmla="*/ 166938 w 375822"/>
                <a:gd name="connsiteY34" fmla="*/ 34849 h 376667"/>
                <a:gd name="connsiteX35" fmla="*/ 159418 w 375822"/>
                <a:gd name="connsiteY35" fmla="*/ 34849 h 376667"/>
                <a:gd name="connsiteX36" fmla="*/ 159418 w 375822"/>
                <a:gd name="connsiteY36" fmla="*/ 42370 h 376667"/>
                <a:gd name="connsiteX37" fmla="*/ 182509 w 375822"/>
                <a:gd name="connsiteY37" fmla="*/ 65250 h 376667"/>
                <a:gd name="connsiteX38" fmla="*/ 182721 w 375822"/>
                <a:gd name="connsiteY38" fmla="*/ 99252 h 376667"/>
                <a:gd name="connsiteX39" fmla="*/ 147130 w 375822"/>
                <a:gd name="connsiteY39" fmla="*/ 64085 h 376667"/>
                <a:gd name="connsiteX40" fmla="*/ 139610 w 375822"/>
                <a:gd name="connsiteY40" fmla="*/ 64085 h 376667"/>
                <a:gd name="connsiteX41" fmla="*/ 139610 w 375822"/>
                <a:gd name="connsiteY41" fmla="*/ 71605 h 376667"/>
                <a:gd name="connsiteX42" fmla="*/ 182721 w 375822"/>
                <a:gd name="connsiteY42" fmla="*/ 114293 h 376667"/>
                <a:gd name="connsiteX43" fmla="*/ 183039 w 375822"/>
                <a:gd name="connsiteY43" fmla="*/ 167890 h 376667"/>
                <a:gd name="connsiteX44" fmla="*/ 164290 w 375822"/>
                <a:gd name="connsiteY44" fmla="*/ 149354 h 376667"/>
                <a:gd name="connsiteX45" fmla="*/ 154015 w 375822"/>
                <a:gd name="connsiteY45" fmla="*/ 146706 h 376667"/>
                <a:gd name="connsiteX46" fmla="*/ 79338 w 375822"/>
                <a:gd name="connsiteY46" fmla="*/ 72770 h 376667"/>
                <a:gd name="connsiteX47" fmla="*/ 71817 w 375822"/>
                <a:gd name="connsiteY47" fmla="*/ 72770 h 376667"/>
                <a:gd name="connsiteX48" fmla="*/ 71817 w 375822"/>
                <a:gd name="connsiteY48" fmla="*/ 80291 h 376667"/>
                <a:gd name="connsiteX49" fmla="*/ 146495 w 375822"/>
                <a:gd name="connsiteY49" fmla="*/ 154226 h 376667"/>
                <a:gd name="connsiteX50" fmla="*/ 149249 w 375822"/>
                <a:gd name="connsiteY50" fmla="*/ 164395 h 376667"/>
                <a:gd name="connsiteX51" fmla="*/ 167998 w 375822"/>
                <a:gd name="connsiteY51" fmla="*/ 182932 h 376667"/>
                <a:gd name="connsiteX52" fmla="*/ 113446 w 375822"/>
                <a:gd name="connsiteY52" fmla="*/ 183250 h 376667"/>
                <a:gd name="connsiteX53" fmla="*/ 70334 w 375822"/>
                <a:gd name="connsiteY53" fmla="*/ 140562 h 376667"/>
                <a:gd name="connsiteX54" fmla="*/ 62814 w 375822"/>
                <a:gd name="connsiteY54" fmla="*/ 140562 h 376667"/>
                <a:gd name="connsiteX55" fmla="*/ 62814 w 375822"/>
                <a:gd name="connsiteY55" fmla="*/ 148083 h 376667"/>
                <a:gd name="connsiteX56" fmla="*/ 98405 w 375822"/>
                <a:gd name="connsiteY56" fmla="*/ 183250 h 376667"/>
                <a:gd name="connsiteX57" fmla="*/ 64403 w 375822"/>
                <a:gd name="connsiteY57" fmla="*/ 183461 h 376667"/>
                <a:gd name="connsiteX58" fmla="*/ 41311 w 375822"/>
                <a:gd name="connsiteY58" fmla="*/ 160582 h 376667"/>
                <a:gd name="connsiteX59" fmla="*/ 33790 w 375822"/>
                <a:gd name="connsiteY59" fmla="*/ 160582 h 376667"/>
                <a:gd name="connsiteX60" fmla="*/ 33790 w 375822"/>
                <a:gd name="connsiteY60" fmla="*/ 168103 h 376667"/>
                <a:gd name="connsiteX61" fmla="*/ 49361 w 375822"/>
                <a:gd name="connsiteY61" fmla="*/ 183461 h 376667"/>
                <a:gd name="connsiteX62" fmla="*/ 5296 w 375822"/>
                <a:gd name="connsiteY62" fmla="*/ 183673 h 376667"/>
                <a:gd name="connsiteX63" fmla="*/ 0 w 375822"/>
                <a:gd name="connsiteY63" fmla="*/ 188970 h 376667"/>
                <a:gd name="connsiteX64" fmla="*/ 5296 w 375822"/>
                <a:gd name="connsiteY64" fmla="*/ 194266 h 376667"/>
                <a:gd name="connsiteX65" fmla="*/ 49891 w 375822"/>
                <a:gd name="connsiteY65" fmla="*/ 194054 h 376667"/>
                <a:gd name="connsiteX66" fmla="*/ 33896 w 375822"/>
                <a:gd name="connsiteY66" fmla="*/ 210260 h 376667"/>
                <a:gd name="connsiteX67" fmla="*/ 33896 w 375822"/>
                <a:gd name="connsiteY67" fmla="*/ 217781 h 376667"/>
                <a:gd name="connsiteX68" fmla="*/ 37604 w 375822"/>
                <a:gd name="connsiteY68" fmla="*/ 219264 h 376667"/>
                <a:gd name="connsiteX69" fmla="*/ 41311 w 375822"/>
                <a:gd name="connsiteY69" fmla="*/ 217675 h 376667"/>
                <a:gd name="connsiteX70" fmla="*/ 64720 w 375822"/>
                <a:gd name="connsiteY70" fmla="*/ 193948 h 376667"/>
                <a:gd name="connsiteX71" fmla="*/ 98722 w 375822"/>
                <a:gd name="connsiteY71" fmla="*/ 193736 h 376667"/>
                <a:gd name="connsiteX72" fmla="*/ 62920 w 375822"/>
                <a:gd name="connsiteY72" fmla="*/ 229962 h 376667"/>
                <a:gd name="connsiteX73" fmla="*/ 62920 w 375822"/>
                <a:gd name="connsiteY73" fmla="*/ 237483 h 376667"/>
                <a:gd name="connsiteX74" fmla="*/ 66627 w 375822"/>
                <a:gd name="connsiteY74" fmla="*/ 238966 h 376667"/>
                <a:gd name="connsiteX75" fmla="*/ 70334 w 375822"/>
                <a:gd name="connsiteY75" fmla="*/ 237377 h 376667"/>
                <a:gd name="connsiteX76" fmla="*/ 113552 w 375822"/>
                <a:gd name="connsiteY76" fmla="*/ 193630 h 376667"/>
                <a:gd name="connsiteX77" fmla="*/ 167468 w 375822"/>
                <a:gd name="connsiteY77" fmla="*/ 193312 h 376667"/>
                <a:gd name="connsiteX78" fmla="*/ 148507 w 375822"/>
                <a:gd name="connsiteY78" fmla="*/ 212485 h 376667"/>
                <a:gd name="connsiteX79" fmla="*/ 145859 w 375822"/>
                <a:gd name="connsiteY79" fmla="*/ 222759 h 376667"/>
                <a:gd name="connsiteX80" fmla="*/ 72029 w 375822"/>
                <a:gd name="connsiteY80" fmla="*/ 297436 h 376667"/>
                <a:gd name="connsiteX81" fmla="*/ 72029 w 375822"/>
                <a:gd name="connsiteY81" fmla="*/ 304957 h 376667"/>
                <a:gd name="connsiteX82" fmla="*/ 75737 w 375822"/>
                <a:gd name="connsiteY82" fmla="*/ 306440 h 376667"/>
                <a:gd name="connsiteX83" fmla="*/ 79444 w 375822"/>
                <a:gd name="connsiteY83" fmla="*/ 304851 h 376667"/>
                <a:gd name="connsiteX84" fmla="*/ 153274 w 375822"/>
                <a:gd name="connsiteY84" fmla="*/ 230174 h 376667"/>
                <a:gd name="connsiteX85" fmla="*/ 155922 w 375822"/>
                <a:gd name="connsiteY85" fmla="*/ 230598 h 376667"/>
                <a:gd name="connsiteX86" fmla="*/ 163337 w 375822"/>
                <a:gd name="connsiteY86" fmla="*/ 227420 h 376667"/>
                <a:gd name="connsiteX87" fmla="*/ 182297 w 375822"/>
                <a:gd name="connsiteY87" fmla="*/ 208248 h 376667"/>
                <a:gd name="connsiteX88" fmla="*/ 182615 w 375822"/>
                <a:gd name="connsiteY88" fmla="*/ 263329 h 376667"/>
                <a:gd name="connsiteX89" fmla="*/ 139927 w 375822"/>
                <a:gd name="connsiteY89" fmla="*/ 306440 h 376667"/>
                <a:gd name="connsiteX90" fmla="*/ 139927 w 375822"/>
                <a:gd name="connsiteY90" fmla="*/ 313960 h 376667"/>
                <a:gd name="connsiteX91" fmla="*/ 143635 w 375822"/>
                <a:gd name="connsiteY91" fmla="*/ 315443 h 376667"/>
                <a:gd name="connsiteX92" fmla="*/ 147342 w 375822"/>
                <a:gd name="connsiteY92" fmla="*/ 313854 h 376667"/>
                <a:gd name="connsiteX93" fmla="*/ 182509 w 375822"/>
                <a:gd name="connsiteY93" fmla="*/ 278264 h 376667"/>
                <a:gd name="connsiteX94" fmla="*/ 182721 w 375822"/>
                <a:gd name="connsiteY94" fmla="*/ 312266 h 376667"/>
                <a:gd name="connsiteX95" fmla="*/ 159841 w 375822"/>
                <a:gd name="connsiteY95" fmla="*/ 335357 h 376667"/>
                <a:gd name="connsiteX96" fmla="*/ 159841 w 375822"/>
                <a:gd name="connsiteY96" fmla="*/ 342878 h 376667"/>
                <a:gd name="connsiteX97" fmla="*/ 167362 w 375822"/>
                <a:gd name="connsiteY97" fmla="*/ 342878 h 376667"/>
                <a:gd name="connsiteX98" fmla="*/ 182721 w 375822"/>
                <a:gd name="connsiteY98" fmla="*/ 327307 h 376667"/>
                <a:gd name="connsiteX99" fmla="*/ 182933 w 375822"/>
                <a:gd name="connsiteY99" fmla="*/ 371372 h 376667"/>
                <a:gd name="connsiteX100" fmla="*/ 188229 w 375822"/>
                <a:gd name="connsiteY100" fmla="*/ 376668 h 376667"/>
                <a:gd name="connsiteX101" fmla="*/ 193526 w 375822"/>
                <a:gd name="connsiteY101" fmla="*/ 371372 h 376667"/>
                <a:gd name="connsiteX102" fmla="*/ 193314 w 375822"/>
                <a:gd name="connsiteY102" fmla="*/ 326777 h 376667"/>
                <a:gd name="connsiteX103" fmla="*/ 209520 w 375822"/>
                <a:gd name="connsiteY103" fmla="*/ 342772 h 376667"/>
                <a:gd name="connsiteX104" fmla="*/ 213227 w 375822"/>
                <a:gd name="connsiteY104" fmla="*/ 344255 h 376667"/>
                <a:gd name="connsiteX105" fmla="*/ 216935 w 375822"/>
                <a:gd name="connsiteY105" fmla="*/ 342666 h 376667"/>
                <a:gd name="connsiteX106" fmla="*/ 216935 w 375822"/>
                <a:gd name="connsiteY106" fmla="*/ 335145 h 376667"/>
                <a:gd name="connsiteX107" fmla="*/ 193208 w 375822"/>
                <a:gd name="connsiteY107" fmla="*/ 311736 h 376667"/>
                <a:gd name="connsiteX108" fmla="*/ 192996 w 375822"/>
                <a:gd name="connsiteY108" fmla="*/ 277734 h 376667"/>
                <a:gd name="connsiteX109" fmla="*/ 229222 w 375822"/>
                <a:gd name="connsiteY109" fmla="*/ 313537 h 376667"/>
                <a:gd name="connsiteX110" fmla="*/ 236743 w 375822"/>
                <a:gd name="connsiteY110" fmla="*/ 313537 h 376667"/>
                <a:gd name="connsiteX111" fmla="*/ 236743 w 375822"/>
                <a:gd name="connsiteY111" fmla="*/ 306016 h 376667"/>
                <a:gd name="connsiteX112" fmla="*/ 192996 w 375822"/>
                <a:gd name="connsiteY112" fmla="*/ 262799 h 376667"/>
                <a:gd name="connsiteX113" fmla="*/ 192678 w 375822"/>
                <a:gd name="connsiteY113" fmla="*/ 208248 h 376667"/>
                <a:gd name="connsiteX114" fmla="*/ 211851 w 375822"/>
                <a:gd name="connsiteY114" fmla="*/ 227208 h 376667"/>
                <a:gd name="connsiteX115" fmla="*/ 219371 w 375822"/>
                <a:gd name="connsiteY115" fmla="*/ 230280 h 376667"/>
                <a:gd name="connsiteX116" fmla="*/ 222019 w 375822"/>
                <a:gd name="connsiteY116" fmla="*/ 229856 h 376667"/>
                <a:gd name="connsiteX117" fmla="*/ 296697 w 375822"/>
                <a:gd name="connsiteY117" fmla="*/ 303686 h 376667"/>
                <a:gd name="connsiteX118" fmla="*/ 300404 w 375822"/>
                <a:gd name="connsiteY118" fmla="*/ 305169 h 376667"/>
                <a:gd name="connsiteX119" fmla="*/ 304112 w 375822"/>
                <a:gd name="connsiteY119" fmla="*/ 303580 h 376667"/>
                <a:gd name="connsiteX120" fmla="*/ 304112 w 375822"/>
                <a:gd name="connsiteY120" fmla="*/ 296059 h 376667"/>
                <a:gd name="connsiteX121" fmla="*/ 229434 w 375822"/>
                <a:gd name="connsiteY121" fmla="*/ 222230 h 376667"/>
                <a:gd name="connsiteX122" fmla="*/ 226680 w 375822"/>
                <a:gd name="connsiteY122" fmla="*/ 212061 h 376667"/>
                <a:gd name="connsiteX123" fmla="*/ 207508 w 375822"/>
                <a:gd name="connsiteY123" fmla="*/ 193101 h 376667"/>
                <a:gd name="connsiteX124" fmla="*/ 261106 w 375822"/>
                <a:gd name="connsiteY124" fmla="*/ 192783 h 376667"/>
                <a:gd name="connsiteX125" fmla="*/ 304853 w 375822"/>
                <a:gd name="connsiteY125" fmla="*/ 236000 h 376667"/>
                <a:gd name="connsiteX126" fmla="*/ 308560 w 375822"/>
                <a:gd name="connsiteY126" fmla="*/ 237483 h 376667"/>
                <a:gd name="connsiteX127" fmla="*/ 312268 w 375822"/>
                <a:gd name="connsiteY127" fmla="*/ 235894 h 376667"/>
                <a:gd name="connsiteX128" fmla="*/ 312268 w 375822"/>
                <a:gd name="connsiteY128" fmla="*/ 228374 h 376667"/>
                <a:gd name="connsiteX129" fmla="*/ 276041 w 375822"/>
                <a:gd name="connsiteY129" fmla="*/ 192571 h 376667"/>
                <a:gd name="connsiteX130" fmla="*/ 310043 w 375822"/>
                <a:gd name="connsiteY130" fmla="*/ 192359 h 376667"/>
                <a:gd name="connsiteX131" fmla="*/ 333771 w 375822"/>
                <a:gd name="connsiteY131" fmla="*/ 215769 h 376667"/>
                <a:gd name="connsiteX132" fmla="*/ 337478 w 375822"/>
                <a:gd name="connsiteY132" fmla="*/ 217251 h 376667"/>
                <a:gd name="connsiteX133" fmla="*/ 341185 w 375822"/>
                <a:gd name="connsiteY133" fmla="*/ 215663 h 376667"/>
                <a:gd name="connsiteX134" fmla="*/ 341185 w 375822"/>
                <a:gd name="connsiteY134" fmla="*/ 208142 h 376667"/>
                <a:gd name="connsiteX135" fmla="*/ 324979 w 375822"/>
                <a:gd name="connsiteY135" fmla="*/ 192147 h 376667"/>
                <a:gd name="connsiteX136" fmla="*/ 370527 w 375822"/>
                <a:gd name="connsiteY136" fmla="*/ 191936 h 376667"/>
                <a:gd name="connsiteX137" fmla="*/ 375823 w 375822"/>
                <a:gd name="connsiteY137" fmla="*/ 186639 h 376667"/>
                <a:gd name="connsiteX138" fmla="*/ 370527 w 375822"/>
                <a:gd name="connsiteY138" fmla="*/ 181343 h 37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375822" h="376667">
                  <a:moveTo>
                    <a:pt x="372115" y="182084"/>
                  </a:moveTo>
                  <a:lnTo>
                    <a:pt x="327203" y="182296"/>
                  </a:lnTo>
                  <a:lnTo>
                    <a:pt x="342563" y="166725"/>
                  </a:lnTo>
                  <a:cubicBezTo>
                    <a:pt x="344575" y="164607"/>
                    <a:pt x="344575" y="161323"/>
                    <a:pt x="342563" y="159205"/>
                  </a:cubicBezTo>
                  <a:cubicBezTo>
                    <a:pt x="340444" y="157192"/>
                    <a:pt x="337160" y="157192"/>
                    <a:pt x="335042" y="159205"/>
                  </a:cubicBezTo>
                  <a:lnTo>
                    <a:pt x="312162" y="182296"/>
                  </a:lnTo>
                  <a:lnTo>
                    <a:pt x="278160" y="182508"/>
                  </a:lnTo>
                  <a:lnTo>
                    <a:pt x="313327" y="146918"/>
                  </a:lnTo>
                  <a:cubicBezTo>
                    <a:pt x="315340" y="144799"/>
                    <a:pt x="315340" y="141515"/>
                    <a:pt x="313327" y="139397"/>
                  </a:cubicBezTo>
                  <a:cubicBezTo>
                    <a:pt x="311208" y="137384"/>
                    <a:pt x="307925" y="137384"/>
                    <a:pt x="305806" y="139397"/>
                  </a:cubicBezTo>
                  <a:lnTo>
                    <a:pt x="263119" y="182508"/>
                  </a:lnTo>
                  <a:lnTo>
                    <a:pt x="208885" y="182826"/>
                  </a:lnTo>
                  <a:lnTo>
                    <a:pt x="227421" y="164077"/>
                  </a:lnTo>
                  <a:cubicBezTo>
                    <a:pt x="230176" y="161323"/>
                    <a:pt x="231023" y="157404"/>
                    <a:pt x="230070" y="153908"/>
                  </a:cubicBezTo>
                  <a:lnTo>
                    <a:pt x="304006" y="79232"/>
                  </a:lnTo>
                  <a:cubicBezTo>
                    <a:pt x="306018" y="77113"/>
                    <a:pt x="306018" y="73829"/>
                    <a:pt x="304006" y="71711"/>
                  </a:cubicBezTo>
                  <a:cubicBezTo>
                    <a:pt x="301887" y="69699"/>
                    <a:pt x="298603" y="69699"/>
                    <a:pt x="296485" y="71711"/>
                  </a:cubicBezTo>
                  <a:lnTo>
                    <a:pt x="222549" y="146388"/>
                  </a:lnTo>
                  <a:cubicBezTo>
                    <a:pt x="219054" y="145434"/>
                    <a:pt x="215134" y="146388"/>
                    <a:pt x="212380" y="149142"/>
                  </a:cubicBezTo>
                  <a:lnTo>
                    <a:pt x="193843" y="167890"/>
                  </a:lnTo>
                  <a:lnTo>
                    <a:pt x="193526" y="114928"/>
                  </a:lnTo>
                  <a:lnTo>
                    <a:pt x="236743" y="71181"/>
                  </a:lnTo>
                  <a:cubicBezTo>
                    <a:pt x="238756" y="69063"/>
                    <a:pt x="238756" y="65779"/>
                    <a:pt x="236743" y="63661"/>
                  </a:cubicBezTo>
                  <a:cubicBezTo>
                    <a:pt x="234625" y="61648"/>
                    <a:pt x="231341" y="61648"/>
                    <a:pt x="229222" y="63661"/>
                  </a:cubicBezTo>
                  <a:lnTo>
                    <a:pt x="193420" y="99887"/>
                  </a:lnTo>
                  <a:lnTo>
                    <a:pt x="193208" y="65885"/>
                  </a:lnTo>
                  <a:lnTo>
                    <a:pt x="216617" y="42158"/>
                  </a:lnTo>
                  <a:cubicBezTo>
                    <a:pt x="218630" y="40039"/>
                    <a:pt x="218630" y="36756"/>
                    <a:pt x="216617" y="34638"/>
                  </a:cubicBezTo>
                  <a:cubicBezTo>
                    <a:pt x="214499" y="32625"/>
                    <a:pt x="211215" y="32625"/>
                    <a:pt x="209097" y="34638"/>
                  </a:cubicBezTo>
                  <a:lnTo>
                    <a:pt x="193102" y="50844"/>
                  </a:lnTo>
                  <a:lnTo>
                    <a:pt x="192890" y="5296"/>
                  </a:lnTo>
                  <a:cubicBezTo>
                    <a:pt x="192890" y="2330"/>
                    <a:pt x="190454" y="0"/>
                    <a:pt x="187594" y="0"/>
                  </a:cubicBezTo>
                  <a:cubicBezTo>
                    <a:pt x="184628" y="0"/>
                    <a:pt x="182297" y="2436"/>
                    <a:pt x="182297" y="5296"/>
                  </a:cubicBezTo>
                  <a:lnTo>
                    <a:pt x="182509" y="50208"/>
                  </a:lnTo>
                  <a:lnTo>
                    <a:pt x="166938" y="34849"/>
                  </a:lnTo>
                  <a:cubicBezTo>
                    <a:pt x="164820" y="32837"/>
                    <a:pt x="161536" y="32837"/>
                    <a:pt x="159418" y="34849"/>
                  </a:cubicBezTo>
                  <a:cubicBezTo>
                    <a:pt x="157405" y="36968"/>
                    <a:pt x="157405" y="40252"/>
                    <a:pt x="159418" y="42370"/>
                  </a:cubicBezTo>
                  <a:lnTo>
                    <a:pt x="182509" y="65250"/>
                  </a:lnTo>
                  <a:lnTo>
                    <a:pt x="182721" y="99252"/>
                  </a:lnTo>
                  <a:lnTo>
                    <a:pt x="147130" y="64085"/>
                  </a:lnTo>
                  <a:cubicBezTo>
                    <a:pt x="145012" y="62072"/>
                    <a:pt x="141728" y="62072"/>
                    <a:pt x="139610" y="64085"/>
                  </a:cubicBezTo>
                  <a:cubicBezTo>
                    <a:pt x="137597" y="66203"/>
                    <a:pt x="137597" y="69487"/>
                    <a:pt x="139610" y="71605"/>
                  </a:cubicBezTo>
                  <a:lnTo>
                    <a:pt x="182721" y="114293"/>
                  </a:lnTo>
                  <a:lnTo>
                    <a:pt x="183039" y="167890"/>
                  </a:lnTo>
                  <a:lnTo>
                    <a:pt x="164290" y="149354"/>
                  </a:lnTo>
                  <a:cubicBezTo>
                    <a:pt x="161536" y="146600"/>
                    <a:pt x="157617" y="145752"/>
                    <a:pt x="154015" y="146706"/>
                  </a:cubicBezTo>
                  <a:lnTo>
                    <a:pt x="79338" y="72770"/>
                  </a:lnTo>
                  <a:cubicBezTo>
                    <a:pt x="77219" y="70758"/>
                    <a:pt x="73936" y="70758"/>
                    <a:pt x="71817" y="72770"/>
                  </a:cubicBezTo>
                  <a:cubicBezTo>
                    <a:pt x="69805" y="74889"/>
                    <a:pt x="69805" y="78172"/>
                    <a:pt x="71817" y="80291"/>
                  </a:cubicBezTo>
                  <a:lnTo>
                    <a:pt x="146495" y="154226"/>
                  </a:lnTo>
                  <a:cubicBezTo>
                    <a:pt x="145541" y="157722"/>
                    <a:pt x="146495" y="161641"/>
                    <a:pt x="149249" y="164395"/>
                  </a:cubicBezTo>
                  <a:lnTo>
                    <a:pt x="167998" y="182932"/>
                  </a:lnTo>
                  <a:lnTo>
                    <a:pt x="113446" y="183250"/>
                  </a:lnTo>
                  <a:lnTo>
                    <a:pt x="70334" y="140562"/>
                  </a:lnTo>
                  <a:cubicBezTo>
                    <a:pt x="68216" y="138549"/>
                    <a:pt x="64932" y="138549"/>
                    <a:pt x="62814" y="140562"/>
                  </a:cubicBezTo>
                  <a:cubicBezTo>
                    <a:pt x="60801" y="142680"/>
                    <a:pt x="60801" y="145964"/>
                    <a:pt x="62814" y="148083"/>
                  </a:cubicBezTo>
                  <a:lnTo>
                    <a:pt x="98405" y="183250"/>
                  </a:lnTo>
                  <a:lnTo>
                    <a:pt x="64403" y="183461"/>
                  </a:lnTo>
                  <a:lnTo>
                    <a:pt x="41311" y="160582"/>
                  </a:lnTo>
                  <a:cubicBezTo>
                    <a:pt x="39192" y="158569"/>
                    <a:pt x="35909" y="158569"/>
                    <a:pt x="33790" y="160582"/>
                  </a:cubicBezTo>
                  <a:cubicBezTo>
                    <a:pt x="31778" y="162700"/>
                    <a:pt x="31778" y="165984"/>
                    <a:pt x="33790" y="168103"/>
                  </a:cubicBezTo>
                  <a:lnTo>
                    <a:pt x="49361" y="183461"/>
                  </a:lnTo>
                  <a:lnTo>
                    <a:pt x="5296" y="183673"/>
                  </a:lnTo>
                  <a:cubicBezTo>
                    <a:pt x="2330" y="183673"/>
                    <a:pt x="0" y="186109"/>
                    <a:pt x="0" y="188970"/>
                  </a:cubicBezTo>
                  <a:cubicBezTo>
                    <a:pt x="0" y="191936"/>
                    <a:pt x="2436" y="194266"/>
                    <a:pt x="5296" y="194266"/>
                  </a:cubicBezTo>
                  <a:lnTo>
                    <a:pt x="49891" y="194054"/>
                  </a:lnTo>
                  <a:lnTo>
                    <a:pt x="33896" y="210260"/>
                  </a:lnTo>
                  <a:cubicBezTo>
                    <a:pt x="31883" y="212379"/>
                    <a:pt x="31883" y="215663"/>
                    <a:pt x="33896" y="217781"/>
                  </a:cubicBezTo>
                  <a:cubicBezTo>
                    <a:pt x="34955" y="218840"/>
                    <a:pt x="36332" y="219370"/>
                    <a:pt x="37604" y="219264"/>
                  </a:cubicBezTo>
                  <a:cubicBezTo>
                    <a:pt x="38981" y="219264"/>
                    <a:pt x="40358" y="218734"/>
                    <a:pt x="41311" y="217675"/>
                  </a:cubicBezTo>
                  <a:lnTo>
                    <a:pt x="64720" y="193948"/>
                  </a:lnTo>
                  <a:lnTo>
                    <a:pt x="98722" y="193736"/>
                  </a:lnTo>
                  <a:lnTo>
                    <a:pt x="62920" y="229962"/>
                  </a:lnTo>
                  <a:cubicBezTo>
                    <a:pt x="60907" y="232081"/>
                    <a:pt x="60907" y="235364"/>
                    <a:pt x="62920" y="237483"/>
                  </a:cubicBezTo>
                  <a:cubicBezTo>
                    <a:pt x="63979" y="238542"/>
                    <a:pt x="65356" y="239072"/>
                    <a:pt x="66627" y="238966"/>
                  </a:cubicBezTo>
                  <a:cubicBezTo>
                    <a:pt x="68004" y="238966"/>
                    <a:pt x="69381" y="238436"/>
                    <a:pt x="70334" y="237377"/>
                  </a:cubicBezTo>
                  <a:lnTo>
                    <a:pt x="113552" y="193630"/>
                  </a:lnTo>
                  <a:lnTo>
                    <a:pt x="167468" y="193312"/>
                  </a:lnTo>
                  <a:lnTo>
                    <a:pt x="148507" y="212485"/>
                  </a:lnTo>
                  <a:cubicBezTo>
                    <a:pt x="145753" y="215239"/>
                    <a:pt x="144906" y="219158"/>
                    <a:pt x="145859" y="222759"/>
                  </a:cubicBezTo>
                  <a:lnTo>
                    <a:pt x="72029" y="297436"/>
                  </a:lnTo>
                  <a:cubicBezTo>
                    <a:pt x="70017" y="299555"/>
                    <a:pt x="70017" y="302839"/>
                    <a:pt x="72029" y="304957"/>
                  </a:cubicBezTo>
                  <a:cubicBezTo>
                    <a:pt x="73089" y="306016"/>
                    <a:pt x="74466" y="306546"/>
                    <a:pt x="75737" y="306440"/>
                  </a:cubicBezTo>
                  <a:cubicBezTo>
                    <a:pt x="77114" y="306440"/>
                    <a:pt x="78491" y="305910"/>
                    <a:pt x="79444" y="304851"/>
                  </a:cubicBezTo>
                  <a:lnTo>
                    <a:pt x="153274" y="230174"/>
                  </a:lnTo>
                  <a:cubicBezTo>
                    <a:pt x="154121" y="230386"/>
                    <a:pt x="155075" y="230598"/>
                    <a:pt x="155922" y="230598"/>
                  </a:cubicBezTo>
                  <a:cubicBezTo>
                    <a:pt x="158676" y="230598"/>
                    <a:pt x="161324" y="229539"/>
                    <a:pt x="163337" y="227420"/>
                  </a:cubicBezTo>
                  <a:lnTo>
                    <a:pt x="182297" y="208248"/>
                  </a:lnTo>
                  <a:lnTo>
                    <a:pt x="182615" y="263329"/>
                  </a:lnTo>
                  <a:lnTo>
                    <a:pt x="139927" y="306440"/>
                  </a:lnTo>
                  <a:cubicBezTo>
                    <a:pt x="137915" y="308558"/>
                    <a:pt x="137915" y="311842"/>
                    <a:pt x="139927" y="313960"/>
                  </a:cubicBezTo>
                  <a:cubicBezTo>
                    <a:pt x="140987" y="315020"/>
                    <a:pt x="142363" y="315549"/>
                    <a:pt x="143635" y="315443"/>
                  </a:cubicBezTo>
                  <a:cubicBezTo>
                    <a:pt x="145012" y="315443"/>
                    <a:pt x="146389" y="314914"/>
                    <a:pt x="147342" y="313854"/>
                  </a:cubicBezTo>
                  <a:lnTo>
                    <a:pt x="182509" y="278264"/>
                  </a:lnTo>
                  <a:lnTo>
                    <a:pt x="182721" y="312266"/>
                  </a:lnTo>
                  <a:lnTo>
                    <a:pt x="159841" y="335357"/>
                  </a:lnTo>
                  <a:cubicBezTo>
                    <a:pt x="157829" y="337476"/>
                    <a:pt x="157829" y="340759"/>
                    <a:pt x="159841" y="342878"/>
                  </a:cubicBezTo>
                  <a:cubicBezTo>
                    <a:pt x="161960" y="344891"/>
                    <a:pt x="165243" y="344891"/>
                    <a:pt x="167362" y="342878"/>
                  </a:cubicBezTo>
                  <a:lnTo>
                    <a:pt x="182721" y="327307"/>
                  </a:lnTo>
                  <a:lnTo>
                    <a:pt x="182933" y="371372"/>
                  </a:lnTo>
                  <a:cubicBezTo>
                    <a:pt x="182933" y="374338"/>
                    <a:pt x="185369" y="376668"/>
                    <a:pt x="188229" y="376668"/>
                  </a:cubicBezTo>
                  <a:cubicBezTo>
                    <a:pt x="191195" y="376668"/>
                    <a:pt x="193526" y="374232"/>
                    <a:pt x="193526" y="371372"/>
                  </a:cubicBezTo>
                  <a:lnTo>
                    <a:pt x="193314" y="326777"/>
                  </a:lnTo>
                  <a:lnTo>
                    <a:pt x="209520" y="342772"/>
                  </a:lnTo>
                  <a:cubicBezTo>
                    <a:pt x="210579" y="343831"/>
                    <a:pt x="211956" y="344361"/>
                    <a:pt x="213227" y="344255"/>
                  </a:cubicBezTo>
                  <a:cubicBezTo>
                    <a:pt x="214605" y="344255"/>
                    <a:pt x="215982" y="343725"/>
                    <a:pt x="216935" y="342666"/>
                  </a:cubicBezTo>
                  <a:cubicBezTo>
                    <a:pt x="218948" y="340548"/>
                    <a:pt x="218948" y="337264"/>
                    <a:pt x="216935" y="335145"/>
                  </a:cubicBezTo>
                  <a:lnTo>
                    <a:pt x="193208" y="311736"/>
                  </a:lnTo>
                  <a:lnTo>
                    <a:pt x="192996" y="277734"/>
                  </a:lnTo>
                  <a:lnTo>
                    <a:pt x="229222" y="313537"/>
                  </a:lnTo>
                  <a:cubicBezTo>
                    <a:pt x="231341" y="315549"/>
                    <a:pt x="234625" y="315549"/>
                    <a:pt x="236743" y="313537"/>
                  </a:cubicBezTo>
                  <a:cubicBezTo>
                    <a:pt x="238756" y="311418"/>
                    <a:pt x="238756" y="308135"/>
                    <a:pt x="236743" y="306016"/>
                  </a:cubicBezTo>
                  <a:lnTo>
                    <a:pt x="192996" y="262799"/>
                  </a:lnTo>
                  <a:lnTo>
                    <a:pt x="192678" y="208248"/>
                  </a:lnTo>
                  <a:lnTo>
                    <a:pt x="211851" y="227208"/>
                  </a:lnTo>
                  <a:cubicBezTo>
                    <a:pt x="213969" y="229221"/>
                    <a:pt x="216617" y="230280"/>
                    <a:pt x="219371" y="230280"/>
                  </a:cubicBezTo>
                  <a:cubicBezTo>
                    <a:pt x="220325" y="230280"/>
                    <a:pt x="221172" y="230068"/>
                    <a:pt x="222019" y="229856"/>
                  </a:cubicBezTo>
                  <a:lnTo>
                    <a:pt x="296697" y="303686"/>
                  </a:lnTo>
                  <a:cubicBezTo>
                    <a:pt x="297756" y="304745"/>
                    <a:pt x="299133" y="305275"/>
                    <a:pt x="300404" y="305169"/>
                  </a:cubicBezTo>
                  <a:cubicBezTo>
                    <a:pt x="301781" y="305169"/>
                    <a:pt x="303158" y="304639"/>
                    <a:pt x="304112" y="303580"/>
                  </a:cubicBezTo>
                  <a:cubicBezTo>
                    <a:pt x="306124" y="301461"/>
                    <a:pt x="306124" y="298178"/>
                    <a:pt x="304112" y="296059"/>
                  </a:cubicBezTo>
                  <a:lnTo>
                    <a:pt x="229434" y="222230"/>
                  </a:lnTo>
                  <a:cubicBezTo>
                    <a:pt x="230388" y="218734"/>
                    <a:pt x="229434" y="214815"/>
                    <a:pt x="226680" y="212061"/>
                  </a:cubicBezTo>
                  <a:lnTo>
                    <a:pt x="207508" y="193101"/>
                  </a:lnTo>
                  <a:lnTo>
                    <a:pt x="261106" y="192783"/>
                  </a:lnTo>
                  <a:lnTo>
                    <a:pt x="304853" y="236000"/>
                  </a:lnTo>
                  <a:cubicBezTo>
                    <a:pt x="305912" y="237059"/>
                    <a:pt x="307289" y="237589"/>
                    <a:pt x="308560" y="237483"/>
                  </a:cubicBezTo>
                  <a:cubicBezTo>
                    <a:pt x="309937" y="237483"/>
                    <a:pt x="311314" y="236953"/>
                    <a:pt x="312268" y="235894"/>
                  </a:cubicBezTo>
                  <a:cubicBezTo>
                    <a:pt x="314280" y="233776"/>
                    <a:pt x="314280" y="230492"/>
                    <a:pt x="312268" y="228374"/>
                  </a:cubicBezTo>
                  <a:lnTo>
                    <a:pt x="276041" y="192571"/>
                  </a:lnTo>
                  <a:lnTo>
                    <a:pt x="310043" y="192359"/>
                  </a:lnTo>
                  <a:lnTo>
                    <a:pt x="333771" y="215769"/>
                  </a:lnTo>
                  <a:cubicBezTo>
                    <a:pt x="334830" y="216828"/>
                    <a:pt x="336207" y="217357"/>
                    <a:pt x="337478" y="217251"/>
                  </a:cubicBezTo>
                  <a:cubicBezTo>
                    <a:pt x="338855" y="217251"/>
                    <a:pt x="340232" y="216722"/>
                    <a:pt x="341185" y="215663"/>
                  </a:cubicBezTo>
                  <a:cubicBezTo>
                    <a:pt x="343198" y="213544"/>
                    <a:pt x="343198" y="210260"/>
                    <a:pt x="341185" y="208142"/>
                  </a:cubicBezTo>
                  <a:lnTo>
                    <a:pt x="324979" y="192147"/>
                  </a:lnTo>
                  <a:lnTo>
                    <a:pt x="370527" y="191936"/>
                  </a:lnTo>
                  <a:cubicBezTo>
                    <a:pt x="373493" y="191936"/>
                    <a:pt x="375823" y="189499"/>
                    <a:pt x="375823" y="186639"/>
                  </a:cubicBezTo>
                  <a:cubicBezTo>
                    <a:pt x="375823" y="183673"/>
                    <a:pt x="373387" y="181343"/>
                    <a:pt x="370527" y="18134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4847C9E-E7ED-696A-E0C8-5D29A152227E}"/>
                </a:ext>
              </a:extLst>
            </p:cNvPr>
            <p:cNvSpPr/>
            <p:nvPr/>
          </p:nvSpPr>
          <p:spPr>
            <a:xfrm>
              <a:off x="1614407" y="2256615"/>
              <a:ext cx="639684" cy="639148"/>
            </a:xfrm>
            <a:custGeom>
              <a:avLst/>
              <a:gdLst>
                <a:gd name="connsiteX0" fmla="*/ 639683 w 639684"/>
                <a:gd name="connsiteY0" fmla="*/ 317244 h 639148"/>
                <a:gd name="connsiteX1" fmla="*/ 630785 w 639684"/>
                <a:gd name="connsiteY1" fmla="*/ 326142 h 639148"/>
                <a:gd name="connsiteX2" fmla="*/ 553565 w 639684"/>
                <a:gd name="connsiteY2" fmla="*/ 326565 h 639148"/>
                <a:gd name="connsiteX3" fmla="*/ 581106 w 639684"/>
                <a:gd name="connsiteY3" fmla="*/ 353682 h 639148"/>
                <a:gd name="connsiteX4" fmla="*/ 581106 w 639684"/>
                <a:gd name="connsiteY4" fmla="*/ 366393 h 639148"/>
                <a:gd name="connsiteX5" fmla="*/ 574751 w 639684"/>
                <a:gd name="connsiteY5" fmla="*/ 369147 h 639148"/>
                <a:gd name="connsiteX6" fmla="*/ 568395 w 639684"/>
                <a:gd name="connsiteY6" fmla="*/ 366605 h 639148"/>
                <a:gd name="connsiteX7" fmla="*/ 528143 w 639684"/>
                <a:gd name="connsiteY7" fmla="*/ 326777 h 639148"/>
                <a:gd name="connsiteX8" fmla="*/ 470520 w 639684"/>
                <a:gd name="connsiteY8" fmla="*/ 327095 h 639148"/>
                <a:gd name="connsiteX9" fmla="*/ 531957 w 639684"/>
                <a:gd name="connsiteY9" fmla="*/ 387896 h 639148"/>
                <a:gd name="connsiteX10" fmla="*/ 531957 w 639684"/>
                <a:gd name="connsiteY10" fmla="*/ 400607 h 639148"/>
                <a:gd name="connsiteX11" fmla="*/ 525601 w 639684"/>
                <a:gd name="connsiteY11" fmla="*/ 403149 h 639148"/>
                <a:gd name="connsiteX12" fmla="*/ 519246 w 639684"/>
                <a:gd name="connsiteY12" fmla="*/ 400607 h 639148"/>
                <a:gd name="connsiteX13" fmla="*/ 444992 w 639684"/>
                <a:gd name="connsiteY13" fmla="*/ 327201 h 639148"/>
                <a:gd name="connsiteX14" fmla="*/ 354214 w 639684"/>
                <a:gd name="connsiteY14" fmla="*/ 327731 h 639148"/>
                <a:gd name="connsiteX15" fmla="*/ 386627 w 639684"/>
                <a:gd name="connsiteY15" fmla="*/ 359826 h 639148"/>
                <a:gd name="connsiteX16" fmla="*/ 391394 w 639684"/>
                <a:gd name="connsiteY16" fmla="*/ 377091 h 639148"/>
                <a:gd name="connsiteX17" fmla="*/ 518081 w 639684"/>
                <a:gd name="connsiteY17" fmla="*/ 502400 h 639148"/>
                <a:gd name="connsiteX18" fmla="*/ 518081 w 639684"/>
                <a:gd name="connsiteY18" fmla="*/ 515111 h 639148"/>
                <a:gd name="connsiteX19" fmla="*/ 511725 w 639684"/>
                <a:gd name="connsiteY19" fmla="*/ 517865 h 639148"/>
                <a:gd name="connsiteX20" fmla="*/ 505369 w 639684"/>
                <a:gd name="connsiteY20" fmla="*/ 515323 h 639148"/>
                <a:gd name="connsiteX21" fmla="*/ 378683 w 639684"/>
                <a:gd name="connsiteY21" fmla="*/ 389908 h 639148"/>
                <a:gd name="connsiteX22" fmla="*/ 374022 w 639684"/>
                <a:gd name="connsiteY22" fmla="*/ 390650 h 639148"/>
                <a:gd name="connsiteX23" fmla="*/ 361311 w 639684"/>
                <a:gd name="connsiteY23" fmla="*/ 385459 h 639148"/>
                <a:gd name="connsiteX24" fmla="*/ 328686 w 639684"/>
                <a:gd name="connsiteY24" fmla="*/ 353364 h 639148"/>
                <a:gd name="connsiteX25" fmla="*/ 329216 w 639684"/>
                <a:gd name="connsiteY25" fmla="*/ 445730 h 639148"/>
                <a:gd name="connsiteX26" fmla="*/ 403257 w 639684"/>
                <a:gd name="connsiteY26" fmla="*/ 519136 h 639148"/>
                <a:gd name="connsiteX27" fmla="*/ 403364 w 639684"/>
                <a:gd name="connsiteY27" fmla="*/ 531847 h 639148"/>
                <a:gd name="connsiteX28" fmla="*/ 390652 w 639684"/>
                <a:gd name="connsiteY28" fmla="*/ 531953 h 639148"/>
                <a:gd name="connsiteX29" fmla="*/ 329216 w 639684"/>
                <a:gd name="connsiteY29" fmla="*/ 471258 h 639148"/>
                <a:gd name="connsiteX30" fmla="*/ 329534 w 639684"/>
                <a:gd name="connsiteY30" fmla="*/ 528881 h 639148"/>
                <a:gd name="connsiteX31" fmla="*/ 369785 w 639684"/>
                <a:gd name="connsiteY31" fmla="*/ 568709 h 639148"/>
                <a:gd name="connsiteX32" fmla="*/ 369785 w 639684"/>
                <a:gd name="connsiteY32" fmla="*/ 581420 h 639148"/>
                <a:gd name="connsiteX33" fmla="*/ 363430 w 639684"/>
                <a:gd name="connsiteY33" fmla="*/ 584174 h 639148"/>
                <a:gd name="connsiteX34" fmla="*/ 357074 w 639684"/>
                <a:gd name="connsiteY34" fmla="*/ 581632 h 639148"/>
                <a:gd name="connsiteX35" fmla="*/ 329639 w 639684"/>
                <a:gd name="connsiteY35" fmla="*/ 554409 h 639148"/>
                <a:gd name="connsiteX36" fmla="*/ 330063 w 639684"/>
                <a:gd name="connsiteY36" fmla="*/ 630251 h 639148"/>
                <a:gd name="connsiteX37" fmla="*/ 321165 w 639684"/>
                <a:gd name="connsiteY37" fmla="*/ 639149 h 639148"/>
                <a:gd name="connsiteX38" fmla="*/ 312056 w 639684"/>
                <a:gd name="connsiteY38" fmla="*/ 630251 h 639148"/>
                <a:gd name="connsiteX39" fmla="*/ 311738 w 639684"/>
                <a:gd name="connsiteY39" fmla="*/ 555574 h 639148"/>
                <a:gd name="connsiteX40" fmla="*/ 285469 w 639684"/>
                <a:gd name="connsiteY40" fmla="*/ 581950 h 639148"/>
                <a:gd name="connsiteX41" fmla="*/ 272758 w 639684"/>
                <a:gd name="connsiteY41" fmla="*/ 582055 h 639148"/>
                <a:gd name="connsiteX42" fmla="*/ 272758 w 639684"/>
                <a:gd name="connsiteY42" fmla="*/ 569345 h 639148"/>
                <a:gd name="connsiteX43" fmla="*/ 311526 w 639684"/>
                <a:gd name="connsiteY43" fmla="*/ 530152 h 639148"/>
                <a:gd name="connsiteX44" fmla="*/ 311103 w 639684"/>
                <a:gd name="connsiteY44" fmla="*/ 472318 h 639148"/>
                <a:gd name="connsiteX45" fmla="*/ 251467 w 639684"/>
                <a:gd name="connsiteY45" fmla="*/ 532694 h 639148"/>
                <a:gd name="connsiteX46" fmla="*/ 245111 w 639684"/>
                <a:gd name="connsiteY46" fmla="*/ 535449 h 639148"/>
                <a:gd name="connsiteX47" fmla="*/ 238756 w 639684"/>
                <a:gd name="connsiteY47" fmla="*/ 532906 h 639148"/>
                <a:gd name="connsiteX48" fmla="*/ 238650 w 639684"/>
                <a:gd name="connsiteY48" fmla="*/ 520195 h 639148"/>
                <a:gd name="connsiteX49" fmla="*/ 310997 w 639684"/>
                <a:gd name="connsiteY49" fmla="*/ 447002 h 639148"/>
                <a:gd name="connsiteX50" fmla="*/ 310573 w 639684"/>
                <a:gd name="connsiteY50" fmla="*/ 353470 h 639148"/>
                <a:gd name="connsiteX51" fmla="*/ 278372 w 639684"/>
                <a:gd name="connsiteY51" fmla="*/ 386095 h 639148"/>
                <a:gd name="connsiteX52" fmla="*/ 265661 w 639684"/>
                <a:gd name="connsiteY52" fmla="*/ 391391 h 639148"/>
                <a:gd name="connsiteX53" fmla="*/ 261000 w 639684"/>
                <a:gd name="connsiteY53" fmla="*/ 390862 h 639148"/>
                <a:gd name="connsiteX54" fmla="*/ 135690 w 639684"/>
                <a:gd name="connsiteY54" fmla="*/ 517547 h 639148"/>
                <a:gd name="connsiteX55" fmla="*/ 129335 w 639684"/>
                <a:gd name="connsiteY55" fmla="*/ 520090 h 639148"/>
                <a:gd name="connsiteX56" fmla="*/ 122979 w 639684"/>
                <a:gd name="connsiteY56" fmla="*/ 517547 h 639148"/>
                <a:gd name="connsiteX57" fmla="*/ 122873 w 639684"/>
                <a:gd name="connsiteY57" fmla="*/ 504837 h 639148"/>
                <a:gd name="connsiteX58" fmla="*/ 248183 w 639684"/>
                <a:gd name="connsiteY58" fmla="*/ 378151 h 639148"/>
                <a:gd name="connsiteX59" fmla="*/ 252844 w 639684"/>
                <a:gd name="connsiteY59" fmla="*/ 360885 h 639148"/>
                <a:gd name="connsiteX60" fmla="*/ 284939 w 639684"/>
                <a:gd name="connsiteY60" fmla="*/ 328260 h 639148"/>
                <a:gd name="connsiteX61" fmla="*/ 193420 w 639684"/>
                <a:gd name="connsiteY61" fmla="*/ 328790 h 639148"/>
                <a:gd name="connsiteX62" fmla="*/ 120013 w 639684"/>
                <a:gd name="connsiteY62" fmla="*/ 402937 h 639148"/>
                <a:gd name="connsiteX63" fmla="*/ 113658 w 639684"/>
                <a:gd name="connsiteY63" fmla="*/ 405691 h 639148"/>
                <a:gd name="connsiteX64" fmla="*/ 107302 w 639684"/>
                <a:gd name="connsiteY64" fmla="*/ 403149 h 639148"/>
                <a:gd name="connsiteX65" fmla="*/ 107302 w 639684"/>
                <a:gd name="connsiteY65" fmla="*/ 390438 h 639148"/>
                <a:gd name="connsiteX66" fmla="*/ 167998 w 639684"/>
                <a:gd name="connsiteY66" fmla="*/ 329002 h 639148"/>
                <a:gd name="connsiteX67" fmla="*/ 110162 w 639684"/>
                <a:gd name="connsiteY67" fmla="*/ 329319 h 639148"/>
                <a:gd name="connsiteX68" fmla="*/ 83787 w 639684"/>
                <a:gd name="connsiteY68" fmla="*/ 356118 h 639148"/>
                <a:gd name="connsiteX69" fmla="*/ 70546 w 639684"/>
                <a:gd name="connsiteY69" fmla="*/ 369571 h 639148"/>
                <a:gd name="connsiteX70" fmla="*/ 64191 w 639684"/>
                <a:gd name="connsiteY70" fmla="*/ 372113 h 639148"/>
                <a:gd name="connsiteX71" fmla="*/ 57835 w 639684"/>
                <a:gd name="connsiteY71" fmla="*/ 369571 h 639148"/>
                <a:gd name="connsiteX72" fmla="*/ 57729 w 639684"/>
                <a:gd name="connsiteY72" fmla="*/ 356860 h 639148"/>
                <a:gd name="connsiteX73" fmla="*/ 82940 w 639684"/>
                <a:gd name="connsiteY73" fmla="*/ 331332 h 639148"/>
                <a:gd name="connsiteX74" fmla="*/ 84846 w 639684"/>
                <a:gd name="connsiteY74" fmla="*/ 329425 h 639148"/>
                <a:gd name="connsiteX75" fmla="*/ 82940 w 639684"/>
                <a:gd name="connsiteY75" fmla="*/ 329425 h 639148"/>
                <a:gd name="connsiteX76" fmla="*/ 9110 w 639684"/>
                <a:gd name="connsiteY76" fmla="*/ 329849 h 639148"/>
                <a:gd name="connsiteX77" fmla="*/ 0 w 639684"/>
                <a:gd name="connsiteY77" fmla="*/ 320951 h 639148"/>
                <a:gd name="connsiteX78" fmla="*/ 8898 w 639684"/>
                <a:gd name="connsiteY78" fmla="*/ 311842 h 639148"/>
                <a:gd name="connsiteX79" fmla="*/ 82304 w 639684"/>
                <a:gd name="connsiteY79" fmla="*/ 311418 h 639148"/>
                <a:gd name="connsiteX80" fmla="*/ 83787 w 639684"/>
                <a:gd name="connsiteY80" fmla="*/ 311418 h 639148"/>
                <a:gd name="connsiteX81" fmla="*/ 82198 w 639684"/>
                <a:gd name="connsiteY81" fmla="*/ 309829 h 639148"/>
                <a:gd name="connsiteX82" fmla="*/ 57306 w 639684"/>
                <a:gd name="connsiteY82" fmla="*/ 285361 h 639148"/>
                <a:gd name="connsiteX83" fmla="*/ 57306 w 639684"/>
                <a:gd name="connsiteY83" fmla="*/ 272650 h 639148"/>
                <a:gd name="connsiteX84" fmla="*/ 70017 w 639684"/>
                <a:gd name="connsiteY84" fmla="*/ 272650 h 639148"/>
                <a:gd name="connsiteX85" fmla="*/ 81457 w 639684"/>
                <a:gd name="connsiteY85" fmla="*/ 283878 h 639148"/>
                <a:gd name="connsiteX86" fmla="*/ 109315 w 639684"/>
                <a:gd name="connsiteY86" fmla="*/ 311312 h 639148"/>
                <a:gd name="connsiteX87" fmla="*/ 166938 w 639684"/>
                <a:gd name="connsiteY87" fmla="*/ 310994 h 639148"/>
                <a:gd name="connsiteX88" fmla="*/ 106561 w 639684"/>
                <a:gd name="connsiteY88" fmla="*/ 251359 h 639148"/>
                <a:gd name="connsiteX89" fmla="*/ 106561 w 639684"/>
                <a:gd name="connsiteY89" fmla="*/ 238648 h 639148"/>
                <a:gd name="connsiteX90" fmla="*/ 119272 w 639684"/>
                <a:gd name="connsiteY90" fmla="*/ 238542 h 639148"/>
                <a:gd name="connsiteX91" fmla="*/ 192360 w 639684"/>
                <a:gd name="connsiteY91" fmla="*/ 310889 h 639148"/>
                <a:gd name="connsiteX92" fmla="*/ 284939 w 639684"/>
                <a:gd name="connsiteY92" fmla="*/ 310465 h 639148"/>
                <a:gd name="connsiteX93" fmla="*/ 253056 w 639684"/>
                <a:gd name="connsiteY93" fmla="*/ 279005 h 639148"/>
                <a:gd name="connsiteX94" fmla="*/ 248395 w 639684"/>
                <a:gd name="connsiteY94" fmla="*/ 261740 h 639148"/>
                <a:gd name="connsiteX95" fmla="*/ 121496 w 639684"/>
                <a:gd name="connsiteY95" fmla="*/ 136325 h 639148"/>
                <a:gd name="connsiteX96" fmla="*/ 121496 w 639684"/>
                <a:gd name="connsiteY96" fmla="*/ 123614 h 639148"/>
                <a:gd name="connsiteX97" fmla="*/ 134207 w 639684"/>
                <a:gd name="connsiteY97" fmla="*/ 123614 h 639148"/>
                <a:gd name="connsiteX98" fmla="*/ 260894 w 639684"/>
                <a:gd name="connsiteY98" fmla="*/ 248923 h 639148"/>
                <a:gd name="connsiteX99" fmla="*/ 278372 w 639684"/>
                <a:gd name="connsiteY99" fmla="*/ 253372 h 639148"/>
                <a:gd name="connsiteX100" fmla="*/ 310043 w 639684"/>
                <a:gd name="connsiteY100" fmla="*/ 284937 h 639148"/>
                <a:gd name="connsiteX101" fmla="*/ 309620 w 639684"/>
                <a:gd name="connsiteY101" fmla="*/ 193948 h 639148"/>
                <a:gd name="connsiteX102" fmla="*/ 236425 w 639684"/>
                <a:gd name="connsiteY102" fmla="*/ 121601 h 639148"/>
                <a:gd name="connsiteX103" fmla="*/ 236425 w 639684"/>
                <a:gd name="connsiteY103" fmla="*/ 108891 h 639148"/>
                <a:gd name="connsiteX104" fmla="*/ 249136 w 639684"/>
                <a:gd name="connsiteY104" fmla="*/ 108785 h 639148"/>
                <a:gd name="connsiteX105" fmla="*/ 309514 w 639684"/>
                <a:gd name="connsiteY105" fmla="*/ 168632 h 639148"/>
                <a:gd name="connsiteX106" fmla="*/ 309196 w 639684"/>
                <a:gd name="connsiteY106" fmla="*/ 110797 h 639148"/>
                <a:gd name="connsiteX107" fmla="*/ 270003 w 639684"/>
                <a:gd name="connsiteY107" fmla="*/ 72029 h 639148"/>
                <a:gd name="connsiteX108" fmla="*/ 269898 w 639684"/>
                <a:gd name="connsiteY108" fmla="*/ 59318 h 639148"/>
                <a:gd name="connsiteX109" fmla="*/ 282715 w 639684"/>
                <a:gd name="connsiteY109" fmla="*/ 59318 h 639148"/>
                <a:gd name="connsiteX110" fmla="*/ 309090 w 639684"/>
                <a:gd name="connsiteY110" fmla="*/ 85375 h 639148"/>
                <a:gd name="connsiteX111" fmla="*/ 308666 w 639684"/>
                <a:gd name="connsiteY111" fmla="*/ 9110 h 639148"/>
                <a:gd name="connsiteX112" fmla="*/ 317564 w 639684"/>
                <a:gd name="connsiteY112" fmla="*/ 0 h 639148"/>
                <a:gd name="connsiteX113" fmla="*/ 326462 w 639684"/>
                <a:gd name="connsiteY113" fmla="*/ 8898 h 639148"/>
                <a:gd name="connsiteX114" fmla="*/ 326885 w 639684"/>
                <a:gd name="connsiteY114" fmla="*/ 86117 h 639148"/>
                <a:gd name="connsiteX115" fmla="*/ 354002 w 639684"/>
                <a:gd name="connsiteY115" fmla="*/ 58682 h 639148"/>
                <a:gd name="connsiteX116" fmla="*/ 366819 w 639684"/>
                <a:gd name="connsiteY116" fmla="*/ 58682 h 639148"/>
                <a:gd name="connsiteX117" fmla="*/ 366819 w 639684"/>
                <a:gd name="connsiteY117" fmla="*/ 71393 h 639148"/>
                <a:gd name="connsiteX118" fmla="*/ 326991 w 639684"/>
                <a:gd name="connsiteY118" fmla="*/ 111645 h 639148"/>
                <a:gd name="connsiteX119" fmla="*/ 327309 w 639684"/>
                <a:gd name="connsiteY119" fmla="*/ 169268 h 639148"/>
                <a:gd name="connsiteX120" fmla="*/ 388110 w 639684"/>
                <a:gd name="connsiteY120" fmla="*/ 107831 h 639148"/>
                <a:gd name="connsiteX121" fmla="*/ 400821 w 639684"/>
                <a:gd name="connsiteY121" fmla="*/ 107831 h 639148"/>
                <a:gd name="connsiteX122" fmla="*/ 400821 w 639684"/>
                <a:gd name="connsiteY122" fmla="*/ 120542 h 639148"/>
                <a:gd name="connsiteX123" fmla="*/ 327415 w 639684"/>
                <a:gd name="connsiteY123" fmla="*/ 194689 h 639148"/>
                <a:gd name="connsiteX124" fmla="*/ 327945 w 639684"/>
                <a:gd name="connsiteY124" fmla="*/ 284619 h 639148"/>
                <a:gd name="connsiteX125" fmla="*/ 359404 w 639684"/>
                <a:gd name="connsiteY125" fmla="*/ 252736 h 639148"/>
                <a:gd name="connsiteX126" fmla="*/ 376670 w 639684"/>
                <a:gd name="connsiteY126" fmla="*/ 248075 h 639148"/>
                <a:gd name="connsiteX127" fmla="*/ 502086 w 639684"/>
                <a:gd name="connsiteY127" fmla="*/ 121390 h 639148"/>
                <a:gd name="connsiteX128" fmla="*/ 514797 w 639684"/>
                <a:gd name="connsiteY128" fmla="*/ 121284 h 639148"/>
                <a:gd name="connsiteX129" fmla="*/ 514797 w 639684"/>
                <a:gd name="connsiteY129" fmla="*/ 133995 h 639148"/>
                <a:gd name="connsiteX130" fmla="*/ 389381 w 639684"/>
                <a:gd name="connsiteY130" fmla="*/ 260892 h 639148"/>
                <a:gd name="connsiteX131" fmla="*/ 384932 w 639684"/>
                <a:gd name="connsiteY131" fmla="*/ 278158 h 639148"/>
                <a:gd name="connsiteX132" fmla="*/ 353473 w 639684"/>
                <a:gd name="connsiteY132" fmla="*/ 309829 h 639148"/>
                <a:gd name="connsiteX133" fmla="*/ 445416 w 639684"/>
                <a:gd name="connsiteY133" fmla="*/ 309406 h 639148"/>
                <a:gd name="connsiteX134" fmla="*/ 517763 w 639684"/>
                <a:gd name="connsiteY134" fmla="*/ 236212 h 639148"/>
                <a:gd name="connsiteX135" fmla="*/ 530474 w 639684"/>
                <a:gd name="connsiteY135" fmla="*/ 236212 h 639148"/>
                <a:gd name="connsiteX136" fmla="*/ 530474 w 639684"/>
                <a:gd name="connsiteY136" fmla="*/ 248923 h 639148"/>
                <a:gd name="connsiteX137" fmla="*/ 470838 w 639684"/>
                <a:gd name="connsiteY137" fmla="*/ 309300 h 639148"/>
                <a:gd name="connsiteX138" fmla="*/ 528673 w 639684"/>
                <a:gd name="connsiteY138" fmla="*/ 308876 h 639148"/>
                <a:gd name="connsiteX139" fmla="*/ 567336 w 639684"/>
                <a:gd name="connsiteY139" fmla="*/ 269790 h 639148"/>
                <a:gd name="connsiteX140" fmla="*/ 580047 w 639684"/>
                <a:gd name="connsiteY140" fmla="*/ 269684 h 639148"/>
                <a:gd name="connsiteX141" fmla="*/ 580153 w 639684"/>
                <a:gd name="connsiteY141" fmla="*/ 282395 h 639148"/>
                <a:gd name="connsiteX142" fmla="*/ 554095 w 639684"/>
                <a:gd name="connsiteY142" fmla="*/ 308876 h 639148"/>
                <a:gd name="connsiteX143" fmla="*/ 630361 w 639684"/>
                <a:gd name="connsiteY143" fmla="*/ 308452 h 639148"/>
                <a:gd name="connsiteX144" fmla="*/ 639259 w 639684"/>
                <a:gd name="connsiteY144" fmla="*/ 317350 h 63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639684" h="639148">
                  <a:moveTo>
                    <a:pt x="639683" y="317244"/>
                  </a:moveTo>
                  <a:cubicBezTo>
                    <a:pt x="639789" y="322117"/>
                    <a:pt x="635763" y="326142"/>
                    <a:pt x="630785" y="326142"/>
                  </a:cubicBezTo>
                  <a:lnTo>
                    <a:pt x="553565" y="326565"/>
                  </a:lnTo>
                  <a:lnTo>
                    <a:pt x="581106" y="353682"/>
                  </a:lnTo>
                  <a:cubicBezTo>
                    <a:pt x="584602" y="357284"/>
                    <a:pt x="584602" y="362898"/>
                    <a:pt x="581106" y="366393"/>
                  </a:cubicBezTo>
                  <a:cubicBezTo>
                    <a:pt x="579411" y="368300"/>
                    <a:pt x="577081" y="369147"/>
                    <a:pt x="574751" y="369147"/>
                  </a:cubicBezTo>
                  <a:cubicBezTo>
                    <a:pt x="572420" y="369147"/>
                    <a:pt x="570090" y="368300"/>
                    <a:pt x="568395" y="366605"/>
                  </a:cubicBezTo>
                  <a:lnTo>
                    <a:pt x="528143" y="326777"/>
                  </a:lnTo>
                  <a:lnTo>
                    <a:pt x="470520" y="327095"/>
                  </a:lnTo>
                  <a:lnTo>
                    <a:pt x="531957" y="387896"/>
                  </a:lnTo>
                  <a:cubicBezTo>
                    <a:pt x="535452" y="391391"/>
                    <a:pt x="535452" y="397005"/>
                    <a:pt x="531957" y="400607"/>
                  </a:cubicBezTo>
                  <a:cubicBezTo>
                    <a:pt x="530262" y="402301"/>
                    <a:pt x="527932" y="403149"/>
                    <a:pt x="525601" y="403149"/>
                  </a:cubicBezTo>
                  <a:cubicBezTo>
                    <a:pt x="523271" y="403149"/>
                    <a:pt x="520940" y="402301"/>
                    <a:pt x="519246" y="400607"/>
                  </a:cubicBezTo>
                  <a:lnTo>
                    <a:pt x="444992" y="327201"/>
                  </a:lnTo>
                  <a:lnTo>
                    <a:pt x="354214" y="327731"/>
                  </a:lnTo>
                  <a:lnTo>
                    <a:pt x="386627" y="359826"/>
                  </a:lnTo>
                  <a:cubicBezTo>
                    <a:pt x="391394" y="364486"/>
                    <a:pt x="392877" y="371054"/>
                    <a:pt x="391394" y="377091"/>
                  </a:cubicBezTo>
                  <a:lnTo>
                    <a:pt x="518081" y="502400"/>
                  </a:lnTo>
                  <a:cubicBezTo>
                    <a:pt x="521576" y="505895"/>
                    <a:pt x="521576" y="511616"/>
                    <a:pt x="518081" y="515111"/>
                  </a:cubicBezTo>
                  <a:cubicBezTo>
                    <a:pt x="516386" y="517018"/>
                    <a:pt x="514055" y="517865"/>
                    <a:pt x="511725" y="517865"/>
                  </a:cubicBezTo>
                  <a:cubicBezTo>
                    <a:pt x="509395" y="517865"/>
                    <a:pt x="507064" y="517018"/>
                    <a:pt x="505369" y="515323"/>
                  </a:cubicBezTo>
                  <a:lnTo>
                    <a:pt x="378683" y="389908"/>
                  </a:lnTo>
                  <a:cubicBezTo>
                    <a:pt x="377094" y="390332"/>
                    <a:pt x="375611" y="390650"/>
                    <a:pt x="374022" y="390650"/>
                  </a:cubicBezTo>
                  <a:cubicBezTo>
                    <a:pt x="369361" y="390650"/>
                    <a:pt x="364913" y="388955"/>
                    <a:pt x="361311" y="385459"/>
                  </a:cubicBezTo>
                  <a:lnTo>
                    <a:pt x="328686" y="353364"/>
                  </a:lnTo>
                  <a:lnTo>
                    <a:pt x="329216" y="445730"/>
                  </a:lnTo>
                  <a:lnTo>
                    <a:pt x="403257" y="519136"/>
                  </a:lnTo>
                  <a:cubicBezTo>
                    <a:pt x="406859" y="522738"/>
                    <a:pt x="406859" y="528352"/>
                    <a:pt x="403364" y="531847"/>
                  </a:cubicBezTo>
                  <a:cubicBezTo>
                    <a:pt x="399868" y="535449"/>
                    <a:pt x="394148" y="535449"/>
                    <a:pt x="390652" y="531953"/>
                  </a:cubicBezTo>
                  <a:lnTo>
                    <a:pt x="329216" y="471258"/>
                  </a:lnTo>
                  <a:lnTo>
                    <a:pt x="329534" y="528881"/>
                  </a:lnTo>
                  <a:lnTo>
                    <a:pt x="369785" y="568709"/>
                  </a:lnTo>
                  <a:cubicBezTo>
                    <a:pt x="373281" y="572204"/>
                    <a:pt x="373387" y="577924"/>
                    <a:pt x="369785" y="581420"/>
                  </a:cubicBezTo>
                  <a:cubicBezTo>
                    <a:pt x="368090" y="583115"/>
                    <a:pt x="365760" y="583962"/>
                    <a:pt x="363430" y="584174"/>
                  </a:cubicBezTo>
                  <a:cubicBezTo>
                    <a:pt x="361311" y="584174"/>
                    <a:pt x="358981" y="583326"/>
                    <a:pt x="357074" y="581632"/>
                  </a:cubicBezTo>
                  <a:lnTo>
                    <a:pt x="329639" y="554409"/>
                  </a:lnTo>
                  <a:lnTo>
                    <a:pt x="330063" y="630251"/>
                  </a:lnTo>
                  <a:cubicBezTo>
                    <a:pt x="330063" y="635124"/>
                    <a:pt x="326038" y="639149"/>
                    <a:pt x="321165" y="639149"/>
                  </a:cubicBezTo>
                  <a:cubicBezTo>
                    <a:pt x="316293" y="639149"/>
                    <a:pt x="312268" y="635230"/>
                    <a:pt x="312056" y="630251"/>
                  </a:cubicBezTo>
                  <a:lnTo>
                    <a:pt x="311738" y="555574"/>
                  </a:lnTo>
                  <a:lnTo>
                    <a:pt x="285469" y="581950"/>
                  </a:lnTo>
                  <a:cubicBezTo>
                    <a:pt x="281973" y="585551"/>
                    <a:pt x="276359" y="585551"/>
                    <a:pt x="272758" y="582055"/>
                  </a:cubicBezTo>
                  <a:cubicBezTo>
                    <a:pt x="269262" y="578560"/>
                    <a:pt x="269262" y="572840"/>
                    <a:pt x="272758" y="569345"/>
                  </a:cubicBezTo>
                  <a:lnTo>
                    <a:pt x="311526" y="530152"/>
                  </a:lnTo>
                  <a:lnTo>
                    <a:pt x="311103" y="472318"/>
                  </a:lnTo>
                  <a:lnTo>
                    <a:pt x="251467" y="532694"/>
                  </a:lnTo>
                  <a:cubicBezTo>
                    <a:pt x="249772" y="534389"/>
                    <a:pt x="247441" y="535449"/>
                    <a:pt x="245111" y="535449"/>
                  </a:cubicBezTo>
                  <a:cubicBezTo>
                    <a:pt x="242781" y="535449"/>
                    <a:pt x="240450" y="534601"/>
                    <a:pt x="238756" y="532906"/>
                  </a:cubicBezTo>
                  <a:cubicBezTo>
                    <a:pt x="235154" y="529411"/>
                    <a:pt x="235154" y="523691"/>
                    <a:pt x="238650" y="520195"/>
                  </a:cubicBezTo>
                  <a:lnTo>
                    <a:pt x="310997" y="447002"/>
                  </a:lnTo>
                  <a:lnTo>
                    <a:pt x="310573" y="353470"/>
                  </a:lnTo>
                  <a:lnTo>
                    <a:pt x="278372" y="386095"/>
                  </a:lnTo>
                  <a:cubicBezTo>
                    <a:pt x="274770" y="389696"/>
                    <a:pt x="270321" y="391391"/>
                    <a:pt x="265661" y="391391"/>
                  </a:cubicBezTo>
                  <a:cubicBezTo>
                    <a:pt x="264072" y="391391"/>
                    <a:pt x="262589" y="391074"/>
                    <a:pt x="261000" y="390862"/>
                  </a:cubicBezTo>
                  <a:lnTo>
                    <a:pt x="135690" y="517547"/>
                  </a:lnTo>
                  <a:cubicBezTo>
                    <a:pt x="133995" y="519242"/>
                    <a:pt x="131665" y="520090"/>
                    <a:pt x="129335" y="520090"/>
                  </a:cubicBezTo>
                  <a:cubicBezTo>
                    <a:pt x="127004" y="520090"/>
                    <a:pt x="124674" y="519242"/>
                    <a:pt x="122979" y="517547"/>
                  </a:cubicBezTo>
                  <a:cubicBezTo>
                    <a:pt x="119378" y="514052"/>
                    <a:pt x="119378" y="508438"/>
                    <a:pt x="122873" y="504837"/>
                  </a:cubicBezTo>
                  <a:lnTo>
                    <a:pt x="248183" y="378151"/>
                  </a:lnTo>
                  <a:cubicBezTo>
                    <a:pt x="246594" y="372219"/>
                    <a:pt x="248077" y="365652"/>
                    <a:pt x="252844" y="360885"/>
                  </a:cubicBezTo>
                  <a:lnTo>
                    <a:pt x="284939" y="328260"/>
                  </a:lnTo>
                  <a:lnTo>
                    <a:pt x="193420" y="328790"/>
                  </a:lnTo>
                  <a:lnTo>
                    <a:pt x="120013" y="402937"/>
                  </a:lnTo>
                  <a:cubicBezTo>
                    <a:pt x="118319" y="404844"/>
                    <a:pt x="115988" y="405691"/>
                    <a:pt x="113658" y="405691"/>
                  </a:cubicBezTo>
                  <a:cubicBezTo>
                    <a:pt x="111327" y="405691"/>
                    <a:pt x="108997" y="404844"/>
                    <a:pt x="107302" y="403149"/>
                  </a:cubicBezTo>
                  <a:cubicBezTo>
                    <a:pt x="103807" y="399653"/>
                    <a:pt x="103701" y="393933"/>
                    <a:pt x="107302" y="390438"/>
                  </a:cubicBezTo>
                  <a:lnTo>
                    <a:pt x="167998" y="329002"/>
                  </a:lnTo>
                  <a:lnTo>
                    <a:pt x="110162" y="329319"/>
                  </a:lnTo>
                  <a:lnTo>
                    <a:pt x="83787" y="356118"/>
                  </a:lnTo>
                  <a:lnTo>
                    <a:pt x="70546" y="369571"/>
                  </a:lnTo>
                  <a:cubicBezTo>
                    <a:pt x="68851" y="371266"/>
                    <a:pt x="66521" y="372113"/>
                    <a:pt x="64191" y="372113"/>
                  </a:cubicBezTo>
                  <a:cubicBezTo>
                    <a:pt x="61860" y="372113"/>
                    <a:pt x="59530" y="371266"/>
                    <a:pt x="57835" y="369571"/>
                  </a:cubicBezTo>
                  <a:cubicBezTo>
                    <a:pt x="54234" y="366075"/>
                    <a:pt x="54234" y="360461"/>
                    <a:pt x="57729" y="356860"/>
                  </a:cubicBezTo>
                  <a:lnTo>
                    <a:pt x="82940" y="331332"/>
                  </a:lnTo>
                  <a:lnTo>
                    <a:pt x="84846" y="329425"/>
                  </a:lnTo>
                  <a:lnTo>
                    <a:pt x="82940" y="329425"/>
                  </a:lnTo>
                  <a:lnTo>
                    <a:pt x="9110" y="329849"/>
                  </a:lnTo>
                  <a:cubicBezTo>
                    <a:pt x="4025" y="329849"/>
                    <a:pt x="0" y="325824"/>
                    <a:pt x="0" y="320951"/>
                  </a:cubicBezTo>
                  <a:cubicBezTo>
                    <a:pt x="0" y="316079"/>
                    <a:pt x="4025" y="311842"/>
                    <a:pt x="8898" y="311842"/>
                  </a:cubicBezTo>
                  <a:lnTo>
                    <a:pt x="82304" y="311418"/>
                  </a:lnTo>
                  <a:lnTo>
                    <a:pt x="83787" y="311418"/>
                  </a:lnTo>
                  <a:lnTo>
                    <a:pt x="82198" y="309829"/>
                  </a:lnTo>
                  <a:lnTo>
                    <a:pt x="57306" y="285361"/>
                  </a:lnTo>
                  <a:cubicBezTo>
                    <a:pt x="53810" y="281865"/>
                    <a:pt x="53810" y="276251"/>
                    <a:pt x="57306" y="272650"/>
                  </a:cubicBezTo>
                  <a:cubicBezTo>
                    <a:pt x="60801" y="269154"/>
                    <a:pt x="66521" y="269048"/>
                    <a:pt x="70017" y="272650"/>
                  </a:cubicBezTo>
                  <a:lnTo>
                    <a:pt x="81457" y="283878"/>
                  </a:lnTo>
                  <a:lnTo>
                    <a:pt x="109315" y="311312"/>
                  </a:lnTo>
                  <a:lnTo>
                    <a:pt x="166938" y="310994"/>
                  </a:lnTo>
                  <a:lnTo>
                    <a:pt x="106561" y="251359"/>
                  </a:lnTo>
                  <a:cubicBezTo>
                    <a:pt x="103065" y="247863"/>
                    <a:pt x="103065" y="242143"/>
                    <a:pt x="106561" y="238648"/>
                  </a:cubicBezTo>
                  <a:cubicBezTo>
                    <a:pt x="110056" y="235047"/>
                    <a:pt x="115776" y="235047"/>
                    <a:pt x="119272" y="238542"/>
                  </a:cubicBezTo>
                  <a:lnTo>
                    <a:pt x="192360" y="310889"/>
                  </a:lnTo>
                  <a:lnTo>
                    <a:pt x="284939" y="310465"/>
                  </a:lnTo>
                  <a:lnTo>
                    <a:pt x="253056" y="279005"/>
                  </a:lnTo>
                  <a:cubicBezTo>
                    <a:pt x="248395" y="274239"/>
                    <a:pt x="246806" y="267777"/>
                    <a:pt x="248395" y="261740"/>
                  </a:cubicBezTo>
                  <a:lnTo>
                    <a:pt x="121496" y="136325"/>
                  </a:lnTo>
                  <a:cubicBezTo>
                    <a:pt x="118001" y="132829"/>
                    <a:pt x="118001" y="127215"/>
                    <a:pt x="121496" y="123614"/>
                  </a:cubicBezTo>
                  <a:cubicBezTo>
                    <a:pt x="124992" y="120119"/>
                    <a:pt x="130712" y="120013"/>
                    <a:pt x="134207" y="123614"/>
                  </a:cubicBezTo>
                  <a:lnTo>
                    <a:pt x="260894" y="248923"/>
                  </a:lnTo>
                  <a:cubicBezTo>
                    <a:pt x="266932" y="247334"/>
                    <a:pt x="273605" y="248817"/>
                    <a:pt x="278372" y="253372"/>
                  </a:cubicBezTo>
                  <a:lnTo>
                    <a:pt x="310043" y="284937"/>
                  </a:lnTo>
                  <a:lnTo>
                    <a:pt x="309620" y="193948"/>
                  </a:lnTo>
                  <a:lnTo>
                    <a:pt x="236425" y="121601"/>
                  </a:lnTo>
                  <a:cubicBezTo>
                    <a:pt x="232930" y="118106"/>
                    <a:pt x="232930" y="112386"/>
                    <a:pt x="236425" y="108891"/>
                  </a:cubicBezTo>
                  <a:cubicBezTo>
                    <a:pt x="239921" y="105289"/>
                    <a:pt x="245535" y="105289"/>
                    <a:pt x="249136" y="108785"/>
                  </a:cubicBezTo>
                  <a:lnTo>
                    <a:pt x="309514" y="168632"/>
                  </a:lnTo>
                  <a:lnTo>
                    <a:pt x="309196" y="110797"/>
                  </a:lnTo>
                  <a:lnTo>
                    <a:pt x="270003" y="72029"/>
                  </a:lnTo>
                  <a:cubicBezTo>
                    <a:pt x="266402" y="68533"/>
                    <a:pt x="266402" y="62919"/>
                    <a:pt x="269898" y="59318"/>
                  </a:cubicBezTo>
                  <a:cubicBezTo>
                    <a:pt x="273499" y="55822"/>
                    <a:pt x="279113" y="55822"/>
                    <a:pt x="282715" y="59318"/>
                  </a:cubicBezTo>
                  <a:lnTo>
                    <a:pt x="309090" y="85375"/>
                  </a:lnTo>
                  <a:lnTo>
                    <a:pt x="308666" y="9110"/>
                  </a:lnTo>
                  <a:cubicBezTo>
                    <a:pt x="308666" y="4025"/>
                    <a:pt x="312585" y="0"/>
                    <a:pt x="317564" y="0"/>
                  </a:cubicBezTo>
                  <a:cubicBezTo>
                    <a:pt x="322542" y="0"/>
                    <a:pt x="326462" y="4025"/>
                    <a:pt x="326462" y="8898"/>
                  </a:cubicBezTo>
                  <a:lnTo>
                    <a:pt x="326885" y="86117"/>
                  </a:lnTo>
                  <a:lnTo>
                    <a:pt x="354002" y="58682"/>
                  </a:lnTo>
                  <a:cubicBezTo>
                    <a:pt x="357604" y="55187"/>
                    <a:pt x="363218" y="55081"/>
                    <a:pt x="366819" y="58682"/>
                  </a:cubicBezTo>
                  <a:cubicBezTo>
                    <a:pt x="370421" y="62284"/>
                    <a:pt x="370315" y="67792"/>
                    <a:pt x="366819" y="71393"/>
                  </a:cubicBezTo>
                  <a:lnTo>
                    <a:pt x="326991" y="111645"/>
                  </a:lnTo>
                  <a:lnTo>
                    <a:pt x="327309" y="169268"/>
                  </a:lnTo>
                  <a:lnTo>
                    <a:pt x="388110" y="107831"/>
                  </a:lnTo>
                  <a:cubicBezTo>
                    <a:pt x="391606" y="104336"/>
                    <a:pt x="397220" y="104230"/>
                    <a:pt x="400821" y="107831"/>
                  </a:cubicBezTo>
                  <a:cubicBezTo>
                    <a:pt x="404317" y="111327"/>
                    <a:pt x="404423" y="116941"/>
                    <a:pt x="400821" y="120542"/>
                  </a:cubicBezTo>
                  <a:lnTo>
                    <a:pt x="327415" y="194689"/>
                  </a:lnTo>
                  <a:lnTo>
                    <a:pt x="327945" y="284619"/>
                  </a:lnTo>
                  <a:lnTo>
                    <a:pt x="359404" y="252736"/>
                  </a:lnTo>
                  <a:cubicBezTo>
                    <a:pt x="364065" y="248075"/>
                    <a:pt x="370632" y="246486"/>
                    <a:pt x="376670" y="248075"/>
                  </a:cubicBezTo>
                  <a:lnTo>
                    <a:pt x="502086" y="121390"/>
                  </a:lnTo>
                  <a:cubicBezTo>
                    <a:pt x="505581" y="117788"/>
                    <a:pt x="511195" y="117788"/>
                    <a:pt x="514797" y="121284"/>
                  </a:cubicBezTo>
                  <a:cubicBezTo>
                    <a:pt x="518292" y="124779"/>
                    <a:pt x="518292" y="130499"/>
                    <a:pt x="514797" y="133995"/>
                  </a:cubicBezTo>
                  <a:lnTo>
                    <a:pt x="389381" y="260892"/>
                  </a:lnTo>
                  <a:cubicBezTo>
                    <a:pt x="390970" y="266824"/>
                    <a:pt x="389487" y="273391"/>
                    <a:pt x="384932" y="278158"/>
                  </a:cubicBezTo>
                  <a:lnTo>
                    <a:pt x="353473" y="309829"/>
                  </a:lnTo>
                  <a:lnTo>
                    <a:pt x="445416" y="309406"/>
                  </a:lnTo>
                  <a:lnTo>
                    <a:pt x="517763" y="236212"/>
                  </a:lnTo>
                  <a:cubicBezTo>
                    <a:pt x="521258" y="232716"/>
                    <a:pt x="526872" y="232716"/>
                    <a:pt x="530474" y="236212"/>
                  </a:cubicBezTo>
                  <a:cubicBezTo>
                    <a:pt x="533969" y="239707"/>
                    <a:pt x="533969" y="245321"/>
                    <a:pt x="530474" y="248923"/>
                  </a:cubicBezTo>
                  <a:lnTo>
                    <a:pt x="470838" y="309300"/>
                  </a:lnTo>
                  <a:lnTo>
                    <a:pt x="528673" y="308876"/>
                  </a:lnTo>
                  <a:lnTo>
                    <a:pt x="567336" y="269790"/>
                  </a:lnTo>
                  <a:cubicBezTo>
                    <a:pt x="570831" y="266188"/>
                    <a:pt x="576551" y="266188"/>
                    <a:pt x="580047" y="269684"/>
                  </a:cubicBezTo>
                  <a:cubicBezTo>
                    <a:pt x="583648" y="273179"/>
                    <a:pt x="583648" y="278899"/>
                    <a:pt x="580153" y="282395"/>
                  </a:cubicBezTo>
                  <a:lnTo>
                    <a:pt x="554095" y="308876"/>
                  </a:lnTo>
                  <a:lnTo>
                    <a:pt x="630361" y="308452"/>
                  </a:lnTo>
                  <a:cubicBezTo>
                    <a:pt x="635234" y="308346"/>
                    <a:pt x="639259" y="312372"/>
                    <a:pt x="639259" y="317350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B39A8C27-15C8-A735-0135-415395B2D001}"/>
              </a:ext>
            </a:extLst>
          </p:cNvPr>
          <p:cNvSpPr/>
          <p:nvPr/>
        </p:nvSpPr>
        <p:spPr>
          <a:xfrm>
            <a:off x="1590079" y="980118"/>
            <a:ext cx="967592" cy="5171976"/>
          </a:xfrm>
          <a:custGeom>
            <a:avLst/>
            <a:gdLst>
              <a:gd name="connsiteX0" fmla="*/ 32484 w 967592"/>
              <a:gd name="connsiteY0" fmla="*/ 0 h 5171976"/>
              <a:gd name="connsiteX1" fmla="*/ 967592 w 967592"/>
              <a:gd name="connsiteY1" fmla="*/ 935102 h 5171976"/>
              <a:gd name="connsiteX2" fmla="*/ 967592 w 967592"/>
              <a:gd name="connsiteY2" fmla="*/ 5171977 h 5171976"/>
              <a:gd name="connsiteX3" fmla="*/ 32484 w 967592"/>
              <a:gd name="connsiteY3" fmla="*/ 5171977 h 5171976"/>
              <a:gd name="connsiteX4" fmla="*/ 32484 w 967592"/>
              <a:gd name="connsiteY4" fmla="*/ 0 h 5171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7592" h="5171976">
                <a:moveTo>
                  <a:pt x="32484" y="0"/>
                </a:moveTo>
                <a:lnTo>
                  <a:pt x="967592" y="935102"/>
                </a:lnTo>
                <a:lnTo>
                  <a:pt x="967592" y="5171977"/>
                </a:lnTo>
                <a:lnTo>
                  <a:pt x="32484" y="5171977"/>
                </a:lnTo>
                <a:cubicBezTo>
                  <a:pt x="32484" y="5171977"/>
                  <a:pt x="-40605" y="0"/>
                  <a:pt x="32484" y="0"/>
                </a:cubicBezTo>
                <a:close/>
              </a:path>
            </a:pathLst>
          </a:custGeom>
          <a:solidFill>
            <a:srgbClr val="5E442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6" name="Graphic 4">
            <a:extLst>
              <a:ext uri="{FF2B5EF4-FFF2-40B4-BE49-F238E27FC236}">
                <a16:creationId xmlns:a16="http://schemas.microsoft.com/office/drawing/2014/main" id="{CCC19CDB-2B6F-EFD8-D2E2-18C5384C5689}"/>
              </a:ext>
            </a:extLst>
          </p:cNvPr>
          <p:cNvGrpSpPr/>
          <p:nvPr/>
        </p:nvGrpSpPr>
        <p:grpSpPr>
          <a:xfrm>
            <a:off x="6096000" y="2107537"/>
            <a:ext cx="2823784" cy="360626"/>
            <a:chOff x="7199741" y="1557513"/>
            <a:chExt cx="3837778" cy="490123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920DDC0-E80F-4D57-21E2-AD946FB22154}"/>
                </a:ext>
              </a:extLst>
            </p:cNvPr>
            <p:cNvSpPr/>
            <p:nvPr/>
          </p:nvSpPr>
          <p:spPr>
            <a:xfrm>
              <a:off x="7199741" y="1557513"/>
              <a:ext cx="3439817" cy="488947"/>
            </a:xfrm>
            <a:custGeom>
              <a:avLst/>
              <a:gdLst>
                <a:gd name="connsiteX0" fmla="*/ 397961 w 3439817"/>
                <a:gd name="connsiteY0" fmla="*/ 488948 h 488947"/>
                <a:gd name="connsiteX1" fmla="*/ 0 w 3439817"/>
                <a:gd name="connsiteY1" fmla="*/ 206765 h 488947"/>
                <a:gd name="connsiteX2" fmla="*/ 0 w 3439817"/>
                <a:gd name="connsiteY2" fmla="*/ 0 h 488947"/>
                <a:gd name="connsiteX3" fmla="*/ 3439818 w 3439817"/>
                <a:gd name="connsiteY3" fmla="*/ 0 h 488947"/>
                <a:gd name="connsiteX4" fmla="*/ 397961 w 3439817"/>
                <a:gd name="connsiteY4" fmla="*/ 488948 h 488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9817" h="488947">
                  <a:moveTo>
                    <a:pt x="397961" y="488948"/>
                  </a:moveTo>
                  <a:lnTo>
                    <a:pt x="0" y="206765"/>
                  </a:lnTo>
                  <a:lnTo>
                    <a:pt x="0" y="0"/>
                  </a:lnTo>
                  <a:lnTo>
                    <a:pt x="3439818" y="0"/>
                  </a:lnTo>
                  <a:lnTo>
                    <a:pt x="397961" y="488948"/>
                  </a:lnTo>
                  <a:close/>
                </a:path>
              </a:pathLst>
            </a:custGeom>
            <a:solidFill>
              <a:srgbClr val="70513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EF433FA-2367-C4CD-3502-E3A7338AA90D}"/>
                </a:ext>
              </a:extLst>
            </p:cNvPr>
            <p:cNvSpPr/>
            <p:nvPr/>
          </p:nvSpPr>
          <p:spPr>
            <a:xfrm>
              <a:off x="7597702" y="1845098"/>
              <a:ext cx="3439817" cy="201362"/>
            </a:xfrm>
            <a:custGeom>
              <a:avLst/>
              <a:gdLst>
                <a:gd name="connsiteX0" fmla="*/ 0 w 3439817"/>
                <a:gd name="connsiteY0" fmla="*/ 0 h 201362"/>
                <a:gd name="connsiteX1" fmla="*/ 3439818 w 3439817"/>
                <a:gd name="connsiteY1" fmla="*/ 0 h 201362"/>
                <a:gd name="connsiteX2" fmla="*/ 3439818 w 3439817"/>
                <a:gd name="connsiteY2" fmla="*/ 201363 h 201362"/>
                <a:gd name="connsiteX3" fmla="*/ 0 w 3439817"/>
                <a:gd name="connsiteY3" fmla="*/ 201363 h 20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39817" h="201362">
                  <a:moveTo>
                    <a:pt x="0" y="0"/>
                  </a:moveTo>
                  <a:lnTo>
                    <a:pt x="3439818" y="0"/>
                  </a:lnTo>
                  <a:lnTo>
                    <a:pt x="3439818" y="201363"/>
                  </a:lnTo>
                  <a:lnTo>
                    <a:pt x="0" y="201363"/>
                  </a:lnTo>
                  <a:close/>
                </a:path>
              </a:pathLst>
            </a:custGeom>
            <a:solidFill>
              <a:srgbClr val="89644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19103F1-A890-903D-BD63-9D47DEAD2328}"/>
                </a:ext>
              </a:extLst>
            </p:cNvPr>
            <p:cNvSpPr/>
            <p:nvPr/>
          </p:nvSpPr>
          <p:spPr>
            <a:xfrm>
              <a:off x="7199741" y="1557513"/>
              <a:ext cx="3837778" cy="287585"/>
            </a:xfrm>
            <a:custGeom>
              <a:avLst/>
              <a:gdLst>
                <a:gd name="connsiteX0" fmla="*/ 3837779 w 3837778"/>
                <a:gd name="connsiteY0" fmla="*/ 287585 h 287585"/>
                <a:gd name="connsiteX1" fmla="*/ 397961 w 3837778"/>
                <a:gd name="connsiteY1" fmla="*/ 287585 h 287585"/>
                <a:gd name="connsiteX2" fmla="*/ 0 w 3837778"/>
                <a:gd name="connsiteY2" fmla="*/ 0 h 287585"/>
                <a:gd name="connsiteX3" fmla="*/ 3439818 w 3837778"/>
                <a:gd name="connsiteY3" fmla="*/ 0 h 287585"/>
                <a:gd name="connsiteX4" fmla="*/ 3837779 w 3837778"/>
                <a:gd name="connsiteY4" fmla="*/ 287585 h 28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778" h="287585">
                  <a:moveTo>
                    <a:pt x="3837779" y="287585"/>
                  </a:moveTo>
                  <a:lnTo>
                    <a:pt x="397961" y="287585"/>
                  </a:lnTo>
                  <a:lnTo>
                    <a:pt x="0" y="0"/>
                  </a:lnTo>
                  <a:lnTo>
                    <a:pt x="3439818" y="0"/>
                  </a:lnTo>
                  <a:lnTo>
                    <a:pt x="3837779" y="287585"/>
                  </a:lnTo>
                  <a:close/>
                </a:path>
              </a:pathLst>
            </a:custGeom>
            <a:solidFill>
              <a:srgbClr val="A97C5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0" name="Graphic 4">
            <a:extLst>
              <a:ext uri="{FF2B5EF4-FFF2-40B4-BE49-F238E27FC236}">
                <a16:creationId xmlns:a16="http://schemas.microsoft.com/office/drawing/2014/main" id="{42B44B47-3C9E-1453-33BD-1584493BC6E9}"/>
              </a:ext>
            </a:extLst>
          </p:cNvPr>
          <p:cNvGrpSpPr/>
          <p:nvPr/>
        </p:nvGrpSpPr>
        <p:grpSpPr>
          <a:xfrm>
            <a:off x="6096000" y="3188222"/>
            <a:ext cx="2823784" cy="360626"/>
            <a:chOff x="7199741" y="3026262"/>
            <a:chExt cx="3837778" cy="490123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CD6854C-749E-D852-36D5-2EC27826D2A7}"/>
                </a:ext>
              </a:extLst>
            </p:cNvPr>
            <p:cNvSpPr/>
            <p:nvPr/>
          </p:nvSpPr>
          <p:spPr>
            <a:xfrm>
              <a:off x="7199741" y="3026262"/>
              <a:ext cx="3439817" cy="488947"/>
            </a:xfrm>
            <a:custGeom>
              <a:avLst/>
              <a:gdLst>
                <a:gd name="connsiteX0" fmla="*/ 397961 w 3439817"/>
                <a:gd name="connsiteY0" fmla="*/ 488947 h 488947"/>
                <a:gd name="connsiteX1" fmla="*/ 0 w 3439817"/>
                <a:gd name="connsiteY1" fmla="*/ 206659 h 488947"/>
                <a:gd name="connsiteX2" fmla="*/ 0 w 3439817"/>
                <a:gd name="connsiteY2" fmla="*/ 0 h 488947"/>
                <a:gd name="connsiteX3" fmla="*/ 3439818 w 3439817"/>
                <a:gd name="connsiteY3" fmla="*/ 0 h 488947"/>
                <a:gd name="connsiteX4" fmla="*/ 397961 w 3439817"/>
                <a:gd name="connsiteY4" fmla="*/ 488947 h 488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9817" h="488947">
                  <a:moveTo>
                    <a:pt x="397961" y="488947"/>
                  </a:moveTo>
                  <a:lnTo>
                    <a:pt x="0" y="206659"/>
                  </a:lnTo>
                  <a:lnTo>
                    <a:pt x="0" y="0"/>
                  </a:lnTo>
                  <a:lnTo>
                    <a:pt x="3439818" y="0"/>
                  </a:lnTo>
                  <a:lnTo>
                    <a:pt x="397961" y="488947"/>
                  </a:lnTo>
                  <a:close/>
                </a:path>
              </a:pathLst>
            </a:custGeom>
            <a:solidFill>
              <a:srgbClr val="70513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7E5A82D-F567-736C-41BE-A1854B7779B8}"/>
                </a:ext>
              </a:extLst>
            </p:cNvPr>
            <p:cNvSpPr/>
            <p:nvPr/>
          </p:nvSpPr>
          <p:spPr>
            <a:xfrm>
              <a:off x="7597702" y="3313847"/>
              <a:ext cx="3439817" cy="201362"/>
            </a:xfrm>
            <a:custGeom>
              <a:avLst/>
              <a:gdLst>
                <a:gd name="connsiteX0" fmla="*/ 0 w 3439817"/>
                <a:gd name="connsiteY0" fmla="*/ 0 h 201362"/>
                <a:gd name="connsiteX1" fmla="*/ 3439818 w 3439817"/>
                <a:gd name="connsiteY1" fmla="*/ 0 h 201362"/>
                <a:gd name="connsiteX2" fmla="*/ 3439818 w 3439817"/>
                <a:gd name="connsiteY2" fmla="*/ 201363 h 201362"/>
                <a:gd name="connsiteX3" fmla="*/ 0 w 3439817"/>
                <a:gd name="connsiteY3" fmla="*/ 201363 h 20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39817" h="201362">
                  <a:moveTo>
                    <a:pt x="0" y="0"/>
                  </a:moveTo>
                  <a:lnTo>
                    <a:pt x="3439818" y="0"/>
                  </a:lnTo>
                  <a:lnTo>
                    <a:pt x="3439818" y="201363"/>
                  </a:lnTo>
                  <a:lnTo>
                    <a:pt x="0" y="201363"/>
                  </a:lnTo>
                  <a:close/>
                </a:path>
              </a:pathLst>
            </a:custGeom>
            <a:solidFill>
              <a:srgbClr val="89644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CE31D98-4ECD-E397-BDDB-8A3B6A37E153}"/>
                </a:ext>
              </a:extLst>
            </p:cNvPr>
            <p:cNvSpPr/>
            <p:nvPr/>
          </p:nvSpPr>
          <p:spPr>
            <a:xfrm>
              <a:off x="7199741" y="3026262"/>
              <a:ext cx="3837778" cy="287585"/>
            </a:xfrm>
            <a:custGeom>
              <a:avLst/>
              <a:gdLst>
                <a:gd name="connsiteX0" fmla="*/ 3837779 w 3837778"/>
                <a:gd name="connsiteY0" fmla="*/ 287585 h 287585"/>
                <a:gd name="connsiteX1" fmla="*/ 397961 w 3837778"/>
                <a:gd name="connsiteY1" fmla="*/ 287585 h 287585"/>
                <a:gd name="connsiteX2" fmla="*/ 0 w 3837778"/>
                <a:gd name="connsiteY2" fmla="*/ 0 h 287585"/>
                <a:gd name="connsiteX3" fmla="*/ 3439818 w 3837778"/>
                <a:gd name="connsiteY3" fmla="*/ 0 h 287585"/>
                <a:gd name="connsiteX4" fmla="*/ 3837779 w 3837778"/>
                <a:gd name="connsiteY4" fmla="*/ 287585 h 28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778" h="287585">
                  <a:moveTo>
                    <a:pt x="3837779" y="287585"/>
                  </a:moveTo>
                  <a:lnTo>
                    <a:pt x="397961" y="287585"/>
                  </a:lnTo>
                  <a:lnTo>
                    <a:pt x="0" y="0"/>
                  </a:lnTo>
                  <a:lnTo>
                    <a:pt x="3439818" y="0"/>
                  </a:lnTo>
                  <a:lnTo>
                    <a:pt x="3837779" y="287585"/>
                  </a:lnTo>
                  <a:close/>
                </a:path>
              </a:pathLst>
            </a:custGeom>
            <a:solidFill>
              <a:srgbClr val="A97C5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4" name="Graphic 4">
            <a:extLst>
              <a:ext uri="{FF2B5EF4-FFF2-40B4-BE49-F238E27FC236}">
                <a16:creationId xmlns:a16="http://schemas.microsoft.com/office/drawing/2014/main" id="{01888D4E-ED02-9AC9-4958-1A0A30907D81}"/>
              </a:ext>
            </a:extLst>
          </p:cNvPr>
          <p:cNvGrpSpPr/>
          <p:nvPr/>
        </p:nvGrpSpPr>
        <p:grpSpPr>
          <a:xfrm>
            <a:off x="6096000" y="4268830"/>
            <a:ext cx="2823784" cy="360704"/>
            <a:chOff x="7199741" y="4494906"/>
            <a:chExt cx="3837778" cy="490229"/>
          </a:xfrm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6992B65-81D8-B1A1-2B96-C057C23E21BB}"/>
                </a:ext>
              </a:extLst>
            </p:cNvPr>
            <p:cNvSpPr/>
            <p:nvPr/>
          </p:nvSpPr>
          <p:spPr>
            <a:xfrm>
              <a:off x="7199741" y="4494906"/>
              <a:ext cx="3439817" cy="489053"/>
            </a:xfrm>
            <a:custGeom>
              <a:avLst/>
              <a:gdLst>
                <a:gd name="connsiteX0" fmla="*/ 397961 w 3439817"/>
                <a:gd name="connsiteY0" fmla="*/ 489053 h 489053"/>
                <a:gd name="connsiteX1" fmla="*/ 0 w 3439817"/>
                <a:gd name="connsiteY1" fmla="*/ 206765 h 489053"/>
                <a:gd name="connsiteX2" fmla="*/ 0 w 3439817"/>
                <a:gd name="connsiteY2" fmla="*/ 0 h 489053"/>
                <a:gd name="connsiteX3" fmla="*/ 3439818 w 3439817"/>
                <a:gd name="connsiteY3" fmla="*/ 0 h 489053"/>
                <a:gd name="connsiteX4" fmla="*/ 397961 w 3439817"/>
                <a:gd name="connsiteY4" fmla="*/ 489053 h 48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9817" h="489053">
                  <a:moveTo>
                    <a:pt x="397961" y="489053"/>
                  </a:moveTo>
                  <a:lnTo>
                    <a:pt x="0" y="206765"/>
                  </a:lnTo>
                  <a:lnTo>
                    <a:pt x="0" y="0"/>
                  </a:lnTo>
                  <a:lnTo>
                    <a:pt x="3439818" y="0"/>
                  </a:lnTo>
                  <a:lnTo>
                    <a:pt x="397961" y="489053"/>
                  </a:lnTo>
                  <a:close/>
                </a:path>
              </a:pathLst>
            </a:custGeom>
            <a:solidFill>
              <a:srgbClr val="70513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EBCB072-1A8C-9541-8CE5-5CF168414EFD}"/>
                </a:ext>
              </a:extLst>
            </p:cNvPr>
            <p:cNvSpPr/>
            <p:nvPr/>
          </p:nvSpPr>
          <p:spPr>
            <a:xfrm>
              <a:off x="7597702" y="4782597"/>
              <a:ext cx="3439817" cy="201362"/>
            </a:xfrm>
            <a:custGeom>
              <a:avLst/>
              <a:gdLst>
                <a:gd name="connsiteX0" fmla="*/ 0 w 3439817"/>
                <a:gd name="connsiteY0" fmla="*/ 0 h 201362"/>
                <a:gd name="connsiteX1" fmla="*/ 3439818 w 3439817"/>
                <a:gd name="connsiteY1" fmla="*/ 0 h 201362"/>
                <a:gd name="connsiteX2" fmla="*/ 3439818 w 3439817"/>
                <a:gd name="connsiteY2" fmla="*/ 201363 h 201362"/>
                <a:gd name="connsiteX3" fmla="*/ 0 w 3439817"/>
                <a:gd name="connsiteY3" fmla="*/ 201363 h 20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39817" h="201362">
                  <a:moveTo>
                    <a:pt x="0" y="0"/>
                  </a:moveTo>
                  <a:lnTo>
                    <a:pt x="3439818" y="0"/>
                  </a:lnTo>
                  <a:lnTo>
                    <a:pt x="3439818" y="201363"/>
                  </a:lnTo>
                  <a:lnTo>
                    <a:pt x="0" y="201363"/>
                  </a:lnTo>
                  <a:close/>
                </a:path>
              </a:pathLst>
            </a:custGeom>
            <a:solidFill>
              <a:srgbClr val="89644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404A02E-4D12-2118-E85D-F2A6B4A8E879}"/>
                </a:ext>
              </a:extLst>
            </p:cNvPr>
            <p:cNvSpPr/>
            <p:nvPr/>
          </p:nvSpPr>
          <p:spPr>
            <a:xfrm>
              <a:off x="7199741" y="4494906"/>
              <a:ext cx="3837778" cy="287691"/>
            </a:xfrm>
            <a:custGeom>
              <a:avLst/>
              <a:gdLst>
                <a:gd name="connsiteX0" fmla="*/ 3837779 w 3837778"/>
                <a:gd name="connsiteY0" fmla="*/ 287691 h 287691"/>
                <a:gd name="connsiteX1" fmla="*/ 397961 w 3837778"/>
                <a:gd name="connsiteY1" fmla="*/ 287691 h 287691"/>
                <a:gd name="connsiteX2" fmla="*/ 0 w 3837778"/>
                <a:gd name="connsiteY2" fmla="*/ 0 h 287691"/>
                <a:gd name="connsiteX3" fmla="*/ 3439818 w 3837778"/>
                <a:gd name="connsiteY3" fmla="*/ 0 h 287691"/>
                <a:gd name="connsiteX4" fmla="*/ 3837779 w 3837778"/>
                <a:gd name="connsiteY4" fmla="*/ 287691 h 287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778" h="287691">
                  <a:moveTo>
                    <a:pt x="3837779" y="287691"/>
                  </a:moveTo>
                  <a:lnTo>
                    <a:pt x="397961" y="287691"/>
                  </a:lnTo>
                  <a:lnTo>
                    <a:pt x="0" y="0"/>
                  </a:lnTo>
                  <a:lnTo>
                    <a:pt x="3439818" y="0"/>
                  </a:lnTo>
                  <a:lnTo>
                    <a:pt x="3837779" y="287691"/>
                  </a:lnTo>
                  <a:close/>
                </a:path>
              </a:pathLst>
            </a:custGeom>
            <a:solidFill>
              <a:srgbClr val="A97C5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8" name="Graphic 4">
            <a:extLst>
              <a:ext uri="{FF2B5EF4-FFF2-40B4-BE49-F238E27FC236}">
                <a16:creationId xmlns:a16="http://schemas.microsoft.com/office/drawing/2014/main" id="{50F780A0-3C74-3625-116B-81A177B93B9E}"/>
              </a:ext>
            </a:extLst>
          </p:cNvPr>
          <p:cNvGrpSpPr/>
          <p:nvPr/>
        </p:nvGrpSpPr>
        <p:grpSpPr>
          <a:xfrm>
            <a:off x="6744837" y="2665260"/>
            <a:ext cx="1637640" cy="630314"/>
            <a:chOff x="8081569" y="2315509"/>
            <a:chExt cx="2225701" cy="856654"/>
          </a:xfrm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8BE24D0-674A-0E2B-ABDF-18ED7651CC4D}"/>
                </a:ext>
              </a:extLst>
            </p:cNvPr>
            <p:cNvSpPr/>
            <p:nvPr/>
          </p:nvSpPr>
          <p:spPr>
            <a:xfrm>
              <a:off x="9284032" y="2315509"/>
              <a:ext cx="1023238" cy="854599"/>
            </a:xfrm>
            <a:custGeom>
              <a:avLst/>
              <a:gdLst>
                <a:gd name="connsiteX0" fmla="*/ 991991 w 1023238"/>
                <a:gd name="connsiteY0" fmla="*/ 193630 h 854599"/>
                <a:gd name="connsiteX1" fmla="*/ 954175 w 1023238"/>
                <a:gd name="connsiteY1" fmla="*/ 193630 h 854599"/>
                <a:gd name="connsiteX2" fmla="*/ 843378 w 1023238"/>
                <a:gd name="connsiteY2" fmla="*/ 75736 h 854599"/>
                <a:gd name="connsiteX3" fmla="*/ 495095 w 1023238"/>
                <a:gd name="connsiteY3" fmla="*/ 0 h 854599"/>
                <a:gd name="connsiteX4" fmla="*/ 313221 w 1023238"/>
                <a:gd name="connsiteY4" fmla="*/ 15359 h 854599"/>
                <a:gd name="connsiteX5" fmla="*/ 256975 w 1023238"/>
                <a:gd name="connsiteY5" fmla="*/ 28600 h 854599"/>
                <a:gd name="connsiteX6" fmla="*/ 225515 w 1023238"/>
                <a:gd name="connsiteY6" fmla="*/ 38662 h 854599"/>
                <a:gd name="connsiteX7" fmla="*/ 12923 w 1023238"/>
                <a:gd name="connsiteY7" fmla="*/ 253795 h 854599"/>
                <a:gd name="connsiteX8" fmla="*/ 7733 w 1023238"/>
                <a:gd name="connsiteY8" fmla="*/ 276463 h 854599"/>
                <a:gd name="connsiteX9" fmla="*/ 0 w 1023238"/>
                <a:gd name="connsiteY9" fmla="*/ 359402 h 854599"/>
                <a:gd name="connsiteX10" fmla="*/ 495201 w 1023238"/>
                <a:gd name="connsiteY10" fmla="*/ 854599 h 854599"/>
                <a:gd name="connsiteX11" fmla="*/ 874308 w 1023238"/>
                <a:gd name="connsiteY11" fmla="*/ 677917 h 854599"/>
                <a:gd name="connsiteX12" fmla="*/ 990296 w 1023238"/>
                <a:gd name="connsiteY12" fmla="*/ 359508 h 854599"/>
                <a:gd name="connsiteX13" fmla="*/ 980021 w 1023238"/>
                <a:gd name="connsiteY13" fmla="*/ 265129 h 854599"/>
                <a:gd name="connsiteX14" fmla="*/ 992097 w 1023238"/>
                <a:gd name="connsiteY14" fmla="*/ 265129 h 854599"/>
                <a:gd name="connsiteX15" fmla="*/ 1023239 w 1023238"/>
                <a:gd name="connsiteY15" fmla="*/ 233987 h 854599"/>
                <a:gd name="connsiteX16" fmla="*/ 1023239 w 1023238"/>
                <a:gd name="connsiteY16" fmla="*/ 224878 h 854599"/>
                <a:gd name="connsiteX17" fmla="*/ 992097 w 1023238"/>
                <a:gd name="connsiteY17" fmla="*/ 193736 h 854599"/>
                <a:gd name="connsiteX18" fmla="*/ 19385 w 1023238"/>
                <a:gd name="connsiteY18" fmla="*/ 359402 h 854599"/>
                <a:gd name="connsiteX19" fmla="*/ 262377 w 1023238"/>
                <a:gd name="connsiteY19" fmla="*/ 47348 h 854599"/>
                <a:gd name="connsiteX20" fmla="*/ 267356 w 1023238"/>
                <a:gd name="connsiteY20" fmla="*/ 45971 h 854599"/>
                <a:gd name="connsiteX21" fmla="*/ 495095 w 1023238"/>
                <a:gd name="connsiteY21" fmla="*/ 19490 h 854599"/>
                <a:gd name="connsiteX22" fmla="*/ 833209 w 1023238"/>
                <a:gd name="connsiteY22" fmla="*/ 92366 h 854599"/>
                <a:gd name="connsiteX23" fmla="*/ 970699 w 1023238"/>
                <a:gd name="connsiteY23" fmla="*/ 359402 h 854599"/>
                <a:gd name="connsiteX24" fmla="*/ 860007 w 1023238"/>
                <a:gd name="connsiteY24" fmla="*/ 664464 h 854599"/>
                <a:gd name="connsiteX25" fmla="*/ 859372 w 1023238"/>
                <a:gd name="connsiteY25" fmla="*/ 665312 h 854599"/>
                <a:gd name="connsiteX26" fmla="*/ 495095 w 1023238"/>
                <a:gd name="connsiteY26" fmla="*/ 835109 h 854599"/>
                <a:gd name="connsiteX27" fmla="*/ 19385 w 1023238"/>
                <a:gd name="connsiteY27" fmla="*/ 359402 h 854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23238" h="854599">
                  <a:moveTo>
                    <a:pt x="991991" y="193630"/>
                  </a:moveTo>
                  <a:lnTo>
                    <a:pt x="954175" y="193630"/>
                  </a:lnTo>
                  <a:cubicBezTo>
                    <a:pt x="929600" y="145434"/>
                    <a:pt x="892633" y="106030"/>
                    <a:pt x="843378" y="75736"/>
                  </a:cubicBezTo>
                  <a:cubicBezTo>
                    <a:pt x="761497" y="25528"/>
                    <a:pt x="644344" y="0"/>
                    <a:pt x="495095" y="0"/>
                  </a:cubicBezTo>
                  <a:cubicBezTo>
                    <a:pt x="427938" y="0"/>
                    <a:pt x="367137" y="5190"/>
                    <a:pt x="313221" y="15359"/>
                  </a:cubicBezTo>
                  <a:cubicBezTo>
                    <a:pt x="293519" y="19066"/>
                    <a:pt x="274770" y="23515"/>
                    <a:pt x="256975" y="28600"/>
                  </a:cubicBezTo>
                  <a:cubicBezTo>
                    <a:pt x="246171" y="31671"/>
                    <a:pt x="235684" y="35061"/>
                    <a:pt x="225515" y="38662"/>
                  </a:cubicBezTo>
                  <a:cubicBezTo>
                    <a:pt x="111540" y="79126"/>
                    <a:pt x="40358" y="151154"/>
                    <a:pt x="12923" y="253795"/>
                  </a:cubicBezTo>
                  <a:cubicBezTo>
                    <a:pt x="10911" y="261210"/>
                    <a:pt x="9216" y="268730"/>
                    <a:pt x="7733" y="276463"/>
                  </a:cubicBezTo>
                  <a:cubicBezTo>
                    <a:pt x="2648" y="302309"/>
                    <a:pt x="0" y="329955"/>
                    <a:pt x="0" y="359402"/>
                  </a:cubicBezTo>
                  <a:cubicBezTo>
                    <a:pt x="0" y="632475"/>
                    <a:pt x="222126" y="854599"/>
                    <a:pt x="495201" y="854599"/>
                  </a:cubicBezTo>
                  <a:cubicBezTo>
                    <a:pt x="641802" y="854599"/>
                    <a:pt x="779928" y="790197"/>
                    <a:pt x="874308" y="677917"/>
                  </a:cubicBezTo>
                  <a:cubicBezTo>
                    <a:pt x="949091" y="588940"/>
                    <a:pt x="990296" y="475919"/>
                    <a:pt x="990296" y="359508"/>
                  </a:cubicBezTo>
                  <a:cubicBezTo>
                    <a:pt x="990296" y="325718"/>
                    <a:pt x="986800" y="294258"/>
                    <a:pt x="980021" y="265129"/>
                  </a:cubicBezTo>
                  <a:lnTo>
                    <a:pt x="992097" y="265129"/>
                  </a:lnTo>
                  <a:cubicBezTo>
                    <a:pt x="1009256" y="265129"/>
                    <a:pt x="1023239" y="251147"/>
                    <a:pt x="1023239" y="233987"/>
                  </a:cubicBezTo>
                  <a:lnTo>
                    <a:pt x="1023239" y="224878"/>
                  </a:lnTo>
                  <a:cubicBezTo>
                    <a:pt x="1023239" y="207718"/>
                    <a:pt x="1009256" y="193736"/>
                    <a:pt x="992097" y="193736"/>
                  </a:cubicBezTo>
                  <a:close/>
                  <a:moveTo>
                    <a:pt x="19385" y="359402"/>
                  </a:moveTo>
                  <a:cubicBezTo>
                    <a:pt x="19385" y="198502"/>
                    <a:pt x="101159" y="93425"/>
                    <a:pt x="262377" y="47348"/>
                  </a:cubicBezTo>
                  <a:cubicBezTo>
                    <a:pt x="263966" y="46924"/>
                    <a:pt x="265661" y="46395"/>
                    <a:pt x="267356" y="45971"/>
                  </a:cubicBezTo>
                  <a:cubicBezTo>
                    <a:pt x="330911" y="28388"/>
                    <a:pt x="407495" y="19490"/>
                    <a:pt x="495095" y="19490"/>
                  </a:cubicBezTo>
                  <a:cubicBezTo>
                    <a:pt x="640637" y="19490"/>
                    <a:pt x="754506" y="43959"/>
                    <a:pt x="833209" y="92366"/>
                  </a:cubicBezTo>
                  <a:cubicBezTo>
                    <a:pt x="924410" y="148400"/>
                    <a:pt x="970699" y="238224"/>
                    <a:pt x="970699" y="359402"/>
                  </a:cubicBezTo>
                  <a:cubicBezTo>
                    <a:pt x="970699" y="470834"/>
                    <a:pt x="931402" y="579195"/>
                    <a:pt x="860007" y="664464"/>
                  </a:cubicBezTo>
                  <a:cubicBezTo>
                    <a:pt x="859796" y="664782"/>
                    <a:pt x="859584" y="664994"/>
                    <a:pt x="859372" y="665312"/>
                  </a:cubicBezTo>
                  <a:cubicBezTo>
                    <a:pt x="768700" y="773249"/>
                    <a:pt x="635870" y="835109"/>
                    <a:pt x="495095" y="835109"/>
                  </a:cubicBezTo>
                  <a:cubicBezTo>
                    <a:pt x="232824" y="835109"/>
                    <a:pt x="19385" y="621671"/>
                    <a:pt x="19385" y="359402"/>
                  </a:cubicBez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497DA7EA-4401-F5DC-30F7-D38FD79569A8}"/>
                </a:ext>
              </a:extLst>
            </p:cNvPr>
            <p:cNvSpPr/>
            <p:nvPr/>
          </p:nvSpPr>
          <p:spPr>
            <a:xfrm>
              <a:off x="9303311" y="2361480"/>
              <a:ext cx="840623" cy="789137"/>
            </a:xfrm>
            <a:custGeom>
              <a:avLst/>
              <a:gdLst>
                <a:gd name="connsiteX0" fmla="*/ 839988 w 840623"/>
                <a:gd name="connsiteY0" fmla="*/ 619341 h 789137"/>
                <a:gd name="connsiteX1" fmla="*/ 840624 w 840623"/>
                <a:gd name="connsiteY1" fmla="*/ 618493 h 789137"/>
                <a:gd name="connsiteX2" fmla="*/ 247971 w 840623"/>
                <a:gd name="connsiteY2" fmla="*/ 0 h 789137"/>
                <a:gd name="connsiteX3" fmla="*/ 242993 w 840623"/>
                <a:gd name="connsiteY3" fmla="*/ 1377 h 789137"/>
                <a:gd name="connsiteX4" fmla="*/ 0 w 840623"/>
                <a:gd name="connsiteY4" fmla="*/ 313431 h 789137"/>
                <a:gd name="connsiteX5" fmla="*/ 475711 w 840623"/>
                <a:gd name="connsiteY5" fmla="*/ 789138 h 789137"/>
                <a:gd name="connsiteX6" fmla="*/ 839988 w 840623"/>
                <a:gd name="connsiteY6" fmla="*/ 619341 h 78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0623" h="789137">
                  <a:moveTo>
                    <a:pt x="839988" y="619341"/>
                  </a:moveTo>
                  <a:cubicBezTo>
                    <a:pt x="839988" y="619341"/>
                    <a:pt x="840412" y="618811"/>
                    <a:pt x="840624" y="618493"/>
                  </a:cubicBezTo>
                  <a:lnTo>
                    <a:pt x="247971" y="0"/>
                  </a:lnTo>
                  <a:cubicBezTo>
                    <a:pt x="246276" y="424"/>
                    <a:pt x="244582" y="847"/>
                    <a:pt x="242993" y="1377"/>
                  </a:cubicBezTo>
                  <a:cubicBezTo>
                    <a:pt x="81775" y="47454"/>
                    <a:pt x="0" y="152531"/>
                    <a:pt x="0" y="313431"/>
                  </a:cubicBezTo>
                  <a:cubicBezTo>
                    <a:pt x="0" y="575700"/>
                    <a:pt x="213440" y="789138"/>
                    <a:pt x="475711" y="789138"/>
                  </a:cubicBezTo>
                  <a:cubicBezTo>
                    <a:pt x="616485" y="789138"/>
                    <a:pt x="749316" y="727278"/>
                    <a:pt x="839988" y="619341"/>
                  </a:cubicBezTo>
                  <a:close/>
                </a:path>
              </a:pathLst>
            </a:custGeom>
            <a:solidFill>
              <a:srgbClr val="16161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8A941D9-EC82-C48D-CB41-2C1AFAA75DE9}"/>
                </a:ext>
              </a:extLst>
            </p:cNvPr>
            <p:cNvSpPr/>
            <p:nvPr/>
          </p:nvSpPr>
          <p:spPr>
            <a:xfrm>
              <a:off x="8142052" y="2369848"/>
              <a:ext cx="823463" cy="780769"/>
            </a:xfrm>
            <a:custGeom>
              <a:avLst/>
              <a:gdLst>
                <a:gd name="connsiteX0" fmla="*/ 215982 w 823463"/>
                <a:gd name="connsiteY0" fmla="*/ 1483 h 780769"/>
                <a:gd name="connsiteX1" fmla="*/ 0 w 823463"/>
                <a:gd name="connsiteY1" fmla="*/ 305063 h 780769"/>
                <a:gd name="connsiteX2" fmla="*/ 475711 w 823463"/>
                <a:gd name="connsiteY2" fmla="*/ 780770 h 780769"/>
                <a:gd name="connsiteX3" fmla="*/ 823146 w 823463"/>
                <a:gd name="connsiteY3" fmla="*/ 629933 h 780769"/>
                <a:gd name="connsiteX4" fmla="*/ 823464 w 823463"/>
                <a:gd name="connsiteY4" fmla="*/ 629510 h 780769"/>
                <a:gd name="connsiteX5" fmla="*/ 220219 w 823463"/>
                <a:gd name="connsiteY5" fmla="*/ 0 h 780769"/>
                <a:gd name="connsiteX6" fmla="*/ 215982 w 823463"/>
                <a:gd name="connsiteY6" fmla="*/ 1377 h 78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3463" h="780769">
                  <a:moveTo>
                    <a:pt x="215982" y="1483"/>
                  </a:moveTo>
                  <a:cubicBezTo>
                    <a:pt x="72665" y="51162"/>
                    <a:pt x="0" y="153273"/>
                    <a:pt x="0" y="305063"/>
                  </a:cubicBezTo>
                  <a:cubicBezTo>
                    <a:pt x="0" y="567332"/>
                    <a:pt x="213334" y="780770"/>
                    <a:pt x="475711" y="780770"/>
                  </a:cubicBezTo>
                  <a:cubicBezTo>
                    <a:pt x="606846" y="780770"/>
                    <a:pt x="733533" y="725795"/>
                    <a:pt x="823146" y="629933"/>
                  </a:cubicBezTo>
                  <a:cubicBezTo>
                    <a:pt x="823252" y="629827"/>
                    <a:pt x="823358" y="629721"/>
                    <a:pt x="823464" y="629510"/>
                  </a:cubicBezTo>
                  <a:lnTo>
                    <a:pt x="220219" y="0"/>
                  </a:lnTo>
                  <a:cubicBezTo>
                    <a:pt x="218842" y="424"/>
                    <a:pt x="217359" y="953"/>
                    <a:pt x="215982" y="1377"/>
                  </a:cubicBezTo>
                  <a:close/>
                </a:path>
              </a:pathLst>
            </a:custGeom>
            <a:solidFill>
              <a:srgbClr val="16161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F632194-8F24-774B-D2F0-2A4266031A5C}"/>
                </a:ext>
              </a:extLst>
            </p:cNvPr>
            <p:cNvSpPr/>
            <p:nvPr/>
          </p:nvSpPr>
          <p:spPr>
            <a:xfrm>
              <a:off x="8799319" y="2330868"/>
              <a:ext cx="797934" cy="23303"/>
            </a:xfrm>
            <a:custGeom>
              <a:avLst/>
              <a:gdLst>
                <a:gd name="connsiteX0" fmla="*/ 710229 w 797934"/>
                <a:gd name="connsiteY0" fmla="*/ 23303 h 23303"/>
                <a:gd name="connsiteX1" fmla="*/ 741688 w 797934"/>
                <a:gd name="connsiteY1" fmla="*/ 13241 h 23303"/>
                <a:gd name="connsiteX2" fmla="*/ 797935 w 797934"/>
                <a:gd name="connsiteY2" fmla="*/ 0 h 23303"/>
                <a:gd name="connsiteX3" fmla="*/ 0 w 797934"/>
                <a:gd name="connsiteY3" fmla="*/ 0 h 23303"/>
                <a:gd name="connsiteX4" fmla="*/ 87812 w 797934"/>
                <a:gd name="connsiteY4" fmla="*/ 23303 h 23303"/>
                <a:gd name="connsiteX5" fmla="*/ 710229 w 797934"/>
                <a:gd name="connsiteY5" fmla="*/ 23303 h 2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7934" h="23303">
                  <a:moveTo>
                    <a:pt x="710229" y="23303"/>
                  </a:moveTo>
                  <a:cubicBezTo>
                    <a:pt x="720397" y="19702"/>
                    <a:pt x="730884" y="16312"/>
                    <a:pt x="741688" y="13241"/>
                  </a:cubicBezTo>
                  <a:cubicBezTo>
                    <a:pt x="759484" y="8156"/>
                    <a:pt x="778233" y="3707"/>
                    <a:pt x="797935" y="0"/>
                  </a:cubicBezTo>
                  <a:lnTo>
                    <a:pt x="0" y="0"/>
                  </a:lnTo>
                  <a:cubicBezTo>
                    <a:pt x="31672" y="6038"/>
                    <a:pt x="60907" y="13770"/>
                    <a:pt x="87812" y="23303"/>
                  </a:cubicBezTo>
                  <a:lnTo>
                    <a:pt x="710229" y="23303"/>
                  </a:lnTo>
                  <a:close/>
                </a:path>
              </a:pathLst>
            </a:custGeom>
            <a:solidFill>
              <a:srgbClr val="16161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982C1C2-BC98-D9F7-DF41-62413430AC72}"/>
                </a:ext>
              </a:extLst>
            </p:cNvPr>
            <p:cNvSpPr/>
            <p:nvPr/>
          </p:nvSpPr>
          <p:spPr>
            <a:xfrm>
              <a:off x="9099617" y="2562641"/>
              <a:ext cx="197232" cy="29330"/>
            </a:xfrm>
            <a:custGeom>
              <a:avLst/>
              <a:gdLst>
                <a:gd name="connsiteX0" fmla="*/ 0 w 197232"/>
                <a:gd name="connsiteY0" fmla="*/ 6133 h 29330"/>
                <a:gd name="connsiteX1" fmla="*/ 5296 w 197232"/>
                <a:gd name="connsiteY1" fmla="*/ 28801 h 29330"/>
                <a:gd name="connsiteX2" fmla="*/ 192043 w 197232"/>
                <a:gd name="connsiteY2" fmla="*/ 29331 h 29330"/>
                <a:gd name="connsiteX3" fmla="*/ 197233 w 197232"/>
                <a:gd name="connsiteY3" fmla="*/ 6663 h 29330"/>
                <a:gd name="connsiteX4" fmla="*/ 0 w 197232"/>
                <a:gd name="connsiteY4" fmla="*/ 6133 h 2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7232" h="29330">
                  <a:moveTo>
                    <a:pt x="0" y="6133"/>
                  </a:moveTo>
                  <a:cubicBezTo>
                    <a:pt x="2013" y="13548"/>
                    <a:pt x="3813" y="21069"/>
                    <a:pt x="5296" y="28801"/>
                  </a:cubicBezTo>
                  <a:cubicBezTo>
                    <a:pt x="67368" y="21281"/>
                    <a:pt x="129971" y="21493"/>
                    <a:pt x="192043" y="29331"/>
                  </a:cubicBezTo>
                  <a:cubicBezTo>
                    <a:pt x="193526" y="21598"/>
                    <a:pt x="195326" y="14078"/>
                    <a:pt x="197233" y="6663"/>
                  </a:cubicBezTo>
                  <a:cubicBezTo>
                    <a:pt x="131771" y="-2023"/>
                    <a:pt x="65462" y="-2235"/>
                    <a:pt x="0" y="6133"/>
                  </a:cubicBezTo>
                  <a:close/>
                </a:path>
              </a:pathLst>
            </a:custGeom>
            <a:solidFill>
              <a:srgbClr val="16161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3C9BB26-6A5C-C79E-4D69-6D37281A01A9}"/>
                </a:ext>
              </a:extLst>
            </p:cNvPr>
            <p:cNvSpPr/>
            <p:nvPr/>
          </p:nvSpPr>
          <p:spPr>
            <a:xfrm>
              <a:off x="8362377" y="2334893"/>
              <a:ext cx="731095" cy="664464"/>
            </a:xfrm>
            <a:custGeom>
              <a:avLst/>
              <a:gdLst>
                <a:gd name="connsiteX0" fmla="*/ 593499 w 731095"/>
                <a:gd name="connsiteY0" fmla="*/ 72876 h 664464"/>
                <a:gd name="connsiteX1" fmla="*/ 255386 w 731095"/>
                <a:gd name="connsiteY1" fmla="*/ 0 h 664464"/>
                <a:gd name="connsiteX2" fmla="*/ 0 w 731095"/>
                <a:gd name="connsiteY2" fmla="*/ 34955 h 664464"/>
                <a:gd name="connsiteX3" fmla="*/ 603244 w 731095"/>
                <a:gd name="connsiteY3" fmla="*/ 664465 h 664464"/>
                <a:gd name="connsiteX4" fmla="*/ 731096 w 731095"/>
                <a:gd name="connsiteY4" fmla="*/ 340018 h 664464"/>
                <a:gd name="connsiteX5" fmla="*/ 593605 w 731095"/>
                <a:gd name="connsiteY5" fmla="*/ 72982 h 66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1095" h="664464">
                  <a:moveTo>
                    <a:pt x="593499" y="72876"/>
                  </a:moveTo>
                  <a:cubicBezTo>
                    <a:pt x="514691" y="24575"/>
                    <a:pt x="400927" y="0"/>
                    <a:pt x="255386" y="0"/>
                  </a:cubicBezTo>
                  <a:cubicBezTo>
                    <a:pt x="154757" y="0"/>
                    <a:pt x="68957" y="11758"/>
                    <a:pt x="0" y="34955"/>
                  </a:cubicBezTo>
                  <a:lnTo>
                    <a:pt x="603244" y="664465"/>
                  </a:lnTo>
                  <a:cubicBezTo>
                    <a:pt x="685654" y="576124"/>
                    <a:pt x="731096" y="460984"/>
                    <a:pt x="731096" y="340018"/>
                  </a:cubicBezTo>
                  <a:cubicBezTo>
                    <a:pt x="731096" y="219052"/>
                    <a:pt x="684807" y="128910"/>
                    <a:pt x="593605" y="72982"/>
                  </a:cubicBezTo>
                  <a:close/>
                </a:path>
              </a:pathLst>
            </a:custGeom>
            <a:solidFill>
              <a:srgbClr val="16161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501F396-F804-56D3-A9E0-88024E870377}"/>
                </a:ext>
              </a:extLst>
            </p:cNvPr>
            <p:cNvSpPr/>
            <p:nvPr/>
          </p:nvSpPr>
          <p:spPr>
            <a:xfrm>
              <a:off x="8362377" y="2334893"/>
              <a:ext cx="731095" cy="664464"/>
            </a:xfrm>
            <a:custGeom>
              <a:avLst/>
              <a:gdLst>
                <a:gd name="connsiteX0" fmla="*/ 593499 w 731095"/>
                <a:gd name="connsiteY0" fmla="*/ 72876 h 664464"/>
                <a:gd name="connsiteX1" fmla="*/ 255386 w 731095"/>
                <a:gd name="connsiteY1" fmla="*/ 0 h 664464"/>
                <a:gd name="connsiteX2" fmla="*/ 0 w 731095"/>
                <a:gd name="connsiteY2" fmla="*/ 34955 h 664464"/>
                <a:gd name="connsiteX3" fmla="*/ 603244 w 731095"/>
                <a:gd name="connsiteY3" fmla="*/ 664465 h 664464"/>
                <a:gd name="connsiteX4" fmla="*/ 731096 w 731095"/>
                <a:gd name="connsiteY4" fmla="*/ 340018 h 664464"/>
                <a:gd name="connsiteX5" fmla="*/ 593605 w 731095"/>
                <a:gd name="connsiteY5" fmla="*/ 72982 h 66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1095" h="664464">
                  <a:moveTo>
                    <a:pt x="593499" y="72876"/>
                  </a:moveTo>
                  <a:cubicBezTo>
                    <a:pt x="514691" y="24575"/>
                    <a:pt x="400927" y="0"/>
                    <a:pt x="255386" y="0"/>
                  </a:cubicBezTo>
                  <a:cubicBezTo>
                    <a:pt x="154757" y="0"/>
                    <a:pt x="68957" y="11758"/>
                    <a:pt x="0" y="34955"/>
                  </a:cubicBezTo>
                  <a:lnTo>
                    <a:pt x="603244" y="664465"/>
                  </a:lnTo>
                  <a:cubicBezTo>
                    <a:pt x="685654" y="576124"/>
                    <a:pt x="731096" y="460984"/>
                    <a:pt x="731096" y="340018"/>
                  </a:cubicBezTo>
                  <a:cubicBezTo>
                    <a:pt x="731096" y="219052"/>
                    <a:pt x="684807" y="128910"/>
                    <a:pt x="593605" y="72982"/>
                  </a:cubicBezTo>
                  <a:close/>
                </a:path>
              </a:pathLst>
            </a:custGeom>
            <a:solidFill>
              <a:srgbClr val="41404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513D88B-A87F-5582-3E74-8CDDD5BD1944}"/>
                </a:ext>
              </a:extLst>
            </p:cNvPr>
            <p:cNvSpPr/>
            <p:nvPr/>
          </p:nvSpPr>
          <p:spPr>
            <a:xfrm>
              <a:off x="9551388" y="2334999"/>
              <a:ext cx="703343" cy="644974"/>
            </a:xfrm>
            <a:custGeom>
              <a:avLst/>
              <a:gdLst>
                <a:gd name="connsiteX0" fmla="*/ 703344 w 703343"/>
                <a:gd name="connsiteY0" fmla="*/ 339912 h 644974"/>
                <a:gd name="connsiteX1" fmla="*/ 565853 w 703343"/>
                <a:gd name="connsiteY1" fmla="*/ 72876 h 644974"/>
                <a:gd name="connsiteX2" fmla="*/ 227739 w 703343"/>
                <a:gd name="connsiteY2" fmla="*/ 0 h 644974"/>
                <a:gd name="connsiteX3" fmla="*/ 0 w 703343"/>
                <a:gd name="connsiteY3" fmla="*/ 26481 h 644974"/>
                <a:gd name="connsiteX4" fmla="*/ 592651 w 703343"/>
                <a:gd name="connsiteY4" fmla="*/ 644974 h 644974"/>
                <a:gd name="connsiteX5" fmla="*/ 703344 w 703343"/>
                <a:gd name="connsiteY5" fmla="*/ 339912 h 64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3343" h="644974">
                  <a:moveTo>
                    <a:pt x="703344" y="339912"/>
                  </a:moveTo>
                  <a:cubicBezTo>
                    <a:pt x="703344" y="218734"/>
                    <a:pt x="657054" y="128804"/>
                    <a:pt x="565853" y="72876"/>
                  </a:cubicBezTo>
                  <a:cubicBezTo>
                    <a:pt x="487044" y="24574"/>
                    <a:pt x="373281" y="0"/>
                    <a:pt x="227739" y="0"/>
                  </a:cubicBezTo>
                  <a:cubicBezTo>
                    <a:pt x="140139" y="0"/>
                    <a:pt x="63555" y="8898"/>
                    <a:pt x="0" y="26481"/>
                  </a:cubicBezTo>
                  <a:lnTo>
                    <a:pt x="592651" y="644974"/>
                  </a:lnTo>
                  <a:cubicBezTo>
                    <a:pt x="664046" y="559705"/>
                    <a:pt x="703344" y="451344"/>
                    <a:pt x="703344" y="339912"/>
                  </a:cubicBezTo>
                  <a:close/>
                </a:path>
              </a:pathLst>
            </a:custGeom>
            <a:solidFill>
              <a:srgbClr val="16161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60DA0A6-E19E-93B8-BDDC-46614568E0CE}"/>
                </a:ext>
              </a:extLst>
            </p:cNvPr>
            <p:cNvSpPr/>
            <p:nvPr/>
          </p:nvSpPr>
          <p:spPr>
            <a:xfrm>
              <a:off x="9551388" y="2334999"/>
              <a:ext cx="703343" cy="644974"/>
            </a:xfrm>
            <a:custGeom>
              <a:avLst/>
              <a:gdLst>
                <a:gd name="connsiteX0" fmla="*/ 703344 w 703343"/>
                <a:gd name="connsiteY0" fmla="*/ 339912 h 644974"/>
                <a:gd name="connsiteX1" fmla="*/ 565853 w 703343"/>
                <a:gd name="connsiteY1" fmla="*/ 72876 h 644974"/>
                <a:gd name="connsiteX2" fmla="*/ 227739 w 703343"/>
                <a:gd name="connsiteY2" fmla="*/ 0 h 644974"/>
                <a:gd name="connsiteX3" fmla="*/ 0 w 703343"/>
                <a:gd name="connsiteY3" fmla="*/ 26481 h 644974"/>
                <a:gd name="connsiteX4" fmla="*/ 592651 w 703343"/>
                <a:gd name="connsiteY4" fmla="*/ 644974 h 644974"/>
                <a:gd name="connsiteX5" fmla="*/ 703344 w 703343"/>
                <a:gd name="connsiteY5" fmla="*/ 339912 h 64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3343" h="644974">
                  <a:moveTo>
                    <a:pt x="703344" y="339912"/>
                  </a:moveTo>
                  <a:cubicBezTo>
                    <a:pt x="703344" y="218734"/>
                    <a:pt x="657054" y="128804"/>
                    <a:pt x="565853" y="72876"/>
                  </a:cubicBezTo>
                  <a:cubicBezTo>
                    <a:pt x="487044" y="24574"/>
                    <a:pt x="373281" y="0"/>
                    <a:pt x="227739" y="0"/>
                  </a:cubicBezTo>
                  <a:cubicBezTo>
                    <a:pt x="140139" y="0"/>
                    <a:pt x="63555" y="8898"/>
                    <a:pt x="0" y="26481"/>
                  </a:cubicBezTo>
                  <a:lnTo>
                    <a:pt x="592651" y="644974"/>
                  </a:lnTo>
                  <a:cubicBezTo>
                    <a:pt x="664046" y="559705"/>
                    <a:pt x="703344" y="451344"/>
                    <a:pt x="703344" y="339912"/>
                  </a:cubicBezTo>
                  <a:close/>
                </a:path>
              </a:pathLst>
            </a:custGeom>
            <a:solidFill>
              <a:srgbClr val="41404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C4656C1-6F5C-8595-6EE3-16AB77BC546A}"/>
                </a:ext>
              </a:extLst>
            </p:cNvPr>
            <p:cNvSpPr/>
            <p:nvPr/>
          </p:nvSpPr>
          <p:spPr>
            <a:xfrm>
              <a:off x="8081569" y="2315509"/>
              <a:ext cx="1031182" cy="854599"/>
            </a:xfrm>
            <a:custGeom>
              <a:avLst/>
              <a:gdLst>
                <a:gd name="connsiteX0" fmla="*/ 884476 w 1031182"/>
                <a:gd name="connsiteY0" fmla="*/ 75736 h 854599"/>
                <a:gd name="connsiteX1" fmla="*/ 805456 w 1031182"/>
                <a:gd name="connsiteY1" fmla="*/ 38662 h 854599"/>
                <a:gd name="connsiteX2" fmla="*/ 717644 w 1031182"/>
                <a:gd name="connsiteY2" fmla="*/ 15359 h 854599"/>
                <a:gd name="connsiteX3" fmla="*/ 536088 w 1031182"/>
                <a:gd name="connsiteY3" fmla="*/ 0 h 854599"/>
                <a:gd name="connsiteX4" fmla="*/ 270109 w 1031182"/>
                <a:gd name="connsiteY4" fmla="*/ 37391 h 854599"/>
                <a:gd name="connsiteX5" fmla="*/ 76902 w 1031182"/>
                <a:gd name="connsiteY5" fmla="*/ 193630 h 854599"/>
                <a:gd name="connsiteX6" fmla="*/ 35697 w 1031182"/>
                <a:gd name="connsiteY6" fmla="*/ 193630 h 854599"/>
                <a:gd name="connsiteX7" fmla="*/ 0 w 1031182"/>
                <a:gd name="connsiteY7" fmla="*/ 229327 h 854599"/>
                <a:gd name="connsiteX8" fmla="*/ 0 w 1031182"/>
                <a:gd name="connsiteY8" fmla="*/ 229327 h 854599"/>
                <a:gd name="connsiteX9" fmla="*/ 35697 w 1031182"/>
                <a:gd name="connsiteY9" fmla="*/ 265023 h 854599"/>
                <a:gd name="connsiteX10" fmla="*/ 51267 w 1031182"/>
                <a:gd name="connsiteY10" fmla="*/ 265023 h 854599"/>
                <a:gd name="connsiteX11" fmla="*/ 40993 w 1031182"/>
                <a:gd name="connsiteY11" fmla="*/ 359402 h 854599"/>
                <a:gd name="connsiteX12" fmla="*/ 536088 w 1031182"/>
                <a:gd name="connsiteY12" fmla="*/ 854599 h 854599"/>
                <a:gd name="connsiteX13" fmla="*/ 897717 w 1031182"/>
                <a:gd name="connsiteY13" fmla="*/ 697619 h 854599"/>
                <a:gd name="connsiteX14" fmla="*/ 1031182 w 1031182"/>
                <a:gd name="connsiteY14" fmla="*/ 359508 h 854599"/>
                <a:gd name="connsiteX15" fmla="*/ 1023344 w 1031182"/>
                <a:gd name="connsiteY15" fmla="*/ 276039 h 854599"/>
                <a:gd name="connsiteX16" fmla="*/ 1018048 w 1031182"/>
                <a:gd name="connsiteY16" fmla="*/ 253371 h 854599"/>
                <a:gd name="connsiteX17" fmla="*/ 884476 w 1031182"/>
                <a:gd name="connsiteY17" fmla="*/ 75842 h 854599"/>
                <a:gd name="connsiteX18" fmla="*/ 1011798 w 1031182"/>
                <a:gd name="connsiteY18" fmla="*/ 359402 h 854599"/>
                <a:gd name="connsiteX19" fmla="*/ 883947 w 1031182"/>
                <a:gd name="connsiteY19" fmla="*/ 683849 h 854599"/>
                <a:gd name="connsiteX20" fmla="*/ 883629 w 1031182"/>
                <a:gd name="connsiteY20" fmla="*/ 684273 h 854599"/>
                <a:gd name="connsiteX21" fmla="*/ 536194 w 1031182"/>
                <a:gd name="connsiteY21" fmla="*/ 835109 h 854599"/>
                <a:gd name="connsiteX22" fmla="*/ 60483 w 1031182"/>
                <a:gd name="connsiteY22" fmla="*/ 359402 h 854599"/>
                <a:gd name="connsiteX23" fmla="*/ 276465 w 1031182"/>
                <a:gd name="connsiteY23" fmla="*/ 55822 h 854599"/>
                <a:gd name="connsiteX24" fmla="*/ 280702 w 1031182"/>
                <a:gd name="connsiteY24" fmla="*/ 54445 h 854599"/>
                <a:gd name="connsiteX25" fmla="*/ 536088 w 1031182"/>
                <a:gd name="connsiteY25" fmla="*/ 19490 h 854599"/>
                <a:gd name="connsiteX26" fmla="*/ 874201 w 1031182"/>
                <a:gd name="connsiteY26" fmla="*/ 92366 h 854599"/>
                <a:gd name="connsiteX27" fmla="*/ 1011693 w 1031182"/>
                <a:gd name="connsiteY27" fmla="*/ 359402 h 854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31182" h="854599">
                  <a:moveTo>
                    <a:pt x="884476" y="75736"/>
                  </a:moveTo>
                  <a:cubicBezTo>
                    <a:pt x="861066" y="61330"/>
                    <a:pt x="834691" y="49043"/>
                    <a:pt x="805456" y="38662"/>
                  </a:cubicBezTo>
                  <a:cubicBezTo>
                    <a:pt x="778551" y="29129"/>
                    <a:pt x="749315" y="21397"/>
                    <a:pt x="717644" y="15359"/>
                  </a:cubicBezTo>
                  <a:cubicBezTo>
                    <a:pt x="663834" y="5084"/>
                    <a:pt x="603245" y="0"/>
                    <a:pt x="536088" y="0"/>
                  </a:cubicBezTo>
                  <a:cubicBezTo>
                    <a:pt x="431221" y="0"/>
                    <a:pt x="341715" y="12605"/>
                    <a:pt x="270109" y="37391"/>
                  </a:cubicBezTo>
                  <a:cubicBezTo>
                    <a:pt x="178060" y="69275"/>
                    <a:pt x="113552" y="121601"/>
                    <a:pt x="76902" y="193630"/>
                  </a:cubicBezTo>
                  <a:lnTo>
                    <a:pt x="35697" y="193630"/>
                  </a:lnTo>
                  <a:cubicBezTo>
                    <a:pt x="15995" y="193630"/>
                    <a:pt x="0" y="209625"/>
                    <a:pt x="0" y="229327"/>
                  </a:cubicBezTo>
                  <a:lnTo>
                    <a:pt x="0" y="229327"/>
                  </a:lnTo>
                  <a:cubicBezTo>
                    <a:pt x="0" y="249029"/>
                    <a:pt x="15995" y="265023"/>
                    <a:pt x="35697" y="265023"/>
                  </a:cubicBezTo>
                  <a:lnTo>
                    <a:pt x="51267" y="265023"/>
                  </a:lnTo>
                  <a:cubicBezTo>
                    <a:pt x="44489" y="294152"/>
                    <a:pt x="40993" y="325612"/>
                    <a:pt x="40993" y="359402"/>
                  </a:cubicBezTo>
                  <a:cubicBezTo>
                    <a:pt x="40993" y="632475"/>
                    <a:pt x="263118" y="854599"/>
                    <a:pt x="536088" y="854599"/>
                  </a:cubicBezTo>
                  <a:cubicBezTo>
                    <a:pt x="672626" y="854599"/>
                    <a:pt x="804397" y="797400"/>
                    <a:pt x="897717" y="697619"/>
                  </a:cubicBezTo>
                  <a:cubicBezTo>
                    <a:pt x="983834" y="605676"/>
                    <a:pt x="1031182" y="485558"/>
                    <a:pt x="1031182" y="359508"/>
                  </a:cubicBezTo>
                  <a:cubicBezTo>
                    <a:pt x="1031182" y="329955"/>
                    <a:pt x="1028534" y="302097"/>
                    <a:pt x="1023344" y="276039"/>
                  </a:cubicBezTo>
                  <a:cubicBezTo>
                    <a:pt x="1021755" y="268307"/>
                    <a:pt x="1020060" y="260786"/>
                    <a:pt x="1018048" y="253371"/>
                  </a:cubicBezTo>
                  <a:cubicBezTo>
                    <a:pt x="997498" y="177212"/>
                    <a:pt x="952798" y="117682"/>
                    <a:pt x="884476" y="75842"/>
                  </a:cubicBezTo>
                  <a:close/>
                  <a:moveTo>
                    <a:pt x="1011798" y="359402"/>
                  </a:moveTo>
                  <a:cubicBezTo>
                    <a:pt x="1011798" y="480368"/>
                    <a:pt x="966356" y="595613"/>
                    <a:pt x="883947" y="683849"/>
                  </a:cubicBezTo>
                  <a:cubicBezTo>
                    <a:pt x="883841" y="683955"/>
                    <a:pt x="883735" y="684060"/>
                    <a:pt x="883629" y="684273"/>
                  </a:cubicBezTo>
                  <a:cubicBezTo>
                    <a:pt x="793910" y="780134"/>
                    <a:pt x="667329" y="835109"/>
                    <a:pt x="536194" y="835109"/>
                  </a:cubicBezTo>
                  <a:cubicBezTo>
                    <a:pt x="273923" y="835109"/>
                    <a:pt x="60483" y="621671"/>
                    <a:pt x="60483" y="359402"/>
                  </a:cubicBezTo>
                  <a:cubicBezTo>
                    <a:pt x="60483" y="207612"/>
                    <a:pt x="133148" y="105501"/>
                    <a:pt x="276465" y="55822"/>
                  </a:cubicBezTo>
                  <a:cubicBezTo>
                    <a:pt x="277842" y="55293"/>
                    <a:pt x="279325" y="54869"/>
                    <a:pt x="280702" y="54445"/>
                  </a:cubicBezTo>
                  <a:cubicBezTo>
                    <a:pt x="349553" y="31248"/>
                    <a:pt x="435459" y="19490"/>
                    <a:pt x="536088" y="19490"/>
                  </a:cubicBezTo>
                  <a:cubicBezTo>
                    <a:pt x="681735" y="19490"/>
                    <a:pt x="795499" y="43959"/>
                    <a:pt x="874201" y="92366"/>
                  </a:cubicBezTo>
                  <a:cubicBezTo>
                    <a:pt x="965509" y="148400"/>
                    <a:pt x="1011693" y="238224"/>
                    <a:pt x="1011693" y="359402"/>
                  </a:cubicBez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59" name="Graphic 4">
            <a:extLst>
              <a:ext uri="{FF2B5EF4-FFF2-40B4-BE49-F238E27FC236}">
                <a16:creationId xmlns:a16="http://schemas.microsoft.com/office/drawing/2014/main" id="{2EB23AA0-041C-C439-0D8C-DA6E3D2077E1}"/>
              </a:ext>
            </a:extLst>
          </p:cNvPr>
          <p:cNvGrpSpPr/>
          <p:nvPr/>
        </p:nvGrpSpPr>
        <p:grpSpPr>
          <a:xfrm>
            <a:off x="7168510" y="3766225"/>
            <a:ext cx="922020" cy="626158"/>
            <a:chOff x="8657379" y="3811820"/>
            <a:chExt cx="1253109" cy="851005"/>
          </a:xfrm>
        </p:grpSpPr>
        <p:grpSp>
          <p:nvGrpSpPr>
            <p:cNvPr id="60" name="Graphic 4">
              <a:extLst>
                <a:ext uri="{FF2B5EF4-FFF2-40B4-BE49-F238E27FC236}">
                  <a16:creationId xmlns:a16="http://schemas.microsoft.com/office/drawing/2014/main" id="{D2140D56-0574-5C16-2F3E-7292886E309D}"/>
                </a:ext>
              </a:extLst>
            </p:cNvPr>
            <p:cNvGrpSpPr/>
            <p:nvPr/>
          </p:nvGrpSpPr>
          <p:grpSpPr>
            <a:xfrm>
              <a:off x="9309522" y="4148282"/>
              <a:ext cx="129730" cy="130253"/>
              <a:chOff x="9309522" y="4148282"/>
              <a:chExt cx="129730" cy="130253"/>
            </a:xfrm>
          </p:grpSpPr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AA89C5C8-6202-3B38-7F1A-C9C94E09ED8F}"/>
                  </a:ext>
                </a:extLst>
              </p:cNvPr>
              <p:cNvSpPr/>
              <p:nvPr/>
            </p:nvSpPr>
            <p:spPr>
              <a:xfrm>
                <a:off x="9309522" y="4148282"/>
                <a:ext cx="120475" cy="98336"/>
              </a:xfrm>
              <a:custGeom>
                <a:avLst/>
                <a:gdLst>
                  <a:gd name="connsiteX0" fmla="*/ 31498 w 120475"/>
                  <a:gd name="connsiteY0" fmla="*/ 9360 h 98336"/>
                  <a:gd name="connsiteX1" fmla="*/ 9254 w 120475"/>
                  <a:gd name="connsiteY1" fmla="*/ 98337 h 98336"/>
                  <a:gd name="connsiteX2" fmla="*/ 120476 w 120475"/>
                  <a:gd name="connsiteY2" fmla="*/ 31499 h 98336"/>
                  <a:gd name="connsiteX3" fmla="*/ 31498 w 120475"/>
                  <a:gd name="connsiteY3" fmla="*/ 9254 h 98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475" h="98336">
                    <a:moveTo>
                      <a:pt x="31498" y="9360"/>
                    </a:moveTo>
                    <a:cubicBezTo>
                      <a:pt x="780" y="27791"/>
                      <a:pt x="-9177" y="67619"/>
                      <a:pt x="9254" y="98337"/>
                    </a:cubicBezTo>
                    <a:lnTo>
                      <a:pt x="120476" y="31499"/>
                    </a:lnTo>
                    <a:cubicBezTo>
                      <a:pt x="102045" y="780"/>
                      <a:pt x="62217" y="-9176"/>
                      <a:pt x="31498" y="9254"/>
                    </a:cubicBezTo>
                    <a:close/>
                  </a:path>
                </a:pathLst>
              </a:custGeom>
              <a:solidFill>
                <a:srgbClr val="2E2E2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66A1CAC-EEE2-D34C-BF29-DAA3B03054D6}"/>
                  </a:ext>
                </a:extLst>
              </p:cNvPr>
              <p:cNvSpPr/>
              <p:nvPr/>
            </p:nvSpPr>
            <p:spPr>
              <a:xfrm>
                <a:off x="9318776" y="4179886"/>
                <a:ext cx="120475" cy="98337"/>
              </a:xfrm>
              <a:custGeom>
                <a:avLst/>
                <a:gdLst>
                  <a:gd name="connsiteX0" fmla="*/ 111222 w 120475"/>
                  <a:gd name="connsiteY0" fmla="*/ 0 h 98337"/>
                  <a:gd name="connsiteX1" fmla="*/ 0 w 120475"/>
                  <a:gd name="connsiteY1" fmla="*/ 66839 h 98337"/>
                  <a:gd name="connsiteX2" fmla="*/ 88977 w 120475"/>
                  <a:gd name="connsiteY2" fmla="*/ 89083 h 98337"/>
                  <a:gd name="connsiteX3" fmla="*/ 111222 w 120475"/>
                  <a:gd name="connsiteY3" fmla="*/ 106 h 98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475" h="98337">
                    <a:moveTo>
                      <a:pt x="111222" y="0"/>
                    </a:moveTo>
                    <a:lnTo>
                      <a:pt x="0" y="66839"/>
                    </a:lnTo>
                    <a:cubicBezTo>
                      <a:pt x="18431" y="97557"/>
                      <a:pt x="58259" y="107514"/>
                      <a:pt x="88977" y="89083"/>
                    </a:cubicBezTo>
                    <a:cubicBezTo>
                      <a:pt x="119695" y="70652"/>
                      <a:pt x="129652" y="30824"/>
                      <a:pt x="111222" y="106"/>
                    </a:cubicBezTo>
                    <a:close/>
                  </a:path>
                </a:pathLst>
              </a:custGeom>
              <a:solidFill>
                <a:srgbClr val="1C1C1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63" name="Graphic 4">
              <a:extLst>
                <a:ext uri="{FF2B5EF4-FFF2-40B4-BE49-F238E27FC236}">
                  <a16:creationId xmlns:a16="http://schemas.microsoft.com/office/drawing/2014/main" id="{4AB2DD44-0574-C277-B35A-A65C2644B787}"/>
                </a:ext>
              </a:extLst>
            </p:cNvPr>
            <p:cNvGrpSpPr/>
            <p:nvPr/>
          </p:nvGrpSpPr>
          <p:grpSpPr>
            <a:xfrm>
              <a:off x="8806945" y="4032016"/>
              <a:ext cx="761920" cy="554467"/>
              <a:chOff x="8806945" y="4032016"/>
              <a:chExt cx="761920" cy="554467"/>
            </a:xfrm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917A9BEB-9193-4488-E4EE-84B3F97D14B9}"/>
                  </a:ext>
                </a:extLst>
              </p:cNvPr>
              <p:cNvSpPr/>
              <p:nvPr/>
            </p:nvSpPr>
            <p:spPr>
              <a:xfrm>
                <a:off x="9324708" y="4183276"/>
                <a:ext cx="107514" cy="87705"/>
              </a:xfrm>
              <a:custGeom>
                <a:avLst/>
                <a:gdLst>
                  <a:gd name="connsiteX0" fmla="*/ 66839 w 107514"/>
                  <a:gd name="connsiteY0" fmla="*/ 58471 h 87705"/>
                  <a:gd name="connsiteX1" fmla="*/ 21079 w 107514"/>
                  <a:gd name="connsiteY1" fmla="*/ 47031 h 87705"/>
                  <a:gd name="connsiteX2" fmla="*/ 0 w 107514"/>
                  <a:gd name="connsiteY2" fmla="*/ 59636 h 87705"/>
                  <a:gd name="connsiteX3" fmla="*/ 79444 w 107514"/>
                  <a:gd name="connsiteY3" fmla="*/ 79443 h 87705"/>
                  <a:gd name="connsiteX4" fmla="*/ 99252 w 107514"/>
                  <a:gd name="connsiteY4" fmla="*/ 0 h 87705"/>
                  <a:gd name="connsiteX5" fmla="*/ 78173 w 107514"/>
                  <a:gd name="connsiteY5" fmla="*/ 12605 h 87705"/>
                  <a:gd name="connsiteX6" fmla="*/ 66733 w 107514"/>
                  <a:gd name="connsiteY6" fmla="*/ 58365 h 87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7514" h="87705">
                    <a:moveTo>
                      <a:pt x="66839" y="58471"/>
                    </a:moveTo>
                    <a:cubicBezTo>
                      <a:pt x="51056" y="67898"/>
                      <a:pt x="30613" y="62813"/>
                      <a:pt x="21079" y="47031"/>
                    </a:cubicBezTo>
                    <a:lnTo>
                      <a:pt x="0" y="59636"/>
                    </a:lnTo>
                    <a:cubicBezTo>
                      <a:pt x="16418" y="87070"/>
                      <a:pt x="52009" y="95862"/>
                      <a:pt x="79444" y="79443"/>
                    </a:cubicBezTo>
                    <a:cubicBezTo>
                      <a:pt x="106879" y="63025"/>
                      <a:pt x="115670" y="27434"/>
                      <a:pt x="99252" y="0"/>
                    </a:cubicBezTo>
                    <a:lnTo>
                      <a:pt x="78173" y="12605"/>
                    </a:lnTo>
                    <a:cubicBezTo>
                      <a:pt x="87600" y="28388"/>
                      <a:pt x="82516" y="48831"/>
                      <a:pt x="66733" y="58365"/>
                    </a:cubicBez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1D15FC4B-EB5F-D5B6-083D-96A4E435F098}"/>
                  </a:ext>
                </a:extLst>
              </p:cNvPr>
              <p:cNvSpPr/>
              <p:nvPr/>
            </p:nvSpPr>
            <p:spPr>
              <a:xfrm>
                <a:off x="9316446" y="4155418"/>
                <a:ext cx="107619" cy="87599"/>
              </a:xfrm>
              <a:custGeom>
                <a:avLst/>
                <a:gdLst>
                  <a:gd name="connsiteX0" fmla="*/ 28070 w 107619"/>
                  <a:gd name="connsiteY0" fmla="*/ 8156 h 87599"/>
                  <a:gd name="connsiteX1" fmla="*/ 8262 w 107619"/>
                  <a:gd name="connsiteY1" fmla="*/ 87600 h 87599"/>
                  <a:gd name="connsiteX2" fmla="*/ 29341 w 107619"/>
                  <a:gd name="connsiteY2" fmla="*/ 74995 h 87599"/>
                  <a:gd name="connsiteX3" fmla="*/ 40781 w 107619"/>
                  <a:gd name="connsiteY3" fmla="*/ 29235 h 87599"/>
                  <a:gd name="connsiteX4" fmla="*/ 86541 w 107619"/>
                  <a:gd name="connsiteY4" fmla="*/ 40675 h 87599"/>
                  <a:gd name="connsiteX5" fmla="*/ 107620 w 107619"/>
                  <a:gd name="connsiteY5" fmla="*/ 28070 h 87599"/>
                  <a:gd name="connsiteX6" fmla="*/ 28176 w 107619"/>
                  <a:gd name="connsiteY6" fmla="*/ 8262 h 8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7619" h="87599">
                    <a:moveTo>
                      <a:pt x="28070" y="8156"/>
                    </a:moveTo>
                    <a:cubicBezTo>
                      <a:pt x="636" y="24574"/>
                      <a:pt x="-8156" y="60165"/>
                      <a:pt x="8262" y="87600"/>
                    </a:cubicBezTo>
                    <a:lnTo>
                      <a:pt x="29341" y="74995"/>
                    </a:lnTo>
                    <a:cubicBezTo>
                      <a:pt x="19913" y="59212"/>
                      <a:pt x="24998" y="38768"/>
                      <a:pt x="40781" y="29235"/>
                    </a:cubicBezTo>
                    <a:cubicBezTo>
                      <a:pt x="56564" y="19808"/>
                      <a:pt x="77007" y="24892"/>
                      <a:pt x="86541" y="40675"/>
                    </a:cubicBezTo>
                    <a:lnTo>
                      <a:pt x="107620" y="28070"/>
                    </a:lnTo>
                    <a:cubicBezTo>
                      <a:pt x="91202" y="635"/>
                      <a:pt x="55611" y="-8156"/>
                      <a:pt x="28176" y="8262"/>
                    </a:cubicBez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FB8F199C-379D-2844-366E-06B005883855}"/>
                  </a:ext>
                </a:extLst>
              </p:cNvPr>
              <p:cNvSpPr/>
              <p:nvPr/>
            </p:nvSpPr>
            <p:spPr>
              <a:xfrm>
                <a:off x="8806945" y="4032016"/>
                <a:ext cx="701331" cy="504518"/>
              </a:xfrm>
              <a:custGeom>
                <a:avLst/>
                <a:gdLst>
                  <a:gd name="connsiteX0" fmla="*/ 537571 w 701331"/>
                  <a:gd name="connsiteY0" fmla="*/ 131558 h 504518"/>
                  <a:gd name="connsiteX1" fmla="*/ 617015 w 701331"/>
                  <a:gd name="connsiteY1" fmla="*/ 151366 h 504518"/>
                  <a:gd name="connsiteX2" fmla="*/ 701332 w 701331"/>
                  <a:gd name="connsiteY2" fmla="*/ 100734 h 504518"/>
                  <a:gd name="connsiteX3" fmla="*/ 640848 w 701331"/>
                  <a:gd name="connsiteY3" fmla="*/ 0 h 504518"/>
                  <a:gd name="connsiteX4" fmla="*/ 0 w 701331"/>
                  <a:gd name="connsiteY4" fmla="*/ 456005 h 504518"/>
                  <a:gd name="connsiteX5" fmla="*/ 29129 w 701331"/>
                  <a:gd name="connsiteY5" fmla="*/ 504519 h 504518"/>
                  <a:gd name="connsiteX6" fmla="*/ 517869 w 701331"/>
                  <a:gd name="connsiteY6" fmla="*/ 211002 h 504518"/>
                  <a:gd name="connsiteX7" fmla="*/ 537677 w 701331"/>
                  <a:gd name="connsiteY7" fmla="*/ 131558 h 50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1331" h="504518">
                    <a:moveTo>
                      <a:pt x="537571" y="131558"/>
                    </a:moveTo>
                    <a:cubicBezTo>
                      <a:pt x="565006" y="115140"/>
                      <a:pt x="600490" y="123932"/>
                      <a:pt x="617015" y="151366"/>
                    </a:cubicBezTo>
                    <a:lnTo>
                      <a:pt x="701332" y="100734"/>
                    </a:lnTo>
                    <a:lnTo>
                      <a:pt x="640848" y="0"/>
                    </a:lnTo>
                    <a:lnTo>
                      <a:pt x="0" y="456005"/>
                    </a:lnTo>
                    <a:lnTo>
                      <a:pt x="29129" y="504519"/>
                    </a:lnTo>
                    <a:lnTo>
                      <a:pt x="517869" y="211002"/>
                    </a:lnTo>
                    <a:cubicBezTo>
                      <a:pt x="501451" y="183567"/>
                      <a:pt x="510242" y="148083"/>
                      <a:pt x="537677" y="131558"/>
                    </a:cubicBezTo>
                    <a:close/>
                  </a:path>
                </a:pathLst>
              </a:custGeom>
              <a:solidFill>
                <a:srgbClr val="3C3C3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598E9F50-BE84-B1D0-3A7C-D78111422963}"/>
                  </a:ext>
                </a:extLst>
              </p:cNvPr>
              <p:cNvSpPr/>
              <p:nvPr/>
            </p:nvSpPr>
            <p:spPr>
              <a:xfrm>
                <a:off x="8835969" y="4132750"/>
                <a:ext cx="732897" cy="452403"/>
              </a:xfrm>
              <a:custGeom>
                <a:avLst/>
                <a:gdLst>
                  <a:gd name="connsiteX0" fmla="*/ 732897 w 732897"/>
                  <a:gd name="connsiteY0" fmla="*/ 100946 h 452403"/>
                  <a:gd name="connsiteX1" fmla="*/ 672308 w 732897"/>
                  <a:gd name="connsiteY1" fmla="*/ 0 h 452403"/>
                  <a:gd name="connsiteX2" fmla="*/ 587991 w 732897"/>
                  <a:gd name="connsiteY2" fmla="*/ 50632 h 452403"/>
                  <a:gd name="connsiteX3" fmla="*/ 568183 w 732897"/>
                  <a:gd name="connsiteY3" fmla="*/ 130075 h 452403"/>
                  <a:gd name="connsiteX4" fmla="*/ 488739 w 732897"/>
                  <a:gd name="connsiteY4" fmla="*/ 110267 h 452403"/>
                  <a:gd name="connsiteX5" fmla="*/ 0 w 732897"/>
                  <a:gd name="connsiteY5" fmla="*/ 403784 h 452403"/>
                  <a:gd name="connsiteX6" fmla="*/ 29235 w 732897"/>
                  <a:gd name="connsiteY6" fmla="*/ 452404 h 452403"/>
                  <a:gd name="connsiteX7" fmla="*/ 732897 w 732897"/>
                  <a:gd name="connsiteY7" fmla="*/ 100946 h 45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2897" h="452403">
                    <a:moveTo>
                      <a:pt x="732897" y="100946"/>
                    </a:moveTo>
                    <a:lnTo>
                      <a:pt x="672308" y="0"/>
                    </a:lnTo>
                    <a:lnTo>
                      <a:pt x="587991" y="50632"/>
                    </a:lnTo>
                    <a:cubicBezTo>
                      <a:pt x="604410" y="78066"/>
                      <a:pt x="595618" y="113551"/>
                      <a:pt x="568183" y="130075"/>
                    </a:cubicBezTo>
                    <a:cubicBezTo>
                      <a:pt x="540748" y="146493"/>
                      <a:pt x="505264" y="137702"/>
                      <a:pt x="488739" y="110267"/>
                    </a:cubicBezTo>
                    <a:lnTo>
                      <a:pt x="0" y="403784"/>
                    </a:lnTo>
                    <a:lnTo>
                      <a:pt x="29235" y="452404"/>
                    </a:lnTo>
                    <a:lnTo>
                      <a:pt x="732897" y="100946"/>
                    </a:lnTo>
                    <a:close/>
                  </a:path>
                </a:pathLst>
              </a:custGeom>
              <a:solidFill>
                <a:srgbClr val="26262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8754CD6C-6EA7-7738-C494-988633084CF4}"/>
                  </a:ext>
                </a:extLst>
              </p:cNvPr>
              <p:cNvSpPr/>
              <p:nvPr/>
            </p:nvSpPr>
            <p:spPr>
              <a:xfrm>
                <a:off x="9341054" y="4179920"/>
                <a:ext cx="61826" cy="50492"/>
              </a:xfrm>
              <a:custGeom>
                <a:avLst/>
                <a:gdLst>
                  <a:gd name="connsiteX0" fmla="*/ 16173 w 61826"/>
                  <a:gd name="connsiteY0" fmla="*/ 4733 h 50492"/>
                  <a:gd name="connsiteX1" fmla="*/ 4733 w 61826"/>
                  <a:gd name="connsiteY1" fmla="*/ 50492 h 50492"/>
                  <a:gd name="connsiteX2" fmla="*/ 61827 w 61826"/>
                  <a:gd name="connsiteY2" fmla="*/ 16173 h 50492"/>
                  <a:gd name="connsiteX3" fmla="*/ 16067 w 61826"/>
                  <a:gd name="connsiteY3" fmla="*/ 4733 h 50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826" h="50492">
                    <a:moveTo>
                      <a:pt x="16173" y="4733"/>
                    </a:moveTo>
                    <a:cubicBezTo>
                      <a:pt x="390" y="14160"/>
                      <a:pt x="-4694" y="34710"/>
                      <a:pt x="4733" y="50492"/>
                    </a:cubicBezTo>
                    <a:lnTo>
                      <a:pt x="61827" y="16173"/>
                    </a:lnTo>
                    <a:cubicBezTo>
                      <a:pt x="52399" y="390"/>
                      <a:pt x="31850" y="-4694"/>
                      <a:pt x="16067" y="4733"/>
                    </a:cubicBezTo>
                    <a:close/>
                  </a:path>
                </a:pathLst>
              </a:custGeom>
              <a:solidFill>
                <a:srgbClr val="FF18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1DD25E04-5FE0-5AD7-BD22-059A69B6791D}"/>
                  </a:ext>
                </a:extLst>
              </p:cNvPr>
              <p:cNvSpPr/>
              <p:nvPr/>
            </p:nvSpPr>
            <p:spPr>
              <a:xfrm>
                <a:off x="9345893" y="4195987"/>
                <a:ext cx="61826" cy="50492"/>
              </a:xfrm>
              <a:custGeom>
                <a:avLst/>
                <a:gdLst>
                  <a:gd name="connsiteX0" fmla="*/ 45654 w 61826"/>
                  <a:gd name="connsiteY0" fmla="*/ 45759 h 50492"/>
                  <a:gd name="connsiteX1" fmla="*/ 57094 w 61826"/>
                  <a:gd name="connsiteY1" fmla="*/ 0 h 50492"/>
                  <a:gd name="connsiteX2" fmla="*/ 0 w 61826"/>
                  <a:gd name="connsiteY2" fmla="*/ 34319 h 50492"/>
                  <a:gd name="connsiteX3" fmla="*/ 45760 w 61826"/>
                  <a:gd name="connsiteY3" fmla="*/ 45759 h 50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826" h="50492">
                    <a:moveTo>
                      <a:pt x="45654" y="45759"/>
                    </a:moveTo>
                    <a:cubicBezTo>
                      <a:pt x="61437" y="36332"/>
                      <a:pt x="66521" y="15783"/>
                      <a:pt x="57094" y="0"/>
                    </a:cubicBezTo>
                    <a:lnTo>
                      <a:pt x="0" y="34319"/>
                    </a:lnTo>
                    <a:cubicBezTo>
                      <a:pt x="9428" y="50102"/>
                      <a:pt x="29977" y="55187"/>
                      <a:pt x="45760" y="45759"/>
                    </a:cubicBezTo>
                    <a:close/>
                  </a:path>
                </a:pathLst>
              </a:custGeom>
              <a:solidFill>
                <a:srgbClr val="E30613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0" name="Graphic 4">
              <a:extLst>
                <a:ext uri="{FF2B5EF4-FFF2-40B4-BE49-F238E27FC236}">
                  <a16:creationId xmlns:a16="http://schemas.microsoft.com/office/drawing/2014/main" id="{E8BE5446-B1CA-ED2F-8C2E-6419E2777032}"/>
                </a:ext>
              </a:extLst>
            </p:cNvPr>
            <p:cNvGrpSpPr/>
            <p:nvPr/>
          </p:nvGrpSpPr>
          <p:grpSpPr>
            <a:xfrm>
              <a:off x="8657379" y="3811820"/>
              <a:ext cx="1253109" cy="851005"/>
              <a:chOff x="8657379" y="3811820"/>
              <a:chExt cx="1253109" cy="851005"/>
            </a:xfrm>
          </p:grpSpPr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277D73DC-83B7-64B1-182F-6F976DFB27D5}"/>
                  </a:ext>
                </a:extLst>
              </p:cNvPr>
              <p:cNvSpPr/>
              <p:nvPr/>
            </p:nvSpPr>
            <p:spPr>
              <a:xfrm>
                <a:off x="8726972" y="4601995"/>
                <a:ext cx="15994" cy="26587"/>
              </a:xfrm>
              <a:custGeom>
                <a:avLst/>
                <a:gdLst>
                  <a:gd name="connsiteX0" fmla="*/ 0 w 15994"/>
                  <a:gd name="connsiteY0" fmla="*/ 0 h 26587"/>
                  <a:gd name="connsiteX1" fmla="*/ 15995 w 15994"/>
                  <a:gd name="connsiteY1" fmla="*/ 26587 h 26587"/>
                  <a:gd name="connsiteX2" fmla="*/ 0 w 15994"/>
                  <a:gd name="connsiteY2" fmla="*/ 0 h 26587"/>
                  <a:gd name="connsiteX3" fmla="*/ 0 w 15994"/>
                  <a:gd name="connsiteY3" fmla="*/ 0 h 26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94" h="26587">
                    <a:moveTo>
                      <a:pt x="0" y="0"/>
                    </a:moveTo>
                    <a:lnTo>
                      <a:pt x="15995" y="2658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9D2FC79C-85CC-B2DE-E40C-3FA51D9C1EF7}"/>
                  </a:ext>
                </a:extLst>
              </p:cNvPr>
              <p:cNvSpPr/>
              <p:nvPr/>
            </p:nvSpPr>
            <p:spPr>
              <a:xfrm>
                <a:off x="8657379" y="4575514"/>
                <a:ext cx="69592" cy="58788"/>
              </a:xfrm>
              <a:custGeom>
                <a:avLst/>
                <a:gdLst>
                  <a:gd name="connsiteX0" fmla="*/ 53704 w 69592"/>
                  <a:gd name="connsiteY0" fmla="*/ 0 h 58788"/>
                  <a:gd name="connsiteX1" fmla="*/ 212 w 69592"/>
                  <a:gd name="connsiteY1" fmla="*/ 32095 h 58788"/>
                  <a:gd name="connsiteX2" fmla="*/ 0 w 69592"/>
                  <a:gd name="connsiteY2" fmla="*/ 32307 h 58788"/>
                  <a:gd name="connsiteX3" fmla="*/ 15889 w 69592"/>
                  <a:gd name="connsiteY3" fmla="*/ 58788 h 58788"/>
                  <a:gd name="connsiteX4" fmla="*/ 69593 w 69592"/>
                  <a:gd name="connsiteY4" fmla="*/ 26481 h 58788"/>
                  <a:gd name="connsiteX5" fmla="*/ 53704 w 69592"/>
                  <a:gd name="connsiteY5" fmla="*/ 0 h 58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592" h="58788">
                    <a:moveTo>
                      <a:pt x="53704" y="0"/>
                    </a:moveTo>
                    <a:lnTo>
                      <a:pt x="212" y="32095"/>
                    </a:lnTo>
                    <a:cubicBezTo>
                      <a:pt x="212" y="32095"/>
                      <a:pt x="0" y="32201"/>
                      <a:pt x="0" y="32307"/>
                    </a:cubicBezTo>
                    <a:lnTo>
                      <a:pt x="15889" y="58788"/>
                    </a:lnTo>
                    <a:lnTo>
                      <a:pt x="69593" y="26481"/>
                    </a:lnTo>
                    <a:lnTo>
                      <a:pt x="53704" y="0"/>
                    </a:lnTo>
                    <a:close/>
                  </a:path>
                </a:pathLst>
              </a:custGeom>
              <a:solidFill>
                <a:srgbClr val="FFD30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7BF94EF1-0379-6003-27E7-D040988D6A88}"/>
                  </a:ext>
                </a:extLst>
              </p:cNvPr>
              <p:cNvSpPr/>
              <p:nvPr/>
            </p:nvSpPr>
            <p:spPr>
              <a:xfrm>
                <a:off x="8673268" y="4602101"/>
                <a:ext cx="69699" cy="58682"/>
              </a:xfrm>
              <a:custGeom>
                <a:avLst/>
                <a:gdLst>
                  <a:gd name="connsiteX0" fmla="*/ 0 w 69699"/>
                  <a:gd name="connsiteY0" fmla="*/ 32201 h 58682"/>
                  <a:gd name="connsiteX1" fmla="*/ 15889 w 69699"/>
                  <a:gd name="connsiteY1" fmla="*/ 58682 h 58682"/>
                  <a:gd name="connsiteX2" fmla="*/ 16207 w 69699"/>
                  <a:gd name="connsiteY2" fmla="*/ 58576 h 58682"/>
                  <a:gd name="connsiteX3" fmla="*/ 69699 w 69699"/>
                  <a:gd name="connsiteY3" fmla="*/ 26481 h 58682"/>
                  <a:gd name="connsiteX4" fmla="*/ 53810 w 69699"/>
                  <a:gd name="connsiteY4" fmla="*/ 0 h 58682"/>
                  <a:gd name="connsiteX5" fmla="*/ 106 w 69699"/>
                  <a:gd name="connsiteY5" fmla="*/ 32307 h 58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699" h="58682">
                    <a:moveTo>
                      <a:pt x="0" y="32201"/>
                    </a:moveTo>
                    <a:lnTo>
                      <a:pt x="15889" y="58682"/>
                    </a:lnTo>
                    <a:cubicBezTo>
                      <a:pt x="15889" y="58682"/>
                      <a:pt x="16101" y="58682"/>
                      <a:pt x="16207" y="58576"/>
                    </a:cubicBezTo>
                    <a:lnTo>
                      <a:pt x="69699" y="26481"/>
                    </a:lnTo>
                    <a:lnTo>
                      <a:pt x="53810" y="0"/>
                    </a:lnTo>
                    <a:lnTo>
                      <a:pt x="106" y="32307"/>
                    </a:lnTo>
                    <a:close/>
                  </a:path>
                </a:pathLst>
              </a:custGeom>
              <a:solidFill>
                <a:srgbClr val="FFB30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43A5D309-2B0F-E791-00ED-6B47DD156AF2}"/>
                  </a:ext>
                </a:extLst>
              </p:cNvPr>
              <p:cNvSpPr/>
              <p:nvPr/>
            </p:nvSpPr>
            <p:spPr>
              <a:xfrm>
                <a:off x="8726866" y="4550728"/>
                <a:ext cx="113340" cy="88658"/>
              </a:xfrm>
              <a:custGeom>
                <a:avLst/>
                <a:gdLst>
                  <a:gd name="connsiteX0" fmla="*/ 106 w 113340"/>
                  <a:gd name="connsiteY0" fmla="*/ 51267 h 88658"/>
                  <a:gd name="connsiteX1" fmla="*/ 15995 w 113340"/>
                  <a:gd name="connsiteY1" fmla="*/ 77749 h 88658"/>
                  <a:gd name="connsiteX2" fmla="*/ 22562 w 113340"/>
                  <a:gd name="connsiteY2" fmla="*/ 88659 h 88658"/>
                  <a:gd name="connsiteX3" fmla="*/ 32413 w 113340"/>
                  <a:gd name="connsiteY3" fmla="*/ 85269 h 88658"/>
                  <a:gd name="connsiteX4" fmla="*/ 113340 w 113340"/>
                  <a:gd name="connsiteY4" fmla="*/ 46501 h 88658"/>
                  <a:gd name="connsiteX5" fmla="*/ 85376 w 113340"/>
                  <a:gd name="connsiteY5" fmla="*/ 0 h 88658"/>
                  <a:gd name="connsiteX6" fmla="*/ 0 w 113340"/>
                  <a:gd name="connsiteY6" fmla="*/ 51267 h 88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340" h="88658">
                    <a:moveTo>
                      <a:pt x="106" y="51267"/>
                    </a:moveTo>
                    <a:lnTo>
                      <a:pt x="15995" y="77749"/>
                    </a:lnTo>
                    <a:lnTo>
                      <a:pt x="22562" y="88659"/>
                    </a:lnTo>
                    <a:cubicBezTo>
                      <a:pt x="25846" y="87918"/>
                      <a:pt x="29129" y="86752"/>
                      <a:pt x="32413" y="85269"/>
                    </a:cubicBezTo>
                    <a:lnTo>
                      <a:pt x="113340" y="46501"/>
                    </a:lnTo>
                    <a:lnTo>
                      <a:pt x="85376" y="0"/>
                    </a:lnTo>
                    <a:lnTo>
                      <a:pt x="0" y="51267"/>
                    </a:lnTo>
                    <a:close/>
                  </a:path>
                </a:pathLst>
              </a:custGeom>
              <a:solidFill>
                <a:srgbClr val="26262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E6E1738C-6CFE-87B2-6592-05632D3E1A6B}"/>
                  </a:ext>
                </a:extLst>
              </p:cNvPr>
              <p:cNvSpPr/>
              <p:nvPr/>
            </p:nvSpPr>
            <p:spPr>
              <a:xfrm>
                <a:off x="8704516" y="4504227"/>
                <a:ext cx="107831" cy="97874"/>
              </a:xfrm>
              <a:custGeom>
                <a:avLst/>
                <a:gdLst>
                  <a:gd name="connsiteX0" fmla="*/ 79867 w 107831"/>
                  <a:gd name="connsiteY0" fmla="*/ 0 h 97874"/>
                  <a:gd name="connsiteX1" fmla="*/ 7626 w 107831"/>
                  <a:gd name="connsiteY1" fmla="*/ 53280 h 97874"/>
                  <a:gd name="connsiteX2" fmla="*/ 0 w 107831"/>
                  <a:gd name="connsiteY2" fmla="*/ 60377 h 97874"/>
                  <a:gd name="connsiteX3" fmla="*/ 22456 w 107831"/>
                  <a:gd name="connsiteY3" fmla="*/ 97874 h 97874"/>
                  <a:gd name="connsiteX4" fmla="*/ 107832 w 107831"/>
                  <a:gd name="connsiteY4" fmla="*/ 46607 h 97874"/>
                  <a:gd name="connsiteX5" fmla="*/ 79867 w 107831"/>
                  <a:gd name="connsiteY5" fmla="*/ 106 h 97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831" h="97874">
                    <a:moveTo>
                      <a:pt x="79867" y="0"/>
                    </a:moveTo>
                    <a:lnTo>
                      <a:pt x="7626" y="53280"/>
                    </a:lnTo>
                    <a:cubicBezTo>
                      <a:pt x="4767" y="55398"/>
                      <a:pt x="2224" y="57729"/>
                      <a:pt x="0" y="60377"/>
                    </a:cubicBezTo>
                    <a:lnTo>
                      <a:pt x="22456" y="97874"/>
                    </a:lnTo>
                    <a:lnTo>
                      <a:pt x="107832" y="46607"/>
                    </a:lnTo>
                    <a:lnTo>
                      <a:pt x="79867" y="106"/>
                    </a:lnTo>
                    <a:close/>
                  </a:path>
                </a:pathLst>
              </a:custGeom>
              <a:solidFill>
                <a:srgbClr val="3C3C3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6" name="Graphic 4">
                <a:extLst>
                  <a:ext uri="{FF2B5EF4-FFF2-40B4-BE49-F238E27FC236}">
                    <a16:creationId xmlns:a16="http://schemas.microsoft.com/office/drawing/2014/main" id="{47DA414B-2E0D-5628-060C-311DFC5B0C1A}"/>
                  </a:ext>
                </a:extLst>
              </p:cNvPr>
              <p:cNvGrpSpPr/>
              <p:nvPr/>
            </p:nvGrpSpPr>
            <p:grpSpPr>
              <a:xfrm>
                <a:off x="9475173" y="3811820"/>
                <a:ext cx="435315" cy="438049"/>
                <a:chOff x="9475173" y="3811820"/>
                <a:chExt cx="435315" cy="438049"/>
              </a:xfrm>
            </p:grpSpPr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1AAAD0F5-25EE-71F3-3603-5950ECCB627D}"/>
                    </a:ext>
                  </a:extLst>
                </p:cNvPr>
                <p:cNvSpPr/>
                <p:nvPr/>
              </p:nvSpPr>
              <p:spPr>
                <a:xfrm>
                  <a:off x="9552977" y="4105951"/>
                  <a:ext cx="76901" cy="128168"/>
                </a:xfrm>
                <a:custGeom>
                  <a:avLst/>
                  <a:gdLst>
                    <a:gd name="connsiteX0" fmla="*/ 0 w 76901"/>
                    <a:gd name="connsiteY0" fmla="*/ 0 h 128168"/>
                    <a:gd name="connsiteX1" fmla="*/ 0 w 76901"/>
                    <a:gd name="connsiteY1" fmla="*/ 0 h 128168"/>
                    <a:gd name="connsiteX2" fmla="*/ 76902 w 76901"/>
                    <a:gd name="connsiteY2" fmla="*/ 128169 h 128168"/>
                    <a:gd name="connsiteX3" fmla="*/ 0 w 76901"/>
                    <a:gd name="connsiteY3" fmla="*/ 0 h 128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01" h="12816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76902" y="12816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ACB3736B-9171-95AC-B77D-52997BE79499}"/>
                    </a:ext>
                  </a:extLst>
                </p:cNvPr>
                <p:cNvSpPr/>
                <p:nvPr/>
              </p:nvSpPr>
              <p:spPr>
                <a:xfrm>
                  <a:off x="9704768" y="4014856"/>
                  <a:ext cx="113022" cy="188227"/>
                </a:xfrm>
                <a:custGeom>
                  <a:avLst/>
                  <a:gdLst>
                    <a:gd name="connsiteX0" fmla="*/ 0 w 113022"/>
                    <a:gd name="connsiteY0" fmla="*/ 0 h 188227"/>
                    <a:gd name="connsiteX1" fmla="*/ 0 w 113022"/>
                    <a:gd name="connsiteY1" fmla="*/ 0 h 188227"/>
                    <a:gd name="connsiteX2" fmla="*/ 113022 w 113022"/>
                    <a:gd name="connsiteY2" fmla="*/ 188228 h 188227"/>
                    <a:gd name="connsiteX3" fmla="*/ 0 w 113022"/>
                    <a:gd name="connsiteY3" fmla="*/ 0 h 188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022" h="18822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13022" y="18822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7513892C-0514-43B6-34D4-C81C49061CAB}"/>
                    </a:ext>
                  </a:extLst>
                </p:cNvPr>
                <p:cNvSpPr/>
                <p:nvPr/>
              </p:nvSpPr>
              <p:spPr>
                <a:xfrm>
                  <a:off x="9475173" y="3858617"/>
                  <a:ext cx="188495" cy="247439"/>
                </a:xfrm>
                <a:custGeom>
                  <a:avLst/>
                  <a:gdLst>
                    <a:gd name="connsiteX0" fmla="*/ 79922 w 188495"/>
                    <a:gd name="connsiteY0" fmla="*/ 0 h 247439"/>
                    <a:gd name="connsiteX1" fmla="*/ 33845 w 188495"/>
                    <a:gd name="connsiteY1" fmla="*/ 43747 h 247439"/>
                    <a:gd name="connsiteX2" fmla="*/ 1749 w 188495"/>
                    <a:gd name="connsiteY2" fmla="*/ 100734 h 247439"/>
                    <a:gd name="connsiteX3" fmla="*/ 3974 w 188495"/>
                    <a:gd name="connsiteY3" fmla="*/ 124567 h 247439"/>
                    <a:gd name="connsiteX4" fmla="*/ 77697 w 188495"/>
                    <a:gd name="connsiteY4" fmla="*/ 247440 h 247439"/>
                    <a:gd name="connsiteX5" fmla="*/ 188495 w 188495"/>
                    <a:gd name="connsiteY5" fmla="*/ 180919 h 247439"/>
                    <a:gd name="connsiteX6" fmla="*/ 79922 w 188495"/>
                    <a:gd name="connsiteY6" fmla="*/ 106 h 247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8495" h="247439">
                      <a:moveTo>
                        <a:pt x="79922" y="0"/>
                      </a:moveTo>
                      <a:cubicBezTo>
                        <a:pt x="62444" y="12287"/>
                        <a:pt x="46979" y="26905"/>
                        <a:pt x="33845" y="43747"/>
                      </a:cubicBezTo>
                      <a:cubicBezTo>
                        <a:pt x="20286" y="61118"/>
                        <a:pt x="9481" y="80185"/>
                        <a:pt x="1749" y="100734"/>
                      </a:cubicBezTo>
                      <a:cubicBezTo>
                        <a:pt x="-1216" y="108573"/>
                        <a:pt x="-369" y="117364"/>
                        <a:pt x="3974" y="124567"/>
                      </a:cubicBezTo>
                      <a:lnTo>
                        <a:pt x="77697" y="247440"/>
                      </a:lnTo>
                      <a:lnTo>
                        <a:pt x="188495" y="180919"/>
                      </a:lnTo>
                      <a:lnTo>
                        <a:pt x="79922" y="106"/>
                      </a:lnTo>
                      <a:close/>
                    </a:path>
                  </a:pathLst>
                </a:custGeom>
                <a:solidFill>
                  <a:srgbClr val="DADAD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8736169E-702D-6AF0-26D9-5F10A3467311}"/>
                    </a:ext>
                  </a:extLst>
                </p:cNvPr>
                <p:cNvSpPr/>
                <p:nvPr/>
              </p:nvSpPr>
              <p:spPr>
                <a:xfrm>
                  <a:off x="9552977" y="4039430"/>
                  <a:ext cx="222655" cy="209388"/>
                </a:xfrm>
                <a:custGeom>
                  <a:avLst/>
                  <a:gdLst>
                    <a:gd name="connsiteX0" fmla="*/ 97345 w 222655"/>
                    <a:gd name="connsiteY0" fmla="*/ 207824 h 209388"/>
                    <a:gd name="connsiteX1" fmla="*/ 158252 w 222655"/>
                    <a:gd name="connsiteY1" fmla="*/ 206659 h 209388"/>
                    <a:gd name="connsiteX2" fmla="*/ 222655 w 222655"/>
                    <a:gd name="connsiteY2" fmla="*/ 186215 h 209388"/>
                    <a:gd name="connsiteX3" fmla="*/ 110798 w 222655"/>
                    <a:gd name="connsiteY3" fmla="*/ 0 h 209388"/>
                    <a:gd name="connsiteX4" fmla="*/ 0 w 222655"/>
                    <a:gd name="connsiteY4" fmla="*/ 66521 h 209388"/>
                    <a:gd name="connsiteX5" fmla="*/ 76902 w 222655"/>
                    <a:gd name="connsiteY5" fmla="*/ 194583 h 209388"/>
                    <a:gd name="connsiteX6" fmla="*/ 97345 w 222655"/>
                    <a:gd name="connsiteY6" fmla="*/ 207824 h 209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2655" h="209388">
                      <a:moveTo>
                        <a:pt x="97345" y="207824"/>
                      </a:moveTo>
                      <a:cubicBezTo>
                        <a:pt x="117577" y="210260"/>
                        <a:pt x="138021" y="209836"/>
                        <a:pt x="158252" y="206659"/>
                      </a:cubicBezTo>
                      <a:cubicBezTo>
                        <a:pt x="180709" y="203163"/>
                        <a:pt x="202318" y="196278"/>
                        <a:pt x="222655" y="186215"/>
                      </a:cubicBezTo>
                      <a:lnTo>
                        <a:pt x="110798" y="0"/>
                      </a:lnTo>
                      <a:lnTo>
                        <a:pt x="0" y="66521"/>
                      </a:lnTo>
                      <a:lnTo>
                        <a:pt x="76902" y="194583"/>
                      </a:lnTo>
                      <a:cubicBezTo>
                        <a:pt x="81351" y="201892"/>
                        <a:pt x="88871" y="206765"/>
                        <a:pt x="97345" y="207824"/>
                      </a:cubicBezTo>
                      <a:close/>
                    </a:path>
                  </a:pathLst>
                </a:custGeom>
                <a:solidFill>
                  <a:srgbClr val="C2C2C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5EB76E33-0E73-FE2F-15DD-6EA124F70153}"/>
                    </a:ext>
                  </a:extLst>
                </p:cNvPr>
                <p:cNvSpPr/>
                <p:nvPr/>
              </p:nvSpPr>
              <p:spPr>
                <a:xfrm>
                  <a:off x="9597254" y="3811820"/>
                  <a:ext cx="279643" cy="203035"/>
                </a:xfrm>
                <a:custGeom>
                  <a:avLst/>
                  <a:gdLst>
                    <a:gd name="connsiteX0" fmla="*/ 150414 w 279643"/>
                    <a:gd name="connsiteY0" fmla="*/ 6440 h 203035"/>
                    <a:gd name="connsiteX1" fmla="*/ 0 w 279643"/>
                    <a:gd name="connsiteY1" fmla="*/ 23917 h 203035"/>
                    <a:gd name="connsiteX2" fmla="*/ 107514 w 279643"/>
                    <a:gd name="connsiteY2" fmla="*/ 203036 h 203035"/>
                    <a:gd name="connsiteX3" fmla="*/ 279643 w 279643"/>
                    <a:gd name="connsiteY3" fmla="*/ 99653 h 203035"/>
                    <a:gd name="connsiteX4" fmla="*/ 150414 w 279643"/>
                    <a:gd name="connsiteY4" fmla="*/ 6440 h 20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9643" h="203035">
                      <a:moveTo>
                        <a:pt x="150414" y="6440"/>
                      </a:moveTo>
                      <a:cubicBezTo>
                        <a:pt x="99464" y="-6271"/>
                        <a:pt x="46289" y="-22"/>
                        <a:pt x="0" y="23917"/>
                      </a:cubicBezTo>
                      <a:lnTo>
                        <a:pt x="107514" y="203036"/>
                      </a:lnTo>
                      <a:lnTo>
                        <a:pt x="279643" y="99653"/>
                      </a:lnTo>
                      <a:cubicBezTo>
                        <a:pt x="249984" y="52940"/>
                        <a:pt x="204330" y="19892"/>
                        <a:pt x="150414" y="6440"/>
                      </a:cubicBezTo>
                      <a:close/>
                    </a:path>
                  </a:pathLst>
                </a:custGeom>
                <a:solidFill>
                  <a:srgbClr val="DADAD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B2837DBE-A8B9-D734-6085-405137133545}"/>
                    </a:ext>
                  </a:extLst>
                </p:cNvPr>
                <p:cNvSpPr/>
                <p:nvPr/>
              </p:nvSpPr>
              <p:spPr>
                <a:xfrm>
                  <a:off x="9704768" y="3911473"/>
                  <a:ext cx="205720" cy="291716"/>
                </a:xfrm>
                <a:custGeom>
                  <a:avLst/>
                  <a:gdLst>
                    <a:gd name="connsiteX0" fmla="*/ 199245 w 205720"/>
                    <a:gd name="connsiteY0" fmla="*/ 167043 h 291716"/>
                    <a:gd name="connsiteX1" fmla="*/ 174989 w 205720"/>
                    <a:gd name="connsiteY1" fmla="*/ 4555 h 291716"/>
                    <a:gd name="connsiteX2" fmla="*/ 172129 w 205720"/>
                    <a:gd name="connsiteY2" fmla="*/ 0 h 291716"/>
                    <a:gd name="connsiteX3" fmla="*/ 0 w 205720"/>
                    <a:gd name="connsiteY3" fmla="*/ 103382 h 291716"/>
                    <a:gd name="connsiteX4" fmla="*/ 113128 w 205720"/>
                    <a:gd name="connsiteY4" fmla="*/ 291716 h 291716"/>
                    <a:gd name="connsiteX5" fmla="*/ 199245 w 205720"/>
                    <a:gd name="connsiteY5" fmla="*/ 167149 h 291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720" h="291716">
                      <a:moveTo>
                        <a:pt x="199245" y="167043"/>
                      </a:moveTo>
                      <a:cubicBezTo>
                        <a:pt x="213122" y="111433"/>
                        <a:pt x="204542" y="53704"/>
                        <a:pt x="174989" y="4555"/>
                      </a:cubicBezTo>
                      <a:cubicBezTo>
                        <a:pt x="174035" y="2966"/>
                        <a:pt x="173082" y="1483"/>
                        <a:pt x="172129" y="0"/>
                      </a:cubicBezTo>
                      <a:lnTo>
                        <a:pt x="0" y="103382"/>
                      </a:lnTo>
                      <a:lnTo>
                        <a:pt x="113128" y="291716"/>
                      </a:lnTo>
                      <a:cubicBezTo>
                        <a:pt x="156134" y="262058"/>
                        <a:pt x="186534" y="218099"/>
                        <a:pt x="199245" y="167149"/>
                      </a:cubicBezTo>
                      <a:close/>
                    </a:path>
                  </a:pathLst>
                </a:custGeom>
                <a:solidFill>
                  <a:srgbClr val="C2C2C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15D4CC9A-2EF7-838E-E0C8-CBA73F4422E2}"/>
                    </a:ext>
                  </a:extLst>
                </p:cNvPr>
                <p:cNvSpPr/>
                <p:nvPr/>
              </p:nvSpPr>
              <p:spPr>
                <a:xfrm>
                  <a:off x="9664410" y="4014856"/>
                  <a:ext cx="159320" cy="226687"/>
                </a:xfrm>
                <a:custGeom>
                  <a:avLst/>
                  <a:gdLst>
                    <a:gd name="connsiteX0" fmla="*/ 111963 w 159320"/>
                    <a:gd name="connsiteY0" fmla="*/ 210366 h 226687"/>
                    <a:gd name="connsiteX1" fmla="*/ 111222 w 159320"/>
                    <a:gd name="connsiteY1" fmla="*/ 210790 h 226687"/>
                    <a:gd name="connsiteX2" fmla="*/ 116094 w 159320"/>
                    <a:gd name="connsiteY2" fmla="*/ 218840 h 226687"/>
                    <a:gd name="connsiteX3" fmla="*/ 138232 w 159320"/>
                    <a:gd name="connsiteY3" fmla="*/ 224348 h 226687"/>
                    <a:gd name="connsiteX4" fmla="*/ 151473 w 159320"/>
                    <a:gd name="connsiteY4" fmla="*/ 216404 h 226687"/>
                    <a:gd name="connsiteX5" fmla="*/ 156981 w 159320"/>
                    <a:gd name="connsiteY5" fmla="*/ 194266 h 226687"/>
                    <a:gd name="connsiteX6" fmla="*/ 153380 w 159320"/>
                    <a:gd name="connsiteY6" fmla="*/ 188334 h 226687"/>
                    <a:gd name="connsiteX7" fmla="*/ 40251 w 159320"/>
                    <a:gd name="connsiteY7" fmla="*/ 0 h 226687"/>
                    <a:gd name="connsiteX8" fmla="*/ 0 w 159320"/>
                    <a:gd name="connsiteY8" fmla="*/ 24151 h 226687"/>
                    <a:gd name="connsiteX9" fmla="*/ 111857 w 159320"/>
                    <a:gd name="connsiteY9" fmla="*/ 210366 h 226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9320" h="226687">
                      <a:moveTo>
                        <a:pt x="111963" y="210366"/>
                      </a:moveTo>
                      <a:cubicBezTo>
                        <a:pt x="111963" y="210366"/>
                        <a:pt x="111434" y="210578"/>
                        <a:pt x="111222" y="210790"/>
                      </a:cubicBezTo>
                      <a:lnTo>
                        <a:pt x="116094" y="218840"/>
                      </a:lnTo>
                      <a:cubicBezTo>
                        <a:pt x="120649" y="226467"/>
                        <a:pt x="130606" y="229009"/>
                        <a:pt x="138232" y="224348"/>
                      </a:cubicBezTo>
                      <a:lnTo>
                        <a:pt x="151473" y="216404"/>
                      </a:lnTo>
                      <a:cubicBezTo>
                        <a:pt x="159100" y="211849"/>
                        <a:pt x="161642" y="201892"/>
                        <a:pt x="156981" y="194266"/>
                      </a:cubicBezTo>
                      <a:lnTo>
                        <a:pt x="153380" y="188334"/>
                      </a:lnTo>
                      <a:lnTo>
                        <a:pt x="40251" y="0"/>
                      </a:lnTo>
                      <a:lnTo>
                        <a:pt x="0" y="24151"/>
                      </a:lnTo>
                      <a:lnTo>
                        <a:pt x="111857" y="210366"/>
                      </a:lnTo>
                      <a:close/>
                    </a:path>
                  </a:pathLst>
                </a:custGeom>
                <a:solidFill>
                  <a:srgbClr val="A1A1A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B469328A-D151-24A1-A39B-F99A3FDA6364}"/>
                    </a:ext>
                  </a:extLst>
                </p:cNvPr>
                <p:cNvSpPr/>
                <p:nvPr/>
              </p:nvSpPr>
              <p:spPr>
                <a:xfrm>
                  <a:off x="9550426" y="3821958"/>
                  <a:ext cx="154341" cy="217048"/>
                </a:xfrm>
                <a:custGeom>
                  <a:avLst/>
                  <a:gdLst>
                    <a:gd name="connsiteX0" fmla="*/ 114090 w 154341"/>
                    <a:gd name="connsiteY0" fmla="*/ 217048 h 217048"/>
                    <a:gd name="connsiteX1" fmla="*/ 154342 w 154341"/>
                    <a:gd name="connsiteY1" fmla="*/ 192897 h 217048"/>
                    <a:gd name="connsiteX2" fmla="*/ 43226 w 154341"/>
                    <a:gd name="connsiteY2" fmla="*/ 7847 h 217048"/>
                    <a:gd name="connsiteX3" fmla="*/ 21088 w 154341"/>
                    <a:gd name="connsiteY3" fmla="*/ 2339 h 217048"/>
                    <a:gd name="connsiteX4" fmla="*/ 7847 w 154341"/>
                    <a:gd name="connsiteY4" fmla="*/ 10284 h 217048"/>
                    <a:gd name="connsiteX5" fmla="*/ 2339 w 154341"/>
                    <a:gd name="connsiteY5" fmla="*/ 32422 h 217048"/>
                    <a:gd name="connsiteX6" fmla="*/ 4881 w 154341"/>
                    <a:gd name="connsiteY6" fmla="*/ 36553 h 217048"/>
                    <a:gd name="connsiteX7" fmla="*/ 5623 w 154341"/>
                    <a:gd name="connsiteY7" fmla="*/ 36023 h 217048"/>
                    <a:gd name="connsiteX8" fmla="*/ 114302 w 154341"/>
                    <a:gd name="connsiteY8" fmla="*/ 216942 h 217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341" h="217048">
                      <a:moveTo>
                        <a:pt x="114090" y="217048"/>
                      </a:moveTo>
                      <a:lnTo>
                        <a:pt x="154342" y="192897"/>
                      </a:lnTo>
                      <a:lnTo>
                        <a:pt x="43226" y="7847"/>
                      </a:lnTo>
                      <a:cubicBezTo>
                        <a:pt x="38672" y="221"/>
                        <a:pt x="28715" y="-2321"/>
                        <a:pt x="21088" y="2339"/>
                      </a:cubicBezTo>
                      <a:lnTo>
                        <a:pt x="7847" y="10284"/>
                      </a:lnTo>
                      <a:cubicBezTo>
                        <a:pt x="221" y="14838"/>
                        <a:pt x="-2321" y="24795"/>
                        <a:pt x="2339" y="32422"/>
                      </a:cubicBezTo>
                      <a:lnTo>
                        <a:pt x="4881" y="36553"/>
                      </a:lnTo>
                      <a:cubicBezTo>
                        <a:pt x="4881" y="36553"/>
                        <a:pt x="5305" y="36235"/>
                        <a:pt x="5623" y="36023"/>
                      </a:cubicBezTo>
                      <a:lnTo>
                        <a:pt x="114302" y="216942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8013F3A7-82CB-9720-0978-0A831075FB69}"/>
                    </a:ext>
                  </a:extLst>
                </p:cNvPr>
                <p:cNvSpPr/>
                <p:nvPr/>
              </p:nvSpPr>
              <p:spPr>
                <a:xfrm>
                  <a:off x="9663775" y="4039007"/>
                  <a:ext cx="112598" cy="186638"/>
                </a:xfrm>
                <a:custGeom>
                  <a:avLst/>
                  <a:gdLst>
                    <a:gd name="connsiteX0" fmla="*/ 742 w 112598"/>
                    <a:gd name="connsiteY0" fmla="*/ 0 h 186638"/>
                    <a:gd name="connsiteX1" fmla="*/ 0 w 112598"/>
                    <a:gd name="connsiteY1" fmla="*/ 424 h 186638"/>
                    <a:gd name="connsiteX2" fmla="*/ 111857 w 112598"/>
                    <a:gd name="connsiteY2" fmla="*/ 186639 h 186638"/>
                    <a:gd name="connsiteX3" fmla="*/ 112599 w 112598"/>
                    <a:gd name="connsiteY3" fmla="*/ 186216 h 186638"/>
                    <a:gd name="connsiteX4" fmla="*/ 742 w 112598"/>
                    <a:gd name="connsiteY4" fmla="*/ 0 h 186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98" h="186638">
                      <a:moveTo>
                        <a:pt x="742" y="0"/>
                      </a:moveTo>
                      <a:lnTo>
                        <a:pt x="0" y="424"/>
                      </a:lnTo>
                      <a:lnTo>
                        <a:pt x="111857" y="186639"/>
                      </a:lnTo>
                      <a:cubicBezTo>
                        <a:pt x="111857" y="186639"/>
                        <a:pt x="112387" y="186427"/>
                        <a:pt x="112599" y="186216"/>
                      </a:cubicBezTo>
                      <a:lnTo>
                        <a:pt x="742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96A3E999-425B-B627-D38D-A77306606D72}"/>
                    </a:ext>
                  </a:extLst>
                </p:cNvPr>
                <p:cNvSpPr/>
                <p:nvPr/>
              </p:nvSpPr>
              <p:spPr>
                <a:xfrm>
                  <a:off x="9555095" y="3858088"/>
                  <a:ext cx="109420" cy="181342"/>
                </a:xfrm>
                <a:custGeom>
                  <a:avLst/>
                  <a:gdLst>
                    <a:gd name="connsiteX0" fmla="*/ 109421 w 109420"/>
                    <a:gd name="connsiteY0" fmla="*/ 180919 h 181342"/>
                    <a:gd name="connsiteX1" fmla="*/ 742 w 109420"/>
                    <a:gd name="connsiteY1" fmla="*/ 0 h 181342"/>
                    <a:gd name="connsiteX2" fmla="*/ 0 w 109420"/>
                    <a:gd name="connsiteY2" fmla="*/ 529 h 181342"/>
                    <a:gd name="connsiteX3" fmla="*/ 108573 w 109420"/>
                    <a:gd name="connsiteY3" fmla="*/ 181343 h 181342"/>
                    <a:gd name="connsiteX4" fmla="*/ 109315 w 109420"/>
                    <a:gd name="connsiteY4" fmla="*/ 180919 h 18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420" h="181342">
                      <a:moveTo>
                        <a:pt x="109421" y="180919"/>
                      </a:moveTo>
                      <a:lnTo>
                        <a:pt x="742" y="0"/>
                      </a:lnTo>
                      <a:cubicBezTo>
                        <a:pt x="742" y="0"/>
                        <a:pt x="318" y="318"/>
                        <a:pt x="0" y="529"/>
                      </a:cubicBezTo>
                      <a:lnTo>
                        <a:pt x="108573" y="181343"/>
                      </a:lnTo>
                      <a:lnTo>
                        <a:pt x="109315" y="18091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73CFA0E-16F2-C691-1B5D-0491F97C2C15}"/>
                  </a:ext>
                </a:extLst>
              </p:cNvPr>
              <p:cNvSpPr/>
              <p:nvPr/>
            </p:nvSpPr>
            <p:spPr>
              <a:xfrm>
                <a:off x="8784383" y="4488021"/>
                <a:ext cx="51585" cy="62813"/>
              </a:xfrm>
              <a:custGeom>
                <a:avLst/>
                <a:gdLst>
                  <a:gd name="connsiteX0" fmla="*/ 51586 w 51585"/>
                  <a:gd name="connsiteY0" fmla="*/ 48513 h 62813"/>
                  <a:gd name="connsiteX1" fmla="*/ 22456 w 51585"/>
                  <a:gd name="connsiteY1" fmla="*/ 0 h 62813"/>
                  <a:gd name="connsiteX2" fmla="*/ 0 w 51585"/>
                  <a:gd name="connsiteY2" fmla="*/ 16206 h 62813"/>
                  <a:gd name="connsiteX3" fmla="*/ 27964 w 51585"/>
                  <a:gd name="connsiteY3" fmla="*/ 62813 h 62813"/>
                  <a:gd name="connsiteX4" fmla="*/ 51586 w 51585"/>
                  <a:gd name="connsiteY4" fmla="*/ 48513 h 62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585" h="62813">
                    <a:moveTo>
                      <a:pt x="51586" y="48513"/>
                    </a:moveTo>
                    <a:lnTo>
                      <a:pt x="22456" y="0"/>
                    </a:lnTo>
                    <a:lnTo>
                      <a:pt x="0" y="16206"/>
                    </a:lnTo>
                    <a:lnTo>
                      <a:pt x="27964" y="62813"/>
                    </a:lnTo>
                    <a:lnTo>
                      <a:pt x="51586" y="48513"/>
                    </a:lnTo>
                    <a:close/>
                  </a:path>
                </a:pathLst>
              </a:custGeom>
              <a:solidFill>
                <a:srgbClr val="FFD30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0D0B04C6-7F5F-E326-32EF-96B70AE0A782}"/>
                  </a:ext>
                </a:extLst>
              </p:cNvPr>
              <p:cNvSpPr/>
              <p:nvPr/>
            </p:nvSpPr>
            <p:spPr>
              <a:xfrm>
                <a:off x="8812347" y="4536534"/>
                <a:ext cx="52856" cy="60800"/>
              </a:xfrm>
              <a:custGeom>
                <a:avLst/>
                <a:gdLst>
                  <a:gd name="connsiteX0" fmla="*/ 0 w 52856"/>
                  <a:gd name="connsiteY0" fmla="*/ 14300 h 60800"/>
                  <a:gd name="connsiteX1" fmla="*/ 27964 w 52856"/>
                  <a:gd name="connsiteY1" fmla="*/ 60801 h 60800"/>
                  <a:gd name="connsiteX2" fmla="*/ 52857 w 52856"/>
                  <a:gd name="connsiteY2" fmla="*/ 48619 h 60800"/>
                  <a:gd name="connsiteX3" fmla="*/ 23621 w 52856"/>
                  <a:gd name="connsiteY3" fmla="*/ 0 h 60800"/>
                  <a:gd name="connsiteX4" fmla="*/ 0 w 52856"/>
                  <a:gd name="connsiteY4" fmla="*/ 14300 h 60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856" h="60800">
                    <a:moveTo>
                      <a:pt x="0" y="14300"/>
                    </a:moveTo>
                    <a:lnTo>
                      <a:pt x="27964" y="60801"/>
                    </a:lnTo>
                    <a:lnTo>
                      <a:pt x="52857" y="48619"/>
                    </a:lnTo>
                    <a:lnTo>
                      <a:pt x="23621" y="0"/>
                    </a:lnTo>
                    <a:lnTo>
                      <a:pt x="0" y="14300"/>
                    </a:lnTo>
                    <a:close/>
                  </a:path>
                </a:pathLst>
              </a:custGeom>
              <a:solidFill>
                <a:srgbClr val="FFB30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9" name="Graphic 4">
              <a:extLst>
                <a:ext uri="{FF2B5EF4-FFF2-40B4-BE49-F238E27FC236}">
                  <a16:creationId xmlns:a16="http://schemas.microsoft.com/office/drawing/2014/main" id="{2F8E1462-71AC-D510-C0FA-1C99007A9329}"/>
                </a:ext>
              </a:extLst>
            </p:cNvPr>
            <p:cNvGrpSpPr/>
            <p:nvPr/>
          </p:nvGrpSpPr>
          <p:grpSpPr>
            <a:xfrm>
              <a:off x="9440394" y="3975981"/>
              <a:ext cx="190332" cy="277112"/>
              <a:chOff x="9440394" y="3975981"/>
              <a:chExt cx="190332" cy="277112"/>
            </a:xfrm>
          </p:grpSpPr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5BE472EC-E644-0BAA-C7AB-4577D50C5F95}"/>
                  </a:ext>
                </a:extLst>
              </p:cNvPr>
              <p:cNvSpPr/>
              <p:nvPr/>
            </p:nvSpPr>
            <p:spPr>
              <a:xfrm>
                <a:off x="9440394" y="3975981"/>
                <a:ext cx="112583" cy="156662"/>
              </a:xfrm>
              <a:custGeom>
                <a:avLst/>
                <a:gdLst>
                  <a:gd name="connsiteX0" fmla="*/ 34516 w 112583"/>
                  <a:gd name="connsiteY0" fmla="*/ 106 h 156662"/>
                  <a:gd name="connsiteX1" fmla="*/ 13225 w 112583"/>
                  <a:gd name="connsiteY1" fmla="*/ 12923 h 156662"/>
                  <a:gd name="connsiteX2" fmla="*/ 832 w 112583"/>
                  <a:gd name="connsiteY2" fmla="*/ 29659 h 156662"/>
                  <a:gd name="connsiteX3" fmla="*/ 3904 w 112583"/>
                  <a:gd name="connsiteY3" fmla="*/ 50208 h 156662"/>
                  <a:gd name="connsiteX4" fmla="*/ 67883 w 112583"/>
                  <a:gd name="connsiteY4" fmla="*/ 156662 h 156662"/>
                  <a:gd name="connsiteX5" fmla="*/ 112583 w 112583"/>
                  <a:gd name="connsiteY5" fmla="*/ 129864 h 156662"/>
                  <a:gd name="connsiteX6" fmla="*/ 34622 w 112583"/>
                  <a:gd name="connsiteY6" fmla="*/ 0 h 156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583" h="156662">
                    <a:moveTo>
                      <a:pt x="34516" y="106"/>
                    </a:moveTo>
                    <a:lnTo>
                      <a:pt x="13225" y="12923"/>
                    </a:lnTo>
                    <a:cubicBezTo>
                      <a:pt x="6976" y="16630"/>
                      <a:pt x="2633" y="22562"/>
                      <a:pt x="832" y="29659"/>
                    </a:cubicBezTo>
                    <a:cubicBezTo>
                      <a:pt x="-968" y="36756"/>
                      <a:pt x="197" y="44065"/>
                      <a:pt x="3904" y="50208"/>
                    </a:cubicBezTo>
                    <a:lnTo>
                      <a:pt x="67883" y="156662"/>
                    </a:lnTo>
                    <a:lnTo>
                      <a:pt x="112583" y="129864"/>
                    </a:lnTo>
                    <a:lnTo>
                      <a:pt x="34622" y="0"/>
                    </a:lnTo>
                    <a:close/>
                  </a:path>
                </a:pathLst>
              </a:custGeom>
              <a:solidFill>
                <a:srgbClr val="FFD30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0CED52D7-F247-B85D-AFE9-AB5433BB25AD}"/>
                  </a:ext>
                </a:extLst>
              </p:cNvPr>
              <p:cNvSpPr/>
              <p:nvPr/>
            </p:nvSpPr>
            <p:spPr>
              <a:xfrm>
                <a:off x="9508171" y="4105845"/>
                <a:ext cx="122555" cy="146584"/>
              </a:xfrm>
              <a:custGeom>
                <a:avLst/>
                <a:gdLst>
                  <a:gd name="connsiteX0" fmla="*/ 44700 w 122555"/>
                  <a:gd name="connsiteY0" fmla="*/ 106 h 146584"/>
                  <a:gd name="connsiteX1" fmla="*/ 0 w 122555"/>
                  <a:gd name="connsiteY1" fmla="*/ 26905 h 146584"/>
                  <a:gd name="connsiteX2" fmla="*/ 63979 w 122555"/>
                  <a:gd name="connsiteY2" fmla="*/ 133359 h 146584"/>
                  <a:gd name="connsiteX3" fmla="*/ 63979 w 122555"/>
                  <a:gd name="connsiteY3" fmla="*/ 133359 h 146584"/>
                  <a:gd name="connsiteX4" fmla="*/ 63979 w 122555"/>
                  <a:gd name="connsiteY4" fmla="*/ 133359 h 146584"/>
                  <a:gd name="connsiteX5" fmla="*/ 80715 w 122555"/>
                  <a:gd name="connsiteY5" fmla="*/ 145752 h 146584"/>
                  <a:gd name="connsiteX6" fmla="*/ 101265 w 122555"/>
                  <a:gd name="connsiteY6" fmla="*/ 142680 h 146584"/>
                  <a:gd name="connsiteX7" fmla="*/ 122556 w 122555"/>
                  <a:gd name="connsiteY7" fmla="*/ 129864 h 146584"/>
                  <a:gd name="connsiteX8" fmla="*/ 44595 w 122555"/>
                  <a:gd name="connsiteY8" fmla="*/ 0 h 146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555" h="146584">
                    <a:moveTo>
                      <a:pt x="44700" y="106"/>
                    </a:moveTo>
                    <a:lnTo>
                      <a:pt x="0" y="26905"/>
                    </a:lnTo>
                    <a:lnTo>
                      <a:pt x="63979" y="133359"/>
                    </a:lnTo>
                    <a:lnTo>
                      <a:pt x="63979" y="133359"/>
                    </a:lnTo>
                    <a:cubicBezTo>
                      <a:pt x="63979" y="133359"/>
                      <a:pt x="63979" y="133359"/>
                      <a:pt x="63979" y="133359"/>
                    </a:cubicBezTo>
                    <a:cubicBezTo>
                      <a:pt x="67686" y="139608"/>
                      <a:pt x="73618" y="143951"/>
                      <a:pt x="80715" y="145752"/>
                    </a:cubicBezTo>
                    <a:cubicBezTo>
                      <a:pt x="87812" y="147553"/>
                      <a:pt x="95121" y="146388"/>
                      <a:pt x="101265" y="142680"/>
                    </a:cubicBezTo>
                    <a:lnTo>
                      <a:pt x="122556" y="129864"/>
                    </a:lnTo>
                    <a:lnTo>
                      <a:pt x="44595" y="0"/>
                    </a:lnTo>
                    <a:close/>
                  </a:path>
                </a:pathLst>
              </a:custGeom>
              <a:solidFill>
                <a:srgbClr val="FFB30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4D431565-8785-191A-4CFD-815A145078EA}"/>
              </a:ext>
            </a:extLst>
          </p:cNvPr>
          <p:cNvSpPr/>
          <p:nvPr/>
        </p:nvSpPr>
        <p:spPr>
          <a:xfrm>
            <a:off x="6638607" y="1511299"/>
            <a:ext cx="1861869" cy="669499"/>
          </a:xfrm>
          <a:custGeom>
            <a:avLst/>
            <a:gdLst>
              <a:gd name="connsiteX0" fmla="*/ 2530449 w 2530449"/>
              <a:gd name="connsiteY0" fmla="*/ 909911 h 909910"/>
              <a:gd name="connsiteX1" fmla="*/ 0 w 2530449"/>
              <a:gd name="connsiteY1" fmla="*/ 909911 h 909910"/>
              <a:gd name="connsiteX2" fmla="*/ 524224 w 2530449"/>
              <a:gd name="connsiteY2" fmla="*/ 377852 h 909910"/>
              <a:gd name="connsiteX3" fmla="*/ 552930 w 2530449"/>
              <a:gd name="connsiteY3" fmla="*/ 379017 h 909910"/>
              <a:gd name="connsiteX4" fmla="*/ 573162 w 2530449"/>
              <a:gd name="connsiteY4" fmla="*/ 377852 h 909910"/>
              <a:gd name="connsiteX5" fmla="*/ 745502 w 2530449"/>
              <a:gd name="connsiteY5" fmla="*/ 377852 h 909910"/>
              <a:gd name="connsiteX6" fmla="*/ 937651 w 2530449"/>
              <a:gd name="connsiteY6" fmla="*/ 185705 h 909910"/>
              <a:gd name="connsiteX7" fmla="*/ 937651 w 2530449"/>
              <a:gd name="connsiteY7" fmla="*/ 59548 h 909910"/>
              <a:gd name="connsiteX8" fmla="*/ 1559538 w 2530449"/>
              <a:gd name="connsiteY8" fmla="*/ 59548 h 909910"/>
              <a:gd name="connsiteX9" fmla="*/ 1559538 w 2530449"/>
              <a:gd name="connsiteY9" fmla="*/ 185705 h 909910"/>
              <a:gd name="connsiteX10" fmla="*/ 1751686 w 2530449"/>
              <a:gd name="connsiteY10" fmla="*/ 377852 h 909910"/>
              <a:gd name="connsiteX11" fmla="*/ 1999022 w 2530449"/>
              <a:gd name="connsiteY11" fmla="*/ 377852 h 909910"/>
              <a:gd name="connsiteX12" fmla="*/ 2001776 w 2530449"/>
              <a:gd name="connsiteY12" fmla="*/ 378064 h 909910"/>
              <a:gd name="connsiteX13" fmla="*/ 2006013 w 2530449"/>
              <a:gd name="connsiteY13" fmla="*/ 377852 h 909910"/>
              <a:gd name="connsiteX14" fmla="*/ 2530237 w 2530449"/>
              <a:gd name="connsiteY14" fmla="*/ 909911 h 909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30449" h="909910">
                <a:moveTo>
                  <a:pt x="2530449" y="909911"/>
                </a:moveTo>
                <a:lnTo>
                  <a:pt x="0" y="909911"/>
                </a:lnTo>
                <a:cubicBezTo>
                  <a:pt x="58471" y="604318"/>
                  <a:pt x="271062" y="377852"/>
                  <a:pt x="524224" y="377852"/>
                </a:cubicBezTo>
                <a:cubicBezTo>
                  <a:pt x="533863" y="377852"/>
                  <a:pt x="543503" y="378275"/>
                  <a:pt x="552930" y="379017"/>
                </a:cubicBezTo>
                <a:cubicBezTo>
                  <a:pt x="559603" y="378487"/>
                  <a:pt x="566488" y="377852"/>
                  <a:pt x="573162" y="377852"/>
                </a:cubicBezTo>
                <a:lnTo>
                  <a:pt x="745502" y="377852"/>
                </a:lnTo>
                <a:cubicBezTo>
                  <a:pt x="851639" y="377852"/>
                  <a:pt x="937651" y="291735"/>
                  <a:pt x="937651" y="185705"/>
                </a:cubicBezTo>
                <a:lnTo>
                  <a:pt x="937651" y="59548"/>
                </a:lnTo>
                <a:cubicBezTo>
                  <a:pt x="1284874" y="-18306"/>
                  <a:pt x="1229581" y="-21378"/>
                  <a:pt x="1559538" y="59548"/>
                </a:cubicBezTo>
                <a:lnTo>
                  <a:pt x="1559538" y="185705"/>
                </a:lnTo>
                <a:cubicBezTo>
                  <a:pt x="1559538" y="291841"/>
                  <a:pt x="1645443" y="377852"/>
                  <a:pt x="1751686" y="377852"/>
                </a:cubicBezTo>
                <a:lnTo>
                  <a:pt x="1999022" y="377852"/>
                </a:lnTo>
                <a:cubicBezTo>
                  <a:pt x="1999975" y="377852"/>
                  <a:pt x="2000928" y="378064"/>
                  <a:pt x="2001776" y="378064"/>
                </a:cubicBezTo>
                <a:cubicBezTo>
                  <a:pt x="2003259" y="378064"/>
                  <a:pt x="2004530" y="377852"/>
                  <a:pt x="2006013" y="377852"/>
                </a:cubicBezTo>
                <a:cubicBezTo>
                  <a:pt x="2259280" y="377852"/>
                  <a:pt x="2471872" y="604318"/>
                  <a:pt x="2530237" y="909911"/>
                </a:cubicBezTo>
                <a:close/>
              </a:path>
            </a:pathLst>
          </a:custGeom>
          <a:solidFill>
            <a:srgbClr val="414042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94" name="Graphic 4">
            <a:extLst>
              <a:ext uri="{FF2B5EF4-FFF2-40B4-BE49-F238E27FC236}">
                <a16:creationId xmlns:a16="http://schemas.microsoft.com/office/drawing/2014/main" id="{BBB13381-5D44-EB22-D96E-90E56E06F52F}"/>
              </a:ext>
            </a:extLst>
          </p:cNvPr>
          <p:cNvGrpSpPr/>
          <p:nvPr/>
        </p:nvGrpSpPr>
        <p:grpSpPr>
          <a:xfrm>
            <a:off x="7161963" y="1758843"/>
            <a:ext cx="796062" cy="415548"/>
            <a:chOff x="8648481" y="1083606"/>
            <a:chExt cx="1081920" cy="564767"/>
          </a:xfrm>
        </p:grpSpPr>
        <p:grpSp>
          <p:nvGrpSpPr>
            <p:cNvPr id="95" name="Graphic 4">
              <a:extLst>
                <a:ext uri="{FF2B5EF4-FFF2-40B4-BE49-F238E27FC236}">
                  <a16:creationId xmlns:a16="http://schemas.microsoft.com/office/drawing/2014/main" id="{0EF0ABE1-1531-6D94-CD41-25BA0FE1D3FC}"/>
                </a:ext>
              </a:extLst>
            </p:cNvPr>
            <p:cNvGrpSpPr/>
            <p:nvPr/>
          </p:nvGrpSpPr>
          <p:grpSpPr>
            <a:xfrm>
              <a:off x="8648481" y="1091974"/>
              <a:ext cx="217146" cy="237098"/>
              <a:chOff x="8648481" y="1091974"/>
              <a:chExt cx="217146" cy="237098"/>
            </a:xfrm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739DD99C-3BE4-63EB-8B8D-48537585636C}"/>
                  </a:ext>
                </a:extLst>
              </p:cNvPr>
              <p:cNvSpPr/>
              <p:nvPr/>
            </p:nvSpPr>
            <p:spPr>
              <a:xfrm>
                <a:off x="8774744" y="1091974"/>
                <a:ext cx="50852" cy="165454"/>
              </a:xfrm>
              <a:custGeom>
                <a:avLst/>
                <a:gdLst>
                  <a:gd name="connsiteX0" fmla="*/ 13029 w 50852"/>
                  <a:gd name="connsiteY0" fmla="*/ 18537 h 165454"/>
                  <a:gd name="connsiteX1" fmla="*/ 0 w 50852"/>
                  <a:gd name="connsiteY1" fmla="*/ 25316 h 165454"/>
                  <a:gd name="connsiteX2" fmla="*/ 8262 w 50852"/>
                  <a:gd name="connsiteY2" fmla="*/ 61648 h 165454"/>
                  <a:gd name="connsiteX3" fmla="*/ 8262 w 50852"/>
                  <a:gd name="connsiteY3" fmla="*/ 61648 h 165454"/>
                  <a:gd name="connsiteX4" fmla="*/ 8474 w 50852"/>
                  <a:gd name="connsiteY4" fmla="*/ 64190 h 165454"/>
                  <a:gd name="connsiteX5" fmla="*/ 8474 w 50852"/>
                  <a:gd name="connsiteY5" fmla="*/ 65144 h 165454"/>
                  <a:gd name="connsiteX6" fmla="*/ 8791 w 50852"/>
                  <a:gd name="connsiteY6" fmla="*/ 68109 h 165454"/>
                  <a:gd name="connsiteX7" fmla="*/ 8791 w 50852"/>
                  <a:gd name="connsiteY7" fmla="*/ 68957 h 165454"/>
                  <a:gd name="connsiteX8" fmla="*/ 9003 w 50852"/>
                  <a:gd name="connsiteY8" fmla="*/ 71923 h 165454"/>
                  <a:gd name="connsiteX9" fmla="*/ 9003 w 50852"/>
                  <a:gd name="connsiteY9" fmla="*/ 72664 h 165454"/>
                  <a:gd name="connsiteX10" fmla="*/ 9003 w 50852"/>
                  <a:gd name="connsiteY10" fmla="*/ 75630 h 165454"/>
                  <a:gd name="connsiteX11" fmla="*/ 9003 w 50852"/>
                  <a:gd name="connsiteY11" fmla="*/ 79232 h 165454"/>
                  <a:gd name="connsiteX12" fmla="*/ 9003 w 50852"/>
                  <a:gd name="connsiteY12" fmla="*/ 79655 h 165454"/>
                  <a:gd name="connsiteX13" fmla="*/ 9003 w 50852"/>
                  <a:gd name="connsiteY13" fmla="*/ 82727 h 165454"/>
                  <a:gd name="connsiteX14" fmla="*/ 8791 w 50852"/>
                  <a:gd name="connsiteY14" fmla="*/ 82939 h 165454"/>
                  <a:gd name="connsiteX15" fmla="*/ 742 w 50852"/>
                  <a:gd name="connsiteY15" fmla="*/ 112598 h 165454"/>
                  <a:gd name="connsiteX16" fmla="*/ 742 w 50852"/>
                  <a:gd name="connsiteY16" fmla="*/ 112598 h 165454"/>
                  <a:gd name="connsiteX17" fmla="*/ 211 w 50852"/>
                  <a:gd name="connsiteY17" fmla="*/ 113445 h 165454"/>
                  <a:gd name="connsiteX18" fmla="*/ 211 w 50852"/>
                  <a:gd name="connsiteY18" fmla="*/ 113445 h 165454"/>
                  <a:gd name="connsiteX19" fmla="*/ 9109 w 50852"/>
                  <a:gd name="connsiteY19" fmla="*/ 165454 h 165454"/>
                  <a:gd name="connsiteX20" fmla="*/ 16418 w 50852"/>
                  <a:gd name="connsiteY20" fmla="*/ 161111 h 165454"/>
                  <a:gd name="connsiteX21" fmla="*/ 49890 w 50852"/>
                  <a:gd name="connsiteY21" fmla="*/ 93108 h 165454"/>
                  <a:gd name="connsiteX22" fmla="*/ 36438 w 50852"/>
                  <a:gd name="connsiteY22" fmla="*/ 0 h 165454"/>
                  <a:gd name="connsiteX23" fmla="*/ 13029 w 50852"/>
                  <a:gd name="connsiteY23" fmla="*/ 18325 h 16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852" h="165454">
                    <a:moveTo>
                      <a:pt x="13029" y="18537"/>
                    </a:moveTo>
                    <a:cubicBezTo>
                      <a:pt x="9003" y="21185"/>
                      <a:pt x="4555" y="23303"/>
                      <a:pt x="0" y="25316"/>
                    </a:cubicBezTo>
                    <a:cubicBezTo>
                      <a:pt x="4449" y="38133"/>
                      <a:pt x="7097" y="50420"/>
                      <a:pt x="8262" y="61648"/>
                    </a:cubicBezTo>
                    <a:lnTo>
                      <a:pt x="8262" y="61648"/>
                    </a:lnTo>
                    <a:cubicBezTo>
                      <a:pt x="8262" y="61648"/>
                      <a:pt x="8474" y="64190"/>
                      <a:pt x="8474" y="64190"/>
                    </a:cubicBezTo>
                    <a:lnTo>
                      <a:pt x="8474" y="65144"/>
                    </a:lnTo>
                    <a:cubicBezTo>
                      <a:pt x="8474" y="65144"/>
                      <a:pt x="8791" y="68109"/>
                      <a:pt x="8791" y="68109"/>
                    </a:cubicBezTo>
                    <a:lnTo>
                      <a:pt x="8791" y="68957"/>
                    </a:lnTo>
                    <a:cubicBezTo>
                      <a:pt x="8791" y="68957"/>
                      <a:pt x="9003" y="71923"/>
                      <a:pt x="9003" y="71923"/>
                    </a:cubicBezTo>
                    <a:lnTo>
                      <a:pt x="9003" y="72664"/>
                    </a:lnTo>
                    <a:cubicBezTo>
                      <a:pt x="9003" y="72664"/>
                      <a:pt x="9003" y="75630"/>
                      <a:pt x="9003" y="75630"/>
                    </a:cubicBezTo>
                    <a:lnTo>
                      <a:pt x="9003" y="79232"/>
                    </a:lnTo>
                    <a:cubicBezTo>
                      <a:pt x="9003" y="79232"/>
                      <a:pt x="9003" y="79655"/>
                      <a:pt x="9003" y="79655"/>
                    </a:cubicBezTo>
                    <a:lnTo>
                      <a:pt x="9003" y="82727"/>
                    </a:lnTo>
                    <a:cubicBezTo>
                      <a:pt x="9003" y="82727"/>
                      <a:pt x="8791" y="82939"/>
                      <a:pt x="8791" y="82939"/>
                    </a:cubicBezTo>
                    <a:cubicBezTo>
                      <a:pt x="7944" y="95650"/>
                      <a:pt x="5084" y="106030"/>
                      <a:pt x="742" y="112598"/>
                    </a:cubicBezTo>
                    <a:cubicBezTo>
                      <a:pt x="742" y="112598"/>
                      <a:pt x="742" y="112598"/>
                      <a:pt x="742" y="112598"/>
                    </a:cubicBezTo>
                    <a:lnTo>
                      <a:pt x="211" y="113445"/>
                    </a:lnTo>
                    <a:lnTo>
                      <a:pt x="211" y="113445"/>
                    </a:lnTo>
                    <a:cubicBezTo>
                      <a:pt x="-424" y="128275"/>
                      <a:pt x="2436" y="146388"/>
                      <a:pt x="9109" y="165454"/>
                    </a:cubicBezTo>
                    <a:cubicBezTo>
                      <a:pt x="11652" y="164183"/>
                      <a:pt x="14088" y="162806"/>
                      <a:pt x="16418" y="161111"/>
                    </a:cubicBezTo>
                    <a:cubicBezTo>
                      <a:pt x="36014" y="147341"/>
                      <a:pt x="46713" y="122131"/>
                      <a:pt x="49890" y="93108"/>
                    </a:cubicBezTo>
                    <a:cubicBezTo>
                      <a:pt x="52963" y="64508"/>
                      <a:pt x="48725" y="31989"/>
                      <a:pt x="36438" y="0"/>
                    </a:cubicBezTo>
                    <a:cubicBezTo>
                      <a:pt x="29129" y="6779"/>
                      <a:pt x="21291" y="13029"/>
                      <a:pt x="13029" y="18325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6B6FAE3-F086-B90B-0806-7E737C317C49}"/>
                  </a:ext>
                </a:extLst>
              </p:cNvPr>
              <p:cNvSpPr/>
              <p:nvPr/>
            </p:nvSpPr>
            <p:spPr>
              <a:xfrm>
                <a:off x="8774744" y="1116443"/>
                <a:ext cx="31459" cy="140879"/>
              </a:xfrm>
              <a:custGeom>
                <a:avLst/>
                <a:gdLst>
                  <a:gd name="connsiteX0" fmla="*/ 14088 w 31459"/>
                  <a:gd name="connsiteY0" fmla="*/ 125203 h 140879"/>
                  <a:gd name="connsiteX1" fmla="*/ 9215 w 31459"/>
                  <a:gd name="connsiteY1" fmla="*/ 103170 h 140879"/>
                  <a:gd name="connsiteX2" fmla="*/ 10486 w 31459"/>
                  <a:gd name="connsiteY2" fmla="*/ 78702 h 140879"/>
                  <a:gd name="connsiteX3" fmla="*/ 11228 w 31459"/>
                  <a:gd name="connsiteY3" fmla="*/ 50420 h 140879"/>
                  <a:gd name="connsiteX4" fmla="*/ 11228 w 31459"/>
                  <a:gd name="connsiteY4" fmla="*/ 49784 h 140879"/>
                  <a:gd name="connsiteX5" fmla="*/ 11228 w 31459"/>
                  <a:gd name="connsiteY5" fmla="*/ 46819 h 140879"/>
                  <a:gd name="connsiteX6" fmla="*/ 11228 w 31459"/>
                  <a:gd name="connsiteY6" fmla="*/ 46077 h 140879"/>
                  <a:gd name="connsiteX7" fmla="*/ 11016 w 31459"/>
                  <a:gd name="connsiteY7" fmla="*/ 43111 h 140879"/>
                  <a:gd name="connsiteX8" fmla="*/ 11016 w 31459"/>
                  <a:gd name="connsiteY8" fmla="*/ 42264 h 140879"/>
                  <a:gd name="connsiteX9" fmla="*/ 10699 w 31459"/>
                  <a:gd name="connsiteY9" fmla="*/ 39298 h 140879"/>
                  <a:gd name="connsiteX10" fmla="*/ 10699 w 31459"/>
                  <a:gd name="connsiteY10" fmla="*/ 38345 h 140879"/>
                  <a:gd name="connsiteX11" fmla="*/ 10380 w 31459"/>
                  <a:gd name="connsiteY11" fmla="*/ 35908 h 140879"/>
                  <a:gd name="connsiteX12" fmla="*/ 1907 w 31459"/>
                  <a:gd name="connsiteY12" fmla="*/ 0 h 140879"/>
                  <a:gd name="connsiteX13" fmla="*/ 0 w 31459"/>
                  <a:gd name="connsiteY13" fmla="*/ 741 h 140879"/>
                  <a:gd name="connsiteX14" fmla="*/ 8262 w 31459"/>
                  <a:gd name="connsiteY14" fmla="*/ 37074 h 140879"/>
                  <a:gd name="connsiteX15" fmla="*/ 8262 w 31459"/>
                  <a:gd name="connsiteY15" fmla="*/ 37074 h 140879"/>
                  <a:gd name="connsiteX16" fmla="*/ 8474 w 31459"/>
                  <a:gd name="connsiteY16" fmla="*/ 39616 h 140879"/>
                  <a:gd name="connsiteX17" fmla="*/ 8474 w 31459"/>
                  <a:gd name="connsiteY17" fmla="*/ 40569 h 140879"/>
                  <a:gd name="connsiteX18" fmla="*/ 8791 w 31459"/>
                  <a:gd name="connsiteY18" fmla="*/ 43535 h 140879"/>
                  <a:gd name="connsiteX19" fmla="*/ 8791 w 31459"/>
                  <a:gd name="connsiteY19" fmla="*/ 44382 h 140879"/>
                  <a:gd name="connsiteX20" fmla="*/ 9003 w 31459"/>
                  <a:gd name="connsiteY20" fmla="*/ 47348 h 140879"/>
                  <a:gd name="connsiteX21" fmla="*/ 9003 w 31459"/>
                  <a:gd name="connsiteY21" fmla="*/ 48090 h 140879"/>
                  <a:gd name="connsiteX22" fmla="*/ 9003 w 31459"/>
                  <a:gd name="connsiteY22" fmla="*/ 51056 h 140879"/>
                  <a:gd name="connsiteX23" fmla="*/ 9003 w 31459"/>
                  <a:gd name="connsiteY23" fmla="*/ 54657 h 140879"/>
                  <a:gd name="connsiteX24" fmla="*/ 9003 w 31459"/>
                  <a:gd name="connsiteY24" fmla="*/ 55081 h 140879"/>
                  <a:gd name="connsiteX25" fmla="*/ 9003 w 31459"/>
                  <a:gd name="connsiteY25" fmla="*/ 58153 h 140879"/>
                  <a:gd name="connsiteX26" fmla="*/ 8791 w 31459"/>
                  <a:gd name="connsiteY26" fmla="*/ 58364 h 140879"/>
                  <a:gd name="connsiteX27" fmla="*/ 742 w 31459"/>
                  <a:gd name="connsiteY27" fmla="*/ 88023 h 140879"/>
                  <a:gd name="connsiteX28" fmla="*/ 742 w 31459"/>
                  <a:gd name="connsiteY28" fmla="*/ 88023 h 140879"/>
                  <a:gd name="connsiteX29" fmla="*/ 211 w 31459"/>
                  <a:gd name="connsiteY29" fmla="*/ 88871 h 140879"/>
                  <a:gd name="connsiteX30" fmla="*/ 211 w 31459"/>
                  <a:gd name="connsiteY30" fmla="*/ 88871 h 140879"/>
                  <a:gd name="connsiteX31" fmla="*/ 9109 w 31459"/>
                  <a:gd name="connsiteY31" fmla="*/ 140880 h 140879"/>
                  <a:gd name="connsiteX32" fmla="*/ 16418 w 31459"/>
                  <a:gd name="connsiteY32" fmla="*/ 136537 h 140879"/>
                  <a:gd name="connsiteX33" fmla="*/ 31459 w 31459"/>
                  <a:gd name="connsiteY33" fmla="*/ 121390 h 140879"/>
                  <a:gd name="connsiteX34" fmla="*/ 13982 w 31459"/>
                  <a:gd name="connsiteY34" fmla="*/ 124991 h 140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1459" h="140879">
                    <a:moveTo>
                      <a:pt x="14088" y="125203"/>
                    </a:moveTo>
                    <a:cubicBezTo>
                      <a:pt x="8791" y="119377"/>
                      <a:pt x="9215" y="110267"/>
                      <a:pt x="9215" y="103170"/>
                    </a:cubicBezTo>
                    <a:cubicBezTo>
                      <a:pt x="9215" y="95014"/>
                      <a:pt x="9957" y="86646"/>
                      <a:pt x="10486" y="78702"/>
                    </a:cubicBezTo>
                    <a:cubicBezTo>
                      <a:pt x="11122" y="69486"/>
                      <a:pt x="11334" y="59635"/>
                      <a:pt x="11228" y="50420"/>
                    </a:cubicBezTo>
                    <a:lnTo>
                      <a:pt x="11228" y="49784"/>
                    </a:lnTo>
                    <a:cubicBezTo>
                      <a:pt x="11228" y="49784"/>
                      <a:pt x="11228" y="46819"/>
                      <a:pt x="11228" y="46819"/>
                    </a:cubicBezTo>
                    <a:lnTo>
                      <a:pt x="11228" y="46077"/>
                    </a:lnTo>
                    <a:cubicBezTo>
                      <a:pt x="11228" y="46077"/>
                      <a:pt x="11016" y="43111"/>
                      <a:pt x="11016" y="43111"/>
                    </a:cubicBezTo>
                    <a:lnTo>
                      <a:pt x="11016" y="42264"/>
                    </a:lnTo>
                    <a:cubicBezTo>
                      <a:pt x="11016" y="42264"/>
                      <a:pt x="10699" y="39298"/>
                      <a:pt x="10699" y="39298"/>
                    </a:cubicBezTo>
                    <a:lnTo>
                      <a:pt x="10699" y="38345"/>
                    </a:lnTo>
                    <a:cubicBezTo>
                      <a:pt x="10699" y="38345"/>
                      <a:pt x="10380" y="35908"/>
                      <a:pt x="10380" y="35908"/>
                    </a:cubicBezTo>
                    <a:cubicBezTo>
                      <a:pt x="9109" y="24786"/>
                      <a:pt x="6355" y="12711"/>
                      <a:pt x="1907" y="0"/>
                    </a:cubicBezTo>
                    <a:cubicBezTo>
                      <a:pt x="1271" y="318"/>
                      <a:pt x="636" y="424"/>
                      <a:pt x="0" y="741"/>
                    </a:cubicBezTo>
                    <a:cubicBezTo>
                      <a:pt x="4449" y="13558"/>
                      <a:pt x="7097" y="25846"/>
                      <a:pt x="8262" y="37074"/>
                    </a:cubicBezTo>
                    <a:lnTo>
                      <a:pt x="8262" y="37074"/>
                    </a:lnTo>
                    <a:cubicBezTo>
                      <a:pt x="8262" y="37074"/>
                      <a:pt x="8474" y="39616"/>
                      <a:pt x="8474" y="39616"/>
                    </a:cubicBezTo>
                    <a:lnTo>
                      <a:pt x="8474" y="40569"/>
                    </a:lnTo>
                    <a:cubicBezTo>
                      <a:pt x="8474" y="40569"/>
                      <a:pt x="8791" y="43535"/>
                      <a:pt x="8791" y="43535"/>
                    </a:cubicBezTo>
                    <a:lnTo>
                      <a:pt x="8791" y="44382"/>
                    </a:lnTo>
                    <a:cubicBezTo>
                      <a:pt x="8791" y="44382"/>
                      <a:pt x="9003" y="47348"/>
                      <a:pt x="9003" y="47348"/>
                    </a:cubicBezTo>
                    <a:lnTo>
                      <a:pt x="9003" y="48090"/>
                    </a:lnTo>
                    <a:cubicBezTo>
                      <a:pt x="9003" y="48090"/>
                      <a:pt x="9003" y="51056"/>
                      <a:pt x="9003" y="51056"/>
                    </a:cubicBezTo>
                    <a:lnTo>
                      <a:pt x="9003" y="54657"/>
                    </a:lnTo>
                    <a:cubicBezTo>
                      <a:pt x="9003" y="54657"/>
                      <a:pt x="9003" y="55081"/>
                      <a:pt x="9003" y="55081"/>
                    </a:cubicBezTo>
                    <a:lnTo>
                      <a:pt x="9003" y="58153"/>
                    </a:lnTo>
                    <a:cubicBezTo>
                      <a:pt x="9003" y="58153"/>
                      <a:pt x="8791" y="58364"/>
                      <a:pt x="8791" y="58364"/>
                    </a:cubicBezTo>
                    <a:cubicBezTo>
                      <a:pt x="7944" y="71075"/>
                      <a:pt x="5084" y="81456"/>
                      <a:pt x="742" y="88023"/>
                    </a:cubicBezTo>
                    <a:cubicBezTo>
                      <a:pt x="742" y="88023"/>
                      <a:pt x="742" y="88023"/>
                      <a:pt x="742" y="88023"/>
                    </a:cubicBezTo>
                    <a:lnTo>
                      <a:pt x="211" y="88871"/>
                    </a:lnTo>
                    <a:lnTo>
                      <a:pt x="211" y="88871"/>
                    </a:lnTo>
                    <a:cubicBezTo>
                      <a:pt x="-424" y="103700"/>
                      <a:pt x="2436" y="121813"/>
                      <a:pt x="9109" y="140880"/>
                    </a:cubicBezTo>
                    <a:cubicBezTo>
                      <a:pt x="11652" y="139609"/>
                      <a:pt x="14088" y="138231"/>
                      <a:pt x="16418" y="136537"/>
                    </a:cubicBezTo>
                    <a:cubicBezTo>
                      <a:pt x="22244" y="132512"/>
                      <a:pt x="27223" y="127321"/>
                      <a:pt x="31459" y="121390"/>
                    </a:cubicBezTo>
                    <a:cubicBezTo>
                      <a:pt x="26163" y="127003"/>
                      <a:pt x="19490" y="130923"/>
                      <a:pt x="13982" y="124991"/>
                    </a:cubicBezTo>
                    <a:close/>
                  </a:path>
                </a:pathLst>
              </a:custGeom>
              <a:solidFill>
                <a:srgbClr val="D6902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DB2820AE-0EB8-593A-2B0D-B430BF10EE88}"/>
                  </a:ext>
                </a:extLst>
              </p:cNvPr>
              <p:cNvSpPr/>
              <p:nvPr/>
            </p:nvSpPr>
            <p:spPr>
              <a:xfrm>
                <a:off x="8780782" y="1093775"/>
                <a:ext cx="42422" cy="135179"/>
              </a:xfrm>
              <a:custGeom>
                <a:avLst/>
                <a:gdLst>
                  <a:gd name="connsiteX0" fmla="*/ 6991 w 42422"/>
                  <a:gd name="connsiteY0" fmla="*/ 16736 h 135179"/>
                  <a:gd name="connsiteX1" fmla="*/ 0 w 42422"/>
                  <a:gd name="connsiteY1" fmla="*/ 20549 h 135179"/>
                  <a:gd name="connsiteX2" fmla="*/ 5614 w 42422"/>
                  <a:gd name="connsiteY2" fmla="*/ 39934 h 135179"/>
                  <a:gd name="connsiteX3" fmla="*/ 9745 w 42422"/>
                  <a:gd name="connsiteY3" fmla="*/ 75418 h 135179"/>
                  <a:gd name="connsiteX4" fmla="*/ 20761 w 42422"/>
                  <a:gd name="connsiteY4" fmla="*/ 132829 h 135179"/>
                  <a:gd name="connsiteX5" fmla="*/ 31566 w 42422"/>
                  <a:gd name="connsiteY5" fmla="*/ 128592 h 135179"/>
                  <a:gd name="connsiteX6" fmla="*/ 42370 w 42422"/>
                  <a:gd name="connsiteY6" fmla="*/ 69063 h 135179"/>
                  <a:gd name="connsiteX7" fmla="*/ 28494 w 42422"/>
                  <a:gd name="connsiteY7" fmla="*/ 0 h 135179"/>
                  <a:gd name="connsiteX8" fmla="*/ 6779 w 42422"/>
                  <a:gd name="connsiteY8" fmla="*/ 16736 h 13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422" h="135179">
                    <a:moveTo>
                      <a:pt x="6991" y="16736"/>
                    </a:moveTo>
                    <a:cubicBezTo>
                      <a:pt x="4766" y="18113"/>
                      <a:pt x="2436" y="19278"/>
                      <a:pt x="0" y="20549"/>
                    </a:cubicBezTo>
                    <a:cubicBezTo>
                      <a:pt x="2224" y="26905"/>
                      <a:pt x="4131" y="33366"/>
                      <a:pt x="5614" y="39934"/>
                    </a:cubicBezTo>
                    <a:cubicBezTo>
                      <a:pt x="8262" y="51479"/>
                      <a:pt x="9215" y="63449"/>
                      <a:pt x="9745" y="75418"/>
                    </a:cubicBezTo>
                    <a:cubicBezTo>
                      <a:pt x="11334" y="111644"/>
                      <a:pt x="16418" y="127427"/>
                      <a:pt x="20761" y="132829"/>
                    </a:cubicBezTo>
                    <a:cubicBezTo>
                      <a:pt x="25210" y="138231"/>
                      <a:pt x="29341" y="133253"/>
                      <a:pt x="31566" y="128592"/>
                    </a:cubicBezTo>
                    <a:cubicBezTo>
                      <a:pt x="39404" y="112598"/>
                      <a:pt x="42900" y="91731"/>
                      <a:pt x="42370" y="69063"/>
                    </a:cubicBezTo>
                    <a:cubicBezTo>
                      <a:pt x="41840" y="47136"/>
                      <a:pt x="37391" y="23409"/>
                      <a:pt x="28494" y="0"/>
                    </a:cubicBezTo>
                    <a:cubicBezTo>
                      <a:pt x="21715" y="6144"/>
                      <a:pt x="14406" y="11758"/>
                      <a:pt x="6779" y="16736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5C34F352-656A-3F6A-C64D-F77CEFF4B5D7}"/>
                  </a:ext>
                </a:extLst>
              </p:cNvPr>
              <p:cNvSpPr/>
              <p:nvPr/>
            </p:nvSpPr>
            <p:spPr>
              <a:xfrm>
                <a:off x="8648481" y="1124811"/>
                <a:ext cx="73830" cy="125944"/>
              </a:xfrm>
              <a:custGeom>
                <a:avLst/>
                <a:gdLst>
                  <a:gd name="connsiteX0" fmla="*/ 72559 w 73830"/>
                  <a:gd name="connsiteY0" fmla="*/ 64084 h 125944"/>
                  <a:gd name="connsiteX1" fmla="*/ 72559 w 73830"/>
                  <a:gd name="connsiteY1" fmla="*/ 64084 h 125944"/>
                  <a:gd name="connsiteX2" fmla="*/ 49149 w 73830"/>
                  <a:gd name="connsiteY2" fmla="*/ 24151 h 125944"/>
                  <a:gd name="connsiteX3" fmla="*/ 41841 w 73830"/>
                  <a:gd name="connsiteY3" fmla="*/ 0 h 125944"/>
                  <a:gd name="connsiteX4" fmla="*/ 36650 w 73830"/>
                  <a:gd name="connsiteY4" fmla="*/ 1589 h 125944"/>
                  <a:gd name="connsiteX5" fmla="*/ 0 w 73830"/>
                  <a:gd name="connsiteY5" fmla="*/ 6355 h 125944"/>
                  <a:gd name="connsiteX6" fmla="*/ 10805 w 73830"/>
                  <a:gd name="connsiteY6" fmla="*/ 43853 h 125944"/>
                  <a:gd name="connsiteX7" fmla="*/ 73830 w 73830"/>
                  <a:gd name="connsiteY7" fmla="*/ 125944 h 125944"/>
                  <a:gd name="connsiteX8" fmla="*/ 72453 w 73830"/>
                  <a:gd name="connsiteY8" fmla="*/ 64084 h 125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30" h="125944">
                    <a:moveTo>
                      <a:pt x="72559" y="64084"/>
                    </a:moveTo>
                    <a:cubicBezTo>
                      <a:pt x="72559" y="64084"/>
                      <a:pt x="72559" y="64084"/>
                      <a:pt x="72559" y="64084"/>
                    </a:cubicBezTo>
                    <a:cubicBezTo>
                      <a:pt x="63873" y="54021"/>
                      <a:pt x="55611" y="40675"/>
                      <a:pt x="49149" y="24151"/>
                    </a:cubicBezTo>
                    <a:cubicBezTo>
                      <a:pt x="45866" y="15889"/>
                      <a:pt x="43536" y="7838"/>
                      <a:pt x="41841" y="0"/>
                    </a:cubicBezTo>
                    <a:cubicBezTo>
                      <a:pt x="40146" y="530"/>
                      <a:pt x="38346" y="953"/>
                      <a:pt x="36650" y="1589"/>
                    </a:cubicBezTo>
                    <a:cubicBezTo>
                      <a:pt x="24681" y="5508"/>
                      <a:pt x="12288" y="6885"/>
                      <a:pt x="0" y="6355"/>
                    </a:cubicBezTo>
                    <a:cubicBezTo>
                      <a:pt x="2331" y="18749"/>
                      <a:pt x="5932" y="31354"/>
                      <a:pt x="10805" y="43853"/>
                    </a:cubicBezTo>
                    <a:cubicBezTo>
                      <a:pt x="25634" y="81880"/>
                      <a:pt x="49256" y="111009"/>
                      <a:pt x="73830" y="125944"/>
                    </a:cubicBezTo>
                    <a:cubicBezTo>
                      <a:pt x="68640" y="101582"/>
                      <a:pt x="68428" y="79973"/>
                      <a:pt x="72453" y="64084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8213CFFE-1DA4-C33A-92F5-E5D04E186210}"/>
                  </a:ext>
                </a:extLst>
              </p:cNvPr>
              <p:cNvSpPr/>
              <p:nvPr/>
            </p:nvSpPr>
            <p:spPr>
              <a:xfrm>
                <a:off x="8648587" y="1130425"/>
                <a:ext cx="73830" cy="120118"/>
              </a:xfrm>
              <a:custGeom>
                <a:avLst/>
                <a:gdLst>
                  <a:gd name="connsiteX0" fmla="*/ 23092 w 73830"/>
                  <a:gd name="connsiteY0" fmla="*/ 27223 h 120118"/>
                  <a:gd name="connsiteX1" fmla="*/ 15677 w 73830"/>
                  <a:gd name="connsiteY1" fmla="*/ 0 h 120118"/>
                  <a:gd name="connsiteX2" fmla="*/ 0 w 73830"/>
                  <a:gd name="connsiteY2" fmla="*/ 530 h 120118"/>
                  <a:gd name="connsiteX3" fmla="*/ 10805 w 73830"/>
                  <a:gd name="connsiteY3" fmla="*/ 38027 h 120118"/>
                  <a:gd name="connsiteX4" fmla="*/ 73830 w 73830"/>
                  <a:gd name="connsiteY4" fmla="*/ 120118 h 120118"/>
                  <a:gd name="connsiteX5" fmla="*/ 70122 w 73830"/>
                  <a:gd name="connsiteY5" fmla="*/ 94379 h 120118"/>
                  <a:gd name="connsiteX6" fmla="*/ 23092 w 73830"/>
                  <a:gd name="connsiteY6" fmla="*/ 27117 h 120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830" h="120118">
                    <a:moveTo>
                      <a:pt x="23092" y="27223"/>
                    </a:moveTo>
                    <a:cubicBezTo>
                      <a:pt x="19597" y="18219"/>
                      <a:pt x="17266" y="8898"/>
                      <a:pt x="15677" y="0"/>
                    </a:cubicBezTo>
                    <a:cubicBezTo>
                      <a:pt x="10486" y="530"/>
                      <a:pt x="5190" y="741"/>
                      <a:pt x="0" y="530"/>
                    </a:cubicBezTo>
                    <a:cubicBezTo>
                      <a:pt x="2331" y="12923"/>
                      <a:pt x="5932" y="25528"/>
                      <a:pt x="10805" y="38027"/>
                    </a:cubicBezTo>
                    <a:cubicBezTo>
                      <a:pt x="25634" y="76054"/>
                      <a:pt x="49256" y="105183"/>
                      <a:pt x="73830" y="120118"/>
                    </a:cubicBezTo>
                    <a:cubicBezTo>
                      <a:pt x="71924" y="111115"/>
                      <a:pt x="70758" y="102535"/>
                      <a:pt x="70122" y="94379"/>
                    </a:cubicBezTo>
                    <a:cubicBezTo>
                      <a:pt x="56141" y="80503"/>
                      <a:pt x="33367" y="53810"/>
                      <a:pt x="23092" y="27117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07392B9-819D-7CE6-9603-AA0590FF1366}"/>
                  </a:ext>
                </a:extLst>
              </p:cNvPr>
              <p:cNvSpPr/>
              <p:nvPr/>
            </p:nvSpPr>
            <p:spPr>
              <a:xfrm>
                <a:off x="8687356" y="1124705"/>
                <a:ext cx="33684" cy="70545"/>
              </a:xfrm>
              <a:custGeom>
                <a:avLst/>
                <a:gdLst>
                  <a:gd name="connsiteX0" fmla="*/ 2966 w 33684"/>
                  <a:gd name="connsiteY0" fmla="*/ 0 h 70545"/>
                  <a:gd name="connsiteX1" fmla="*/ 0 w 33684"/>
                  <a:gd name="connsiteY1" fmla="*/ 847 h 70545"/>
                  <a:gd name="connsiteX2" fmla="*/ 7838 w 33684"/>
                  <a:gd name="connsiteY2" fmla="*/ 25210 h 70545"/>
                  <a:gd name="connsiteX3" fmla="*/ 32307 w 33684"/>
                  <a:gd name="connsiteY3" fmla="*/ 70546 h 70545"/>
                  <a:gd name="connsiteX4" fmla="*/ 33684 w 33684"/>
                  <a:gd name="connsiteY4" fmla="*/ 64084 h 70545"/>
                  <a:gd name="connsiteX5" fmla="*/ 33684 w 33684"/>
                  <a:gd name="connsiteY5" fmla="*/ 64084 h 70545"/>
                  <a:gd name="connsiteX6" fmla="*/ 10274 w 33684"/>
                  <a:gd name="connsiteY6" fmla="*/ 24151 h 70545"/>
                  <a:gd name="connsiteX7" fmla="*/ 2966 w 33684"/>
                  <a:gd name="connsiteY7" fmla="*/ 0 h 70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684" h="70545">
                    <a:moveTo>
                      <a:pt x="2966" y="0"/>
                    </a:moveTo>
                    <a:cubicBezTo>
                      <a:pt x="2013" y="318"/>
                      <a:pt x="953" y="530"/>
                      <a:pt x="0" y="847"/>
                    </a:cubicBezTo>
                    <a:cubicBezTo>
                      <a:pt x="2013" y="7733"/>
                      <a:pt x="4449" y="15359"/>
                      <a:pt x="7838" y="25210"/>
                    </a:cubicBezTo>
                    <a:cubicBezTo>
                      <a:pt x="13876" y="42582"/>
                      <a:pt x="22138" y="58576"/>
                      <a:pt x="32307" y="70546"/>
                    </a:cubicBezTo>
                    <a:cubicBezTo>
                      <a:pt x="32731" y="68321"/>
                      <a:pt x="33155" y="66097"/>
                      <a:pt x="33684" y="64084"/>
                    </a:cubicBezTo>
                    <a:cubicBezTo>
                      <a:pt x="33684" y="64084"/>
                      <a:pt x="33684" y="64084"/>
                      <a:pt x="33684" y="64084"/>
                    </a:cubicBezTo>
                    <a:cubicBezTo>
                      <a:pt x="24998" y="54021"/>
                      <a:pt x="16736" y="40675"/>
                      <a:pt x="10274" y="24151"/>
                    </a:cubicBezTo>
                    <a:cubicBezTo>
                      <a:pt x="6991" y="15889"/>
                      <a:pt x="4661" y="7838"/>
                      <a:pt x="2966" y="0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922A3C7C-723D-42F8-1312-6C4EA06F96D9}"/>
                  </a:ext>
                </a:extLst>
              </p:cNvPr>
              <p:cNvSpPr/>
              <p:nvPr/>
            </p:nvSpPr>
            <p:spPr>
              <a:xfrm>
                <a:off x="8648481" y="1131061"/>
                <a:ext cx="73830" cy="119588"/>
              </a:xfrm>
              <a:custGeom>
                <a:avLst/>
                <a:gdLst>
                  <a:gd name="connsiteX0" fmla="*/ 13665 w 73830"/>
                  <a:gd name="connsiteY0" fmla="*/ 36014 h 119588"/>
                  <a:gd name="connsiteX1" fmla="*/ 4025 w 73830"/>
                  <a:gd name="connsiteY1" fmla="*/ 0 h 119588"/>
                  <a:gd name="connsiteX2" fmla="*/ 0 w 73830"/>
                  <a:gd name="connsiteY2" fmla="*/ 0 h 119588"/>
                  <a:gd name="connsiteX3" fmla="*/ 10805 w 73830"/>
                  <a:gd name="connsiteY3" fmla="*/ 37497 h 119588"/>
                  <a:gd name="connsiteX4" fmla="*/ 73830 w 73830"/>
                  <a:gd name="connsiteY4" fmla="*/ 119589 h 119588"/>
                  <a:gd name="connsiteX5" fmla="*/ 72983 w 73830"/>
                  <a:gd name="connsiteY5" fmla="*/ 115352 h 119588"/>
                  <a:gd name="connsiteX6" fmla="*/ 13665 w 73830"/>
                  <a:gd name="connsiteY6" fmla="*/ 35908 h 1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830" h="119588">
                    <a:moveTo>
                      <a:pt x="13665" y="36014"/>
                    </a:moveTo>
                    <a:cubicBezTo>
                      <a:pt x="9640" y="23833"/>
                      <a:pt x="6356" y="11758"/>
                      <a:pt x="4025" y="0"/>
                    </a:cubicBezTo>
                    <a:cubicBezTo>
                      <a:pt x="2648" y="0"/>
                      <a:pt x="1272" y="0"/>
                      <a:pt x="0" y="0"/>
                    </a:cubicBezTo>
                    <a:cubicBezTo>
                      <a:pt x="2331" y="12393"/>
                      <a:pt x="5932" y="24998"/>
                      <a:pt x="10805" y="37497"/>
                    </a:cubicBezTo>
                    <a:cubicBezTo>
                      <a:pt x="25634" y="75524"/>
                      <a:pt x="49256" y="104653"/>
                      <a:pt x="73830" y="119589"/>
                    </a:cubicBezTo>
                    <a:cubicBezTo>
                      <a:pt x="73512" y="118212"/>
                      <a:pt x="73195" y="116835"/>
                      <a:pt x="72983" y="115352"/>
                    </a:cubicBezTo>
                    <a:cubicBezTo>
                      <a:pt x="49785" y="99887"/>
                      <a:pt x="27011" y="75948"/>
                      <a:pt x="13665" y="35908"/>
                    </a:cubicBez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24C43D2C-64E1-28CB-67FF-101F05D18D08}"/>
                  </a:ext>
                </a:extLst>
              </p:cNvPr>
              <p:cNvSpPr/>
              <p:nvPr/>
            </p:nvSpPr>
            <p:spPr>
              <a:xfrm>
                <a:off x="8657061" y="1129260"/>
                <a:ext cx="62601" cy="105606"/>
              </a:xfrm>
              <a:custGeom>
                <a:avLst/>
                <a:gdLst>
                  <a:gd name="connsiteX0" fmla="*/ 25316 w 62601"/>
                  <a:gd name="connsiteY0" fmla="*/ 27434 h 105606"/>
                  <a:gd name="connsiteX1" fmla="*/ 16524 w 62601"/>
                  <a:gd name="connsiteY1" fmla="*/ 0 h 105606"/>
                  <a:gd name="connsiteX2" fmla="*/ 0 w 62601"/>
                  <a:gd name="connsiteY2" fmla="*/ 1801 h 105606"/>
                  <a:gd name="connsiteX3" fmla="*/ 9639 w 62601"/>
                  <a:gd name="connsiteY3" fmla="*/ 35485 h 105606"/>
                  <a:gd name="connsiteX4" fmla="*/ 62602 w 62601"/>
                  <a:gd name="connsiteY4" fmla="*/ 105607 h 105606"/>
                  <a:gd name="connsiteX5" fmla="*/ 61224 w 62601"/>
                  <a:gd name="connsiteY5" fmla="*/ 89930 h 105606"/>
                  <a:gd name="connsiteX6" fmla="*/ 25316 w 62601"/>
                  <a:gd name="connsiteY6" fmla="*/ 27434 h 105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601" h="105606">
                    <a:moveTo>
                      <a:pt x="25316" y="27434"/>
                    </a:moveTo>
                    <a:cubicBezTo>
                      <a:pt x="21715" y="18325"/>
                      <a:pt x="18960" y="9110"/>
                      <a:pt x="16524" y="0"/>
                    </a:cubicBezTo>
                    <a:cubicBezTo>
                      <a:pt x="11016" y="1059"/>
                      <a:pt x="5508" y="1589"/>
                      <a:pt x="0" y="1801"/>
                    </a:cubicBezTo>
                    <a:cubicBezTo>
                      <a:pt x="2118" y="13029"/>
                      <a:pt x="5296" y="24469"/>
                      <a:pt x="9639" y="35485"/>
                    </a:cubicBezTo>
                    <a:cubicBezTo>
                      <a:pt x="21609" y="66309"/>
                      <a:pt x="40887" y="91625"/>
                      <a:pt x="62602" y="105607"/>
                    </a:cubicBezTo>
                    <a:cubicBezTo>
                      <a:pt x="61860" y="100205"/>
                      <a:pt x="61437" y="94908"/>
                      <a:pt x="61224" y="89930"/>
                    </a:cubicBezTo>
                    <a:cubicBezTo>
                      <a:pt x="47348" y="73512"/>
                      <a:pt x="34743" y="51797"/>
                      <a:pt x="25316" y="27434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EB688B2B-0B99-D12A-96C1-6D9BB71FBD75}"/>
                  </a:ext>
                </a:extLst>
              </p:cNvPr>
              <p:cNvSpPr/>
              <p:nvPr/>
            </p:nvSpPr>
            <p:spPr>
              <a:xfrm>
                <a:off x="8666912" y="1126082"/>
                <a:ext cx="49479" cy="77866"/>
              </a:xfrm>
              <a:custGeom>
                <a:avLst/>
                <a:gdLst>
                  <a:gd name="connsiteX0" fmla="*/ 18642 w 49479"/>
                  <a:gd name="connsiteY0" fmla="*/ 0 h 77866"/>
                  <a:gd name="connsiteX1" fmla="*/ 18219 w 49479"/>
                  <a:gd name="connsiteY1" fmla="*/ 106 h 77866"/>
                  <a:gd name="connsiteX2" fmla="*/ 0 w 49479"/>
                  <a:gd name="connsiteY2" fmla="*/ 4025 h 77866"/>
                  <a:gd name="connsiteX3" fmla="*/ 9851 w 49479"/>
                  <a:gd name="connsiteY3" fmla="*/ 33472 h 77866"/>
                  <a:gd name="connsiteX4" fmla="*/ 49043 w 49479"/>
                  <a:gd name="connsiteY4" fmla="*/ 77113 h 77866"/>
                  <a:gd name="connsiteX5" fmla="*/ 27117 w 49479"/>
                  <a:gd name="connsiteY5" fmla="*/ 24998 h 77866"/>
                  <a:gd name="connsiteX6" fmla="*/ 18748 w 49479"/>
                  <a:gd name="connsiteY6" fmla="*/ 0 h 77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79" h="77866">
                    <a:moveTo>
                      <a:pt x="18642" y="0"/>
                    </a:moveTo>
                    <a:cubicBezTo>
                      <a:pt x="18642" y="0"/>
                      <a:pt x="18325" y="0"/>
                      <a:pt x="18219" y="106"/>
                    </a:cubicBezTo>
                    <a:cubicBezTo>
                      <a:pt x="12181" y="2119"/>
                      <a:pt x="6143" y="3178"/>
                      <a:pt x="0" y="4025"/>
                    </a:cubicBezTo>
                    <a:cubicBezTo>
                      <a:pt x="1801" y="12605"/>
                      <a:pt x="4872" y="22456"/>
                      <a:pt x="9851" y="33472"/>
                    </a:cubicBezTo>
                    <a:cubicBezTo>
                      <a:pt x="23727" y="64508"/>
                      <a:pt x="44912" y="81774"/>
                      <a:pt x="49043" y="77113"/>
                    </a:cubicBezTo>
                    <a:cubicBezTo>
                      <a:pt x="52009" y="73829"/>
                      <a:pt x="39298" y="56246"/>
                      <a:pt x="27117" y="24998"/>
                    </a:cubicBezTo>
                    <a:cubicBezTo>
                      <a:pt x="23621" y="15995"/>
                      <a:pt x="20973" y="7627"/>
                      <a:pt x="18748" y="0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A8CB5A39-C9BA-ED8A-7193-241092905FE5}"/>
                  </a:ext>
                </a:extLst>
              </p:cNvPr>
              <p:cNvSpPr/>
              <p:nvPr/>
            </p:nvSpPr>
            <p:spPr>
              <a:xfrm>
                <a:off x="8796776" y="1094940"/>
                <a:ext cx="24966" cy="95014"/>
              </a:xfrm>
              <a:custGeom>
                <a:avLst/>
                <a:gdLst>
                  <a:gd name="connsiteX0" fmla="*/ 15783 w 24966"/>
                  <a:gd name="connsiteY0" fmla="*/ 11863 h 95014"/>
                  <a:gd name="connsiteX1" fmla="*/ 11652 w 24966"/>
                  <a:gd name="connsiteY1" fmla="*/ 0 h 95014"/>
                  <a:gd name="connsiteX2" fmla="*/ 0 w 24966"/>
                  <a:gd name="connsiteY2" fmla="*/ 9427 h 95014"/>
                  <a:gd name="connsiteX3" fmla="*/ 530 w 24966"/>
                  <a:gd name="connsiteY3" fmla="*/ 10698 h 95014"/>
                  <a:gd name="connsiteX4" fmla="*/ 13665 w 24966"/>
                  <a:gd name="connsiteY4" fmla="*/ 56776 h 95014"/>
                  <a:gd name="connsiteX5" fmla="*/ 16419 w 24966"/>
                  <a:gd name="connsiteY5" fmla="*/ 76795 h 95014"/>
                  <a:gd name="connsiteX6" fmla="*/ 20232 w 24966"/>
                  <a:gd name="connsiteY6" fmla="*/ 95014 h 95014"/>
                  <a:gd name="connsiteX7" fmla="*/ 24893 w 24966"/>
                  <a:gd name="connsiteY7" fmla="*/ 62495 h 95014"/>
                  <a:gd name="connsiteX8" fmla="*/ 15677 w 24966"/>
                  <a:gd name="connsiteY8" fmla="*/ 11969 h 9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966" h="95014">
                    <a:moveTo>
                      <a:pt x="15783" y="11863"/>
                    </a:moveTo>
                    <a:cubicBezTo>
                      <a:pt x="14512" y="7838"/>
                      <a:pt x="13135" y="3919"/>
                      <a:pt x="11652" y="0"/>
                    </a:cubicBezTo>
                    <a:cubicBezTo>
                      <a:pt x="7944" y="3284"/>
                      <a:pt x="4025" y="6461"/>
                      <a:pt x="0" y="9427"/>
                    </a:cubicBezTo>
                    <a:cubicBezTo>
                      <a:pt x="212" y="9851"/>
                      <a:pt x="424" y="10275"/>
                      <a:pt x="530" y="10698"/>
                    </a:cubicBezTo>
                    <a:cubicBezTo>
                      <a:pt x="6356" y="25422"/>
                      <a:pt x="10805" y="40887"/>
                      <a:pt x="13665" y="56776"/>
                    </a:cubicBezTo>
                    <a:cubicBezTo>
                      <a:pt x="14830" y="63343"/>
                      <a:pt x="15783" y="70016"/>
                      <a:pt x="16419" y="76795"/>
                    </a:cubicBezTo>
                    <a:cubicBezTo>
                      <a:pt x="16525" y="78384"/>
                      <a:pt x="16525" y="95014"/>
                      <a:pt x="20232" y="95014"/>
                    </a:cubicBezTo>
                    <a:cubicBezTo>
                      <a:pt x="23939" y="95014"/>
                      <a:pt x="25316" y="84634"/>
                      <a:pt x="24893" y="62495"/>
                    </a:cubicBezTo>
                    <a:cubicBezTo>
                      <a:pt x="24575" y="45759"/>
                      <a:pt x="20550" y="27540"/>
                      <a:pt x="15677" y="11969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76ACE812-BCB4-60EE-DC9D-9BAC1FE81BE6}"/>
                  </a:ext>
                </a:extLst>
              </p:cNvPr>
              <p:cNvSpPr/>
              <p:nvPr/>
            </p:nvSpPr>
            <p:spPr>
              <a:xfrm>
                <a:off x="8798789" y="1096635"/>
                <a:ext cx="16280" cy="38076"/>
              </a:xfrm>
              <a:custGeom>
                <a:avLst/>
                <a:gdLst>
                  <a:gd name="connsiteX0" fmla="*/ 7521 w 16280"/>
                  <a:gd name="connsiteY0" fmla="*/ 0 h 38076"/>
                  <a:gd name="connsiteX1" fmla="*/ 0 w 16280"/>
                  <a:gd name="connsiteY1" fmla="*/ 6144 h 38076"/>
                  <a:gd name="connsiteX2" fmla="*/ 1801 w 16280"/>
                  <a:gd name="connsiteY2" fmla="*/ 10698 h 38076"/>
                  <a:gd name="connsiteX3" fmla="*/ 15148 w 16280"/>
                  <a:gd name="connsiteY3" fmla="*/ 38027 h 38076"/>
                  <a:gd name="connsiteX4" fmla="*/ 11970 w 16280"/>
                  <a:gd name="connsiteY4" fmla="*/ 14406 h 38076"/>
                  <a:gd name="connsiteX5" fmla="*/ 7521 w 16280"/>
                  <a:gd name="connsiteY5" fmla="*/ 0 h 38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80" h="38076">
                    <a:moveTo>
                      <a:pt x="7521" y="0"/>
                    </a:moveTo>
                    <a:cubicBezTo>
                      <a:pt x="5085" y="2119"/>
                      <a:pt x="2543" y="4131"/>
                      <a:pt x="0" y="6144"/>
                    </a:cubicBezTo>
                    <a:cubicBezTo>
                      <a:pt x="636" y="7733"/>
                      <a:pt x="1272" y="9215"/>
                      <a:pt x="1801" y="10698"/>
                    </a:cubicBezTo>
                    <a:cubicBezTo>
                      <a:pt x="7944" y="28070"/>
                      <a:pt x="13029" y="37285"/>
                      <a:pt x="15148" y="38027"/>
                    </a:cubicBezTo>
                    <a:cubicBezTo>
                      <a:pt x="17266" y="38768"/>
                      <a:pt x="16524" y="31142"/>
                      <a:pt x="11970" y="14406"/>
                    </a:cubicBezTo>
                    <a:cubicBezTo>
                      <a:pt x="10699" y="9533"/>
                      <a:pt x="9110" y="4661"/>
                      <a:pt x="75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DB6A4E60-3737-EF46-A52F-8E2A06B5EA59}"/>
                  </a:ext>
                </a:extLst>
              </p:cNvPr>
              <p:cNvSpPr/>
              <p:nvPr/>
            </p:nvSpPr>
            <p:spPr>
              <a:xfrm>
                <a:off x="8779193" y="1106910"/>
                <a:ext cx="25746" cy="111171"/>
              </a:xfrm>
              <a:custGeom>
                <a:avLst/>
                <a:gdLst>
                  <a:gd name="connsiteX0" fmla="*/ 13559 w 25746"/>
                  <a:gd name="connsiteY0" fmla="*/ 106 h 111171"/>
                  <a:gd name="connsiteX1" fmla="*/ 8580 w 25746"/>
                  <a:gd name="connsiteY1" fmla="*/ 3601 h 111171"/>
                  <a:gd name="connsiteX2" fmla="*/ 0 w 25746"/>
                  <a:gd name="connsiteY2" fmla="*/ 8262 h 111171"/>
                  <a:gd name="connsiteX3" fmla="*/ 11122 w 25746"/>
                  <a:gd name="connsiteY3" fmla="*/ 54127 h 111171"/>
                  <a:gd name="connsiteX4" fmla="*/ 14935 w 25746"/>
                  <a:gd name="connsiteY4" fmla="*/ 99357 h 111171"/>
                  <a:gd name="connsiteX5" fmla="*/ 24681 w 25746"/>
                  <a:gd name="connsiteY5" fmla="*/ 102959 h 111171"/>
                  <a:gd name="connsiteX6" fmla="*/ 25316 w 25746"/>
                  <a:gd name="connsiteY6" fmla="*/ 54551 h 111171"/>
                  <a:gd name="connsiteX7" fmla="*/ 13559 w 25746"/>
                  <a:gd name="connsiteY7" fmla="*/ 0 h 11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46" h="111171">
                    <a:moveTo>
                      <a:pt x="13559" y="106"/>
                    </a:moveTo>
                    <a:cubicBezTo>
                      <a:pt x="11864" y="1271"/>
                      <a:pt x="10275" y="2542"/>
                      <a:pt x="8580" y="3601"/>
                    </a:cubicBezTo>
                    <a:cubicBezTo>
                      <a:pt x="5932" y="5296"/>
                      <a:pt x="2966" y="6885"/>
                      <a:pt x="0" y="8262"/>
                    </a:cubicBezTo>
                    <a:cubicBezTo>
                      <a:pt x="6144" y="25422"/>
                      <a:pt x="9321" y="40039"/>
                      <a:pt x="11122" y="54127"/>
                    </a:cubicBezTo>
                    <a:cubicBezTo>
                      <a:pt x="13029" y="69063"/>
                      <a:pt x="13559" y="83469"/>
                      <a:pt x="14935" y="99357"/>
                    </a:cubicBezTo>
                    <a:cubicBezTo>
                      <a:pt x="15783" y="109208"/>
                      <a:pt x="24151" y="118318"/>
                      <a:pt x="24681" y="102959"/>
                    </a:cubicBezTo>
                    <a:cubicBezTo>
                      <a:pt x="25210" y="86964"/>
                      <a:pt x="26375" y="71393"/>
                      <a:pt x="25316" y="54551"/>
                    </a:cubicBezTo>
                    <a:cubicBezTo>
                      <a:pt x="24257" y="38239"/>
                      <a:pt x="21079" y="20655"/>
                      <a:pt x="13559" y="0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72783845-116E-6EB3-1DB2-85EE3C87A37D}"/>
                  </a:ext>
                </a:extLst>
              </p:cNvPr>
              <p:cNvSpPr/>
              <p:nvPr/>
            </p:nvSpPr>
            <p:spPr>
              <a:xfrm>
                <a:off x="8774893" y="1191967"/>
                <a:ext cx="5994" cy="33366"/>
              </a:xfrm>
              <a:custGeom>
                <a:avLst/>
                <a:gdLst>
                  <a:gd name="connsiteX0" fmla="*/ 5994 w 5994"/>
                  <a:gd name="connsiteY0" fmla="*/ 0 h 33366"/>
                  <a:gd name="connsiteX1" fmla="*/ 593 w 5994"/>
                  <a:gd name="connsiteY1" fmla="*/ 12711 h 33366"/>
                  <a:gd name="connsiteX2" fmla="*/ 593 w 5994"/>
                  <a:gd name="connsiteY2" fmla="*/ 12711 h 33366"/>
                  <a:gd name="connsiteX3" fmla="*/ 63 w 5994"/>
                  <a:gd name="connsiteY3" fmla="*/ 13558 h 33366"/>
                  <a:gd name="connsiteX4" fmla="*/ 63 w 5994"/>
                  <a:gd name="connsiteY4" fmla="*/ 13558 h 33366"/>
                  <a:gd name="connsiteX5" fmla="*/ 1122 w 5994"/>
                  <a:gd name="connsiteY5" fmla="*/ 33366 h 33366"/>
                  <a:gd name="connsiteX6" fmla="*/ 5994 w 5994"/>
                  <a:gd name="connsiteY6" fmla="*/ 0 h 33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94" h="33366">
                    <a:moveTo>
                      <a:pt x="5994" y="0"/>
                    </a:moveTo>
                    <a:cubicBezTo>
                      <a:pt x="4618" y="5084"/>
                      <a:pt x="2817" y="9427"/>
                      <a:pt x="593" y="12711"/>
                    </a:cubicBezTo>
                    <a:cubicBezTo>
                      <a:pt x="593" y="12711"/>
                      <a:pt x="593" y="12711"/>
                      <a:pt x="593" y="12711"/>
                    </a:cubicBezTo>
                    <a:lnTo>
                      <a:pt x="63" y="13558"/>
                    </a:lnTo>
                    <a:lnTo>
                      <a:pt x="63" y="13558"/>
                    </a:lnTo>
                    <a:cubicBezTo>
                      <a:pt x="-149" y="19702"/>
                      <a:pt x="169" y="26375"/>
                      <a:pt x="1122" y="33366"/>
                    </a:cubicBezTo>
                    <a:cubicBezTo>
                      <a:pt x="3558" y="22138"/>
                      <a:pt x="5147" y="10910"/>
                      <a:pt x="5994" y="0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68CCCF99-9866-8259-0043-F8CF1455CB84}"/>
                  </a:ext>
                </a:extLst>
              </p:cNvPr>
              <p:cNvSpPr/>
              <p:nvPr/>
            </p:nvSpPr>
            <p:spPr>
              <a:xfrm>
                <a:off x="8790178" y="1158813"/>
                <a:ext cx="12468" cy="66181"/>
              </a:xfrm>
              <a:custGeom>
                <a:avLst/>
                <a:gdLst>
                  <a:gd name="connsiteX0" fmla="*/ 6387 w 12468"/>
                  <a:gd name="connsiteY0" fmla="*/ 64084 h 66181"/>
                  <a:gd name="connsiteX1" fmla="*/ 1620 w 12468"/>
                  <a:gd name="connsiteY1" fmla="*/ 36756 h 66181"/>
                  <a:gd name="connsiteX2" fmla="*/ 2043 w 12468"/>
                  <a:gd name="connsiteY2" fmla="*/ 0 h 66181"/>
                  <a:gd name="connsiteX3" fmla="*/ 11047 w 12468"/>
                  <a:gd name="connsiteY3" fmla="*/ 39828 h 66181"/>
                  <a:gd name="connsiteX4" fmla="*/ 6387 w 12468"/>
                  <a:gd name="connsiteY4" fmla="*/ 64084 h 6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68" h="66181">
                    <a:moveTo>
                      <a:pt x="6387" y="64084"/>
                    </a:moveTo>
                    <a:cubicBezTo>
                      <a:pt x="3314" y="61118"/>
                      <a:pt x="1938" y="48513"/>
                      <a:pt x="1620" y="36756"/>
                    </a:cubicBezTo>
                    <a:cubicBezTo>
                      <a:pt x="1090" y="16312"/>
                      <a:pt x="-1982" y="0"/>
                      <a:pt x="2043" y="0"/>
                    </a:cubicBezTo>
                    <a:cubicBezTo>
                      <a:pt x="6068" y="0"/>
                      <a:pt x="8823" y="19702"/>
                      <a:pt x="11047" y="39828"/>
                    </a:cubicBezTo>
                    <a:cubicBezTo>
                      <a:pt x="13377" y="60801"/>
                      <a:pt x="13483" y="70863"/>
                      <a:pt x="6387" y="64084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829276E8-711A-B914-91F7-3FE72C01E6F7}"/>
                  </a:ext>
                </a:extLst>
              </p:cNvPr>
              <p:cNvSpPr/>
              <p:nvPr/>
            </p:nvSpPr>
            <p:spPr>
              <a:xfrm>
                <a:off x="8817220" y="1217601"/>
                <a:ext cx="10592" cy="10592"/>
              </a:xfrm>
              <a:custGeom>
                <a:avLst/>
                <a:gdLst>
                  <a:gd name="connsiteX0" fmla="*/ 0 w 10592"/>
                  <a:gd name="connsiteY0" fmla="*/ 0 h 10592"/>
                  <a:gd name="connsiteX1" fmla="*/ 0 w 10592"/>
                  <a:gd name="connsiteY1" fmla="*/ 0 h 10592"/>
                  <a:gd name="connsiteX2" fmla="*/ 0 w 10592"/>
                  <a:gd name="connsiteY2" fmla="*/ 0 h 1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1059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CB1366CD-3E89-35C2-4C76-AB45F8038AB6}"/>
                  </a:ext>
                </a:extLst>
              </p:cNvPr>
              <p:cNvSpPr/>
              <p:nvPr/>
            </p:nvSpPr>
            <p:spPr>
              <a:xfrm>
                <a:off x="8813406" y="1217601"/>
                <a:ext cx="3813" cy="8685"/>
              </a:xfrm>
              <a:custGeom>
                <a:avLst/>
                <a:gdLst>
                  <a:gd name="connsiteX0" fmla="*/ 0 w 3813"/>
                  <a:gd name="connsiteY0" fmla="*/ 8686 h 8685"/>
                  <a:gd name="connsiteX1" fmla="*/ 3814 w 3813"/>
                  <a:gd name="connsiteY1" fmla="*/ 0 h 8685"/>
                  <a:gd name="connsiteX2" fmla="*/ 0 w 3813"/>
                  <a:gd name="connsiteY2" fmla="*/ 8686 h 8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3" h="8685">
                    <a:moveTo>
                      <a:pt x="0" y="8686"/>
                    </a:moveTo>
                    <a:cubicBezTo>
                      <a:pt x="1377" y="5932"/>
                      <a:pt x="2648" y="2966"/>
                      <a:pt x="3814" y="0"/>
                    </a:cubicBezTo>
                    <a:cubicBezTo>
                      <a:pt x="2648" y="2966"/>
                      <a:pt x="1377" y="5932"/>
                      <a:pt x="0" y="8686"/>
                    </a:cubicBez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52666A44-4807-CA95-D182-141D8D1A5F6A}"/>
                  </a:ext>
                </a:extLst>
              </p:cNvPr>
              <p:cNvSpPr/>
              <p:nvPr/>
            </p:nvSpPr>
            <p:spPr>
              <a:xfrm>
                <a:off x="8812673" y="1139753"/>
                <a:ext cx="6876" cy="24895"/>
              </a:xfrm>
              <a:custGeom>
                <a:avLst/>
                <a:gdLst>
                  <a:gd name="connsiteX0" fmla="*/ 1157 w 6876"/>
                  <a:gd name="connsiteY0" fmla="*/ 629 h 24895"/>
                  <a:gd name="connsiteX1" fmla="*/ 733 w 6876"/>
                  <a:gd name="connsiteY1" fmla="*/ 9527 h 24895"/>
                  <a:gd name="connsiteX2" fmla="*/ 4864 w 6876"/>
                  <a:gd name="connsiteY2" fmla="*/ 24886 h 24895"/>
                  <a:gd name="connsiteX3" fmla="*/ 6877 w 6876"/>
                  <a:gd name="connsiteY3" fmla="*/ 12493 h 24895"/>
                  <a:gd name="connsiteX4" fmla="*/ 1157 w 6876"/>
                  <a:gd name="connsiteY4" fmla="*/ 629 h 2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76" h="24895">
                    <a:moveTo>
                      <a:pt x="1157" y="629"/>
                    </a:moveTo>
                    <a:cubicBezTo>
                      <a:pt x="-961" y="2324"/>
                      <a:pt x="416" y="7726"/>
                      <a:pt x="733" y="9527"/>
                    </a:cubicBezTo>
                    <a:cubicBezTo>
                      <a:pt x="2428" y="17789"/>
                      <a:pt x="3064" y="25204"/>
                      <a:pt x="4864" y="24886"/>
                    </a:cubicBezTo>
                    <a:cubicBezTo>
                      <a:pt x="6665" y="24568"/>
                      <a:pt x="6665" y="17365"/>
                      <a:pt x="6877" y="12493"/>
                    </a:cubicBezTo>
                    <a:cubicBezTo>
                      <a:pt x="6877" y="9951"/>
                      <a:pt x="5606" y="-2972"/>
                      <a:pt x="1157" y="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93A5C193-D037-69D0-0D6B-3A5FB3EEFF74}"/>
                  </a:ext>
                </a:extLst>
              </p:cNvPr>
              <p:cNvSpPr/>
              <p:nvPr/>
            </p:nvSpPr>
            <p:spPr>
              <a:xfrm>
                <a:off x="8674962" y="1126506"/>
                <a:ext cx="31326" cy="58872"/>
              </a:xfrm>
              <a:custGeom>
                <a:avLst/>
                <a:gdLst>
                  <a:gd name="connsiteX0" fmla="*/ 9110 w 31326"/>
                  <a:gd name="connsiteY0" fmla="*/ 0 h 58872"/>
                  <a:gd name="connsiteX1" fmla="*/ 0 w 31326"/>
                  <a:gd name="connsiteY1" fmla="*/ 2330 h 58872"/>
                  <a:gd name="connsiteX2" fmla="*/ 1377 w 31326"/>
                  <a:gd name="connsiteY2" fmla="*/ 10592 h 58872"/>
                  <a:gd name="connsiteX3" fmla="*/ 22033 w 31326"/>
                  <a:gd name="connsiteY3" fmla="*/ 49149 h 58872"/>
                  <a:gd name="connsiteX4" fmla="*/ 31142 w 31326"/>
                  <a:gd name="connsiteY4" fmla="*/ 58682 h 58872"/>
                  <a:gd name="connsiteX5" fmla="*/ 22668 w 31326"/>
                  <a:gd name="connsiteY5" fmla="*/ 37921 h 58872"/>
                  <a:gd name="connsiteX6" fmla="*/ 9216 w 31326"/>
                  <a:gd name="connsiteY6" fmla="*/ 106 h 58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326" h="58872">
                    <a:moveTo>
                      <a:pt x="9110" y="0"/>
                    </a:moveTo>
                    <a:cubicBezTo>
                      <a:pt x="6038" y="953"/>
                      <a:pt x="3072" y="1695"/>
                      <a:pt x="0" y="2330"/>
                    </a:cubicBezTo>
                    <a:cubicBezTo>
                      <a:pt x="212" y="4978"/>
                      <a:pt x="636" y="7733"/>
                      <a:pt x="1377" y="10592"/>
                    </a:cubicBezTo>
                    <a:cubicBezTo>
                      <a:pt x="6356" y="30506"/>
                      <a:pt x="15571" y="36226"/>
                      <a:pt x="22033" y="49149"/>
                    </a:cubicBezTo>
                    <a:cubicBezTo>
                      <a:pt x="25634" y="56352"/>
                      <a:pt x="30295" y="59741"/>
                      <a:pt x="31142" y="58682"/>
                    </a:cubicBezTo>
                    <a:cubicBezTo>
                      <a:pt x="32202" y="57305"/>
                      <a:pt x="28600" y="49785"/>
                      <a:pt x="22668" y="37921"/>
                    </a:cubicBezTo>
                    <a:cubicBezTo>
                      <a:pt x="15042" y="22562"/>
                      <a:pt x="12711" y="13452"/>
                      <a:pt x="9216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4" name="Graphic 4">
                <a:extLst>
                  <a:ext uri="{FF2B5EF4-FFF2-40B4-BE49-F238E27FC236}">
                    <a16:creationId xmlns:a16="http://schemas.microsoft.com/office/drawing/2014/main" id="{5A8D3A99-DD29-04E0-5714-8622B597CF56}"/>
                  </a:ext>
                </a:extLst>
              </p:cNvPr>
              <p:cNvGrpSpPr/>
              <p:nvPr/>
            </p:nvGrpSpPr>
            <p:grpSpPr>
              <a:xfrm>
                <a:off x="8718141" y="1150298"/>
                <a:ext cx="81919" cy="178633"/>
                <a:chOff x="8718141" y="1150298"/>
                <a:chExt cx="81919" cy="178633"/>
              </a:xfrm>
            </p:grpSpPr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B07734EA-1E6E-CCA3-748A-E918CE684CD8}"/>
                    </a:ext>
                  </a:extLst>
                </p:cNvPr>
                <p:cNvSpPr/>
                <p:nvPr/>
              </p:nvSpPr>
              <p:spPr>
                <a:xfrm>
                  <a:off x="8718247" y="1150298"/>
                  <a:ext cx="81813" cy="178099"/>
                </a:xfrm>
                <a:custGeom>
                  <a:avLst/>
                  <a:gdLst>
                    <a:gd name="connsiteX0" fmla="*/ 65607 w 81813"/>
                    <a:gd name="connsiteY0" fmla="*/ 107236 h 178099"/>
                    <a:gd name="connsiteX1" fmla="*/ 56709 w 81813"/>
                    <a:gd name="connsiteY1" fmla="*/ 55227 h 178099"/>
                    <a:gd name="connsiteX2" fmla="*/ 57344 w 81813"/>
                    <a:gd name="connsiteY2" fmla="*/ 54274 h 178099"/>
                    <a:gd name="connsiteX3" fmla="*/ 64971 w 81813"/>
                    <a:gd name="connsiteY3" fmla="*/ 3219 h 178099"/>
                    <a:gd name="connsiteX4" fmla="*/ 36901 w 81813"/>
                    <a:gd name="connsiteY4" fmla="*/ 3219 h 178099"/>
                    <a:gd name="connsiteX5" fmla="*/ 19847 w 81813"/>
                    <a:gd name="connsiteY5" fmla="*/ 12540 h 178099"/>
                    <a:gd name="connsiteX6" fmla="*/ 2793 w 81813"/>
                    <a:gd name="connsiteY6" fmla="*/ 38385 h 178099"/>
                    <a:gd name="connsiteX7" fmla="*/ 4170 w 81813"/>
                    <a:gd name="connsiteY7" fmla="*/ 100245 h 178099"/>
                    <a:gd name="connsiteX8" fmla="*/ 34677 w 81813"/>
                    <a:gd name="connsiteY8" fmla="*/ 178100 h 178099"/>
                    <a:gd name="connsiteX9" fmla="*/ 81814 w 81813"/>
                    <a:gd name="connsiteY9" fmla="*/ 142086 h 178099"/>
                    <a:gd name="connsiteX10" fmla="*/ 65713 w 81813"/>
                    <a:gd name="connsiteY10" fmla="*/ 107130 h 178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1813" h="178099">
                      <a:moveTo>
                        <a:pt x="65607" y="107236"/>
                      </a:moveTo>
                      <a:cubicBezTo>
                        <a:pt x="58933" y="88064"/>
                        <a:pt x="56073" y="69951"/>
                        <a:pt x="56709" y="55227"/>
                      </a:cubicBezTo>
                      <a:cubicBezTo>
                        <a:pt x="56709" y="54804"/>
                        <a:pt x="57133" y="54168"/>
                        <a:pt x="57344" y="54274"/>
                      </a:cubicBezTo>
                      <a:cubicBezTo>
                        <a:pt x="63806" y="44317"/>
                        <a:pt x="67196" y="25780"/>
                        <a:pt x="64971" y="3219"/>
                      </a:cubicBezTo>
                      <a:cubicBezTo>
                        <a:pt x="54696" y="-912"/>
                        <a:pt x="45057" y="-1230"/>
                        <a:pt x="36901" y="3219"/>
                      </a:cubicBezTo>
                      <a:lnTo>
                        <a:pt x="19847" y="12540"/>
                      </a:lnTo>
                      <a:cubicBezTo>
                        <a:pt x="11690" y="16989"/>
                        <a:pt x="5971" y="25992"/>
                        <a:pt x="2793" y="38385"/>
                      </a:cubicBezTo>
                      <a:cubicBezTo>
                        <a:pt x="-1232" y="54274"/>
                        <a:pt x="-1020" y="75883"/>
                        <a:pt x="4170" y="100245"/>
                      </a:cubicBezTo>
                      <a:cubicBezTo>
                        <a:pt x="9254" y="124608"/>
                        <a:pt x="19423" y="151831"/>
                        <a:pt x="34677" y="178100"/>
                      </a:cubicBezTo>
                      <a:lnTo>
                        <a:pt x="81814" y="142086"/>
                      </a:lnTo>
                      <a:cubicBezTo>
                        <a:pt x="75140" y="130540"/>
                        <a:pt x="69738" y="118676"/>
                        <a:pt x="65713" y="107130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E5DE4BA4-88A8-D72F-8957-AF3FC963ABFC}"/>
                    </a:ext>
                  </a:extLst>
                </p:cNvPr>
                <p:cNvSpPr/>
                <p:nvPr/>
              </p:nvSpPr>
              <p:spPr>
                <a:xfrm>
                  <a:off x="8754279" y="1162833"/>
                  <a:ext cx="29574" cy="25533"/>
                </a:xfrm>
                <a:custGeom>
                  <a:avLst/>
                  <a:gdLst>
                    <a:gd name="connsiteX0" fmla="*/ 3835 w 29574"/>
                    <a:gd name="connsiteY0" fmla="*/ 13564 h 25533"/>
                    <a:gd name="connsiteX1" fmla="*/ 14109 w 29574"/>
                    <a:gd name="connsiteY1" fmla="*/ 21932 h 25533"/>
                    <a:gd name="connsiteX2" fmla="*/ 22584 w 29574"/>
                    <a:gd name="connsiteY2" fmla="*/ 25533 h 25533"/>
                    <a:gd name="connsiteX3" fmla="*/ 27880 w 29574"/>
                    <a:gd name="connsiteY3" fmla="*/ 23838 h 25533"/>
                    <a:gd name="connsiteX4" fmla="*/ 29574 w 29574"/>
                    <a:gd name="connsiteY4" fmla="*/ 5725 h 25533"/>
                    <a:gd name="connsiteX5" fmla="*/ 13368 w 29574"/>
                    <a:gd name="connsiteY5" fmla="*/ 5 h 25533"/>
                    <a:gd name="connsiteX6" fmla="*/ 3941 w 29574"/>
                    <a:gd name="connsiteY6" fmla="*/ 13564 h 25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574" h="25533">
                      <a:moveTo>
                        <a:pt x="3835" y="13564"/>
                      </a:moveTo>
                      <a:cubicBezTo>
                        <a:pt x="7648" y="16318"/>
                        <a:pt x="10825" y="18754"/>
                        <a:pt x="14109" y="21932"/>
                      </a:cubicBezTo>
                      <a:cubicBezTo>
                        <a:pt x="16440" y="24156"/>
                        <a:pt x="19723" y="25427"/>
                        <a:pt x="22584" y="25533"/>
                      </a:cubicBezTo>
                      <a:cubicBezTo>
                        <a:pt x="24278" y="25533"/>
                        <a:pt x="26185" y="24898"/>
                        <a:pt x="27880" y="23838"/>
                      </a:cubicBezTo>
                      <a:cubicBezTo>
                        <a:pt x="28939" y="18436"/>
                        <a:pt x="29574" y="12398"/>
                        <a:pt x="29574" y="5725"/>
                      </a:cubicBezTo>
                      <a:cubicBezTo>
                        <a:pt x="25020" y="1912"/>
                        <a:pt x="17817" y="111"/>
                        <a:pt x="13368" y="5"/>
                      </a:cubicBezTo>
                      <a:cubicBezTo>
                        <a:pt x="7330" y="-206"/>
                        <a:pt x="-6864" y="5937"/>
                        <a:pt x="3941" y="13564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0788E7EB-2440-6826-1A83-738D5EF9010B}"/>
                    </a:ext>
                  </a:extLst>
                </p:cNvPr>
                <p:cNvSpPr/>
                <p:nvPr/>
              </p:nvSpPr>
              <p:spPr>
                <a:xfrm>
                  <a:off x="8750077" y="1166476"/>
                  <a:ext cx="33383" cy="55255"/>
                </a:xfrm>
                <a:custGeom>
                  <a:avLst/>
                  <a:gdLst>
                    <a:gd name="connsiteX0" fmla="*/ 24879 w 33383"/>
                    <a:gd name="connsiteY0" fmla="*/ 39049 h 55255"/>
                    <a:gd name="connsiteX1" fmla="*/ 25514 w 33383"/>
                    <a:gd name="connsiteY1" fmla="*/ 38096 h 55255"/>
                    <a:gd name="connsiteX2" fmla="*/ 32399 w 33383"/>
                    <a:gd name="connsiteY2" fmla="*/ 18606 h 55255"/>
                    <a:gd name="connsiteX3" fmla="*/ 33247 w 33383"/>
                    <a:gd name="connsiteY3" fmla="*/ 12250 h 55255"/>
                    <a:gd name="connsiteX4" fmla="*/ 20959 w 33383"/>
                    <a:gd name="connsiteY4" fmla="*/ 2505 h 55255"/>
                    <a:gd name="connsiteX5" fmla="*/ 8778 w 33383"/>
                    <a:gd name="connsiteY5" fmla="*/ 281 h 55255"/>
                    <a:gd name="connsiteX6" fmla="*/ 92 w 33383"/>
                    <a:gd name="connsiteY6" fmla="*/ 7696 h 55255"/>
                    <a:gd name="connsiteX7" fmla="*/ 4012 w 33383"/>
                    <a:gd name="connsiteY7" fmla="*/ 11827 h 55255"/>
                    <a:gd name="connsiteX8" fmla="*/ 13333 w 33383"/>
                    <a:gd name="connsiteY8" fmla="*/ 21360 h 55255"/>
                    <a:gd name="connsiteX9" fmla="*/ 25514 w 33383"/>
                    <a:gd name="connsiteY9" fmla="*/ 55256 h 55255"/>
                    <a:gd name="connsiteX10" fmla="*/ 24879 w 33383"/>
                    <a:gd name="connsiteY10" fmla="*/ 38943 h 55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383" h="55255">
                      <a:moveTo>
                        <a:pt x="24879" y="39049"/>
                      </a:moveTo>
                      <a:cubicBezTo>
                        <a:pt x="24879" y="39049"/>
                        <a:pt x="25197" y="38308"/>
                        <a:pt x="25514" y="38096"/>
                      </a:cubicBezTo>
                      <a:cubicBezTo>
                        <a:pt x="29222" y="32376"/>
                        <a:pt x="31234" y="25385"/>
                        <a:pt x="32399" y="18606"/>
                      </a:cubicBezTo>
                      <a:cubicBezTo>
                        <a:pt x="32612" y="17229"/>
                        <a:pt x="33777" y="13521"/>
                        <a:pt x="33247" y="12250"/>
                      </a:cubicBezTo>
                      <a:cubicBezTo>
                        <a:pt x="32823" y="11191"/>
                        <a:pt x="26786" y="5365"/>
                        <a:pt x="20959" y="2505"/>
                      </a:cubicBezTo>
                      <a:cubicBezTo>
                        <a:pt x="17040" y="599"/>
                        <a:pt x="13015" y="-567"/>
                        <a:pt x="8778" y="281"/>
                      </a:cubicBezTo>
                      <a:cubicBezTo>
                        <a:pt x="5812" y="916"/>
                        <a:pt x="-861" y="3035"/>
                        <a:pt x="92" y="7696"/>
                      </a:cubicBezTo>
                      <a:cubicBezTo>
                        <a:pt x="516" y="9920"/>
                        <a:pt x="2317" y="10450"/>
                        <a:pt x="4012" y="11827"/>
                      </a:cubicBezTo>
                      <a:cubicBezTo>
                        <a:pt x="7401" y="14475"/>
                        <a:pt x="10685" y="17758"/>
                        <a:pt x="13333" y="21360"/>
                      </a:cubicBezTo>
                      <a:cubicBezTo>
                        <a:pt x="20112" y="30681"/>
                        <a:pt x="24667" y="47205"/>
                        <a:pt x="25514" y="55256"/>
                      </a:cubicBezTo>
                      <a:cubicBezTo>
                        <a:pt x="24879" y="49536"/>
                        <a:pt x="24667" y="44028"/>
                        <a:pt x="24879" y="38943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E14AAF66-83CE-7C25-0342-D33E86E29EB1}"/>
                    </a:ext>
                  </a:extLst>
                </p:cNvPr>
                <p:cNvSpPr/>
                <p:nvPr/>
              </p:nvSpPr>
              <p:spPr>
                <a:xfrm>
                  <a:off x="8718141" y="1150404"/>
                  <a:ext cx="65606" cy="178099"/>
                </a:xfrm>
                <a:custGeom>
                  <a:avLst/>
                  <a:gdLst>
                    <a:gd name="connsiteX0" fmla="*/ 8725 w 65606"/>
                    <a:gd name="connsiteY0" fmla="*/ 44635 h 178099"/>
                    <a:gd name="connsiteX1" fmla="*/ 23978 w 65606"/>
                    <a:gd name="connsiteY1" fmla="*/ 17201 h 178099"/>
                    <a:gd name="connsiteX2" fmla="*/ 39867 w 65606"/>
                    <a:gd name="connsiteY2" fmla="*/ 5443 h 178099"/>
                    <a:gd name="connsiteX3" fmla="*/ 65607 w 65606"/>
                    <a:gd name="connsiteY3" fmla="*/ 11375 h 178099"/>
                    <a:gd name="connsiteX4" fmla="*/ 64971 w 65606"/>
                    <a:gd name="connsiteY4" fmla="*/ 3219 h 178099"/>
                    <a:gd name="connsiteX5" fmla="*/ 36901 w 65606"/>
                    <a:gd name="connsiteY5" fmla="*/ 3219 h 178099"/>
                    <a:gd name="connsiteX6" fmla="*/ 19847 w 65606"/>
                    <a:gd name="connsiteY6" fmla="*/ 12540 h 178099"/>
                    <a:gd name="connsiteX7" fmla="*/ 2793 w 65606"/>
                    <a:gd name="connsiteY7" fmla="*/ 38386 h 178099"/>
                    <a:gd name="connsiteX8" fmla="*/ 4170 w 65606"/>
                    <a:gd name="connsiteY8" fmla="*/ 100245 h 178099"/>
                    <a:gd name="connsiteX9" fmla="*/ 34677 w 65606"/>
                    <a:gd name="connsiteY9" fmla="*/ 178100 h 178099"/>
                    <a:gd name="connsiteX10" fmla="*/ 37325 w 65606"/>
                    <a:gd name="connsiteY10" fmla="*/ 176087 h 178099"/>
                    <a:gd name="connsiteX11" fmla="*/ 6606 w 65606"/>
                    <a:gd name="connsiteY11" fmla="*/ 101517 h 178099"/>
                    <a:gd name="connsiteX12" fmla="*/ 8725 w 65606"/>
                    <a:gd name="connsiteY12" fmla="*/ 44635 h 178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5606" h="178099">
                      <a:moveTo>
                        <a:pt x="8725" y="44635"/>
                      </a:moveTo>
                      <a:cubicBezTo>
                        <a:pt x="11796" y="32771"/>
                        <a:pt x="16881" y="23132"/>
                        <a:pt x="23978" y="17201"/>
                      </a:cubicBezTo>
                      <a:cubicBezTo>
                        <a:pt x="27474" y="14235"/>
                        <a:pt x="36054" y="7561"/>
                        <a:pt x="39867" y="5443"/>
                      </a:cubicBezTo>
                      <a:cubicBezTo>
                        <a:pt x="46222" y="1947"/>
                        <a:pt x="58722" y="782"/>
                        <a:pt x="65607" y="11375"/>
                      </a:cubicBezTo>
                      <a:cubicBezTo>
                        <a:pt x="65501" y="8727"/>
                        <a:pt x="65289" y="5973"/>
                        <a:pt x="64971" y="3219"/>
                      </a:cubicBezTo>
                      <a:cubicBezTo>
                        <a:pt x="54697" y="-913"/>
                        <a:pt x="45057" y="-1230"/>
                        <a:pt x="36901" y="3219"/>
                      </a:cubicBezTo>
                      <a:lnTo>
                        <a:pt x="19847" y="12540"/>
                      </a:lnTo>
                      <a:cubicBezTo>
                        <a:pt x="11691" y="16989"/>
                        <a:pt x="5971" y="25992"/>
                        <a:pt x="2793" y="38386"/>
                      </a:cubicBezTo>
                      <a:cubicBezTo>
                        <a:pt x="-1232" y="54274"/>
                        <a:pt x="-1020" y="75883"/>
                        <a:pt x="4170" y="100245"/>
                      </a:cubicBezTo>
                      <a:cubicBezTo>
                        <a:pt x="9254" y="124608"/>
                        <a:pt x="19423" y="151831"/>
                        <a:pt x="34677" y="178100"/>
                      </a:cubicBezTo>
                      <a:lnTo>
                        <a:pt x="37325" y="176087"/>
                      </a:lnTo>
                      <a:cubicBezTo>
                        <a:pt x="22919" y="151301"/>
                        <a:pt x="11373" y="124608"/>
                        <a:pt x="6606" y="101517"/>
                      </a:cubicBezTo>
                      <a:cubicBezTo>
                        <a:pt x="1839" y="78319"/>
                        <a:pt x="4700" y="59782"/>
                        <a:pt x="8725" y="44635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46B86414-B186-5C0B-C286-959164016320}"/>
                    </a:ext>
                  </a:extLst>
                </p:cNvPr>
                <p:cNvSpPr/>
                <p:nvPr/>
              </p:nvSpPr>
              <p:spPr>
                <a:xfrm>
                  <a:off x="8728731" y="1179521"/>
                  <a:ext cx="68469" cy="142203"/>
                </a:xfrm>
                <a:custGeom>
                  <a:avLst/>
                  <a:gdLst>
                    <a:gd name="connsiteX0" fmla="*/ 44424 w 68469"/>
                    <a:gd name="connsiteY0" fmla="*/ 46236 h 142203"/>
                    <a:gd name="connsiteX1" fmla="*/ 19956 w 68469"/>
                    <a:gd name="connsiteY1" fmla="*/ 900 h 142203"/>
                    <a:gd name="connsiteX2" fmla="*/ 254 w 68469"/>
                    <a:gd name="connsiteY2" fmla="*/ 30135 h 142203"/>
                    <a:gd name="connsiteX3" fmla="*/ 5444 w 68469"/>
                    <a:gd name="connsiteY3" fmla="*/ 76318 h 142203"/>
                    <a:gd name="connsiteX4" fmla="*/ 33196 w 68469"/>
                    <a:gd name="connsiteY4" fmla="*/ 142203 h 142203"/>
                    <a:gd name="connsiteX5" fmla="*/ 68470 w 68469"/>
                    <a:gd name="connsiteY5" fmla="*/ 115193 h 142203"/>
                    <a:gd name="connsiteX6" fmla="*/ 44424 w 68469"/>
                    <a:gd name="connsiteY6" fmla="*/ 46236 h 142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469" h="142203">
                      <a:moveTo>
                        <a:pt x="44424" y="46236"/>
                      </a:moveTo>
                      <a:cubicBezTo>
                        <a:pt x="40188" y="26852"/>
                        <a:pt x="31925" y="6938"/>
                        <a:pt x="19956" y="900"/>
                      </a:cubicBezTo>
                      <a:cubicBezTo>
                        <a:pt x="11905" y="-3125"/>
                        <a:pt x="2054" y="6302"/>
                        <a:pt x="254" y="30135"/>
                      </a:cubicBezTo>
                      <a:cubicBezTo>
                        <a:pt x="-594" y="41999"/>
                        <a:pt x="571" y="57464"/>
                        <a:pt x="5444" y="76318"/>
                      </a:cubicBezTo>
                      <a:cubicBezTo>
                        <a:pt x="10317" y="95173"/>
                        <a:pt x="18897" y="117417"/>
                        <a:pt x="33196" y="142203"/>
                      </a:cubicBezTo>
                      <a:lnTo>
                        <a:pt x="68470" y="115193"/>
                      </a:lnTo>
                      <a:cubicBezTo>
                        <a:pt x="50568" y="83627"/>
                        <a:pt x="48344" y="64031"/>
                        <a:pt x="44424" y="46236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060C9ADC-3D24-7BAC-7AAF-7CF644A998E4}"/>
                    </a:ext>
                  </a:extLst>
                </p:cNvPr>
                <p:cNvSpPr/>
                <p:nvPr/>
              </p:nvSpPr>
              <p:spPr>
                <a:xfrm>
                  <a:off x="8726079" y="1186297"/>
                  <a:ext cx="46333" cy="138393"/>
                </a:xfrm>
                <a:custGeom>
                  <a:avLst/>
                  <a:gdLst>
                    <a:gd name="connsiteX0" fmla="*/ 11802 w 46333"/>
                    <a:gd name="connsiteY0" fmla="*/ 13721 h 138393"/>
                    <a:gd name="connsiteX1" fmla="*/ 2587 w 46333"/>
                    <a:gd name="connsiteY1" fmla="*/ 9166 h 138393"/>
                    <a:gd name="connsiteX2" fmla="*/ 3646 w 46333"/>
                    <a:gd name="connsiteY2" fmla="*/ 68589 h 138393"/>
                    <a:gd name="connsiteX3" fmla="*/ 31716 w 46333"/>
                    <a:gd name="connsiteY3" fmla="*/ 138394 h 138393"/>
                    <a:gd name="connsiteX4" fmla="*/ 46334 w 46333"/>
                    <a:gd name="connsiteY4" fmla="*/ 127166 h 138393"/>
                    <a:gd name="connsiteX5" fmla="*/ 11697 w 46333"/>
                    <a:gd name="connsiteY5" fmla="*/ 13615 h 138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6333" h="138393">
                      <a:moveTo>
                        <a:pt x="11802" y="13721"/>
                      </a:moveTo>
                      <a:cubicBezTo>
                        <a:pt x="12120" y="2281"/>
                        <a:pt x="6082" y="-8100"/>
                        <a:pt x="2587" y="9166"/>
                      </a:cubicBezTo>
                      <a:cubicBezTo>
                        <a:pt x="-1120" y="27809"/>
                        <a:pt x="-908" y="47299"/>
                        <a:pt x="3646" y="68589"/>
                      </a:cubicBezTo>
                      <a:cubicBezTo>
                        <a:pt x="8201" y="89880"/>
                        <a:pt x="17204" y="112972"/>
                        <a:pt x="31716" y="138394"/>
                      </a:cubicBezTo>
                      <a:lnTo>
                        <a:pt x="46334" y="127166"/>
                      </a:lnTo>
                      <a:cubicBezTo>
                        <a:pt x="23348" y="85961"/>
                        <a:pt x="10849" y="45816"/>
                        <a:pt x="11697" y="13615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E79BB707-8E23-05D0-921D-B88CDABD4EF0}"/>
                    </a:ext>
                  </a:extLst>
                </p:cNvPr>
                <p:cNvSpPr/>
                <p:nvPr/>
              </p:nvSpPr>
              <p:spPr>
                <a:xfrm>
                  <a:off x="8731150" y="1258348"/>
                  <a:ext cx="31836" cy="67084"/>
                </a:xfrm>
                <a:custGeom>
                  <a:avLst/>
                  <a:gdLst>
                    <a:gd name="connsiteX0" fmla="*/ 6202 w 31836"/>
                    <a:gd name="connsiteY0" fmla="*/ 9355 h 67084"/>
                    <a:gd name="connsiteX1" fmla="*/ 482 w 31836"/>
                    <a:gd name="connsiteY1" fmla="*/ 5966 h 67084"/>
                    <a:gd name="connsiteX2" fmla="*/ 25904 w 31836"/>
                    <a:gd name="connsiteY2" fmla="*/ 67084 h 67084"/>
                    <a:gd name="connsiteX3" fmla="*/ 31836 w 31836"/>
                    <a:gd name="connsiteY3" fmla="*/ 62529 h 67084"/>
                    <a:gd name="connsiteX4" fmla="*/ 6308 w 31836"/>
                    <a:gd name="connsiteY4" fmla="*/ 9355 h 67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36" h="67084">
                      <a:moveTo>
                        <a:pt x="6202" y="9355"/>
                      </a:moveTo>
                      <a:cubicBezTo>
                        <a:pt x="3766" y="1729"/>
                        <a:pt x="-1636" y="-5474"/>
                        <a:pt x="482" y="5966"/>
                      </a:cubicBezTo>
                      <a:cubicBezTo>
                        <a:pt x="3766" y="23126"/>
                        <a:pt x="12028" y="44416"/>
                        <a:pt x="25904" y="67084"/>
                      </a:cubicBezTo>
                      <a:lnTo>
                        <a:pt x="31836" y="62529"/>
                      </a:lnTo>
                      <a:cubicBezTo>
                        <a:pt x="19655" y="43145"/>
                        <a:pt x="11075" y="24503"/>
                        <a:pt x="6308" y="9355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BB750800-EE20-FFCA-5A08-6D6FCA009CB7}"/>
                    </a:ext>
                  </a:extLst>
                </p:cNvPr>
                <p:cNvSpPr/>
                <p:nvPr/>
              </p:nvSpPr>
              <p:spPr>
                <a:xfrm>
                  <a:off x="8752194" y="1201278"/>
                  <a:ext cx="42570" cy="107735"/>
                </a:xfrm>
                <a:custGeom>
                  <a:avLst/>
                  <a:gdLst>
                    <a:gd name="connsiteX0" fmla="*/ 35156 w 42570"/>
                    <a:gd name="connsiteY0" fmla="*/ 80725 h 107735"/>
                    <a:gd name="connsiteX1" fmla="*/ 16513 w 42570"/>
                    <a:gd name="connsiteY1" fmla="*/ 19395 h 107735"/>
                    <a:gd name="connsiteX2" fmla="*/ 2424 w 42570"/>
                    <a:gd name="connsiteY2" fmla="*/ 3930 h 107735"/>
                    <a:gd name="connsiteX3" fmla="*/ 2424 w 42570"/>
                    <a:gd name="connsiteY3" fmla="*/ 46617 h 107735"/>
                    <a:gd name="connsiteX4" fmla="*/ 26258 w 42570"/>
                    <a:gd name="connsiteY4" fmla="*/ 107736 h 107735"/>
                    <a:gd name="connsiteX5" fmla="*/ 42571 w 42570"/>
                    <a:gd name="connsiteY5" fmla="*/ 95237 h 107735"/>
                    <a:gd name="connsiteX6" fmla="*/ 35262 w 42570"/>
                    <a:gd name="connsiteY6" fmla="*/ 80619 h 107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570" h="107735">
                      <a:moveTo>
                        <a:pt x="35156" y="80725"/>
                      </a:moveTo>
                      <a:cubicBezTo>
                        <a:pt x="26152" y="60811"/>
                        <a:pt x="20326" y="44287"/>
                        <a:pt x="16513" y="19395"/>
                      </a:cubicBezTo>
                      <a:cubicBezTo>
                        <a:pt x="14606" y="7002"/>
                        <a:pt x="5179" y="-6980"/>
                        <a:pt x="2424" y="3930"/>
                      </a:cubicBezTo>
                      <a:cubicBezTo>
                        <a:pt x="-647" y="16323"/>
                        <a:pt x="-965" y="29881"/>
                        <a:pt x="2424" y="46617"/>
                      </a:cubicBezTo>
                      <a:cubicBezTo>
                        <a:pt x="5920" y="63353"/>
                        <a:pt x="13229" y="83267"/>
                        <a:pt x="26258" y="107736"/>
                      </a:cubicBezTo>
                      <a:lnTo>
                        <a:pt x="42571" y="95237"/>
                      </a:lnTo>
                      <a:cubicBezTo>
                        <a:pt x="40028" y="90576"/>
                        <a:pt x="37486" y="85703"/>
                        <a:pt x="35262" y="80619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0F9658F8-7776-6830-9DC9-5DA61EA961F5}"/>
                    </a:ext>
                  </a:extLst>
                </p:cNvPr>
                <p:cNvSpPr/>
                <p:nvPr/>
              </p:nvSpPr>
              <p:spPr>
                <a:xfrm>
                  <a:off x="8770793" y="1263197"/>
                  <a:ext cx="21216" cy="41473"/>
                </a:xfrm>
                <a:custGeom>
                  <a:avLst/>
                  <a:gdLst>
                    <a:gd name="connsiteX0" fmla="*/ 18038 w 21216"/>
                    <a:gd name="connsiteY0" fmla="*/ 29398 h 41473"/>
                    <a:gd name="connsiteX1" fmla="*/ 1091 w 21216"/>
                    <a:gd name="connsiteY1" fmla="*/ 57 h 41473"/>
                    <a:gd name="connsiteX2" fmla="*/ 6916 w 21216"/>
                    <a:gd name="connsiteY2" fmla="*/ 26220 h 41473"/>
                    <a:gd name="connsiteX3" fmla="*/ 13484 w 21216"/>
                    <a:gd name="connsiteY3" fmla="*/ 41474 h 41473"/>
                    <a:gd name="connsiteX4" fmla="*/ 21217 w 21216"/>
                    <a:gd name="connsiteY4" fmla="*/ 35542 h 41473"/>
                    <a:gd name="connsiteX5" fmla="*/ 18144 w 21216"/>
                    <a:gd name="connsiteY5" fmla="*/ 29398 h 41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216" h="41473">
                      <a:moveTo>
                        <a:pt x="18038" y="29398"/>
                      </a:moveTo>
                      <a:cubicBezTo>
                        <a:pt x="9247" y="11073"/>
                        <a:pt x="3421" y="904"/>
                        <a:pt x="1091" y="57"/>
                      </a:cubicBezTo>
                      <a:cubicBezTo>
                        <a:pt x="-1240" y="-790"/>
                        <a:pt x="-74" y="7790"/>
                        <a:pt x="6916" y="26220"/>
                      </a:cubicBezTo>
                      <a:cubicBezTo>
                        <a:pt x="8823" y="31411"/>
                        <a:pt x="11048" y="36495"/>
                        <a:pt x="13484" y="41474"/>
                      </a:cubicBezTo>
                      <a:lnTo>
                        <a:pt x="21217" y="35542"/>
                      </a:lnTo>
                      <a:cubicBezTo>
                        <a:pt x="20157" y="33529"/>
                        <a:pt x="19098" y="31517"/>
                        <a:pt x="18144" y="293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10CB0C6E-290F-038F-A001-6FECDA5FD80A}"/>
                    </a:ext>
                  </a:extLst>
                </p:cNvPr>
                <p:cNvSpPr/>
                <p:nvPr/>
              </p:nvSpPr>
              <p:spPr>
                <a:xfrm>
                  <a:off x="8764787" y="1230202"/>
                  <a:ext cx="7790" cy="27401"/>
                </a:xfrm>
                <a:custGeom>
                  <a:avLst/>
                  <a:gdLst>
                    <a:gd name="connsiteX0" fmla="*/ 6779 w 7790"/>
                    <a:gd name="connsiteY0" fmla="*/ 26803 h 27401"/>
                    <a:gd name="connsiteX1" fmla="*/ 6673 w 7790"/>
                    <a:gd name="connsiteY1" fmla="*/ 16952 h 27401"/>
                    <a:gd name="connsiteX2" fmla="*/ 1801 w 7790"/>
                    <a:gd name="connsiteY2" fmla="*/ 4 h 27401"/>
                    <a:gd name="connsiteX3" fmla="*/ 0 w 7790"/>
                    <a:gd name="connsiteY3" fmla="*/ 13562 h 27401"/>
                    <a:gd name="connsiteX4" fmla="*/ 6779 w 7790"/>
                    <a:gd name="connsiteY4" fmla="*/ 26697 h 27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0" h="27401">
                      <a:moveTo>
                        <a:pt x="6779" y="26803"/>
                      </a:moveTo>
                      <a:cubicBezTo>
                        <a:pt x="8897" y="24896"/>
                        <a:pt x="7097" y="18965"/>
                        <a:pt x="6673" y="16952"/>
                      </a:cubicBezTo>
                      <a:cubicBezTo>
                        <a:pt x="4449" y="7842"/>
                        <a:pt x="3707" y="-208"/>
                        <a:pt x="1801" y="4"/>
                      </a:cubicBezTo>
                      <a:cubicBezTo>
                        <a:pt x="-106" y="216"/>
                        <a:pt x="106" y="8160"/>
                        <a:pt x="0" y="13562"/>
                      </a:cubicBezTo>
                      <a:cubicBezTo>
                        <a:pt x="0" y="16316"/>
                        <a:pt x="2224" y="30722"/>
                        <a:pt x="6779" y="266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5" name="Graphic 4">
                <a:extLst>
                  <a:ext uri="{FF2B5EF4-FFF2-40B4-BE49-F238E27FC236}">
                    <a16:creationId xmlns:a16="http://schemas.microsoft.com/office/drawing/2014/main" id="{3DA26D5F-B34A-B61C-1A8B-34C3898C6B47}"/>
                  </a:ext>
                </a:extLst>
              </p:cNvPr>
              <p:cNvGrpSpPr/>
              <p:nvPr/>
            </p:nvGrpSpPr>
            <p:grpSpPr>
              <a:xfrm>
                <a:off x="8807899" y="1185612"/>
                <a:ext cx="57728" cy="83987"/>
                <a:chOff x="8807899" y="1185612"/>
                <a:chExt cx="57728" cy="83987"/>
              </a:xfrm>
            </p:grpSpPr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45C0AEB6-8E30-BED1-531B-A2AF0B1A990F}"/>
                    </a:ext>
                  </a:extLst>
                </p:cNvPr>
                <p:cNvSpPr/>
                <p:nvPr/>
              </p:nvSpPr>
              <p:spPr>
                <a:xfrm>
                  <a:off x="8807899" y="1185612"/>
                  <a:ext cx="57728" cy="83786"/>
                </a:xfrm>
                <a:custGeom>
                  <a:avLst/>
                  <a:gdLst>
                    <a:gd name="connsiteX0" fmla="*/ 16736 w 57728"/>
                    <a:gd name="connsiteY0" fmla="*/ 0 h 83786"/>
                    <a:gd name="connsiteX1" fmla="*/ 16100 w 57728"/>
                    <a:gd name="connsiteY1" fmla="*/ 4978 h 83786"/>
                    <a:gd name="connsiteX2" fmla="*/ 16100 w 57728"/>
                    <a:gd name="connsiteY2" fmla="*/ 4978 h 83786"/>
                    <a:gd name="connsiteX3" fmla="*/ 15995 w 57728"/>
                    <a:gd name="connsiteY3" fmla="*/ 6038 h 83786"/>
                    <a:gd name="connsiteX4" fmla="*/ 15995 w 57728"/>
                    <a:gd name="connsiteY4" fmla="*/ 6250 h 83786"/>
                    <a:gd name="connsiteX5" fmla="*/ 5614 w 57728"/>
                    <a:gd name="connsiteY5" fmla="*/ 40569 h 83786"/>
                    <a:gd name="connsiteX6" fmla="*/ 5614 w 57728"/>
                    <a:gd name="connsiteY6" fmla="*/ 40781 h 83786"/>
                    <a:gd name="connsiteX7" fmla="*/ 5614 w 57728"/>
                    <a:gd name="connsiteY7" fmla="*/ 40781 h 83786"/>
                    <a:gd name="connsiteX8" fmla="*/ 4766 w 57728"/>
                    <a:gd name="connsiteY8" fmla="*/ 42370 h 83786"/>
                    <a:gd name="connsiteX9" fmla="*/ 3707 w 57728"/>
                    <a:gd name="connsiteY9" fmla="*/ 44382 h 83786"/>
                    <a:gd name="connsiteX10" fmla="*/ 2224 w 57728"/>
                    <a:gd name="connsiteY10" fmla="*/ 46925 h 83786"/>
                    <a:gd name="connsiteX11" fmla="*/ 1165 w 57728"/>
                    <a:gd name="connsiteY11" fmla="*/ 48619 h 83786"/>
                    <a:gd name="connsiteX12" fmla="*/ 0 w 57728"/>
                    <a:gd name="connsiteY12" fmla="*/ 50420 h 83786"/>
                    <a:gd name="connsiteX13" fmla="*/ 22456 w 57728"/>
                    <a:gd name="connsiteY13" fmla="*/ 83786 h 83786"/>
                    <a:gd name="connsiteX14" fmla="*/ 57729 w 57728"/>
                    <a:gd name="connsiteY14" fmla="*/ 56882 h 83786"/>
                    <a:gd name="connsiteX15" fmla="*/ 16842 w 57728"/>
                    <a:gd name="connsiteY15" fmla="*/ 0 h 83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7728" h="83786">
                      <a:moveTo>
                        <a:pt x="16736" y="0"/>
                      </a:moveTo>
                      <a:cubicBezTo>
                        <a:pt x="16524" y="1695"/>
                        <a:pt x="16312" y="3284"/>
                        <a:pt x="16100" y="4978"/>
                      </a:cubicBezTo>
                      <a:lnTo>
                        <a:pt x="16100" y="4978"/>
                      </a:lnTo>
                      <a:cubicBezTo>
                        <a:pt x="16100" y="4978"/>
                        <a:pt x="15995" y="6038"/>
                        <a:pt x="15995" y="6038"/>
                      </a:cubicBezTo>
                      <a:lnTo>
                        <a:pt x="15995" y="6250"/>
                      </a:lnTo>
                      <a:cubicBezTo>
                        <a:pt x="13982" y="18749"/>
                        <a:pt x="10593" y="30400"/>
                        <a:pt x="5614" y="40569"/>
                      </a:cubicBezTo>
                      <a:lnTo>
                        <a:pt x="5614" y="40781"/>
                      </a:lnTo>
                      <a:cubicBezTo>
                        <a:pt x="5614" y="40781"/>
                        <a:pt x="5614" y="40781"/>
                        <a:pt x="5614" y="40781"/>
                      </a:cubicBezTo>
                      <a:lnTo>
                        <a:pt x="4766" y="42370"/>
                      </a:lnTo>
                      <a:lnTo>
                        <a:pt x="3707" y="44382"/>
                      </a:lnTo>
                      <a:lnTo>
                        <a:pt x="2224" y="46925"/>
                      </a:lnTo>
                      <a:lnTo>
                        <a:pt x="1165" y="48619"/>
                      </a:lnTo>
                      <a:lnTo>
                        <a:pt x="0" y="50420"/>
                      </a:lnTo>
                      <a:cubicBezTo>
                        <a:pt x="7732" y="60271"/>
                        <a:pt x="15359" y="71393"/>
                        <a:pt x="22456" y="83786"/>
                      </a:cubicBezTo>
                      <a:lnTo>
                        <a:pt x="57729" y="56882"/>
                      </a:lnTo>
                      <a:cubicBezTo>
                        <a:pt x="44912" y="34849"/>
                        <a:pt x="30930" y="15465"/>
                        <a:pt x="16842" y="0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22DF0C40-6410-1DF7-7638-7DFF3AA5CE75}"/>
                    </a:ext>
                  </a:extLst>
                </p:cNvPr>
                <p:cNvSpPr/>
                <p:nvPr/>
              </p:nvSpPr>
              <p:spPr>
                <a:xfrm>
                  <a:off x="8816569" y="1200280"/>
                  <a:ext cx="47046" cy="65093"/>
                </a:xfrm>
                <a:custGeom>
                  <a:avLst/>
                  <a:gdLst>
                    <a:gd name="connsiteX0" fmla="*/ 26920 w 47046"/>
                    <a:gd name="connsiteY0" fmla="*/ 12873 h 65093"/>
                    <a:gd name="connsiteX1" fmla="*/ 8384 w 47046"/>
                    <a:gd name="connsiteY1" fmla="*/ 3657 h 65093"/>
                    <a:gd name="connsiteX2" fmla="*/ 227 w 47046"/>
                    <a:gd name="connsiteY2" fmla="*/ 28126 h 65093"/>
                    <a:gd name="connsiteX3" fmla="*/ 19188 w 47046"/>
                    <a:gd name="connsiteY3" fmla="*/ 65093 h 65093"/>
                    <a:gd name="connsiteX4" fmla="*/ 47047 w 47046"/>
                    <a:gd name="connsiteY4" fmla="*/ 43802 h 65093"/>
                    <a:gd name="connsiteX5" fmla="*/ 26920 w 47046"/>
                    <a:gd name="connsiteY5" fmla="*/ 12978 h 6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046" h="65093">
                      <a:moveTo>
                        <a:pt x="26920" y="12873"/>
                      </a:moveTo>
                      <a:cubicBezTo>
                        <a:pt x="23107" y="7153"/>
                        <a:pt x="14421" y="-6512"/>
                        <a:pt x="8384" y="3657"/>
                      </a:cubicBezTo>
                      <a:cubicBezTo>
                        <a:pt x="4252" y="10754"/>
                        <a:pt x="1710" y="18487"/>
                        <a:pt x="227" y="28126"/>
                      </a:cubicBezTo>
                      <a:cubicBezTo>
                        <a:pt x="-1256" y="38612"/>
                        <a:pt x="4464" y="39989"/>
                        <a:pt x="19188" y="65093"/>
                      </a:cubicBezTo>
                      <a:lnTo>
                        <a:pt x="47047" y="43802"/>
                      </a:lnTo>
                      <a:cubicBezTo>
                        <a:pt x="40691" y="32998"/>
                        <a:pt x="34335" y="24312"/>
                        <a:pt x="26920" y="12978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91976C59-BCDB-E1A7-9328-FA3FBE338DF1}"/>
                    </a:ext>
                  </a:extLst>
                </p:cNvPr>
                <p:cNvSpPr/>
                <p:nvPr/>
              </p:nvSpPr>
              <p:spPr>
                <a:xfrm>
                  <a:off x="8814764" y="1228041"/>
                  <a:ext cx="32115" cy="38178"/>
                </a:xfrm>
                <a:custGeom>
                  <a:avLst/>
                  <a:gdLst>
                    <a:gd name="connsiteX0" fmla="*/ 31691 w 32115"/>
                    <a:gd name="connsiteY0" fmla="*/ 28116 h 38178"/>
                    <a:gd name="connsiteX1" fmla="*/ 1397 w 32115"/>
                    <a:gd name="connsiteY1" fmla="*/ 1423 h 38178"/>
                    <a:gd name="connsiteX2" fmla="*/ 19298 w 32115"/>
                    <a:gd name="connsiteY2" fmla="*/ 37437 h 38178"/>
                    <a:gd name="connsiteX3" fmla="*/ 19722 w 32115"/>
                    <a:gd name="connsiteY3" fmla="*/ 38179 h 38178"/>
                    <a:gd name="connsiteX4" fmla="*/ 32115 w 32115"/>
                    <a:gd name="connsiteY4" fmla="*/ 28752 h 38178"/>
                    <a:gd name="connsiteX5" fmla="*/ 31797 w 32115"/>
                    <a:gd name="connsiteY5" fmla="*/ 28116 h 38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115" h="38178">
                      <a:moveTo>
                        <a:pt x="31691" y="28116"/>
                      </a:moveTo>
                      <a:cubicBezTo>
                        <a:pt x="20781" y="9367"/>
                        <a:pt x="7117" y="-4615"/>
                        <a:pt x="1397" y="1423"/>
                      </a:cubicBezTo>
                      <a:cubicBezTo>
                        <a:pt x="-4217" y="7567"/>
                        <a:pt x="8176" y="18371"/>
                        <a:pt x="19298" y="37437"/>
                      </a:cubicBezTo>
                      <a:lnTo>
                        <a:pt x="19722" y="38179"/>
                      </a:lnTo>
                      <a:lnTo>
                        <a:pt x="32115" y="28752"/>
                      </a:lnTo>
                      <a:lnTo>
                        <a:pt x="31797" y="28116"/>
                      </a:ln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73007241-275F-E667-0AD3-96EC88016F2B}"/>
                    </a:ext>
                  </a:extLst>
                </p:cNvPr>
                <p:cNvSpPr/>
                <p:nvPr/>
              </p:nvSpPr>
              <p:spPr>
                <a:xfrm>
                  <a:off x="8832177" y="1212329"/>
                  <a:ext cx="29001" cy="39909"/>
                </a:xfrm>
                <a:custGeom>
                  <a:avLst/>
                  <a:gdLst>
                    <a:gd name="connsiteX0" fmla="*/ 28578 w 29001"/>
                    <a:gd name="connsiteY0" fmla="*/ 32812 h 39909"/>
                    <a:gd name="connsiteX1" fmla="*/ 614 w 29001"/>
                    <a:gd name="connsiteY1" fmla="*/ 823 h 39909"/>
                    <a:gd name="connsiteX2" fmla="*/ 20209 w 29001"/>
                    <a:gd name="connsiteY2" fmla="*/ 39168 h 39909"/>
                    <a:gd name="connsiteX3" fmla="*/ 20634 w 29001"/>
                    <a:gd name="connsiteY3" fmla="*/ 39909 h 39909"/>
                    <a:gd name="connsiteX4" fmla="*/ 29001 w 29001"/>
                    <a:gd name="connsiteY4" fmla="*/ 33554 h 39909"/>
                    <a:gd name="connsiteX5" fmla="*/ 28684 w 29001"/>
                    <a:gd name="connsiteY5" fmla="*/ 32918 h 3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001" h="39909">
                      <a:moveTo>
                        <a:pt x="28578" y="32812"/>
                      </a:moveTo>
                      <a:cubicBezTo>
                        <a:pt x="16820" y="12687"/>
                        <a:pt x="4003" y="-3944"/>
                        <a:pt x="614" y="823"/>
                      </a:cubicBezTo>
                      <a:cubicBezTo>
                        <a:pt x="-2776" y="5590"/>
                        <a:pt x="8452" y="18618"/>
                        <a:pt x="20209" y="39168"/>
                      </a:cubicBezTo>
                      <a:lnTo>
                        <a:pt x="20634" y="39909"/>
                      </a:lnTo>
                      <a:lnTo>
                        <a:pt x="29001" y="33554"/>
                      </a:lnTo>
                      <a:lnTo>
                        <a:pt x="28684" y="329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06166E19-A742-ACB6-DE88-9B5B2112F3AA}"/>
                    </a:ext>
                  </a:extLst>
                </p:cNvPr>
                <p:cNvSpPr/>
                <p:nvPr/>
              </p:nvSpPr>
              <p:spPr>
                <a:xfrm>
                  <a:off x="8817599" y="1238150"/>
                  <a:ext cx="20700" cy="28070"/>
                </a:xfrm>
                <a:custGeom>
                  <a:avLst/>
                  <a:gdLst>
                    <a:gd name="connsiteX0" fmla="*/ 786 w 20700"/>
                    <a:gd name="connsiteY0" fmla="*/ 106 h 28070"/>
                    <a:gd name="connsiteX1" fmla="*/ 45 w 20700"/>
                    <a:gd name="connsiteY1" fmla="*/ 106 h 28070"/>
                    <a:gd name="connsiteX2" fmla="*/ 786 w 20700"/>
                    <a:gd name="connsiteY2" fmla="*/ 2860 h 28070"/>
                    <a:gd name="connsiteX3" fmla="*/ 5658 w 20700"/>
                    <a:gd name="connsiteY3" fmla="*/ 10698 h 28070"/>
                    <a:gd name="connsiteX4" fmla="*/ 16675 w 20700"/>
                    <a:gd name="connsiteY4" fmla="*/ 28070 h 28070"/>
                    <a:gd name="connsiteX5" fmla="*/ 20700 w 20700"/>
                    <a:gd name="connsiteY5" fmla="*/ 24998 h 28070"/>
                    <a:gd name="connsiteX6" fmla="*/ 786 w 20700"/>
                    <a:gd name="connsiteY6" fmla="*/ 0 h 28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700" h="28070">
                      <a:moveTo>
                        <a:pt x="786" y="106"/>
                      </a:moveTo>
                      <a:cubicBezTo>
                        <a:pt x="257" y="-106"/>
                        <a:pt x="45" y="106"/>
                        <a:pt x="45" y="106"/>
                      </a:cubicBezTo>
                      <a:cubicBezTo>
                        <a:pt x="45" y="212"/>
                        <a:pt x="-273" y="636"/>
                        <a:pt x="786" y="2860"/>
                      </a:cubicBezTo>
                      <a:cubicBezTo>
                        <a:pt x="1845" y="4873"/>
                        <a:pt x="3647" y="7627"/>
                        <a:pt x="5658" y="10698"/>
                      </a:cubicBezTo>
                      <a:cubicBezTo>
                        <a:pt x="8837" y="15359"/>
                        <a:pt x="12756" y="21185"/>
                        <a:pt x="16675" y="28070"/>
                      </a:cubicBezTo>
                      <a:lnTo>
                        <a:pt x="20700" y="24998"/>
                      </a:lnTo>
                      <a:cubicBezTo>
                        <a:pt x="12967" y="11652"/>
                        <a:pt x="4387" y="1059"/>
                        <a:pt x="786" y="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989516B2-09F9-9F62-2A50-FF11D67DC795}"/>
                  </a:ext>
                </a:extLst>
              </p:cNvPr>
              <p:cNvSpPr/>
              <p:nvPr/>
            </p:nvSpPr>
            <p:spPr>
              <a:xfrm>
                <a:off x="8778769" y="1112100"/>
                <a:ext cx="12641" cy="44423"/>
              </a:xfrm>
              <a:custGeom>
                <a:avLst/>
                <a:gdLst>
                  <a:gd name="connsiteX0" fmla="*/ 0 w 12641"/>
                  <a:gd name="connsiteY0" fmla="*/ 3284 h 44423"/>
                  <a:gd name="connsiteX1" fmla="*/ 11228 w 12641"/>
                  <a:gd name="connsiteY1" fmla="*/ 44382 h 44423"/>
                  <a:gd name="connsiteX2" fmla="*/ 11864 w 12641"/>
                  <a:gd name="connsiteY2" fmla="*/ 43429 h 44423"/>
                  <a:gd name="connsiteX3" fmla="*/ 6038 w 12641"/>
                  <a:gd name="connsiteY3" fmla="*/ 0 h 44423"/>
                  <a:gd name="connsiteX4" fmla="*/ 0 w 12641"/>
                  <a:gd name="connsiteY4" fmla="*/ 3284 h 4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1" h="44423">
                    <a:moveTo>
                      <a:pt x="0" y="3284"/>
                    </a:moveTo>
                    <a:cubicBezTo>
                      <a:pt x="9427" y="29447"/>
                      <a:pt x="9533" y="45336"/>
                      <a:pt x="11228" y="44382"/>
                    </a:cubicBezTo>
                    <a:cubicBezTo>
                      <a:pt x="11228" y="44382"/>
                      <a:pt x="11652" y="44382"/>
                      <a:pt x="11864" y="43429"/>
                    </a:cubicBezTo>
                    <a:cubicBezTo>
                      <a:pt x="13347" y="37603"/>
                      <a:pt x="13347" y="21185"/>
                      <a:pt x="6038" y="0"/>
                    </a:cubicBezTo>
                    <a:cubicBezTo>
                      <a:pt x="4025" y="1165"/>
                      <a:pt x="2118" y="2330"/>
                      <a:pt x="0" y="3284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2DDF9CD4-8A06-03EA-3E9D-3FE19EBEBC13}"/>
                  </a:ext>
                </a:extLst>
              </p:cNvPr>
              <p:cNvSpPr/>
              <p:nvPr/>
            </p:nvSpPr>
            <p:spPr>
              <a:xfrm>
                <a:off x="8656425" y="1130743"/>
                <a:ext cx="49002" cy="91543"/>
              </a:xfrm>
              <a:custGeom>
                <a:avLst/>
                <a:gdLst>
                  <a:gd name="connsiteX0" fmla="*/ 4979 w 49002"/>
                  <a:gd name="connsiteY0" fmla="*/ 106 h 91543"/>
                  <a:gd name="connsiteX1" fmla="*/ 0 w 49002"/>
                  <a:gd name="connsiteY1" fmla="*/ 318 h 91543"/>
                  <a:gd name="connsiteX2" fmla="*/ 8686 w 49002"/>
                  <a:gd name="connsiteY2" fmla="*/ 29235 h 91543"/>
                  <a:gd name="connsiteX3" fmla="*/ 47772 w 49002"/>
                  <a:gd name="connsiteY3" fmla="*/ 91201 h 91543"/>
                  <a:gd name="connsiteX4" fmla="*/ 48938 w 49002"/>
                  <a:gd name="connsiteY4" fmla="*/ 91307 h 91543"/>
                  <a:gd name="connsiteX5" fmla="*/ 13559 w 49002"/>
                  <a:gd name="connsiteY5" fmla="*/ 27117 h 91543"/>
                  <a:gd name="connsiteX6" fmla="*/ 4873 w 49002"/>
                  <a:gd name="connsiteY6" fmla="*/ 0 h 91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002" h="91543">
                    <a:moveTo>
                      <a:pt x="4979" y="106"/>
                    </a:moveTo>
                    <a:cubicBezTo>
                      <a:pt x="3284" y="212"/>
                      <a:pt x="1695" y="212"/>
                      <a:pt x="0" y="318"/>
                    </a:cubicBezTo>
                    <a:cubicBezTo>
                      <a:pt x="1907" y="8898"/>
                      <a:pt x="4555" y="18537"/>
                      <a:pt x="8686" y="29235"/>
                    </a:cubicBezTo>
                    <a:cubicBezTo>
                      <a:pt x="21397" y="62495"/>
                      <a:pt x="41735" y="87494"/>
                      <a:pt x="47772" y="91201"/>
                    </a:cubicBezTo>
                    <a:cubicBezTo>
                      <a:pt x="48726" y="91837"/>
                      <a:pt x="48832" y="91413"/>
                      <a:pt x="48938" y="91307"/>
                    </a:cubicBezTo>
                    <a:cubicBezTo>
                      <a:pt x="50315" y="88659"/>
                      <a:pt x="29448" y="67898"/>
                      <a:pt x="13559" y="27117"/>
                    </a:cubicBezTo>
                    <a:cubicBezTo>
                      <a:pt x="9640" y="16948"/>
                      <a:pt x="6991" y="7944"/>
                      <a:pt x="4873" y="0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3" name="Graphic 4">
              <a:extLst>
                <a:ext uri="{FF2B5EF4-FFF2-40B4-BE49-F238E27FC236}">
                  <a16:creationId xmlns:a16="http://schemas.microsoft.com/office/drawing/2014/main" id="{ED3BB2B5-C74F-5817-08F1-3EF4B31DEE49}"/>
                </a:ext>
              </a:extLst>
            </p:cNvPr>
            <p:cNvGrpSpPr/>
            <p:nvPr/>
          </p:nvGrpSpPr>
          <p:grpSpPr>
            <a:xfrm>
              <a:off x="8752818" y="1242599"/>
              <a:ext cx="311314" cy="347206"/>
              <a:chOff x="8752818" y="1242599"/>
              <a:chExt cx="311314" cy="347206"/>
            </a:xfrm>
          </p:grpSpPr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BFCDB9BC-2D83-B647-AF4D-BF373CDB3676}"/>
                  </a:ext>
                </a:extLst>
              </p:cNvPr>
              <p:cNvSpPr/>
              <p:nvPr/>
            </p:nvSpPr>
            <p:spPr>
              <a:xfrm>
                <a:off x="8821986" y="1302679"/>
                <a:ext cx="193028" cy="206426"/>
              </a:xfrm>
              <a:custGeom>
                <a:avLst/>
                <a:gdLst>
                  <a:gd name="connsiteX0" fmla="*/ 139822 w 193028"/>
                  <a:gd name="connsiteY0" fmla="*/ 118721 h 206426"/>
                  <a:gd name="connsiteX1" fmla="*/ 140246 w 193028"/>
                  <a:gd name="connsiteY1" fmla="*/ 119462 h 206426"/>
                  <a:gd name="connsiteX2" fmla="*/ 141517 w 193028"/>
                  <a:gd name="connsiteY2" fmla="*/ 122005 h 206426"/>
                  <a:gd name="connsiteX3" fmla="*/ 141834 w 193028"/>
                  <a:gd name="connsiteY3" fmla="*/ 122746 h 206426"/>
                  <a:gd name="connsiteX4" fmla="*/ 142999 w 193028"/>
                  <a:gd name="connsiteY4" fmla="*/ 125288 h 206426"/>
                  <a:gd name="connsiteX5" fmla="*/ 143317 w 193028"/>
                  <a:gd name="connsiteY5" fmla="*/ 125924 h 206426"/>
                  <a:gd name="connsiteX6" fmla="*/ 144482 w 193028"/>
                  <a:gd name="connsiteY6" fmla="*/ 128466 h 206426"/>
                  <a:gd name="connsiteX7" fmla="*/ 144694 w 193028"/>
                  <a:gd name="connsiteY7" fmla="*/ 128996 h 206426"/>
                  <a:gd name="connsiteX8" fmla="*/ 145753 w 193028"/>
                  <a:gd name="connsiteY8" fmla="*/ 131644 h 206426"/>
                  <a:gd name="connsiteX9" fmla="*/ 145753 w 193028"/>
                  <a:gd name="connsiteY9" fmla="*/ 132067 h 206426"/>
                  <a:gd name="connsiteX10" fmla="*/ 146918 w 193028"/>
                  <a:gd name="connsiteY10" fmla="*/ 134821 h 206426"/>
                  <a:gd name="connsiteX11" fmla="*/ 146918 w 193028"/>
                  <a:gd name="connsiteY11" fmla="*/ 135033 h 206426"/>
                  <a:gd name="connsiteX12" fmla="*/ 151474 w 193028"/>
                  <a:gd name="connsiteY12" fmla="*/ 165328 h 206426"/>
                  <a:gd name="connsiteX13" fmla="*/ 151474 w 193028"/>
                  <a:gd name="connsiteY13" fmla="*/ 165328 h 206426"/>
                  <a:gd name="connsiteX14" fmla="*/ 151474 w 193028"/>
                  <a:gd name="connsiteY14" fmla="*/ 166387 h 206426"/>
                  <a:gd name="connsiteX15" fmla="*/ 151368 w 193028"/>
                  <a:gd name="connsiteY15" fmla="*/ 166387 h 206426"/>
                  <a:gd name="connsiteX16" fmla="*/ 181662 w 193028"/>
                  <a:gd name="connsiteY16" fmla="*/ 206426 h 206426"/>
                  <a:gd name="connsiteX17" fmla="*/ 186005 w 193028"/>
                  <a:gd name="connsiteY17" fmla="*/ 198376 h 206426"/>
                  <a:gd name="connsiteX18" fmla="*/ 192996 w 193028"/>
                  <a:gd name="connsiteY18" fmla="*/ 160667 h 206426"/>
                  <a:gd name="connsiteX19" fmla="*/ 186217 w 193028"/>
                  <a:gd name="connsiteY19" fmla="*/ 121051 h 206426"/>
                  <a:gd name="connsiteX20" fmla="*/ 142788 w 193028"/>
                  <a:gd name="connsiteY20" fmla="*/ 47963 h 206426"/>
                  <a:gd name="connsiteX21" fmla="*/ 73195 w 193028"/>
                  <a:gd name="connsiteY21" fmla="*/ 3793 h 206426"/>
                  <a:gd name="connsiteX22" fmla="*/ 26376 w 193028"/>
                  <a:gd name="connsiteY22" fmla="*/ 3157 h 206426"/>
                  <a:gd name="connsiteX23" fmla="*/ 6250 w 193028"/>
                  <a:gd name="connsiteY23" fmla="*/ 14173 h 206426"/>
                  <a:gd name="connsiteX24" fmla="*/ 0 w 193028"/>
                  <a:gd name="connsiteY24" fmla="*/ 20317 h 206426"/>
                  <a:gd name="connsiteX25" fmla="*/ 38663 w 193028"/>
                  <a:gd name="connsiteY25" fmla="*/ 49340 h 206426"/>
                  <a:gd name="connsiteX26" fmla="*/ 39617 w 193028"/>
                  <a:gd name="connsiteY26" fmla="*/ 49023 h 206426"/>
                  <a:gd name="connsiteX27" fmla="*/ 83469 w 193028"/>
                  <a:gd name="connsiteY27" fmla="*/ 58768 h 206426"/>
                  <a:gd name="connsiteX28" fmla="*/ 114505 w 193028"/>
                  <a:gd name="connsiteY28" fmla="*/ 83554 h 206426"/>
                  <a:gd name="connsiteX29" fmla="*/ 138763 w 193028"/>
                  <a:gd name="connsiteY29" fmla="*/ 116496 h 206426"/>
                  <a:gd name="connsiteX30" fmla="*/ 138763 w 193028"/>
                  <a:gd name="connsiteY30" fmla="*/ 116496 h 206426"/>
                  <a:gd name="connsiteX31" fmla="*/ 139822 w 193028"/>
                  <a:gd name="connsiteY31" fmla="*/ 118615 h 206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93028" h="206426">
                    <a:moveTo>
                      <a:pt x="139822" y="118721"/>
                    </a:moveTo>
                    <a:lnTo>
                      <a:pt x="140246" y="119462"/>
                    </a:lnTo>
                    <a:lnTo>
                      <a:pt x="141517" y="122005"/>
                    </a:lnTo>
                    <a:lnTo>
                      <a:pt x="141834" y="122746"/>
                    </a:lnTo>
                    <a:lnTo>
                      <a:pt x="142999" y="125288"/>
                    </a:lnTo>
                    <a:lnTo>
                      <a:pt x="143317" y="125924"/>
                    </a:lnTo>
                    <a:lnTo>
                      <a:pt x="144482" y="128466"/>
                    </a:lnTo>
                    <a:lnTo>
                      <a:pt x="144694" y="128996"/>
                    </a:lnTo>
                    <a:lnTo>
                      <a:pt x="145753" y="131644"/>
                    </a:lnTo>
                    <a:lnTo>
                      <a:pt x="145753" y="132067"/>
                    </a:lnTo>
                    <a:cubicBezTo>
                      <a:pt x="145753" y="132067"/>
                      <a:pt x="146918" y="134821"/>
                      <a:pt x="146918" y="134821"/>
                    </a:cubicBezTo>
                    <a:lnTo>
                      <a:pt x="146918" y="135033"/>
                    </a:lnTo>
                    <a:cubicBezTo>
                      <a:pt x="151050" y="146579"/>
                      <a:pt x="152639" y="157277"/>
                      <a:pt x="151474" y="165328"/>
                    </a:cubicBezTo>
                    <a:cubicBezTo>
                      <a:pt x="151474" y="165328"/>
                      <a:pt x="151474" y="165328"/>
                      <a:pt x="151474" y="165328"/>
                    </a:cubicBezTo>
                    <a:lnTo>
                      <a:pt x="151474" y="166387"/>
                    </a:lnTo>
                    <a:cubicBezTo>
                      <a:pt x="151474" y="166387"/>
                      <a:pt x="151368" y="166387"/>
                      <a:pt x="151368" y="166387"/>
                    </a:cubicBezTo>
                    <a:cubicBezTo>
                      <a:pt x="156875" y="179628"/>
                      <a:pt x="167150" y="193927"/>
                      <a:pt x="181662" y="206426"/>
                    </a:cubicBezTo>
                    <a:cubicBezTo>
                      <a:pt x="183251" y="203884"/>
                      <a:pt x="184734" y="201236"/>
                      <a:pt x="186005" y="198376"/>
                    </a:cubicBezTo>
                    <a:cubicBezTo>
                      <a:pt x="191301" y="186724"/>
                      <a:pt x="193314" y="173802"/>
                      <a:pt x="192996" y="160667"/>
                    </a:cubicBezTo>
                    <a:cubicBezTo>
                      <a:pt x="192784" y="147532"/>
                      <a:pt x="190348" y="134186"/>
                      <a:pt x="186217" y="121051"/>
                    </a:cubicBezTo>
                    <a:cubicBezTo>
                      <a:pt x="177955" y="94782"/>
                      <a:pt x="163655" y="69784"/>
                      <a:pt x="142788" y="47963"/>
                    </a:cubicBezTo>
                    <a:cubicBezTo>
                      <a:pt x="121920" y="26037"/>
                      <a:pt x="97663" y="10784"/>
                      <a:pt x="73195" y="3793"/>
                    </a:cubicBezTo>
                    <a:cubicBezTo>
                      <a:pt x="56988" y="-762"/>
                      <a:pt x="40888" y="-1503"/>
                      <a:pt x="26376" y="3157"/>
                    </a:cubicBezTo>
                    <a:cubicBezTo>
                      <a:pt x="19172" y="5382"/>
                      <a:pt x="12394" y="8983"/>
                      <a:pt x="6250" y="14173"/>
                    </a:cubicBezTo>
                    <a:cubicBezTo>
                      <a:pt x="4025" y="16080"/>
                      <a:pt x="1907" y="18093"/>
                      <a:pt x="0" y="20317"/>
                    </a:cubicBezTo>
                    <a:cubicBezTo>
                      <a:pt x="12923" y="34723"/>
                      <a:pt x="26481" y="44574"/>
                      <a:pt x="38663" y="49340"/>
                    </a:cubicBezTo>
                    <a:lnTo>
                      <a:pt x="39617" y="49023"/>
                    </a:lnTo>
                    <a:cubicBezTo>
                      <a:pt x="50103" y="45739"/>
                      <a:pt x="66309" y="48811"/>
                      <a:pt x="83469" y="58768"/>
                    </a:cubicBezTo>
                    <a:cubicBezTo>
                      <a:pt x="93638" y="64593"/>
                      <a:pt x="104125" y="72750"/>
                      <a:pt x="114505" y="83554"/>
                    </a:cubicBezTo>
                    <a:cubicBezTo>
                      <a:pt x="124886" y="94464"/>
                      <a:pt x="132831" y="105586"/>
                      <a:pt x="138763" y="116496"/>
                    </a:cubicBezTo>
                    <a:cubicBezTo>
                      <a:pt x="138763" y="116496"/>
                      <a:pt x="138763" y="116496"/>
                      <a:pt x="138763" y="116496"/>
                    </a:cubicBezTo>
                    <a:lnTo>
                      <a:pt x="139822" y="118615"/>
                    </a:ln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E17D4C75-A063-2F35-A523-4127A3292760}"/>
                  </a:ext>
                </a:extLst>
              </p:cNvPr>
              <p:cNvSpPr/>
              <p:nvPr/>
            </p:nvSpPr>
            <p:spPr>
              <a:xfrm>
                <a:off x="8822092" y="1304247"/>
                <a:ext cx="192148" cy="204963"/>
              </a:xfrm>
              <a:custGeom>
                <a:avLst/>
                <a:gdLst>
                  <a:gd name="connsiteX0" fmla="*/ 191937 w 192148"/>
                  <a:gd name="connsiteY0" fmla="*/ 175093 h 204963"/>
                  <a:gd name="connsiteX1" fmla="*/ 178590 w 192148"/>
                  <a:gd name="connsiteY1" fmla="*/ 188546 h 204963"/>
                  <a:gd name="connsiteX2" fmla="*/ 164926 w 192148"/>
                  <a:gd name="connsiteY2" fmla="*/ 172339 h 204963"/>
                  <a:gd name="connsiteX3" fmla="*/ 156134 w 192148"/>
                  <a:gd name="connsiteY3" fmla="*/ 150307 h 204963"/>
                  <a:gd name="connsiteX4" fmla="*/ 146071 w 192148"/>
                  <a:gd name="connsiteY4" fmla="*/ 125203 h 204963"/>
                  <a:gd name="connsiteX5" fmla="*/ 145859 w 192148"/>
                  <a:gd name="connsiteY5" fmla="*/ 124673 h 204963"/>
                  <a:gd name="connsiteX6" fmla="*/ 144694 w 192148"/>
                  <a:gd name="connsiteY6" fmla="*/ 122131 h 204963"/>
                  <a:gd name="connsiteX7" fmla="*/ 144376 w 192148"/>
                  <a:gd name="connsiteY7" fmla="*/ 121496 h 204963"/>
                  <a:gd name="connsiteX8" fmla="*/ 143211 w 192148"/>
                  <a:gd name="connsiteY8" fmla="*/ 119059 h 204963"/>
                  <a:gd name="connsiteX9" fmla="*/ 142788 w 192148"/>
                  <a:gd name="connsiteY9" fmla="*/ 118318 h 204963"/>
                  <a:gd name="connsiteX10" fmla="*/ 141516 w 192148"/>
                  <a:gd name="connsiteY10" fmla="*/ 115882 h 204963"/>
                  <a:gd name="connsiteX11" fmla="*/ 141093 w 192148"/>
                  <a:gd name="connsiteY11" fmla="*/ 115140 h 204963"/>
                  <a:gd name="connsiteX12" fmla="*/ 140034 w 192148"/>
                  <a:gd name="connsiteY12" fmla="*/ 113127 h 204963"/>
                  <a:gd name="connsiteX13" fmla="*/ 115776 w 192148"/>
                  <a:gd name="connsiteY13" fmla="*/ 80503 h 204963"/>
                  <a:gd name="connsiteX14" fmla="*/ 85058 w 192148"/>
                  <a:gd name="connsiteY14" fmla="*/ 55610 h 204963"/>
                  <a:gd name="connsiteX15" fmla="*/ 51056 w 192148"/>
                  <a:gd name="connsiteY15" fmla="*/ 43323 h 204963"/>
                  <a:gd name="connsiteX16" fmla="*/ 20126 w 192148"/>
                  <a:gd name="connsiteY16" fmla="*/ 25528 h 204963"/>
                  <a:gd name="connsiteX17" fmla="*/ 34002 w 192148"/>
                  <a:gd name="connsiteY17" fmla="*/ 0 h 204963"/>
                  <a:gd name="connsiteX18" fmla="*/ 26375 w 192148"/>
                  <a:gd name="connsiteY18" fmla="*/ 1801 h 204963"/>
                  <a:gd name="connsiteX19" fmla="*/ 6250 w 192148"/>
                  <a:gd name="connsiteY19" fmla="*/ 12817 h 204963"/>
                  <a:gd name="connsiteX20" fmla="*/ 0 w 192148"/>
                  <a:gd name="connsiteY20" fmla="*/ 18961 h 204963"/>
                  <a:gd name="connsiteX21" fmla="*/ 38663 w 192148"/>
                  <a:gd name="connsiteY21" fmla="*/ 47984 h 204963"/>
                  <a:gd name="connsiteX22" fmla="*/ 39616 w 192148"/>
                  <a:gd name="connsiteY22" fmla="*/ 47666 h 204963"/>
                  <a:gd name="connsiteX23" fmla="*/ 83469 w 192148"/>
                  <a:gd name="connsiteY23" fmla="*/ 57411 h 204963"/>
                  <a:gd name="connsiteX24" fmla="*/ 114505 w 192148"/>
                  <a:gd name="connsiteY24" fmla="*/ 82197 h 204963"/>
                  <a:gd name="connsiteX25" fmla="*/ 138763 w 192148"/>
                  <a:gd name="connsiteY25" fmla="*/ 115140 h 204963"/>
                  <a:gd name="connsiteX26" fmla="*/ 138763 w 192148"/>
                  <a:gd name="connsiteY26" fmla="*/ 115140 h 204963"/>
                  <a:gd name="connsiteX27" fmla="*/ 139822 w 192148"/>
                  <a:gd name="connsiteY27" fmla="*/ 117258 h 204963"/>
                  <a:gd name="connsiteX28" fmla="*/ 140245 w 192148"/>
                  <a:gd name="connsiteY28" fmla="*/ 118000 h 204963"/>
                  <a:gd name="connsiteX29" fmla="*/ 141516 w 192148"/>
                  <a:gd name="connsiteY29" fmla="*/ 120542 h 204963"/>
                  <a:gd name="connsiteX30" fmla="*/ 141834 w 192148"/>
                  <a:gd name="connsiteY30" fmla="*/ 121284 h 204963"/>
                  <a:gd name="connsiteX31" fmla="*/ 142999 w 192148"/>
                  <a:gd name="connsiteY31" fmla="*/ 123826 h 204963"/>
                  <a:gd name="connsiteX32" fmla="*/ 143317 w 192148"/>
                  <a:gd name="connsiteY32" fmla="*/ 124461 h 204963"/>
                  <a:gd name="connsiteX33" fmla="*/ 144482 w 192148"/>
                  <a:gd name="connsiteY33" fmla="*/ 127003 h 204963"/>
                  <a:gd name="connsiteX34" fmla="*/ 144694 w 192148"/>
                  <a:gd name="connsiteY34" fmla="*/ 127533 h 204963"/>
                  <a:gd name="connsiteX35" fmla="*/ 145753 w 192148"/>
                  <a:gd name="connsiteY35" fmla="*/ 130181 h 204963"/>
                  <a:gd name="connsiteX36" fmla="*/ 145753 w 192148"/>
                  <a:gd name="connsiteY36" fmla="*/ 130605 h 204963"/>
                  <a:gd name="connsiteX37" fmla="*/ 146918 w 192148"/>
                  <a:gd name="connsiteY37" fmla="*/ 133359 h 204963"/>
                  <a:gd name="connsiteX38" fmla="*/ 146918 w 192148"/>
                  <a:gd name="connsiteY38" fmla="*/ 133571 h 204963"/>
                  <a:gd name="connsiteX39" fmla="*/ 151473 w 192148"/>
                  <a:gd name="connsiteY39" fmla="*/ 163865 h 204963"/>
                  <a:gd name="connsiteX40" fmla="*/ 151473 w 192148"/>
                  <a:gd name="connsiteY40" fmla="*/ 163865 h 204963"/>
                  <a:gd name="connsiteX41" fmla="*/ 151473 w 192148"/>
                  <a:gd name="connsiteY41" fmla="*/ 164924 h 204963"/>
                  <a:gd name="connsiteX42" fmla="*/ 151368 w 192148"/>
                  <a:gd name="connsiteY42" fmla="*/ 164924 h 204963"/>
                  <a:gd name="connsiteX43" fmla="*/ 181662 w 192148"/>
                  <a:gd name="connsiteY43" fmla="*/ 204964 h 204963"/>
                  <a:gd name="connsiteX44" fmla="*/ 186005 w 192148"/>
                  <a:gd name="connsiteY44" fmla="*/ 196914 h 204963"/>
                  <a:gd name="connsiteX45" fmla="*/ 192149 w 192148"/>
                  <a:gd name="connsiteY45" fmla="*/ 175093 h 20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92148" h="204963">
                    <a:moveTo>
                      <a:pt x="191937" y="175093"/>
                    </a:moveTo>
                    <a:cubicBezTo>
                      <a:pt x="189924" y="183038"/>
                      <a:pt x="186005" y="190346"/>
                      <a:pt x="178590" y="188546"/>
                    </a:cubicBezTo>
                    <a:cubicBezTo>
                      <a:pt x="171387" y="186745"/>
                      <a:pt x="167892" y="178483"/>
                      <a:pt x="164926" y="172339"/>
                    </a:cubicBezTo>
                    <a:cubicBezTo>
                      <a:pt x="161536" y="165348"/>
                      <a:pt x="158782" y="157616"/>
                      <a:pt x="156134" y="150307"/>
                    </a:cubicBezTo>
                    <a:cubicBezTo>
                      <a:pt x="152956" y="141939"/>
                      <a:pt x="149460" y="133147"/>
                      <a:pt x="146071" y="125203"/>
                    </a:cubicBezTo>
                    <a:lnTo>
                      <a:pt x="145859" y="124673"/>
                    </a:lnTo>
                    <a:lnTo>
                      <a:pt x="144694" y="122131"/>
                    </a:lnTo>
                    <a:lnTo>
                      <a:pt x="144376" y="121496"/>
                    </a:lnTo>
                    <a:lnTo>
                      <a:pt x="143211" y="119059"/>
                    </a:lnTo>
                    <a:lnTo>
                      <a:pt x="142788" y="118318"/>
                    </a:lnTo>
                    <a:lnTo>
                      <a:pt x="141516" y="115882"/>
                    </a:lnTo>
                    <a:lnTo>
                      <a:pt x="141093" y="115140"/>
                    </a:lnTo>
                    <a:lnTo>
                      <a:pt x="140034" y="113127"/>
                    </a:lnTo>
                    <a:cubicBezTo>
                      <a:pt x="133996" y="102429"/>
                      <a:pt x="126051" y="91413"/>
                      <a:pt x="115776" y="80503"/>
                    </a:cubicBezTo>
                    <a:cubicBezTo>
                      <a:pt x="105502" y="69698"/>
                      <a:pt x="95015" y="61436"/>
                      <a:pt x="85058" y="55610"/>
                    </a:cubicBezTo>
                    <a:cubicBezTo>
                      <a:pt x="74466" y="49255"/>
                      <a:pt x="63026" y="46607"/>
                      <a:pt x="51056" y="43323"/>
                    </a:cubicBezTo>
                    <a:cubicBezTo>
                      <a:pt x="40146" y="40251"/>
                      <a:pt x="26481" y="37921"/>
                      <a:pt x="20126" y="25528"/>
                    </a:cubicBezTo>
                    <a:cubicBezTo>
                      <a:pt x="13347" y="12287"/>
                      <a:pt x="24257" y="4237"/>
                      <a:pt x="34002" y="0"/>
                    </a:cubicBezTo>
                    <a:cubicBezTo>
                      <a:pt x="31460" y="530"/>
                      <a:pt x="28918" y="1059"/>
                      <a:pt x="26375" y="1801"/>
                    </a:cubicBezTo>
                    <a:cubicBezTo>
                      <a:pt x="19172" y="4025"/>
                      <a:pt x="12394" y="7627"/>
                      <a:pt x="6250" y="12817"/>
                    </a:cubicBezTo>
                    <a:cubicBezTo>
                      <a:pt x="4025" y="14724"/>
                      <a:pt x="1907" y="16736"/>
                      <a:pt x="0" y="18961"/>
                    </a:cubicBezTo>
                    <a:cubicBezTo>
                      <a:pt x="12923" y="33366"/>
                      <a:pt x="26481" y="43217"/>
                      <a:pt x="38663" y="47984"/>
                    </a:cubicBezTo>
                    <a:lnTo>
                      <a:pt x="39616" y="47666"/>
                    </a:lnTo>
                    <a:cubicBezTo>
                      <a:pt x="50103" y="44382"/>
                      <a:pt x="66309" y="47454"/>
                      <a:pt x="83469" y="57411"/>
                    </a:cubicBezTo>
                    <a:cubicBezTo>
                      <a:pt x="93638" y="63237"/>
                      <a:pt x="104125" y="71393"/>
                      <a:pt x="114505" y="82197"/>
                    </a:cubicBezTo>
                    <a:cubicBezTo>
                      <a:pt x="124886" y="93108"/>
                      <a:pt x="132831" y="104230"/>
                      <a:pt x="138763" y="115140"/>
                    </a:cubicBezTo>
                    <a:cubicBezTo>
                      <a:pt x="138763" y="115140"/>
                      <a:pt x="138763" y="115140"/>
                      <a:pt x="138763" y="115140"/>
                    </a:cubicBezTo>
                    <a:lnTo>
                      <a:pt x="139822" y="117258"/>
                    </a:lnTo>
                    <a:lnTo>
                      <a:pt x="140245" y="118000"/>
                    </a:lnTo>
                    <a:lnTo>
                      <a:pt x="141516" y="120542"/>
                    </a:lnTo>
                    <a:lnTo>
                      <a:pt x="141834" y="121284"/>
                    </a:lnTo>
                    <a:lnTo>
                      <a:pt x="142999" y="123826"/>
                    </a:lnTo>
                    <a:lnTo>
                      <a:pt x="143317" y="124461"/>
                    </a:lnTo>
                    <a:lnTo>
                      <a:pt x="144482" y="127003"/>
                    </a:lnTo>
                    <a:lnTo>
                      <a:pt x="144694" y="127533"/>
                    </a:lnTo>
                    <a:lnTo>
                      <a:pt x="145753" y="130181"/>
                    </a:lnTo>
                    <a:lnTo>
                      <a:pt x="145753" y="130605"/>
                    </a:lnTo>
                    <a:cubicBezTo>
                      <a:pt x="145753" y="130605"/>
                      <a:pt x="146918" y="133359"/>
                      <a:pt x="146918" y="133359"/>
                    </a:cubicBezTo>
                    <a:lnTo>
                      <a:pt x="146918" y="133571"/>
                    </a:lnTo>
                    <a:cubicBezTo>
                      <a:pt x="151050" y="145117"/>
                      <a:pt x="152639" y="155815"/>
                      <a:pt x="151473" y="163865"/>
                    </a:cubicBezTo>
                    <a:cubicBezTo>
                      <a:pt x="151473" y="163865"/>
                      <a:pt x="151473" y="163865"/>
                      <a:pt x="151473" y="163865"/>
                    </a:cubicBezTo>
                    <a:lnTo>
                      <a:pt x="151473" y="164924"/>
                    </a:lnTo>
                    <a:cubicBezTo>
                      <a:pt x="151473" y="164924"/>
                      <a:pt x="151368" y="164924"/>
                      <a:pt x="151368" y="164924"/>
                    </a:cubicBezTo>
                    <a:cubicBezTo>
                      <a:pt x="156875" y="178165"/>
                      <a:pt x="167150" y="192465"/>
                      <a:pt x="181662" y="204964"/>
                    </a:cubicBezTo>
                    <a:cubicBezTo>
                      <a:pt x="183251" y="202422"/>
                      <a:pt x="184734" y="199774"/>
                      <a:pt x="186005" y="196914"/>
                    </a:cubicBezTo>
                    <a:cubicBezTo>
                      <a:pt x="189077" y="190029"/>
                      <a:pt x="191090" y="182614"/>
                      <a:pt x="192149" y="175093"/>
                    </a:cubicBezTo>
                    <a:close/>
                  </a:path>
                </a:pathLst>
              </a:custGeom>
              <a:solidFill>
                <a:srgbClr val="D6902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624630DF-6BE1-9B96-47BB-03668005DED4}"/>
                  </a:ext>
                </a:extLst>
              </p:cNvPr>
              <p:cNvSpPr/>
              <p:nvPr/>
            </p:nvSpPr>
            <p:spPr>
              <a:xfrm>
                <a:off x="8855856" y="1306161"/>
                <a:ext cx="156691" cy="166415"/>
              </a:xfrm>
              <a:custGeom>
                <a:avLst/>
                <a:gdLst>
                  <a:gd name="connsiteX0" fmla="*/ 41444 w 156691"/>
                  <a:gd name="connsiteY0" fmla="*/ 3382 h 166415"/>
                  <a:gd name="connsiteX1" fmla="*/ 107329 w 156691"/>
                  <a:gd name="connsiteY1" fmla="*/ 46176 h 166415"/>
                  <a:gd name="connsiteX2" fmla="*/ 143132 w 156691"/>
                  <a:gd name="connsiteY2" fmla="*/ 99562 h 166415"/>
                  <a:gd name="connsiteX3" fmla="*/ 156691 w 156691"/>
                  <a:gd name="connsiteY3" fmla="*/ 156126 h 166415"/>
                  <a:gd name="connsiteX4" fmla="*/ 149276 w 156691"/>
                  <a:gd name="connsiteY4" fmla="*/ 166083 h 166415"/>
                  <a:gd name="connsiteX5" fmla="*/ 136565 w 156691"/>
                  <a:gd name="connsiteY5" fmla="*/ 155172 h 166415"/>
                  <a:gd name="connsiteX6" fmla="*/ 117074 w 156691"/>
                  <a:gd name="connsiteY6" fmla="*/ 122759 h 166415"/>
                  <a:gd name="connsiteX7" fmla="*/ 100974 w 156691"/>
                  <a:gd name="connsiteY7" fmla="*/ 93842 h 166415"/>
                  <a:gd name="connsiteX8" fmla="*/ 40914 w 156691"/>
                  <a:gd name="connsiteY8" fmla="*/ 42574 h 166415"/>
                  <a:gd name="connsiteX9" fmla="*/ 3417 w 156691"/>
                  <a:gd name="connsiteY9" fmla="*/ 17364 h 166415"/>
                  <a:gd name="connsiteX10" fmla="*/ 451 w 156691"/>
                  <a:gd name="connsiteY10" fmla="*/ 5607 h 166415"/>
                  <a:gd name="connsiteX11" fmla="*/ 41338 w 156691"/>
                  <a:gd name="connsiteY11" fmla="*/ 3277 h 16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6691" h="166415">
                    <a:moveTo>
                      <a:pt x="41444" y="3382"/>
                    </a:moveTo>
                    <a:cubicBezTo>
                      <a:pt x="65171" y="11009"/>
                      <a:pt x="87734" y="25627"/>
                      <a:pt x="107329" y="46176"/>
                    </a:cubicBezTo>
                    <a:cubicBezTo>
                      <a:pt x="122901" y="62488"/>
                      <a:pt x="134658" y="80707"/>
                      <a:pt x="143132" y="99562"/>
                    </a:cubicBezTo>
                    <a:cubicBezTo>
                      <a:pt x="151500" y="118416"/>
                      <a:pt x="156585" y="137907"/>
                      <a:pt x="156691" y="156126"/>
                    </a:cubicBezTo>
                    <a:cubicBezTo>
                      <a:pt x="156691" y="161316"/>
                      <a:pt x="155314" y="167989"/>
                      <a:pt x="149276" y="166083"/>
                    </a:cubicBezTo>
                    <a:cubicBezTo>
                      <a:pt x="146310" y="165129"/>
                      <a:pt x="142073" y="161951"/>
                      <a:pt x="136565" y="155172"/>
                    </a:cubicBezTo>
                    <a:cubicBezTo>
                      <a:pt x="131163" y="148393"/>
                      <a:pt x="124383" y="138118"/>
                      <a:pt x="117074" y="122759"/>
                    </a:cubicBezTo>
                    <a:cubicBezTo>
                      <a:pt x="112202" y="112591"/>
                      <a:pt x="107223" y="102634"/>
                      <a:pt x="100974" y="93842"/>
                    </a:cubicBezTo>
                    <a:cubicBezTo>
                      <a:pt x="85403" y="72127"/>
                      <a:pt x="64747" y="53485"/>
                      <a:pt x="40914" y="42574"/>
                    </a:cubicBezTo>
                    <a:cubicBezTo>
                      <a:pt x="18353" y="32088"/>
                      <a:pt x="7971" y="23190"/>
                      <a:pt x="3417" y="17364"/>
                    </a:cubicBezTo>
                    <a:cubicBezTo>
                      <a:pt x="-1138" y="11327"/>
                      <a:pt x="27" y="7937"/>
                      <a:pt x="451" y="5607"/>
                    </a:cubicBezTo>
                    <a:cubicBezTo>
                      <a:pt x="1934" y="-1596"/>
                      <a:pt x="26402" y="-1278"/>
                      <a:pt x="41338" y="3277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C917B951-1A3F-923E-9361-2DC9EE74D74D}"/>
                  </a:ext>
                </a:extLst>
              </p:cNvPr>
              <p:cNvSpPr/>
              <p:nvPr/>
            </p:nvSpPr>
            <p:spPr>
              <a:xfrm>
                <a:off x="8804509" y="1391529"/>
                <a:ext cx="141728" cy="146387"/>
              </a:xfrm>
              <a:custGeom>
                <a:avLst/>
                <a:gdLst>
                  <a:gd name="connsiteX0" fmla="*/ 113658 w 141728"/>
                  <a:gd name="connsiteY0" fmla="*/ 90566 h 146387"/>
                  <a:gd name="connsiteX1" fmla="*/ 76690 w 141728"/>
                  <a:gd name="connsiteY1" fmla="*/ 64296 h 146387"/>
                  <a:gd name="connsiteX2" fmla="*/ 50632 w 141728"/>
                  <a:gd name="connsiteY2" fmla="*/ 24786 h 146387"/>
                  <a:gd name="connsiteX3" fmla="*/ 0 w 141728"/>
                  <a:gd name="connsiteY3" fmla="*/ 0 h 146387"/>
                  <a:gd name="connsiteX4" fmla="*/ 14618 w 141728"/>
                  <a:gd name="connsiteY4" fmla="*/ 50632 h 146387"/>
                  <a:gd name="connsiteX5" fmla="*/ 48408 w 141728"/>
                  <a:gd name="connsiteY5" fmla="*/ 99887 h 146387"/>
                  <a:gd name="connsiteX6" fmla="*/ 94909 w 141728"/>
                  <a:gd name="connsiteY6" fmla="*/ 134418 h 146387"/>
                  <a:gd name="connsiteX7" fmla="*/ 141728 w 141728"/>
                  <a:gd name="connsiteY7" fmla="*/ 146388 h 146387"/>
                  <a:gd name="connsiteX8" fmla="*/ 113764 w 141728"/>
                  <a:gd name="connsiteY8" fmla="*/ 90566 h 146387"/>
                  <a:gd name="connsiteX9" fmla="*/ 113764 w 141728"/>
                  <a:gd name="connsiteY9" fmla="*/ 90566 h 14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728" h="146387">
                    <a:moveTo>
                      <a:pt x="113658" y="90566"/>
                    </a:moveTo>
                    <a:cubicBezTo>
                      <a:pt x="101688" y="85587"/>
                      <a:pt x="88871" y="77007"/>
                      <a:pt x="76690" y="64296"/>
                    </a:cubicBezTo>
                    <a:cubicBezTo>
                      <a:pt x="64614" y="51585"/>
                      <a:pt x="56034" y="37815"/>
                      <a:pt x="50632" y="24786"/>
                    </a:cubicBezTo>
                    <a:cubicBezTo>
                      <a:pt x="36014" y="23409"/>
                      <a:pt x="18113" y="15041"/>
                      <a:pt x="0" y="0"/>
                    </a:cubicBezTo>
                    <a:cubicBezTo>
                      <a:pt x="1695" y="16101"/>
                      <a:pt x="6461" y="33472"/>
                      <a:pt x="14618" y="50632"/>
                    </a:cubicBezTo>
                    <a:cubicBezTo>
                      <a:pt x="22668" y="67792"/>
                      <a:pt x="34002" y="84740"/>
                      <a:pt x="48408" y="99887"/>
                    </a:cubicBezTo>
                    <a:cubicBezTo>
                      <a:pt x="62814" y="115034"/>
                      <a:pt x="78808" y="126686"/>
                      <a:pt x="94909" y="134418"/>
                    </a:cubicBezTo>
                    <a:cubicBezTo>
                      <a:pt x="111009" y="142257"/>
                      <a:pt x="127110" y="146176"/>
                      <a:pt x="141728" y="146388"/>
                    </a:cubicBezTo>
                    <a:cubicBezTo>
                      <a:pt x="125733" y="127004"/>
                      <a:pt x="116412" y="107090"/>
                      <a:pt x="113764" y="90566"/>
                    </a:cubicBezTo>
                    <a:cubicBezTo>
                      <a:pt x="113764" y="90566"/>
                      <a:pt x="113764" y="90566"/>
                      <a:pt x="113764" y="90566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2923611F-F098-2942-38AB-37EE38DC137C}"/>
                  </a:ext>
                </a:extLst>
              </p:cNvPr>
              <p:cNvSpPr/>
              <p:nvPr/>
            </p:nvSpPr>
            <p:spPr>
              <a:xfrm>
                <a:off x="8804509" y="1391423"/>
                <a:ext cx="141728" cy="146387"/>
              </a:xfrm>
              <a:custGeom>
                <a:avLst/>
                <a:gdLst>
                  <a:gd name="connsiteX0" fmla="*/ 55717 w 141728"/>
                  <a:gd name="connsiteY0" fmla="*/ 84104 h 146387"/>
                  <a:gd name="connsiteX1" fmla="*/ 30082 w 141728"/>
                  <a:gd name="connsiteY1" fmla="*/ 44700 h 146387"/>
                  <a:gd name="connsiteX2" fmla="*/ 19278 w 141728"/>
                  <a:gd name="connsiteY2" fmla="*/ 13558 h 146387"/>
                  <a:gd name="connsiteX3" fmla="*/ 0 w 141728"/>
                  <a:gd name="connsiteY3" fmla="*/ 0 h 146387"/>
                  <a:gd name="connsiteX4" fmla="*/ 14618 w 141728"/>
                  <a:gd name="connsiteY4" fmla="*/ 50632 h 146387"/>
                  <a:gd name="connsiteX5" fmla="*/ 48408 w 141728"/>
                  <a:gd name="connsiteY5" fmla="*/ 99887 h 146387"/>
                  <a:gd name="connsiteX6" fmla="*/ 94909 w 141728"/>
                  <a:gd name="connsiteY6" fmla="*/ 134418 h 146387"/>
                  <a:gd name="connsiteX7" fmla="*/ 141728 w 141728"/>
                  <a:gd name="connsiteY7" fmla="*/ 146388 h 146387"/>
                  <a:gd name="connsiteX8" fmla="*/ 126792 w 141728"/>
                  <a:gd name="connsiteY8" fmla="*/ 124885 h 146387"/>
                  <a:gd name="connsiteX9" fmla="*/ 91731 w 141728"/>
                  <a:gd name="connsiteY9" fmla="*/ 110479 h 146387"/>
                  <a:gd name="connsiteX10" fmla="*/ 55928 w 141728"/>
                  <a:gd name="connsiteY10" fmla="*/ 83998 h 14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1728" h="146387">
                    <a:moveTo>
                      <a:pt x="55717" y="84104"/>
                    </a:moveTo>
                    <a:cubicBezTo>
                      <a:pt x="44383" y="72029"/>
                      <a:pt x="35909" y="57623"/>
                      <a:pt x="30082" y="44700"/>
                    </a:cubicBezTo>
                    <a:cubicBezTo>
                      <a:pt x="24257" y="31777"/>
                      <a:pt x="20973" y="20232"/>
                      <a:pt x="19278" y="13558"/>
                    </a:cubicBezTo>
                    <a:cubicBezTo>
                      <a:pt x="12923" y="9851"/>
                      <a:pt x="6461" y="5402"/>
                      <a:pt x="0" y="0"/>
                    </a:cubicBezTo>
                    <a:cubicBezTo>
                      <a:pt x="1695" y="16101"/>
                      <a:pt x="6461" y="33472"/>
                      <a:pt x="14618" y="50632"/>
                    </a:cubicBezTo>
                    <a:cubicBezTo>
                      <a:pt x="22668" y="67792"/>
                      <a:pt x="34002" y="84740"/>
                      <a:pt x="48408" y="99887"/>
                    </a:cubicBezTo>
                    <a:cubicBezTo>
                      <a:pt x="62814" y="115034"/>
                      <a:pt x="78808" y="126686"/>
                      <a:pt x="94909" y="134418"/>
                    </a:cubicBezTo>
                    <a:cubicBezTo>
                      <a:pt x="111009" y="142257"/>
                      <a:pt x="127110" y="146176"/>
                      <a:pt x="141728" y="146388"/>
                    </a:cubicBezTo>
                    <a:cubicBezTo>
                      <a:pt x="135796" y="139291"/>
                      <a:pt x="130817" y="131982"/>
                      <a:pt x="126792" y="124885"/>
                    </a:cubicBezTo>
                    <a:cubicBezTo>
                      <a:pt x="117365" y="122025"/>
                      <a:pt x="104654" y="117364"/>
                      <a:pt x="91731" y="110479"/>
                    </a:cubicBezTo>
                    <a:cubicBezTo>
                      <a:pt x="78808" y="103594"/>
                      <a:pt x="65779" y="94485"/>
                      <a:pt x="55928" y="83998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7C40A3BD-8DCA-C54D-DBD5-0E2E23678E40}"/>
                  </a:ext>
                </a:extLst>
              </p:cNvPr>
              <p:cNvSpPr/>
              <p:nvPr/>
            </p:nvSpPr>
            <p:spPr>
              <a:xfrm>
                <a:off x="8849315" y="1415256"/>
                <a:ext cx="70334" cy="73405"/>
              </a:xfrm>
              <a:custGeom>
                <a:avLst/>
                <a:gdLst>
                  <a:gd name="connsiteX0" fmla="*/ 0 w 70334"/>
                  <a:gd name="connsiteY0" fmla="*/ 0 h 73405"/>
                  <a:gd name="connsiteX1" fmla="*/ 30083 w 70334"/>
                  <a:gd name="connsiteY1" fmla="*/ 42582 h 73405"/>
                  <a:gd name="connsiteX2" fmla="*/ 70335 w 70334"/>
                  <a:gd name="connsiteY2" fmla="*/ 73406 h 73405"/>
                  <a:gd name="connsiteX3" fmla="*/ 68957 w 70334"/>
                  <a:gd name="connsiteY3" fmla="*/ 66732 h 73405"/>
                  <a:gd name="connsiteX4" fmla="*/ 68957 w 70334"/>
                  <a:gd name="connsiteY4" fmla="*/ 66732 h 73405"/>
                  <a:gd name="connsiteX5" fmla="*/ 31990 w 70334"/>
                  <a:gd name="connsiteY5" fmla="*/ 40463 h 73405"/>
                  <a:gd name="connsiteX6" fmla="*/ 5932 w 70334"/>
                  <a:gd name="connsiteY6" fmla="*/ 953 h 73405"/>
                  <a:gd name="connsiteX7" fmla="*/ 106 w 70334"/>
                  <a:gd name="connsiteY7" fmla="*/ 106 h 7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334" h="73405">
                    <a:moveTo>
                      <a:pt x="0" y="0"/>
                    </a:moveTo>
                    <a:cubicBezTo>
                      <a:pt x="7415" y="15147"/>
                      <a:pt x="14512" y="24680"/>
                      <a:pt x="30083" y="42582"/>
                    </a:cubicBezTo>
                    <a:cubicBezTo>
                      <a:pt x="42053" y="56352"/>
                      <a:pt x="56034" y="67368"/>
                      <a:pt x="70335" y="73406"/>
                    </a:cubicBezTo>
                    <a:cubicBezTo>
                      <a:pt x="69805" y="71181"/>
                      <a:pt x="69275" y="68957"/>
                      <a:pt x="68957" y="66732"/>
                    </a:cubicBezTo>
                    <a:cubicBezTo>
                      <a:pt x="68957" y="66732"/>
                      <a:pt x="68957" y="66732"/>
                      <a:pt x="68957" y="66732"/>
                    </a:cubicBezTo>
                    <a:cubicBezTo>
                      <a:pt x="56988" y="61754"/>
                      <a:pt x="44171" y="53174"/>
                      <a:pt x="31990" y="40463"/>
                    </a:cubicBezTo>
                    <a:cubicBezTo>
                      <a:pt x="19914" y="27752"/>
                      <a:pt x="11334" y="13982"/>
                      <a:pt x="5932" y="953"/>
                    </a:cubicBezTo>
                    <a:cubicBezTo>
                      <a:pt x="4025" y="741"/>
                      <a:pt x="2119" y="424"/>
                      <a:pt x="106" y="106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9BC86C55-23D6-0DA5-D574-9FE328BFCFA3}"/>
                  </a:ext>
                </a:extLst>
              </p:cNvPr>
              <p:cNvSpPr/>
              <p:nvPr/>
            </p:nvSpPr>
            <p:spPr>
              <a:xfrm>
                <a:off x="8804509" y="1391423"/>
                <a:ext cx="141728" cy="146387"/>
              </a:xfrm>
              <a:custGeom>
                <a:avLst/>
                <a:gdLst>
                  <a:gd name="connsiteX0" fmla="*/ 138974 w 141728"/>
                  <a:gd name="connsiteY0" fmla="*/ 143104 h 146387"/>
                  <a:gd name="connsiteX1" fmla="*/ 94909 w 141728"/>
                  <a:gd name="connsiteY1" fmla="*/ 131876 h 146387"/>
                  <a:gd name="connsiteX2" fmla="*/ 50526 w 141728"/>
                  <a:gd name="connsiteY2" fmla="*/ 97239 h 146387"/>
                  <a:gd name="connsiteX3" fmla="*/ 3178 w 141728"/>
                  <a:gd name="connsiteY3" fmla="*/ 2542 h 146387"/>
                  <a:gd name="connsiteX4" fmla="*/ 0 w 141728"/>
                  <a:gd name="connsiteY4" fmla="*/ 0 h 146387"/>
                  <a:gd name="connsiteX5" fmla="*/ 14618 w 141728"/>
                  <a:gd name="connsiteY5" fmla="*/ 50632 h 146387"/>
                  <a:gd name="connsiteX6" fmla="*/ 48408 w 141728"/>
                  <a:gd name="connsiteY6" fmla="*/ 99887 h 146387"/>
                  <a:gd name="connsiteX7" fmla="*/ 94909 w 141728"/>
                  <a:gd name="connsiteY7" fmla="*/ 134418 h 146387"/>
                  <a:gd name="connsiteX8" fmla="*/ 141728 w 141728"/>
                  <a:gd name="connsiteY8" fmla="*/ 146388 h 146387"/>
                  <a:gd name="connsiteX9" fmla="*/ 139080 w 141728"/>
                  <a:gd name="connsiteY9" fmla="*/ 142998 h 14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728" h="146387">
                    <a:moveTo>
                      <a:pt x="138974" y="143104"/>
                    </a:moveTo>
                    <a:cubicBezTo>
                      <a:pt x="124886" y="142257"/>
                      <a:pt x="109950" y="138973"/>
                      <a:pt x="94909" y="131876"/>
                    </a:cubicBezTo>
                    <a:cubicBezTo>
                      <a:pt x="79867" y="124673"/>
                      <a:pt x="64614" y="113551"/>
                      <a:pt x="50526" y="97239"/>
                    </a:cubicBezTo>
                    <a:cubicBezTo>
                      <a:pt x="24575" y="67156"/>
                      <a:pt x="7415" y="33578"/>
                      <a:pt x="3178" y="2542"/>
                    </a:cubicBezTo>
                    <a:lnTo>
                      <a:pt x="0" y="0"/>
                    </a:lnTo>
                    <a:cubicBezTo>
                      <a:pt x="1695" y="16101"/>
                      <a:pt x="6461" y="33472"/>
                      <a:pt x="14618" y="50632"/>
                    </a:cubicBezTo>
                    <a:cubicBezTo>
                      <a:pt x="22668" y="67792"/>
                      <a:pt x="34002" y="84740"/>
                      <a:pt x="48408" y="99887"/>
                    </a:cubicBezTo>
                    <a:cubicBezTo>
                      <a:pt x="62814" y="115034"/>
                      <a:pt x="78808" y="126686"/>
                      <a:pt x="94909" y="134418"/>
                    </a:cubicBezTo>
                    <a:cubicBezTo>
                      <a:pt x="111009" y="142257"/>
                      <a:pt x="127110" y="146176"/>
                      <a:pt x="141728" y="146388"/>
                    </a:cubicBezTo>
                    <a:lnTo>
                      <a:pt x="139080" y="142998"/>
                    </a:ln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03DCEF87-E87B-4CAF-281B-18D7DEEFE9CD}"/>
                  </a:ext>
                </a:extLst>
              </p:cNvPr>
              <p:cNvSpPr/>
              <p:nvPr/>
            </p:nvSpPr>
            <p:spPr>
              <a:xfrm>
                <a:off x="8816479" y="1400321"/>
                <a:ext cx="120012" cy="124567"/>
              </a:xfrm>
              <a:custGeom>
                <a:avLst/>
                <a:gdLst>
                  <a:gd name="connsiteX0" fmla="*/ 120013 w 120012"/>
                  <a:gd name="connsiteY0" fmla="*/ 124567 h 124567"/>
                  <a:gd name="connsiteX1" fmla="*/ 111857 w 120012"/>
                  <a:gd name="connsiteY1" fmla="*/ 110903 h 124567"/>
                  <a:gd name="connsiteX2" fmla="*/ 53386 w 120012"/>
                  <a:gd name="connsiteY2" fmla="*/ 69486 h 124567"/>
                  <a:gd name="connsiteX3" fmla="*/ 12499 w 120012"/>
                  <a:gd name="connsiteY3" fmla="*/ 7415 h 124567"/>
                  <a:gd name="connsiteX4" fmla="*/ 0 w 120012"/>
                  <a:gd name="connsiteY4" fmla="*/ 0 h 124567"/>
                  <a:gd name="connsiteX5" fmla="*/ 41735 w 120012"/>
                  <a:gd name="connsiteY5" fmla="*/ 83998 h 124567"/>
                  <a:gd name="connsiteX6" fmla="*/ 119908 w 120012"/>
                  <a:gd name="connsiteY6" fmla="*/ 124461 h 124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012" h="124567">
                    <a:moveTo>
                      <a:pt x="120013" y="124567"/>
                    </a:moveTo>
                    <a:cubicBezTo>
                      <a:pt x="116941" y="120013"/>
                      <a:pt x="114187" y="115352"/>
                      <a:pt x="111857" y="110903"/>
                    </a:cubicBezTo>
                    <a:cubicBezTo>
                      <a:pt x="92155" y="102853"/>
                      <a:pt x="71500" y="88553"/>
                      <a:pt x="53386" y="69486"/>
                    </a:cubicBezTo>
                    <a:cubicBezTo>
                      <a:pt x="35273" y="50526"/>
                      <a:pt x="21291" y="28600"/>
                      <a:pt x="12499" y="7415"/>
                    </a:cubicBezTo>
                    <a:cubicBezTo>
                      <a:pt x="8368" y="5296"/>
                      <a:pt x="4237" y="2860"/>
                      <a:pt x="0" y="0"/>
                    </a:cubicBezTo>
                    <a:cubicBezTo>
                      <a:pt x="3707" y="28706"/>
                      <a:pt x="18431" y="59636"/>
                      <a:pt x="41735" y="83998"/>
                    </a:cubicBezTo>
                    <a:cubicBezTo>
                      <a:pt x="64932" y="108467"/>
                      <a:pt x="93956" y="123084"/>
                      <a:pt x="119908" y="124461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6D973617-C4BA-2D1A-64B2-3A89D66F1BC3}"/>
                  </a:ext>
                </a:extLst>
              </p:cNvPr>
              <p:cNvSpPr/>
              <p:nvPr/>
            </p:nvSpPr>
            <p:spPr>
              <a:xfrm>
                <a:off x="8834625" y="1414558"/>
                <a:ext cx="84812" cy="85676"/>
              </a:xfrm>
              <a:custGeom>
                <a:avLst/>
                <a:gdLst>
                  <a:gd name="connsiteX0" fmla="*/ 84813 w 84812"/>
                  <a:gd name="connsiteY0" fmla="*/ 83213 h 85676"/>
                  <a:gd name="connsiteX1" fmla="*/ 66700 w 84812"/>
                  <a:gd name="connsiteY1" fmla="*/ 83213 h 85676"/>
                  <a:gd name="connsiteX2" fmla="*/ 31109 w 84812"/>
                  <a:gd name="connsiteY2" fmla="*/ 60545 h 85676"/>
                  <a:gd name="connsiteX3" fmla="*/ 2615 w 84812"/>
                  <a:gd name="connsiteY3" fmla="*/ 20294 h 85676"/>
                  <a:gd name="connsiteX4" fmla="*/ 3145 w 84812"/>
                  <a:gd name="connsiteY4" fmla="*/ 380 h 85676"/>
                  <a:gd name="connsiteX5" fmla="*/ 43926 w 84812"/>
                  <a:gd name="connsiteY5" fmla="*/ 44868 h 85676"/>
                  <a:gd name="connsiteX6" fmla="*/ 84707 w 84812"/>
                  <a:gd name="connsiteY6" fmla="*/ 83213 h 85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4812" h="85676">
                    <a:moveTo>
                      <a:pt x="84813" y="83213"/>
                    </a:moveTo>
                    <a:cubicBezTo>
                      <a:pt x="83860" y="86391"/>
                      <a:pt x="76869" y="86603"/>
                      <a:pt x="66700" y="83213"/>
                    </a:cubicBezTo>
                    <a:cubicBezTo>
                      <a:pt x="56637" y="79718"/>
                      <a:pt x="43502" y="72303"/>
                      <a:pt x="31109" y="60545"/>
                    </a:cubicBezTo>
                    <a:cubicBezTo>
                      <a:pt x="15432" y="45610"/>
                      <a:pt x="6534" y="31098"/>
                      <a:pt x="2615" y="20294"/>
                    </a:cubicBezTo>
                    <a:cubicBezTo>
                      <a:pt x="-1304" y="9490"/>
                      <a:pt x="-563" y="2181"/>
                      <a:pt x="3145" y="380"/>
                    </a:cubicBezTo>
                    <a:cubicBezTo>
                      <a:pt x="10559" y="-3327"/>
                      <a:pt x="20940" y="20718"/>
                      <a:pt x="43926" y="44868"/>
                    </a:cubicBezTo>
                    <a:cubicBezTo>
                      <a:pt x="66912" y="68913"/>
                      <a:pt x="86084" y="78764"/>
                      <a:pt x="84707" y="83213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D68C26EE-81E2-DE7E-4300-292B3255AD99}"/>
                  </a:ext>
                </a:extLst>
              </p:cNvPr>
              <p:cNvSpPr/>
              <p:nvPr/>
            </p:nvSpPr>
            <p:spPr>
              <a:xfrm>
                <a:off x="8884458" y="1311341"/>
                <a:ext cx="120142" cy="120781"/>
              </a:xfrm>
              <a:custGeom>
                <a:avLst/>
                <a:gdLst>
                  <a:gd name="connsiteX0" fmla="*/ 448 w 120142"/>
                  <a:gd name="connsiteY0" fmla="*/ 2439 h 120781"/>
                  <a:gd name="connsiteX1" fmla="*/ 3943 w 120142"/>
                  <a:gd name="connsiteY1" fmla="*/ 215 h 120781"/>
                  <a:gd name="connsiteX2" fmla="*/ 26399 w 120142"/>
                  <a:gd name="connsiteY2" fmla="*/ 4770 h 120781"/>
                  <a:gd name="connsiteX3" fmla="*/ 46420 w 120142"/>
                  <a:gd name="connsiteY3" fmla="*/ 15468 h 120781"/>
                  <a:gd name="connsiteX4" fmla="*/ 86671 w 120142"/>
                  <a:gd name="connsiteY4" fmla="*/ 52224 h 120781"/>
                  <a:gd name="connsiteX5" fmla="*/ 111140 w 120142"/>
                  <a:gd name="connsiteY5" fmla="*/ 90462 h 120781"/>
                  <a:gd name="connsiteX6" fmla="*/ 118872 w 120142"/>
                  <a:gd name="connsiteY6" fmla="*/ 120545 h 120781"/>
                  <a:gd name="connsiteX7" fmla="*/ 108810 w 120142"/>
                  <a:gd name="connsiteY7" fmla="*/ 107304 h 120781"/>
                  <a:gd name="connsiteX8" fmla="*/ 99382 w 120142"/>
                  <a:gd name="connsiteY8" fmla="*/ 91734 h 120781"/>
                  <a:gd name="connsiteX9" fmla="*/ 72689 w 120142"/>
                  <a:gd name="connsiteY9" fmla="*/ 58579 h 120781"/>
                  <a:gd name="connsiteX10" fmla="*/ 28095 w 120142"/>
                  <a:gd name="connsiteY10" fmla="*/ 24789 h 120781"/>
                  <a:gd name="connsiteX11" fmla="*/ 8816 w 120142"/>
                  <a:gd name="connsiteY11" fmla="*/ 14303 h 120781"/>
                  <a:gd name="connsiteX12" fmla="*/ 1295 w 120142"/>
                  <a:gd name="connsiteY12" fmla="*/ 8159 h 120781"/>
                  <a:gd name="connsiteX13" fmla="*/ 342 w 120142"/>
                  <a:gd name="connsiteY13" fmla="*/ 2333 h 120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142" h="120781">
                    <a:moveTo>
                      <a:pt x="448" y="2439"/>
                    </a:moveTo>
                    <a:cubicBezTo>
                      <a:pt x="978" y="1380"/>
                      <a:pt x="2037" y="533"/>
                      <a:pt x="3943" y="215"/>
                    </a:cubicBezTo>
                    <a:cubicBezTo>
                      <a:pt x="11146" y="-844"/>
                      <a:pt x="20044" y="2227"/>
                      <a:pt x="26399" y="4770"/>
                    </a:cubicBezTo>
                    <a:cubicBezTo>
                      <a:pt x="33496" y="7629"/>
                      <a:pt x="40170" y="11337"/>
                      <a:pt x="46420" y="15468"/>
                    </a:cubicBezTo>
                    <a:cubicBezTo>
                      <a:pt x="61779" y="25531"/>
                      <a:pt x="75019" y="38242"/>
                      <a:pt x="86671" y="52224"/>
                    </a:cubicBezTo>
                    <a:cubicBezTo>
                      <a:pt x="95675" y="63240"/>
                      <a:pt x="105102" y="76480"/>
                      <a:pt x="111140" y="90462"/>
                    </a:cubicBezTo>
                    <a:cubicBezTo>
                      <a:pt x="119190" y="108893"/>
                      <a:pt x="122050" y="118427"/>
                      <a:pt x="118872" y="120545"/>
                    </a:cubicBezTo>
                    <a:cubicBezTo>
                      <a:pt x="115694" y="122769"/>
                      <a:pt x="109551" y="108576"/>
                      <a:pt x="108810" y="107304"/>
                    </a:cubicBezTo>
                    <a:cubicBezTo>
                      <a:pt x="105843" y="101902"/>
                      <a:pt x="102666" y="96712"/>
                      <a:pt x="99382" y="91734"/>
                    </a:cubicBezTo>
                    <a:cubicBezTo>
                      <a:pt x="91438" y="79658"/>
                      <a:pt x="82540" y="68642"/>
                      <a:pt x="72689" y="58579"/>
                    </a:cubicBezTo>
                    <a:cubicBezTo>
                      <a:pt x="59554" y="45233"/>
                      <a:pt x="44407" y="34322"/>
                      <a:pt x="28095" y="24789"/>
                    </a:cubicBezTo>
                    <a:cubicBezTo>
                      <a:pt x="21845" y="21082"/>
                      <a:pt x="15383" y="17692"/>
                      <a:pt x="8816" y="14303"/>
                    </a:cubicBezTo>
                    <a:cubicBezTo>
                      <a:pt x="5744" y="12714"/>
                      <a:pt x="3096" y="11549"/>
                      <a:pt x="1295" y="8159"/>
                    </a:cubicBezTo>
                    <a:cubicBezTo>
                      <a:pt x="130" y="6041"/>
                      <a:pt x="-399" y="3922"/>
                      <a:pt x="342" y="2333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ABD3EA2-6F54-8ACD-63C7-B764481588C7}"/>
                  </a:ext>
                </a:extLst>
              </p:cNvPr>
              <p:cNvSpPr/>
              <p:nvPr/>
            </p:nvSpPr>
            <p:spPr>
              <a:xfrm>
                <a:off x="8898404" y="1316746"/>
                <a:ext cx="83564" cy="70145"/>
              </a:xfrm>
              <a:custGeom>
                <a:avLst/>
                <a:gdLst>
                  <a:gd name="connsiteX0" fmla="*/ 5674 w 83564"/>
                  <a:gd name="connsiteY0" fmla="*/ 106 h 70145"/>
                  <a:gd name="connsiteX1" fmla="*/ 30885 w 83564"/>
                  <a:gd name="connsiteY1" fmla="*/ 11652 h 70145"/>
                  <a:gd name="connsiteX2" fmla="*/ 63828 w 83564"/>
                  <a:gd name="connsiteY2" fmla="*/ 40569 h 70145"/>
                  <a:gd name="connsiteX3" fmla="*/ 72619 w 83564"/>
                  <a:gd name="connsiteY3" fmla="*/ 51479 h 70145"/>
                  <a:gd name="connsiteX4" fmla="*/ 82894 w 83564"/>
                  <a:gd name="connsiteY4" fmla="*/ 70122 h 70145"/>
                  <a:gd name="connsiteX5" fmla="*/ 62451 w 83564"/>
                  <a:gd name="connsiteY5" fmla="*/ 53280 h 70145"/>
                  <a:gd name="connsiteX6" fmla="*/ 27072 w 83564"/>
                  <a:gd name="connsiteY6" fmla="*/ 23197 h 70145"/>
                  <a:gd name="connsiteX7" fmla="*/ 10441 w 83564"/>
                  <a:gd name="connsiteY7" fmla="*/ 12923 h 70145"/>
                  <a:gd name="connsiteX8" fmla="*/ 802 w 83564"/>
                  <a:gd name="connsiteY8" fmla="*/ 2330 h 70145"/>
                  <a:gd name="connsiteX9" fmla="*/ 5674 w 83564"/>
                  <a:gd name="connsiteY9" fmla="*/ 0 h 7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564" h="70145">
                    <a:moveTo>
                      <a:pt x="5674" y="106"/>
                    </a:moveTo>
                    <a:cubicBezTo>
                      <a:pt x="13619" y="212"/>
                      <a:pt x="27284" y="9427"/>
                      <a:pt x="30885" y="11652"/>
                    </a:cubicBezTo>
                    <a:cubicBezTo>
                      <a:pt x="43384" y="19490"/>
                      <a:pt x="54188" y="29553"/>
                      <a:pt x="63828" y="40569"/>
                    </a:cubicBezTo>
                    <a:cubicBezTo>
                      <a:pt x="66794" y="44065"/>
                      <a:pt x="69760" y="47666"/>
                      <a:pt x="72619" y="51479"/>
                    </a:cubicBezTo>
                    <a:cubicBezTo>
                      <a:pt x="81835" y="63661"/>
                      <a:pt x="85118" y="69698"/>
                      <a:pt x="82894" y="70122"/>
                    </a:cubicBezTo>
                    <a:cubicBezTo>
                      <a:pt x="80776" y="70546"/>
                      <a:pt x="73255" y="65355"/>
                      <a:pt x="62451" y="53280"/>
                    </a:cubicBezTo>
                    <a:cubicBezTo>
                      <a:pt x="52070" y="41734"/>
                      <a:pt x="40100" y="31883"/>
                      <a:pt x="27072" y="23197"/>
                    </a:cubicBezTo>
                    <a:cubicBezTo>
                      <a:pt x="21669" y="19596"/>
                      <a:pt x="16162" y="16206"/>
                      <a:pt x="10441" y="12923"/>
                    </a:cubicBezTo>
                    <a:cubicBezTo>
                      <a:pt x="7264" y="11122"/>
                      <a:pt x="-2906" y="8474"/>
                      <a:pt x="802" y="2330"/>
                    </a:cubicBezTo>
                    <a:cubicBezTo>
                      <a:pt x="1861" y="636"/>
                      <a:pt x="3556" y="0"/>
                      <a:pt x="5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FDF1C8EF-BD54-8A7F-407C-766086022087}"/>
                  </a:ext>
                </a:extLst>
              </p:cNvPr>
              <p:cNvSpPr/>
              <p:nvPr/>
            </p:nvSpPr>
            <p:spPr>
              <a:xfrm>
                <a:off x="8865214" y="1322073"/>
                <a:ext cx="136661" cy="143908"/>
              </a:xfrm>
              <a:custGeom>
                <a:avLst/>
                <a:gdLst>
                  <a:gd name="connsiteX0" fmla="*/ 76892 w 136661"/>
                  <a:gd name="connsiteY0" fmla="*/ 62889 h 143908"/>
                  <a:gd name="connsiteX1" fmla="*/ 104538 w 136661"/>
                  <a:gd name="connsiteY1" fmla="*/ 99962 h 143908"/>
                  <a:gd name="connsiteX2" fmla="*/ 125194 w 136661"/>
                  <a:gd name="connsiteY2" fmla="*/ 137142 h 143908"/>
                  <a:gd name="connsiteX3" fmla="*/ 134939 w 136661"/>
                  <a:gd name="connsiteY3" fmla="*/ 134706 h 143908"/>
                  <a:gd name="connsiteX4" fmla="*/ 117143 w 136661"/>
                  <a:gd name="connsiteY4" fmla="*/ 92865 h 143908"/>
                  <a:gd name="connsiteX5" fmla="*/ 87378 w 136661"/>
                  <a:gd name="connsiteY5" fmla="*/ 50178 h 143908"/>
                  <a:gd name="connsiteX6" fmla="*/ 49457 w 136661"/>
                  <a:gd name="connsiteY6" fmla="*/ 20201 h 143908"/>
                  <a:gd name="connsiteX7" fmla="*/ 10476 w 136661"/>
                  <a:gd name="connsiteY7" fmla="*/ 1558 h 143908"/>
                  <a:gd name="connsiteX8" fmla="*/ 4651 w 136661"/>
                  <a:gd name="connsiteY8" fmla="*/ 11409 h 143908"/>
                  <a:gd name="connsiteX9" fmla="*/ 40772 w 136661"/>
                  <a:gd name="connsiteY9" fmla="*/ 33018 h 143908"/>
                  <a:gd name="connsiteX10" fmla="*/ 76786 w 136661"/>
                  <a:gd name="connsiteY10" fmla="*/ 62783 h 14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6661" h="143908">
                    <a:moveTo>
                      <a:pt x="76892" y="62889"/>
                    </a:moveTo>
                    <a:cubicBezTo>
                      <a:pt x="89179" y="76129"/>
                      <a:pt x="97441" y="87887"/>
                      <a:pt x="104538" y="99962"/>
                    </a:cubicBezTo>
                    <a:cubicBezTo>
                      <a:pt x="111635" y="111932"/>
                      <a:pt x="117461" y="124219"/>
                      <a:pt x="125194" y="137142"/>
                    </a:cubicBezTo>
                    <a:cubicBezTo>
                      <a:pt x="129961" y="145086"/>
                      <a:pt x="140870" y="148052"/>
                      <a:pt x="134939" y="134706"/>
                    </a:cubicBezTo>
                    <a:cubicBezTo>
                      <a:pt x="129007" y="120724"/>
                      <a:pt x="124029" y="106741"/>
                      <a:pt x="117143" y="92865"/>
                    </a:cubicBezTo>
                    <a:cubicBezTo>
                      <a:pt x="110259" y="78883"/>
                      <a:pt x="101255" y="65113"/>
                      <a:pt x="87378" y="50178"/>
                    </a:cubicBezTo>
                    <a:cubicBezTo>
                      <a:pt x="75091" y="36937"/>
                      <a:pt x="62486" y="27722"/>
                      <a:pt x="49457" y="20201"/>
                    </a:cubicBezTo>
                    <a:cubicBezTo>
                      <a:pt x="36534" y="12786"/>
                      <a:pt x="23294" y="7172"/>
                      <a:pt x="10476" y="1558"/>
                    </a:cubicBezTo>
                    <a:cubicBezTo>
                      <a:pt x="-1811" y="-3950"/>
                      <a:pt x="-2658" y="6537"/>
                      <a:pt x="4651" y="11409"/>
                    </a:cubicBezTo>
                    <a:cubicBezTo>
                      <a:pt x="16620" y="19248"/>
                      <a:pt x="28802" y="25391"/>
                      <a:pt x="40772" y="33018"/>
                    </a:cubicBezTo>
                    <a:cubicBezTo>
                      <a:pt x="52741" y="40644"/>
                      <a:pt x="64605" y="49542"/>
                      <a:pt x="76786" y="62783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62545BCD-C369-9BF2-B414-7EC17033C6BD}"/>
                  </a:ext>
                </a:extLst>
              </p:cNvPr>
              <p:cNvSpPr/>
              <p:nvPr/>
            </p:nvSpPr>
            <p:spPr>
              <a:xfrm>
                <a:off x="8973142" y="1453918"/>
                <a:ext cx="9533" cy="31883"/>
              </a:xfrm>
              <a:custGeom>
                <a:avLst/>
                <a:gdLst>
                  <a:gd name="connsiteX0" fmla="*/ 0 w 9533"/>
                  <a:gd name="connsiteY0" fmla="*/ 106 h 31883"/>
                  <a:gd name="connsiteX1" fmla="*/ 423 w 9533"/>
                  <a:gd name="connsiteY1" fmla="*/ 14194 h 31883"/>
                  <a:gd name="connsiteX2" fmla="*/ 423 w 9533"/>
                  <a:gd name="connsiteY2" fmla="*/ 14194 h 31883"/>
                  <a:gd name="connsiteX3" fmla="*/ 423 w 9533"/>
                  <a:gd name="connsiteY3" fmla="*/ 15253 h 31883"/>
                  <a:gd name="connsiteX4" fmla="*/ 318 w 9533"/>
                  <a:gd name="connsiteY4" fmla="*/ 15253 h 31883"/>
                  <a:gd name="connsiteX5" fmla="*/ 9534 w 9533"/>
                  <a:gd name="connsiteY5" fmla="*/ 31883 h 31883"/>
                  <a:gd name="connsiteX6" fmla="*/ 106 w 9533"/>
                  <a:gd name="connsiteY6" fmla="*/ 0 h 31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33" h="31883">
                    <a:moveTo>
                      <a:pt x="0" y="106"/>
                    </a:moveTo>
                    <a:cubicBezTo>
                      <a:pt x="742" y="5296"/>
                      <a:pt x="954" y="10063"/>
                      <a:pt x="423" y="14194"/>
                    </a:cubicBezTo>
                    <a:cubicBezTo>
                      <a:pt x="423" y="14194"/>
                      <a:pt x="423" y="14194"/>
                      <a:pt x="423" y="14194"/>
                    </a:cubicBezTo>
                    <a:lnTo>
                      <a:pt x="423" y="15253"/>
                    </a:lnTo>
                    <a:cubicBezTo>
                      <a:pt x="423" y="15253"/>
                      <a:pt x="318" y="15253"/>
                      <a:pt x="318" y="15253"/>
                    </a:cubicBezTo>
                    <a:cubicBezTo>
                      <a:pt x="2542" y="20655"/>
                      <a:pt x="5614" y="26269"/>
                      <a:pt x="9534" y="31883"/>
                    </a:cubicBezTo>
                    <a:cubicBezTo>
                      <a:pt x="6779" y="20761"/>
                      <a:pt x="3707" y="10063"/>
                      <a:pt x="106" y="0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676E5E99-5EE2-FADD-B4B6-52A70216F4E5}"/>
                  </a:ext>
                </a:extLst>
              </p:cNvPr>
              <p:cNvSpPr/>
              <p:nvPr/>
            </p:nvSpPr>
            <p:spPr>
              <a:xfrm>
                <a:off x="8826965" y="1328398"/>
                <a:ext cx="45971" cy="23727"/>
              </a:xfrm>
              <a:custGeom>
                <a:avLst/>
                <a:gdLst>
                  <a:gd name="connsiteX0" fmla="*/ 0 w 45971"/>
                  <a:gd name="connsiteY0" fmla="*/ 0 h 23727"/>
                  <a:gd name="connsiteX1" fmla="*/ 33684 w 45971"/>
                  <a:gd name="connsiteY1" fmla="*/ 23727 h 23727"/>
                  <a:gd name="connsiteX2" fmla="*/ 34638 w 45971"/>
                  <a:gd name="connsiteY2" fmla="*/ 23409 h 23727"/>
                  <a:gd name="connsiteX3" fmla="*/ 45971 w 45971"/>
                  <a:gd name="connsiteY3" fmla="*/ 22244 h 23727"/>
                  <a:gd name="connsiteX4" fmla="*/ 0 w 45971"/>
                  <a:gd name="connsiteY4" fmla="*/ 0 h 23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971" h="23727">
                    <a:moveTo>
                      <a:pt x="0" y="0"/>
                    </a:moveTo>
                    <a:cubicBezTo>
                      <a:pt x="11334" y="11546"/>
                      <a:pt x="23092" y="19596"/>
                      <a:pt x="33684" y="23727"/>
                    </a:cubicBezTo>
                    <a:lnTo>
                      <a:pt x="34638" y="23409"/>
                    </a:lnTo>
                    <a:cubicBezTo>
                      <a:pt x="37921" y="22350"/>
                      <a:pt x="41735" y="22032"/>
                      <a:pt x="45971" y="22244"/>
                    </a:cubicBezTo>
                    <a:cubicBezTo>
                      <a:pt x="34108" y="19172"/>
                      <a:pt x="13558" y="10487"/>
                      <a:pt x="0" y="0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08A3E89A-CB5C-9A3E-D6B9-2A2936840B86}"/>
                  </a:ext>
                </a:extLst>
              </p:cNvPr>
              <p:cNvSpPr/>
              <p:nvPr/>
            </p:nvSpPr>
            <p:spPr>
              <a:xfrm>
                <a:off x="8969679" y="1418875"/>
                <a:ext cx="34343" cy="53451"/>
              </a:xfrm>
              <a:custGeom>
                <a:avLst/>
                <a:gdLst>
                  <a:gd name="connsiteX0" fmla="*/ 29520 w 34343"/>
                  <a:gd name="connsiteY0" fmla="*/ 53262 h 53451"/>
                  <a:gd name="connsiteX1" fmla="*/ 14267 w 34343"/>
                  <a:gd name="connsiteY1" fmla="*/ 32395 h 53451"/>
                  <a:gd name="connsiteX2" fmla="*/ 815 w 34343"/>
                  <a:gd name="connsiteY2" fmla="*/ 194 h 53451"/>
                  <a:gd name="connsiteX3" fmla="*/ 23695 w 34343"/>
                  <a:gd name="connsiteY3" fmla="*/ 29747 h 53451"/>
                  <a:gd name="connsiteX4" fmla="*/ 29520 w 34343"/>
                  <a:gd name="connsiteY4" fmla="*/ 53262 h 53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343" h="53451">
                    <a:moveTo>
                      <a:pt x="29520" y="53262"/>
                    </a:moveTo>
                    <a:cubicBezTo>
                      <a:pt x="25601" y="52521"/>
                      <a:pt x="19139" y="42458"/>
                      <a:pt x="14267" y="32395"/>
                    </a:cubicBezTo>
                    <a:cubicBezTo>
                      <a:pt x="5687" y="15024"/>
                      <a:pt x="-2681" y="2418"/>
                      <a:pt x="815" y="194"/>
                    </a:cubicBezTo>
                    <a:cubicBezTo>
                      <a:pt x="4416" y="-1924"/>
                      <a:pt x="13738" y="13647"/>
                      <a:pt x="23695" y="29747"/>
                    </a:cubicBezTo>
                    <a:cubicBezTo>
                      <a:pt x="33969" y="46377"/>
                      <a:pt x="38524" y="54851"/>
                      <a:pt x="29520" y="53262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A8FA973B-C500-5985-6C62-95B962441AF4}"/>
                  </a:ext>
                </a:extLst>
              </p:cNvPr>
              <p:cNvSpPr/>
              <p:nvPr/>
            </p:nvSpPr>
            <p:spPr>
              <a:xfrm>
                <a:off x="8854399" y="1322514"/>
                <a:ext cx="47209" cy="29613"/>
              </a:xfrm>
              <a:custGeom>
                <a:avLst/>
                <a:gdLst>
                  <a:gd name="connsiteX0" fmla="*/ 0 w 47209"/>
                  <a:gd name="connsiteY0" fmla="*/ 4190 h 29613"/>
                  <a:gd name="connsiteX1" fmla="*/ 3814 w 47209"/>
                  <a:gd name="connsiteY1" fmla="*/ 10651 h 29613"/>
                  <a:gd name="connsiteX2" fmla="*/ 18643 w 47209"/>
                  <a:gd name="connsiteY2" fmla="*/ 18383 h 29613"/>
                  <a:gd name="connsiteX3" fmla="*/ 34956 w 47209"/>
                  <a:gd name="connsiteY3" fmla="*/ 25798 h 29613"/>
                  <a:gd name="connsiteX4" fmla="*/ 46925 w 47209"/>
                  <a:gd name="connsiteY4" fmla="*/ 28234 h 29613"/>
                  <a:gd name="connsiteX5" fmla="*/ 35591 w 47209"/>
                  <a:gd name="connsiteY5" fmla="*/ 16053 h 29613"/>
                  <a:gd name="connsiteX6" fmla="*/ 19172 w 47209"/>
                  <a:gd name="connsiteY6" fmla="*/ 7155 h 29613"/>
                  <a:gd name="connsiteX7" fmla="*/ 8686 w 47209"/>
                  <a:gd name="connsiteY7" fmla="*/ 1647 h 29613"/>
                  <a:gd name="connsiteX8" fmla="*/ 1060 w 47209"/>
                  <a:gd name="connsiteY8" fmla="*/ 1436 h 29613"/>
                  <a:gd name="connsiteX9" fmla="*/ 106 w 47209"/>
                  <a:gd name="connsiteY9" fmla="*/ 4190 h 29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209" h="29613">
                    <a:moveTo>
                      <a:pt x="0" y="4190"/>
                    </a:moveTo>
                    <a:cubicBezTo>
                      <a:pt x="212" y="6626"/>
                      <a:pt x="2331" y="9274"/>
                      <a:pt x="3814" y="10651"/>
                    </a:cubicBezTo>
                    <a:cubicBezTo>
                      <a:pt x="7733" y="14464"/>
                      <a:pt x="13982" y="16371"/>
                      <a:pt x="18643" y="18383"/>
                    </a:cubicBezTo>
                    <a:cubicBezTo>
                      <a:pt x="24151" y="20714"/>
                      <a:pt x="29554" y="23256"/>
                      <a:pt x="34956" y="25798"/>
                    </a:cubicBezTo>
                    <a:cubicBezTo>
                      <a:pt x="37074" y="26857"/>
                      <a:pt x="45230" y="32048"/>
                      <a:pt x="46925" y="28234"/>
                    </a:cubicBezTo>
                    <a:cubicBezTo>
                      <a:pt x="48620" y="24739"/>
                      <a:pt x="42476" y="20184"/>
                      <a:pt x="35591" y="16053"/>
                    </a:cubicBezTo>
                    <a:cubicBezTo>
                      <a:pt x="28706" y="11922"/>
                      <a:pt x="20868" y="8109"/>
                      <a:pt x="19172" y="7155"/>
                    </a:cubicBezTo>
                    <a:cubicBezTo>
                      <a:pt x="15677" y="5249"/>
                      <a:pt x="12288" y="3342"/>
                      <a:pt x="8686" y="1647"/>
                    </a:cubicBezTo>
                    <a:cubicBezTo>
                      <a:pt x="6038" y="376"/>
                      <a:pt x="3708" y="-1213"/>
                      <a:pt x="1060" y="1436"/>
                    </a:cubicBezTo>
                    <a:cubicBezTo>
                      <a:pt x="318" y="2177"/>
                      <a:pt x="0" y="3130"/>
                      <a:pt x="106" y="4190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58658B8-9244-C958-9E59-403AA9DD9AD2}"/>
                  </a:ext>
                </a:extLst>
              </p:cNvPr>
              <p:cNvSpPr/>
              <p:nvPr/>
            </p:nvSpPr>
            <p:spPr>
              <a:xfrm>
                <a:off x="9014559" y="1455507"/>
                <a:ext cx="10592" cy="10592"/>
              </a:xfrm>
              <a:custGeom>
                <a:avLst/>
                <a:gdLst>
                  <a:gd name="connsiteX0" fmla="*/ 0 w 10592"/>
                  <a:gd name="connsiteY0" fmla="*/ 0 h 10592"/>
                  <a:gd name="connsiteX1" fmla="*/ 0 w 10592"/>
                  <a:gd name="connsiteY1" fmla="*/ 0 h 10592"/>
                  <a:gd name="connsiteX2" fmla="*/ 0 w 10592"/>
                  <a:gd name="connsiteY2" fmla="*/ 0 h 1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1059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0AF7AE6F-1CEF-EC43-5E23-8D702E0CD4E3}"/>
                  </a:ext>
                </a:extLst>
              </p:cNvPr>
              <p:cNvSpPr/>
              <p:nvPr/>
            </p:nvSpPr>
            <p:spPr>
              <a:xfrm>
                <a:off x="9014559" y="1455507"/>
                <a:ext cx="423" cy="9639"/>
              </a:xfrm>
              <a:custGeom>
                <a:avLst/>
                <a:gdLst>
                  <a:gd name="connsiteX0" fmla="*/ 423 w 423"/>
                  <a:gd name="connsiteY0" fmla="*/ 9639 h 9639"/>
                  <a:gd name="connsiteX1" fmla="*/ 0 w 423"/>
                  <a:gd name="connsiteY1" fmla="*/ 0 h 9639"/>
                  <a:gd name="connsiteX2" fmla="*/ 423 w 423"/>
                  <a:gd name="connsiteY2" fmla="*/ 9639 h 9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3" h="9639">
                    <a:moveTo>
                      <a:pt x="423" y="9639"/>
                    </a:moveTo>
                    <a:cubicBezTo>
                      <a:pt x="423" y="6461"/>
                      <a:pt x="317" y="3284"/>
                      <a:pt x="0" y="0"/>
                    </a:cubicBezTo>
                    <a:cubicBezTo>
                      <a:pt x="317" y="3178"/>
                      <a:pt x="423" y="6461"/>
                      <a:pt x="423" y="9639"/>
                    </a:cubicBez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01EC690-8FC9-6F1B-8B13-3F8FE30245C4}"/>
                  </a:ext>
                </a:extLst>
              </p:cNvPr>
              <p:cNvSpPr/>
              <p:nvPr/>
            </p:nvSpPr>
            <p:spPr>
              <a:xfrm>
                <a:off x="8982787" y="1390231"/>
                <a:ext cx="12295" cy="20431"/>
              </a:xfrm>
              <a:custGeom>
                <a:avLst/>
                <a:gdLst>
                  <a:gd name="connsiteX0" fmla="*/ 312 w 12295"/>
                  <a:gd name="connsiteY0" fmla="*/ 1615 h 20431"/>
                  <a:gd name="connsiteX1" fmla="*/ 2960 w 12295"/>
                  <a:gd name="connsiteY1" fmla="*/ 9454 h 20431"/>
                  <a:gd name="connsiteX2" fmla="*/ 11858 w 12295"/>
                  <a:gd name="connsiteY2" fmla="*/ 20258 h 20431"/>
                  <a:gd name="connsiteX3" fmla="*/ 9315 w 12295"/>
                  <a:gd name="connsiteY3" fmla="*/ 8606 h 20431"/>
                  <a:gd name="connsiteX4" fmla="*/ 312 w 12295"/>
                  <a:gd name="connsiteY4" fmla="*/ 1509 h 20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95" h="20431">
                    <a:moveTo>
                      <a:pt x="312" y="1615"/>
                    </a:moveTo>
                    <a:cubicBezTo>
                      <a:pt x="-959" y="4157"/>
                      <a:pt x="2006" y="8077"/>
                      <a:pt x="2960" y="9454"/>
                    </a:cubicBezTo>
                    <a:cubicBezTo>
                      <a:pt x="7302" y="15597"/>
                      <a:pt x="10375" y="21529"/>
                      <a:pt x="11858" y="20258"/>
                    </a:cubicBezTo>
                    <a:cubicBezTo>
                      <a:pt x="13340" y="18987"/>
                      <a:pt x="10692" y="12949"/>
                      <a:pt x="9315" y="8606"/>
                    </a:cubicBezTo>
                    <a:cubicBezTo>
                      <a:pt x="8468" y="6382"/>
                      <a:pt x="3066" y="-3787"/>
                      <a:pt x="312" y="15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6121BDEB-A3DC-78F7-2908-4210A824E008}"/>
                  </a:ext>
                </a:extLst>
              </p:cNvPr>
              <p:cNvSpPr/>
              <p:nvPr/>
            </p:nvSpPr>
            <p:spPr>
              <a:xfrm>
                <a:off x="8848889" y="1430027"/>
                <a:ext cx="54150" cy="56451"/>
              </a:xfrm>
              <a:custGeom>
                <a:avLst/>
                <a:gdLst>
                  <a:gd name="connsiteX0" fmla="*/ 8159 w 54150"/>
                  <a:gd name="connsiteY0" fmla="*/ 23786 h 56451"/>
                  <a:gd name="connsiteX1" fmla="*/ 41949 w 54150"/>
                  <a:gd name="connsiteY1" fmla="*/ 51220 h 56451"/>
                  <a:gd name="connsiteX2" fmla="*/ 54131 w 54150"/>
                  <a:gd name="connsiteY2" fmla="*/ 55881 h 56451"/>
                  <a:gd name="connsiteX3" fmla="*/ 38242 w 54150"/>
                  <a:gd name="connsiteY3" fmla="*/ 40416 h 56451"/>
                  <a:gd name="connsiteX4" fmla="*/ 8583 w 54150"/>
                  <a:gd name="connsiteY4" fmla="*/ 6202 h 56451"/>
                  <a:gd name="connsiteX5" fmla="*/ 3 w 54150"/>
                  <a:gd name="connsiteY5" fmla="*/ 3130 h 56451"/>
                  <a:gd name="connsiteX6" fmla="*/ 8159 w 54150"/>
                  <a:gd name="connsiteY6" fmla="*/ 23998 h 56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150" h="56451">
                    <a:moveTo>
                      <a:pt x="8159" y="23786"/>
                    </a:moveTo>
                    <a:cubicBezTo>
                      <a:pt x="20128" y="40734"/>
                      <a:pt x="30933" y="42005"/>
                      <a:pt x="41949" y="51220"/>
                    </a:cubicBezTo>
                    <a:cubicBezTo>
                      <a:pt x="48199" y="56305"/>
                      <a:pt x="53813" y="57258"/>
                      <a:pt x="54131" y="55881"/>
                    </a:cubicBezTo>
                    <a:cubicBezTo>
                      <a:pt x="54554" y="54080"/>
                      <a:pt x="48199" y="48784"/>
                      <a:pt x="38242" y="40416"/>
                    </a:cubicBezTo>
                    <a:cubicBezTo>
                      <a:pt x="23730" y="27917"/>
                      <a:pt x="18540" y="19866"/>
                      <a:pt x="8583" y="6202"/>
                    </a:cubicBezTo>
                    <a:cubicBezTo>
                      <a:pt x="2969" y="-1636"/>
                      <a:pt x="214" y="-1318"/>
                      <a:pt x="3" y="3130"/>
                    </a:cubicBezTo>
                    <a:cubicBezTo>
                      <a:pt x="-103" y="7473"/>
                      <a:pt x="2545" y="15947"/>
                      <a:pt x="8159" y="239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4" name="Graphic 4">
                <a:extLst>
                  <a:ext uri="{FF2B5EF4-FFF2-40B4-BE49-F238E27FC236}">
                    <a16:creationId xmlns:a16="http://schemas.microsoft.com/office/drawing/2014/main" id="{46C1BB8E-DC3F-9133-A3E2-37848802E637}"/>
                  </a:ext>
                </a:extLst>
              </p:cNvPr>
              <p:cNvGrpSpPr/>
              <p:nvPr/>
            </p:nvGrpSpPr>
            <p:grpSpPr>
              <a:xfrm>
                <a:off x="8917221" y="1419281"/>
                <a:ext cx="116616" cy="170098"/>
                <a:chOff x="8917221" y="1419281"/>
                <a:chExt cx="116616" cy="170098"/>
              </a:xfrm>
            </p:grpSpPr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43669A64-9EFA-F1CA-2B7A-D7DBA37AD1D7}"/>
                    </a:ext>
                  </a:extLst>
                </p:cNvPr>
                <p:cNvSpPr/>
                <p:nvPr/>
              </p:nvSpPr>
              <p:spPr>
                <a:xfrm>
                  <a:off x="8917326" y="1419281"/>
                  <a:ext cx="116510" cy="169585"/>
                </a:xfrm>
                <a:custGeom>
                  <a:avLst/>
                  <a:gdLst>
                    <a:gd name="connsiteX0" fmla="*/ 86322 w 116510"/>
                    <a:gd name="connsiteY0" fmla="*/ 90036 h 169585"/>
                    <a:gd name="connsiteX1" fmla="*/ 56028 w 116510"/>
                    <a:gd name="connsiteY1" fmla="*/ 49996 h 169585"/>
                    <a:gd name="connsiteX2" fmla="*/ 56134 w 116510"/>
                    <a:gd name="connsiteY2" fmla="*/ 48831 h 169585"/>
                    <a:gd name="connsiteX3" fmla="*/ 43422 w 116510"/>
                    <a:gd name="connsiteY3" fmla="*/ 0 h 169585"/>
                    <a:gd name="connsiteX4" fmla="*/ 18318 w 116510"/>
                    <a:gd name="connsiteY4" fmla="*/ 13982 h 169585"/>
                    <a:gd name="connsiteX5" fmla="*/ 6349 w 116510"/>
                    <a:gd name="connsiteY5" fmla="*/ 30718 h 169585"/>
                    <a:gd name="connsiteX6" fmla="*/ 840 w 116510"/>
                    <a:gd name="connsiteY6" fmla="*/ 62707 h 169585"/>
                    <a:gd name="connsiteX7" fmla="*/ 28805 w 116510"/>
                    <a:gd name="connsiteY7" fmla="*/ 118529 h 169585"/>
                    <a:gd name="connsiteX8" fmla="*/ 94796 w 116510"/>
                    <a:gd name="connsiteY8" fmla="*/ 169585 h 169585"/>
                    <a:gd name="connsiteX9" fmla="*/ 116510 w 116510"/>
                    <a:gd name="connsiteY9" fmla="*/ 109526 h 169585"/>
                    <a:gd name="connsiteX10" fmla="*/ 86216 w 116510"/>
                    <a:gd name="connsiteY10" fmla="*/ 89824 h 16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6510" h="169585">
                      <a:moveTo>
                        <a:pt x="86322" y="90036"/>
                      </a:moveTo>
                      <a:cubicBezTo>
                        <a:pt x="71810" y="77537"/>
                        <a:pt x="61430" y="63237"/>
                        <a:pt x="56028" y="49996"/>
                      </a:cubicBezTo>
                      <a:cubicBezTo>
                        <a:pt x="55922" y="49573"/>
                        <a:pt x="56028" y="48831"/>
                        <a:pt x="56134" y="48831"/>
                      </a:cubicBezTo>
                      <a:cubicBezTo>
                        <a:pt x="57722" y="36544"/>
                        <a:pt x="53379" y="18537"/>
                        <a:pt x="43422" y="0"/>
                      </a:cubicBezTo>
                      <a:cubicBezTo>
                        <a:pt x="32830" y="1695"/>
                        <a:pt x="24038" y="6038"/>
                        <a:pt x="18318" y="13982"/>
                      </a:cubicBezTo>
                      <a:lnTo>
                        <a:pt x="6349" y="30718"/>
                      </a:lnTo>
                      <a:cubicBezTo>
                        <a:pt x="628" y="38768"/>
                        <a:pt x="-1278" y="49678"/>
                        <a:pt x="840" y="62707"/>
                      </a:cubicBezTo>
                      <a:cubicBezTo>
                        <a:pt x="3488" y="79337"/>
                        <a:pt x="12916" y="99145"/>
                        <a:pt x="28805" y="118529"/>
                      </a:cubicBezTo>
                      <a:cubicBezTo>
                        <a:pt x="44693" y="137808"/>
                        <a:pt x="67362" y="156556"/>
                        <a:pt x="94796" y="169585"/>
                      </a:cubicBezTo>
                      <a:lnTo>
                        <a:pt x="116510" y="109526"/>
                      </a:lnTo>
                      <a:cubicBezTo>
                        <a:pt x="105177" y="104124"/>
                        <a:pt x="94902" y="97345"/>
                        <a:pt x="86216" y="89824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3FE25E63-8C01-6171-84F7-5C788005F921}"/>
                    </a:ext>
                  </a:extLst>
                </p:cNvPr>
                <p:cNvSpPr/>
                <p:nvPr/>
              </p:nvSpPr>
              <p:spPr>
                <a:xfrm>
                  <a:off x="8940919" y="1431757"/>
                  <a:ext cx="31163" cy="22944"/>
                </a:xfrm>
                <a:custGeom>
                  <a:avLst/>
                  <a:gdLst>
                    <a:gd name="connsiteX0" fmla="*/ 5954 w 31163"/>
                    <a:gd name="connsiteY0" fmla="*/ 20467 h 22944"/>
                    <a:gd name="connsiteX1" fmla="*/ 18347 w 31163"/>
                    <a:gd name="connsiteY1" fmla="*/ 22585 h 22944"/>
                    <a:gd name="connsiteX2" fmla="*/ 27139 w 31163"/>
                    <a:gd name="connsiteY2" fmla="*/ 21314 h 22944"/>
                    <a:gd name="connsiteX3" fmla="*/ 31164 w 31163"/>
                    <a:gd name="connsiteY3" fmla="*/ 16971 h 22944"/>
                    <a:gd name="connsiteX4" fmla="*/ 25868 w 31163"/>
                    <a:gd name="connsiteY4" fmla="*/ 235 h 22944"/>
                    <a:gd name="connsiteX5" fmla="*/ 9343 w 31163"/>
                    <a:gd name="connsiteY5" fmla="*/ 3519 h 22944"/>
                    <a:gd name="connsiteX6" fmla="*/ 5954 w 31163"/>
                    <a:gd name="connsiteY6" fmla="*/ 20361 h 22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163" h="22944">
                      <a:moveTo>
                        <a:pt x="5954" y="20467"/>
                      </a:moveTo>
                      <a:cubicBezTo>
                        <a:pt x="10402" y="20890"/>
                        <a:pt x="14109" y="21526"/>
                        <a:pt x="18347" y="22585"/>
                      </a:cubicBezTo>
                      <a:cubicBezTo>
                        <a:pt x="21313" y="23432"/>
                        <a:pt x="24702" y="22691"/>
                        <a:pt x="27139" y="21314"/>
                      </a:cubicBezTo>
                      <a:cubicBezTo>
                        <a:pt x="28727" y="20467"/>
                        <a:pt x="30104" y="18878"/>
                        <a:pt x="31164" y="16971"/>
                      </a:cubicBezTo>
                      <a:cubicBezTo>
                        <a:pt x="29998" y="11675"/>
                        <a:pt x="28198" y="6061"/>
                        <a:pt x="25868" y="235"/>
                      </a:cubicBezTo>
                      <a:cubicBezTo>
                        <a:pt x="20465" y="-718"/>
                        <a:pt x="13474" y="1400"/>
                        <a:pt x="9343" y="3519"/>
                      </a:cubicBezTo>
                      <a:cubicBezTo>
                        <a:pt x="3835" y="6379"/>
                        <a:pt x="-6652" y="18984"/>
                        <a:pt x="5954" y="20361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FF12558D-6C91-D59F-5A4E-C88BD8984C5E}"/>
                    </a:ext>
                  </a:extLst>
                </p:cNvPr>
                <p:cNvSpPr/>
                <p:nvPr/>
              </p:nvSpPr>
              <p:spPr>
                <a:xfrm>
                  <a:off x="8938195" y="1439028"/>
                  <a:ext cx="42574" cy="44019"/>
                </a:xfrm>
                <a:custGeom>
                  <a:avLst/>
                  <a:gdLst>
                    <a:gd name="connsiteX0" fmla="*/ 35159 w 42574"/>
                    <a:gd name="connsiteY0" fmla="*/ 30249 h 44019"/>
                    <a:gd name="connsiteX1" fmla="*/ 35265 w 42574"/>
                    <a:gd name="connsiteY1" fmla="*/ 29084 h 44019"/>
                    <a:gd name="connsiteX2" fmla="*/ 33570 w 42574"/>
                    <a:gd name="connsiteY2" fmla="*/ 8323 h 44019"/>
                    <a:gd name="connsiteX3" fmla="*/ 31982 w 42574"/>
                    <a:gd name="connsiteY3" fmla="*/ 2285 h 44019"/>
                    <a:gd name="connsiteX4" fmla="*/ 17364 w 42574"/>
                    <a:gd name="connsiteY4" fmla="*/ 61 h 44019"/>
                    <a:gd name="connsiteX5" fmla="*/ 5712 w 42574"/>
                    <a:gd name="connsiteY5" fmla="*/ 4298 h 44019"/>
                    <a:gd name="connsiteX6" fmla="*/ 734 w 42574"/>
                    <a:gd name="connsiteY6" fmla="*/ 15314 h 44019"/>
                    <a:gd name="connsiteX7" fmla="*/ 5818 w 42574"/>
                    <a:gd name="connsiteY7" fmla="*/ 17009 h 44019"/>
                    <a:gd name="connsiteX8" fmla="*/ 17893 w 42574"/>
                    <a:gd name="connsiteY8" fmla="*/ 20716 h 44019"/>
                    <a:gd name="connsiteX9" fmla="*/ 42574 w 42574"/>
                    <a:gd name="connsiteY9" fmla="*/ 44019 h 44019"/>
                    <a:gd name="connsiteX10" fmla="*/ 35265 w 42574"/>
                    <a:gd name="connsiteY10" fmla="*/ 30143 h 44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574" h="44019">
                      <a:moveTo>
                        <a:pt x="35159" y="30249"/>
                      </a:moveTo>
                      <a:cubicBezTo>
                        <a:pt x="35159" y="30249"/>
                        <a:pt x="35159" y="29402"/>
                        <a:pt x="35265" y="29084"/>
                      </a:cubicBezTo>
                      <a:cubicBezTo>
                        <a:pt x="36218" y="22093"/>
                        <a:pt x="35159" y="14890"/>
                        <a:pt x="33570" y="8323"/>
                      </a:cubicBezTo>
                      <a:cubicBezTo>
                        <a:pt x="33253" y="6946"/>
                        <a:pt x="32829" y="3238"/>
                        <a:pt x="31982" y="2285"/>
                      </a:cubicBezTo>
                      <a:cubicBezTo>
                        <a:pt x="31240" y="1544"/>
                        <a:pt x="23719" y="-363"/>
                        <a:pt x="17364" y="61"/>
                      </a:cubicBezTo>
                      <a:cubicBezTo>
                        <a:pt x="13127" y="378"/>
                        <a:pt x="9101" y="1438"/>
                        <a:pt x="5712" y="4298"/>
                      </a:cubicBezTo>
                      <a:cubicBezTo>
                        <a:pt x="3276" y="6310"/>
                        <a:pt x="-1915" y="11606"/>
                        <a:pt x="734" y="15314"/>
                      </a:cubicBezTo>
                      <a:cubicBezTo>
                        <a:pt x="2005" y="17115"/>
                        <a:pt x="3805" y="16691"/>
                        <a:pt x="5818" y="17009"/>
                      </a:cubicBezTo>
                      <a:cubicBezTo>
                        <a:pt x="9949" y="17644"/>
                        <a:pt x="14080" y="18915"/>
                        <a:pt x="17893" y="20716"/>
                      </a:cubicBezTo>
                      <a:cubicBezTo>
                        <a:pt x="27638" y="25483"/>
                        <a:pt x="38231" y="37452"/>
                        <a:pt x="42574" y="44019"/>
                      </a:cubicBezTo>
                      <a:cubicBezTo>
                        <a:pt x="39608" y="39359"/>
                        <a:pt x="37172" y="34698"/>
                        <a:pt x="35265" y="30143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C0A51BFA-EB0F-EFEA-D496-557AC44CF9A6}"/>
                    </a:ext>
                  </a:extLst>
                </p:cNvPr>
                <p:cNvSpPr/>
                <p:nvPr/>
              </p:nvSpPr>
              <p:spPr>
                <a:xfrm>
                  <a:off x="8917221" y="1419387"/>
                  <a:ext cx="96066" cy="169585"/>
                </a:xfrm>
                <a:custGeom>
                  <a:avLst/>
                  <a:gdLst>
                    <a:gd name="connsiteX0" fmla="*/ 8785 w 96066"/>
                    <a:gd name="connsiteY0" fmla="*/ 65461 h 169585"/>
                    <a:gd name="connsiteX1" fmla="*/ 11857 w 96066"/>
                    <a:gd name="connsiteY1" fmla="*/ 32943 h 169585"/>
                    <a:gd name="connsiteX2" fmla="*/ 21814 w 96066"/>
                    <a:gd name="connsiteY2" fmla="*/ 14618 h 169585"/>
                    <a:gd name="connsiteX3" fmla="*/ 46918 w 96066"/>
                    <a:gd name="connsiteY3" fmla="*/ 6885 h 169585"/>
                    <a:gd name="connsiteX4" fmla="*/ 43422 w 96066"/>
                    <a:gd name="connsiteY4" fmla="*/ 0 h 169585"/>
                    <a:gd name="connsiteX5" fmla="*/ 18318 w 96066"/>
                    <a:gd name="connsiteY5" fmla="*/ 13982 h 169585"/>
                    <a:gd name="connsiteX6" fmla="*/ 6348 w 96066"/>
                    <a:gd name="connsiteY6" fmla="*/ 30718 h 169585"/>
                    <a:gd name="connsiteX7" fmla="*/ 840 w 96066"/>
                    <a:gd name="connsiteY7" fmla="*/ 62707 h 169585"/>
                    <a:gd name="connsiteX8" fmla="*/ 28805 w 96066"/>
                    <a:gd name="connsiteY8" fmla="*/ 118530 h 169585"/>
                    <a:gd name="connsiteX9" fmla="*/ 94796 w 96066"/>
                    <a:gd name="connsiteY9" fmla="*/ 169585 h 169585"/>
                    <a:gd name="connsiteX10" fmla="*/ 96067 w 96066"/>
                    <a:gd name="connsiteY10" fmla="*/ 166196 h 169585"/>
                    <a:gd name="connsiteX11" fmla="*/ 31559 w 96066"/>
                    <a:gd name="connsiteY11" fmla="*/ 118318 h 169585"/>
                    <a:gd name="connsiteX12" fmla="*/ 8679 w 96066"/>
                    <a:gd name="connsiteY12" fmla="*/ 65461 h 16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6066" h="169585">
                      <a:moveTo>
                        <a:pt x="8785" y="65461"/>
                      </a:moveTo>
                      <a:cubicBezTo>
                        <a:pt x="6772" y="53068"/>
                        <a:pt x="7620" y="41734"/>
                        <a:pt x="11857" y="32943"/>
                      </a:cubicBezTo>
                      <a:cubicBezTo>
                        <a:pt x="13975" y="28494"/>
                        <a:pt x="19166" y="18325"/>
                        <a:pt x="21814" y="14618"/>
                      </a:cubicBezTo>
                      <a:cubicBezTo>
                        <a:pt x="26262" y="8368"/>
                        <a:pt x="37067" y="1165"/>
                        <a:pt x="46918" y="6885"/>
                      </a:cubicBezTo>
                      <a:cubicBezTo>
                        <a:pt x="45858" y="4661"/>
                        <a:pt x="44693" y="2330"/>
                        <a:pt x="43422" y="0"/>
                      </a:cubicBezTo>
                      <a:cubicBezTo>
                        <a:pt x="32830" y="1695"/>
                        <a:pt x="24038" y="6038"/>
                        <a:pt x="18318" y="13982"/>
                      </a:cubicBezTo>
                      <a:lnTo>
                        <a:pt x="6348" y="30718"/>
                      </a:lnTo>
                      <a:cubicBezTo>
                        <a:pt x="629" y="38768"/>
                        <a:pt x="-1278" y="49679"/>
                        <a:pt x="840" y="62707"/>
                      </a:cubicBezTo>
                      <a:cubicBezTo>
                        <a:pt x="3488" y="79338"/>
                        <a:pt x="12916" y="99145"/>
                        <a:pt x="28805" y="118530"/>
                      </a:cubicBezTo>
                      <a:cubicBezTo>
                        <a:pt x="44693" y="137808"/>
                        <a:pt x="67362" y="156556"/>
                        <a:pt x="94796" y="169585"/>
                      </a:cubicBezTo>
                      <a:lnTo>
                        <a:pt x="96067" y="166196"/>
                      </a:lnTo>
                      <a:cubicBezTo>
                        <a:pt x="70327" y="154014"/>
                        <a:pt x="46600" y="136643"/>
                        <a:pt x="31559" y="118318"/>
                      </a:cubicBezTo>
                      <a:cubicBezTo>
                        <a:pt x="16518" y="99887"/>
                        <a:pt x="11221" y="81244"/>
                        <a:pt x="8679" y="65461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81BBAA1D-72E7-CEDA-E93E-1F8F2EF48B41}"/>
                    </a:ext>
                  </a:extLst>
                </p:cNvPr>
                <p:cNvSpPr/>
                <p:nvPr/>
              </p:nvSpPr>
              <p:spPr>
                <a:xfrm>
                  <a:off x="8929939" y="1460471"/>
                  <a:ext cx="102838" cy="116955"/>
                </a:xfrm>
                <a:custGeom>
                  <a:avLst/>
                  <a:gdLst>
                    <a:gd name="connsiteX0" fmla="*/ 50300 w 102838"/>
                    <a:gd name="connsiteY0" fmla="*/ 27344 h 116955"/>
                    <a:gd name="connsiteX1" fmla="*/ 10048 w 102838"/>
                    <a:gd name="connsiteY1" fmla="*/ 15 h 116955"/>
                    <a:gd name="connsiteX2" fmla="*/ 4116 w 102838"/>
                    <a:gd name="connsiteY2" fmla="*/ 36453 h 116955"/>
                    <a:gd name="connsiteX3" fmla="*/ 29327 w 102838"/>
                    <a:gd name="connsiteY3" fmla="*/ 75433 h 116955"/>
                    <a:gd name="connsiteX4" fmla="*/ 86526 w 102838"/>
                    <a:gd name="connsiteY4" fmla="*/ 116956 h 116955"/>
                    <a:gd name="connsiteX5" fmla="*/ 102839 w 102838"/>
                    <a:gd name="connsiteY5" fmla="*/ 72044 h 116955"/>
                    <a:gd name="connsiteX6" fmla="*/ 69261 w 102838"/>
                    <a:gd name="connsiteY6" fmla="*/ 48952 h 116955"/>
                    <a:gd name="connsiteX7" fmla="*/ 50406 w 102838"/>
                    <a:gd name="connsiteY7" fmla="*/ 27450 h 11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2838" h="116955">
                      <a:moveTo>
                        <a:pt x="50300" y="27344"/>
                      </a:moveTo>
                      <a:cubicBezTo>
                        <a:pt x="38225" y="12832"/>
                        <a:pt x="23183" y="-514"/>
                        <a:pt x="10048" y="15"/>
                      </a:cubicBezTo>
                      <a:cubicBezTo>
                        <a:pt x="1362" y="333"/>
                        <a:pt x="-4252" y="13891"/>
                        <a:pt x="4116" y="36453"/>
                      </a:cubicBezTo>
                      <a:cubicBezTo>
                        <a:pt x="8354" y="47681"/>
                        <a:pt x="16086" y="61240"/>
                        <a:pt x="29327" y="75433"/>
                      </a:cubicBezTo>
                      <a:cubicBezTo>
                        <a:pt x="42461" y="89627"/>
                        <a:pt x="61104" y="104563"/>
                        <a:pt x="86526" y="116956"/>
                      </a:cubicBezTo>
                      <a:lnTo>
                        <a:pt x="102839" y="72044"/>
                      </a:lnTo>
                      <a:cubicBezTo>
                        <a:pt x="87479" y="64629"/>
                        <a:pt x="77099" y="56473"/>
                        <a:pt x="69261" y="48952"/>
                      </a:cubicBezTo>
                      <a:cubicBezTo>
                        <a:pt x="61316" y="41326"/>
                        <a:pt x="55914" y="34123"/>
                        <a:pt x="50406" y="2745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877BE958-EE1B-87E2-07CA-1B4E32449F91}"/>
                    </a:ext>
                  </a:extLst>
                </p:cNvPr>
                <p:cNvSpPr/>
                <p:nvPr/>
              </p:nvSpPr>
              <p:spPr>
                <a:xfrm>
                  <a:off x="8926932" y="1473515"/>
                  <a:ext cx="94299" cy="109207"/>
                </a:xfrm>
                <a:custGeom>
                  <a:avLst/>
                  <a:gdLst>
                    <a:gd name="connsiteX0" fmla="*/ 11043 w 94299"/>
                    <a:gd name="connsiteY0" fmla="*/ 10380 h 109207"/>
                    <a:gd name="connsiteX1" fmla="*/ 874 w 94299"/>
                    <a:gd name="connsiteY1" fmla="*/ 10910 h 109207"/>
                    <a:gd name="connsiteX2" fmla="*/ 27779 w 94299"/>
                    <a:gd name="connsiteY2" fmla="*/ 64296 h 109207"/>
                    <a:gd name="connsiteX3" fmla="*/ 87521 w 94299"/>
                    <a:gd name="connsiteY3" fmla="*/ 109208 h 109207"/>
                    <a:gd name="connsiteX4" fmla="*/ 94300 w 94299"/>
                    <a:gd name="connsiteY4" fmla="*/ 90565 h 109207"/>
                    <a:gd name="connsiteX5" fmla="*/ 41867 w 94299"/>
                    <a:gd name="connsiteY5" fmla="*/ 53915 h 109207"/>
                    <a:gd name="connsiteX6" fmla="*/ 11043 w 94299"/>
                    <a:gd name="connsiteY6" fmla="*/ 10486 h 109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299" h="109207">
                      <a:moveTo>
                        <a:pt x="11043" y="10380"/>
                      </a:moveTo>
                      <a:cubicBezTo>
                        <a:pt x="6700" y="-106"/>
                        <a:pt x="-2940" y="-6674"/>
                        <a:pt x="874" y="10910"/>
                      </a:cubicBezTo>
                      <a:cubicBezTo>
                        <a:pt x="5111" y="29764"/>
                        <a:pt x="13797" y="47560"/>
                        <a:pt x="27779" y="64296"/>
                      </a:cubicBezTo>
                      <a:cubicBezTo>
                        <a:pt x="41867" y="80926"/>
                        <a:pt x="61357" y="96497"/>
                        <a:pt x="87521" y="109208"/>
                      </a:cubicBezTo>
                      <a:lnTo>
                        <a:pt x="94300" y="90565"/>
                      </a:lnTo>
                      <a:cubicBezTo>
                        <a:pt x="73750" y="80290"/>
                        <a:pt x="55955" y="67580"/>
                        <a:pt x="41867" y="53915"/>
                      </a:cubicBezTo>
                      <a:cubicBezTo>
                        <a:pt x="27779" y="40145"/>
                        <a:pt x="17293" y="25316"/>
                        <a:pt x="11043" y="10486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27DDFF11-4DC8-6563-12FF-607E0E40CE44}"/>
                    </a:ext>
                  </a:extLst>
                </p:cNvPr>
                <p:cNvSpPr/>
                <p:nvPr/>
              </p:nvSpPr>
              <p:spPr>
                <a:xfrm>
                  <a:off x="8958029" y="1539504"/>
                  <a:ext cx="58860" cy="44172"/>
                </a:xfrm>
                <a:custGeom>
                  <a:avLst/>
                  <a:gdLst>
                    <a:gd name="connsiteX0" fmla="*/ 9605 w 58860"/>
                    <a:gd name="connsiteY0" fmla="*/ 5404 h 44172"/>
                    <a:gd name="connsiteX1" fmla="*/ 2826 w 58860"/>
                    <a:gd name="connsiteY1" fmla="*/ 5616 h 44172"/>
                    <a:gd name="connsiteX2" fmla="*/ 56106 w 58860"/>
                    <a:gd name="connsiteY2" fmla="*/ 44172 h 44172"/>
                    <a:gd name="connsiteX3" fmla="*/ 58861 w 58860"/>
                    <a:gd name="connsiteY3" fmla="*/ 36652 h 44172"/>
                    <a:gd name="connsiteX4" fmla="*/ 9605 w 58860"/>
                    <a:gd name="connsiteY4" fmla="*/ 5404 h 44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860" h="44172">
                      <a:moveTo>
                        <a:pt x="9605" y="5404"/>
                      </a:moveTo>
                      <a:cubicBezTo>
                        <a:pt x="3779" y="2"/>
                        <a:pt x="-4376" y="-3494"/>
                        <a:pt x="2826" y="5616"/>
                      </a:cubicBezTo>
                      <a:cubicBezTo>
                        <a:pt x="13842" y="19174"/>
                        <a:pt x="31956" y="33474"/>
                        <a:pt x="56106" y="44172"/>
                      </a:cubicBezTo>
                      <a:lnTo>
                        <a:pt x="58861" y="36652"/>
                      </a:lnTo>
                      <a:cubicBezTo>
                        <a:pt x="38099" y="27754"/>
                        <a:pt x="21151" y="16208"/>
                        <a:pt x="9605" y="5404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31D4C170-5E1F-E3C4-9B2D-2BAD71BE3D26}"/>
                    </a:ext>
                  </a:extLst>
                </p:cNvPr>
                <p:cNvSpPr/>
                <p:nvPr/>
              </p:nvSpPr>
              <p:spPr>
                <a:xfrm>
                  <a:off x="8954938" y="1474261"/>
                  <a:ext cx="76568" cy="82298"/>
                </a:xfrm>
                <a:custGeom>
                  <a:avLst/>
                  <a:gdLst>
                    <a:gd name="connsiteX0" fmla="*/ 63222 w 76568"/>
                    <a:gd name="connsiteY0" fmla="*/ 53698 h 82298"/>
                    <a:gd name="connsiteX1" fmla="*/ 19157 w 76568"/>
                    <a:gd name="connsiteY1" fmla="*/ 11646 h 82298"/>
                    <a:gd name="connsiteX2" fmla="*/ 196 w 76568"/>
                    <a:gd name="connsiteY2" fmla="*/ 5609 h 82298"/>
                    <a:gd name="connsiteX3" fmla="*/ 18733 w 76568"/>
                    <a:gd name="connsiteY3" fmla="*/ 43530 h 82298"/>
                    <a:gd name="connsiteX4" fmla="*/ 69048 w 76568"/>
                    <a:gd name="connsiteY4" fmla="*/ 82298 h 82298"/>
                    <a:gd name="connsiteX5" fmla="*/ 76568 w 76568"/>
                    <a:gd name="connsiteY5" fmla="*/ 61537 h 82298"/>
                    <a:gd name="connsiteX6" fmla="*/ 63116 w 76568"/>
                    <a:gd name="connsiteY6" fmla="*/ 53804 h 8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6568" h="82298">
                      <a:moveTo>
                        <a:pt x="63222" y="53698"/>
                      </a:moveTo>
                      <a:cubicBezTo>
                        <a:pt x="45956" y="42364"/>
                        <a:pt x="33245" y="31242"/>
                        <a:pt x="19157" y="11646"/>
                      </a:cubicBezTo>
                      <a:cubicBezTo>
                        <a:pt x="12166" y="1901"/>
                        <a:pt x="-1817" y="-5619"/>
                        <a:pt x="196" y="5609"/>
                      </a:cubicBezTo>
                      <a:cubicBezTo>
                        <a:pt x="2527" y="18214"/>
                        <a:pt x="8034" y="30607"/>
                        <a:pt x="18733" y="43530"/>
                      </a:cubicBezTo>
                      <a:cubicBezTo>
                        <a:pt x="29432" y="56241"/>
                        <a:pt x="45426" y="69693"/>
                        <a:pt x="69048" y="82298"/>
                      </a:cubicBezTo>
                      <a:lnTo>
                        <a:pt x="76568" y="61537"/>
                      </a:lnTo>
                      <a:cubicBezTo>
                        <a:pt x="72014" y="59207"/>
                        <a:pt x="67565" y="56664"/>
                        <a:pt x="63116" y="53804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E98A4FCB-8C41-BCBE-3458-83547601F099}"/>
                    </a:ext>
                  </a:extLst>
                </p:cNvPr>
                <p:cNvSpPr/>
                <p:nvPr/>
              </p:nvSpPr>
              <p:spPr>
                <a:xfrm>
                  <a:off x="8995363" y="1521325"/>
                  <a:ext cx="34979" cy="27819"/>
                </a:xfrm>
                <a:custGeom>
                  <a:avLst/>
                  <a:gdLst>
                    <a:gd name="connsiteX0" fmla="*/ 29259 w 34979"/>
                    <a:gd name="connsiteY0" fmla="*/ 14791 h 27819"/>
                    <a:gd name="connsiteX1" fmla="*/ 554 w 34979"/>
                    <a:gd name="connsiteY1" fmla="*/ 67 h 27819"/>
                    <a:gd name="connsiteX2" fmla="*/ 18137 w 34979"/>
                    <a:gd name="connsiteY2" fmla="*/ 19028 h 27819"/>
                    <a:gd name="connsiteX3" fmla="*/ 31378 w 34979"/>
                    <a:gd name="connsiteY3" fmla="*/ 27820 h 27819"/>
                    <a:gd name="connsiteX4" fmla="*/ 34979 w 34979"/>
                    <a:gd name="connsiteY4" fmla="*/ 17969 h 27819"/>
                    <a:gd name="connsiteX5" fmla="*/ 29365 w 34979"/>
                    <a:gd name="connsiteY5" fmla="*/ 14791 h 27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979" h="27819">
                      <a:moveTo>
                        <a:pt x="29259" y="14791"/>
                      </a:moveTo>
                      <a:cubicBezTo>
                        <a:pt x="12735" y="4728"/>
                        <a:pt x="2990" y="-674"/>
                        <a:pt x="554" y="67"/>
                      </a:cubicBezTo>
                      <a:cubicBezTo>
                        <a:pt x="-1777" y="703"/>
                        <a:pt x="3096" y="7482"/>
                        <a:pt x="18137" y="19028"/>
                      </a:cubicBezTo>
                      <a:cubicBezTo>
                        <a:pt x="22374" y="22312"/>
                        <a:pt x="26823" y="25172"/>
                        <a:pt x="31378" y="27820"/>
                      </a:cubicBezTo>
                      <a:lnTo>
                        <a:pt x="34979" y="17969"/>
                      </a:lnTo>
                      <a:cubicBezTo>
                        <a:pt x="33073" y="17015"/>
                        <a:pt x="31166" y="15850"/>
                        <a:pt x="29365" y="147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BFA655BD-694E-730E-9A4E-6BAF84A7E1F3}"/>
                    </a:ext>
                  </a:extLst>
                </p:cNvPr>
                <p:cNvSpPr/>
                <p:nvPr/>
              </p:nvSpPr>
              <p:spPr>
                <a:xfrm>
                  <a:off x="8976034" y="1495284"/>
                  <a:ext cx="16842" cy="22519"/>
                </a:xfrm>
                <a:custGeom>
                  <a:avLst/>
                  <a:gdLst>
                    <a:gd name="connsiteX0" fmla="*/ 16704 w 16842"/>
                    <a:gd name="connsiteY0" fmla="*/ 20706 h 22519"/>
                    <a:gd name="connsiteX1" fmla="*/ 12149 w 16842"/>
                    <a:gd name="connsiteY1" fmla="*/ 12232 h 22519"/>
                    <a:gd name="connsiteX2" fmla="*/ 391 w 16842"/>
                    <a:gd name="connsiteY2" fmla="*/ 157 h 22519"/>
                    <a:gd name="connsiteX3" fmla="*/ 4840 w 16842"/>
                    <a:gd name="connsiteY3" fmla="*/ 13080 h 22519"/>
                    <a:gd name="connsiteX4" fmla="*/ 16704 w 16842"/>
                    <a:gd name="connsiteY4" fmla="*/ 20706 h 22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42" h="22519">
                      <a:moveTo>
                        <a:pt x="16704" y="20706"/>
                      </a:moveTo>
                      <a:cubicBezTo>
                        <a:pt x="17657" y="17846"/>
                        <a:pt x="13420" y="13715"/>
                        <a:pt x="12149" y="12232"/>
                      </a:cubicBezTo>
                      <a:cubicBezTo>
                        <a:pt x="6111" y="5559"/>
                        <a:pt x="1981" y="-1114"/>
                        <a:pt x="391" y="157"/>
                      </a:cubicBezTo>
                      <a:cubicBezTo>
                        <a:pt x="-1197" y="1428"/>
                        <a:pt x="2404" y="8313"/>
                        <a:pt x="4840" y="13080"/>
                      </a:cubicBezTo>
                      <a:cubicBezTo>
                        <a:pt x="6006" y="15622"/>
                        <a:pt x="14586" y="26850"/>
                        <a:pt x="16704" y="20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5" name="Graphic 4">
                <a:extLst>
                  <a:ext uri="{FF2B5EF4-FFF2-40B4-BE49-F238E27FC236}">
                    <a16:creationId xmlns:a16="http://schemas.microsoft.com/office/drawing/2014/main" id="{D2043AF1-00F1-DA05-E5EE-5E494F55AB1E}"/>
                  </a:ext>
                </a:extLst>
              </p:cNvPr>
              <p:cNvGrpSpPr/>
              <p:nvPr/>
            </p:nvGrpSpPr>
            <p:grpSpPr>
              <a:xfrm>
                <a:off x="9008309" y="1424260"/>
                <a:ext cx="55822" cy="66680"/>
                <a:chOff x="9008309" y="1424260"/>
                <a:chExt cx="55822" cy="66680"/>
              </a:xfrm>
            </p:grpSpPr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E7D9CE4F-C413-C210-C3BB-1594F88E0C61}"/>
                    </a:ext>
                  </a:extLst>
                </p:cNvPr>
                <p:cNvSpPr/>
                <p:nvPr/>
              </p:nvSpPr>
              <p:spPr>
                <a:xfrm>
                  <a:off x="9008309" y="1424260"/>
                  <a:ext cx="55822" cy="66520"/>
                </a:xfrm>
                <a:custGeom>
                  <a:avLst/>
                  <a:gdLst>
                    <a:gd name="connsiteX0" fmla="*/ 0 w 55822"/>
                    <a:gd name="connsiteY0" fmla="*/ 0 h 66520"/>
                    <a:gd name="connsiteX1" fmla="*/ 1271 w 55822"/>
                    <a:gd name="connsiteY1" fmla="*/ 4555 h 66520"/>
                    <a:gd name="connsiteX2" fmla="*/ 1271 w 55822"/>
                    <a:gd name="connsiteY2" fmla="*/ 4555 h 66520"/>
                    <a:gd name="connsiteX3" fmla="*/ 1483 w 55822"/>
                    <a:gd name="connsiteY3" fmla="*/ 5508 h 66520"/>
                    <a:gd name="connsiteX4" fmla="*/ 1483 w 55822"/>
                    <a:gd name="connsiteY4" fmla="*/ 5720 h 66520"/>
                    <a:gd name="connsiteX5" fmla="*/ 6461 w 55822"/>
                    <a:gd name="connsiteY5" fmla="*/ 40781 h 66520"/>
                    <a:gd name="connsiteX6" fmla="*/ 6461 w 55822"/>
                    <a:gd name="connsiteY6" fmla="*/ 40993 h 66520"/>
                    <a:gd name="connsiteX7" fmla="*/ 6461 w 55822"/>
                    <a:gd name="connsiteY7" fmla="*/ 40993 h 66520"/>
                    <a:gd name="connsiteX8" fmla="*/ 6461 w 55822"/>
                    <a:gd name="connsiteY8" fmla="*/ 42899 h 66520"/>
                    <a:gd name="connsiteX9" fmla="*/ 6461 w 55822"/>
                    <a:gd name="connsiteY9" fmla="*/ 45336 h 66520"/>
                    <a:gd name="connsiteX10" fmla="*/ 6461 w 55822"/>
                    <a:gd name="connsiteY10" fmla="*/ 48407 h 66520"/>
                    <a:gd name="connsiteX11" fmla="*/ 6144 w 55822"/>
                    <a:gd name="connsiteY11" fmla="*/ 50526 h 66520"/>
                    <a:gd name="connsiteX12" fmla="*/ 5932 w 55822"/>
                    <a:gd name="connsiteY12" fmla="*/ 52750 h 66520"/>
                    <a:gd name="connsiteX13" fmla="*/ 39510 w 55822"/>
                    <a:gd name="connsiteY13" fmla="*/ 66521 h 66520"/>
                    <a:gd name="connsiteX14" fmla="*/ 55823 w 55822"/>
                    <a:gd name="connsiteY14" fmla="*/ 21714 h 66520"/>
                    <a:gd name="connsiteX15" fmla="*/ 0 w 55822"/>
                    <a:gd name="connsiteY15" fmla="*/ 318 h 66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5822" h="66520">
                      <a:moveTo>
                        <a:pt x="0" y="0"/>
                      </a:moveTo>
                      <a:cubicBezTo>
                        <a:pt x="423" y="1483"/>
                        <a:pt x="848" y="3072"/>
                        <a:pt x="1271" y="4555"/>
                      </a:cubicBezTo>
                      <a:lnTo>
                        <a:pt x="1271" y="4555"/>
                      </a:lnTo>
                      <a:cubicBezTo>
                        <a:pt x="1271" y="4555"/>
                        <a:pt x="1483" y="5508"/>
                        <a:pt x="1483" y="5508"/>
                      </a:cubicBezTo>
                      <a:lnTo>
                        <a:pt x="1483" y="5720"/>
                      </a:lnTo>
                      <a:cubicBezTo>
                        <a:pt x="4661" y="17372"/>
                        <a:pt x="6461" y="29129"/>
                        <a:pt x="6461" y="40781"/>
                      </a:cubicBezTo>
                      <a:lnTo>
                        <a:pt x="6461" y="40993"/>
                      </a:lnTo>
                      <a:cubicBezTo>
                        <a:pt x="6461" y="40993"/>
                        <a:pt x="6461" y="40993"/>
                        <a:pt x="6461" y="40993"/>
                      </a:cubicBezTo>
                      <a:lnTo>
                        <a:pt x="6461" y="42899"/>
                      </a:lnTo>
                      <a:cubicBezTo>
                        <a:pt x="6461" y="42899"/>
                        <a:pt x="6461" y="45336"/>
                        <a:pt x="6461" y="45336"/>
                      </a:cubicBezTo>
                      <a:lnTo>
                        <a:pt x="6461" y="48407"/>
                      </a:lnTo>
                      <a:cubicBezTo>
                        <a:pt x="6461" y="48407"/>
                        <a:pt x="6144" y="50526"/>
                        <a:pt x="6144" y="50526"/>
                      </a:cubicBezTo>
                      <a:lnTo>
                        <a:pt x="5932" y="52750"/>
                      </a:lnTo>
                      <a:cubicBezTo>
                        <a:pt x="16630" y="56352"/>
                        <a:pt x="27964" y="61012"/>
                        <a:pt x="39510" y="66521"/>
                      </a:cubicBezTo>
                      <a:lnTo>
                        <a:pt x="55823" y="21714"/>
                      </a:lnTo>
                      <a:cubicBezTo>
                        <a:pt x="36438" y="12499"/>
                        <a:pt x="17689" y="5084"/>
                        <a:pt x="0" y="318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0AE0DBC1-718B-182B-E9B0-DAB3EE2EBDE2}"/>
                    </a:ext>
                  </a:extLst>
                </p:cNvPr>
                <p:cNvSpPr/>
                <p:nvPr/>
              </p:nvSpPr>
              <p:spPr>
                <a:xfrm>
                  <a:off x="9015271" y="1432147"/>
                  <a:ext cx="47907" cy="51324"/>
                </a:xfrm>
                <a:custGeom>
                  <a:avLst/>
                  <a:gdLst>
                    <a:gd name="connsiteX0" fmla="*/ 19308 w 47907"/>
                    <a:gd name="connsiteY0" fmla="*/ 3659 h 51324"/>
                    <a:gd name="connsiteX1" fmla="*/ 241 w 47907"/>
                    <a:gd name="connsiteY1" fmla="*/ 7154 h 51324"/>
                    <a:gd name="connsiteX2" fmla="*/ 3313 w 47907"/>
                    <a:gd name="connsiteY2" fmla="*/ 32470 h 51324"/>
                    <a:gd name="connsiteX3" fmla="*/ 11681 w 47907"/>
                    <a:gd name="connsiteY3" fmla="*/ 41262 h 51324"/>
                    <a:gd name="connsiteX4" fmla="*/ 35090 w 47907"/>
                    <a:gd name="connsiteY4" fmla="*/ 51325 h 51324"/>
                    <a:gd name="connsiteX5" fmla="*/ 47908 w 47907"/>
                    <a:gd name="connsiteY5" fmla="*/ 15840 h 51324"/>
                    <a:gd name="connsiteX6" fmla="*/ 19096 w 47907"/>
                    <a:gd name="connsiteY6" fmla="*/ 3659 h 5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907" h="51324">
                      <a:moveTo>
                        <a:pt x="19308" y="3659"/>
                      </a:moveTo>
                      <a:cubicBezTo>
                        <a:pt x="13905" y="1328"/>
                        <a:pt x="1406" y="-4815"/>
                        <a:pt x="241" y="7154"/>
                      </a:cubicBezTo>
                      <a:cubicBezTo>
                        <a:pt x="-500" y="15522"/>
                        <a:pt x="453" y="23572"/>
                        <a:pt x="3313" y="32470"/>
                      </a:cubicBezTo>
                      <a:cubicBezTo>
                        <a:pt x="4902" y="37343"/>
                        <a:pt x="7021" y="39143"/>
                        <a:pt x="11681" y="41262"/>
                      </a:cubicBezTo>
                      <a:cubicBezTo>
                        <a:pt x="16342" y="43380"/>
                        <a:pt x="23439" y="45817"/>
                        <a:pt x="35090" y="51325"/>
                      </a:cubicBezTo>
                      <a:lnTo>
                        <a:pt x="47908" y="15840"/>
                      </a:lnTo>
                      <a:cubicBezTo>
                        <a:pt x="38374" y="11391"/>
                        <a:pt x="29689" y="8319"/>
                        <a:pt x="19096" y="3659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C5FFB78B-C399-1F72-B8FA-664EAAF45AC5}"/>
                    </a:ext>
                  </a:extLst>
                </p:cNvPr>
                <p:cNvSpPr/>
                <p:nvPr/>
              </p:nvSpPr>
              <p:spPr>
                <a:xfrm>
                  <a:off x="9018490" y="1461201"/>
                  <a:ext cx="37167" cy="23965"/>
                </a:xfrm>
                <a:custGeom>
                  <a:avLst/>
                  <a:gdLst>
                    <a:gd name="connsiteX0" fmla="*/ 36532 w 37167"/>
                    <a:gd name="connsiteY0" fmla="*/ 7970 h 23965"/>
                    <a:gd name="connsiteX1" fmla="*/ 200 w 37167"/>
                    <a:gd name="connsiteY1" fmla="*/ 4899 h 23965"/>
                    <a:gd name="connsiteX2" fmla="*/ 30812 w 37167"/>
                    <a:gd name="connsiteY2" fmla="*/ 23647 h 23965"/>
                    <a:gd name="connsiteX3" fmla="*/ 31448 w 37167"/>
                    <a:gd name="connsiteY3" fmla="*/ 23965 h 23965"/>
                    <a:gd name="connsiteX4" fmla="*/ 37168 w 37167"/>
                    <a:gd name="connsiteY4" fmla="*/ 8182 h 23965"/>
                    <a:gd name="connsiteX5" fmla="*/ 36638 w 37167"/>
                    <a:gd name="connsiteY5" fmla="*/ 7864 h 23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67" h="23965">
                      <a:moveTo>
                        <a:pt x="36532" y="7970"/>
                      </a:moveTo>
                      <a:cubicBezTo>
                        <a:pt x="19584" y="-80"/>
                        <a:pt x="2424" y="-3575"/>
                        <a:pt x="200" y="4899"/>
                      </a:cubicBezTo>
                      <a:cubicBezTo>
                        <a:pt x="-1919" y="13373"/>
                        <a:pt x="13123" y="15173"/>
                        <a:pt x="30812" y="23647"/>
                      </a:cubicBezTo>
                      <a:lnTo>
                        <a:pt x="31448" y="23965"/>
                      </a:lnTo>
                      <a:lnTo>
                        <a:pt x="37168" y="8182"/>
                      </a:lnTo>
                      <a:lnTo>
                        <a:pt x="36638" y="7864"/>
                      </a:ln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DE91928C-CA48-61CD-71E6-5EF102807BB7}"/>
                    </a:ext>
                  </a:extLst>
                </p:cNvPr>
                <p:cNvSpPr/>
                <p:nvPr/>
              </p:nvSpPr>
              <p:spPr>
                <a:xfrm>
                  <a:off x="9025752" y="1439930"/>
                  <a:ext cx="36473" cy="21827"/>
                </a:xfrm>
                <a:custGeom>
                  <a:avLst/>
                  <a:gdLst>
                    <a:gd name="connsiteX0" fmla="*/ 35838 w 36473"/>
                    <a:gd name="connsiteY0" fmla="*/ 10917 h 21827"/>
                    <a:gd name="connsiteX1" fmla="*/ 36 w 36473"/>
                    <a:gd name="connsiteY1" fmla="*/ 2443 h 21827"/>
                    <a:gd name="connsiteX2" fmla="*/ 32025 w 36473"/>
                    <a:gd name="connsiteY2" fmla="*/ 21510 h 21827"/>
                    <a:gd name="connsiteX3" fmla="*/ 32660 w 36473"/>
                    <a:gd name="connsiteY3" fmla="*/ 21827 h 21827"/>
                    <a:gd name="connsiteX4" fmla="*/ 36474 w 36473"/>
                    <a:gd name="connsiteY4" fmla="*/ 11235 h 21827"/>
                    <a:gd name="connsiteX5" fmla="*/ 35944 w 36473"/>
                    <a:gd name="connsiteY5" fmla="*/ 10917 h 21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473" h="21827">
                      <a:moveTo>
                        <a:pt x="35838" y="10917"/>
                      </a:moveTo>
                      <a:cubicBezTo>
                        <a:pt x="18042" y="2443"/>
                        <a:pt x="989" y="-3594"/>
                        <a:pt x="36" y="2443"/>
                      </a:cubicBezTo>
                      <a:cubicBezTo>
                        <a:pt x="-812" y="8481"/>
                        <a:pt x="13594" y="12612"/>
                        <a:pt x="32025" y="21510"/>
                      </a:cubicBezTo>
                      <a:lnTo>
                        <a:pt x="32660" y="21827"/>
                      </a:lnTo>
                      <a:lnTo>
                        <a:pt x="36474" y="11235"/>
                      </a:lnTo>
                      <a:lnTo>
                        <a:pt x="35944" y="109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F2AEBB16-55C3-CE70-6BB5-DA566AC56CE8}"/>
                    </a:ext>
                  </a:extLst>
                </p:cNvPr>
                <p:cNvSpPr/>
                <p:nvPr/>
              </p:nvSpPr>
              <p:spPr>
                <a:xfrm>
                  <a:off x="9023563" y="1471698"/>
                  <a:ext cx="27964" cy="13468"/>
                </a:xfrm>
                <a:custGeom>
                  <a:avLst/>
                  <a:gdLst>
                    <a:gd name="connsiteX0" fmla="*/ 636 w 27964"/>
                    <a:gd name="connsiteY0" fmla="*/ 334 h 13468"/>
                    <a:gd name="connsiteX1" fmla="*/ 0 w 27964"/>
                    <a:gd name="connsiteY1" fmla="*/ 863 h 13468"/>
                    <a:gd name="connsiteX2" fmla="*/ 1801 w 27964"/>
                    <a:gd name="connsiteY2" fmla="*/ 2664 h 13468"/>
                    <a:gd name="connsiteX3" fmla="*/ 9321 w 27964"/>
                    <a:gd name="connsiteY3" fmla="*/ 6160 h 13468"/>
                    <a:gd name="connsiteX4" fmla="*/ 26163 w 27964"/>
                    <a:gd name="connsiteY4" fmla="*/ 13469 h 13468"/>
                    <a:gd name="connsiteX5" fmla="*/ 27964 w 27964"/>
                    <a:gd name="connsiteY5" fmla="*/ 8384 h 13468"/>
                    <a:gd name="connsiteX6" fmla="*/ 529 w 27964"/>
                    <a:gd name="connsiteY6" fmla="*/ 228 h 13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964" h="13468">
                      <a:moveTo>
                        <a:pt x="636" y="334"/>
                      </a:moveTo>
                      <a:cubicBezTo>
                        <a:pt x="106" y="546"/>
                        <a:pt x="0" y="757"/>
                        <a:pt x="0" y="863"/>
                      </a:cubicBezTo>
                      <a:cubicBezTo>
                        <a:pt x="0" y="1075"/>
                        <a:pt x="0" y="1605"/>
                        <a:pt x="1801" y="2664"/>
                      </a:cubicBezTo>
                      <a:cubicBezTo>
                        <a:pt x="3496" y="3723"/>
                        <a:pt x="6144" y="4889"/>
                        <a:pt x="9321" y="6160"/>
                      </a:cubicBezTo>
                      <a:cubicBezTo>
                        <a:pt x="13982" y="8066"/>
                        <a:pt x="19808" y="10397"/>
                        <a:pt x="26163" y="13469"/>
                      </a:cubicBezTo>
                      <a:lnTo>
                        <a:pt x="27964" y="8384"/>
                      </a:lnTo>
                      <a:cubicBezTo>
                        <a:pt x="15677" y="2452"/>
                        <a:pt x="4025" y="-937"/>
                        <a:pt x="529" y="228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1" name="Graphic 4">
                <a:extLst>
                  <a:ext uri="{FF2B5EF4-FFF2-40B4-BE49-F238E27FC236}">
                    <a16:creationId xmlns:a16="http://schemas.microsoft.com/office/drawing/2014/main" id="{DEEE88FB-DEE9-B4E0-23DD-F41DCBCB2C7B}"/>
                  </a:ext>
                </a:extLst>
              </p:cNvPr>
              <p:cNvGrpSpPr/>
              <p:nvPr/>
            </p:nvGrpSpPr>
            <p:grpSpPr>
              <a:xfrm>
                <a:off x="8752818" y="1242599"/>
                <a:ext cx="152744" cy="174227"/>
                <a:chOff x="8752818" y="1242599"/>
                <a:chExt cx="152744" cy="174227"/>
              </a:xfrm>
            </p:grpSpPr>
            <p:grpSp>
              <p:nvGrpSpPr>
                <p:cNvPr id="172" name="Graphic 4">
                  <a:extLst>
                    <a:ext uri="{FF2B5EF4-FFF2-40B4-BE49-F238E27FC236}">
                      <a16:creationId xmlns:a16="http://schemas.microsoft.com/office/drawing/2014/main" id="{01AB364C-05F5-B2E7-61D0-96C9FFFB13A2}"/>
                    </a:ext>
                  </a:extLst>
                </p:cNvPr>
                <p:cNvGrpSpPr/>
                <p:nvPr/>
              </p:nvGrpSpPr>
              <p:grpSpPr>
                <a:xfrm>
                  <a:off x="8752818" y="1292595"/>
                  <a:ext cx="152744" cy="124109"/>
                  <a:chOff x="8752818" y="1292595"/>
                  <a:chExt cx="152744" cy="124109"/>
                </a:xfrm>
              </p:grpSpPr>
              <p:sp>
                <p:nvSpPr>
                  <p:cNvPr id="173" name="Freeform: Shape 172">
                    <a:extLst>
                      <a:ext uri="{FF2B5EF4-FFF2-40B4-BE49-F238E27FC236}">
                        <a16:creationId xmlns:a16="http://schemas.microsoft.com/office/drawing/2014/main" id="{1BEF202C-9C56-BE69-8693-36246B789BBC}"/>
                      </a:ext>
                    </a:extLst>
                  </p:cNvPr>
                  <p:cNvSpPr/>
                  <p:nvPr/>
                </p:nvSpPr>
                <p:spPr>
                  <a:xfrm>
                    <a:off x="8752818" y="1292595"/>
                    <a:ext cx="152638" cy="123812"/>
                  </a:xfrm>
                  <a:custGeom>
                    <a:avLst/>
                    <a:gdLst>
                      <a:gd name="connsiteX0" fmla="*/ 152638 w 152638"/>
                      <a:gd name="connsiteY0" fmla="*/ 68957 h 123812"/>
                      <a:gd name="connsiteX1" fmla="*/ 108785 w 152638"/>
                      <a:gd name="connsiteY1" fmla="*/ 59212 h 123812"/>
                      <a:gd name="connsiteX2" fmla="*/ 108785 w 152638"/>
                      <a:gd name="connsiteY2" fmla="*/ 59953 h 123812"/>
                      <a:gd name="connsiteX3" fmla="*/ 107832 w 152638"/>
                      <a:gd name="connsiteY3" fmla="*/ 59530 h 123812"/>
                      <a:gd name="connsiteX4" fmla="*/ 69169 w 152638"/>
                      <a:gd name="connsiteY4" fmla="*/ 30506 h 123812"/>
                      <a:gd name="connsiteX5" fmla="*/ 47137 w 152638"/>
                      <a:gd name="connsiteY5" fmla="*/ 0 h 123812"/>
                      <a:gd name="connsiteX6" fmla="*/ 0 w 152638"/>
                      <a:gd name="connsiteY6" fmla="*/ 36014 h 123812"/>
                      <a:gd name="connsiteX7" fmla="*/ 51692 w 152638"/>
                      <a:gd name="connsiteY7" fmla="*/ 98828 h 123812"/>
                      <a:gd name="connsiteX8" fmla="*/ 102324 w 152638"/>
                      <a:gd name="connsiteY8" fmla="*/ 123614 h 123812"/>
                      <a:gd name="connsiteX9" fmla="*/ 129440 w 152638"/>
                      <a:gd name="connsiteY9" fmla="*/ 114187 h 123812"/>
                      <a:gd name="connsiteX10" fmla="*/ 142893 w 152638"/>
                      <a:gd name="connsiteY10" fmla="*/ 98933 h 123812"/>
                      <a:gd name="connsiteX11" fmla="*/ 152638 w 152638"/>
                      <a:gd name="connsiteY11" fmla="*/ 68851 h 1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638" h="123812">
                        <a:moveTo>
                          <a:pt x="152638" y="68957"/>
                        </a:moveTo>
                        <a:cubicBezTo>
                          <a:pt x="135372" y="59106"/>
                          <a:pt x="119166" y="55928"/>
                          <a:pt x="108785" y="59212"/>
                        </a:cubicBezTo>
                        <a:lnTo>
                          <a:pt x="108785" y="59953"/>
                        </a:lnTo>
                        <a:cubicBezTo>
                          <a:pt x="108785" y="59953"/>
                          <a:pt x="107832" y="59530"/>
                          <a:pt x="107832" y="59530"/>
                        </a:cubicBezTo>
                        <a:cubicBezTo>
                          <a:pt x="95650" y="54763"/>
                          <a:pt x="82092" y="44912"/>
                          <a:pt x="69169" y="30506"/>
                        </a:cubicBezTo>
                        <a:cubicBezTo>
                          <a:pt x="61437" y="21820"/>
                          <a:pt x="53916" y="11546"/>
                          <a:pt x="47137" y="0"/>
                        </a:cubicBezTo>
                        <a:lnTo>
                          <a:pt x="0" y="36014"/>
                        </a:lnTo>
                        <a:cubicBezTo>
                          <a:pt x="15253" y="62284"/>
                          <a:pt x="33578" y="83892"/>
                          <a:pt x="51692" y="98828"/>
                        </a:cubicBezTo>
                        <a:cubicBezTo>
                          <a:pt x="69804" y="113869"/>
                          <a:pt x="87812" y="122237"/>
                          <a:pt x="102324" y="123614"/>
                        </a:cubicBezTo>
                        <a:cubicBezTo>
                          <a:pt x="113764" y="124673"/>
                          <a:pt x="123085" y="121495"/>
                          <a:pt x="129440" y="114187"/>
                        </a:cubicBezTo>
                        <a:lnTo>
                          <a:pt x="142893" y="98933"/>
                        </a:lnTo>
                        <a:cubicBezTo>
                          <a:pt x="149354" y="91625"/>
                          <a:pt x="152321" y="81138"/>
                          <a:pt x="152638" y="68851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" name="Freeform: Shape 173">
                    <a:extLst>
                      <a:ext uri="{FF2B5EF4-FFF2-40B4-BE49-F238E27FC236}">
                        <a16:creationId xmlns:a16="http://schemas.microsoft.com/office/drawing/2014/main" id="{D2790D1E-6300-E30C-5C89-4A17C3079259}"/>
                      </a:ext>
                    </a:extLst>
                  </p:cNvPr>
                  <p:cNvSpPr/>
                  <p:nvPr/>
                </p:nvSpPr>
                <p:spPr>
                  <a:xfrm>
                    <a:off x="8752924" y="1326597"/>
                    <a:ext cx="152638" cy="89810"/>
                  </a:xfrm>
                  <a:custGeom>
                    <a:avLst/>
                    <a:gdLst>
                      <a:gd name="connsiteX0" fmla="*/ 152532 w 152638"/>
                      <a:gd name="connsiteY0" fmla="*/ 34955 h 89810"/>
                      <a:gd name="connsiteX1" fmla="*/ 142046 w 152638"/>
                      <a:gd name="connsiteY1" fmla="*/ 29765 h 89810"/>
                      <a:gd name="connsiteX2" fmla="*/ 140562 w 152638"/>
                      <a:gd name="connsiteY2" fmla="*/ 63131 h 89810"/>
                      <a:gd name="connsiteX3" fmla="*/ 126475 w 152638"/>
                      <a:gd name="connsiteY3" fmla="*/ 76160 h 89810"/>
                      <a:gd name="connsiteX4" fmla="*/ 99463 w 152638"/>
                      <a:gd name="connsiteY4" fmla="*/ 82515 h 89810"/>
                      <a:gd name="connsiteX5" fmla="*/ 51056 w 152638"/>
                      <a:gd name="connsiteY5" fmla="*/ 61013 h 89810"/>
                      <a:gd name="connsiteX6" fmla="*/ 2648 w 152638"/>
                      <a:gd name="connsiteY6" fmla="*/ 0 h 89810"/>
                      <a:gd name="connsiteX7" fmla="*/ 0 w 152638"/>
                      <a:gd name="connsiteY7" fmla="*/ 2013 h 89810"/>
                      <a:gd name="connsiteX8" fmla="*/ 51692 w 152638"/>
                      <a:gd name="connsiteY8" fmla="*/ 64826 h 89810"/>
                      <a:gd name="connsiteX9" fmla="*/ 102324 w 152638"/>
                      <a:gd name="connsiteY9" fmla="*/ 89612 h 89810"/>
                      <a:gd name="connsiteX10" fmla="*/ 129440 w 152638"/>
                      <a:gd name="connsiteY10" fmla="*/ 80185 h 89810"/>
                      <a:gd name="connsiteX11" fmla="*/ 142893 w 152638"/>
                      <a:gd name="connsiteY11" fmla="*/ 64932 h 89810"/>
                      <a:gd name="connsiteX12" fmla="*/ 152638 w 152638"/>
                      <a:gd name="connsiteY12" fmla="*/ 34849 h 8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2638" h="89810">
                        <a:moveTo>
                          <a:pt x="152532" y="34955"/>
                        </a:moveTo>
                        <a:cubicBezTo>
                          <a:pt x="148931" y="32943"/>
                          <a:pt x="145435" y="31248"/>
                          <a:pt x="142046" y="29765"/>
                        </a:cubicBezTo>
                        <a:cubicBezTo>
                          <a:pt x="153909" y="46501"/>
                          <a:pt x="144588" y="55399"/>
                          <a:pt x="140562" y="63131"/>
                        </a:cubicBezTo>
                        <a:cubicBezTo>
                          <a:pt x="137597" y="68851"/>
                          <a:pt x="129970" y="73618"/>
                          <a:pt x="126475" y="76160"/>
                        </a:cubicBezTo>
                        <a:cubicBezTo>
                          <a:pt x="117577" y="82515"/>
                          <a:pt x="110268" y="83469"/>
                          <a:pt x="99463" y="82515"/>
                        </a:cubicBezTo>
                        <a:cubicBezTo>
                          <a:pt x="85587" y="81244"/>
                          <a:pt x="68322" y="75206"/>
                          <a:pt x="51056" y="61013"/>
                        </a:cubicBezTo>
                        <a:cubicBezTo>
                          <a:pt x="33896" y="46925"/>
                          <a:pt x="17054" y="24786"/>
                          <a:pt x="2648" y="0"/>
                        </a:cubicBezTo>
                        <a:lnTo>
                          <a:pt x="0" y="2013"/>
                        </a:lnTo>
                        <a:cubicBezTo>
                          <a:pt x="15253" y="28282"/>
                          <a:pt x="33578" y="49890"/>
                          <a:pt x="51692" y="64826"/>
                        </a:cubicBezTo>
                        <a:cubicBezTo>
                          <a:pt x="69804" y="79867"/>
                          <a:pt x="87812" y="88235"/>
                          <a:pt x="102324" y="89612"/>
                        </a:cubicBezTo>
                        <a:cubicBezTo>
                          <a:pt x="113764" y="90671"/>
                          <a:pt x="123085" y="87494"/>
                          <a:pt x="129440" y="80185"/>
                        </a:cubicBezTo>
                        <a:lnTo>
                          <a:pt x="142893" y="64932"/>
                        </a:lnTo>
                        <a:cubicBezTo>
                          <a:pt x="149354" y="57623"/>
                          <a:pt x="152321" y="47136"/>
                          <a:pt x="152638" y="34849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" name="Freeform: Shape 174">
                    <a:extLst>
                      <a:ext uri="{FF2B5EF4-FFF2-40B4-BE49-F238E27FC236}">
                        <a16:creationId xmlns:a16="http://schemas.microsoft.com/office/drawing/2014/main" id="{DFBF3286-F77A-226F-4E9B-75E5CA74DE20}"/>
                      </a:ext>
                    </a:extLst>
                  </p:cNvPr>
                  <p:cNvSpPr/>
                  <p:nvPr/>
                </p:nvSpPr>
                <p:spPr>
                  <a:xfrm>
                    <a:off x="8761927" y="1294608"/>
                    <a:ext cx="112826" cy="110178"/>
                  </a:xfrm>
                  <a:custGeom>
                    <a:avLst/>
                    <a:gdLst>
                      <a:gd name="connsiteX0" fmla="*/ 74360 w 112826"/>
                      <a:gd name="connsiteY0" fmla="*/ 104230 h 110178"/>
                      <a:gd name="connsiteX1" fmla="*/ 104019 w 112826"/>
                      <a:gd name="connsiteY1" fmla="*/ 108573 h 110178"/>
                      <a:gd name="connsiteX2" fmla="*/ 106137 w 112826"/>
                      <a:gd name="connsiteY2" fmla="*/ 78066 h 110178"/>
                      <a:gd name="connsiteX3" fmla="*/ 76266 w 112826"/>
                      <a:gd name="connsiteY3" fmla="*/ 47984 h 110178"/>
                      <a:gd name="connsiteX4" fmla="*/ 40251 w 112826"/>
                      <a:gd name="connsiteY4" fmla="*/ 8262 h 110178"/>
                      <a:gd name="connsiteX5" fmla="*/ 35273 w 112826"/>
                      <a:gd name="connsiteY5" fmla="*/ 0 h 110178"/>
                      <a:gd name="connsiteX6" fmla="*/ 0 w 112826"/>
                      <a:gd name="connsiteY6" fmla="*/ 27011 h 110178"/>
                      <a:gd name="connsiteX7" fmla="*/ 3178 w 112826"/>
                      <a:gd name="connsiteY7" fmla="*/ 32625 h 110178"/>
                      <a:gd name="connsiteX8" fmla="*/ 39510 w 112826"/>
                      <a:gd name="connsiteY8" fmla="*/ 80185 h 110178"/>
                      <a:gd name="connsiteX9" fmla="*/ 74360 w 112826"/>
                      <a:gd name="connsiteY9" fmla="*/ 104230 h 110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2826" h="110178">
                        <a:moveTo>
                          <a:pt x="74360" y="104230"/>
                        </a:moveTo>
                        <a:cubicBezTo>
                          <a:pt x="85694" y="109738"/>
                          <a:pt x="92367" y="111962"/>
                          <a:pt x="104019" y="108573"/>
                        </a:cubicBezTo>
                        <a:cubicBezTo>
                          <a:pt x="116094" y="104865"/>
                          <a:pt x="114717" y="90777"/>
                          <a:pt x="106137" y="78066"/>
                        </a:cubicBezTo>
                        <a:cubicBezTo>
                          <a:pt x="97028" y="64402"/>
                          <a:pt x="87282" y="56987"/>
                          <a:pt x="76266" y="47984"/>
                        </a:cubicBezTo>
                        <a:cubicBezTo>
                          <a:pt x="65356" y="38980"/>
                          <a:pt x="53069" y="28494"/>
                          <a:pt x="40251" y="8262"/>
                        </a:cubicBezTo>
                        <a:cubicBezTo>
                          <a:pt x="38451" y="5402"/>
                          <a:pt x="36862" y="2648"/>
                          <a:pt x="35273" y="0"/>
                        </a:cubicBezTo>
                        <a:lnTo>
                          <a:pt x="0" y="27011"/>
                        </a:lnTo>
                        <a:lnTo>
                          <a:pt x="3178" y="32625"/>
                        </a:lnTo>
                        <a:cubicBezTo>
                          <a:pt x="16418" y="54551"/>
                          <a:pt x="28176" y="69381"/>
                          <a:pt x="39510" y="80185"/>
                        </a:cubicBezTo>
                        <a:cubicBezTo>
                          <a:pt x="50844" y="91095"/>
                          <a:pt x="61861" y="98086"/>
                          <a:pt x="74360" y="104230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" name="Freeform: Shape 175">
                    <a:extLst>
                      <a:ext uri="{FF2B5EF4-FFF2-40B4-BE49-F238E27FC236}">
                        <a16:creationId xmlns:a16="http://schemas.microsoft.com/office/drawing/2014/main" id="{BDA027F1-ADFA-F8FC-DF93-C575E3180842}"/>
                      </a:ext>
                    </a:extLst>
                  </p:cNvPr>
                  <p:cNvSpPr/>
                  <p:nvPr/>
                </p:nvSpPr>
                <p:spPr>
                  <a:xfrm>
                    <a:off x="8836816" y="1337507"/>
                    <a:ext cx="60000" cy="56651"/>
                  </a:xfrm>
                  <a:custGeom>
                    <a:avLst/>
                    <a:gdLst>
                      <a:gd name="connsiteX0" fmla="*/ 55399 w 60000"/>
                      <a:gd name="connsiteY0" fmla="*/ 17584 h 56651"/>
                      <a:gd name="connsiteX1" fmla="*/ 24787 w 60000"/>
                      <a:gd name="connsiteY1" fmla="*/ 14300 h 56651"/>
                      <a:gd name="connsiteX2" fmla="*/ 24787 w 60000"/>
                      <a:gd name="connsiteY2" fmla="*/ 15041 h 56651"/>
                      <a:gd name="connsiteX3" fmla="*/ 23833 w 60000"/>
                      <a:gd name="connsiteY3" fmla="*/ 14618 h 56651"/>
                      <a:gd name="connsiteX4" fmla="*/ 0 w 60000"/>
                      <a:gd name="connsiteY4" fmla="*/ 0 h 56651"/>
                      <a:gd name="connsiteX5" fmla="*/ 4343 w 60000"/>
                      <a:gd name="connsiteY5" fmla="*/ 3813 h 56651"/>
                      <a:gd name="connsiteX6" fmla="*/ 34214 w 60000"/>
                      <a:gd name="connsiteY6" fmla="*/ 33578 h 56651"/>
                      <a:gd name="connsiteX7" fmla="*/ 43324 w 60000"/>
                      <a:gd name="connsiteY7" fmla="*/ 50208 h 56651"/>
                      <a:gd name="connsiteX8" fmla="*/ 47031 w 60000"/>
                      <a:gd name="connsiteY8" fmla="*/ 56564 h 56651"/>
                      <a:gd name="connsiteX9" fmla="*/ 53916 w 60000"/>
                      <a:gd name="connsiteY9" fmla="*/ 52539 h 56651"/>
                      <a:gd name="connsiteX10" fmla="*/ 58682 w 60000"/>
                      <a:gd name="connsiteY10" fmla="*/ 44594 h 56651"/>
                      <a:gd name="connsiteX11" fmla="*/ 55293 w 60000"/>
                      <a:gd name="connsiteY11" fmla="*/ 17584 h 56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0000" h="56651">
                        <a:moveTo>
                          <a:pt x="55399" y="17584"/>
                        </a:moveTo>
                        <a:cubicBezTo>
                          <a:pt x="43324" y="12923"/>
                          <a:pt x="32413" y="11864"/>
                          <a:pt x="24787" y="14300"/>
                        </a:cubicBezTo>
                        <a:lnTo>
                          <a:pt x="24787" y="15041"/>
                        </a:lnTo>
                        <a:cubicBezTo>
                          <a:pt x="24787" y="15041"/>
                          <a:pt x="23833" y="14618"/>
                          <a:pt x="23833" y="14618"/>
                        </a:cubicBezTo>
                        <a:cubicBezTo>
                          <a:pt x="16312" y="11652"/>
                          <a:pt x="8156" y="6779"/>
                          <a:pt x="0" y="0"/>
                        </a:cubicBezTo>
                        <a:cubicBezTo>
                          <a:pt x="1483" y="1165"/>
                          <a:pt x="2860" y="2542"/>
                          <a:pt x="4343" y="3813"/>
                        </a:cubicBezTo>
                        <a:cubicBezTo>
                          <a:pt x="14830" y="13029"/>
                          <a:pt x="25634" y="22138"/>
                          <a:pt x="34214" y="33578"/>
                        </a:cubicBezTo>
                        <a:cubicBezTo>
                          <a:pt x="37921" y="38557"/>
                          <a:pt x="41205" y="44065"/>
                          <a:pt x="43324" y="50208"/>
                        </a:cubicBezTo>
                        <a:cubicBezTo>
                          <a:pt x="44171" y="52539"/>
                          <a:pt x="44489" y="56034"/>
                          <a:pt x="47031" y="56564"/>
                        </a:cubicBezTo>
                        <a:cubicBezTo>
                          <a:pt x="49679" y="57199"/>
                          <a:pt x="52115" y="54233"/>
                          <a:pt x="53916" y="52539"/>
                        </a:cubicBezTo>
                        <a:cubicBezTo>
                          <a:pt x="56140" y="50420"/>
                          <a:pt x="57623" y="47560"/>
                          <a:pt x="58682" y="44594"/>
                        </a:cubicBezTo>
                        <a:cubicBezTo>
                          <a:pt x="61649" y="36332"/>
                          <a:pt x="59213" y="24469"/>
                          <a:pt x="55293" y="17584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1BFF1586-DC43-7922-823E-9EA623F95A7F}"/>
                      </a:ext>
                    </a:extLst>
                  </p:cNvPr>
                  <p:cNvSpPr/>
                  <p:nvPr/>
                </p:nvSpPr>
                <p:spPr>
                  <a:xfrm>
                    <a:off x="8860861" y="1350530"/>
                    <a:ext cx="23621" cy="6499"/>
                  </a:xfrm>
                  <a:custGeom>
                    <a:avLst/>
                    <a:gdLst>
                      <a:gd name="connsiteX0" fmla="*/ 742 w 23621"/>
                      <a:gd name="connsiteY0" fmla="*/ 1278 h 6499"/>
                      <a:gd name="connsiteX1" fmla="*/ 742 w 23621"/>
                      <a:gd name="connsiteY1" fmla="*/ 2019 h 6499"/>
                      <a:gd name="connsiteX2" fmla="*/ 0 w 23621"/>
                      <a:gd name="connsiteY2" fmla="*/ 1701 h 6499"/>
                      <a:gd name="connsiteX3" fmla="*/ 23621 w 23621"/>
                      <a:gd name="connsiteY3" fmla="*/ 2231 h 6499"/>
                      <a:gd name="connsiteX4" fmla="*/ 23621 w 23621"/>
                      <a:gd name="connsiteY4" fmla="*/ 2019 h 6499"/>
                      <a:gd name="connsiteX5" fmla="*/ 847 w 23621"/>
                      <a:gd name="connsiteY5" fmla="*/ 1278 h 6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621" h="6499">
                        <a:moveTo>
                          <a:pt x="742" y="1278"/>
                        </a:moveTo>
                        <a:lnTo>
                          <a:pt x="742" y="2019"/>
                        </a:lnTo>
                        <a:cubicBezTo>
                          <a:pt x="742" y="2019"/>
                          <a:pt x="0" y="1701"/>
                          <a:pt x="0" y="1701"/>
                        </a:cubicBezTo>
                        <a:cubicBezTo>
                          <a:pt x="11864" y="7845"/>
                          <a:pt x="23198" y="8163"/>
                          <a:pt x="23621" y="2231"/>
                        </a:cubicBezTo>
                        <a:cubicBezTo>
                          <a:pt x="23621" y="2231"/>
                          <a:pt x="23621" y="2125"/>
                          <a:pt x="23621" y="2019"/>
                        </a:cubicBezTo>
                        <a:cubicBezTo>
                          <a:pt x="14723" y="-417"/>
                          <a:pt x="6779" y="-629"/>
                          <a:pt x="847" y="1278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E36B6499-AFBB-6381-A47C-555F06E63ACD}"/>
                      </a:ext>
                    </a:extLst>
                  </p:cNvPr>
                  <p:cNvSpPr/>
                  <p:nvPr/>
                </p:nvSpPr>
                <p:spPr>
                  <a:xfrm>
                    <a:off x="8884469" y="1366215"/>
                    <a:ext cx="8997" cy="23308"/>
                  </a:xfrm>
                  <a:custGeom>
                    <a:avLst/>
                    <a:gdLst>
                      <a:gd name="connsiteX0" fmla="*/ 8170 w 8997"/>
                      <a:gd name="connsiteY0" fmla="*/ 5824 h 23308"/>
                      <a:gd name="connsiteX1" fmla="*/ 5733 w 8997"/>
                      <a:gd name="connsiteY1" fmla="*/ 422 h 23308"/>
                      <a:gd name="connsiteX2" fmla="*/ 13 w 8997"/>
                      <a:gd name="connsiteY2" fmla="*/ 14404 h 23308"/>
                      <a:gd name="connsiteX3" fmla="*/ 5521 w 8997"/>
                      <a:gd name="connsiteY3" fmla="*/ 22242 h 23308"/>
                      <a:gd name="connsiteX4" fmla="*/ 8276 w 8997"/>
                      <a:gd name="connsiteY4" fmla="*/ 5824 h 23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97" h="23308">
                        <a:moveTo>
                          <a:pt x="8170" y="5824"/>
                        </a:moveTo>
                        <a:cubicBezTo>
                          <a:pt x="7639" y="3493"/>
                          <a:pt x="6793" y="1587"/>
                          <a:pt x="5733" y="422"/>
                        </a:cubicBezTo>
                        <a:cubicBezTo>
                          <a:pt x="3509" y="-2015"/>
                          <a:pt x="119" y="6565"/>
                          <a:pt x="13" y="14404"/>
                        </a:cubicBezTo>
                        <a:cubicBezTo>
                          <a:pt x="-93" y="19170"/>
                          <a:pt x="331" y="25949"/>
                          <a:pt x="5521" y="22242"/>
                        </a:cubicBezTo>
                        <a:cubicBezTo>
                          <a:pt x="9229" y="19594"/>
                          <a:pt x="9652" y="11650"/>
                          <a:pt x="8276" y="5824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" name="Freeform: Shape 178">
                    <a:extLst>
                      <a:ext uri="{FF2B5EF4-FFF2-40B4-BE49-F238E27FC236}">
                        <a16:creationId xmlns:a16="http://schemas.microsoft.com/office/drawing/2014/main" id="{C32A665D-4262-8D82-62D4-7688231F0AD5}"/>
                      </a:ext>
                    </a:extLst>
                  </p:cNvPr>
                  <p:cNvSpPr/>
                  <p:nvPr/>
                </p:nvSpPr>
                <p:spPr>
                  <a:xfrm>
                    <a:off x="8757902" y="1313569"/>
                    <a:ext cx="101490" cy="92186"/>
                  </a:xfrm>
                  <a:custGeom>
                    <a:avLst/>
                    <a:gdLst>
                      <a:gd name="connsiteX0" fmla="*/ 90036 w 101490"/>
                      <a:gd name="connsiteY0" fmla="*/ 90989 h 92186"/>
                      <a:gd name="connsiteX1" fmla="*/ 94380 w 101490"/>
                      <a:gd name="connsiteY1" fmla="*/ 83045 h 92186"/>
                      <a:gd name="connsiteX2" fmla="*/ 16630 w 101490"/>
                      <a:gd name="connsiteY2" fmla="*/ 3707 h 92186"/>
                      <a:gd name="connsiteX3" fmla="*/ 14618 w 101490"/>
                      <a:gd name="connsiteY3" fmla="*/ 0 h 92186"/>
                      <a:gd name="connsiteX4" fmla="*/ 0 w 101490"/>
                      <a:gd name="connsiteY4" fmla="*/ 11228 h 92186"/>
                      <a:gd name="connsiteX5" fmla="*/ 0 w 101490"/>
                      <a:gd name="connsiteY5" fmla="*/ 11228 h 92186"/>
                      <a:gd name="connsiteX6" fmla="*/ 90143 w 101490"/>
                      <a:gd name="connsiteY6" fmla="*/ 90989 h 92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490" h="92186">
                        <a:moveTo>
                          <a:pt x="90036" y="90989"/>
                        </a:moveTo>
                        <a:cubicBezTo>
                          <a:pt x="105396" y="95120"/>
                          <a:pt x="103701" y="87600"/>
                          <a:pt x="94380" y="83045"/>
                        </a:cubicBezTo>
                        <a:cubicBezTo>
                          <a:pt x="67157" y="69275"/>
                          <a:pt x="40993" y="46183"/>
                          <a:pt x="16630" y="3707"/>
                        </a:cubicBezTo>
                        <a:lnTo>
                          <a:pt x="14618" y="0"/>
                        </a:lnTo>
                        <a:lnTo>
                          <a:pt x="0" y="11228"/>
                        </a:lnTo>
                        <a:lnTo>
                          <a:pt x="0" y="11228"/>
                        </a:lnTo>
                        <a:cubicBezTo>
                          <a:pt x="25740" y="56246"/>
                          <a:pt x="56988" y="81880"/>
                          <a:pt x="90143" y="90989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" name="Freeform: Shape 179">
                    <a:extLst>
                      <a:ext uri="{FF2B5EF4-FFF2-40B4-BE49-F238E27FC236}">
                        <a16:creationId xmlns:a16="http://schemas.microsoft.com/office/drawing/2014/main" id="{67C93F01-4963-5D9B-E759-8EED7153BB48}"/>
                      </a:ext>
                    </a:extLst>
                  </p:cNvPr>
                  <p:cNvSpPr/>
                  <p:nvPr/>
                </p:nvSpPr>
                <p:spPr>
                  <a:xfrm>
                    <a:off x="8757054" y="1320983"/>
                    <a:ext cx="92262" cy="84823"/>
                  </a:xfrm>
                  <a:custGeom>
                    <a:avLst/>
                    <a:gdLst>
                      <a:gd name="connsiteX0" fmla="*/ 85694 w 92262"/>
                      <a:gd name="connsiteY0" fmla="*/ 83363 h 84823"/>
                      <a:gd name="connsiteX1" fmla="*/ 86647 w 92262"/>
                      <a:gd name="connsiteY1" fmla="*/ 79126 h 84823"/>
                      <a:gd name="connsiteX2" fmla="*/ 24893 w 92262"/>
                      <a:gd name="connsiteY2" fmla="*/ 26693 h 84823"/>
                      <a:gd name="connsiteX3" fmla="*/ 5932 w 92262"/>
                      <a:gd name="connsiteY3" fmla="*/ 0 h 84823"/>
                      <a:gd name="connsiteX4" fmla="*/ 0 w 92262"/>
                      <a:gd name="connsiteY4" fmla="*/ 4555 h 84823"/>
                      <a:gd name="connsiteX5" fmla="*/ 20974 w 92262"/>
                      <a:gd name="connsiteY5" fmla="*/ 34320 h 84823"/>
                      <a:gd name="connsiteX6" fmla="*/ 85694 w 92262"/>
                      <a:gd name="connsiteY6" fmla="*/ 83469 h 84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262" h="84823">
                        <a:moveTo>
                          <a:pt x="85694" y="83363"/>
                        </a:moveTo>
                        <a:cubicBezTo>
                          <a:pt x="95545" y="87176"/>
                          <a:pt x="93003" y="82727"/>
                          <a:pt x="86647" y="79126"/>
                        </a:cubicBezTo>
                        <a:cubicBezTo>
                          <a:pt x="67898" y="68427"/>
                          <a:pt x="47455" y="54975"/>
                          <a:pt x="24893" y="26693"/>
                        </a:cubicBezTo>
                        <a:cubicBezTo>
                          <a:pt x="17796" y="17795"/>
                          <a:pt x="11546" y="8792"/>
                          <a:pt x="5932" y="0"/>
                        </a:cubicBezTo>
                        <a:lnTo>
                          <a:pt x="0" y="4555"/>
                        </a:lnTo>
                        <a:cubicBezTo>
                          <a:pt x="5932" y="14300"/>
                          <a:pt x="12923" y="24363"/>
                          <a:pt x="20974" y="34320"/>
                        </a:cubicBezTo>
                        <a:cubicBezTo>
                          <a:pt x="44701" y="63555"/>
                          <a:pt x="64615" y="74995"/>
                          <a:pt x="85694" y="83469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" name="Freeform: Shape 180">
                    <a:extLst>
                      <a:ext uri="{FF2B5EF4-FFF2-40B4-BE49-F238E27FC236}">
                        <a16:creationId xmlns:a16="http://schemas.microsoft.com/office/drawing/2014/main" id="{16385AC7-E9B3-803C-8EC8-AC686478C7EF}"/>
                      </a:ext>
                    </a:extLst>
                  </p:cNvPr>
                  <p:cNvSpPr/>
                  <p:nvPr/>
                </p:nvSpPr>
                <p:spPr>
                  <a:xfrm>
                    <a:off x="8861152" y="1375406"/>
                    <a:ext cx="372" cy="839"/>
                  </a:xfrm>
                  <a:custGeom>
                    <a:avLst/>
                    <a:gdLst>
                      <a:gd name="connsiteX0" fmla="*/ 133 w 372"/>
                      <a:gd name="connsiteY0" fmla="*/ 552 h 839"/>
                      <a:gd name="connsiteX1" fmla="*/ 133 w 372"/>
                      <a:gd name="connsiteY1" fmla="*/ 552 h 839"/>
                      <a:gd name="connsiteX2" fmla="*/ 133 w 372"/>
                      <a:gd name="connsiteY2" fmla="*/ 552 h 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72" h="839">
                        <a:moveTo>
                          <a:pt x="133" y="552"/>
                        </a:moveTo>
                        <a:cubicBezTo>
                          <a:pt x="-396" y="1717"/>
                          <a:pt x="875" y="-1143"/>
                          <a:pt x="133" y="552"/>
                        </a:cubicBezTo>
                        <a:lnTo>
                          <a:pt x="133" y="552"/>
                        </a:ln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" name="Freeform: Shape 181">
                    <a:extLst>
                      <a:ext uri="{FF2B5EF4-FFF2-40B4-BE49-F238E27FC236}">
                        <a16:creationId xmlns:a16="http://schemas.microsoft.com/office/drawing/2014/main" id="{D33702CC-3996-F37A-410F-910B99979017}"/>
                      </a:ext>
                    </a:extLst>
                  </p:cNvPr>
                  <p:cNvSpPr/>
                  <p:nvPr/>
                </p:nvSpPr>
                <p:spPr>
                  <a:xfrm>
                    <a:off x="8778451" y="1296621"/>
                    <a:ext cx="83293" cy="85754"/>
                  </a:xfrm>
                  <a:custGeom>
                    <a:avLst/>
                    <a:gdLst>
                      <a:gd name="connsiteX0" fmla="*/ 82834 w 83293"/>
                      <a:gd name="connsiteY0" fmla="*/ 79337 h 85754"/>
                      <a:gd name="connsiteX1" fmla="*/ 70758 w 83293"/>
                      <a:gd name="connsiteY1" fmla="*/ 61224 h 85754"/>
                      <a:gd name="connsiteX2" fmla="*/ 47243 w 83293"/>
                      <a:gd name="connsiteY2" fmla="*/ 41840 h 85754"/>
                      <a:gd name="connsiteX3" fmla="*/ 16313 w 83293"/>
                      <a:gd name="connsiteY3" fmla="*/ 0 h 85754"/>
                      <a:gd name="connsiteX4" fmla="*/ 0 w 83293"/>
                      <a:gd name="connsiteY4" fmla="*/ 12499 h 85754"/>
                      <a:gd name="connsiteX5" fmla="*/ 2225 w 83293"/>
                      <a:gd name="connsiteY5" fmla="*/ 16630 h 85754"/>
                      <a:gd name="connsiteX6" fmla="*/ 44383 w 83293"/>
                      <a:gd name="connsiteY6" fmla="*/ 69486 h 85754"/>
                      <a:gd name="connsiteX7" fmla="*/ 82834 w 83293"/>
                      <a:gd name="connsiteY7" fmla="*/ 79443 h 8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293" h="85754">
                        <a:moveTo>
                          <a:pt x="82834" y="79337"/>
                        </a:moveTo>
                        <a:cubicBezTo>
                          <a:pt x="85058" y="74147"/>
                          <a:pt x="78914" y="67792"/>
                          <a:pt x="70758" y="61224"/>
                        </a:cubicBezTo>
                        <a:cubicBezTo>
                          <a:pt x="62708" y="54657"/>
                          <a:pt x="52751" y="47560"/>
                          <a:pt x="47243" y="41840"/>
                        </a:cubicBezTo>
                        <a:cubicBezTo>
                          <a:pt x="35061" y="29235"/>
                          <a:pt x="24893" y="15465"/>
                          <a:pt x="16313" y="0"/>
                        </a:cubicBezTo>
                        <a:lnTo>
                          <a:pt x="0" y="12499"/>
                        </a:lnTo>
                        <a:lnTo>
                          <a:pt x="2225" y="16630"/>
                        </a:lnTo>
                        <a:cubicBezTo>
                          <a:pt x="10275" y="31460"/>
                          <a:pt x="27329" y="54445"/>
                          <a:pt x="44383" y="69486"/>
                        </a:cubicBezTo>
                        <a:cubicBezTo>
                          <a:pt x="61437" y="84634"/>
                          <a:pt x="77855" y="91837"/>
                          <a:pt x="82834" y="79443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" name="Freeform: Shape 182">
                    <a:extLst>
                      <a:ext uri="{FF2B5EF4-FFF2-40B4-BE49-F238E27FC236}">
                        <a16:creationId xmlns:a16="http://schemas.microsoft.com/office/drawing/2014/main" id="{7D4F62D4-887E-D22B-DC3A-17B90978720E}"/>
                      </a:ext>
                    </a:extLst>
                  </p:cNvPr>
                  <p:cNvSpPr/>
                  <p:nvPr/>
                </p:nvSpPr>
                <p:spPr>
                  <a:xfrm>
                    <a:off x="8784172" y="1298633"/>
                    <a:ext cx="66552" cy="70060"/>
                  </a:xfrm>
                  <a:custGeom>
                    <a:avLst/>
                    <a:gdLst>
                      <a:gd name="connsiteX0" fmla="*/ 33154 w 66552"/>
                      <a:gd name="connsiteY0" fmla="*/ 52221 h 70060"/>
                      <a:gd name="connsiteX1" fmla="*/ 60483 w 66552"/>
                      <a:gd name="connsiteY1" fmla="*/ 70016 h 70060"/>
                      <a:gd name="connsiteX2" fmla="*/ 65673 w 66552"/>
                      <a:gd name="connsiteY2" fmla="*/ 68004 h 70060"/>
                      <a:gd name="connsiteX3" fmla="*/ 55399 w 66552"/>
                      <a:gd name="connsiteY3" fmla="*/ 55081 h 70060"/>
                      <a:gd name="connsiteX4" fmla="*/ 38027 w 66552"/>
                      <a:gd name="connsiteY4" fmla="*/ 40145 h 70060"/>
                      <a:gd name="connsiteX5" fmla="*/ 7732 w 66552"/>
                      <a:gd name="connsiteY5" fmla="*/ 0 h 70060"/>
                      <a:gd name="connsiteX6" fmla="*/ 0 w 66552"/>
                      <a:gd name="connsiteY6" fmla="*/ 5932 h 70060"/>
                      <a:gd name="connsiteX7" fmla="*/ 636 w 66552"/>
                      <a:gd name="connsiteY7" fmla="*/ 7309 h 70060"/>
                      <a:gd name="connsiteX8" fmla="*/ 33154 w 66552"/>
                      <a:gd name="connsiteY8" fmla="*/ 52221 h 70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552" h="70060">
                        <a:moveTo>
                          <a:pt x="33154" y="52221"/>
                        </a:moveTo>
                        <a:cubicBezTo>
                          <a:pt x="36968" y="55822"/>
                          <a:pt x="51797" y="69063"/>
                          <a:pt x="60483" y="70016"/>
                        </a:cubicBezTo>
                        <a:cubicBezTo>
                          <a:pt x="62814" y="70228"/>
                          <a:pt x="64614" y="69698"/>
                          <a:pt x="65673" y="68004"/>
                        </a:cubicBezTo>
                        <a:cubicBezTo>
                          <a:pt x="69698" y="61648"/>
                          <a:pt x="58788" y="57729"/>
                          <a:pt x="55399" y="55081"/>
                        </a:cubicBezTo>
                        <a:cubicBezTo>
                          <a:pt x="49361" y="50526"/>
                          <a:pt x="43641" y="45548"/>
                          <a:pt x="38027" y="40145"/>
                        </a:cubicBezTo>
                        <a:cubicBezTo>
                          <a:pt x="26269" y="28706"/>
                          <a:pt x="15889" y="15147"/>
                          <a:pt x="7732" y="0"/>
                        </a:cubicBezTo>
                        <a:lnTo>
                          <a:pt x="0" y="5932"/>
                        </a:lnTo>
                        <a:lnTo>
                          <a:pt x="636" y="7309"/>
                        </a:lnTo>
                        <a:cubicBezTo>
                          <a:pt x="9003" y="24257"/>
                          <a:pt x="19808" y="39934"/>
                          <a:pt x="33154" y="5222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4" name="Graphic 4">
                  <a:extLst>
                    <a:ext uri="{FF2B5EF4-FFF2-40B4-BE49-F238E27FC236}">
                      <a16:creationId xmlns:a16="http://schemas.microsoft.com/office/drawing/2014/main" id="{51512094-9BB8-F2CB-7E5A-1E36DEEB7863}"/>
                    </a:ext>
                  </a:extLst>
                </p:cNvPr>
                <p:cNvGrpSpPr/>
                <p:nvPr/>
              </p:nvGrpSpPr>
              <p:grpSpPr>
                <a:xfrm>
                  <a:off x="8830249" y="1242599"/>
                  <a:ext cx="65038" cy="64238"/>
                  <a:chOff x="8830249" y="1242599"/>
                  <a:chExt cx="65038" cy="64238"/>
                </a:xfrm>
              </p:grpSpPr>
              <p:sp>
                <p:nvSpPr>
                  <p:cNvPr id="185" name="Freeform: Shape 184">
                    <a:extLst>
                      <a:ext uri="{FF2B5EF4-FFF2-40B4-BE49-F238E27FC236}">
                        <a16:creationId xmlns:a16="http://schemas.microsoft.com/office/drawing/2014/main" id="{767059B1-317D-65D5-266B-E0A8BB0CE514}"/>
                      </a:ext>
                    </a:extLst>
                  </p:cNvPr>
                  <p:cNvSpPr/>
                  <p:nvPr/>
                </p:nvSpPr>
                <p:spPr>
                  <a:xfrm>
                    <a:off x="8830249" y="1242599"/>
                    <a:ext cx="65038" cy="64084"/>
                  </a:xfrm>
                  <a:custGeom>
                    <a:avLst/>
                    <a:gdLst>
                      <a:gd name="connsiteX0" fmla="*/ 23515 w 65038"/>
                      <a:gd name="connsiteY0" fmla="*/ 61966 h 64084"/>
                      <a:gd name="connsiteX1" fmla="*/ 24681 w 65038"/>
                      <a:gd name="connsiteY1" fmla="*/ 61754 h 64084"/>
                      <a:gd name="connsiteX2" fmla="*/ 28176 w 65038"/>
                      <a:gd name="connsiteY2" fmla="*/ 61118 h 64084"/>
                      <a:gd name="connsiteX3" fmla="*/ 28388 w 65038"/>
                      <a:gd name="connsiteY3" fmla="*/ 61118 h 64084"/>
                      <a:gd name="connsiteX4" fmla="*/ 59848 w 65038"/>
                      <a:gd name="connsiteY4" fmla="*/ 62813 h 64084"/>
                      <a:gd name="connsiteX5" fmla="*/ 59953 w 65038"/>
                      <a:gd name="connsiteY5" fmla="*/ 62813 h 64084"/>
                      <a:gd name="connsiteX6" fmla="*/ 59953 w 65038"/>
                      <a:gd name="connsiteY6" fmla="*/ 62813 h 64084"/>
                      <a:gd name="connsiteX7" fmla="*/ 65038 w 65038"/>
                      <a:gd name="connsiteY7" fmla="*/ 64084 h 64084"/>
                      <a:gd name="connsiteX8" fmla="*/ 35273 w 65038"/>
                      <a:gd name="connsiteY8" fmla="*/ 0 h 64084"/>
                      <a:gd name="connsiteX9" fmla="*/ 0 w 65038"/>
                      <a:gd name="connsiteY9" fmla="*/ 26905 h 64084"/>
                      <a:gd name="connsiteX10" fmla="*/ 18113 w 65038"/>
                      <a:gd name="connsiteY10" fmla="*/ 63449 h 64084"/>
                      <a:gd name="connsiteX11" fmla="*/ 23515 w 65038"/>
                      <a:gd name="connsiteY11" fmla="*/ 62072 h 64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5038" h="64084">
                        <a:moveTo>
                          <a:pt x="23515" y="61966"/>
                        </a:moveTo>
                        <a:lnTo>
                          <a:pt x="24681" y="61754"/>
                        </a:lnTo>
                        <a:cubicBezTo>
                          <a:pt x="25846" y="61542"/>
                          <a:pt x="27011" y="61224"/>
                          <a:pt x="28176" y="61118"/>
                        </a:cubicBezTo>
                        <a:lnTo>
                          <a:pt x="28388" y="61118"/>
                        </a:lnTo>
                        <a:cubicBezTo>
                          <a:pt x="38451" y="59636"/>
                          <a:pt x="49149" y="60377"/>
                          <a:pt x="59848" y="62813"/>
                        </a:cubicBezTo>
                        <a:lnTo>
                          <a:pt x="59953" y="62813"/>
                        </a:lnTo>
                        <a:cubicBezTo>
                          <a:pt x="59953" y="62813"/>
                          <a:pt x="59953" y="62813"/>
                          <a:pt x="59953" y="62813"/>
                        </a:cubicBezTo>
                        <a:cubicBezTo>
                          <a:pt x="61649" y="63237"/>
                          <a:pt x="63343" y="63661"/>
                          <a:pt x="65038" y="64084"/>
                        </a:cubicBezTo>
                        <a:cubicBezTo>
                          <a:pt x="58153" y="43853"/>
                          <a:pt x="48090" y="22032"/>
                          <a:pt x="35273" y="0"/>
                        </a:cubicBezTo>
                        <a:lnTo>
                          <a:pt x="0" y="26905"/>
                        </a:lnTo>
                        <a:cubicBezTo>
                          <a:pt x="7203" y="39298"/>
                          <a:pt x="13241" y="51585"/>
                          <a:pt x="18113" y="63449"/>
                        </a:cubicBezTo>
                        <a:cubicBezTo>
                          <a:pt x="19914" y="62919"/>
                          <a:pt x="21715" y="62390"/>
                          <a:pt x="23515" y="62072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" name="Freeform: Shape 185">
                    <a:extLst>
                      <a:ext uri="{FF2B5EF4-FFF2-40B4-BE49-F238E27FC236}">
                        <a16:creationId xmlns:a16="http://schemas.microsoft.com/office/drawing/2014/main" id="{6B935674-CFA5-A714-9CFE-8D248ED7FDF6}"/>
                      </a:ext>
                    </a:extLst>
                  </p:cNvPr>
                  <p:cNvSpPr/>
                  <p:nvPr/>
                </p:nvSpPr>
                <p:spPr>
                  <a:xfrm>
                    <a:off x="8835757" y="1243870"/>
                    <a:ext cx="50315" cy="56021"/>
                  </a:xfrm>
                  <a:custGeom>
                    <a:avLst/>
                    <a:gdLst>
                      <a:gd name="connsiteX0" fmla="*/ 14088 w 50315"/>
                      <a:gd name="connsiteY0" fmla="*/ 46607 h 56021"/>
                      <a:gd name="connsiteX1" fmla="*/ 28176 w 50315"/>
                      <a:gd name="connsiteY1" fmla="*/ 55928 h 56021"/>
                      <a:gd name="connsiteX2" fmla="*/ 48196 w 50315"/>
                      <a:gd name="connsiteY2" fmla="*/ 53280 h 56021"/>
                      <a:gd name="connsiteX3" fmla="*/ 44806 w 50315"/>
                      <a:gd name="connsiteY3" fmla="*/ 32413 h 56021"/>
                      <a:gd name="connsiteX4" fmla="*/ 31989 w 50315"/>
                      <a:gd name="connsiteY4" fmla="*/ 7203 h 56021"/>
                      <a:gd name="connsiteX5" fmla="*/ 27858 w 50315"/>
                      <a:gd name="connsiteY5" fmla="*/ 0 h 56021"/>
                      <a:gd name="connsiteX6" fmla="*/ 0 w 50315"/>
                      <a:gd name="connsiteY6" fmla="*/ 21291 h 56021"/>
                      <a:gd name="connsiteX7" fmla="*/ 14088 w 50315"/>
                      <a:gd name="connsiteY7" fmla="*/ 46501 h 56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0315" h="56021">
                        <a:moveTo>
                          <a:pt x="14088" y="46607"/>
                        </a:moveTo>
                        <a:cubicBezTo>
                          <a:pt x="17477" y="53068"/>
                          <a:pt x="21609" y="55822"/>
                          <a:pt x="28176" y="55928"/>
                        </a:cubicBezTo>
                        <a:cubicBezTo>
                          <a:pt x="35591" y="56140"/>
                          <a:pt x="44806" y="56246"/>
                          <a:pt x="48196" y="53280"/>
                        </a:cubicBezTo>
                        <a:cubicBezTo>
                          <a:pt x="53810" y="48196"/>
                          <a:pt x="46713" y="36862"/>
                          <a:pt x="44806" y="32413"/>
                        </a:cubicBezTo>
                        <a:cubicBezTo>
                          <a:pt x="41523" y="24998"/>
                          <a:pt x="38027" y="18007"/>
                          <a:pt x="31989" y="7203"/>
                        </a:cubicBezTo>
                        <a:cubicBezTo>
                          <a:pt x="30612" y="4661"/>
                          <a:pt x="29235" y="2330"/>
                          <a:pt x="27858" y="0"/>
                        </a:cubicBezTo>
                        <a:lnTo>
                          <a:pt x="0" y="21291"/>
                        </a:lnTo>
                        <a:cubicBezTo>
                          <a:pt x="3919" y="27858"/>
                          <a:pt x="8580" y="36120"/>
                          <a:pt x="14088" y="4650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" name="Freeform: Shape 186">
                    <a:extLst>
                      <a:ext uri="{FF2B5EF4-FFF2-40B4-BE49-F238E27FC236}">
                        <a16:creationId xmlns:a16="http://schemas.microsoft.com/office/drawing/2014/main" id="{5AD4040C-0B49-6C1E-2F2C-F86CAFC42235}"/>
                      </a:ext>
                    </a:extLst>
                  </p:cNvPr>
                  <p:cNvSpPr/>
                  <p:nvPr/>
                </p:nvSpPr>
                <p:spPr>
                  <a:xfrm>
                    <a:off x="8834380" y="1256793"/>
                    <a:ext cx="24952" cy="42298"/>
                  </a:xfrm>
                  <a:custGeom>
                    <a:avLst/>
                    <a:gdLst>
                      <a:gd name="connsiteX0" fmla="*/ 21927 w 24952"/>
                      <a:gd name="connsiteY0" fmla="*/ 41840 h 42298"/>
                      <a:gd name="connsiteX1" fmla="*/ 12393 w 24952"/>
                      <a:gd name="connsiteY1" fmla="*/ 0 h 42298"/>
                      <a:gd name="connsiteX2" fmla="*/ 0 w 24952"/>
                      <a:gd name="connsiteY2" fmla="*/ 9427 h 42298"/>
                      <a:gd name="connsiteX3" fmla="*/ 21927 w 24952"/>
                      <a:gd name="connsiteY3" fmla="*/ 41840 h 42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952" h="42298">
                        <a:moveTo>
                          <a:pt x="21927" y="41840"/>
                        </a:moveTo>
                        <a:cubicBezTo>
                          <a:pt x="28917" y="38239"/>
                          <a:pt x="22986" y="18537"/>
                          <a:pt x="12393" y="0"/>
                        </a:cubicBezTo>
                        <a:lnTo>
                          <a:pt x="0" y="9427"/>
                        </a:lnTo>
                        <a:cubicBezTo>
                          <a:pt x="10804" y="28282"/>
                          <a:pt x="14935" y="45336"/>
                          <a:pt x="21927" y="41840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" name="Freeform: Shape 187">
                    <a:extLst>
                      <a:ext uri="{FF2B5EF4-FFF2-40B4-BE49-F238E27FC236}">
                        <a16:creationId xmlns:a16="http://schemas.microsoft.com/office/drawing/2014/main" id="{362877C8-D6F8-0AEB-95B4-2306DA9EFEDB}"/>
                      </a:ext>
                    </a:extLst>
                  </p:cNvPr>
                  <p:cNvSpPr/>
                  <p:nvPr/>
                </p:nvSpPr>
                <p:spPr>
                  <a:xfrm>
                    <a:off x="8852811" y="1245777"/>
                    <a:ext cx="24517" cy="41549"/>
                  </a:xfrm>
                  <a:custGeom>
                    <a:avLst/>
                    <a:gdLst>
                      <a:gd name="connsiteX0" fmla="*/ 22986 w 24517"/>
                      <a:gd name="connsiteY0" fmla="*/ 41416 h 41549"/>
                      <a:gd name="connsiteX1" fmla="*/ 8368 w 24517"/>
                      <a:gd name="connsiteY1" fmla="*/ 0 h 41549"/>
                      <a:gd name="connsiteX2" fmla="*/ 0 w 24517"/>
                      <a:gd name="connsiteY2" fmla="*/ 6355 h 41549"/>
                      <a:gd name="connsiteX3" fmla="*/ 22986 w 24517"/>
                      <a:gd name="connsiteY3" fmla="*/ 41416 h 4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517" h="41549">
                        <a:moveTo>
                          <a:pt x="22986" y="41416"/>
                        </a:moveTo>
                        <a:cubicBezTo>
                          <a:pt x="28070" y="39510"/>
                          <a:pt x="19808" y="20020"/>
                          <a:pt x="8368" y="0"/>
                        </a:cubicBezTo>
                        <a:lnTo>
                          <a:pt x="0" y="6355"/>
                        </a:lnTo>
                        <a:cubicBezTo>
                          <a:pt x="11545" y="26481"/>
                          <a:pt x="17901" y="43217"/>
                          <a:pt x="22986" y="414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71FCB304-9BC6-7CD7-C6E8-AE19B4FFBC5F}"/>
                      </a:ext>
                    </a:extLst>
                  </p:cNvPr>
                  <p:cNvSpPr/>
                  <p:nvPr/>
                </p:nvSpPr>
                <p:spPr>
                  <a:xfrm>
                    <a:off x="8834380" y="1263148"/>
                    <a:ext cx="16199" cy="32842"/>
                  </a:xfrm>
                  <a:custGeom>
                    <a:avLst/>
                    <a:gdLst>
                      <a:gd name="connsiteX0" fmla="*/ 11439 w 16199"/>
                      <a:gd name="connsiteY0" fmla="*/ 26375 h 32842"/>
                      <a:gd name="connsiteX1" fmla="*/ 13770 w 16199"/>
                      <a:gd name="connsiteY1" fmla="*/ 30824 h 32842"/>
                      <a:gd name="connsiteX2" fmla="*/ 15677 w 16199"/>
                      <a:gd name="connsiteY2" fmla="*/ 32837 h 32842"/>
                      <a:gd name="connsiteX3" fmla="*/ 16100 w 16199"/>
                      <a:gd name="connsiteY3" fmla="*/ 32095 h 32842"/>
                      <a:gd name="connsiteX4" fmla="*/ 5402 w 16199"/>
                      <a:gd name="connsiteY4" fmla="*/ 2436 h 32842"/>
                      <a:gd name="connsiteX5" fmla="*/ 4025 w 16199"/>
                      <a:gd name="connsiteY5" fmla="*/ 0 h 32842"/>
                      <a:gd name="connsiteX6" fmla="*/ 0 w 16199"/>
                      <a:gd name="connsiteY6" fmla="*/ 3072 h 32842"/>
                      <a:gd name="connsiteX7" fmla="*/ 1271 w 16199"/>
                      <a:gd name="connsiteY7" fmla="*/ 5190 h 32842"/>
                      <a:gd name="connsiteX8" fmla="*/ 11439 w 16199"/>
                      <a:gd name="connsiteY8" fmla="*/ 26269 h 32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199" h="32842">
                        <a:moveTo>
                          <a:pt x="11439" y="26375"/>
                        </a:moveTo>
                        <a:cubicBezTo>
                          <a:pt x="13029" y="29977"/>
                          <a:pt x="12605" y="28917"/>
                          <a:pt x="13770" y="30824"/>
                        </a:cubicBezTo>
                        <a:cubicBezTo>
                          <a:pt x="15041" y="33048"/>
                          <a:pt x="15571" y="32837"/>
                          <a:pt x="15677" y="32837"/>
                        </a:cubicBezTo>
                        <a:cubicBezTo>
                          <a:pt x="15677" y="32837"/>
                          <a:pt x="15995" y="32837"/>
                          <a:pt x="16100" y="32095"/>
                        </a:cubicBezTo>
                        <a:cubicBezTo>
                          <a:pt x="16842" y="27646"/>
                          <a:pt x="13452" y="17054"/>
                          <a:pt x="5402" y="2436"/>
                        </a:cubicBezTo>
                        <a:lnTo>
                          <a:pt x="4025" y="0"/>
                        </a:lnTo>
                        <a:lnTo>
                          <a:pt x="0" y="3072"/>
                        </a:lnTo>
                        <a:lnTo>
                          <a:pt x="1271" y="5190"/>
                        </a:lnTo>
                        <a:cubicBezTo>
                          <a:pt x="5614" y="13029"/>
                          <a:pt x="8791" y="20443"/>
                          <a:pt x="11439" y="26269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971E9163-58A4-FF99-EF70-FACB224ACAD1}"/>
                  </a:ext>
                </a:extLst>
              </p:cNvPr>
              <p:cNvSpPr/>
              <p:nvPr/>
            </p:nvSpPr>
            <p:spPr>
              <a:xfrm>
                <a:off x="8902991" y="1350642"/>
                <a:ext cx="65088" cy="67731"/>
              </a:xfrm>
              <a:custGeom>
                <a:avLst/>
                <a:gdLst>
                  <a:gd name="connsiteX0" fmla="*/ 41869 w 65088"/>
                  <a:gd name="connsiteY0" fmla="*/ 27540 h 67731"/>
                  <a:gd name="connsiteX1" fmla="*/ 65067 w 65088"/>
                  <a:gd name="connsiteY1" fmla="*/ 66415 h 67731"/>
                  <a:gd name="connsiteX2" fmla="*/ 64855 w 65088"/>
                  <a:gd name="connsiteY2" fmla="*/ 67580 h 67731"/>
                  <a:gd name="connsiteX3" fmla="*/ 58075 w 65088"/>
                  <a:gd name="connsiteY3" fmla="*/ 58682 h 67731"/>
                  <a:gd name="connsiteX4" fmla="*/ 37208 w 65088"/>
                  <a:gd name="connsiteY4" fmla="*/ 32942 h 67731"/>
                  <a:gd name="connsiteX5" fmla="*/ 29 w 65088"/>
                  <a:gd name="connsiteY5" fmla="*/ 424 h 67731"/>
                  <a:gd name="connsiteX6" fmla="*/ 1088 w 65088"/>
                  <a:gd name="connsiteY6" fmla="*/ 0 h 67731"/>
                  <a:gd name="connsiteX7" fmla="*/ 41975 w 65088"/>
                  <a:gd name="connsiteY7" fmla="*/ 27328 h 67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088" h="67731">
                    <a:moveTo>
                      <a:pt x="41869" y="27540"/>
                    </a:moveTo>
                    <a:cubicBezTo>
                      <a:pt x="57758" y="44065"/>
                      <a:pt x="64219" y="60059"/>
                      <a:pt x="65067" y="66415"/>
                    </a:cubicBezTo>
                    <a:cubicBezTo>
                      <a:pt x="65173" y="67368"/>
                      <a:pt x="64855" y="67580"/>
                      <a:pt x="64855" y="67580"/>
                    </a:cubicBezTo>
                    <a:cubicBezTo>
                      <a:pt x="64219" y="68533"/>
                      <a:pt x="62313" y="64932"/>
                      <a:pt x="58075" y="58682"/>
                    </a:cubicBezTo>
                    <a:cubicBezTo>
                      <a:pt x="53839" y="52327"/>
                      <a:pt x="47272" y="43429"/>
                      <a:pt x="37208" y="32942"/>
                    </a:cubicBezTo>
                    <a:cubicBezTo>
                      <a:pt x="17294" y="12075"/>
                      <a:pt x="-819" y="3072"/>
                      <a:pt x="29" y="424"/>
                    </a:cubicBezTo>
                    <a:cubicBezTo>
                      <a:pt x="29" y="318"/>
                      <a:pt x="135" y="0"/>
                      <a:pt x="1088" y="0"/>
                    </a:cubicBezTo>
                    <a:cubicBezTo>
                      <a:pt x="6808" y="530"/>
                      <a:pt x="26086" y="10804"/>
                      <a:pt x="41975" y="27328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80DED620-EA24-B3DF-B365-C5ABAD938C60}"/>
                  </a:ext>
                </a:extLst>
              </p:cNvPr>
              <p:cNvSpPr/>
              <p:nvPr/>
            </p:nvSpPr>
            <p:spPr>
              <a:xfrm>
                <a:off x="8820869" y="1420699"/>
                <a:ext cx="97191" cy="100180"/>
              </a:xfrm>
              <a:custGeom>
                <a:avLst/>
                <a:gdLst>
                  <a:gd name="connsiteX0" fmla="*/ 34166 w 97191"/>
                  <a:gd name="connsiteY0" fmla="*/ 59807 h 100180"/>
                  <a:gd name="connsiteX1" fmla="*/ 59 w 97191"/>
                  <a:gd name="connsiteY1" fmla="*/ 1442 h 100180"/>
                  <a:gd name="connsiteX2" fmla="*/ 377 w 97191"/>
                  <a:gd name="connsiteY2" fmla="*/ 65 h 100180"/>
                  <a:gd name="connsiteX3" fmla="*/ 8532 w 97191"/>
                  <a:gd name="connsiteY3" fmla="*/ 15001 h 100180"/>
                  <a:gd name="connsiteX4" fmla="*/ 38086 w 97191"/>
                  <a:gd name="connsiteY4" fmla="*/ 55676 h 100180"/>
                  <a:gd name="connsiteX5" fmla="*/ 79184 w 97191"/>
                  <a:gd name="connsiteY5" fmla="*/ 88724 h 100180"/>
                  <a:gd name="connsiteX6" fmla="*/ 97192 w 97191"/>
                  <a:gd name="connsiteY6" fmla="*/ 99740 h 100180"/>
                  <a:gd name="connsiteX7" fmla="*/ 96027 w 97191"/>
                  <a:gd name="connsiteY7" fmla="*/ 100164 h 100180"/>
                  <a:gd name="connsiteX8" fmla="*/ 71770 w 97191"/>
                  <a:gd name="connsiteY8" fmla="*/ 89783 h 100180"/>
                  <a:gd name="connsiteX9" fmla="*/ 34272 w 97191"/>
                  <a:gd name="connsiteY9" fmla="*/ 59701 h 100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191" h="100180">
                    <a:moveTo>
                      <a:pt x="34166" y="59807"/>
                    </a:moveTo>
                    <a:cubicBezTo>
                      <a:pt x="9486" y="33326"/>
                      <a:pt x="1118" y="9281"/>
                      <a:pt x="59" y="1442"/>
                    </a:cubicBezTo>
                    <a:cubicBezTo>
                      <a:pt x="-153" y="171"/>
                      <a:pt x="271" y="171"/>
                      <a:pt x="377" y="65"/>
                    </a:cubicBezTo>
                    <a:cubicBezTo>
                      <a:pt x="1224" y="-676"/>
                      <a:pt x="3130" y="4938"/>
                      <a:pt x="8532" y="15001"/>
                    </a:cubicBezTo>
                    <a:cubicBezTo>
                      <a:pt x="13935" y="25063"/>
                      <a:pt x="22938" y="39575"/>
                      <a:pt x="38086" y="55676"/>
                    </a:cubicBezTo>
                    <a:cubicBezTo>
                      <a:pt x="53233" y="71776"/>
                      <a:pt x="68168" y="82157"/>
                      <a:pt x="79184" y="88724"/>
                    </a:cubicBezTo>
                    <a:cubicBezTo>
                      <a:pt x="90201" y="95291"/>
                      <a:pt x="97086" y="98151"/>
                      <a:pt x="97192" y="99740"/>
                    </a:cubicBezTo>
                    <a:cubicBezTo>
                      <a:pt x="97192" y="99846"/>
                      <a:pt x="97192" y="100270"/>
                      <a:pt x="96027" y="100164"/>
                    </a:cubicBezTo>
                    <a:cubicBezTo>
                      <a:pt x="92425" y="99952"/>
                      <a:pt x="83210" y="96563"/>
                      <a:pt x="71770" y="89783"/>
                    </a:cubicBezTo>
                    <a:cubicBezTo>
                      <a:pt x="60330" y="83110"/>
                      <a:pt x="46666" y="72835"/>
                      <a:pt x="34272" y="59701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92" name="Graphic 4">
              <a:extLst>
                <a:ext uri="{FF2B5EF4-FFF2-40B4-BE49-F238E27FC236}">
                  <a16:creationId xmlns:a16="http://schemas.microsoft.com/office/drawing/2014/main" id="{ECDEB1A9-4BCD-790C-DC43-C9835B637BDE}"/>
                </a:ext>
              </a:extLst>
            </p:cNvPr>
            <p:cNvGrpSpPr/>
            <p:nvPr/>
          </p:nvGrpSpPr>
          <p:grpSpPr>
            <a:xfrm>
              <a:off x="9012334" y="1445551"/>
              <a:ext cx="353896" cy="201952"/>
              <a:chOff x="9012334" y="1445551"/>
              <a:chExt cx="353896" cy="201952"/>
            </a:xfrm>
          </p:grpSpPr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C442D7F1-62EB-08FD-4E32-99FB96F82AF2}"/>
                  </a:ext>
                </a:extLst>
              </p:cNvPr>
              <p:cNvSpPr/>
              <p:nvPr/>
            </p:nvSpPr>
            <p:spPr>
              <a:xfrm>
                <a:off x="9067522" y="1456249"/>
                <a:ext cx="243204" cy="84768"/>
              </a:xfrm>
              <a:custGeom>
                <a:avLst/>
                <a:gdLst>
                  <a:gd name="connsiteX0" fmla="*/ 160264 w 243204"/>
                  <a:gd name="connsiteY0" fmla="*/ 54233 h 84768"/>
                  <a:gd name="connsiteX1" fmla="*/ 161006 w 243204"/>
                  <a:gd name="connsiteY1" fmla="*/ 54445 h 84768"/>
                  <a:gd name="connsiteX2" fmla="*/ 163337 w 243204"/>
                  <a:gd name="connsiteY2" fmla="*/ 55293 h 84768"/>
                  <a:gd name="connsiteX3" fmla="*/ 164078 w 243204"/>
                  <a:gd name="connsiteY3" fmla="*/ 55505 h 84768"/>
                  <a:gd name="connsiteX4" fmla="*/ 166408 w 243204"/>
                  <a:gd name="connsiteY4" fmla="*/ 56458 h 84768"/>
                  <a:gd name="connsiteX5" fmla="*/ 167044 w 243204"/>
                  <a:gd name="connsiteY5" fmla="*/ 56670 h 84768"/>
                  <a:gd name="connsiteX6" fmla="*/ 169374 w 243204"/>
                  <a:gd name="connsiteY6" fmla="*/ 57623 h 84768"/>
                  <a:gd name="connsiteX7" fmla="*/ 169904 w 243204"/>
                  <a:gd name="connsiteY7" fmla="*/ 57835 h 84768"/>
                  <a:gd name="connsiteX8" fmla="*/ 172234 w 243204"/>
                  <a:gd name="connsiteY8" fmla="*/ 58894 h 84768"/>
                  <a:gd name="connsiteX9" fmla="*/ 172552 w 243204"/>
                  <a:gd name="connsiteY9" fmla="*/ 59106 h 84768"/>
                  <a:gd name="connsiteX10" fmla="*/ 174882 w 243204"/>
                  <a:gd name="connsiteY10" fmla="*/ 60271 h 84768"/>
                  <a:gd name="connsiteX11" fmla="*/ 175094 w 243204"/>
                  <a:gd name="connsiteY11" fmla="*/ 60271 h 84768"/>
                  <a:gd name="connsiteX12" fmla="*/ 196597 w 243204"/>
                  <a:gd name="connsiteY12" fmla="*/ 78490 h 84768"/>
                  <a:gd name="connsiteX13" fmla="*/ 196597 w 243204"/>
                  <a:gd name="connsiteY13" fmla="*/ 78490 h 84768"/>
                  <a:gd name="connsiteX14" fmla="*/ 197127 w 243204"/>
                  <a:gd name="connsiteY14" fmla="*/ 79338 h 84768"/>
                  <a:gd name="connsiteX15" fmla="*/ 197127 w 243204"/>
                  <a:gd name="connsiteY15" fmla="*/ 79338 h 84768"/>
                  <a:gd name="connsiteX16" fmla="*/ 243204 w 243204"/>
                  <a:gd name="connsiteY16" fmla="*/ 83363 h 84768"/>
                  <a:gd name="connsiteX17" fmla="*/ 241297 w 243204"/>
                  <a:gd name="connsiteY17" fmla="*/ 74147 h 84768"/>
                  <a:gd name="connsiteX18" fmla="*/ 223079 w 243204"/>
                  <a:gd name="connsiteY18" fmla="*/ 41734 h 84768"/>
                  <a:gd name="connsiteX19" fmla="*/ 194267 w 243204"/>
                  <a:gd name="connsiteY19" fmla="*/ 18961 h 84768"/>
                  <a:gd name="connsiteX20" fmla="*/ 159841 w 243204"/>
                  <a:gd name="connsiteY20" fmla="*/ 4978 h 84768"/>
                  <a:gd name="connsiteX21" fmla="*/ 121602 w 243204"/>
                  <a:gd name="connsiteY21" fmla="*/ 0 h 84768"/>
                  <a:gd name="connsiteX22" fmla="*/ 83151 w 243204"/>
                  <a:gd name="connsiteY22" fmla="*/ 4978 h 84768"/>
                  <a:gd name="connsiteX23" fmla="*/ 48619 w 243204"/>
                  <a:gd name="connsiteY23" fmla="*/ 19066 h 84768"/>
                  <a:gd name="connsiteX24" fmla="*/ 12393 w 243204"/>
                  <a:gd name="connsiteY24" fmla="*/ 51585 h 84768"/>
                  <a:gd name="connsiteX25" fmla="*/ 1907 w 243204"/>
                  <a:gd name="connsiteY25" fmla="*/ 74041 h 84768"/>
                  <a:gd name="connsiteX26" fmla="*/ 0 w 243204"/>
                  <a:gd name="connsiteY26" fmla="*/ 83257 h 84768"/>
                  <a:gd name="connsiteX27" fmla="*/ 46077 w 243204"/>
                  <a:gd name="connsiteY27" fmla="*/ 79232 h 84768"/>
                  <a:gd name="connsiteX28" fmla="*/ 46607 w 243204"/>
                  <a:gd name="connsiteY28" fmla="*/ 78278 h 84768"/>
                  <a:gd name="connsiteX29" fmla="*/ 84952 w 243204"/>
                  <a:gd name="connsiteY29" fmla="*/ 53280 h 84768"/>
                  <a:gd name="connsiteX30" fmla="*/ 121496 w 243204"/>
                  <a:gd name="connsiteY30" fmla="*/ 48090 h 84768"/>
                  <a:gd name="connsiteX31" fmla="*/ 158040 w 243204"/>
                  <a:gd name="connsiteY31" fmla="*/ 53280 h 84768"/>
                  <a:gd name="connsiteX32" fmla="*/ 158040 w 243204"/>
                  <a:gd name="connsiteY32" fmla="*/ 53280 h 84768"/>
                  <a:gd name="connsiteX33" fmla="*/ 160053 w 243204"/>
                  <a:gd name="connsiteY33" fmla="*/ 53916 h 84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3204" h="84768">
                    <a:moveTo>
                      <a:pt x="160264" y="54233"/>
                    </a:moveTo>
                    <a:lnTo>
                      <a:pt x="161006" y="54445"/>
                    </a:lnTo>
                    <a:lnTo>
                      <a:pt x="163337" y="55293"/>
                    </a:lnTo>
                    <a:lnTo>
                      <a:pt x="164078" y="55505"/>
                    </a:lnTo>
                    <a:lnTo>
                      <a:pt x="166408" y="56458"/>
                    </a:lnTo>
                    <a:lnTo>
                      <a:pt x="167044" y="56670"/>
                    </a:lnTo>
                    <a:lnTo>
                      <a:pt x="169374" y="57623"/>
                    </a:lnTo>
                    <a:lnTo>
                      <a:pt x="169904" y="57835"/>
                    </a:lnTo>
                    <a:lnTo>
                      <a:pt x="172234" y="58894"/>
                    </a:lnTo>
                    <a:lnTo>
                      <a:pt x="172552" y="59106"/>
                    </a:lnTo>
                    <a:lnTo>
                      <a:pt x="174882" y="60271"/>
                    </a:lnTo>
                    <a:lnTo>
                      <a:pt x="175094" y="60271"/>
                    </a:lnTo>
                    <a:cubicBezTo>
                      <a:pt x="184839" y="65461"/>
                      <a:pt x="192466" y="71817"/>
                      <a:pt x="196597" y="78490"/>
                    </a:cubicBezTo>
                    <a:cubicBezTo>
                      <a:pt x="196597" y="78490"/>
                      <a:pt x="196597" y="78490"/>
                      <a:pt x="196597" y="78490"/>
                    </a:cubicBezTo>
                    <a:lnTo>
                      <a:pt x="197127" y="79338"/>
                    </a:lnTo>
                    <a:lnTo>
                      <a:pt x="197127" y="79338"/>
                    </a:lnTo>
                    <a:cubicBezTo>
                      <a:pt x="209096" y="84422"/>
                      <a:pt x="225197" y="86329"/>
                      <a:pt x="243204" y="83363"/>
                    </a:cubicBezTo>
                    <a:cubicBezTo>
                      <a:pt x="242781" y="80291"/>
                      <a:pt x="242145" y="77219"/>
                      <a:pt x="241297" y="74147"/>
                    </a:cubicBezTo>
                    <a:cubicBezTo>
                      <a:pt x="237802" y="61648"/>
                      <a:pt x="231340" y="50950"/>
                      <a:pt x="223079" y="41734"/>
                    </a:cubicBezTo>
                    <a:cubicBezTo>
                      <a:pt x="214922" y="32625"/>
                      <a:pt x="204965" y="25104"/>
                      <a:pt x="194267" y="18961"/>
                    </a:cubicBezTo>
                    <a:cubicBezTo>
                      <a:pt x="183568" y="12817"/>
                      <a:pt x="171917" y="8156"/>
                      <a:pt x="159841" y="4978"/>
                    </a:cubicBezTo>
                    <a:cubicBezTo>
                      <a:pt x="147659" y="1801"/>
                      <a:pt x="135055" y="0"/>
                      <a:pt x="121602" y="0"/>
                    </a:cubicBezTo>
                    <a:cubicBezTo>
                      <a:pt x="108149" y="0"/>
                      <a:pt x="95333" y="1695"/>
                      <a:pt x="83151" y="4978"/>
                    </a:cubicBezTo>
                    <a:cubicBezTo>
                      <a:pt x="70969" y="8262"/>
                      <a:pt x="59424" y="12923"/>
                      <a:pt x="48619" y="19066"/>
                    </a:cubicBezTo>
                    <a:cubicBezTo>
                      <a:pt x="34426" y="27223"/>
                      <a:pt x="21609" y="37921"/>
                      <a:pt x="12393" y="51585"/>
                    </a:cubicBezTo>
                    <a:cubicBezTo>
                      <a:pt x="7838" y="58365"/>
                      <a:pt x="4131" y="65779"/>
                      <a:pt x="1907" y="74041"/>
                    </a:cubicBezTo>
                    <a:cubicBezTo>
                      <a:pt x="1059" y="77113"/>
                      <a:pt x="423" y="80185"/>
                      <a:pt x="0" y="83257"/>
                    </a:cubicBezTo>
                    <a:cubicBezTo>
                      <a:pt x="18007" y="86223"/>
                      <a:pt x="34108" y="84422"/>
                      <a:pt x="46077" y="79232"/>
                    </a:cubicBezTo>
                    <a:lnTo>
                      <a:pt x="46607" y="78278"/>
                    </a:lnTo>
                    <a:cubicBezTo>
                      <a:pt x="52963" y="68215"/>
                      <a:pt x="66944" y="58788"/>
                      <a:pt x="84952" y="53280"/>
                    </a:cubicBezTo>
                    <a:cubicBezTo>
                      <a:pt x="95650" y="49996"/>
                      <a:pt x="107726" y="48090"/>
                      <a:pt x="121496" y="48090"/>
                    </a:cubicBezTo>
                    <a:cubicBezTo>
                      <a:pt x="135266" y="48090"/>
                      <a:pt x="147448" y="49996"/>
                      <a:pt x="158040" y="53280"/>
                    </a:cubicBezTo>
                    <a:lnTo>
                      <a:pt x="158040" y="53280"/>
                    </a:lnTo>
                    <a:cubicBezTo>
                      <a:pt x="158040" y="53280"/>
                      <a:pt x="160053" y="53916"/>
                      <a:pt x="160053" y="53916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CC3B8259-5B51-D3A0-E12E-F53C30F51E42}"/>
                  </a:ext>
                </a:extLst>
              </p:cNvPr>
              <p:cNvSpPr/>
              <p:nvPr/>
            </p:nvSpPr>
            <p:spPr>
              <a:xfrm>
                <a:off x="9067522" y="1501267"/>
                <a:ext cx="242991" cy="39773"/>
              </a:xfrm>
              <a:custGeom>
                <a:avLst/>
                <a:gdLst>
                  <a:gd name="connsiteX0" fmla="*/ 232188 w 242991"/>
                  <a:gd name="connsiteY0" fmla="*/ 8898 h 39773"/>
                  <a:gd name="connsiteX1" fmla="*/ 231023 w 242991"/>
                  <a:gd name="connsiteY1" fmla="*/ 29129 h 39773"/>
                  <a:gd name="connsiteX2" fmla="*/ 211426 w 242991"/>
                  <a:gd name="connsiteY2" fmla="*/ 28706 h 39773"/>
                  <a:gd name="connsiteX3" fmla="*/ 191725 w 242991"/>
                  <a:gd name="connsiteY3" fmla="*/ 20126 h 39773"/>
                  <a:gd name="connsiteX4" fmla="*/ 169480 w 242991"/>
                  <a:gd name="connsiteY4" fmla="*/ 10063 h 39773"/>
                  <a:gd name="connsiteX5" fmla="*/ 168950 w 242991"/>
                  <a:gd name="connsiteY5" fmla="*/ 9851 h 39773"/>
                  <a:gd name="connsiteX6" fmla="*/ 166620 w 242991"/>
                  <a:gd name="connsiteY6" fmla="*/ 8898 h 39773"/>
                  <a:gd name="connsiteX7" fmla="*/ 165985 w 242991"/>
                  <a:gd name="connsiteY7" fmla="*/ 8686 h 39773"/>
                  <a:gd name="connsiteX8" fmla="*/ 163654 w 242991"/>
                  <a:gd name="connsiteY8" fmla="*/ 7838 h 39773"/>
                  <a:gd name="connsiteX9" fmla="*/ 162912 w 242991"/>
                  <a:gd name="connsiteY9" fmla="*/ 7627 h 39773"/>
                  <a:gd name="connsiteX10" fmla="*/ 160582 w 242991"/>
                  <a:gd name="connsiteY10" fmla="*/ 6885 h 39773"/>
                  <a:gd name="connsiteX11" fmla="*/ 159841 w 242991"/>
                  <a:gd name="connsiteY11" fmla="*/ 6673 h 39773"/>
                  <a:gd name="connsiteX12" fmla="*/ 157828 w 242991"/>
                  <a:gd name="connsiteY12" fmla="*/ 6038 h 39773"/>
                  <a:gd name="connsiteX13" fmla="*/ 121496 w 242991"/>
                  <a:gd name="connsiteY13" fmla="*/ 1165 h 39773"/>
                  <a:gd name="connsiteX14" fmla="*/ 85164 w 242991"/>
                  <a:gd name="connsiteY14" fmla="*/ 6038 h 39773"/>
                  <a:gd name="connsiteX15" fmla="*/ 53068 w 242991"/>
                  <a:gd name="connsiteY15" fmla="*/ 21820 h 39773"/>
                  <a:gd name="connsiteX16" fmla="*/ 19596 w 242991"/>
                  <a:gd name="connsiteY16" fmla="*/ 29871 h 39773"/>
                  <a:gd name="connsiteX17" fmla="*/ 17477 w 242991"/>
                  <a:gd name="connsiteY17" fmla="*/ 0 h 39773"/>
                  <a:gd name="connsiteX18" fmla="*/ 12393 w 242991"/>
                  <a:gd name="connsiteY18" fmla="*/ 6673 h 39773"/>
                  <a:gd name="connsiteX19" fmla="*/ 1907 w 242991"/>
                  <a:gd name="connsiteY19" fmla="*/ 29129 h 39773"/>
                  <a:gd name="connsiteX20" fmla="*/ 0 w 242991"/>
                  <a:gd name="connsiteY20" fmla="*/ 38345 h 39773"/>
                  <a:gd name="connsiteX21" fmla="*/ 46077 w 242991"/>
                  <a:gd name="connsiteY21" fmla="*/ 34320 h 39773"/>
                  <a:gd name="connsiteX22" fmla="*/ 46607 w 242991"/>
                  <a:gd name="connsiteY22" fmla="*/ 33366 h 39773"/>
                  <a:gd name="connsiteX23" fmla="*/ 84952 w 242991"/>
                  <a:gd name="connsiteY23" fmla="*/ 8368 h 39773"/>
                  <a:gd name="connsiteX24" fmla="*/ 121496 w 242991"/>
                  <a:gd name="connsiteY24" fmla="*/ 3178 h 39773"/>
                  <a:gd name="connsiteX25" fmla="*/ 158040 w 242991"/>
                  <a:gd name="connsiteY25" fmla="*/ 8368 h 39773"/>
                  <a:gd name="connsiteX26" fmla="*/ 158040 w 242991"/>
                  <a:gd name="connsiteY26" fmla="*/ 8368 h 39773"/>
                  <a:gd name="connsiteX27" fmla="*/ 160053 w 242991"/>
                  <a:gd name="connsiteY27" fmla="*/ 9004 h 39773"/>
                  <a:gd name="connsiteX28" fmla="*/ 160795 w 242991"/>
                  <a:gd name="connsiteY28" fmla="*/ 9216 h 39773"/>
                  <a:gd name="connsiteX29" fmla="*/ 163125 w 242991"/>
                  <a:gd name="connsiteY29" fmla="*/ 10063 h 39773"/>
                  <a:gd name="connsiteX30" fmla="*/ 163866 w 242991"/>
                  <a:gd name="connsiteY30" fmla="*/ 10275 h 39773"/>
                  <a:gd name="connsiteX31" fmla="*/ 166196 w 242991"/>
                  <a:gd name="connsiteY31" fmla="*/ 11228 h 39773"/>
                  <a:gd name="connsiteX32" fmla="*/ 166832 w 242991"/>
                  <a:gd name="connsiteY32" fmla="*/ 11440 h 39773"/>
                  <a:gd name="connsiteX33" fmla="*/ 169162 w 242991"/>
                  <a:gd name="connsiteY33" fmla="*/ 12393 h 39773"/>
                  <a:gd name="connsiteX34" fmla="*/ 169692 w 242991"/>
                  <a:gd name="connsiteY34" fmla="*/ 12605 h 39773"/>
                  <a:gd name="connsiteX35" fmla="*/ 172023 w 242991"/>
                  <a:gd name="connsiteY35" fmla="*/ 13664 h 39773"/>
                  <a:gd name="connsiteX36" fmla="*/ 172340 w 242991"/>
                  <a:gd name="connsiteY36" fmla="*/ 13876 h 39773"/>
                  <a:gd name="connsiteX37" fmla="*/ 174671 w 242991"/>
                  <a:gd name="connsiteY37" fmla="*/ 15041 h 39773"/>
                  <a:gd name="connsiteX38" fmla="*/ 174882 w 242991"/>
                  <a:gd name="connsiteY38" fmla="*/ 15041 h 39773"/>
                  <a:gd name="connsiteX39" fmla="*/ 196385 w 242991"/>
                  <a:gd name="connsiteY39" fmla="*/ 33260 h 39773"/>
                  <a:gd name="connsiteX40" fmla="*/ 196385 w 242991"/>
                  <a:gd name="connsiteY40" fmla="*/ 33260 h 39773"/>
                  <a:gd name="connsiteX41" fmla="*/ 196915 w 242991"/>
                  <a:gd name="connsiteY41" fmla="*/ 34108 h 39773"/>
                  <a:gd name="connsiteX42" fmla="*/ 196915 w 242991"/>
                  <a:gd name="connsiteY42" fmla="*/ 34108 h 39773"/>
                  <a:gd name="connsiteX43" fmla="*/ 242992 w 242991"/>
                  <a:gd name="connsiteY43" fmla="*/ 38133 h 39773"/>
                  <a:gd name="connsiteX44" fmla="*/ 241085 w 242991"/>
                  <a:gd name="connsiteY44" fmla="*/ 28918 h 39773"/>
                  <a:gd name="connsiteX45" fmla="*/ 231976 w 242991"/>
                  <a:gd name="connsiteY45" fmla="*/ 8474 h 3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42991" h="39773">
                    <a:moveTo>
                      <a:pt x="232188" y="8898"/>
                    </a:moveTo>
                    <a:cubicBezTo>
                      <a:pt x="235684" y="16206"/>
                      <a:pt x="237378" y="24469"/>
                      <a:pt x="231023" y="29129"/>
                    </a:cubicBezTo>
                    <a:cubicBezTo>
                      <a:pt x="224773" y="33684"/>
                      <a:pt x="217252" y="30718"/>
                      <a:pt x="211426" y="28706"/>
                    </a:cubicBezTo>
                    <a:cubicBezTo>
                      <a:pt x="204647" y="26481"/>
                      <a:pt x="198080" y="23092"/>
                      <a:pt x="191725" y="20126"/>
                    </a:cubicBezTo>
                    <a:cubicBezTo>
                      <a:pt x="184416" y="16630"/>
                      <a:pt x="176683" y="13135"/>
                      <a:pt x="169480" y="10063"/>
                    </a:cubicBezTo>
                    <a:lnTo>
                      <a:pt x="168950" y="9851"/>
                    </a:lnTo>
                    <a:lnTo>
                      <a:pt x="166620" y="8898"/>
                    </a:lnTo>
                    <a:lnTo>
                      <a:pt x="165985" y="8686"/>
                    </a:lnTo>
                    <a:lnTo>
                      <a:pt x="163654" y="7838"/>
                    </a:lnTo>
                    <a:lnTo>
                      <a:pt x="162912" y="7627"/>
                    </a:lnTo>
                    <a:lnTo>
                      <a:pt x="160582" y="6885"/>
                    </a:lnTo>
                    <a:lnTo>
                      <a:pt x="159841" y="6673"/>
                    </a:lnTo>
                    <a:lnTo>
                      <a:pt x="157828" y="6038"/>
                    </a:lnTo>
                    <a:cubicBezTo>
                      <a:pt x="147236" y="2966"/>
                      <a:pt x="135160" y="1165"/>
                      <a:pt x="121496" y="1165"/>
                    </a:cubicBezTo>
                    <a:cubicBezTo>
                      <a:pt x="107832" y="1165"/>
                      <a:pt x="95756" y="2966"/>
                      <a:pt x="85164" y="6038"/>
                    </a:cubicBezTo>
                    <a:cubicBezTo>
                      <a:pt x="73936" y="9321"/>
                      <a:pt x="63979" y="15677"/>
                      <a:pt x="53068" y="21820"/>
                    </a:cubicBezTo>
                    <a:cubicBezTo>
                      <a:pt x="43111" y="27435"/>
                      <a:pt x="31141" y="35273"/>
                      <a:pt x="19596" y="29871"/>
                    </a:cubicBezTo>
                    <a:cubicBezTo>
                      <a:pt x="7308" y="24045"/>
                      <a:pt x="11969" y="10063"/>
                      <a:pt x="17477" y="0"/>
                    </a:cubicBezTo>
                    <a:cubicBezTo>
                      <a:pt x="15677" y="2118"/>
                      <a:pt x="13982" y="4343"/>
                      <a:pt x="12393" y="6673"/>
                    </a:cubicBezTo>
                    <a:cubicBezTo>
                      <a:pt x="7838" y="13452"/>
                      <a:pt x="4131" y="20867"/>
                      <a:pt x="1907" y="29129"/>
                    </a:cubicBezTo>
                    <a:cubicBezTo>
                      <a:pt x="1059" y="32201"/>
                      <a:pt x="423" y="35273"/>
                      <a:pt x="0" y="38345"/>
                    </a:cubicBezTo>
                    <a:cubicBezTo>
                      <a:pt x="18007" y="41311"/>
                      <a:pt x="34108" y="39510"/>
                      <a:pt x="46077" y="34320"/>
                    </a:cubicBezTo>
                    <a:lnTo>
                      <a:pt x="46607" y="33366"/>
                    </a:lnTo>
                    <a:cubicBezTo>
                      <a:pt x="52963" y="23303"/>
                      <a:pt x="66944" y="13876"/>
                      <a:pt x="84952" y="8368"/>
                    </a:cubicBezTo>
                    <a:cubicBezTo>
                      <a:pt x="95650" y="5084"/>
                      <a:pt x="107726" y="3178"/>
                      <a:pt x="121496" y="3178"/>
                    </a:cubicBezTo>
                    <a:cubicBezTo>
                      <a:pt x="135266" y="3178"/>
                      <a:pt x="147448" y="5084"/>
                      <a:pt x="158040" y="8368"/>
                    </a:cubicBezTo>
                    <a:lnTo>
                      <a:pt x="158040" y="8368"/>
                    </a:lnTo>
                    <a:cubicBezTo>
                      <a:pt x="158040" y="8368"/>
                      <a:pt x="160053" y="9004"/>
                      <a:pt x="160053" y="9004"/>
                    </a:cubicBezTo>
                    <a:lnTo>
                      <a:pt x="160795" y="9216"/>
                    </a:lnTo>
                    <a:lnTo>
                      <a:pt x="163125" y="10063"/>
                    </a:lnTo>
                    <a:lnTo>
                      <a:pt x="163866" y="10275"/>
                    </a:lnTo>
                    <a:lnTo>
                      <a:pt x="166196" y="11228"/>
                    </a:lnTo>
                    <a:lnTo>
                      <a:pt x="166832" y="11440"/>
                    </a:lnTo>
                    <a:lnTo>
                      <a:pt x="169162" y="12393"/>
                    </a:lnTo>
                    <a:lnTo>
                      <a:pt x="169692" y="12605"/>
                    </a:lnTo>
                    <a:lnTo>
                      <a:pt x="172023" y="13664"/>
                    </a:lnTo>
                    <a:lnTo>
                      <a:pt x="172340" y="13876"/>
                    </a:lnTo>
                    <a:lnTo>
                      <a:pt x="174671" y="15041"/>
                    </a:lnTo>
                    <a:lnTo>
                      <a:pt x="174882" y="15041"/>
                    </a:lnTo>
                    <a:cubicBezTo>
                      <a:pt x="184628" y="20232"/>
                      <a:pt x="192254" y="26587"/>
                      <a:pt x="196385" y="33260"/>
                    </a:cubicBezTo>
                    <a:cubicBezTo>
                      <a:pt x="196385" y="33260"/>
                      <a:pt x="196385" y="33260"/>
                      <a:pt x="196385" y="33260"/>
                    </a:cubicBezTo>
                    <a:lnTo>
                      <a:pt x="196915" y="34108"/>
                    </a:lnTo>
                    <a:lnTo>
                      <a:pt x="196915" y="34108"/>
                    </a:lnTo>
                    <a:cubicBezTo>
                      <a:pt x="208884" y="39192"/>
                      <a:pt x="224985" y="41099"/>
                      <a:pt x="242992" y="38133"/>
                    </a:cubicBezTo>
                    <a:cubicBezTo>
                      <a:pt x="242569" y="35061"/>
                      <a:pt x="241933" y="31989"/>
                      <a:pt x="241085" y="28918"/>
                    </a:cubicBezTo>
                    <a:cubicBezTo>
                      <a:pt x="238967" y="21503"/>
                      <a:pt x="235895" y="14724"/>
                      <a:pt x="231976" y="8474"/>
                    </a:cubicBezTo>
                    <a:close/>
                  </a:path>
                </a:pathLst>
              </a:custGeom>
              <a:solidFill>
                <a:srgbClr val="D6902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5F0B1A6C-D53A-83A8-BC63-3A90903761F3}"/>
                  </a:ext>
                </a:extLst>
              </p:cNvPr>
              <p:cNvSpPr/>
              <p:nvPr/>
            </p:nvSpPr>
            <p:spPr>
              <a:xfrm>
                <a:off x="9089010" y="1458897"/>
                <a:ext cx="203103" cy="56142"/>
              </a:xfrm>
              <a:custGeom>
                <a:avLst/>
                <a:gdLst>
                  <a:gd name="connsiteX0" fmla="*/ 30202 w 203103"/>
                  <a:gd name="connsiteY0" fmla="*/ 17372 h 56142"/>
                  <a:gd name="connsiteX1" fmla="*/ 99901 w 203103"/>
                  <a:gd name="connsiteY1" fmla="*/ 0 h 56142"/>
                  <a:gd name="connsiteX2" fmla="*/ 155618 w 203103"/>
                  <a:gd name="connsiteY2" fmla="*/ 10910 h 56142"/>
                  <a:gd name="connsiteX3" fmla="*/ 199259 w 203103"/>
                  <a:gd name="connsiteY3" fmla="*/ 40463 h 56142"/>
                  <a:gd name="connsiteX4" fmla="*/ 200107 w 203103"/>
                  <a:gd name="connsiteY4" fmla="*/ 53492 h 56142"/>
                  <a:gd name="connsiteX5" fmla="*/ 184535 w 203103"/>
                  <a:gd name="connsiteY5" fmla="*/ 55928 h 56142"/>
                  <a:gd name="connsiteX6" fmla="*/ 151169 w 203103"/>
                  <a:gd name="connsiteY6" fmla="*/ 48302 h 56142"/>
                  <a:gd name="connsiteX7" fmla="*/ 122675 w 203103"/>
                  <a:gd name="connsiteY7" fmla="*/ 40039 h 56142"/>
                  <a:gd name="connsiteX8" fmla="*/ 50222 w 203103"/>
                  <a:gd name="connsiteY8" fmla="*/ 47878 h 56142"/>
                  <a:gd name="connsiteX9" fmla="*/ 23424 w 203103"/>
                  <a:gd name="connsiteY9" fmla="*/ 55505 h 56142"/>
                  <a:gd name="connsiteX10" fmla="*/ 8488 w 203103"/>
                  <a:gd name="connsiteY10" fmla="*/ 55505 h 56142"/>
                  <a:gd name="connsiteX11" fmla="*/ 226 w 203103"/>
                  <a:gd name="connsiteY11" fmla="*/ 48302 h 56142"/>
                  <a:gd name="connsiteX12" fmla="*/ 9335 w 203103"/>
                  <a:gd name="connsiteY12" fmla="*/ 33154 h 56142"/>
                  <a:gd name="connsiteX13" fmla="*/ 30202 w 203103"/>
                  <a:gd name="connsiteY13" fmla="*/ 17372 h 5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3103" h="56142">
                    <a:moveTo>
                      <a:pt x="30202" y="17372"/>
                    </a:moveTo>
                    <a:cubicBezTo>
                      <a:pt x="51599" y="6038"/>
                      <a:pt x="74585" y="0"/>
                      <a:pt x="99901" y="0"/>
                    </a:cubicBezTo>
                    <a:cubicBezTo>
                      <a:pt x="119921" y="0"/>
                      <a:pt x="138564" y="4025"/>
                      <a:pt x="155618" y="10910"/>
                    </a:cubicBezTo>
                    <a:cubicBezTo>
                      <a:pt x="172566" y="17795"/>
                      <a:pt x="188031" y="27646"/>
                      <a:pt x="199259" y="40463"/>
                    </a:cubicBezTo>
                    <a:cubicBezTo>
                      <a:pt x="202437" y="44171"/>
                      <a:pt x="205615" y="49996"/>
                      <a:pt x="200107" y="53492"/>
                    </a:cubicBezTo>
                    <a:cubicBezTo>
                      <a:pt x="197353" y="55187"/>
                      <a:pt x="192480" y="56352"/>
                      <a:pt x="184535" y="55928"/>
                    </a:cubicBezTo>
                    <a:cubicBezTo>
                      <a:pt x="176591" y="55505"/>
                      <a:pt x="165575" y="53492"/>
                      <a:pt x="151169" y="48302"/>
                    </a:cubicBezTo>
                    <a:cubicBezTo>
                      <a:pt x="141636" y="44806"/>
                      <a:pt x="132208" y="41522"/>
                      <a:pt x="122675" y="40039"/>
                    </a:cubicBezTo>
                    <a:cubicBezTo>
                      <a:pt x="98842" y="36332"/>
                      <a:pt x="73738" y="38451"/>
                      <a:pt x="50222" y="47878"/>
                    </a:cubicBezTo>
                    <a:cubicBezTo>
                      <a:pt x="39100" y="52327"/>
                      <a:pt x="30202" y="54551"/>
                      <a:pt x="23424" y="55505"/>
                    </a:cubicBezTo>
                    <a:cubicBezTo>
                      <a:pt x="16644" y="56458"/>
                      <a:pt x="11771" y="56246"/>
                      <a:pt x="8488" y="55505"/>
                    </a:cubicBezTo>
                    <a:cubicBezTo>
                      <a:pt x="1814" y="53916"/>
                      <a:pt x="967" y="50420"/>
                      <a:pt x="226" y="48302"/>
                    </a:cubicBezTo>
                    <a:cubicBezTo>
                      <a:pt x="-1045" y="44912"/>
                      <a:pt x="3191" y="39086"/>
                      <a:pt x="9335" y="33154"/>
                    </a:cubicBezTo>
                    <a:cubicBezTo>
                      <a:pt x="15479" y="27223"/>
                      <a:pt x="23424" y="21079"/>
                      <a:pt x="30202" y="17372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B5655C1C-2107-0025-36FB-AECB88ED2A75}"/>
                  </a:ext>
                </a:extLst>
              </p:cNvPr>
              <p:cNvSpPr/>
              <p:nvPr/>
            </p:nvSpPr>
            <p:spPr>
              <a:xfrm>
                <a:off x="9091037" y="1588972"/>
                <a:ext cx="196385" cy="58046"/>
              </a:xfrm>
              <a:custGeom>
                <a:avLst/>
                <a:gdLst>
                  <a:gd name="connsiteX0" fmla="*/ 141516 w 196385"/>
                  <a:gd name="connsiteY0" fmla="*/ 0 h 58046"/>
                  <a:gd name="connsiteX1" fmla="*/ 98087 w 196385"/>
                  <a:gd name="connsiteY1" fmla="*/ 9745 h 58046"/>
                  <a:gd name="connsiteX2" fmla="*/ 54763 w 196385"/>
                  <a:gd name="connsiteY2" fmla="*/ 106 h 58046"/>
                  <a:gd name="connsiteX3" fmla="*/ 0 w 196385"/>
                  <a:gd name="connsiteY3" fmla="*/ 17795 h 58046"/>
                  <a:gd name="connsiteX4" fmla="*/ 41841 w 196385"/>
                  <a:gd name="connsiteY4" fmla="*/ 46713 h 58046"/>
                  <a:gd name="connsiteX5" fmla="*/ 98193 w 196385"/>
                  <a:gd name="connsiteY5" fmla="*/ 58047 h 58046"/>
                  <a:gd name="connsiteX6" fmla="*/ 154545 w 196385"/>
                  <a:gd name="connsiteY6" fmla="*/ 46713 h 58046"/>
                  <a:gd name="connsiteX7" fmla="*/ 196385 w 196385"/>
                  <a:gd name="connsiteY7" fmla="*/ 17795 h 58046"/>
                  <a:gd name="connsiteX8" fmla="*/ 141622 w 196385"/>
                  <a:gd name="connsiteY8" fmla="*/ 106 h 58046"/>
                  <a:gd name="connsiteX9" fmla="*/ 141622 w 196385"/>
                  <a:gd name="connsiteY9" fmla="*/ 106 h 58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6385" h="58046">
                    <a:moveTo>
                      <a:pt x="141516" y="0"/>
                    </a:moveTo>
                    <a:cubicBezTo>
                      <a:pt x="129652" y="5826"/>
                      <a:pt x="114823" y="9745"/>
                      <a:pt x="98087" y="9745"/>
                    </a:cubicBezTo>
                    <a:cubicBezTo>
                      <a:pt x="81351" y="9745"/>
                      <a:pt x="66521" y="5826"/>
                      <a:pt x="54763" y="106"/>
                    </a:cubicBezTo>
                    <a:cubicBezTo>
                      <a:pt x="42688" y="9957"/>
                      <a:pt x="23621" y="16948"/>
                      <a:pt x="0" y="17795"/>
                    </a:cubicBezTo>
                    <a:cubicBezTo>
                      <a:pt x="10699" y="29447"/>
                      <a:pt x="24998" y="39510"/>
                      <a:pt x="41841" y="46713"/>
                    </a:cubicBezTo>
                    <a:cubicBezTo>
                      <a:pt x="58682" y="53916"/>
                      <a:pt x="77961" y="58047"/>
                      <a:pt x="98193" y="58047"/>
                    </a:cubicBezTo>
                    <a:cubicBezTo>
                      <a:pt x="118424" y="58047"/>
                      <a:pt x="137703" y="53916"/>
                      <a:pt x="154545" y="46713"/>
                    </a:cubicBezTo>
                    <a:cubicBezTo>
                      <a:pt x="171387" y="39510"/>
                      <a:pt x="185581" y="29447"/>
                      <a:pt x="196385" y="17795"/>
                    </a:cubicBezTo>
                    <a:cubicBezTo>
                      <a:pt x="172764" y="16948"/>
                      <a:pt x="153698" y="10063"/>
                      <a:pt x="141622" y="106"/>
                    </a:cubicBezTo>
                    <a:lnTo>
                      <a:pt x="141622" y="106"/>
                    </a:ln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21AF57A9-3261-8481-792F-7D17F6B3EF39}"/>
                  </a:ext>
                </a:extLst>
              </p:cNvPr>
              <p:cNvSpPr/>
              <p:nvPr/>
            </p:nvSpPr>
            <p:spPr>
              <a:xfrm>
                <a:off x="9091037" y="1603378"/>
                <a:ext cx="196385" cy="43534"/>
              </a:xfrm>
              <a:custGeom>
                <a:avLst/>
                <a:gdLst>
                  <a:gd name="connsiteX0" fmla="*/ 94168 w 196385"/>
                  <a:gd name="connsiteY0" fmla="*/ 26058 h 43534"/>
                  <a:gd name="connsiteX1" fmla="*/ 50527 w 196385"/>
                  <a:gd name="connsiteY1" fmla="*/ 16101 h 43534"/>
                  <a:gd name="connsiteX2" fmla="*/ 23515 w 196385"/>
                  <a:gd name="connsiteY2" fmla="*/ 106 h 43534"/>
                  <a:gd name="connsiteX3" fmla="*/ 0 w 196385"/>
                  <a:gd name="connsiteY3" fmla="*/ 3284 h 43534"/>
                  <a:gd name="connsiteX4" fmla="*/ 41841 w 196385"/>
                  <a:gd name="connsiteY4" fmla="*/ 32201 h 43534"/>
                  <a:gd name="connsiteX5" fmla="*/ 98193 w 196385"/>
                  <a:gd name="connsiteY5" fmla="*/ 43535 h 43534"/>
                  <a:gd name="connsiteX6" fmla="*/ 154545 w 196385"/>
                  <a:gd name="connsiteY6" fmla="*/ 32201 h 43534"/>
                  <a:gd name="connsiteX7" fmla="*/ 196385 w 196385"/>
                  <a:gd name="connsiteY7" fmla="*/ 3284 h 43534"/>
                  <a:gd name="connsiteX8" fmla="*/ 172235 w 196385"/>
                  <a:gd name="connsiteY8" fmla="*/ 0 h 43534"/>
                  <a:gd name="connsiteX9" fmla="*/ 137491 w 196385"/>
                  <a:gd name="connsiteY9" fmla="*/ 17584 h 43534"/>
                  <a:gd name="connsiteX10" fmla="*/ 94379 w 196385"/>
                  <a:gd name="connsiteY10" fmla="*/ 26163 h 43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6385" h="43534">
                    <a:moveTo>
                      <a:pt x="94168" y="26058"/>
                    </a:moveTo>
                    <a:cubicBezTo>
                      <a:pt x="78173" y="25952"/>
                      <a:pt x="62920" y="21503"/>
                      <a:pt x="50527" y="16101"/>
                    </a:cubicBezTo>
                    <a:cubicBezTo>
                      <a:pt x="38133" y="10592"/>
                      <a:pt x="28706" y="4131"/>
                      <a:pt x="23515" y="106"/>
                    </a:cubicBezTo>
                    <a:cubicBezTo>
                      <a:pt x="16312" y="1801"/>
                      <a:pt x="8474" y="2966"/>
                      <a:pt x="0" y="3284"/>
                    </a:cubicBezTo>
                    <a:cubicBezTo>
                      <a:pt x="10699" y="14935"/>
                      <a:pt x="24998" y="24998"/>
                      <a:pt x="41841" y="32201"/>
                    </a:cubicBezTo>
                    <a:cubicBezTo>
                      <a:pt x="58682" y="39404"/>
                      <a:pt x="77961" y="43535"/>
                      <a:pt x="98193" y="43535"/>
                    </a:cubicBezTo>
                    <a:cubicBezTo>
                      <a:pt x="118424" y="43535"/>
                      <a:pt x="137703" y="39404"/>
                      <a:pt x="154545" y="32201"/>
                    </a:cubicBezTo>
                    <a:cubicBezTo>
                      <a:pt x="171387" y="24998"/>
                      <a:pt x="185581" y="14935"/>
                      <a:pt x="196385" y="3284"/>
                    </a:cubicBezTo>
                    <a:cubicBezTo>
                      <a:pt x="187699" y="2966"/>
                      <a:pt x="179543" y="1801"/>
                      <a:pt x="172235" y="0"/>
                    </a:cubicBezTo>
                    <a:cubicBezTo>
                      <a:pt x="163655" y="5508"/>
                      <a:pt x="151367" y="12393"/>
                      <a:pt x="137491" y="17584"/>
                    </a:cubicBezTo>
                    <a:cubicBezTo>
                      <a:pt x="123615" y="22774"/>
                      <a:pt x="108255" y="26375"/>
                      <a:pt x="94379" y="26163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4ACF5243-D9D3-0EB5-7255-F3B259D03A1C}"/>
                  </a:ext>
                </a:extLst>
              </p:cNvPr>
              <p:cNvSpPr/>
              <p:nvPr/>
            </p:nvSpPr>
            <p:spPr>
              <a:xfrm>
                <a:off x="9140716" y="1588972"/>
                <a:ext cx="96921" cy="12852"/>
              </a:xfrm>
              <a:custGeom>
                <a:avLst/>
                <a:gdLst>
                  <a:gd name="connsiteX0" fmla="*/ 0 w 96921"/>
                  <a:gd name="connsiteY0" fmla="*/ 3707 h 12852"/>
                  <a:gd name="connsiteX1" fmla="*/ 21185 w 96921"/>
                  <a:gd name="connsiteY1" fmla="*/ 9957 h 12852"/>
                  <a:gd name="connsiteX2" fmla="*/ 48302 w 96921"/>
                  <a:gd name="connsiteY2" fmla="*/ 12711 h 12852"/>
                  <a:gd name="connsiteX3" fmla="*/ 96922 w 96921"/>
                  <a:gd name="connsiteY3" fmla="*/ 3707 h 12852"/>
                  <a:gd name="connsiteX4" fmla="*/ 91837 w 96921"/>
                  <a:gd name="connsiteY4" fmla="*/ 0 h 12852"/>
                  <a:gd name="connsiteX5" fmla="*/ 91837 w 96921"/>
                  <a:gd name="connsiteY5" fmla="*/ 0 h 12852"/>
                  <a:gd name="connsiteX6" fmla="*/ 48408 w 96921"/>
                  <a:gd name="connsiteY6" fmla="*/ 9639 h 12852"/>
                  <a:gd name="connsiteX7" fmla="*/ 5084 w 96921"/>
                  <a:gd name="connsiteY7" fmla="*/ 0 h 12852"/>
                  <a:gd name="connsiteX8" fmla="*/ 0 w 96921"/>
                  <a:gd name="connsiteY8" fmla="*/ 3707 h 1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921" h="12852">
                    <a:moveTo>
                      <a:pt x="0" y="3707"/>
                    </a:moveTo>
                    <a:cubicBezTo>
                      <a:pt x="7309" y="6779"/>
                      <a:pt x="13770" y="8580"/>
                      <a:pt x="21185" y="9957"/>
                    </a:cubicBezTo>
                    <a:cubicBezTo>
                      <a:pt x="28600" y="11334"/>
                      <a:pt x="37074" y="12181"/>
                      <a:pt x="48302" y="12711"/>
                    </a:cubicBezTo>
                    <a:cubicBezTo>
                      <a:pt x="65568" y="13558"/>
                      <a:pt x="82728" y="10592"/>
                      <a:pt x="96922" y="3707"/>
                    </a:cubicBezTo>
                    <a:cubicBezTo>
                      <a:pt x="95121" y="2542"/>
                      <a:pt x="93426" y="1271"/>
                      <a:pt x="91837" y="0"/>
                    </a:cubicBezTo>
                    <a:lnTo>
                      <a:pt x="91837" y="0"/>
                    </a:lnTo>
                    <a:cubicBezTo>
                      <a:pt x="79973" y="5826"/>
                      <a:pt x="65144" y="9639"/>
                      <a:pt x="48408" y="9639"/>
                    </a:cubicBezTo>
                    <a:cubicBezTo>
                      <a:pt x="31672" y="9639"/>
                      <a:pt x="16842" y="5720"/>
                      <a:pt x="5084" y="0"/>
                    </a:cubicBezTo>
                    <a:cubicBezTo>
                      <a:pt x="3496" y="1271"/>
                      <a:pt x="1801" y="2542"/>
                      <a:pt x="0" y="3707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5F591C36-3719-464F-B747-7CDFA6138BEE}"/>
                  </a:ext>
                </a:extLst>
              </p:cNvPr>
              <p:cNvSpPr/>
              <p:nvPr/>
            </p:nvSpPr>
            <p:spPr>
              <a:xfrm>
                <a:off x="9091037" y="1606344"/>
                <a:ext cx="196385" cy="40463"/>
              </a:xfrm>
              <a:custGeom>
                <a:avLst/>
                <a:gdLst>
                  <a:gd name="connsiteX0" fmla="*/ 192255 w 196385"/>
                  <a:gd name="connsiteY0" fmla="*/ 0 h 40463"/>
                  <a:gd name="connsiteX1" fmla="*/ 152850 w 196385"/>
                  <a:gd name="connsiteY1" fmla="*/ 27329 h 40463"/>
                  <a:gd name="connsiteX2" fmla="*/ 98087 w 196385"/>
                  <a:gd name="connsiteY2" fmla="*/ 36862 h 40463"/>
                  <a:gd name="connsiteX3" fmla="*/ 4025 w 196385"/>
                  <a:gd name="connsiteY3" fmla="*/ 0 h 40463"/>
                  <a:gd name="connsiteX4" fmla="*/ 0 w 196385"/>
                  <a:gd name="connsiteY4" fmla="*/ 212 h 40463"/>
                  <a:gd name="connsiteX5" fmla="*/ 41841 w 196385"/>
                  <a:gd name="connsiteY5" fmla="*/ 29129 h 40463"/>
                  <a:gd name="connsiteX6" fmla="*/ 98193 w 196385"/>
                  <a:gd name="connsiteY6" fmla="*/ 40463 h 40463"/>
                  <a:gd name="connsiteX7" fmla="*/ 154545 w 196385"/>
                  <a:gd name="connsiteY7" fmla="*/ 29129 h 40463"/>
                  <a:gd name="connsiteX8" fmla="*/ 196385 w 196385"/>
                  <a:gd name="connsiteY8" fmla="*/ 212 h 40463"/>
                  <a:gd name="connsiteX9" fmla="*/ 192360 w 196385"/>
                  <a:gd name="connsiteY9" fmla="*/ 0 h 40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6385" h="40463">
                    <a:moveTo>
                      <a:pt x="192255" y="0"/>
                    </a:moveTo>
                    <a:cubicBezTo>
                      <a:pt x="181556" y="10698"/>
                      <a:pt x="168527" y="20444"/>
                      <a:pt x="152850" y="27329"/>
                    </a:cubicBezTo>
                    <a:cubicBezTo>
                      <a:pt x="137173" y="34108"/>
                      <a:pt x="118848" y="38027"/>
                      <a:pt x="98087" y="36862"/>
                    </a:cubicBezTo>
                    <a:cubicBezTo>
                      <a:pt x="59953" y="34743"/>
                      <a:pt x="25422" y="21609"/>
                      <a:pt x="4025" y="0"/>
                    </a:cubicBezTo>
                    <a:cubicBezTo>
                      <a:pt x="2648" y="0"/>
                      <a:pt x="1377" y="212"/>
                      <a:pt x="0" y="212"/>
                    </a:cubicBezTo>
                    <a:cubicBezTo>
                      <a:pt x="10699" y="11864"/>
                      <a:pt x="24998" y="21926"/>
                      <a:pt x="41841" y="29129"/>
                    </a:cubicBezTo>
                    <a:cubicBezTo>
                      <a:pt x="58682" y="36332"/>
                      <a:pt x="77961" y="40463"/>
                      <a:pt x="98193" y="40463"/>
                    </a:cubicBezTo>
                    <a:cubicBezTo>
                      <a:pt x="118424" y="40463"/>
                      <a:pt x="137703" y="36332"/>
                      <a:pt x="154545" y="29129"/>
                    </a:cubicBezTo>
                    <a:cubicBezTo>
                      <a:pt x="171387" y="21926"/>
                      <a:pt x="185581" y="11864"/>
                      <a:pt x="196385" y="212"/>
                    </a:cubicBezTo>
                    <a:cubicBezTo>
                      <a:pt x="195008" y="212"/>
                      <a:pt x="193632" y="106"/>
                      <a:pt x="192360" y="0"/>
                    </a:cubicBez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952DF5DE-B80F-3189-E7EB-39353132AF4F}"/>
                  </a:ext>
                </a:extLst>
              </p:cNvPr>
              <p:cNvSpPr/>
              <p:nvPr/>
            </p:nvSpPr>
            <p:spPr>
              <a:xfrm>
                <a:off x="9106078" y="1601895"/>
                <a:ext cx="166302" cy="35696"/>
              </a:xfrm>
              <a:custGeom>
                <a:avLst/>
                <a:gdLst>
                  <a:gd name="connsiteX0" fmla="*/ 166197 w 166302"/>
                  <a:gd name="connsiteY0" fmla="*/ 3284 h 35696"/>
                  <a:gd name="connsiteX1" fmla="*/ 151897 w 166302"/>
                  <a:gd name="connsiteY1" fmla="*/ 0 h 35696"/>
                  <a:gd name="connsiteX2" fmla="*/ 83152 w 166302"/>
                  <a:gd name="connsiteY2" fmla="*/ 15995 h 35696"/>
                  <a:gd name="connsiteX3" fmla="*/ 14406 w 166302"/>
                  <a:gd name="connsiteY3" fmla="*/ 0 h 35696"/>
                  <a:gd name="connsiteX4" fmla="*/ 0 w 166302"/>
                  <a:gd name="connsiteY4" fmla="*/ 3284 h 35696"/>
                  <a:gd name="connsiteX5" fmla="*/ 36756 w 166302"/>
                  <a:gd name="connsiteY5" fmla="*/ 27011 h 35696"/>
                  <a:gd name="connsiteX6" fmla="*/ 83152 w 166302"/>
                  <a:gd name="connsiteY6" fmla="*/ 35697 h 35696"/>
                  <a:gd name="connsiteX7" fmla="*/ 129547 w 166302"/>
                  <a:gd name="connsiteY7" fmla="*/ 27011 h 35696"/>
                  <a:gd name="connsiteX8" fmla="*/ 166303 w 166302"/>
                  <a:gd name="connsiteY8" fmla="*/ 3284 h 35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6302" h="35696">
                    <a:moveTo>
                      <a:pt x="166197" y="3284"/>
                    </a:moveTo>
                    <a:cubicBezTo>
                      <a:pt x="161113" y="2436"/>
                      <a:pt x="156346" y="1377"/>
                      <a:pt x="151897" y="0"/>
                    </a:cubicBezTo>
                    <a:cubicBezTo>
                      <a:pt x="132513" y="10063"/>
                      <a:pt x="108256" y="15995"/>
                      <a:pt x="83152" y="15995"/>
                    </a:cubicBezTo>
                    <a:cubicBezTo>
                      <a:pt x="58047" y="15995"/>
                      <a:pt x="33790" y="10063"/>
                      <a:pt x="14406" y="0"/>
                    </a:cubicBezTo>
                    <a:cubicBezTo>
                      <a:pt x="9957" y="1377"/>
                      <a:pt x="5085" y="2436"/>
                      <a:pt x="0" y="3284"/>
                    </a:cubicBezTo>
                    <a:cubicBezTo>
                      <a:pt x="9957" y="13135"/>
                      <a:pt x="22456" y="21397"/>
                      <a:pt x="36756" y="27011"/>
                    </a:cubicBezTo>
                    <a:cubicBezTo>
                      <a:pt x="50950" y="32625"/>
                      <a:pt x="66839" y="35697"/>
                      <a:pt x="83152" y="35697"/>
                    </a:cubicBezTo>
                    <a:cubicBezTo>
                      <a:pt x="99464" y="35697"/>
                      <a:pt x="115353" y="32625"/>
                      <a:pt x="129547" y="27011"/>
                    </a:cubicBezTo>
                    <a:cubicBezTo>
                      <a:pt x="143741" y="21397"/>
                      <a:pt x="156346" y="13135"/>
                      <a:pt x="166303" y="3284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AC9BA6F4-CBD8-B8C7-5148-39E0EED7DDC9}"/>
                  </a:ext>
                </a:extLst>
              </p:cNvPr>
              <p:cNvSpPr/>
              <p:nvPr/>
            </p:nvSpPr>
            <p:spPr>
              <a:xfrm>
                <a:off x="9131159" y="1597816"/>
                <a:ext cx="112181" cy="27255"/>
              </a:xfrm>
              <a:custGeom>
                <a:avLst/>
                <a:gdLst>
                  <a:gd name="connsiteX0" fmla="*/ 111986 w 112181"/>
                  <a:gd name="connsiteY0" fmla="*/ 1537 h 27255"/>
                  <a:gd name="connsiteX1" fmla="*/ 98534 w 112181"/>
                  <a:gd name="connsiteY1" fmla="*/ 15836 h 27255"/>
                  <a:gd name="connsiteX2" fmla="*/ 58071 w 112181"/>
                  <a:gd name="connsiteY2" fmla="*/ 27064 h 27255"/>
                  <a:gd name="connsiteX3" fmla="*/ 11887 w 112181"/>
                  <a:gd name="connsiteY3" fmla="*/ 18696 h 27255"/>
                  <a:gd name="connsiteX4" fmla="*/ 447 w 112181"/>
                  <a:gd name="connsiteY4" fmla="*/ 3125 h 27255"/>
                  <a:gd name="connsiteX5" fmla="*/ 18772 w 112181"/>
                  <a:gd name="connsiteY5" fmla="*/ 1219 h 27255"/>
                  <a:gd name="connsiteX6" fmla="*/ 58388 w 112181"/>
                  <a:gd name="connsiteY6" fmla="*/ 5562 h 27255"/>
                  <a:gd name="connsiteX7" fmla="*/ 111986 w 112181"/>
                  <a:gd name="connsiteY7" fmla="*/ 1537 h 27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181" h="27255">
                    <a:moveTo>
                      <a:pt x="111986" y="1537"/>
                    </a:moveTo>
                    <a:cubicBezTo>
                      <a:pt x="113257" y="4503"/>
                      <a:pt x="108279" y="10328"/>
                      <a:pt x="98534" y="15836"/>
                    </a:cubicBezTo>
                    <a:cubicBezTo>
                      <a:pt x="88895" y="21239"/>
                      <a:pt x="74489" y="26217"/>
                      <a:pt x="58071" y="27064"/>
                    </a:cubicBezTo>
                    <a:cubicBezTo>
                      <a:pt x="37097" y="28230"/>
                      <a:pt x="21420" y="23887"/>
                      <a:pt x="11887" y="18696"/>
                    </a:cubicBezTo>
                    <a:cubicBezTo>
                      <a:pt x="2248" y="13400"/>
                      <a:pt x="-1354" y="7257"/>
                      <a:pt x="447" y="3125"/>
                    </a:cubicBezTo>
                    <a:cubicBezTo>
                      <a:pt x="2248" y="-1006"/>
                      <a:pt x="8709" y="-370"/>
                      <a:pt x="18772" y="1219"/>
                    </a:cubicBezTo>
                    <a:cubicBezTo>
                      <a:pt x="28835" y="2914"/>
                      <a:pt x="42499" y="5562"/>
                      <a:pt x="58388" y="5562"/>
                    </a:cubicBezTo>
                    <a:cubicBezTo>
                      <a:pt x="90272" y="5562"/>
                      <a:pt x="110292" y="-2806"/>
                      <a:pt x="111986" y="1537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183BC8BB-E23A-F012-F5A6-C1FF5412DDC2}"/>
                  </a:ext>
                </a:extLst>
              </p:cNvPr>
              <p:cNvSpPr/>
              <p:nvPr/>
            </p:nvSpPr>
            <p:spPr>
              <a:xfrm>
                <a:off x="9112010" y="1460508"/>
                <a:ext cx="151430" cy="32584"/>
              </a:xfrm>
              <a:custGeom>
                <a:avLst/>
                <a:gdLst>
                  <a:gd name="connsiteX0" fmla="*/ 106 w 151430"/>
                  <a:gd name="connsiteY0" fmla="*/ 28048 h 32584"/>
                  <a:gd name="connsiteX1" fmla="*/ 1589 w 151430"/>
                  <a:gd name="connsiteY1" fmla="*/ 23811 h 32584"/>
                  <a:gd name="connsiteX2" fmla="*/ 20444 w 151430"/>
                  <a:gd name="connsiteY2" fmla="*/ 10994 h 32584"/>
                  <a:gd name="connsiteX3" fmla="*/ 40358 w 151430"/>
                  <a:gd name="connsiteY3" fmla="*/ 4109 h 32584"/>
                  <a:gd name="connsiteX4" fmla="*/ 88871 w 151430"/>
                  <a:gd name="connsiteY4" fmla="*/ 614 h 32584"/>
                  <a:gd name="connsiteX5" fmla="*/ 127958 w 151430"/>
                  <a:gd name="connsiteY5" fmla="*/ 9193 h 32584"/>
                  <a:gd name="connsiteX6" fmla="*/ 151368 w 151430"/>
                  <a:gd name="connsiteY6" fmla="*/ 24658 h 32584"/>
                  <a:gd name="connsiteX7" fmla="*/ 136432 w 151430"/>
                  <a:gd name="connsiteY7" fmla="*/ 23176 h 32584"/>
                  <a:gd name="connsiteX8" fmla="*/ 120543 w 151430"/>
                  <a:gd name="connsiteY8" fmla="*/ 19468 h 32584"/>
                  <a:gd name="connsiteX9" fmla="*/ 82622 w 151430"/>
                  <a:gd name="connsiteY9" fmla="*/ 16184 h 32584"/>
                  <a:gd name="connsiteX10" fmla="*/ 32096 w 151430"/>
                  <a:gd name="connsiteY10" fmla="*/ 25082 h 32584"/>
                  <a:gd name="connsiteX11" fmla="*/ 12499 w 151430"/>
                  <a:gd name="connsiteY11" fmla="*/ 31226 h 32584"/>
                  <a:gd name="connsiteX12" fmla="*/ 3708 w 151430"/>
                  <a:gd name="connsiteY12" fmla="*/ 32073 h 32584"/>
                  <a:gd name="connsiteX13" fmla="*/ 0 w 151430"/>
                  <a:gd name="connsiteY13" fmla="*/ 28260 h 3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1430" h="32584">
                    <a:moveTo>
                      <a:pt x="106" y="28048"/>
                    </a:moveTo>
                    <a:cubicBezTo>
                      <a:pt x="-106" y="26883"/>
                      <a:pt x="318" y="25400"/>
                      <a:pt x="1589" y="23811"/>
                    </a:cubicBezTo>
                    <a:cubicBezTo>
                      <a:pt x="6462" y="17773"/>
                      <a:pt x="14512" y="13748"/>
                      <a:pt x="20444" y="10994"/>
                    </a:cubicBezTo>
                    <a:cubicBezTo>
                      <a:pt x="27011" y="7922"/>
                      <a:pt x="33684" y="5804"/>
                      <a:pt x="40358" y="4109"/>
                    </a:cubicBezTo>
                    <a:cubicBezTo>
                      <a:pt x="56458" y="84"/>
                      <a:pt x="72665" y="-763"/>
                      <a:pt x="88871" y="614"/>
                    </a:cubicBezTo>
                    <a:cubicBezTo>
                      <a:pt x="101371" y="1673"/>
                      <a:pt x="115565" y="4003"/>
                      <a:pt x="127958" y="9193"/>
                    </a:cubicBezTo>
                    <a:cubicBezTo>
                      <a:pt x="144482" y="16078"/>
                      <a:pt x="152215" y="20527"/>
                      <a:pt x="151368" y="24658"/>
                    </a:cubicBezTo>
                    <a:cubicBezTo>
                      <a:pt x="150414" y="28790"/>
                      <a:pt x="137597" y="23599"/>
                      <a:pt x="136432" y="23176"/>
                    </a:cubicBezTo>
                    <a:cubicBezTo>
                      <a:pt x="131136" y="21692"/>
                      <a:pt x="125839" y="20421"/>
                      <a:pt x="120543" y="19468"/>
                    </a:cubicBezTo>
                    <a:cubicBezTo>
                      <a:pt x="107832" y="17032"/>
                      <a:pt x="95333" y="15973"/>
                      <a:pt x="82622" y="16184"/>
                    </a:cubicBezTo>
                    <a:cubicBezTo>
                      <a:pt x="65674" y="16502"/>
                      <a:pt x="49043" y="19998"/>
                      <a:pt x="32096" y="25082"/>
                    </a:cubicBezTo>
                    <a:cubicBezTo>
                      <a:pt x="25634" y="26989"/>
                      <a:pt x="19067" y="29107"/>
                      <a:pt x="12499" y="31226"/>
                    </a:cubicBezTo>
                    <a:cubicBezTo>
                      <a:pt x="9428" y="32179"/>
                      <a:pt x="6779" y="33238"/>
                      <a:pt x="3708" y="32073"/>
                    </a:cubicBezTo>
                    <a:cubicBezTo>
                      <a:pt x="1801" y="31332"/>
                      <a:pt x="318" y="29955"/>
                      <a:pt x="0" y="28260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C1C91999-8EE0-6E94-071A-543C51E39174}"/>
                  </a:ext>
                </a:extLst>
              </p:cNvPr>
              <p:cNvSpPr/>
              <p:nvPr/>
            </p:nvSpPr>
            <p:spPr>
              <a:xfrm>
                <a:off x="9125463" y="1463257"/>
                <a:ext cx="95926" cy="22910"/>
              </a:xfrm>
              <a:custGeom>
                <a:avLst/>
                <a:gdLst>
                  <a:gd name="connsiteX0" fmla="*/ 2436 w 95926"/>
                  <a:gd name="connsiteY0" fmla="*/ 13753 h 22910"/>
                  <a:gd name="connsiteX1" fmla="*/ 26587 w 95926"/>
                  <a:gd name="connsiteY1" fmla="*/ 3796 h 22910"/>
                  <a:gd name="connsiteX2" fmla="*/ 65568 w 95926"/>
                  <a:gd name="connsiteY2" fmla="*/ 195 h 22910"/>
                  <a:gd name="connsiteX3" fmla="*/ 77855 w 95926"/>
                  <a:gd name="connsiteY3" fmla="*/ 1360 h 22910"/>
                  <a:gd name="connsiteX4" fmla="*/ 95756 w 95926"/>
                  <a:gd name="connsiteY4" fmla="*/ 6868 h 22910"/>
                  <a:gd name="connsiteX5" fmla="*/ 71712 w 95926"/>
                  <a:gd name="connsiteY5" fmla="*/ 10575 h 22910"/>
                  <a:gd name="connsiteX6" fmla="*/ 29977 w 95926"/>
                  <a:gd name="connsiteY6" fmla="*/ 15342 h 22910"/>
                  <a:gd name="connsiteX7" fmla="*/ 12499 w 95926"/>
                  <a:gd name="connsiteY7" fmla="*/ 20003 h 22910"/>
                  <a:gd name="connsiteX8" fmla="*/ 0 w 95926"/>
                  <a:gd name="connsiteY8" fmla="*/ 19049 h 22910"/>
                  <a:gd name="connsiteX9" fmla="*/ 2330 w 95926"/>
                  <a:gd name="connsiteY9" fmla="*/ 13753 h 22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926" h="22910">
                    <a:moveTo>
                      <a:pt x="2436" y="13753"/>
                    </a:moveTo>
                    <a:cubicBezTo>
                      <a:pt x="8368" y="8033"/>
                      <a:pt x="22880" y="4856"/>
                      <a:pt x="26587" y="3796"/>
                    </a:cubicBezTo>
                    <a:cubicBezTo>
                      <a:pt x="39616" y="407"/>
                      <a:pt x="52539" y="-441"/>
                      <a:pt x="65568" y="195"/>
                    </a:cubicBezTo>
                    <a:cubicBezTo>
                      <a:pt x="69593" y="407"/>
                      <a:pt x="73830" y="830"/>
                      <a:pt x="77855" y="1360"/>
                    </a:cubicBezTo>
                    <a:cubicBezTo>
                      <a:pt x="91202" y="3055"/>
                      <a:pt x="97027" y="4856"/>
                      <a:pt x="95756" y="6868"/>
                    </a:cubicBezTo>
                    <a:cubicBezTo>
                      <a:pt x="94591" y="8775"/>
                      <a:pt x="86223" y="10999"/>
                      <a:pt x="71712" y="10575"/>
                    </a:cubicBezTo>
                    <a:cubicBezTo>
                      <a:pt x="57729" y="10152"/>
                      <a:pt x="43853" y="12058"/>
                      <a:pt x="29977" y="15342"/>
                    </a:cubicBezTo>
                    <a:cubicBezTo>
                      <a:pt x="24151" y="16719"/>
                      <a:pt x="18431" y="18308"/>
                      <a:pt x="12499" y="20003"/>
                    </a:cubicBezTo>
                    <a:cubicBezTo>
                      <a:pt x="9321" y="20956"/>
                      <a:pt x="318" y="26570"/>
                      <a:pt x="0" y="19049"/>
                    </a:cubicBezTo>
                    <a:cubicBezTo>
                      <a:pt x="0" y="17037"/>
                      <a:pt x="848" y="15236"/>
                      <a:pt x="2330" y="137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35DED770-6D64-A3BD-DF49-ACA1BE725481}"/>
                  </a:ext>
                </a:extLst>
              </p:cNvPr>
              <p:cNvSpPr/>
              <p:nvPr/>
            </p:nvSpPr>
            <p:spPr>
              <a:xfrm>
                <a:off x="9102784" y="1481765"/>
                <a:ext cx="179313" cy="33495"/>
              </a:xfrm>
              <a:custGeom>
                <a:avLst/>
                <a:gdLst>
                  <a:gd name="connsiteX0" fmla="*/ 89623 w 179313"/>
                  <a:gd name="connsiteY0" fmla="*/ 17489 h 33495"/>
                  <a:gd name="connsiteX1" fmla="*/ 131040 w 179313"/>
                  <a:gd name="connsiteY1" fmla="*/ 22891 h 33495"/>
                  <a:gd name="connsiteX2" fmla="*/ 168008 w 179313"/>
                  <a:gd name="connsiteY2" fmla="*/ 33166 h 33495"/>
                  <a:gd name="connsiteX3" fmla="*/ 173410 w 179313"/>
                  <a:gd name="connsiteY3" fmla="*/ 23527 h 33495"/>
                  <a:gd name="connsiteX4" fmla="*/ 135700 w 179313"/>
                  <a:gd name="connsiteY4" fmla="*/ 7744 h 33495"/>
                  <a:gd name="connsiteX5" fmla="*/ 89835 w 179313"/>
                  <a:gd name="connsiteY5" fmla="*/ 11 h 33495"/>
                  <a:gd name="connsiteX6" fmla="*/ 46088 w 179313"/>
                  <a:gd name="connsiteY6" fmla="*/ 6685 h 33495"/>
                  <a:gd name="connsiteX7" fmla="*/ 7425 w 179313"/>
                  <a:gd name="connsiteY7" fmla="*/ 20984 h 33495"/>
                  <a:gd name="connsiteX8" fmla="*/ 116 w 179313"/>
                  <a:gd name="connsiteY8" fmla="*/ 29141 h 33495"/>
                  <a:gd name="connsiteX9" fmla="*/ 8167 w 179313"/>
                  <a:gd name="connsiteY9" fmla="*/ 32848 h 33495"/>
                  <a:gd name="connsiteX10" fmla="*/ 46830 w 179313"/>
                  <a:gd name="connsiteY10" fmla="*/ 22785 h 33495"/>
                  <a:gd name="connsiteX11" fmla="*/ 89729 w 179313"/>
                  <a:gd name="connsiteY11" fmla="*/ 17489 h 3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9313" h="33495">
                    <a:moveTo>
                      <a:pt x="89623" y="17489"/>
                    </a:moveTo>
                    <a:cubicBezTo>
                      <a:pt x="106042" y="17701"/>
                      <a:pt x="118859" y="19819"/>
                      <a:pt x="131040" y="22891"/>
                    </a:cubicBezTo>
                    <a:cubicBezTo>
                      <a:pt x="143221" y="25963"/>
                      <a:pt x="154662" y="30094"/>
                      <a:pt x="168008" y="33166"/>
                    </a:cubicBezTo>
                    <a:cubicBezTo>
                      <a:pt x="176270" y="35072"/>
                      <a:pt x="185698" y="28293"/>
                      <a:pt x="173410" y="23527"/>
                    </a:cubicBezTo>
                    <a:cubicBezTo>
                      <a:pt x="160699" y="18442"/>
                      <a:pt x="148835" y="12299"/>
                      <a:pt x="135700" y="7744"/>
                    </a:cubicBezTo>
                    <a:cubicBezTo>
                      <a:pt x="122566" y="3189"/>
                      <a:pt x="108266" y="117"/>
                      <a:pt x="89835" y="11"/>
                    </a:cubicBezTo>
                    <a:cubicBezTo>
                      <a:pt x="73522" y="-200"/>
                      <a:pt x="59540" y="2554"/>
                      <a:pt x="46088" y="6685"/>
                    </a:cubicBezTo>
                    <a:cubicBezTo>
                      <a:pt x="32741" y="10816"/>
                      <a:pt x="20030" y="16218"/>
                      <a:pt x="7425" y="20984"/>
                    </a:cubicBezTo>
                    <a:cubicBezTo>
                      <a:pt x="1387" y="23209"/>
                      <a:pt x="-519" y="26493"/>
                      <a:pt x="116" y="29141"/>
                    </a:cubicBezTo>
                    <a:cubicBezTo>
                      <a:pt x="752" y="31683"/>
                      <a:pt x="4035" y="33589"/>
                      <a:pt x="8167" y="32848"/>
                    </a:cubicBezTo>
                    <a:cubicBezTo>
                      <a:pt x="21513" y="30306"/>
                      <a:pt x="33906" y="26069"/>
                      <a:pt x="46830" y="22785"/>
                    </a:cubicBezTo>
                    <a:cubicBezTo>
                      <a:pt x="59858" y="19502"/>
                      <a:pt x="73311" y="17171"/>
                      <a:pt x="89729" y="17489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D3DD810A-A89B-F1AC-397D-7951AC4FDCED}"/>
                  </a:ext>
                </a:extLst>
              </p:cNvPr>
              <p:cNvSpPr/>
              <p:nvPr/>
            </p:nvSpPr>
            <p:spPr>
              <a:xfrm>
                <a:off x="9255327" y="1524994"/>
                <a:ext cx="26057" cy="15253"/>
              </a:xfrm>
              <a:custGeom>
                <a:avLst/>
                <a:gdLst>
                  <a:gd name="connsiteX0" fmla="*/ 0 w 26057"/>
                  <a:gd name="connsiteY0" fmla="*/ 106 h 15253"/>
                  <a:gd name="connsiteX1" fmla="*/ 8792 w 26057"/>
                  <a:gd name="connsiteY1" fmla="*/ 9851 h 15253"/>
                  <a:gd name="connsiteX2" fmla="*/ 8792 w 26057"/>
                  <a:gd name="connsiteY2" fmla="*/ 9851 h 15253"/>
                  <a:gd name="connsiteX3" fmla="*/ 9321 w 26057"/>
                  <a:gd name="connsiteY3" fmla="*/ 10698 h 15253"/>
                  <a:gd name="connsiteX4" fmla="*/ 9321 w 26057"/>
                  <a:gd name="connsiteY4" fmla="*/ 10698 h 15253"/>
                  <a:gd name="connsiteX5" fmla="*/ 26057 w 26057"/>
                  <a:gd name="connsiteY5" fmla="*/ 15253 h 15253"/>
                  <a:gd name="connsiteX6" fmla="*/ 0 w 26057"/>
                  <a:gd name="connsiteY6" fmla="*/ 0 h 15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057" h="15253">
                    <a:moveTo>
                      <a:pt x="0" y="106"/>
                    </a:moveTo>
                    <a:cubicBezTo>
                      <a:pt x="3707" y="3178"/>
                      <a:pt x="6673" y="6461"/>
                      <a:pt x="8792" y="9851"/>
                    </a:cubicBezTo>
                    <a:cubicBezTo>
                      <a:pt x="8792" y="9851"/>
                      <a:pt x="8792" y="9851"/>
                      <a:pt x="8792" y="9851"/>
                    </a:cubicBezTo>
                    <a:lnTo>
                      <a:pt x="9321" y="10698"/>
                    </a:lnTo>
                    <a:lnTo>
                      <a:pt x="9321" y="10698"/>
                    </a:lnTo>
                    <a:cubicBezTo>
                      <a:pt x="14194" y="12817"/>
                      <a:pt x="19914" y="14300"/>
                      <a:pt x="26057" y="15253"/>
                    </a:cubicBezTo>
                    <a:cubicBezTo>
                      <a:pt x="17266" y="9533"/>
                      <a:pt x="8580" y="4449"/>
                      <a:pt x="0" y="0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EB86F0E9-B63C-058C-AF8F-A9B034B12E41}"/>
                  </a:ext>
                </a:extLst>
              </p:cNvPr>
              <p:cNvSpPr/>
              <p:nvPr/>
            </p:nvSpPr>
            <p:spPr>
              <a:xfrm>
                <a:off x="9074407" y="1525735"/>
                <a:ext cx="47878" cy="15474"/>
              </a:xfrm>
              <a:custGeom>
                <a:avLst/>
                <a:gdLst>
                  <a:gd name="connsiteX0" fmla="*/ 0 w 47878"/>
                  <a:gd name="connsiteY0" fmla="*/ 14935 h 15474"/>
                  <a:gd name="connsiteX1" fmla="*/ 39299 w 47878"/>
                  <a:gd name="connsiteY1" fmla="*/ 10063 h 15474"/>
                  <a:gd name="connsiteX2" fmla="*/ 39828 w 47878"/>
                  <a:gd name="connsiteY2" fmla="*/ 9110 h 15474"/>
                  <a:gd name="connsiteX3" fmla="*/ 47878 w 47878"/>
                  <a:gd name="connsiteY3" fmla="*/ 0 h 15474"/>
                  <a:gd name="connsiteX4" fmla="*/ 26164 w 47878"/>
                  <a:gd name="connsiteY4" fmla="*/ 9639 h 15474"/>
                  <a:gd name="connsiteX5" fmla="*/ 106 w 47878"/>
                  <a:gd name="connsiteY5" fmla="*/ 15041 h 1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878" h="15474">
                    <a:moveTo>
                      <a:pt x="0" y="14935"/>
                    </a:moveTo>
                    <a:cubicBezTo>
                      <a:pt x="15253" y="16524"/>
                      <a:pt x="28812" y="14512"/>
                      <a:pt x="39299" y="10063"/>
                    </a:cubicBezTo>
                    <a:lnTo>
                      <a:pt x="39828" y="9110"/>
                    </a:lnTo>
                    <a:cubicBezTo>
                      <a:pt x="41735" y="5932"/>
                      <a:pt x="44489" y="2860"/>
                      <a:pt x="47878" y="0"/>
                    </a:cubicBezTo>
                    <a:cubicBezTo>
                      <a:pt x="42476" y="3178"/>
                      <a:pt x="34744" y="6779"/>
                      <a:pt x="26164" y="9639"/>
                    </a:cubicBezTo>
                    <a:cubicBezTo>
                      <a:pt x="17584" y="12499"/>
                      <a:pt x="8156" y="14512"/>
                      <a:pt x="106" y="15041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0478081C-B30E-8318-AA49-BC691531F7F3}"/>
                  </a:ext>
                </a:extLst>
              </p:cNvPr>
              <p:cNvSpPr/>
              <p:nvPr/>
            </p:nvSpPr>
            <p:spPr>
              <a:xfrm>
                <a:off x="9232482" y="1500092"/>
                <a:ext cx="54939" cy="18182"/>
              </a:xfrm>
              <a:custGeom>
                <a:avLst/>
                <a:gdLst>
                  <a:gd name="connsiteX0" fmla="*/ 52398 w 54939"/>
                  <a:gd name="connsiteY0" fmla="*/ 16957 h 18182"/>
                  <a:gd name="connsiteX1" fmla="*/ 28883 w 54939"/>
                  <a:gd name="connsiteY1" fmla="*/ 14415 h 18182"/>
                  <a:gd name="connsiteX2" fmla="*/ 71 w 54939"/>
                  <a:gd name="connsiteY2" fmla="*/ 1916 h 18182"/>
                  <a:gd name="connsiteX3" fmla="*/ 33861 w 54939"/>
                  <a:gd name="connsiteY3" fmla="*/ 4988 h 18182"/>
                  <a:gd name="connsiteX4" fmla="*/ 52292 w 54939"/>
                  <a:gd name="connsiteY4" fmla="*/ 16957 h 18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939" h="18182">
                    <a:moveTo>
                      <a:pt x="52398" y="16957"/>
                    </a:moveTo>
                    <a:cubicBezTo>
                      <a:pt x="49220" y="19606"/>
                      <a:pt x="38416" y="17593"/>
                      <a:pt x="28883" y="14415"/>
                    </a:cubicBezTo>
                    <a:cubicBezTo>
                      <a:pt x="12253" y="8801"/>
                      <a:pt x="-1094" y="6365"/>
                      <a:pt x="71" y="1916"/>
                    </a:cubicBezTo>
                    <a:cubicBezTo>
                      <a:pt x="1342" y="-2427"/>
                      <a:pt x="17231" y="1492"/>
                      <a:pt x="33861" y="4988"/>
                    </a:cubicBezTo>
                    <a:cubicBezTo>
                      <a:pt x="51233" y="8589"/>
                      <a:pt x="59601" y="10814"/>
                      <a:pt x="52292" y="16957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111078BC-5CC1-BDD2-75F0-0F534A756692}"/>
                  </a:ext>
                </a:extLst>
              </p:cNvPr>
              <p:cNvSpPr/>
              <p:nvPr/>
            </p:nvSpPr>
            <p:spPr>
              <a:xfrm>
                <a:off x="9094559" y="1502313"/>
                <a:ext cx="49061" cy="20467"/>
              </a:xfrm>
              <a:custGeom>
                <a:avLst/>
                <a:gdLst>
                  <a:gd name="connsiteX0" fmla="*/ 715 w 49061"/>
                  <a:gd name="connsiteY0" fmla="*/ 18021 h 20467"/>
                  <a:gd name="connsiteX1" fmla="*/ 7070 w 49061"/>
                  <a:gd name="connsiteY1" fmla="*/ 20457 h 20467"/>
                  <a:gd name="connsiteX2" fmla="*/ 22536 w 49061"/>
                  <a:gd name="connsiteY2" fmla="*/ 15902 h 20467"/>
                  <a:gd name="connsiteX3" fmla="*/ 38742 w 49061"/>
                  <a:gd name="connsiteY3" fmla="*/ 9653 h 20467"/>
                  <a:gd name="connsiteX4" fmla="*/ 49017 w 49061"/>
                  <a:gd name="connsiteY4" fmla="*/ 2662 h 20467"/>
                  <a:gd name="connsiteX5" fmla="*/ 34081 w 49061"/>
                  <a:gd name="connsiteY5" fmla="*/ 1708 h 20467"/>
                  <a:gd name="connsiteX6" fmla="*/ 17027 w 49061"/>
                  <a:gd name="connsiteY6" fmla="*/ 6793 h 20467"/>
                  <a:gd name="connsiteX7" fmla="*/ 6117 w 49061"/>
                  <a:gd name="connsiteY7" fmla="*/ 9970 h 20467"/>
                  <a:gd name="connsiteX8" fmla="*/ 80 w 49061"/>
                  <a:gd name="connsiteY8" fmla="*/ 15267 h 20467"/>
                  <a:gd name="connsiteX9" fmla="*/ 715 w 49061"/>
                  <a:gd name="connsiteY9" fmla="*/ 18126 h 20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061" h="20467">
                    <a:moveTo>
                      <a:pt x="715" y="18021"/>
                    </a:moveTo>
                    <a:cubicBezTo>
                      <a:pt x="2092" y="19821"/>
                      <a:pt x="5164" y="20351"/>
                      <a:pt x="7070" y="20457"/>
                    </a:cubicBezTo>
                    <a:cubicBezTo>
                      <a:pt x="12048" y="20669"/>
                      <a:pt x="17981" y="17703"/>
                      <a:pt x="22536" y="15902"/>
                    </a:cubicBezTo>
                    <a:cubicBezTo>
                      <a:pt x="27937" y="13678"/>
                      <a:pt x="33446" y="11771"/>
                      <a:pt x="38742" y="9653"/>
                    </a:cubicBezTo>
                    <a:cubicBezTo>
                      <a:pt x="40967" y="8805"/>
                      <a:pt x="49759" y="6793"/>
                      <a:pt x="49017" y="2662"/>
                    </a:cubicBezTo>
                    <a:cubicBezTo>
                      <a:pt x="48275" y="-1258"/>
                      <a:pt x="41390" y="-198"/>
                      <a:pt x="34081" y="1708"/>
                    </a:cubicBezTo>
                    <a:cubicBezTo>
                      <a:pt x="26772" y="3615"/>
                      <a:pt x="18828" y="6369"/>
                      <a:pt x="17027" y="6793"/>
                    </a:cubicBezTo>
                    <a:cubicBezTo>
                      <a:pt x="13426" y="7852"/>
                      <a:pt x="9718" y="8805"/>
                      <a:pt x="6117" y="9970"/>
                    </a:cubicBezTo>
                    <a:cubicBezTo>
                      <a:pt x="3469" y="10818"/>
                      <a:pt x="715" y="11241"/>
                      <a:pt x="80" y="15267"/>
                    </a:cubicBezTo>
                    <a:cubicBezTo>
                      <a:pt x="-133" y="16432"/>
                      <a:pt x="80" y="17385"/>
                      <a:pt x="715" y="18126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AEC5256D-895F-93A5-59CF-7A0A53B3E2B9}"/>
                  </a:ext>
                </a:extLst>
              </p:cNvPr>
              <p:cNvSpPr/>
              <p:nvPr/>
            </p:nvSpPr>
            <p:spPr>
              <a:xfrm>
                <a:off x="9285516" y="1492793"/>
                <a:ext cx="10592" cy="10592"/>
              </a:xfrm>
              <a:custGeom>
                <a:avLst/>
                <a:gdLst>
                  <a:gd name="connsiteX0" fmla="*/ 0 w 10592"/>
                  <a:gd name="connsiteY0" fmla="*/ 0 h 10592"/>
                  <a:gd name="connsiteX1" fmla="*/ 0 w 10592"/>
                  <a:gd name="connsiteY1" fmla="*/ 0 h 10592"/>
                  <a:gd name="connsiteX2" fmla="*/ 0 w 10592"/>
                  <a:gd name="connsiteY2" fmla="*/ 0 h 1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1059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79D46E6E-BDDD-375A-D14E-9A4F657B0F40}"/>
                  </a:ext>
                </a:extLst>
              </p:cNvPr>
              <p:cNvSpPr/>
              <p:nvPr/>
            </p:nvSpPr>
            <p:spPr>
              <a:xfrm>
                <a:off x="9285516" y="1492793"/>
                <a:ext cx="6143" cy="6461"/>
              </a:xfrm>
              <a:custGeom>
                <a:avLst/>
                <a:gdLst>
                  <a:gd name="connsiteX0" fmla="*/ 6144 w 6143"/>
                  <a:gd name="connsiteY0" fmla="*/ 6461 h 6461"/>
                  <a:gd name="connsiteX1" fmla="*/ 0 w 6143"/>
                  <a:gd name="connsiteY1" fmla="*/ 0 h 6461"/>
                  <a:gd name="connsiteX2" fmla="*/ 6144 w 6143"/>
                  <a:gd name="connsiteY2" fmla="*/ 6461 h 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43" h="6461">
                    <a:moveTo>
                      <a:pt x="6144" y="6461"/>
                    </a:moveTo>
                    <a:cubicBezTo>
                      <a:pt x="4237" y="4237"/>
                      <a:pt x="2119" y="2013"/>
                      <a:pt x="0" y="0"/>
                    </a:cubicBezTo>
                    <a:cubicBezTo>
                      <a:pt x="2119" y="2119"/>
                      <a:pt x="4237" y="4237"/>
                      <a:pt x="6144" y="6461"/>
                    </a:cubicBez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99A439A8-E9CF-6652-AAD1-929995FDD714}"/>
                  </a:ext>
                </a:extLst>
              </p:cNvPr>
              <p:cNvSpPr/>
              <p:nvPr/>
            </p:nvSpPr>
            <p:spPr>
              <a:xfrm>
                <a:off x="9225342" y="1468601"/>
                <a:ext cx="19193" cy="8970"/>
              </a:xfrm>
              <a:custGeom>
                <a:avLst/>
                <a:gdLst>
                  <a:gd name="connsiteX0" fmla="*/ 114 w 19193"/>
                  <a:gd name="connsiteY0" fmla="*/ 3642 h 8970"/>
                  <a:gd name="connsiteX1" fmla="*/ 6575 w 19193"/>
                  <a:gd name="connsiteY1" fmla="*/ 7244 h 8970"/>
                  <a:gd name="connsiteX2" fmla="*/ 19180 w 19193"/>
                  <a:gd name="connsiteY2" fmla="*/ 7985 h 8970"/>
                  <a:gd name="connsiteX3" fmla="*/ 10494 w 19193"/>
                  <a:gd name="connsiteY3" fmla="*/ 1630 h 8970"/>
                  <a:gd name="connsiteX4" fmla="*/ 114 w 19193"/>
                  <a:gd name="connsiteY4" fmla="*/ 3642 h 8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93" h="8970">
                    <a:moveTo>
                      <a:pt x="114" y="3642"/>
                    </a:moveTo>
                    <a:cubicBezTo>
                      <a:pt x="643" y="6502"/>
                      <a:pt x="5092" y="7032"/>
                      <a:pt x="6575" y="7244"/>
                    </a:cubicBezTo>
                    <a:cubicBezTo>
                      <a:pt x="13249" y="8303"/>
                      <a:pt x="18863" y="10104"/>
                      <a:pt x="19180" y="7985"/>
                    </a:cubicBezTo>
                    <a:cubicBezTo>
                      <a:pt x="19498" y="5973"/>
                      <a:pt x="13990" y="3642"/>
                      <a:pt x="10494" y="1630"/>
                    </a:cubicBezTo>
                    <a:cubicBezTo>
                      <a:pt x="8588" y="677"/>
                      <a:pt x="-1157" y="-2395"/>
                      <a:pt x="114" y="36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D19BDBDD-B091-CFEB-7185-5FBAB1ED51F9}"/>
                  </a:ext>
                </a:extLst>
              </p:cNvPr>
              <p:cNvSpPr/>
              <p:nvPr/>
            </p:nvSpPr>
            <p:spPr>
              <a:xfrm>
                <a:off x="9149868" y="1601753"/>
                <a:ext cx="73843" cy="15038"/>
              </a:xfrm>
              <a:custGeom>
                <a:avLst/>
                <a:gdLst>
                  <a:gd name="connsiteX0" fmla="*/ 19765 w 73843"/>
                  <a:gd name="connsiteY0" fmla="*/ 14124 h 15038"/>
                  <a:gd name="connsiteX1" fmla="*/ 61924 w 73843"/>
                  <a:gd name="connsiteY1" fmla="*/ 8192 h 15038"/>
                  <a:gd name="connsiteX2" fmla="*/ 73787 w 73843"/>
                  <a:gd name="connsiteY2" fmla="*/ 1942 h 15038"/>
                  <a:gd name="connsiteX3" fmla="*/ 52496 w 73843"/>
                  <a:gd name="connsiteY3" fmla="*/ 3108 h 15038"/>
                  <a:gd name="connsiteX4" fmla="*/ 9491 w 73843"/>
                  <a:gd name="connsiteY4" fmla="*/ 565 h 15038"/>
                  <a:gd name="connsiteX5" fmla="*/ 1017 w 73843"/>
                  <a:gd name="connsiteY5" fmla="*/ 4696 h 15038"/>
                  <a:gd name="connsiteX6" fmla="*/ 19765 w 73843"/>
                  <a:gd name="connsiteY6" fmla="*/ 14124 h 15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843" h="15038">
                    <a:moveTo>
                      <a:pt x="19765" y="14124"/>
                    </a:moveTo>
                    <a:cubicBezTo>
                      <a:pt x="39150" y="17619"/>
                      <a:pt x="48048" y="10099"/>
                      <a:pt x="61924" y="8192"/>
                    </a:cubicBezTo>
                    <a:cubicBezTo>
                      <a:pt x="69656" y="7027"/>
                      <a:pt x="74423" y="3319"/>
                      <a:pt x="73787" y="1942"/>
                    </a:cubicBezTo>
                    <a:cubicBezTo>
                      <a:pt x="73046" y="354"/>
                      <a:pt x="65101" y="1519"/>
                      <a:pt x="52496" y="3108"/>
                    </a:cubicBezTo>
                    <a:cubicBezTo>
                      <a:pt x="34065" y="5226"/>
                      <a:pt x="25273" y="3214"/>
                      <a:pt x="9491" y="565"/>
                    </a:cubicBezTo>
                    <a:cubicBezTo>
                      <a:pt x="487" y="-1129"/>
                      <a:pt x="-1526" y="1201"/>
                      <a:pt x="1017" y="4696"/>
                    </a:cubicBezTo>
                    <a:cubicBezTo>
                      <a:pt x="3559" y="8086"/>
                      <a:pt x="10656" y="12429"/>
                      <a:pt x="19765" y="141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3" name="Graphic 4">
                <a:extLst>
                  <a:ext uri="{FF2B5EF4-FFF2-40B4-BE49-F238E27FC236}">
                    <a16:creationId xmlns:a16="http://schemas.microsoft.com/office/drawing/2014/main" id="{4F8B75C4-E452-EBE9-6B3B-8EEEBEC295F6}"/>
                  </a:ext>
                </a:extLst>
              </p:cNvPr>
              <p:cNvGrpSpPr/>
              <p:nvPr/>
            </p:nvGrpSpPr>
            <p:grpSpPr>
              <a:xfrm>
                <a:off x="9215979" y="1509741"/>
                <a:ext cx="150251" cy="97260"/>
                <a:chOff x="9215979" y="1509741"/>
                <a:chExt cx="150251" cy="97260"/>
              </a:xfrm>
            </p:grpSpPr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71E79EDB-45E3-92C1-8DBD-500E15C38CB3}"/>
                    </a:ext>
                  </a:extLst>
                </p:cNvPr>
                <p:cNvSpPr/>
                <p:nvPr/>
              </p:nvSpPr>
              <p:spPr>
                <a:xfrm>
                  <a:off x="9216085" y="1509741"/>
                  <a:ext cx="150145" cy="96921"/>
                </a:xfrm>
                <a:custGeom>
                  <a:avLst/>
                  <a:gdLst>
                    <a:gd name="connsiteX0" fmla="*/ 94747 w 150145"/>
                    <a:gd name="connsiteY0" fmla="*/ 29977 h 96921"/>
                    <a:gd name="connsiteX1" fmla="*/ 48670 w 150145"/>
                    <a:gd name="connsiteY1" fmla="*/ 25951 h 96921"/>
                    <a:gd name="connsiteX2" fmla="*/ 48140 w 150145"/>
                    <a:gd name="connsiteY2" fmla="*/ 24998 h 96921"/>
                    <a:gd name="connsiteX3" fmla="*/ 9795 w 150145"/>
                    <a:gd name="connsiteY3" fmla="*/ 0 h 96921"/>
                    <a:gd name="connsiteX4" fmla="*/ 50 w 150145"/>
                    <a:gd name="connsiteY4" fmla="*/ 29977 h 96921"/>
                    <a:gd name="connsiteX5" fmla="*/ 1321 w 150145"/>
                    <a:gd name="connsiteY5" fmla="*/ 51585 h 96921"/>
                    <a:gd name="connsiteX6" fmla="*/ 16574 w 150145"/>
                    <a:gd name="connsiteY6" fmla="*/ 79126 h 96921"/>
                    <a:gd name="connsiteX7" fmla="*/ 71337 w 150145"/>
                    <a:gd name="connsiteY7" fmla="*/ 96815 h 96921"/>
                    <a:gd name="connsiteX8" fmla="*/ 150146 w 150145"/>
                    <a:gd name="connsiteY8" fmla="*/ 79232 h 96921"/>
                    <a:gd name="connsiteX9" fmla="*/ 128431 w 150145"/>
                    <a:gd name="connsiteY9" fmla="*/ 19172 h 96921"/>
                    <a:gd name="connsiteX10" fmla="*/ 94853 w 150145"/>
                    <a:gd name="connsiteY10" fmla="*/ 29871 h 96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145" h="96921">
                      <a:moveTo>
                        <a:pt x="94747" y="29977"/>
                      </a:moveTo>
                      <a:cubicBezTo>
                        <a:pt x="76740" y="32943"/>
                        <a:pt x="60640" y="31142"/>
                        <a:pt x="48670" y="25951"/>
                      </a:cubicBezTo>
                      <a:cubicBezTo>
                        <a:pt x="48352" y="25846"/>
                        <a:pt x="47928" y="25210"/>
                        <a:pt x="48140" y="24998"/>
                      </a:cubicBezTo>
                      <a:cubicBezTo>
                        <a:pt x="41785" y="14829"/>
                        <a:pt x="27802" y="5508"/>
                        <a:pt x="9795" y="0"/>
                      </a:cubicBezTo>
                      <a:cubicBezTo>
                        <a:pt x="3228" y="9533"/>
                        <a:pt x="-480" y="19596"/>
                        <a:pt x="50" y="29977"/>
                      </a:cubicBezTo>
                      <a:lnTo>
                        <a:pt x="1321" y="51585"/>
                      </a:lnTo>
                      <a:cubicBezTo>
                        <a:pt x="1957" y="61860"/>
                        <a:pt x="7147" y="71393"/>
                        <a:pt x="16574" y="79126"/>
                      </a:cubicBezTo>
                      <a:cubicBezTo>
                        <a:pt x="28650" y="88977"/>
                        <a:pt x="47716" y="95968"/>
                        <a:pt x="71337" y="96815"/>
                      </a:cubicBezTo>
                      <a:cubicBezTo>
                        <a:pt x="94853" y="97768"/>
                        <a:pt x="122818" y="92366"/>
                        <a:pt x="150146" y="79232"/>
                      </a:cubicBezTo>
                      <a:lnTo>
                        <a:pt x="128431" y="19172"/>
                      </a:lnTo>
                      <a:cubicBezTo>
                        <a:pt x="117097" y="24575"/>
                        <a:pt x="105658" y="28070"/>
                        <a:pt x="94853" y="29871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3BD2DFD9-372C-6DC8-2B00-363BE8445B9C}"/>
                    </a:ext>
                  </a:extLst>
                </p:cNvPr>
                <p:cNvSpPr/>
                <p:nvPr/>
              </p:nvSpPr>
              <p:spPr>
                <a:xfrm>
                  <a:off x="9226459" y="1514401"/>
                  <a:ext cx="25209" cy="32874"/>
                </a:xfrm>
                <a:custGeom>
                  <a:avLst/>
                  <a:gdLst>
                    <a:gd name="connsiteX0" fmla="*/ 9060 w 25209"/>
                    <a:gd name="connsiteY0" fmla="*/ 30294 h 32874"/>
                    <a:gd name="connsiteX1" fmla="*/ 19228 w 25209"/>
                    <a:gd name="connsiteY1" fmla="*/ 22032 h 32874"/>
                    <a:gd name="connsiteX2" fmla="*/ 24736 w 25209"/>
                    <a:gd name="connsiteY2" fmla="*/ 14088 h 32874"/>
                    <a:gd name="connsiteX3" fmla="*/ 24949 w 25209"/>
                    <a:gd name="connsiteY3" fmla="*/ 7838 h 32874"/>
                    <a:gd name="connsiteX4" fmla="*/ 11072 w 25209"/>
                    <a:gd name="connsiteY4" fmla="*/ 0 h 32874"/>
                    <a:gd name="connsiteX5" fmla="*/ 1221 w 25209"/>
                    <a:gd name="connsiteY5" fmla="*/ 15465 h 32874"/>
                    <a:gd name="connsiteX6" fmla="*/ 8954 w 25209"/>
                    <a:gd name="connsiteY6" fmla="*/ 30400 h 32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209" h="32874">
                      <a:moveTo>
                        <a:pt x="9060" y="30294"/>
                      </a:moveTo>
                      <a:cubicBezTo>
                        <a:pt x="12555" y="27117"/>
                        <a:pt x="15627" y="24574"/>
                        <a:pt x="19228" y="22032"/>
                      </a:cubicBezTo>
                      <a:cubicBezTo>
                        <a:pt x="21876" y="20232"/>
                        <a:pt x="23783" y="17160"/>
                        <a:pt x="24736" y="14088"/>
                      </a:cubicBezTo>
                      <a:cubicBezTo>
                        <a:pt x="25266" y="12181"/>
                        <a:pt x="25372" y="9957"/>
                        <a:pt x="24949" y="7838"/>
                      </a:cubicBezTo>
                      <a:cubicBezTo>
                        <a:pt x="20923" y="4978"/>
                        <a:pt x="16263" y="2330"/>
                        <a:pt x="11072" y="0"/>
                      </a:cubicBezTo>
                      <a:cubicBezTo>
                        <a:pt x="6623" y="3601"/>
                        <a:pt x="2916" y="10698"/>
                        <a:pt x="1221" y="15465"/>
                      </a:cubicBezTo>
                      <a:cubicBezTo>
                        <a:pt x="-1003" y="21820"/>
                        <a:pt x="-1109" y="39298"/>
                        <a:pt x="8954" y="30400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A0C688B0-9460-2487-BA49-AEA156EF2C34}"/>
                    </a:ext>
                  </a:extLst>
                </p:cNvPr>
                <p:cNvSpPr/>
                <p:nvPr/>
              </p:nvSpPr>
              <p:spPr>
                <a:xfrm>
                  <a:off x="9227718" y="1518215"/>
                  <a:ext cx="50806" cy="34252"/>
                </a:xfrm>
                <a:custGeom>
                  <a:avLst/>
                  <a:gdLst>
                    <a:gd name="connsiteX0" fmla="*/ 37036 w 50806"/>
                    <a:gd name="connsiteY0" fmla="*/ 17584 h 34252"/>
                    <a:gd name="connsiteX1" fmla="*/ 36506 w 50806"/>
                    <a:gd name="connsiteY1" fmla="*/ 16630 h 34252"/>
                    <a:gd name="connsiteX2" fmla="*/ 22736 w 50806"/>
                    <a:gd name="connsiteY2" fmla="*/ 3072 h 34252"/>
                    <a:gd name="connsiteX3" fmla="*/ 17969 w 50806"/>
                    <a:gd name="connsiteY3" fmla="*/ 0 h 34252"/>
                    <a:gd name="connsiteX4" fmla="*/ 6318 w 50806"/>
                    <a:gd name="connsiteY4" fmla="*/ 9957 h 34252"/>
                    <a:gd name="connsiteX5" fmla="*/ 386 w 50806"/>
                    <a:gd name="connsiteY5" fmla="*/ 22244 h 34252"/>
                    <a:gd name="connsiteX6" fmla="*/ 3352 w 50806"/>
                    <a:gd name="connsiteY6" fmla="*/ 34214 h 34252"/>
                    <a:gd name="connsiteX7" fmla="*/ 8118 w 50806"/>
                    <a:gd name="connsiteY7" fmla="*/ 31460 h 34252"/>
                    <a:gd name="connsiteX8" fmla="*/ 19029 w 50806"/>
                    <a:gd name="connsiteY8" fmla="*/ 24574 h 34252"/>
                    <a:gd name="connsiteX9" fmla="*/ 50807 w 50806"/>
                    <a:gd name="connsiteY9" fmla="*/ 21503 h 34252"/>
                    <a:gd name="connsiteX10" fmla="*/ 37142 w 50806"/>
                    <a:gd name="connsiteY10" fmla="*/ 17477 h 34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806" h="34252">
                      <a:moveTo>
                        <a:pt x="37036" y="17584"/>
                      </a:moveTo>
                      <a:cubicBezTo>
                        <a:pt x="37036" y="17584"/>
                        <a:pt x="36612" y="16948"/>
                        <a:pt x="36506" y="16630"/>
                      </a:cubicBezTo>
                      <a:cubicBezTo>
                        <a:pt x="32905" y="10910"/>
                        <a:pt x="27821" y="6567"/>
                        <a:pt x="22736" y="3072"/>
                      </a:cubicBezTo>
                      <a:cubicBezTo>
                        <a:pt x="21677" y="2330"/>
                        <a:pt x="19135" y="0"/>
                        <a:pt x="17969" y="0"/>
                      </a:cubicBezTo>
                      <a:cubicBezTo>
                        <a:pt x="17016" y="0"/>
                        <a:pt x="10555" y="4767"/>
                        <a:pt x="6318" y="9957"/>
                      </a:cubicBezTo>
                      <a:cubicBezTo>
                        <a:pt x="3458" y="13452"/>
                        <a:pt x="1234" y="17477"/>
                        <a:pt x="386" y="22244"/>
                      </a:cubicBezTo>
                      <a:cubicBezTo>
                        <a:pt x="-143" y="25740"/>
                        <a:pt x="-779" y="33578"/>
                        <a:pt x="3352" y="34214"/>
                      </a:cubicBezTo>
                      <a:cubicBezTo>
                        <a:pt x="5364" y="34531"/>
                        <a:pt x="6424" y="32837"/>
                        <a:pt x="8118" y="31460"/>
                      </a:cubicBezTo>
                      <a:cubicBezTo>
                        <a:pt x="11508" y="28705"/>
                        <a:pt x="15216" y="26269"/>
                        <a:pt x="19029" y="24574"/>
                      </a:cubicBezTo>
                      <a:cubicBezTo>
                        <a:pt x="28880" y="20337"/>
                        <a:pt x="43815" y="20337"/>
                        <a:pt x="50807" y="21503"/>
                      </a:cubicBezTo>
                      <a:cubicBezTo>
                        <a:pt x="45828" y="20549"/>
                        <a:pt x="41167" y="19172"/>
                        <a:pt x="37142" y="17477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29AFE465-84FD-5702-A28D-A3A4B5EACE39}"/>
                    </a:ext>
                  </a:extLst>
                </p:cNvPr>
                <p:cNvSpPr/>
                <p:nvPr/>
              </p:nvSpPr>
              <p:spPr>
                <a:xfrm>
                  <a:off x="9215979" y="1509847"/>
                  <a:ext cx="150145" cy="96921"/>
                </a:xfrm>
                <a:custGeom>
                  <a:avLst/>
                  <a:gdLst>
                    <a:gd name="connsiteX0" fmla="*/ 24095 w 150145"/>
                    <a:gd name="connsiteY0" fmla="*/ 74889 h 96921"/>
                    <a:gd name="connsiteX1" fmla="*/ 6617 w 150145"/>
                    <a:gd name="connsiteY1" fmla="*/ 48831 h 96921"/>
                    <a:gd name="connsiteX2" fmla="*/ 2910 w 150145"/>
                    <a:gd name="connsiteY2" fmla="*/ 27646 h 96921"/>
                    <a:gd name="connsiteX3" fmla="*/ 16363 w 150145"/>
                    <a:gd name="connsiteY3" fmla="*/ 2224 h 96921"/>
                    <a:gd name="connsiteX4" fmla="*/ 9795 w 150145"/>
                    <a:gd name="connsiteY4" fmla="*/ 0 h 96921"/>
                    <a:gd name="connsiteX5" fmla="*/ 50 w 150145"/>
                    <a:gd name="connsiteY5" fmla="*/ 29977 h 96921"/>
                    <a:gd name="connsiteX6" fmla="*/ 1321 w 150145"/>
                    <a:gd name="connsiteY6" fmla="*/ 51585 h 96921"/>
                    <a:gd name="connsiteX7" fmla="*/ 16574 w 150145"/>
                    <a:gd name="connsiteY7" fmla="*/ 79126 h 96921"/>
                    <a:gd name="connsiteX8" fmla="*/ 71338 w 150145"/>
                    <a:gd name="connsiteY8" fmla="*/ 96815 h 96921"/>
                    <a:gd name="connsiteX9" fmla="*/ 150146 w 150145"/>
                    <a:gd name="connsiteY9" fmla="*/ 79232 h 96921"/>
                    <a:gd name="connsiteX10" fmla="*/ 148875 w 150145"/>
                    <a:gd name="connsiteY10" fmla="*/ 75842 h 96921"/>
                    <a:gd name="connsiteX11" fmla="*/ 73139 w 150145"/>
                    <a:gd name="connsiteY11" fmla="*/ 94485 h 96921"/>
                    <a:gd name="connsiteX12" fmla="*/ 23989 w 150145"/>
                    <a:gd name="connsiteY12" fmla="*/ 74995 h 96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145" h="96921">
                      <a:moveTo>
                        <a:pt x="24095" y="74889"/>
                      </a:moveTo>
                      <a:cubicBezTo>
                        <a:pt x="15091" y="67580"/>
                        <a:pt x="8842" y="58576"/>
                        <a:pt x="6617" y="48831"/>
                      </a:cubicBezTo>
                      <a:cubicBezTo>
                        <a:pt x="5452" y="43959"/>
                        <a:pt x="3228" y="32413"/>
                        <a:pt x="2910" y="27646"/>
                      </a:cubicBezTo>
                      <a:cubicBezTo>
                        <a:pt x="2381" y="19490"/>
                        <a:pt x="5876" y="5932"/>
                        <a:pt x="16363" y="2224"/>
                      </a:cubicBezTo>
                      <a:cubicBezTo>
                        <a:pt x="14244" y="1377"/>
                        <a:pt x="12126" y="636"/>
                        <a:pt x="9795" y="0"/>
                      </a:cubicBezTo>
                      <a:cubicBezTo>
                        <a:pt x="3228" y="9533"/>
                        <a:pt x="-480" y="19596"/>
                        <a:pt x="50" y="29977"/>
                      </a:cubicBezTo>
                      <a:lnTo>
                        <a:pt x="1321" y="51585"/>
                      </a:lnTo>
                      <a:cubicBezTo>
                        <a:pt x="1957" y="61860"/>
                        <a:pt x="7147" y="71393"/>
                        <a:pt x="16574" y="79126"/>
                      </a:cubicBezTo>
                      <a:cubicBezTo>
                        <a:pt x="28650" y="88977"/>
                        <a:pt x="47716" y="95968"/>
                        <a:pt x="71338" y="96815"/>
                      </a:cubicBezTo>
                      <a:cubicBezTo>
                        <a:pt x="94853" y="97768"/>
                        <a:pt x="122818" y="92366"/>
                        <a:pt x="150146" y="79232"/>
                      </a:cubicBezTo>
                      <a:lnTo>
                        <a:pt x="148875" y="75842"/>
                      </a:lnTo>
                      <a:cubicBezTo>
                        <a:pt x="123241" y="88235"/>
                        <a:pt x="95383" y="95438"/>
                        <a:pt x="73139" y="94485"/>
                      </a:cubicBezTo>
                      <a:cubicBezTo>
                        <a:pt x="50789" y="93531"/>
                        <a:pt x="35429" y="84316"/>
                        <a:pt x="23989" y="74995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2FE87EF7-F63A-B5FD-3AE6-42C99E5D8417}"/>
                    </a:ext>
                  </a:extLst>
                </p:cNvPr>
                <p:cNvSpPr/>
                <p:nvPr/>
              </p:nvSpPr>
              <p:spPr>
                <a:xfrm>
                  <a:off x="9232774" y="1532409"/>
                  <a:ext cx="129113" cy="62254"/>
                </a:xfrm>
                <a:custGeom>
                  <a:avLst/>
                  <a:gdLst>
                    <a:gd name="connsiteX0" fmla="*/ 48187 w 129113"/>
                    <a:gd name="connsiteY0" fmla="*/ 11122 h 62254"/>
                    <a:gd name="connsiteX1" fmla="*/ 2639 w 129113"/>
                    <a:gd name="connsiteY1" fmla="*/ 23727 h 62254"/>
                    <a:gd name="connsiteX2" fmla="*/ 1791 w 129113"/>
                    <a:gd name="connsiteY2" fmla="*/ 38239 h 62254"/>
                    <a:gd name="connsiteX3" fmla="*/ 20434 w 129113"/>
                    <a:gd name="connsiteY3" fmla="*/ 54657 h 62254"/>
                    <a:gd name="connsiteX4" fmla="*/ 62698 w 129113"/>
                    <a:gd name="connsiteY4" fmla="*/ 62178 h 62254"/>
                    <a:gd name="connsiteX5" fmla="*/ 129114 w 129113"/>
                    <a:gd name="connsiteY5" fmla="*/ 44912 h 62254"/>
                    <a:gd name="connsiteX6" fmla="*/ 112801 w 129113"/>
                    <a:gd name="connsiteY6" fmla="*/ 0 h 62254"/>
                    <a:gd name="connsiteX7" fmla="*/ 74774 w 129113"/>
                    <a:gd name="connsiteY7" fmla="*/ 11016 h 62254"/>
                    <a:gd name="connsiteX8" fmla="*/ 48081 w 129113"/>
                    <a:gd name="connsiteY8" fmla="*/ 11016 h 62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9113" h="62254">
                      <a:moveTo>
                        <a:pt x="48187" y="11122"/>
                      </a:moveTo>
                      <a:cubicBezTo>
                        <a:pt x="30709" y="10487"/>
                        <a:pt x="11854" y="13029"/>
                        <a:pt x="2639" y="23727"/>
                      </a:cubicBezTo>
                      <a:cubicBezTo>
                        <a:pt x="-433" y="27329"/>
                        <a:pt x="-963" y="32625"/>
                        <a:pt x="1791" y="38239"/>
                      </a:cubicBezTo>
                      <a:cubicBezTo>
                        <a:pt x="4545" y="43853"/>
                        <a:pt x="10477" y="49996"/>
                        <a:pt x="20434" y="54657"/>
                      </a:cubicBezTo>
                      <a:cubicBezTo>
                        <a:pt x="30391" y="59424"/>
                        <a:pt x="44373" y="62813"/>
                        <a:pt x="62698" y="62178"/>
                      </a:cubicBezTo>
                      <a:cubicBezTo>
                        <a:pt x="80918" y="61542"/>
                        <a:pt x="103585" y="56987"/>
                        <a:pt x="129114" y="44912"/>
                      </a:cubicBezTo>
                      <a:lnTo>
                        <a:pt x="112801" y="0"/>
                      </a:lnTo>
                      <a:cubicBezTo>
                        <a:pt x="97336" y="7203"/>
                        <a:pt x="85048" y="9957"/>
                        <a:pt x="74774" y="11016"/>
                      </a:cubicBezTo>
                      <a:cubicBezTo>
                        <a:pt x="64499" y="12075"/>
                        <a:pt x="56131" y="11334"/>
                        <a:pt x="48081" y="11016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0C6E618F-6973-598E-30C0-8BB29AF13D69}"/>
                    </a:ext>
                  </a:extLst>
                </p:cNvPr>
                <p:cNvSpPr/>
                <p:nvPr/>
              </p:nvSpPr>
              <p:spPr>
                <a:xfrm>
                  <a:off x="9234872" y="1563974"/>
                  <a:ext cx="129134" cy="35509"/>
                </a:xfrm>
                <a:custGeom>
                  <a:avLst/>
                  <a:gdLst>
                    <a:gd name="connsiteX0" fmla="*/ 13359 w 129134"/>
                    <a:gd name="connsiteY0" fmla="*/ 10592 h 35509"/>
                    <a:gd name="connsiteX1" fmla="*/ 1177 w 129134"/>
                    <a:gd name="connsiteY1" fmla="*/ 9639 h 35509"/>
                    <a:gd name="connsiteX2" fmla="*/ 6261 w 129134"/>
                    <a:gd name="connsiteY2" fmla="*/ 18961 h 35509"/>
                    <a:gd name="connsiteX3" fmla="*/ 58694 w 129134"/>
                    <a:gd name="connsiteY3" fmla="*/ 35485 h 35509"/>
                    <a:gd name="connsiteX4" fmla="*/ 129135 w 129134"/>
                    <a:gd name="connsiteY4" fmla="*/ 18643 h 35509"/>
                    <a:gd name="connsiteX5" fmla="*/ 122356 w 129134"/>
                    <a:gd name="connsiteY5" fmla="*/ 0 h 35509"/>
                    <a:gd name="connsiteX6" fmla="*/ 62401 w 129134"/>
                    <a:gd name="connsiteY6" fmla="*/ 16736 h 35509"/>
                    <a:gd name="connsiteX7" fmla="*/ 13464 w 129134"/>
                    <a:gd name="connsiteY7" fmla="*/ 10487 h 35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134" h="35509">
                      <a:moveTo>
                        <a:pt x="13359" y="10592"/>
                      </a:moveTo>
                      <a:cubicBezTo>
                        <a:pt x="8486" y="8580"/>
                        <a:pt x="3507" y="8262"/>
                        <a:pt x="1177" y="9639"/>
                      </a:cubicBezTo>
                      <a:cubicBezTo>
                        <a:pt x="-1048" y="11016"/>
                        <a:pt x="-518" y="14194"/>
                        <a:pt x="6261" y="18961"/>
                      </a:cubicBezTo>
                      <a:cubicBezTo>
                        <a:pt x="20879" y="29129"/>
                        <a:pt x="38145" y="35061"/>
                        <a:pt x="58694" y="35485"/>
                      </a:cubicBezTo>
                      <a:cubicBezTo>
                        <a:pt x="79138" y="35908"/>
                        <a:pt x="102865" y="30930"/>
                        <a:pt x="129135" y="18643"/>
                      </a:cubicBezTo>
                      <a:lnTo>
                        <a:pt x="122356" y="0"/>
                      </a:lnTo>
                      <a:cubicBezTo>
                        <a:pt x="101488" y="9427"/>
                        <a:pt x="80938" y="15041"/>
                        <a:pt x="62401" y="16736"/>
                      </a:cubicBezTo>
                      <a:cubicBezTo>
                        <a:pt x="43759" y="18431"/>
                        <a:pt x="27023" y="16206"/>
                        <a:pt x="13464" y="10487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6174A7D0-7FF5-1784-77BC-D787D3097CBB}"/>
                    </a:ext>
                  </a:extLst>
                </p:cNvPr>
                <p:cNvSpPr/>
                <p:nvPr/>
              </p:nvSpPr>
              <p:spPr>
                <a:xfrm>
                  <a:off x="9297170" y="1576261"/>
                  <a:ext cx="67153" cy="23677"/>
                </a:xfrm>
                <a:custGeom>
                  <a:avLst/>
                  <a:gdLst>
                    <a:gd name="connsiteX0" fmla="*/ 10060 w 67153"/>
                    <a:gd name="connsiteY0" fmla="*/ 18007 h 23677"/>
                    <a:gd name="connsiteX1" fmla="*/ 5294 w 67153"/>
                    <a:gd name="connsiteY1" fmla="*/ 23621 h 23677"/>
                    <a:gd name="connsiteX2" fmla="*/ 67154 w 67153"/>
                    <a:gd name="connsiteY2" fmla="*/ 7521 h 23677"/>
                    <a:gd name="connsiteX3" fmla="*/ 64400 w 67153"/>
                    <a:gd name="connsiteY3" fmla="*/ 0 h 23677"/>
                    <a:gd name="connsiteX4" fmla="*/ 10060 w 67153"/>
                    <a:gd name="connsiteY4" fmla="*/ 18007 h 2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153" h="23677">
                      <a:moveTo>
                        <a:pt x="10060" y="18007"/>
                      </a:moveTo>
                      <a:cubicBezTo>
                        <a:pt x="2540" y="18855"/>
                        <a:pt x="-5617" y="23092"/>
                        <a:pt x="5294" y="23621"/>
                      </a:cubicBezTo>
                      <a:cubicBezTo>
                        <a:pt x="21712" y="24257"/>
                        <a:pt x="43427" y="19596"/>
                        <a:pt x="67154" y="7521"/>
                      </a:cubicBezTo>
                      <a:lnTo>
                        <a:pt x="64400" y="0"/>
                      </a:lnTo>
                      <a:cubicBezTo>
                        <a:pt x="44274" y="10592"/>
                        <a:pt x="24996" y="16312"/>
                        <a:pt x="10060" y="18007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1CDBDC40-6A30-7FA3-C65E-6E90687A26B0}"/>
                    </a:ext>
                  </a:extLst>
                </p:cNvPr>
                <p:cNvSpPr/>
                <p:nvPr/>
              </p:nvSpPr>
              <p:spPr>
                <a:xfrm>
                  <a:off x="9255867" y="1535798"/>
                  <a:ext cx="98605" cy="34352"/>
                </a:xfrm>
                <a:custGeom>
                  <a:avLst/>
                  <a:gdLst>
                    <a:gd name="connsiteX0" fmla="*/ 76785 w 98605"/>
                    <a:gd name="connsiteY0" fmla="*/ 5402 h 34352"/>
                    <a:gd name="connsiteX1" fmla="*/ 19691 w 98605"/>
                    <a:gd name="connsiteY1" fmla="*/ 11334 h 34352"/>
                    <a:gd name="connsiteX2" fmla="*/ 2426 w 98605"/>
                    <a:gd name="connsiteY2" fmla="*/ 22244 h 34352"/>
                    <a:gd name="connsiteX3" fmla="*/ 38970 w 98605"/>
                    <a:gd name="connsiteY3" fmla="*/ 34319 h 34352"/>
                    <a:gd name="connsiteX4" fmla="*/ 98606 w 98605"/>
                    <a:gd name="connsiteY4" fmla="*/ 20761 h 34352"/>
                    <a:gd name="connsiteX5" fmla="*/ 91085 w 98605"/>
                    <a:gd name="connsiteY5" fmla="*/ 0 h 34352"/>
                    <a:gd name="connsiteX6" fmla="*/ 76891 w 98605"/>
                    <a:gd name="connsiteY6" fmla="*/ 5508 h 34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8605" h="34352">
                      <a:moveTo>
                        <a:pt x="76785" y="5402"/>
                      </a:moveTo>
                      <a:cubicBezTo>
                        <a:pt x="57613" y="11440"/>
                        <a:pt x="41618" y="13982"/>
                        <a:pt x="19691" y="11334"/>
                      </a:cubicBezTo>
                      <a:cubicBezTo>
                        <a:pt x="8781" y="9957"/>
                        <a:pt x="-5836" y="15677"/>
                        <a:pt x="2426" y="22244"/>
                      </a:cubicBezTo>
                      <a:cubicBezTo>
                        <a:pt x="11853" y="29447"/>
                        <a:pt x="23399" y="33896"/>
                        <a:pt x="38970" y="34319"/>
                      </a:cubicBezTo>
                      <a:cubicBezTo>
                        <a:pt x="54541" y="34743"/>
                        <a:pt x="74137" y="31142"/>
                        <a:pt x="98606" y="20761"/>
                      </a:cubicBezTo>
                      <a:lnTo>
                        <a:pt x="91085" y="0"/>
                      </a:lnTo>
                      <a:cubicBezTo>
                        <a:pt x="86530" y="2012"/>
                        <a:pt x="81764" y="3919"/>
                        <a:pt x="76891" y="5508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D27F991E-EFEE-48EC-0186-FFC5873F15AA}"/>
                    </a:ext>
                  </a:extLst>
                </p:cNvPr>
                <p:cNvSpPr/>
                <p:nvPr/>
              </p:nvSpPr>
              <p:spPr>
                <a:xfrm>
                  <a:off x="9312604" y="1539294"/>
                  <a:ext cx="39114" cy="17212"/>
                </a:xfrm>
                <a:custGeom>
                  <a:avLst/>
                  <a:gdLst>
                    <a:gd name="connsiteX0" fmla="*/ 29582 w 39114"/>
                    <a:gd name="connsiteY0" fmla="*/ 2330 h 17212"/>
                    <a:gd name="connsiteX1" fmla="*/ 134 w 39114"/>
                    <a:gd name="connsiteY1" fmla="*/ 15253 h 17212"/>
                    <a:gd name="connsiteX2" fmla="*/ 24286 w 39114"/>
                    <a:gd name="connsiteY2" fmla="*/ 14406 h 17212"/>
                    <a:gd name="connsiteX3" fmla="*/ 39115 w 39114"/>
                    <a:gd name="connsiteY3" fmla="*/ 9851 h 17212"/>
                    <a:gd name="connsiteX4" fmla="*/ 35514 w 39114"/>
                    <a:gd name="connsiteY4" fmla="*/ 0 h 17212"/>
                    <a:gd name="connsiteX5" fmla="*/ 29582 w 39114"/>
                    <a:gd name="connsiteY5" fmla="*/ 2330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114" h="17212">
                      <a:moveTo>
                        <a:pt x="29582" y="2330"/>
                      </a:moveTo>
                      <a:cubicBezTo>
                        <a:pt x="11680" y="8686"/>
                        <a:pt x="1511" y="12817"/>
                        <a:pt x="134" y="15253"/>
                      </a:cubicBezTo>
                      <a:cubicBezTo>
                        <a:pt x="-1137" y="17583"/>
                        <a:pt x="6596" y="18431"/>
                        <a:pt x="24286" y="14406"/>
                      </a:cubicBezTo>
                      <a:cubicBezTo>
                        <a:pt x="29264" y="13241"/>
                        <a:pt x="34243" y="11652"/>
                        <a:pt x="39115" y="9851"/>
                      </a:cubicBezTo>
                      <a:lnTo>
                        <a:pt x="35514" y="0"/>
                      </a:lnTo>
                      <a:cubicBezTo>
                        <a:pt x="33501" y="847"/>
                        <a:pt x="31594" y="1589"/>
                        <a:pt x="29582" y="23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74436AE6-1D74-3619-23B6-79C4C01285D5}"/>
                    </a:ext>
                  </a:extLst>
                </p:cNvPr>
                <p:cNvSpPr/>
                <p:nvPr/>
              </p:nvSpPr>
              <p:spPr>
                <a:xfrm>
                  <a:off x="9282955" y="1550761"/>
                  <a:ext cx="24529" cy="7376"/>
                </a:xfrm>
                <a:custGeom>
                  <a:avLst/>
                  <a:gdLst>
                    <a:gd name="connsiteX0" fmla="*/ 24275 w 24529"/>
                    <a:gd name="connsiteY0" fmla="*/ 2620 h 7376"/>
                    <a:gd name="connsiteX1" fmla="*/ 15801 w 24529"/>
                    <a:gd name="connsiteY1" fmla="*/ 290 h 7376"/>
                    <a:gd name="connsiteX2" fmla="*/ 19 w 24529"/>
                    <a:gd name="connsiteY2" fmla="*/ 1243 h 7376"/>
                    <a:gd name="connsiteX3" fmla="*/ 11141 w 24529"/>
                    <a:gd name="connsiteY3" fmla="*/ 6751 h 7376"/>
                    <a:gd name="connsiteX4" fmla="*/ 24275 w 24529"/>
                    <a:gd name="connsiteY4" fmla="*/ 2514 h 7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29" h="7376">
                      <a:moveTo>
                        <a:pt x="24275" y="2620"/>
                      </a:moveTo>
                      <a:cubicBezTo>
                        <a:pt x="23216" y="-240"/>
                        <a:pt x="17603" y="290"/>
                        <a:pt x="15801" y="290"/>
                      </a:cubicBezTo>
                      <a:cubicBezTo>
                        <a:pt x="7434" y="502"/>
                        <a:pt x="337" y="-981"/>
                        <a:pt x="19" y="1243"/>
                      </a:cubicBezTo>
                      <a:cubicBezTo>
                        <a:pt x="-405" y="3468"/>
                        <a:pt x="6480" y="5374"/>
                        <a:pt x="11141" y="6751"/>
                      </a:cubicBezTo>
                      <a:cubicBezTo>
                        <a:pt x="13471" y="7599"/>
                        <a:pt x="26500" y="8552"/>
                        <a:pt x="24275" y="25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24" name="Graphic 4">
                <a:extLst>
                  <a:ext uri="{FF2B5EF4-FFF2-40B4-BE49-F238E27FC236}">
                    <a16:creationId xmlns:a16="http://schemas.microsoft.com/office/drawing/2014/main" id="{45D09C46-400C-2AE9-145B-81E03EBE3E47}"/>
                  </a:ext>
                </a:extLst>
              </p:cNvPr>
              <p:cNvGrpSpPr/>
              <p:nvPr/>
            </p:nvGrpSpPr>
            <p:grpSpPr>
              <a:xfrm>
                <a:off x="9262106" y="1445551"/>
                <a:ext cx="68321" cy="62432"/>
                <a:chOff x="9262106" y="1445551"/>
                <a:chExt cx="68321" cy="62432"/>
              </a:xfrm>
            </p:grpSpPr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25B4AD13-E48E-3437-FB8F-8AD4691EF92D}"/>
                    </a:ext>
                  </a:extLst>
                </p:cNvPr>
                <p:cNvSpPr/>
                <p:nvPr/>
              </p:nvSpPr>
              <p:spPr>
                <a:xfrm>
                  <a:off x="9262106" y="1445551"/>
                  <a:ext cx="68321" cy="62283"/>
                </a:xfrm>
                <a:custGeom>
                  <a:avLst/>
                  <a:gdLst>
                    <a:gd name="connsiteX0" fmla="*/ 105 w 68321"/>
                    <a:gd name="connsiteY0" fmla="*/ 29977 h 62283"/>
                    <a:gd name="connsiteX1" fmla="*/ 3707 w 68321"/>
                    <a:gd name="connsiteY1" fmla="*/ 32201 h 62283"/>
                    <a:gd name="connsiteX2" fmla="*/ 3707 w 68321"/>
                    <a:gd name="connsiteY2" fmla="*/ 32201 h 62283"/>
                    <a:gd name="connsiteX3" fmla="*/ 4449 w 68321"/>
                    <a:gd name="connsiteY3" fmla="*/ 32625 h 62283"/>
                    <a:gd name="connsiteX4" fmla="*/ 4555 w 68321"/>
                    <a:gd name="connsiteY4" fmla="*/ 32625 h 62283"/>
                    <a:gd name="connsiteX5" fmla="*/ 29341 w 68321"/>
                    <a:gd name="connsiteY5" fmla="*/ 53598 h 62283"/>
                    <a:gd name="connsiteX6" fmla="*/ 29447 w 68321"/>
                    <a:gd name="connsiteY6" fmla="*/ 53598 h 62283"/>
                    <a:gd name="connsiteX7" fmla="*/ 29447 w 68321"/>
                    <a:gd name="connsiteY7" fmla="*/ 53598 h 62283"/>
                    <a:gd name="connsiteX8" fmla="*/ 30612 w 68321"/>
                    <a:gd name="connsiteY8" fmla="*/ 54975 h 62283"/>
                    <a:gd name="connsiteX9" fmla="*/ 31989 w 68321"/>
                    <a:gd name="connsiteY9" fmla="*/ 56670 h 62283"/>
                    <a:gd name="connsiteX10" fmla="*/ 33790 w 68321"/>
                    <a:gd name="connsiteY10" fmla="*/ 59000 h 62283"/>
                    <a:gd name="connsiteX11" fmla="*/ 34955 w 68321"/>
                    <a:gd name="connsiteY11" fmla="*/ 60589 h 62283"/>
                    <a:gd name="connsiteX12" fmla="*/ 36226 w 68321"/>
                    <a:gd name="connsiteY12" fmla="*/ 62284 h 62283"/>
                    <a:gd name="connsiteX13" fmla="*/ 68321 w 68321"/>
                    <a:gd name="connsiteY13" fmla="*/ 44806 h 62283"/>
                    <a:gd name="connsiteX14" fmla="*/ 52009 w 68321"/>
                    <a:gd name="connsiteY14" fmla="*/ 0 h 62283"/>
                    <a:gd name="connsiteX15" fmla="*/ 0 w 68321"/>
                    <a:gd name="connsiteY15" fmla="*/ 29871 h 62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8321" h="62283">
                      <a:moveTo>
                        <a:pt x="105" y="29977"/>
                      </a:moveTo>
                      <a:cubicBezTo>
                        <a:pt x="1377" y="30718"/>
                        <a:pt x="2542" y="31460"/>
                        <a:pt x="3707" y="32201"/>
                      </a:cubicBezTo>
                      <a:lnTo>
                        <a:pt x="3707" y="32201"/>
                      </a:lnTo>
                      <a:cubicBezTo>
                        <a:pt x="3707" y="32201"/>
                        <a:pt x="4449" y="32625"/>
                        <a:pt x="4449" y="32625"/>
                      </a:cubicBezTo>
                      <a:lnTo>
                        <a:pt x="4555" y="32625"/>
                      </a:lnTo>
                      <a:cubicBezTo>
                        <a:pt x="13770" y="38557"/>
                        <a:pt x="22244" y="45442"/>
                        <a:pt x="29341" y="53598"/>
                      </a:cubicBezTo>
                      <a:lnTo>
                        <a:pt x="29447" y="53598"/>
                      </a:lnTo>
                      <a:cubicBezTo>
                        <a:pt x="29447" y="53598"/>
                        <a:pt x="29447" y="53598"/>
                        <a:pt x="29447" y="53598"/>
                      </a:cubicBezTo>
                      <a:lnTo>
                        <a:pt x="30612" y="54975"/>
                      </a:lnTo>
                      <a:lnTo>
                        <a:pt x="31989" y="56670"/>
                      </a:lnTo>
                      <a:lnTo>
                        <a:pt x="33790" y="59000"/>
                      </a:lnTo>
                      <a:lnTo>
                        <a:pt x="34955" y="60589"/>
                      </a:lnTo>
                      <a:lnTo>
                        <a:pt x="36226" y="62284"/>
                      </a:lnTo>
                      <a:cubicBezTo>
                        <a:pt x="46077" y="56140"/>
                        <a:pt x="56776" y="50314"/>
                        <a:pt x="68321" y="44806"/>
                      </a:cubicBezTo>
                      <a:lnTo>
                        <a:pt x="52009" y="0"/>
                      </a:lnTo>
                      <a:cubicBezTo>
                        <a:pt x="32625" y="9215"/>
                        <a:pt x="15147" y="19172"/>
                        <a:pt x="0" y="29871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3752D55C-94C7-E1A1-0AD7-DAB801577927}"/>
                    </a:ext>
                  </a:extLst>
                </p:cNvPr>
                <p:cNvSpPr/>
                <p:nvPr/>
              </p:nvSpPr>
              <p:spPr>
                <a:xfrm>
                  <a:off x="9274477" y="1447987"/>
                  <a:ext cx="53514" cy="49410"/>
                </a:xfrm>
                <a:custGeom>
                  <a:avLst/>
                  <a:gdLst>
                    <a:gd name="connsiteX0" fmla="*/ 12945 w 53514"/>
                    <a:gd name="connsiteY0" fmla="*/ 14724 h 49410"/>
                    <a:gd name="connsiteX1" fmla="*/ 1823 w 53514"/>
                    <a:gd name="connsiteY1" fmla="*/ 32519 h 49410"/>
                    <a:gd name="connsiteX2" fmla="*/ 19512 w 53514"/>
                    <a:gd name="connsiteY2" fmla="*/ 47984 h 49410"/>
                    <a:gd name="connsiteX3" fmla="*/ 30846 w 53514"/>
                    <a:gd name="connsiteY3" fmla="*/ 47454 h 49410"/>
                    <a:gd name="connsiteX4" fmla="*/ 53514 w 53514"/>
                    <a:gd name="connsiteY4" fmla="*/ 35485 h 49410"/>
                    <a:gd name="connsiteX5" fmla="*/ 40697 w 53514"/>
                    <a:gd name="connsiteY5" fmla="*/ 0 h 49410"/>
                    <a:gd name="connsiteX6" fmla="*/ 13051 w 53514"/>
                    <a:gd name="connsiteY6" fmla="*/ 14724 h 49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514" h="49410">
                      <a:moveTo>
                        <a:pt x="12945" y="14724"/>
                      </a:moveTo>
                      <a:cubicBezTo>
                        <a:pt x="7755" y="17478"/>
                        <a:pt x="-4639" y="23092"/>
                        <a:pt x="1823" y="32519"/>
                      </a:cubicBezTo>
                      <a:cubicBezTo>
                        <a:pt x="6377" y="39086"/>
                        <a:pt x="11992" y="43959"/>
                        <a:pt x="19512" y="47984"/>
                      </a:cubicBezTo>
                      <a:cubicBezTo>
                        <a:pt x="23643" y="50208"/>
                        <a:pt x="26292" y="49679"/>
                        <a:pt x="30846" y="47454"/>
                      </a:cubicBezTo>
                      <a:cubicBezTo>
                        <a:pt x="35401" y="45124"/>
                        <a:pt x="41863" y="41205"/>
                        <a:pt x="53514" y="35485"/>
                      </a:cubicBezTo>
                      <a:lnTo>
                        <a:pt x="40697" y="0"/>
                      </a:lnTo>
                      <a:cubicBezTo>
                        <a:pt x="31164" y="4661"/>
                        <a:pt x="23220" y="9533"/>
                        <a:pt x="13051" y="14724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2657F209-9818-C2BF-E95E-FB4A79C20E31}"/>
                    </a:ext>
                  </a:extLst>
                </p:cNvPr>
                <p:cNvSpPr/>
                <p:nvPr/>
              </p:nvSpPr>
              <p:spPr>
                <a:xfrm>
                  <a:off x="9294274" y="1469384"/>
                  <a:ext cx="34247" cy="30285"/>
                </a:xfrm>
                <a:custGeom>
                  <a:avLst/>
                  <a:gdLst>
                    <a:gd name="connsiteX0" fmla="*/ 27998 w 34247"/>
                    <a:gd name="connsiteY0" fmla="*/ 318 h 30285"/>
                    <a:gd name="connsiteX1" fmla="*/ 6601 w 34247"/>
                    <a:gd name="connsiteY1" fmla="*/ 14088 h 30285"/>
                    <a:gd name="connsiteX2" fmla="*/ 563 w 34247"/>
                    <a:gd name="connsiteY2" fmla="*/ 27646 h 30285"/>
                    <a:gd name="connsiteX3" fmla="*/ 33612 w 34247"/>
                    <a:gd name="connsiteY3" fmla="*/ 16101 h 30285"/>
                    <a:gd name="connsiteX4" fmla="*/ 34248 w 34247"/>
                    <a:gd name="connsiteY4" fmla="*/ 15783 h 30285"/>
                    <a:gd name="connsiteX5" fmla="*/ 28528 w 34247"/>
                    <a:gd name="connsiteY5" fmla="*/ 0 h 30285"/>
                    <a:gd name="connsiteX6" fmla="*/ 27892 w 34247"/>
                    <a:gd name="connsiteY6" fmla="*/ 318 h 30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247" h="30285">
                      <a:moveTo>
                        <a:pt x="27998" y="318"/>
                      </a:moveTo>
                      <a:cubicBezTo>
                        <a:pt x="19419" y="4343"/>
                        <a:pt x="11792" y="9215"/>
                        <a:pt x="6601" y="14088"/>
                      </a:cubicBezTo>
                      <a:cubicBezTo>
                        <a:pt x="1411" y="18960"/>
                        <a:pt x="-1237" y="23727"/>
                        <a:pt x="563" y="27646"/>
                      </a:cubicBezTo>
                      <a:cubicBezTo>
                        <a:pt x="4377" y="35379"/>
                        <a:pt x="15923" y="24469"/>
                        <a:pt x="33612" y="16101"/>
                      </a:cubicBezTo>
                      <a:lnTo>
                        <a:pt x="34248" y="15783"/>
                      </a:lnTo>
                      <a:lnTo>
                        <a:pt x="28528" y="0"/>
                      </a:lnTo>
                      <a:lnTo>
                        <a:pt x="27892" y="318"/>
                      </a:ln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65449021-6526-3BAC-2514-AB9B0C70DD88}"/>
                    </a:ext>
                  </a:extLst>
                </p:cNvPr>
                <p:cNvSpPr/>
                <p:nvPr/>
              </p:nvSpPr>
              <p:spPr>
                <a:xfrm>
                  <a:off x="9285043" y="1451270"/>
                  <a:ext cx="35110" cy="24760"/>
                </a:xfrm>
                <a:custGeom>
                  <a:avLst/>
                  <a:gdLst>
                    <a:gd name="connsiteX0" fmla="*/ 30662 w 35110"/>
                    <a:gd name="connsiteY0" fmla="*/ 212 h 24760"/>
                    <a:gd name="connsiteX1" fmla="*/ 367 w 35110"/>
                    <a:gd name="connsiteY1" fmla="*/ 23304 h 24760"/>
                    <a:gd name="connsiteX2" fmla="*/ 34475 w 35110"/>
                    <a:gd name="connsiteY2" fmla="*/ 10910 h 24760"/>
                    <a:gd name="connsiteX3" fmla="*/ 35111 w 35110"/>
                    <a:gd name="connsiteY3" fmla="*/ 10592 h 24760"/>
                    <a:gd name="connsiteX4" fmla="*/ 31297 w 35110"/>
                    <a:gd name="connsiteY4" fmla="*/ 0 h 24760"/>
                    <a:gd name="connsiteX5" fmla="*/ 30767 w 35110"/>
                    <a:gd name="connsiteY5" fmla="*/ 318 h 2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110" h="24760">
                      <a:moveTo>
                        <a:pt x="30662" y="212"/>
                      </a:moveTo>
                      <a:cubicBezTo>
                        <a:pt x="12866" y="8792"/>
                        <a:pt x="-2599" y="18113"/>
                        <a:pt x="367" y="23304"/>
                      </a:cubicBezTo>
                      <a:cubicBezTo>
                        <a:pt x="3439" y="28282"/>
                        <a:pt x="16044" y="19596"/>
                        <a:pt x="34475" y="10910"/>
                      </a:cubicBezTo>
                      <a:lnTo>
                        <a:pt x="35111" y="10592"/>
                      </a:lnTo>
                      <a:lnTo>
                        <a:pt x="31297" y="0"/>
                      </a:lnTo>
                      <a:lnTo>
                        <a:pt x="30767" y="3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38396142-9003-13EE-9598-8435D8039B7F}"/>
                    </a:ext>
                  </a:extLst>
                </p:cNvPr>
                <p:cNvSpPr/>
                <p:nvPr/>
              </p:nvSpPr>
              <p:spPr>
                <a:xfrm>
                  <a:off x="9302342" y="1480082"/>
                  <a:ext cx="26391" cy="17694"/>
                </a:xfrm>
                <a:custGeom>
                  <a:avLst/>
                  <a:gdLst>
                    <a:gd name="connsiteX0" fmla="*/ 122 w 26391"/>
                    <a:gd name="connsiteY0" fmla="*/ 16630 h 17694"/>
                    <a:gd name="connsiteX1" fmla="*/ 122 w 26391"/>
                    <a:gd name="connsiteY1" fmla="*/ 17478 h 17694"/>
                    <a:gd name="connsiteX2" fmla="*/ 2559 w 26391"/>
                    <a:gd name="connsiteY2" fmla="*/ 17266 h 17694"/>
                    <a:gd name="connsiteX3" fmla="*/ 9973 w 26391"/>
                    <a:gd name="connsiteY3" fmla="*/ 13664 h 17694"/>
                    <a:gd name="connsiteX4" fmla="*/ 26392 w 26391"/>
                    <a:gd name="connsiteY4" fmla="*/ 5084 h 17694"/>
                    <a:gd name="connsiteX5" fmla="*/ 24591 w 26391"/>
                    <a:gd name="connsiteY5" fmla="*/ 0 h 17694"/>
                    <a:gd name="connsiteX6" fmla="*/ 228 w 26391"/>
                    <a:gd name="connsiteY6" fmla="*/ 16524 h 17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391" h="17694">
                      <a:moveTo>
                        <a:pt x="122" y="16630"/>
                      </a:moveTo>
                      <a:cubicBezTo>
                        <a:pt x="-90" y="17266"/>
                        <a:pt x="16" y="17478"/>
                        <a:pt x="122" y="17478"/>
                      </a:cubicBezTo>
                      <a:cubicBezTo>
                        <a:pt x="122" y="17584"/>
                        <a:pt x="546" y="18007"/>
                        <a:pt x="2559" y="17266"/>
                      </a:cubicBezTo>
                      <a:cubicBezTo>
                        <a:pt x="4465" y="16630"/>
                        <a:pt x="7007" y="15253"/>
                        <a:pt x="9973" y="13664"/>
                      </a:cubicBezTo>
                      <a:cubicBezTo>
                        <a:pt x="14422" y="11228"/>
                        <a:pt x="19930" y="8156"/>
                        <a:pt x="26392" y="5084"/>
                      </a:cubicBezTo>
                      <a:lnTo>
                        <a:pt x="24591" y="0"/>
                      </a:lnTo>
                      <a:cubicBezTo>
                        <a:pt x="12303" y="5932"/>
                        <a:pt x="1923" y="12817"/>
                        <a:pt x="228" y="16524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30" name="Graphic 4">
                <a:extLst>
                  <a:ext uri="{FF2B5EF4-FFF2-40B4-BE49-F238E27FC236}">
                    <a16:creationId xmlns:a16="http://schemas.microsoft.com/office/drawing/2014/main" id="{ACDF8234-4FB7-1934-05C0-C42D93C3912C}"/>
                  </a:ext>
                </a:extLst>
              </p:cNvPr>
              <p:cNvGrpSpPr/>
              <p:nvPr/>
            </p:nvGrpSpPr>
            <p:grpSpPr>
              <a:xfrm>
                <a:off x="9012334" y="1445656"/>
                <a:ext cx="150164" cy="161604"/>
                <a:chOff x="9012334" y="1445656"/>
                <a:chExt cx="150164" cy="161604"/>
              </a:xfrm>
            </p:grpSpPr>
            <p:grpSp>
              <p:nvGrpSpPr>
                <p:cNvPr id="231" name="Graphic 4">
                  <a:extLst>
                    <a:ext uri="{FF2B5EF4-FFF2-40B4-BE49-F238E27FC236}">
                      <a16:creationId xmlns:a16="http://schemas.microsoft.com/office/drawing/2014/main" id="{5750C504-3658-3AF7-A254-3FC123817C6B}"/>
                    </a:ext>
                  </a:extLst>
                </p:cNvPr>
                <p:cNvGrpSpPr/>
                <p:nvPr/>
              </p:nvGrpSpPr>
              <p:grpSpPr>
                <a:xfrm>
                  <a:off x="9012334" y="1509741"/>
                  <a:ext cx="150164" cy="97366"/>
                  <a:chOff x="9012334" y="1509741"/>
                  <a:chExt cx="150164" cy="97366"/>
                </a:xfrm>
              </p:grpSpPr>
              <p:sp>
                <p:nvSpPr>
                  <p:cNvPr id="232" name="Freeform: Shape 231">
                    <a:extLst>
                      <a:ext uri="{FF2B5EF4-FFF2-40B4-BE49-F238E27FC236}">
                        <a16:creationId xmlns:a16="http://schemas.microsoft.com/office/drawing/2014/main" id="{A3FD5D43-1C45-62F9-5EC1-E87FFFB551BF}"/>
                      </a:ext>
                    </a:extLst>
                  </p:cNvPr>
                  <p:cNvSpPr/>
                  <p:nvPr/>
                </p:nvSpPr>
                <p:spPr>
                  <a:xfrm>
                    <a:off x="9012334" y="1509847"/>
                    <a:ext cx="150164" cy="97027"/>
                  </a:xfrm>
                  <a:custGeom>
                    <a:avLst/>
                    <a:gdLst>
                      <a:gd name="connsiteX0" fmla="*/ 140351 w 150164"/>
                      <a:gd name="connsiteY0" fmla="*/ 0 h 97027"/>
                      <a:gd name="connsiteX1" fmla="*/ 102006 w 150164"/>
                      <a:gd name="connsiteY1" fmla="*/ 24998 h 97027"/>
                      <a:gd name="connsiteX2" fmla="*/ 102430 w 150164"/>
                      <a:gd name="connsiteY2" fmla="*/ 25528 h 97027"/>
                      <a:gd name="connsiteX3" fmla="*/ 101371 w 150164"/>
                      <a:gd name="connsiteY3" fmla="*/ 25952 h 97027"/>
                      <a:gd name="connsiteX4" fmla="*/ 55293 w 150164"/>
                      <a:gd name="connsiteY4" fmla="*/ 29977 h 97027"/>
                      <a:gd name="connsiteX5" fmla="*/ 21715 w 150164"/>
                      <a:gd name="connsiteY5" fmla="*/ 19278 h 97027"/>
                      <a:gd name="connsiteX6" fmla="*/ 0 w 150164"/>
                      <a:gd name="connsiteY6" fmla="*/ 79338 h 97027"/>
                      <a:gd name="connsiteX7" fmla="*/ 78808 w 150164"/>
                      <a:gd name="connsiteY7" fmla="*/ 96921 h 97027"/>
                      <a:gd name="connsiteX8" fmla="*/ 133572 w 150164"/>
                      <a:gd name="connsiteY8" fmla="*/ 79232 h 97027"/>
                      <a:gd name="connsiteX9" fmla="*/ 148825 w 150164"/>
                      <a:gd name="connsiteY9" fmla="*/ 51691 h 97027"/>
                      <a:gd name="connsiteX10" fmla="*/ 150096 w 150164"/>
                      <a:gd name="connsiteY10" fmla="*/ 30083 h 97027"/>
                      <a:gd name="connsiteX11" fmla="*/ 140351 w 150164"/>
                      <a:gd name="connsiteY11" fmla="*/ 106 h 97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0164" h="97027">
                        <a:moveTo>
                          <a:pt x="140351" y="0"/>
                        </a:moveTo>
                        <a:cubicBezTo>
                          <a:pt x="122238" y="5508"/>
                          <a:pt x="108361" y="14935"/>
                          <a:pt x="102006" y="24998"/>
                        </a:cubicBezTo>
                        <a:lnTo>
                          <a:pt x="102430" y="25528"/>
                        </a:lnTo>
                        <a:lnTo>
                          <a:pt x="101371" y="25952"/>
                        </a:lnTo>
                        <a:cubicBezTo>
                          <a:pt x="89401" y="31036"/>
                          <a:pt x="73300" y="32943"/>
                          <a:pt x="55293" y="29977"/>
                        </a:cubicBezTo>
                        <a:cubicBezTo>
                          <a:pt x="44489" y="28176"/>
                          <a:pt x="33049" y="24680"/>
                          <a:pt x="21715" y="19278"/>
                        </a:cubicBezTo>
                        <a:lnTo>
                          <a:pt x="0" y="79338"/>
                        </a:lnTo>
                        <a:cubicBezTo>
                          <a:pt x="27329" y="92472"/>
                          <a:pt x="55293" y="97874"/>
                          <a:pt x="78808" y="96921"/>
                        </a:cubicBezTo>
                        <a:cubicBezTo>
                          <a:pt x="102430" y="96074"/>
                          <a:pt x="121496" y="89189"/>
                          <a:pt x="133572" y="79232"/>
                        </a:cubicBezTo>
                        <a:cubicBezTo>
                          <a:pt x="142999" y="71499"/>
                          <a:pt x="148189" y="61966"/>
                          <a:pt x="148825" y="51691"/>
                        </a:cubicBezTo>
                        <a:lnTo>
                          <a:pt x="150096" y="30083"/>
                        </a:lnTo>
                        <a:cubicBezTo>
                          <a:pt x="150731" y="19702"/>
                          <a:pt x="146918" y="9639"/>
                          <a:pt x="140351" y="106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3" name="Freeform: Shape 232">
                    <a:extLst>
                      <a:ext uri="{FF2B5EF4-FFF2-40B4-BE49-F238E27FC236}">
                        <a16:creationId xmlns:a16="http://schemas.microsoft.com/office/drawing/2014/main" id="{C1AC8AEF-67F8-ADAA-B84F-1C4DCA5D2582}"/>
                      </a:ext>
                    </a:extLst>
                  </p:cNvPr>
                  <p:cNvSpPr/>
                  <p:nvPr/>
                </p:nvSpPr>
                <p:spPr>
                  <a:xfrm>
                    <a:off x="9012334" y="1509741"/>
                    <a:ext cx="150164" cy="96921"/>
                  </a:xfrm>
                  <a:custGeom>
                    <a:avLst/>
                    <a:gdLst>
                      <a:gd name="connsiteX0" fmla="*/ 140351 w 150164"/>
                      <a:gd name="connsiteY0" fmla="*/ 106 h 96921"/>
                      <a:gd name="connsiteX1" fmla="*/ 129758 w 150164"/>
                      <a:gd name="connsiteY1" fmla="*/ 4025 h 96921"/>
                      <a:gd name="connsiteX2" fmla="*/ 147342 w 150164"/>
                      <a:gd name="connsiteY2" fmla="*/ 30294 h 96921"/>
                      <a:gd name="connsiteX3" fmla="*/ 144270 w 150164"/>
                      <a:gd name="connsiteY3" fmla="*/ 50738 h 96921"/>
                      <a:gd name="connsiteX4" fmla="*/ 127216 w 150164"/>
                      <a:gd name="connsiteY4" fmla="*/ 75842 h 96921"/>
                      <a:gd name="connsiteX5" fmla="*/ 76160 w 150164"/>
                      <a:gd name="connsiteY5" fmla="*/ 94167 h 96921"/>
                      <a:gd name="connsiteX6" fmla="*/ 1271 w 150164"/>
                      <a:gd name="connsiteY6" fmla="*/ 75842 h 96921"/>
                      <a:gd name="connsiteX7" fmla="*/ 0 w 150164"/>
                      <a:gd name="connsiteY7" fmla="*/ 79232 h 96921"/>
                      <a:gd name="connsiteX8" fmla="*/ 78808 w 150164"/>
                      <a:gd name="connsiteY8" fmla="*/ 96815 h 96921"/>
                      <a:gd name="connsiteX9" fmla="*/ 133572 w 150164"/>
                      <a:gd name="connsiteY9" fmla="*/ 79126 h 96921"/>
                      <a:gd name="connsiteX10" fmla="*/ 148825 w 150164"/>
                      <a:gd name="connsiteY10" fmla="*/ 51585 h 96921"/>
                      <a:gd name="connsiteX11" fmla="*/ 150096 w 150164"/>
                      <a:gd name="connsiteY11" fmla="*/ 29977 h 96921"/>
                      <a:gd name="connsiteX12" fmla="*/ 140351 w 150164"/>
                      <a:gd name="connsiteY12" fmla="*/ 0 h 96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0164" h="96921">
                        <a:moveTo>
                          <a:pt x="140351" y="106"/>
                        </a:moveTo>
                        <a:cubicBezTo>
                          <a:pt x="136538" y="1271"/>
                          <a:pt x="133042" y="2648"/>
                          <a:pt x="129758" y="4025"/>
                        </a:cubicBezTo>
                        <a:cubicBezTo>
                          <a:pt x="147766" y="7838"/>
                          <a:pt x="145965" y="21397"/>
                          <a:pt x="147342" y="30294"/>
                        </a:cubicBezTo>
                        <a:cubicBezTo>
                          <a:pt x="148401" y="36862"/>
                          <a:pt x="145435" y="46183"/>
                          <a:pt x="144270" y="50738"/>
                        </a:cubicBezTo>
                        <a:cubicBezTo>
                          <a:pt x="141199" y="62284"/>
                          <a:pt x="136220" y="68427"/>
                          <a:pt x="127216" y="75842"/>
                        </a:cubicBezTo>
                        <a:cubicBezTo>
                          <a:pt x="115670" y="85269"/>
                          <a:pt x="98404" y="93319"/>
                          <a:pt x="76160" y="94167"/>
                        </a:cubicBezTo>
                        <a:cubicBezTo>
                          <a:pt x="53916" y="95014"/>
                          <a:pt x="27011" y="88129"/>
                          <a:pt x="1271" y="75842"/>
                        </a:cubicBezTo>
                        <a:lnTo>
                          <a:pt x="0" y="79232"/>
                        </a:lnTo>
                        <a:cubicBezTo>
                          <a:pt x="27329" y="92366"/>
                          <a:pt x="55293" y="97768"/>
                          <a:pt x="78808" y="96815"/>
                        </a:cubicBezTo>
                        <a:cubicBezTo>
                          <a:pt x="102430" y="95968"/>
                          <a:pt x="121496" y="89083"/>
                          <a:pt x="133572" y="79126"/>
                        </a:cubicBezTo>
                        <a:cubicBezTo>
                          <a:pt x="142999" y="71393"/>
                          <a:pt x="148189" y="61860"/>
                          <a:pt x="148825" y="51585"/>
                        </a:cubicBezTo>
                        <a:lnTo>
                          <a:pt x="150096" y="29977"/>
                        </a:lnTo>
                        <a:cubicBezTo>
                          <a:pt x="150731" y="19596"/>
                          <a:pt x="146918" y="9533"/>
                          <a:pt x="140351" y="0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4" name="Freeform: Shape 233">
                    <a:extLst>
                      <a:ext uri="{FF2B5EF4-FFF2-40B4-BE49-F238E27FC236}">
                        <a16:creationId xmlns:a16="http://schemas.microsoft.com/office/drawing/2014/main" id="{FE2F9450-7A5B-994B-F41B-FA8BE66579C9}"/>
                      </a:ext>
                    </a:extLst>
                  </p:cNvPr>
                  <p:cNvSpPr/>
                  <p:nvPr/>
                </p:nvSpPr>
                <p:spPr>
                  <a:xfrm>
                    <a:off x="9016466" y="1532621"/>
                    <a:ext cx="132533" cy="63091"/>
                  </a:xfrm>
                  <a:custGeom>
                    <a:avLst/>
                    <a:gdLst>
                      <a:gd name="connsiteX0" fmla="*/ 104442 w 132533"/>
                      <a:gd name="connsiteY0" fmla="*/ 56987 h 63091"/>
                      <a:gd name="connsiteX1" fmla="*/ 130076 w 132533"/>
                      <a:gd name="connsiteY1" fmla="*/ 38451 h 63091"/>
                      <a:gd name="connsiteX2" fmla="*/ 129970 w 132533"/>
                      <a:gd name="connsiteY2" fmla="*/ 22880 h 63091"/>
                      <a:gd name="connsiteX3" fmla="*/ 114399 w 132533"/>
                      <a:gd name="connsiteY3" fmla="*/ 13664 h 63091"/>
                      <a:gd name="connsiteX4" fmla="*/ 74571 w 132533"/>
                      <a:gd name="connsiteY4" fmla="*/ 11758 h 63091"/>
                      <a:gd name="connsiteX5" fmla="*/ 24575 w 132533"/>
                      <a:gd name="connsiteY5" fmla="*/ 3707 h 63091"/>
                      <a:gd name="connsiteX6" fmla="*/ 16312 w 132533"/>
                      <a:gd name="connsiteY6" fmla="*/ 0 h 63091"/>
                      <a:gd name="connsiteX7" fmla="*/ 0 w 132533"/>
                      <a:gd name="connsiteY7" fmla="*/ 44912 h 63091"/>
                      <a:gd name="connsiteX8" fmla="*/ 5720 w 132533"/>
                      <a:gd name="connsiteY8" fmla="*/ 47666 h 63091"/>
                      <a:gd name="connsiteX9" fmla="*/ 62602 w 132533"/>
                      <a:gd name="connsiteY9" fmla="*/ 62919 h 63091"/>
                      <a:gd name="connsiteX10" fmla="*/ 104548 w 132533"/>
                      <a:gd name="connsiteY10" fmla="*/ 57093 h 6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2533" h="63091">
                        <a:moveTo>
                          <a:pt x="104442" y="56987"/>
                        </a:moveTo>
                        <a:cubicBezTo>
                          <a:pt x="116518" y="52962"/>
                          <a:pt x="123085" y="49679"/>
                          <a:pt x="130076" y="38451"/>
                        </a:cubicBezTo>
                        <a:cubicBezTo>
                          <a:pt x="133678" y="32519"/>
                          <a:pt x="133042" y="27117"/>
                          <a:pt x="129970" y="22880"/>
                        </a:cubicBezTo>
                        <a:cubicBezTo>
                          <a:pt x="126792" y="18537"/>
                          <a:pt x="121179" y="15359"/>
                          <a:pt x="114399" y="13664"/>
                        </a:cubicBezTo>
                        <a:cubicBezTo>
                          <a:pt x="99781" y="9957"/>
                          <a:pt x="88130" y="11122"/>
                          <a:pt x="74571" y="11758"/>
                        </a:cubicBezTo>
                        <a:cubicBezTo>
                          <a:pt x="61118" y="12287"/>
                          <a:pt x="45442" y="12287"/>
                          <a:pt x="24575" y="3707"/>
                        </a:cubicBezTo>
                        <a:cubicBezTo>
                          <a:pt x="21609" y="2542"/>
                          <a:pt x="18960" y="1271"/>
                          <a:pt x="16312" y="0"/>
                        </a:cubicBezTo>
                        <a:lnTo>
                          <a:pt x="0" y="44912"/>
                        </a:lnTo>
                        <a:cubicBezTo>
                          <a:pt x="1907" y="45865"/>
                          <a:pt x="3813" y="46713"/>
                          <a:pt x="5720" y="47666"/>
                        </a:cubicBezTo>
                        <a:cubicBezTo>
                          <a:pt x="28811" y="57941"/>
                          <a:pt x="47031" y="62072"/>
                          <a:pt x="62602" y="62919"/>
                        </a:cubicBezTo>
                        <a:cubicBezTo>
                          <a:pt x="78173" y="63767"/>
                          <a:pt x="91095" y="61436"/>
                          <a:pt x="104548" y="57093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5" name="Freeform: Shape 234">
                    <a:extLst>
                      <a:ext uri="{FF2B5EF4-FFF2-40B4-BE49-F238E27FC236}">
                        <a16:creationId xmlns:a16="http://schemas.microsoft.com/office/drawing/2014/main" id="{323797D5-FC49-BDC0-B81E-26720F22334F}"/>
                      </a:ext>
                    </a:extLst>
                  </p:cNvPr>
                  <p:cNvSpPr/>
                  <p:nvPr/>
                </p:nvSpPr>
                <p:spPr>
                  <a:xfrm>
                    <a:off x="9087012" y="1514931"/>
                    <a:ext cx="70710" cy="36281"/>
                  </a:xfrm>
                  <a:custGeom>
                    <a:avLst/>
                    <a:gdLst>
                      <a:gd name="connsiteX0" fmla="*/ 52327 w 70710"/>
                      <a:gd name="connsiteY0" fmla="*/ 0 h 36281"/>
                      <a:gd name="connsiteX1" fmla="*/ 27223 w 70710"/>
                      <a:gd name="connsiteY1" fmla="*/ 19914 h 36281"/>
                      <a:gd name="connsiteX2" fmla="*/ 27646 w 70710"/>
                      <a:gd name="connsiteY2" fmla="*/ 20443 h 36281"/>
                      <a:gd name="connsiteX3" fmla="*/ 26587 w 70710"/>
                      <a:gd name="connsiteY3" fmla="*/ 20867 h 36281"/>
                      <a:gd name="connsiteX4" fmla="*/ 0 w 70710"/>
                      <a:gd name="connsiteY4" fmla="*/ 26269 h 36281"/>
                      <a:gd name="connsiteX5" fmla="*/ 5402 w 70710"/>
                      <a:gd name="connsiteY5" fmla="*/ 26269 h 36281"/>
                      <a:gd name="connsiteX6" fmla="*/ 44912 w 70710"/>
                      <a:gd name="connsiteY6" fmla="*/ 27964 h 36281"/>
                      <a:gd name="connsiteX7" fmla="*/ 61225 w 70710"/>
                      <a:gd name="connsiteY7" fmla="*/ 33790 h 36281"/>
                      <a:gd name="connsiteX8" fmla="*/ 67686 w 70710"/>
                      <a:gd name="connsiteY8" fmla="*/ 35802 h 36281"/>
                      <a:gd name="connsiteX9" fmla="*/ 70547 w 70710"/>
                      <a:gd name="connsiteY9" fmla="*/ 27540 h 36281"/>
                      <a:gd name="connsiteX10" fmla="*/ 69593 w 70710"/>
                      <a:gd name="connsiteY10" fmla="*/ 18007 h 36281"/>
                      <a:gd name="connsiteX11" fmla="*/ 52115 w 70710"/>
                      <a:gd name="connsiteY11" fmla="*/ 106 h 36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0710" h="36281">
                        <a:moveTo>
                          <a:pt x="52327" y="0"/>
                        </a:moveTo>
                        <a:cubicBezTo>
                          <a:pt x="40781" y="5402"/>
                          <a:pt x="31884" y="12499"/>
                          <a:pt x="27223" y="19914"/>
                        </a:cubicBezTo>
                        <a:lnTo>
                          <a:pt x="27646" y="20443"/>
                        </a:lnTo>
                        <a:lnTo>
                          <a:pt x="26587" y="20867"/>
                        </a:lnTo>
                        <a:cubicBezTo>
                          <a:pt x="19172" y="24045"/>
                          <a:pt x="10169" y="25951"/>
                          <a:pt x="0" y="26269"/>
                        </a:cubicBezTo>
                        <a:cubicBezTo>
                          <a:pt x="1801" y="26269"/>
                          <a:pt x="3602" y="26269"/>
                          <a:pt x="5402" y="26269"/>
                        </a:cubicBezTo>
                        <a:cubicBezTo>
                          <a:pt x="18643" y="26269"/>
                          <a:pt x="31990" y="25528"/>
                          <a:pt x="44912" y="27964"/>
                        </a:cubicBezTo>
                        <a:cubicBezTo>
                          <a:pt x="50527" y="29023"/>
                          <a:pt x="56140" y="30718"/>
                          <a:pt x="61225" y="33790"/>
                        </a:cubicBezTo>
                        <a:cubicBezTo>
                          <a:pt x="63132" y="34955"/>
                          <a:pt x="65356" y="37285"/>
                          <a:pt x="67686" y="35802"/>
                        </a:cubicBezTo>
                        <a:cubicBezTo>
                          <a:pt x="70016" y="34214"/>
                          <a:pt x="70229" y="30188"/>
                          <a:pt x="70547" y="27540"/>
                        </a:cubicBezTo>
                        <a:cubicBezTo>
                          <a:pt x="70970" y="24257"/>
                          <a:pt x="70547" y="21079"/>
                          <a:pt x="69593" y="18007"/>
                        </a:cubicBezTo>
                        <a:cubicBezTo>
                          <a:pt x="67157" y="9639"/>
                          <a:pt x="58682" y="2542"/>
                          <a:pt x="52115" y="106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" name="Freeform: Shape 235">
                    <a:extLst>
                      <a:ext uri="{FF2B5EF4-FFF2-40B4-BE49-F238E27FC236}">
                        <a16:creationId xmlns:a16="http://schemas.microsoft.com/office/drawing/2014/main" id="{D2035253-FC6E-346F-6781-AE5E23D30AFC}"/>
                      </a:ext>
                    </a:extLst>
                  </p:cNvPr>
                  <p:cNvSpPr/>
                  <p:nvPr/>
                </p:nvSpPr>
                <p:spPr>
                  <a:xfrm>
                    <a:off x="9113811" y="1518850"/>
                    <a:ext cx="18871" cy="16841"/>
                  </a:xfrm>
                  <a:custGeom>
                    <a:avLst/>
                    <a:gdLst>
                      <a:gd name="connsiteX0" fmla="*/ 423 w 18871"/>
                      <a:gd name="connsiteY0" fmla="*/ 15995 h 16841"/>
                      <a:gd name="connsiteX1" fmla="*/ 847 w 18871"/>
                      <a:gd name="connsiteY1" fmla="*/ 16524 h 16841"/>
                      <a:gd name="connsiteX2" fmla="*/ 0 w 18871"/>
                      <a:gd name="connsiteY2" fmla="*/ 16842 h 16841"/>
                      <a:gd name="connsiteX3" fmla="*/ 18325 w 18871"/>
                      <a:gd name="connsiteY3" fmla="*/ 106 h 16841"/>
                      <a:gd name="connsiteX4" fmla="*/ 18219 w 18871"/>
                      <a:gd name="connsiteY4" fmla="*/ 0 h 16841"/>
                      <a:gd name="connsiteX5" fmla="*/ 423 w 18871"/>
                      <a:gd name="connsiteY5" fmla="*/ 16101 h 1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871" h="16841">
                        <a:moveTo>
                          <a:pt x="423" y="15995"/>
                        </a:moveTo>
                        <a:lnTo>
                          <a:pt x="847" y="16524"/>
                        </a:lnTo>
                        <a:lnTo>
                          <a:pt x="0" y="16842"/>
                        </a:lnTo>
                        <a:cubicBezTo>
                          <a:pt x="12499" y="13029"/>
                          <a:pt x="21185" y="4767"/>
                          <a:pt x="18325" y="106"/>
                        </a:cubicBezTo>
                        <a:cubicBezTo>
                          <a:pt x="18325" y="106"/>
                          <a:pt x="18325" y="106"/>
                          <a:pt x="18219" y="0"/>
                        </a:cubicBezTo>
                        <a:cubicBezTo>
                          <a:pt x="10274" y="4767"/>
                          <a:pt x="4025" y="10275"/>
                          <a:pt x="423" y="16101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7" name="Freeform: Shape 236">
                    <a:extLst>
                      <a:ext uri="{FF2B5EF4-FFF2-40B4-BE49-F238E27FC236}">
                        <a16:creationId xmlns:a16="http://schemas.microsoft.com/office/drawing/2014/main" id="{A01F7FD3-728D-F8F7-9D20-D450F5B2A56C}"/>
                      </a:ext>
                    </a:extLst>
                  </p:cNvPr>
                  <p:cNvSpPr/>
                  <p:nvPr/>
                </p:nvSpPr>
                <p:spPr>
                  <a:xfrm>
                    <a:off x="9142701" y="1525202"/>
                    <a:ext cx="13709" cy="20082"/>
                  </a:xfrm>
                  <a:custGeom>
                    <a:avLst/>
                    <a:gdLst>
                      <a:gd name="connsiteX0" fmla="*/ 6276 w 13709"/>
                      <a:gd name="connsiteY0" fmla="*/ 2228 h 20082"/>
                      <a:gd name="connsiteX1" fmla="*/ 1404 w 13709"/>
                      <a:gd name="connsiteY1" fmla="*/ 4 h 20082"/>
                      <a:gd name="connsiteX2" fmla="*/ 4900 w 13709"/>
                      <a:gd name="connsiteY2" fmla="*/ 14939 h 20082"/>
                      <a:gd name="connsiteX3" fmla="*/ 13480 w 13709"/>
                      <a:gd name="connsiteY3" fmla="*/ 16740 h 20082"/>
                      <a:gd name="connsiteX4" fmla="*/ 6276 w 13709"/>
                      <a:gd name="connsiteY4" fmla="*/ 2334 h 20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09" h="20082">
                        <a:moveTo>
                          <a:pt x="6276" y="2228"/>
                        </a:moveTo>
                        <a:cubicBezTo>
                          <a:pt x="4582" y="957"/>
                          <a:pt x="2887" y="4"/>
                          <a:pt x="1404" y="4"/>
                        </a:cubicBezTo>
                        <a:cubicBezTo>
                          <a:pt x="-1668" y="-208"/>
                          <a:pt x="663" y="8901"/>
                          <a:pt x="4900" y="14939"/>
                        </a:cubicBezTo>
                        <a:cubicBezTo>
                          <a:pt x="7548" y="18646"/>
                          <a:pt x="11679" y="23413"/>
                          <a:pt x="13480" y="16740"/>
                        </a:cubicBezTo>
                        <a:cubicBezTo>
                          <a:pt x="14751" y="11973"/>
                          <a:pt x="10514" y="5723"/>
                          <a:pt x="6276" y="2334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8" name="Freeform: Shape 237">
                    <a:extLst>
                      <a:ext uri="{FF2B5EF4-FFF2-40B4-BE49-F238E27FC236}">
                        <a16:creationId xmlns:a16="http://schemas.microsoft.com/office/drawing/2014/main" id="{9305D23A-3E48-0B63-A5B7-178C58C5827B}"/>
                      </a:ext>
                    </a:extLst>
                  </p:cNvPr>
                  <p:cNvSpPr/>
                  <p:nvPr/>
                </p:nvSpPr>
                <p:spPr>
                  <a:xfrm>
                    <a:off x="9014453" y="1564080"/>
                    <a:ext cx="127536" cy="34955"/>
                  </a:xfrm>
                  <a:custGeom>
                    <a:avLst/>
                    <a:gdLst>
                      <a:gd name="connsiteX0" fmla="*/ 118954 w 127536"/>
                      <a:gd name="connsiteY0" fmla="*/ 21397 h 34955"/>
                      <a:gd name="connsiteX1" fmla="*/ 127322 w 127536"/>
                      <a:gd name="connsiteY1" fmla="*/ 12393 h 34955"/>
                      <a:gd name="connsiteX2" fmla="*/ 117683 w 127536"/>
                      <a:gd name="connsiteY2" fmla="*/ 12075 h 34955"/>
                      <a:gd name="connsiteX3" fmla="*/ 69487 w 127536"/>
                      <a:gd name="connsiteY3" fmla="*/ 18113 h 34955"/>
                      <a:gd name="connsiteX4" fmla="*/ 10486 w 127536"/>
                      <a:gd name="connsiteY4" fmla="*/ 1801 h 34955"/>
                      <a:gd name="connsiteX5" fmla="*/ 6779 w 127536"/>
                      <a:gd name="connsiteY5" fmla="*/ 0 h 34955"/>
                      <a:gd name="connsiteX6" fmla="*/ 0 w 127536"/>
                      <a:gd name="connsiteY6" fmla="*/ 18643 h 34955"/>
                      <a:gd name="connsiteX7" fmla="*/ 0 w 127536"/>
                      <a:gd name="connsiteY7" fmla="*/ 18643 h 34955"/>
                      <a:gd name="connsiteX8" fmla="*/ 65250 w 127536"/>
                      <a:gd name="connsiteY8" fmla="*/ 34955 h 34955"/>
                      <a:gd name="connsiteX9" fmla="*/ 118848 w 127536"/>
                      <a:gd name="connsiteY9" fmla="*/ 21397 h 34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7536" h="34955">
                        <a:moveTo>
                          <a:pt x="118954" y="21397"/>
                        </a:moveTo>
                        <a:cubicBezTo>
                          <a:pt x="126157" y="17372"/>
                          <a:pt x="128275" y="14088"/>
                          <a:pt x="127322" y="12393"/>
                        </a:cubicBezTo>
                        <a:cubicBezTo>
                          <a:pt x="126475" y="10698"/>
                          <a:pt x="122661" y="10486"/>
                          <a:pt x="117683" y="12075"/>
                        </a:cubicBezTo>
                        <a:cubicBezTo>
                          <a:pt x="103065" y="16842"/>
                          <a:pt x="87176" y="19384"/>
                          <a:pt x="69487" y="18113"/>
                        </a:cubicBezTo>
                        <a:cubicBezTo>
                          <a:pt x="51692" y="16948"/>
                          <a:pt x="31989" y="12075"/>
                          <a:pt x="10486" y="1801"/>
                        </a:cubicBezTo>
                        <a:lnTo>
                          <a:pt x="6779" y="0"/>
                        </a:lnTo>
                        <a:lnTo>
                          <a:pt x="0" y="18643"/>
                        </a:lnTo>
                        <a:lnTo>
                          <a:pt x="0" y="18643"/>
                        </a:lnTo>
                        <a:cubicBezTo>
                          <a:pt x="23092" y="29871"/>
                          <a:pt x="45230" y="34955"/>
                          <a:pt x="65250" y="34955"/>
                        </a:cubicBezTo>
                        <a:cubicBezTo>
                          <a:pt x="85270" y="34955"/>
                          <a:pt x="103277" y="30083"/>
                          <a:pt x="118848" y="21397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ADC0EF3E-C6C0-DDFD-5468-37BCA7C55CE5}"/>
                      </a:ext>
                    </a:extLst>
                  </p:cNvPr>
                  <p:cNvSpPr/>
                  <p:nvPr/>
                </p:nvSpPr>
                <p:spPr>
                  <a:xfrm>
                    <a:off x="9014135" y="1576155"/>
                    <a:ext cx="120749" cy="23202"/>
                  </a:xfrm>
                  <a:custGeom>
                    <a:avLst/>
                    <a:gdLst>
                      <a:gd name="connsiteX0" fmla="*/ 115035 w 120749"/>
                      <a:gd name="connsiteY0" fmla="*/ 12923 h 23202"/>
                      <a:gd name="connsiteX1" fmla="*/ 113234 w 120749"/>
                      <a:gd name="connsiteY1" fmla="*/ 9003 h 23202"/>
                      <a:gd name="connsiteX2" fmla="*/ 78491 w 120749"/>
                      <a:gd name="connsiteY2" fmla="*/ 14829 h 23202"/>
                      <a:gd name="connsiteX3" fmla="*/ 33367 w 120749"/>
                      <a:gd name="connsiteY3" fmla="*/ 10381 h 23202"/>
                      <a:gd name="connsiteX4" fmla="*/ 2754 w 120749"/>
                      <a:gd name="connsiteY4" fmla="*/ 0 h 23202"/>
                      <a:gd name="connsiteX5" fmla="*/ 0 w 120749"/>
                      <a:gd name="connsiteY5" fmla="*/ 7521 h 23202"/>
                      <a:gd name="connsiteX6" fmla="*/ 34214 w 120749"/>
                      <a:gd name="connsiteY6" fmla="*/ 19066 h 23202"/>
                      <a:gd name="connsiteX7" fmla="*/ 80186 w 120749"/>
                      <a:gd name="connsiteY7" fmla="*/ 22456 h 23202"/>
                      <a:gd name="connsiteX8" fmla="*/ 114929 w 120749"/>
                      <a:gd name="connsiteY8" fmla="*/ 12923 h 23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749" h="23202">
                        <a:moveTo>
                          <a:pt x="115035" y="12923"/>
                        </a:moveTo>
                        <a:cubicBezTo>
                          <a:pt x="124992" y="8580"/>
                          <a:pt x="120331" y="6991"/>
                          <a:pt x="113234" y="9003"/>
                        </a:cubicBezTo>
                        <a:cubicBezTo>
                          <a:pt x="102748" y="11758"/>
                          <a:pt x="91520" y="14194"/>
                          <a:pt x="78491" y="14829"/>
                        </a:cubicBezTo>
                        <a:cubicBezTo>
                          <a:pt x="65462" y="15571"/>
                          <a:pt x="50633" y="14617"/>
                          <a:pt x="33367" y="10381"/>
                        </a:cubicBezTo>
                        <a:cubicBezTo>
                          <a:pt x="22562" y="7732"/>
                          <a:pt x="12288" y="4131"/>
                          <a:pt x="2754" y="0"/>
                        </a:cubicBezTo>
                        <a:lnTo>
                          <a:pt x="0" y="7521"/>
                        </a:lnTo>
                        <a:cubicBezTo>
                          <a:pt x="10380" y="12181"/>
                          <a:pt x="21821" y="16101"/>
                          <a:pt x="34214" y="19066"/>
                        </a:cubicBezTo>
                        <a:cubicBezTo>
                          <a:pt x="52433" y="23409"/>
                          <a:pt x="67263" y="23939"/>
                          <a:pt x="80186" y="22456"/>
                        </a:cubicBezTo>
                        <a:cubicBezTo>
                          <a:pt x="93109" y="20973"/>
                          <a:pt x="104125" y="17477"/>
                          <a:pt x="114929" y="12923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983E186F-8639-04B9-F70F-D81D35352928}"/>
                      </a:ext>
                    </a:extLst>
                  </p:cNvPr>
                  <p:cNvSpPr/>
                  <p:nvPr/>
                </p:nvSpPr>
                <p:spPr>
                  <a:xfrm>
                    <a:off x="9127235" y="1553117"/>
                    <a:ext cx="216" cy="899"/>
                  </a:xfrm>
                  <a:custGeom>
                    <a:avLst/>
                    <a:gdLst>
                      <a:gd name="connsiteX0" fmla="*/ 134 w 216"/>
                      <a:gd name="connsiteY0" fmla="*/ 582 h 899"/>
                      <a:gd name="connsiteX1" fmla="*/ 134 w 216"/>
                      <a:gd name="connsiteY1" fmla="*/ 582 h 899"/>
                      <a:gd name="connsiteX2" fmla="*/ 134 w 216"/>
                      <a:gd name="connsiteY2" fmla="*/ 582 h 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6" h="899">
                        <a:moveTo>
                          <a:pt x="134" y="582"/>
                        </a:moveTo>
                        <a:cubicBezTo>
                          <a:pt x="452" y="1853"/>
                          <a:pt x="-289" y="-1219"/>
                          <a:pt x="134" y="582"/>
                        </a:cubicBezTo>
                        <a:lnTo>
                          <a:pt x="134" y="582"/>
                        </a:ln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" name="Freeform: Shape 240">
                    <a:extLst>
                      <a:ext uri="{FF2B5EF4-FFF2-40B4-BE49-F238E27FC236}">
                        <a16:creationId xmlns:a16="http://schemas.microsoft.com/office/drawing/2014/main" id="{BD2AC6B4-0244-0F40-8944-87E39AF4E7A7}"/>
                      </a:ext>
                    </a:extLst>
                  </p:cNvPr>
                  <p:cNvSpPr/>
                  <p:nvPr/>
                </p:nvSpPr>
                <p:spPr>
                  <a:xfrm>
                    <a:off x="9024092" y="1535692"/>
                    <a:ext cx="103771" cy="37921"/>
                  </a:xfrm>
                  <a:custGeom>
                    <a:avLst/>
                    <a:gdLst>
                      <a:gd name="connsiteX0" fmla="*/ 103277 w 103771"/>
                      <a:gd name="connsiteY0" fmla="*/ 18007 h 37921"/>
                      <a:gd name="connsiteX1" fmla="*/ 83893 w 103771"/>
                      <a:gd name="connsiteY1" fmla="*/ 12711 h 37921"/>
                      <a:gd name="connsiteX2" fmla="*/ 54658 w 103771"/>
                      <a:gd name="connsiteY2" fmla="*/ 13876 h 37921"/>
                      <a:gd name="connsiteX3" fmla="*/ 7521 w 103771"/>
                      <a:gd name="connsiteY3" fmla="*/ 0 h 37921"/>
                      <a:gd name="connsiteX4" fmla="*/ 0 w 103771"/>
                      <a:gd name="connsiteY4" fmla="*/ 20761 h 37921"/>
                      <a:gd name="connsiteX5" fmla="*/ 4025 w 103771"/>
                      <a:gd name="connsiteY5" fmla="*/ 22880 h 37921"/>
                      <a:gd name="connsiteX6" fmla="*/ 32837 w 103771"/>
                      <a:gd name="connsiteY6" fmla="*/ 33366 h 37921"/>
                      <a:gd name="connsiteX7" fmla="*/ 67474 w 103771"/>
                      <a:gd name="connsiteY7" fmla="*/ 37921 h 37921"/>
                      <a:gd name="connsiteX8" fmla="*/ 95015 w 103771"/>
                      <a:gd name="connsiteY8" fmla="*/ 32943 h 37921"/>
                      <a:gd name="connsiteX9" fmla="*/ 103383 w 103771"/>
                      <a:gd name="connsiteY9" fmla="*/ 18007 h 37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3771" h="37921">
                        <a:moveTo>
                          <a:pt x="103277" y="18007"/>
                        </a:moveTo>
                        <a:cubicBezTo>
                          <a:pt x="102006" y="12393"/>
                          <a:pt x="93850" y="12075"/>
                          <a:pt x="83893" y="12711"/>
                        </a:cubicBezTo>
                        <a:cubicBezTo>
                          <a:pt x="73936" y="13347"/>
                          <a:pt x="62178" y="14724"/>
                          <a:pt x="54658" y="13876"/>
                        </a:cubicBezTo>
                        <a:cubicBezTo>
                          <a:pt x="38027" y="12181"/>
                          <a:pt x="22456" y="7627"/>
                          <a:pt x="7521" y="0"/>
                        </a:cubicBezTo>
                        <a:lnTo>
                          <a:pt x="0" y="20761"/>
                        </a:lnTo>
                        <a:lnTo>
                          <a:pt x="4025" y="22880"/>
                        </a:lnTo>
                        <a:cubicBezTo>
                          <a:pt x="11334" y="26587"/>
                          <a:pt x="21609" y="30506"/>
                          <a:pt x="32837" y="33366"/>
                        </a:cubicBezTo>
                        <a:cubicBezTo>
                          <a:pt x="44065" y="36226"/>
                          <a:pt x="56352" y="37921"/>
                          <a:pt x="67474" y="37921"/>
                        </a:cubicBezTo>
                        <a:cubicBezTo>
                          <a:pt x="78596" y="37921"/>
                          <a:pt x="88448" y="36226"/>
                          <a:pt x="95015" y="32943"/>
                        </a:cubicBezTo>
                        <a:cubicBezTo>
                          <a:pt x="101583" y="29553"/>
                          <a:pt x="104972" y="24680"/>
                          <a:pt x="103383" y="18007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" name="Freeform: Shape 241">
                    <a:extLst>
                      <a:ext uri="{FF2B5EF4-FFF2-40B4-BE49-F238E27FC236}">
                        <a16:creationId xmlns:a16="http://schemas.microsoft.com/office/drawing/2014/main" id="{E82DD068-22E7-4590-3696-17D833087F7A}"/>
                      </a:ext>
                    </a:extLst>
                  </p:cNvPr>
                  <p:cNvSpPr/>
                  <p:nvPr/>
                </p:nvSpPr>
                <p:spPr>
                  <a:xfrm>
                    <a:off x="9026634" y="1539294"/>
                    <a:ext cx="86548" cy="26136"/>
                  </a:xfrm>
                  <a:custGeom>
                    <a:avLst/>
                    <a:gdLst>
                      <a:gd name="connsiteX0" fmla="*/ 52010 w 86548"/>
                      <a:gd name="connsiteY0" fmla="*/ 26057 h 26136"/>
                      <a:gd name="connsiteX1" fmla="*/ 66945 w 86548"/>
                      <a:gd name="connsiteY1" fmla="*/ 25740 h 26136"/>
                      <a:gd name="connsiteX2" fmla="*/ 83575 w 86548"/>
                      <a:gd name="connsiteY2" fmla="*/ 20867 h 26136"/>
                      <a:gd name="connsiteX3" fmla="*/ 86541 w 86548"/>
                      <a:gd name="connsiteY3" fmla="*/ 15571 h 26136"/>
                      <a:gd name="connsiteX4" fmla="*/ 71394 w 86548"/>
                      <a:gd name="connsiteY4" fmla="*/ 12817 h 26136"/>
                      <a:gd name="connsiteX5" fmla="*/ 49468 w 86548"/>
                      <a:gd name="connsiteY5" fmla="*/ 13029 h 26136"/>
                      <a:gd name="connsiteX6" fmla="*/ 3602 w 86548"/>
                      <a:gd name="connsiteY6" fmla="*/ 0 h 26136"/>
                      <a:gd name="connsiteX7" fmla="*/ 0 w 86548"/>
                      <a:gd name="connsiteY7" fmla="*/ 9851 h 26136"/>
                      <a:gd name="connsiteX8" fmla="*/ 1271 w 86548"/>
                      <a:gd name="connsiteY8" fmla="*/ 10592 h 26136"/>
                      <a:gd name="connsiteX9" fmla="*/ 52010 w 86548"/>
                      <a:gd name="connsiteY9" fmla="*/ 26057 h 26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548" h="26136">
                        <a:moveTo>
                          <a:pt x="52010" y="26057"/>
                        </a:moveTo>
                        <a:cubicBezTo>
                          <a:pt x="54552" y="26057"/>
                          <a:pt x="60590" y="26375"/>
                          <a:pt x="66945" y="25740"/>
                        </a:cubicBezTo>
                        <a:cubicBezTo>
                          <a:pt x="73301" y="25104"/>
                          <a:pt x="79973" y="23621"/>
                          <a:pt x="83575" y="20867"/>
                        </a:cubicBezTo>
                        <a:cubicBezTo>
                          <a:pt x="85482" y="19384"/>
                          <a:pt x="86647" y="17689"/>
                          <a:pt x="86541" y="15571"/>
                        </a:cubicBezTo>
                        <a:cubicBezTo>
                          <a:pt x="86117" y="7838"/>
                          <a:pt x="75419" y="12499"/>
                          <a:pt x="71394" y="12817"/>
                        </a:cubicBezTo>
                        <a:cubicBezTo>
                          <a:pt x="64191" y="13452"/>
                          <a:pt x="56776" y="13558"/>
                          <a:pt x="49468" y="13029"/>
                        </a:cubicBezTo>
                        <a:cubicBezTo>
                          <a:pt x="33790" y="11863"/>
                          <a:pt x="18007" y="7626"/>
                          <a:pt x="3602" y="0"/>
                        </a:cubicBezTo>
                        <a:lnTo>
                          <a:pt x="0" y="9851"/>
                        </a:lnTo>
                        <a:lnTo>
                          <a:pt x="1271" y="10592"/>
                        </a:lnTo>
                        <a:cubicBezTo>
                          <a:pt x="16948" y="19702"/>
                          <a:pt x="34532" y="25422"/>
                          <a:pt x="52010" y="260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3" name="Graphic 4">
                  <a:extLst>
                    <a:ext uri="{FF2B5EF4-FFF2-40B4-BE49-F238E27FC236}">
                      <a16:creationId xmlns:a16="http://schemas.microsoft.com/office/drawing/2014/main" id="{F6293841-A5E5-F382-E01E-301D0BA816D0}"/>
                    </a:ext>
                  </a:extLst>
                </p:cNvPr>
                <p:cNvGrpSpPr/>
                <p:nvPr/>
              </p:nvGrpSpPr>
              <p:grpSpPr>
                <a:xfrm>
                  <a:off x="9047713" y="1445656"/>
                  <a:ext cx="68321" cy="62432"/>
                  <a:chOff x="9047713" y="1445656"/>
                  <a:chExt cx="68321" cy="62432"/>
                </a:xfrm>
              </p:grpSpPr>
              <p:sp>
                <p:nvSpPr>
                  <p:cNvPr id="244" name="Freeform: Shape 243">
                    <a:extLst>
                      <a:ext uri="{FF2B5EF4-FFF2-40B4-BE49-F238E27FC236}">
                        <a16:creationId xmlns:a16="http://schemas.microsoft.com/office/drawing/2014/main" id="{607500E7-109D-E80A-B454-FBE12F79ECC4}"/>
                      </a:ext>
                    </a:extLst>
                  </p:cNvPr>
                  <p:cNvSpPr/>
                  <p:nvPr/>
                </p:nvSpPr>
                <p:spPr>
                  <a:xfrm>
                    <a:off x="9047713" y="1445656"/>
                    <a:ext cx="68321" cy="62283"/>
                  </a:xfrm>
                  <a:custGeom>
                    <a:avLst/>
                    <a:gdLst>
                      <a:gd name="connsiteX0" fmla="*/ 35803 w 68321"/>
                      <a:gd name="connsiteY0" fmla="*/ 57517 h 62283"/>
                      <a:gd name="connsiteX1" fmla="*/ 36544 w 68321"/>
                      <a:gd name="connsiteY1" fmla="*/ 56564 h 62283"/>
                      <a:gd name="connsiteX2" fmla="*/ 38981 w 68321"/>
                      <a:gd name="connsiteY2" fmla="*/ 53598 h 62283"/>
                      <a:gd name="connsiteX3" fmla="*/ 39086 w 68321"/>
                      <a:gd name="connsiteY3" fmla="*/ 53598 h 62283"/>
                      <a:gd name="connsiteX4" fmla="*/ 63979 w 68321"/>
                      <a:gd name="connsiteY4" fmla="*/ 32519 h 62283"/>
                      <a:gd name="connsiteX5" fmla="*/ 63979 w 68321"/>
                      <a:gd name="connsiteY5" fmla="*/ 32519 h 62283"/>
                      <a:gd name="connsiteX6" fmla="*/ 63979 w 68321"/>
                      <a:gd name="connsiteY6" fmla="*/ 32519 h 62283"/>
                      <a:gd name="connsiteX7" fmla="*/ 68322 w 68321"/>
                      <a:gd name="connsiteY7" fmla="*/ 29871 h 62283"/>
                      <a:gd name="connsiteX8" fmla="*/ 16313 w 68321"/>
                      <a:gd name="connsiteY8" fmla="*/ 0 h 62283"/>
                      <a:gd name="connsiteX9" fmla="*/ 0 w 68321"/>
                      <a:gd name="connsiteY9" fmla="*/ 44806 h 62283"/>
                      <a:gd name="connsiteX10" fmla="*/ 32096 w 68321"/>
                      <a:gd name="connsiteY10" fmla="*/ 62284 h 62283"/>
                      <a:gd name="connsiteX11" fmla="*/ 35591 w 68321"/>
                      <a:gd name="connsiteY11" fmla="*/ 57411 h 62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8321" h="62283">
                        <a:moveTo>
                          <a:pt x="35803" y="57517"/>
                        </a:moveTo>
                        <a:lnTo>
                          <a:pt x="36544" y="56564"/>
                        </a:lnTo>
                        <a:cubicBezTo>
                          <a:pt x="37286" y="55610"/>
                          <a:pt x="38133" y="54551"/>
                          <a:pt x="38981" y="53598"/>
                        </a:cubicBezTo>
                        <a:lnTo>
                          <a:pt x="39086" y="53598"/>
                        </a:lnTo>
                        <a:cubicBezTo>
                          <a:pt x="46184" y="45336"/>
                          <a:pt x="54658" y="38345"/>
                          <a:pt x="63979" y="32519"/>
                        </a:cubicBezTo>
                        <a:lnTo>
                          <a:pt x="63979" y="32519"/>
                        </a:lnTo>
                        <a:cubicBezTo>
                          <a:pt x="63979" y="32519"/>
                          <a:pt x="63979" y="32519"/>
                          <a:pt x="63979" y="32519"/>
                        </a:cubicBezTo>
                        <a:lnTo>
                          <a:pt x="68322" y="29871"/>
                        </a:lnTo>
                        <a:cubicBezTo>
                          <a:pt x="53175" y="19172"/>
                          <a:pt x="35591" y="9216"/>
                          <a:pt x="16313" y="0"/>
                        </a:cubicBezTo>
                        <a:lnTo>
                          <a:pt x="0" y="44806"/>
                        </a:lnTo>
                        <a:cubicBezTo>
                          <a:pt x="11546" y="50314"/>
                          <a:pt x="22351" y="56246"/>
                          <a:pt x="32096" y="62284"/>
                        </a:cubicBezTo>
                        <a:cubicBezTo>
                          <a:pt x="33261" y="60589"/>
                          <a:pt x="34426" y="59000"/>
                          <a:pt x="35591" y="57411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5" name="Freeform: Shape 244">
                    <a:extLst>
                      <a:ext uri="{FF2B5EF4-FFF2-40B4-BE49-F238E27FC236}">
                        <a16:creationId xmlns:a16="http://schemas.microsoft.com/office/drawing/2014/main" id="{37E2F089-3E85-816B-E1CF-1F70194215DE}"/>
                      </a:ext>
                    </a:extLst>
                  </p:cNvPr>
                  <p:cNvSpPr/>
                  <p:nvPr/>
                </p:nvSpPr>
                <p:spPr>
                  <a:xfrm>
                    <a:off x="9050573" y="1447881"/>
                    <a:ext cx="52741" cy="48446"/>
                  </a:xfrm>
                  <a:custGeom>
                    <a:avLst/>
                    <a:gdLst>
                      <a:gd name="connsiteX0" fmla="*/ 22986 w 52741"/>
                      <a:gd name="connsiteY0" fmla="*/ 46713 h 48446"/>
                      <a:gd name="connsiteX1" fmla="*/ 38557 w 52741"/>
                      <a:gd name="connsiteY1" fmla="*/ 44488 h 48446"/>
                      <a:gd name="connsiteX2" fmla="*/ 52539 w 52741"/>
                      <a:gd name="connsiteY2" fmla="*/ 28388 h 48446"/>
                      <a:gd name="connsiteX3" fmla="*/ 40145 w 52741"/>
                      <a:gd name="connsiteY3" fmla="*/ 14406 h 48446"/>
                      <a:gd name="connsiteX4" fmla="*/ 19066 w 52741"/>
                      <a:gd name="connsiteY4" fmla="*/ 3072 h 48446"/>
                      <a:gd name="connsiteX5" fmla="*/ 12817 w 52741"/>
                      <a:gd name="connsiteY5" fmla="*/ 0 h 48446"/>
                      <a:gd name="connsiteX6" fmla="*/ 0 w 52741"/>
                      <a:gd name="connsiteY6" fmla="*/ 35485 h 48446"/>
                      <a:gd name="connsiteX7" fmla="*/ 23092 w 52741"/>
                      <a:gd name="connsiteY7" fmla="*/ 46607 h 48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2741" h="48446">
                        <a:moveTo>
                          <a:pt x="22986" y="46713"/>
                        </a:moveTo>
                        <a:cubicBezTo>
                          <a:pt x="28812" y="49573"/>
                          <a:pt x="33367" y="48937"/>
                          <a:pt x="38557" y="44488"/>
                        </a:cubicBezTo>
                        <a:cubicBezTo>
                          <a:pt x="44489" y="39510"/>
                          <a:pt x="51480" y="33048"/>
                          <a:pt x="52539" y="28388"/>
                        </a:cubicBezTo>
                        <a:cubicBezTo>
                          <a:pt x="54340" y="20443"/>
                          <a:pt x="43641" y="16630"/>
                          <a:pt x="40145" y="14406"/>
                        </a:cubicBezTo>
                        <a:cubicBezTo>
                          <a:pt x="34214" y="10804"/>
                          <a:pt x="28388" y="7732"/>
                          <a:pt x="19066" y="3072"/>
                        </a:cubicBezTo>
                        <a:cubicBezTo>
                          <a:pt x="16842" y="2013"/>
                          <a:pt x="14830" y="953"/>
                          <a:pt x="12817" y="0"/>
                        </a:cubicBezTo>
                        <a:lnTo>
                          <a:pt x="0" y="35485"/>
                        </a:lnTo>
                        <a:cubicBezTo>
                          <a:pt x="6250" y="38345"/>
                          <a:pt x="13770" y="42052"/>
                          <a:pt x="23092" y="46607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70B963D3-3C70-5661-3E55-7A87DC660275}"/>
                      </a:ext>
                    </a:extLst>
                  </p:cNvPr>
                  <p:cNvSpPr/>
                  <p:nvPr/>
                </p:nvSpPr>
                <p:spPr>
                  <a:xfrm>
                    <a:off x="9049832" y="1469489"/>
                    <a:ext cx="33443" cy="29937"/>
                  </a:xfrm>
                  <a:custGeom>
                    <a:avLst/>
                    <a:gdLst>
                      <a:gd name="connsiteX0" fmla="*/ 32837 w 33443"/>
                      <a:gd name="connsiteY0" fmla="*/ 27223 h 29937"/>
                      <a:gd name="connsiteX1" fmla="*/ 26905 w 33443"/>
                      <a:gd name="connsiteY1" fmla="*/ 13770 h 29937"/>
                      <a:gd name="connsiteX2" fmla="*/ 5720 w 33443"/>
                      <a:gd name="connsiteY2" fmla="*/ 0 h 29937"/>
                      <a:gd name="connsiteX3" fmla="*/ 0 w 33443"/>
                      <a:gd name="connsiteY3" fmla="*/ 15783 h 29937"/>
                      <a:gd name="connsiteX4" fmla="*/ 32837 w 33443"/>
                      <a:gd name="connsiteY4" fmla="*/ 27329 h 29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443" h="29937">
                        <a:moveTo>
                          <a:pt x="32837" y="27223"/>
                        </a:moveTo>
                        <a:cubicBezTo>
                          <a:pt x="34744" y="23409"/>
                          <a:pt x="31990" y="18537"/>
                          <a:pt x="26905" y="13770"/>
                        </a:cubicBezTo>
                        <a:cubicBezTo>
                          <a:pt x="21715" y="8898"/>
                          <a:pt x="14194" y="4025"/>
                          <a:pt x="5720" y="0"/>
                        </a:cubicBezTo>
                        <a:lnTo>
                          <a:pt x="0" y="15783"/>
                        </a:lnTo>
                        <a:cubicBezTo>
                          <a:pt x="17266" y="24257"/>
                          <a:pt x="29129" y="34955"/>
                          <a:pt x="32837" y="27329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7" name="Freeform: Shape 246">
                    <a:extLst>
                      <a:ext uri="{FF2B5EF4-FFF2-40B4-BE49-F238E27FC236}">
                        <a16:creationId xmlns:a16="http://schemas.microsoft.com/office/drawing/2014/main" id="{EDB7D2E8-375C-2875-CDE7-1B23C4D031AF}"/>
                      </a:ext>
                    </a:extLst>
                  </p:cNvPr>
                  <p:cNvSpPr/>
                  <p:nvPr/>
                </p:nvSpPr>
                <p:spPr>
                  <a:xfrm>
                    <a:off x="9058306" y="1451165"/>
                    <a:ext cx="34263" cy="24442"/>
                  </a:xfrm>
                  <a:custGeom>
                    <a:avLst/>
                    <a:gdLst>
                      <a:gd name="connsiteX0" fmla="*/ 33896 w 34263"/>
                      <a:gd name="connsiteY0" fmla="*/ 22986 h 24442"/>
                      <a:gd name="connsiteX1" fmla="*/ 3814 w 34263"/>
                      <a:gd name="connsiteY1" fmla="*/ 0 h 24442"/>
                      <a:gd name="connsiteX2" fmla="*/ 0 w 34263"/>
                      <a:gd name="connsiteY2" fmla="*/ 10592 h 24442"/>
                      <a:gd name="connsiteX3" fmla="*/ 33896 w 34263"/>
                      <a:gd name="connsiteY3" fmla="*/ 22986 h 24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263" h="24442">
                        <a:moveTo>
                          <a:pt x="33896" y="22986"/>
                        </a:moveTo>
                        <a:cubicBezTo>
                          <a:pt x="36862" y="17901"/>
                          <a:pt x="21397" y="8474"/>
                          <a:pt x="3814" y="0"/>
                        </a:cubicBezTo>
                        <a:lnTo>
                          <a:pt x="0" y="10592"/>
                        </a:lnTo>
                        <a:cubicBezTo>
                          <a:pt x="18007" y="19278"/>
                          <a:pt x="30825" y="27964"/>
                          <a:pt x="33896" y="2298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" name="Freeform: Shape 247">
                    <a:extLst>
                      <a:ext uri="{FF2B5EF4-FFF2-40B4-BE49-F238E27FC236}">
                        <a16:creationId xmlns:a16="http://schemas.microsoft.com/office/drawing/2014/main" id="{D6AC7296-F1B7-6A31-76A8-69AE531AABED}"/>
                      </a:ext>
                    </a:extLst>
                  </p:cNvPr>
                  <p:cNvSpPr/>
                  <p:nvPr/>
                </p:nvSpPr>
                <p:spPr>
                  <a:xfrm>
                    <a:off x="9049938" y="1480294"/>
                    <a:ext cx="26681" cy="18842"/>
                  </a:xfrm>
                  <a:custGeom>
                    <a:avLst/>
                    <a:gdLst>
                      <a:gd name="connsiteX0" fmla="*/ 20020 w 26681"/>
                      <a:gd name="connsiteY0" fmla="*/ 16312 h 18842"/>
                      <a:gd name="connsiteX1" fmla="*/ 24045 w 26681"/>
                      <a:gd name="connsiteY1" fmla="*/ 18325 h 18842"/>
                      <a:gd name="connsiteX2" fmla="*/ 26587 w 26681"/>
                      <a:gd name="connsiteY2" fmla="*/ 18643 h 18842"/>
                      <a:gd name="connsiteX3" fmla="*/ 26587 w 26681"/>
                      <a:gd name="connsiteY3" fmla="*/ 17795 h 18842"/>
                      <a:gd name="connsiteX4" fmla="*/ 4025 w 26681"/>
                      <a:gd name="connsiteY4" fmla="*/ 1059 h 18842"/>
                      <a:gd name="connsiteX5" fmla="*/ 1801 w 26681"/>
                      <a:gd name="connsiteY5" fmla="*/ 0 h 18842"/>
                      <a:gd name="connsiteX6" fmla="*/ 0 w 26681"/>
                      <a:gd name="connsiteY6" fmla="*/ 5084 h 18842"/>
                      <a:gd name="connsiteX7" fmla="*/ 2013 w 26681"/>
                      <a:gd name="connsiteY7" fmla="*/ 6038 h 18842"/>
                      <a:gd name="connsiteX8" fmla="*/ 20126 w 26681"/>
                      <a:gd name="connsiteY8" fmla="*/ 16418 h 18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681" h="18842">
                        <a:moveTo>
                          <a:pt x="20020" y="16312"/>
                        </a:moveTo>
                        <a:cubicBezTo>
                          <a:pt x="22986" y="18113"/>
                          <a:pt x="22139" y="17584"/>
                          <a:pt x="24045" y="18325"/>
                        </a:cubicBezTo>
                        <a:cubicBezTo>
                          <a:pt x="26164" y="19172"/>
                          <a:pt x="26481" y="18749"/>
                          <a:pt x="26587" y="18643"/>
                        </a:cubicBezTo>
                        <a:cubicBezTo>
                          <a:pt x="26587" y="18643"/>
                          <a:pt x="26799" y="18431"/>
                          <a:pt x="26587" y="17795"/>
                        </a:cubicBezTo>
                        <a:cubicBezTo>
                          <a:pt x="24998" y="13770"/>
                          <a:pt x="17160" y="7627"/>
                          <a:pt x="4025" y="1059"/>
                        </a:cubicBezTo>
                        <a:lnTo>
                          <a:pt x="1801" y="0"/>
                        </a:lnTo>
                        <a:lnTo>
                          <a:pt x="0" y="5084"/>
                        </a:lnTo>
                        <a:lnTo>
                          <a:pt x="2013" y="6038"/>
                        </a:lnTo>
                        <a:cubicBezTo>
                          <a:pt x="9215" y="9639"/>
                          <a:pt x="15253" y="13452"/>
                          <a:pt x="20126" y="16418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BACC02AE-DADD-1AC7-7B54-DCF0D78C20AB}"/>
                  </a:ext>
                </a:extLst>
              </p:cNvPr>
              <p:cNvSpPr/>
              <p:nvPr/>
            </p:nvSpPr>
            <p:spPr>
              <a:xfrm>
                <a:off x="9144946" y="1492156"/>
                <a:ext cx="85176" cy="12379"/>
              </a:xfrm>
              <a:custGeom>
                <a:avLst/>
                <a:gdLst>
                  <a:gd name="connsiteX0" fmla="*/ 45554 w 85176"/>
                  <a:gd name="connsiteY0" fmla="*/ 1 h 12379"/>
                  <a:gd name="connsiteX1" fmla="*/ 84641 w 85176"/>
                  <a:gd name="connsiteY1" fmla="*/ 10276 h 12379"/>
                  <a:gd name="connsiteX2" fmla="*/ 85170 w 85176"/>
                  <a:gd name="connsiteY2" fmla="*/ 11335 h 12379"/>
                  <a:gd name="connsiteX3" fmla="*/ 75107 w 85176"/>
                  <a:gd name="connsiteY3" fmla="*/ 10170 h 12379"/>
                  <a:gd name="connsiteX4" fmla="*/ 45236 w 85176"/>
                  <a:gd name="connsiteY4" fmla="*/ 7628 h 12379"/>
                  <a:gd name="connsiteX5" fmla="*/ 13141 w 85176"/>
                  <a:gd name="connsiteY5" fmla="*/ 10700 h 12379"/>
                  <a:gd name="connsiteX6" fmla="*/ 7 w 85176"/>
                  <a:gd name="connsiteY6" fmla="*/ 11759 h 12379"/>
                  <a:gd name="connsiteX7" fmla="*/ 536 w 85176"/>
                  <a:gd name="connsiteY7" fmla="*/ 10700 h 12379"/>
                  <a:gd name="connsiteX8" fmla="*/ 16848 w 85176"/>
                  <a:gd name="connsiteY8" fmla="*/ 4026 h 12379"/>
                  <a:gd name="connsiteX9" fmla="*/ 45342 w 85176"/>
                  <a:gd name="connsiteY9" fmla="*/ 1 h 1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5176" h="12379">
                    <a:moveTo>
                      <a:pt x="45554" y="1"/>
                    </a:moveTo>
                    <a:cubicBezTo>
                      <a:pt x="66421" y="-105"/>
                      <a:pt x="80298" y="6357"/>
                      <a:pt x="84641" y="10276"/>
                    </a:cubicBezTo>
                    <a:cubicBezTo>
                      <a:pt x="85276" y="10911"/>
                      <a:pt x="85170" y="11229"/>
                      <a:pt x="85170" y="11335"/>
                    </a:cubicBezTo>
                    <a:cubicBezTo>
                      <a:pt x="85276" y="12500"/>
                      <a:pt x="81781" y="11335"/>
                      <a:pt x="75107" y="10170"/>
                    </a:cubicBezTo>
                    <a:cubicBezTo>
                      <a:pt x="68328" y="8899"/>
                      <a:pt x="58477" y="7522"/>
                      <a:pt x="45236" y="7628"/>
                    </a:cubicBezTo>
                    <a:cubicBezTo>
                      <a:pt x="32102" y="7628"/>
                      <a:pt x="21086" y="9323"/>
                      <a:pt x="13141" y="10700"/>
                    </a:cubicBezTo>
                    <a:cubicBezTo>
                      <a:pt x="5197" y="11971"/>
                      <a:pt x="430" y="13136"/>
                      <a:pt x="7" y="11759"/>
                    </a:cubicBezTo>
                    <a:cubicBezTo>
                      <a:pt x="7" y="11653"/>
                      <a:pt x="-99" y="11335"/>
                      <a:pt x="536" y="10700"/>
                    </a:cubicBezTo>
                    <a:cubicBezTo>
                      <a:pt x="2760" y="8793"/>
                      <a:pt x="8798" y="6145"/>
                      <a:pt x="16848" y="4026"/>
                    </a:cubicBezTo>
                    <a:cubicBezTo>
                      <a:pt x="24899" y="1802"/>
                      <a:pt x="34856" y="107"/>
                      <a:pt x="45342" y="1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2AE3A969-9F67-F716-0801-4F375A5305AA}"/>
                  </a:ext>
                </a:extLst>
              </p:cNvPr>
              <p:cNvSpPr/>
              <p:nvPr/>
            </p:nvSpPr>
            <p:spPr>
              <a:xfrm>
                <a:off x="9121803" y="1616639"/>
                <a:ext cx="134324" cy="20529"/>
              </a:xfrm>
              <a:custGeom>
                <a:avLst/>
                <a:gdLst>
                  <a:gd name="connsiteX0" fmla="*/ 62448 w 134324"/>
                  <a:gd name="connsiteY0" fmla="*/ 20529 h 20529"/>
                  <a:gd name="connsiteX1" fmla="*/ 20396 w 134324"/>
                  <a:gd name="connsiteY1" fmla="*/ 13115 h 20529"/>
                  <a:gd name="connsiteX2" fmla="*/ 588 w 134324"/>
                  <a:gd name="connsiteY2" fmla="*/ 2204 h 20529"/>
                  <a:gd name="connsiteX3" fmla="*/ 58 w 134324"/>
                  <a:gd name="connsiteY3" fmla="*/ 933 h 20529"/>
                  <a:gd name="connsiteX4" fmla="*/ 15524 w 134324"/>
                  <a:gd name="connsiteY4" fmla="*/ 6335 h 20529"/>
                  <a:gd name="connsiteX5" fmla="*/ 63084 w 134324"/>
                  <a:gd name="connsiteY5" fmla="*/ 14492 h 20529"/>
                  <a:gd name="connsiteX6" fmla="*/ 114140 w 134324"/>
                  <a:gd name="connsiteY6" fmla="*/ 6547 h 20529"/>
                  <a:gd name="connsiteX7" fmla="*/ 134266 w 134324"/>
                  <a:gd name="connsiteY7" fmla="*/ 192 h 20529"/>
                  <a:gd name="connsiteX8" fmla="*/ 133737 w 134324"/>
                  <a:gd name="connsiteY8" fmla="*/ 1463 h 20529"/>
                  <a:gd name="connsiteX9" fmla="*/ 109373 w 134324"/>
                  <a:gd name="connsiteY9" fmla="*/ 13221 h 20529"/>
                  <a:gd name="connsiteX10" fmla="*/ 62660 w 134324"/>
                  <a:gd name="connsiteY10" fmla="*/ 20423 h 20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4324" h="20529">
                    <a:moveTo>
                      <a:pt x="62448" y="20529"/>
                    </a:moveTo>
                    <a:cubicBezTo>
                      <a:pt x="44971" y="20317"/>
                      <a:pt x="30777" y="17034"/>
                      <a:pt x="20396" y="13115"/>
                    </a:cubicBezTo>
                    <a:cubicBezTo>
                      <a:pt x="10015" y="9195"/>
                      <a:pt x="3342" y="4853"/>
                      <a:pt x="588" y="2204"/>
                    </a:cubicBezTo>
                    <a:cubicBezTo>
                      <a:pt x="-259" y="1357"/>
                      <a:pt x="58" y="1039"/>
                      <a:pt x="58" y="933"/>
                    </a:cubicBezTo>
                    <a:cubicBezTo>
                      <a:pt x="270" y="-232"/>
                      <a:pt x="5143" y="2734"/>
                      <a:pt x="15524" y="6335"/>
                    </a:cubicBezTo>
                    <a:cubicBezTo>
                      <a:pt x="25799" y="9937"/>
                      <a:pt x="41687" y="14280"/>
                      <a:pt x="63084" y="14492"/>
                    </a:cubicBezTo>
                    <a:cubicBezTo>
                      <a:pt x="84375" y="14703"/>
                      <a:pt x="101959" y="10467"/>
                      <a:pt x="114140" y="6547"/>
                    </a:cubicBezTo>
                    <a:cubicBezTo>
                      <a:pt x="126322" y="2628"/>
                      <a:pt x="133206" y="-867"/>
                      <a:pt x="134266" y="192"/>
                    </a:cubicBezTo>
                    <a:cubicBezTo>
                      <a:pt x="134266" y="192"/>
                      <a:pt x="134583" y="615"/>
                      <a:pt x="133737" y="1463"/>
                    </a:cubicBezTo>
                    <a:cubicBezTo>
                      <a:pt x="130876" y="4111"/>
                      <a:pt x="122084" y="9089"/>
                      <a:pt x="109373" y="13221"/>
                    </a:cubicBezTo>
                    <a:cubicBezTo>
                      <a:pt x="96663" y="17458"/>
                      <a:pt x="80138" y="20635"/>
                      <a:pt x="62660" y="20423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51" name="Graphic 4">
              <a:extLst>
                <a:ext uri="{FF2B5EF4-FFF2-40B4-BE49-F238E27FC236}">
                  <a16:creationId xmlns:a16="http://schemas.microsoft.com/office/drawing/2014/main" id="{143D44DA-823B-958D-007E-95532899710E}"/>
                </a:ext>
              </a:extLst>
            </p:cNvPr>
            <p:cNvGrpSpPr/>
            <p:nvPr/>
          </p:nvGrpSpPr>
          <p:grpSpPr>
            <a:xfrm>
              <a:off x="9314328" y="1242705"/>
              <a:ext cx="311313" cy="347206"/>
              <a:chOff x="9314328" y="1242705"/>
              <a:chExt cx="311313" cy="347206"/>
            </a:xfrm>
          </p:grpSpPr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BCF734A4-79F2-B48D-4470-3F211D4EDC16}"/>
                  </a:ext>
                </a:extLst>
              </p:cNvPr>
              <p:cNvSpPr/>
              <p:nvPr/>
            </p:nvSpPr>
            <p:spPr>
              <a:xfrm>
                <a:off x="9363483" y="1302872"/>
                <a:ext cx="192989" cy="206338"/>
              </a:xfrm>
              <a:custGeom>
                <a:avLst/>
                <a:gdLst>
                  <a:gd name="connsiteX0" fmla="*/ 111427 w 192989"/>
                  <a:gd name="connsiteY0" fmla="*/ 57621 h 206338"/>
                  <a:gd name="connsiteX1" fmla="*/ 112169 w 192989"/>
                  <a:gd name="connsiteY1" fmla="*/ 57197 h 206338"/>
                  <a:gd name="connsiteX2" fmla="*/ 114499 w 192989"/>
                  <a:gd name="connsiteY2" fmla="*/ 56032 h 206338"/>
                  <a:gd name="connsiteX3" fmla="*/ 115240 w 192989"/>
                  <a:gd name="connsiteY3" fmla="*/ 55714 h 206338"/>
                  <a:gd name="connsiteX4" fmla="*/ 117571 w 192989"/>
                  <a:gd name="connsiteY4" fmla="*/ 54549 h 206338"/>
                  <a:gd name="connsiteX5" fmla="*/ 118207 w 192989"/>
                  <a:gd name="connsiteY5" fmla="*/ 54231 h 206338"/>
                  <a:gd name="connsiteX6" fmla="*/ 120537 w 192989"/>
                  <a:gd name="connsiteY6" fmla="*/ 53172 h 206338"/>
                  <a:gd name="connsiteX7" fmla="*/ 121067 w 192989"/>
                  <a:gd name="connsiteY7" fmla="*/ 52960 h 206338"/>
                  <a:gd name="connsiteX8" fmla="*/ 123503 w 192989"/>
                  <a:gd name="connsiteY8" fmla="*/ 52007 h 206338"/>
                  <a:gd name="connsiteX9" fmla="*/ 123820 w 192989"/>
                  <a:gd name="connsiteY9" fmla="*/ 52007 h 206338"/>
                  <a:gd name="connsiteX10" fmla="*/ 126363 w 192989"/>
                  <a:gd name="connsiteY10" fmla="*/ 50948 h 206338"/>
                  <a:gd name="connsiteX11" fmla="*/ 126574 w 192989"/>
                  <a:gd name="connsiteY11" fmla="*/ 50948 h 206338"/>
                  <a:gd name="connsiteX12" fmla="*/ 153480 w 192989"/>
                  <a:gd name="connsiteY12" fmla="*/ 48935 h 206338"/>
                  <a:gd name="connsiteX13" fmla="*/ 153480 w 192989"/>
                  <a:gd name="connsiteY13" fmla="*/ 48935 h 206338"/>
                  <a:gd name="connsiteX14" fmla="*/ 154327 w 192989"/>
                  <a:gd name="connsiteY14" fmla="*/ 49253 h 206338"/>
                  <a:gd name="connsiteX15" fmla="*/ 154327 w 192989"/>
                  <a:gd name="connsiteY15" fmla="*/ 49253 h 206338"/>
                  <a:gd name="connsiteX16" fmla="*/ 192990 w 192989"/>
                  <a:gd name="connsiteY16" fmla="*/ 20229 h 206338"/>
                  <a:gd name="connsiteX17" fmla="*/ 186740 w 192989"/>
                  <a:gd name="connsiteY17" fmla="*/ 14086 h 206338"/>
                  <a:gd name="connsiteX18" fmla="*/ 119478 w 192989"/>
                  <a:gd name="connsiteY18" fmla="*/ 3811 h 206338"/>
                  <a:gd name="connsiteX19" fmla="*/ 50097 w 192989"/>
                  <a:gd name="connsiteY19" fmla="*/ 47876 h 206338"/>
                  <a:gd name="connsiteX20" fmla="*/ 6667 w 192989"/>
                  <a:gd name="connsiteY20" fmla="*/ 121281 h 206338"/>
                  <a:gd name="connsiteX21" fmla="*/ 630 w 192989"/>
                  <a:gd name="connsiteY21" fmla="*/ 173820 h 206338"/>
                  <a:gd name="connsiteX22" fmla="*/ 7091 w 192989"/>
                  <a:gd name="connsiteY22" fmla="*/ 198289 h 206338"/>
                  <a:gd name="connsiteX23" fmla="*/ 11434 w 192989"/>
                  <a:gd name="connsiteY23" fmla="*/ 206339 h 206338"/>
                  <a:gd name="connsiteX24" fmla="*/ 41728 w 192989"/>
                  <a:gd name="connsiteY24" fmla="*/ 166299 h 206338"/>
                  <a:gd name="connsiteX25" fmla="*/ 41728 w 192989"/>
                  <a:gd name="connsiteY25" fmla="*/ 165134 h 206338"/>
                  <a:gd name="connsiteX26" fmla="*/ 54333 w 192989"/>
                  <a:gd name="connsiteY26" fmla="*/ 116303 h 206338"/>
                  <a:gd name="connsiteX27" fmla="*/ 78591 w 192989"/>
                  <a:gd name="connsiteY27" fmla="*/ 83360 h 206338"/>
                  <a:gd name="connsiteX28" fmla="*/ 109627 w 192989"/>
                  <a:gd name="connsiteY28" fmla="*/ 58468 h 206338"/>
                  <a:gd name="connsiteX29" fmla="*/ 109627 w 192989"/>
                  <a:gd name="connsiteY29" fmla="*/ 58468 h 206338"/>
                  <a:gd name="connsiteX30" fmla="*/ 111533 w 192989"/>
                  <a:gd name="connsiteY30" fmla="*/ 57409 h 20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2989" h="206338">
                    <a:moveTo>
                      <a:pt x="111427" y="57621"/>
                    </a:moveTo>
                    <a:lnTo>
                      <a:pt x="112169" y="57197"/>
                    </a:lnTo>
                    <a:lnTo>
                      <a:pt x="114499" y="56032"/>
                    </a:lnTo>
                    <a:lnTo>
                      <a:pt x="115240" y="55714"/>
                    </a:lnTo>
                    <a:lnTo>
                      <a:pt x="117571" y="54549"/>
                    </a:lnTo>
                    <a:lnTo>
                      <a:pt x="118207" y="54231"/>
                    </a:lnTo>
                    <a:lnTo>
                      <a:pt x="120537" y="53172"/>
                    </a:lnTo>
                    <a:lnTo>
                      <a:pt x="121067" y="52960"/>
                    </a:lnTo>
                    <a:lnTo>
                      <a:pt x="123503" y="52007"/>
                    </a:lnTo>
                    <a:lnTo>
                      <a:pt x="123820" y="52007"/>
                    </a:lnTo>
                    <a:cubicBezTo>
                      <a:pt x="123820" y="52007"/>
                      <a:pt x="126363" y="50948"/>
                      <a:pt x="126363" y="50948"/>
                    </a:cubicBezTo>
                    <a:lnTo>
                      <a:pt x="126574" y="50948"/>
                    </a:lnTo>
                    <a:cubicBezTo>
                      <a:pt x="137061" y="47346"/>
                      <a:pt x="146594" y="46711"/>
                      <a:pt x="153480" y="48935"/>
                    </a:cubicBezTo>
                    <a:cubicBezTo>
                      <a:pt x="153480" y="48935"/>
                      <a:pt x="153480" y="48935"/>
                      <a:pt x="153480" y="48935"/>
                    </a:cubicBezTo>
                    <a:lnTo>
                      <a:pt x="154327" y="49253"/>
                    </a:lnTo>
                    <a:lnTo>
                      <a:pt x="154327" y="49253"/>
                    </a:lnTo>
                    <a:cubicBezTo>
                      <a:pt x="166508" y="44486"/>
                      <a:pt x="180067" y="34635"/>
                      <a:pt x="192990" y="20229"/>
                    </a:cubicBezTo>
                    <a:cubicBezTo>
                      <a:pt x="191083" y="18005"/>
                      <a:pt x="188965" y="15992"/>
                      <a:pt x="186740" y="14086"/>
                    </a:cubicBezTo>
                    <a:cubicBezTo>
                      <a:pt x="168203" y="-1379"/>
                      <a:pt x="143734" y="-2968"/>
                      <a:pt x="119478" y="3811"/>
                    </a:cubicBezTo>
                    <a:cubicBezTo>
                      <a:pt x="95115" y="10802"/>
                      <a:pt x="70964" y="26055"/>
                      <a:pt x="50097" y="47876"/>
                    </a:cubicBezTo>
                    <a:cubicBezTo>
                      <a:pt x="29229" y="69802"/>
                      <a:pt x="14823" y="94906"/>
                      <a:pt x="6667" y="121281"/>
                    </a:cubicBezTo>
                    <a:cubicBezTo>
                      <a:pt x="1265" y="138653"/>
                      <a:pt x="-1278" y="156660"/>
                      <a:pt x="630" y="173820"/>
                    </a:cubicBezTo>
                    <a:cubicBezTo>
                      <a:pt x="1583" y="182294"/>
                      <a:pt x="3595" y="190556"/>
                      <a:pt x="7091" y="198289"/>
                    </a:cubicBezTo>
                    <a:cubicBezTo>
                      <a:pt x="8362" y="201149"/>
                      <a:pt x="9845" y="203797"/>
                      <a:pt x="11434" y="206339"/>
                    </a:cubicBezTo>
                    <a:cubicBezTo>
                      <a:pt x="25945" y="193840"/>
                      <a:pt x="36326" y="179540"/>
                      <a:pt x="41728" y="166299"/>
                    </a:cubicBezTo>
                    <a:lnTo>
                      <a:pt x="41728" y="165134"/>
                    </a:lnTo>
                    <a:cubicBezTo>
                      <a:pt x="39928" y="152847"/>
                      <a:pt x="44271" y="134840"/>
                      <a:pt x="54333" y="116303"/>
                    </a:cubicBezTo>
                    <a:cubicBezTo>
                      <a:pt x="60265" y="105393"/>
                      <a:pt x="68209" y="94271"/>
                      <a:pt x="78591" y="83360"/>
                    </a:cubicBezTo>
                    <a:cubicBezTo>
                      <a:pt x="88971" y="72450"/>
                      <a:pt x="99458" y="64294"/>
                      <a:pt x="109627" y="58468"/>
                    </a:cubicBezTo>
                    <a:cubicBezTo>
                      <a:pt x="109627" y="58468"/>
                      <a:pt x="109627" y="58468"/>
                      <a:pt x="109627" y="58468"/>
                    </a:cubicBezTo>
                    <a:lnTo>
                      <a:pt x="111533" y="57409"/>
                    </a:ln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E712281E-7EDC-3349-EC04-19B57B3F958B}"/>
                  </a:ext>
                </a:extLst>
              </p:cNvPr>
              <p:cNvSpPr/>
              <p:nvPr/>
            </p:nvSpPr>
            <p:spPr>
              <a:xfrm>
                <a:off x="9363265" y="1306578"/>
                <a:ext cx="192995" cy="202739"/>
              </a:xfrm>
              <a:custGeom>
                <a:avLst/>
                <a:gdLst>
                  <a:gd name="connsiteX0" fmla="*/ 168951 w 192995"/>
                  <a:gd name="connsiteY0" fmla="*/ 212 h 202739"/>
                  <a:gd name="connsiteX1" fmla="*/ 178484 w 192995"/>
                  <a:gd name="connsiteY1" fmla="*/ 17372 h 202739"/>
                  <a:gd name="connsiteX2" fmla="*/ 162595 w 192995"/>
                  <a:gd name="connsiteY2" fmla="*/ 30824 h 202739"/>
                  <a:gd name="connsiteX3" fmla="*/ 142364 w 192995"/>
                  <a:gd name="connsiteY3" fmla="*/ 38345 h 202739"/>
                  <a:gd name="connsiteX4" fmla="*/ 119272 w 192995"/>
                  <a:gd name="connsiteY4" fmla="*/ 47348 h 202739"/>
                  <a:gd name="connsiteX5" fmla="*/ 118742 w 192995"/>
                  <a:gd name="connsiteY5" fmla="*/ 47560 h 202739"/>
                  <a:gd name="connsiteX6" fmla="*/ 116412 w 192995"/>
                  <a:gd name="connsiteY6" fmla="*/ 48619 h 202739"/>
                  <a:gd name="connsiteX7" fmla="*/ 115776 w 192995"/>
                  <a:gd name="connsiteY7" fmla="*/ 48937 h 202739"/>
                  <a:gd name="connsiteX8" fmla="*/ 113446 w 192995"/>
                  <a:gd name="connsiteY8" fmla="*/ 50102 h 202739"/>
                  <a:gd name="connsiteX9" fmla="*/ 112810 w 192995"/>
                  <a:gd name="connsiteY9" fmla="*/ 50420 h 202739"/>
                  <a:gd name="connsiteX10" fmla="*/ 110480 w 192995"/>
                  <a:gd name="connsiteY10" fmla="*/ 51691 h 202739"/>
                  <a:gd name="connsiteX11" fmla="*/ 109738 w 192995"/>
                  <a:gd name="connsiteY11" fmla="*/ 52115 h 202739"/>
                  <a:gd name="connsiteX12" fmla="*/ 107832 w 192995"/>
                  <a:gd name="connsiteY12" fmla="*/ 53174 h 202739"/>
                  <a:gd name="connsiteX13" fmla="*/ 77113 w 192995"/>
                  <a:gd name="connsiteY13" fmla="*/ 78172 h 202739"/>
                  <a:gd name="connsiteX14" fmla="*/ 52857 w 192995"/>
                  <a:gd name="connsiteY14" fmla="*/ 110691 h 202739"/>
                  <a:gd name="connsiteX15" fmla="*/ 38980 w 192995"/>
                  <a:gd name="connsiteY15" fmla="*/ 147871 h 202739"/>
                  <a:gd name="connsiteX16" fmla="*/ 19914 w 192995"/>
                  <a:gd name="connsiteY16" fmla="*/ 180707 h 202739"/>
                  <a:gd name="connsiteX17" fmla="*/ 0 w 192995"/>
                  <a:gd name="connsiteY17" fmla="*/ 161323 h 202739"/>
                  <a:gd name="connsiteX18" fmla="*/ 529 w 192995"/>
                  <a:gd name="connsiteY18" fmla="*/ 170221 h 202739"/>
                  <a:gd name="connsiteX19" fmla="*/ 6991 w 192995"/>
                  <a:gd name="connsiteY19" fmla="*/ 194689 h 202739"/>
                  <a:gd name="connsiteX20" fmla="*/ 11334 w 192995"/>
                  <a:gd name="connsiteY20" fmla="*/ 202740 h 202739"/>
                  <a:gd name="connsiteX21" fmla="*/ 41629 w 192995"/>
                  <a:gd name="connsiteY21" fmla="*/ 162700 h 202739"/>
                  <a:gd name="connsiteX22" fmla="*/ 41629 w 192995"/>
                  <a:gd name="connsiteY22" fmla="*/ 161535 h 202739"/>
                  <a:gd name="connsiteX23" fmla="*/ 54234 w 192995"/>
                  <a:gd name="connsiteY23" fmla="*/ 112704 h 202739"/>
                  <a:gd name="connsiteX24" fmla="*/ 78490 w 192995"/>
                  <a:gd name="connsiteY24" fmla="*/ 79761 h 202739"/>
                  <a:gd name="connsiteX25" fmla="*/ 109526 w 192995"/>
                  <a:gd name="connsiteY25" fmla="*/ 54869 h 202739"/>
                  <a:gd name="connsiteX26" fmla="*/ 109526 w 192995"/>
                  <a:gd name="connsiteY26" fmla="*/ 54869 h 202739"/>
                  <a:gd name="connsiteX27" fmla="*/ 111433 w 192995"/>
                  <a:gd name="connsiteY27" fmla="*/ 53810 h 202739"/>
                  <a:gd name="connsiteX28" fmla="*/ 112175 w 192995"/>
                  <a:gd name="connsiteY28" fmla="*/ 53386 h 202739"/>
                  <a:gd name="connsiteX29" fmla="*/ 114505 w 192995"/>
                  <a:gd name="connsiteY29" fmla="*/ 52221 h 202739"/>
                  <a:gd name="connsiteX30" fmla="*/ 115247 w 192995"/>
                  <a:gd name="connsiteY30" fmla="*/ 51903 h 202739"/>
                  <a:gd name="connsiteX31" fmla="*/ 117577 w 192995"/>
                  <a:gd name="connsiteY31" fmla="*/ 50738 h 202739"/>
                  <a:gd name="connsiteX32" fmla="*/ 118212 w 192995"/>
                  <a:gd name="connsiteY32" fmla="*/ 50420 h 202739"/>
                  <a:gd name="connsiteX33" fmla="*/ 120543 w 192995"/>
                  <a:gd name="connsiteY33" fmla="*/ 49361 h 202739"/>
                  <a:gd name="connsiteX34" fmla="*/ 121073 w 192995"/>
                  <a:gd name="connsiteY34" fmla="*/ 49149 h 202739"/>
                  <a:gd name="connsiteX35" fmla="*/ 123509 w 192995"/>
                  <a:gd name="connsiteY35" fmla="*/ 48196 h 202739"/>
                  <a:gd name="connsiteX36" fmla="*/ 123827 w 192995"/>
                  <a:gd name="connsiteY36" fmla="*/ 48196 h 202739"/>
                  <a:gd name="connsiteX37" fmla="*/ 126369 w 192995"/>
                  <a:gd name="connsiteY37" fmla="*/ 47136 h 202739"/>
                  <a:gd name="connsiteX38" fmla="*/ 126581 w 192995"/>
                  <a:gd name="connsiteY38" fmla="*/ 47136 h 202739"/>
                  <a:gd name="connsiteX39" fmla="*/ 153486 w 192995"/>
                  <a:gd name="connsiteY39" fmla="*/ 45124 h 202739"/>
                  <a:gd name="connsiteX40" fmla="*/ 153486 w 192995"/>
                  <a:gd name="connsiteY40" fmla="*/ 45124 h 202739"/>
                  <a:gd name="connsiteX41" fmla="*/ 154333 w 192995"/>
                  <a:gd name="connsiteY41" fmla="*/ 45442 h 202739"/>
                  <a:gd name="connsiteX42" fmla="*/ 154333 w 192995"/>
                  <a:gd name="connsiteY42" fmla="*/ 45442 h 202739"/>
                  <a:gd name="connsiteX43" fmla="*/ 192996 w 192995"/>
                  <a:gd name="connsiteY43" fmla="*/ 16418 h 202739"/>
                  <a:gd name="connsiteX44" fmla="*/ 186746 w 192995"/>
                  <a:gd name="connsiteY44" fmla="*/ 10275 h 202739"/>
                  <a:gd name="connsiteX45" fmla="*/ 168845 w 192995"/>
                  <a:gd name="connsiteY45" fmla="*/ 0 h 20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92995" h="202739">
                    <a:moveTo>
                      <a:pt x="168951" y="212"/>
                    </a:moveTo>
                    <a:cubicBezTo>
                      <a:pt x="175518" y="3707"/>
                      <a:pt x="181238" y="9215"/>
                      <a:pt x="178484" y="17372"/>
                    </a:cubicBezTo>
                    <a:cubicBezTo>
                      <a:pt x="175836" y="25210"/>
                      <a:pt x="168315" y="28176"/>
                      <a:pt x="162595" y="30824"/>
                    </a:cubicBezTo>
                    <a:cubicBezTo>
                      <a:pt x="156028" y="33896"/>
                      <a:pt x="148931" y="36120"/>
                      <a:pt x="142364" y="38345"/>
                    </a:cubicBezTo>
                    <a:cubicBezTo>
                      <a:pt x="134737" y="40993"/>
                      <a:pt x="126686" y="44171"/>
                      <a:pt x="119272" y="47348"/>
                    </a:cubicBezTo>
                    <a:lnTo>
                      <a:pt x="118742" y="47560"/>
                    </a:lnTo>
                    <a:lnTo>
                      <a:pt x="116412" y="48619"/>
                    </a:lnTo>
                    <a:lnTo>
                      <a:pt x="115776" y="48937"/>
                    </a:lnTo>
                    <a:lnTo>
                      <a:pt x="113446" y="50102"/>
                    </a:lnTo>
                    <a:lnTo>
                      <a:pt x="112810" y="50420"/>
                    </a:lnTo>
                    <a:lnTo>
                      <a:pt x="110480" y="51691"/>
                    </a:lnTo>
                    <a:lnTo>
                      <a:pt x="109738" y="52115"/>
                    </a:lnTo>
                    <a:lnTo>
                      <a:pt x="107832" y="53174"/>
                    </a:lnTo>
                    <a:cubicBezTo>
                      <a:pt x="97875" y="59106"/>
                      <a:pt x="87388" y="67262"/>
                      <a:pt x="77113" y="78172"/>
                    </a:cubicBezTo>
                    <a:cubicBezTo>
                      <a:pt x="66733" y="88977"/>
                      <a:pt x="58894" y="99993"/>
                      <a:pt x="52857" y="110691"/>
                    </a:cubicBezTo>
                    <a:cubicBezTo>
                      <a:pt x="46501" y="122131"/>
                      <a:pt x="43112" y="134736"/>
                      <a:pt x="38980" y="147871"/>
                    </a:cubicBezTo>
                    <a:cubicBezTo>
                      <a:pt x="35273" y="159946"/>
                      <a:pt x="31459" y="175199"/>
                      <a:pt x="19914" y="180707"/>
                    </a:cubicBezTo>
                    <a:cubicBezTo>
                      <a:pt x="7626" y="186533"/>
                      <a:pt x="2330" y="172869"/>
                      <a:pt x="0" y="161323"/>
                    </a:cubicBezTo>
                    <a:cubicBezTo>
                      <a:pt x="0" y="164289"/>
                      <a:pt x="211" y="167255"/>
                      <a:pt x="529" y="170221"/>
                    </a:cubicBezTo>
                    <a:cubicBezTo>
                      <a:pt x="1483" y="178695"/>
                      <a:pt x="3496" y="186957"/>
                      <a:pt x="6991" y="194689"/>
                    </a:cubicBezTo>
                    <a:cubicBezTo>
                      <a:pt x="8262" y="197549"/>
                      <a:pt x="9745" y="200197"/>
                      <a:pt x="11334" y="202740"/>
                    </a:cubicBezTo>
                    <a:cubicBezTo>
                      <a:pt x="25846" y="190240"/>
                      <a:pt x="36226" y="175941"/>
                      <a:pt x="41629" y="162700"/>
                    </a:cubicBezTo>
                    <a:lnTo>
                      <a:pt x="41629" y="161535"/>
                    </a:lnTo>
                    <a:cubicBezTo>
                      <a:pt x="39828" y="149248"/>
                      <a:pt x="44171" y="131241"/>
                      <a:pt x="54234" y="112704"/>
                    </a:cubicBezTo>
                    <a:cubicBezTo>
                      <a:pt x="60165" y="101794"/>
                      <a:pt x="68110" y="90671"/>
                      <a:pt x="78490" y="79761"/>
                    </a:cubicBezTo>
                    <a:cubicBezTo>
                      <a:pt x="88871" y="68851"/>
                      <a:pt x="99358" y="60695"/>
                      <a:pt x="109526" y="54869"/>
                    </a:cubicBezTo>
                    <a:cubicBezTo>
                      <a:pt x="109526" y="54869"/>
                      <a:pt x="109526" y="54869"/>
                      <a:pt x="109526" y="54869"/>
                    </a:cubicBezTo>
                    <a:lnTo>
                      <a:pt x="111433" y="53810"/>
                    </a:lnTo>
                    <a:lnTo>
                      <a:pt x="112175" y="53386"/>
                    </a:lnTo>
                    <a:lnTo>
                      <a:pt x="114505" y="52221"/>
                    </a:lnTo>
                    <a:lnTo>
                      <a:pt x="115247" y="51903"/>
                    </a:lnTo>
                    <a:lnTo>
                      <a:pt x="117577" y="50738"/>
                    </a:lnTo>
                    <a:lnTo>
                      <a:pt x="118212" y="50420"/>
                    </a:lnTo>
                    <a:lnTo>
                      <a:pt x="120543" y="49361"/>
                    </a:lnTo>
                    <a:lnTo>
                      <a:pt x="121073" y="49149"/>
                    </a:lnTo>
                    <a:lnTo>
                      <a:pt x="123509" y="48196"/>
                    </a:lnTo>
                    <a:lnTo>
                      <a:pt x="123827" y="48196"/>
                    </a:lnTo>
                    <a:cubicBezTo>
                      <a:pt x="123827" y="48196"/>
                      <a:pt x="126369" y="47136"/>
                      <a:pt x="126369" y="47136"/>
                    </a:cubicBezTo>
                    <a:lnTo>
                      <a:pt x="126581" y="47136"/>
                    </a:lnTo>
                    <a:cubicBezTo>
                      <a:pt x="137067" y="43535"/>
                      <a:pt x="146600" y="42899"/>
                      <a:pt x="153486" y="45124"/>
                    </a:cubicBezTo>
                    <a:cubicBezTo>
                      <a:pt x="153486" y="45124"/>
                      <a:pt x="153486" y="45124"/>
                      <a:pt x="153486" y="45124"/>
                    </a:cubicBezTo>
                    <a:lnTo>
                      <a:pt x="154333" y="45442"/>
                    </a:lnTo>
                    <a:lnTo>
                      <a:pt x="154333" y="45442"/>
                    </a:lnTo>
                    <a:cubicBezTo>
                      <a:pt x="166514" y="40675"/>
                      <a:pt x="180073" y="30824"/>
                      <a:pt x="192996" y="16418"/>
                    </a:cubicBezTo>
                    <a:cubicBezTo>
                      <a:pt x="191089" y="14194"/>
                      <a:pt x="188970" y="12181"/>
                      <a:pt x="186746" y="10275"/>
                    </a:cubicBezTo>
                    <a:cubicBezTo>
                      <a:pt x="181238" y="5614"/>
                      <a:pt x="175200" y="2330"/>
                      <a:pt x="168845" y="0"/>
                    </a:cubicBezTo>
                    <a:close/>
                  </a:path>
                </a:pathLst>
              </a:custGeom>
              <a:solidFill>
                <a:srgbClr val="D6902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C86E13F2-85C0-F1D4-3EC4-5DEC5BC9E414}"/>
                  </a:ext>
                </a:extLst>
              </p:cNvPr>
              <p:cNvSpPr/>
              <p:nvPr/>
            </p:nvSpPr>
            <p:spPr>
              <a:xfrm>
                <a:off x="9367096" y="1305488"/>
                <a:ext cx="158242" cy="164307"/>
              </a:xfrm>
              <a:custGeom>
                <a:avLst/>
                <a:gdLst>
                  <a:gd name="connsiteX0" fmla="*/ 5596 w 158242"/>
                  <a:gd name="connsiteY0" fmla="*/ 116865 h 164307"/>
                  <a:gd name="connsiteX1" fmla="*/ 47648 w 158242"/>
                  <a:gd name="connsiteY1" fmla="*/ 47378 h 164307"/>
                  <a:gd name="connsiteX2" fmla="*/ 98492 w 158242"/>
                  <a:gd name="connsiteY2" fmla="*/ 10410 h 164307"/>
                  <a:gd name="connsiteX3" fmla="*/ 150078 w 158242"/>
                  <a:gd name="connsiteY3" fmla="*/ 665 h 164307"/>
                  <a:gd name="connsiteX4" fmla="*/ 157599 w 158242"/>
                  <a:gd name="connsiteY4" fmla="*/ 10622 h 164307"/>
                  <a:gd name="connsiteX5" fmla="*/ 146371 w 158242"/>
                  <a:gd name="connsiteY5" fmla="*/ 23863 h 164307"/>
                  <a:gd name="connsiteX6" fmla="*/ 115652 w 158242"/>
                  <a:gd name="connsiteY6" fmla="*/ 42929 h 164307"/>
                  <a:gd name="connsiteX7" fmla="*/ 88748 w 158242"/>
                  <a:gd name="connsiteY7" fmla="*/ 58924 h 164307"/>
                  <a:gd name="connsiteX8" fmla="*/ 38963 w 158242"/>
                  <a:gd name="connsiteY8" fmla="*/ 122373 h 164307"/>
                  <a:gd name="connsiteX9" fmla="*/ 13435 w 158242"/>
                  <a:gd name="connsiteY9" fmla="*/ 161565 h 164307"/>
                  <a:gd name="connsiteX10" fmla="*/ 3054 w 158242"/>
                  <a:gd name="connsiteY10" fmla="*/ 163154 h 164307"/>
                  <a:gd name="connsiteX11" fmla="*/ 300 w 158242"/>
                  <a:gd name="connsiteY11" fmla="*/ 145041 h 164307"/>
                  <a:gd name="connsiteX12" fmla="*/ 5702 w 158242"/>
                  <a:gd name="connsiteY12" fmla="*/ 116865 h 164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8242" h="164307">
                    <a:moveTo>
                      <a:pt x="5596" y="116865"/>
                    </a:moveTo>
                    <a:cubicBezTo>
                      <a:pt x="14282" y="91337"/>
                      <a:pt x="28053" y="67928"/>
                      <a:pt x="47648" y="47378"/>
                    </a:cubicBezTo>
                    <a:cubicBezTo>
                      <a:pt x="63220" y="31066"/>
                      <a:pt x="80697" y="18673"/>
                      <a:pt x="98492" y="10410"/>
                    </a:cubicBezTo>
                    <a:cubicBezTo>
                      <a:pt x="116288" y="2254"/>
                      <a:pt x="134295" y="-1665"/>
                      <a:pt x="150078" y="665"/>
                    </a:cubicBezTo>
                    <a:cubicBezTo>
                      <a:pt x="154633" y="1301"/>
                      <a:pt x="160141" y="3843"/>
                      <a:pt x="157599" y="10622"/>
                    </a:cubicBezTo>
                    <a:cubicBezTo>
                      <a:pt x="156328" y="14012"/>
                      <a:pt x="152938" y="18355"/>
                      <a:pt x="146371" y="23863"/>
                    </a:cubicBezTo>
                    <a:cubicBezTo>
                      <a:pt x="139804" y="29371"/>
                      <a:pt x="129953" y="35938"/>
                      <a:pt x="115652" y="42929"/>
                    </a:cubicBezTo>
                    <a:cubicBezTo>
                      <a:pt x="106225" y="47590"/>
                      <a:pt x="97009" y="52462"/>
                      <a:pt x="88748" y="58924"/>
                    </a:cubicBezTo>
                    <a:cubicBezTo>
                      <a:pt x="68198" y="74919"/>
                      <a:pt x="50509" y="96739"/>
                      <a:pt x="38963" y="122373"/>
                    </a:cubicBezTo>
                    <a:cubicBezTo>
                      <a:pt x="27947" y="146735"/>
                      <a:pt x="18942" y="157328"/>
                      <a:pt x="13435" y="161565"/>
                    </a:cubicBezTo>
                    <a:cubicBezTo>
                      <a:pt x="7714" y="165908"/>
                      <a:pt x="4961" y="164001"/>
                      <a:pt x="3054" y="163154"/>
                    </a:cubicBezTo>
                    <a:cubicBezTo>
                      <a:pt x="88" y="161777"/>
                      <a:pt x="-441" y="154256"/>
                      <a:pt x="300" y="145041"/>
                    </a:cubicBezTo>
                    <a:cubicBezTo>
                      <a:pt x="1041" y="135825"/>
                      <a:pt x="3054" y="125021"/>
                      <a:pt x="5702" y="116865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CD32A38F-0BEF-B55C-BED9-A89B5D22DD43}"/>
                  </a:ext>
                </a:extLst>
              </p:cNvPr>
              <p:cNvSpPr/>
              <p:nvPr/>
            </p:nvSpPr>
            <p:spPr>
              <a:xfrm>
                <a:off x="9432222" y="1391529"/>
                <a:ext cx="141622" cy="146387"/>
              </a:xfrm>
              <a:custGeom>
                <a:avLst/>
                <a:gdLst>
                  <a:gd name="connsiteX0" fmla="*/ 90989 w 141622"/>
                  <a:gd name="connsiteY0" fmla="*/ 24680 h 146387"/>
                  <a:gd name="connsiteX1" fmla="*/ 64932 w 141622"/>
                  <a:gd name="connsiteY1" fmla="*/ 64296 h 146387"/>
                  <a:gd name="connsiteX2" fmla="*/ 27964 w 141622"/>
                  <a:gd name="connsiteY2" fmla="*/ 90566 h 146387"/>
                  <a:gd name="connsiteX3" fmla="*/ 0 w 141622"/>
                  <a:gd name="connsiteY3" fmla="*/ 146388 h 146387"/>
                  <a:gd name="connsiteX4" fmla="*/ 46713 w 141622"/>
                  <a:gd name="connsiteY4" fmla="*/ 134418 h 146387"/>
                  <a:gd name="connsiteX5" fmla="*/ 93214 w 141622"/>
                  <a:gd name="connsiteY5" fmla="*/ 99887 h 146387"/>
                  <a:gd name="connsiteX6" fmla="*/ 127004 w 141622"/>
                  <a:gd name="connsiteY6" fmla="*/ 50632 h 146387"/>
                  <a:gd name="connsiteX7" fmla="*/ 141622 w 141622"/>
                  <a:gd name="connsiteY7" fmla="*/ 0 h 146387"/>
                  <a:gd name="connsiteX8" fmla="*/ 90989 w 141622"/>
                  <a:gd name="connsiteY8" fmla="*/ 24786 h 146387"/>
                  <a:gd name="connsiteX9" fmla="*/ 90989 w 141622"/>
                  <a:gd name="connsiteY9" fmla="*/ 24786 h 14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622" h="146387">
                    <a:moveTo>
                      <a:pt x="90989" y="24680"/>
                    </a:moveTo>
                    <a:cubicBezTo>
                      <a:pt x="85587" y="37709"/>
                      <a:pt x="77007" y="51479"/>
                      <a:pt x="64932" y="64296"/>
                    </a:cubicBezTo>
                    <a:cubicBezTo>
                      <a:pt x="52857" y="77007"/>
                      <a:pt x="39933" y="85587"/>
                      <a:pt x="27964" y="90566"/>
                    </a:cubicBezTo>
                    <a:cubicBezTo>
                      <a:pt x="25316" y="107196"/>
                      <a:pt x="15889" y="127004"/>
                      <a:pt x="0" y="146388"/>
                    </a:cubicBezTo>
                    <a:cubicBezTo>
                      <a:pt x="14618" y="146176"/>
                      <a:pt x="30718" y="142151"/>
                      <a:pt x="46713" y="134418"/>
                    </a:cubicBezTo>
                    <a:cubicBezTo>
                      <a:pt x="62814" y="126580"/>
                      <a:pt x="78808" y="114928"/>
                      <a:pt x="93214" y="99887"/>
                    </a:cubicBezTo>
                    <a:cubicBezTo>
                      <a:pt x="107620" y="84740"/>
                      <a:pt x="118954" y="67792"/>
                      <a:pt x="127004" y="50632"/>
                    </a:cubicBezTo>
                    <a:cubicBezTo>
                      <a:pt x="135055" y="33472"/>
                      <a:pt x="139927" y="16101"/>
                      <a:pt x="141622" y="0"/>
                    </a:cubicBezTo>
                    <a:cubicBezTo>
                      <a:pt x="123509" y="15041"/>
                      <a:pt x="105607" y="23409"/>
                      <a:pt x="90989" y="24786"/>
                    </a:cubicBezTo>
                    <a:cubicBezTo>
                      <a:pt x="90989" y="24786"/>
                      <a:pt x="90989" y="24786"/>
                      <a:pt x="90989" y="24786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B3388291-6BA7-5885-EDA1-2622061470CB}"/>
                  </a:ext>
                </a:extLst>
              </p:cNvPr>
              <p:cNvSpPr/>
              <p:nvPr/>
            </p:nvSpPr>
            <p:spPr>
              <a:xfrm>
                <a:off x="9432222" y="1391423"/>
                <a:ext cx="141622" cy="146387"/>
              </a:xfrm>
              <a:custGeom>
                <a:avLst/>
                <a:gdLst>
                  <a:gd name="connsiteX0" fmla="*/ 80291 w 141622"/>
                  <a:gd name="connsiteY0" fmla="*/ 90036 h 146387"/>
                  <a:gd name="connsiteX1" fmla="*/ 43323 w 141622"/>
                  <a:gd name="connsiteY1" fmla="*/ 115987 h 146387"/>
                  <a:gd name="connsiteX2" fmla="*/ 14618 w 141622"/>
                  <a:gd name="connsiteY2" fmla="*/ 125521 h 146387"/>
                  <a:gd name="connsiteX3" fmla="*/ 0 w 141622"/>
                  <a:gd name="connsiteY3" fmla="*/ 146388 h 146387"/>
                  <a:gd name="connsiteX4" fmla="*/ 46713 w 141622"/>
                  <a:gd name="connsiteY4" fmla="*/ 134418 h 146387"/>
                  <a:gd name="connsiteX5" fmla="*/ 93214 w 141622"/>
                  <a:gd name="connsiteY5" fmla="*/ 99887 h 146387"/>
                  <a:gd name="connsiteX6" fmla="*/ 127004 w 141622"/>
                  <a:gd name="connsiteY6" fmla="*/ 50632 h 146387"/>
                  <a:gd name="connsiteX7" fmla="*/ 141622 w 141622"/>
                  <a:gd name="connsiteY7" fmla="*/ 0 h 146387"/>
                  <a:gd name="connsiteX8" fmla="*/ 121814 w 141622"/>
                  <a:gd name="connsiteY8" fmla="*/ 13876 h 146387"/>
                  <a:gd name="connsiteX9" fmla="*/ 106243 w 141622"/>
                  <a:gd name="connsiteY9" fmla="*/ 51797 h 146387"/>
                  <a:gd name="connsiteX10" fmla="*/ 80186 w 141622"/>
                  <a:gd name="connsiteY10" fmla="*/ 90036 h 14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1622" h="146387">
                    <a:moveTo>
                      <a:pt x="80291" y="90036"/>
                    </a:moveTo>
                    <a:cubicBezTo>
                      <a:pt x="68745" y="102005"/>
                      <a:pt x="55399" y="110479"/>
                      <a:pt x="43323" y="115987"/>
                    </a:cubicBezTo>
                    <a:cubicBezTo>
                      <a:pt x="31353" y="121601"/>
                      <a:pt x="20761" y="124355"/>
                      <a:pt x="14618" y="125521"/>
                    </a:cubicBezTo>
                    <a:cubicBezTo>
                      <a:pt x="10593" y="132406"/>
                      <a:pt x="5720" y="139503"/>
                      <a:pt x="0" y="146388"/>
                    </a:cubicBezTo>
                    <a:cubicBezTo>
                      <a:pt x="14618" y="146176"/>
                      <a:pt x="30718" y="142151"/>
                      <a:pt x="46713" y="134418"/>
                    </a:cubicBezTo>
                    <a:cubicBezTo>
                      <a:pt x="62814" y="126580"/>
                      <a:pt x="78808" y="114928"/>
                      <a:pt x="93214" y="99887"/>
                    </a:cubicBezTo>
                    <a:cubicBezTo>
                      <a:pt x="107620" y="84740"/>
                      <a:pt x="118954" y="67792"/>
                      <a:pt x="127004" y="50632"/>
                    </a:cubicBezTo>
                    <a:cubicBezTo>
                      <a:pt x="135055" y="33472"/>
                      <a:pt x="139927" y="16101"/>
                      <a:pt x="141622" y="0"/>
                    </a:cubicBezTo>
                    <a:cubicBezTo>
                      <a:pt x="134949" y="5508"/>
                      <a:pt x="128275" y="10169"/>
                      <a:pt x="121814" y="13876"/>
                    </a:cubicBezTo>
                    <a:cubicBezTo>
                      <a:pt x="118530" y="24045"/>
                      <a:pt x="113340" y="37815"/>
                      <a:pt x="106243" y="51797"/>
                    </a:cubicBezTo>
                    <a:cubicBezTo>
                      <a:pt x="99252" y="65673"/>
                      <a:pt x="90248" y="79655"/>
                      <a:pt x="80186" y="90036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B146C6A5-C7A8-FECF-C7DE-B9FE4F497E9B}"/>
                  </a:ext>
                </a:extLst>
              </p:cNvPr>
              <p:cNvSpPr/>
              <p:nvPr/>
            </p:nvSpPr>
            <p:spPr>
              <a:xfrm>
                <a:off x="9458809" y="1415362"/>
                <a:ext cx="70228" cy="73405"/>
              </a:xfrm>
              <a:custGeom>
                <a:avLst/>
                <a:gdLst>
                  <a:gd name="connsiteX0" fmla="*/ 0 w 70228"/>
                  <a:gd name="connsiteY0" fmla="*/ 73406 h 73405"/>
                  <a:gd name="connsiteX1" fmla="*/ 39934 w 70228"/>
                  <a:gd name="connsiteY1" fmla="*/ 42794 h 73405"/>
                  <a:gd name="connsiteX2" fmla="*/ 70229 w 70228"/>
                  <a:gd name="connsiteY2" fmla="*/ 0 h 73405"/>
                  <a:gd name="connsiteX3" fmla="*/ 64403 w 70228"/>
                  <a:gd name="connsiteY3" fmla="*/ 847 h 73405"/>
                  <a:gd name="connsiteX4" fmla="*/ 64403 w 70228"/>
                  <a:gd name="connsiteY4" fmla="*/ 847 h 73405"/>
                  <a:gd name="connsiteX5" fmla="*/ 38346 w 70228"/>
                  <a:gd name="connsiteY5" fmla="*/ 40463 h 73405"/>
                  <a:gd name="connsiteX6" fmla="*/ 1377 w 70228"/>
                  <a:gd name="connsiteY6" fmla="*/ 66732 h 73405"/>
                  <a:gd name="connsiteX7" fmla="*/ 0 w 70228"/>
                  <a:gd name="connsiteY7" fmla="*/ 73406 h 7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228" h="73405">
                    <a:moveTo>
                      <a:pt x="0" y="73406"/>
                    </a:moveTo>
                    <a:cubicBezTo>
                      <a:pt x="13982" y="66309"/>
                      <a:pt x="23092" y="58894"/>
                      <a:pt x="39934" y="42794"/>
                    </a:cubicBezTo>
                    <a:cubicBezTo>
                      <a:pt x="52963" y="30294"/>
                      <a:pt x="63661" y="15465"/>
                      <a:pt x="70229" y="0"/>
                    </a:cubicBezTo>
                    <a:cubicBezTo>
                      <a:pt x="68216" y="424"/>
                      <a:pt x="66309" y="742"/>
                      <a:pt x="64403" y="847"/>
                    </a:cubicBezTo>
                    <a:cubicBezTo>
                      <a:pt x="64403" y="847"/>
                      <a:pt x="64403" y="847"/>
                      <a:pt x="64403" y="847"/>
                    </a:cubicBezTo>
                    <a:cubicBezTo>
                      <a:pt x="59000" y="13876"/>
                      <a:pt x="50421" y="27646"/>
                      <a:pt x="38346" y="40463"/>
                    </a:cubicBezTo>
                    <a:cubicBezTo>
                      <a:pt x="26270" y="53174"/>
                      <a:pt x="13347" y="61754"/>
                      <a:pt x="1377" y="66732"/>
                    </a:cubicBezTo>
                    <a:cubicBezTo>
                      <a:pt x="1060" y="68851"/>
                      <a:pt x="530" y="71075"/>
                      <a:pt x="0" y="73406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8D52C34B-7078-E3F0-C736-AC1D6F486786}"/>
                  </a:ext>
                </a:extLst>
              </p:cNvPr>
              <p:cNvSpPr/>
              <p:nvPr/>
            </p:nvSpPr>
            <p:spPr>
              <a:xfrm>
                <a:off x="9432328" y="1391529"/>
                <a:ext cx="141622" cy="146387"/>
              </a:xfrm>
              <a:custGeom>
                <a:avLst/>
                <a:gdLst>
                  <a:gd name="connsiteX0" fmla="*/ 138444 w 141622"/>
                  <a:gd name="connsiteY0" fmla="*/ 2436 h 146387"/>
                  <a:gd name="connsiteX1" fmla="*/ 124780 w 141622"/>
                  <a:gd name="connsiteY1" fmla="*/ 50314 h 146387"/>
                  <a:gd name="connsiteX2" fmla="*/ 91096 w 141622"/>
                  <a:gd name="connsiteY2" fmla="*/ 97133 h 146387"/>
                  <a:gd name="connsiteX3" fmla="*/ 2648 w 141622"/>
                  <a:gd name="connsiteY3" fmla="*/ 142998 h 146387"/>
                  <a:gd name="connsiteX4" fmla="*/ 0 w 141622"/>
                  <a:gd name="connsiteY4" fmla="*/ 146388 h 146387"/>
                  <a:gd name="connsiteX5" fmla="*/ 46713 w 141622"/>
                  <a:gd name="connsiteY5" fmla="*/ 134418 h 146387"/>
                  <a:gd name="connsiteX6" fmla="*/ 93215 w 141622"/>
                  <a:gd name="connsiteY6" fmla="*/ 99887 h 146387"/>
                  <a:gd name="connsiteX7" fmla="*/ 127005 w 141622"/>
                  <a:gd name="connsiteY7" fmla="*/ 50632 h 146387"/>
                  <a:gd name="connsiteX8" fmla="*/ 141623 w 141622"/>
                  <a:gd name="connsiteY8" fmla="*/ 0 h 146387"/>
                  <a:gd name="connsiteX9" fmla="*/ 138444 w 141622"/>
                  <a:gd name="connsiteY9" fmla="*/ 2542 h 14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622" h="146387">
                    <a:moveTo>
                      <a:pt x="138444" y="2436"/>
                    </a:moveTo>
                    <a:cubicBezTo>
                      <a:pt x="136326" y="17901"/>
                      <a:pt x="132195" y="34108"/>
                      <a:pt x="124780" y="50314"/>
                    </a:cubicBezTo>
                    <a:cubicBezTo>
                      <a:pt x="117365" y="66415"/>
                      <a:pt x="106561" y="82515"/>
                      <a:pt x="91096" y="97133"/>
                    </a:cubicBezTo>
                    <a:cubicBezTo>
                      <a:pt x="62708" y="124038"/>
                      <a:pt x="30825" y="141409"/>
                      <a:pt x="2648" y="142998"/>
                    </a:cubicBezTo>
                    <a:lnTo>
                      <a:pt x="0" y="146388"/>
                    </a:lnTo>
                    <a:cubicBezTo>
                      <a:pt x="14618" y="146176"/>
                      <a:pt x="30719" y="142151"/>
                      <a:pt x="46713" y="134418"/>
                    </a:cubicBezTo>
                    <a:cubicBezTo>
                      <a:pt x="62814" y="126580"/>
                      <a:pt x="78808" y="114928"/>
                      <a:pt x="93215" y="99887"/>
                    </a:cubicBezTo>
                    <a:cubicBezTo>
                      <a:pt x="107620" y="84740"/>
                      <a:pt x="118955" y="67792"/>
                      <a:pt x="127005" y="50632"/>
                    </a:cubicBezTo>
                    <a:cubicBezTo>
                      <a:pt x="135055" y="33472"/>
                      <a:pt x="139928" y="16101"/>
                      <a:pt x="141623" y="0"/>
                    </a:cubicBezTo>
                    <a:lnTo>
                      <a:pt x="138444" y="2542"/>
                    </a:ln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7AEEDF35-6508-2059-4CCD-E124F9188BF3}"/>
                  </a:ext>
                </a:extLst>
              </p:cNvPr>
              <p:cNvSpPr/>
              <p:nvPr/>
            </p:nvSpPr>
            <p:spPr>
              <a:xfrm>
                <a:off x="9441755" y="1400533"/>
                <a:ext cx="120013" cy="124461"/>
              </a:xfrm>
              <a:custGeom>
                <a:avLst/>
                <a:gdLst>
                  <a:gd name="connsiteX0" fmla="*/ 120014 w 120013"/>
                  <a:gd name="connsiteY0" fmla="*/ 0 h 124461"/>
                  <a:gd name="connsiteX1" fmla="*/ 107514 w 120013"/>
                  <a:gd name="connsiteY1" fmla="*/ 7415 h 124461"/>
                  <a:gd name="connsiteX2" fmla="*/ 66627 w 120013"/>
                  <a:gd name="connsiteY2" fmla="*/ 69486 h 124461"/>
                  <a:gd name="connsiteX3" fmla="*/ 8156 w 120013"/>
                  <a:gd name="connsiteY3" fmla="*/ 110797 h 124461"/>
                  <a:gd name="connsiteX4" fmla="*/ 0 w 120013"/>
                  <a:gd name="connsiteY4" fmla="*/ 124461 h 124461"/>
                  <a:gd name="connsiteX5" fmla="*/ 78173 w 120013"/>
                  <a:gd name="connsiteY5" fmla="*/ 83998 h 124461"/>
                  <a:gd name="connsiteX6" fmla="*/ 119908 w 120013"/>
                  <a:gd name="connsiteY6" fmla="*/ 0 h 12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013" h="124461">
                    <a:moveTo>
                      <a:pt x="120014" y="0"/>
                    </a:moveTo>
                    <a:cubicBezTo>
                      <a:pt x="115776" y="2860"/>
                      <a:pt x="111646" y="5296"/>
                      <a:pt x="107514" y="7415"/>
                    </a:cubicBezTo>
                    <a:cubicBezTo>
                      <a:pt x="98722" y="28600"/>
                      <a:pt x="84740" y="50526"/>
                      <a:pt x="66627" y="69486"/>
                    </a:cubicBezTo>
                    <a:cubicBezTo>
                      <a:pt x="48514" y="88447"/>
                      <a:pt x="27964" y="102853"/>
                      <a:pt x="8156" y="110797"/>
                    </a:cubicBezTo>
                    <a:cubicBezTo>
                      <a:pt x="5826" y="115352"/>
                      <a:pt x="3072" y="119906"/>
                      <a:pt x="0" y="124461"/>
                    </a:cubicBezTo>
                    <a:cubicBezTo>
                      <a:pt x="25952" y="123084"/>
                      <a:pt x="54975" y="108467"/>
                      <a:pt x="78173" y="83998"/>
                    </a:cubicBezTo>
                    <a:cubicBezTo>
                      <a:pt x="101477" y="59636"/>
                      <a:pt x="116200" y="28705"/>
                      <a:pt x="119908" y="0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D85C00AB-B8E5-FF5A-D8D2-8C6A1D62C92C}"/>
                  </a:ext>
                </a:extLst>
              </p:cNvPr>
              <p:cNvSpPr/>
              <p:nvPr/>
            </p:nvSpPr>
            <p:spPr>
              <a:xfrm>
                <a:off x="9457037" y="1416271"/>
                <a:ext cx="81518" cy="89946"/>
              </a:xfrm>
              <a:custGeom>
                <a:avLst/>
                <a:gdLst>
                  <a:gd name="connsiteX0" fmla="*/ 79839 w 81518"/>
                  <a:gd name="connsiteY0" fmla="*/ 150 h 89946"/>
                  <a:gd name="connsiteX1" fmla="*/ 78144 w 81518"/>
                  <a:gd name="connsiteY1" fmla="*/ 20594 h 89946"/>
                  <a:gd name="connsiteX2" fmla="*/ 55476 w 81518"/>
                  <a:gd name="connsiteY2" fmla="*/ 58833 h 89946"/>
                  <a:gd name="connsiteX3" fmla="*/ 17555 w 81518"/>
                  <a:gd name="connsiteY3" fmla="*/ 87962 h 89946"/>
                  <a:gd name="connsiteX4" fmla="*/ 183 w 81518"/>
                  <a:gd name="connsiteY4" fmla="*/ 85526 h 89946"/>
                  <a:gd name="connsiteX5" fmla="*/ 43083 w 81518"/>
                  <a:gd name="connsiteY5" fmla="*/ 42732 h 89946"/>
                  <a:gd name="connsiteX6" fmla="*/ 79839 w 81518"/>
                  <a:gd name="connsiteY6" fmla="*/ 150 h 89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518" h="89946">
                    <a:moveTo>
                      <a:pt x="79839" y="150"/>
                    </a:moveTo>
                    <a:cubicBezTo>
                      <a:pt x="82487" y="1528"/>
                      <a:pt x="82063" y="9472"/>
                      <a:pt x="78144" y="20594"/>
                    </a:cubicBezTo>
                    <a:cubicBezTo>
                      <a:pt x="74225" y="31610"/>
                      <a:pt x="66810" y="45804"/>
                      <a:pt x="55476" y="58833"/>
                    </a:cubicBezTo>
                    <a:cubicBezTo>
                      <a:pt x="41070" y="75463"/>
                      <a:pt x="27512" y="84360"/>
                      <a:pt x="17555" y="87962"/>
                    </a:cubicBezTo>
                    <a:cubicBezTo>
                      <a:pt x="7598" y="91563"/>
                      <a:pt x="1242" y="89974"/>
                      <a:pt x="183" y="85526"/>
                    </a:cubicBezTo>
                    <a:cubicBezTo>
                      <a:pt x="-2253" y="76734"/>
                      <a:pt x="19991" y="66883"/>
                      <a:pt x="43083" y="42732"/>
                    </a:cubicBezTo>
                    <a:cubicBezTo>
                      <a:pt x="65963" y="18581"/>
                      <a:pt x="76026" y="-1968"/>
                      <a:pt x="79839" y="150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A712EB6E-E585-9454-5DCC-D95A47A60FD3}"/>
                  </a:ext>
                </a:extLst>
              </p:cNvPr>
              <p:cNvSpPr/>
              <p:nvPr/>
            </p:nvSpPr>
            <p:spPr>
              <a:xfrm>
                <a:off x="9373530" y="1311278"/>
                <a:ext cx="115794" cy="125965"/>
              </a:xfrm>
              <a:custGeom>
                <a:avLst/>
                <a:gdLst>
                  <a:gd name="connsiteX0" fmla="*/ 1492 w 115794"/>
                  <a:gd name="connsiteY0" fmla="*/ 125481 h 125965"/>
                  <a:gd name="connsiteX1" fmla="*/ 9 w 115794"/>
                  <a:gd name="connsiteY1" fmla="*/ 121244 h 125965"/>
                  <a:gd name="connsiteX2" fmla="*/ 5941 w 115794"/>
                  <a:gd name="connsiteY2" fmla="*/ 96669 h 125965"/>
                  <a:gd name="connsiteX3" fmla="*/ 16640 w 115794"/>
                  <a:gd name="connsiteY3" fmla="*/ 75484 h 125965"/>
                  <a:gd name="connsiteX4" fmla="*/ 51807 w 115794"/>
                  <a:gd name="connsiteY4" fmla="*/ 33326 h 125965"/>
                  <a:gd name="connsiteX5" fmla="*/ 88139 w 115794"/>
                  <a:gd name="connsiteY5" fmla="*/ 8116 h 125965"/>
                  <a:gd name="connsiteX6" fmla="*/ 115680 w 115794"/>
                  <a:gd name="connsiteY6" fmla="*/ 1867 h 125965"/>
                  <a:gd name="connsiteX7" fmla="*/ 102651 w 115794"/>
                  <a:gd name="connsiteY7" fmla="*/ 12247 h 125965"/>
                  <a:gd name="connsiteX8" fmla="*/ 87822 w 115794"/>
                  <a:gd name="connsiteY8" fmla="*/ 21887 h 125965"/>
                  <a:gd name="connsiteX9" fmla="*/ 56044 w 115794"/>
                  <a:gd name="connsiteY9" fmla="*/ 49745 h 125965"/>
                  <a:gd name="connsiteX10" fmla="*/ 23101 w 115794"/>
                  <a:gd name="connsiteY10" fmla="*/ 96987 h 125965"/>
                  <a:gd name="connsiteX11" fmla="*/ 12403 w 115794"/>
                  <a:gd name="connsiteY11" fmla="*/ 117325 h 125965"/>
                  <a:gd name="connsiteX12" fmla="*/ 6471 w 115794"/>
                  <a:gd name="connsiteY12" fmla="*/ 125057 h 125965"/>
                  <a:gd name="connsiteX13" fmla="*/ 1386 w 115794"/>
                  <a:gd name="connsiteY13" fmla="*/ 125269 h 125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5794" h="125965">
                    <a:moveTo>
                      <a:pt x="1492" y="125481"/>
                    </a:moveTo>
                    <a:cubicBezTo>
                      <a:pt x="645" y="124739"/>
                      <a:pt x="9" y="123362"/>
                      <a:pt x="9" y="121244"/>
                    </a:cubicBezTo>
                    <a:cubicBezTo>
                      <a:pt x="-202" y="113088"/>
                      <a:pt x="3293" y="103448"/>
                      <a:pt x="5941" y="96669"/>
                    </a:cubicBezTo>
                    <a:cubicBezTo>
                      <a:pt x="9013" y="89149"/>
                      <a:pt x="12614" y="82052"/>
                      <a:pt x="16640" y="75484"/>
                    </a:cubicBezTo>
                    <a:cubicBezTo>
                      <a:pt x="26384" y="59384"/>
                      <a:pt x="38354" y="45614"/>
                      <a:pt x="51807" y="33326"/>
                    </a:cubicBezTo>
                    <a:cubicBezTo>
                      <a:pt x="62187" y="23899"/>
                      <a:pt x="75110" y="14048"/>
                      <a:pt x="88139" y="8116"/>
                    </a:cubicBezTo>
                    <a:cubicBezTo>
                      <a:pt x="105511" y="278"/>
                      <a:pt x="114303" y="-2052"/>
                      <a:pt x="115680" y="1867"/>
                    </a:cubicBezTo>
                    <a:cubicBezTo>
                      <a:pt x="117162" y="5786"/>
                      <a:pt x="103816" y="11612"/>
                      <a:pt x="102651" y="12247"/>
                    </a:cubicBezTo>
                    <a:cubicBezTo>
                      <a:pt x="97567" y="15213"/>
                      <a:pt x="92588" y="18497"/>
                      <a:pt x="87822" y="21887"/>
                    </a:cubicBezTo>
                    <a:cubicBezTo>
                      <a:pt x="76275" y="30149"/>
                      <a:pt x="65683" y="39470"/>
                      <a:pt x="56044" y="49745"/>
                    </a:cubicBezTo>
                    <a:cubicBezTo>
                      <a:pt x="43227" y="63515"/>
                      <a:pt x="32634" y="79615"/>
                      <a:pt x="23101" y="96987"/>
                    </a:cubicBezTo>
                    <a:cubicBezTo>
                      <a:pt x="19394" y="103660"/>
                      <a:pt x="15898" y="110440"/>
                      <a:pt x="12403" y="117325"/>
                    </a:cubicBezTo>
                    <a:cubicBezTo>
                      <a:pt x="10708" y="120608"/>
                      <a:pt x="9543" y="123362"/>
                      <a:pt x="6471" y="125057"/>
                    </a:cubicBezTo>
                    <a:cubicBezTo>
                      <a:pt x="4564" y="126116"/>
                      <a:pt x="2657" y="126328"/>
                      <a:pt x="1386" y="125269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A14D9897-CDD7-9D0E-5515-ACFE2A4C9034}"/>
                  </a:ext>
                </a:extLst>
              </p:cNvPr>
              <p:cNvSpPr/>
              <p:nvPr/>
            </p:nvSpPr>
            <p:spPr>
              <a:xfrm>
                <a:off x="9379313" y="1334139"/>
                <a:ext cx="67422" cy="88621"/>
              </a:xfrm>
              <a:custGeom>
                <a:avLst/>
                <a:gdLst>
                  <a:gd name="connsiteX0" fmla="*/ 158 w 67422"/>
                  <a:gd name="connsiteY0" fmla="*/ 81647 h 88621"/>
                  <a:gd name="connsiteX1" fmla="*/ 12021 w 67422"/>
                  <a:gd name="connsiteY1" fmla="*/ 54742 h 88621"/>
                  <a:gd name="connsiteX2" fmla="*/ 39668 w 67422"/>
                  <a:gd name="connsiteY2" fmla="*/ 20317 h 88621"/>
                  <a:gd name="connsiteX3" fmla="*/ 49943 w 67422"/>
                  <a:gd name="connsiteY3" fmla="*/ 11207 h 88621"/>
                  <a:gd name="connsiteX4" fmla="*/ 67421 w 67422"/>
                  <a:gd name="connsiteY4" fmla="*/ 827 h 88621"/>
                  <a:gd name="connsiteX5" fmla="*/ 50578 w 67422"/>
                  <a:gd name="connsiteY5" fmla="*/ 22965 h 88621"/>
                  <a:gd name="connsiteX6" fmla="*/ 21555 w 67422"/>
                  <a:gd name="connsiteY6" fmla="*/ 60250 h 88621"/>
                  <a:gd name="connsiteX7" fmla="*/ 11386 w 67422"/>
                  <a:gd name="connsiteY7" fmla="*/ 77834 h 88621"/>
                  <a:gd name="connsiteX8" fmla="*/ 1535 w 67422"/>
                  <a:gd name="connsiteY8" fmla="*/ 87367 h 88621"/>
                  <a:gd name="connsiteX9" fmla="*/ 52 w 67422"/>
                  <a:gd name="connsiteY9" fmla="*/ 81647 h 88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422" h="88621">
                    <a:moveTo>
                      <a:pt x="158" y="81647"/>
                    </a:moveTo>
                    <a:cubicBezTo>
                      <a:pt x="1005" y="72749"/>
                      <a:pt x="9903" y="58555"/>
                      <a:pt x="12021" y="54742"/>
                    </a:cubicBezTo>
                    <a:cubicBezTo>
                      <a:pt x="19754" y="41608"/>
                      <a:pt x="29181" y="30380"/>
                      <a:pt x="39668" y="20317"/>
                    </a:cubicBezTo>
                    <a:cubicBezTo>
                      <a:pt x="42952" y="17139"/>
                      <a:pt x="46447" y="14067"/>
                      <a:pt x="49943" y="11207"/>
                    </a:cubicBezTo>
                    <a:cubicBezTo>
                      <a:pt x="61489" y="1568"/>
                      <a:pt x="67209" y="-1716"/>
                      <a:pt x="67421" y="827"/>
                    </a:cubicBezTo>
                    <a:cubicBezTo>
                      <a:pt x="67527" y="3263"/>
                      <a:pt x="62125" y="11631"/>
                      <a:pt x="50578" y="22965"/>
                    </a:cubicBezTo>
                    <a:cubicBezTo>
                      <a:pt x="39456" y="33875"/>
                      <a:pt x="30135" y="46586"/>
                      <a:pt x="21555" y="60250"/>
                    </a:cubicBezTo>
                    <a:cubicBezTo>
                      <a:pt x="18059" y="65970"/>
                      <a:pt x="14670" y="71796"/>
                      <a:pt x="11386" y="77834"/>
                    </a:cubicBezTo>
                    <a:cubicBezTo>
                      <a:pt x="9585" y="81117"/>
                      <a:pt x="6408" y="92345"/>
                      <a:pt x="1535" y="87367"/>
                    </a:cubicBezTo>
                    <a:cubicBezTo>
                      <a:pt x="264" y="85990"/>
                      <a:pt x="-160" y="83977"/>
                      <a:pt x="52" y="816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C89482AC-22AC-8DC8-17FE-73ACA0A7E4E0}"/>
                  </a:ext>
                </a:extLst>
              </p:cNvPr>
              <p:cNvSpPr/>
              <p:nvPr/>
            </p:nvSpPr>
            <p:spPr>
              <a:xfrm>
                <a:off x="9380395" y="1318494"/>
                <a:ext cx="138040" cy="142108"/>
              </a:xfrm>
              <a:custGeom>
                <a:avLst/>
                <a:gdLst>
                  <a:gd name="connsiteX0" fmla="*/ 60831 w 138040"/>
                  <a:gd name="connsiteY0" fmla="*/ 61278 h 142108"/>
                  <a:gd name="connsiteX1" fmla="*/ 95892 w 138040"/>
                  <a:gd name="connsiteY1" fmla="*/ 32784 h 142108"/>
                  <a:gd name="connsiteX2" fmla="*/ 130847 w 138040"/>
                  <a:gd name="connsiteY2" fmla="*/ 12870 h 142108"/>
                  <a:gd name="connsiteX3" fmla="*/ 130106 w 138040"/>
                  <a:gd name="connsiteY3" fmla="*/ 1219 h 142108"/>
                  <a:gd name="connsiteX4" fmla="*/ 91125 w 138040"/>
                  <a:gd name="connsiteY4" fmla="*/ 17531 h 142108"/>
                  <a:gd name="connsiteX5" fmla="*/ 50662 w 138040"/>
                  <a:gd name="connsiteY5" fmla="*/ 48143 h 142108"/>
                  <a:gd name="connsiteX6" fmla="*/ 21638 w 138040"/>
                  <a:gd name="connsiteY6" fmla="*/ 88289 h 142108"/>
                  <a:gd name="connsiteX7" fmla="*/ 2042 w 138040"/>
                  <a:gd name="connsiteY7" fmla="*/ 129917 h 142108"/>
                  <a:gd name="connsiteX8" fmla="*/ 9775 w 138040"/>
                  <a:gd name="connsiteY8" fmla="*/ 137755 h 142108"/>
                  <a:gd name="connsiteX9" fmla="*/ 31807 w 138040"/>
                  <a:gd name="connsiteY9" fmla="*/ 99411 h 142108"/>
                  <a:gd name="connsiteX10" fmla="*/ 60725 w 138040"/>
                  <a:gd name="connsiteY10" fmla="*/ 61278 h 142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8040" h="142108">
                    <a:moveTo>
                      <a:pt x="60831" y="61278"/>
                    </a:moveTo>
                    <a:cubicBezTo>
                      <a:pt x="73436" y="48461"/>
                      <a:pt x="84664" y="39881"/>
                      <a:pt x="95892" y="32784"/>
                    </a:cubicBezTo>
                    <a:cubicBezTo>
                      <a:pt x="107226" y="25687"/>
                      <a:pt x="118560" y="20179"/>
                      <a:pt x="130847" y="12870"/>
                    </a:cubicBezTo>
                    <a:cubicBezTo>
                      <a:pt x="138368" y="8316"/>
                      <a:pt x="142605" y="-3866"/>
                      <a:pt x="130106" y="1219"/>
                    </a:cubicBezTo>
                    <a:cubicBezTo>
                      <a:pt x="117077" y="6409"/>
                      <a:pt x="104155" y="10752"/>
                      <a:pt x="91125" y="17531"/>
                    </a:cubicBezTo>
                    <a:cubicBezTo>
                      <a:pt x="78097" y="24310"/>
                      <a:pt x="64962" y="33526"/>
                      <a:pt x="50662" y="48143"/>
                    </a:cubicBezTo>
                    <a:cubicBezTo>
                      <a:pt x="38057" y="61066"/>
                      <a:pt x="29053" y="74413"/>
                      <a:pt x="21638" y="88289"/>
                    </a:cubicBezTo>
                    <a:cubicBezTo>
                      <a:pt x="14223" y="102059"/>
                      <a:pt x="8186" y="116253"/>
                      <a:pt x="2042" y="129917"/>
                    </a:cubicBezTo>
                    <a:cubicBezTo>
                      <a:pt x="-3995" y="142946"/>
                      <a:pt x="4797" y="145488"/>
                      <a:pt x="9775" y="137755"/>
                    </a:cubicBezTo>
                    <a:cubicBezTo>
                      <a:pt x="17825" y="125150"/>
                      <a:pt x="24286" y="112122"/>
                      <a:pt x="31807" y="99411"/>
                    </a:cubicBezTo>
                    <a:cubicBezTo>
                      <a:pt x="39434" y="86594"/>
                      <a:pt x="48120" y="73989"/>
                      <a:pt x="60725" y="61278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DEFB55A7-40F2-50C1-0C07-A7C63E5D1C10}"/>
                  </a:ext>
                </a:extLst>
              </p:cNvPr>
              <p:cNvSpPr/>
              <p:nvPr/>
            </p:nvSpPr>
            <p:spPr>
              <a:xfrm>
                <a:off x="9504464" y="1343757"/>
                <a:ext cx="28811" cy="8473"/>
              </a:xfrm>
              <a:custGeom>
                <a:avLst/>
                <a:gdLst>
                  <a:gd name="connsiteX0" fmla="*/ 105 w 28811"/>
                  <a:gd name="connsiteY0" fmla="*/ 6991 h 8473"/>
                  <a:gd name="connsiteX1" fmla="*/ 12393 w 28811"/>
                  <a:gd name="connsiteY1" fmla="*/ 8156 h 8473"/>
                  <a:gd name="connsiteX2" fmla="*/ 12393 w 28811"/>
                  <a:gd name="connsiteY2" fmla="*/ 8156 h 8473"/>
                  <a:gd name="connsiteX3" fmla="*/ 13241 w 28811"/>
                  <a:gd name="connsiteY3" fmla="*/ 8474 h 8473"/>
                  <a:gd name="connsiteX4" fmla="*/ 13241 w 28811"/>
                  <a:gd name="connsiteY4" fmla="*/ 8474 h 8473"/>
                  <a:gd name="connsiteX5" fmla="*/ 28811 w 28811"/>
                  <a:gd name="connsiteY5" fmla="*/ 0 h 8473"/>
                  <a:gd name="connsiteX6" fmla="*/ 0 w 28811"/>
                  <a:gd name="connsiteY6" fmla="*/ 6991 h 8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811" h="8473">
                    <a:moveTo>
                      <a:pt x="105" y="6991"/>
                    </a:moveTo>
                    <a:cubicBezTo>
                      <a:pt x="4766" y="6673"/>
                      <a:pt x="8897" y="6991"/>
                      <a:pt x="12393" y="8156"/>
                    </a:cubicBezTo>
                    <a:cubicBezTo>
                      <a:pt x="12393" y="8156"/>
                      <a:pt x="12393" y="8156"/>
                      <a:pt x="12393" y="8156"/>
                    </a:cubicBezTo>
                    <a:lnTo>
                      <a:pt x="13241" y="8474"/>
                    </a:lnTo>
                    <a:lnTo>
                      <a:pt x="13241" y="8474"/>
                    </a:lnTo>
                    <a:cubicBezTo>
                      <a:pt x="18219" y="6461"/>
                      <a:pt x="23515" y="3601"/>
                      <a:pt x="28811" y="0"/>
                    </a:cubicBezTo>
                    <a:cubicBezTo>
                      <a:pt x="18854" y="1695"/>
                      <a:pt x="9215" y="4025"/>
                      <a:pt x="0" y="6991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1C68A3B6-504E-D39A-E975-B3A5C148CC6C}"/>
                  </a:ext>
                </a:extLst>
              </p:cNvPr>
              <p:cNvSpPr/>
              <p:nvPr/>
            </p:nvSpPr>
            <p:spPr>
              <a:xfrm>
                <a:off x="9380107" y="1454978"/>
                <a:ext cx="24998" cy="49360"/>
              </a:xfrm>
              <a:custGeom>
                <a:avLst/>
                <a:gdLst>
                  <a:gd name="connsiteX0" fmla="*/ 106 w 24998"/>
                  <a:gd name="connsiteY0" fmla="*/ 49361 h 49360"/>
                  <a:gd name="connsiteX1" fmla="*/ 24999 w 24998"/>
                  <a:gd name="connsiteY1" fmla="*/ 14194 h 49360"/>
                  <a:gd name="connsiteX2" fmla="*/ 24999 w 24998"/>
                  <a:gd name="connsiteY2" fmla="*/ 13029 h 49360"/>
                  <a:gd name="connsiteX3" fmla="*/ 24999 w 24998"/>
                  <a:gd name="connsiteY3" fmla="*/ 0 h 49360"/>
                  <a:gd name="connsiteX4" fmla="*/ 15253 w 24998"/>
                  <a:gd name="connsiteY4" fmla="*/ 24363 h 49360"/>
                  <a:gd name="connsiteX5" fmla="*/ 0 w 24998"/>
                  <a:gd name="connsiteY5" fmla="*/ 49255 h 49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998" h="49360">
                    <a:moveTo>
                      <a:pt x="106" y="49361"/>
                    </a:moveTo>
                    <a:cubicBezTo>
                      <a:pt x="11864" y="38133"/>
                      <a:pt x="20232" y="25740"/>
                      <a:pt x="24999" y="14194"/>
                    </a:cubicBezTo>
                    <a:lnTo>
                      <a:pt x="24999" y="13029"/>
                    </a:lnTo>
                    <a:cubicBezTo>
                      <a:pt x="24363" y="9215"/>
                      <a:pt x="24363" y="4767"/>
                      <a:pt x="24999" y="0"/>
                    </a:cubicBezTo>
                    <a:cubicBezTo>
                      <a:pt x="22986" y="6567"/>
                      <a:pt x="19597" y="15465"/>
                      <a:pt x="15253" y="24363"/>
                    </a:cubicBezTo>
                    <a:cubicBezTo>
                      <a:pt x="10911" y="33260"/>
                      <a:pt x="5508" y="42370"/>
                      <a:pt x="0" y="49255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3E5CAD71-8900-EE35-2D7B-A604A5F71E82}"/>
                  </a:ext>
                </a:extLst>
              </p:cNvPr>
              <p:cNvSpPr/>
              <p:nvPr/>
            </p:nvSpPr>
            <p:spPr>
              <a:xfrm>
                <a:off x="9473748" y="1316917"/>
                <a:ext cx="50495" cy="34461"/>
              </a:xfrm>
              <a:custGeom>
                <a:avLst/>
                <a:gdLst>
                  <a:gd name="connsiteX0" fmla="*/ 49994 w 50495"/>
                  <a:gd name="connsiteY0" fmla="*/ 5867 h 34461"/>
                  <a:gd name="connsiteX1" fmla="*/ 29762 w 50495"/>
                  <a:gd name="connsiteY1" fmla="*/ 21014 h 34461"/>
                  <a:gd name="connsiteX2" fmla="*/ 103 w 50495"/>
                  <a:gd name="connsiteY2" fmla="*/ 33301 h 34461"/>
                  <a:gd name="connsiteX3" fmla="*/ 28703 w 50495"/>
                  <a:gd name="connsiteY3" fmla="*/ 9786 h 34461"/>
                  <a:gd name="connsiteX4" fmla="*/ 49994 w 50495"/>
                  <a:gd name="connsiteY4" fmla="*/ 5867 h 3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95" h="34461">
                    <a:moveTo>
                      <a:pt x="49994" y="5867"/>
                    </a:moveTo>
                    <a:cubicBezTo>
                      <a:pt x="48829" y="10316"/>
                      <a:pt x="39190" y="16459"/>
                      <a:pt x="29762" y="21014"/>
                    </a:cubicBezTo>
                    <a:cubicBezTo>
                      <a:pt x="13450" y="28958"/>
                      <a:pt x="1586" y="37644"/>
                      <a:pt x="103" y="33301"/>
                    </a:cubicBezTo>
                    <a:cubicBezTo>
                      <a:pt x="-1380" y="28958"/>
                      <a:pt x="13344" y="19531"/>
                      <a:pt x="28703" y="9786"/>
                    </a:cubicBezTo>
                    <a:cubicBezTo>
                      <a:pt x="44697" y="-277"/>
                      <a:pt x="52642" y="-4196"/>
                      <a:pt x="49994" y="5867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1AA1ABCA-8F81-C30F-CF33-4CE6D5E8F0BA}"/>
                  </a:ext>
                </a:extLst>
              </p:cNvPr>
              <p:cNvSpPr/>
              <p:nvPr/>
            </p:nvSpPr>
            <p:spPr>
              <a:xfrm>
                <a:off x="9379499" y="1422538"/>
                <a:ext cx="29624" cy="50659"/>
              </a:xfrm>
              <a:custGeom>
                <a:avLst/>
                <a:gdLst>
                  <a:gd name="connsiteX0" fmla="*/ 3045 w 29624"/>
                  <a:gd name="connsiteY0" fmla="*/ 50553 h 50659"/>
                  <a:gd name="connsiteX1" fmla="*/ 9082 w 29624"/>
                  <a:gd name="connsiteY1" fmla="*/ 47163 h 50659"/>
                  <a:gd name="connsiteX2" fmla="*/ 17344 w 29624"/>
                  <a:gd name="connsiteY2" fmla="*/ 31381 h 50659"/>
                  <a:gd name="connsiteX3" fmla="*/ 25395 w 29624"/>
                  <a:gd name="connsiteY3" fmla="*/ 13797 h 50659"/>
                  <a:gd name="connsiteX4" fmla="*/ 28678 w 29624"/>
                  <a:gd name="connsiteY4" fmla="*/ 451 h 50659"/>
                  <a:gd name="connsiteX5" fmla="*/ 17132 w 29624"/>
                  <a:gd name="connsiteY5" fmla="*/ 11891 h 50659"/>
                  <a:gd name="connsiteX6" fmla="*/ 7917 w 29624"/>
                  <a:gd name="connsiteY6" fmla="*/ 29368 h 50659"/>
                  <a:gd name="connsiteX7" fmla="*/ 1985 w 29624"/>
                  <a:gd name="connsiteY7" fmla="*/ 40490 h 50659"/>
                  <a:gd name="connsiteX8" fmla="*/ 926 w 29624"/>
                  <a:gd name="connsiteY8" fmla="*/ 49176 h 50659"/>
                  <a:gd name="connsiteX9" fmla="*/ 3151 w 29624"/>
                  <a:gd name="connsiteY9" fmla="*/ 50659 h 50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624" h="50659">
                    <a:moveTo>
                      <a:pt x="3045" y="50553"/>
                    </a:moveTo>
                    <a:cubicBezTo>
                      <a:pt x="5163" y="50659"/>
                      <a:pt x="7705" y="48541"/>
                      <a:pt x="9082" y="47163"/>
                    </a:cubicBezTo>
                    <a:cubicBezTo>
                      <a:pt x="12790" y="43244"/>
                      <a:pt x="15226" y="36465"/>
                      <a:pt x="17344" y="31381"/>
                    </a:cubicBezTo>
                    <a:cubicBezTo>
                      <a:pt x="19886" y="25449"/>
                      <a:pt x="22641" y="19623"/>
                      <a:pt x="25395" y="13797"/>
                    </a:cubicBezTo>
                    <a:cubicBezTo>
                      <a:pt x="26454" y="11467"/>
                      <a:pt x="31750" y="2887"/>
                      <a:pt x="28678" y="451"/>
                    </a:cubicBezTo>
                    <a:cubicBezTo>
                      <a:pt x="25818" y="-1774"/>
                      <a:pt x="21370" y="4582"/>
                      <a:pt x="17132" y="11891"/>
                    </a:cubicBezTo>
                    <a:cubicBezTo>
                      <a:pt x="12896" y="19199"/>
                      <a:pt x="8870" y="27567"/>
                      <a:pt x="7917" y="29368"/>
                    </a:cubicBezTo>
                    <a:cubicBezTo>
                      <a:pt x="5904" y="33076"/>
                      <a:pt x="3892" y="36677"/>
                      <a:pt x="1985" y="40490"/>
                    </a:cubicBezTo>
                    <a:cubicBezTo>
                      <a:pt x="608" y="43244"/>
                      <a:pt x="-1087" y="45786"/>
                      <a:pt x="926" y="49176"/>
                    </a:cubicBezTo>
                    <a:cubicBezTo>
                      <a:pt x="1455" y="50129"/>
                      <a:pt x="2303" y="50553"/>
                      <a:pt x="3151" y="50659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F4EE6EC9-0B60-D60C-6D3C-AFE9AEE24084}"/>
                  </a:ext>
                </a:extLst>
              </p:cNvPr>
              <p:cNvSpPr/>
              <p:nvPr/>
            </p:nvSpPr>
            <p:spPr>
              <a:xfrm>
                <a:off x="9511560" y="1302870"/>
                <a:ext cx="10592" cy="10592"/>
              </a:xfrm>
              <a:custGeom>
                <a:avLst/>
                <a:gdLst>
                  <a:gd name="connsiteX0" fmla="*/ 0 w 10592"/>
                  <a:gd name="connsiteY0" fmla="*/ 0 h 10592"/>
                  <a:gd name="connsiteX1" fmla="*/ 0 w 10592"/>
                  <a:gd name="connsiteY1" fmla="*/ 0 h 10592"/>
                  <a:gd name="connsiteX2" fmla="*/ 0 w 10592"/>
                  <a:gd name="connsiteY2" fmla="*/ 0 h 1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92" h="1059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A18F718C-12A3-234C-E820-77185250990C}"/>
                  </a:ext>
                </a:extLst>
              </p:cNvPr>
              <p:cNvSpPr/>
              <p:nvPr/>
            </p:nvSpPr>
            <p:spPr>
              <a:xfrm>
                <a:off x="9511560" y="1302976"/>
                <a:ext cx="8473" cy="741"/>
              </a:xfrm>
              <a:custGeom>
                <a:avLst/>
                <a:gdLst>
                  <a:gd name="connsiteX0" fmla="*/ 8474 w 8473"/>
                  <a:gd name="connsiteY0" fmla="*/ 741 h 741"/>
                  <a:gd name="connsiteX1" fmla="*/ 0 w 8473"/>
                  <a:gd name="connsiteY1" fmla="*/ 0 h 741"/>
                  <a:gd name="connsiteX2" fmla="*/ 8474 w 8473"/>
                  <a:gd name="connsiteY2" fmla="*/ 741 h 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3" h="741">
                    <a:moveTo>
                      <a:pt x="8474" y="741"/>
                    </a:moveTo>
                    <a:cubicBezTo>
                      <a:pt x="5720" y="318"/>
                      <a:pt x="2860" y="106"/>
                      <a:pt x="0" y="0"/>
                    </a:cubicBezTo>
                    <a:cubicBezTo>
                      <a:pt x="2860" y="0"/>
                      <a:pt x="5720" y="318"/>
                      <a:pt x="8474" y="741"/>
                    </a:cubicBez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0FA4374E-DC4D-0C95-56EE-B5038A11E089}"/>
                  </a:ext>
                </a:extLst>
              </p:cNvPr>
              <p:cNvSpPr/>
              <p:nvPr/>
            </p:nvSpPr>
            <p:spPr>
              <a:xfrm>
                <a:off x="9450244" y="1320768"/>
                <a:ext cx="19137" cy="12991"/>
              </a:xfrm>
              <a:custGeom>
                <a:avLst/>
                <a:gdLst>
                  <a:gd name="connsiteX0" fmla="*/ 1151 w 19137"/>
                  <a:gd name="connsiteY0" fmla="*/ 12502 h 12991"/>
                  <a:gd name="connsiteX1" fmla="*/ 8354 w 19137"/>
                  <a:gd name="connsiteY1" fmla="*/ 10066 h 12991"/>
                  <a:gd name="connsiteX2" fmla="*/ 19052 w 19137"/>
                  <a:gd name="connsiteY2" fmla="*/ 639 h 12991"/>
                  <a:gd name="connsiteX3" fmla="*/ 8460 w 19137"/>
                  <a:gd name="connsiteY3" fmla="*/ 2651 h 12991"/>
                  <a:gd name="connsiteX4" fmla="*/ 1151 w 19137"/>
                  <a:gd name="connsiteY4" fmla="*/ 12608 h 1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37" h="12991">
                    <a:moveTo>
                      <a:pt x="1151" y="12502"/>
                    </a:moveTo>
                    <a:cubicBezTo>
                      <a:pt x="3269" y="14197"/>
                      <a:pt x="7083" y="11020"/>
                      <a:pt x="8354" y="10066"/>
                    </a:cubicBezTo>
                    <a:cubicBezTo>
                      <a:pt x="14286" y="5511"/>
                      <a:pt x="19899" y="2440"/>
                      <a:pt x="19052" y="639"/>
                    </a:cubicBezTo>
                    <a:cubicBezTo>
                      <a:pt x="18099" y="-1162"/>
                      <a:pt x="12485" y="1274"/>
                      <a:pt x="8460" y="2651"/>
                    </a:cubicBezTo>
                    <a:cubicBezTo>
                      <a:pt x="6447" y="3393"/>
                      <a:pt x="-3298" y="8901"/>
                      <a:pt x="1151" y="126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9F9722C0-6B82-55BB-C71F-505C6F1F9D13}"/>
                  </a:ext>
                </a:extLst>
              </p:cNvPr>
              <p:cNvSpPr/>
              <p:nvPr/>
            </p:nvSpPr>
            <p:spPr>
              <a:xfrm>
                <a:off x="9471649" y="1433857"/>
                <a:ext cx="53872" cy="57102"/>
              </a:xfrm>
              <a:custGeom>
                <a:avLst/>
                <a:gdLst>
                  <a:gd name="connsiteX0" fmla="*/ 21586 w 53872"/>
                  <a:gd name="connsiteY0" fmla="*/ 49508 h 57102"/>
                  <a:gd name="connsiteX1" fmla="*/ 48386 w 53872"/>
                  <a:gd name="connsiteY1" fmla="*/ 13388 h 57102"/>
                  <a:gd name="connsiteX2" fmla="*/ 53470 w 53872"/>
                  <a:gd name="connsiteY2" fmla="*/ 42 h 57102"/>
                  <a:gd name="connsiteX3" fmla="*/ 38641 w 53872"/>
                  <a:gd name="connsiteY3" fmla="*/ 16672 h 57102"/>
                  <a:gd name="connsiteX4" fmla="*/ 6122 w 53872"/>
                  <a:gd name="connsiteY4" fmla="*/ 47496 h 57102"/>
                  <a:gd name="connsiteX5" fmla="*/ 2520 w 53872"/>
                  <a:gd name="connsiteY5" fmla="*/ 57029 h 57102"/>
                  <a:gd name="connsiteX6" fmla="*/ 21481 w 53872"/>
                  <a:gd name="connsiteY6" fmla="*/ 49508 h 57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872" h="57102">
                    <a:moveTo>
                      <a:pt x="21586" y="49508"/>
                    </a:moveTo>
                    <a:cubicBezTo>
                      <a:pt x="37475" y="37221"/>
                      <a:pt x="39594" y="25040"/>
                      <a:pt x="48386" y="13388"/>
                    </a:cubicBezTo>
                    <a:cubicBezTo>
                      <a:pt x="53364" y="6821"/>
                      <a:pt x="54636" y="571"/>
                      <a:pt x="53470" y="42"/>
                    </a:cubicBezTo>
                    <a:cubicBezTo>
                      <a:pt x="51987" y="-594"/>
                      <a:pt x="46797" y="6080"/>
                      <a:pt x="38641" y="16672"/>
                    </a:cubicBezTo>
                    <a:cubicBezTo>
                      <a:pt x="26565" y="32137"/>
                      <a:pt x="19044" y="37327"/>
                      <a:pt x="6122" y="47496"/>
                    </a:cubicBezTo>
                    <a:cubicBezTo>
                      <a:pt x="-1293" y="53216"/>
                      <a:pt x="-1293" y="56500"/>
                      <a:pt x="2520" y="57029"/>
                    </a:cubicBezTo>
                    <a:cubicBezTo>
                      <a:pt x="6334" y="57559"/>
                      <a:pt x="13960" y="55228"/>
                      <a:pt x="21481" y="495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2" name="Graphic 4">
                <a:extLst>
                  <a:ext uri="{FF2B5EF4-FFF2-40B4-BE49-F238E27FC236}">
                    <a16:creationId xmlns:a16="http://schemas.microsoft.com/office/drawing/2014/main" id="{78F201A9-4276-A82F-A5E7-32094379E2EC}"/>
                  </a:ext>
                </a:extLst>
              </p:cNvPr>
              <p:cNvGrpSpPr/>
              <p:nvPr/>
            </p:nvGrpSpPr>
            <p:grpSpPr>
              <a:xfrm>
                <a:off x="9472897" y="1292701"/>
                <a:ext cx="152744" cy="124109"/>
                <a:chOff x="9472897" y="1292701"/>
                <a:chExt cx="152744" cy="124109"/>
              </a:xfrm>
            </p:grpSpPr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7A260F3F-1BF4-6E07-5D42-0C2244A721C5}"/>
                    </a:ext>
                  </a:extLst>
                </p:cNvPr>
                <p:cNvSpPr/>
                <p:nvPr/>
              </p:nvSpPr>
              <p:spPr>
                <a:xfrm>
                  <a:off x="9473003" y="1292701"/>
                  <a:ext cx="152638" cy="123812"/>
                </a:xfrm>
                <a:custGeom>
                  <a:avLst/>
                  <a:gdLst>
                    <a:gd name="connsiteX0" fmla="*/ 83469 w 152638"/>
                    <a:gd name="connsiteY0" fmla="*/ 30400 h 123812"/>
                    <a:gd name="connsiteX1" fmla="*/ 44806 w 152638"/>
                    <a:gd name="connsiteY1" fmla="*/ 59424 h 123812"/>
                    <a:gd name="connsiteX2" fmla="*/ 43853 w 152638"/>
                    <a:gd name="connsiteY2" fmla="*/ 59106 h 123812"/>
                    <a:gd name="connsiteX3" fmla="*/ 0 w 152638"/>
                    <a:gd name="connsiteY3" fmla="*/ 68851 h 123812"/>
                    <a:gd name="connsiteX4" fmla="*/ 9745 w 152638"/>
                    <a:gd name="connsiteY4" fmla="*/ 98934 h 123812"/>
                    <a:gd name="connsiteX5" fmla="*/ 23198 w 152638"/>
                    <a:gd name="connsiteY5" fmla="*/ 114187 h 123812"/>
                    <a:gd name="connsiteX6" fmla="*/ 50315 w 152638"/>
                    <a:gd name="connsiteY6" fmla="*/ 123614 h 123812"/>
                    <a:gd name="connsiteX7" fmla="*/ 100947 w 152638"/>
                    <a:gd name="connsiteY7" fmla="*/ 98828 h 123812"/>
                    <a:gd name="connsiteX8" fmla="*/ 152638 w 152638"/>
                    <a:gd name="connsiteY8" fmla="*/ 36014 h 123812"/>
                    <a:gd name="connsiteX9" fmla="*/ 105502 w 152638"/>
                    <a:gd name="connsiteY9" fmla="*/ 0 h 123812"/>
                    <a:gd name="connsiteX10" fmla="*/ 83469 w 152638"/>
                    <a:gd name="connsiteY10" fmla="*/ 30506 h 12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2638" h="123812">
                      <a:moveTo>
                        <a:pt x="83469" y="30400"/>
                      </a:moveTo>
                      <a:cubicBezTo>
                        <a:pt x="70546" y="44806"/>
                        <a:pt x="56988" y="54763"/>
                        <a:pt x="44806" y="59424"/>
                      </a:cubicBezTo>
                      <a:cubicBezTo>
                        <a:pt x="44489" y="59530"/>
                        <a:pt x="43853" y="59424"/>
                        <a:pt x="43853" y="59106"/>
                      </a:cubicBezTo>
                      <a:cubicBezTo>
                        <a:pt x="33367" y="55822"/>
                        <a:pt x="17160" y="58894"/>
                        <a:pt x="0" y="68851"/>
                      </a:cubicBezTo>
                      <a:cubicBezTo>
                        <a:pt x="318" y="81138"/>
                        <a:pt x="3284" y="91625"/>
                        <a:pt x="9745" y="98934"/>
                      </a:cubicBezTo>
                      <a:lnTo>
                        <a:pt x="23198" y="114187"/>
                      </a:lnTo>
                      <a:cubicBezTo>
                        <a:pt x="29553" y="121495"/>
                        <a:pt x="38980" y="124673"/>
                        <a:pt x="50315" y="123614"/>
                      </a:cubicBezTo>
                      <a:cubicBezTo>
                        <a:pt x="64932" y="122237"/>
                        <a:pt x="82834" y="113869"/>
                        <a:pt x="100947" y="98828"/>
                      </a:cubicBezTo>
                      <a:cubicBezTo>
                        <a:pt x="119060" y="83892"/>
                        <a:pt x="137385" y="62284"/>
                        <a:pt x="152638" y="36014"/>
                      </a:cubicBezTo>
                      <a:lnTo>
                        <a:pt x="105502" y="0"/>
                      </a:lnTo>
                      <a:cubicBezTo>
                        <a:pt x="98828" y="11546"/>
                        <a:pt x="91308" y="21820"/>
                        <a:pt x="83469" y="30506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98CDDC3F-A736-799A-7F58-10F773C64198}"/>
                    </a:ext>
                  </a:extLst>
                </p:cNvPr>
                <p:cNvSpPr/>
                <p:nvPr/>
              </p:nvSpPr>
              <p:spPr>
                <a:xfrm>
                  <a:off x="9484074" y="1351278"/>
                  <a:ext cx="20036" cy="35578"/>
                </a:xfrm>
                <a:custGeom>
                  <a:avLst/>
                  <a:gdLst>
                    <a:gd name="connsiteX0" fmla="*/ 16152 w 20036"/>
                    <a:gd name="connsiteY0" fmla="*/ 29341 h 35578"/>
                    <a:gd name="connsiteX1" fmla="*/ 19329 w 20036"/>
                    <a:gd name="connsiteY1" fmla="*/ 15359 h 35578"/>
                    <a:gd name="connsiteX2" fmla="*/ 19223 w 20036"/>
                    <a:gd name="connsiteY2" fmla="*/ 5084 h 35578"/>
                    <a:gd name="connsiteX3" fmla="*/ 15940 w 20036"/>
                    <a:gd name="connsiteY3" fmla="*/ 0 h 35578"/>
                    <a:gd name="connsiteX4" fmla="*/ 686 w 20036"/>
                    <a:gd name="connsiteY4" fmla="*/ 4449 h 35578"/>
                    <a:gd name="connsiteX5" fmla="*/ 1852 w 20036"/>
                    <a:gd name="connsiteY5" fmla="*/ 23727 h 35578"/>
                    <a:gd name="connsiteX6" fmla="*/ 16152 w 20036"/>
                    <a:gd name="connsiteY6" fmla="*/ 29235 h 35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036" h="35578">
                      <a:moveTo>
                        <a:pt x="16152" y="29341"/>
                      </a:moveTo>
                      <a:cubicBezTo>
                        <a:pt x="16999" y="24257"/>
                        <a:pt x="17846" y="20126"/>
                        <a:pt x="19329" y="15359"/>
                      </a:cubicBezTo>
                      <a:cubicBezTo>
                        <a:pt x="20389" y="12075"/>
                        <a:pt x="20177" y="8156"/>
                        <a:pt x="19223" y="5084"/>
                      </a:cubicBezTo>
                      <a:cubicBezTo>
                        <a:pt x="18588" y="3178"/>
                        <a:pt x="17423" y="1483"/>
                        <a:pt x="15940" y="0"/>
                      </a:cubicBezTo>
                      <a:cubicBezTo>
                        <a:pt x="11173" y="847"/>
                        <a:pt x="6089" y="2224"/>
                        <a:pt x="686" y="4449"/>
                      </a:cubicBezTo>
                      <a:cubicBezTo>
                        <a:pt x="-796" y="10593"/>
                        <a:pt x="369" y="18855"/>
                        <a:pt x="1852" y="23727"/>
                      </a:cubicBezTo>
                      <a:cubicBezTo>
                        <a:pt x="3759" y="30294"/>
                        <a:pt x="13716" y="43429"/>
                        <a:pt x="16152" y="29235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DE3A794D-6749-0896-14DD-100E894E603A}"/>
                    </a:ext>
                  </a:extLst>
                </p:cNvPr>
                <p:cNvSpPr/>
                <p:nvPr/>
              </p:nvSpPr>
              <p:spPr>
                <a:xfrm>
                  <a:off x="9489697" y="1345452"/>
                  <a:ext cx="41036" cy="45005"/>
                </a:xfrm>
                <a:custGeom>
                  <a:avLst/>
                  <a:gdLst>
                    <a:gd name="connsiteX0" fmla="*/ 28113 w 41036"/>
                    <a:gd name="connsiteY0" fmla="*/ 6673 h 45005"/>
                    <a:gd name="connsiteX1" fmla="*/ 27160 w 41036"/>
                    <a:gd name="connsiteY1" fmla="*/ 6356 h 45005"/>
                    <a:gd name="connsiteX2" fmla="*/ 8941 w 41036"/>
                    <a:gd name="connsiteY2" fmla="*/ 6038 h 45005"/>
                    <a:gd name="connsiteX3" fmla="*/ 3538 w 41036"/>
                    <a:gd name="connsiteY3" fmla="*/ 7309 h 45005"/>
                    <a:gd name="connsiteX4" fmla="*/ 43 w 41036"/>
                    <a:gd name="connsiteY4" fmla="*/ 23833 h 45005"/>
                    <a:gd name="connsiteX5" fmla="*/ 2479 w 41036"/>
                    <a:gd name="connsiteY5" fmla="*/ 37603 h 45005"/>
                    <a:gd name="connsiteX6" fmla="*/ 11589 w 41036"/>
                    <a:gd name="connsiteY6" fmla="*/ 44382 h 45005"/>
                    <a:gd name="connsiteX7" fmla="*/ 13601 w 41036"/>
                    <a:gd name="connsiteY7" fmla="*/ 38768 h 45005"/>
                    <a:gd name="connsiteX8" fmla="*/ 18051 w 41036"/>
                    <a:gd name="connsiteY8" fmla="*/ 25422 h 45005"/>
                    <a:gd name="connsiteX9" fmla="*/ 41036 w 41036"/>
                    <a:gd name="connsiteY9" fmla="*/ 0 h 45005"/>
                    <a:gd name="connsiteX10" fmla="*/ 28113 w 41036"/>
                    <a:gd name="connsiteY10" fmla="*/ 6673 h 45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036" h="45005">
                      <a:moveTo>
                        <a:pt x="28113" y="6673"/>
                      </a:moveTo>
                      <a:cubicBezTo>
                        <a:pt x="28113" y="6673"/>
                        <a:pt x="27372" y="6567"/>
                        <a:pt x="27160" y="6356"/>
                      </a:cubicBezTo>
                      <a:cubicBezTo>
                        <a:pt x="21228" y="4449"/>
                        <a:pt x="14872" y="4873"/>
                        <a:pt x="8941" y="6038"/>
                      </a:cubicBezTo>
                      <a:cubicBezTo>
                        <a:pt x="7670" y="6250"/>
                        <a:pt x="4386" y="6356"/>
                        <a:pt x="3538" y="7309"/>
                      </a:cubicBezTo>
                      <a:cubicBezTo>
                        <a:pt x="2903" y="8050"/>
                        <a:pt x="361" y="16630"/>
                        <a:pt x="43" y="23833"/>
                      </a:cubicBezTo>
                      <a:cubicBezTo>
                        <a:pt x="-169" y="28706"/>
                        <a:pt x="361" y="33366"/>
                        <a:pt x="2479" y="37603"/>
                      </a:cubicBezTo>
                      <a:cubicBezTo>
                        <a:pt x="4068" y="40569"/>
                        <a:pt x="8094" y="47031"/>
                        <a:pt x="11589" y="44382"/>
                      </a:cubicBezTo>
                      <a:cubicBezTo>
                        <a:pt x="13178" y="43111"/>
                        <a:pt x="13072" y="41099"/>
                        <a:pt x="13601" y="38768"/>
                      </a:cubicBezTo>
                      <a:cubicBezTo>
                        <a:pt x="14555" y="34108"/>
                        <a:pt x="16143" y="29553"/>
                        <a:pt x="18051" y="25422"/>
                      </a:cubicBezTo>
                      <a:cubicBezTo>
                        <a:pt x="23241" y="14829"/>
                        <a:pt x="34892" y="4025"/>
                        <a:pt x="41036" y="0"/>
                      </a:cubicBezTo>
                      <a:cubicBezTo>
                        <a:pt x="36588" y="2860"/>
                        <a:pt x="32244" y="5084"/>
                        <a:pt x="28113" y="6673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B5B5880A-8645-B4B7-B726-CD08EA9AC2D5}"/>
                    </a:ext>
                  </a:extLst>
                </p:cNvPr>
                <p:cNvSpPr/>
                <p:nvPr/>
              </p:nvSpPr>
              <p:spPr>
                <a:xfrm>
                  <a:off x="9472897" y="1326703"/>
                  <a:ext cx="152638" cy="89811"/>
                </a:xfrm>
                <a:custGeom>
                  <a:avLst/>
                  <a:gdLst>
                    <a:gd name="connsiteX0" fmla="*/ 53492 w 152638"/>
                    <a:gd name="connsiteY0" fmla="*/ 80926 h 89811"/>
                    <a:gd name="connsiteX1" fmla="*/ 25634 w 152638"/>
                    <a:gd name="connsiteY1" fmla="*/ 74147 h 89811"/>
                    <a:gd name="connsiteX2" fmla="*/ 10593 w 152638"/>
                    <a:gd name="connsiteY2" fmla="*/ 61012 h 89811"/>
                    <a:gd name="connsiteX3" fmla="*/ 6356 w 152638"/>
                    <a:gd name="connsiteY3" fmla="*/ 31460 h 89811"/>
                    <a:gd name="connsiteX4" fmla="*/ 0 w 152638"/>
                    <a:gd name="connsiteY4" fmla="*/ 34849 h 89811"/>
                    <a:gd name="connsiteX5" fmla="*/ 9745 w 152638"/>
                    <a:gd name="connsiteY5" fmla="*/ 64932 h 89811"/>
                    <a:gd name="connsiteX6" fmla="*/ 23198 w 152638"/>
                    <a:gd name="connsiteY6" fmla="*/ 80185 h 89811"/>
                    <a:gd name="connsiteX7" fmla="*/ 50315 w 152638"/>
                    <a:gd name="connsiteY7" fmla="*/ 89612 h 89811"/>
                    <a:gd name="connsiteX8" fmla="*/ 100947 w 152638"/>
                    <a:gd name="connsiteY8" fmla="*/ 64826 h 89811"/>
                    <a:gd name="connsiteX9" fmla="*/ 152639 w 152638"/>
                    <a:gd name="connsiteY9" fmla="*/ 2013 h 89811"/>
                    <a:gd name="connsiteX10" fmla="*/ 149991 w 152638"/>
                    <a:gd name="connsiteY10" fmla="*/ 0 h 89811"/>
                    <a:gd name="connsiteX11" fmla="*/ 101053 w 152638"/>
                    <a:gd name="connsiteY11" fmla="*/ 61754 h 89811"/>
                    <a:gd name="connsiteX12" fmla="*/ 53492 w 152638"/>
                    <a:gd name="connsiteY12" fmla="*/ 81032 h 89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2638" h="89811">
                      <a:moveTo>
                        <a:pt x="53492" y="80926"/>
                      </a:moveTo>
                      <a:cubicBezTo>
                        <a:pt x="42582" y="81880"/>
                        <a:pt x="32837" y="79761"/>
                        <a:pt x="25634" y="74147"/>
                      </a:cubicBezTo>
                      <a:cubicBezTo>
                        <a:pt x="22033" y="71393"/>
                        <a:pt x="13665" y="64402"/>
                        <a:pt x="10593" y="61012"/>
                      </a:cubicBezTo>
                      <a:cubicBezTo>
                        <a:pt x="5614" y="55293"/>
                        <a:pt x="318" y="42370"/>
                        <a:pt x="6356" y="31460"/>
                      </a:cubicBezTo>
                      <a:cubicBezTo>
                        <a:pt x="4237" y="32519"/>
                        <a:pt x="2119" y="33578"/>
                        <a:pt x="0" y="34849"/>
                      </a:cubicBezTo>
                      <a:cubicBezTo>
                        <a:pt x="318" y="47136"/>
                        <a:pt x="3284" y="57623"/>
                        <a:pt x="9745" y="64932"/>
                      </a:cubicBezTo>
                      <a:lnTo>
                        <a:pt x="23198" y="80185"/>
                      </a:lnTo>
                      <a:cubicBezTo>
                        <a:pt x="29554" y="87494"/>
                        <a:pt x="38980" y="90671"/>
                        <a:pt x="50315" y="89612"/>
                      </a:cubicBezTo>
                      <a:cubicBezTo>
                        <a:pt x="64932" y="88235"/>
                        <a:pt x="82834" y="79867"/>
                        <a:pt x="100947" y="64826"/>
                      </a:cubicBezTo>
                      <a:cubicBezTo>
                        <a:pt x="119060" y="49891"/>
                        <a:pt x="137385" y="28282"/>
                        <a:pt x="152639" y="2013"/>
                      </a:cubicBezTo>
                      <a:lnTo>
                        <a:pt x="149991" y="0"/>
                      </a:lnTo>
                      <a:cubicBezTo>
                        <a:pt x="135690" y="24786"/>
                        <a:pt x="118318" y="47666"/>
                        <a:pt x="101053" y="61754"/>
                      </a:cubicBezTo>
                      <a:cubicBezTo>
                        <a:pt x="83787" y="75842"/>
                        <a:pt x="67368" y="79761"/>
                        <a:pt x="53492" y="81032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EC77FE7D-A3D0-19CE-27BF-0AC777F0A86E}"/>
                    </a:ext>
                  </a:extLst>
                </p:cNvPr>
                <p:cNvSpPr/>
                <p:nvPr/>
              </p:nvSpPr>
              <p:spPr>
                <a:xfrm>
                  <a:off x="9506669" y="1294714"/>
                  <a:ext cx="109862" cy="107886"/>
                </a:xfrm>
                <a:custGeom>
                  <a:avLst/>
                  <a:gdLst>
                    <a:gd name="connsiteX0" fmla="*/ 28089 w 109862"/>
                    <a:gd name="connsiteY0" fmla="*/ 51903 h 107886"/>
                    <a:gd name="connsiteX1" fmla="*/ 18 w 109862"/>
                    <a:gd name="connsiteY1" fmla="*/ 94591 h 107886"/>
                    <a:gd name="connsiteX2" fmla="*/ 30948 w 109862"/>
                    <a:gd name="connsiteY2" fmla="*/ 105289 h 107886"/>
                    <a:gd name="connsiteX3" fmla="*/ 66963 w 109862"/>
                    <a:gd name="connsiteY3" fmla="*/ 82091 h 107886"/>
                    <a:gd name="connsiteX4" fmla="*/ 109863 w 109862"/>
                    <a:gd name="connsiteY4" fmla="*/ 27011 h 107886"/>
                    <a:gd name="connsiteX5" fmla="*/ 74590 w 109862"/>
                    <a:gd name="connsiteY5" fmla="*/ 0 h 107886"/>
                    <a:gd name="connsiteX6" fmla="*/ 28195 w 109862"/>
                    <a:gd name="connsiteY6" fmla="*/ 51903 h 107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862" h="107886">
                      <a:moveTo>
                        <a:pt x="28089" y="51903"/>
                      </a:moveTo>
                      <a:cubicBezTo>
                        <a:pt x="14000" y="63661"/>
                        <a:pt x="866" y="79655"/>
                        <a:pt x="18" y="94591"/>
                      </a:cubicBezTo>
                      <a:cubicBezTo>
                        <a:pt x="-511" y="104548"/>
                        <a:pt x="10611" y="112068"/>
                        <a:pt x="30948" y="105289"/>
                      </a:cubicBezTo>
                      <a:cubicBezTo>
                        <a:pt x="41011" y="101793"/>
                        <a:pt x="53405" y="94696"/>
                        <a:pt x="66963" y="82091"/>
                      </a:cubicBezTo>
                      <a:cubicBezTo>
                        <a:pt x="80522" y="69592"/>
                        <a:pt x="95351" y="51585"/>
                        <a:pt x="109863" y="27011"/>
                      </a:cubicBezTo>
                      <a:lnTo>
                        <a:pt x="74590" y="0"/>
                      </a:lnTo>
                      <a:cubicBezTo>
                        <a:pt x="56158" y="31142"/>
                        <a:pt x="41011" y="41099"/>
                        <a:pt x="28195" y="51903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167522D0-6DD4-4923-0761-ACA83B7DD2CA}"/>
                    </a:ext>
                  </a:extLst>
                </p:cNvPr>
                <p:cNvSpPr/>
                <p:nvPr/>
              </p:nvSpPr>
              <p:spPr>
                <a:xfrm>
                  <a:off x="9516891" y="1313569"/>
                  <a:ext cx="103772" cy="92314"/>
                </a:xfrm>
                <a:custGeom>
                  <a:avLst/>
                  <a:gdLst>
                    <a:gd name="connsiteX0" fmla="*/ 9817 w 103772"/>
                    <a:gd name="connsiteY0" fmla="*/ 80397 h 92314"/>
                    <a:gd name="connsiteX1" fmla="*/ 9287 w 103772"/>
                    <a:gd name="connsiteY1" fmla="*/ 91942 h 92314"/>
                    <a:gd name="connsiteX2" fmla="*/ 57800 w 103772"/>
                    <a:gd name="connsiteY2" fmla="*/ 68321 h 92314"/>
                    <a:gd name="connsiteX3" fmla="*/ 103772 w 103772"/>
                    <a:gd name="connsiteY3" fmla="*/ 11228 h 92314"/>
                    <a:gd name="connsiteX4" fmla="*/ 89155 w 103772"/>
                    <a:gd name="connsiteY4" fmla="*/ 0 h 92314"/>
                    <a:gd name="connsiteX5" fmla="*/ 9923 w 103772"/>
                    <a:gd name="connsiteY5" fmla="*/ 80291 h 92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3772" h="92314">
                      <a:moveTo>
                        <a:pt x="9817" y="80397"/>
                      </a:moveTo>
                      <a:cubicBezTo>
                        <a:pt x="283" y="84210"/>
                        <a:pt x="-6178" y="94379"/>
                        <a:pt x="9287" y="91942"/>
                      </a:cubicBezTo>
                      <a:cubicBezTo>
                        <a:pt x="25917" y="89082"/>
                        <a:pt x="42018" y="81456"/>
                        <a:pt x="57800" y="68321"/>
                      </a:cubicBezTo>
                      <a:cubicBezTo>
                        <a:pt x="73478" y="55187"/>
                        <a:pt x="88942" y="36438"/>
                        <a:pt x="103772" y="11228"/>
                      </a:cubicBezTo>
                      <a:lnTo>
                        <a:pt x="89155" y="0"/>
                      </a:lnTo>
                      <a:cubicBezTo>
                        <a:pt x="64898" y="40251"/>
                        <a:pt x="36721" y="69487"/>
                        <a:pt x="9923" y="80291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B20B2992-A5BA-8C4F-1BFF-9717D01567EF}"/>
                    </a:ext>
                  </a:extLst>
                </p:cNvPr>
                <p:cNvSpPr/>
                <p:nvPr/>
              </p:nvSpPr>
              <p:spPr>
                <a:xfrm>
                  <a:off x="9576556" y="1320771"/>
                  <a:ext cx="44848" cy="57877"/>
                </a:xfrm>
                <a:custGeom>
                  <a:avLst/>
                  <a:gdLst>
                    <a:gd name="connsiteX0" fmla="*/ 5656 w 44848"/>
                    <a:gd name="connsiteY0" fmla="*/ 47984 h 57877"/>
                    <a:gd name="connsiteX1" fmla="*/ 5020 w 44848"/>
                    <a:gd name="connsiteY1" fmla="*/ 55398 h 57877"/>
                    <a:gd name="connsiteX2" fmla="*/ 44848 w 44848"/>
                    <a:gd name="connsiteY2" fmla="*/ 4555 h 57877"/>
                    <a:gd name="connsiteX3" fmla="*/ 38917 w 44848"/>
                    <a:gd name="connsiteY3" fmla="*/ 0 h 57877"/>
                    <a:gd name="connsiteX4" fmla="*/ 5656 w 44848"/>
                    <a:gd name="connsiteY4" fmla="*/ 47878 h 57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848" h="57877">
                      <a:moveTo>
                        <a:pt x="5656" y="47984"/>
                      </a:moveTo>
                      <a:cubicBezTo>
                        <a:pt x="360" y="53492"/>
                        <a:pt x="-3560" y="62178"/>
                        <a:pt x="5020" y="55398"/>
                      </a:cubicBezTo>
                      <a:cubicBezTo>
                        <a:pt x="17838" y="45230"/>
                        <a:pt x="31925" y="27964"/>
                        <a:pt x="44848" y="4555"/>
                      </a:cubicBezTo>
                      <a:lnTo>
                        <a:pt x="38917" y="0"/>
                      </a:lnTo>
                      <a:cubicBezTo>
                        <a:pt x="28006" y="20337"/>
                        <a:pt x="16142" y="36756"/>
                        <a:pt x="5656" y="47878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5D00AE3D-6BE3-32BC-D581-7574F73ED152}"/>
                    </a:ext>
                  </a:extLst>
                </p:cNvPr>
                <p:cNvSpPr/>
                <p:nvPr/>
              </p:nvSpPr>
              <p:spPr>
                <a:xfrm>
                  <a:off x="9520436" y="1296515"/>
                  <a:ext cx="79677" cy="77483"/>
                </a:xfrm>
                <a:custGeom>
                  <a:avLst/>
                  <a:gdLst>
                    <a:gd name="connsiteX0" fmla="*/ 54361 w 79677"/>
                    <a:gd name="connsiteY0" fmla="*/ 13452 h 77483"/>
                    <a:gd name="connsiteX1" fmla="*/ 11991 w 79677"/>
                    <a:gd name="connsiteY1" fmla="*/ 56670 h 77483"/>
                    <a:gd name="connsiteX2" fmla="*/ 4576 w 79677"/>
                    <a:gd name="connsiteY2" fmla="*/ 77431 h 77483"/>
                    <a:gd name="connsiteX3" fmla="*/ 39320 w 79677"/>
                    <a:gd name="connsiteY3" fmla="*/ 61330 h 77483"/>
                    <a:gd name="connsiteX4" fmla="*/ 79678 w 79677"/>
                    <a:gd name="connsiteY4" fmla="*/ 12499 h 77483"/>
                    <a:gd name="connsiteX5" fmla="*/ 63365 w 79677"/>
                    <a:gd name="connsiteY5" fmla="*/ 0 h 77483"/>
                    <a:gd name="connsiteX6" fmla="*/ 54467 w 79677"/>
                    <a:gd name="connsiteY6" fmla="*/ 13452 h 7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677" h="77483">
                      <a:moveTo>
                        <a:pt x="54361" y="13452"/>
                      </a:moveTo>
                      <a:cubicBezTo>
                        <a:pt x="41756" y="30612"/>
                        <a:pt x="30634" y="43217"/>
                        <a:pt x="11991" y="56670"/>
                      </a:cubicBezTo>
                      <a:cubicBezTo>
                        <a:pt x="2670" y="63343"/>
                        <a:pt x="-5380" y="78490"/>
                        <a:pt x="4576" y="77431"/>
                      </a:cubicBezTo>
                      <a:cubicBezTo>
                        <a:pt x="15805" y="76160"/>
                        <a:pt x="27033" y="71499"/>
                        <a:pt x="39320" y="61330"/>
                      </a:cubicBezTo>
                      <a:cubicBezTo>
                        <a:pt x="51607" y="51162"/>
                        <a:pt x="64954" y="35591"/>
                        <a:pt x="79678" y="12499"/>
                      </a:cubicBezTo>
                      <a:lnTo>
                        <a:pt x="63365" y="0"/>
                      </a:lnTo>
                      <a:cubicBezTo>
                        <a:pt x="60611" y="4555"/>
                        <a:pt x="57645" y="9004"/>
                        <a:pt x="54467" y="13452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E1AE2F39-32A5-F9AA-7B10-65058E7F1020}"/>
                    </a:ext>
                  </a:extLst>
                </p:cNvPr>
                <p:cNvSpPr/>
                <p:nvPr/>
              </p:nvSpPr>
              <p:spPr>
                <a:xfrm>
                  <a:off x="9565782" y="1298739"/>
                  <a:ext cx="28612" cy="35717"/>
                </a:xfrm>
                <a:custGeom>
                  <a:avLst/>
                  <a:gdLst>
                    <a:gd name="connsiteX0" fmla="*/ 17066 w 28612"/>
                    <a:gd name="connsiteY0" fmla="*/ 5614 h 35717"/>
                    <a:gd name="connsiteX1" fmla="*/ 12 w 28612"/>
                    <a:gd name="connsiteY1" fmla="*/ 34955 h 35717"/>
                    <a:gd name="connsiteX2" fmla="*/ 18867 w 28612"/>
                    <a:gd name="connsiteY2" fmla="*/ 18749 h 35717"/>
                    <a:gd name="connsiteX3" fmla="*/ 28612 w 28612"/>
                    <a:gd name="connsiteY3" fmla="*/ 5932 h 35717"/>
                    <a:gd name="connsiteX4" fmla="*/ 20879 w 28612"/>
                    <a:gd name="connsiteY4" fmla="*/ 0 h 35717"/>
                    <a:gd name="connsiteX5" fmla="*/ 17172 w 28612"/>
                    <a:gd name="connsiteY5" fmla="*/ 5614 h 3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612" h="35717">
                      <a:moveTo>
                        <a:pt x="17066" y="5614"/>
                      </a:moveTo>
                      <a:cubicBezTo>
                        <a:pt x="5626" y="22032"/>
                        <a:pt x="-306" y="32095"/>
                        <a:pt x="12" y="34955"/>
                      </a:cubicBezTo>
                      <a:cubicBezTo>
                        <a:pt x="224" y="37709"/>
                        <a:pt x="6685" y="33154"/>
                        <a:pt x="18867" y="18749"/>
                      </a:cubicBezTo>
                      <a:cubicBezTo>
                        <a:pt x="22362" y="14724"/>
                        <a:pt x="25540" y="10381"/>
                        <a:pt x="28612" y="5932"/>
                      </a:cubicBezTo>
                      <a:lnTo>
                        <a:pt x="20879" y="0"/>
                      </a:lnTo>
                      <a:cubicBezTo>
                        <a:pt x="19714" y="1907"/>
                        <a:pt x="18443" y="3813"/>
                        <a:pt x="17172" y="56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52146D46-A6D1-6873-FB2A-C39CB516A17C}"/>
                    </a:ext>
                  </a:extLst>
                </p:cNvPr>
                <p:cNvSpPr/>
                <p:nvPr/>
              </p:nvSpPr>
              <p:spPr>
                <a:xfrm>
                  <a:off x="9540806" y="1336090"/>
                  <a:ext cx="21161" cy="16558"/>
                </a:xfrm>
                <a:custGeom>
                  <a:avLst/>
                  <a:gdLst>
                    <a:gd name="connsiteX0" fmla="*/ 19904 w 21161"/>
                    <a:gd name="connsiteY0" fmla="*/ 358 h 16558"/>
                    <a:gd name="connsiteX1" fmla="*/ 11960 w 21161"/>
                    <a:gd name="connsiteY1" fmla="*/ 4277 h 16558"/>
                    <a:gd name="connsiteX2" fmla="*/ 95 w 21161"/>
                    <a:gd name="connsiteY2" fmla="*/ 15929 h 16558"/>
                    <a:gd name="connsiteX3" fmla="*/ 11747 w 21161"/>
                    <a:gd name="connsiteY3" fmla="*/ 12645 h 16558"/>
                    <a:gd name="connsiteX4" fmla="*/ 19904 w 21161"/>
                    <a:gd name="connsiteY4" fmla="*/ 464 h 16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61" h="16558">
                      <a:moveTo>
                        <a:pt x="19904" y="358"/>
                      </a:moveTo>
                      <a:cubicBezTo>
                        <a:pt x="17573" y="-1231"/>
                        <a:pt x="13442" y="2900"/>
                        <a:pt x="11960" y="4277"/>
                      </a:cubicBezTo>
                      <a:cubicBezTo>
                        <a:pt x="5498" y="10103"/>
                        <a:pt x="-858" y="13917"/>
                        <a:pt x="95" y="15929"/>
                      </a:cubicBezTo>
                      <a:cubicBezTo>
                        <a:pt x="943" y="17942"/>
                        <a:pt x="7299" y="14658"/>
                        <a:pt x="11747" y="12645"/>
                      </a:cubicBezTo>
                      <a:cubicBezTo>
                        <a:pt x="14078" y="11692"/>
                        <a:pt x="24776" y="3748"/>
                        <a:pt x="19904" y="4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3" name="Graphic 4">
                <a:extLst>
                  <a:ext uri="{FF2B5EF4-FFF2-40B4-BE49-F238E27FC236}">
                    <a16:creationId xmlns:a16="http://schemas.microsoft.com/office/drawing/2014/main" id="{F1239523-B91F-AFAC-E4B6-167E4644859F}"/>
                  </a:ext>
                </a:extLst>
              </p:cNvPr>
              <p:cNvGrpSpPr/>
              <p:nvPr/>
            </p:nvGrpSpPr>
            <p:grpSpPr>
              <a:xfrm>
                <a:off x="9483172" y="1242705"/>
                <a:ext cx="65143" cy="64238"/>
                <a:chOff x="9483172" y="1242705"/>
                <a:chExt cx="65143" cy="64238"/>
              </a:xfrm>
            </p:grpSpPr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2878B6E8-3B0F-735F-5935-F864D18170A2}"/>
                    </a:ext>
                  </a:extLst>
                </p:cNvPr>
                <p:cNvSpPr/>
                <p:nvPr/>
              </p:nvSpPr>
              <p:spPr>
                <a:xfrm>
                  <a:off x="9483172" y="1242705"/>
                  <a:ext cx="65143" cy="64084"/>
                </a:xfrm>
                <a:custGeom>
                  <a:avLst/>
                  <a:gdLst>
                    <a:gd name="connsiteX0" fmla="*/ 0 w 65143"/>
                    <a:gd name="connsiteY0" fmla="*/ 63978 h 64084"/>
                    <a:gd name="connsiteX1" fmla="*/ 4237 w 65143"/>
                    <a:gd name="connsiteY1" fmla="*/ 62919 h 64084"/>
                    <a:gd name="connsiteX2" fmla="*/ 4237 w 65143"/>
                    <a:gd name="connsiteY2" fmla="*/ 62919 h 64084"/>
                    <a:gd name="connsiteX3" fmla="*/ 5084 w 65143"/>
                    <a:gd name="connsiteY3" fmla="*/ 62707 h 64084"/>
                    <a:gd name="connsiteX4" fmla="*/ 5296 w 65143"/>
                    <a:gd name="connsiteY4" fmla="*/ 62707 h 64084"/>
                    <a:gd name="connsiteX5" fmla="*/ 36756 w 65143"/>
                    <a:gd name="connsiteY5" fmla="*/ 61013 h 64084"/>
                    <a:gd name="connsiteX6" fmla="*/ 36968 w 65143"/>
                    <a:gd name="connsiteY6" fmla="*/ 61013 h 64084"/>
                    <a:gd name="connsiteX7" fmla="*/ 36968 w 65143"/>
                    <a:gd name="connsiteY7" fmla="*/ 61013 h 64084"/>
                    <a:gd name="connsiteX8" fmla="*/ 38556 w 65143"/>
                    <a:gd name="connsiteY8" fmla="*/ 61330 h 64084"/>
                    <a:gd name="connsiteX9" fmla="*/ 40675 w 65143"/>
                    <a:gd name="connsiteY9" fmla="*/ 61754 h 64084"/>
                    <a:gd name="connsiteX10" fmla="*/ 43323 w 65143"/>
                    <a:gd name="connsiteY10" fmla="*/ 62390 h 64084"/>
                    <a:gd name="connsiteX11" fmla="*/ 45124 w 65143"/>
                    <a:gd name="connsiteY11" fmla="*/ 62919 h 64084"/>
                    <a:gd name="connsiteX12" fmla="*/ 47031 w 65143"/>
                    <a:gd name="connsiteY12" fmla="*/ 63449 h 64084"/>
                    <a:gd name="connsiteX13" fmla="*/ 65144 w 65143"/>
                    <a:gd name="connsiteY13" fmla="*/ 26905 h 64084"/>
                    <a:gd name="connsiteX14" fmla="*/ 29871 w 65143"/>
                    <a:gd name="connsiteY14" fmla="*/ 0 h 64084"/>
                    <a:gd name="connsiteX15" fmla="*/ 106 w 65143"/>
                    <a:gd name="connsiteY15" fmla="*/ 64084 h 64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5143" h="64084">
                      <a:moveTo>
                        <a:pt x="0" y="63978"/>
                      </a:moveTo>
                      <a:cubicBezTo>
                        <a:pt x="1377" y="63555"/>
                        <a:pt x="2754" y="63237"/>
                        <a:pt x="4237" y="62919"/>
                      </a:cubicBezTo>
                      <a:lnTo>
                        <a:pt x="4237" y="62919"/>
                      </a:lnTo>
                      <a:cubicBezTo>
                        <a:pt x="4237" y="62919"/>
                        <a:pt x="5084" y="62707"/>
                        <a:pt x="5084" y="62707"/>
                      </a:cubicBezTo>
                      <a:lnTo>
                        <a:pt x="5296" y="62707"/>
                      </a:lnTo>
                      <a:cubicBezTo>
                        <a:pt x="15995" y="60271"/>
                        <a:pt x="26587" y="59530"/>
                        <a:pt x="36756" y="61013"/>
                      </a:cubicBezTo>
                      <a:lnTo>
                        <a:pt x="36968" y="61013"/>
                      </a:lnTo>
                      <a:cubicBezTo>
                        <a:pt x="36968" y="61013"/>
                        <a:pt x="36968" y="61013"/>
                        <a:pt x="36968" y="61013"/>
                      </a:cubicBezTo>
                      <a:lnTo>
                        <a:pt x="38556" y="61330"/>
                      </a:lnTo>
                      <a:lnTo>
                        <a:pt x="40675" y="61754"/>
                      </a:lnTo>
                      <a:lnTo>
                        <a:pt x="43323" y="62390"/>
                      </a:lnTo>
                      <a:lnTo>
                        <a:pt x="45124" y="62919"/>
                      </a:lnTo>
                      <a:lnTo>
                        <a:pt x="47031" y="63449"/>
                      </a:lnTo>
                      <a:cubicBezTo>
                        <a:pt x="51903" y="51585"/>
                        <a:pt x="58047" y="39298"/>
                        <a:pt x="65144" y="26905"/>
                      </a:cubicBezTo>
                      <a:lnTo>
                        <a:pt x="29871" y="0"/>
                      </a:lnTo>
                      <a:cubicBezTo>
                        <a:pt x="17054" y="22032"/>
                        <a:pt x="7097" y="43853"/>
                        <a:pt x="106" y="64084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429DDBBD-65B0-7F81-2CC1-4DCD8FD89A72}"/>
                    </a:ext>
                  </a:extLst>
                </p:cNvPr>
                <p:cNvSpPr/>
                <p:nvPr/>
              </p:nvSpPr>
              <p:spPr>
                <a:xfrm>
                  <a:off x="9492378" y="1243976"/>
                  <a:ext cx="50430" cy="57086"/>
                </a:xfrm>
                <a:custGeom>
                  <a:avLst/>
                  <a:gdLst>
                    <a:gd name="connsiteX0" fmla="*/ 5517 w 50430"/>
                    <a:gd name="connsiteY0" fmla="*/ 32837 h 57086"/>
                    <a:gd name="connsiteX1" fmla="*/ 5306 w 50430"/>
                    <a:gd name="connsiteY1" fmla="*/ 55822 h 57086"/>
                    <a:gd name="connsiteX2" fmla="*/ 27974 w 50430"/>
                    <a:gd name="connsiteY2" fmla="*/ 55398 h 57086"/>
                    <a:gd name="connsiteX3" fmla="*/ 37083 w 50430"/>
                    <a:gd name="connsiteY3" fmla="*/ 46925 h 57086"/>
                    <a:gd name="connsiteX4" fmla="*/ 50430 w 50430"/>
                    <a:gd name="connsiteY4" fmla="*/ 21291 h 57086"/>
                    <a:gd name="connsiteX5" fmla="*/ 22572 w 50430"/>
                    <a:gd name="connsiteY5" fmla="*/ 0 h 57086"/>
                    <a:gd name="connsiteX6" fmla="*/ 5623 w 50430"/>
                    <a:gd name="connsiteY6" fmla="*/ 32943 h 57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430" h="57086">
                      <a:moveTo>
                        <a:pt x="5517" y="32837"/>
                      </a:moveTo>
                      <a:cubicBezTo>
                        <a:pt x="2446" y="39086"/>
                        <a:pt x="-5075" y="53068"/>
                        <a:pt x="5306" y="55822"/>
                      </a:cubicBezTo>
                      <a:cubicBezTo>
                        <a:pt x="12509" y="57623"/>
                        <a:pt x="19711" y="57517"/>
                        <a:pt x="27974" y="55398"/>
                      </a:cubicBezTo>
                      <a:cubicBezTo>
                        <a:pt x="32423" y="54233"/>
                        <a:pt x="34435" y="52009"/>
                        <a:pt x="37083" y="46925"/>
                      </a:cubicBezTo>
                      <a:cubicBezTo>
                        <a:pt x="39731" y="41840"/>
                        <a:pt x="43121" y="34002"/>
                        <a:pt x="50430" y="21291"/>
                      </a:cubicBezTo>
                      <a:lnTo>
                        <a:pt x="22572" y="0"/>
                      </a:lnTo>
                      <a:cubicBezTo>
                        <a:pt x="16322" y="10910"/>
                        <a:pt x="11767" y="20867"/>
                        <a:pt x="5623" y="32943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5ABD5A78-0779-2377-9706-93BE736635D3}"/>
                    </a:ext>
                  </a:extLst>
                </p:cNvPr>
                <p:cNvSpPr/>
                <p:nvPr/>
              </p:nvSpPr>
              <p:spPr>
                <a:xfrm>
                  <a:off x="9518450" y="1256899"/>
                  <a:ext cx="25629" cy="43169"/>
                </a:xfrm>
                <a:custGeom>
                  <a:avLst/>
                  <a:gdLst>
                    <a:gd name="connsiteX0" fmla="*/ 12812 w 25629"/>
                    <a:gd name="connsiteY0" fmla="*/ 530 h 43169"/>
                    <a:gd name="connsiteX1" fmla="*/ 3067 w 25629"/>
                    <a:gd name="connsiteY1" fmla="*/ 42688 h 43169"/>
                    <a:gd name="connsiteX2" fmla="*/ 25205 w 25629"/>
                    <a:gd name="connsiteY2" fmla="*/ 10063 h 43169"/>
                    <a:gd name="connsiteX3" fmla="*/ 25629 w 25629"/>
                    <a:gd name="connsiteY3" fmla="*/ 9427 h 43169"/>
                    <a:gd name="connsiteX4" fmla="*/ 13236 w 25629"/>
                    <a:gd name="connsiteY4" fmla="*/ 0 h 43169"/>
                    <a:gd name="connsiteX5" fmla="*/ 12812 w 25629"/>
                    <a:gd name="connsiteY5" fmla="*/ 636 h 43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629" h="43169">
                      <a:moveTo>
                        <a:pt x="12812" y="530"/>
                      </a:moveTo>
                      <a:cubicBezTo>
                        <a:pt x="2008" y="19278"/>
                        <a:pt x="-4030" y="38980"/>
                        <a:pt x="3067" y="42688"/>
                      </a:cubicBezTo>
                      <a:cubicBezTo>
                        <a:pt x="10164" y="46289"/>
                        <a:pt x="14083" y="29129"/>
                        <a:pt x="25205" y="10063"/>
                      </a:cubicBezTo>
                      <a:lnTo>
                        <a:pt x="25629" y="9427"/>
                      </a:lnTo>
                      <a:lnTo>
                        <a:pt x="13236" y="0"/>
                      </a:lnTo>
                      <a:lnTo>
                        <a:pt x="12812" y="636"/>
                      </a:ln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A037F81C-189F-2531-2714-A8F3DA6C69C8}"/>
                    </a:ext>
                  </a:extLst>
                </p:cNvPr>
                <p:cNvSpPr/>
                <p:nvPr/>
              </p:nvSpPr>
              <p:spPr>
                <a:xfrm>
                  <a:off x="9500455" y="1245777"/>
                  <a:ext cx="25087" cy="42397"/>
                </a:xfrm>
                <a:custGeom>
                  <a:avLst/>
                  <a:gdLst>
                    <a:gd name="connsiteX0" fmla="*/ 16401 w 25087"/>
                    <a:gd name="connsiteY0" fmla="*/ 636 h 42397"/>
                    <a:gd name="connsiteX1" fmla="*/ 1571 w 25087"/>
                    <a:gd name="connsiteY1" fmla="*/ 42264 h 42397"/>
                    <a:gd name="connsiteX2" fmla="*/ 24663 w 25087"/>
                    <a:gd name="connsiteY2" fmla="*/ 6991 h 42397"/>
                    <a:gd name="connsiteX3" fmla="*/ 25087 w 25087"/>
                    <a:gd name="connsiteY3" fmla="*/ 6355 h 42397"/>
                    <a:gd name="connsiteX4" fmla="*/ 16719 w 25087"/>
                    <a:gd name="connsiteY4" fmla="*/ 0 h 42397"/>
                    <a:gd name="connsiteX5" fmla="*/ 16295 w 25087"/>
                    <a:gd name="connsiteY5" fmla="*/ 636 h 42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87" h="42397">
                      <a:moveTo>
                        <a:pt x="16401" y="636"/>
                      </a:moveTo>
                      <a:cubicBezTo>
                        <a:pt x="4749" y="20867"/>
                        <a:pt x="-3619" y="40357"/>
                        <a:pt x="1571" y="42264"/>
                      </a:cubicBezTo>
                      <a:cubicBezTo>
                        <a:pt x="6762" y="44065"/>
                        <a:pt x="12799" y="27434"/>
                        <a:pt x="24663" y="6991"/>
                      </a:cubicBezTo>
                      <a:lnTo>
                        <a:pt x="25087" y="6355"/>
                      </a:lnTo>
                      <a:lnTo>
                        <a:pt x="16719" y="0"/>
                      </a:lnTo>
                      <a:lnTo>
                        <a:pt x="16295" y="6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7FF47EC0-3E74-5DB5-18CC-9B3013AA578C}"/>
                    </a:ext>
                  </a:extLst>
                </p:cNvPr>
                <p:cNvSpPr/>
                <p:nvPr/>
              </p:nvSpPr>
              <p:spPr>
                <a:xfrm>
                  <a:off x="9527623" y="1263148"/>
                  <a:ext cx="16456" cy="31465"/>
                </a:xfrm>
                <a:custGeom>
                  <a:avLst/>
                  <a:gdLst>
                    <a:gd name="connsiteX0" fmla="*/ 37 w 16456"/>
                    <a:gd name="connsiteY0" fmla="*/ 30718 h 31465"/>
                    <a:gd name="connsiteX1" fmla="*/ 355 w 16456"/>
                    <a:gd name="connsiteY1" fmla="*/ 31460 h 31465"/>
                    <a:gd name="connsiteX2" fmla="*/ 2262 w 16456"/>
                    <a:gd name="connsiteY2" fmla="*/ 29553 h 31465"/>
                    <a:gd name="connsiteX3" fmla="*/ 6710 w 16456"/>
                    <a:gd name="connsiteY3" fmla="*/ 21397 h 31465"/>
                    <a:gd name="connsiteX4" fmla="*/ 16456 w 16456"/>
                    <a:gd name="connsiteY4" fmla="*/ 3072 h 31465"/>
                    <a:gd name="connsiteX5" fmla="*/ 12431 w 16456"/>
                    <a:gd name="connsiteY5" fmla="*/ 0 h 31465"/>
                    <a:gd name="connsiteX6" fmla="*/ 37 w 16456"/>
                    <a:gd name="connsiteY6" fmla="*/ 30612 h 31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56" h="31465">
                      <a:moveTo>
                        <a:pt x="37" y="30718"/>
                      </a:moveTo>
                      <a:cubicBezTo>
                        <a:pt x="37" y="31354"/>
                        <a:pt x="355" y="31460"/>
                        <a:pt x="355" y="31460"/>
                      </a:cubicBezTo>
                      <a:cubicBezTo>
                        <a:pt x="461" y="31460"/>
                        <a:pt x="991" y="31671"/>
                        <a:pt x="2262" y="29553"/>
                      </a:cubicBezTo>
                      <a:cubicBezTo>
                        <a:pt x="3533" y="27752"/>
                        <a:pt x="4910" y="24786"/>
                        <a:pt x="6710" y="21397"/>
                      </a:cubicBezTo>
                      <a:cubicBezTo>
                        <a:pt x="9253" y="16206"/>
                        <a:pt x="12431" y="9957"/>
                        <a:pt x="16456" y="3072"/>
                      </a:cubicBezTo>
                      <a:lnTo>
                        <a:pt x="12431" y="0"/>
                      </a:lnTo>
                      <a:cubicBezTo>
                        <a:pt x="4698" y="13347"/>
                        <a:pt x="-492" y="26481"/>
                        <a:pt x="37" y="30612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9" name="Graphic 4">
                <a:extLst>
                  <a:ext uri="{FF2B5EF4-FFF2-40B4-BE49-F238E27FC236}">
                    <a16:creationId xmlns:a16="http://schemas.microsoft.com/office/drawing/2014/main" id="{E2F8DD17-696B-E5BF-4BF7-675BB8170AFC}"/>
                  </a:ext>
                </a:extLst>
              </p:cNvPr>
              <p:cNvGrpSpPr/>
              <p:nvPr/>
            </p:nvGrpSpPr>
            <p:grpSpPr>
              <a:xfrm>
                <a:off x="9314328" y="1419281"/>
                <a:ext cx="146698" cy="170205"/>
                <a:chOff x="9314328" y="1419281"/>
                <a:chExt cx="146698" cy="170205"/>
              </a:xfrm>
            </p:grpSpPr>
            <p:grpSp>
              <p:nvGrpSpPr>
                <p:cNvPr id="290" name="Graphic 4">
                  <a:extLst>
                    <a:ext uri="{FF2B5EF4-FFF2-40B4-BE49-F238E27FC236}">
                      <a16:creationId xmlns:a16="http://schemas.microsoft.com/office/drawing/2014/main" id="{36CD1815-9158-E92A-4D79-A74A7F4FAB94}"/>
                    </a:ext>
                  </a:extLst>
                </p:cNvPr>
                <p:cNvGrpSpPr/>
                <p:nvPr/>
              </p:nvGrpSpPr>
              <p:grpSpPr>
                <a:xfrm>
                  <a:off x="9344516" y="1419281"/>
                  <a:ext cx="116510" cy="170205"/>
                  <a:chOff x="9344516" y="1419281"/>
                  <a:chExt cx="116510" cy="170205"/>
                </a:xfrm>
              </p:grpSpPr>
              <p:sp>
                <p:nvSpPr>
                  <p:cNvPr id="291" name="Freeform: Shape 290">
                    <a:extLst>
                      <a:ext uri="{FF2B5EF4-FFF2-40B4-BE49-F238E27FC236}">
                        <a16:creationId xmlns:a16="http://schemas.microsoft.com/office/drawing/2014/main" id="{0F6D29D7-D157-68B8-5E26-23C8AB789A7A}"/>
                      </a:ext>
                    </a:extLst>
                  </p:cNvPr>
                  <p:cNvSpPr/>
                  <p:nvPr/>
                </p:nvSpPr>
                <p:spPr>
                  <a:xfrm>
                    <a:off x="9344516" y="1419281"/>
                    <a:ext cx="116510" cy="169797"/>
                  </a:xfrm>
                  <a:custGeom>
                    <a:avLst/>
                    <a:gdLst>
                      <a:gd name="connsiteX0" fmla="*/ 73195 w 116510"/>
                      <a:gd name="connsiteY0" fmla="*/ 0 h 169797"/>
                      <a:gd name="connsiteX1" fmla="*/ 60484 w 116510"/>
                      <a:gd name="connsiteY1" fmla="*/ 48831 h 169797"/>
                      <a:gd name="connsiteX2" fmla="*/ 61119 w 116510"/>
                      <a:gd name="connsiteY2" fmla="*/ 48831 h 169797"/>
                      <a:gd name="connsiteX3" fmla="*/ 60590 w 116510"/>
                      <a:gd name="connsiteY3" fmla="*/ 49996 h 169797"/>
                      <a:gd name="connsiteX4" fmla="*/ 30294 w 116510"/>
                      <a:gd name="connsiteY4" fmla="*/ 90036 h 169797"/>
                      <a:gd name="connsiteX5" fmla="*/ 0 w 116510"/>
                      <a:gd name="connsiteY5" fmla="*/ 109738 h 169797"/>
                      <a:gd name="connsiteX6" fmla="*/ 21715 w 116510"/>
                      <a:gd name="connsiteY6" fmla="*/ 169797 h 169797"/>
                      <a:gd name="connsiteX7" fmla="*/ 87706 w 116510"/>
                      <a:gd name="connsiteY7" fmla="*/ 118741 h 169797"/>
                      <a:gd name="connsiteX8" fmla="*/ 115670 w 116510"/>
                      <a:gd name="connsiteY8" fmla="*/ 62919 h 169797"/>
                      <a:gd name="connsiteX9" fmla="*/ 110163 w 116510"/>
                      <a:gd name="connsiteY9" fmla="*/ 30930 h 169797"/>
                      <a:gd name="connsiteX10" fmla="*/ 98193 w 116510"/>
                      <a:gd name="connsiteY10" fmla="*/ 14194 h 169797"/>
                      <a:gd name="connsiteX11" fmla="*/ 73089 w 116510"/>
                      <a:gd name="connsiteY11" fmla="*/ 212 h 169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6510" h="169797">
                        <a:moveTo>
                          <a:pt x="73195" y="0"/>
                        </a:moveTo>
                        <a:cubicBezTo>
                          <a:pt x="63132" y="18537"/>
                          <a:pt x="58788" y="36438"/>
                          <a:pt x="60484" y="48831"/>
                        </a:cubicBezTo>
                        <a:lnTo>
                          <a:pt x="61119" y="48831"/>
                        </a:lnTo>
                        <a:cubicBezTo>
                          <a:pt x="61119" y="48831"/>
                          <a:pt x="60590" y="49996"/>
                          <a:pt x="60590" y="49996"/>
                        </a:cubicBezTo>
                        <a:cubicBezTo>
                          <a:pt x="55081" y="63237"/>
                          <a:pt x="44806" y="77537"/>
                          <a:pt x="30294" y="90036"/>
                        </a:cubicBezTo>
                        <a:cubicBezTo>
                          <a:pt x="21503" y="97556"/>
                          <a:pt x="11334" y="104336"/>
                          <a:pt x="0" y="109738"/>
                        </a:cubicBezTo>
                        <a:lnTo>
                          <a:pt x="21715" y="169797"/>
                        </a:lnTo>
                        <a:cubicBezTo>
                          <a:pt x="49149" y="156768"/>
                          <a:pt x="71818" y="138020"/>
                          <a:pt x="87706" y="118741"/>
                        </a:cubicBezTo>
                        <a:cubicBezTo>
                          <a:pt x="103701" y="99357"/>
                          <a:pt x="113022" y="79443"/>
                          <a:pt x="115670" y="62919"/>
                        </a:cubicBezTo>
                        <a:cubicBezTo>
                          <a:pt x="117789" y="49996"/>
                          <a:pt x="115882" y="38980"/>
                          <a:pt x="110163" y="30930"/>
                        </a:cubicBezTo>
                        <a:lnTo>
                          <a:pt x="98193" y="14194"/>
                        </a:lnTo>
                        <a:cubicBezTo>
                          <a:pt x="92473" y="6144"/>
                          <a:pt x="83681" y="1801"/>
                          <a:pt x="73089" y="212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" name="Freeform: Shape 291">
                    <a:extLst>
                      <a:ext uri="{FF2B5EF4-FFF2-40B4-BE49-F238E27FC236}">
                        <a16:creationId xmlns:a16="http://schemas.microsoft.com/office/drawing/2014/main" id="{05DAAEA3-52F2-32F2-BBFA-90E08377A3F5}"/>
                      </a:ext>
                    </a:extLst>
                  </p:cNvPr>
                  <p:cNvSpPr/>
                  <p:nvPr/>
                </p:nvSpPr>
                <p:spPr>
                  <a:xfrm>
                    <a:off x="9364853" y="1419281"/>
                    <a:ext cx="96067" cy="169585"/>
                  </a:xfrm>
                  <a:custGeom>
                    <a:avLst/>
                    <a:gdLst>
                      <a:gd name="connsiteX0" fmla="*/ 52857 w 96067"/>
                      <a:gd name="connsiteY0" fmla="*/ 0 h 169585"/>
                      <a:gd name="connsiteX1" fmla="*/ 47455 w 96067"/>
                      <a:gd name="connsiteY1" fmla="*/ 11334 h 169585"/>
                      <a:gd name="connsiteX2" fmla="*/ 76055 w 96067"/>
                      <a:gd name="connsiteY2" fmla="*/ 16418 h 169585"/>
                      <a:gd name="connsiteX3" fmla="*/ 86011 w 96067"/>
                      <a:gd name="connsiteY3" fmla="*/ 33790 h 169585"/>
                      <a:gd name="connsiteX4" fmla="*/ 88765 w 96067"/>
                      <a:gd name="connsiteY4" fmla="*/ 65355 h 169585"/>
                      <a:gd name="connsiteX5" fmla="*/ 63767 w 96067"/>
                      <a:gd name="connsiteY5" fmla="*/ 118847 h 169585"/>
                      <a:gd name="connsiteX6" fmla="*/ 0 w 96067"/>
                      <a:gd name="connsiteY6" fmla="*/ 166195 h 169585"/>
                      <a:gd name="connsiteX7" fmla="*/ 1271 w 96067"/>
                      <a:gd name="connsiteY7" fmla="*/ 169585 h 169585"/>
                      <a:gd name="connsiteX8" fmla="*/ 67263 w 96067"/>
                      <a:gd name="connsiteY8" fmla="*/ 118529 h 169585"/>
                      <a:gd name="connsiteX9" fmla="*/ 95227 w 96067"/>
                      <a:gd name="connsiteY9" fmla="*/ 62707 h 169585"/>
                      <a:gd name="connsiteX10" fmla="*/ 89719 w 96067"/>
                      <a:gd name="connsiteY10" fmla="*/ 30718 h 169585"/>
                      <a:gd name="connsiteX11" fmla="*/ 77749 w 96067"/>
                      <a:gd name="connsiteY11" fmla="*/ 13982 h 169585"/>
                      <a:gd name="connsiteX12" fmla="*/ 52645 w 96067"/>
                      <a:gd name="connsiteY12" fmla="*/ 0 h 169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6067" h="169585">
                        <a:moveTo>
                          <a:pt x="52857" y="0"/>
                        </a:moveTo>
                        <a:cubicBezTo>
                          <a:pt x="50739" y="3813"/>
                          <a:pt x="49043" y="7627"/>
                          <a:pt x="47455" y="11334"/>
                        </a:cubicBezTo>
                        <a:cubicBezTo>
                          <a:pt x="62920" y="-424"/>
                          <a:pt x="69805" y="11016"/>
                          <a:pt x="76055" y="16418"/>
                        </a:cubicBezTo>
                        <a:cubicBezTo>
                          <a:pt x="80715" y="20337"/>
                          <a:pt x="84211" y="29447"/>
                          <a:pt x="86011" y="33790"/>
                        </a:cubicBezTo>
                        <a:cubicBezTo>
                          <a:pt x="90672" y="44594"/>
                          <a:pt x="90778" y="52962"/>
                          <a:pt x="88765" y="65355"/>
                        </a:cubicBezTo>
                        <a:cubicBezTo>
                          <a:pt x="86223" y="81138"/>
                          <a:pt x="78914" y="100522"/>
                          <a:pt x="63767" y="118847"/>
                        </a:cubicBezTo>
                        <a:cubicBezTo>
                          <a:pt x="48726" y="137172"/>
                          <a:pt x="25740" y="154014"/>
                          <a:pt x="0" y="166195"/>
                        </a:cubicBezTo>
                        <a:lnTo>
                          <a:pt x="1271" y="169585"/>
                        </a:lnTo>
                        <a:cubicBezTo>
                          <a:pt x="28706" y="156556"/>
                          <a:pt x="51374" y="137808"/>
                          <a:pt x="67263" y="118529"/>
                        </a:cubicBezTo>
                        <a:cubicBezTo>
                          <a:pt x="83258" y="99145"/>
                          <a:pt x="92579" y="79232"/>
                          <a:pt x="95227" y="62707"/>
                        </a:cubicBezTo>
                        <a:cubicBezTo>
                          <a:pt x="97345" y="49784"/>
                          <a:pt x="95439" y="38768"/>
                          <a:pt x="89719" y="30718"/>
                        </a:cubicBezTo>
                        <a:lnTo>
                          <a:pt x="77749" y="13982"/>
                        </a:lnTo>
                        <a:cubicBezTo>
                          <a:pt x="72030" y="5932"/>
                          <a:pt x="63238" y="1589"/>
                          <a:pt x="52645" y="0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3" name="Freeform: Shape 292">
                    <a:extLst>
                      <a:ext uri="{FF2B5EF4-FFF2-40B4-BE49-F238E27FC236}">
                        <a16:creationId xmlns:a16="http://schemas.microsoft.com/office/drawing/2014/main" id="{BE1DFDC7-EFDE-80C6-B31D-A405CCAF0FE4}"/>
                      </a:ext>
                    </a:extLst>
                  </p:cNvPr>
                  <p:cNvSpPr/>
                  <p:nvPr/>
                </p:nvSpPr>
                <p:spPr>
                  <a:xfrm>
                    <a:off x="9345681" y="1457208"/>
                    <a:ext cx="104839" cy="120324"/>
                  </a:xfrm>
                  <a:custGeom>
                    <a:avLst/>
                    <a:gdLst>
                      <a:gd name="connsiteX0" fmla="*/ 97239 w 104839"/>
                      <a:gd name="connsiteY0" fmla="*/ 44906 h 120324"/>
                      <a:gd name="connsiteX1" fmla="*/ 104337 w 104839"/>
                      <a:gd name="connsiteY1" fmla="*/ 11328 h 120324"/>
                      <a:gd name="connsiteX2" fmla="*/ 78067 w 104839"/>
                      <a:gd name="connsiteY2" fmla="*/ 5820 h 120324"/>
                      <a:gd name="connsiteX3" fmla="*/ 48408 w 104839"/>
                      <a:gd name="connsiteY3" fmla="*/ 36432 h 120324"/>
                      <a:gd name="connsiteX4" fmla="*/ 8156 w 104839"/>
                      <a:gd name="connsiteY4" fmla="*/ 71281 h 120324"/>
                      <a:gd name="connsiteX5" fmla="*/ 0 w 104839"/>
                      <a:gd name="connsiteY5" fmla="*/ 75412 h 120324"/>
                      <a:gd name="connsiteX6" fmla="*/ 16313 w 104839"/>
                      <a:gd name="connsiteY6" fmla="*/ 120324 h 120324"/>
                      <a:gd name="connsiteX7" fmla="*/ 22033 w 104839"/>
                      <a:gd name="connsiteY7" fmla="*/ 117570 h 120324"/>
                      <a:gd name="connsiteX8" fmla="*/ 71288 w 104839"/>
                      <a:gd name="connsiteY8" fmla="*/ 82509 h 120324"/>
                      <a:gd name="connsiteX9" fmla="*/ 97239 w 104839"/>
                      <a:gd name="connsiteY9" fmla="*/ 45012 h 120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4839" h="120324">
                        <a:moveTo>
                          <a:pt x="97239" y="44906"/>
                        </a:moveTo>
                        <a:cubicBezTo>
                          <a:pt x="103383" y="32513"/>
                          <a:pt x="106031" y="24992"/>
                          <a:pt x="104337" y="11328"/>
                        </a:cubicBezTo>
                        <a:cubicBezTo>
                          <a:pt x="102324" y="-2866"/>
                          <a:pt x="89931" y="-2548"/>
                          <a:pt x="78067" y="5820"/>
                        </a:cubicBezTo>
                        <a:cubicBezTo>
                          <a:pt x="65250" y="14823"/>
                          <a:pt x="57729" y="24992"/>
                          <a:pt x="48408" y="36432"/>
                        </a:cubicBezTo>
                        <a:cubicBezTo>
                          <a:pt x="39192" y="47660"/>
                          <a:pt x="28070" y="60371"/>
                          <a:pt x="8156" y="71281"/>
                        </a:cubicBezTo>
                        <a:cubicBezTo>
                          <a:pt x="5296" y="72764"/>
                          <a:pt x="2648" y="74141"/>
                          <a:pt x="0" y="75412"/>
                        </a:cubicBezTo>
                        <a:lnTo>
                          <a:pt x="16313" y="120324"/>
                        </a:lnTo>
                        <a:lnTo>
                          <a:pt x="22033" y="117570"/>
                        </a:lnTo>
                        <a:cubicBezTo>
                          <a:pt x="44701" y="106025"/>
                          <a:pt x="59848" y="94267"/>
                          <a:pt x="71288" y="82509"/>
                        </a:cubicBezTo>
                        <a:cubicBezTo>
                          <a:pt x="82728" y="70646"/>
                          <a:pt x="90355" y="58676"/>
                          <a:pt x="97239" y="45012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4" name="Freeform: Shape 293">
                    <a:extLst>
                      <a:ext uri="{FF2B5EF4-FFF2-40B4-BE49-F238E27FC236}">
                        <a16:creationId xmlns:a16="http://schemas.microsoft.com/office/drawing/2014/main" id="{176DB10C-14A5-B0EC-52FB-AFF68CD961ED}"/>
                      </a:ext>
                    </a:extLst>
                  </p:cNvPr>
                  <p:cNvSpPr/>
                  <p:nvPr/>
                </p:nvSpPr>
                <p:spPr>
                  <a:xfrm>
                    <a:off x="9389428" y="1430387"/>
                    <a:ext cx="54487" cy="64100"/>
                  </a:xfrm>
                  <a:custGeom>
                    <a:avLst/>
                    <a:gdLst>
                      <a:gd name="connsiteX0" fmla="*/ 21503 w 54487"/>
                      <a:gd name="connsiteY0" fmla="*/ 3300 h 64100"/>
                      <a:gd name="connsiteX1" fmla="*/ 15465 w 54487"/>
                      <a:gd name="connsiteY1" fmla="*/ 37726 h 64100"/>
                      <a:gd name="connsiteX2" fmla="*/ 16101 w 54487"/>
                      <a:gd name="connsiteY2" fmla="*/ 37726 h 64100"/>
                      <a:gd name="connsiteX3" fmla="*/ 15571 w 54487"/>
                      <a:gd name="connsiteY3" fmla="*/ 38891 h 64100"/>
                      <a:gd name="connsiteX4" fmla="*/ 0 w 54487"/>
                      <a:gd name="connsiteY4" fmla="*/ 64101 h 64100"/>
                      <a:gd name="connsiteX5" fmla="*/ 3814 w 54487"/>
                      <a:gd name="connsiteY5" fmla="*/ 59758 h 64100"/>
                      <a:gd name="connsiteX6" fmla="*/ 33049 w 54487"/>
                      <a:gd name="connsiteY6" fmla="*/ 29252 h 64100"/>
                      <a:gd name="connsiteX7" fmla="*/ 48408 w 54487"/>
                      <a:gd name="connsiteY7" fmla="*/ 20460 h 64100"/>
                      <a:gd name="connsiteX8" fmla="*/ 54340 w 54487"/>
                      <a:gd name="connsiteY8" fmla="*/ 16859 h 64100"/>
                      <a:gd name="connsiteX9" fmla="*/ 51480 w 54487"/>
                      <a:gd name="connsiteY9" fmla="*/ 8597 h 64100"/>
                      <a:gd name="connsiteX10" fmla="*/ 45018 w 54487"/>
                      <a:gd name="connsiteY10" fmla="*/ 2453 h 64100"/>
                      <a:gd name="connsiteX11" fmla="*/ 21397 w 54487"/>
                      <a:gd name="connsiteY11" fmla="*/ 3512 h 64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4487" h="64100">
                        <a:moveTo>
                          <a:pt x="21503" y="3300"/>
                        </a:moveTo>
                        <a:cubicBezTo>
                          <a:pt x="16313" y="16435"/>
                          <a:pt x="14194" y="28722"/>
                          <a:pt x="15465" y="37726"/>
                        </a:cubicBezTo>
                        <a:lnTo>
                          <a:pt x="16101" y="37726"/>
                        </a:lnTo>
                        <a:cubicBezTo>
                          <a:pt x="16101" y="37726"/>
                          <a:pt x="15571" y="38891"/>
                          <a:pt x="15571" y="38891"/>
                        </a:cubicBezTo>
                        <a:cubicBezTo>
                          <a:pt x="12182" y="47153"/>
                          <a:pt x="6885" y="55733"/>
                          <a:pt x="0" y="64101"/>
                        </a:cubicBezTo>
                        <a:cubicBezTo>
                          <a:pt x="1271" y="62618"/>
                          <a:pt x="2542" y="61135"/>
                          <a:pt x="3814" y="59758"/>
                        </a:cubicBezTo>
                        <a:cubicBezTo>
                          <a:pt x="13135" y="49060"/>
                          <a:pt x="22351" y="37726"/>
                          <a:pt x="33049" y="29252"/>
                        </a:cubicBezTo>
                        <a:cubicBezTo>
                          <a:pt x="37709" y="25544"/>
                          <a:pt x="42900" y="22367"/>
                          <a:pt x="48408" y="20460"/>
                        </a:cubicBezTo>
                        <a:cubicBezTo>
                          <a:pt x="50527" y="19825"/>
                          <a:pt x="53598" y="19718"/>
                          <a:pt x="54340" y="16859"/>
                        </a:cubicBezTo>
                        <a:cubicBezTo>
                          <a:pt x="55081" y="13893"/>
                          <a:pt x="52857" y="10821"/>
                          <a:pt x="51480" y="8597"/>
                        </a:cubicBezTo>
                        <a:cubicBezTo>
                          <a:pt x="49785" y="5842"/>
                          <a:pt x="47560" y="3936"/>
                          <a:pt x="45018" y="2453"/>
                        </a:cubicBezTo>
                        <a:cubicBezTo>
                          <a:pt x="38133" y="-1678"/>
                          <a:pt x="27752" y="-89"/>
                          <a:pt x="21397" y="3512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5" name="Freeform: Shape 294">
                    <a:extLst>
                      <a:ext uri="{FF2B5EF4-FFF2-40B4-BE49-F238E27FC236}">
                        <a16:creationId xmlns:a16="http://schemas.microsoft.com/office/drawing/2014/main" id="{25729F1E-2121-8F4B-6D73-40DD362C1500}"/>
                      </a:ext>
                    </a:extLst>
                  </p:cNvPr>
                  <p:cNvSpPr/>
                  <p:nvPr/>
                </p:nvSpPr>
                <p:spPr>
                  <a:xfrm>
                    <a:off x="9404448" y="1442373"/>
                    <a:ext cx="6654" cy="26693"/>
                  </a:xfrm>
                  <a:custGeom>
                    <a:avLst/>
                    <a:gdLst>
                      <a:gd name="connsiteX0" fmla="*/ 446 w 6654"/>
                      <a:gd name="connsiteY0" fmla="*/ 25740 h 26693"/>
                      <a:gd name="connsiteX1" fmla="*/ 1081 w 6654"/>
                      <a:gd name="connsiteY1" fmla="*/ 25740 h 26693"/>
                      <a:gd name="connsiteX2" fmla="*/ 658 w 6654"/>
                      <a:gd name="connsiteY2" fmla="*/ 26693 h 26693"/>
                      <a:gd name="connsiteX3" fmla="*/ 3624 w 6654"/>
                      <a:gd name="connsiteY3" fmla="*/ 0 h 26693"/>
                      <a:gd name="connsiteX4" fmla="*/ 3412 w 6654"/>
                      <a:gd name="connsiteY4" fmla="*/ 0 h 26693"/>
                      <a:gd name="connsiteX5" fmla="*/ 340 w 6654"/>
                      <a:gd name="connsiteY5" fmla="*/ 25846 h 26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54" h="26693">
                        <a:moveTo>
                          <a:pt x="446" y="25740"/>
                        </a:moveTo>
                        <a:lnTo>
                          <a:pt x="1081" y="25740"/>
                        </a:lnTo>
                        <a:cubicBezTo>
                          <a:pt x="1081" y="25740"/>
                          <a:pt x="658" y="26693"/>
                          <a:pt x="658" y="26693"/>
                        </a:cubicBezTo>
                        <a:cubicBezTo>
                          <a:pt x="7331" y="13876"/>
                          <a:pt x="8602" y="1059"/>
                          <a:pt x="3624" y="0"/>
                        </a:cubicBezTo>
                        <a:cubicBezTo>
                          <a:pt x="3624" y="0"/>
                          <a:pt x="3518" y="0"/>
                          <a:pt x="3412" y="0"/>
                        </a:cubicBezTo>
                        <a:cubicBezTo>
                          <a:pt x="446" y="9851"/>
                          <a:pt x="-613" y="18749"/>
                          <a:pt x="340" y="25846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6" name="Freeform: Shape 295">
                    <a:extLst>
                      <a:ext uri="{FF2B5EF4-FFF2-40B4-BE49-F238E27FC236}">
                        <a16:creationId xmlns:a16="http://schemas.microsoft.com/office/drawing/2014/main" id="{5BFB9108-6FB0-1A2D-6873-4B754D474F99}"/>
                      </a:ext>
                    </a:extLst>
                  </p:cNvPr>
                  <p:cNvSpPr/>
                  <p:nvPr/>
                </p:nvSpPr>
                <p:spPr>
                  <a:xfrm>
                    <a:off x="9420224" y="1434660"/>
                    <a:ext cx="20011" cy="10858"/>
                  </a:xfrm>
                  <a:custGeom>
                    <a:avLst/>
                    <a:gdLst>
                      <a:gd name="connsiteX0" fmla="*/ 5325 w 20011"/>
                      <a:gd name="connsiteY0" fmla="*/ 403 h 10858"/>
                      <a:gd name="connsiteX1" fmla="*/ 452 w 20011"/>
                      <a:gd name="connsiteY1" fmla="*/ 2628 h 10858"/>
                      <a:gd name="connsiteX2" fmla="*/ 11999 w 20011"/>
                      <a:gd name="connsiteY2" fmla="*/ 10572 h 10858"/>
                      <a:gd name="connsiteX3" fmla="*/ 19307 w 20011"/>
                      <a:gd name="connsiteY3" fmla="*/ 5064 h 10858"/>
                      <a:gd name="connsiteX4" fmla="*/ 5431 w 20011"/>
                      <a:gd name="connsiteY4" fmla="*/ 298 h 10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11" h="10858">
                        <a:moveTo>
                          <a:pt x="5325" y="403"/>
                        </a:moveTo>
                        <a:cubicBezTo>
                          <a:pt x="3313" y="827"/>
                          <a:pt x="1511" y="1569"/>
                          <a:pt x="452" y="2628"/>
                        </a:cubicBezTo>
                        <a:cubicBezTo>
                          <a:pt x="-1878" y="4958"/>
                          <a:pt x="5219" y="9619"/>
                          <a:pt x="11999" y="10572"/>
                        </a:cubicBezTo>
                        <a:cubicBezTo>
                          <a:pt x="16129" y="11208"/>
                          <a:pt x="22061" y="11314"/>
                          <a:pt x="19307" y="5064"/>
                        </a:cubicBezTo>
                        <a:cubicBezTo>
                          <a:pt x="17400" y="615"/>
                          <a:pt x="10515" y="-656"/>
                          <a:pt x="5431" y="298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7" name="Freeform: Shape 296">
                    <a:extLst>
                      <a:ext uri="{FF2B5EF4-FFF2-40B4-BE49-F238E27FC236}">
                        <a16:creationId xmlns:a16="http://schemas.microsoft.com/office/drawing/2014/main" id="{700C27F1-9A2E-34FE-A9E1-C51449727653}"/>
                      </a:ext>
                    </a:extLst>
                  </p:cNvPr>
                  <p:cNvSpPr/>
                  <p:nvPr/>
                </p:nvSpPr>
                <p:spPr>
                  <a:xfrm>
                    <a:off x="9357121" y="1476100"/>
                    <a:ext cx="94048" cy="106622"/>
                  </a:xfrm>
                  <a:custGeom>
                    <a:avLst/>
                    <a:gdLst>
                      <a:gd name="connsiteX0" fmla="*/ 92155 w 94048"/>
                      <a:gd name="connsiteY0" fmla="*/ 13197 h 106622"/>
                      <a:gd name="connsiteX1" fmla="*/ 92685 w 94048"/>
                      <a:gd name="connsiteY1" fmla="*/ 63 h 106622"/>
                      <a:gd name="connsiteX2" fmla="*/ 85588 w 94048"/>
                      <a:gd name="connsiteY2" fmla="*/ 7477 h 106622"/>
                      <a:gd name="connsiteX3" fmla="*/ 55187 w 94048"/>
                      <a:gd name="connsiteY3" fmla="*/ 50165 h 106622"/>
                      <a:gd name="connsiteX4" fmla="*/ 3707 w 94048"/>
                      <a:gd name="connsiteY4" fmla="*/ 86285 h 106622"/>
                      <a:gd name="connsiteX5" fmla="*/ 0 w 94048"/>
                      <a:gd name="connsiteY5" fmla="*/ 87980 h 106622"/>
                      <a:gd name="connsiteX6" fmla="*/ 6779 w 94048"/>
                      <a:gd name="connsiteY6" fmla="*/ 106623 h 106622"/>
                      <a:gd name="connsiteX7" fmla="*/ 6779 w 94048"/>
                      <a:gd name="connsiteY7" fmla="*/ 106623 h 106622"/>
                      <a:gd name="connsiteX8" fmla="*/ 62602 w 94048"/>
                      <a:gd name="connsiteY8" fmla="*/ 65418 h 106622"/>
                      <a:gd name="connsiteX9" fmla="*/ 92155 w 94048"/>
                      <a:gd name="connsiteY9" fmla="*/ 13197 h 106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4048" h="106622">
                        <a:moveTo>
                          <a:pt x="92155" y="13197"/>
                        </a:moveTo>
                        <a:cubicBezTo>
                          <a:pt x="94803" y="4617"/>
                          <a:pt x="94380" y="592"/>
                          <a:pt x="92685" y="63"/>
                        </a:cubicBezTo>
                        <a:cubicBezTo>
                          <a:pt x="90990" y="-467"/>
                          <a:pt x="88130" y="2393"/>
                          <a:pt x="85588" y="7477"/>
                        </a:cubicBezTo>
                        <a:cubicBezTo>
                          <a:pt x="78067" y="22413"/>
                          <a:pt x="68322" y="36818"/>
                          <a:pt x="55187" y="50165"/>
                        </a:cubicBezTo>
                        <a:cubicBezTo>
                          <a:pt x="41947" y="63511"/>
                          <a:pt x="25210" y="76116"/>
                          <a:pt x="3707" y="86285"/>
                        </a:cubicBezTo>
                        <a:lnTo>
                          <a:pt x="0" y="87980"/>
                        </a:lnTo>
                        <a:lnTo>
                          <a:pt x="6779" y="106623"/>
                        </a:lnTo>
                        <a:lnTo>
                          <a:pt x="6779" y="106623"/>
                        </a:lnTo>
                        <a:cubicBezTo>
                          <a:pt x="29977" y="95712"/>
                          <a:pt x="48514" y="81413"/>
                          <a:pt x="62602" y="65418"/>
                        </a:cubicBezTo>
                        <a:cubicBezTo>
                          <a:pt x="76690" y="49424"/>
                          <a:pt x="86329" y="31734"/>
                          <a:pt x="92155" y="13197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" name="Freeform: Shape 297">
                    <a:extLst>
                      <a:ext uri="{FF2B5EF4-FFF2-40B4-BE49-F238E27FC236}">
                        <a16:creationId xmlns:a16="http://schemas.microsoft.com/office/drawing/2014/main" id="{06F5DE93-3929-902E-25DD-95819D5E172E}"/>
                      </a:ext>
                    </a:extLst>
                  </p:cNvPr>
                  <p:cNvSpPr/>
                  <p:nvPr/>
                </p:nvSpPr>
                <p:spPr>
                  <a:xfrm>
                    <a:off x="9361570" y="1487770"/>
                    <a:ext cx="88763" cy="95906"/>
                  </a:xfrm>
                  <a:custGeom>
                    <a:avLst/>
                    <a:gdLst>
                      <a:gd name="connsiteX0" fmla="*/ 86859 w 88763"/>
                      <a:gd name="connsiteY0" fmla="*/ 7459 h 95906"/>
                      <a:gd name="connsiteX1" fmla="*/ 83258 w 88763"/>
                      <a:gd name="connsiteY1" fmla="*/ 5976 h 95906"/>
                      <a:gd name="connsiteX2" fmla="*/ 62284 w 88763"/>
                      <a:gd name="connsiteY2" fmla="*/ 37754 h 95906"/>
                      <a:gd name="connsiteX3" fmla="*/ 27858 w 88763"/>
                      <a:gd name="connsiteY3" fmla="*/ 70908 h 95906"/>
                      <a:gd name="connsiteX4" fmla="*/ 0 w 88763"/>
                      <a:gd name="connsiteY4" fmla="*/ 88386 h 95906"/>
                      <a:gd name="connsiteX5" fmla="*/ 2754 w 88763"/>
                      <a:gd name="connsiteY5" fmla="*/ 95906 h 95906"/>
                      <a:gd name="connsiteX6" fmla="*/ 33896 w 88763"/>
                      <a:gd name="connsiteY6" fmla="*/ 76310 h 95906"/>
                      <a:gd name="connsiteX7" fmla="*/ 68216 w 88763"/>
                      <a:gd name="connsiteY7" fmla="*/ 41779 h 95906"/>
                      <a:gd name="connsiteX8" fmla="*/ 86965 w 88763"/>
                      <a:gd name="connsiteY8" fmla="*/ 7459 h 9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8763" h="95906">
                        <a:moveTo>
                          <a:pt x="86859" y="7459"/>
                        </a:moveTo>
                        <a:cubicBezTo>
                          <a:pt x="91308" y="-3451"/>
                          <a:pt x="87071" y="-1015"/>
                          <a:pt x="83258" y="5976"/>
                        </a:cubicBezTo>
                        <a:cubicBezTo>
                          <a:pt x="77537" y="16251"/>
                          <a:pt x="70970" y="26843"/>
                          <a:pt x="62284" y="37754"/>
                        </a:cubicBezTo>
                        <a:cubicBezTo>
                          <a:pt x="53598" y="48664"/>
                          <a:pt x="42582" y="59892"/>
                          <a:pt x="27858" y="70908"/>
                        </a:cubicBezTo>
                        <a:cubicBezTo>
                          <a:pt x="18643" y="77793"/>
                          <a:pt x="9215" y="83619"/>
                          <a:pt x="0" y="88386"/>
                        </a:cubicBezTo>
                        <a:lnTo>
                          <a:pt x="2754" y="95906"/>
                        </a:lnTo>
                        <a:cubicBezTo>
                          <a:pt x="12923" y="90716"/>
                          <a:pt x="23410" y="84254"/>
                          <a:pt x="33896" y="76310"/>
                        </a:cubicBezTo>
                        <a:cubicBezTo>
                          <a:pt x="49256" y="64658"/>
                          <a:pt x="59954" y="53113"/>
                          <a:pt x="68216" y="41779"/>
                        </a:cubicBezTo>
                        <a:cubicBezTo>
                          <a:pt x="76372" y="30445"/>
                          <a:pt x="82092" y="19217"/>
                          <a:pt x="86965" y="7459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" name="Freeform: Shape 298">
                    <a:extLst>
                      <a:ext uri="{FF2B5EF4-FFF2-40B4-BE49-F238E27FC236}">
                        <a16:creationId xmlns:a16="http://schemas.microsoft.com/office/drawing/2014/main" id="{7E100F1C-CDB6-C794-250D-F705FD01FBA0}"/>
                      </a:ext>
                    </a:extLst>
                  </p:cNvPr>
                  <p:cNvSpPr/>
                  <p:nvPr/>
                </p:nvSpPr>
                <p:spPr>
                  <a:xfrm>
                    <a:off x="9425313" y="1470871"/>
                    <a:ext cx="683" cy="467"/>
                  </a:xfrm>
                  <a:custGeom>
                    <a:avLst/>
                    <a:gdLst>
                      <a:gd name="connsiteX0" fmla="*/ 447 w 683"/>
                      <a:gd name="connsiteY0" fmla="*/ 313 h 467"/>
                      <a:gd name="connsiteX1" fmla="*/ 447 w 683"/>
                      <a:gd name="connsiteY1" fmla="*/ 313 h 467"/>
                      <a:gd name="connsiteX2" fmla="*/ 447 w 683"/>
                      <a:gd name="connsiteY2" fmla="*/ 313 h 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83" h="467">
                        <a:moveTo>
                          <a:pt x="447" y="313"/>
                        </a:moveTo>
                        <a:cubicBezTo>
                          <a:pt x="1401" y="949"/>
                          <a:pt x="-930" y="-640"/>
                          <a:pt x="447" y="313"/>
                        </a:cubicBezTo>
                        <a:lnTo>
                          <a:pt x="447" y="313"/>
                        </a:ln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" name="Freeform: Shape 299">
                    <a:extLst>
                      <a:ext uri="{FF2B5EF4-FFF2-40B4-BE49-F238E27FC236}">
                        <a16:creationId xmlns:a16="http://schemas.microsoft.com/office/drawing/2014/main" id="{75FACF8A-6374-E06C-312E-7360B07412ED}"/>
                      </a:ext>
                    </a:extLst>
                  </p:cNvPr>
                  <p:cNvSpPr/>
                  <p:nvPr/>
                </p:nvSpPr>
                <p:spPr>
                  <a:xfrm>
                    <a:off x="9346847" y="1470399"/>
                    <a:ext cx="83458" cy="86160"/>
                  </a:xfrm>
                  <a:custGeom>
                    <a:avLst/>
                    <a:gdLst>
                      <a:gd name="connsiteX0" fmla="*/ 78914 w 83458"/>
                      <a:gd name="connsiteY0" fmla="*/ 786 h 86160"/>
                      <a:gd name="connsiteX1" fmla="*/ 61754 w 83458"/>
                      <a:gd name="connsiteY1" fmla="*/ 12543 h 86160"/>
                      <a:gd name="connsiteX2" fmla="*/ 41840 w 83458"/>
                      <a:gd name="connsiteY2" fmla="*/ 36906 h 86160"/>
                      <a:gd name="connsiteX3" fmla="*/ 0 w 83458"/>
                      <a:gd name="connsiteY3" fmla="*/ 65400 h 86160"/>
                      <a:gd name="connsiteX4" fmla="*/ 7520 w 83458"/>
                      <a:gd name="connsiteY4" fmla="*/ 86161 h 86160"/>
                      <a:gd name="connsiteX5" fmla="*/ 11652 w 83458"/>
                      <a:gd name="connsiteY5" fmla="*/ 84360 h 86160"/>
                      <a:gd name="connsiteX6" fmla="*/ 38345 w 83458"/>
                      <a:gd name="connsiteY6" fmla="*/ 68366 h 86160"/>
                      <a:gd name="connsiteX7" fmla="*/ 65462 w 83458"/>
                      <a:gd name="connsiteY7" fmla="*/ 43791 h 86160"/>
                      <a:gd name="connsiteX8" fmla="*/ 78914 w 83458"/>
                      <a:gd name="connsiteY8" fmla="*/ 892 h 86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458" h="86160">
                        <a:moveTo>
                          <a:pt x="78914" y="786"/>
                        </a:moveTo>
                        <a:cubicBezTo>
                          <a:pt x="74571" y="-2286"/>
                          <a:pt x="68533" y="4069"/>
                          <a:pt x="61754" y="12543"/>
                        </a:cubicBezTo>
                        <a:cubicBezTo>
                          <a:pt x="55081" y="21017"/>
                          <a:pt x="47560" y="31504"/>
                          <a:pt x="41840" y="36906"/>
                        </a:cubicBezTo>
                        <a:cubicBezTo>
                          <a:pt x="29023" y="49087"/>
                          <a:pt x="15253" y="58515"/>
                          <a:pt x="0" y="65400"/>
                        </a:cubicBezTo>
                        <a:lnTo>
                          <a:pt x="7520" y="86161"/>
                        </a:lnTo>
                        <a:lnTo>
                          <a:pt x="11652" y="84360"/>
                        </a:lnTo>
                        <a:cubicBezTo>
                          <a:pt x="19066" y="81077"/>
                          <a:pt x="28705" y="75463"/>
                          <a:pt x="38345" y="68366"/>
                        </a:cubicBezTo>
                        <a:cubicBezTo>
                          <a:pt x="47984" y="61269"/>
                          <a:pt x="57729" y="52689"/>
                          <a:pt x="65462" y="43791"/>
                        </a:cubicBezTo>
                        <a:cubicBezTo>
                          <a:pt x="81138" y="25996"/>
                          <a:pt x="89083" y="7777"/>
                          <a:pt x="78914" y="892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1" name="Freeform: Shape 300">
                    <a:extLst>
                      <a:ext uri="{FF2B5EF4-FFF2-40B4-BE49-F238E27FC236}">
                        <a16:creationId xmlns:a16="http://schemas.microsoft.com/office/drawing/2014/main" id="{809B217E-3F3A-1A72-5C84-3C08A8053CC9}"/>
                      </a:ext>
                    </a:extLst>
                  </p:cNvPr>
                  <p:cNvSpPr/>
                  <p:nvPr/>
                </p:nvSpPr>
                <p:spPr>
                  <a:xfrm>
                    <a:off x="9348224" y="1481927"/>
                    <a:ext cx="69622" cy="67111"/>
                  </a:xfrm>
                  <a:custGeom>
                    <a:avLst/>
                    <a:gdLst>
                      <a:gd name="connsiteX0" fmla="*/ 50102 w 69622"/>
                      <a:gd name="connsiteY0" fmla="*/ 36605 h 67111"/>
                      <a:gd name="connsiteX1" fmla="*/ 60483 w 69622"/>
                      <a:gd name="connsiteY1" fmla="*/ 24318 h 67111"/>
                      <a:gd name="connsiteX2" fmla="*/ 69381 w 69622"/>
                      <a:gd name="connsiteY2" fmla="*/ 7476 h 67111"/>
                      <a:gd name="connsiteX3" fmla="*/ 68215 w 69622"/>
                      <a:gd name="connsiteY3" fmla="*/ 1332 h 67111"/>
                      <a:gd name="connsiteX4" fmla="*/ 55716 w 69622"/>
                      <a:gd name="connsiteY4" fmla="*/ 11501 h 67111"/>
                      <a:gd name="connsiteX5" fmla="*/ 40358 w 69622"/>
                      <a:gd name="connsiteY5" fmla="*/ 29296 h 67111"/>
                      <a:gd name="connsiteX6" fmla="*/ 0 w 69622"/>
                      <a:gd name="connsiteY6" fmla="*/ 57260 h 67111"/>
                      <a:gd name="connsiteX7" fmla="*/ 3601 w 69622"/>
                      <a:gd name="connsiteY7" fmla="*/ 67111 h 67111"/>
                      <a:gd name="connsiteX8" fmla="*/ 4978 w 69622"/>
                      <a:gd name="connsiteY8" fmla="*/ 66688 h 67111"/>
                      <a:gd name="connsiteX9" fmla="*/ 50208 w 69622"/>
                      <a:gd name="connsiteY9" fmla="*/ 36499 h 67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9622" h="67111">
                        <a:moveTo>
                          <a:pt x="50102" y="36605"/>
                        </a:moveTo>
                        <a:cubicBezTo>
                          <a:pt x="51903" y="34593"/>
                          <a:pt x="56352" y="29932"/>
                          <a:pt x="60483" y="24318"/>
                        </a:cubicBezTo>
                        <a:cubicBezTo>
                          <a:pt x="64614" y="18704"/>
                          <a:pt x="68427" y="12349"/>
                          <a:pt x="69381" y="7476"/>
                        </a:cubicBezTo>
                        <a:cubicBezTo>
                          <a:pt x="69910" y="4934"/>
                          <a:pt x="69592" y="2709"/>
                          <a:pt x="68215" y="1332"/>
                        </a:cubicBezTo>
                        <a:cubicBezTo>
                          <a:pt x="63237" y="-3964"/>
                          <a:pt x="58470" y="8006"/>
                          <a:pt x="55716" y="11501"/>
                        </a:cubicBezTo>
                        <a:cubicBezTo>
                          <a:pt x="50950" y="17751"/>
                          <a:pt x="45865" y="23788"/>
                          <a:pt x="40358" y="29296"/>
                        </a:cubicBezTo>
                        <a:cubicBezTo>
                          <a:pt x="28599" y="41160"/>
                          <a:pt x="14935" y="50905"/>
                          <a:pt x="0" y="57260"/>
                        </a:cubicBezTo>
                        <a:lnTo>
                          <a:pt x="3601" y="67111"/>
                        </a:lnTo>
                        <a:lnTo>
                          <a:pt x="4978" y="66688"/>
                        </a:lnTo>
                        <a:cubicBezTo>
                          <a:pt x="21715" y="60332"/>
                          <a:pt x="37497" y="50163"/>
                          <a:pt x="50208" y="364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2" name="Graphic 4">
                  <a:extLst>
                    <a:ext uri="{FF2B5EF4-FFF2-40B4-BE49-F238E27FC236}">
                      <a16:creationId xmlns:a16="http://schemas.microsoft.com/office/drawing/2014/main" id="{E56B5DC0-10D7-F9E9-E9D6-746CC482C960}"/>
                    </a:ext>
                  </a:extLst>
                </p:cNvPr>
                <p:cNvGrpSpPr/>
                <p:nvPr/>
              </p:nvGrpSpPr>
              <p:grpSpPr>
                <a:xfrm>
                  <a:off x="9314328" y="1424260"/>
                  <a:ext cx="55822" cy="66361"/>
                  <a:chOff x="9314328" y="1424260"/>
                  <a:chExt cx="55822" cy="66361"/>
                </a:xfrm>
              </p:grpSpPr>
              <p:sp>
                <p:nvSpPr>
                  <p:cNvPr id="303" name="Freeform: Shape 302">
                    <a:extLst>
                      <a:ext uri="{FF2B5EF4-FFF2-40B4-BE49-F238E27FC236}">
                        <a16:creationId xmlns:a16="http://schemas.microsoft.com/office/drawing/2014/main" id="{2D3BEF35-FD4F-B362-487A-31B4C4ACE099}"/>
                      </a:ext>
                    </a:extLst>
                  </p:cNvPr>
                  <p:cNvSpPr/>
                  <p:nvPr/>
                </p:nvSpPr>
                <p:spPr>
                  <a:xfrm>
                    <a:off x="9314328" y="1424260"/>
                    <a:ext cx="55822" cy="66202"/>
                  </a:xfrm>
                  <a:custGeom>
                    <a:avLst/>
                    <a:gdLst>
                      <a:gd name="connsiteX0" fmla="*/ 49255 w 55822"/>
                      <a:gd name="connsiteY0" fmla="*/ 46183 h 66202"/>
                      <a:gd name="connsiteX1" fmla="*/ 49255 w 55822"/>
                      <a:gd name="connsiteY1" fmla="*/ 44912 h 66202"/>
                      <a:gd name="connsiteX2" fmla="*/ 49149 w 55822"/>
                      <a:gd name="connsiteY2" fmla="*/ 40887 h 66202"/>
                      <a:gd name="connsiteX3" fmla="*/ 49149 w 55822"/>
                      <a:gd name="connsiteY3" fmla="*/ 40675 h 66202"/>
                      <a:gd name="connsiteX4" fmla="*/ 54234 w 55822"/>
                      <a:gd name="connsiteY4" fmla="*/ 5614 h 66202"/>
                      <a:gd name="connsiteX5" fmla="*/ 54234 w 55822"/>
                      <a:gd name="connsiteY5" fmla="*/ 5614 h 66202"/>
                      <a:gd name="connsiteX6" fmla="*/ 54234 w 55822"/>
                      <a:gd name="connsiteY6" fmla="*/ 5508 h 66202"/>
                      <a:gd name="connsiteX7" fmla="*/ 55822 w 55822"/>
                      <a:gd name="connsiteY7" fmla="*/ 0 h 66202"/>
                      <a:gd name="connsiteX8" fmla="*/ 0 w 55822"/>
                      <a:gd name="connsiteY8" fmla="*/ 21397 h 66202"/>
                      <a:gd name="connsiteX9" fmla="*/ 16312 w 55822"/>
                      <a:gd name="connsiteY9" fmla="*/ 66203 h 66202"/>
                      <a:gd name="connsiteX10" fmla="*/ 49890 w 55822"/>
                      <a:gd name="connsiteY10" fmla="*/ 52433 h 66202"/>
                      <a:gd name="connsiteX11" fmla="*/ 49467 w 55822"/>
                      <a:gd name="connsiteY11" fmla="*/ 46183 h 66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822" h="66202">
                        <a:moveTo>
                          <a:pt x="49255" y="46183"/>
                        </a:moveTo>
                        <a:lnTo>
                          <a:pt x="49255" y="44912"/>
                        </a:lnTo>
                        <a:cubicBezTo>
                          <a:pt x="49255" y="43535"/>
                          <a:pt x="49149" y="42264"/>
                          <a:pt x="49149" y="40887"/>
                        </a:cubicBezTo>
                        <a:lnTo>
                          <a:pt x="49149" y="40675"/>
                        </a:lnTo>
                        <a:cubicBezTo>
                          <a:pt x="49149" y="29129"/>
                          <a:pt x="51056" y="17266"/>
                          <a:pt x="54234" y="5614"/>
                        </a:cubicBezTo>
                        <a:lnTo>
                          <a:pt x="54234" y="5614"/>
                        </a:lnTo>
                        <a:cubicBezTo>
                          <a:pt x="54234" y="5614"/>
                          <a:pt x="54234" y="5508"/>
                          <a:pt x="54234" y="5508"/>
                        </a:cubicBezTo>
                        <a:cubicBezTo>
                          <a:pt x="54763" y="3707"/>
                          <a:pt x="55293" y="1907"/>
                          <a:pt x="55822" y="0"/>
                        </a:cubicBezTo>
                        <a:cubicBezTo>
                          <a:pt x="38133" y="4872"/>
                          <a:pt x="19278" y="12181"/>
                          <a:pt x="0" y="21397"/>
                        </a:cubicBezTo>
                        <a:lnTo>
                          <a:pt x="16312" y="66203"/>
                        </a:lnTo>
                        <a:cubicBezTo>
                          <a:pt x="27858" y="60695"/>
                          <a:pt x="39086" y="56034"/>
                          <a:pt x="49890" y="52433"/>
                        </a:cubicBezTo>
                        <a:cubicBezTo>
                          <a:pt x="49679" y="50314"/>
                          <a:pt x="49573" y="48302"/>
                          <a:pt x="49467" y="46183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" name="Freeform: Shape 303">
                    <a:extLst>
                      <a:ext uri="{FF2B5EF4-FFF2-40B4-BE49-F238E27FC236}">
                        <a16:creationId xmlns:a16="http://schemas.microsoft.com/office/drawing/2014/main" id="{33C7A5FA-9095-D7B3-611D-CDB4EB9E5494}"/>
                      </a:ext>
                    </a:extLst>
                  </p:cNvPr>
                  <p:cNvSpPr/>
                  <p:nvPr/>
                </p:nvSpPr>
                <p:spPr>
                  <a:xfrm>
                    <a:off x="9315069" y="1432252"/>
                    <a:ext cx="47186" cy="51325"/>
                  </a:xfrm>
                  <a:custGeom>
                    <a:avLst/>
                    <a:gdLst>
                      <a:gd name="connsiteX0" fmla="*/ 36120 w 47186"/>
                      <a:gd name="connsiteY0" fmla="*/ 40309 h 51325"/>
                      <a:gd name="connsiteX1" fmla="*/ 45865 w 47186"/>
                      <a:gd name="connsiteY1" fmla="*/ 26115 h 51325"/>
                      <a:gd name="connsiteX2" fmla="*/ 45971 w 47186"/>
                      <a:gd name="connsiteY2" fmla="*/ 3342 h 51325"/>
                      <a:gd name="connsiteX3" fmla="*/ 28388 w 47186"/>
                      <a:gd name="connsiteY3" fmla="*/ 3659 h 51325"/>
                      <a:gd name="connsiteX4" fmla="*/ 6355 w 47186"/>
                      <a:gd name="connsiteY4" fmla="*/ 12875 h 51325"/>
                      <a:gd name="connsiteX5" fmla="*/ 0 w 47186"/>
                      <a:gd name="connsiteY5" fmla="*/ 15841 h 51325"/>
                      <a:gd name="connsiteX6" fmla="*/ 12817 w 47186"/>
                      <a:gd name="connsiteY6" fmla="*/ 51325 h 51325"/>
                      <a:gd name="connsiteX7" fmla="*/ 36014 w 47186"/>
                      <a:gd name="connsiteY7" fmla="*/ 40309 h 51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186" h="51325">
                        <a:moveTo>
                          <a:pt x="36120" y="40309"/>
                        </a:moveTo>
                        <a:cubicBezTo>
                          <a:pt x="41946" y="37555"/>
                          <a:pt x="44912" y="33424"/>
                          <a:pt x="45865" y="26115"/>
                        </a:cubicBezTo>
                        <a:cubicBezTo>
                          <a:pt x="47031" y="17853"/>
                          <a:pt x="48090" y="7473"/>
                          <a:pt x="45971" y="3342"/>
                        </a:cubicBezTo>
                        <a:cubicBezTo>
                          <a:pt x="42370" y="-3649"/>
                          <a:pt x="32307" y="2282"/>
                          <a:pt x="28388" y="3659"/>
                        </a:cubicBezTo>
                        <a:cubicBezTo>
                          <a:pt x="21926" y="5990"/>
                          <a:pt x="15889" y="8638"/>
                          <a:pt x="6355" y="12875"/>
                        </a:cubicBezTo>
                        <a:cubicBezTo>
                          <a:pt x="4131" y="13828"/>
                          <a:pt x="2118" y="14887"/>
                          <a:pt x="0" y="15841"/>
                        </a:cubicBezTo>
                        <a:lnTo>
                          <a:pt x="12817" y="51325"/>
                        </a:lnTo>
                        <a:cubicBezTo>
                          <a:pt x="18960" y="48254"/>
                          <a:pt x="26587" y="44758"/>
                          <a:pt x="36014" y="40309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" name="Freeform: Shape 304">
                    <a:extLst>
                      <a:ext uri="{FF2B5EF4-FFF2-40B4-BE49-F238E27FC236}">
                        <a16:creationId xmlns:a16="http://schemas.microsoft.com/office/drawing/2014/main" id="{71D3D6D7-CB35-767B-1D16-FC9BC51AA40C}"/>
                      </a:ext>
                    </a:extLst>
                  </p:cNvPr>
                  <p:cNvSpPr/>
                  <p:nvPr/>
                </p:nvSpPr>
                <p:spPr>
                  <a:xfrm>
                    <a:off x="9322801" y="1461762"/>
                    <a:ext cx="36302" cy="23509"/>
                  </a:xfrm>
                  <a:custGeom>
                    <a:avLst/>
                    <a:gdLst>
                      <a:gd name="connsiteX0" fmla="*/ 36120 w 36302"/>
                      <a:gd name="connsiteY0" fmla="*/ 4867 h 23509"/>
                      <a:gd name="connsiteX1" fmla="*/ 0 w 36302"/>
                      <a:gd name="connsiteY1" fmla="*/ 7727 h 23509"/>
                      <a:gd name="connsiteX2" fmla="*/ 5720 w 36302"/>
                      <a:gd name="connsiteY2" fmla="*/ 23510 h 23509"/>
                      <a:gd name="connsiteX3" fmla="*/ 36120 w 36302"/>
                      <a:gd name="connsiteY3" fmla="*/ 4867 h 23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302" h="23509">
                        <a:moveTo>
                          <a:pt x="36120" y="4867"/>
                        </a:moveTo>
                        <a:cubicBezTo>
                          <a:pt x="33896" y="-3501"/>
                          <a:pt x="16842" y="-111"/>
                          <a:pt x="0" y="7727"/>
                        </a:cubicBezTo>
                        <a:lnTo>
                          <a:pt x="5720" y="23510"/>
                        </a:lnTo>
                        <a:cubicBezTo>
                          <a:pt x="23198" y="15354"/>
                          <a:pt x="38133" y="13341"/>
                          <a:pt x="36120" y="4867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" name="Freeform: Shape 305">
                    <a:extLst>
                      <a:ext uri="{FF2B5EF4-FFF2-40B4-BE49-F238E27FC236}">
                        <a16:creationId xmlns:a16="http://schemas.microsoft.com/office/drawing/2014/main" id="{AA13C153-7B0F-783B-99F0-516F53208509}"/>
                      </a:ext>
                    </a:extLst>
                  </p:cNvPr>
                  <p:cNvSpPr/>
                  <p:nvPr/>
                </p:nvSpPr>
                <p:spPr>
                  <a:xfrm>
                    <a:off x="9316234" y="1440501"/>
                    <a:ext cx="35626" cy="21256"/>
                  </a:xfrm>
                  <a:custGeom>
                    <a:avLst/>
                    <a:gdLst>
                      <a:gd name="connsiteX0" fmla="*/ 35591 w 35626"/>
                      <a:gd name="connsiteY0" fmla="*/ 2402 h 21256"/>
                      <a:gd name="connsiteX1" fmla="*/ 0 w 35626"/>
                      <a:gd name="connsiteY1" fmla="*/ 10664 h 21256"/>
                      <a:gd name="connsiteX2" fmla="*/ 3813 w 35626"/>
                      <a:gd name="connsiteY2" fmla="*/ 21256 h 21256"/>
                      <a:gd name="connsiteX3" fmla="*/ 35591 w 35626"/>
                      <a:gd name="connsiteY3" fmla="*/ 2402 h 21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626" h="21256">
                        <a:moveTo>
                          <a:pt x="35591" y="2402"/>
                        </a:moveTo>
                        <a:cubicBezTo>
                          <a:pt x="34638" y="-3530"/>
                          <a:pt x="17583" y="2402"/>
                          <a:pt x="0" y="10664"/>
                        </a:cubicBezTo>
                        <a:lnTo>
                          <a:pt x="3813" y="21256"/>
                        </a:lnTo>
                        <a:cubicBezTo>
                          <a:pt x="21927" y="12782"/>
                          <a:pt x="36438" y="8333"/>
                          <a:pt x="35591" y="24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7" name="Freeform: Shape 306">
                    <a:extLst>
                      <a:ext uri="{FF2B5EF4-FFF2-40B4-BE49-F238E27FC236}">
                        <a16:creationId xmlns:a16="http://schemas.microsoft.com/office/drawing/2014/main" id="{83DC8FF3-E9D6-E482-20A6-B2CA5B654F85}"/>
                      </a:ext>
                    </a:extLst>
                  </p:cNvPr>
                  <p:cNvSpPr/>
                  <p:nvPr/>
                </p:nvSpPr>
                <p:spPr>
                  <a:xfrm>
                    <a:off x="9326827" y="1472146"/>
                    <a:ext cx="29129" cy="13126"/>
                  </a:xfrm>
                  <a:custGeom>
                    <a:avLst/>
                    <a:gdLst>
                      <a:gd name="connsiteX0" fmla="*/ 22986 w 29129"/>
                      <a:gd name="connsiteY0" fmla="*/ 4652 h 13126"/>
                      <a:gd name="connsiteX1" fmla="*/ 27117 w 29129"/>
                      <a:gd name="connsiteY1" fmla="*/ 2852 h 13126"/>
                      <a:gd name="connsiteX2" fmla="*/ 29129 w 29129"/>
                      <a:gd name="connsiteY2" fmla="*/ 1051 h 13126"/>
                      <a:gd name="connsiteX3" fmla="*/ 28600 w 29129"/>
                      <a:gd name="connsiteY3" fmla="*/ 521 h 13126"/>
                      <a:gd name="connsiteX4" fmla="*/ 2224 w 29129"/>
                      <a:gd name="connsiteY4" fmla="*/ 6983 h 13126"/>
                      <a:gd name="connsiteX5" fmla="*/ 0 w 29129"/>
                      <a:gd name="connsiteY5" fmla="*/ 8042 h 13126"/>
                      <a:gd name="connsiteX6" fmla="*/ 1801 w 29129"/>
                      <a:gd name="connsiteY6" fmla="*/ 13126 h 13126"/>
                      <a:gd name="connsiteX7" fmla="*/ 3813 w 29129"/>
                      <a:gd name="connsiteY7" fmla="*/ 12173 h 13126"/>
                      <a:gd name="connsiteX8" fmla="*/ 22986 w 29129"/>
                      <a:gd name="connsiteY8" fmla="*/ 4758 h 13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129" h="13126">
                        <a:moveTo>
                          <a:pt x="22986" y="4652"/>
                        </a:moveTo>
                        <a:cubicBezTo>
                          <a:pt x="26269" y="3487"/>
                          <a:pt x="25316" y="3805"/>
                          <a:pt x="27117" y="2852"/>
                        </a:cubicBezTo>
                        <a:cubicBezTo>
                          <a:pt x="29129" y="1792"/>
                          <a:pt x="29129" y="1263"/>
                          <a:pt x="29129" y="1051"/>
                        </a:cubicBezTo>
                        <a:cubicBezTo>
                          <a:pt x="29129" y="1051"/>
                          <a:pt x="29129" y="733"/>
                          <a:pt x="28600" y="521"/>
                        </a:cubicBezTo>
                        <a:cubicBezTo>
                          <a:pt x="24998" y="-1068"/>
                          <a:pt x="15571" y="945"/>
                          <a:pt x="2224" y="6983"/>
                        </a:cubicBezTo>
                        <a:lnTo>
                          <a:pt x="0" y="8042"/>
                        </a:lnTo>
                        <a:lnTo>
                          <a:pt x="1801" y="13126"/>
                        </a:lnTo>
                        <a:lnTo>
                          <a:pt x="3813" y="12173"/>
                        </a:lnTo>
                        <a:cubicBezTo>
                          <a:pt x="11122" y="8889"/>
                          <a:pt x="17689" y="6665"/>
                          <a:pt x="22986" y="4758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5289C0F5-75BB-7F7A-A076-7BB8335F690D}"/>
                  </a:ext>
                </a:extLst>
              </p:cNvPr>
              <p:cNvSpPr/>
              <p:nvPr/>
            </p:nvSpPr>
            <p:spPr>
              <a:xfrm>
                <a:off x="9408368" y="1352867"/>
                <a:ext cx="64620" cy="68379"/>
              </a:xfrm>
              <a:custGeom>
                <a:avLst/>
                <a:gdLst>
                  <a:gd name="connsiteX0" fmla="*/ 27245 w 64620"/>
                  <a:gd name="connsiteY0" fmla="*/ 23197 h 68379"/>
                  <a:gd name="connsiteX1" fmla="*/ 63471 w 64620"/>
                  <a:gd name="connsiteY1" fmla="*/ 0 h 68379"/>
                  <a:gd name="connsiteX2" fmla="*/ 64530 w 64620"/>
                  <a:gd name="connsiteY2" fmla="*/ 424 h 68379"/>
                  <a:gd name="connsiteX3" fmla="*/ 31587 w 64620"/>
                  <a:gd name="connsiteY3" fmla="*/ 29129 h 68379"/>
                  <a:gd name="connsiteX4" fmla="*/ 9343 w 64620"/>
                  <a:gd name="connsiteY4" fmla="*/ 56987 h 68379"/>
                  <a:gd name="connsiteX5" fmla="*/ 233 w 64620"/>
                  <a:gd name="connsiteY5" fmla="*/ 68321 h 68379"/>
                  <a:gd name="connsiteX6" fmla="*/ 22 w 64620"/>
                  <a:gd name="connsiteY6" fmla="*/ 67156 h 68379"/>
                  <a:gd name="connsiteX7" fmla="*/ 8071 w 64620"/>
                  <a:gd name="connsiteY7" fmla="*/ 49149 h 68379"/>
                  <a:gd name="connsiteX8" fmla="*/ 27245 w 64620"/>
                  <a:gd name="connsiteY8" fmla="*/ 23409 h 6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620" h="68379">
                    <a:moveTo>
                      <a:pt x="27245" y="23197"/>
                    </a:moveTo>
                    <a:cubicBezTo>
                      <a:pt x="43027" y="6461"/>
                      <a:pt x="57750" y="424"/>
                      <a:pt x="63471" y="0"/>
                    </a:cubicBezTo>
                    <a:cubicBezTo>
                      <a:pt x="64318" y="0"/>
                      <a:pt x="64424" y="318"/>
                      <a:pt x="64530" y="424"/>
                    </a:cubicBezTo>
                    <a:cubicBezTo>
                      <a:pt x="65907" y="2013"/>
                      <a:pt x="51395" y="8050"/>
                      <a:pt x="31587" y="29129"/>
                    </a:cubicBezTo>
                    <a:cubicBezTo>
                      <a:pt x="21630" y="39616"/>
                      <a:pt x="14427" y="49573"/>
                      <a:pt x="9343" y="56987"/>
                    </a:cubicBezTo>
                    <a:cubicBezTo>
                      <a:pt x="4258" y="64296"/>
                      <a:pt x="1399" y="68957"/>
                      <a:pt x="233" y="68321"/>
                    </a:cubicBezTo>
                    <a:cubicBezTo>
                      <a:pt x="233" y="68321"/>
                      <a:pt x="-84" y="68109"/>
                      <a:pt x="22" y="67156"/>
                    </a:cubicBezTo>
                    <a:cubicBezTo>
                      <a:pt x="445" y="63978"/>
                      <a:pt x="3411" y="57199"/>
                      <a:pt x="8071" y="49149"/>
                    </a:cubicBezTo>
                    <a:cubicBezTo>
                      <a:pt x="12838" y="41099"/>
                      <a:pt x="19300" y="31777"/>
                      <a:pt x="27245" y="23409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29C9078E-E94C-1DC0-298C-CA3A9B676B26}"/>
                  </a:ext>
                </a:extLst>
              </p:cNvPr>
              <p:cNvSpPr/>
              <p:nvPr/>
            </p:nvSpPr>
            <p:spPr>
              <a:xfrm>
                <a:off x="9460347" y="1420866"/>
                <a:ext cx="96146" cy="101162"/>
              </a:xfrm>
              <a:custGeom>
                <a:avLst/>
                <a:gdLst>
                  <a:gd name="connsiteX0" fmla="*/ 55980 w 96146"/>
                  <a:gd name="connsiteY0" fmla="*/ 67055 h 101162"/>
                  <a:gd name="connsiteX1" fmla="*/ 21766 w 96146"/>
                  <a:gd name="connsiteY1" fmla="*/ 93642 h 101162"/>
                  <a:gd name="connsiteX2" fmla="*/ 1216 w 96146"/>
                  <a:gd name="connsiteY2" fmla="*/ 101162 h 101162"/>
                  <a:gd name="connsiteX3" fmla="*/ 51 w 96146"/>
                  <a:gd name="connsiteY3" fmla="*/ 100739 h 101162"/>
                  <a:gd name="connsiteX4" fmla="*/ 14140 w 96146"/>
                  <a:gd name="connsiteY4" fmla="*/ 92688 h 101162"/>
                  <a:gd name="connsiteX5" fmla="*/ 52697 w 96146"/>
                  <a:gd name="connsiteY5" fmla="*/ 62394 h 101162"/>
                  <a:gd name="connsiteX6" fmla="*/ 84792 w 96146"/>
                  <a:gd name="connsiteY6" fmla="*/ 18965 h 101162"/>
                  <a:gd name="connsiteX7" fmla="*/ 95808 w 96146"/>
                  <a:gd name="connsiteY7" fmla="*/ 4 h 101162"/>
                  <a:gd name="connsiteX8" fmla="*/ 96126 w 96146"/>
                  <a:gd name="connsiteY8" fmla="*/ 1275 h 101162"/>
                  <a:gd name="connsiteX9" fmla="*/ 85110 w 96146"/>
                  <a:gd name="connsiteY9" fmla="*/ 27439 h 101162"/>
                  <a:gd name="connsiteX10" fmla="*/ 55874 w 96146"/>
                  <a:gd name="connsiteY10" fmla="*/ 67160 h 101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146" h="101162">
                    <a:moveTo>
                      <a:pt x="55980" y="67055"/>
                    </a:moveTo>
                    <a:cubicBezTo>
                      <a:pt x="43375" y="79977"/>
                      <a:pt x="31405" y="88451"/>
                      <a:pt x="21766" y="93642"/>
                    </a:cubicBezTo>
                    <a:cubicBezTo>
                      <a:pt x="12127" y="98832"/>
                      <a:pt x="4818" y="100845"/>
                      <a:pt x="1216" y="101162"/>
                    </a:cubicBezTo>
                    <a:cubicBezTo>
                      <a:pt x="51" y="101162"/>
                      <a:pt x="157" y="100845"/>
                      <a:pt x="51" y="100739"/>
                    </a:cubicBezTo>
                    <a:cubicBezTo>
                      <a:pt x="-584" y="99785"/>
                      <a:pt x="4712" y="97985"/>
                      <a:pt x="14140" y="92688"/>
                    </a:cubicBezTo>
                    <a:cubicBezTo>
                      <a:pt x="23567" y="87286"/>
                      <a:pt x="37337" y="78283"/>
                      <a:pt x="52697" y="62394"/>
                    </a:cubicBezTo>
                    <a:cubicBezTo>
                      <a:pt x="68055" y="46505"/>
                      <a:pt x="78224" y="30617"/>
                      <a:pt x="84792" y="18965"/>
                    </a:cubicBezTo>
                    <a:cubicBezTo>
                      <a:pt x="91359" y="7313"/>
                      <a:pt x="94537" y="-208"/>
                      <a:pt x="95808" y="4"/>
                    </a:cubicBezTo>
                    <a:cubicBezTo>
                      <a:pt x="95914" y="4"/>
                      <a:pt x="96232" y="4"/>
                      <a:pt x="96126" y="1275"/>
                    </a:cubicBezTo>
                    <a:cubicBezTo>
                      <a:pt x="95596" y="5301"/>
                      <a:pt x="91888" y="15152"/>
                      <a:pt x="85110" y="27439"/>
                    </a:cubicBezTo>
                    <a:cubicBezTo>
                      <a:pt x="78330" y="39620"/>
                      <a:pt x="68373" y="54238"/>
                      <a:pt x="55874" y="67160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0" name="Graphic 4">
              <a:extLst>
                <a:ext uri="{FF2B5EF4-FFF2-40B4-BE49-F238E27FC236}">
                  <a16:creationId xmlns:a16="http://schemas.microsoft.com/office/drawing/2014/main" id="{AC88A9E6-D5BD-8E02-E29E-9A3B4316DCC4}"/>
                </a:ext>
              </a:extLst>
            </p:cNvPr>
            <p:cNvGrpSpPr/>
            <p:nvPr/>
          </p:nvGrpSpPr>
          <p:grpSpPr>
            <a:xfrm>
              <a:off x="9513043" y="1083606"/>
              <a:ext cx="217358" cy="245486"/>
              <a:chOff x="9513043" y="1083606"/>
              <a:chExt cx="217358" cy="245486"/>
            </a:xfrm>
          </p:grpSpPr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9A99A0FF-E97F-FCFC-5E23-33A734D59D11}"/>
                  </a:ext>
                </a:extLst>
              </p:cNvPr>
              <p:cNvSpPr/>
              <p:nvPr/>
            </p:nvSpPr>
            <p:spPr>
              <a:xfrm>
                <a:off x="9552825" y="1083606"/>
                <a:ext cx="55868" cy="173822"/>
              </a:xfrm>
              <a:custGeom>
                <a:avLst/>
                <a:gdLst>
                  <a:gd name="connsiteX0" fmla="*/ 53220 w 55868"/>
                  <a:gd name="connsiteY0" fmla="*/ 26905 h 173822"/>
                  <a:gd name="connsiteX1" fmla="*/ 55868 w 55868"/>
                  <a:gd name="connsiteY1" fmla="*/ 20761 h 173822"/>
                  <a:gd name="connsiteX2" fmla="*/ 17947 w 55868"/>
                  <a:gd name="connsiteY2" fmla="*/ 0 h 173822"/>
                  <a:gd name="connsiteX3" fmla="*/ 14875 w 55868"/>
                  <a:gd name="connsiteY3" fmla="*/ 7097 h 173822"/>
                  <a:gd name="connsiteX4" fmla="*/ 999 w 55868"/>
                  <a:gd name="connsiteY4" fmla="*/ 101899 h 173822"/>
                  <a:gd name="connsiteX5" fmla="*/ 17842 w 55868"/>
                  <a:gd name="connsiteY5" fmla="*/ 152319 h 173822"/>
                  <a:gd name="connsiteX6" fmla="*/ 34366 w 55868"/>
                  <a:gd name="connsiteY6" fmla="*/ 169479 h 173822"/>
                  <a:gd name="connsiteX7" fmla="*/ 41675 w 55868"/>
                  <a:gd name="connsiteY7" fmla="*/ 173822 h 173822"/>
                  <a:gd name="connsiteX8" fmla="*/ 50572 w 55868"/>
                  <a:gd name="connsiteY8" fmla="*/ 121813 h 173822"/>
                  <a:gd name="connsiteX9" fmla="*/ 49937 w 55868"/>
                  <a:gd name="connsiteY9" fmla="*/ 120860 h 173822"/>
                  <a:gd name="connsiteX10" fmla="*/ 42310 w 55868"/>
                  <a:gd name="connsiteY10" fmla="*/ 69804 h 173822"/>
                  <a:gd name="connsiteX11" fmla="*/ 53008 w 55868"/>
                  <a:gd name="connsiteY11" fmla="*/ 26693 h 17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868" h="173822">
                    <a:moveTo>
                      <a:pt x="53220" y="26905"/>
                    </a:moveTo>
                    <a:cubicBezTo>
                      <a:pt x="54068" y="24786"/>
                      <a:pt x="54915" y="22880"/>
                      <a:pt x="55868" y="20761"/>
                    </a:cubicBezTo>
                    <a:cubicBezTo>
                      <a:pt x="42946" y="15041"/>
                      <a:pt x="30341" y="8156"/>
                      <a:pt x="17947" y="0"/>
                    </a:cubicBezTo>
                    <a:cubicBezTo>
                      <a:pt x="16888" y="2330"/>
                      <a:pt x="15829" y="4661"/>
                      <a:pt x="14875" y="7097"/>
                    </a:cubicBezTo>
                    <a:cubicBezTo>
                      <a:pt x="2164" y="39722"/>
                      <a:pt x="-2178" y="72770"/>
                      <a:pt x="999" y="101899"/>
                    </a:cubicBezTo>
                    <a:cubicBezTo>
                      <a:pt x="3118" y="121178"/>
                      <a:pt x="8625" y="138655"/>
                      <a:pt x="17842" y="152319"/>
                    </a:cubicBezTo>
                    <a:cubicBezTo>
                      <a:pt x="22396" y="159099"/>
                      <a:pt x="27904" y="164924"/>
                      <a:pt x="34366" y="169479"/>
                    </a:cubicBezTo>
                    <a:cubicBezTo>
                      <a:pt x="36696" y="171174"/>
                      <a:pt x="39238" y="172551"/>
                      <a:pt x="41675" y="173822"/>
                    </a:cubicBezTo>
                    <a:cubicBezTo>
                      <a:pt x="48347" y="154650"/>
                      <a:pt x="51208" y="136537"/>
                      <a:pt x="50572" y="121813"/>
                    </a:cubicBezTo>
                    <a:lnTo>
                      <a:pt x="49937" y="120860"/>
                    </a:lnTo>
                    <a:cubicBezTo>
                      <a:pt x="43475" y="110903"/>
                      <a:pt x="40086" y="92366"/>
                      <a:pt x="42310" y="69804"/>
                    </a:cubicBezTo>
                    <a:cubicBezTo>
                      <a:pt x="43687" y="56564"/>
                      <a:pt x="47076" y="42052"/>
                      <a:pt x="53008" y="26693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0B55D4F-A690-B864-006F-8C3251FECC6B}"/>
                  </a:ext>
                </a:extLst>
              </p:cNvPr>
              <p:cNvSpPr/>
              <p:nvPr/>
            </p:nvSpPr>
            <p:spPr>
              <a:xfrm>
                <a:off x="9566430" y="1103520"/>
                <a:ext cx="42264" cy="153908"/>
              </a:xfrm>
              <a:custGeom>
                <a:avLst/>
                <a:gdLst>
                  <a:gd name="connsiteX0" fmla="*/ 39616 w 42264"/>
                  <a:gd name="connsiteY0" fmla="*/ 6991 h 153908"/>
                  <a:gd name="connsiteX1" fmla="*/ 42264 w 42264"/>
                  <a:gd name="connsiteY1" fmla="*/ 847 h 153908"/>
                  <a:gd name="connsiteX2" fmla="*/ 40464 w 42264"/>
                  <a:gd name="connsiteY2" fmla="*/ 0 h 153908"/>
                  <a:gd name="connsiteX3" fmla="*/ 37921 w 42264"/>
                  <a:gd name="connsiteY3" fmla="*/ 5932 h 153908"/>
                  <a:gd name="connsiteX4" fmla="*/ 27011 w 42264"/>
                  <a:gd name="connsiteY4" fmla="*/ 48831 h 153908"/>
                  <a:gd name="connsiteX5" fmla="*/ 28811 w 42264"/>
                  <a:gd name="connsiteY5" fmla="*/ 90248 h 153908"/>
                  <a:gd name="connsiteX6" fmla="*/ 25846 w 42264"/>
                  <a:gd name="connsiteY6" fmla="*/ 129969 h 153908"/>
                  <a:gd name="connsiteX7" fmla="*/ 0 w 42264"/>
                  <a:gd name="connsiteY7" fmla="*/ 124991 h 153908"/>
                  <a:gd name="connsiteX8" fmla="*/ 4343 w 42264"/>
                  <a:gd name="connsiteY8" fmla="*/ 132406 h 153908"/>
                  <a:gd name="connsiteX9" fmla="*/ 20867 w 42264"/>
                  <a:gd name="connsiteY9" fmla="*/ 149565 h 153908"/>
                  <a:gd name="connsiteX10" fmla="*/ 28176 w 42264"/>
                  <a:gd name="connsiteY10" fmla="*/ 153908 h 153908"/>
                  <a:gd name="connsiteX11" fmla="*/ 37074 w 42264"/>
                  <a:gd name="connsiteY11" fmla="*/ 101899 h 153908"/>
                  <a:gd name="connsiteX12" fmla="*/ 36438 w 42264"/>
                  <a:gd name="connsiteY12" fmla="*/ 100946 h 153908"/>
                  <a:gd name="connsiteX13" fmla="*/ 28811 w 42264"/>
                  <a:gd name="connsiteY13" fmla="*/ 49890 h 153908"/>
                  <a:gd name="connsiteX14" fmla="*/ 39510 w 42264"/>
                  <a:gd name="connsiteY14" fmla="*/ 6779 h 153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2264" h="153908">
                    <a:moveTo>
                      <a:pt x="39616" y="6991"/>
                    </a:moveTo>
                    <a:cubicBezTo>
                      <a:pt x="40464" y="4873"/>
                      <a:pt x="41311" y="2966"/>
                      <a:pt x="42264" y="847"/>
                    </a:cubicBezTo>
                    <a:cubicBezTo>
                      <a:pt x="41629" y="530"/>
                      <a:pt x="40993" y="318"/>
                      <a:pt x="40464" y="0"/>
                    </a:cubicBezTo>
                    <a:cubicBezTo>
                      <a:pt x="39616" y="2013"/>
                      <a:pt x="38768" y="3919"/>
                      <a:pt x="37921" y="5932"/>
                    </a:cubicBezTo>
                    <a:cubicBezTo>
                      <a:pt x="31990" y="21291"/>
                      <a:pt x="28494" y="35802"/>
                      <a:pt x="27011" y="48831"/>
                    </a:cubicBezTo>
                    <a:cubicBezTo>
                      <a:pt x="25422" y="62813"/>
                      <a:pt x="27223" y="76160"/>
                      <a:pt x="28811" y="90248"/>
                    </a:cubicBezTo>
                    <a:cubicBezTo>
                      <a:pt x="30294" y="103170"/>
                      <a:pt x="33367" y="118530"/>
                      <a:pt x="25846" y="129969"/>
                    </a:cubicBezTo>
                    <a:cubicBezTo>
                      <a:pt x="17689" y="142151"/>
                      <a:pt x="7097" y="133677"/>
                      <a:pt x="0" y="124991"/>
                    </a:cubicBezTo>
                    <a:cubicBezTo>
                      <a:pt x="1377" y="127533"/>
                      <a:pt x="2754" y="130075"/>
                      <a:pt x="4343" y="132406"/>
                    </a:cubicBezTo>
                    <a:cubicBezTo>
                      <a:pt x="8897" y="139185"/>
                      <a:pt x="14406" y="145011"/>
                      <a:pt x="20867" y="149565"/>
                    </a:cubicBezTo>
                    <a:cubicBezTo>
                      <a:pt x="23198" y="151260"/>
                      <a:pt x="25740" y="152637"/>
                      <a:pt x="28176" y="153908"/>
                    </a:cubicBezTo>
                    <a:cubicBezTo>
                      <a:pt x="34849" y="134736"/>
                      <a:pt x="37709" y="116623"/>
                      <a:pt x="37074" y="101899"/>
                    </a:cubicBezTo>
                    <a:lnTo>
                      <a:pt x="36438" y="100946"/>
                    </a:lnTo>
                    <a:cubicBezTo>
                      <a:pt x="29977" y="90989"/>
                      <a:pt x="26587" y="72452"/>
                      <a:pt x="28811" y="49890"/>
                    </a:cubicBezTo>
                    <a:cubicBezTo>
                      <a:pt x="30188" y="36650"/>
                      <a:pt x="33578" y="22138"/>
                      <a:pt x="39510" y="6779"/>
                    </a:cubicBezTo>
                    <a:close/>
                  </a:path>
                </a:pathLst>
              </a:custGeom>
              <a:solidFill>
                <a:srgbClr val="D6902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B2930D4E-F4FD-5C9C-A182-497F20B0DA33}"/>
                  </a:ext>
                </a:extLst>
              </p:cNvPr>
              <p:cNvSpPr/>
              <p:nvPr/>
            </p:nvSpPr>
            <p:spPr>
              <a:xfrm>
                <a:off x="9554816" y="1084877"/>
                <a:ext cx="47522" cy="140493"/>
              </a:xfrm>
              <a:custGeom>
                <a:avLst/>
                <a:gdLst>
                  <a:gd name="connsiteX0" fmla="*/ 17862 w 47522"/>
                  <a:gd name="connsiteY0" fmla="*/ 0 h 140493"/>
                  <a:gd name="connsiteX1" fmla="*/ 14685 w 47522"/>
                  <a:gd name="connsiteY1" fmla="*/ 7203 h 140493"/>
                  <a:gd name="connsiteX2" fmla="*/ 597 w 47522"/>
                  <a:gd name="connsiteY2" fmla="*/ 97345 h 140493"/>
                  <a:gd name="connsiteX3" fmla="*/ 17545 w 47522"/>
                  <a:gd name="connsiteY3" fmla="*/ 140456 h 140493"/>
                  <a:gd name="connsiteX4" fmla="*/ 25913 w 47522"/>
                  <a:gd name="connsiteY4" fmla="*/ 132829 h 140493"/>
                  <a:gd name="connsiteX5" fmla="*/ 32904 w 47522"/>
                  <a:gd name="connsiteY5" fmla="*/ 82939 h 140493"/>
                  <a:gd name="connsiteX6" fmla="*/ 47522 w 47522"/>
                  <a:gd name="connsiteY6" fmla="*/ 16842 h 140493"/>
                  <a:gd name="connsiteX7" fmla="*/ 17757 w 47522"/>
                  <a:gd name="connsiteY7" fmla="*/ 0 h 140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522" h="140493">
                    <a:moveTo>
                      <a:pt x="17862" y="0"/>
                    </a:moveTo>
                    <a:cubicBezTo>
                      <a:pt x="16803" y="2436"/>
                      <a:pt x="15638" y="4767"/>
                      <a:pt x="14685" y="7203"/>
                    </a:cubicBezTo>
                    <a:cubicBezTo>
                      <a:pt x="2715" y="37709"/>
                      <a:pt x="-1733" y="68745"/>
                      <a:pt x="597" y="97345"/>
                    </a:cubicBezTo>
                    <a:cubicBezTo>
                      <a:pt x="2186" y="115458"/>
                      <a:pt x="11190" y="141621"/>
                      <a:pt x="17545" y="140456"/>
                    </a:cubicBezTo>
                    <a:cubicBezTo>
                      <a:pt x="19558" y="140032"/>
                      <a:pt x="22735" y="139926"/>
                      <a:pt x="25913" y="132829"/>
                    </a:cubicBezTo>
                    <a:cubicBezTo>
                      <a:pt x="28985" y="125732"/>
                      <a:pt x="32269" y="111327"/>
                      <a:pt x="32904" y="82939"/>
                    </a:cubicBezTo>
                    <a:cubicBezTo>
                      <a:pt x="33434" y="60271"/>
                      <a:pt x="38730" y="37391"/>
                      <a:pt x="47522" y="16842"/>
                    </a:cubicBezTo>
                    <a:cubicBezTo>
                      <a:pt x="37459" y="11970"/>
                      <a:pt x="27502" y="6355"/>
                      <a:pt x="17757" y="0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BF62E026-2B6D-DDC8-86C4-47410D7F8180}"/>
                  </a:ext>
                </a:extLst>
              </p:cNvPr>
              <p:cNvSpPr/>
              <p:nvPr/>
            </p:nvSpPr>
            <p:spPr>
              <a:xfrm>
                <a:off x="9656148" y="1126294"/>
                <a:ext cx="74253" cy="124461"/>
              </a:xfrm>
              <a:custGeom>
                <a:avLst/>
                <a:gdLst>
                  <a:gd name="connsiteX0" fmla="*/ 31566 w 74253"/>
                  <a:gd name="connsiteY0" fmla="*/ 0 h 124461"/>
                  <a:gd name="connsiteX1" fmla="*/ 24681 w 74253"/>
                  <a:gd name="connsiteY1" fmla="*/ 22668 h 124461"/>
                  <a:gd name="connsiteX2" fmla="*/ 1377 w 74253"/>
                  <a:gd name="connsiteY2" fmla="*/ 62601 h 124461"/>
                  <a:gd name="connsiteX3" fmla="*/ 0 w 74253"/>
                  <a:gd name="connsiteY3" fmla="*/ 124461 h 124461"/>
                  <a:gd name="connsiteX4" fmla="*/ 63026 w 74253"/>
                  <a:gd name="connsiteY4" fmla="*/ 42370 h 124461"/>
                  <a:gd name="connsiteX5" fmla="*/ 74254 w 74253"/>
                  <a:gd name="connsiteY5" fmla="*/ 2754 h 124461"/>
                  <a:gd name="connsiteX6" fmla="*/ 31566 w 74253"/>
                  <a:gd name="connsiteY6" fmla="*/ 0 h 12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253" h="124461">
                    <a:moveTo>
                      <a:pt x="31566" y="0"/>
                    </a:moveTo>
                    <a:cubicBezTo>
                      <a:pt x="29871" y="7309"/>
                      <a:pt x="27647" y="14935"/>
                      <a:pt x="24681" y="22668"/>
                    </a:cubicBezTo>
                    <a:cubicBezTo>
                      <a:pt x="18219" y="39192"/>
                      <a:pt x="9957" y="52539"/>
                      <a:pt x="1377" y="62601"/>
                    </a:cubicBezTo>
                    <a:cubicBezTo>
                      <a:pt x="5402" y="78490"/>
                      <a:pt x="5191" y="100099"/>
                      <a:pt x="0" y="124461"/>
                    </a:cubicBezTo>
                    <a:cubicBezTo>
                      <a:pt x="24575" y="109420"/>
                      <a:pt x="48197" y="80291"/>
                      <a:pt x="63026" y="42370"/>
                    </a:cubicBezTo>
                    <a:cubicBezTo>
                      <a:pt x="68216" y="29129"/>
                      <a:pt x="71818" y="15783"/>
                      <a:pt x="74254" y="2754"/>
                    </a:cubicBezTo>
                    <a:cubicBezTo>
                      <a:pt x="59848" y="2754"/>
                      <a:pt x="45654" y="1801"/>
                      <a:pt x="31566" y="0"/>
                    </a:cubicBezTo>
                    <a:close/>
                  </a:path>
                </a:pathLst>
              </a:custGeom>
              <a:solidFill>
                <a:srgbClr val="F5C68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3F5575B6-587C-2CA2-9D7C-84F7C781A7D3}"/>
                  </a:ext>
                </a:extLst>
              </p:cNvPr>
              <p:cNvSpPr/>
              <p:nvPr/>
            </p:nvSpPr>
            <p:spPr>
              <a:xfrm>
                <a:off x="9656043" y="1128518"/>
                <a:ext cx="74253" cy="122236"/>
              </a:xfrm>
              <a:custGeom>
                <a:avLst/>
                <a:gdLst>
                  <a:gd name="connsiteX0" fmla="*/ 56987 w 74253"/>
                  <a:gd name="connsiteY0" fmla="*/ 0 h 122236"/>
                  <a:gd name="connsiteX1" fmla="*/ 47772 w 74253"/>
                  <a:gd name="connsiteY1" fmla="*/ 36862 h 122236"/>
                  <a:gd name="connsiteX2" fmla="*/ 3707 w 74253"/>
                  <a:gd name="connsiteY2" fmla="*/ 97239 h 122236"/>
                  <a:gd name="connsiteX3" fmla="*/ 0 w 74253"/>
                  <a:gd name="connsiteY3" fmla="*/ 122237 h 122236"/>
                  <a:gd name="connsiteX4" fmla="*/ 63025 w 74253"/>
                  <a:gd name="connsiteY4" fmla="*/ 40145 h 122236"/>
                  <a:gd name="connsiteX5" fmla="*/ 74253 w 74253"/>
                  <a:gd name="connsiteY5" fmla="*/ 530 h 122236"/>
                  <a:gd name="connsiteX6" fmla="*/ 56987 w 74253"/>
                  <a:gd name="connsiteY6" fmla="*/ 0 h 122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253" h="122236">
                    <a:moveTo>
                      <a:pt x="56987" y="0"/>
                    </a:moveTo>
                    <a:cubicBezTo>
                      <a:pt x="55081" y="12817"/>
                      <a:pt x="52221" y="25740"/>
                      <a:pt x="47772" y="36862"/>
                    </a:cubicBezTo>
                    <a:cubicBezTo>
                      <a:pt x="35802" y="67474"/>
                      <a:pt x="13241" y="89294"/>
                      <a:pt x="3707" y="97239"/>
                    </a:cubicBezTo>
                    <a:cubicBezTo>
                      <a:pt x="3072" y="105183"/>
                      <a:pt x="1907" y="113551"/>
                      <a:pt x="0" y="122237"/>
                    </a:cubicBezTo>
                    <a:cubicBezTo>
                      <a:pt x="24574" y="107196"/>
                      <a:pt x="48196" y="78066"/>
                      <a:pt x="63025" y="40145"/>
                    </a:cubicBezTo>
                    <a:cubicBezTo>
                      <a:pt x="68216" y="26905"/>
                      <a:pt x="71817" y="13558"/>
                      <a:pt x="74253" y="530"/>
                    </a:cubicBezTo>
                    <a:cubicBezTo>
                      <a:pt x="68427" y="530"/>
                      <a:pt x="62708" y="318"/>
                      <a:pt x="56987" y="0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979AFFD-99F3-EA12-06AA-BAB82C3A49D4}"/>
                  </a:ext>
                </a:extLst>
              </p:cNvPr>
              <p:cNvSpPr/>
              <p:nvPr/>
            </p:nvSpPr>
            <p:spPr>
              <a:xfrm>
                <a:off x="9657525" y="1126294"/>
                <a:ext cx="34108" cy="69062"/>
              </a:xfrm>
              <a:custGeom>
                <a:avLst/>
                <a:gdLst>
                  <a:gd name="connsiteX0" fmla="*/ 30189 w 34108"/>
                  <a:gd name="connsiteY0" fmla="*/ 0 h 69062"/>
                  <a:gd name="connsiteX1" fmla="*/ 23304 w 34108"/>
                  <a:gd name="connsiteY1" fmla="*/ 22668 h 69062"/>
                  <a:gd name="connsiteX2" fmla="*/ 0 w 34108"/>
                  <a:gd name="connsiteY2" fmla="*/ 62601 h 69062"/>
                  <a:gd name="connsiteX3" fmla="*/ 1377 w 34108"/>
                  <a:gd name="connsiteY3" fmla="*/ 69063 h 69062"/>
                  <a:gd name="connsiteX4" fmla="*/ 25740 w 34108"/>
                  <a:gd name="connsiteY4" fmla="*/ 23939 h 69062"/>
                  <a:gd name="connsiteX5" fmla="*/ 34108 w 34108"/>
                  <a:gd name="connsiteY5" fmla="*/ 424 h 69062"/>
                  <a:gd name="connsiteX6" fmla="*/ 30401 w 34108"/>
                  <a:gd name="connsiteY6" fmla="*/ 0 h 6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108" h="69062">
                    <a:moveTo>
                      <a:pt x="30189" y="0"/>
                    </a:moveTo>
                    <a:cubicBezTo>
                      <a:pt x="28494" y="7309"/>
                      <a:pt x="26270" y="14935"/>
                      <a:pt x="23304" y="22668"/>
                    </a:cubicBezTo>
                    <a:cubicBezTo>
                      <a:pt x="16842" y="39192"/>
                      <a:pt x="8580" y="52539"/>
                      <a:pt x="0" y="62601"/>
                    </a:cubicBezTo>
                    <a:cubicBezTo>
                      <a:pt x="530" y="64720"/>
                      <a:pt x="954" y="66838"/>
                      <a:pt x="1377" y="69063"/>
                    </a:cubicBezTo>
                    <a:cubicBezTo>
                      <a:pt x="11017" y="56246"/>
                      <a:pt x="16207" y="45653"/>
                      <a:pt x="25740" y="23939"/>
                    </a:cubicBezTo>
                    <a:cubicBezTo>
                      <a:pt x="29129" y="16206"/>
                      <a:pt x="31884" y="8262"/>
                      <a:pt x="34108" y="424"/>
                    </a:cubicBezTo>
                    <a:cubicBezTo>
                      <a:pt x="32837" y="318"/>
                      <a:pt x="31672" y="106"/>
                      <a:pt x="30401" y="0"/>
                    </a:cubicBezTo>
                    <a:close/>
                  </a:path>
                </a:pathLst>
              </a:custGeom>
              <a:solidFill>
                <a:srgbClr val="F1AF5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836B0C06-9F59-A06D-13CD-581FE5C1501C}"/>
                  </a:ext>
                </a:extLst>
              </p:cNvPr>
              <p:cNvSpPr/>
              <p:nvPr/>
            </p:nvSpPr>
            <p:spPr>
              <a:xfrm>
                <a:off x="9656043" y="1129048"/>
                <a:ext cx="74253" cy="121813"/>
              </a:xfrm>
              <a:custGeom>
                <a:avLst/>
                <a:gdLst>
                  <a:gd name="connsiteX0" fmla="*/ 72240 w 74253"/>
                  <a:gd name="connsiteY0" fmla="*/ 0 h 121813"/>
                  <a:gd name="connsiteX1" fmla="*/ 60165 w 74253"/>
                  <a:gd name="connsiteY1" fmla="*/ 38133 h 121813"/>
                  <a:gd name="connsiteX2" fmla="*/ 847 w 74253"/>
                  <a:gd name="connsiteY2" fmla="*/ 117576 h 121813"/>
                  <a:gd name="connsiteX3" fmla="*/ 0 w 74253"/>
                  <a:gd name="connsiteY3" fmla="*/ 121813 h 121813"/>
                  <a:gd name="connsiteX4" fmla="*/ 63025 w 74253"/>
                  <a:gd name="connsiteY4" fmla="*/ 39722 h 121813"/>
                  <a:gd name="connsiteX5" fmla="*/ 74253 w 74253"/>
                  <a:gd name="connsiteY5" fmla="*/ 106 h 121813"/>
                  <a:gd name="connsiteX6" fmla="*/ 72135 w 74253"/>
                  <a:gd name="connsiteY6" fmla="*/ 106 h 12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253" h="121813">
                    <a:moveTo>
                      <a:pt x="72240" y="0"/>
                    </a:moveTo>
                    <a:cubicBezTo>
                      <a:pt x="69910" y="12287"/>
                      <a:pt x="66097" y="24998"/>
                      <a:pt x="60165" y="38133"/>
                    </a:cubicBezTo>
                    <a:cubicBezTo>
                      <a:pt x="44383" y="73088"/>
                      <a:pt x="24151" y="102111"/>
                      <a:pt x="847" y="117576"/>
                    </a:cubicBezTo>
                    <a:cubicBezTo>
                      <a:pt x="636" y="118953"/>
                      <a:pt x="317" y="120330"/>
                      <a:pt x="0" y="121813"/>
                    </a:cubicBezTo>
                    <a:cubicBezTo>
                      <a:pt x="24574" y="106772"/>
                      <a:pt x="48196" y="77643"/>
                      <a:pt x="63025" y="39722"/>
                    </a:cubicBezTo>
                    <a:cubicBezTo>
                      <a:pt x="68216" y="26481"/>
                      <a:pt x="71817" y="13135"/>
                      <a:pt x="74253" y="106"/>
                    </a:cubicBezTo>
                    <a:cubicBezTo>
                      <a:pt x="73512" y="106"/>
                      <a:pt x="72876" y="106"/>
                      <a:pt x="72135" y="106"/>
                    </a:cubicBezTo>
                    <a:close/>
                  </a:path>
                </a:pathLst>
              </a:custGeom>
              <a:solidFill>
                <a:srgbClr val="D9953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928F44EE-181A-6EE1-F6D6-1298C8B589AD}"/>
                  </a:ext>
                </a:extLst>
              </p:cNvPr>
              <p:cNvSpPr/>
              <p:nvPr/>
            </p:nvSpPr>
            <p:spPr>
              <a:xfrm>
                <a:off x="9658691" y="1127883"/>
                <a:ext cx="63025" cy="106877"/>
              </a:xfrm>
              <a:custGeom>
                <a:avLst/>
                <a:gdLst>
                  <a:gd name="connsiteX0" fmla="*/ 46501 w 63025"/>
                  <a:gd name="connsiteY0" fmla="*/ 106 h 106877"/>
                  <a:gd name="connsiteX1" fmla="*/ 37285 w 63025"/>
                  <a:gd name="connsiteY1" fmla="*/ 28811 h 106877"/>
                  <a:gd name="connsiteX2" fmla="*/ 1376 w 63025"/>
                  <a:gd name="connsiteY2" fmla="*/ 91201 h 106877"/>
                  <a:gd name="connsiteX3" fmla="*/ 0 w 63025"/>
                  <a:gd name="connsiteY3" fmla="*/ 106878 h 106877"/>
                  <a:gd name="connsiteX4" fmla="*/ 52963 w 63025"/>
                  <a:gd name="connsiteY4" fmla="*/ 36862 h 106877"/>
                  <a:gd name="connsiteX5" fmla="*/ 63025 w 63025"/>
                  <a:gd name="connsiteY5" fmla="*/ 847 h 106877"/>
                  <a:gd name="connsiteX6" fmla="*/ 46501 w 63025"/>
                  <a:gd name="connsiteY6" fmla="*/ 0 h 1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025" h="106877">
                    <a:moveTo>
                      <a:pt x="46501" y="106"/>
                    </a:moveTo>
                    <a:cubicBezTo>
                      <a:pt x="43959" y="9639"/>
                      <a:pt x="40993" y="19278"/>
                      <a:pt x="37285" y="28811"/>
                    </a:cubicBezTo>
                    <a:cubicBezTo>
                      <a:pt x="27752" y="53174"/>
                      <a:pt x="15253" y="74783"/>
                      <a:pt x="1376" y="91201"/>
                    </a:cubicBezTo>
                    <a:cubicBezTo>
                      <a:pt x="1165" y="96179"/>
                      <a:pt x="741" y="101476"/>
                      <a:pt x="0" y="106878"/>
                    </a:cubicBezTo>
                    <a:cubicBezTo>
                      <a:pt x="21715" y="92896"/>
                      <a:pt x="40993" y="67686"/>
                      <a:pt x="52963" y="36862"/>
                    </a:cubicBezTo>
                    <a:cubicBezTo>
                      <a:pt x="57623" y="24998"/>
                      <a:pt x="60907" y="12923"/>
                      <a:pt x="63025" y="847"/>
                    </a:cubicBezTo>
                    <a:cubicBezTo>
                      <a:pt x="57517" y="741"/>
                      <a:pt x="51903" y="424"/>
                      <a:pt x="46501" y="0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423D4CAE-E6BE-59D1-4D13-BAA294A9C1F6}"/>
                  </a:ext>
                </a:extLst>
              </p:cNvPr>
              <p:cNvSpPr/>
              <p:nvPr/>
            </p:nvSpPr>
            <p:spPr>
              <a:xfrm>
                <a:off x="9661423" y="1126824"/>
                <a:ext cx="46946" cy="82328"/>
              </a:xfrm>
              <a:custGeom>
                <a:avLst/>
                <a:gdLst>
                  <a:gd name="connsiteX0" fmla="*/ 31481 w 46946"/>
                  <a:gd name="connsiteY0" fmla="*/ 0 h 82328"/>
                  <a:gd name="connsiteX1" fmla="*/ 23219 w 46946"/>
                  <a:gd name="connsiteY1" fmla="*/ 23727 h 82328"/>
                  <a:gd name="connsiteX2" fmla="*/ 1187 w 46946"/>
                  <a:gd name="connsiteY2" fmla="*/ 80715 h 82328"/>
                  <a:gd name="connsiteX3" fmla="*/ 17393 w 46946"/>
                  <a:gd name="connsiteY3" fmla="*/ 74677 h 82328"/>
                  <a:gd name="connsiteX4" fmla="*/ 40167 w 46946"/>
                  <a:gd name="connsiteY4" fmla="*/ 32731 h 82328"/>
                  <a:gd name="connsiteX5" fmla="*/ 46947 w 46946"/>
                  <a:gd name="connsiteY5" fmla="*/ 1377 h 82328"/>
                  <a:gd name="connsiteX6" fmla="*/ 31375 w 46946"/>
                  <a:gd name="connsiteY6" fmla="*/ 0 h 82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946" h="82328">
                    <a:moveTo>
                      <a:pt x="31481" y="0"/>
                    </a:moveTo>
                    <a:cubicBezTo>
                      <a:pt x="29257" y="6991"/>
                      <a:pt x="26609" y="15041"/>
                      <a:pt x="23219" y="23727"/>
                    </a:cubicBezTo>
                    <a:cubicBezTo>
                      <a:pt x="11038" y="54975"/>
                      <a:pt x="-4427" y="74147"/>
                      <a:pt x="1187" y="80715"/>
                    </a:cubicBezTo>
                    <a:cubicBezTo>
                      <a:pt x="3940" y="83998"/>
                      <a:pt x="10084" y="82409"/>
                      <a:pt x="17393" y="74677"/>
                    </a:cubicBezTo>
                    <a:cubicBezTo>
                      <a:pt x="24702" y="67050"/>
                      <a:pt x="33176" y="53280"/>
                      <a:pt x="40167" y="32731"/>
                    </a:cubicBezTo>
                    <a:cubicBezTo>
                      <a:pt x="43874" y="21503"/>
                      <a:pt x="45993" y="10804"/>
                      <a:pt x="46947" y="1377"/>
                    </a:cubicBezTo>
                    <a:cubicBezTo>
                      <a:pt x="41756" y="1059"/>
                      <a:pt x="36566" y="530"/>
                      <a:pt x="31375" y="0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2480D9D0-B49B-456C-7E94-855482F812FB}"/>
                  </a:ext>
                </a:extLst>
              </p:cNvPr>
              <p:cNvSpPr/>
              <p:nvPr/>
            </p:nvSpPr>
            <p:spPr>
              <a:xfrm>
                <a:off x="9556039" y="1085619"/>
                <a:ext cx="29880" cy="108380"/>
              </a:xfrm>
              <a:custGeom>
                <a:avLst/>
                <a:gdLst>
                  <a:gd name="connsiteX0" fmla="*/ 17805 w 29880"/>
                  <a:gd name="connsiteY0" fmla="*/ 0 h 108380"/>
                  <a:gd name="connsiteX1" fmla="*/ 2023 w 29880"/>
                  <a:gd name="connsiteY1" fmla="*/ 52856 h 108380"/>
                  <a:gd name="connsiteX2" fmla="*/ 10 w 29880"/>
                  <a:gd name="connsiteY2" fmla="*/ 79232 h 108380"/>
                  <a:gd name="connsiteX3" fmla="*/ 4247 w 29880"/>
                  <a:gd name="connsiteY3" fmla="*/ 105395 h 108380"/>
                  <a:gd name="connsiteX4" fmla="*/ 7319 w 29880"/>
                  <a:gd name="connsiteY4" fmla="*/ 108361 h 108380"/>
                  <a:gd name="connsiteX5" fmla="*/ 11768 w 29880"/>
                  <a:gd name="connsiteY5" fmla="*/ 105077 h 108380"/>
                  <a:gd name="connsiteX6" fmla="*/ 13992 w 29880"/>
                  <a:gd name="connsiteY6" fmla="*/ 94591 h 108380"/>
                  <a:gd name="connsiteX7" fmla="*/ 15899 w 29880"/>
                  <a:gd name="connsiteY7" fmla="*/ 69592 h 108380"/>
                  <a:gd name="connsiteX8" fmla="*/ 29880 w 29880"/>
                  <a:gd name="connsiteY8" fmla="*/ 7627 h 108380"/>
                  <a:gd name="connsiteX9" fmla="*/ 17699 w 29880"/>
                  <a:gd name="connsiteY9" fmla="*/ 106 h 10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880" h="108380">
                    <a:moveTo>
                      <a:pt x="17805" y="0"/>
                    </a:moveTo>
                    <a:cubicBezTo>
                      <a:pt x="10497" y="16736"/>
                      <a:pt x="4882" y="34425"/>
                      <a:pt x="2023" y="52856"/>
                    </a:cubicBezTo>
                    <a:cubicBezTo>
                      <a:pt x="646" y="61542"/>
                      <a:pt x="-96" y="70334"/>
                      <a:pt x="10" y="79232"/>
                    </a:cubicBezTo>
                    <a:cubicBezTo>
                      <a:pt x="115" y="87176"/>
                      <a:pt x="751" y="98086"/>
                      <a:pt x="4247" y="105395"/>
                    </a:cubicBezTo>
                    <a:cubicBezTo>
                      <a:pt x="5200" y="107302"/>
                      <a:pt x="6259" y="108255"/>
                      <a:pt x="7319" y="108361"/>
                    </a:cubicBezTo>
                    <a:cubicBezTo>
                      <a:pt x="8907" y="108573"/>
                      <a:pt x="10497" y="107090"/>
                      <a:pt x="11768" y="105077"/>
                    </a:cubicBezTo>
                    <a:cubicBezTo>
                      <a:pt x="13780" y="101793"/>
                      <a:pt x="13780" y="98510"/>
                      <a:pt x="13992" y="94591"/>
                    </a:cubicBezTo>
                    <a:cubicBezTo>
                      <a:pt x="14416" y="86223"/>
                      <a:pt x="15051" y="77855"/>
                      <a:pt x="15899" y="69592"/>
                    </a:cubicBezTo>
                    <a:cubicBezTo>
                      <a:pt x="18229" y="48196"/>
                      <a:pt x="22466" y="27223"/>
                      <a:pt x="29880" y="7627"/>
                    </a:cubicBezTo>
                    <a:cubicBezTo>
                      <a:pt x="25750" y="5296"/>
                      <a:pt x="21725" y="2754"/>
                      <a:pt x="17699" y="106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1955A4B7-3E7C-97F0-5BC0-BAD6431D2C3A}"/>
                  </a:ext>
                </a:extLst>
              </p:cNvPr>
              <p:cNvSpPr/>
              <p:nvPr/>
            </p:nvSpPr>
            <p:spPr>
              <a:xfrm>
                <a:off x="9557863" y="1086996"/>
                <a:ext cx="25938" cy="89560"/>
              </a:xfrm>
              <a:custGeom>
                <a:avLst/>
                <a:gdLst>
                  <a:gd name="connsiteX0" fmla="*/ 18312 w 25938"/>
                  <a:gd name="connsiteY0" fmla="*/ 0 h 89560"/>
                  <a:gd name="connsiteX1" fmla="*/ 16193 w 25938"/>
                  <a:gd name="connsiteY1" fmla="*/ 4449 h 89560"/>
                  <a:gd name="connsiteX2" fmla="*/ 2000 w 25938"/>
                  <a:gd name="connsiteY2" fmla="*/ 52856 h 89560"/>
                  <a:gd name="connsiteX3" fmla="*/ 1152 w 25938"/>
                  <a:gd name="connsiteY3" fmla="*/ 85057 h 89560"/>
                  <a:gd name="connsiteX4" fmla="*/ 4754 w 25938"/>
                  <a:gd name="connsiteY4" fmla="*/ 89400 h 89560"/>
                  <a:gd name="connsiteX5" fmla="*/ 10050 w 25938"/>
                  <a:gd name="connsiteY5" fmla="*/ 74783 h 89560"/>
                  <a:gd name="connsiteX6" fmla="*/ 12910 w 25938"/>
                  <a:gd name="connsiteY6" fmla="*/ 52539 h 89560"/>
                  <a:gd name="connsiteX7" fmla="*/ 25939 w 25938"/>
                  <a:gd name="connsiteY7" fmla="*/ 4767 h 89560"/>
                  <a:gd name="connsiteX8" fmla="*/ 18206 w 25938"/>
                  <a:gd name="connsiteY8" fmla="*/ 0 h 89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938" h="89560">
                    <a:moveTo>
                      <a:pt x="18312" y="0"/>
                    </a:moveTo>
                    <a:cubicBezTo>
                      <a:pt x="17676" y="1483"/>
                      <a:pt x="16829" y="2966"/>
                      <a:pt x="16193" y="4449"/>
                    </a:cubicBezTo>
                    <a:cubicBezTo>
                      <a:pt x="9520" y="19702"/>
                      <a:pt x="4436" y="35908"/>
                      <a:pt x="2000" y="52856"/>
                    </a:cubicBezTo>
                    <a:cubicBezTo>
                      <a:pt x="1364" y="57729"/>
                      <a:pt x="-1602" y="76372"/>
                      <a:pt x="1152" y="85057"/>
                    </a:cubicBezTo>
                    <a:cubicBezTo>
                      <a:pt x="1894" y="87388"/>
                      <a:pt x="3059" y="88977"/>
                      <a:pt x="4754" y="89400"/>
                    </a:cubicBezTo>
                    <a:cubicBezTo>
                      <a:pt x="11109" y="91095"/>
                      <a:pt x="9626" y="78914"/>
                      <a:pt x="10050" y="74783"/>
                    </a:cubicBezTo>
                    <a:cubicBezTo>
                      <a:pt x="10792" y="67262"/>
                      <a:pt x="11745" y="59847"/>
                      <a:pt x="12910" y="52539"/>
                    </a:cubicBezTo>
                    <a:cubicBezTo>
                      <a:pt x="15664" y="36014"/>
                      <a:pt x="19901" y="20020"/>
                      <a:pt x="25939" y="4767"/>
                    </a:cubicBezTo>
                    <a:cubicBezTo>
                      <a:pt x="23291" y="3284"/>
                      <a:pt x="20749" y="1589"/>
                      <a:pt x="18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55CA54F8-7877-F3AF-0D6A-25705413B5F4}"/>
                  </a:ext>
                </a:extLst>
              </p:cNvPr>
              <p:cNvSpPr/>
              <p:nvPr/>
            </p:nvSpPr>
            <p:spPr>
              <a:xfrm>
                <a:off x="9574633" y="1095258"/>
                <a:ext cx="29399" cy="115459"/>
              </a:xfrm>
              <a:custGeom>
                <a:avLst/>
                <a:gdLst>
                  <a:gd name="connsiteX0" fmla="*/ 15524 w 29399"/>
                  <a:gd name="connsiteY0" fmla="*/ 0 h 115459"/>
                  <a:gd name="connsiteX1" fmla="*/ 14676 w 29399"/>
                  <a:gd name="connsiteY1" fmla="*/ 1907 h 115459"/>
                  <a:gd name="connsiteX2" fmla="*/ 58 w 29399"/>
                  <a:gd name="connsiteY2" fmla="*/ 104865 h 115459"/>
                  <a:gd name="connsiteX3" fmla="*/ 10227 w 29399"/>
                  <a:gd name="connsiteY3" fmla="*/ 107302 h 115459"/>
                  <a:gd name="connsiteX4" fmla="*/ 15100 w 29399"/>
                  <a:gd name="connsiteY4" fmla="*/ 60059 h 115459"/>
                  <a:gd name="connsiteX5" fmla="*/ 28447 w 29399"/>
                  <a:gd name="connsiteY5" fmla="*/ 9321 h 115459"/>
                  <a:gd name="connsiteX6" fmla="*/ 29400 w 29399"/>
                  <a:gd name="connsiteY6" fmla="*/ 7097 h 115459"/>
                  <a:gd name="connsiteX7" fmla="*/ 15418 w 29399"/>
                  <a:gd name="connsiteY7" fmla="*/ 0 h 11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399" h="115459">
                    <a:moveTo>
                      <a:pt x="15524" y="0"/>
                    </a:moveTo>
                    <a:cubicBezTo>
                      <a:pt x="15206" y="636"/>
                      <a:pt x="14994" y="1271"/>
                      <a:pt x="14676" y="1907"/>
                    </a:cubicBezTo>
                    <a:cubicBezTo>
                      <a:pt x="-577" y="39298"/>
                      <a:pt x="-153" y="72982"/>
                      <a:pt x="58" y="104865"/>
                    </a:cubicBezTo>
                    <a:cubicBezTo>
                      <a:pt x="58" y="120118"/>
                      <a:pt x="8956" y="117047"/>
                      <a:pt x="10227" y="107302"/>
                    </a:cubicBezTo>
                    <a:cubicBezTo>
                      <a:pt x="12134" y="91413"/>
                      <a:pt x="12876" y="76054"/>
                      <a:pt x="15100" y="60059"/>
                    </a:cubicBezTo>
                    <a:cubicBezTo>
                      <a:pt x="17324" y="44065"/>
                      <a:pt x="20926" y="27646"/>
                      <a:pt x="28447" y="9321"/>
                    </a:cubicBezTo>
                    <a:cubicBezTo>
                      <a:pt x="28764" y="8580"/>
                      <a:pt x="29082" y="7944"/>
                      <a:pt x="29400" y="7097"/>
                    </a:cubicBezTo>
                    <a:cubicBezTo>
                      <a:pt x="24739" y="4873"/>
                      <a:pt x="20078" y="2436"/>
                      <a:pt x="15418" y="0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AAED2600-1855-3C9C-0027-C19A40B0DDCB}"/>
                  </a:ext>
                </a:extLst>
              </p:cNvPr>
              <p:cNvSpPr/>
              <p:nvPr/>
            </p:nvSpPr>
            <p:spPr>
              <a:xfrm>
                <a:off x="9596936" y="1192921"/>
                <a:ext cx="6646" cy="57305"/>
              </a:xfrm>
              <a:custGeom>
                <a:avLst/>
                <a:gdLst>
                  <a:gd name="connsiteX0" fmla="*/ 0 w 6646"/>
                  <a:gd name="connsiteY0" fmla="*/ 57305 h 57305"/>
                  <a:gd name="connsiteX1" fmla="*/ 6567 w 6646"/>
                  <a:gd name="connsiteY1" fmla="*/ 12605 h 57305"/>
                  <a:gd name="connsiteX2" fmla="*/ 5932 w 6646"/>
                  <a:gd name="connsiteY2" fmla="*/ 11652 h 57305"/>
                  <a:gd name="connsiteX3" fmla="*/ 848 w 6646"/>
                  <a:gd name="connsiteY3" fmla="*/ 0 h 57305"/>
                  <a:gd name="connsiteX4" fmla="*/ 0 w 6646"/>
                  <a:gd name="connsiteY4" fmla="*/ 57305 h 5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46" h="57305">
                    <a:moveTo>
                      <a:pt x="0" y="57305"/>
                    </a:moveTo>
                    <a:cubicBezTo>
                      <a:pt x="4978" y="40887"/>
                      <a:pt x="7097" y="25422"/>
                      <a:pt x="6567" y="12605"/>
                    </a:cubicBezTo>
                    <a:lnTo>
                      <a:pt x="5932" y="11652"/>
                    </a:lnTo>
                    <a:cubicBezTo>
                      <a:pt x="3919" y="8580"/>
                      <a:pt x="2224" y="4555"/>
                      <a:pt x="848" y="0"/>
                    </a:cubicBezTo>
                    <a:cubicBezTo>
                      <a:pt x="2648" y="13876"/>
                      <a:pt x="3178" y="39086"/>
                      <a:pt x="0" y="57305"/>
                    </a:cubicBezTo>
                    <a:close/>
                  </a:path>
                </a:pathLst>
              </a:custGeom>
              <a:solidFill>
                <a:srgbClr val="BA7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E4FEC411-3F8D-8521-1EB5-491A53EA8CAA}"/>
                  </a:ext>
                </a:extLst>
              </p:cNvPr>
              <p:cNvSpPr/>
              <p:nvPr/>
            </p:nvSpPr>
            <p:spPr>
              <a:xfrm>
                <a:off x="9579969" y="1162285"/>
                <a:ext cx="10384" cy="60017"/>
              </a:xfrm>
              <a:custGeom>
                <a:avLst/>
                <a:gdLst>
                  <a:gd name="connsiteX0" fmla="*/ 5210 w 10384"/>
                  <a:gd name="connsiteY0" fmla="*/ 59553 h 60017"/>
                  <a:gd name="connsiteX1" fmla="*/ 9023 w 10384"/>
                  <a:gd name="connsiteY1" fmla="*/ 53092 h 60017"/>
                  <a:gd name="connsiteX2" fmla="*/ 9870 w 10384"/>
                  <a:gd name="connsiteY2" fmla="*/ 34343 h 60017"/>
                  <a:gd name="connsiteX3" fmla="*/ 10082 w 10384"/>
                  <a:gd name="connsiteY3" fmla="*/ 14006 h 60017"/>
                  <a:gd name="connsiteX4" fmla="*/ 7963 w 10384"/>
                  <a:gd name="connsiteY4" fmla="*/ 24 h 60017"/>
                  <a:gd name="connsiteX5" fmla="*/ 1926 w 10384"/>
                  <a:gd name="connsiteY5" fmla="*/ 16972 h 60017"/>
                  <a:gd name="connsiteX6" fmla="*/ 654 w 10384"/>
                  <a:gd name="connsiteY6" fmla="*/ 38051 h 60017"/>
                  <a:gd name="connsiteX7" fmla="*/ 19 w 10384"/>
                  <a:gd name="connsiteY7" fmla="*/ 51397 h 60017"/>
                  <a:gd name="connsiteX8" fmla="*/ 2773 w 10384"/>
                  <a:gd name="connsiteY8" fmla="*/ 59659 h 60017"/>
                  <a:gd name="connsiteX9" fmla="*/ 5315 w 10384"/>
                  <a:gd name="connsiteY9" fmla="*/ 59659 h 60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384" h="60017">
                    <a:moveTo>
                      <a:pt x="5210" y="59553"/>
                    </a:moveTo>
                    <a:cubicBezTo>
                      <a:pt x="7116" y="58388"/>
                      <a:pt x="8387" y="55105"/>
                      <a:pt x="9023" y="53092"/>
                    </a:cubicBezTo>
                    <a:cubicBezTo>
                      <a:pt x="10611" y="47478"/>
                      <a:pt x="9976" y="40063"/>
                      <a:pt x="9870" y="34343"/>
                    </a:cubicBezTo>
                    <a:cubicBezTo>
                      <a:pt x="9764" y="27564"/>
                      <a:pt x="9870" y="20785"/>
                      <a:pt x="10082" y="14006"/>
                    </a:cubicBezTo>
                    <a:cubicBezTo>
                      <a:pt x="10082" y="11252"/>
                      <a:pt x="11565" y="553"/>
                      <a:pt x="7963" y="24"/>
                    </a:cubicBezTo>
                    <a:cubicBezTo>
                      <a:pt x="4468" y="-506"/>
                      <a:pt x="2879" y="7862"/>
                      <a:pt x="1926" y="16972"/>
                    </a:cubicBezTo>
                    <a:cubicBezTo>
                      <a:pt x="972" y="26081"/>
                      <a:pt x="760" y="35826"/>
                      <a:pt x="654" y="38051"/>
                    </a:cubicBezTo>
                    <a:cubicBezTo>
                      <a:pt x="337" y="42500"/>
                      <a:pt x="125" y="46948"/>
                      <a:pt x="19" y="51397"/>
                    </a:cubicBezTo>
                    <a:cubicBezTo>
                      <a:pt x="19" y="54681"/>
                      <a:pt x="-405" y="57859"/>
                      <a:pt x="2773" y="59659"/>
                    </a:cubicBezTo>
                    <a:cubicBezTo>
                      <a:pt x="3727" y="60189"/>
                      <a:pt x="4574" y="60083"/>
                      <a:pt x="5315" y="59659"/>
                    </a:cubicBezTo>
                    <a:close/>
                  </a:path>
                </a:pathLst>
              </a:custGeom>
              <a:solidFill>
                <a:srgbClr val="F9DCB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0A852771-C3FC-05AC-D9A2-7A8BF857C22A}"/>
                  </a:ext>
                </a:extLst>
              </p:cNvPr>
              <p:cNvSpPr/>
              <p:nvPr/>
            </p:nvSpPr>
            <p:spPr>
              <a:xfrm>
                <a:off x="9669960" y="1127035"/>
                <a:ext cx="29618" cy="63338"/>
              </a:xfrm>
              <a:custGeom>
                <a:avLst/>
                <a:gdLst>
                  <a:gd name="connsiteX0" fmla="*/ 24428 w 29618"/>
                  <a:gd name="connsiteY0" fmla="*/ 0 h 63338"/>
                  <a:gd name="connsiteX1" fmla="*/ 20932 w 29618"/>
                  <a:gd name="connsiteY1" fmla="*/ 11652 h 63338"/>
                  <a:gd name="connsiteX2" fmla="*/ 2819 w 29618"/>
                  <a:gd name="connsiteY2" fmla="*/ 53068 h 63338"/>
                  <a:gd name="connsiteX3" fmla="*/ 17330 w 29618"/>
                  <a:gd name="connsiteY3" fmla="*/ 48090 h 63338"/>
                  <a:gd name="connsiteX4" fmla="*/ 28665 w 29618"/>
                  <a:gd name="connsiteY4" fmla="*/ 4767 h 63338"/>
                  <a:gd name="connsiteX5" fmla="*/ 29618 w 29618"/>
                  <a:gd name="connsiteY5" fmla="*/ 530 h 63338"/>
                  <a:gd name="connsiteX6" fmla="*/ 24428 w 29618"/>
                  <a:gd name="connsiteY6" fmla="*/ 0 h 6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18" h="63338">
                    <a:moveTo>
                      <a:pt x="24428" y="0"/>
                    </a:moveTo>
                    <a:cubicBezTo>
                      <a:pt x="23368" y="3178"/>
                      <a:pt x="22203" y="7097"/>
                      <a:pt x="20932" y="11652"/>
                    </a:cubicBezTo>
                    <a:cubicBezTo>
                      <a:pt x="15318" y="30506"/>
                      <a:pt x="10552" y="38239"/>
                      <a:pt x="2819" y="53068"/>
                    </a:cubicBezTo>
                    <a:cubicBezTo>
                      <a:pt x="-6079" y="69804"/>
                      <a:pt x="8115" y="64614"/>
                      <a:pt x="17330" y="48090"/>
                    </a:cubicBezTo>
                    <a:cubicBezTo>
                      <a:pt x="26970" y="30506"/>
                      <a:pt x="24533" y="18855"/>
                      <a:pt x="28665" y="4767"/>
                    </a:cubicBezTo>
                    <a:cubicBezTo>
                      <a:pt x="29089" y="3284"/>
                      <a:pt x="29406" y="1907"/>
                      <a:pt x="29618" y="530"/>
                    </a:cubicBezTo>
                    <a:cubicBezTo>
                      <a:pt x="27923" y="424"/>
                      <a:pt x="26122" y="212"/>
                      <a:pt x="244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6" name="Graphic 4">
                <a:extLst>
                  <a:ext uri="{FF2B5EF4-FFF2-40B4-BE49-F238E27FC236}">
                    <a16:creationId xmlns:a16="http://schemas.microsoft.com/office/drawing/2014/main" id="{0EF624C4-3518-CFCB-695C-FC5105673F0B}"/>
                  </a:ext>
                </a:extLst>
              </p:cNvPr>
              <p:cNvGrpSpPr/>
              <p:nvPr/>
            </p:nvGrpSpPr>
            <p:grpSpPr>
              <a:xfrm>
                <a:off x="9513043" y="1150404"/>
                <a:ext cx="147168" cy="178527"/>
                <a:chOff x="9513043" y="1150404"/>
                <a:chExt cx="147168" cy="178527"/>
              </a:xfrm>
            </p:grpSpPr>
            <p:grpSp>
              <p:nvGrpSpPr>
                <p:cNvPr id="327" name="Graphic 4">
                  <a:extLst>
                    <a:ext uri="{FF2B5EF4-FFF2-40B4-BE49-F238E27FC236}">
                      <a16:creationId xmlns:a16="http://schemas.microsoft.com/office/drawing/2014/main" id="{AFB03570-8036-960B-EEFE-7BC80B305B90}"/>
                    </a:ext>
                  </a:extLst>
                </p:cNvPr>
                <p:cNvGrpSpPr/>
                <p:nvPr/>
              </p:nvGrpSpPr>
              <p:grpSpPr>
                <a:xfrm>
                  <a:off x="9578399" y="1150404"/>
                  <a:ext cx="81813" cy="178527"/>
                  <a:chOff x="9578399" y="1150404"/>
                  <a:chExt cx="81813" cy="178527"/>
                </a:xfrm>
              </p:grpSpPr>
              <p:sp>
                <p:nvSpPr>
                  <p:cNvPr id="328" name="Freeform: Shape 327">
                    <a:extLst>
                      <a:ext uri="{FF2B5EF4-FFF2-40B4-BE49-F238E27FC236}">
                        <a16:creationId xmlns:a16="http://schemas.microsoft.com/office/drawing/2014/main" id="{924927BD-BBFF-AC66-BDF6-F39D655E57D0}"/>
                      </a:ext>
                    </a:extLst>
                  </p:cNvPr>
                  <p:cNvSpPr/>
                  <p:nvPr/>
                </p:nvSpPr>
                <p:spPr>
                  <a:xfrm>
                    <a:off x="9578399" y="1150404"/>
                    <a:ext cx="81813" cy="178099"/>
                  </a:xfrm>
                  <a:custGeom>
                    <a:avLst/>
                    <a:gdLst>
                      <a:gd name="connsiteX0" fmla="*/ 16842 w 81813"/>
                      <a:gd name="connsiteY0" fmla="*/ 3219 h 178099"/>
                      <a:gd name="connsiteX1" fmla="*/ 24469 w 81813"/>
                      <a:gd name="connsiteY1" fmla="*/ 54274 h 178099"/>
                      <a:gd name="connsiteX2" fmla="*/ 24998 w 81813"/>
                      <a:gd name="connsiteY2" fmla="*/ 53851 h 178099"/>
                      <a:gd name="connsiteX3" fmla="*/ 24998 w 81813"/>
                      <a:gd name="connsiteY3" fmla="*/ 55122 h 178099"/>
                      <a:gd name="connsiteX4" fmla="*/ 16101 w 81813"/>
                      <a:gd name="connsiteY4" fmla="*/ 107131 h 178099"/>
                      <a:gd name="connsiteX5" fmla="*/ 0 w 81813"/>
                      <a:gd name="connsiteY5" fmla="*/ 142086 h 178099"/>
                      <a:gd name="connsiteX6" fmla="*/ 47137 w 81813"/>
                      <a:gd name="connsiteY6" fmla="*/ 178100 h 178099"/>
                      <a:gd name="connsiteX7" fmla="*/ 77643 w 81813"/>
                      <a:gd name="connsiteY7" fmla="*/ 100245 h 178099"/>
                      <a:gd name="connsiteX8" fmla="*/ 79020 w 81813"/>
                      <a:gd name="connsiteY8" fmla="*/ 38386 h 178099"/>
                      <a:gd name="connsiteX9" fmla="*/ 61966 w 81813"/>
                      <a:gd name="connsiteY9" fmla="*/ 12540 h 178099"/>
                      <a:gd name="connsiteX10" fmla="*/ 44912 w 81813"/>
                      <a:gd name="connsiteY10" fmla="*/ 3219 h 178099"/>
                      <a:gd name="connsiteX11" fmla="*/ 16842 w 81813"/>
                      <a:gd name="connsiteY11" fmla="*/ 3219 h 178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1813" h="178099">
                        <a:moveTo>
                          <a:pt x="16842" y="3219"/>
                        </a:moveTo>
                        <a:cubicBezTo>
                          <a:pt x="14512" y="25675"/>
                          <a:pt x="17901" y="44211"/>
                          <a:pt x="24469" y="54274"/>
                        </a:cubicBezTo>
                        <a:lnTo>
                          <a:pt x="24998" y="53851"/>
                        </a:lnTo>
                        <a:lnTo>
                          <a:pt x="24998" y="55122"/>
                        </a:lnTo>
                        <a:cubicBezTo>
                          <a:pt x="25634" y="69845"/>
                          <a:pt x="22774" y="87958"/>
                          <a:pt x="16101" y="107131"/>
                        </a:cubicBezTo>
                        <a:cubicBezTo>
                          <a:pt x="12076" y="118676"/>
                          <a:pt x="6673" y="130540"/>
                          <a:pt x="0" y="142086"/>
                        </a:cubicBezTo>
                        <a:lnTo>
                          <a:pt x="47137" y="178100"/>
                        </a:lnTo>
                        <a:cubicBezTo>
                          <a:pt x="62390" y="151831"/>
                          <a:pt x="72453" y="124608"/>
                          <a:pt x="77643" y="100245"/>
                        </a:cubicBezTo>
                        <a:cubicBezTo>
                          <a:pt x="82834" y="75883"/>
                          <a:pt x="83045" y="54274"/>
                          <a:pt x="79020" y="38386"/>
                        </a:cubicBezTo>
                        <a:cubicBezTo>
                          <a:pt x="75842" y="25992"/>
                          <a:pt x="70122" y="16989"/>
                          <a:pt x="61966" y="12540"/>
                        </a:cubicBezTo>
                        <a:lnTo>
                          <a:pt x="44912" y="3219"/>
                        </a:lnTo>
                        <a:cubicBezTo>
                          <a:pt x="36756" y="-1230"/>
                          <a:pt x="27117" y="-913"/>
                          <a:pt x="16842" y="3219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9" name="Freeform: Shape 328">
                    <a:extLst>
                      <a:ext uri="{FF2B5EF4-FFF2-40B4-BE49-F238E27FC236}">
                        <a16:creationId xmlns:a16="http://schemas.microsoft.com/office/drawing/2014/main" id="{9F3E54B0-706F-5337-B99C-5F5441627EF8}"/>
                      </a:ext>
                    </a:extLst>
                  </p:cNvPr>
                  <p:cNvSpPr/>
                  <p:nvPr/>
                </p:nvSpPr>
                <p:spPr>
                  <a:xfrm>
                    <a:off x="9594605" y="1150404"/>
                    <a:ext cx="65606" cy="178099"/>
                  </a:xfrm>
                  <a:custGeom>
                    <a:avLst/>
                    <a:gdLst>
                      <a:gd name="connsiteX0" fmla="*/ 636 w 65606"/>
                      <a:gd name="connsiteY0" fmla="*/ 3219 h 178099"/>
                      <a:gd name="connsiteX1" fmla="*/ 0 w 65606"/>
                      <a:gd name="connsiteY1" fmla="*/ 16565 h 178099"/>
                      <a:gd name="connsiteX2" fmla="*/ 27858 w 65606"/>
                      <a:gd name="connsiteY2" fmla="*/ 6290 h 178099"/>
                      <a:gd name="connsiteX3" fmla="*/ 43324 w 65606"/>
                      <a:gd name="connsiteY3" fmla="*/ 17095 h 178099"/>
                      <a:gd name="connsiteX4" fmla="*/ 57941 w 65606"/>
                      <a:gd name="connsiteY4" fmla="*/ 43788 h 178099"/>
                      <a:gd name="connsiteX5" fmla="*/ 58577 w 65606"/>
                      <a:gd name="connsiteY5" fmla="*/ 102258 h 178099"/>
                      <a:gd name="connsiteX6" fmla="*/ 28283 w 65606"/>
                      <a:gd name="connsiteY6" fmla="*/ 176087 h 178099"/>
                      <a:gd name="connsiteX7" fmla="*/ 30931 w 65606"/>
                      <a:gd name="connsiteY7" fmla="*/ 178100 h 178099"/>
                      <a:gd name="connsiteX8" fmla="*/ 61437 w 65606"/>
                      <a:gd name="connsiteY8" fmla="*/ 100245 h 178099"/>
                      <a:gd name="connsiteX9" fmla="*/ 62814 w 65606"/>
                      <a:gd name="connsiteY9" fmla="*/ 38386 h 178099"/>
                      <a:gd name="connsiteX10" fmla="*/ 45760 w 65606"/>
                      <a:gd name="connsiteY10" fmla="*/ 12540 h 178099"/>
                      <a:gd name="connsiteX11" fmla="*/ 28706 w 65606"/>
                      <a:gd name="connsiteY11" fmla="*/ 3219 h 178099"/>
                      <a:gd name="connsiteX12" fmla="*/ 636 w 65606"/>
                      <a:gd name="connsiteY12" fmla="*/ 3219 h 178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5606" h="178099">
                        <a:moveTo>
                          <a:pt x="636" y="3219"/>
                        </a:moveTo>
                        <a:cubicBezTo>
                          <a:pt x="106" y="7879"/>
                          <a:pt x="0" y="12328"/>
                          <a:pt x="0" y="16565"/>
                        </a:cubicBezTo>
                        <a:cubicBezTo>
                          <a:pt x="9640" y="-2501"/>
                          <a:pt x="20232" y="4596"/>
                          <a:pt x="27858" y="6290"/>
                        </a:cubicBezTo>
                        <a:cubicBezTo>
                          <a:pt x="33579" y="7561"/>
                          <a:pt x="40040" y="14129"/>
                          <a:pt x="43324" y="17095"/>
                        </a:cubicBezTo>
                        <a:cubicBezTo>
                          <a:pt x="51586" y="24509"/>
                          <a:pt x="54869" y="31924"/>
                          <a:pt x="57941" y="43788"/>
                        </a:cubicBezTo>
                        <a:cubicBezTo>
                          <a:pt x="61861" y="58935"/>
                          <a:pt x="63344" y="79166"/>
                          <a:pt x="58577" y="102258"/>
                        </a:cubicBezTo>
                        <a:cubicBezTo>
                          <a:pt x="53810" y="125350"/>
                          <a:pt x="42582" y="151301"/>
                          <a:pt x="28283" y="176087"/>
                        </a:cubicBezTo>
                        <a:lnTo>
                          <a:pt x="30931" y="178100"/>
                        </a:lnTo>
                        <a:cubicBezTo>
                          <a:pt x="46184" y="151831"/>
                          <a:pt x="56246" y="124608"/>
                          <a:pt x="61437" y="100245"/>
                        </a:cubicBezTo>
                        <a:cubicBezTo>
                          <a:pt x="66627" y="75883"/>
                          <a:pt x="66839" y="54274"/>
                          <a:pt x="62814" y="38386"/>
                        </a:cubicBezTo>
                        <a:cubicBezTo>
                          <a:pt x="59636" y="25992"/>
                          <a:pt x="53916" y="16989"/>
                          <a:pt x="45760" y="12540"/>
                        </a:cubicBezTo>
                        <a:lnTo>
                          <a:pt x="28706" y="3219"/>
                        </a:lnTo>
                        <a:cubicBezTo>
                          <a:pt x="20550" y="-1230"/>
                          <a:pt x="10911" y="-913"/>
                          <a:pt x="636" y="3219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0" name="Freeform: Shape 329">
                    <a:extLst>
                      <a:ext uri="{FF2B5EF4-FFF2-40B4-BE49-F238E27FC236}">
                        <a16:creationId xmlns:a16="http://schemas.microsoft.com/office/drawing/2014/main" id="{D34999D1-C9A7-E17E-7A9A-70EB0B75AD35}"/>
                      </a:ext>
                    </a:extLst>
                  </p:cNvPr>
                  <p:cNvSpPr/>
                  <p:nvPr/>
                </p:nvSpPr>
                <p:spPr>
                  <a:xfrm>
                    <a:off x="9581259" y="1175579"/>
                    <a:ext cx="69025" cy="146040"/>
                  </a:xfrm>
                  <a:custGeom>
                    <a:avLst/>
                    <a:gdLst>
                      <a:gd name="connsiteX0" fmla="*/ 68957 w 69025"/>
                      <a:gd name="connsiteY0" fmla="*/ 39056 h 146040"/>
                      <a:gd name="connsiteX1" fmla="*/ 61860 w 69025"/>
                      <a:gd name="connsiteY1" fmla="*/ 6114 h 146040"/>
                      <a:gd name="connsiteX2" fmla="*/ 36332 w 69025"/>
                      <a:gd name="connsiteY2" fmla="*/ 14376 h 146040"/>
                      <a:gd name="connsiteX3" fmla="*/ 22986 w 69025"/>
                      <a:gd name="connsiteY3" fmla="*/ 57275 h 146040"/>
                      <a:gd name="connsiteX4" fmla="*/ 4766 w 69025"/>
                      <a:gd name="connsiteY4" fmla="*/ 110555 h 146040"/>
                      <a:gd name="connsiteX5" fmla="*/ 0 w 69025"/>
                      <a:gd name="connsiteY5" fmla="*/ 119029 h 146040"/>
                      <a:gd name="connsiteX6" fmla="*/ 35273 w 69025"/>
                      <a:gd name="connsiteY6" fmla="*/ 146040 h 146040"/>
                      <a:gd name="connsiteX7" fmla="*/ 38450 w 69025"/>
                      <a:gd name="connsiteY7" fmla="*/ 140532 h 146040"/>
                      <a:gd name="connsiteX8" fmla="*/ 62602 w 69025"/>
                      <a:gd name="connsiteY8" fmla="*/ 84392 h 146040"/>
                      <a:gd name="connsiteX9" fmla="*/ 68851 w 69025"/>
                      <a:gd name="connsiteY9" fmla="*/ 39162 h 146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9025" h="146040">
                        <a:moveTo>
                          <a:pt x="68957" y="39056"/>
                        </a:moveTo>
                        <a:cubicBezTo>
                          <a:pt x="69275" y="25180"/>
                          <a:pt x="68745" y="17342"/>
                          <a:pt x="61860" y="6114"/>
                        </a:cubicBezTo>
                        <a:cubicBezTo>
                          <a:pt x="54657" y="-5538"/>
                          <a:pt x="43535" y="712"/>
                          <a:pt x="36332" y="14376"/>
                        </a:cubicBezTo>
                        <a:cubicBezTo>
                          <a:pt x="28493" y="29100"/>
                          <a:pt x="26057" y="42234"/>
                          <a:pt x="22986" y="57275"/>
                        </a:cubicBezTo>
                        <a:cubicBezTo>
                          <a:pt x="19808" y="72317"/>
                          <a:pt x="16100" y="89265"/>
                          <a:pt x="4766" y="110555"/>
                        </a:cubicBezTo>
                        <a:cubicBezTo>
                          <a:pt x="3178" y="113521"/>
                          <a:pt x="1588" y="116275"/>
                          <a:pt x="0" y="119029"/>
                        </a:cubicBezTo>
                        <a:lnTo>
                          <a:pt x="35273" y="146040"/>
                        </a:lnTo>
                        <a:lnTo>
                          <a:pt x="38450" y="140532"/>
                        </a:lnTo>
                        <a:cubicBezTo>
                          <a:pt x="50950" y="118076"/>
                          <a:pt x="58259" y="100281"/>
                          <a:pt x="62602" y="84392"/>
                        </a:cubicBezTo>
                        <a:cubicBezTo>
                          <a:pt x="66944" y="68503"/>
                          <a:pt x="68533" y="54415"/>
                          <a:pt x="68851" y="39162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1" name="Freeform: Shape 330">
                    <a:extLst>
                      <a:ext uri="{FF2B5EF4-FFF2-40B4-BE49-F238E27FC236}">
                        <a16:creationId xmlns:a16="http://schemas.microsoft.com/office/drawing/2014/main" id="{434B9948-CBA2-FC8A-8DA5-AFF46F6C9C07}"/>
                      </a:ext>
                    </a:extLst>
                  </p:cNvPr>
                  <p:cNvSpPr/>
                  <p:nvPr/>
                </p:nvSpPr>
                <p:spPr>
                  <a:xfrm>
                    <a:off x="9594394" y="1156896"/>
                    <a:ext cx="34894" cy="79453"/>
                  </a:xfrm>
                  <a:custGeom>
                    <a:avLst/>
                    <a:gdLst>
                      <a:gd name="connsiteX0" fmla="*/ 211 w 34894"/>
                      <a:gd name="connsiteY0" fmla="*/ 13569 h 79453"/>
                      <a:gd name="connsiteX1" fmla="*/ 8474 w 34894"/>
                      <a:gd name="connsiteY1" fmla="*/ 47783 h 79453"/>
                      <a:gd name="connsiteX2" fmla="*/ 9003 w 34894"/>
                      <a:gd name="connsiteY2" fmla="*/ 47359 h 79453"/>
                      <a:gd name="connsiteX3" fmla="*/ 9003 w 34894"/>
                      <a:gd name="connsiteY3" fmla="*/ 48630 h 79453"/>
                      <a:gd name="connsiteX4" fmla="*/ 6038 w 34894"/>
                      <a:gd name="connsiteY4" fmla="*/ 79454 h 79453"/>
                      <a:gd name="connsiteX5" fmla="*/ 7414 w 34894"/>
                      <a:gd name="connsiteY5" fmla="*/ 73522 h 79453"/>
                      <a:gd name="connsiteX6" fmla="*/ 20550 w 34894"/>
                      <a:gd name="connsiteY6" fmla="*/ 30623 h 79453"/>
                      <a:gd name="connsiteX7" fmla="*/ 30930 w 34894"/>
                      <a:gd name="connsiteY7" fmla="*/ 14840 h 79453"/>
                      <a:gd name="connsiteX8" fmla="*/ 34849 w 34894"/>
                      <a:gd name="connsiteY8" fmla="*/ 8590 h 79453"/>
                      <a:gd name="connsiteX9" fmla="*/ 29129 w 34894"/>
                      <a:gd name="connsiteY9" fmla="*/ 2447 h 79453"/>
                      <a:gd name="connsiteX10" fmla="*/ 20973 w 34894"/>
                      <a:gd name="connsiteY10" fmla="*/ 11 h 79453"/>
                      <a:gd name="connsiteX11" fmla="*/ 0 w 34894"/>
                      <a:gd name="connsiteY11" fmla="*/ 13357 h 79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4894" h="79453">
                        <a:moveTo>
                          <a:pt x="211" y="13569"/>
                        </a:moveTo>
                        <a:cubicBezTo>
                          <a:pt x="636" y="28398"/>
                          <a:pt x="3707" y="40474"/>
                          <a:pt x="8474" y="47783"/>
                        </a:cubicBezTo>
                        <a:lnTo>
                          <a:pt x="9003" y="47359"/>
                        </a:lnTo>
                        <a:lnTo>
                          <a:pt x="9003" y="48630"/>
                        </a:lnTo>
                        <a:cubicBezTo>
                          <a:pt x="9427" y="57739"/>
                          <a:pt x="8474" y="68226"/>
                          <a:pt x="6038" y="79454"/>
                        </a:cubicBezTo>
                        <a:cubicBezTo>
                          <a:pt x="6461" y="77441"/>
                          <a:pt x="6991" y="75429"/>
                          <a:pt x="7414" y="73522"/>
                        </a:cubicBezTo>
                        <a:cubicBezTo>
                          <a:pt x="10910" y="58905"/>
                          <a:pt x="14300" y="43969"/>
                          <a:pt x="20550" y="30623"/>
                        </a:cubicBezTo>
                        <a:cubicBezTo>
                          <a:pt x="23303" y="24797"/>
                          <a:pt x="26587" y="19289"/>
                          <a:pt x="30930" y="14840"/>
                        </a:cubicBezTo>
                        <a:cubicBezTo>
                          <a:pt x="32625" y="13145"/>
                          <a:pt x="35273" y="11662"/>
                          <a:pt x="34849" y="8590"/>
                        </a:cubicBezTo>
                        <a:cubicBezTo>
                          <a:pt x="34426" y="5519"/>
                          <a:pt x="31247" y="3824"/>
                          <a:pt x="29129" y="2447"/>
                        </a:cubicBezTo>
                        <a:cubicBezTo>
                          <a:pt x="26587" y="752"/>
                          <a:pt x="23833" y="222"/>
                          <a:pt x="20973" y="11"/>
                        </a:cubicBezTo>
                        <a:cubicBezTo>
                          <a:pt x="13241" y="-307"/>
                          <a:pt x="4237" y="6578"/>
                          <a:pt x="0" y="13357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2" name="Freeform: Shape 331">
                    <a:extLst>
                      <a:ext uri="{FF2B5EF4-FFF2-40B4-BE49-F238E27FC236}">
                        <a16:creationId xmlns:a16="http://schemas.microsoft.com/office/drawing/2014/main" id="{AB948344-8A18-770D-63A2-2B7D1116FB38}"/>
                      </a:ext>
                    </a:extLst>
                  </p:cNvPr>
                  <p:cNvSpPr/>
                  <p:nvPr/>
                </p:nvSpPr>
                <p:spPr>
                  <a:xfrm>
                    <a:off x="9595136" y="1179611"/>
                    <a:ext cx="8332" cy="25702"/>
                  </a:xfrm>
                  <a:custGeom>
                    <a:avLst/>
                    <a:gdLst>
                      <a:gd name="connsiteX0" fmla="*/ 7732 w 8332"/>
                      <a:gd name="connsiteY0" fmla="*/ 25067 h 25702"/>
                      <a:gd name="connsiteX1" fmla="*/ 8262 w 8332"/>
                      <a:gd name="connsiteY1" fmla="*/ 24643 h 25702"/>
                      <a:gd name="connsiteX2" fmla="*/ 8262 w 8332"/>
                      <a:gd name="connsiteY2" fmla="*/ 25702 h 25702"/>
                      <a:gd name="connsiteX3" fmla="*/ 211 w 8332"/>
                      <a:gd name="connsiteY3" fmla="*/ 174 h 25702"/>
                      <a:gd name="connsiteX4" fmla="*/ 0 w 8332"/>
                      <a:gd name="connsiteY4" fmla="*/ 174 h 25702"/>
                      <a:gd name="connsiteX5" fmla="*/ 7626 w 8332"/>
                      <a:gd name="connsiteY5" fmla="*/ 24961 h 25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32" h="25702">
                        <a:moveTo>
                          <a:pt x="7732" y="25067"/>
                        </a:moveTo>
                        <a:lnTo>
                          <a:pt x="8262" y="24643"/>
                        </a:lnTo>
                        <a:lnTo>
                          <a:pt x="8262" y="25702"/>
                        </a:lnTo>
                        <a:cubicBezTo>
                          <a:pt x="8897" y="10767"/>
                          <a:pt x="5190" y="-1626"/>
                          <a:pt x="211" y="174"/>
                        </a:cubicBezTo>
                        <a:cubicBezTo>
                          <a:pt x="211" y="174"/>
                          <a:pt x="105" y="174"/>
                          <a:pt x="0" y="174"/>
                        </a:cubicBezTo>
                        <a:cubicBezTo>
                          <a:pt x="1165" y="10661"/>
                          <a:pt x="3919" y="19241"/>
                          <a:pt x="7626" y="24961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3" name="Freeform: Shape 332">
                    <a:extLst>
                      <a:ext uri="{FF2B5EF4-FFF2-40B4-BE49-F238E27FC236}">
                        <a16:creationId xmlns:a16="http://schemas.microsoft.com/office/drawing/2014/main" id="{2AE73D6B-DA48-B9F7-35BD-5F79AF7BCD0F}"/>
                      </a:ext>
                    </a:extLst>
                  </p:cNvPr>
                  <p:cNvSpPr/>
                  <p:nvPr/>
                </p:nvSpPr>
                <p:spPr>
                  <a:xfrm>
                    <a:off x="9604662" y="1159715"/>
                    <a:ext cx="19987" cy="11748"/>
                  </a:xfrm>
                  <a:custGeom>
                    <a:avLst/>
                    <a:gdLst>
                      <a:gd name="connsiteX0" fmla="*/ 3714 w 19987"/>
                      <a:gd name="connsiteY0" fmla="*/ 4183 h 11748"/>
                      <a:gd name="connsiteX1" fmla="*/ 112 w 19987"/>
                      <a:gd name="connsiteY1" fmla="*/ 8843 h 11748"/>
                      <a:gd name="connsiteX2" fmla="*/ 13565 w 19987"/>
                      <a:gd name="connsiteY2" fmla="*/ 10114 h 11748"/>
                      <a:gd name="connsiteX3" fmla="*/ 18119 w 19987"/>
                      <a:gd name="connsiteY3" fmla="*/ 1429 h 11748"/>
                      <a:gd name="connsiteX4" fmla="*/ 3714 w 19987"/>
                      <a:gd name="connsiteY4" fmla="*/ 4183 h 11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87" h="11748">
                        <a:moveTo>
                          <a:pt x="3714" y="4183"/>
                        </a:moveTo>
                        <a:cubicBezTo>
                          <a:pt x="2019" y="5560"/>
                          <a:pt x="642" y="7254"/>
                          <a:pt x="112" y="8843"/>
                        </a:cubicBezTo>
                        <a:cubicBezTo>
                          <a:pt x="-1053" y="12233"/>
                          <a:pt x="7103" y="12657"/>
                          <a:pt x="13565" y="10114"/>
                        </a:cubicBezTo>
                        <a:cubicBezTo>
                          <a:pt x="17484" y="8526"/>
                          <a:pt x="22886" y="5772"/>
                          <a:pt x="18119" y="1429"/>
                        </a:cubicBezTo>
                        <a:cubicBezTo>
                          <a:pt x="14730" y="-1643"/>
                          <a:pt x="8056" y="687"/>
                          <a:pt x="3714" y="4183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4" name="Freeform: Shape 333">
                    <a:extLst>
                      <a:ext uri="{FF2B5EF4-FFF2-40B4-BE49-F238E27FC236}">
                        <a16:creationId xmlns:a16="http://schemas.microsoft.com/office/drawing/2014/main" id="{DF29377D-7BFD-6E60-BCA5-ECC91A9B4D5C}"/>
                      </a:ext>
                    </a:extLst>
                  </p:cNvPr>
                  <p:cNvSpPr/>
                  <p:nvPr/>
                </p:nvSpPr>
                <p:spPr>
                  <a:xfrm>
                    <a:off x="9605940" y="1188481"/>
                    <a:ext cx="45736" cy="136315"/>
                  </a:xfrm>
                  <a:custGeom>
                    <a:avLst/>
                    <a:gdLst>
                      <a:gd name="connsiteX0" fmla="*/ 44595 w 45736"/>
                      <a:gd name="connsiteY0" fmla="*/ 11854 h 136315"/>
                      <a:gd name="connsiteX1" fmla="*/ 36544 w 45736"/>
                      <a:gd name="connsiteY1" fmla="*/ 9948 h 136315"/>
                      <a:gd name="connsiteX2" fmla="*/ 28070 w 45736"/>
                      <a:gd name="connsiteY2" fmla="*/ 62486 h 136315"/>
                      <a:gd name="connsiteX3" fmla="*/ 2119 w 45736"/>
                      <a:gd name="connsiteY3" fmla="*/ 121486 h 136315"/>
                      <a:gd name="connsiteX4" fmla="*/ 0 w 45736"/>
                      <a:gd name="connsiteY4" fmla="*/ 125088 h 136315"/>
                      <a:gd name="connsiteX5" fmla="*/ 14618 w 45736"/>
                      <a:gd name="connsiteY5" fmla="*/ 136316 h 136315"/>
                      <a:gd name="connsiteX6" fmla="*/ 14618 w 45736"/>
                      <a:gd name="connsiteY6" fmla="*/ 136316 h 136315"/>
                      <a:gd name="connsiteX7" fmla="*/ 44595 w 45736"/>
                      <a:gd name="connsiteY7" fmla="*/ 11854 h 136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736" h="136315">
                        <a:moveTo>
                          <a:pt x="44595" y="11854"/>
                        </a:moveTo>
                        <a:cubicBezTo>
                          <a:pt x="42476" y="-5729"/>
                          <a:pt x="36968" y="-1492"/>
                          <a:pt x="36544" y="9948"/>
                        </a:cubicBezTo>
                        <a:cubicBezTo>
                          <a:pt x="35909" y="26790"/>
                          <a:pt x="33367" y="44056"/>
                          <a:pt x="28070" y="62486"/>
                        </a:cubicBezTo>
                        <a:cubicBezTo>
                          <a:pt x="22668" y="80917"/>
                          <a:pt x="14512" y="100407"/>
                          <a:pt x="2119" y="121486"/>
                        </a:cubicBezTo>
                        <a:lnTo>
                          <a:pt x="0" y="125088"/>
                        </a:lnTo>
                        <a:lnTo>
                          <a:pt x="14618" y="136316"/>
                        </a:lnTo>
                        <a:lnTo>
                          <a:pt x="14618" y="136316"/>
                        </a:lnTo>
                        <a:cubicBezTo>
                          <a:pt x="40782" y="91722"/>
                          <a:pt x="49043" y="49987"/>
                          <a:pt x="44595" y="11854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5" name="Freeform: Shape 334">
                    <a:extLst>
                      <a:ext uri="{FF2B5EF4-FFF2-40B4-BE49-F238E27FC236}">
                        <a16:creationId xmlns:a16="http://schemas.microsoft.com/office/drawing/2014/main" id="{5CBBA14F-A4D9-AB04-FCEE-770A28AB82C4}"/>
                      </a:ext>
                    </a:extLst>
                  </p:cNvPr>
                  <p:cNvSpPr/>
                  <p:nvPr/>
                </p:nvSpPr>
                <p:spPr>
                  <a:xfrm>
                    <a:off x="9615473" y="1198831"/>
                    <a:ext cx="36940" cy="126707"/>
                  </a:xfrm>
                  <a:custGeom>
                    <a:avLst/>
                    <a:gdLst>
                      <a:gd name="connsiteX0" fmla="*/ 36756 w 36940"/>
                      <a:gd name="connsiteY0" fmla="*/ 7224 h 126707"/>
                      <a:gd name="connsiteX1" fmla="*/ 32943 w 36940"/>
                      <a:gd name="connsiteY1" fmla="*/ 7754 h 126707"/>
                      <a:gd name="connsiteX2" fmla="*/ 14194 w 36940"/>
                      <a:gd name="connsiteY2" fmla="*/ 91964 h 126707"/>
                      <a:gd name="connsiteX3" fmla="*/ 0 w 36940"/>
                      <a:gd name="connsiteY3" fmla="*/ 122153 h 126707"/>
                      <a:gd name="connsiteX4" fmla="*/ 5932 w 36940"/>
                      <a:gd name="connsiteY4" fmla="*/ 126707 h 126707"/>
                      <a:gd name="connsiteX5" fmla="*/ 21715 w 36940"/>
                      <a:gd name="connsiteY5" fmla="*/ 93129 h 126707"/>
                      <a:gd name="connsiteX6" fmla="*/ 36756 w 36940"/>
                      <a:gd name="connsiteY6" fmla="*/ 7224 h 12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940" h="126707">
                        <a:moveTo>
                          <a:pt x="36756" y="7224"/>
                        </a:moveTo>
                        <a:cubicBezTo>
                          <a:pt x="36332" y="-4427"/>
                          <a:pt x="33578" y="-296"/>
                          <a:pt x="32943" y="7754"/>
                        </a:cubicBezTo>
                        <a:cubicBezTo>
                          <a:pt x="31036" y="31269"/>
                          <a:pt x="28070" y="57539"/>
                          <a:pt x="14194" y="91964"/>
                        </a:cubicBezTo>
                        <a:cubicBezTo>
                          <a:pt x="9851" y="102768"/>
                          <a:pt x="4978" y="112831"/>
                          <a:pt x="0" y="122153"/>
                        </a:cubicBezTo>
                        <a:lnTo>
                          <a:pt x="5932" y="126707"/>
                        </a:lnTo>
                        <a:cubicBezTo>
                          <a:pt x="11440" y="116645"/>
                          <a:pt x="16842" y="105416"/>
                          <a:pt x="21715" y="93129"/>
                        </a:cubicBezTo>
                        <a:cubicBezTo>
                          <a:pt x="36014" y="57115"/>
                          <a:pt x="37603" y="32540"/>
                          <a:pt x="36756" y="7224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6" name="Freeform: Shape 335">
                    <a:extLst>
                      <a:ext uri="{FF2B5EF4-FFF2-40B4-BE49-F238E27FC236}">
                        <a16:creationId xmlns:a16="http://schemas.microsoft.com/office/drawing/2014/main" id="{0D49A13C-D760-55D2-1BE8-A721D3434280}"/>
                      </a:ext>
                    </a:extLst>
                  </p:cNvPr>
                  <p:cNvSpPr/>
                  <p:nvPr/>
                </p:nvSpPr>
                <p:spPr>
                  <a:xfrm>
                    <a:off x="9622062" y="1196110"/>
                    <a:ext cx="804" cy="94"/>
                  </a:xfrm>
                  <a:custGeom>
                    <a:avLst/>
                    <a:gdLst>
                      <a:gd name="connsiteX0" fmla="*/ 508 w 804"/>
                      <a:gd name="connsiteY0" fmla="*/ 94 h 94"/>
                      <a:gd name="connsiteX1" fmla="*/ 508 w 804"/>
                      <a:gd name="connsiteY1" fmla="*/ 94 h 94"/>
                      <a:gd name="connsiteX2" fmla="*/ 508 w 804"/>
                      <a:gd name="connsiteY2" fmla="*/ 94 h 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804" h="94">
                        <a:moveTo>
                          <a:pt x="508" y="94"/>
                        </a:moveTo>
                        <a:cubicBezTo>
                          <a:pt x="1673" y="94"/>
                          <a:pt x="-1081" y="-118"/>
                          <a:pt x="508" y="94"/>
                        </a:cubicBezTo>
                        <a:lnTo>
                          <a:pt x="508" y="94"/>
                        </a:ln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7" name="Freeform: Shape 336">
                    <a:extLst>
                      <a:ext uri="{FF2B5EF4-FFF2-40B4-BE49-F238E27FC236}">
                        <a16:creationId xmlns:a16="http://schemas.microsoft.com/office/drawing/2014/main" id="{5B7B847D-5DD9-B6FD-A1FB-A90876EE2A78}"/>
                      </a:ext>
                    </a:extLst>
                  </p:cNvPr>
                  <p:cNvSpPr/>
                  <p:nvPr/>
                </p:nvSpPr>
                <p:spPr>
                  <a:xfrm>
                    <a:off x="9583695" y="1196098"/>
                    <a:ext cx="48707" cy="112915"/>
                  </a:xfrm>
                  <a:custGeom>
                    <a:avLst/>
                    <a:gdLst>
                      <a:gd name="connsiteX0" fmla="*/ 38874 w 48707"/>
                      <a:gd name="connsiteY0" fmla="*/ 106 h 112915"/>
                      <a:gd name="connsiteX1" fmla="*/ 28600 w 48707"/>
                      <a:gd name="connsiteY1" fmla="*/ 19490 h 112915"/>
                      <a:gd name="connsiteX2" fmla="*/ 21821 w 48707"/>
                      <a:gd name="connsiteY2" fmla="*/ 51691 h 112915"/>
                      <a:gd name="connsiteX3" fmla="*/ 0 w 48707"/>
                      <a:gd name="connsiteY3" fmla="*/ 100416 h 112915"/>
                      <a:gd name="connsiteX4" fmla="*/ 16312 w 48707"/>
                      <a:gd name="connsiteY4" fmla="*/ 112916 h 112915"/>
                      <a:gd name="connsiteX5" fmla="*/ 18749 w 48707"/>
                      <a:gd name="connsiteY5" fmla="*/ 108996 h 112915"/>
                      <a:gd name="connsiteX6" fmla="*/ 45018 w 48707"/>
                      <a:gd name="connsiteY6" fmla="*/ 44488 h 112915"/>
                      <a:gd name="connsiteX7" fmla="*/ 38768 w 48707"/>
                      <a:gd name="connsiteY7" fmla="*/ 0 h 112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707" h="112915">
                        <a:moveTo>
                          <a:pt x="38874" y="106"/>
                        </a:moveTo>
                        <a:cubicBezTo>
                          <a:pt x="33896" y="-424"/>
                          <a:pt x="30930" y="8474"/>
                          <a:pt x="28600" y="19490"/>
                        </a:cubicBezTo>
                        <a:cubicBezTo>
                          <a:pt x="26269" y="30506"/>
                          <a:pt x="24363" y="43747"/>
                          <a:pt x="21821" y="51691"/>
                        </a:cubicBezTo>
                        <a:cubicBezTo>
                          <a:pt x="16312" y="69381"/>
                          <a:pt x="9215" y="85375"/>
                          <a:pt x="0" y="100416"/>
                        </a:cubicBezTo>
                        <a:lnTo>
                          <a:pt x="16312" y="112916"/>
                        </a:lnTo>
                        <a:lnTo>
                          <a:pt x="18749" y="108996"/>
                        </a:lnTo>
                        <a:cubicBezTo>
                          <a:pt x="27646" y="94803"/>
                          <a:pt x="39404" y="68109"/>
                          <a:pt x="45018" y="44488"/>
                        </a:cubicBezTo>
                        <a:cubicBezTo>
                          <a:pt x="50738" y="20973"/>
                          <a:pt x="50632" y="1059"/>
                          <a:pt x="38768" y="0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8" name="Freeform: Shape 337">
                    <a:extLst>
                      <a:ext uri="{FF2B5EF4-FFF2-40B4-BE49-F238E27FC236}">
                        <a16:creationId xmlns:a16="http://schemas.microsoft.com/office/drawing/2014/main" id="{1ED35BFF-0576-E30F-0E5B-1DBE573DA15B}"/>
                      </a:ext>
                    </a:extLst>
                  </p:cNvPr>
                  <p:cNvSpPr/>
                  <p:nvPr/>
                </p:nvSpPr>
                <p:spPr>
                  <a:xfrm>
                    <a:off x="9586450" y="1211692"/>
                    <a:ext cx="36983" cy="93084"/>
                  </a:xfrm>
                  <a:custGeom>
                    <a:avLst/>
                    <a:gdLst>
                      <a:gd name="connsiteX0" fmla="*/ 32307 w 36983"/>
                      <a:gd name="connsiteY0" fmla="*/ 40440 h 93084"/>
                      <a:gd name="connsiteX1" fmla="*/ 36332 w 36983"/>
                      <a:gd name="connsiteY1" fmla="*/ 4956 h 93084"/>
                      <a:gd name="connsiteX2" fmla="*/ 32731 w 36983"/>
                      <a:gd name="connsiteY2" fmla="*/ 189 h 93084"/>
                      <a:gd name="connsiteX3" fmla="*/ 26163 w 36983"/>
                      <a:gd name="connsiteY3" fmla="*/ 15866 h 93084"/>
                      <a:gd name="connsiteX4" fmla="*/ 20655 w 36983"/>
                      <a:gd name="connsiteY4" fmla="*/ 39805 h 93084"/>
                      <a:gd name="connsiteX5" fmla="*/ 0 w 36983"/>
                      <a:gd name="connsiteY5" fmla="*/ 87153 h 93084"/>
                      <a:gd name="connsiteX6" fmla="*/ 7732 w 36983"/>
                      <a:gd name="connsiteY6" fmla="*/ 93085 h 93084"/>
                      <a:gd name="connsiteX7" fmla="*/ 8580 w 36983"/>
                      <a:gd name="connsiteY7" fmla="*/ 91920 h 93084"/>
                      <a:gd name="connsiteX8" fmla="*/ 32201 w 36983"/>
                      <a:gd name="connsiteY8" fmla="*/ 40546 h 93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6983" h="93084">
                        <a:moveTo>
                          <a:pt x="32307" y="40440"/>
                        </a:moveTo>
                        <a:cubicBezTo>
                          <a:pt x="33684" y="35038"/>
                          <a:pt x="38768" y="14489"/>
                          <a:pt x="36332" y="4956"/>
                        </a:cubicBezTo>
                        <a:cubicBezTo>
                          <a:pt x="35697" y="2414"/>
                          <a:pt x="34532" y="719"/>
                          <a:pt x="32731" y="189"/>
                        </a:cubicBezTo>
                        <a:cubicBezTo>
                          <a:pt x="26163" y="-1717"/>
                          <a:pt x="26905" y="11311"/>
                          <a:pt x="26163" y="15866"/>
                        </a:cubicBezTo>
                        <a:cubicBezTo>
                          <a:pt x="24786" y="23916"/>
                          <a:pt x="22986" y="31967"/>
                          <a:pt x="20655" y="39805"/>
                        </a:cubicBezTo>
                        <a:cubicBezTo>
                          <a:pt x="15889" y="56541"/>
                          <a:pt x="9109" y="72747"/>
                          <a:pt x="0" y="87153"/>
                        </a:cubicBezTo>
                        <a:lnTo>
                          <a:pt x="7732" y="93085"/>
                        </a:lnTo>
                        <a:lnTo>
                          <a:pt x="8580" y="91920"/>
                        </a:lnTo>
                        <a:cubicBezTo>
                          <a:pt x="19066" y="76561"/>
                          <a:pt x="27434" y="59083"/>
                          <a:pt x="32201" y="405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9" name="Graphic 4">
                  <a:extLst>
                    <a:ext uri="{FF2B5EF4-FFF2-40B4-BE49-F238E27FC236}">
                      <a16:creationId xmlns:a16="http://schemas.microsoft.com/office/drawing/2014/main" id="{B3756FEC-9AED-BFB1-73EF-1C177A622F6A}"/>
                    </a:ext>
                  </a:extLst>
                </p:cNvPr>
                <p:cNvGrpSpPr/>
                <p:nvPr/>
              </p:nvGrpSpPr>
              <p:grpSpPr>
                <a:xfrm>
                  <a:off x="9513043" y="1185612"/>
                  <a:ext cx="57728" cy="83987"/>
                  <a:chOff x="9513043" y="1185612"/>
                  <a:chExt cx="57728" cy="83987"/>
                </a:xfrm>
              </p:grpSpPr>
              <p:sp>
                <p:nvSpPr>
                  <p:cNvPr id="340" name="Freeform: Shape 339">
                    <a:extLst>
                      <a:ext uri="{FF2B5EF4-FFF2-40B4-BE49-F238E27FC236}">
                        <a16:creationId xmlns:a16="http://schemas.microsoft.com/office/drawing/2014/main" id="{0FAC538B-3B9C-D010-C99F-61757C82264F}"/>
                      </a:ext>
                    </a:extLst>
                  </p:cNvPr>
                  <p:cNvSpPr/>
                  <p:nvPr/>
                </p:nvSpPr>
                <p:spPr>
                  <a:xfrm>
                    <a:off x="9513043" y="1185612"/>
                    <a:ext cx="57728" cy="83786"/>
                  </a:xfrm>
                  <a:custGeom>
                    <a:avLst/>
                    <a:gdLst>
                      <a:gd name="connsiteX0" fmla="*/ 54445 w 57728"/>
                      <a:gd name="connsiteY0" fmla="*/ 45336 h 83786"/>
                      <a:gd name="connsiteX1" fmla="*/ 53810 w 57728"/>
                      <a:gd name="connsiteY1" fmla="*/ 44171 h 83786"/>
                      <a:gd name="connsiteX2" fmla="*/ 52009 w 57728"/>
                      <a:gd name="connsiteY2" fmla="*/ 40675 h 83786"/>
                      <a:gd name="connsiteX3" fmla="*/ 52009 w 57728"/>
                      <a:gd name="connsiteY3" fmla="*/ 40463 h 83786"/>
                      <a:gd name="connsiteX4" fmla="*/ 41629 w 57728"/>
                      <a:gd name="connsiteY4" fmla="*/ 6038 h 83786"/>
                      <a:gd name="connsiteX5" fmla="*/ 41629 w 57728"/>
                      <a:gd name="connsiteY5" fmla="*/ 6038 h 83786"/>
                      <a:gd name="connsiteX6" fmla="*/ 41629 w 57728"/>
                      <a:gd name="connsiteY6" fmla="*/ 5932 h 83786"/>
                      <a:gd name="connsiteX7" fmla="*/ 40887 w 57728"/>
                      <a:gd name="connsiteY7" fmla="*/ 0 h 83786"/>
                      <a:gd name="connsiteX8" fmla="*/ 0 w 57728"/>
                      <a:gd name="connsiteY8" fmla="*/ 56882 h 83786"/>
                      <a:gd name="connsiteX9" fmla="*/ 35273 w 57728"/>
                      <a:gd name="connsiteY9" fmla="*/ 83786 h 83786"/>
                      <a:gd name="connsiteX10" fmla="*/ 57729 w 57728"/>
                      <a:gd name="connsiteY10" fmla="*/ 50420 h 83786"/>
                      <a:gd name="connsiteX11" fmla="*/ 54551 w 57728"/>
                      <a:gd name="connsiteY11" fmla="*/ 45230 h 8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7728" h="83786">
                        <a:moveTo>
                          <a:pt x="54445" y="45336"/>
                        </a:moveTo>
                        <a:lnTo>
                          <a:pt x="53810" y="44171"/>
                        </a:lnTo>
                        <a:cubicBezTo>
                          <a:pt x="53174" y="43005"/>
                          <a:pt x="52539" y="41840"/>
                          <a:pt x="52009" y="40675"/>
                        </a:cubicBezTo>
                        <a:lnTo>
                          <a:pt x="52009" y="40463"/>
                        </a:lnTo>
                        <a:cubicBezTo>
                          <a:pt x="46925" y="30294"/>
                          <a:pt x="43535" y="18643"/>
                          <a:pt x="41629" y="6038"/>
                        </a:cubicBezTo>
                        <a:lnTo>
                          <a:pt x="41629" y="6038"/>
                        </a:lnTo>
                        <a:cubicBezTo>
                          <a:pt x="41629" y="6038"/>
                          <a:pt x="41629" y="5932"/>
                          <a:pt x="41629" y="5932"/>
                        </a:cubicBezTo>
                        <a:cubicBezTo>
                          <a:pt x="41310" y="3919"/>
                          <a:pt x="41098" y="2013"/>
                          <a:pt x="40887" y="0"/>
                        </a:cubicBezTo>
                        <a:cubicBezTo>
                          <a:pt x="26799" y="15359"/>
                          <a:pt x="12817" y="34849"/>
                          <a:pt x="0" y="56882"/>
                        </a:cubicBezTo>
                        <a:lnTo>
                          <a:pt x="35273" y="83786"/>
                        </a:lnTo>
                        <a:cubicBezTo>
                          <a:pt x="42475" y="71393"/>
                          <a:pt x="49996" y="60271"/>
                          <a:pt x="57729" y="50420"/>
                        </a:cubicBezTo>
                        <a:cubicBezTo>
                          <a:pt x="56564" y="48725"/>
                          <a:pt x="55505" y="47031"/>
                          <a:pt x="54551" y="45230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1" name="Freeform: Shape 340">
                    <a:extLst>
                      <a:ext uri="{FF2B5EF4-FFF2-40B4-BE49-F238E27FC236}">
                        <a16:creationId xmlns:a16="http://schemas.microsoft.com/office/drawing/2014/main" id="{A20CF605-FAA3-FB81-9367-E0382207AAC5}"/>
                      </a:ext>
                    </a:extLst>
                  </p:cNvPr>
                  <p:cNvSpPr/>
                  <p:nvPr/>
                </p:nvSpPr>
                <p:spPr>
                  <a:xfrm>
                    <a:off x="9514738" y="1200790"/>
                    <a:ext cx="46478" cy="64371"/>
                  </a:xfrm>
                  <a:custGeom>
                    <a:avLst/>
                    <a:gdLst>
                      <a:gd name="connsiteX0" fmla="*/ 42900 w 46478"/>
                      <a:gd name="connsiteY0" fmla="*/ 39691 h 64371"/>
                      <a:gd name="connsiteX1" fmla="*/ 45124 w 46478"/>
                      <a:gd name="connsiteY1" fmla="*/ 21154 h 64371"/>
                      <a:gd name="connsiteX2" fmla="*/ 35485 w 46478"/>
                      <a:gd name="connsiteY2" fmla="*/ 816 h 64371"/>
                      <a:gd name="connsiteX3" fmla="*/ 19808 w 46478"/>
                      <a:gd name="connsiteY3" fmla="*/ 12574 h 64371"/>
                      <a:gd name="connsiteX4" fmla="*/ 4237 w 46478"/>
                      <a:gd name="connsiteY4" fmla="*/ 35983 h 64371"/>
                      <a:gd name="connsiteX5" fmla="*/ 0 w 46478"/>
                      <a:gd name="connsiteY5" fmla="*/ 43080 h 64371"/>
                      <a:gd name="connsiteX6" fmla="*/ 27858 w 46478"/>
                      <a:gd name="connsiteY6" fmla="*/ 64371 h 64371"/>
                      <a:gd name="connsiteX7" fmla="*/ 42794 w 46478"/>
                      <a:gd name="connsiteY7" fmla="*/ 39691 h 64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478" h="64371">
                        <a:moveTo>
                          <a:pt x="42900" y="39691"/>
                        </a:moveTo>
                        <a:cubicBezTo>
                          <a:pt x="46819" y="33547"/>
                          <a:pt x="47454" y="28145"/>
                          <a:pt x="45124" y="21154"/>
                        </a:cubicBezTo>
                        <a:cubicBezTo>
                          <a:pt x="42476" y="13104"/>
                          <a:pt x="39192" y="3253"/>
                          <a:pt x="35485" y="816"/>
                        </a:cubicBezTo>
                        <a:cubicBezTo>
                          <a:pt x="29342" y="-3209"/>
                          <a:pt x="22668" y="8761"/>
                          <a:pt x="19808" y="12574"/>
                        </a:cubicBezTo>
                        <a:cubicBezTo>
                          <a:pt x="15041" y="19035"/>
                          <a:pt x="10699" y="25497"/>
                          <a:pt x="4237" y="35983"/>
                        </a:cubicBezTo>
                        <a:cubicBezTo>
                          <a:pt x="2754" y="38420"/>
                          <a:pt x="1377" y="40750"/>
                          <a:pt x="0" y="43080"/>
                        </a:cubicBezTo>
                        <a:lnTo>
                          <a:pt x="27858" y="64371"/>
                        </a:lnTo>
                        <a:cubicBezTo>
                          <a:pt x="31672" y="57592"/>
                          <a:pt x="36544" y="49542"/>
                          <a:pt x="42794" y="3969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2" name="Freeform: Shape 341">
                    <a:extLst>
                      <a:ext uri="{FF2B5EF4-FFF2-40B4-BE49-F238E27FC236}">
                        <a16:creationId xmlns:a16="http://schemas.microsoft.com/office/drawing/2014/main" id="{A3127646-EFCE-8F10-1718-4CA8E0137FB2}"/>
                      </a:ext>
                    </a:extLst>
                  </p:cNvPr>
                  <p:cNvSpPr/>
                  <p:nvPr/>
                </p:nvSpPr>
                <p:spPr>
                  <a:xfrm>
                    <a:off x="9531686" y="1229099"/>
                    <a:ext cx="31451" cy="37226"/>
                  </a:xfrm>
                  <a:custGeom>
                    <a:avLst/>
                    <a:gdLst>
                      <a:gd name="connsiteX0" fmla="*/ 30083 w 31451"/>
                      <a:gd name="connsiteY0" fmla="*/ 1424 h 37226"/>
                      <a:gd name="connsiteX1" fmla="*/ 0 w 31451"/>
                      <a:gd name="connsiteY1" fmla="*/ 27800 h 37226"/>
                      <a:gd name="connsiteX2" fmla="*/ 12394 w 31451"/>
                      <a:gd name="connsiteY2" fmla="*/ 37227 h 37226"/>
                      <a:gd name="connsiteX3" fmla="*/ 30083 w 31451"/>
                      <a:gd name="connsiteY3" fmla="*/ 1424 h 37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451" h="37226">
                        <a:moveTo>
                          <a:pt x="30083" y="1424"/>
                        </a:moveTo>
                        <a:cubicBezTo>
                          <a:pt x="24469" y="-4613"/>
                          <a:pt x="10805" y="9369"/>
                          <a:pt x="0" y="27800"/>
                        </a:cubicBezTo>
                        <a:lnTo>
                          <a:pt x="12394" y="37227"/>
                        </a:lnTo>
                        <a:cubicBezTo>
                          <a:pt x="23410" y="18584"/>
                          <a:pt x="35591" y="7462"/>
                          <a:pt x="30083" y="1424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3" name="Freeform: Shape 342">
                    <a:extLst>
                      <a:ext uri="{FF2B5EF4-FFF2-40B4-BE49-F238E27FC236}">
                        <a16:creationId xmlns:a16="http://schemas.microsoft.com/office/drawing/2014/main" id="{E84AAFC9-32BE-12E4-8DB3-438D2765BCC0}"/>
                      </a:ext>
                    </a:extLst>
                  </p:cNvPr>
                  <p:cNvSpPr/>
                  <p:nvPr/>
                </p:nvSpPr>
                <p:spPr>
                  <a:xfrm>
                    <a:off x="9517280" y="1213282"/>
                    <a:ext cx="28548" cy="38850"/>
                  </a:xfrm>
                  <a:custGeom>
                    <a:avLst/>
                    <a:gdLst>
                      <a:gd name="connsiteX0" fmla="*/ 27858 w 28548"/>
                      <a:gd name="connsiteY0" fmla="*/ 824 h 38850"/>
                      <a:gd name="connsiteX1" fmla="*/ 0 w 28548"/>
                      <a:gd name="connsiteY1" fmla="*/ 32495 h 38850"/>
                      <a:gd name="connsiteX2" fmla="*/ 8369 w 28548"/>
                      <a:gd name="connsiteY2" fmla="*/ 38850 h 38850"/>
                      <a:gd name="connsiteX3" fmla="*/ 27964 w 28548"/>
                      <a:gd name="connsiteY3" fmla="*/ 824 h 38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48" h="38850">
                        <a:moveTo>
                          <a:pt x="27858" y="824"/>
                        </a:moveTo>
                        <a:cubicBezTo>
                          <a:pt x="24469" y="-3943"/>
                          <a:pt x="11652" y="12687"/>
                          <a:pt x="0" y="32495"/>
                        </a:cubicBezTo>
                        <a:lnTo>
                          <a:pt x="8369" y="38850"/>
                        </a:lnTo>
                        <a:cubicBezTo>
                          <a:pt x="20126" y="18831"/>
                          <a:pt x="31248" y="5484"/>
                          <a:pt x="27964" y="8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4" name="Freeform: Shape 343">
                    <a:extLst>
                      <a:ext uri="{FF2B5EF4-FFF2-40B4-BE49-F238E27FC236}">
                        <a16:creationId xmlns:a16="http://schemas.microsoft.com/office/drawing/2014/main" id="{52BE9C1B-7C53-4EF8-098E-4DE6CA4B7D35}"/>
                      </a:ext>
                    </a:extLst>
                  </p:cNvPr>
                  <p:cNvSpPr/>
                  <p:nvPr/>
                </p:nvSpPr>
                <p:spPr>
                  <a:xfrm>
                    <a:off x="9540160" y="1237866"/>
                    <a:ext cx="21961" cy="28460"/>
                  </a:xfrm>
                  <a:custGeom>
                    <a:avLst/>
                    <a:gdLst>
                      <a:gd name="connsiteX0" fmla="*/ 18219 w 21961"/>
                      <a:gd name="connsiteY0" fmla="*/ 7276 h 28460"/>
                      <a:gd name="connsiteX1" fmla="*/ 20973 w 21961"/>
                      <a:gd name="connsiteY1" fmla="*/ 3039 h 28460"/>
                      <a:gd name="connsiteX2" fmla="*/ 21926 w 21961"/>
                      <a:gd name="connsiteY2" fmla="*/ 179 h 28460"/>
                      <a:gd name="connsiteX3" fmla="*/ 21185 w 21961"/>
                      <a:gd name="connsiteY3" fmla="*/ 73 h 28460"/>
                      <a:gd name="connsiteX4" fmla="*/ 1377 w 21961"/>
                      <a:gd name="connsiteY4" fmla="*/ 22953 h 28460"/>
                      <a:gd name="connsiteX5" fmla="*/ 0 w 21961"/>
                      <a:gd name="connsiteY5" fmla="*/ 25389 h 28460"/>
                      <a:gd name="connsiteX6" fmla="*/ 4025 w 21961"/>
                      <a:gd name="connsiteY6" fmla="*/ 28461 h 28460"/>
                      <a:gd name="connsiteX7" fmla="*/ 5296 w 21961"/>
                      <a:gd name="connsiteY7" fmla="*/ 26342 h 28460"/>
                      <a:gd name="connsiteX8" fmla="*/ 18325 w 21961"/>
                      <a:gd name="connsiteY8" fmla="*/ 7382 h 2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961" h="28460">
                        <a:moveTo>
                          <a:pt x="18219" y="7276"/>
                        </a:moveTo>
                        <a:cubicBezTo>
                          <a:pt x="20444" y="4204"/>
                          <a:pt x="19808" y="5051"/>
                          <a:pt x="20973" y="3039"/>
                        </a:cubicBezTo>
                        <a:cubicBezTo>
                          <a:pt x="22244" y="814"/>
                          <a:pt x="21926" y="391"/>
                          <a:pt x="21926" y="179"/>
                        </a:cubicBezTo>
                        <a:cubicBezTo>
                          <a:pt x="21926" y="179"/>
                          <a:pt x="21821" y="-139"/>
                          <a:pt x="21185" y="73"/>
                        </a:cubicBezTo>
                        <a:cubicBezTo>
                          <a:pt x="17371" y="1026"/>
                          <a:pt x="10062" y="8759"/>
                          <a:pt x="1377" y="22953"/>
                        </a:cubicBezTo>
                        <a:lnTo>
                          <a:pt x="0" y="25389"/>
                        </a:lnTo>
                        <a:lnTo>
                          <a:pt x="4025" y="28461"/>
                        </a:lnTo>
                        <a:lnTo>
                          <a:pt x="5296" y="26342"/>
                        </a:lnTo>
                        <a:cubicBezTo>
                          <a:pt x="9957" y="18716"/>
                          <a:pt x="14618" y="12466"/>
                          <a:pt x="18325" y="7382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6A196C7D-F752-75E9-413B-AFA7C4288CDE}"/>
                  </a:ext>
                </a:extLst>
              </p:cNvPr>
              <p:cNvSpPr/>
              <p:nvPr/>
            </p:nvSpPr>
            <p:spPr>
              <a:xfrm>
                <a:off x="9586487" y="1099601"/>
                <a:ext cx="18075" cy="60588"/>
              </a:xfrm>
              <a:custGeom>
                <a:avLst/>
                <a:gdLst>
                  <a:gd name="connsiteX0" fmla="*/ 11933 w 18075"/>
                  <a:gd name="connsiteY0" fmla="*/ 0 h 60588"/>
                  <a:gd name="connsiteX1" fmla="*/ 10131 w 18075"/>
                  <a:gd name="connsiteY1" fmla="*/ 4237 h 60588"/>
                  <a:gd name="connsiteX2" fmla="*/ 492 w 18075"/>
                  <a:gd name="connsiteY2" fmla="*/ 59636 h 60588"/>
                  <a:gd name="connsiteX3" fmla="*/ 1128 w 18075"/>
                  <a:gd name="connsiteY3" fmla="*/ 60589 h 60588"/>
                  <a:gd name="connsiteX4" fmla="*/ 16169 w 18075"/>
                  <a:gd name="connsiteY4" fmla="*/ 7627 h 60588"/>
                  <a:gd name="connsiteX5" fmla="*/ 18076 w 18075"/>
                  <a:gd name="connsiteY5" fmla="*/ 3072 h 60588"/>
                  <a:gd name="connsiteX6" fmla="*/ 11933 w 18075"/>
                  <a:gd name="connsiteY6" fmla="*/ 106 h 60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075" h="60588">
                    <a:moveTo>
                      <a:pt x="11933" y="0"/>
                    </a:moveTo>
                    <a:cubicBezTo>
                      <a:pt x="11297" y="1377"/>
                      <a:pt x="10767" y="2754"/>
                      <a:pt x="10131" y="4237"/>
                    </a:cubicBezTo>
                    <a:cubicBezTo>
                      <a:pt x="916" y="28070"/>
                      <a:pt x="-1097" y="53280"/>
                      <a:pt x="492" y="59636"/>
                    </a:cubicBezTo>
                    <a:cubicBezTo>
                      <a:pt x="705" y="60589"/>
                      <a:pt x="1022" y="60589"/>
                      <a:pt x="1128" y="60589"/>
                    </a:cubicBezTo>
                    <a:cubicBezTo>
                      <a:pt x="3564" y="60589"/>
                      <a:pt x="4624" y="37285"/>
                      <a:pt x="16169" y="7627"/>
                    </a:cubicBezTo>
                    <a:cubicBezTo>
                      <a:pt x="16805" y="5932"/>
                      <a:pt x="17440" y="4555"/>
                      <a:pt x="18076" y="3072"/>
                    </a:cubicBezTo>
                    <a:cubicBezTo>
                      <a:pt x="16063" y="2119"/>
                      <a:pt x="13945" y="1059"/>
                      <a:pt x="11933" y="106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56BD39F8-B75A-4FDF-AEF0-82C4CEE8F415}"/>
                  </a:ext>
                </a:extLst>
              </p:cNvPr>
              <p:cNvSpPr/>
              <p:nvPr/>
            </p:nvSpPr>
            <p:spPr>
              <a:xfrm>
                <a:off x="9673271" y="1128624"/>
                <a:ext cx="47915" cy="94539"/>
              </a:xfrm>
              <a:custGeom>
                <a:avLst/>
                <a:gdLst>
                  <a:gd name="connsiteX0" fmla="*/ 43255 w 47915"/>
                  <a:gd name="connsiteY0" fmla="*/ 0 h 94539"/>
                  <a:gd name="connsiteX1" fmla="*/ 31815 w 47915"/>
                  <a:gd name="connsiteY1" fmla="*/ 37815 h 94539"/>
                  <a:gd name="connsiteX2" fmla="*/ 143 w 47915"/>
                  <a:gd name="connsiteY2" fmla="*/ 94379 h 94539"/>
                  <a:gd name="connsiteX3" fmla="*/ 1309 w 47915"/>
                  <a:gd name="connsiteY3" fmla="*/ 94273 h 94539"/>
                  <a:gd name="connsiteX4" fmla="*/ 36370 w 47915"/>
                  <a:gd name="connsiteY4" fmla="*/ 40675 h 94539"/>
                  <a:gd name="connsiteX5" fmla="*/ 47916 w 47915"/>
                  <a:gd name="connsiteY5" fmla="*/ 212 h 94539"/>
                  <a:gd name="connsiteX6" fmla="*/ 43255 w 47915"/>
                  <a:gd name="connsiteY6" fmla="*/ 0 h 94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915" h="94539">
                    <a:moveTo>
                      <a:pt x="43255" y="0"/>
                    </a:moveTo>
                    <a:cubicBezTo>
                      <a:pt x="40819" y="10910"/>
                      <a:pt x="37323" y="23833"/>
                      <a:pt x="31815" y="37815"/>
                    </a:cubicBezTo>
                    <a:cubicBezTo>
                      <a:pt x="15715" y="78490"/>
                      <a:pt x="-1763" y="93319"/>
                      <a:pt x="143" y="94379"/>
                    </a:cubicBezTo>
                    <a:cubicBezTo>
                      <a:pt x="143" y="94379"/>
                      <a:pt x="355" y="94802"/>
                      <a:pt x="1309" y="94273"/>
                    </a:cubicBezTo>
                    <a:cubicBezTo>
                      <a:pt x="7346" y="90459"/>
                      <a:pt x="23341" y="73723"/>
                      <a:pt x="36370" y="40675"/>
                    </a:cubicBezTo>
                    <a:cubicBezTo>
                      <a:pt x="41984" y="26587"/>
                      <a:pt x="45586" y="12393"/>
                      <a:pt x="47916" y="212"/>
                    </a:cubicBezTo>
                    <a:cubicBezTo>
                      <a:pt x="46327" y="212"/>
                      <a:pt x="44738" y="106"/>
                      <a:pt x="43255" y="0"/>
                    </a:cubicBezTo>
                    <a:close/>
                  </a:path>
                </a:pathLst>
              </a:custGeom>
              <a:solidFill>
                <a:srgbClr val="9E57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47" name="Graphic 14">
            <a:extLst>
              <a:ext uri="{FF2B5EF4-FFF2-40B4-BE49-F238E27FC236}">
                <a16:creationId xmlns:a16="http://schemas.microsoft.com/office/drawing/2014/main" id="{91C73904-7DCA-7504-40C8-D2D68558E7D3}"/>
              </a:ext>
            </a:extLst>
          </p:cNvPr>
          <p:cNvGrpSpPr/>
          <p:nvPr/>
        </p:nvGrpSpPr>
        <p:grpSpPr>
          <a:xfrm flipH="1">
            <a:off x="1855100" y="523147"/>
            <a:ext cx="2983600" cy="5995199"/>
            <a:chOff x="4740057" y="719168"/>
            <a:chExt cx="2983600" cy="5995199"/>
          </a:xfrm>
        </p:grpSpPr>
        <p:grpSp>
          <p:nvGrpSpPr>
            <p:cNvPr id="348" name="Graphic 14">
              <a:extLst>
                <a:ext uri="{FF2B5EF4-FFF2-40B4-BE49-F238E27FC236}">
                  <a16:creationId xmlns:a16="http://schemas.microsoft.com/office/drawing/2014/main" id="{4930D01F-750B-EFFD-83BC-D6A8F14D6E15}"/>
                </a:ext>
              </a:extLst>
            </p:cNvPr>
            <p:cNvGrpSpPr/>
            <p:nvPr/>
          </p:nvGrpSpPr>
          <p:grpSpPr>
            <a:xfrm>
              <a:off x="5379935" y="4677936"/>
              <a:ext cx="1540631" cy="2036431"/>
              <a:chOff x="5379935" y="4677936"/>
              <a:chExt cx="1540631" cy="2036431"/>
            </a:xfrm>
          </p:grpSpPr>
          <p:grpSp>
            <p:nvGrpSpPr>
              <p:cNvPr id="390" name="Graphic 14">
                <a:extLst>
                  <a:ext uri="{FF2B5EF4-FFF2-40B4-BE49-F238E27FC236}">
                    <a16:creationId xmlns:a16="http://schemas.microsoft.com/office/drawing/2014/main" id="{05802EEB-106E-E148-1276-C94F199EA4A6}"/>
                  </a:ext>
                </a:extLst>
              </p:cNvPr>
              <p:cNvGrpSpPr/>
              <p:nvPr/>
            </p:nvGrpSpPr>
            <p:grpSpPr>
              <a:xfrm>
                <a:off x="5379935" y="4731201"/>
                <a:ext cx="557755" cy="1012063"/>
                <a:chOff x="5379935" y="4731201"/>
                <a:chExt cx="557755" cy="1012063"/>
              </a:xfrm>
            </p:grpSpPr>
            <p:sp>
              <p:nvSpPr>
                <p:cNvPr id="559" name="Freeform: Shape 558">
                  <a:extLst>
                    <a:ext uri="{FF2B5EF4-FFF2-40B4-BE49-F238E27FC236}">
                      <a16:creationId xmlns:a16="http://schemas.microsoft.com/office/drawing/2014/main" id="{BEDDE9EE-EAB0-7422-5E6E-D998E9495B02}"/>
                    </a:ext>
                  </a:extLst>
                </p:cNvPr>
                <p:cNvSpPr/>
                <p:nvPr/>
              </p:nvSpPr>
              <p:spPr>
                <a:xfrm>
                  <a:off x="5379935" y="5506865"/>
                  <a:ext cx="187940" cy="236400"/>
                </a:xfrm>
                <a:custGeom>
                  <a:avLst/>
                  <a:gdLst>
                    <a:gd name="connsiteX0" fmla="*/ 111423 w 187940"/>
                    <a:gd name="connsiteY0" fmla="*/ 0 h 236400"/>
                    <a:gd name="connsiteX1" fmla="*/ 33091 w 187940"/>
                    <a:gd name="connsiteY1" fmla="*/ 50371 h 236400"/>
                    <a:gd name="connsiteX2" fmla="*/ 4384 w 187940"/>
                    <a:gd name="connsiteY2" fmla="*/ 82920 h 236400"/>
                    <a:gd name="connsiteX3" fmla="*/ 49526 w 187940"/>
                    <a:gd name="connsiteY3" fmla="*/ 79612 h 236400"/>
                    <a:gd name="connsiteX4" fmla="*/ 2997 w 187940"/>
                    <a:gd name="connsiteY4" fmla="*/ 180141 h 236400"/>
                    <a:gd name="connsiteX5" fmla="*/ 110249 w 187940"/>
                    <a:gd name="connsiteY5" fmla="*/ 212157 h 236400"/>
                    <a:gd name="connsiteX6" fmla="*/ 187940 w 187940"/>
                    <a:gd name="connsiteY6" fmla="*/ 42047 h 236400"/>
                    <a:gd name="connsiteX7" fmla="*/ 111316 w 187940"/>
                    <a:gd name="connsiteY7" fmla="*/ 0 h 236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7940" h="236400">
                      <a:moveTo>
                        <a:pt x="111423" y="0"/>
                      </a:moveTo>
                      <a:cubicBezTo>
                        <a:pt x="111423" y="0"/>
                        <a:pt x="60625" y="38632"/>
                        <a:pt x="33091" y="50371"/>
                      </a:cubicBezTo>
                      <a:cubicBezTo>
                        <a:pt x="5558" y="62110"/>
                        <a:pt x="-7462" y="68727"/>
                        <a:pt x="4384" y="82920"/>
                      </a:cubicBezTo>
                      <a:cubicBezTo>
                        <a:pt x="18257" y="99675"/>
                        <a:pt x="49526" y="79612"/>
                        <a:pt x="49526" y="79612"/>
                      </a:cubicBezTo>
                      <a:cubicBezTo>
                        <a:pt x="49526" y="79612"/>
                        <a:pt x="24447" y="114936"/>
                        <a:pt x="2997" y="180141"/>
                      </a:cubicBezTo>
                      <a:cubicBezTo>
                        <a:pt x="-10130" y="220695"/>
                        <a:pt x="35653" y="265090"/>
                        <a:pt x="110249" y="212157"/>
                      </a:cubicBezTo>
                      <a:cubicBezTo>
                        <a:pt x="184846" y="159118"/>
                        <a:pt x="185166" y="96260"/>
                        <a:pt x="187940" y="42047"/>
                      </a:cubicBezTo>
                      <a:lnTo>
                        <a:pt x="111316" y="0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0" name="Freeform: Shape 559">
                  <a:extLst>
                    <a:ext uri="{FF2B5EF4-FFF2-40B4-BE49-F238E27FC236}">
                      <a16:creationId xmlns:a16="http://schemas.microsoft.com/office/drawing/2014/main" id="{6728F444-7CFE-D965-EE57-2F0953F71DF3}"/>
                    </a:ext>
                  </a:extLst>
                </p:cNvPr>
                <p:cNvSpPr/>
                <p:nvPr/>
              </p:nvSpPr>
              <p:spPr>
                <a:xfrm>
                  <a:off x="5632013" y="4731201"/>
                  <a:ext cx="305676" cy="544328"/>
                </a:xfrm>
                <a:custGeom>
                  <a:avLst/>
                  <a:gdLst>
                    <a:gd name="connsiteX0" fmla="*/ 146632 w 305676"/>
                    <a:gd name="connsiteY0" fmla="*/ 24363 h 544328"/>
                    <a:gd name="connsiteX1" fmla="*/ 0 w 305676"/>
                    <a:gd name="connsiteY1" fmla="*/ 467780 h 544328"/>
                    <a:gd name="connsiteX2" fmla="*/ 131478 w 305676"/>
                    <a:gd name="connsiteY2" fmla="*/ 536934 h 544328"/>
                    <a:gd name="connsiteX3" fmla="*/ 305109 w 305676"/>
                    <a:gd name="connsiteY3" fmla="*/ 109631 h 544328"/>
                    <a:gd name="connsiteX4" fmla="*/ 146525 w 305676"/>
                    <a:gd name="connsiteY4" fmla="*/ 24470 h 544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676" h="544328">
                      <a:moveTo>
                        <a:pt x="146632" y="24363"/>
                      </a:moveTo>
                      <a:cubicBezTo>
                        <a:pt x="146632" y="24363"/>
                        <a:pt x="84521" y="44213"/>
                        <a:pt x="0" y="467780"/>
                      </a:cubicBezTo>
                      <a:cubicBezTo>
                        <a:pt x="0" y="467780"/>
                        <a:pt x="110774" y="572578"/>
                        <a:pt x="131478" y="536934"/>
                      </a:cubicBezTo>
                      <a:cubicBezTo>
                        <a:pt x="186651" y="441100"/>
                        <a:pt x="285260" y="271097"/>
                        <a:pt x="305109" y="109631"/>
                      </a:cubicBezTo>
                      <a:cubicBezTo>
                        <a:pt x="313860" y="38557"/>
                        <a:pt x="219627" y="-41269"/>
                        <a:pt x="146525" y="24470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1" name="Freeform: Shape 560">
                  <a:extLst>
                    <a:ext uri="{FF2B5EF4-FFF2-40B4-BE49-F238E27FC236}">
                      <a16:creationId xmlns:a16="http://schemas.microsoft.com/office/drawing/2014/main" id="{B5C164CE-C9D3-E547-9DD7-034AE8D41945}"/>
                    </a:ext>
                  </a:extLst>
                </p:cNvPr>
                <p:cNvSpPr/>
                <p:nvPr/>
              </p:nvSpPr>
              <p:spPr>
                <a:xfrm>
                  <a:off x="5503737" y="5192052"/>
                  <a:ext cx="259753" cy="312678"/>
                </a:xfrm>
                <a:custGeom>
                  <a:avLst/>
                  <a:gdLst>
                    <a:gd name="connsiteX0" fmla="*/ 128276 w 259753"/>
                    <a:gd name="connsiteY0" fmla="*/ 6822 h 312678"/>
                    <a:gd name="connsiteX1" fmla="*/ 0 w 259753"/>
                    <a:gd name="connsiteY1" fmla="*/ 261027 h 312678"/>
                    <a:gd name="connsiteX2" fmla="*/ 30415 w 259753"/>
                    <a:gd name="connsiteY2" fmla="*/ 312679 h 312678"/>
                    <a:gd name="connsiteX3" fmla="*/ 104371 w 259753"/>
                    <a:gd name="connsiteY3" fmla="*/ 304354 h 312678"/>
                    <a:gd name="connsiteX4" fmla="*/ 259754 w 259753"/>
                    <a:gd name="connsiteY4" fmla="*/ 75976 h 312678"/>
                    <a:gd name="connsiteX5" fmla="*/ 128276 w 259753"/>
                    <a:gd name="connsiteY5" fmla="*/ 6822 h 312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9753" h="312678">
                      <a:moveTo>
                        <a:pt x="128276" y="6822"/>
                      </a:moveTo>
                      <a:cubicBezTo>
                        <a:pt x="128276" y="6822"/>
                        <a:pt x="59976" y="153774"/>
                        <a:pt x="0" y="261027"/>
                      </a:cubicBezTo>
                      <a:lnTo>
                        <a:pt x="30415" y="312679"/>
                      </a:lnTo>
                      <a:lnTo>
                        <a:pt x="104371" y="304354"/>
                      </a:lnTo>
                      <a:cubicBezTo>
                        <a:pt x="172244" y="220687"/>
                        <a:pt x="259754" y="75976"/>
                        <a:pt x="259754" y="75976"/>
                      </a:cubicBezTo>
                      <a:cubicBezTo>
                        <a:pt x="259754" y="75976"/>
                        <a:pt x="203193" y="-27007"/>
                        <a:pt x="128276" y="6822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2" name="Freeform: Shape 561">
                  <a:extLst>
                    <a:ext uri="{FF2B5EF4-FFF2-40B4-BE49-F238E27FC236}">
                      <a16:creationId xmlns:a16="http://schemas.microsoft.com/office/drawing/2014/main" id="{84B5C5DC-C93F-95D3-627C-4952A1175862}"/>
                    </a:ext>
                  </a:extLst>
                </p:cNvPr>
                <p:cNvSpPr/>
                <p:nvPr/>
              </p:nvSpPr>
              <p:spPr>
                <a:xfrm>
                  <a:off x="5448855" y="5428319"/>
                  <a:ext cx="200831" cy="147698"/>
                </a:xfrm>
                <a:custGeom>
                  <a:avLst/>
                  <a:gdLst>
                    <a:gd name="connsiteX0" fmla="*/ 45811 w 200831"/>
                    <a:gd name="connsiteY0" fmla="*/ 0 h 147698"/>
                    <a:gd name="connsiteX1" fmla="*/ 191696 w 200831"/>
                    <a:gd name="connsiteY1" fmla="*/ 62858 h 147698"/>
                    <a:gd name="connsiteX2" fmla="*/ 161495 w 200831"/>
                    <a:gd name="connsiteY2" fmla="*/ 147699 h 147698"/>
                    <a:gd name="connsiteX3" fmla="*/ 4511 w 200831"/>
                    <a:gd name="connsiteY3" fmla="*/ 65739 h 147698"/>
                    <a:gd name="connsiteX4" fmla="*/ 45811 w 200831"/>
                    <a:gd name="connsiteY4" fmla="*/ 0 h 147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831" h="147698">
                      <a:moveTo>
                        <a:pt x="45811" y="0"/>
                      </a:moveTo>
                      <a:cubicBezTo>
                        <a:pt x="45811" y="0"/>
                        <a:pt x="130760" y="67980"/>
                        <a:pt x="191696" y="62858"/>
                      </a:cubicBezTo>
                      <a:cubicBezTo>
                        <a:pt x="191696" y="62858"/>
                        <a:pt x="226060" y="121873"/>
                        <a:pt x="161495" y="147699"/>
                      </a:cubicBezTo>
                      <a:cubicBezTo>
                        <a:pt x="161495" y="147699"/>
                        <a:pt x="47946" y="128703"/>
                        <a:pt x="4511" y="65739"/>
                      </a:cubicBezTo>
                      <a:cubicBezTo>
                        <a:pt x="4511" y="65739"/>
                        <a:pt x="-20141" y="0"/>
                        <a:pt x="45811" y="0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B67D2EBF-27B2-FA43-FCED-66A67CA02C13}"/>
                    </a:ext>
                  </a:extLst>
                </p:cNvPr>
                <p:cNvSpPr/>
                <p:nvPr/>
              </p:nvSpPr>
              <p:spPr>
                <a:xfrm>
                  <a:off x="5452406" y="5491070"/>
                  <a:ext cx="197133" cy="84841"/>
                </a:xfrm>
                <a:custGeom>
                  <a:avLst/>
                  <a:gdLst>
                    <a:gd name="connsiteX0" fmla="*/ 188039 w 197133"/>
                    <a:gd name="connsiteY0" fmla="*/ 107 h 84841"/>
                    <a:gd name="connsiteX1" fmla="*/ 175126 w 197133"/>
                    <a:gd name="connsiteY1" fmla="*/ 107 h 84841"/>
                    <a:gd name="connsiteX2" fmla="*/ 170964 w 197133"/>
                    <a:gd name="connsiteY2" fmla="*/ 23158 h 84841"/>
                    <a:gd name="connsiteX3" fmla="*/ 124007 w 197133"/>
                    <a:gd name="connsiteY3" fmla="*/ 43435 h 84841"/>
                    <a:gd name="connsiteX4" fmla="*/ 43968 w 197133"/>
                    <a:gd name="connsiteY4" fmla="*/ 28067 h 84841"/>
                    <a:gd name="connsiteX5" fmla="*/ 0 w 197133"/>
                    <a:gd name="connsiteY5" fmla="*/ 214 h 84841"/>
                    <a:gd name="connsiteX6" fmla="*/ 854 w 197133"/>
                    <a:gd name="connsiteY6" fmla="*/ 2882 h 84841"/>
                    <a:gd name="connsiteX7" fmla="*/ 157837 w 197133"/>
                    <a:gd name="connsiteY7" fmla="*/ 84842 h 84841"/>
                    <a:gd name="connsiteX8" fmla="*/ 188039 w 197133"/>
                    <a:gd name="connsiteY8" fmla="*/ 0 h 84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7133" h="84841">
                      <a:moveTo>
                        <a:pt x="188039" y="107"/>
                      </a:moveTo>
                      <a:cubicBezTo>
                        <a:pt x="183770" y="534"/>
                        <a:pt x="179501" y="427"/>
                        <a:pt x="175126" y="107"/>
                      </a:cubicBezTo>
                      <a:cubicBezTo>
                        <a:pt x="176193" y="7470"/>
                        <a:pt x="174912" y="15368"/>
                        <a:pt x="170964" y="23158"/>
                      </a:cubicBezTo>
                      <a:cubicBezTo>
                        <a:pt x="162426" y="40233"/>
                        <a:pt x="141402" y="45142"/>
                        <a:pt x="124007" y="43435"/>
                      </a:cubicBezTo>
                      <a:cubicBezTo>
                        <a:pt x="98181" y="40980"/>
                        <a:pt x="68087" y="38526"/>
                        <a:pt x="43968" y="28067"/>
                      </a:cubicBezTo>
                      <a:cubicBezTo>
                        <a:pt x="27533" y="20917"/>
                        <a:pt x="14087" y="10245"/>
                        <a:pt x="0" y="214"/>
                      </a:cubicBezTo>
                      <a:cubicBezTo>
                        <a:pt x="534" y="1814"/>
                        <a:pt x="854" y="2882"/>
                        <a:pt x="854" y="2882"/>
                      </a:cubicBezTo>
                      <a:cubicBezTo>
                        <a:pt x="44182" y="65846"/>
                        <a:pt x="157837" y="84842"/>
                        <a:pt x="157837" y="84842"/>
                      </a:cubicBezTo>
                      <a:cubicBezTo>
                        <a:pt x="222295" y="59122"/>
                        <a:pt x="188039" y="0"/>
                        <a:pt x="188039" y="0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2" name="Graphic 14">
                <a:extLst>
                  <a:ext uri="{FF2B5EF4-FFF2-40B4-BE49-F238E27FC236}">
                    <a16:creationId xmlns:a16="http://schemas.microsoft.com/office/drawing/2014/main" id="{61524829-7CFC-B31F-1F7B-93F92EC722D7}"/>
                  </a:ext>
                </a:extLst>
              </p:cNvPr>
              <p:cNvGrpSpPr/>
              <p:nvPr/>
            </p:nvGrpSpPr>
            <p:grpSpPr>
              <a:xfrm>
                <a:off x="5541940" y="5637488"/>
                <a:ext cx="542134" cy="1076879"/>
                <a:chOff x="5541940" y="5637488"/>
                <a:chExt cx="542134" cy="1076879"/>
              </a:xfrm>
            </p:grpSpPr>
            <p:grpSp>
              <p:nvGrpSpPr>
                <p:cNvPr id="489" name="Graphic 14">
                  <a:extLst>
                    <a:ext uri="{FF2B5EF4-FFF2-40B4-BE49-F238E27FC236}">
                      <a16:creationId xmlns:a16="http://schemas.microsoft.com/office/drawing/2014/main" id="{B289B5F2-0ECD-A86B-A17D-FA21C2E586C5}"/>
                    </a:ext>
                  </a:extLst>
                </p:cNvPr>
                <p:cNvGrpSpPr/>
                <p:nvPr/>
              </p:nvGrpSpPr>
              <p:grpSpPr>
                <a:xfrm>
                  <a:off x="5541940" y="5637488"/>
                  <a:ext cx="542134" cy="1076879"/>
                  <a:chOff x="5541940" y="5637488"/>
                  <a:chExt cx="542134" cy="1076879"/>
                </a:xfrm>
              </p:grpSpPr>
              <p:grpSp>
                <p:nvGrpSpPr>
                  <p:cNvPr id="493" name="Graphic 14">
                    <a:extLst>
                      <a:ext uri="{FF2B5EF4-FFF2-40B4-BE49-F238E27FC236}">
                        <a16:creationId xmlns:a16="http://schemas.microsoft.com/office/drawing/2014/main" id="{724E984E-6206-DBDB-7D5D-E6B7B6104AAB}"/>
                      </a:ext>
                    </a:extLst>
                  </p:cNvPr>
                  <p:cNvGrpSpPr/>
                  <p:nvPr/>
                </p:nvGrpSpPr>
                <p:grpSpPr>
                  <a:xfrm>
                    <a:off x="5716321" y="5637488"/>
                    <a:ext cx="367753" cy="956627"/>
                    <a:chOff x="5716321" y="5637488"/>
                    <a:chExt cx="367753" cy="956627"/>
                  </a:xfrm>
                </p:grpSpPr>
                <p:sp>
                  <p:nvSpPr>
                    <p:cNvPr id="495" name="Freeform: Shape 494">
                      <a:extLst>
                        <a:ext uri="{FF2B5EF4-FFF2-40B4-BE49-F238E27FC236}">
                          <a16:creationId xmlns:a16="http://schemas.microsoft.com/office/drawing/2014/main" id="{5530FD47-1687-72AE-D6A3-C83ADE1DA3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16321" y="5637488"/>
                      <a:ext cx="367753" cy="956627"/>
                    </a:xfrm>
                    <a:custGeom>
                      <a:avLst/>
                      <a:gdLst>
                        <a:gd name="connsiteX0" fmla="*/ 0 w 367753"/>
                        <a:gd name="connsiteY0" fmla="*/ 942434 h 956627"/>
                        <a:gd name="connsiteX1" fmla="*/ 34470 w 367753"/>
                        <a:gd name="connsiteY1" fmla="*/ 705732 h 956627"/>
                        <a:gd name="connsiteX2" fmla="*/ 51652 w 367753"/>
                        <a:gd name="connsiteY2" fmla="*/ 587380 h 956627"/>
                        <a:gd name="connsiteX3" fmla="*/ 60083 w 367753"/>
                        <a:gd name="connsiteY3" fmla="*/ 528472 h 956627"/>
                        <a:gd name="connsiteX4" fmla="*/ 74597 w 367753"/>
                        <a:gd name="connsiteY4" fmla="*/ 463907 h 956627"/>
                        <a:gd name="connsiteX5" fmla="*/ 195722 w 367753"/>
                        <a:gd name="connsiteY5" fmla="*/ 0 h 956627"/>
                        <a:gd name="connsiteX6" fmla="*/ 367753 w 367753"/>
                        <a:gd name="connsiteY6" fmla="*/ 56454 h 956627"/>
                        <a:gd name="connsiteX7" fmla="*/ 194549 w 367753"/>
                        <a:gd name="connsiteY7" fmla="*/ 501365 h 956627"/>
                        <a:gd name="connsiteX8" fmla="*/ 176513 w 367753"/>
                        <a:gd name="connsiteY8" fmla="*/ 551630 h 956627"/>
                        <a:gd name="connsiteX9" fmla="*/ 161145 w 367753"/>
                        <a:gd name="connsiteY9" fmla="*/ 609792 h 956627"/>
                        <a:gd name="connsiteX10" fmla="*/ 130410 w 367753"/>
                        <a:gd name="connsiteY10" fmla="*/ 725368 h 956627"/>
                        <a:gd name="connsiteX11" fmla="*/ 68727 w 367753"/>
                        <a:gd name="connsiteY11" fmla="*/ 956628 h 956627"/>
                        <a:gd name="connsiteX12" fmla="*/ 107 w 367753"/>
                        <a:gd name="connsiteY12" fmla="*/ 942541 h 95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67753" h="956627">
                          <a:moveTo>
                            <a:pt x="0" y="942434"/>
                          </a:moveTo>
                          <a:lnTo>
                            <a:pt x="34470" y="705732"/>
                          </a:lnTo>
                          <a:lnTo>
                            <a:pt x="51652" y="587380"/>
                          </a:lnTo>
                          <a:lnTo>
                            <a:pt x="60083" y="528472"/>
                          </a:lnTo>
                          <a:cubicBezTo>
                            <a:pt x="64672" y="500191"/>
                            <a:pt x="69794" y="484610"/>
                            <a:pt x="74597" y="463907"/>
                          </a:cubicBezTo>
                          <a:lnTo>
                            <a:pt x="195722" y="0"/>
                          </a:lnTo>
                          <a:lnTo>
                            <a:pt x="367753" y="56454"/>
                          </a:lnTo>
                          <a:lnTo>
                            <a:pt x="194549" y="501365"/>
                          </a:lnTo>
                          <a:cubicBezTo>
                            <a:pt x="188145" y="518761"/>
                            <a:pt x="179394" y="540851"/>
                            <a:pt x="176513" y="551630"/>
                          </a:cubicBezTo>
                          <a:lnTo>
                            <a:pt x="161145" y="609792"/>
                          </a:lnTo>
                          <a:lnTo>
                            <a:pt x="130410" y="725368"/>
                          </a:lnTo>
                          <a:lnTo>
                            <a:pt x="68727" y="956628"/>
                          </a:lnTo>
                          <a:lnTo>
                            <a:pt x="107" y="942541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96" name="Graphic 14">
                      <a:extLst>
                        <a:ext uri="{FF2B5EF4-FFF2-40B4-BE49-F238E27FC236}">
                          <a16:creationId xmlns:a16="http://schemas.microsoft.com/office/drawing/2014/main" id="{5E8CD6C0-B59F-12F8-A893-F8363D9F1E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21017" y="5676654"/>
                      <a:ext cx="348437" cy="887687"/>
                      <a:chOff x="5721017" y="5676654"/>
                      <a:chExt cx="348437" cy="887687"/>
                    </a:xfrm>
                    <a:solidFill>
                      <a:srgbClr val="B0292E"/>
                    </a:solidFill>
                  </p:grpSpPr>
                  <p:sp>
                    <p:nvSpPr>
                      <p:cNvPr id="550" name="Freeform: Shape 549">
                        <a:extLst>
                          <a:ext uri="{FF2B5EF4-FFF2-40B4-BE49-F238E27FC236}">
                            <a16:creationId xmlns:a16="http://schemas.microsoft.com/office/drawing/2014/main" id="{084928C9-47DB-1C62-A246-8E67F25241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82594" y="6075676"/>
                        <a:ext cx="137453" cy="94979"/>
                      </a:xfrm>
                      <a:custGeom>
                        <a:avLst/>
                        <a:gdLst>
                          <a:gd name="connsiteX0" fmla="*/ 116430 w 137453"/>
                          <a:gd name="connsiteY0" fmla="*/ 94873 h 94979"/>
                          <a:gd name="connsiteX1" fmla="*/ 55494 w 137453"/>
                          <a:gd name="connsiteY1" fmla="*/ 74810 h 94979"/>
                          <a:gd name="connsiteX2" fmla="*/ 0 w 137453"/>
                          <a:gd name="connsiteY2" fmla="*/ 59656 h 94979"/>
                          <a:gd name="connsiteX3" fmla="*/ 14941 w 137453"/>
                          <a:gd name="connsiteY3" fmla="*/ 0 h 94979"/>
                          <a:gd name="connsiteX4" fmla="*/ 74276 w 137453"/>
                          <a:gd name="connsiteY4" fmla="*/ 17075 h 94979"/>
                          <a:gd name="connsiteX5" fmla="*/ 137454 w 137453"/>
                          <a:gd name="connsiteY5" fmla="*/ 38952 h 94979"/>
                          <a:gd name="connsiteX6" fmla="*/ 116430 w 137453"/>
                          <a:gd name="connsiteY6" fmla="*/ 94980 h 949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7453" h="94979">
                            <a:moveTo>
                              <a:pt x="116430" y="94873"/>
                            </a:moveTo>
                            <a:cubicBezTo>
                              <a:pt x="40767" y="71182"/>
                              <a:pt x="69901" y="79079"/>
                              <a:pt x="55494" y="74810"/>
                            </a:cubicBezTo>
                            <a:cubicBezTo>
                              <a:pt x="43541" y="71288"/>
                              <a:pt x="11099" y="62110"/>
                              <a:pt x="0" y="59656"/>
                            </a:cubicBezTo>
                            <a:lnTo>
                              <a:pt x="14941" y="0"/>
                            </a:lnTo>
                            <a:cubicBezTo>
                              <a:pt x="27213" y="2882"/>
                              <a:pt x="61684" y="13020"/>
                              <a:pt x="74276" y="17075"/>
                            </a:cubicBezTo>
                            <a:cubicBezTo>
                              <a:pt x="87723" y="21344"/>
                              <a:pt x="58909" y="12913"/>
                              <a:pt x="137454" y="38952"/>
                            </a:cubicBezTo>
                            <a:lnTo>
                              <a:pt x="116430" y="9498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1" name="Freeform: Shape 550">
                        <a:extLst>
                          <a:ext uri="{FF2B5EF4-FFF2-40B4-BE49-F238E27FC236}">
                            <a16:creationId xmlns:a16="http://schemas.microsoft.com/office/drawing/2014/main" id="{FB4506AC-79EF-D48E-EAEC-7819710215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07993" y="5975574"/>
                        <a:ext cx="148979" cy="99568"/>
                      </a:xfrm>
                      <a:custGeom>
                        <a:avLst/>
                        <a:gdLst>
                          <a:gd name="connsiteX0" fmla="*/ 127102 w 148979"/>
                          <a:gd name="connsiteY0" fmla="*/ 99569 h 99568"/>
                          <a:gd name="connsiteX1" fmla="*/ 60510 w 148979"/>
                          <a:gd name="connsiteY1" fmla="*/ 76624 h 99568"/>
                          <a:gd name="connsiteX2" fmla="*/ 0 w 148979"/>
                          <a:gd name="connsiteY2" fmla="*/ 58695 h 99568"/>
                          <a:gd name="connsiteX3" fmla="*/ 15154 w 148979"/>
                          <a:gd name="connsiteY3" fmla="*/ 0 h 99568"/>
                          <a:gd name="connsiteX4" fmla="*/ 79826 w 148979"/>
                          <a:gd name="connsiteY4" fmla="*/ 19103 h 99568"/>
                          <a:gd name="connsiteX5" fmla="*/ 148980 w 148979"/>
                          <a:gd name="connsiteY5" fmla="*/ 43008 h 99568"/>
                          <a:gd name="connsiteX6" fmla="*/ 127102 w 148979"/>
                          <a:gd name="connsiteY6" fmla="*/ 99569 h 99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8979" h="99568">
                            <a:moveTo>
                              <a:pt x="127102" y="99569"/>
                            </a:moveTo>
                            <a:cubicBezTo>
                              <a:pt x="46209" y="72782"/>
                              <a:pt x="74810" y="81320"/>
                              <a:pt x="60510" y="76624"/>
                            </a:cubicBezTo>
                            <a:cubicBezTo>
                              <a:pt x="47383" y="72462"/>
                              <a:pt x="12059" y="61683"/>
                              <a:pt x="0" y="58695"/>
                            </a:cubicBezTo>
                            <a:lnTo>
                              <a:pt x="15154" y="0"/>
                            </a:lnTo>
                            <a:cubicBezTo>
                              <a:pt x="28494" y="3308"/>
                              <a:pt x="66059" y="14621"/>
                              <a:pt x="79826" y="19103"/>
                            </a:cubicBezTo>
                            <a:cubicBezTo>
                              <a:pt x="93272" y="23478"/>
                              <a:pt x="65205" y="15047"/>
                              <a:pt x="148980" y="43008"/>
                            </a:cubicBezTo>
                            <a:lnTo>
                              <a:pt x="127102" y="9956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2" name="Freeform: Shape 551">
                        <a:extLst>
                          <a:ext uri="{FF2B5EF4-FFF2-40B4-BE49-F238E27FC236}">
                            <a16:creationId xmlns:a16="http://schemas.microsoft.com/office/drawing/2014/main" id="{2BAE9872-5780-44D9-B1CE-12DEA2842A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86111" y="5676654"/>
                        <a:ext cx="183342" cy="110454"/>
                      </a:xfrm>
                      <a:custGeom>
                        <a:avLst/>
                        <a:gdLst>
                          <a:gd name="connsiteX0" fmla="*/ 161252 w 183342"/>
                          <a:gd name="connsiteY0" fmla="*/ 110454 h 110454"/>
                          <a:gd name="connsiteX1" fmla="*/ 76517 w 183342"/>
                          <a:gd name="connsiteY1" fmla="*/ 81960 h 110454"/>
                          <a:gd name="connsiteX2" fmla="*/ 0 w 183342"/>
                          <a:gd name="connsiteY2" fmla="*/ 58482 h 110454"/>
                          <a:gd name="connsiteX3" fmla="*/ 15367 w 183342"/>
                          <a:gd name="connsiteY3" fmla="*/ 0 h 110454"/>
                          <a:gd name="connsiteX4" fmla="*/ 96367 w 183342"/>
                          <a:gd name="connsiteY4" fmla="*/ 24438 h 110454"/>
                          <a:gd name="connsiteX5" fmla="*/ 183343 w 183342"/>
                          <a:gd name="connsiteY5" fmla="*/ 53786 h 110454"/>
                          <a:gd name="connsiteX6" fmla="*/ 161145 w 183342"/>
                          <a:gd name="connsiteY6" fmla="*/ 110347 h 110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342" h="110454">
                            <a:moveTo>
                              <a:pt x="161252" y="110454"/>
                            </a:moveTo>
                            <a:lnTo>
                              <a:pt x="76517" y="81960"/>
                            </a:lnTo>
                            <a:lnTo>
                              <a:pt x="0" y="58482"/>
                            </a:lnTo>
                            <a:lnTo>
                              <a:pt x="15367" y="0"/>
                            </a:lnTo>
                            <a:cubicBezTo>
                              <a:pt x="32122" y="4376"/>
                              <a:pt x="79079" y="18782"/>
                              <a:pt x="96367" y="24438"/>
                            </a:cubicBezTo>
                            <a:lnTo>
                              <a:pt x="183343" y="53786"/>
                            </a:lnTo>
                            <a:lnTo>
                              <a:pt x="161145" y="11034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3" name="Freeform: Shape 552">
                        <a:extLst>
                          <a:ext uri="{FF2B5EF4-FFF2-40B4-BE49-F238E27FC236}">
                            <a16:creationId xmlns:a16="http://schemas.microsoft.com/office/drawing/2014/main" id="{6C5ADDF8-060D-46E9-4530-A3CC5F3993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9858" y="5776330"/>
                        <a:ext cx="171924" cy="106932"/>
                      </a:xfrm>
                      <a:custGeom>
                        <a:avLst/>
                        <a:gdLst>
                          <a:gd name="connsiteX0" fmla="*/ 149833 w 171924"/>
                          <a:gd name="connsiteY0" fmla="*/ 106826 h 106932"/>
                          <a:gd name="connsiteX1" fmla="*/ 71181 w 171924"/>
                          <a:gd name="connsiteY1" fmla="*/ 80146 h 106932"/>
                          <a:gd name="connsiteX2" fmla="*/ 0 w 171924"/>
                          <a:gd name="connsiteY2" fmla="*/ 58589 h 106932"/>
                          <a:gd name="connsiteX3" fmla="*/ 15367 w 171924"/>
                          <a:gd name="connsiteY3" fmla="*/ 0 h 106932"/>
                          <a:gd name="connsiteX4" fmla="*/ 90818 w 171924"/>
                          <a:gd name="connsiteY4" fmla="*/ 22731 h 106932"/>
                          <a:gd name="connsiteX5" fmla="*/ 171924 w 171924"/>
                          <a:gd name="connsiteY5" fmla="*/ 50264 h 106932"/>
                          <a:gd name="connsiteX6" fmla="*/ 149727 w 171924"/>
                          <a:gd name="connsiteY6" fmla="*/ 106932 h 1069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924" h="106932">
                            <a:moveTo>
                              <a:pt x="149833" y="106826"/>
                            </a:moveTo>
                            <a:lnTo>
                              <a:pt x="71181" y="80146"/>
                            </a:lnTo>
                            <a:lnTo>
                              <a:pt x="0" y="58589"/>
                            </a:lnTo>
                            <a:lnTo>
                              <a:pt x="15367" y="0"/>
                            </a:lnTo>
                            <a:cubicBezTo>
                              <a:pt x="31055" y="4055"/>
                              <a:pt x="74917" y="17502"/>
                              <a:pt x="90818" y="22731"/>
                            </a:cubicBezTo>
                            <a:lnTo>
                              <a:pt x="171924" y="50264"/>
                            </a:lnTo>
                            <a:lnTo>
                              <a:pt x="149727" y="10693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4" name="Freeform: Shape 553">
                        <a:extLst>
                          <a:ext uri="{FF2B5EF4-FFF2-40B4-BE49-F238E27FC236}">
                            <a16:creationId xmlns:a16="http://schemas.microsoft.com/office/drawing/2014/main" id="{56AB272A-0B14-AD3D-E9D0-5F321AD69E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3819" y="5875898"/>
                        <a:ext cx="160505" cy="103304"/>
                      </a:xfrm>
                      <a:custGeom>
                        <a:avLst/>
                        <a:gdLst>
                          <a:gd name="connsiteX0" fmla="*/ 138521 w 160505"/>
                          <a:gd name="connsiteY0" fmla="*/ 103304 h 103304"/>
                          <a:gd name="connsiteX1" fmla="*/ 65846 w 160505"/>
                          <a:gd name="connsiteY1" fmla="*/ 78438 h 103304"/>
                          <a:gd name="connsiteX2" fmla="*/ 0 w 160505"/>
                          <a:gd name="connsiteY2" fmla="*/ 58695 h 103304"/>
                          <a:gd name="connsiteX3" fmla="*/ 15368 w 160505"/>
                          <a:gd name="connsiteY3" fmla="*/ 0 h 103304"/>
                          <a:gd name="connsiteX4" fmla="*/ 85375 w 160505"/>
                          <a:gd name="connsiteY4" fmla="*/ 20917 h 103304"/>
                          <a:gd name="connsiteX5" fmla="*/ 160505 w 160505"/>
                          <a:gd name="connsiteY5" fmla="*/ 46636 h 103304"/>
                          <a:gd name="connsiteX6" fmla="*/ 138414 w 160505"/>
                          <a:gd name="connsiteY6" fmla="*/ 103304 h 1033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0505" h="103304">
                            <a:moveTo>
                              <a:pt x="138521" y="103304"/>
                            </a:moveTo>
                            <a:lnTo>
                              <a:pt x="65846" y="78438"/>
                            </a:lnTo>
                            <a:cubicBezTo>
                              <a:pt x="51545" y="73850"/>
                              <a:pt x="13126" y="62004"/>
                              <a:pt x="0" y="58695"/>
                            </a:cubicBezTo>
                            <a:lnTo>
                              <a:pt x="15368" y="0"/>
                            </a:lnTo>
                            <a:cubicBezTo>
                              <a:pt x="29881" y="3628"/>
                              <a:pt x="70541" y="16115"/>
                              <a:pt x="85375" y="20917"/>
                            </a:cubicBezTo>
                            <a:lnTo>
                              <a:pt x="160505" y="46636"/>
                            </a:lnTo>
                            <a:lnTo>
                              <a:pt x="138414" y="1033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5" name="Freeform: Shape 554">
                        <a:extLst>
                          <a:ext uri="{FF2B5EF4-FFF2-40B4-BE49-F238E27FC236}">
                            <a16:creationId xmlns:a16="http://schemas.microsoft.com/office/drawing/2014/main" id="{A5AF0D81-FBB7-73E2-413F-CDA79D0C61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5744" y="6385908"/>
                        <a:ext cx="99461" cy="78651"/>
                      </a:xfrm>
                      <a:custGeom>
                        <a:avLst/>
                        <a:gdLst>
                          <a:gd name="connsiteX0" fmla="*/ 83774 w 99461"/>
                          <a:gd name="connsiteY0" fmla="*/ 78652 h 78651"/>
                          <a:gd name="connsiteX1" fmla="*/ 40020 w 99461"/>
                          <a:gd name="connsiteY1" fmla="*/ 66806 h 78651"/>
                          <a:gd name="connsiteX2" fmla="*/ 0 w 99461"/>
                          <a:gd name="connsiteY2" fmla="*/ 59976 h 78651"/>
                          <a:gd name="connsiteX3" fmla="*/ 8751 w 99461"/>
                          <a:gd name="connsiteY3" fmla="*/ 0 h 78651"/>
                          <a:gd name="connsiteX4" fmla="*/ 52719 w 99461"/>
                          <a:gd name="connsiteY4" fmla="*/ 7364 h 78651"/>
                          <a:gd name="connsiteX5" fmla="*/ 99462 w 99461"/>
                          <a:gd name="connsiteY5" fmla="*/ 19850 h 78651"/>
                          <a:gd name="connsiteX6" fmla="*/ 83774 w 99461"/>
                          <a:gd name="connsiteY6" fmla="*/ 78652 h 78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9461" h="78651">
                            <a:moveTo>
                              <a:pt x="83774" y="78652"/>
                            </a:moveTo>
                            <a:cubicBezTo>
                              <a:pt x="26786" y="65312"/>
                              <a:pt x="53146" y="69581"/>
                              <a:pt x="40020" y="66806"/>
                            </a:cubicBezTo>
                            <a:cubicBezTo>
                              <a:pt x="31375" y="64992"/>
                              <a:pt x="8004" y="60830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7822" y="854"/>
                              <a:pt x="43328" y="5443"/>
                              <a:pt x="52719" y="7364"/>
                            </a:cubicBezTo>
                            <a:cubicBezTo>
                              <a:pt x="65419" y="10032"/>
                              <a:pt x="38099" y="5550"/>
                              <a:pt x="99462" y="19850"/>
                            </a:cubicBezTo>
                            <a:lnTo>
                              <a:pt x="83774" y="786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6" name="Freeform: Shape 555">
                        <a:extLst>
                          <a:ext uri="{FF2B5EF4-FFF2-40B4-BE49-F238E27FC236}">
                            <a16:creationId xmlns:a16="http://schemas.microsoft.com/office/drawing/2014/main" id="{FE5BAEAE-A343-B09F-0782-FB638E158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1017" y="6487824"/>
                        <a:ext cx="87616" cy="76517"/>
                      </a:xfrm>
                      <a:custGeom>
                        <a:avLst/>
                        <a:gdLst>
                          <a:gd name="connsiteX0" fmla="*/ 71928 w 87616"/>
                          <a:gd name="connsiteY0" fmla="*/ 76517 h 76517"/>
                          <a:gd name="connsiteX1" fmla="*/ 34470 w 87616"/>
                          <a:gd name="connsiteY1" fmla="*/ 65632 h 76517"/>
                          <a:gd name="connsiteX2" fmla="*/ 0 w 87616"/>
                          <a:gd name="connsiteY2" fmla="*/ 59976 h 76517"/>
                          <a:gd name="connsiteX3" fmla="*/ 8751 w 87616"/>
                          <a:gd name="connsiteY3" fmla="*/ 0 h 76517"/>
                          <a:gd name="connsiteX4" fmla="*/ 47063 w 87616"/>
                          <a:gd name="connsiteY4" fmla="*/ 6083 h 76517"/>
                          <a:gd name="connsiteX5" fmla="*/ 87616 w 87616"/>
                          <a:gd name="connsiteY5" fmla="*/ 17716 h 76517"/>
                          <a:gd name="connsiteX6" fmla="*/ 71928 w 87616"/>
                          <a:gd name="connsiteY6" fmla="*/ 76517 h 76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7616" h="76517">
                            <a:moveTo>
                              <a:pt x="71928" y="76517"/>
                            </a:moveTo>
                            <a:cubicBezTo>
                              <a:pt x="22411" y="64459"/>
                              <a:pt x="46529" y="68087"/>
                              <a:pt x="34470" y="65632"/>
                            </a:cubicBezTo>
                            <a:cubicBezTo>
                              <a:pt x="27000" y="64138"/>
                              <a:pt x="6937" y="60616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6648" y="640"/>
                              <a:pt x="38952" y="4482"/>
                              <a:pt x="47063" y="6083"/>
                            </a:cubicBezTo>
                            <a:cubicBezTo>
                              <a:pt x="58909" y="8537"/>
                              <a:pt x="33510" y="4589"/>
                              <a:pt x="87616" y="17716"/>
                            </a:cubicBezTo>
                            <a:lnTo>
                              <a:pt x="71928" y="7651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7" name="Freeform: Shape 556">
                        <a:extLst>
                          <a:ext uri="{FF2B5EF4-FFF2-40B4-BE49-F238E27FC236}">
                            <a16:creationId xmlns:a16="http://schemas.microsoft.com/office/drawing/2014/main" id="{FF7F146D-9587-3237-FCDF-F8AA7B6537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0685" y="6284098"/>
                        <a:ext cx="111307" cy="80679"/>
                      </a:xfrm>
                      <a:custGeom>
                        <a:avLst/>
                        <a:gdLst>
                          <a:gd name="connsiteX0" fmla="*/ 95513 w 111307"/>
                          <a:gd name="connsiteY0" fmla="*/ 80679 h 80679"/>
                          <a:gd name="connsiteX1" fmla="*/ 45569 w 111307"/>
                          <a:gd name="connsiteY1" fmla="*/ 67980 h 80679"/>
                          <a:gd name="connsiteX2" fmla="*/ 0 w 111307"/>
                          <a:gd name="connsiteY2" fmla="*/ 59976 h 80679"/>
                          <a:gd name="connsiteX3" fmla="*/ 8751 w 111307"/>
                          <a:gd name="connsiteY3" fmla="*/ 0 h 80679"/>
                          <a:gd name="connsiteX4" fmla="*/ 58375 w 111307"/>
                          <a:gd name="connsiteY4" fmla="*/ 8431 h 80679"/>
                          <a:gd name="connsiteX5" fmla="*/ 111308 w 111307"/>
                          <a:gd name="connsiteY5" fmla="*/ 21770 h 80679"/>
                          <a:gd name="connsiteX6" fmla="*/ 95620 w 111307"/>
                          <a:gd name="connsiteY6" fmla="*/ 80573 h 806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1307" h="80679">
                            <a:moveTo>
                              <a:pt x="95513" y="80679"/>
                            </a:moveTo>
                            <a:cubicBezTo>
                              <a:pt x="31269" y="65952"/>
                              <a:pt x="59442" y="70755"/>
                              <a:pt x="45569" y="67980"/>
                            </a:cubicBezTo>
                            <a:cubicBezTo>
                              <a:pt x="35644" y="65952"/>
                              <a:pt x="9071" y="61043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8996" y="1067"/>
                              <a:pt x="47810" y="6296"/>
                              <a:pt x="58375" y="8431"/>
                            </a:cubicBezTo>
                            <a:cubicBezTo>
                              <a:pt x="71715" y="11205"/>
                              <a:pt x="42901" y="6296"/>
                              <a:pt x="111308" y="21770"/>
                            </a:cubicBezTo>
                            <a:lnTo>
                              <a:pt x="95620" y="8057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58" name="Freeform: Shape 557">
                        <a:extLst>
                          <a:ext uri="{FF2B5EF4-FFF2-40B4-BE49-F238E27FC236}">
                            <a16:creationId xmlns:a16="http://schemas.microsoft.com/office/drawing/2014/main" id="{960095CA-4936-485E-A343-1A0B765CAF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5412" y="6182288"/>
                        <a:ext cx="122940" cy="82599"/>
                      </a:xfrm>
                      <a:custGeom>
                        <a:avLst/>
                        <a:gdLst>
                          <a:gd name="connsiteX0" fmla="*/ 107252 w 122940"/>
                          <a:gd name="connsiteY0" fmla="*/ 82600 h 82599"/>
                          <a:gd name="connsiteX1" fmla="*/ 51118 w 122940"/>
                          <a:gd name="connsiteY1" fmla="*/ 68940 h 82599"/>
                          <a:gd name="connsiteX2" fmla="*/ 0 w 122940"/>
                          <a:gd name="connsiteY2" fmla="*/ 59869 h 82599"/>
                          <a:gd name="connsiteX3" fmla="*/ 8644 w 122940"/>
                          <a:gd name="connsiteY3" fmla="*/ 0 h 82599"/>
                          <a:gd name="connsiteX4" fmla="*/ 63818 w 122940"/>
                          <a:gd name="connsiteY4" fmla="*/ 9498 h 82599"/>
                          <a:gd name="connsiteX5" fmla="*/ 122940 w 122940"/>
                          <a:gd name="connsiteY5" fmla="*/ 23692 h 82599"/>
                          <a:gd name="connsiteX6" fmla="*/ 107252 w 122940"/>
                          <a:gd name="connsiteY6" fmla="*/ 82600 h 825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2940" h="82599">
                            <a:moveTo>
                              <a:pt x="107252" y="82600"/>
                            </a:moveTo>
                            <a:cubicBezTo>
                              <a:pt x="36284" y="66699"/>
                              <a:pt x="65525" y="71822"/>
                              <a:pt x="51118" y="68940"/>
                            </a:cubicBezTo>
                            <a:cubicBezTo>
                              <a:pt x="40020" y="66699"/>
                              <a:pt x="10245" y="61150"/>
                              <a:pt x="0" y="59869"/>
                            </a:cubicBezTo>
                            <a:lnTo>
                              <a:pt x="8644" y="0"/>
                            </a:lnTo>
                            <a:cubicBezTo>
                              <a:pt x="19956" y="1280"/>
                              <a:pt x="52079" y="7150"/>
                              <a:pt x="63818" y="9498"/>
                            </a:cubicBezTo>
                            <a:cubicBezTo>
                              <a:pt x="77691" y="12273"/>
                              <a:pt x="48023" y="7150"/>
                              <a:pt x="122940" y="23692"/>
                            </a:cubicBezTo>
                            <a:lnTo>
                              <a:pt x="107252" y="8260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97" name="Graphic 14">
                      <a:extLst>
                        <a:ext uri="{FF2B5EF4-FFF2-40B4-BE49-F238E27FC236}">
                          <a16:creationId xmlns:a16="http://schemas.microsoft.com/office/drawing/2014/main" id="{DE732CAB-FEB2-1F52-479A-CA913619B4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16321" y="5637488"/>
                      <a:ext cx="367753" cy="956521"/>
                      <a:chOff x="5716321" y="5637488"/>
                      <a:chExt cx="367753" cy="956521"/>
                    </a:xfrm>
                  </p:grpSpPr>
                  <p:sp>
                    <p:nvSpPr>
                      <p:cNvPr id="530" name="Freeform: Shape 529">
                        <a:extLst>
                          <a:ext uri="{FF2B5EF4-FFF2-40B4-BE49-F238E27FC236}">
                            <a16:creationId xmlns:a16="http://schemas.microsoft.com/office/drawing/2014/main" id="{29075AA8-4FBB-E006-DFE6-A5FF631162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2119" y="5637488"/>
                        <a:ext cx="181955" cy="93058"/>
                      </a:xfrm>
                      <a:custGeom>
                        <a:avLst/>
                        <a:gdLst>
                          <a:gd name="connsiteX0" fmla="*/ 181849 w 181955"/>
                          <a:gd name="connsiteY0" fmla="*/ 56348 h 93058"/>
                          <a:gd name="connsiteX1" fmla="*/ 167442 w 181955"/>
                          <a:gd name="connsiteY1" fmla="*/ 93059 h 93058"/>
                          <a:gd name="connsiteX2" fmla="*/ 80466 w 181955"/>
                          <a:gd name="connsiteY2" fmla="*/ 63711 h 93058"/>
                          <a:gd name="connsiteX3" fmla="*/ 61577 w 181955"/>
                          <a:gd name="connsiteY3" fmla="*/ 57735 h 93058"/>
                          <a:gd name="connsiteX4" fmla="*/ 0 w 181955"/>
                          <a:gd name="connsiteY4" fmla="*/ 37458 h 93058"/>
                          <a:gd name="connsiteX5" fmla="*/ 9925 w 181955"/>
                          <a:gd name="connsiteY5" fmla="*/ 0 h 93058"/>
                          <a:gd name="connsiteX6" fmla="*/ 181956 w 181955"/>
                          <a:gd name="connsiteY6" fmla="*/ 56454 h 930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955" h="93058">
                            <a:moveTo>
                              <a:pt x="181849" y="56348"/>
                            </a:moveTo>
                            <a:lnTo>
                              <a:pt x="167442" y="93059"/>
                            </a:lnTo>
                            <a:lnTo>
                              <a:pt x="80466" y="63711"/>
                            </a:lnTo>
                            <a:lnTo>
                              <a:pt x="61577" y="57735"/>
                            </a:lnTo>
                            <a:cubicBezTo>
                              <a:pt x="45249" y="40447"/>
                              <a:pt x="10352" y="34363"/>
                              <a:pt x="0" y="37458"/>
                            </a:cubicBezTo>
                            <a:lnTo>
                              <a:pt x="9925" y="0"/>
                            </a:lnTo>
                            <a:lnTo>
                              <a:pt x="181956" y="5645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1" name="Freeform: Shape 530">
                        <a:extLst>
                          <a:ext uri="{FF2B5EF4-FFF2-40B4-BE49-F238E27FC236}">
                            <a16:creationId xmlns:a16="http://schemas.microsoft.com/office/drawing/2014/main" id="{663CBEE0-5758-F1DF-66B8-932A3000CC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4091" y="5759255"/>
                        <a:ext cx="93272" cy="67232"/>
                      </a:xfrm>
                      <a:custGeom>
                        <a:avLst/>
                        <a:gdLst>
                          <a:gd name="connsiteX0" fmla="*/ 10352 w 93272"/>
                          <a:gd name="connsiteY0" fmla="*/ 0 h 67232"/>
                          <a:gd name="connsiteX1" fmla="*/ 93272 w 93272"/>
                          <a:gd name="connsiteY1" fmla="*/ 27854 h 67232"/>
                          <a:gd name="connsiteX2" fmla="*/ 77905 w 93272"/>
                          <a:gd name="connsiteY2" fmla="*/ 67233 h 67232"/>
                          <a:gd name="connsiteX3" fmla="*/ 0 w 93272"/>
                          <a:gd name="connsiteY3" fmla="*/ 40873 h 67232"/>
                          <a:gd name="connsiteX4" fmla="*/ 10352 w 93272"/>
                          <a:gd name="connsiteY4" fmla="*/ 0 h 67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272" h="67232">
                            <a:moveTo>
                              <a:pt x="10352" y="0"/>
                            </a:moveTo>
                            <a:lnTo>
                              <a:pt x="93272" y="27854"/>
                            </a:lnTo>
                            <a:lnTo>
                              <a:pt x="77905" y="67233"/>
                            </a:lnTo>
                            <a:lnTo>
                              <a:pt x="0" y="40873"/>
                            </a:lnTo>
                            <a:lnTo>
                              <a:pt x="1035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2" name="Freeform: Shape 531">
                        <a:extLst>
                          <a:ext uri="{FF2B5EF4-FFF2-40B4-BE49-F238E27FC236}">
                            <a16:creationId xmlns:a16="http://schemas.microsoft.com/office/drawing/2014/main" id="{61DF5DFC-A620-608C-4886-ECA5BBBFDF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5277" y="5858610"/>
                        <a:ext cx="84414" cy="63924"/>
                      </a:xfrm>
                      <a:custGeom>
                        <a:avLst/>
                        <a:gdLst>
                          <a:gd name="connsiteX0" fmla="*/ 12059 w 84414"/>
                          <a:gd name="connsiteY0" fmla="*/ 0 h 63924"/>
                          <a:gd name="connsiteX1" fmla="*/ 84415 w 84414"/>
                          <a:gd name="connsiteY1" fmla="*/ 24546 h 63924"/>
                          <a:gd name="connsiteX2" fmla="*/ 69154 w 84414"/>
                          <a:gd name="connsiteY2" fmla="*/ 63924 h 63924"/>
                          <a:gd name="connsiteX3" fmla="*/ 0 w 84414"/>
                          <a:gd name="connsiteY3" fmla="*/ 40340 h 63924"/>
                          <a:gd name="connsiteX4" fmla="*/ 12059 w 84414"/>
                          <a:gd name="connsiteY4" fmla="*/ 0 h 639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414" h="63924">
                            <a:moveTo>
                              <a:pt x="12059" y="0"/>
                            </a:moveTo>
                            <a:lnTo>
                              <a:pt x="84415" y="24546"/>
                            </a:lnTo>
                            <a:lnTo>
                              <a:pt x="69154" y="63924"/>
                            </a:lnTo>
                            <a:lnTo>
                              <a:pt x="0" y="40340"/>
                            </a:lnTo>
                            <a:lnTo>
                              <a:pt x="1205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3" name="Freeform: Shape 532">
                        <a:extLst>
                          <a:ext uri="{FF2B5EF4-FFF2-40B4-BE49-F238E27FC236}">
                            <a16:creationId xmlns:a16="http://schemas.microsoft.com/office/drawing/2014/main" id="{18C0861D-474F-5722-2D6C-92A05C2DFD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5356" y="6253256"/>
                        <a:ext cx="57308" cy="52612"/>
                      </a:xfrm>
                      <a:custGeom>
                        <a:avLst/>
                        <a:gdLst>
                          <a:gd name="connsiteX0" fmla="*/ 8324 w 57308"/>
                          <a:gd name="connsiteY0" fmla="*/ 0 h 52612"/>
                          <a:gd name="connsiteX1" fmla="*/ 57308 w 57308"/>
                          <a:gd name="connsiteY1" fmla="*/ 11632 h 52612"/>
                          <a:gd name="connsiteX2" fmla="*/ 46423 w 57308"/>
                          <a:gd name="connsiteY2" fmla="*/ 52612 h 52612"/>
                          <a:gd name="connsiteX3" fmla="*/ 0 w 57308"/>
                          <a:gd name="connsiteY3" fmla="*/ 41300 h 52612"/>
                          <a:gd name="connsiteX4" fmla="*/ 8324 w 57308"/>
                          <a:gd name="connsiteY4" fmla="*/ 0 h 52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7308" h="52612">
                            <a:moveTo>
                              <a:pt x="8324" y="0"/>
                            </a:moveTo>
                            <a:cubicBezTo>
                              <a:pt x="11846" y="1174"/>
                              <a:pt x="22624" y="3735"/>
                              <a:pt x="57308" y="11632"/>
                            </a:cubicBezTo>
                            <a:lnTo>
                              <a:pt x="46423" y="52612"/>
                            </a:lnTo>
                            <a:cubicBezTo>
                              <a:pt x="14087" y="45249"/>
                              <a:pt x="3522" y="42474"/>
                              <a:pt x="0" y="41300"/>
                            </a:cubicBezTo>
                            <a:lnTo>
                              <a:pt x="8324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4" name="Freeform: Shape 533">
                        <a:extLst>
                          <a:ext uri="{FF2B5EF4-FFF2-40B4-BE49-F238E27FC236}">
                            <a16:creationId xmlns:a16="http://schemas.microsoft.com/office/drawing/2014/main" id="{6A8E83C7-6B05-FB31-8751-C6F92DC483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4649" y="5957005"/>
                        <a:ext cx="77691" cy="61576"/>
                      </a:xfrm>
                      <a:custGeom>
                        <a:avLst/>
                        <a:gdLst>
                          <a:gd name="connsiteX0" fmla="*/ 12593 w 77691"/>
                          <a:gd name="connsiteY0" fmla="*/ 0 h 61576"/>
                          <a:gd name="connsiteX1" fmla="*/ 77691 w 77691"/>
                          <a:gd name="connsiteY1" fmla="*/ 22198 h 61576"/>
                          <a:gd name="connsiteX2" fmla="*/ 62324 w 77691"/>
                          <a:gd name="connsiteY2" fmla="*/ 61577 h 61576"/>
                          <a:gd name="connsiteX3" fmla="*/ 0 w 77691"/>
                          <a:gd name="connsiteY3" fmla="*/ 40233 h 61576"/>
                          <a:gd name="connsiteX4" fmla="*/ 12593 w 77691"/>
                          <a:gd name="connsiteY4" fmla="*/ 0 h 61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691" h="61576">
                            <a:moveTo>
                              <a:pt x="12593" y="0"/>
                            </a:moveTo>
                            <a:lnTo>
                              <a:pt x="77691" y="22198"/>
                            </a:lnTo>
                            <a:lnTo>
                              <a:pt x="62324" y="61577"/>
                            </a:lnTo>
                            <a:lnTo>
                              <a:pt x="0" y="40233"/>
                            </a:lnTo>
                            <a:lnTo>
                              <a:pt x="1259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5" name="Freeform: Shape 534">
                        <a:extLst>
                          <a:ext uri="{FF2B5EF4-FFF2-40B4-BE49-F238E27FC236}">
                            <a16:creationId xmlns:a16="http://schemas.microsoft.com/office/drawing/2014/main" id="{B1322244-AA7D-AD0A-C23E-457D181949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3487" y="6055186"/>
                        <a:ext cx="71608" cy="59335"/>
                      </a:xfrm>
                      <a:custGeom>
                        <a:avLst/>
                        <a:gdLst>
                          <a:gd name="connsiteX0" fmla="*/ 12700 w 71608"/>
                          <a:gd name="connsiteY0" fmla="*/ 0 h 59335"/>
                          <a:gd name="connsiteX1" fmla="*/ 71608 w 71608"/>
                          <a:gd name="connsiteY1" fmla="*/ 19956 h 59335"/>
                          <a:gd name="connsiteX2" fmla="*/ 56561 w 71608"/>
                          <a:gd name="connsiteY2" fmla="*/ 59336 h 59335"/>
                          <a:gd name="connsiteX3" fmla="*/ 0 w 71608"/>
                          <a:gd name="connsiteY3" fmla="*/ 40020 h 59335"/>
                          <a:gd name="connsiteX4" fmla="*/ 12700 w 71608"/>
                          <a:gd name="connsiteY4" fmla="*/ 0 h 59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608" h="59335">
                            <a:moveTo>
                              <a:pt x="12700" y="0"/>
                            </a:moveTo>
                            <a:lnTo>
                              <a:pt x="71608" y="19956"/>
                            </a:lnTo>
                            <a:lnTo>
                              <a:pt x="56561" y="59336"/>
                            </a:lnTo>
                            <a:lnTo>
                              <a:pt x="0" y="40020"/>
                            </a:lnTo>
                            <a:lnTo>
                              <a:pt x="12700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6" name="Freeform: Shape 535">
                        <a:extLst>
                          <a:ext uri="{FF2B5EF4-FFF2-40B4-BE49-F238E27FC236}">
                            <a16:creationId xmlns:a16="http://schemas.microsoft.com/office/drawing/2014/main" id="{41A37251-3C3B-9FA5-BE71-2D8F1BADEA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1238" y="6353999"/>
                        <a:ext cx="54960" cy="51758"/>
                      </a:xfrm>
                      <a:custGeom>
                        <a:avLst/>
                        <a:gdLst>
                          <a:gd name="connsiteX0" fmla="*/ 11419 w 54960"/>
                          <a:gd name="connsiteY0" fmla="*/ 0 h 51758"/>
                          <a:gd name="connsiteX1" fmla="*/ 54960 w 54960"/>
                          <a:gd name="connsiteY1" fmla="*/ 10779 h 51758"/>
                          <a:gd name="connsiteX2" fmla="*/ 43968 w 54960"/>
                          <a:gd name="connsiteY2" fmla="*/ 51758 h 51758"/>
                          <a:gd name="connsiteX3" fmla="*/ 0 w 54960"/>
                          <a:gd name="connsiteY3" fmla="*/ 39913 h 51758"/>
                          <a:gd name="connsiteX4" fmla="*/ 11312 w 54960"/>
                          <a:gd name="connsiteY4" fmla="*/ 0 h 5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960" h="51758">
                            <a:moveTo>
                              <a:pt x="11419" y="0"/>
                            </a:moveTo>
                            <a:cubicBezTo>
                              <a:pt x="14514" y="1067"/>
                              <a:pt x="23905" y="3628"/>
                              <a:pt x="54960" y="10779"/>
                            </a:cubicBezTo>
                            <a:lnTo>
                              <a:pt x="43968" y="51758"/>
                            </a:lnTo>
                            <a:cubicBezTo>
                              <a:pt x="-10885" y="38952"/>
                              <a:pt x="5122" y="41193"/>
                              <a:pt x="0" y="39913"/>
                            </a:cubicBezTo>
                            <a:cubicBezTo>
                              <a:pt x="4055" y="27106"/>
                              <a:pt x="7897" y="13766"/>
                              <a:pt x="11312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7" name="Freeform: Shape 536">
                        <a:extLst>
                          <a:ext uri="{FF2B5EF4-FFF2-40B4-BE49-F238E27FC236}">
                            <a16:creationId xmlns:a16="http://schemas.microsoft.com/office/drawing/2014/main" id="{694E6B64-9BFB-D7D8-2408-BFBF6EC832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5846" y="6153261"/>
                        <a:ext cx="63177" cy="52825"/>
                      </a:xfrm>
                      <a:custGeom>
                        <a:avLst/>
                        <a:gdLst>
                          <a:gd name="connsiteX0" fmla="*/ 9605 w 63177"/>
                          <a:gd name="connsiteY0" fmla="*/ 0 h 52825"/>
                          <a:gd name="connsiteX1" fmla="*/ 63178 w 63177"/>
                          <a:gd name="connsiteY1" fmla="*/ 17288 h 52825"/>
                          <a:gd name="connsiteX2" fmla="*/ 57948 w 63177"/>
                          <a:gd name="connsiteY2" fmla="*/ 31802 h 52825"/>
                          <a:gd name="connsiteX3" fmla="*/ 52506 w 63177"/>
                          <a:gd name="connsiteY3" fmla="*/ 52826 h 52825"/>
                          <a:gd name="connsiteX4" fmla="*/ 0 w 63177"/>
                          <a:gd name="connsiteY4" fmla="*/ 40553 h 52825"/>
                          <a:gd name="connsiteX5" fmla="*/ 9605 w 63177"/>
                          <a:gd name="connsiteY5" fmla="*/ 0 h 52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177" h="52825">
                            <a:moveTo>
                              <a:pt x="9605" y="0"/>
                            </a:moveTo>
                            <a:lnTo>
                              <a:pt x="63178" y="17288"/>
                            </a:lnTo>
                            <a:lnTo>
                              <a:pt x="57948" y="31802"/>
                            </a:lnTo>
                            <a:lnTo>
                              <a:pt x="52506" y="52826"/>
                            </a:lnTo>
                            <a:cubicBezTo>
                              <a:pt x="14941" y="44502"/>
                              <a:pt x="3628" y="41620"/>
                              <a:pt x="0" y="40553"/>
                            </a:cubicBezTo>
                            <a:cubicBezTo>
                              <a:pt x="2775" y="27213"/>
                              <a:pt x="4909" y="13873"/>
                              <a:pt x="96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8" name="Freeform: Shape 537">
                        <a:extLst>
                          <a:ext uri="{FF2B5EF4-FFF2-40B4-BE49-F238E27FC236}">
                            <a16:creationId xmlns:a16="http://schemas.microsoft.com/office/drawing/2014/main" id="{DAAA1B91-F745-E9D3-62EE-14A39157EE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16321" y="6547800"/>
                        <a:ext cx="76624" cy="46209"/>
                      </a:xfrm>
                      <a:custGeom>
                        <a:avLst/>
                        <a:gdLst>
                          <a:gd name="connsiteX0" fmla="*/ 0 w 76624"/>
                          <a:gd name="connsiteY0" fmla="*/ 32122 h 46209"/>
                          <a:gd name="connsiteX1" fmla="*/ 4696 w 76624"/>
                          <a:gd name="connsiteY1" fmla="*/ 0 h 46209"/>
                          <a:gd name="connsiteX2" fmla="*/ 39166 w 76624"/>
                          <a:gd name="connsiteY2" fmla="*/ 5656 h 46209"/>
                          <a:gd name="connsiteX3" fmla="*/ 76624 w 76624"/>
                          <a:gd name="connsiteY3" fmla="*/ 16541 h 46209"/>
                          <a:gd name="connsiteX4" fmla="*/ 68620 w 76624"/>
                          <a:gd name="connsiteY4" fmla="*/ 46209 h 46209"/>
                          <a:gd name="connsiteX5" fmla="*/ 0 w 76624"/>
                          <a:gd name="connsiteY5" fmla="*/ 32122 h 46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6624" h="46209">
                            <a:moveTo>
                              <a:pt x="0" y="32122"/>
                            </a:moveTo>
                            <a:lnTo>
                              <a:pt x="4696" y="0"/>
                            </a:lnTo>
                            <a:cubicBezTo>
                              <a:pt x="11526" y="533"/>
                              <a:pt x="31696" y="4055"/>
                              <a:pt x="39166" y="5656"/>
                            </a:cubicBezTo>
                            <a:cubicBezTo>
                              <a:pt x="51225" y="8218"/>
                              <a:pt x="27213" y="4483"/>
                              <a:pt x="76624" y="16541"/>
                            </a:cubicBezTo>
                            <a:lnTo>
                              <a:pt x="68620" y="46209"/>
                            </a:lnTo>
                            <a:lnTo>
                              <a:pt x="0" y="3212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39" name="Freeform: Shape 538">
                        <a:extLst>
                          <a:ext uri="{FF2B5EF4-FFF2-40B4-BE49-F238E27FC236}">
                            <a16:creationId xmlns:a16="http://schemas.microsoft.com/office/drawing/2014/main" id="{F1F38B7A-61F8-3D32-4BF9-176F2ECFE0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9479" y="6451540"/>
                        <a:ext cx="80145" cy="54105"/>
                      </a:xfrm>
                      <a:custGeom>
                        <a:avLst/>
                        <a:gdLst>
                          <a:gd name="connsiteX0" fmla="*/ 28601 w 80145"/>
                          <a:gd name="connsiteY0" fmla="*/ 42474 h 54105"/>
                          <a:gd name="connsiteX1" fmla="*/ 0 w 80145"/>
                          <a:gd name="connsiteY1" fmla="*/ 37565 h 54105"/>
                          <a:gd name="connsiteX2" fmla="*/ 11312 w 80145"/>
                          <a:gd name="connsiteY2" fmla="*/ 33937 h 54105"/>
                          <a:gd name="connsiteX3" fmla="*/ 30201 w 80145"/>
                          <a:gd name="connsiteY3" fmla="*/ 0 h 54105"/>
                          <a:gd name="connsiteX4" fmla="*/ 36391 w 80145"/>
                          <a:gd name="connsiteY4" fmla="*/ 1174 h 54105"/>
                          <a:gd name="connsiteX5" fmla="*/ 80146 w 80145"/>
                          <a:gd name="connsiteY5" fmla="*/ 13019 h 54105"/>
                          <a:gd name="connsiteX6" fmla="*/ 69154 w 80145"/>
                          <a:gd name="connsiteY6" fmla="*/ 54106 h 54105"/>
                          <a:gd name="connsiteX7" fmla="*/ 28601 w 80145"/>
                          <a:gd name="connsiteY7" fmla="*/ 42474 h 541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145" h="54105">
                            <a:moveTo>
                              <a:pt x="28601" y="42474"/>
                            </a:moveTo>
                            <a:lnTo>
                              <a:pt x="0" y="37565"/>
                            </a:lnTo>
                            <a:cubicBezTo>
                              <a:pt x="4909" y="36711"/>
                              <a:pt x="10032" y="35751"/>
                              <a:pt x="11312" y="33937"/>
                            </a:cubicBezTo>
                            <a:cubicBezTo>
                              <a:pt x="17609" y="25292"/>
                              <a:pt x="24012" y="13660"/>
                              <a:pt x="30201" y="0"/>
                            </a:cubicBezTo>
                            <a:lnTo>
                              <a:pt x="36391" y="1174"/>
                            </a:lnTo>
                            <a:cubicBezTo>
                              <a:pt x="49518" y="3842"/>
                              <a:pt x="23158" y="-427"/>
                              <a:pt x="80146" y="13019"/>
                            </a:cubicBezTo>
                            <a:lnTo>
                              <a:pt x="69154" y="54106"/>
                            </a:lnTo>
                            <a:cubicBezTo>
                              <a:pt x="15154" y="41087"/>
                              <a:pt x="40553" y="44928"/>
                              <a:pt x="28601" y="4247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540" name="Graphic 14">
                        <a:extLst>
                          <a:ext uri="{FF2B5EF4-FFF2-40B4-BE49-F238E27FC236}">
                            <a16:creationId xmlns:a16="http://schemas.microsoft.com/office/drawing/2014/main" id="{0CF8EA2C-55B8-A204-7726-4E8F1CBC03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0910" y="5695117"/>
                        <a:ext cx="348543" cy="869224"/>
                        <a:chOff x="5720910" y="5695117"/>
                        <a:chExt cx="348543" cy="869224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541" name="Freeform: Shape 540">
                          <a:extLst>
                            <a:ext uri="{FF2B5EF4-FFF2-40B4-BE49-F238E27FC236}">
                              <a16:creationId xmlns:a16="http://schemas.microsoft.com/office/drawing/2014/main" id="{64E3922D-FB2C-50D1-3993-1233E207BC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5451" y="6095206"/>
                          <a:ext cx="74596" cy="75343"/>
                        </a:xfrm>
                        <a:custGeom>
                          <a:avLst/>
                          <a:gdLst>
                            <a:gd name="connsiteX0" fmla="*/ 18036 w 74596"/>
                            <a:gd name="connsiteY0" fmla="*/ 0 h 75343"/>
                            <a:gd name="connsiteX1" fmla="*/ 74597 w 74596"/>
                            <a:gd name="connsiteY1" fmla="*/ 19316 h 75343"/>
                            <a:gd name="connsiteX2" fmla="*/ 53573 w 74596"/>
                            <a:gd name="connsiteY2" fmla="*/ 75343 h 75343"/>
                            <a:gd name="connsiteX3" fmla="*/ 0 w 74596"/>
                            <a:gd name="connsiteY3" fmla="*/ 58055 h 75343"/>
                            <a:gd name="connsiteX4" fmla="*/ 18036 w 74596"/>
                            <a:gd name="connsiteY4" fmla="*/ 0 h 75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96" h="75343">
                              <a:moveTo>
                                <a:pt x="18036" y="0"/>
                              </a:moveTo>
                              <a:lnTo>
                                <a:pt x="74597" y="19316"/>
                              </a:lnTo>
                              <a:lnTo>
                                <a:pt x="53573" y="75343"/>
                              </a:lnTo>
                              <a:lnTo>
                                <a:pt x="0" y="58055"/>
                              </a:lnTo>
                              <a:lnTo>
                                <a:pt x="18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2" name="Freeform: Shape 541">
                          <a:extLst>
                            <a:ext uri="{FF2B5EF4-FFF2-40B4-BE49-F238E27FC236}">
                              <a16:creationId xmlns:a16="http://schemas.microsoft.com/office/drawing/2014/main" id="{FF12E148-3CEF-5EC9-2BFF-A0E3C5C45D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76186" y="5997238"/>
                          <a:ext cx="80786" cy="77904"/>
                        </a:xfrm>
                        <a:custGeom>
                          <a:avLst/>
                          <a:gdLst>
                            <a:gd name="connsiteX0" fmla="*/ 18462 w 80786"/>
                            <a:gd name="connsiteY0" fmla="*/ 0 h 77904"/>
                            <a:gd name="connsiteX1" fmla="*/ 80786 w 80786"/>
                            <a:gd name="connsiteY1" fmla="*/ 21344 h 77904"/>
                            <a:gd name="connsiteX2" fmla="*/ 58909 w 80786"/>
                            <a:gd name="connsiteY2" fmla="*/ 77905 h 77904"/>
                            <a:gd name="connsiteX3" fmla="*/ 0 w 80786"/>
                            <a:gd name="connsiteY3" fmla="*/ 57949 h 77904"/>
                            <a:gd name="connsiteX4" fmla="*/ 18462 w 80786"/>
                            <a:gd name="connsiteY4" fmla="*/ 0 h 77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786" h="77904">
                              <a:moveTo>
                                <a:pt x="18462" y="0"/>
                              </a:moveTo>
                              <a:lnTo>
                                <a:pt x="80786" y="21344"/>
                              </a:lnTo>
                              <a:lnTo>
                                <a:pt x="58909" y="77905"/>
                              </a:lnTo>
                              <a:lnTo>
                                <a:pt x="0" y="57949"/>
                              </a:lnTo>
                              <a:lnTo>
                                <a:pt x="1846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3" name="Freeform: Shape 542">
                          <a:extLst>
                            <a:ext uri="{FF2B5EF4-FFF2-40B4-BE49-F238E27FC236}">
                              <a16:creationId xmlns:a16="http://schemas.microsoft.com/office/drawing/2014/main" id="{BE195D00-3553-692E-6E3A-FC3FDF9890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3589" y="5695117"/>
                          <a:ext cx="105865" cy="91885"/>
                        </a:xfrm>
                        <a:custGeom>
                          <a:avLst/>
                          <a:gdLst>
                            <a:gd name="connsiteX0" fmla="*/ 7897 w 105865"/>
                            <a:gd name="connsiteY0" fmla="*/ 13233 h 91885"/>
                            <a:gd name="connsiteX1" fmla="*/ 0 w 105865"/>
                            <a:gd name="connsiteY1" fmla="*/ 0 h 91885"/>
                            <a:gd name="connsiteX2" fmla="*/ 18889 w 105865"/>
                            <a:gd name="connsiteY2" fmla="*/ 5976 h 91885"/>
                            <a:gd name="connsiteX3" fmla="*/ 105865 w 105865"/>
                            <a:gd name="connsiteY3" fmla="*/ 35324 h 91885"/>
                            <a:gd name="connsiteX4" fmla="*/ 83668 w 105865"/>
                            <a:gd name="connsiteY4" fmla="*/ 91885 h 91885"/>
                            <a:gd name="connsiteX5" fmla="*/ 747 w 105865"/>
                            <a:gd name="connsiteY5" fmla="*/ 64031 h 91885"/>
                            <a:gd name="connsiteX6" fmla="*/ 7790 w 105865"/>
                            <a:gd name="connsiteY6" fmla="*/ 13127 h 91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5865" h="91885">
                              <a:moveTo>
                                <a:pt x="7897" y="13233"/>
                              </a:moveTo>
                              <a:cubicBezTo>
                                <a:pt x="6723" y="8218"/>
                                <a:pt x="3628" y="3949"/>
                                <a:pt x="0" y="0"/>
                              </a:cubicBezTo>
                              <a:lnTo>
                                <a:pt x="18889" y="5976"/>
                              </a:lnTo>
                              <a:lnTo>
                                <a:pt x="105865" y="35324"/>
                              </a:lnTo>
                              <a:lnTo>
                                <a:pt x="83668" y="91885"/>
                              </a:lnTo>
                              <a:lnTo>
                                <a:pt x="747" y="64031"/>
                              </a:lnTo>
                              <a:cubicBezTo>
                                <a:pt x="6723" y="38206"/>
                                <a:pt x="9605" y="20063"/>
                                <a:pt x="7790" y="13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4" name="Freeform: Shape 543">
                          <a:extLst>
                            <a:ext uri="{FF2B5EF4-FFF2-40B4-BE49-F238E27FC236}">
                              <a16:creationId xmlns:a16="http://schemas.microsoft.com/office/drawing/2014/main" id="{B2CA181A-1E1B-BE90-73BA-2C9D98BC38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336" y="5800128"/>
                          <a:ext cx="94659" cy="83027"/>
                        </a:xfrm>
                        <a:custGeom>
                          <a:avLst/>
                          <a:gdLst>
                            <a:gd name="connsiteX0" fmla="*/ 16755 w 94659"/>
                            <a:gd name="connsiteY0" fmla="*/ 0 h 83027"/>
                            <a:gd name="connsiteX1" fmla="*/ 94660 w 94659"/>
                            <a:gd name="connsiteY1" fmla="*/ 26360 h 83027"/>
                            <a:gd name="connsiteX2" fmla="*/ 72355 w 94659"/>
                            <a:gd name="connsiteY2" fmla="*/ 83028 h 83027"/>
                            <a:gd name="connsiteX3" fmla="*/ 0 w 94659"/>
                            <a:gd name="connsiteY3" fmla="*/ 58482 h 83027"/>
                            <a:gd name="connsiteX4" fmla="*/ 16755 w 94659"/>
                            <a:gd name="connsiteY4" fmla="*/ 0 h 83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4659" h="83027">
                              <a:moveTo>
                                <a:pt x="16755" y="0"/>
                              </a:moveTo>
                              <a:lnTo>
                                <a:pt x="94660" y="26360"/>
                              </a:lnTo>
                              <a:lnTo>
                                <a:pt x="72355" y="83028"/>
                              </a:lnTo>
                              <a:lnTo>
                                <a:pt x="0" y="58482"/>
                              </a:lnTo>
                              <a:lnTo>
                                <a:pt x="1675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5" name="Freeform: Shape 544">
                          <a:extLst>
                            <a:ext uri="{FF2B5EF4-FFF2-40B4-BE49-F238E27FC236}">
                              <a16:creationId xmlns:a16="http://schemas.microsoft.com/office/drawing/2014/main" id="{461FD7CD-4D31-2019-56E9-B4213FC5EC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241" y="5898950"/>
                          <a:ext cx="87189" cy="80252"/>
                        </a:xfrm>
                        <a:custGeom>
                          <a:avLst/>
                          <a:gdLst>
                            <a:gd name="connsiteX0" fmla="*/ 18036 w 87189"/>
                            <a:gd name="connsiteY0" fmla="*/ 0 h 80252"/>
                            <a:gd name="connsiteX1" fmla="*/ 87189 w 87189"/>
                            <a:gd name="connsiteY1" fmla="*/ 23585 h 80252"/>
                            <a:gd name="connsiteX2" fmla="*/ 65099 w 87189"/>
                            <a:gd name="connsiteY2" fmla="*/ 80253 h 80252"/>
                            <a:gd name="connsiteX3" fmla="*/ 0 w 87189"/>
                            <a:gd name="connsiteY3" fmla="*/ 58055 h 80252"/>
                            <a:gd name="connsiteX4" fmla="*/ 18036 w 87189"/>
                            <a:gd name="connsiteY4" fmla="*/ 0 h 802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189" h="80252">
                              <a:moveTo>
                                <a:pt x="18036" y="0"/>
                              </a:moveTo>
                              <a:lnTo>
                                <a:pt x="87189" y="23585"/>
                              </a:lnTo>
                              <a:lnTo>
                                <a:pt x="65099" y="80253"/>
                              </a:lnTo>
                              <a:lnTo>
                                <a:pt x="0" y="58055"/>
                              </a:lnTo>
                              <a:lnTo>
                                <a:pt x="18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6" name="Freeform: Shape 545">
                          <a:extLst>
                            <a:ext uri="{FF2B5EF4-FFF2-40B4-BE49-F238E27FC236}">
                              <a16:creationId xmlns:a16="http://schemas.microsoft.com/office/drawing/2014/main" id="{C53988CF-C050-269D-7660-0D7E39130C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69574" y="6393912"/>
                          <a:ext cx="65632" cy="70647"/>
                        </a:xfrm>
                        <a:custGeom>
                          <a:avLst/>
                          <a:gdLst>
                            <a:gd name="connsiteX0" fmla="*/ 0 w 65632"/>
                            <a:gd name="connsiteY0" fmla="*/ 57628 h 70647"/>
                            <a:gd name="connsiteX1" fmla="*/ 21664 w 65632"/>
                            <a:gd name="connsiteY1" fmla="*/ 0 h 70647"/>
                            <a:gd name="connsiteX2" fmla="*/ 65632 w 65632"/>
                            <a:gd name="connsiteY2" fmla="*/ 11846 h 70647"/>
                            <a:gd name="connsiteX3" fmla="*/ 49944 w 65632"/>
                            <a:gd name="connsiteY3" fmla="*/ 70648 h 70647"/>
                            <a:gd name="connsiteX4" fmla="*/ 6190 w 65632"/>
                            <a:gd name="connsiteY4" fmla="*/ 58802 h 70647"/>
                            <a:gd name="connsiteX5" fmla="*/ 0 w 65632"/>
                            <a:gd name="connsiteY5" fmla="*/ 57628 h 70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5632" h="70647">
                              <a:moveTo>
                                <a:pt x="0" y="57628"/>
                              </a:moveTo>
                              <a:cubicBezTo>
                                <a:pt x="7577" y="41087"/>
                                <a:pt x="14941" y="21344"/>
                                <a:pt x="21664" y="0"/>
                              </a:cubicBezTo>
                              <a:cubicBezTo>
                                <a:pt x="26786" y="1281"/>
                                <a:pt x="10672" y="-961"/>
                                <a:pt x="65632" y="11846"/>
                              </a:cubicBezTo>
                              <a:lnTo>
                                <a:pt x="49944" y="70648"/>
                              </a:lnTo>
                              <a:cubicBezTo>
                                <a:pt x="-7043" y="57308"/>
                                <a:pt x="19316" y="61577"/>
                                <a:pt x="6190" y="58802"/>
                              </a:cubicBezTo>
                              <a:lnTo>
                                <a:pt x="0" y="576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7" name="Freeform: Shape 546">
                          <a:extLst>
                            <a:ext uri="{FF2B5EF4-FFF2-40B4-BE49-F238E27FC236}">
                              <a16:creationId xmlns:a16="http://schemas.microsoft.com/office/drawing/2014/main" id="{DAC2AA5A-335B-2B99-BBC6-A21F5B03D2D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910" y="6488998"/>
                          <a:ext cx="87616" cy="75343"/>
                        </a:xfrm>
                        <a:custGeom>
                          <a:avLst/>
                          <a:gdLst>
                            <a:gd name="connsiteX0" fmla="*/ 34470 w 87616"/>
                            <a:gd name="connsiteY0" fmla="*/ 64459 h 75343"/>
                            <a:gd name="connsiteX1" fmla="*/ 0 w 87616"/>
                            <a:gd name="connsiteY1" fmla="*/ 58802 h 75343"/>
                            <a:gd name="connsiteX2" fmla="*/ 8111 w 87616"/>
                            <a:gd name="connsiteY2" fmla="*/ 3308 h 75343"/>
                            <a:gd name="connsiteX3" fmla="*/ 18462 w 87616"/>
                            <a:gd name="connsiteY3" fmla="*/ 0 h 75343"/>
                            <a:gd name="connsiteX4" fmla="*/ 47063 w 87616"/>
                            <a:gd name="connsiteY4" fmla="*/ 4909 h 75343"/>
                            <a:gd name="connsiteX5" fmla="*/ 87616 w 87616"/>
                            <a:gd name="connsiteY5" fmla="*/ 16542 h 75343"/>
                            <a:gd name="connsiteX6" fmla="*/ 71929 w 87616"/>
                            <a:gd name="connsiteY6" fmla="*/ 75343 h 75343"/>
                            <a:gd name="connsiteX7" fmla="*/ 34470 w 87616"/>
                            <a:gd name="connsiteY7" fmla="*/ 64459 h 75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7616" h="75343">
                              <a:moveTo>
                                <a:pt x="34470" y="64459"/>
                              </a:moveTo>
                              <a:cubicBezTo>
                                <a:pt x="27000" y="62964"/>
                                <a:pt x="6937" y="59442"/>
                                <a:pt x="0" y="58802"/>
                              </a:cubicBezTo>
                              <a:lnTo>
                                <a:pt x="8111" y="3308"/>
                              </a:lnTo>
                              <a:cubicBezTo>
                                <a:pt x="9285" y="1815"/>
                                <a:pt x="13767" y="961"/>
                                <a:pt x="18462" y="0"/>
                              </a:cubicBezTo>
                              <a:lnTo>
                                <a:pt x="47063" y="4909"/>
                              </a:lnTo>
                              <a:cubicBezTo>
                                <a:pt x="58909" y="7364"/>
                                <a:pt x="33510" y="3415"/>
                                <a:pt x="87616" y="16542"/>
                              </a:cubicBezTo>
                              <a:lnTo>
                                <a:pt x="71929" y="75343"/>
                              </a:lnTo>
                              <a:cubicBezTo>
                                <a:pt x="22411" y="63285"/>
                                <a:pt x="46529" y="66913"/>
                                <a:pt x="34470" y="64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8" name="Freeform: Shape 547">
                          <a:extLst>
                            <a:ext uri="{FF2B5EF4-FFF2-40B4-BE49-F238E27FC236}">
                              <a16:creationId xmlns:a16="http://schemas.microsoft.com/office/drawing/2014/main" id="{D18D965B-A546-598F-1853-4C2B65297E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2550" y="6294663"/>
                          <a:ext cx="59228" cy="70114"/>
                        </a:xfrm>
                        <a:custGeom>
                          <a:avLst/>
                          <a:gdLst>
                            <a:gd name="connsiteX0" fmla="*/ 10885 w 59228"/>
                            <a:gd name="connsiteY0" fmla="*/ 10032 h 70114"/>
                            <a:gd name="connsiteX1" fmla="*/ 12806 w 59228"/>
                            <a:gd name="connsiteY1" fmla="*/ 0 h 70114"/>
                            <a:gd name="connsiteX2" fmla="*/ 59229 w 59228"/>
                            <a:gd name="connsiteY2" fmla="*/ 11312 h 70114"/>
                            <a:gd name="connsiteX3" fmla="*/ 43541 w 59228"/>
                            <a:gd name="connsiteY3" fmla="*/ 70114 h 70114"/>
                            <a:gd name="connsiteX4" fmla="*/ 0 w 59228"/>
                            <a:gd name="connsiteY4" fmla="*/ 59336 h 70114"/>
                            <a:gd name="connsiteX5" fmla="*/ 10885 w 59228"/>
                            <a:gd name="connsiteY5" fmla="*/ 10032 h 701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228" h="70114">
                              <a:moveTo>
                                <a:pt x="10885" y="10032"/>
                              </a:moveTo>
                              <a:lnTo>
                                <a:pt x="12806" y="0"/>
                              </a:lnTo>
                              <a:cubicBezTo>
                                <a:pt x="16328" y="1174"/>
                                <a:pt x="26893" y="3949"/>
                                <a:pt x="59229" y="11312"/>
                              </a:cubicBezTo>
                              <a:lnTo>
                                <a:pt x="43541" y="70114"/>
                              </a:lnTo>
                              <a:cubicBezTo>
                                <a:pt x="12486" y="62964"/>
                                <a:pt x="3095" y="60509"/>
                                <a:pt x="0" y="59336"/>
                              </a:cubicBezTo>
                              <a:cubicBezTo>
                                <a:pt x="4055" y="43221"/>
                                <a:pt x="7791" y="26680"/>
                                <a:pt x="10885" y="100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49" name="Freeform: Shape 548">
                          <a:extLst>
                            <a:ext uri="{FF2B5EF4-FFF2-40B4-BE49-F238E27FC236}">
                              <a16:creationId xmlns:a16="http://schemas.microsoft.com/office/drawing/2014/main" id="{B11B23C5-27C8-CC3C-4445-85061D0D68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23681" y="6193707"/>
                          <a:ext cx="64671" cy="71181"/>
                        </a:xfrm>
                        <a:custGeom>
                          <a:avLst/>
                          <a:gdLst>
                            <a:gd name="connsiteX0" fmla="*/ 12166 w 64671"/>
                            <a:gd name="connsiteY0" fmla="*/ 0 h 71181"/>
                            <a:gd name="connsiteX1" fmla="*/ 64672 w 64671"/>
                            <a:gd name="connsiteY1" fmla="*/ 12273 h 71181"/>
                            <a:gd name="connsiteX2" fmla="*/ 48984 w 64671"/>
                            <a:gd name="connsiteY2" fmla="*/ 71181 h 71181"/>
                            <a:gd name="connsiteX3" fmla="*/ 0 w 64671"/>
                            <a:gd name="connsiteY3" fmla="*/ 59549 h 71181"/>
                            <a:gd name="connsiteX4" fmla="*/ 12166 w 64671"/>
                            <a:gd name="connsiteY4" fmla="*/ 0 h 71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71" h="71181">
                              <a:moveTo>
                                <a:pt x="12166" y="0"/>
                              </a:moveTo>
                              <a:cubicBezTo>
                                <a:pt x="15794" y="1174"/>
                                <a:pt x="27107" y="3949"/>
                                <a:pt x="64672" y="12273"/>
                              </a:cubicBezTo>
                              <a:lnTo>
                                <a:pt x="48984" y="71181"/>
                              </a:lnTo>
                              <a:cubicBezTo>
                                <a:pt x="14194" y="63391"/>
                                <a:pt x="3522" y="60723"/>
                                <a:pt x="0" y="59549"/>
                              </a:cubicBezTo>
                              <a:lnTo>
                                <a:pt x="1216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498" name="Freeform: Shape 497">
                      <a:extLst>
                        <a:ext uri="{FF2B5EF4-FFF2-40B4-BE49-F238E27FC236}">
                          <a16:creationId xmlns:a16="http://schemas.microsoft.com/office/drawing/2014/main" id="{B44D6156-5D62-D2A2-03BC-A6CA970FB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16321" y="5637488"/>
                      <a:ext cx="367753" cy="956627"/>
                    </a:xfrm>
                    <a:custGeom>
                      <a:avLst/>
                      <a:gdLst>
                        <a:gd name="connsiteX0" fmla="*/ 0 w 367753"/>
                        <a:gd name="connsiteY0" fmla="*/ 942434 h 956627"/>
                        <a:gd name="connsiteX1" fmla="*/ 34470 w 367753"/>
                        <a:gd name="connsiteY1" fmla="*/ 705732 h 956627"/>
                        <a:gd name="connsiteX2" fmla="*/ 51652 w 367753"/>
                        <a:gd name="connsiteY2" fmla="*/ 587380 h 956627"/>
                        <a:gd name="connsiteX3" fmla="*/ 60083 w 367753"/>
                        <a:gd name="connsiteY3" fmla="*/ 528472 h 956627"/>
                        <a:gd name="connsiteX4" fmla="*/ 74597 w 367753"/>
                        <a:gd name="connsiteY4" fmla="*/ 463907 h 956627"/>
                        <a:gd name="connsiteX5" fmla="*/ 195722 w 367753"/>
                        <a:gd name="connsiteY5" fmla="*/ 0 h 956627"/>
                        <a:gd name="connsiteX6" fmla="*/ 367753 w 367753"/>
                        <a:gd name="connsiteY6" fmla="*/ 56454 h 956627"/>
                        <a:gd name="connsiteX7" fmla="*/ 194549 w 367753"/>
                        <a:gd name="connsiteY7" fmla="*/ 501365 h 956627"/>
                        <a:gd name="connsiteX8" fmla="*/ 176513 w 367753"/>
                        <a:gd name="connsiteY8" fmla="*/ 551630 h 956627"/>
                        <a:gd name="connsiteX9" fmla="*/ 161145 w 367753"/>
                        <a:gd name="connsiteY9" fmla="*/ 609792 h 956627"/>
                        <a:gd name="connsiteX10" fmla="*/ 130410 w 367753"/>
                        <a:gd name="connsiteY10" fmla="*/ 725368 h 956627"/>
                        <a:gd name="connsiteX11" fmla="*/ 68727 w 367753"/>
                        <a:gd name="connsiteY11" fmla="*/ 956628 h 956627"/>
                        <a:gd name="connsiteX12" fmla="*/ 107 w 367753"/>
                        <a:gd name="connsiteY12" fmla="*/ 942541 h 956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67753" h="956627">
                          <a:moveTo>
                            <a:pt x="0" y="942434"/>
                          </a:moveTo>
                          <a:lnTo>
                            <a:pt x="34470" y="705732"/>
                          </a:lnTo>
                          <a:lnTo>
                            <a:pt x="51652" y="587380"/>
                          </a:lnTo>
                          <a:lnTo>
                            <a:pt x="60083" y="528472"/>
                          </a:lnTo>
                          <a:cubicBezTo>
                            <a:pt x="64672" y="500191"/>
                            <a:pt x="69794" y="484610"/>
                            <a:pt x="74597" y="463907"/>
                          </a:cubicBezTo>
                          <a:lnTo>
                            <a:pt x="195722" y="0"/>
                          </a:lnTo>
                          <a:lnTo>
                            <a:pt x="367753" y="56454"/>
                          </a:lnTo>
                          <a:lnTo>
                            <a:pt x="194549" y="501365"/>
                          </a:lnTo>
                          <a:cubicBezTo>
                            <a:pt x="188145" y="518761"/>
                            <a:pt x="179394" y="540851"/>
                            <a:pt x="176513" y="551630"/>
                          </a:cubicBezTo>
                          <a:lnTo>
                            <a:pt x="161145" y="609792"/>
                          </a:lnTo>
                          <a:lnTo>
                            <a:pt x="130410" y="725368"/>
                          </a:lnTo>
                          <a:lnTo>
                            <a:pt x="68727" y="956628"/>
                          </a:lnTo>
                          <a:lnTo>
                            <a:pt x="107" y="942541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99" name="Graphic 14">
                      <a:extLst>
                        <a:ext uri="{FF2B5EF4-FFF2-40B4-BE49-F238E27FC236}">
                          <a16:creationId xmlns:a16="http://schemas.microsoft.com/office/drawing/2014/main" id="{2B3469CA-56EF-EBAF-0359-4706CC2774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21017" y="5676654"/>
                      <a:ext cx="348437" cy="887687"/>
                      <a:chOff x="5721017" y="5676654"/>
                      <a:chExt cx="348437" cy="887687"/>
                    </a:xfrm>
                    <a:solidFill>
                      <a:srgbClr val="B0292E"/>
                    </a:solidFill>
                  </p:grpSpPr>
                  <p:sp>
                    <p:nvSpPr>
                      <p:cNvPr id="521" name="Freeform: Shape 520">
                        <a:extLst>
                          <a:ext uri="{FF2B5EF4-FFF2-40B4-BE49-F238E27FC236}">
                            <a16:creationId xmlns:a16="http://schemas.microsoft.com/office/drawing/2014/main" id="{50756B53-6F1E-88A8-2E7E-25B03634F6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82594" y="6075676"/>
                        <a:ext cx="137453" cy="94979"/>
                      </a:xfrm>
                      <a:custGeom>
                        <a:avLst/>
                        <a:gdLst>
                          <a:gd name="connsiteX0" fmla="*/ 116430 w 137453"/>
                          <a:gd name="connsiteY0" fmla="*/ 94873 h 94979"/>
                          <a:gd name="connsiteX1" fmla="*/ 55494 w 137453"/>
                          <a:gd name="connsiteY1" fmla="*/ 74810 h 94979"/>
                          <a:gd name="connsiteX2" fmla="*/ 0 w 137453"/>
                          <a:gd name="connsiteY2" fmla="*/ 59656 h 94979"/>
                          <a:gd name="connsiteX3" fmla="*/ 14941 w 137453"/>
                          <a:gd name="connsiteY3" fmla="*/ 0 h 94979"/>
                          <a:gd name="connsiteX4" fmla="*/ 74276 w 137453"/>
                          <a:gd name="connsiteY4" fmla="*/ 17075 h 94979"/>
                          <a:gd name="connsiteX5" fmla="*/ 137454 w 137453"/>
                          <a:gd name="connsiteY5" fmla="*/ 38952 h 94979"/>
                          <a:gd name="connsiteX6" fmla="*/ 116430 w 137453"/>
                          <a:gd name="connsiteY6" fmla="*/ 94980 h 949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7453" h="94979">
                            <a:moveTo>
                              <a:pt x="116430" y="94873"/>
                            </a:moveTo>
                            <a:cubicBezTo>
                              <a:pt x="40767" y="71182"/>
                              <a:pt x="69901" y="79079"/>
                              <a:pt x="55494" y="74810"/>
                            </a:cubicBezTo>
                            <a:cubicBezTo>
                              <a:pt x="43541" y="71288"/>
                              <a:pt x="11099" y="62110"/>
                              <a:pt x="0" y="59656"/>
                            </a:cubicBezTo>
                            <a:lnTo>
                              <a:pt x="14941" y="0"/>
                            </a:lnTo>
                            <a:cubicBezTo>
                              <a:pt x="27213" y="2882"/>
                              <a:pt x="61684" y="13020"/>
                              <a:pt x="74276" y="17075"/>
                            </a:cubicBezTo>
                            <a:cubicBezTo>
                              <a:pt x="87723" y="21344"/>
                              <a:pt x="58909" y="12913"/>
                              <a:pt x="137454" y="38952"/>
                            </a:cubicBezTo>
                            <a:lnTo>
                              <a:pt x="116430" y="9498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22" name="Freeform: Shape 521">
                        <a:extLst>
                          <a:ext uri="{FF2B5EF4-FFF2-40B4-BE49-F238E27FC236}">
                            <a16:creationId xmlns:a16="http://schemas.microsoft.com/office/drawing/2014/main" id="{C04A74E0-B75F-1609-1C5A-B1200D8550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07993" y="5975574"/>
                        <a:ext cx="148979" cy="99568"/>
                      </a:xfrm>
                      <a:custGeom>
                        <a:avLst/>
                        <a:gdLst>
                          <a:gd name="connsiteX0" fmla="*/ 127102 w 148979"/>
                          <a:gd name="connsiteY0" fmla="*/ 99569 h 99568"/>
                          <a:gd name="connsiteX1" fmla="*/ 60510 w 148979"/>
                          <a:gd name="connsiteY1" fmla="*/ 76624 h 99568"/>
                          <a:gd name="connsiteX2" fmla="*/ 0 w 148979"/>
                          <a:gd name="connsiteY2" fmla="*/ 58695 h 99568"/>
                          <a:gd name="connsiteX3" fmla="*/ 15154 w 148979"/>
                          <a:gd name="connsiteY3" fmla="*/ 0 h 99568"/>
                          <a:gd name="connsiteX4" fmla="*/ 79826 w 148979"/>
                          <a:gd name="connsiteY4" fmla="*/ 19103 h 99568"/>
                          <a:gd name="connsiteX5" fmla="*/ 148980 w 148979"/>
                          <a:gd name="connsiteY5" fmla="*/ 43008 h 99568"/>
                          <a:gd name="connsiteX6" fmla="*/ 127102 w 148979"/>
                          <a:gd name="connsiteY6" fmla="*/ 99569 h 99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8979" h="99568">
                            <a:moveTo>
                              <a:pt x="127102" y="99569"/>
                            </a:moveTo>
                            <a:cubicBezTo>
                              <a:pt x="46209" y="72782"/>
                              <a:pt x="74810" y="81320"/>
                              <a:pt x="60510" y="76624"/>
                            </a:cubicBezTo>
                            <a:cubicBezTo>
                              <a:pt x="47383" y="72462"/>
                              <a:pt x="12059" y="61683"/>
                              <a:pt x="0" y="58695"/>
                            </a:cubicBezTo>
                            <a:lnTo>
                              <a:pt x="15154" y="0"/>
                            </a:lnTo>
                            <a:cubicBezTo>
                              <a:pt x="28494" y="3308"/>
                              <a:pt x="66059" y="14621"/>
                              <a:pt x="79826" y="19103"/>
                            </a:cubicBezTo>
                            <a:cubicBezTo>
                              <a:pt x="93272" y="23478"/>
                              <a:pt x="65205" y="15047"/>
                              <a:pt x="148980" y="43008"/>
                            </a:cubicBezTo>
                            <a:lnTo>
                              <a:pt x="127102" y="9956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23" name="Freeform: Shape 522">
                        <a:extLst>
                          <a:ext uri="{FF2B5EF4-FFF2-40B4-BE49-F238E27FC236}">
                            <a16:creationId xmlns:a16="http://schemas.microsoft.com/office/drawing/2014/main" id="{31F2DC27-CD2F-FD4A-8D2C-14F9CFA93C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86111" y="5676654"/>
                        <a:ext cx="183342" cy="110454"/>
                      </a:xfrm>
                      <a:custGeom>
                        <a:avLst/>
                        <a:gdLst>
                          <a:gd name="connsiteX0" fmla="*/ 161252 w 183342"/>
                          <a:gd name="connsiteY0" fmla="*/ 110454 h 110454"/>
                          <a:gd name="connsiteX1" fmla="*/ 76517 w 183342"/>
                          <a:gd name="connsiteY1" fmla="*/ 81960 h 110454"/>
                          <a:gd name="connsiteX2" fmla="*/ 0 w 183342"/>
                          <a:gd name="connsiteY2" fmla="*/ 58482 h 110454"/>
                          <a:gd name="connsiteX3" fmla="*/ 15367 w 183342"/>
                          <a:gd name="connsiteY3" fmla="*/ 0 h 110454"/>
                          <a:gd name="connsiteX4" fmla="*/ 96367 w 183342"/>
                          <a:gd name="connsiteY4" fmla="*/ 24438 h 110454"/>
                          <a:gd name="connsiteX5" fmla="*/ 183343 w 183342"/>
                          <a:gd name="connsiteY5" fmla="*/ 53786 h 110454"/>
                          <a:gd name="connsiteX6" fmla="*/ 161145 w 183342"/>
                          <a:gd name="connsiteY6" fmla="*/ 110347 h 110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3342" h="110454">
                            <a:moveTo>
                              <a:pt x="161252" y="110454"/>
                            </a:moveTo>
                            <a:lnTo>
                              <a:pt x="76517" y="81960"/>
                            </a:lnTo>
                            <a:lnTo>
                              <a:pt x="0" y="58482"/>
                            </a:lnTo>
                            <a:lnTo>
                              <a:pt x="15367" y="0"/>
                            </a:lnTo>
                            <a:cubicBezTo>
                              <a:pt x="32122" y="4376"/>
                              <a:pt x="79079" y="18782"/>
                              <a:pt x="96367" y="24438"/>
                            </a:cubicBezTo>
                            <a:lnTo>
                              <a:pt x="183343" y="53786"/>
                            </a:lnTo>
                            <a:lnTo>
                              <a:pt x="161145" y="11034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24" name="Freeform: Shape 523">
                        <a:extLst>
                          <a:ext uri="{FF2B5EF4-FFF2-40B4-BE49-F238E27FC236}">
                            <a16:creationId xmlns:a16="http://schemas.microsoft.com/office/drawing/2014/main" id="{F4DA201B-12B6-6EF7-4DA9-6A77AB7557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9858" y="5776330"/>
                        <a:ext cx="171924" cy="106932"/>
                      </a:xfrm>
                      <a:custGeom>
                        <a:avLst/>
                        <a:gdLst>
                          <a:gd name="connsiteX0" fmla="*/ 149833 w 171924"/>
                          <a:gd name="connsiteY0" fmla="*/ 106826 h 106932"/>
                          <a:gd name="connsiteX1" fmla="*/ 71181 w 171924"/>
                          <a:gd name="connsiteY1" fmla="*/ 80146 h 106932"/>
                          <a:gd name="connsiteX2" fmla="*/ 0 w 171924"/>
                          <a:gd name="connsiteY2" fmla="*/ 58589 h 106932"/>
                          <a:gd name="connsiteX3" fmla="*/ 15367 w 171924"/>
                          <a:gd name="connsiteY3" fmla="*/ 0 h 106932"/>
                          <a:gd name="connsiteX4" fmla="*/ 90818 w 171924"/>
                          <a:gd name="connsiteY4" fmla="*/ 22731 h 106932"/>
                          <a:gd name="connsiteX5" fmla="*/ 171924 w 171924"/>
                          <a:gd name="connsiteY5" fmla="*/ 50264 h 106932"/>
                          <a:gd name="connsiteX6" fmla="*/ 149727 w 171924"/>
                          <a:gd name="connsiteY6" fmla="*/ 106932 h 1069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924" h="106932">
                            <a:moveTo>
                              <a:pt x="149833" y="106826"/>
                            </a:moveTo>
                            <a:lnTo>
                              <a:pt x="71181" y="80146"/>
                            </a:lnTo>
                            <a:lnTo>
                              <a:pt x="0" y="58589"/>
                            </a:lnTo>
                            <a:lnTo>
                              <a:pt x="15367" y="0"/>
                            </a:lnTo>
                            <a:cubicBezTo>
                              <a:pt x="31055" y="4055"/>
                              <a:pt x="74917" y="17502"/>
                              <a:pt x="90818" y="22731"/>
                            </a:cubicBezTo>
                            <a:lnTo>
                              <a:pt x="171924" y="50264"/>
                            </a:lnTo>
                            <a:lnTo>
                              <a:pt x="149727" y="10693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25" name="Freeform: Shape 524">
                        <a:extLst>
                          <a:ext uri="{FF2B5EF4-FFF2-40B4-BE49-F238E27FC236}">
                            <a16:creationId xmlns:a16="http://schemas.microsoft.com/office/drawing/2014/main" id="{CE7A00F2-AA14-481D-2731-C152968AD8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3819" y="5875898"/>
                        <a:ext cx="160505" cy="103304"/>
                      </a:xfrm>
                      <a:custGeom>
                        <a:avLst/>
                        <a:gdLst>
                          <a:gd name="connsiteX0" fmla="*/ 138521 w 160505"/>
                          <a:gd name="connsiteY0" fmla="*/ 103304 h 103304"/>
                          <a:gd name="connsiteX1" fmla="*/ 65846 w 160505"/>
                          <a:gd name="connsiteY1" fmla="*/ 78438 h 103304"/>
                          <a:gd name="connsiteX2" fmla="*/ 0 w 160505"/>
                          <a:gd name="connsiteY2" fmla="*/ 58695 h 103304"/>
                          <a:gd name="connsiteX3" fmla="*/ 15368 w 160505"/>
                          <a:gd name="connsiteY3" fmla="*/ 0 h 103304"/>
                          <a:gd name="connsiteX4" fmla="*/ 85375 w 160505"/>
                          <a:gd name="connsiteY4" fmla="*/ 20917 h 103304"/>
                          <a:gd name="connsiteX5" fmla="*/ 160505 w 160505"/>
                          <a:gd name="connsiteY5" fmla="*/ 46636 h 103304"/>
                          <a:gd name="connsiteX6" fmla="*/ 138414 w 160505"/>
                          <a:gd name="connsiteY6" fmla="*/ 103304 h 1033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0505" h="103304">
                            <a:moveTo>
                              <a:pt x="138521" y="103304"/>
                            </a:moveTo>
                            <a:lnTo>
                              <a:pt x="65846" y="78438"/>
                            </a:lnTo>
                            <a:cubicBezTo>
                              <a:pt x="51545" y="73850"/>
                              <a:pt x="13126" y="62004"/>
                              <a:pt x="0" y="58695"/>
                            </a:cubicBezTo>
                            <a:lnTo>
                              <a:pt x="15368" y="0"/>
                            </a:lnTo>
                            <a:cubicBezTo>
                              <a:pt x="29881" y="3628"/>
                              <a:pt x="70541" y="16115"/>
                              <a:pt x="85375" y="20917"/>
                            </a:cubicBezTo>
                            <a:lnTo>
                              <a:pt x="160505" y="46636"/>
                            </a:lnTo>
                            <a:lnTo>
                              <a:pt x="138414" y="10330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26" name="Freeform: Shape 525">
                        <a:extLst>
                          <a:ext uri="{FF2B5EF4-FFF2-40B4-BE49-F238E27FC236}">
                            <a16:creationId xmlns:a16="http://schemas.microsoft.com/office/drawing/2014/main" id="{B1C16CE4-7A02-E875-2C9C-1DD5BC7C13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5744" y="6385908"/>
                        <a:ext cx="99461" cy="78651"/>
                      </a:xfrm>
                      <a:custGeom>
                        <a:avLst/>
                        <a:gdLst>
                          <a:gd name="connsiteX0" fmla="*/ 83774 w 99461"/>
                          <a:gd name="connsiteY0" fmla="*/ 78652 h 78651"/>
                          <a:gd name="connsiteX1" fmla="*/ 40020 w 99461"/>
                          <a:gd name="connsiteY1" fmla="*/ 66806 h 78651"/>
                          <a:gd name="connsiteX2" fmla="*/ 0 w 99461"/>
                          <a:gd name="connsiteY2" fmla="*/ 59976 h 78651"/>
                          <a:gd name="connsiteX3" fmla="*/ 8751 w 99461"/>
                          <a:gd name="connsiteY3" fmla="*/ 0 h 78651"/>
                          <a:gd name="connsiteX4" fmla="*/ 52719 w 99461"/>
                          <a:gd name="connsiteY4" fmla="*/ 7364 h 78651"/>
                          <a:gd name="connsiteX5" fmla="*/ 99462 w 99461"/>
                          <a:gd name="connsiteY5" fmla="*/ 19850 h 78651"/>
                          <a:gd name="connsiteX6" fmla="*/ 83774 w 99461"/>
                          <a:gd name="connsiteY6" fmla="*/ 78652 h 78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9461" h="78651">
                            <a:moveTo>
                              <a:pt x="83774" y="78652"/>
                            </a:moveTo>
                            <a:cubicBezTo>
                              <a:pt x="26786" y="65312"/>
                              <a:pt x="53146" y="69581"/>
                              <a:pt x="40020" y="66806"/>
                            </a:cubicBezTo>
                            <a:cubicBezTo>
                              <a:pt x="31375" y="64992"/>
                              <a:pt x="8004" y="60830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7822" y="854"/>
                              <a:pt x="43328" y="5443"/>
                              <a:pt x="52719" y="7364"/>
                            </a:cubicBezTo>
                            <a:cubicBezTo>
                              <a:pt x="65419" y="10032"/>
                              <a:pt x="38099" y="5550"/>
                              <a:pt x="99462" y="19850"/>
                            </a:cubicBezTo>
                            <a:lnTo>
                              <a:pt x="83774" y="7865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27" name="Freeform: Shape 526">
                        <a:extLst>
                          <a:ext uri="{FF2B5EF4-FFF2-40B4-BE49-F238E27FC236}">
                            <a16:creationId xmlns:a16="http://schemas.microsoft.com/office/drawing/2014/main" id="{325510CB-1A8D-5E68-1A20-238CB17DFF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1017" y="6487824"/>
                        <a:ext cx="87616" cy="76517"/>
                      </a:xfrm>
                      <a:custGeom>
                        <a:avLst/>
                        <a:gdLst>
                          <a:gd name="connsiteX0" fmla="*/ 71928 w 87616"/>
                          <a:gd name="connsiteY0" fmla="*/ 76517 h 76517"/>
                          <a:gd name="connsiteX1" fmla="*/ 34470 w 87616"/>
                          <a:gd name="connsiteY1" fmla="*/ 65632 h 76517"/>
                          <a:gd name="connsiteX2" fmla="*/ 0 w 87616"/>
                          <a:gd name="connsiteY2" fmla="*/ 59976 h 76517"/>
                          <a:gd name="connsiteX3" fmla="*/ 8751 w 87616"/>
                          <a:gd name="connsiteY3" fmla="*/ 0 h 76517"/>
                          <a:gd name="connsiteX4" fmla="*/ 47063 w 87616"/>
                          <a:gd name="connsiteY4" fmla="*/ 6083 h 76517"/>
                          <a:gd name="connsiteX5" fmla="*/ 87616 w 87616"/>
                          <a:gd name="connsiteY5" fmla="*/ 17716 h 76517"/>
                          <a:gd name="connsiteX6" fmla="*/ 71928 w 87616"/>
                          <a:gd name="connsiteY6" fmla="*/ 76517 h 76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7616" h="76517">
                            <a:moveTo>
                              <a:pt x="71928" y="76517"/>
                            </a:moveTo>
                            <a:cubicBezTo>
                              <a:pt x="22411" y="64459"/>
                              <a:pt x="46529" y="68087"/>
                              <a:pt x="34470" y="65632"/>
                            </a:cubicBezTo>
                            <a:cubicBezTo>
                              <a:pt x="27000" y="64138"/>
                              <a:pt x="6937" y="60616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6648" y="640"/>
                              <a:pt x="38952" y="4482"/>
                              <a:pt x="47063" y="6083"/>
                            </a:cubicBezTo>
                            <a:cubicBezTo>
                              <a:pt x="58909" y="8537"/>
                              <a:pt x="33510" y="4589"/>
                              <a:pt x="87616" y="17716"/>
                            </a:cubicBezTo>
                            <a:lnTo>
                              <a:pt x="71928" y="7651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28" name="Freeform: Shape 527">
                        <a:extLst>
                          <a:ext uri="{FF2B5EF4-FFF2-40B4-BE49-F238E27FC236}">
                            <a16:creationId xmlns:a16="http://schemas.microsoft.com/office/drawing/2014/main" id="{5D31C159-E135-1280-4FC9-6562F5624E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0685" y="6284098"/>
                        <a:ext cx="111307" cy="80679"/>
                      </a:xfrm>
                      <a:custGeom>
                        <a:avLst/>
                        <a:gdLst>
                          <a:gd name="connsiteX0" fmla="*/ 95513 w 111307"/>
                          <a:gd name="connsiteY0" fmla="*/ 80679 h 80679"/>
                          <a:gd name="connsiteX1" fmla="*/ 45569 w 111307"/>
                          <a:gd name="connsiteY1" fmla="*/ 67980 h 80679"/>
                          <a:gd name="connsiteX2" fmla="*/ 0 w 111307"/>
                          <a:gd name="connsiteY2" fmla="*/ 59976 h 80679"/>
                          <a:gd name="connsiteX3" fmla="*/ 8751 w 111307"/>
                          <a:gd name="connsiteY3" fmla="*/ 0 h 80679"/>
                          <a:gd name="connsiteX4" fmla="*/ 58375 w 111307"/>
                          <a:gd name="connsiteY4" fmla="*/ 8431 h 80679"/>
                          <a:gd name="connsiteX5" fmla="*/ 111308 w 111307"/>
                          <a:gd name="connsiteY5" fmla="*/ 21770 h 80679"/>
                          <a:gd name="connsiteX6" fmla="*/ 95620 w 111307"/>
                          <a:gd name="connsiteY6" fmla="*/ 80573 h 806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1307" h="80679">
                            <a:moveTo>
                              <a:pt x="95513" y="80679"/>
                            </a:moveTo>
                            <a:cubicBezTo>
                              <a:pt x="31269" y="65952"/>
                              <a:pt x="59442" y="70755"/>
                              <a:pt x="45569" y="67980"/>
                            </a:cubicBezTo>
                            <a:cubicBezTo>
                              <a:pt x="35644" y="65952"/>
                              <a:pt x="9071" y="61043"/>
                              <a:pt x="0" y="59976"/>
                            </a:cubicBezTo>
                            <a:lnTo>
                              <a:pt x="8751" y="0"/>
                            </a:lnTo>
                            <a:cubicBezTo>
                              <a:pt x="18996" y="1067"/>
                              <a:pt x="47810" y="6296"/>
                              <a:pt x="58375" y="8431"/>
                            </a:cubicBezTo>
                            <a:cubicBezTo>
                              <a:pt x="71715" y="11205"/>
                              <a:pt x="42901" y="6296"/>
                              <a:pt x="111308" y="21770"/>
                            </a:cubicBezTo>
                            <a:lnTo>
                              <a:pt x="95620" y="8057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29" name="Freeform: Shape 528">
                        <a:extLst>
                          <a:ext uri="{FF2B5EF4-FFF2-40B4-BE49-F238E27FC236}">
                            <a16:creationId xmlns:a16="http://schemas.microsoft.com/office/drawing/2014/main" id="{5C8F2DA2-5D3E-E7AE-D10B-12DA9C5610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5412" y="6182288"/>
                        <a:ext cx="122940" cy="82599"/>
                      </a:xfrm>
                      <a:custGeom>
                        <a:avLst/>
                        <a:gdLst>
                          <a:gd name="connsiteX0" fmla="*/ 107252 w 122940"/>
                          <a:gd name="connsiteY0" fmla="*/ 82600 h 82599"/>
                          <a:gd name="connsiteX1" fmla="*/ 51118 w 122940"/>
                          <a:gd name="connsiteY1" fmla="*/ 68940 h 82599"/>
                          <a:gd name="connsiteX2" fmla="*/ 0 w 122940"/>
                          <a:gd name="connsiteY2" fmla="*/ 59869 h 82599"/>
                          <a:gd name="connsiteX3" fmla="*/ 8644 w 122940"/>
                          <a:gd name="connsiteY3" fmla="*/ 0 h 82599"/>
                          <a:gd name="connsiteX4" fmla="*/ 63818 w 122940"/>
                          <a:gd name="connsiteY4" fmla="*/ 9498 h 82599"/>
                          <a:gd name="connsiteX5" fmla="*/ 122940 w 122940"/>
                          <a:gd name="connsiteY5" fmla="*/ 23692 h 82599"/>
                          <a:gd name="connsiteX6" fmla="*/ 107252 w 122940"/>
                          <a:gd name="connsiteY6" fmla="*/ 82600 h 8259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2940" h="82599">
                            <a:moveTo>
                              <a:pt x="107252" y="82600"/>
                            </a:moveTo>
                            <a:cubicBezTo>
                              <a:pt x="36284" y="66699"/>
                              <a:pt x="65525" y="71822"/>
                              <a:pt x="51118" y="68940"/>
                            </a:cubicBezTo>
                            <a:cubicBezTo>
                              <a:pt x="40020" y="66699"/>
                              <a:pt x="10245" y="61150"/>
                              <a:pt x="0" y="59869"/>
                            </a:cubicBezTo>
                            <a:lnTo>
                              <a:pt x="8644" y="0"/>
                            </a:lnTo>
                            <a:cubicBezTo>
                              <a:pt x="19956" y="1280"/>
                              <a:pt x="52079" y="7150"/>
                              <a:pt x="63818" y="9498"/>
                            </a:cubicBezTo>
                            <a:cubicBezTo>
                              <a:pt x="77691" y="12273"/>
                              <a:pt x="48023" y="7150"/>
                              <a:pt x="122940" y="23692"/>
                            </a:cubicBezTo>
                            <a:lnTo>
                              <a:pt x="107252" y="8260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500" name="Graphic 14">
                      <a:extLst>
                        <a:ext uri="{FF2B5EF4-FFF2-40B4-BE49-F238E27FC236}">
                          <a16:creationId xmlns:a16="http://schemas.microsoft.com/office/drawing/2014/main" id="{6A0E58DB-7088-64D9-5124-2B5ABC5B43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16321" y="5637488"/>
                      <a:ext cx="367753" cy="956521"/>
                      <a:chOff x="5716321" y="5637488"/>
                      <a:chExt cx="367753" cy="956521"/>
                    </a:xfrm>
                  </p:grpSpPr>
                  <p:sp>
                    <p:nvSpPr>
                      <p:cNvPr id="501" name="Freeform: Shape 500">
                        <a:extLst>
                          <a:ext uri="{FF2B5EF4-FFF2-40B4-BE49-F238E27FC236}">
                            <a16:creationId xmlns:a16="http://schemas.microsoft.com/office/drawing/2014/main" id="{A271DB63-5A90-67E5-3639-04D8159488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02119" y="5637488"/>
                        <a:ext cx="181955" cy="93058"/>
                      </a:xfrm>
                      <a:custGeom>
                        <a:avLst/>
                        <a:gdLst>
                          <a:gd name="connsiteX0" fmla="*/ 181849 w 181955"/>
                          <a:gd name="connsiteY0" fmla="*/ 56348 h 93058"/>
                          <a:gd name="connsiteX1" fmla="*/ 167442 w 181955"/>
                          <a:gd name="connsiteY1" fmla="*/ 93059 h 93058"/>
                          <a:gd name="connsiteX2" fmla="*/ 80466 w 181955"/>
                          <a:gd name="connsiteY2" fmla="*/ 63711 h 93058"/>
                          <a:gd name="connsiteX3" fmla="*/ 61577 w 181955"/>
                          <a:gd name="connsiteY3" fmla="*/ 57735 h 93058"/>
                          <a:gd name="connsiteX4" fmla="*/ 0 w 181955"/>
                          <a:gd name="connsiteY4" fmla="*/ 37458 h 93058"/>
                          <a:gd name="connsiteX5" fmla="*/ 9925 w 181955"/>
                          <a:gd name="connsiteY5" fmla="*/ 0 h 93058"/>
                          <a:gd name="connsiteX6" fmla="*/ 181956 w 181955"/>
                          <a:gd name="connsiteY6" fmla="*/ 56454 h 930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955" h="93058">
                            <a:moveTo>
                              <a:pt x="181849" y="56348"/>
                            </a:moveTo>
                            <a:lnTo>
                              <a:pt x="167442" y="93059"/>
                            </a:lnTo>
                            <a:lnTo>
                              <a:pt x="80466" y="63711"/>
                            </a:lnTo>
                            <a:lnTo>
                              <a:pt x="61577" y="57735"/>
                            </a:lnTo>
                            <a:cubicBezTo>
                              <a:pt x="45249" y="40447"/>
                              <a:pt x="10352" y="34363"/>
                              <a:pt x="0" y="37458"/>
                            </a:cubicBezTo>
                            <a:lnTo>
                              <a:pt x="9925" y="0"/>
                            </a:lnTo>
                            <a:lnTo>
                              <a:pt x="181956" y="56454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02" name="Freeform: Shape 501">
                        <a:extLst>
                          <a:ext uri="{FF2B5EF4-FFF2-40B4-BE49-F238E27FC236}">
                            <a16:creationId xmlns:a16="http://schemas.microsoft.com/office/drawing/2014/main" id="{A349E80B-68B7-F1A8-C639-53B69EAA77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4091" y="5759255"/>
                        <a:ext cx="93272" cy="67232"/>
                      </a:xfrm>
                      <a:custGeom>
                        <a:avLst/>
                        <a:gdLst>
                          <a:gd name="connsiteX0" fmla="*/ 10352 w 93272"/>
                          <a:gd name="connsiteY0" fmla="*/ 0 h 67232"/>
                          <a:gd name="connsiteX1" fmla="*/ 93272 w 93272"/>
                          <a:gd name="connsiteY1" fmla="*/ 27854 h 67232"/>
                          <a:gd name="connsiteX2" fmla="*/ 77905 w 93272"/>
                          <a:gd name="connsiteY2" fmla="*/ 67233 h 67232"/>
                          <a:gd name="connsiteX3" fmla="*/ 0 w 93272"/>
                          <a:gd name="connsiteY3" fmla="*/ 40873 h 67232"/>
                          <a:gd name="connsiteX4" fmla="*/ 10352 w 93272"/>
                          <a:gd name="connsiteY4" fmla="*/ 0 h 67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3272" h="67232">
                            <a:moveTo>
                              <a:pt x="10352" y="0"/>
                            </a:moveTo>
                            <a:lnTo>
                              <a:pt x="93272" y="27854"/>
                            </a:lnTo>
                            <a:lnTo>
                              <a:pt x="77905" y="67233"/>
                            </a:lnTo>
                            <a:lnTo>
                              <a:pt x="0" y="40873"/>
                            </a:lnTo>
                            <a:lnTo>
                              <a:pt x="1035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03" name="Freeform: Shape 502">
                        <a:extLst>
                          <a:ext uri="{FF2B5EF4-FFF2-40B4-BE49-F238E27FC236}">
                            <a16:creationId xmlns:a16="http://schemas.microsoft.com/office/drawing/2014/main" id="{E8BF2245-1FB6-42AB-FB12-7DF6534B32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5277" y="5858610"/>
                        <a:ext cx="84414" cy="63924"/>
                      </a:xfrm>
                      <a:custGeom>
                        <a:avLst/>
                        <a:gdLst>
                          <a:gd name="connsiteX0" fmla="*/ 12059 w 84414"/>
                          <a:gd name="connsiteY0" fmla="*/ 0 h 63924"/>
                          <a:gd name="connsiteX1" fmla="*/ 84415 w 84414"/>
                          <a:gd name="connsiteY1" fmla="*/ 24546 h 63924"/>
                          <a:gd name="connsiteX2" fmla="*/ 69154 w 84414"/>
                          <a:gd name="connsiteY2" fmla="*/ 63924 h 63924"/>
                          <a:gd name="connsiteX3" fmla="*/ 0 w 84414"/>
                          <a:gd name="connsiteY3" fmla="*/ 40340 h 63924"/>
                          <a:gd name="connsiteX4" fmla="*/ 12059 w 84414"/>
                          <a:gd name="connsiteY4" fmla="*/ 0 h 639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414" h="63924">
                            <a:moveTo>
                              <a:pt x="12059" y="0"/>
                            </a:moveTo>
                            <a:lnTo>
                              <a:pt x="84415" y="24546"/>
                            </a:lnTo>
                            <a:lnTo>
                              <a:pt x="69154" y="63924"/>
                            </a:lnTo>
                            <a:lnTo>
                              <a:pt x="0" y="40340"/>
                            </a:lnTo>
                            <a:lnTo>
                              <a:pt x="1205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04" name="Freeform: Shape 503">
                        <a:extLst>
                          <a:ext uri="{FF2B5EF4-FFF2-40B4-BE49-F238E27FC236}">
                            <a16:creationId xmlns:a16="http://schemas.microsoft.com/office/drawing/2014/main" id="{43614A8D-898D-90E5-56CF-4680A7ADD0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15356" y="6253256"/>
                        <a:ext cx="57308" cy="52612"/>
                      </a:xfrm>
                      <a:custGeom>
                        <a:avLst/>
                        <a:gdLst>
                          <a:gd name="connsiteX0" fmla="*/ 8324 w 57308"/>
                          <a:gd name="connsiteY0" fmla="*/ 0 h 52612"/>
                          <a:gd name="connsiteX1" fmla="*/ 57308 w 57308"/>
                          <a:gd name="connsiteY1" fmla="*/ 11632 h 52612"/>
                          <a:gd name="connsiteX2" fmla="*/ 46423 w 57308"/>
                          <a:gd name="connsiteY2" fmla="*/ 52612 h 52612"/>
                          <a:gd name="connsiteX3" fmla="*/ 0 w 57308"/>
                          <a:gd name="connsiteY3" fmla="*/ 41300 h 52612"/>
                          <a:gd name="connsiteX4" fmla="*/ 8324 w 57308"/>
                          <a:gd name="connsiteY4" fmla="*/ 0 h 526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7308" h="52612">
                            <a:moveTo>
                              <a:pt x="8324" y="0"/>
                            </a:moveTo>
                            <a:cubicBezTo>
                              <a:pt x="11846" y="1174"/>
                              <a:pt x="22624" y="3735"/>
                              <a:pt x="57308" y="11632"/>
                            </a:cubicBezTo>
                            <a:lnTo>
                              <a:pt x="46423" y="52612"/>
                            </a:lnTo>
                            <a:cubicBezTo>
                              <a:pt x="14087" y="45249"/>
                              <a:pt x="3522" y="42474"/>
                              <a:pt x="0" y="41300"/>
                            </a:cubicBezTo>
                            <a:lnTo>
                              <a:pt x="8324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05" name="Freeform: Shape 504">
                        <a:extLst>
                          <a:ext uri="{FF2B5EF4-FFF2-40B4-BE49-F238E27FC236}">
                            <a16:creationId xmlns:a16="http://schemas.microsoft.com/office/drawing/2014/main" id="{AF90158E-6DE0-F7C4-BDF1-C375C1FB76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4649" y="5957005"/>
                        <a:ext cx="77691" cy="61576"/>
                      </a:xfrm>
                      <a:custGeom>
                        <a:avLst/>
                        <a:gdLst>
                          <a:gd name="connsiteX0" fmla="*/ 12593 w 77691"/>
                          <a:gd name="connsiteY0" fmla="*/ 0 h 61576"/>
                          <a:gd name="connsiteX1" fmla="*/ 77691 w 77691"/>
                          <a:gd name="connsiteY1" fmla="*/ 22198 h 61576"/>
                          <a:gd name="connsiteX2" fmla="*/ 62324 w 77691"/>
                          <a:gd name="connsiteY2" fmla="*/ 61577 h 61576"/>
                          <a:gd name="connsiteX3" fmla="*/ 0 w 77691"/>
                          <a:gd name="connsiteY3" fmla="*/ 40233 h 61576"/>
                          <a:gd name="connsiteX4" fmla="*/ 12593 w 77691"/>
                          <a:gd name="connsiteY4" fmla="*/ 0 h 61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7691" h="61576">
                            <a:moveTo>
                              <a:pt x="12593" y="0"/>
                            </a:moveTo>
                            <a:lnTo>
                              <a:pt x="77691" y="22198"/>
                            </a:lnTo>
                            <a:lnTo>
                              <a:pt x="62324" y="61577"/>
                            </a:lnTo>
                            <a:lnTo>
                              <a:pt x="0" y="40233"/>
                            </a:lnTo>
                            <a:lnTo>
                              <a:pt x="1259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06" name="Freeform: Shape 505">
                        <a:extLst>
                          <a:ext uri="{FF2B5EF4-FFF2-40B4-BE49-F238E27FC236}">
                            <a16:creationId xmlns:a16="http://schemas.microsoft.com/office/drawing/2014/main" id="{1E3E763E-0D35-C5EE-EAC6-23E52C7016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3487" y="6055186"/>
                        <a:ext cx="71608" cy="59335"/>
                      </a:xfrm>
                      <a:custGeom>
                        <a:avLst/>
                        <a:gdLst>
                          <a:gd name="connsiteX0" fmla="*/ 12700 w 71608"/>
                          <a:gd name="connsiteY0" fmla="*/ 0 h 59335"/>
                          <a:gd name="connsiteX1" fmla="*/ 71608 w 71608"/>
                          <a:gd name="connsiteY1" fmla="*/ 19956 h 59335"/>
                          <a:gd name="connsiteX2" fmla="*/ 56561 w 71608"/>
                          <a:gd name="connsiteY2" fmla="*/ 59336 h 59335"/>
                          <a:gd name="connsiteX3" fmla="*/ 0 w 71608"/>
                          <a:gd name="connsiteY3" fmla="*/ 40020 h 59335"/>
                          <a:gd name="connsiteX4" fmla="*/ 12700 w 71608"/>
                          <a:gd name="connsiteY4" fmla="*/ 0 h 593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1608" h="59335">
                            <a:moveTo>
                              <a:pt x="12700" y="0"/>
                            </a:moveTo>
                            <a:lnTo>
                              <a:pt x="71608" y="19956"/>
                            </a:lnTo>
                            <a:lnTo>
                              <a:pt x="56561" y="59336"/>
                            </a:lnTo>
                            <a:lnTo>
                              <a:pt x="0" y="40020"/>
                            </a:lnTo>
                            <a:lnTo>
                              <a:pt x="12700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07" name="Freeform: Shape 506">
                        <a:extLst>
                          <a:ext uri="{FF2B5EF4-FFF2-40B4-BE49-F238E27FC236}">
                            <a16:creationId xmlns:a16="http://schemas.microsoft.com/office/drawing/2014/main" id="{939AF75D-7CCC-2BF6-87C8-EE171364EB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1238" y="6353999"/>
                        <a:ext cx="54960" cy="51758"/>
                      </a:xfrm>
                      <a:custGeom>
                        <a:avLst/>
                        <a:gdLst>
                          <a:gd name="connsiteX0" fmla="*/ 11419 w 54960"/>
                          <a:gd name="connsiteY0" fmla="*/ 0 h 51758"/>
                          <a:gd name="connsiteX1" fmla="*/ 54960 w 54960"/>
                          <a:gd name="connsiteY1" fmla="*/ 10779 h 51758"/>
                          <a:gd name="connsiteX2" fmla="*/ 43968 w 54960"/>
                          <a:gd name="connsiteY2" fmla="*/ 51758 h 51758"/>
                          <a:gd name="connsiteX3" fmla="*/ 0 w 54960"/>
                          <a:gd name="connsiteY3" fmla="*/ 39913 h 51758"/>
                          <a:gd name="connsiteX4" fmla="*/ 11312 w 54960"/>
                          <a:gd name="connsiteY4" fmla="*/ 0 h 5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960" h="51758">
                            <a:moveTo>
                              <a:pt x="11419" y="0"/>
                            </a:moveTo>
                            <a:cubicBezTo>
                              <a:pt x="14514" y="1067"/>
                              <a:pt x="23905" y="3628"/>
                              <a:pt x="54960" y="10779"/>
                            </a:cubicBezTo>
                            <a:lnTo>
                              <a:pt x="43968" y="51758"/>
                            </a:lnTo>
                            <a:cubicBezTo>
                              <a:pt x="-10885" y="38952"/>
                              <a:pt x="5122" y="41193"/>
                              <a:pt x="0" y="39913"/>
                            </a:cubicBezTo>
                            <a:cubicBezTo>
                              <a:pt x="4055" y="27106"/>
                              <a:pt x="7897" y="13766"/>
                              <a:pt x="11312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08" name="Freeform: Shape 507">
                        <a:extLst>
                          <a:ext uri="{FF2B5EF4-FFF2-40B4-BE49-F238E27FC236}">
                            <a16:creationId xmlns:a16="http://schemas.microsoft.com/office/drawing/2014/main" id="{31E8E313-3966-54AB-5DA9-F736002091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5846" y="6153261"/>
                        <a:ext cx="63177" cy="52825"/>
                      </a:xfrm>
                      <a:custGeom>
                        <a:avLst/>
                        <a:gdLst>
                          <a:gd name="connsiteX0" fmla="*/ 9605 w 63177"/>
                          <a:gd name="connsiteY0" fmla="*/ 0 h 52825"/>
                          <a:gd name="connsiteX1" fmla="*/ 63178 w 63177"/>
                          <a:gd name="connsiteY1" fmla="*/ 17288 h 52825"/>
                          <a:gd name="connsiteX2" fmla="*/ 57948 w 63177"/>
                          <a:gd name="connsiteY2" fmla="*/ 31802 h 52825"/>
                          <a:gd name="connsiteX3" fmla="*/ 52506 w 63177"/>
                          <a:gd name="connsiteY3" fmla="*/ 52826 h 52825"/>
                          <a:gd name="connsiteX4" fmla="*/ 0 w 63177"/>
                          <a:gd name="connsiteY4" fmla="*/ 40553 h 52825"/>
                          <a:gd name="connsiteX5" fmla="*/ 9605 w 63177"/>
                          <a:gd name="connsiteY5" fmla="*/ 0 h 52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3177" h="52825">
                            <a:moveTo>
                              <a:pt x="9605" y="0"/>
                            </a:moveTo>
                            <a:lnTo>
                              <a:pt x="63178" y="17288"/>
                            </a:lnTo>
                            <a:lnTo>
                              <a:pt x="57948" y="31802"/>
                            </a:lnTo>
                            <a:lnTo>
                              <a:pt x="52506" y="52826"/>
                            </a:lnTo>
                            <a:cubicBezTo>
                              <a:pt x="14941" y="44502"/>
                              <a:pt x="3628" y="41620"/>
                              <a:pt x="0" y="40553"/>
                            </a:cubicBezTo>
                            <a:cubicBezTo>
                              <a:pt x="2775" y="27213"/>
                              <a:pt x="4909" y="13873"/>
                              <a:pt x="96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09" name="Freeform: Shape 508">
                        <a:extLst>
                          <a:ext uri="{FF2B5EF4-FFF2-40B4-BE49-F238E27FC236}">
                            <a16:creationId xmlns:a16="http://schemas.microsoft.com/office/drawing/2014/main" id="{176CA98A-32BE-95AB-59C3-AA0CF15D6E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16321" y="6547800"/>
                        <a:ext cx="76624" cy="46209"/>
                      </a:xfrm>
                      <a:custGeom>
                        <a:avLst/>
                        <a:gdLst>
                          <a:gd name="connsiteX0" fmla="*/ 0 w 76624"/>
                          <a:gd name="connsiteY0" fmla="*/ 32122 h 46209"/>
                          <a:gd name="connsiteX1" fmla="*/ 4696 w 76624"/>
                          <a:gd name="connsiteY1" fmla="*/ 0 h 46209"/>
                          <a:gd name="connsiteX2" fmla="*/ 39166 w 76624"/>
                          <a:gd name="connsiteY2" fmla="*/ 5656 h 46209"/>
                          <a:gd name="connsiteX3" fmla="*/ 76624 w 76624"/>
                          <a:gd name="connsiteY3" fmla="*/ 16541 h 46209"/>
                          <a:gd name="connsiteX4" fmla="*/ 68620 w 76624"/>
                          <a:gd name="connsiteY4" fmla="*/ 46209 h 46209"/>
                          <a:gd name="connsiteX5" fmla="*/ 0 w 76624"/>
                          <a:gd name="connsiteY5" fmla="*/ 32122 h 462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6624" h="46209">
                            <a:moveTo>
                              <a:pt x="0" y="32122"/>
                            </a:moveTo>
                            <a:lnTo>
                              <a:pt x="4696" y="0"/>
                            </a:lnTo>
                            <a:cubicBezTo>
                              <a:pt x="11526" y="533"/>
                              <a:pt x="31696" y="4055"/>
                              <a:pt x="39166" y="5656"/>
                            </a:cubicBezTo>
                            <a:cubicBezTo>
                              <a:pt x="51225" y="8218"/>
                              <a:pt x="27213" y="4483"/>
                              <a:pt x="76624" y="16541"/>
                            </a:cubicBezTo>
                            <a:lnTo>
                              <a:pt x="68620" y="46209"/>
                            </a:lnTo>
                            <a:lnTo>
                              <a:pt x="0" y="32122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510" name="Freeform: Shape 509">
                        <a:extLst>
                          <a:ext uri="{FF2B5EF4-FFF2-40B4-BE49-F238E27FC236}">
                            <a16:creationId xmlns:a16="http://schemas.microsoft.com/office/drawing/2014/main" id="{C7ACF670-276E-75F9-4C53-7AC7A3F53B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9479" y="6451540"/>
                        <a:ext cx="80145" cy="54105"/>
                      </a:xfrm>
                      <a:custGeom>
                        <a:avLst/>
                        <a:gdLst>
                          <a:gd name="connsiteX0" fmla="*/ 28601 w 80145"/>
                          <a:gd name="connsiteY0" fmla="*/ 42474 h 54105"/>
                          <a:gd name="connsiteX1" fmla="*/ 0 w 80145"/>
                          <a:gd name="connsiteY1" fmla="*/ 37565 h 54105"/>
                          <a:gd name="connsiteX2" fmla="*/ 11312 w 80145"/>
                          <a:gd name="connsiteY2" fmla="*/ 33937 h 54105"/>
                          <a:gd name="connsiteX3" fmla="*/ 30201 w 80145"/>
                          <a:gd name="connsiteY3" fmla="*/ 0 h 54105"/>
                          <a:gd name="connsiteX4" fmla="*/ 36391 w 80145"/>
                          <a:gd name="connsiteY4" fmla="*/ 1174 h 54105"/>
                          <a:gd name="connsiteX5" fmla="*/ 80146 w 80145"/>
                          <a:gd name="connsiteY5" fmla="*/ 13019 h 54105"/>
                          <a:gd name="connsiteX6" fmla="*/ 69154 w 80145"/>
                          <a:gd name="connsiteY6" fmla="*/ 54106 h 54105"/>
                          <a:gd name="connsiteX7" fmla="*/ 28601 w 80145"/>
                          <a:gd name="connsiteY7" fmla="*/ 42474 h 541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145" h="54105">
                            <a:moveTo>
                              <a:pt x="28601" y="42474"/>
                            </a:moveTo>
                            <a:lnTo>
                              <a:pt x="0" y="37565"/>
                            </a:lnTo>
                            <a:cubicBezTo>
                              <a:pt x="4909" y="36711"/>
                              <a:pt x="10032" y="35751"/>
                              <a:pt x="11312" y="33937"/>
                            </a:cubicBezTo>
                            <a:cubicBezTo>
                              <a:pt x="17609" y="25292"/>
                              <a:pt x="24012" y="13660"/>
                              <a:pt x="30201" y="0"/>
                            </a:cubicBezTo>
                            <a:lnTo>
                              <a:pt x="36391" y="1174"/>
                            </a:lnTo>
                            <a:cubicBezTo>
                              <a:pt x="49518" y="3842"/>
                              <a:pt x="23158" y="-427"/>
                              <a:pt x="80146" y="13019"/>
                            </a:cubicBezTo>
                            <a:lnTo>
                              <a:pt x="69154" y="54106"/>
                            </a:lnTo>
                            <a:cubicBezTo>
                              <a:pt x="15154" y="41087"/>
                              <a:pt x="40553" y="44928"/>
                              <a:pt x="28601" y="4247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511" name="Graphic 14">
                        <a:extLst>
                          <a:ext uri="{FF2B5EF4-FFF2-40B4-BE49-F238E27FC236}">
                            <a16:creationId xmlns:a16="http://schemas.microsoft.com/office/drawing/2014/main" id="{BEC210BE-1BEC-199C-7552-EF75D2BEBD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720910" y="5695117"/>
                        <a:ext cx="348543" cy="869224"/>
                        <a:chOff x="5720910" y="5695117"/>
                        <a:chExt cx="348543" cy="869224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512" name="Freeform: Shape 511">
                          <a:extLst>
                            <a:ext uri="{FF2B5EF4-FFF2-40B4-BE49-F238E27FC236}">
                              <a16:creationId xmlns:a16="http://schemas.microsoft.com/office/drawing/2014/main" id="{32F3C4F8-3F00-AA43-0DCD-0AB73F41C0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45451" y="6095206"/>
                          <a:ext cx="74596" cy="75343"/>
                        </a:xfrm>
                        <a:custGeom>
                          <a:avLst/>
                          <a:gdLst>
                            <a:gd name="connsiteX0" fmla="*/ 18036 w 74596"/>
                            <a:gd name="connsiteY0" fmla="*/ 0 h 75343"/>
                            <a:gd name="connsiteX1" fmla="*/ 74597 w 74596"/>
                            <a:gd name="connsiteY1" fmla="*/ 19316 h 75343"/>
                            <a:gd name="connsiteX2" fmla="*/ 53573 w 74596"/>
                            <a:gd name="connsiteY2" fmla="*/ 75343 h 75343"/>
                            <a:gd name="connsiteX3" fmla="*/ 0 w 74596"/>
                            <a:gd name="connsiteY3" fmla="*/ 58055 h 75343"/>
                            <a:gd name="connsiteX4" fmla="*/ 18036 w 74596"/>
                            <a:gd name="connsiteY4" fmla="*/ 0 h 75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4596" h="75343">
                              <a:moveTo>
                                <a:pt x="18036" y="0"/>
                              </a:moveTo>
                              <a:lnTo>
                                <a:pt x="74597" y="19316"/>
                              </a:lnTo>
                              <a:lnTo>
                                <a:pt x="53573" y="75343"/>
                              </a:lnTo>
                              <a:lnTo>
                                <a:pt x="0" y="58055"/>
                              </a:lnTo>
                              <a:lnTo>
                                <a:pt x="18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13" name="Freeform: Shape 512">
                          <a:extLst>
                            <a:ext uri="{FF2B5EF4-FFF2-40B4-BE49-F238E27FC236}">
                              <a16:creationId xmlns:a16="http://schemas.microsoft.com/office/drawing/2014/main" id="{A0660417-49B5-9E61-11D2-AFA4428BA7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76186" y="5997238"/>
                          <a:ext cx="80786" cy="77904"/>
                        </a:xfrm>
                        <a:custGeom>
                          <a:avLst/>
                          <a:gdLst>
                            <a:gd name="connsiteX0" fmla="*/ 18462 w 80786"/>
                            <a:gd name="connsiteY0" fmla="*/ 0 h 77904"/>
                            <a:gd name="connsiteX1" fmla="*/ 80786 w 80786"/>
                            <a:gd name="connsiteY1" fmla="*/ 21344 h 77904"/>
                            <a:gd name="connsiteX2" fmla="*/ 58909 w 80786"/>
                            <a:gd name="connsiteY2" fmla="*/ 77905 h 77904"/>
                            <a:gd name="connsiteX3" fmla="*/ 0 w 80786"/>
                            <a:gd name="connsiteY3" fmla="*/ 57949 h 77904"/>
                            <a:gd name="connsiteX4" fmla="*/ 18462 w 80786"/>
                            <a:gd name="connsiteY4" fmla="*/ 0 h 77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0786" h="77904">
                              <a:moveTo>
                                <a:pt x="18462" y="0"/>
                              </a:moveTo>
                              <a:lnTo>
                                <a:pt x="80786" y="21344"/>
                              </a:lnTo>
                              <a:lnTo>
                                <a:pt x="58909" y="77905"/>
                              </a:lnTo>
                              <a:lnTo>
                                <a:pt x="0" y="57949"/>
                              </a:lnTo>
                              <a:lnTo>
                                <a:pt x="1846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14" name="Freeform: Shape 513">
                          <a:extLst>
                            <a:ext uri="{FF2B5EF4-FFF2-40B4-BE49-F238E27FC236}">
                              <a16:creationId xmlns:a16="http://schemas.microsoft.com/office/drawing/2014/main" id="{A2266B5C-9065-5D64-8BF3-38F6D50690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63589" y="5695117"/>
                          <a:ext cx="105865" cy="91885"/>
                        </a:xfrm>
                        <a:custGeom>
                          <a:avLst/>
                          <a:gdLst>
                            <a:gd name="connsiteX0" fmla="*/ 7897 w 105865"/>
                            <a:gd name="connsiteY0" fmla="*/ 13233 h 91885"/>
                            <a:gd name="connsiteX1" fmla="*/ 0 w 105865"/>
                            <a:gd name="connsiteY1" fmla="*/ 0 h 91885"/>
                            <a:gd name="connsiteX2" fmla="*/ 18889 w 105865"/>
                            <a:gd name="connsiteY2" fmla="*/ 5976 h 91885"/>
                            <a:gd name="connsiteX3" fmla="*/ 105865 w 105865"/>
                            <a:gd name="connsiteY3" fmla="*/ 35324 h 91885"/>
                            <a:gd name="connsiteX4" fmla="*/ 83668 w 105865"/>
                            <a:gd name="connsiteY4" fmla="*/ 91885 h 91885"/>
                            <a:gd name="connsiteX5" fmla="*/ 747 w 105865"/>
                            <a:gd name="connsiteY5" fmla="*/ 64031 h 91885"/>
                            <a:gd name="connsiteX6" fmla="*/ 7790 w 105865"/>
                            <a:gd name="connsiteY6" fmla="*/ 13127 h 918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05865" h="91885">
                              <a:moveTo>
                                <a:pt x="7897" y="13233"/>
                              </a:moveTo>
                              <a:cubicBezTo>
                                <a:pt x="6723" y="8218"/>
                                <a:pt x="3628" y="3949"/>
                                <a:pt x="0" y="0"/>
                              </a:cubicBezTo>
                              <a:lnTo>
                                <a:pt x="18889" y="5976"/>
                              </a:lnTo>
                              <a:lnTo>
                                <a:pt x="105865" y="35324"/>
                              </a:lnTo>
                              <a:lnTo>
                                <a:pt x="83668" y="91885"/>
                              </a:lnTo>
                              <a:lnTo>
                                <a:pt x="747" y="64031"/>
                              </a:lnTo>
                              <a:cubicBezTo>
                                <a:pt x="6723" y="38206"/>
                                <a:pt x="9605" y="20063"/>
                                <a:pt x="7790" y="1312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15" name="Freeform: Shape 514">
                          <a:extLst>
                            <a:ext uri="{FF2B5EF4-FFF2-40B4-BE49-F238E27FC236}">
                              <a16:creationId xmlns:a16="http://schemas.microsoft.com/office/drawing/2014/main" id="{44D8A5B0-F126-53FF-7B6B-F2D345307E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37336" y="5800128"/>
                          <a:ext cx="94659" cy="83027"/>
                        </a:xfrm>
                        <a:custGeom>
                          <a:avLst/>
                          <a:gdLst>
                            <a:gd name="connsiteX0" fmla="*/ 16755 w 94659"/>
                            <a:gd name="connsiteY0" fmla="*/ 0 h 83027"/>
                            <a:gd name="connsiteX1" fmla="*/ 94660 w 94659"/>
                            <a:gd name="connsiteY1" fmla="*/ 26360 h 83027"/>
                            <a:gd name="connsiteX2" fmla="*/ 72355 w 94659"/>
                            <a:gd name="connsiteY2" fmla="*/ 83028 h 83027"/>
                            <a:gd name="connsiteX3" fmla="*/ 0 w 94659"/>
                            <a:gd name="connsiteY3" fmla="*/ 58482 h 83027"/>
                            <a:gd name="connsiteX4" fmla="*/ 16755 w 94659"/>
                            <a:gd name="connsiteY4" fmla="*/ 0 h 83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4659" h="83027">
                              <a:moveTo>
                                <a:pt x="16755" y="0"/>
                              </a:moveTo>
                              <a:lnTo>
                                <a:pt x="94660" y="26360"/>
                              </a:lnTo>
                              <a:lnTo>
                                <a:pt x="72355" y="83028"/>
                              </a:lnTo>
                              <a:lnTo>
                                <a:pt x="0" y="58482"/>
                              </a:lnTo>
                              <a:lnTo>
                                <a:pt x="1675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16" name="Freeform: Shape 515">
                          <a:extLst>
                            <a:ext uri="{FF2B5EF4-FFF2-40B4-BE49-F238E27FC236}">
                              <a16:creationId xmlns:a16="http://schemas.microsoft.com/office/drawing/2014/main" id="{967B31B6-351B-CA46-F9AE-D236AD41C4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907241" y="5898950"/>
                          <a:ext cx="87189" cy="80252"/>
                        </a:xfrm>
                        <a:custGeom>
                          <a:avLst/>
                          <a:gdLst>
                            <a:gd name="connsiteX0" fmla="*/ 18036 w 87189"/>
                            <a:gd name="connsiteY0" fmla="*/ 0 h 80252"/>
                            <a:gd name="connsiteX1" fmla="*/ 87189 w 87189"/>
                            <a:gd name="connsiteY1" fmla="*/ 23585 h 80252"/>
                            <a:gd name="connsiteX2" fmla="*/ 65099 w 87189"/>
                            <a:gd name="connsiteY2" fmla="*/ 80253 h 80252"/>
                            <a:gd name="connsiteX3" fmla="*/ 0 w 87189"/>
                            <a:gd name="connsiteY3" fmla="*/ 58055 h 80252"/>
                            <a:gd name="connsiteX4" fmla="*/ 18036 w 87189"/>
                            <a:gd name="connsiteY4" fmla="*/ 0 h 8025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7189" h="80252">
                              <a:moveTo>
                                <a:pt x="18036" y="0"/>
                              </a:moveTo>
                              <a:lnTo>
                                <a:pt x="87189" y="23585"/>
                              </a:lnTo>
                              <a:lnTo>
                                <a:pt x="65099" y="80253"/>
                              </a:lnTo>
                              <a:lnTo>
                                <a:pt x="0" y="58055"/>
                              </a:lnTo>
                              <a:lnTo>
                                <a:pt x="1803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17" name="Freeform: Shape 516">
                          <a:extLst>
                            <a:ext uri="{FF2B5EF4-FFF2-40B4-BE49-F238E27FC236}">
                              <a16:creationId xmlns:a16="http://schemas.microsoft.com/office/drawing/2014/main" id="{DAD735D0-A4C9-2548-3A23-B12C913E8B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69574" y="6393912"/>
                          <a:ext cx="65632" cy="70647"/>
                        </a:xfrm>
                        <a:custGeom>
                          <a:avLst/>
                          <a:gdLst>
                            <a:gd name="connsiteX0" fmla="*/ 0 w 65632"/>
                            <a:gd name="connsiteY0" fmla="*/ 57628 h 70647"/>
                            <a:gd name="connsiteX1" fmla="*/ 21664 w 65632"/>
                            <a:gd name="connsiteY1" fmla="*/ 0 h 70647"/>
                            <a:gd name="connsiteX2" fmla="*/ 65632 w 65632"/>
                            <a:gd name="connsiteY2" fmla="*/ 11846 h 70647"/>
                            <a:gd name="connsiteX3" fmla="*/ 49944 w 65632"/>
                            <a:gd name="connsiteY3" fmla="*/ 70648 h 70647"/>
                            <a:gd name="connsiteX4" fmla="*/ 6190 w 65632"/>
                            <a:gd name="connsiteY4" fmla="*/ 58802 h 70647"/>
                            <a:gd name="connsiteX5" fmla="*/ 0 w 65632"/>
                            <a:gd name="connsiteY5" fmla="*/ 57628 h 7064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5632" h="70647">
                              <a:moveTo>
                                <a:pt x="0" y="57628"/>
                              </a:moveTo>
                              <a:cubicBezTo>
                                <a:pt x="7577" y="41087"/>
                                <a:pt x="14941" y="21344"/>
                                <a:pt x="21664" y="0"/>
                              </a:cubicBezTo>
                              <a:cubicBezTo>
                                <a:pt x="26786" y="1281"/>
                                <a:pt x="10672" y="-961"/>
                                <a:pt x="65632" y="11846"/>
                              </a:cubicBezTo>
                              <a:lnTo>
                                <a:pt x="49944" y="70648"/>
                              </a:lnTo>
                              <a:cubicBezTo>
                                <a:pt x="-7043" y="57308"/>
                                <a:pt x="19316" y="61577"/>
                                <a:pt x="6190" y="58802"/>
                              </a:cubicBezTo>
                              <a:lnTo>
                                <a:pt x="0" y="5762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18" name="Freeform: Shape 517">
                          <a:extLst>
                            <a:ext uri="{FF2B5EF4-FFF2-40B4-BE49-F238E27FC236}">
                              <a16:creationId xmlns:a16="http://schemas.microsoft.com/office/drawing/2014/main" id="{9389569A-6917-D6DC-080B-B80CB71CAF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20910" y="6488998"/>
                          <a:ext cx="87616" cy="75343"/>
                        </a:xfrm>
                        <a:custGeom>
                          <a:avLst/>
                          <a:gdLst>
                            <a:gd name="connsiteX0" fmla="*/ 34470 w 87616"/>
                            <a:gd name="connsiteY0" fmla="*/ 64459 h 75343"/>
                            <a:gd name="connsiteX1" fmla="*/ 0 w 87616"/>
                            <a:gd name="connsiteY1" fmla="*/ 58802 h 75343"/>
                            <a:gd name="connsiteX2" fmla="*/ 8111 w 87616"/>
                            <a:gd name="connsiteY2" fmla="*/ 3308 h 75343"/>
                            <a:gd name="connsiteX3" fmla="*/ 18462 w 87616"/>
                            <a:gd name="connsiteY3" fmla="*/ 0 h 75343"/>
                            <a:gd name="connsiteX4" fmla="*/ 47063 w 87616"/>
                            <a:gd name="connsiteY4" fmla="*/ 4909 h 75343"/>
                            <a:gd name="connsiteX5" fmla="*/ 87616 w 87616"/>
                            <a:gd name="connsiteY5" fmla="*/ 16542 h 75343"/>
                            <a:gd name="connsiteX6" fmla="*/ 71929 w 87616"/>
                            <a:gd name="connsiteY6" fmla="*/ 75343 h 75343"/>
                            <a:gd name="connsiteX7" fmla="*/ 34470 w 87616"/>
                            <a:gd name="connsiteY7" fmla="*/ 64459 h 753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7616" h="75343">
                              <a:moveTo>
                                <a:pt x="34470" y="64459"/>
                              </a:moveTo>
                              <a:cubicBezTo>
                                <a:pt x="27000" y="62964"/>
                                <a:pt x="6937" y="59442"/>
                                <a:pt x="0" y="58802"/>
                              </a:cubicBezTo>
                              <a:lnTo>
                                <a:pt x="8111" y="3308"/>
                              </a:lnTo>
                              <a:cubicBezTo>
                                <a:pt x="9285" y="1815"/>
                                <a:pt x="13767" y="961"/>
                                <a:pt x="18462" y="0"/>
                              </a:cubicBezTo>
                              <a:lnTo>
                                <a:pt x="47063" y="4909"/>
                              </a:lnTo>
                              <a:cubicBezTo>
                                <a:pt x="58909" y="7364"/>
                                <a:pt x="33510" y="3415"/>
                                <a:pt x="87616" y="16542"/>
                              </a:cubicBezTo>
                              <a:lnTo>
                                <a:pt x="71929" y="75343"/>
                              </a:lnTo>
                              <a:cubicBezTo>
                                <a:pt x="22411" y="63285"/>
                                <a:pt x="46529" y="66913"/>
                                <a:pt x="34470" y="6445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19" name="Freeform: Shape 518">
                          <a:extLst>
                            <a:ext uri="{FF2B5EF4-FFF2-40B4-BE49-F238E27FC236}">
                              <a16:creationId xmlns:a16="http://schemas.microsoft.com/office/drawing/2014/main" id="{CCB73D54-309B-F33B-93A2-3FE3E0D3AE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02550" y="6294663"/>
                          <a:ext cx="59228" cy="70114"/>
                        </a:xfrm>
                        <a:custGeom>
                          <a:avLst/>
                          <a:gdLst>
                            <a:gd name="connsiteX0" fmla="*/ 10885 w 59228"/>
                            <a:gd name="connsiteY0" fmla="*/ 10032 h 70114"/>
                            <a:gd name="connsiteX1" fmla="*/ 12806 w 59228"/>
                            <a:gd name="connsiteY1" fmla="*/ 0 h 70114"/>
                            <a:gd name="connsiteX2" fmla="*/ 59229 w 59228"/>
                            <a:gd name="connsiteY2" fmla="*/ 11312 h 70114"/>
                            <a:gd name="connsiteX3" fmla="*/ 43541 w 59228"/>
                            <a:gd name="connsiteY3" fmla="*/ 70114 h 70114"/>
                            <a:gd name="connsiteX4" fmla="*/ 0 w 59228"/>
                            <a:gd name="connsiteY4" fmla="*/ 59336 h 70114"/>
                            <a:gd name="connsiteX5" fmla="*/ 10885 w 59228"/>
                            <a:gd name="connsiteY5" fmla="*/ 10032 h 701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59228" h="70114">
                              <a:moveTo>
                                <a:pt x="10885" y="10032"/>
                              </a:moveTo>
                              <a:lnTo>
                                <a:pt x="12806" y="0"/>
                              </a:lnTo>
                              <a:cubicBezTo>
                                <a:pt x="16328" y="1174"/>
                                <a:pt x="26893" y="3949"/>
                                <a:pt x="59229" y="11312"/>
                              </a:cubicBezTo>
                              <a:lnTo>
                                <a:pt x="43541" y="70114"/>
                              </a:lnTo>
                              <a:cubicBezTo>
                                <a:pt x="12486" y="62964"/>
                                <a:pt x="3095" y="60509"/>
                                <a:pt x="0" y="59336"/>
                              </a:cubicBezTo>
                              <a:cubicBezTo>
                                <a:pt x="4055" y="43221"/>
                                <a:pt x="7791" y="26680"/>
                                <a:pt x="10885" y="1003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520" name="Freeform: Shape 519">
                          <a:extLst>
                            <a:ext uri="{FF2B5EF4-FFF2-40B4-BE49-F238E27FC236}">
                              <a16:creationId xmlns:a16="http://schemas.microsoft.com/office/drawing/2014/main" id="{91994E55-42AC-6741-D3DB-21C12807A8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823681" y="6193707"/>
                          <a:ext cx="64671" cy="71181"/>
                        </a:xfrm>
                        <a:custGeom>
                          <a:avLst/>
                          <a:gdLst>
                            <a:gd name="connsiteX0" fmla="*/ 12166 w 64671"/>
                            <a:gd name="connsiteY0" fmla="*/ 0 h 71181"/>
                            <a:gd name="connsiteX1" fmla="*/ 64672 w 64671"/>
                            <a:gd name="connsiteY1" fmla="*/ 12273 h 71181"/>
                            <a:gd name="connsiteX2" fmla="*/ 48984 w 64671"/>
                            <a:gd name="connsiteY2" fmla="*/ 71181 h 71181"/>
                            <a:gd name="connsiteX3" fmla="*/ 0 w 64671"/>
                            <a:gd name="connsiteY3" fmla="*/ 59549 h 71181"/>
                            <a:gd name="connsiteX4" fmla="*/ 12166 w 64671"/>
                            <a:gd name="connsiteY4" fmla="*/ 0 h 711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4671" h="71181">
                              <a:moveTo>
                                <a:pt x="12166" y="0"/>
                              </a:moveTo>
                              <a:cubicBezTo>
                                <a:pt x="15794" y="1174"/>
                                <a:pt x="27107" y="3949"/>
                                <a:pt x="64672" y="12273"/>
                              </a:cubicBezTo>
                              <a:lnTo>
                                <a:pt x="48984" y="71181"/>
                              </a:lnTo>
                              <a:cubicBezTo>
                                <a:pt x="14194" y="63391"/>
                                <a:pt x="3522" y="60723"/>
                                <a:pt x="0" y="59549"/>
                              </a:cubicBezTo>
                              <a:lnTo>
                                <a:pt x="1216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494" name="Freeform: Shape 493">
                    <a:extLst>
                      <a:ext uri="{FF2B5EF4-FFF2-40B4-BE49-F238E27FC236}">
                        <a16:creationId xmlns:a16="http://schemas.microsoft.com/office/drawing/2014/main" id="{EAFE8239-8623-0098-2DA8-DDB1FA3F7CE2}"/>
                      </a:ext>
                    </a:extLst>
                  </p:cNvPr>
                  <p:cNvSpPr/>
                  <p:nvPr/>
                </p:nvSpPr>
                <p:spPr>
                  <a:xfrm>
                    <a:off x="5541940" y="6515037"/>
                    <a:ext cx="270535" cy="199330"/>
                  </a:xfrm>
                  <a:custGeom>
                    <a:avLst/>
                    <a:gdLst>
                      <a:gd name="connsiteX0" fmla="*/ 166805 w 270535"/>
                      <a:gd name="connsiteY0" fmla="*/ 0 h 199330"/>
                      <a:gd name="connsiteX1" fmla="*/ 158054 w 270535"/>
                      <a:gd name="connsiteY1" fmla="*/ 94873 h 199330"/>
                      <a:gd name="connsiteX2" fmla="*/ 56564 w 270535"/>
                      <a:gd name="connsiteY2" fmla="*/ 121126 h 199330"/>
                      <a:gd name="connsiteX3" fmla="*/ 37248 w 270535"/>
                      <a:gd name="connsiteY3" fmla="*/ 67980 h 199330"/>
                      <a:gd name="connsiteX4" fmla="*/ 103094 w 270535"/>
                      <a:gd name="connsiteY4" fmla="*/ 179715 h 199330"/>
                      <a:gd name="connsiteX5" fmla="*/ 207891 w 270535"/>
                      <a:gd name="connsiteY5" fmla="*/ 199031 h 199330"/>
                      <a:gd name="connsiteX6" fmla="*/ 246951 w 270535"/>
                      <a:gd name="connsiteY6" fmla="*/ 130411 h 199330"/>
                      <a:gd name="connsiteX7" fmla="*/ 270535 w 270535"/>
                      <a:gd name="connsiteY7" fmla="*/ 19316 h 199330"/>
                      <a:gd name="connsiteX8" fmla="*/ 166698 w 270535"/>
                      <a:gd name="connsiteY8" fmla="*/ 107 h 199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0535" h="199330">
                        <a:moveTo>
                          <a:pt x="166805" y="0"/>
                        </a:moveTo>
                        <a:cubicBezTo>
                          <a:pt x="166805" y="0"/>
                          <a:pt x="164457" y="63818"/>
                          <a:pt x="158054" y="94873"/>
                        </a:cubicBezTo>
                        <a:cubicBezTo>
                          <a:pt x="151757" y="124861"/>
                          <a:pt x="90928" y="125929"/>
                          <a:pt x="56564" y="121126"/>
                        </a:cubicBezTo>
                        <a:cubicBezTo>
                          <a:pt x="-2451" y="112909"/>
                          <a:pt x="37248" y="67980"/>
                          <a:pt x="37248" y="67980"/>
                        </a:cubicBezTo>
                        <a:cubicBezTo>
                          <a:pt x="2778" y="71395"/>
                          <a:pt x="-49301" y="151541"/>
                          <a:pt x="103094" y="179715"/>
                        </a:cubicBezTo>
                        <a:cubicBezTo>
                          <a:pt x="103094" y="179715"/>
                          <a:pt x="193378" y="196256"/>
                          <a:pt x="207891" y="199031"/>
                        </a:cubicBezTo>
                        <a:cubicBezTo>
                          <a:pt x="222512" y="201699"/>
                          <a:pt x="253354" y="187185"/>
                          <a:pt x="246951" y="130411"/>
                        </a:cubicBezTo>
                        <a:cubicBezTo>
                          <a:pt x="241935" y="84629"/>
                          <a:pt x="270535" y="19316"/>
                          <a:pt x="270535" y="19316"/>
                        </a:cubicBezTo>
                        <a:lnTo>
                          <a:pt x="166698" y="107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90" name="Graphic 14">
                  <a:extLst>
                    <a:ext uri="{FF2B5EF4-FFF2-40B4-BE49-F238E27FC236}">
                      <a16:creationId xmlns:a16="http://schemas.microsoft.com/office/drawing/2014/main" id="{85C0A5E6-3AAC-4784-F753-7C76EE3B99D9}"/>
                    </a:ext>
                  </a:extLst>
                </p:cNvPr>
                <p:cNvGrpSpPr/>
                <p:nvPr/>
              </p:nvGrpSpPr>
              <p:grpSpPr>
                <a:xfrm>
                  <a:off x="5568636" y="6560216"/>
                  <a:ext cx="48515" cy="49159"/>
                  <a:chOff x="5568636" y="6560216"/>
                  <a:chExt cx="48515" cy="49159"/>
                </a:xfrm>
              </p:grpSpPr>
              <p:sp>
                <p:nvSpPr>
                  <p:cNvPr id="491" name="Freeform: Shape 490">
                    <a:extLst>
                      <a:ext uri="{FF2B5EF4-FFF2-40B4-BE49-F238E27FC236}">
                        <a16:creationId xmlns:a16="http://schemas.microsoft.com/office/drawing/2014/main" id="{B4BB3855-B2AE-0126-8052-AC55AC35C1EF}"/>
                      </a:ext>
                    </a:extLst>
                  </p:cNvPr>
                  <p:cNvSpPr/>
                  <p:nvPr/>
                </p:nvSpPr>
                <p:spPr>
                  <a:xfrm>
                    <a:off x="5568679" y="6560216"/>
                    <a:ext cx="48471" cy="49052"/>
                  </a:xfrm>
                  <a:custGeom>
                    <a:avLst/>
                    <a:gdLst>
                      <a:gd name="connsiteX0" fmla="*/ 13710 w 48471"/>
                      <a:gd name="connsiteY0" fmla="*/ 1352 h 49052"/>
                      <a:gd name="connsiteX1" fmla="*/ 1758 w 48471"/>
                      <a:gd name="connsiteY1" fmla="*/ 22695 h 49052"/>
                      <a:gd name="connsiteX2" fmla="*/ 4852 w 48471"/>
                      <a:gd name="connsiteY2" fmla="*/ 40517 h 49052"/>
                      <a:gd name="connsiteX3" fmla="*/ 38255 w 48471"/>
                      <a:gd name="connsiteY3" fmla="*/ 43399 h 49052"/>
                      <a:gd name="connsiteX4" fmla="*/ 42524 w 48471"/>
                      <a:gd name="connsiteY4" fmla="*/ 14585 h 49052"/>
                      <a:gd name="connsiteX5" fmla="*/ 32066 w 48471"/>
                      <a:gd name="connsiteY5" fmla="*/ 7541 h 49052"/>
                      <a:gd name="connsiteX6" fmla="*/ 13710 w 48471"/>
                      <a:gd name="connsiteY6" fmla="*/ 1245 h 49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471" h="49052">
                        <a:moveTo>
                          <a:pt x="13710" y="1352"/>
                        </a:moveTo>
                        <a:cubicBezTo>
                          <a:pt x="5173" y="4020"/>
                          <a:pt x="-3898" y="12664"/>
                          <a:pt x="1758" y="22695"/>
                        </a:cubicBezTo>
                        <a:cubicBezTo>
                          <a:pt x="3785" y="26430"/>
                          <a:pt x="584" y="31873"/>
                          <a:pt x="4852" y="40517"/>
                        </a:cubicBezTo>
                        <a:cubicBezTo>
                          <a:pt x="12003" y="54924"/>
                          <a:pt x="33026" y="47667"/>
                          <a:pt x="38255" y="43399"/>
                        </a:cubicBezTo>
                        <a:cubicBezTo>
                          <a:pt x="50101" y="33794"/>
                          <a:pt x="51809" y="22055"/>
                          <a:pt x="42524" y="14585"/>
                        </a:cubicBezTo>
                        <a:cubicBezTo>
                          <a:pt x="39323" y="12024"/>
                          <a:pt x="33987" y="12771"/>
                          <a:pt x="32066" y="7541"/>
                        </a:cubicBezTo>
                        <a:cubicBezTo>
                          <a:pt x="28757" y="-2063"/>
                          <a:pt x="19046" y="-356"/>
                          <a:pt x="13710" y="1245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E9BCDD7B-7564-9669-BF79-5155FEAED737}"/>
                      </a:ext>
                    </a:extLst>
                  </p:cNvPr>
                  <p:cNvSpPr/>
                  <p:nvPr/>
                </p:nvSpPr>
                <p:spPr>
                  <a:xfrm>
                    <a:off x="5568636" y="6571065"/>
                    <a:ext cx="48440" cy="38310"/>
                  </a:xfrm>
                  <a:custGeom>
                    <a:avLst/>
                    <a:gdLst>
                      <a:gd name="connsiteX0" fmla="*/ 47370 w 48440"/>
                      <a:gd name="connsiteY0" fmla="*/ 11952 h 38310"/>
                      <a:gd name="connsiteX1" fmla="*/ 32643 w 48440"/>
                      <a:gd name="connsiteY1" fmla="*/ 26360 h 38310"/>
                      <a:gd name="connsiteX2" fmla="*/ 11939 w 48440"/>
                      <a:gd name="connsiteY2" fmla="*/ 23906 h 38310"/>
                      <a:gd name="connsiteX3" fmla="*/ 9698 w 48440"/>
                      <a:gd name="connsiteY3" fmla="*/ 16008 h 38310"/>
                      <a:gd name="connsiteX4" fmla="*/ 4042 w 48440"/>
                      <a:gd name="connsiteY4" fmla="*/ 9605 h 38310"/>
                      <a:gd name="connsiteX5" fmla="*/ 1481 w 48440"/>
                      <a:gd name="connsiteY5" fmla="*/ 0 h 38310"/>
                      <a:gd name="connsiteX6" fmla="*/ 1801 w 48440"/>
                      <a:gd name="connsiteY6" fmla="*/ 11952 h 38310"/>
                      <a:gd name="connsiteX7" fmla="*/ 4896 w 48440"/>
                      <a:gd name="connsiteY7" fmla="*/ 29775 h 38310"/>
                      <a:gd name="connsiteX8" fmla="*/ 38299 w 48440"/>
                      <a:gd name="connsiteY8" fmla="*/ 32656 h 38310"/>
                      <a:gd name="connsiteX9" fmla="*/ 47584 w 48440"/>
                      <a:gd name="connsiteY9" fmla="*/ 10672 h 38310"/>
                      <a:gd name="connsiteX10" fmla="*/ 47370 w 48440"/>
                      <a:gd name="connsiteY10" fmla="*/ 12059 h 38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8440" h="38310">
                        <a:moveTo>
                          <a:pt x="47370" y="11952"/>
                        </a:moveTo>
                        <a:cubicBezTo>
                          <a:pt x="45876" y="19850"/>
                          <a:pt x="40220" y="24332"/>
                          <a:pt x="32643" y="26360"/>
                        </a:cubicBezTo>
                        <a:cubicBezTo>
                          <a:pt x="27200" y="27960"/>
                          <a:pt x="14821" y="31589"/>
                          <a:pt x="11939" y="23906"/>
                        </a:cubicBezTo>
                        <a:cubicBezTo>
                          <a:pt x="11086" y="21238"/>
                          <a:pt x="11406" y="18463"/>
                          <a:pt x="9698" y="16008"/>
                        </a:cubicBezTo>
                        <a:cubicBezTo>
                          <a:pt x="8098" y="13660"/>
                          <a:pt x="5750" y="11846"/>
                          <a:pt x="4042" y="9605"/>
                        </a:cubicBezTo>
                        <a:cubicBezTo>
                          <a:pt x="1694" y="6723"/>
                          <a:pt x="1161" y="3415"/>
                          <a:pt x="1481" y="0"/>
                        </a:cubicBezTo>
                        <a:cubicBezTo>
                          <a:pt x="-440" y="3522"/>
                          <a:pt x="-653" y="7577"/>
                          <a:pt x="1801" y="11952"/>
                        </a:cubicBezTo>
                        <a:cubicBezTo>
                          <a:pt x="3829" y="15688"/>
                          <a:pt x="627" y="21131"/>
                          <a:pt x="4896" y="29775"/>
                        </a:cubicBezTo>
                        <a:cubicBezTo>
                          <a:pt x="12046" y="44182"/>
                          <a:pt x="33070" y="36925"/>
                          <a:pt x="38299" y="32656"/>
                        </a:cubicBezTo>
                        <a:cubicBezTo>
                          <a:pt x="46943" y="25613"/>
                          <a:pt x="50145" y="17502"/>
                          <a:pt x="47584" y="10672"/>
                        </a:cubicBezTo>
                        <a:cubicBezTo>
                          <a:pt x="47584" y="11099"/>
                          <a:pt x="47370" y="11633"/>
                          <a:pt x="47370" y="12059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93" name="Graphic 14">
                <a:extLst>
                  <a:ext uri="{FF2B5EF4-FFF2-40B4-BE49-F238E27FC236}">
                    <a16:creationId xmlns:a16="http://schemas.microsoft.com/office/drawing/2014/main" id="{D7A511E9-35C5-5D64-D091-F44C7FC55D70}"/>
                  </a:ext>
                </a:extLst>
              </p:cNvPr>
              <p:cNvGrpSpPr/>
              <p:nvPr/>
            </p:nvGrpSpPr>
            <p:grpSpPr>
              <a:xfrm>
                <a:off x="6096561" y="5611769"/>
                <a:ext cx="728307" cy="1025778"/>
                <a:chOff x="6096561" y="5611769"/>
                <a:chExt cx="728307" cy="1025778"/>
              </a:xfrm>
            </p:grpSpPr>
            <p:grpSp>
              <p:nvGrpSpPr>
                <p:cNvPr id="419" name="Graphic 14">
                  <a:extLst>
                    <a:ext uri="{FF2B5EF4-FFF2-40B4-BE49-F238E27FC236}">
                      <a16:creationId xmlns:a16="http://schemas.microsoft.com/office/drawing/2014/main" id="{461F8BDB-60D9-5D41-B8CF-4609CB916CCC}"/>
                    </a:ext>
                  </a:extLst>
                </p:cNvPr>
                <p:cNvGrpSpPr/>
                <p:nvPr/>
              </p:nvGrpSpPr>
              <p:grpSpPr>
                <a:xfrm>
                  <a:off x="6096561" y="5611769"/>
                  <a:ext cx="728307" cy="1025778"/>
                  <a:chOff x="6096561" y="5611769"/>
                  <a:chExt cx="728307" cy="1025778"/>
                </a:xfrm>
              </p:grpSpPr>
              <p:grpSp>
                <p:nvGrpSpPr>
                  <p:cNvPr id="423" name="Graphic 14">
                    <a:extLst>
                      <a:ext uri="{FF2B5EF4-FFF2-40B4-BE49-F238E27FC236}">
                        <a16:creationId xmlns:a16="http://schemas.microsoft.com/office/drawing/2014/main" id="{51E8DC38-F36C-64B0-A236-0FC301F2F067}"/>
                      </a:ext>
                    </a:extLst>
                  </p:cNvPr>
                  <p:cNvGrpSpPr/>
                  <p:nvPr/>
                </p:nvGrpSpPr>
                <p:grpSpPr>
                  <a:xfrm>
                    <a:off x="6096561" y="5611769"/>
                    <a:ext cx="644261" cy="851403"/>
                    <a:chOff x="6096561" y="5611769"/>
                    <a:chExt cx="644261" cy="851403"/>
                  </a:xfrm>
                </p:grpSpPr>
                <p:sp>
                  <p:nvSpPr>
                    <p:cNvPr id="425" name="Freeform: Shape 424">
                      <a:extLst>
                        <a:ext uri="{FF2B5EF4-FFF2-40B4-BE49-F238E27FC236}">
                          <a16:creationId xmlns:a16="http://schemas.microsoft.com/office/drawing/2014/main" id="{28D87BCC-8037-E9A9-836E-374CAD03E6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6561" y="5611876"/>
                      <a:ext cx="644048" cy="851296"/>
                    </a:xfrm>
                    <a:custGeom>
                      <a:avLst/>
                      <a:gdLst>
                        <a:gd name="connsiteX0" fmla="*/ 596452 w 644048"/>
                        <a:gd name="connsiteY0" fmla="*/ 851296 h 851296"/>
                        <a:gd name="connsiteX1" fmla="*/ 418445 w 644048"/>
                        <a:gd name="connsiteY1" fmla="*/ 687269 h 851296"/>
                        <a:gd name="connsiteX2" fmla="*/ 329868 w 644048"/>
                        <a:gd name="connsiteY2" fmla="*/ 604136 h 851296"/>
                        <a:gd name="connsiteX3" fmla="*/ 285473 w 644048"/>
                        <a:gd name="connsiteY3" fmla="*/ 561021 h 851296"/>
                        <a:gd name="connsiteX4" fmla="*/ 273841 w 644048"/>
                        <a:gd name="connsiteY4" fmla="*/ 548855 h 851296"/>
                        <a:gd name="connsiteX5" fmla="*/ 264876 w 644048"/>
                        <a:gd name="connsiteY5" fmla="*/ 537970 h 851296"/>
                        <a:gd name="connsiteX6" fmla="*/ 263702 w 644048"/>
                        <a:gd name="connsiteY6" fmla="*/ 536476 h 851296"/>
                        <a:gd name="connsiteX7" fmla="*/ 260394 w 644048"/>
                        <a:gd name="connsiteY7" fmla="*/ 531246 h 851296"/>
                        <a:gd name="connsiteX8" fmla="*/ 257726 w 644048"/>
                        <a:gd name="connsiteY8" fmla="*/ 526764 h 851296"/>
                        <a:gd name="connsiteX9" fmla="*/ 241932 w 644048"/>
                        <a:gd name="connsiteY9" fmla="*/ 499871 h 851296"/>
                        <a:gd name="connsiteX10" fmla="*/ 0 w 644048"/>
                        <a:gd name="connsiteY10" fmla="*/ 80786 h 851296"/>
                        <a:gd name="connsiteX11" fmla="*/ 161999 w 644048"/>
                        <a:gd name="connsiteY11" fmla="*/ 0 h 851296"/>
                        <a:gd name="connsiteX12" fmla="*/ 352172 w 644048"/>
                        <a:gd name="connsiteY12" fmla="*/ 443737 h 851296"/>
                        <a:gd name="connsiteX13" fmla="*/ 363911 w 644048"/>
                        <a:gd name="connsiteY13" fmla="*/ 470417 h 851296"/>
                        <a:gd name="connsiteX14" fmla="*/ 364765 w 644048"/>
                        <a:gd name="connsiteY14" fmla="*/ 472551 h 851296"/>
                        <a:gd name="connsiteX15" fmla="*/ 364765 w 644048"/>
                        <a:gd name="connsiteY15" fmla="*/ 472978 h 851296"/>
                        <a:gd name="connsiteX16" fmla="*/ 364979 w 644048"/>
                        <a:gd name="connsiteY16" fmla="*/ 472978 h 851296"/>
                        <a:gd name="connsiteX17" fmla="*/ 363164 w 644048"/>
                        <a:gd name="connsiteY17" fmla="*/ 470096 h 851296"/>
                        <a:gd name="connsiteX18" fmla="*/ 363378 w 644048"/>
                        <a:gd name="connsiteY18" fmla="*/ 470523 h 851296"/>
                        <a:gd name="connsiteX19" fmla="*/ 364338 w 644048"/>
                        <a:gd name="connsiteY19" fmla="*/ 472124 h 851296"/>
                        <a:gd name="connsiteX20" fmla="*/ 364765 w 644048"/>
                        <a:gd name="connsiteY20" fmla="*/ 472978 h 851296"/>
                        <a:gd name="connsiteX21" fmla="*/ 372769 w 644048"/>
                        <a:gd name="connsiteY21" fmla="*/ 483543 h 851296"/>
                        <a:gd name="connsiteX22" fmla="*/ 409907 w 644048"/>
                        <a:gd name="connsiteY22" fmla="*/ 529326 h 851296"/>
                        <a:gd name="connsiteX23" fmla="*/ 487172 w 644048"/>
                        <a:gd name="connsiteY23" fmla="*/ 621424 h 851296"/>
                        <a:gd name="connsiteX24" fmla="*/ 644048 w 644048"/>
                        <a:gd name="connsiteY24" fmla="*/ 804660 h 851296"/>
                        <a:gd name="connsiteX25" fmla="*/ 596345 w 644048"/>
                        <a:gd name="connsiteY25" fmla="*/ 851083 h 851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644048" h="851296">
                          <a:moveTo>
                            <a:pt x="596452" y="851296"/>
                          </a:moveTo>
                          <a:lnTo>
                            <a:pt x="418445" y="687269"/>
                          </a:lnTo>
                          <a:lnTo>
                            <a:pt x="329868" y="604136"/>
                          </a:lnTo>
                          <a:lnTo>
                            <a:pt x="285473" y="561021"/>
                          </a:lnTo>
                          <a:lnTo>
                            <a:pt x="273841" y="548855"/>
                          </a:lnTo>
                          <a:lnTo>
                            <a:pt x="264876" y="537970"/>
                          </a:lnTo>
                          <a:lnTo>
                            <a:pt x="263702" y="536476"/>
                          </a:lnTo>
                          <a:lnTo>
                            <a:pt x="260394" y="531246"/>
                          </a:lnTo>
                          <a:lnTo>
                            <a:pt x="257726" y="526764"/>
                          </a:lnTo>
                          <a:lnTo>
                            <a:pt x="241932" y="499871"/>
                          </a:lnTo>
                          <a:lnTo>
                            <a:pt x="0" y="80786"/>
                          </a:lnTo>
                          <a:lnTo>
                            <a:pt x="161999" y="0"/>
                          </a:lnTo>
                          <a:lnTo>
                            <a:pt x="352172" y="443737"/>
                          </a:lnTo>
                          <a:lnTo>
                            <a:pt x="363911" y="470417"/>
                          </a:lnTo>
                          <a:lnTo>
                            <a:pt x="364765" y="472551"/>
                          </a:lnTo>
                          <a:lnTo>
                            <a:pt x="364765" y="472978"/>
                          </a:lnTo>
                          <a:cubicBezTo>
                            <a:pt x="364765" y="472978"/>
                            <a:pt x="364979" y="472978"/>
                            <a:pt x="364979" y="472978"/>
                          </a:cubicBezTo>
                          <a:cubicBezTo>
                            <a:pt x="361243" y="466895"/>
                            <a:pt x="364018" y="471484"/>
                            <a:pt x="363164" y="470096"/>
                          </a:cubicBezTo>
                          <a:lnTo>
                            <a:pt x="363378" y="470523"/>
                          </a:lnTo>
                          <a:lnTo>
                            <a:pt x="364338" y="472124"/>
                          </a:lnTo>
                          <a:cubicBezTo>
                            <a:pt x="365619" y="474045"/>
                            <a:pt x="363805" y="471591"/>
                            <a:pt x="364765" y="472978"/>
                          </a:cubicBezTo>
                          <a:lnTo>
                            <a:pt x="372769" y="483543"/>
                          </a:lnTo>
                          <a:lnTo>
                            <a:pt x="409907" y="529326"/>
                          </a:lnTo>
                          <a:lnTo>
                            <a:pt x="487172" y="621424"/>
                          </a:lnTo>
                          <a:lnTo>
                            <a:pt x="644048" y="804660"/>
                          </a:lnTo>
                          <a:lnTo>
                            <a:pt x="596345" y="851083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26" name="Graphic 14">
                      <a:extLst>
                        <a:ext uri="{FF2B5EF4-FFF2-40B4-BE49-F238E27FC236}">
                          <a16:creationId xmlns:a16="http://schemas.microsoft.com/office/drawing/2014/main" id="{1327CC6C-B4CB-3779-8487-466D0A83EB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16944" y="5648587"/>
                      <a:ext cx="603495" cy="792387"/>
                      <a:chOff x="6116944" y="5648587"/>
                      <a:chExt cx="603495" cy="792387"/>
                    </a:xfrm>
                    <a:solidFill>
                      <a:srgbClr val="B0292E"/>
                    </a:solidFill>
                  </p:grpSpPr>
                  <p:sp>
                    <p:nvSpPr>
                      <p:cNvPr id="480" name="Freeform: Shape 479">
                        <a:extLst>
                          <a:ext uri="{FF2B5EF4-FFF2-40B4-BE49-F238E27FC236}">
                            <a16:creationId xmlns:a16="http://schemas.microsoft.com/office/drawing/2014/main" id="{E7E94076-D8A7-38DC-B9ED-569863F3E4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4832" y="6031388"/>
                        <a:ext cx="136706" cy="112268"/>
                      </a:xfrm>
                      <a:custGeom>
                        <a:avLst/>
                        <a:gdLst>
                          <a:gd name="connsiteX0" fmla="*/ 136707 w 136706"/>
                          <a:gd name="connsiteY0" fmla="*/ 53466 h 112268"/>
                          <a:gd name="connsiteX1" fmla="*/ 81106 w 136706"/>
                          <a:gd name="connsiteY1" fmla="*/ 83134 h 112268"/>
                          <a:gd name="connsiteX2" fmla="*/ 32549 w 136706"/>
                          <a:gd name="connsiteY2" fmla="*/ 112268 h 112268"/>
                          <a:gd name="connsiteX3" fmla="*/ 0 w 136706"/>
                          <a:gd name="connsiteY3" fmla="*/ 57095 h 112268"/>
                          <a:gd name="connsiteX4" fmla="*/ 53573 w 136706"/>
                          <a:gd name="connsiteY4" fmla="*/ 28174 h 112268"/>
                          <a:gd name="connsiteX5" fmla="*/ 113442 w 136706"/>
                          <a:gd name="connsiteY5" fmla="*/ 0 h 112268"/>
                          <a:gd name="connsiteX6" fmla="*/ 136707 w 136706"/>
                          <a:gd name="connsiteY6" fmla="*/ 53466 h 112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6706" h="112268">
                            <a:moveTo>
                              <a:pt x="136707" y="53466"/>
                            </a:moveTo>
                            <a:cubicBezTo>
                              <a:pt x="68727" y="91565"/>
                              <a:pt x="93913" y="75877"/>
                              <a:pt x="81106" y="83134"/>
                            </a:cubicBezTo>
                            <a:cubicBezTo>
                              <a:pt x="70328" y="89110"/>
                              <a:pt x="41620" y="105652"/>
                              <a:pt x="32549" y="112268"/>
                            </a:cubicBezTo>
                            <a:lnTo>
                              <a:pt x="0" y="57095"/>
                            </a:lnTo>
                            <a:cubicBezTo>
                              <a:pt x="10565" y="50585"/>
                              <a:pt x="41941" y="34043"/>
                              <a:pt x="53573" y="28174"/>
                            </a:cubicBezTo>
                            <a:cubicBezTo>
                              <a:pt x="66059" y="21771"/>
                              <a:pt x="39913" y="35858"/>
                              <a:pt x="113442" y="0"/>
                            </a:cubicBezTo>
                            <a:lnTo>
                              <a:pt x="136707" y="5346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1" name="Freeform: Shape 480">
                        <a:extLst>
                          <a:ext uri="{FF2B5EF4-FFF2-40B4-BE49-F238E27FC236}">
                            <a16:creationId xmlns:a16="http://schemas.microsoft.com/office/drawing/2014/main" id="{B932D258-8A40-A491-E727-93E26F747D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2860" y="5935981"/>
                        <a:ext cx="148659" cy="115469"/>
                      </a:xfrm>
                      <a:custGeom>
                        <a:avLst/>
                        <a:gdLst>
                          <a:gd name="connsiteX0" fmla="*/ 148553 w 148659"/>
                          <a:gd name="connsiteY0" fmla="*/ 56348 h 115469"/>
                          <a:gd name="connsiteX1" fmla="*/ 85695 w 148659"/>
                          <a:gd name="connsiteY1" fmla="*/ 86229 h 115469"/>
                          <a:gd name="connsiteX2" fmla="*/ 30628 w 148659"/>
                          <a:gd name="connsiteY2" fmla="*/ 115470 h 115469"/>
                          <a:gd name="connsiteX3" fmla="*/ 0 w 148659"/>
                          <a:gd name="connsiteY3" fmla="*/ 62537 h 115469"/>
                          <a:gd name="connsiteX4" fmla="*/ 58909 w 148659"/>
                          <a:gd name="connsiteY4" fmla="*/ 31055 h 115469"/>
                          <a:gd name="connsiteX5" fmla="*/ 124434 w 148659"/>
                          <a:gd name="connsiteY5" fmla="*/ 0 h 115469"/>
                          <a:gd name="connsiteX6" fmla="*/ 148659 w 148659"/>
                          <a:gd name="connsiteY6" fmla="*/ 56454 h 11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8659" h="115469">
                            <a:moveTo>
                              <a:pt x="148553" y="56348"/>
                            </a:moveTo>
                            <a:cubicBezTo>
                              <a:pt x="72889" y="93379"/>
                              <a:pt x="98928" y="79612"/>
                              <a:pt x="85695" y="86229"/>
                            </a:cubicBezTo>
                            <a:cubicBezTo>
                              <a:pt x="73529" y="92312"/>
                              <a:pt x="41193" y="109280"/>
                              <a:pt x="30628" y="115470"/>
                            </a:cubicBezTo>
                            <a:lnTo>
                              <a:pt x="0" y="62537"/>
                            </a:lnTo>
                            <a:cubicBezTo>
                              <a:pt x="11739" y="55494"/>
                              <a:pt x="46103" y="37458"/>
                              <a:pt x="58909" y="31055"/>
                            </a:cubicBezTo>
                            <a:cubicBezTo>
                              <a:pt x="71395" y="24866"/>
                              <a:pt x="45676" y="38419"/>
                              <a:pt x="124434" y="0"/>
                            </a:cubicBezTo>
                            <a:lnTo>
                              <a:pt x="148659" y="5645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2" name="Freeform: Shape 481">
                        <a:extLst>
                          <a:ext uri="{FF2B5EF4-FFF2-40B4-BE49-F238E27FC236}">
                            <a16:creationId xmlns:a16="http://schemas.microsoft.com/office/drawing/2014/main" id="{043A54B5-472A-7877-F2C5-E4B7DB7A17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6944" y="5648587"/>
                        <a:ext cx="181422" cy="132651"/>
                      </a:xfrm>
                      <a:custGeom>
                        <a:avLst/>
                        <a:gdLst>
                          <a:gd name="connsiteX0" fmla="*/ 181422 w 181422"/>
                          <a:gd name="connsiteY0" fmla="*/ 56454 h 132651"/>
                          <a:gd name="connsiteX1" fmla="*/ 101276 w 181422"/>
                          <a:gd name="connsiteY1" fmla="*/ 95620 h 132651"/>
                          <a:gd name="connsiteX2" fmla="*/ 30522 w 181422"/>
                          <a:gd name="connsiteY2" fmla="*/ 132651 h 132651"/>
                          <a:gd name="connsiteX3" fmla="*/ 0 w 181422"/>
                          <a:gd name="connsiteY3" fmla="*/ 79719 h 132651"/>
                          <a:gd name="connsiteX4" fmla="*/ 74703 w 181422"/>
                          <a:gd name="connsiteY4" fmla="*/ 40233 h 132651"/>
                          <a:gd name="connsiteX5" fmla="*/ 157197 w 181422"/>
                          <a:gd name="connsiteY5" fmla="*/ 0 h 132651"/>
                          <a:gd name="connsiteX6" fmla="*/ 181315 w 181422"/>
                          <a:gd name="connsiteY6" fmla="*/ 56561 h 132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422" h="132651">
                            <a:moveTo>
                              <a:pt x="181422" y="56454"/>
                            </a:moveTo>
                            <a:lnTo>
                              <a:pt x="101276" y="95620"/>
                            </a:lnTo>
                            <a:lnTo>
                              <a:pt x="30522" y="132651"/>
                            </a:lnTo>
                            <a:lnTo>
                              <a:pt x="0" y="79719"/>
                            </a:lnTo>
                            <a:cubicBezTo>
                              <a:pt x="15047" y="71075"/>
                              <a:pt x="58482" y="48344"/>
                              <a:pt x="74703" y="40233"/>
                            </a:cubicBezTo>
                            <a:lnTo>
                              <a:pt x="157197" y="0"/>
                            </a:lnTo>
                            <a:lnTo>
                              <a:pt x="181315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3" name="Freeform: Shape 482">
                        <a:extLst>
                          <a:ext uri="{FF2B5EF4-FFF2-40B4-BE49-F238E27FC236}">
                            <a16:creationId xmlns:a16="http://schemas.microsoft.com/office/drawing/2014/main" id="{E5EF4A31-0A01-AA45-EAD4-4D4F9EC3CD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8809" y="5744314"/>
                        <a:ext cx="170430" cy="126995"/>
                      </a:xfrm>
                      <a:custGeom>
                        <a:avLst/>
                        <a:gdLst>
                          <a:gd name="connsiteX0" fmla="*/ 170430 w 170430"/>
                          <a:gd name="connsiteY0" fmla="*/ 56561 h 126995"/>
                          <a:gd name="connsiteX1" fmla="*/ 96047 w 170430"/>
                          <a:gd name="connsiteY1" fmla="*/ 92632 h 126995"/>
                          <a:gd name="connsiteX2" fmla="*/ 30522 w 170430"/>
                          <a:gd name="connsiteY2" fmla="*/ 126995 h 126995"/>
                          <a:gd name="connsiteX3" fmla="*/ 0 w 170430"/>
                          <a:gd name="connsiteY3" fmla="*/ 73956 h 126995"/>
                          <a:gd name="connsiteX4" fmla="*/ 69474 w 170430"/>
                          <a:gd name="connsiteY4" fmla="*/ 37245 h 126995"/>
                          <a:gd name="connsiteX5" fmla="*/ 146312 w 170430"/>
                          <a:gd name="connsiteY5" fmla="*/ 0 h 126995"/>
                          <a:gd name="connsiteX6" fmla="*/ 170430 w 170430"/>
                          <a:gd name="connsiteY6" fmla="*/ 56561 h 1269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430" h="126995">
                            <a:moveTo>
                              <a:pt x="170430" y="56561"/>
                            </a:moveTo>
                            <a:lnTo>
                              <a:pt x="96047" y="92632"/>
                            </a:lnTo>
                            <a:cubicBezTo>
                              <a:pt x="81427" y="99889"/>
                              <a:pt x="43114" y="119739"/>
                              <a:pt x="30522" y="126995"/>
                            </a:cubicBezTo>
                            <a:lnTo>
                              <a:pt x="0" y="73956"/>
                            </a:lnTo>
                            <a:cubicBezTo>
                              <a:pt x="13873" y="65845"/>
                              <a:pt x="54427" y="44715"/>
                              <a:pt x="69474" y="37245"/>
                            </a:cubicBezTo>
                            <a:lnTo>
                              <a:pt x="146312" y="0"/>
                            </a:lnTo>
                            <a:lnTo>
                              <a:pt x="170430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4" name="Freeform: Shape 483">
                        <a:extLst>
                          <a:ext uri="{FF2B5EF4-FFF2-40B4-BE49-F238E27FC236}">
                            <a16:creationId xmlns:a16="http://schemas.microsoft.com/office/drawing/2014/main" id="{DD002ED0-A30F-F8B1-BDB6-AA523232FA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0781" y="5840147"/>
                        <a:ext cx="159544" cy="121232"/>
                      </a:xfrm>
                      <a:custGeom>
                        <a:avLst/>
                        <a:gdLst>
                          <a:gd name="connsiteX0" fmla="*/ 159545 w 159544"/>
                          <a:gd name="connsiteY0" fmla="*/ 56454 h 121232"/>
                          <a:gd name="connsiteX1" fmla="*/ 90925 w 159544"/>
                          <a:gd name="connsiteY1" fmla="*/ 89430 h 121232"/>
                          <a:gd name="connsiteX2" fmla="*/ 30628 w 159544"/>
                          <a:gd name="connsiteY2" fmla="*/ 121233 h 121232"/>
                          <a:gd name="connsiteX3" fmla="*/ 0 w 159544"/>
                          <a:gd name="connsiteY3" fmla="*/ 68194 h 121232"/>
                          <a:gd name="connsiteX4" fmla="*/ 64138 w 159544"/>
                          <a:gd name="connsiteY4" fmla="*/ 34150 h 121232"/>
                          <a:gd name="connsiteX5" fmla="*/ 135213 w 159544"/>
                          <a:gd name="connsiteY5" fmla="*/ 0 h 121232"/>
                          <a:gd name="connsiteX6" fmla="*/ 159438 w 159544"/>
                          <a:gd name="connsiteY6" fmla="*/ 56561 h 121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9544" h="121232">
                            <a:moveTo>
                              <a:pt x="159545" y="56454"/>
                            </a:moveTo>
                            <a:lnTo>
                              <a:pt x="90925" y="89430"/>
                            </a:lnTo>
                            <a:cubicBezTo>
                              <a:pt x="77585" y="96154"/>
                              <a:pt x="42261" y="114509"/>
                              <a:pt x="30628" y="121233"/>
                            </a:cubicBezTo>
                            <a:lnTo>
                              <a:pt x="0" y="68194"/>
                            </a:lnTo>
                            <a:cubicBezTo>
                              <a:pt x="12806" y="60723"/>
                              <a:pt x="50265" y="41087"/>
                              <a:pt x="64138" y="34150"/>
                            </a:cubicBezTo>
                            <a:lnTo>
                              <a:pt x="135213" y="0"/>
                            </a:lnTo>
                            <a:lnTo>
                              <a:pt x="159438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5" name="Freeform: Shape 484">
                        <a:extLst>
                          <a:ext uri="{FF2B5EF4-FFF2-40B4-BE49-F238E27FC236}">
                            <a16:creationId xmlns:a16="http://schemas.microsoft.com/office/drawing/2014/main" id="{41EBF2C6-46E8-2568-BB9A-CA4B61873D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47128" y="6267556"/>
                        <a:ext cx="105544" cy="102983"/>
                      </a:xfrm>
                      <a:custGeom>
                        <a:avLst/>
                        <a:gdLst>
                          <a:gd name="connsiteX0" fmla="*/ 105545 w 105544"/>
                          <a:gd name="connsiteY0" fmla="*/ 46637 h 102983"/>
                          <a:gd name="connsiteX1" fmla="*/ 72249 w 105544"/>
                          <a:gd name="connsiteY1" fmla="*/ 74810 h 102983"/>
                          <a:gd name="connsiteX2" fmla="*/ 45035 w 105544"/>
                          <a:gd name="connsiteY2" fmla="*/ 102984 h 102983"/>
                          <a:gd name="connsiteX3" fmla="*/ 0 w 105544"/>
                          <a:gd name="connsiteY3" fmla="*/ 61363 h 102983"/>
                          <a:gd name="connsiteX4" fmla="*/ 29881 w 105544"/>
                          <a:gd name="connsiteY4" fmla="*/ 30308 h 102983"/>
                          <a:gd name="connsiteX5" fmla="*/ 65632 w 105544"/>
                          <a:gd name="connsiteY5" fmla="*/ 0 h 102983"/>
                          <a:gd name="connsiteX6" fmla="*/ 105438 w 105544"/>
                          <a:gd name="connsiteY6" fmla="*/ 46637 h 1029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5544" h="102983">
                            <a:moveTo>
                              <a:pt x="105545" y="46637"/>
                            </a:moveTo>
                            <a:cubicBezTo>
                              <a:pt x="63818" y="84522"/>
                              <a:pt x="81533" y="65846"/>
                              <a:pt x="72249" y="74810"/>
                            </a:cubicBezTo>
                            <a:cubicBezTo>
                              <a:pt x="66059" y="80786"/>
                              <a:pt x="50051" y="97008"/>
                              <a:pt x="45035" y="102984"/>
                            </a:cubicBezTo>
                            <a:lnTo>
                              <a:pt x="0" y="61363"/>
                            </a:lnTo>
                            <a:cubicBezTo>
                              <a:pt x="5656" y="54641"/>
                              <a:pt x="23265" y="36711"/>
                              <a:pt x="29881" y="30308"/>
                            </a:cubicBezTo>
                            <a:cubicBezTo>
                              <a:pt x="38952" y="21557"/>
                              <a:pt x="20383" y="41087"/>
                              <a:pt x="65632" y="0"/>
                            </a:cubicBezTo>
                            <a:lnTo>
                              <a:pt x="105438" y="466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6" name="Freeform: Shape 485">
                        <a:extLst>
                          <a:ext uri="{FF2B5EF4-FFF2-40B4-BE49-F238E27FC236}">
                            <a16:creationId xmlns:a16="http://schemas.microsoft.com/office/drawing/2014/main" id="{E165B8E8-3715-608F-718F-85CBB8ABF6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3538" y="6346742"/>
                        <a:ext cx="96900" cy="94232"/>
                      </a:xfrm>
                      <a:custGeom>
                        <a:avLst/>
                        <a:gdLst>
                          <a:gd name="connsiteX0" fmla="*/ 96901 w 96900"/>
                          <a:gd name="connsiteY0" fmla="*/ 46529 h 94232"/>
                          <a:gd name="connsiteX1" fmla="*/ 68087 w 96900"/>
                          <a:gd name="connsiteY1" fmla="*/ 70114 h 94232"/>
                          <a:gd name="connsiteX2" fmla="*/ 45142 w 96900"/>
                          <a:gd name="connsiteY2" fmla="*/ 94232 h 94232"/>
                          <a:gd name="connsiteX3" fmla="*/ 0 w 96900"/>
                          <a:gd name="connsiteY3" fmla="*/ 52826 h 94232"/>
                          <a:gd name="connsiteX4" fmla="*/ 25506 w 96900"/>
                          <a:gd name="connsiteY4" fmla="*/ 25719 h 94232"/>
                          <a:gd name="connsiteX5" fmla="*/ 56775 w 96900"/>
                          <a:gd name="connsiteY5" fmla="*/ 0 h 94232"/>
                          <a:gd name="connsiteX6" fmla="*/ 96687 w 96900"/>
                          <a:gd name="connsiteY6" fmla="*/ 46529 h 94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900" h="94232">
                            <a:moveTo>
                              <a:pt x="96901" y="46529"/>
                            </a:moveTo>
                            <a:cubicBezTo>
                              <a:pt x="60830" y="78865"/>
                              <a:pt x="76517" y="61897"/>
                              <a:pt x="68087" y="70114"/>
                            </a:cubicBezTo>
                            <a:cubicBezTo>
                              <a:pt x="62857" y="75237"/>
                              <a:pt x="49304" y="89217"/>
                              <a:pt x="45142" y="94232"/>
                            </a:cubicBezTo>
                            <a:lnTo>
                              <a:pt x="0" y="52826"/>
                            </a:lnTo>
                            <a:cubicBezTo>
                              <a:pt x="4696" y="46849"/>
                              <a:pt x="19850" y="31269"/>
                              <a:pt x="25506" y="25719"/>
                            </a:cubicBezTo>
                            <a:cubicBezTo>
                              <a:pt x="33937" y="17608"/>
                              <a:pt x="17075" y="35644"/>
                              <a:pt x="56775" y="0"/>
                            </a:cubicBezTo>
                            <a:lnTo>
                              <a:pt x="96687" y="465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7" name="Freeform: Shape 486">
                        <a:extLst>
                          <a:ext uri="{FF2B5EF4-FFF2-40B4-BE49-F238E27FC236}">
                            <a16:creationId xmlns:a16="http://schemas.microsoft.com/office/drawing/2014/main" id="{0593F4F8-17AA-0BBF-1526-CB71DC35C7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0717" y="6188051"/>
                        <a:ext cx="114295" cy="111627"/>
                      </a:xfrm>
                      <a:custGeom>
                        <a:avLst/>
                        <a:gdLst>
                          <a:gd name="connsiteX0" fmla="*/ 114296 w 114295"/>
                          <a:gd name="connsiteY0" fmla="*/ 46849 h 111627"/>
                          <a:gd name="connsiteX1" fmla="*/ 76411 w 114295"/>
                          <a:gd name="connsiteY1" fmla="*/ 79612 h 111627"/>
                          <a:gd name="connsiteX2" fmla="*/ 44929 w 114295"/>
                          <a:gd name="connsiteY2" fmla="*/ 111628 h 111627"/>
                          <a:gd name="connsiteX3" fmla="*/ 0 w 114295"/>
                          <a:gd name="connsiteY3" fmla="*/ 69687 h 111627"/>
                          <a:gd name="connsiteX4" fmla="*/ 34470 w 114295"/>
                          <a:gd name="connsiteY4" fmla="*/ 34790 h 111627"/>
                          <a:gd name="connsiteX5" fmla="*/ 74810 w 114295"/>
                          <a:gd name="connsiteY5" fmla="*/ 0 h 111627"/>
                          <a:gd name="connsiteX6" fmla="*/ 114296 w 114295"/>
                          <a:gd name="connsiteY6" fmla="*/ 46743 h 111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295" h="111627">
                            <a:moveTo>
                              <a:pt x="114296" y="46849"/>
                            </a:moveTo>
                            <a:cubicBezTo>
                              <a:pt x="67020" y="89964"/>
                              <a:pt x="86442" y="70114"/>
                              <a:pt x="76411" y="79612"/>
                            </a:cubicBezTo>
                            <a:cubicBezTo>
                              <a:pt x="69261" y="86335"/>
                              <a:pt x="50691" y="104904"/>
                              <a:pt x="44929" y="111628"/>
                            </a:cubicBezTo>
                            <a:lnTo>
                              <a:pt x="0" y="69687"/>
                            </a:lnTo>
                            <a:cubicBezTo>
                              <a:pt x="6617" y="62110"/>
                              <a:pt x="26893" y="41940"/>
                              <a:pt x="34470" y="34790"/>
                            </a:cubicBezTo>
                            <a:cubicBezTo>
                              <a:pt x="44075" y="25612"/>
                              <a:pt x="24119" y="45996"/>
                              <a:pt x="74810" y="0"/>
                            </a:cubicBezTo>
                            <a:lnTo>
                              <a:pt x="114296" y="4674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88" name="Freeform: Shape 487">
                        <a:extLst>
                          <a:ext uri="{FF2B5EF4-FFF2-40B4-BE49-F238E27FC236}">
                            <a16:creationId xmlns:a16="http://schemas.microsoft.com/office/drawing/2014/main" id="{A7A9E51C-0761-1267-A3F2-521B9C1855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4626" y="6108652"/>
                        <a:ext cx="123687" cy="119738"/>
                      </a:xfrm>
                      <a:custGeom>
                        <a:avLst/>
                        <a:gdLst>
                          <a:gd name="connsiteX0" fmla="*/ 123580 w 123687"/>
                          <a:gd name="connsiteY0" fmla="*/ 46850 h 119738"/>
                          <a:gd name="connsiteX1" fmla="*/ 80893 w 123687"/>
                          <a:gd name="connsiteY1" fmla="*/ 83988 h 119738"/>
                          <a:gd name="connsiteX2" fmla="*/ 44822 w 123687"/>
                          <a:gd name="connsiteY2" fmla="*/ 119739 h 119738"/>
                          <a:gd name="connsiteX3" fmla="*/ 0 w 123687"/>
                          <a:gd name="connsiteY3" fmla="*/ 76731 h 119738"/>
                          <a:gd name="connsiteX4" fmla="*/ 39593 w 123687"/>
                          <a:gd name="connsiteY4" fmla="*/ 38526 h 119738"/>
                          <a:gd name="connsiteX5" fmla="*/ 85268 w 123687"/>
                          <a:gd name="connsiteY5" fmla="*/ 0 h 119738"/>
                          <a:gd name="connsiteX6" fmla="*/ 123687 w 123687"/>
                          <a:gd name="connsiteY6" fmla="*/ 46850 h 119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687" h="119738">
                            <a:moveTo>
                              <a:pt x="123580" y="46850"/>
                            </a:moveTo>
                            <a:cubicBezTo>
                              <a:pt x="70754" y="94660"/>
                              <a:pt x="91351" y="74063"/>
                              <a:pt x="80893" y="83988"/>
                            </a:cubicBezTo>
                            <a:cubicBezTo>
                              <a:pt x="72782" y="91565"/>
                              <a:pt x="51545" y="112268"/>
                              <a:pt x="44822" y="119739"/>
                            </a:cubicBezTo>
                            <a:lnTo>
                              <a:pt x="0" y="76731"/>
                            </a:lnTo>
                            <a:cubicBezTo>
                              <a:pt x="7577" y="68407"/>
                              <a:pt x="30948" y="46423"/>
                              <a:pt x="39593" y="38526"/>
                            </a:cubicBezTo>
                            <a:cubicBezTo>
                              <a:pt x="49838" y="29241"/>
                              <a:pt x="28601" y="49731"/>
                              <a:pt x="85268" y="0"/>
                            </a:cubicBezTo>
                            <a:lnTo>
                              <a:pt x="123687" y="4685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27" name="Graphic 14">
                      <a:extLst>
                        <a:ext uri="{FF2B5EF4-FFF2-40B4-BE49-F238E27FC236}">
                          <a16:creationId xmlns:a16="http://schemas.microsoft.com/office/drawing/2014/main" id="{F50EC7C1-069C-2EBD-F843-FC436C1473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96561" y="5611769"/>
                      <a:ext cx="644261" cy="851403"/>
                      <a:chOff x="6096561" y="5611769"/>
                      <a:chExt cx="644261" cy="851403"/>
                    </a:xfrm>
                  </p:grpSpPr>
                  <p:sp>
                    <p:nvSpPr>
                      <p:cNvPr id="460" name="Freeform: Shape 459">
                        <a:extLst>
                          <a:ext uri="{FF2B5EF4-FFF2-40B4-BE49-F238E27FC236}">
                            <a16:creationId xmlns:a16="http://schemas.microsoft.com/office/drawing/2014/main" id="{05C73ED2-E142-EE49-E8B5-00A45215DE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6561" y="5611769"/>
                        <a:ext cx="177686" cy="114722"/>
                      </a:xfrm>
                      <a:custGeom>
                        <a:avLst/>
                        <a:gdLst>
                          <a:gd name="connsiteX0" fmla="*/ 162106 w 177686"/>
                          <a:gd name="connsiteY0" fmla="*/ 107 h 114722"/>
                          <a:gd name="connsiteX1" fmla="*/ 177687 w 177686"/>
                          <a:gd name="connsiteY1" fmla="*/ 36711 h 114722"/>
                          <a:gd name="connsiteX2" fmla="*/ 95193 w 177686"/>
                          <a:gd name="connsiteY2" fmla="*/ 76945 h 114722"/>
                          <a:gd name="connsiteX3" fmla="*/ 77478 w 177686"/>
                          <a:gd name="connsiteY3" fmla="*/ 86015 h 114722"/>
                          <a:gd name="connsiteX4" fmla="*/ 19529 w 177686"/>
                          <a:gd name="connsiteY4" fmla="*/ 114723 h 114722"/>
                          <a:gd name="connsiteX5" fmla="*/ 0 w 177686"/>
                          <a:gd name="connsiteY5" fmla="*/ 80786 h 114722"/>
                          <a:gd name="connsiteX6" fmla="*/ 161999 w 177686"/>
                          <a:gd name="connsiteY6" fmla="*/ 0 h 114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7686" h="114722">
                            <a:moveTo>
                              <a:pt x="162106" y="107"/>
                            </a:moveTo>
                            <a:lnTo>
                              <a:pt x="177687" y="36711"/>
                            </a:lnTo>
                            <a:lnTo>
                              <a:pt x="95193" y="76945"/>
                            </a:lnTo>
                            <a:lnTo>
                              <a:pt x="77478" y="86015"/>
                            </a:lnTo>
                            <a:cubicBezTo>
                              <a:pt x="53679" y="85055"/>
                              <a:pt x="24545" y="105225"/>
                              <a:pt x="19529" y="114723"/>
                            </a:cubicBezTo>
                            <a:lnTo>
                              <a:pt x="0" y="80786"/>
                            </a:lnTo>
                            <a:lnTo>
                              <a:pt x="16199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1" name="Freeform: Shape 460">
                        <a:extLst>
                          <a:ext uri="{FF2B5EF4-FFF2-40B4-BE49-F238E27FC236}">
                            <a16:creationId xmlns:a16="http://schemas.microsoft.com/office/drawing/2014/main" id="{A533A3A3-B7E7-17E8-80E0-04E15B6A2F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9928" y="5705042"/>
                        <a:ext cx="95193" cy="75023"/>
                      </a:xfrm>
                      <a:custGeom>
                        <a:avLst/>
                        <a:gdLst>
                          <a:gd name="connsiteX0" fmla="*/ 0 w 95193"/>
                          <a:gd name="connsiteY0" fmla="*/ 38205 h 75023"/>
                          <a:gd name="connsiteX1" fmla="*/ 78438 w 95193"/>
                          <a:gd name="connsiteY1" fmla="*/ 0 h 75023"/>
                          <a:gd name="connsiteX2" fmla="*/ 95193 w 95193"/>
                          <a:gd name="connsiteY2" fmla="*/ 39272 h 75023"/>
                          <a:gd name="connsiteX3" fmla="*/ 21451 w 95193"/>
                          <a:gd name="connsiteY3" fmla="*/ 75023 h 75023"/>
                          <a:gd name="connsiteX4" fmla="*/ 0 w 95193"/>
                          <a:gd name="connsiteY4" fmla="*/ 38205 h 75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193" h="75023">
                            <a:moveTo>
                              <a:pt x="0" y="38205"/>
                            </a:moveTo>
                            <a:lnTo>
                              <a:pt x="78438" y="0"/>
                            </a:lnTo>
                            <a:lnTo>
                              <a:pt x="95193" y="39272"/>
                            </a:lnTo>
                            <a:lnTo>
                              <a:pt x="21451" y="75023"/>
                            </a:lnTo>
                            <a:lnTo>
                              <a:pt x="0" y="3820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2" name="Freeform: Shape 461">
                        <a:extLst>
                          <a:ext uri="{FF2B5EF4-FFF2-40B4-BE49-F238E27FC236}">
                            <a16:creationId xmlns:a16="http://schemas.microsoft.com/office/drawing/2014/main" id="{CC9798FE-5643-7C2D-D2EE-1FFD7E0D53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0832" y="5800875"/>
                        <a:ext cx="85268" cy="70754"/>
                      </a:xfrm>
                      <a:custGeom>
                        <a:avLst/>
                        <a:gdLst>
                          <a:gd name="connsiteX0" fmla="*/ 0 w 85268"/>
                          <a:gd name="connsiteY0" fmla="*/ 33190 h 70754"/>
                          <a:gd name="connsiteX1" fmla="*/ 68407 w 85268"/>
                          <a:gd name="connsiteY1" fmla="*/ 0 h 70754"/>
                          <a:gd name="connsiteX2" fmla="*/ 85268 w 85268"/>
                          <a:gd name="connsiteY2" fmla="*/ 39272 h 70754"/>
                          <a:gd name="connsiteX3" fmla="*/ 19850 w 85268"/>
                          <a:gd name="connsiteY3" fmla="*/ 70755 h 70754"/>
                          <a:gd name="connsiteX4" fmla="*/ 0 w 85268"/>
                          <a:gd name="connsiteY4" fmla="*/ 33190 h 70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268" h="70754">
                            <a:moveTo>
                              <a:pt x="0" y="33190"/>
                            </a:moveTo>
                            <a:lnTo>
                              <a:pt x="68407" y="0"/>
                            </a:lnTo>
                            <a:lnTo>
                              <a:pt x="85268" y="39272"/>
                            </a:lnTo>
                            <a:lnTo>
                              <a:pt x="19850" y="70755"/>
                            </a:lnTo>
                            <a:lnTo>
                              <a:pt x="0" y="3319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3" name="Freeform: Shape 462">
                        <a:extLst>
                          <a:ext uri="{FF2B5EF4-FFF2-40B4-BE49-F238E27FC236}">
                            <a16:creationId xmlns:a16="http://schemas.microsoft.com/office/drawing/2014/main" id="{E6E5DEF4-42B1-0A8B-79D8-AF8CBCD13C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81175" y="6155502"/>
                        <a:ext cx="64351" cy="63497"/>
                      </a:xfrm>
                      <a:custGeom>
                        <a:avLst/>
                        <a:gdLst>
                          <a:gd name="connsiteX0" fmla="*/ 0 w 64351"/>
                          <a:gd name="connsiteY0" fmla="*/ 32656 h 63497"/>
                          <a:gd name="connsiteX1" fmla="*/ 37031 w 64351"/>
                          <a:gd name="connsiteY1" fmla="*/ 0 h 63497"/>
                          <a:gd name="connsiteX2" fmla="*/ 64351 w 64351"/>
                          <a:gd name="connsiteY2" fmla="*/ 32656 h 63497"/>
                          <a:gd name="connsiteX3" fmla="*/ 29348 w 64351"/>
                          <a:gd name="connsiteY3" fmla="*/ 63498 h 63497"/>
                          <a:gd name="connsiteX4" fmla="*/ 0 w 64351"/>
                          <a:gd name="connsiteY4" fmla="*/ 32656 h 63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351" h="63497">
                            <a:moveTo>
                              <a:pt x="0" y="32656"/>
                            </a:moveTo>
                            <a:cubicBezTo>
                              <a:pt x="2881" y="30415"/>
                              <a:pt x="11206" y="23478"/>
                              <a:pt x="37031" y="0"/>
                            </a:cubicBezTo>
                            <a:lnTo>
                              <a:pt x="64351" y="32656"/>
                            </a:lnTo>
                            <a:cubicBezTo>
                              <a:pt x="40340" y="54320"/>
                              <a:pt x="32336" y="61257"/>
                              <a:pt x="29348" y="63498"/>
                            </a:cubicBezTo>
                            <a:lnTo>
                              <a:pt x="0" y="3265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4" name="Freeform: Shape 463">
                        <a:extLst>
                          <a:ext uri="{FF2B5EF4-FFF2-40B4-BE49-F238E27FC236}">
                            <a16:creationId xmlns:a16="http://schemas.microsoft.com/office/drawing/2014/main" id="{5B25534C-80FC-288B-B814-2DBD7FEE86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8856" y="5896602"/>
                        <a:ext cx="78331" cy="67446"/>
                      </a:xfrm>
                      <a:custGeom>
                        <a:avLst/>
                        <a:gdLst>
                          <a:gd name="connsiteX0" fmla="*/ 0 w 78331"/>
                          <a:gd name="connsiteY0" fmla="*/ 29668 h 67446"/>
                          <a:gd name="connsiteX1" fmla="*/ 61470 w 78331"/>
                          <a:gd name="connsiteY1" fmla="*/ 0 h 67446"/>
                          <a:gd name="connsiteX2" fmla="*/ 78332 w 78331"/>
                          <a:gd name="connsiteY2" fmla="*/ 39272 h 67446"/>
                          <a:gd name="connsiteX3" fmla="*/ 19316 w 78331"/>
                          <a:gd name="connsiteY3" fmla="*/ 67446 h 67446"/>
                          <a:gd name="connsiteX4" fmla="*/ 0 w 78331"/>
                          <a:gd name="connsiteY4" fmla="*/ 29668 h 674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331" h="67446">
                            <a:moveTo>
                              <a:pt x="0" y="29668"/>
                            </a:moveTo>
                            <a:lnTo>
                              <a:pt x="61470" y="0"/>
                            </a:lnTo>
                            <a:lnTo>
                              <a:pt x="78332" y="39272"/>
                            </a:lnTo>
                            <a:lnTo>
                              <a:pt x="19316" y="67446"/>
                            </a:lnTo>
                            <a:lnTo>
                              <a:pt x="0" y="29668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5" name="Freeform: Shape 464">
                        <a:extLst>
                          <a:ext uri="{FF2B5EF4-FFF2-40B4-BE49-F238E27FC236}">
                            <a16:creationId xmlns:a16="http://schemas.microsoft.com/office/drawing/2014/main" id="{DCC79D43-554D-4BAC-1063-6CB62232AC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65919" y="5992329"/>
                        <a:ext cx="72462" cy="64458"/>
                      </a:xfrm>
                      <a:custGeom>
                        <a:avLst/>
                        <a:gdLst>
                          <a:gd name="connsiteX0" fmla="*/ 0 w 72462"/>
                          <a:gd name="connsiteY0" fmla="*/ 26573 h 64458"/>
                          <a:gd name="connsiteX1" fmla="*/ 55494 w 72462"/>
                          <a:gd name="connsiteY1" fmla="*/ 0 h 64458"/>
                          <a:gd name="connsiteX2" fmla="*/ 72462 w 72462"/>
                          <a:gd name="connsiteY2" fmla="*/ 39059 h 64458"/>
                          <a:gd name="connsiteX3" fmla="*/ 19209 w 72462"/>
                          <a:gd name="connsiteY3" fmla="*/ 64458 h 64458"/>
                          <a:gd name="connsiteX4" fmla="*/ 0 w 72462"/>
                          <a:gd name="connsiteY4" fmla="*/ 26573 h 64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462" h="64458">
                            <a:moveTo>
                              <a:pt x="0" y="26573"/>
                            </a:moveTo>
                            <a:lnTo>
                              <a:pt x="55494" y="0"/>
                            </a:lnTo>
                            <a:lnTo>
                              <a:pt x="72462" y="39059"/>
                            </a:lnTo>
                            <a:lnTo>
                              <a:pt x="19209" y="64458"/>
                            </a:lnTo>
                            <a:lnTo>
                              <a:pt x="0" y="265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6" name="Freeform: Shape 465">
                        <a:extLst>
                          <a:ext uri="{FF2B5EF4-FFF2-40B4-BE49-F238E27FC236}">
                            <a16:creationId xmlns:a16="http://schemas.microsoft.com/office/drawing/2014/main" id="{76A6BEF1-0F15-9E11-0459-DC0520AB41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2464" y="6234900"/>
                        <a:ext cx="60402" cy="61043"/>
                      </a:xfrm>
                      <a:custGeom>
                        <a:avLst/>
                        <a:gdLst>
                          <a:gd name="connsiteX0" fmla="*/ 0 w 60402"/>
                          <a:gd name="connsiteY0" fmla="*/ 28814 h 61043"/>
                          <a:gd name="connsiteX1" fmla="*/ 32656 w 60402"/>
                          <a:gd name="connsiteY1" fmla="*/ 0 h 61043"/>
                          <a:gd name="connsiteX2" fmla="*/ 60403 w 60402"/>
                          <a:gd name="connsiteY2" fmla="*/ 32656 h 61043"/>
                          <a:gd name="connsiteX3" fmla="*/ 26680 w 60402"/>
                          <a:gd name="connsiteY3" fmla="*/ 61044 h 61043"/>
                          <a:gd name="connsiteX4" fmla="*/ 0 w 60402"/>
                          <a:gd name="connsiteY4" fmla="*/ 28814 h 61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402" h="61043">
                            <a:moveTo>
                              <a:pt x="0" y="28814"/>
                            </a:moveTo>
                            <a:cubicBezTo>
                              <a:pt x="2561" y="27000"/>
                              <a:pt x="9818" y="20917"/>
                              <a:pt x="32656" y="0"/>
                            </a:cubicBezTo>
                            <a:lnTo>
                              <a:pt x="60403" y="32656"/>
                            </a:lnTo>
                            <a:cubicBezTo>
                              <a:pt x="19957" y="69367"/>
                              <a:pt x="30522" y="57735"/>
                              <a:pt x="26680" y="61044"/>
                            </a:cubicBezTo>
                            <a:cubicBezTo>
                              <a:pt x="18356" y="50372"/>
                              <a:pt x="9498" y="39593"/>
                              <a:pt x="0" y="2881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7" name="Freeform: Shape 466">
                        <a:extLst>
                          <a:ext uri="{FF2B5EF4-FFF2-40B4-BE49-F238E27FC236}">
                            <a16:creationId xmlns:a16="http://schemas.microsoft.com/office/drawing/2014/main" id="{4AD1F00C-4053-9057-84D8-74B93E2071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12982" y="6083017"/>
                        <a:ext cx="66912" cy="60211"/>
                      </a:xfrm>
                      <a:custGeom>
                        <a:avLst/>
                        <a:gdLst>
                          <a:gd name="connsiteX0" fmla="*/ 0 w 66912"/>
                          <a:gd name="connsiteY0" fmla="*/ 28303 h 60211"/>
                          <a:gd name="connsiteX1" fmla="*/ 48557 w 66912"/>
                          <a:gd name="connsiteY1" fmla="*/ 1837 h 60211"/>
                          <a:gd name="connsiteX2" fmla="*/ 48557 w 66912"/>
                          <a:gd name="connsiteY2" fmla="*/ 1837 h 60211"/>
                          <a:gd name="connsiteX3" fmla="*/ 48664 w 66912"/>
                          <a:gd name="connsiteY3" fmla="*/ 2370 h 60211"/>
                          <a:gd name="connsiteX4" fmla="*/ 54320 w 66912"/>
                          <a:gd name="connsiteY4" fmla="*/ 9734 h 60211"/>
                          <a:gd name="connsiteX5" fmla="*/ 66913 w 66912"/>
                          <a:gd name="connsiteY5" fmla="*/ 25741 h 60211"/>
                          <a:gd name="connsiteX6" fmla="*/ 26680 w 66912"/>
                          <a:gd name="connsiteY6" fmla="*/ 60212 h 60211"/>
                          <a:gd name="connsiteX7" fmla="*/ 0 w 66912"/>
                          <a:gd name="connsiteY7" fmla="*/ 28409 h 602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6912" h="60211">
                            <a:moveTo>
                              <a:pt x="0" y="28303"/>
                            </a:moveTo>
                            <a:cubicBezTo>
                              <a:pt x="3628" y="26489"/>
                              <a:pt x="14300" y="21259"/>
                              <a:pt x="48557" y="1837"/>
                            </a:cubicBezTo>
                            <a:cubicBezTo>
                              <a:pt x="45356" y="-3286"/>
                              <a:pt x="49944" y="4184"/>
                              <a:pt x="48557" y="1837"/>
                            </a:cubicBezTo>
                            <a:cubicBezTo>
                              <a:pt x="48770" y="2050"/>
                              <a:pt x="47490" y="662"/>
                              <a:pt x="48664" y="2370"/>
                            </a:cubicBezTo>
                            <a:lnTo>
                              <a:pt x="54320" y="9734"/>
                            </a:lnTo>
                            <a:lnTo>
                              <a:pt x="66913" y="25741"/>
                            </a:lnTo>
                            <a:cubicBezTo>
                              <a:pt x="38526" y="50714"/>
                              <a:pt x="29774" y="57970"/>
                              <a:pt x="26680" y="60212"/>
                            </a:cubicBezTo>
                            <a:cubicBezTo>
                              <a:pt x="18036" y="50287"/>
                              <a:pt x="7257" y="39508"/>
                              <a:pt x="0" y="28409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8" name="Freeform: Shape 467">
                        <a:extLst>
                          <a:ext uri="{FF2B5EF4-FFF2-40B4-BE49-F238E27FC236}">
                            <a16:creationId xmlns:a16="http://schemas.microsoft.com/office/drawing/2014/main" id="{B9CD41C0-7E66-9C58-7650-39F5BBAD67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8787" y="6393271"/>
                        <a:ext cx="72035" cy="69900"/>
                      </a:xfrm>
                      <a:custGeom>
                        <a:avLst/>
                        <a:gdLst>
                          <a:gd name="connsiteX0" fmla="*/ 24225 w 72035"/>
                          <a:gd name="connsiteY0" fmla="*/ 69901 h 69900"/>
                          <a:gd name="connsiteX1" fmla="*/ 0 w 72035"/>
                          <a:gd name="connsiteY1" fmla="*/ 47703 h 69900"/>
                          <a:gd name="connsiteX2" fmla="*/ 22944 w 72035"/>
                          <a:gd name="connsiteY2" fmla="*/ 23585 h 69900"/>
                          <a:gd name="connsiteX3" fmla="*/ 51759 w 72035"/>
                          <a:gd name="connsiteY3" fmla="*/ 0 h 69900"/>
                          <a:gd name="connsiteX4" fmla="*/ 72035 w 72035"/>
                          <a:gd name="connsiteY4" fmla="*/ 23478 h 69900"/>
                          <a:gd name="connsiteX5" fmla="*/ 24332 w 72035"/>
                          <a:gd name="connsiteY5" fmla="*/ 69901 h 699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2035" h="69900">
                            <a:moveTo>
                              <a:pt x="24225" y="69901"/>
                            </a:moveTo>
                            <a:lnTo>
                              <a:pt x="0" y="47703"/>
                            </a:lnTo>
                            <a:cubicBezTo>
                              <a:pt x="4162" y="42581"/>
                              <a:pt x="17715" y="28601"/>
                              <a:pt x="22944" y="23585"/>
                            </a:cubicBezTo>
                            <a:cubicBezTo>
                              <a:pt x="31375" y="15474"/>
                              <a:pt x="15581" y="32442"/>
                              <a:pt x="51759" y="0"/>
                            </a:cubicBezTo>
                            <a:lnTo>
                              <a:pt x="72035" y="23478"/>
                            </a:lnTo>
                            <a:lnTo>
                              <a:pt x="24332" y="6990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69" name="Freeform: Shape 468">
                        <a:extLst>
                          <a:ext uri="{FF2B5EF4-FFF2-40B4-BE49-F238E27FC236}">
                            <a16:creationId xmlns:a16="http://schemas.microsoft.com/office/drawing/2014/main" id="{49348679-9703-80A4-ECE0-091A0E901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4894" y="6314193"/>
                        <a:ext cx="65525" cy="78331"/>
                      </a:xfrm>
                      <a:custGeom>
                        <a:avLst/>
                        <a:gdLst>
                          <a:gd name="connsiteX0" fmla="*/ 34363 w 65525"/>
                          <a:gd name="connsiteY0" fmla="*/ 58268 h 78331"/>
                          <a:gd name="connsiteX1" fmla="*/ 14941 w 65525"/>
                          <a:gd name="connsiteY1" fmla="*/ 78331 h 78331"/>
                          <a:gd name="connsiteX2" fmla="*/ 17929 w 65525"/>
                          <a:gd name="connsiteY2" fmla="*/ 67126 h 78331"/>
                          <a:gd name="connsiteX3" fmla="*/ 0 w 65525"/>
                          <a:gd name="connsiteY3" fmla="*/ 32442 h 78331"/>
                          <a:gd name="connsiteX4" fmla="*/ 4376 w 65525"/>
                          <a:gd name="connsiteY4" fmla="*/ 28173 h 78331"/>
                          <a:gd name="connsiteX5" fmla="*/ 37672 w 65525"/>
                          <a:gd name="connsiteY5" fmla="*/ 0 h 78331"/>
                          <a:gd name="connsiteX6" fmla="*/ 65525 w 65525"/>
                          <a:gd name="connsiteY6" fmla="*/ 32549 h 78331"/>
                          <a:gd name="connsiteX7" fmla="*/ 34257 w 65525"/>
                          <a:gd name="connsiteY7" fmla="*/ 58268 h 783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525" h="78331">
                            <a:moveTo>
                              <a:pt x="34363" y="58268"/>
                            </a:moveTo>
                            <a:lnTo>
                              <a:pt x="14941" y="78331"/>
                            </a:lnTo>
                            <a:cubicBezTo>
                              <a:pt x="16862" y="73849"/>
                              <a:pt x="18782" y="69260"/>
                              <a:pt x="17929" y="67126"/>
                            </a:cubicBezTo>
                            <a:cubicBezTo>
                              <a:pt x="14194" y="57094"/>
                              <a:pt x="7897" y="45249"/>
                              <a:pt x="0" y="32442"/>
                            </a:cubicBezTo>
                            <a:lnTo>
                              <a:pt x="4376" y="28173"/>
                            </a:lnTo>
                            <a:cubicBezTo>
                              <a:pt x="13660" y="19209"/>
                              <a:pt x="-4055" y="37885"/>
                              <a:pt x="37672" y="0"/>
                            </a:cubicBezTo>
                            <a:lnTo>
                              <a:pt x="65525" y="32549"/>
                            </a:lnTo>
                            <a:cubicBezTo>
                              <a:pt x="25826" y="68193"/>
                              <a:pt x="42581" y="50157"/>
                              <a:pt x="34257" y="58268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470" name="Graphic 14">
                        <a:extLst>
                          <a:ext uri="{FF2B5EF4-FFF2-40B4-BE49-F238E27FC236}">
                            <a16:creationId xmlns:a16="http://schemas.microsoft.com/office/drawing/2014/main" id="{65D9191D-948E-AC9B-DF36-38CCE9041C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4039" y="5648587"/>
                        <a:ext cx="546400" cy="792387"/>
                        <a:chOff x="6174039" y="5648587"/>
                        <a:chExt cx="546400" cy="792387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471" name="Freeform: Shape 470">
                          <a:extLst>
                            <a:ext uri="{FF2B5EF4-FFF2-40B4-BE49-F238E27FC236}">
                              <a16:creationId xmlns:a16="http://schemas.microsoft.com/office/drawing/2014/main" id="{35CDFDF5-C913-7BD5-8E59-52C1074A32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128" y="6031388"/>
                          <a:ext cx="76517" cy="79932"/>
                        </a:xfrm>
                        <a:custGeom>
                          <a:avLst/>
                          <a:gdLst>
                            <a:gd name="connsiteX0" fmla="*/ 0 w 76517"/>
                            <a:gd name="connsiteY0" fmla="*/ 25399 h 79932"/>
                            <a:gd name="connsiteX1" fmla="*/ 53253 w 76517"/>
                            <a:gd name="connsiteY1" fmla="*/ 0 h 79932"/>
                            <a:gd name="connsiteX2" fmla="*/ 76517 w 76517"/>
                            <a:gd name="connsiteY2" fmla="*/ 53466 h 79932"/>
                            <a:gd name="connsiteX3" fmla="*/ 27960 w 76517"/>
                            <a:gd name="connsiteY3" fmla="*/ 79932 h 79932"/>
                            <a:gd name="connsiteX4" fmla="*/ 107 w 76517"/>
                            <a:gd name="connsiteY4" fmla="*/ 25399 h 799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517" h="79932">
                              <a:moveTo>
                                <a:pt x="0" y="25399"/>
                              </a:moveTo>
                              <a:lnTo>
                                <a:pt x="53253" y="0"/>
                              </a:lnTo>
                              <a:lnTo>
                                <a:pt x="76517" y="53466"/>
                              </a:lnTo>
                              <a:cubicBezTo>
                                <a:pt x="42154" y="72889"/>
                                <a:pt x="31589" y="78118"/>
                                <a:pt x="27960" y="79932"/>
                              </a:cubicBezTo>
                              <a:lnTo>
                                <a:pt x="107" y="253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2" name="Freeform: Shape 471">
                          <a:extLst>
                            <a:ext uri="{FF2B5EF4-FFF2-40B4-BE49-F238E27FC236}">
                              <a16:creationId xmlns:a16="http://schemas.microsoft.com/office/drawing/2014/main" id="{4D31B904-1045-7FFB-5D07-EA62ABF821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8172" y="5935874"/>
                          <a:ext cx="83240" cy="83027"/>
                        </a:xfrm>
                        <a:custGeom>
                          <a:avLst/>
                          <a:gdLst>
                            <a:gd name="connsiteX0" fmla="*/ 0 w 83240"/>
                            <a:gd name="connsiteY0" fmla="*/ 28174 h 83027"/>
                            <a:gd name="connsiteX1" fmla="*/ 59016 w 83240"/>
                            <a:gd name="connsiteY1" fmla="*/ 0 h 83027"/>
                            <a:gd name="connsiteX2" fmla="*/ 83241 w 83240"/>
                            <a:gd name="connsiteY2" fmla="*/ 56454 h 83027"/>
                            <a:gd name="connsiteX3" fmla="*/ 27747 w 83240"/>
                            <a:gd name="connsiteY3" fmla="*/ 83027 h 83027"/>
                            <a:gd name="connsiteX4" fmla="*/ 0 w 83240"/>
                            <a:gd name="connsiteY4" fmla="*/ 28174 h 83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240" h="83027">
                              <a:moveTo>
                                <a:pt x="0" y="28174"/>
                              </a:moveTo>
                              <a:lnTo>
                                <a:pt x="59016" y="0"/>
                              </a:lnTo>
                              <a:lnTo>
                                <a:pt x="83241" y="56454"/>
                              </a:lnTo>
                              <a:lnTo>
                                <a:pt x="27747" y="83027"/>
                              </a:lnTo>
                              <a:lnTo>
                                <a:pt x="0" y="281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3" name="Freeform: Shape 472">
                          <a:extLst>
                            <a:ext uri="{FF2B5EF4-FFF2-40B4-BE49-F238E27FC236}">
                              <a16:creationId xmlns:a16="http://schemas.microsoft.com/office/drawing/2014/main" id="{CE8D4256-8C99-F262-D5E1-1140DC176C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4039" y="5648587"/>
                          <a:ext cx="124327" cy="94766"/>
                        </a:xfrm>
                        <a:custGeom>
                          <a:avLst/>
                          <a:gdLst>
                            <a:gd name="connsiteX0" fmla="*/ 14941 w 124327"/>
                            <a:gd name="connsiteY0" fmla="*/ 53146 h 94766"/>
                            <a:gd name="connsiteX1" fmla="*/ 0 w 124327"/>
                            <a:gd name="connsiteY1" fmla="*/ 49304 h 94766"/>
                            <a:gd name="connsiteX2" fmla="*/ 17715 w 124327"/>
                            <a:gd name="connsiteY2" fmla="*/ 40233 h 94766"/>
                            <a:gd name="connsiteX3" fmla="*/ 100209 w 124327"/>
                            <a:gd name="connsiteY3" fmla="*/ 0 h 94766"/>
                            <a:gd name="connsiteX4" fmla="*/ 124327 w 124327"/>
                            <a:gd name="connsiteY4" fmla="*/ 56561 h 94766"/>
                            <a:gd name="connsiteX5" fmla="*/ 45782 w 124327"/>
                            <a:gd name="connsiteY5" fmla="*/ 94766 h 94766"/>
                            <a:gd name="connsiteX6" fmla="*/ 14941 w 124327"/>
                            <a:gd name="connsiteY6" fmla="*/ 53146 h 947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4327" h="94766">
                              <a:moveTo>
                                <a:pt x="14941" y="53146"/>
                              </a:moveTo>
                              <a:cubicBezTo>
                                <a:pt x="10458" y="50478"/>
                                <a:pt x="5336" y="49517"/>
                                <a:pt x="0" y="49304"/>
                              </a:cubicBezTo>
                              <a:lnTo>
                                <a:pt x="17715" y="40233"/>
                              </a:lnTo>
                              <a:lnTo>
                                <a:pt x="100209" y="0"/>
                              </a:lnTo>
                              <a:lnTo>
                                <a:pt x="124327" y="56561"/>
                              </a:lnTo>
                              <a:lnTo>
                                <a:pt x="45782" y="94766"/>
                              </a:lnTo>
                              <a:cubicBezTo>
                                <a:pt x="31909" y="72035"/>
                                <a:pt x="21024" y="56988"/>
                                <a:pt x="14941" y="531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4" name="Freeform: Shape 473">
                          <a:extLst>
                            <a:ext uri="{FF2B5EF4-FFF2-40B4-BE49-F238E27FC236}">
                              <a16:creationId xmlns:a16="http://schemas.microsoft.com/office/drawing/2014/main" id="{159D0161-16FE-0129-3EEE-2A0F2D641B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41378" y="5744314"/>
                          <a:ext cx="97861" cy="89750"/>
                        </a:xfrm>
                        <a:custGeom>
                          <a:avLst/>
                          <a:gdLst>
                            <a:gd name="connsiteX0" fmla="*/ 0 w 97861"/>
                            <a:gd name="connsiteY0" fmla="*/ 35751 h 89750"/>
                            <a:gd name="connsiteX1" fmla="*/ 73743 w 97861"/>
                            <a:gd name="connsiteY1" fmla="*/ 0 h 89750"/>
                            <a:gd name="connsiteX2" fmla="*/ 97861 w 97861"/>
                            <a:gd name="connsiteY2" fmla="*/ 56561 h 89750"/>
                            <a:gd name="connsiteX3" fmla="*/ 29454 w 97861"/>
                            <a:gd name="connsiteY3" fmla="*/ 89751 h 89750"/>
                            <a:gd name="connsiteX4" fmla="*/ 0 w 97861"/>
                            <a:gd name="connsiteY4" fmla="*/ 35751 h 897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61" h="89750">
                              <a:moveTo>
                                <a:pt x="0" y="35751"/>
                              </a:moveTo>
                              <a:lnTo>
                                <a:pt x="73743" y="0"/>
                              </a:lnTo>
                              <a:lnTo>
                                <a:pt x="97861" y="56561"/>
                              </a:lnTo>
                              <a:lnTo>
                                <a:pt x="29454" y="89751"/>
                              </a:lnTo>
                              <a:lnTo>
                                <a:pt x="0" y="3575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5" name="Freeform: Shape 474">
                          <a:extLst>
                            <a:ext uri="{FF2B5EF4-FFF2-40B4-BE49-F238E27FC236}">
                              <a16:creationId xmlns:a16="http://schemas.microsoft.com/office/drawing/2014/main" id="{997B3F19-116B-EFF5-D684-2A6FDBBD6C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0682" y="5840147"/>
                          <a:ext cx="89643" cy="86122"/>
                        </a:xfrm>
                        <a:custGeom>
                          <a:avLst/>
                          <a:gdLst>
                            <a:gd name="connsiteX0" fmla="*/ 0 w 89643"/>
                            <a:gd name="connsiteY0" fmla="*/ 31482 h 86122"/>
                            <a:gd name="connsiteX1" fmla="*/ 65419 w 89643"/>
                            <a:gd name="connsiteY1" fmla="*/ 0 h 86122"/>
                            <a:gd name="connsiteX2" fmla="*/ 89644 w 89643"/>
                            <a:gd name="connsiteY2" fmla="*/ 56454 h 86122"/>
                            <a:gd name="connsiteX3" fmla="*/ 28174 w 89643"/>
                            <a:gd name="connsiteY3" fmla="*/ 86122 h 86122"/>
                            <a:gd name="connsiteX4" fmla="*/ 0 w 89643"/>
                            <a:gd name="connsiteY4" fmla="*/ 31482 h 86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643" h="86122">
                              <a:moveTo>
                                <a:pt x="0" y="31482"/>
                              </a:moveTo>
                              <a:lnTo>
                                <a:pt x="65419" y="0"/>
                              </a:lnTo>
                              <a:lnTo>
                                <a:pt x="89644" y="56454"/>
                              </a:lnTo>
                              <a:lnTo>
                                <a:pt x="28174" y="86122"/>
                              </a:lnTo>
                              <a:lnTo>
                                <a:pt x="0" y="3148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6" name="Freeform: Shape 475">
                          <a:extLst>
                            <a:ext uri="{FF2B5EF4-FFF2-40B4-BE49-F238E27FC236}">
                              <a16:creationId xmlns:a16="http://schemas.microsoft.com/office/drawing/2014/main" id="{97E7ECF0-F1E8-9350-8388-4A341FA373A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9143" y="6267663"/>
                          <a:ext cx="73529" cy="79079"/>
                        </a:xfrm>
                        <a:custGeom>
                          <a:avLst/>
                          <a:gdLst>
                            <a:gd name="connsiteX0" fmla="*/ 35858 w 73529"/>
                            <a:gd name="connsiteY0" fmla="*/ 79079 h 79079"/>
                            <a:gd name="connsiteX1" fmla="*/ 0 w 73529"/>
                            <a:gd name="connsiteY1" fmla="*/ 28388 h 79079"/>
                            <a:gd name="connsiteX2" fmla="*/ 33723 w 73529"/>
                            <a:gd name="connsiteY2" fmla="*/ 0 h 79079"/>
                            <a:gd name="connsiteX3" fmla="*/ 73529 w 73529"/>
                            <a:gd name="connsiteY3" fmla="*/ 46636 h 79079"/>
                            <a:gd name="connsiteX4" fmla="*/ 40233 w 73529"/>
                            <a:gd name="connsiteY4" fmla="*/ 74810 h 79079"/>
                            <a:gd name="connsiteX5" fmla="*/ 35858 w 73529"/>
                            <a:gd name="connsiteY5" fmla="*/ 79079 h 790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3529" h="79079">
                              <a:moveTo>
                                <a:pt x="35858" y="79079"/>
                              </a:moveTo>
                              <a:cubicBezTo>
                                <a:pt x="26253" y="63391"/>
                                <a:pt x="13980" y="46103"/>
                                <a:pt x="0" y="28388"/>
                              </a:cubicBezTo>
                              <a:cubicBezTo>
                                <a:pt x="3842" y="25079"/>
                                <a:pt x="-6723" y="36604"/>
                                <a:pt x="33723" y="0"/>
                              </a:cubicBezTo>
                              <a:lnTo>
                                <a:pt x="73529" y="46636"/>
                              </a:lnTo>
                              <a:cubicBezTo>
                                <a:pt x="31802" y="84522"/>
                                <a:pt x="49518" y="65846"/>
                                <a:pt x="40233" y="74810"/>
                              </a:cubicBezTo>
                              <a:lnTo>
                                <a:pt x="35858" y="7907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7" name="Freeform: Shape 476">
                          <a:extLst>
                            <a:ext uri="{FF2B5EF4-FFF2-40B4-BE49-F238E27FC236}">
                              <a16:creationId xmlns:a16="http://schemas.microsoft.com/office/drawing/2014/main" id="{5D2CBACF-624E-F1C9-2F40-1970740611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6922" y="6346742"/>
                          <a:ext cx="93516" cy="94232"/>
                        </a:xfrm>
                        <a:custGeom>
                          <a:avLst/>
                          <a:gdLst>
                            <a:gd name="connsiteX0" fmla="*/ 64809 w 93516"/>
                            <a:gd name="connsiteY0" fmla="*/ 70114 h 94232"/>
                            <a:gd name="connsiteX1" fmla="*/ 41865 w 93516"/>
                            <a:gd name="connsiteY1" fmla="*/ 94232 h 94232"/>
                            <a:gd name="connsiteX2" fmla="*/ 138 w 93516"/>
                            <a:gd name="connsiteY2" fmla="*/ 55921 h 94232"/>
                            <a:gd name="connsiteX3" fmla="*/ 2912 w 93516"/>
                            <a:gd name="connsiteY3" fmla="*/ 45782 h 94232"/>
                            <a:gd name="connsiteX4" fmla="*/ 22335 w 93516"/>
                            <a:gd name="connsiteY4" fmla="*/ 25719 h 94232"/>
                            <a:gd name="connsiteX5" fmla="*/ 53604 w 93516"/>
                            <a:gd name="connsiteY5" fmla="*/ 0 h 94232"/>
                            <a:gd name="connsiteX6" fmla="*/ 93517 w 93516"/>
                            <a:gd name="connsiteY6" fmla="*/ 46529 h 94232"/>
                            <a:gd name="connsiteX7" fmla="*/ 64703 w 93516"/>
                            <a:gd name="connsiteY7" fmla="*/ 70114 h 94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3516" h="94232">
                              <a:moveTo>
                                <a:pt x="64809" y="70114"/>
                              </a:moveTo>
                              <a:cubicBezTo>
                                <a:pt x="59580" y="75237"/>
                                <a:pt x="46027" y="89217"/>
                                <a:pt x="41865" y="94232"/>
                              </a:cubicBezTo>
                              <a:lnTo>
                                <a:pt x="138" y="55921"/>
                              </a:lnTo>
                              <a:cubicBezTo>
                                <a:pt x="-503" y="54107"/>
                                <a:pt x="1205" y="49944"/>
                                <a:pt x="2912" y="45782"/>
                              </a:cubicBezTo>
                              <a:lnTo>
                                <a:pt x="22335" y="25719"/>
                              </a:lnTo>
                              <a:cubicBezTo>
                                <a:pt x="30766" y="17608"/>
                                <a:pt x="13904" y="35644"/>
                                <a:pt x="53604" y="0"/>
                              </a:cubicBezTo>
                              <a:lnTo>
                                <a:pt x="93517" y="46529"/>
                              </a:lnTo>
                              <a:cubicBezTo>
                                <a:pt x="57446" y="78865"/>
                                <a:pt x="73133" y="61897"/>
                                <a:pt x="64703" y="701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8" name="Freeform: Shape 477">
                          <a:extLst>
                            <a:ext uri="{FF2B5EF4-FFF2-40B4-BE49-F238E27FC236}">
                              <a16:creationId xmlns:a16="http://schemas.microsoft.com/office/drawing/2014/main" id="{915701E2-66DD-52AC-89AC-AF15BDECFE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0630" y="6188051"/>
                          <a:ext cx="74489" cy="75556"/>
                        </a:xfrm>
                        <a:custGeom>
                          <a:avLst/>
                          <a:gdLst>
                            <a:gd name="connsiteX0" fmla="*/ 7150 w 74489"/>
                            <a:gd name="connsiteY0" fmla="*/ 38205 h 75556"/>
                            <a:gd name="connsiteX1" fmla="*/ 0 w 74489"/>
                            <a:gd name="connsiteY1" fmla="*/ 30841 h 75556"/>
                            <a:gd name="connsiteX2" fmla="*/ 35004 w 74489"/>
                            <a:gd name="connsiteY2" fmla="*/ 0 h 75556"/>
                            <a:gd name="connsiteX3" fmla="*/ 74490 w 74489"/>
                            <a:gd name="connsiteY3" fmla="*/ 46743 h 75556"/>
                            <a:gd name="connsiteX4" fmla="*/ 41834 w 74489"/>
                            <a:gd name="connsiteY4" fmla="*/ 75556 h 75556"/>
                            <a:gd name="connsiteX5" fmla="*/ 7150 w 74489"/>
                            <a:gd name="connsiteY5" fmla="*/ 38099 h 755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4489" h="75556">
                              <a:moveTo>
                                <a:pt x="7150" y="38205"/>
                              </a:moveTo>
                              <a:lnTo>
                                <a:pt x="0" y="30841"/>
                              </a:lnTo>
                              <a:cubicBezTo>
                                <a:pt x="2988" y="28601"/>
                                <a:pt x="10992" y="21770"/>
                                <a:pt x="35004" y="0"/>
                              </a:cubicBezTo>
                              <a:lnTo>
                                <a:pt x="74490" y="46743"/>
                              </a:lnTo>
                              <a:cubicBezTo>
                                <a:pt x="51652" y="67553"/>
                                <a:pt x="44395" y="73636"/>
                                <a:pt x="41834" y="75556"/>
                              </a:cubicBezTo>
                              <a:cubicBezTo>
                                <a:pt x="30735" y="62857"/>
                                <a:pt x="19209" y="50264"/>
                                <a:pt x="7150" y="380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79" name="Freeform: Shape 478">
                          <a:extLst>
                            <a:ext uri="{FF2B5EF4-FFF2-40B4-BE49-F238E27FC236}">
                              <a16:creationId xmlns:a16="http://schemas.microsoft.com/office/drawing/2014/main" id="{82C22CC4-5F89-B1BB-D9CD-EE1ECDEB06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39555" y="6108652"/>
                          <a:ext cx="78651" cy="79505"/>
                        </a:xfrm>
                        <a:custGeom>
                          <a:avLst/>
                          <a:gdLst>
                            <a:gd name="connsiteX0" fmla="*/ 0 w 78651"/>
                            <a:gd name="connsiteY0" fmla="*/ 34470 h 79505"/>
                            <a:gd name="connsiteX1" fmla="*/ 40233 w 78651"/>
                            <a:gd name="connsiteY1" fmla="*/ 0 h 79505"/>
                            <a:gd name="connsiteX2" fmla="*/ 78652 w 78651"/>
                            <a:gd name="connsiteY2" fmla="*/ 46850 h 79505"/>
                            <a:gd name="connsiteX3" fmla="*/ 41620 w 78651"/>
                            <a:gd name="connsiteY3" fmla="*/ 79505 h 79505"/>
                            <a:gd name="connsiteX4" fmla="*/ 0 w 78651"/>
                            <a:gd name="connsiteY4" fmla="*/ 34470 h 79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651" h="79505">
                              <a:moveTo>
                                <a:pt x="0" y="34470"/>
                              </a:moveTo>
                              <a:cubicBezTo>
                                <a:pt x="2988" y="32229"/>
                                <a:pt x="11846" y="24972"/>
                                <a:pt x="40233" y="0"/>
                              </a:cubicBezTo>
                              <a:lnTo>
                                <a:pt x="78652" y="46850"/>
                              </a:lnTo>
                              <a:cubicBezTo>
                                <a:pt x="52826" y="70221"/>
                                <a:pt x="44502" y="77265"/>
                                <a:pt x="41620" y="79505"/>
                              </a:cubicBezTo>
                              <a:lnTo>
                                <a:pt x="0" y="3447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428" name="Freeform: Shape 427">
                      <a:extLst>
                        <a:ext uri="{FF2B5EF4-FFF2-40B4-BE49-F238E27FC236}">
                          <a16:creationId xmlns:a16="http://schemas.microsoft.com/office/drawing/2014/main" id="{5888598D-A512-E328-B25B-5122809FDE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6561" y="5611876"/>
                      <a:ext cx="644048" cy="851296"/>
                    </a:xfrm>
                    <a:custGeom>
                      <a:avLst/>
                      <a:gdLst>
                        <a:gd name="connsiteX0" fmla="*/ 596452 w 644048"/>
                        <a:gd name="connsiteY0" fmla="*/ 851296 h 851296"/>
                        <a:gd name="connsiteX1" fmla="*/ 418445 w 644048"/>
                        <a:gd name="connsiteY1" fmla="*/ 687269 h 851296"/>
                        <a:gd name="connsiteX2" fmla="*/ 329868 w 644048"/>
                        <a:gd name="connsiteY2" fmla="*/ 604136 h 851296"/>
                        <a:gd name="connsiteX3" fmla="*/ 285473 w 644048"/>
                        <a:gd name="connsiteY3" fmla="*/ 561021 h 851296"/>
                        <a:gd name="connsiteX4" fmla="*/ 273841 w 644048"/>
                        <a:gd name="connsiteY4" fmla="*/ 548855 h 851296"/>
                        <a:gd name="connsiteX5" fmla="*/ 264876 w 644048"/>
                        <a:gd name="connsiteY5" fmla="*/ 537970 h 851296"/>
                        <a:gd name="connsiteX6" fmla="*/ 263702 w 644048"/>
                        <a:gd name="connsiteY6" fmla="*/ 536476 h 851296"/>
                        <a:gd name="connsiteX7" fmla="*/ 260394 w 644048"/>
                        <a:gd name="connsiteY7" fmla="*/ 531246 h 851296"/>
                        <a:gd name="connsiteX8" fmla="*/ 257726 w 644048"/>
                        <a:gd name="connsiteY8" fmla="*/ 526764 h 851296"/>
                        <a:gd name="connsiteX9" fmla="*/ 241932 w 644048"/>
                        <a:gd name="connsiteY9" fmla="*/ 499871 h 851296"/>
                        <a:gd name="connsiteX10" fmla="*/ 0 w 644048"/>
                        <a:gd name="connsiteY10" fmla="*/ 80786 h 851296"/>
                        <a:gd name="connsiteX11" fmla="*/ 161999 w 644048"/>
                        <a:gd name="connsiteY11" fmla="*/ 0 h 851296"/>
                        <a:gd name="connsiteX12" fmla="*/ 352172 w 644048"/>
                        <a:gd name="connsiteY12" fmla="*/ 443737 h 851296"/>
                        <a:gd name="connsiteX13" fmla="*/ 363911 w 644048"/>
                        <a:gd name="connsiteY13" fmla="*/ 470417 h 851296"/>
                        <a:gd name="connsiteX14" fmla="*/ 364765 w 644048"/>
                        <a:gd name="connsiteY14" fmla="*/ 472551 h 851296"/>
                        <a:gd name="connsiteX15" fmla="*/ 364765 w 644048"/>
                        <a:gd name="connsiteY15" fmla="*/ 472978 h 851296"/>
                        <a:gd name="connsiteX16" fmla="*/ 364979 w 644048"/>
                        <a:gd name="connsiteY16" fmla="*/ 472978 h 851296"/>
                        <a:gd name="connsiteX17" fmla="*/ 363164 w 644048"/>
                        <a:gd name="connsiteY17" fmla="*/ 470096 h 851296"/>
                        <a:gd name="connsiteX18" fmla="*/ 363378 w 644048"/>
                        <a:gd name="connsiteY18" fmla="*/ 470523 h 851296"/>
                        <a:gd name="connsiteX19" fmla="*/ 364338 w 644048"/>
                        <a:gd name="connsiteY19" fmla="*/ 472124 h 851296"/>
                        <a:gd name="connsiteX20" fmla="*/ 364765 w 644048"/>
                        <a:gd name="connsiteY20" fmla="*/ 472978 h 851296"/>
                        <a:gd name="connsiteX21" fmla="*/ 372769 w 644048"/>
                        <a:gd name="connsiteY21" fmla="*/ 483543 h 851296"/>
                        <a:gd name="connsiteX22" fmla="*/ 409907 w 644048"/>
                        <a:gd name="connsiteY22" fmla="*/ 529326 h 851296"/>
                        <a:gd name="connsiteX23" fmla="*/ 487172 w 644048"/>
                        <a:gd name="connsiteY23" fmla="*/ 621424 h 851296"/>
                        <a:gd name="connsiteX24" fmla="*/ 644048 w 644048"/>
                        <a:gd name="connsiteY24" fmla="*/ 804660 h 851296"/>
                        <a:gd name="connsiteX25" fmla="*/ 596345 w 644048"/>
                        <a:gd name="connsiteY25" fmla="*/ 851083 h 851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644048" h="851296">
                          <a:moveTo>
                            <a:pt x="596452" y="851296"/>
                          </a:moveTo>
                          <a:lnTo>
                            <a:pt x="418445" y="687269"/>
                          </a:lnTo>
                          <a:lnTo>
                            <a:pt x="329868" y="604136"/>
                          </a:lnTo>
                          <a:lnTo>
                            <a:pt x="285473" y="561021"/>
                          </a:lnTo>
                          <a:lnTo>
                            <a:pt x="273841" y="548855"/>
                          </a:lnTo>
                          <a:lnTo>
                            <a:pt x="264876" y="537970"/>
                          </a:lnTo>
                          <a:lnTo>
                            <a:pt x="263702" y="536476"/>
                          </a:lnTo>
                          <a:lnTo>
                            <a:pt x="260394" y="531246"/>
                          </a:lnTo>
                          <a:lnTo>
                            <a:pt x="257726" y="526764"/>
                          </a:lnTo>
                          <a:lnTo>
                            <a:pt x="241932" y="499871"/>
                          </a:lnTo>
                          <a:lnTo>
                            <a:pt x="0" y="80786"/>
                          </a:lnTo>
                          <a:lnTo>
                            <a:pt x="161999" y="0"/>
                          </a:lnTo>
                          <a:lnTo>
                            <a:pt x="352172" y="443737"/>
                          </a:lnTo>
                          <a:lnTo>
                            <a:pt x="363911" y="470417"/>
                          </a:lnTo>
                          <a:lnTo>
                            <a:pt x="364765" y="472551"/>
                          </a:lnTo>
                          <a:lnTo>
                            <a:pt x="364765" y="472978"/>
                          </a:lnTo>
                          <a:cubicBezTo>
                            <a:pt x="364765" y="472978"/>
                            <a:pt x="364979" y="472978"/>
                            <a:pt x="364979" y="472978"/>
                          </a:cubicBezTo>
                          <a:cubicBezTo>
                            <a:pt x="361243" y="466895"/>
                            <a:pt x="364018" y="471484"/>
                            <a:pt x="363164" y="470096"/>
                          </a:cubicBezTo>
                          <a:lnTo>
                            <a:pt x="363378" y="470523"/>
                          </a:lnTo>
                          <a:lnTo>
                            <a:pt x="364338" y="472124"/>
                          </a:lnTo>
                          <a:cubicBezTo>
                            <a:pt x="365619" y="474045"/>
                            <a:pt x="363805" y="471591"/>
                            <a:pt x="364765" y="472978"/>
                          </a:cubicBezTo>
                          <a:lnTo>
                            <a:pt x="372769" y="483543"/>
                          </a:lnTo>
                          <a:lnTo>
                            <a:pt x="409907" y="529326"/>
                          </a:lnTo>
                          <a:lnTo>
                            <a:pt x="487172" y="621424"/>
                          </a:lnTo>
                          <a:lnTo>
                            <a:pt x="644048" y="804660"/>
                          </a:lnTo>
                          <a:lnTo>
                            <a:pt x="596345" y="851083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29" name="Graphic 14">
                      <a:extLst>
                        <a:ext uri="{FF2B5EF4-FFF2-40B4-BE49-F238E27FC236}">
                          <a16:creationId xmlns:a16="http://schemas.microsoft.com/office/drawing/2014/main" id="{F3ECCCE2-9235-8B5C-AF51-BAC58C05A1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16944" y="5648587"/>
                      <a:ext cx="603495" cy="792387"/>
                      <a:chOff x="6116944" y="5648587"/>
                      <a:chExt cx="603495" cy="792387"/>
                    </a:xfrm>
                    <a:solidFill>
                      <a:srgbClr val="B0292E"/>
                    </a:solidFill>
                  </p:grpSpPr>
                  <p:sp>
                    <p:nvSpPr>
                      <p:cNvPr id="451" name="Freeform: Shape 450">
                        <a:extLst>
                          <a:ext uri="{FF2B5EF4-FFF2-40B4-BE49-F238E27FC236}">
                            <a16:creationId xmlns:a16="http://schemas.microsoft.com/office/drawing/2014/main" id="{819FCFD7-3272-B52D-B637-2E89F0C241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4832" y="6031388"/>
                        <a:ext cx="136706" cy="112268"/>
                      </a:xfrm>
                      <a:custGeom>
                        <a:avLst/>
                        <a:gdLst>
                          <a:gd name="connsiteX0" fmla="*/ 136707 w 136706"/>
                          <a:gd name="connsiteY0" fmla="*/ 53466 h 112268"/>
                          <a:gd name="connsiteX1" fmla="*/ 81106 w 136706"/>
                          <a:gd name="connsiteY1" fmla="*/ 83134 h 112268"/>
                          <a:gd name="connsiteX2" fmla="*/ 32549 w 136706"/>
                          <a:gd name="connsiteY2" fmla="*/ 112268 h 112268"/>
                          <a:gd name="connsiteX3" fmla="*/ 0 w 136706"/>
                          <a:gd name="connsiteY3" fmla="*/ 57095 h 112268"/>
                          <a:gd name="connsiteX4" fmla="*/ 53573 w 136706"/>
                          <a:gd name="connsiteY4" fmla="*/ 28174 h 112268"/>
                          <a:gd name="connsiteX5" fmla="*/ 113442 w 136706"/>
                          <a:gd name="connsiteY5" fmla="*/ 0 h 112268"/>
                          <a:gd name="connsiteX6" fmla="*/ 136707 w 136706"/>
                          <a:gd name="connsiteY6" fmla="*/ 53466 h 1122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6706" h="112268">
                            <a:moveTo>
                              <a:pt x="136707" y="53466"/>
                            </a:moveTo>
                            <a:cubicBezTo>
                              <a:pt x="68727" y="91565"/>
                              <a:pt x="93913" y="75877"/>
                              <a:pt x="81106" y="83134"/>
                            </a:cubicBezTo>
                            <a:cubicBezTo>
                              <a:pt x="70328" y="89110"/>
                              <a:pt x="41620" y="105652"/>
                              <a:pt x="32549" y="112268"/>
                            </a:cubicBezTo>
                            <a:lnTo>
                              <a:pt x="0" y="57095"/>
                            </a:lnTo>
                            <a:cubicBezTo>
                              <a:pt x="10565" y="50585"/>
                              <a:pt x="41941" y="34043"/>
                              <a:pt x="53573" y="28174"/>
                            </a:cubicBezTo>
                            <a:cubicBezTo>
                              <a:pt x="66059" y="21771"/>
                              <a:pt x="39913" y="35858"/>
                              <a:pt x="113442" y="0"/>
                            </a:cubicBezTo>
                            <a:lnTo>
                              <a:pt x="136707" y="53466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2" name="Freeform: Shape 451">
                        <a:extLst>
                          <a:ext uri="{FF2B5EF4-FFF2-40B4-BE49-F238E27FC236}">
                            <a16:creationId xmlns:a16="http://schemas.microsoft.com/office/drawing/2014/main" id="{5CF16B4C-0813-0ED8-3CA6-005773C9E8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2860" y="5935981"/>
                        <a:ext cx="148659" cy="115469"/>
                      </a:xfrm>
                      <a:custGeom>
                        <a:avLst/>
                        <a:gdLst>
                          <a:gd name="connsiteX0" fmla="*/ 148553 w 148659"/>
                          <a:gd name="connsiteY0" fmla="*/ 56348 h 115469"/>
                          <a:gd name="connsiteX1" fmla="*/ 85695 w 148659"/>
                          <a:gd name="connsiteY1" fmla="*/ 86229 h 115469"/>
                          <a:gd name="connsiteX2" fmla="*/ 30628 w 148659"/>
                          <a:gd name="connsiteY2" fmla="*/ 115470 h 115469"/>
                          <a:gd name="connsiteX3" fmla="*/ 0 w 148659"/>
                          <a:gd name="connsiteY3" fmla="*/ 62537 h 115469"/>
                          <a:gd name="connsiteX4" fmla="*/ 58909 w 148659"/>
                          <a:gd name="connsiteY4" fmla="*/ 31055 h 115469"/>
                          <a:gd name="connsiteX5" fmla="*/ 124434 w 148659"/>
                          <a:gd name="connsiteY5" fmla="*/ 0 h 115469"/>
                          <a:gd name="connsiteX6" fmla="*/ 148659 w 148659"/>
                          <a:gd name="connsiteY6" fmla="*/ 56454 h 11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8659" h="115469">
                            <a:moveTo>
                              <a:pt x="148553" y="56348"/>
                            </a:moveTo>
                            <a:cubicBezTo>
                              <a:pt x="72889" y="93379"/>
                              <a:pt x="98928" y="79612"/>
                              <a:pt x="85695" y="86229"/>
                            </a:cubicBezTo>
                            <a:cubicBezTo>
                              <a:pt x="73529" y="92312"/>
                              <a:pt x="41193" y="109280"/>
                              <a:pt x="30628" y="115470"/>
                            </a:cubicBezTo>
                            <a:lnTo>
                              <a:pt x="0" y="62537"/>
                            </a:lnTo>
                            <a:cubicBezTo>
                              <a:pt x="11739" y="55494"/>
                              <a:pt x="46103" y="37458"/>
                              <a:pt x="58909" y="31055"/>
                            </a:cubicBezTo>
                            <a:cubicBezTo>
                              <a:pt x="71395" y="24866"/>
                              <a:pt x="45676" y="38419"/>
                              <a:pt x="124434" y="0"/>
                            </a:cubicBezTo>
                            <a:lnTo>
                              <a:pt x="148659" y="5645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3" name="Freeform: Shape 452">
                        <a:extLst>
                          <a:ext uri="{FF2B5EF4-FFF2-40B4-BE49-F238E27FC236}">
                            <a16:creationId xmlns:a16="http://schemas.microsoft.com/office/drawing/2014/main" id="{4205BD1A-50E1-AE3E-3061-3FA4ABB0B2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6944" y="5648587"/>
                        <a:ext cx="181422" cy="132651"/>
                      </a:xfrm>
                      <a:custGeom>
                        <a:avLst/>
                        <a:gdLst>
                          <a:gd name="connsiteX0" fmla="*/ 181422 w 181422"/>
                          <a:gd name="connsiteY0" fmla="*/ 56454 h 132651"/>
                          <a:gd name="connsiteX1" fmla="*/ 101276 w 181422"/>
                          <a:gd name="connsiteY1" fmla="*/ 95620 h 132651"/>
                          <a:gd name="connsiteX2" fmla="*/ 30522 w 181422"/>
                          <a:gd name="connsiteY2" fmla="*/ 132651 h 132651"/>
                          <a:gd name="connsiteX3" fmla="*/ 0 w 181422"/>
                          <a:gd name="connsiteY3" fmla="*/ 79719 h 132651"/>
                          <a:gd name="connsiteX4" fmla="*/ 74703 w 181422"/>
                          <a:gd name="connsiteY4" fmla="*/ 40233 h 132651"/>
                          <a:gd name="connsiteX5" fmla="*/ 157197 w 181422"/>
                          <a:gd name="connsiteY5" fmla="*/ 0 h 132651"/>
                          <a:gd name="connsiteX6" fmla="*/ 181315 w 181422"/>
                          <a:gd name="connsiteY6" fmla="*/ 56561 h 1326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81422" h="132651">
                            <a:moveTo>
                              <a:pt x="181422" y="56454"/>
                            </a:moveTo>
                            <a:lnTo>
                              <a:pt x="101276" y="95620"/>
                            </a:lnTo>
                            <a:lnTo>
                              <a:pt x="30522" y="132651"/>
                            </a:lnTo>
                            <a:lnTo>
                              <a:pt x="0" y="79719"/>
                            </a:lnTo>
                            <a:cubicBezTo>
                              <a:pt x="15047" y="71075"/>
                              <a:pt x="58482" y="48344"/>
                              <a:pt x="74703" y="40233"/>
                            </a:cubicBezTo>
                            <a:lnTo>
                              <a:pt x="157197" y="0"/>
                            </a:lnTo>
                            <a:lnTo>
                              <a:pt x="181315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4" name="Freeform: Shape 453">
                        <a:extLst>
                          <a:ext uri="{FF2B5EF4-FFF2-40B4-BE49-F238E27FC236}">
                            <a16:creationId xmlns:a16="http://schemas.microsoft.com/office/drawing/2014/main" id="{6E4901C6-9C14-9EED-95C8-B3F4D2E74E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8809" y="5744314"/>
                        <a:ext cx="170430" cy="126995"/>
                      </a:xfrm>
                      <a:custGeom>
                        <a:avLst/>
                        <a:gdLst>
                          <a:gd name="connsiteX0" fmla="*/ 170430 w 170430"/>
                          <a:gd name="connsiteY0" fmla="*/ 56561 h 126995"/>
                          <a:gd name="connsiteX1" fmla="*/ 96047 w 170430"/>
                          <a:gd name="connsiteY1" fmla="*/ 92632 h 126995"/>
                          <a:gd name="connsiteX2" fmla="*/ 30522 w 170430"/>
                          <a:gd name="connsiteY2" fmla="*/ 126995 h 126995"/>
                          <a:gd name="connsiteX3" fmla="*/ 0 w 170430"/>
                          <a:gd name="connsiteY3" fmla="*/ 73956 h 126995"/>
                          <a:gd name="connsiteX4" fmla="*/ 69474 w 170430"/>
                          <a:gd name="connsiteY4" fmla="*/ 37245 h 126995"/>
                          <a:gd name="connsiteX5" fmla="*/ 146312 w 170430"/>
                          <a:gd name="connsiteY5" fmla="*/ 0 h 126995"/>
                          <a:gd name="connsiteX6" fmla="*/ 170430 w 170430"/>
                          <a:gd name="connsiteY6" fmla="*/ 56561 h 1269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0430" h="126995">
                            <a:moveTo>
                              <a:pt x="170430" y="56561"/>
                            </a:moveTo>
                            <a:lnTo>
                              <a:pt x="96047" y="92632"/>
                            </a:lnTo>
                            <a:cubicBezTo>
                              <a:pt x="81427" y="99889"/>
                              <a:pt x="43114" y="119739"/>
                              <a:pt x="30522" y="126995"/>
                            </a:cubicBezTo>
                            <a:lnTo>
                              <a:pt x="0" y="73956"/>
                            </a:lnTo>
                            <a:cubicBezTo>
                              <a:pt x="13873" y="65845"/>
                              <a:pt x="54427" y="44715"/>
                              <a:pt x="69474" y="37245"/>
                            </a:cubicBezTo>
                            <a:lnTo>
                              <a:pt x="146312" y="0"/>
                            </a:lnTo>
                            <a:lnTo>
                              <a:pt x="170430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5" name="Freeform: Shape 454">
                        <a:extLst>
                          <a:ext uri="{FF2B5EF4-FFF2-40B4-BE49-F238E27FC236}">
                            <a16:creationId xmlns:a16="http://schemas.microsoft.com/office/drawing/2014/main" id="{5129DFC2-CF75-8592-7772-6F7E0677C2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0781" y="5840147"/>
                        <a:ext cx="159544" cy="121232"/>
                      </a:xfrm>
                      <a:custGeom>
                        <a:avLst/>
                        <a:gdLst>
                          <a:gd name="connsiteX0" fmla="*/ 159545 w 159544"/>
                          <a:gd name="connsiteY0" fmla="*/ 56454 h 121232"/>
                          <a:gd name="connsiteX1" fmla="*/ 90925 w 159544"/>
                          <a:gd name="connsiteY1" fmla="*/ 89430 h 121232"/>
                          <a:gd name="connsiteX2" fmla="*/ 30628 w 159544"/>
                          <a:gd name="connsiteY2" fmla="*/ 121233 h 121232"/>
                          <a:gd name="connsiteX3" fmla="*/ 0 w 159544"/>
                          <a:gd name="connsiteY3" fmla="*/ 68194 h 121232"/>
                          <a:gd name="connsiteX4" fmla="*/ 64138 w 159544"/>
                          <a:gd name="connsiteY4" fmla="*/ 34150 h 121232"/>
                          <a:gd name="connsiteX5" fmla="*/ 135213 w 159544"/>
                          <a:gd name="connsiteY5" fmla="*/ 0 h 121232"/>
                          <a:gd name="connsiteX6" fmla="*/ 159438 w 159544"/>
                          <a:gd name="connsiteY6" fmla="*/ 56561 h 121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9544" h="121232">
                            <a:moveTo>
                              <a:pt x="159545" y="56454"/>
                            </a:moveTo>
                            <a:lnTo>
                              <a:pt x="90925" y="89430"/>
                            </a:lnTo>
                            <a:cubicBezTo>
                              <a:pt x="77585" y="96154"/>
                              <a:pt x="42261" y="114509"/>
                              <a:pt x="30628" y="121233"/>
                            </a:cubicBezTo>
                            <a:lnTo>
                              <a:pt x="0" y="68194"/>
                            </a:lnTo>
                            <a:cubicBezTo>
                              <a:pt x="12806" y="60723"/>
                              <a:pt x="50265" y="41087"/>
                              <a:pt x="64138" y="34150"/>
                            </a:cubicBezTo>
                            <a:lnTo>
                              <a:pt x="135213" y="0"/>
                            </a:lnTo>
                            <a:lnTo>
                              <a:pt x="159438" y="5656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6" name="Freeform: Shape 455">
                        <a:extLst>
                          <a:ext uri="{FF2B5EF4-FFF2-40B4-BE49-F238E27FC236}">
                            <a16:creationId xmlns:a16="http://schemas.microsoft.com/office/drawing/2014/main" id="{5750D488-2BAA-8B20-1238-85802D1A23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47128" y="6267556"/>
                        <a:ext cx="105544" cy="102983"/>
                      </a:xfrm>
                      <a:custGeom>
                        <a:avLst/>
                        <a:gdLst>
                          <a:gd name="connsiteX0" fmla="*/ 105545 w 105544"/>
                          <a:gd name="connsiteY0" fmla="*/ 46637 h 102983"/>
                          <a:gd name="connsiteX1" fmla="*/ 72249 w 105544"/>
                          <a:gd name="connsiteY1" fmla="*/ 74810 h 102983"/>
                          <a:gd name="connsiteX2" fmla="*/ 45035 w 105544"/>
                          <a:gd name="connsiteY2" fmla="*/ 102984 h 102983"/>
                          <a:gd name="connsiteX3" fmla="*/ 0 w 105544"/>
                          <a:gd name="connsiteY3" fmla="*/ 61363 h 102983"/>
                          <a:gd name="connsiteX4" fmla="*/ 29881 w 105544"/>
                          <a:gd name="connsiteY4" fmla="*/ 30308 h 102983"/>
                          <a:gd name="connsiteX5" fmla="*/ 65632 w 105544"/>
                          <a:gd name="connsiteY5" fmla="*/ 0 h 102983"/>
                          <a:gd name="connsiteX6" fmla="*/ 105438 w 105544"/>
                          <a:gd name="connsiteY6" fmla="*/ 46637 h 1029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5544" h="102983">
                            <a:moveTo>
                              <a:pt x="105545" y="46637"/>
                            </a:moveTo>
                            <a:cubicBezTo>
                              <a:pt x="63818" y="84522"/>
                              <a:pt x="81533" y="65846"/>
                              <a:pt x="72249" y="74810"/>
                            </a:cubicBezTo>
                            <a:cubicBezTo>
                              <a:pt x="66059" y="80786"/>
                              <a:pt x="50051" y="97008"/>
                              <a:pt x="45035" y="102984"/>
                            </a:cubicBezTo>
                            <a:lnTo>
                              <a:pt x="0" y="61363"/>
                            </a:lnTo>
                            <a:cubicBezTo>
                              <a:pt x="5656" y="54641"/>
                              <a:pt x="23265" y="36711"/>
                              <a:pt x="29881" y="30308"/>
                            </a:cubicBezTo>
                            <a:cubicBezTo>
                              <a:pt x="38952" y="21557"/>
                              <a:pt x="20383" y="41087"/>
                              <a:pt x="65632" y="0"/>
                            </a:cubicBezTo>
                            <a:lnTo>
                              <a:pt x="105438" y="4663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7" name="Freeform: Shape 456">
                        <a:extLst>
                          <a:ext uri="{FF2B5EF4-FFF2-40B4-BE49-F238E27FC236}">
                            <a16:creationId xmlns:a16="http://schemas.microsoft.com/office/drawing/2014/main" id="{2C6D9FCD-9107-BE44-DF09-860722149E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23538" y="6346742"/>
                        <a:ext cx="96900" cy="94232"/>
                      </a:xfrm>
                      <a:custGeom>
                        <a:avLst/>
                        <a:gdLst>
                          <a:gd name="connsiteX0" fmla="*/ 96901 w 96900"/>
                          <a:gd name="connsiteY0" fmla="*/ 46529 h 94232"/>
                          <a:gd name="connsiteX1" fmla="*/ 68087 w 96900"/>
                          <a:gd name="connsiteY1" fmla="*/ 70114 h 94232"/>
                          <a:gd name="connsiteX2" fmla="*/ 45142 w 96900"/>
                          <a:gd name="connsiteY2" fmla="*/ 94232 h 94232"/>
                          <a:gd name="connsiteX3" fmla="*/ 0 w 96900"/>
                          <a:gd name="connsiteY3" fmla="*/ 52826 h 94232"/>
                          <a:gd name="connsiteX4" fmla="*/ 25506 w 96900"/>
                          <a:gd name="connsiteY4" fmla="*/ 25719 h 94232"/>
                          <a:gd name="connsiteX5" fmla="*/ 56775 w 96900"/>
                          <a:gd name="connsiteY5" fmla="*/ 0 h 94232"/>
                          <a:gd name="connsiteX6" fmla="*/ 96687 w 96900"/>
                          <a:gd name="connsiteY6" fmla="*/ 46529 h 942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6900" h="94232">
                            <a:moveTo>
                              <a:pt x="96901" y="46529"/>
                            </a:moveTo>
                            <a:cubicBezTo>
                              <a:pt x="60830" y="78865"/>
                              <a:pt x="76517" y="61897"/>
                              <a:pt x="68087" y="70114"/>
                            </a:cubicBezTo>
                            <a:cubicBezTo>
                              <a:pt x="62857" y="75237"/>
                              <a:pt x="49304" y="89217"/>
                              <a:pt x="45142" y="94232"/>
                            </a:cubicBezTo>
                            <a:lnTo>
                              <a:pt x="0" y="52826"/>
                            </a:lnTo>
                            <a:cubicBezTo>
                              <a:pt x="4696" y="46849"/>
                              <a:pt x="19850" y="31269"/>
                              <a:pt x="25506" y="25719"/>
                            </a:cubicBezTo>
                            <a:cubicBezTo>
                              <a:pt x="33937" y="17608"/>
                              <a:pt x="17075" y="35644"/>
                              <a:pt x="56775" y="0"/>
                            </a:cubicBezTo>
                            <a:lnTo>
                              <a:pt x="96687" y="465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8" name="Freeform: Shape 457">
                        <a:extLst>
                          <a:ext uri="{FF2B5EF4-FFF2-40B4-BE49-F238E27FC236}">
                            <a16:creationId xmlns:a16="http://schemas.microsoft.com/office/drawing/2014/main" id="{3CA88A4B-28D2-77C5-5213-2B864853FF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0717" y="6188051"/>
                        <a:ext cx="114295" cy="111627"/>
                      </a:xfrm>
                      <a:custGeom>
                        <a:avLst/>
                        <a:gdLst>
                          <a:gd name="connsiteX0" fmla="*/ 114296 w 114295"/>
                          <a:gd name="connsiteY0" fmla="*/ 46849 h 111627"/>
                          <a:gd name="connsiteX1" fmla="*/ 76411 w 114295"/>
                          <a:gd name="connsiteY1" fmla="*/ 79612 h 111627"/>
                          <a:gd name="connsiteX2" fmla="*/ 44929 w 114295"/>
                          <a:gd name="connsiteY2" fmla="*/ 111628 h 111627"/>
                          <a:gd name="connsiteX3" fmla="*/ 0 w 114295"/>
                          <a:gd name="connsiteY3" fmla="*/ 69687 h 111627"/>
                          <a:gd name="connsiteX4" fmla="*/ 34470 w 114295"/>
                          <a:gd name="connsiteY4" fmla="*/ 34790 h 111627"/>
                          <a:gd name="connsiteX5" fmla="*/ 74810 w 114295"/>
                          <a:gd name="connsiteY5" fmla="*/ 0 h 111627"/>
                          <a:gd name="connsiteX6" fmla="*/ 114296 w 114295"/>
                          <a:gd name="connsiteY6" fmla="*/ 46743 h 1116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4295" h="111627">
                            <a:moveTo>
                              <a:pt x="114296" y="46849"/>
                            </a:moveTo>
                            <a:cubicBezTo>
                              <a:pt x="67020" y="89964"/>
                              <a:pt x="86442" y="70114"/>
                              <a:pt x="76411" y="79612"/>
                            </a:cubicBezTo>
                            <a:cubicBezTo>
                              <a:pt x="69261" y="86335"/>
                              <a:pt x="50691" y="104904"/>
                              <a:pt x="44929" y="111628"/>
                            </a:cubicBezTo>
                            <a:lnTo>
                              <a:pt x="0" y="69687"/>
                            </a:lnTo>
                            <a:cubicBezTo>
                              <a:pt x="6617" y="62110"/>
                              <a:pt x="26893" y="41940"/>
                              <a:pt x="34470" y="34790"/>
                            </a:cubicBezTo>
                            <a:cubicBezTo>
                              <a:pt x="44075" y="25612"/>
                              <a:pt x="24119" y="45996"/>
                              <a:pt x="74810" y="0"/>
                            </a:cubicBezTo>
                            <a:lnTo>
                              <a:pt x="114296" y="46743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59" name="Freeform: Shape 458">
                        <a:extLst>
                          <a:ext uri="{FF2B5EF4-FFF2-40B4-BE49-F238E27FC236}">
                            <a16:creationId xmlns:a16="http://schemas.microsoft.com/office/drawing/2014/main" id="{4774E6BB-8326-D258-F4E6-7C9A0039A6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4626" y="6108652"/>
                        <a:ext cx="123687" cy="119738"/>
                      </a:xfrm>
                      <a:custGeom>
                        <a:avLst/>
                        <a:gdLst>
                          <a:gd name="connsiteX0" fmla="*/ 123580 w 123687"/>
                          <a:gd name="connsiteY0" fmla="*/ 46850 h 119738"/>
                          <a:gd name="connsiteX1" fmla="*/ 80893 w 123687"/>
                          <a:gd name="connsiteY1" fmla="*/ 83988 h 119738"/>
                          <a:gd name="connsiteX2" fmla="*/ 44822 w 123687"/>
                          <a:gd name="connsiteY2" fmla="*/ 119739 h 119738"/>
                          <a:gd name="connsiteX3" fmla="*/ 0 w 123687"/>
                          <a:gd name="connsiteY3" fmla="*/ 76731 h 119738"/>
                          <a:gd name="connsiteX4" fmla="*/ 39593 w 123687"/>
                          <a:gd name="connsiteY4" fmla="*/ 38526 h 119738"/>
                          <a:gd name="connsiteX5" fmla="*/ 85268 w 123687"/>
                          <a:gd name="connsiteY5" fmla="*/ 0 h 119738"/>
                          <a:gd name="connsiteX6" fmla="*/ 123687 w 123687"/>
                          <a:gd name="connsiteY6" fmla="*/ 46850 h 1197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687" h="119738">
                            <a:moveTo>
                              <a:pt x="123580" y="46850"/>
                            </a:moveTo>
                            <a:cubicBezTo>
                              <a:pt x="70754" y="94660"/>
                              <a:pt x="91351" y="74063"/>
                              <a:pt x="80893" y="83988"/>
                            </a:cubicBezTo>
                            <a:cubicBezTo>
                              <a:pt x="72782" y="91565"/>
                              <a:pt x="51545" y="112268"/>
                              <a:pt x="44822" y="119739"/>
                            </a:cubicBezTo>
                            <a:lnTo>
                              <a:pt x="0" y="76731"/>
                            </a:lnTo>
                            <a:cubicBezTo>
                              <a:pt x="7577" y="68407"/>
                              <a:pt x="30948" y="46423"/>
                              <a:pt x="39593" y="38526"/>
                            </a:cubicBezTo>
                            <a:cubicBezTo>
                              <a:pt x="49838" y="29241"/>
                              <a:pt x="28601" y="49731"/>
                              <a:pt x="85268" y="0"/>
                            </a:cubicBezTo>
                            <a:lnTo>
                              <a:pt x="123687" y="46850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30" name="Graphic 14">
                      <a:extLst>
                        <a:ext uri="{FF2B5EF4-FFF2-40B4-BE49-F238E27FC236}">
                          <a16:creationId xmlns:a16="http://schemas.microsoft.com/office/drawing/2014/main" id="{41C38FC8-8C3B-7383-64E9-C0DB2C2073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96561" y="5611769"/>
                      <a:ext cx="644261" cy="851403"/>
                      <a:chOff x="6096561" y="5611769"/>
                      <a:chExt cx="644261" cy="851403"/>
                    </a:xfrm>
                  </p:grpSpPr>
                  <p:sp>
                    <p:nvSpPr>
                      <p:cNvPr id="431" name="Freeform: Shape 430">
                        <a:extLst>
                          <a:ext uri="{FF2B5EF4-FFF2-40B4-BE49-F238E27FC236}">
                            <a16:creationId xmlns:a16="http://schemas.microsoft.com/office/drawing/2014/main" id="{8E6A4845-CCA7-C85C-510A-89BE87875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6561" y="5611769"/>
                        <a:ext cx="177686" cy="114722"/>
                      </a:xfrm>
                      <a:custGeom>
                        <a:avLst/>
                        <a:gdLst>
                          <a:gd name="connsiteX0" fmla="*/ 162106 w 177686"/>
                          <a:gd name="connsiteY0" fmla="*/ 107 h 114722"/>
                          <a:gd name="connsiteX1" fmla="*/ 177687 w 177686"/>
                          <a:gd name="connsiteY1" fmla="*/ 36711 h 114722"/>
                          <a:gd name="connsiteX2" fmla="*/ 95193 w 177686"/>
                          <a:gd name="connsiteY2" fmla="*/ 76945 h 114722"/>
                          <a:gd name="connsiteX3" fmla="*/ 77478 w 177686"/>
                          <a:gd name="connsiteY3" fmla="*/ 86015 h 114722"/>
                          <a:gd name="connsiteX4" fmla="*/ 19529 w 177686"/>
                          <a:gd name="connsiteY4" fmla="*/ 114723 h 114722"/>
                          <a:gd name="connsiteX5" fmla="*/ 0 w 177686"/>
                          <a:gd name="connsiteY5" fmla="*/ 80786 h 114722"/>
                          <a:gd name="connsiteX6" fmla="*/ 161999 w 177686"/>
                          <a:gd name="connsiteY6" fmla="*/ 0 h 1147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7686" h="114722">
                            <a:moveTo>
                              <a:pt x="162106" y="107"/>
                            </a:moveTo>
                            <a:lnTo>
                              <a:pt x="177687" y="36711"/>
                            </a:lnTo>
                            <a:lnTo>
                              <a:pt x="95193" y="76945"/>
                            </a:lnTo>
                            <a:lnTo>
                              <a:pt x="77478" y="86015"/>
                            </a:lnTo>
                            <a:cubicBezTo>
                              <a:pt x="53679" y="85055"/>
                              <a:pt x="24545" y="105225"/>
                              <a:pt x="19529" y="114723"/>
                            </a:cubicBezTo>
                            <a:lnTo>
                              <a:pt x="0" y="80786"/>
                            </a:lnTo>
                            <a:lnTo>
                              <a:pt x="16199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2" name="Freeform: Shape 431">
                        <a:extLst>
                          <a:ext uri="{FF2B5EF4-FFF2-40B4-BE49-F238E27FC236}">
                            <a16:creationId xmlns:a16="http://schemas.microsoft.com/office/drawing/2014/main" id="{0B20D53E-54A7-95A2-DC93-65CC3D2B43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9928" y="5705042"/>
                        <a:ext cx="95193" cy="75023"/>
                      </a:xfrm>
                      <a:custGeom>
                        <a:avLst/>
                        <a:gdLst>
                          <a:gd name="connsiteX0" fmla="*/ 0 w 95193"/>
                          <a:gd name="connsiteY0" fmla="*/ 38205 h 75023"/>
                          <a:gd name="connsiteX1" fmla="*/ 78438 w 95193"/>
                          <a:gd name="connsiteY1" fmla="*/ 0 h 75023"/>
                          <a:gd name="connsiteX2" fmla="*/ 95193 w 95193"/>
                          <a:gd name="connsiteY2" fmla="*/ 39272 h 75023"/>
                          <a:gd name="connsiteX3" fmla="*/ 21451 w 95193"/>
                          <a:gd name="connsiteY3" fmla="*/ 75023 h 75023"/>
                          <a:gd name="connsiteX4" fmla="*/ 0 w 95193"/>
                          <a:gd name="connsiteY4" fmla="*/ 38205 h 750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5193" h="75023">
                            <a:moveTo>
                              <a:pt x="0" y="38205"/>
                            </a:moveTo>
                            <a:lnTo>
                              <a:pt x="78438" y="0"/>
                            </a:lnTo>
                            <a:lnTo>
                              <a:pt x="95193" y="39272"/>
                            </a:lnTo>
                            <a:lnTo>
                              <a:pt x="21451" y="75023"/>
                            </a:lnTo>
                            <a:lnTo>
                              <a:pt x="0" y="38205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3" name="Freeform: Shape 432">
                        <a:extLst>
                          <a:ext uri="{FF2B5EF4-FFF2-40B4-BE49-F238E27FC236}">
                            <a16:creationId xmlns:a16="http://schemas.microsoft.com/office/drawing/2014/main" id="{8E9143A3-35E1-4220-E293-4A0C21C5BE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0832" y="5800875"/>
                        <a:ext cx="85268" cy="70754"/>
                      </a:xfrm>
                      <a:custGeom>
                        <a:avLst/>
                        <a:gdLst>
                          <a:gd name="connsiteX0" fmla="*/ 0 w 85268"/>
                          <a:gd name="connsiteY0" fmla="*/ 33190 h 70754"/>
                          <a:gd name="connsiteX1" fmla="*/ 68407 w 85268"/>
                          <a:gd name="connsiteY1" fmla="*/ 0 h 70754"/>
                          <a:gd name="connsiteX2" fmla="*/ 85268 w 85268"/>
                          <a:gd name="connsiteY2" fmla="*/ 39272 h 70754"/>
                          <a:gd name="connsiteX3" fmla="*/ 19850 w 85268"/>
                          <a:gd name="connsiteY3" fmla="*/ 70755 h 70754"/>
                          <a:gd name="connsiteX4" fmla="*/ 0 w 85268"/>
                          <a:gd name="connsiteY4" fmla="*/ 33190 h 70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268" h="70754">
                            <a:moveTo>
                              <a:pt x="0" y="33190"/>
                            </a:moveTo>
                            <a:lnTo>
                              <a:pt x="68407" y="0"/>
                            </a:lnTo>
                            <a:lnTo>
                              <a:pt x="85268" y="39272"/>
                            </a:lnTo>
                            <a:lnTo>
                              <a:pt x="19850" y="70755"/>
                            </a:lnTo>
                            <a:lnTo>
                              <a:pt x="0" y="3319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4" name="Freeform: Shape 433">
                        <a:extLst>
                          <a:ext uri="{FF2B5EF4-FFF2-40B4-BE49-F238E27FC236}">
                            <a16:creationId xmlns:a16="http://schemas.microsoft.com/office/drawing/2014/main" id="{E13BE8DA-0EBA-42F3-ACAA-7D622FCEB1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81175" y="6155502"/>
                        <a:ext cx="64351" cy="63497"/>
                      </a:xfrm>
                      <a:custGeom>
                        <a:avLst/>
                        <a:gdLst>
                          <a:gd name="connsiteX0" fmla="*/ 0 w 64351"/>
                          <a:gd name="connsiteY0" fmla="*/ 32656 h 63497"/>
                          <a:gd name="connsiteX1" fmla="*/ 37031 w 64351"/>
                          <a:gd name="connsiteY1" fmla="*/ 0 h 63497"/>
                          <a:gd name="connsiteX2" fmla="*/ 64351 w 64351"/>
                          <a:gd name="connsiteY2" fmla="*/ 32656 h 63497"/>
                          <a:gd name="connsiteX3" fmla="*/ 29348 w 64351"/>
                          <a:gd name="connsiteY3" fmla="*/ 63498 h 63497"/>
                          <a:gd name="connsiteX4" fmla="*/ 0 w 64351"/>
                          <a:gd name="connsiteY4" fmla="*/ 32656 h 63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4351" h="63497">
                            <a:moveTo>
                              <a:pt x="0" y="32656"/>
                            </a:moveTo>
                            <a:cubicBezTo>
                              <a:pt x="2881" y="30415"/>
                              <a:pt x="11206" y="23478"/>
                              <a:pt x="37031" y="0"/>
                            </a:cubicBezTo>
                            <a:lnTo>
                              <a:pt x="64351" y="32656"/>
                            </a:lnTo>
                            <a:cubicBezTo>
                              <a:pt x="40340" y="54320"/>
                              <a:pt x="32336" y="61257"/>
                              <a:pt x="29348" y="63498"/>
                            </a:cubicBezTo>
                            <a:lnTo>
                              <a:pt x="0" y="32656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5" name="Freeform: Shape 434">
                        <a:extLst>
                          <a:ext uri="{FF2B5EF4-FFF2-40B4-BE49-F238E27FC236}">
                            <a16:creationId xmlns:a16="http://schemas.microsoft.com/office/drawing/2014/main" id="{C71B7FA3-B622-3AA5-F218-8AFE498DF7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8856" y="5896602"/>
                        <a:ext cx="78331" cy="67446"/>
                      </a:xfrm>
                      <a:custGeom>
                        <a:avLst/>
                        <a:gdLst>
                          <a:gd name="connsiteX0" fmla="*/ 0 w 78331"/>
                          <a:gd name="connsiteY0" fmla="*/ 29668 h 67446"/>
                          <a:gd name="connsiteX1" fmla="*/ 61470 w 78331"/>
                          <a:gd name="connsiteY1" fmla="*/ 0 h 67446"/>
                          <a:gd name="connsiteX2" fmla="*/ 78332 w 78331"/>
                          <a:gd name="connsiteY2" fmla="*/ 39272 h 67446"/>
                          <a:gd name="connsiteX3" fmla="*/ 19316 w 78331"/>
                          <a:gd name="connsiteY3" fmla="*/ 67446 h 67446"/>
                          <a:gd name="connsiteX4" fmla="*/ 0 w 78331"/>
                          <a:gd name="connsiteY4" fmla="*/ 29668 h 674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8331" h="67446">
                            <a:moveTo>
                              <a:pt x="0" y="29668"/>
                            </a:moveTo>
                            <a:lnTo>
                              <a:pt x="61470" y="0"/>
                            </a:lnTo>
                            <a:lnTo>
                              <a:pt x="78332" y="39272"/>
                            </a:lnTo>
                            <a:lnTo>
                              <a:pt x="19316" y="67446"/>
                            </a:lnTo>
                            <a:lnTo>
                              <a:pt x="0" y="29668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6" name="Freeform: Shape 435">
                        <a:extLst>
                          <a:ext uri="{FF2B5EF4-FFF2-40B4-BE49-F238E27FC236}">
                            <a16:creationId xmlns:a16="http://schemas.microsoft.com/office/drawing/2014/main" id="{FC966E1A-BD52-EB58-7A68-F60081E378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65919" y="5992329"/>
                        <a:ext cx="72462" cy="64458"/>
                      </a:xfrm>
                      <a:custGeom>
                        <a:avLst/>
                        <a:gdLst>
                          <a:gd name="connsiteX0" fmla="*/ 0 w 72462"/>
                          <a:gd name="connsiteY0" fmla="*/ 26573 h 64458"/>
                          <a:gd name="connsiteX1" fmla="*/ 55494 w 72462"/>
                          <a:gd name="connsiteY1" fmla="*/ 0 h 64458"/>
                          <a:gd name="connsiteX2" fmla="*/ 72462 w 72462"/>
                          <a:gd name="connsiteY2" fmla="*/ 39059 h 64458"/>
                          <a:gd name="connsiteX3" fmla="*/ 19209 w 72462"/>
                          <a:gd name="connsiteY3" fmla="*/ 64458 h 64458"/>
                          <a:gd name="connsiteX4" fmla="*/ 0 w 72462"/>
                          <a:gd name="connsiteY4" fmla="*/ 26573 h 644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2462" h="64458">
                            <a:moveTo>
                              <a:pt x="0" y="26573"/>
                            </a:moveTo>
                            <a:lnTo>
                              <a:pt x="55494" y="0"/>
                            </a:lnTo>
                            <a:lnTo>
                              <a:pt x="72462" y="39059"/>
                            </a:lnTo>
                            <a:lnTo>
                              <a:pt x="19209" y="64458"/>
                            </a:lnTo>
                            <a:lnTo>
                              <a:pt x="0" y="26573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7" name="Freeform: Shape 436">
                        <a:extLst>
                          <a:ext uri="{FF2B5EF4-FFF2-40B4-BE49-F238E27FC236}">
                            <a16:creationId xmlns:a16="http://schemas.microsoft.com/office/drawing/2014/main" id="{82477C60-DEB2-49C1-18D9-283C78DFB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52464" y="6234900"/>
                        <a:ext cx="60402" cy="61043"/>
                      </a:xfrm>
                      <a:custGeom>
                        <a:avLst/>
                        <a:gdLst>
                          <a:gd name="connsiteX0" fmla="*/ 0 w 60402"/>
                          <a:gd name="connsiteY0" fmla="*/ 28814 h 61043"/>
                          <a:gd name="connsiteX1" fmla="*/ 32656 w 60402"/>
                          <a:gd name="connsiteY1" fmla="*/ 0 h 61043"/>
                          <a:gd name="connsiteX2" fmla="*/ 60403 w 60402"/>
                          <a:gd name="connsiteY2" fmla="*/ 32656 h 61043"/>
                          <a:gd name="connsiteX3" fmla="*/ 26680 w 60402"/>
                          <a:gd name="connsiteY3" fmla="*/ 61044 h 61043"/>
                          <a:gd name="connsiteX4" fmla="*/ 0 w 60402"/>
                          <a:gd name="connsiteY4" fmla="*/ 28814 h 610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402" h="61043">
                            <a:moveTo>
                              <a:pt x="0" y="28814"/>
                            </a:moveTo>
                            <a:cubicBezTo>
                              <a:pt x="2561" y="27000"/>
                              <a:pt x="9818" y="20917"/>
                              <a:pt x="32656" y="0"/>
                            </a:cubicBezTo>
                            <a:lnTo>
                              <a:pt x="60403" y="32656"/>
                            </a:lnTo>
                            <a:cubicBezTo>
                              <a:pt x="19957" y="69367"/>
                              <a:pt x="30522" y="57735"/>
                              <a:pt x="26680" y="61044"/>
                            </a:cubicBezTo>
                            <a:cubicBezTo>
                              <a:pt x="18356" y="50372"/>
                              <a:pt x="9498" y="39593"/>
                              <a:pt x="0" y="28814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8" name="Freeform: Shape 437">
                        <a:extLst>
                          <a:ext uri="{FF2B5EF4-FFF2-40B4-BE49-F238E27FC236}">
                            <a16:creationId xmlns:a16="http://schemas.microsoft.com/office/drawing/2014/main" id="{9876B6C7-DD5F-C1C8-7509-9243D2F3DD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12982" y="6083017"/>
                        <a:ext cx="66912" cy="60211"/>
                      </a:xfrm>
                      <a:custGeom>
                        <a:avLst/>
                        <a:gdLst>
                          <a:gd name="connsiteX0" fmla="*/ 0 w 66912"/>
                          <a:gd name="connsiteY0" fmla="*/ 28303 h 60211"/>
                          <a:gd name="connsiteX1" fmla="*/ 48557 w 66912"/>
                          <a:gd name="connsiteY1" fmla="*/ 1837 h 60211"/>
                          <a:gd name="connsiteX2" fmla="*/ 48557 w 66912"/>
                          <a:gd name="connsiteY2" fmla="*/ 1837 h 60211"/>
                          <a:gd name="connsiteX3" fmla="*/ 48664 w 66912"/>
                          <a:gd name="connsiteY3" fmla="*/ 2370 h 60211"/>
                          <a:gd name="connsiteX4" fmla="*/ 54320 w 66912"/>
                          <a:gd name="connsiteY4" fmla="*/ 9734 h 60211"/>
                          <a:gd name="connsiteX5" fmla="*/ 66913 w 66912"/>
                          <a:gd name="connsiteY5" fmla="*/ 25741 h 60211"/>
                          <a:gd name="connsiteX6" fmla="*/ 26680 w 66912"/>
                          <a:gd name="connsiteY6" fmla="*/ 60212 h 60211"/>
                          <a:gd name="connsiteX7" fmla="*/ 0 w 66912"/>
                          <a:gd name="connsiteY7" fmla="*/ 28409 h 602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6912" h="60211">
                            <a:moveTo>
                              <a:pt x="0" y="28303"/>
                            </a:moveTo>
                            <a:cubicBezTo>
                              <a:pt x="3628" y="26489"/>
                              <a:pt x="14300" y="21259"/>
                              <a:pt x="48557" y="1837"/>
                            </a:cubicBezTo>
                            <a:cubicBezTo>
                              <a:pt x="45356" y="-3286"/>
                              <a:pt x="49944" y="4184"/>
                              <a:pt x="48557" y="1837"/>
                            </a:cubicBezTo>
                            <a:cubicBezTo>
                              <a:pt x="48770" y="2050"/>
                              <a:pt x="47490" y="662"/>
                              <a:pt x="48664" y="2370"/>
                            </a:cubicBezTo>
                            <a:lnTo>
                              <a:pt x="54320" y="9734"/>
                            </a:lnTo>
                            <a:lnTo>
                              <a:pt x="66913" y="25741"/>
                            </a:lnTo>
                            <a:cubicBezTo>
                              <a:pt x="38526" y="50714"/>
                              <a:pt x="29774" y="57970"/>
                              <a:pt x="26680" y="60212"/>
                            </a:cubicBezTo>
                            <a:cubicBezTo>
                              <a:pt x="18036" y="50287"/>
                              <a:pt x="7257" y="39508"/>
                              <a:pt x="0" y="28409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39" name="Freeform: Shape 438">
                        <a:extLst>
                          <a:ext uri="{FF2B5EF4-FFF2-40B4-BE49-F238E27FC236}">
                            <a16:creationId xmlns:a16="http://schemas.microsoft.com/office/drawing/2014/main" id="{9CA1246E-360C-72DE-5AF0-0C9D5A7492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68787" y="6393271"/>
                        <a:ext cx="72035" cy="69900"/>
                      </a:xfrm>
                      <a:custGeom>
                        <a:avLst/>
                        <a:gdLst>
                          <a:gd name="connsiteX0" fmla="*/ 24225 w 72035"/>
                          <a:gd name="connsiteY0" fmla="*/ 69901 h 69900"/>
                          <a:gd name="connsiteX1" fmla="*/ 0 w 72035"/>
                          <a:gd name="connsiteY1" fmla="*/ 47703 h 69900"/>
                          <a:gd name="connsiteX2" fmla="*/ 22944 w 72035"/>
                          <a:gd name="connsiteY2" fmla="*/ 23585 h 69900"/>
                          <a:gd name="connsiteX3" fmla="*/ 51759 w 72035"/>
                          <a:gd name="connsiteY3" fmla="*/ 0 h 69900"/>
                          <a:gd name="connsiteX4" fmla="*/ 72035 w 72035"/>
                          <a:gd name="connsiteY4" fmla="*/ 23478 h 69900"/>
                          <a:gd name="connsiteX5" fmla="*/ 24332 w 72035"/>
                          <a:gd name="connsiteY5" fmla="*/ 69901 h 699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72035" h="69900">
                            <a:moveTo>
                              <a:pt x="24225" y="69901"/>
                            </a:moveTo>
                            <a:lnTo>
                              <a:pt x="0" y="47703"/>
                            </a:lnTo>
                            <a:cubicBezTo>
                              <a:pt x="4162" y="42581"/>
                              <a:pt x="17715" y="28601"/>
                              <a:pt x="22944" y="23585"/>
                            </a:cubicBezTo>
                            <a:cubicBezTo>
                              <a:pt x="31375" y="15474"/>
                              <a:pt x="15581" y="32442"/>
                              <a:pt x="51759" y="0"/>
                            </a:cubicBezTo>
                            <a:lnTo>
                              <a:pt x="72035" y="23478"/>
                            </a:lnTo>
                            <a:lnTo>
                              <a:pt x="24332" y="6990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0" name="Freeform: Shape 439">
                        <a:extLst>
                          <a:ext uri="{FF2B5EF4-FFF2-40B4-BE49-F238E27FC236}">
                            <a16:creationId xmlns:a16="http://schemas.microsoft.com/office/drawing/2014/main" id="{F1415FC0-8456-41A6-8274-B9662FE439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14894" y="6314193"/>
                        <a:ext cx="65525" cy="78331"/>
                      </a:xfrm>
                      <a:custGeom>
                        <a:avLst/>
                        <a:gdLst>
                          <a:gd name="connsiteX0" fmla="*/ 34363 w 65525"/>
                          <a:gd name="connsiteY0" fmla="*/ 58268 h 78331"/>
                          <a:gd name="connsiteX1" fmla="*/ 14941 w 65525"/>
                          <a:gd name="connsiteY1" fmla="*/ 78331 h 78331"/>
                          <a:gd name="connsiteX2" fmla="*/ 17929 w 65525"/>
                          <a:gd name="connsiteY2" fmla="*/ 67126 h 78331"/>
                          <a:gd name="connsiteX3" fmla="*/ 0 w 65525"/>
                          <a:gd name="connsiteY3" fmla="*/ 32442 h 78331"/>
                          <a:gd name="connsiteX4" fmla="*/ 4376 w 65525"/>
                          <a:gd name="connsiteY4" fmla="*/ 28173 h 78331"/>
                          <a:gd name="connsiteX5" fmla="*/ 37672 w 65525"/>
                          <a:gd name="connsiteY5" fmla="*/ 0 h 78331"/>
                          <a:gd name="connsiteX6" fmla="*/ 65525 w 65525"/>
                          <a:gd name="connsiteY6" fmla="*/ 32549 h 78331"/>
                          <a:gd name="connsiteX7" fmla="*/ 34257 w 65525"/>
                          <a:gd name="connsiteY7" fmla="*/ 58268 h 783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525" h="78331">
                            <a:moveTo>
                              <a:pt x="34363" y="58268"/>
                            </a:moveTo>
                            <a:lnTo>
                              <a:pt x="14941" y="78331"/>
                            </a:lnTo>
                            <a:cubicBezTo>
                              <a:pt x="16862" y="73849"/>
                              <a:pt x="18782" y="69260"/>
                              <a:pt x="17929" y="67126"/>
                            </a:cubicBezTo>
                            <a:cubicBezTo>
                              <a:pt x="14194" y="57094"/>
                              <a:pt x="7897" y="45249"/>
                              <a:pt x="0" y="32442"/>
                            </a:cubicBezTo>
                            <a:lnTo>
                              <a:pt x="4376" y="28173"/>
                            </a:lnTo>
                            <a:cubicBezTo>
                              <a:pt x="13660" y="19209"/>
                              <a:pt x="-4055" y="37885"/>
                              <a:pt x="37672" y="0"/>
                            </a:cubicBezTo>
                            <a:lnTo>
                              <a:pt x="65525" y="32549"/>
                            </a:lnTo>
                            <a:cubicBezTo>
                              <a:pt x="25826" y="68193"/>
                              <a:pt x="42581" y="50157"/>
                              <a:pt x="34257" y="58268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441" name="Graphic 14">
                        <a:extLst>
                          <a:ext uri="{FF2B5EF4-FFF2-40B4-BE49-F238E27FC236}">
                            <a16:creationId xmlns:a16="http://schemas.microsoft.com/office/drawing/2014/main" id="{FE0400C2-4381-D14F-AECD-AB3413D3E3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6174039" y="5648587"/>
                        <a:ext cx="546400" cy="792387"/>
                        <a:chOff x="6174039" y="5648587"/>
                        <a:chExt cx="546400" cy="792387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442" name="Freeform: Shape 441">
                          <a:extLst>
                            <a:ext uri="{FF2B5EF4-FFF2-40B4-BE49-F238E27FC236}">
                              <a16:creationId xmlns:a16="http://schemas.microsoft.com/office/drawing/2014/main" id="{602F959C-F27F-81C9-CE66-DEF40D76EA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85128" y="6031388"/>
                          <a:ext cx="76517" cy="79932"/>
                        </a:xfrm>
                        <a:custGeom>
                          <a:avLst/>
                          <a:gdLst>
                            <a:gd name="connsiteX0" fmla="*/ 0 w 76517"/>
                            <a:gd name="connsiteY0" fmla="*/ 25399 h 79932"/>
                            <a:gd name="connsiteX1" fmla="*/ 53253 w 76517"/>
                            <a:gd name="connsiteY1" fmla="*/ 0 h 79932"/>
                            <a:gd name="connsiteX2" fmla="*/ 76517 w 76517"/>
                            <a:gd name="connsiteY2" fmla="*/ 53466 h 79932"/>
                            <a:gd name="connsiteX3" fmla="*/ 27960 w 76517"/>
                            <a:gd name="connsiteY3" fmla="*/ 79932 h 79932"/>
                            <a:gd name="connsiteX4" fmla="*/ 107 w 76517"/>
                            <a:gd name="connsiteY4" fmla="*/ 25399 h 799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517" h="79932">
                              <a:moveTo>
                                <a:pt x="0" y="25399"/>
                              </a:moveTo>
                              <a:lnTo>
                                <a:pt x="53253" y="0"/>
                              </a:lnTo>
                              <a:lnTo>
                                <a:pt x="76517" y="53466"/>
                              </a:lnTo>
                              <a:cubicBezTo>
                                <a:pt x="42154" y="72889"/>
                                <a:pt x="31589" y="78118"/>
                                <a:pt x="27960" y="79932"/>
                              </a:cubicBezTo>
                              <a:lnTo>
                                <a:pt x="107" y="2539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43" name="Freeform: Shape 442">
                          <a:extLst>
                            <a:ext uri="{FF2B5EF4-FFF2-40B4-BE49-F238E27FC236}">
                              <a16:creationId xmlns:a16="http://schemas.microsoft.com/office/drawing/2014/main" id="{D601573E-2679-962C-ECF4-113FE9891F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338172" y="5935874"/>
                          <a:ext cx="83240" cy="83027"/>
                        </a:xfrm>
                        <a:custGeom>
                          <a:avLst/>
                          <a:gdLst>
                            <a:gd name="connsiteX0" fmla="*/ 0 w 83240"/>
                            <a:gd name="connsiteY0" fmla="*/ 28174 h 83027"/>
                            <a:gd name="connsiteX1" fmla="*/ 59016 w 83240"/>
                            <a:gd name="connsiteY1" fmla="*/ 0 h 83027"/>
                            <a:gd name="connsiteX2" fmla="*/ 83241 w 83240"/>
                            <a:gd name="connsiteY2" fmla="*/ 56454 h 83027"/>
                            <a:gd name="connsiteX3" fmla="*/ 27747 w 83240"/>
                            <a:gd name="connsiteY3" fmla="*/ 83027 h 83027"/>
                            <a:gd name="connsiteX4" fmla="*/ 0 w 83240"/>
                            <a:gd name="connsiteY4" fmla="*/ 28174 h 830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3240" h="83027">
                              <a:moveTo>
                                <a:pt x="0" y="28174"/>
                              </a:moveTo>
                              <a:lnTo>
                                <a:pt x="59016" y="0"/>
                              </a:lnTo>
                              <a:lnTo>
                                <a:pt x="83241" y="56454"/>
                              </a:lnTo>
                              <a:lnTo>
                                <a:pt x="27747" y="83027"/>
                              </a:lnTo>
                              <a:lnTo>
                                <a:pt x="0" y="2817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44" name="Freeform: Shape 443">
                          <a:extLst>
                            <a:ext uri="{FF2B5EF4-FFF2-40B4-BE49-F238E27FC236}">
                              <a16:creationId xmlns:a16="http://schemas.microsoft.com/office/drawing/2014/main" id="{569FBDC3-C900-EC53-5966-8F8AFEA4A3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174039" y="5648587"/>
                          <a:ext cx="124327" cy="94766"/>
                        </a:xfrm>
                        <a:custGeom>
                          <a:avLst/>
                          <a:gdLst>
                            <a:gd name="connsiteX0" fmla="*/ 14941 w 124327"/>
                            <a:gd name="connsiteY0" fmla="*/ 53146 h 94766"/>
                            <a:gd name="connsiteX1" fmla="*/ 0 w 124327"/>
                            <a:gd name="connsiteY1" fmla="*/ 49304 h 94766"/>
                            <a:gd name="connsiteX2" fmla="*/ 17715 w 124327"/>
                            <a:gd name="connsiteY2" fmla="*/ 40233 h 94766"/>
                            <a:gd name="connsiteX3" fmla="*/ 100209 w 124327"/>
                            <a:gd name="connsiteY3" fmla="*/ 0 h 94766"/>
                            <a:gd name="connsiteX4" fmla="*/ 124327 w 124327"/>
                            <a:gd name="connsiteY4" fmla="*/ 56561 h 94766"/>
                            <a:gd name="connsiteX5" fmla="*/ 45782 w 124327"/>
                            <a:gd name="connsiteY5" fmla="*/ 94766 h 94766"/>
                            <a:gd name="connsiteX6" fmla="*/ 14941 w 124327"/>
                            <a:gd name="connsiteY6" fmla="*/ 53146 h 947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4327" h="94766">
                              <a:moveTo>
                                <a:pt x="14941" y="53146"/>
                              </a:moveTo>
                              <a:cubicBezTo>
                                <a:pt x="10458" y="50478"/>
                                <a:pt x="5336" y="49517"/>
                                <a:pt x="0" y="49304"/>
                              </a:cubicBezTo>
                              <a:lnTo>
                                <a:pt x="17715" y="40233"/>
                              </a:lnTo>
                              <a:lnTo>
                                <a:pt x="100209" y="0"/>
                              </a:lnTo>
                              <a:lnTo>
                                <a:pt x="124327" y="56561"/>
                              </a:lnTo>
                              <a:lnTo>
                                <a:pt x="45782" y="94766"/>
                              </a:lnTo>
                              <a:cubicBezTo>
                                <a:pt x="31909" y="72035"/>
                                <a:pt x="21024" y="56988"/>
                                <a:pt x="14941" y="5314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45" name="Freeform: Shape 444">
                          <a:extLst>
                            <a:ext uri="{FF2B5EF4-FFF2-40B4-BE49-F238E27FC236}">
                              <a16:creationId xmlns:a16="http://schemas.microsoft.com/office/drawing/2014/main" id="{B0FCED51-63E7-7D27-5264-A3FC7FD10FC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41378" y="5744314"/>
                          <a:ext cx="97861" cy="89750"/>
                        </a:xfrm>
                        <a:custGeom>
                          <a:avLst/>
                          <a:gdLst>
                            <a:gd name="connsiteX0" fmla="*/ 0 w 97861"/>
                            <a:gd name="connsiteY0" fmla="*/ 35751 h 89750"/>
                            <a:gd name="connsiteX1" fmla="*/ 73743 w 97861"/>
                            <a:gd name="connsiteY1" fmla="*/ 0 h 89750"/>
                            <a:gd name="connsiteX2" fmla="*/ 97861 w 97861"/>
                            <a:gd name="connsiteY2" fmla="*/ 56561 h 89750"/>
                            <a:gd name="connsiteX3" fmla="*/ 29454 w 97861"/>
                            <a:gd name="connsiteY3" fmla="*/ 89751 h 89750"/>
                            <a:gd name="connsiteX4" fmla="*/ 0 w 97861"/>
                            <a:gd name="connsiteY4" fmla="*/ 35751 h 897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97861" h="89750">
                              <a:moveTo>
                                <a:pt x="0" y="35751"/>
                              </a:moveTo>
                              <a:lnTo>
                                <a:pt x="73743" y="0"/>
                              </a:lnTo>
                              <a:lnTo>
                                <a:pt x="97861" y="56561"/>
                              </a:lnTo>
                              <a:lnTo>
                                <a:pt x="29454" y="89751"/>
                              </a:lnTo>
                              <a:lnTo>
                                <a:pt x="0" y="3575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46" name="Freeform: Shape 445">
                          <a:extLst>
                            <a:ext uri="{FF2B5EF4-FFF2-40B4-BE49-F238E27FC236}">
                              <a16:creationId xmlns:a16="http://schemas.microsoft.com/office/drawing/2014/main" id="{1DB3C4D1-A18D-6D44-D831-2845984EA4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290682" y="5840147"/>
                          <a:ext cx="89643" cy="86122"/>
                        </a:xfrm>
                        <a:custGeom>
                          <a:avLst/>
                          <a:gdLst>
                            <a:gd name="connsiteX0" fmla="*/ 0 w 89643"/>
                            <a:gd name="connsiteY0" fmla="*/ 31482 h 86122"/>
                            <a:gd name="connsiteX1" fmla="*/ 65419 w 89643"/>
                            <a:gd name="connsiteY1" fmla="*/ 0 h 86122"/>
                            <a:gd name="connsiteX2" fmla="*/ 89644 w 89643"/>
                            <a:gd name="connsiteY2" fmla="*/ 56454 h 86122"/>
                            <a:gd name="connsiteX3" fmla="*/ 28174 w 89643"/>
                            <a:gd name="connsiteY3" fmla="*/ 86122 h 86122"/>
                            <a:gd name="connsiteX4" fmla="*/ 0 w 89643"/>
                            <a:gd name="connsiteY4" fmla="*/ 31482 h 861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9643" h="86122">
                              <a:moveTo>
                                <a:pt x="0" y="31482"/>
                              </a:moveTo>
                              <a:lnTo>
                                <a:pt x="65419" y="0"/>
                              </a:lnTo>
                              <a:lnTo>
                                <a:pt x="89644" y="56454"/>
                              </a:lnTo>
                              <a:lnTo>
                                <a:pt x="28174" y="86122"/>
                              </a:lnTo>
                              <a:lnTo>
                                <a:pt x="0" y="3148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47" name="Freeform: Shape 446">
                          <a:extLst>
                            <a:ext uri="{FF2B5EF4-FFF2-40B4-BE49-F238E27FC236}">
                              <a16:creationId xmlns:a16="http://schemas.microsoft.com/office/drawing/2014/main" id="{4F42E37F-CF56-5A97-8280-97945E53AE5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79143" y="6267663"/>
                          <a:ext cx="73529" cy="79079"/>
                        </a:xfrm>
                        <a:custGeom>
                          <a:avLst/>
                          <a:gdLst>
                            <a:gd name="connsiteX0" fmla="*/ 35858 w 73529"/>
                            <a:gd name="connsiteY0" fmla="*/ 79079 h 79079"/>
                            <a:gd name="connsiteX1" fmla="*/ 0 w 73529"/>
                            <a:gd name="connsiteY1" fmla="*/ 28388 h 79079"/>
                            <a:gd name="connsiteX2" fmla="*/ 33723 w 73529"/>
                            <a:gd name="connsiteY2" fmla="*/ 0 h 79079"/>
                            <a:gd name="connsiteX3" fmla="*/ 73529 w 73529"/>
                            <a:gd name="connsiteY3" fmla="*/ 46636 h 79079"/>
                            <a:gd name="connsiteX4" fmla="*/ 40233 w 73529"/>
                            <a:gd name="connsiteY4" fmla="*/ 74810 h 79079"/>
                            <a:gd name="connsiteX5" fmla="*/ 35858 w 73529"/>
                            <a:gd name="connsiteY5" fmla="*/ 79079 h 7907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3529" h="79079">
                              <a:moveTo>
                                <a:pt x="35858" y="79079"/>
                              </a:moveTo>
                              <a:cubicBezTo>
                                <a:pt x="26253" y="63391"/>
                                <a:pt x="13980" y="46103"/>
                                <a:pt x="0" y="28388"/>
                              </a:cubicBezTo>
                              <a:cubicBezTo>
                                <a:pt x="3842" y="25079"/>
                                <a:pt x="-6723" y="36604"/>
                                <a:pt x="33723" y="0"/>
                              </a:cubicBezTo>
                              <a:lnTo>
                                <a:pt x="73529" y="46636"/>
                              </a:lnTo>
                              <a:cubicBezTo>
                                <a:pt x="31802" y="84522"/>
                                <a:pt x="49518" y="65846"/>
                                <a:pt x="40233" y="74810"/>
                              </a:cubicBezTo>
                              <a:lnTo>
                                <a:pt x="35858" y="7907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48" name="Freeform: Shape 447">
                          <a:extLst>
                            <a:ext uri="{FF2B5EF4-FFF2-40B4-BE49-F238E27FC236}">
                              <a16:creationId xmlns:a16="http://schemas.microsoft.com/office/drawing/2014/main" id="{66473632-EC41-B4E2-1828-4AFC2F9B31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626922" y="6346742"/>
                          <a:ext cx="93516" cy="94232"/>
                        </a:xfrm>
                        <a:custGeom>
                          <a:avLst/>
                          <a:gdLst>
                            <a:gd name="connsiteX0" fmla="*/ 64809 w 93516"/>
                            <a:gd name="connsiteY0" fmla="*/ 70114 h 94232"/>
                            <a:gd name="connsiteX1" fmla="*/ 41865 w 93516"/>
                            <a:gd name="connsiteY1" fmla="*/ 94232 h 94232"/>
                            <a:gd name="connsiteX2" fmla="*/ 138 w 93516"/>
                            <a:gd name="connsiteY2" fmla="*/ 55921 h 94232"/>
                            <a:gd name="connsiteX3" fmla="*/ 2912 w 93516"/>
                            <a:gd name="connsiteY3" fmla="*/ 45782 h 94232"/>
                            <a:gd name="connsiteX4" fmla="*/ 22335 w 93516"/>
                            <a:gd name="connsiteY4" fmla="*/ 25719 h 94232"/>
                            <a:gd name="connsiteX5" fmla="*/ 53604 w 93516"/>
                            <a:gd name="connsiteY5" fmla="*/ 0 h 94232"/>
                            <a:gd name="connsiteX6" fmla="*/ 93517 w 93516"/>
                            <a:gd name="connsiteY6" fmla="*/ 46529 h 94232"/>
                            <a:gd name="connsiteX7" fmla="*/ 64703 w 93516"/>
                            <a:gd name="connsiteY7" fmla="*/ 70114 h 942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93516" h="94232">
                              <a:moveTo>
                                <a:pt x="64809" y="70114"/>
                              </a:moveTo>
                              <a:cubicBezTo>
                                <a:pt x="59580" y="75237"/>
                                <a:pt x="46027" y="89217"/>
                                <a:pt x="41865" y="94232"/>
                              </a:cubicBezTo>
                              <a:lnTo>
                                <a:pt x="138" y="55921"/>
                              </a:lnTo>
                              <a:cubicBezTo>
                                <a:pt x="-503" y="54107"/>
                                <a:pt x="1205" y="49944"/>
                                <a:pt x="2912" y="45782"/>
                              </a:cubicBezTo>
                              <a:lnTo>
                                <a:pt x="22335" y="25719"/>
                              </a:lnTo>
                              <a:cubicBezTo>
                                <a:pt x="30766" y="17608"/>
                                <a:pt x="13904" y="35644"/>
                                <a:pt x="53604" y="0"/>
                              </a:cubicBezTo>
                              <a:lnTo>
                                <a:pt x="93517" y="46529"/>
                              </a:lnTo>
                              <a:cubicBezTo>
                                <a:pt x="57446" y="78865"/>
                                <a:pt x="73133" y="61897"/>
                                <a:pt x="64703" y="701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49" name="Freeform: Shape 448">
                          <a:extLst>
                            <a:ext uri="{FF2B5EF4-FFF2-40B4-BE49-F238E27FC236}">
                              <a16:creationId xmlns:a16="http://schemas.microsoft.com/office/drawing/2014/main" id="{1838DE8D-2E9C-FEB8-912E-7D7E0D9D35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510630" y="6188051"/>
                          <a:ext cx="74489" cy="75556"/>
                        </a:xfrm>
                        <a:custGeom>
                          <a:avLst/>
                          <a:gdLst>
                            <a:gd name="connsiteX0" fmla="*/ 7150 w 74489"/>
                            <a:gd name="connsiteY0" fmla="*/ 38205 h 75556"/>
                            <a:gd name="connsiteX1" fmla="*/ 0 w 74489"/>
                            <a:gd name="connsiteY1" fmla="*/ 30841 h 75556"/>
                            <a:gd name="connsiteX2" fmla="*/ 35004 w 74489"/>
                            <a:gd name="connsiteY2" fmla="*/ 0 h 75556"/>
                            <a:gd name="connsiteX3" fmla="*/ 74490 w 74489"/>
                            <a:gd name="connsiteY3" fmla="*/ 46743 h 75556"/>
                            <a:gd name="connsiteX4" fmla="*/ 41834 w 74489"/>
                            <a:gd name="connsiteY4" fmla="*/ 75556 h 75556"/>
                            <a:gd name="connsiteX5" fmla="*/ 7150 w 74489"/>
                            <a:gd name="connsiteY5" fmla="*/ 38099 h 755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74489" h="75556">
                              <a:moveTo>
                                <a:pt x="7150" y="38205"/>
                              </a:moveTo>
                              <a:lnTo>
                                <a:pt x="0" y="30841"/>
                              </a:lnTo>
                              <a:cubicBezTo>
                                <a:pt x="2988" y="28601"/>
                                <a:pt x="10992" y="21770"/>
                                <a:pt x="35004" y="0"/>
                              </a:cubicBezTo>
                              <a:lnTo>
                                <a:pt x="74490" y="46743"/>
                              </a:lnTo>
                              <a:cubicBezTo>
                                <a:pt x="51652" y="67553"/>
                                <a:pt x="44395" y="73636"/>
                                <a:pt x="41834" y="75556"/>
                              </a:cubicBezTo>
                              <a:cubicBezTo>
                                <a:pt x="30735" y="62857"/>
                                <a:pt x="19209" y="50264"/>
                                <a:pt x="7150" y="38099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450" name="Freeform: Shape 449">
                          <a:extLst>
                            <a:ext uri="{FF2B5EF4-FFF2-40B4-BE49-F238E27FC236}">
                              <a16:creationId xmlns:a16="http://schemas.microsoft.com/office/drawing/2014/main" id="{0D606D6F-238E-CB43-F37C-8ABC9B31AC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6439555" y="6108652"/>
                          <a:ext cx="78651" cy="79505"/>
                        </a:xfrm>
                        <a:custGeom>
                          <a:avLst/>
                          <a:gdLst>
                            <a:gd name="connsiteX0" fmla="*/ 0 w 78651"/>
                            <a:gd name="connsiteY0" fmla="*/ 34470 h 79505"/>
                            <a:gd name="connsiteX1" fmla="*/ 40233 w 78651"/>
                            <a:gd name="connsiteY1" fmla="*/ 0 h 79505"/>
                            <a:gd name="connsiteX2" fmla="*/ 78652 w 78651"/>
                            <a:gd name="connsiteY2" fmla="*/ 46850 h 79505"/>
                            <a:gd name="connsiteX3" fmla="*/ 41620 w 78651"/>
                            <a:gd name="connsiteY3" fmla="*/ 79505 h 79505"/>
                            <a:gd name="connsiteX4" fmla="*/ 0 w 78651"/>
                            <a:gd name="connsiteY4" fmla="*/ 34470 h 79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8651" h="79505">
                              <a:moveTo>
                                <a:pt x="0" y="34470"/>
                              </a:moveTo>
                              <a:cubicBezTo>
                                <a:pt x="2988" y="32229"/>
                                <a:pt x="11846" y="24972"/>
                                <a:pt x="40233" y="0"/>
                              </a:cubicBezTo>
                              <a:lnTo>
                                <a:pt x="78652" y="46850"/>
                              </a:lnTo>
                              <a:cubicBezTo>
                                <a:pt x="52826" y="70221"/>
                                <a:pt x="44502" y="77265"/>
                                <a:pt x="41620" y="79505"/>
                              </a:cubicBezTo>
                              <a:lnTo>
                                <a:pt x="0" y="3447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424" name="Freeform: Shape 423">
                    <a:extLst>
                      <a:ext uri="{FF2B5EF4-FFF2-40B4-BE49-F238E27FC236}">
                        <a16:creationId xmlns:a16="http://schemas.microsoft.com/office/drawing/2014/main" id="{F46E6747-6DB3-EE77-1A52-9F8D5F9643F0}"/>
                      </a:ext>
                    </a:extLst>
                  </p:cNvPr>
                  <p:cNvSpPr/>
                  <p:nvPr/>
                </p:nvSpPr>
                <p:spPr>
                  <a:xfrm>
                    <a:off x="6621917" y="6350691"/>
                    <a:ext cx="202950" cy="286856"/>
                  </a:xfrm>
                  <a:custGeom>
                    <a:avLst/>
                    <a:gdLst>
                      <a:gd name="connsiteX0" fmla="*/ 3009 w 202950"/>
                      <a:gd name="connsiteY0" fmla="*/ 82600 h 286856"/>
                      <a:gd name="connsiteX1" fmla="*/ 82621 w 202950"/>
                      <a:gd name="connsiteY1" fmla="*/ 134893 h 286856"/>
                      <a:gd name="connsiteX2" fmla="*/ 58289 w 202950"/>
                      <a:gd name="connsiteY2" fmla="*/ 236809 h 286856"/>
                      <a:gd name="connsiteX3" fmla="*/ 2155 w 202950"/>
                      <a:gd name="connsiteY3" fmla="*/ 228912 h 286856"/>
                      <a:gd name="connsiteX4" fmla="*/ 131818 w 202950"/>
                      <a:gd name="connsiteY4" fmla="*/ 223042 h 286856"/>
                      <a:gd name="connsiteX5" fmla="*/ 197984 w 202950"/>
                      <a:gd name="connsiteY5" fmla="*/ 139482 h 286856"/>
                      <a:gd name="connsiteX6" fmla="*/ 155617 w 202950"/>
                      <a:gd name="connsiteY6" fmla="*/ 72889 h 286856"/>
                      <a:gd name="connsiteX7" fmla="*/ 68427 w 202950"/>
                      <a:gd name="connsiteY7" fmla="*/ 0 h 286856"/>
                      <a:gd name="connsiteX8" fmla="*/ 2902 w 202950"/>
                      <a:gd name="connsiteY8" fmla="*/ 82707 h 286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2950" h="286856">
                        <a:moveTo>
                          <a:pt x="3009" y="82600"/>
                        </a:moveTo>
                        <a:cubicBezTo>
                          <a:pt x="3009" y="82600"/>
                          <a:pt x="58396" y="114616"/>
                          <a:pt x="82621" y="134893"/>
                        </a:cubicBezTo>
                        <a:cubicBezTo>
                          <a:pt x="106206" y="154422"/>
                          <a:pt x="78566" y="208742"/>
                          <a:pt x="58289" y="236809"/>
                        </a:cubicBezTo>
                        <a:cubicBezTo>
                          <a:pt x="23285" y="285046"/>
                          <a:pt x="2155" y="228912"/>
                          <a:pt x="2155" y="228912"/>
                        </a:cubicBezTo>
                        <a:cubicBezTo>
                          <a:pt x="-10865" y="260928"/>
                          <a:pt x="35451" y="344595"/>
                          <a:pt x="131818" y="223042"/>
                        </a:cubicBezTo>
                        <a:cubicBezTo>
                          <a:pt x="131818" y="223042"/>
                          <a:pt x="188700" y="151220"/>
                          <a:pt x="197984" y="139482"/>
                        </a:cubicBezTo>
                        <a:cubicBezTo>
                          <a:pt x="207162" y="127956"/>
                          <a:pt x="208869" y="93806"/>
                          <a:pt x="155617" y="72889"/>
                        </a:cubicBezTo>
                        <a:cubicBezTo>
                          <a:pt x="112716" y="55921"/>
                          <a:pt x="68427" y="0"/>
                          <a:pt x="68427" y="0"/>
                        </a:cubicBezTo>
                        <a:lnTo>
                          <a:pt x="2902" y="82707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0" name="Graphic 14">
                  <a:extLst>
                    <a:ext uri="{FF2B5EF4-FFF2-40B4-BE49-F238E27FC236}">
                      <a16:creationId xmlns:a16="http://schemas.microsoft.com/office/drawing/2014/main" id="{26B4410F-2DD6-DE21-C750-71651A8742A9}"/>
                    </a:ext>
                  </a:extLst>
                </p:cNvPr>
                <p:cNvGrpSpPr/>
                <p:nvPr/>
              </p:nvGrpSpPr>
              <p:grpSpPr>
                <a:xfrm>
                  <a:off x="6606376" y="6546145"/>
                  <a:ext cx="49315" cy="46696"/>
                  <a:chOff x="6606376" y="6546145"/>
                  <a:chExt cx="49315" cy="46696"/>
                </a:xfrm>
              </p:grpSpPr>
              <p:sp>
                <p:nvSpPr>
                  <p:cNvPr id="421" name="Freeform: Shape 420">
                    <a:extLst>
                      <a:ext uri="{FF2B5EF4-FFF2-40B4-BE49-F238E27FC236}">
                        <a16:creationId xmlns:a16="http://schemas.microsoft.com/office/drawing/2014/main" id="{513D1EEF-3C94-9445-7F86-5A3C2621C8E8}"/>
                      </a:ext>
                    </a:extLst>
                  </p:cNvPr>
                  <p:cNvSpPr/>
                  <p:nvPr/>
                </p:nvSpPr>
                <p:spPr>
                  <a:xfrm>
                    <a:off x="6606376" y="6546145"/>
                    <a:ext cx="49315" cy="46696"/>
                  </a:xfrm>
                  <a:custGeom>
                    <a:avLst/>
                    <a:gdLst>
                      <a:gd name="connsiteX0" fmla="*/ 407 w 49315"/>
                      <a:gd name="connsiteY0" fmla="*/ 20651 h 46696"/>
                      <a:gd name="connsiteX1" fmla="*/ 13640 w 49315"/>
                      <a:gd name="connsiteY1" fmla="*/ 41141 h 46696"/>
                      <a:gd name="connsiteX2" fmla="*/ 30929 w 49315"/>
                      <a:gd name="connsiteY2" fmla="*/ 46691 h 46696"/>
                      <a:gd name="connsiteX3" fmla="*/ 49071 w 49315"/>
                      <a:gd name="connsiteY3" fmla="*/ 18624 h 46696"/>
                      <a:gd name="connsiteX4" fmla="*/ 25593 w 49315"/>
                      <a:gd name="connsiteY4" fmla="*/ 1442 h 46696"/>
                      <a:gd name="connsiteX5" fmla="*/ 14601 w 49315"/>
                      <a:gd name="connsiteY5" fmla="*/ 7311 h 46696"/>
                      <a:gd name="connsiteX6" fmla="*/ 407 w 49315"/>
                      <a:gd name="connsiteY6" fmla="*/ 20651 h 46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315" h="46696">
                        <a:moveTo>
                          <a:pt x="407" y="20651"/>
                        </a:moveTo>
                        <a:cubicBezTo>
                          <a:pt x="-1300" y="29402"/>
                          <a:pt x="2222" y="41462"/>
                          <a:pt x="13640" y="41141"/>
                        </a:cubicBezTo>
                        <a:cubicBezTo>
                          <a:pt x="17909" y="41034"/>
                          <a:pt x="21217" y="46477"/>
                          <a:pt x="30929" y="46691"/>
                        </a:cubicBezTo>
                        <a:cubicBezTo>
                          <a:pt x="46937" y="47117"/>
                          <a:pt x="50352" y="25133"/>
                          <a:pt x="49071" y="18624"/>
                        </a:cubicBezTo>
                        <a:cubicBezTo>
                          <a:pt x="46083" y="3790"/>
                          <a:pt x="36585" y="-3254"/>
                          <a:pt x="25593" y="1442"/>
                        </a:cubicBezTo>
                        <a:cubicBezTo>
                          <a:pt x="21858" y="3149"/>
                          <a:pt x="19937" y="8272"/>
                          <a:pt x="14601" y="7311"/>
                        </a:cubicBezTo>
                        <a:cubicBezTo>
                          <a:pt x="4463" y="5817"/>
                          <a:pt x="1368" y="15209"/>
                          <a:pt x="407" y="20651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" name="Freeform: Shape 421">
                    <a:extLst>
                      <a:ext uri="{FF2B5EF4-FFF2-40B4-BE49-F238E27FC236}">
                        <a16:creationId xmlns:a16="http://schemas.microsoft.com/office/drawing/2014/main" id="{AC13EBCB-2E08-66A2-E3E2-180B4DAFDCAF}"/>
                      </a:ext>
                    </a:extLst>
                  </p:cNvPr>
                  <p:cNvSpPr/>
                  <p:nvPr/>
                </p:nvSpPr>
                <p:spPr>
                  <a:xfrm>
                    <a:off x="6609238" y="6546200"/>
                    <a:ext cx="46240" cy="46535"/>
                  </a:xfrm>
                  <a:custGeom>
                    <a:avLst/>
                    <a:gdLst>
                      <a:gd name="connsiteX0" fmla="*/ 32122 w 46240"/>
                      <a:gd name="connsiteY0" fmla="*/ 960 h 46535"/>
                      <a:gd name="connsiteX1" fmla="*/ 38099 w 46240"/>
                      <a:gd name="connsiteY1" fmla="*/ 20597 h 46535"/>
                      <a:gd name="connsiteX2" fmla="*/ 26146 w 46240"/>
                      <a:gd name="connsiteY2" fmla="*/ 37778 h 46535"/>
                      <a:gd name="connsiteX3" fmla="*/ 18036 w 46240"/>
                      <a:gd name="connsiteY3" fmla="*/ 35964 h 46535"/>
                      <a:gd name="connsiteX4" fmla="*/ 9605 w 46240"/>
                      <a:gd name="connsiteY4" fmla="*/ 37992 h 46535"/>
                      <a:gd name="connsiteX5" fmla="*/ 0 w 46240"/>
                      <a:gd name="connsiteY5" fmla="*/ 35644 h 46535"/>
                      <a:gd name="connsiteX6" fmla="*/ 10565 w 46240"/>
                      <a:gd name="connsiteY6" fmla="*/ 40980 h 46535"/>
                      <a:gd name="connsiteX7" fmla="*/ 27854 w 46240"/>
                      <a:gd name="connsiteY7" fmla="*/ 46529 h 46535"/>
                      <a:gd name="connsiteX8" fmla="*/ 45996 w 46240"/>
                      <a:gd name="connsiteY8" fmla="*/ 18462 h 46535"/>
                      <a:gd name="connsiteX9" fmla="*/ 30948 w 46240"/>
                      <a:gd name="connsiteY9" fmla="*/ 0 h 46535"/>
                      <a:gd name="connsiteX10" fmla="*/ 32016 w 46240"/>
                      <a:gd name="connsiteY10" fmla="*/ 853 h 46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240" h="46535">
                        <a:moveTo>
                          <a:pt x="32122" y="960"/>
                        </a:moveTo>
                        <a:cubicBezTo>
                          <a:pt x="38312" y="6083"/>
                          <a:pt x="39806" y="13126"/>
                          <a:pt x="38099" y="20597"/>
                        </a:cubicBezTo>
                        <a:cubicBezTo>
                          <a:pt x="36818" y="26252"/>
                          <a:pt x="34150" y="38845"/>
                          <a:pt x="26146" y="37778"/>
                        </a:cubicBezTo>
                        <a:cubicBezTo>
                          <a:pt x="23371" y="37352"/>
                          <a:pt x="21024" y="35644"/>
                          <a:pt x="18036" y="35964"/>
                        </a:cubicBezTo>
                        <a:cubicBezTo>
                          <a:pt x="15154" y="36284"/>
                          <a:pt x="12593" y="37458"/>
                          <a:pt x="9605" y="37992"/>
                        </a:cubicBezTo>
                        <a:cubicBezTo>
                          <a:pt x="5976" y="38739"/>
                          <a:pt x="2775" y="37671"/>
                          <a:pt x="0" y="35644"/>
                        </a:cubicBezTo>
                        <a:cubicBezTo>
                          <a:pt x="2241" y="38845"/>
                          <a:pt x="5656" y="41087"/>
                          <a:pt x="10565" y="40980"/>
                        </a:cubicBezTo>
                        <a:cubicBezTo>
                          <a:pt x="14834" y="40873"/>
                          <a:pt x="18142" y="46316"/>
                          <a:pt x="27854" y="46529"/>
                        </a:cubicBezTo>
                        <a:cubicBezTo>
                          <a:pt x="43861" y="46956"/>
                          <a:pt x="47276" y="24972"/>
                          <a:pt x="45996" y="18462"/>
                        </a:cubicBezTo>
                        <a:cubicBezTo>
                          <a:pt x="43755" y="7577"/>
                          <a:pt x="38099" y="960"/>
                          <a:pt x="30948" y="0"/>
                        </a:cubicBezTo>
                        <a:cubicBezTo>
                          <a:pt x="31269" y="320"/>
                          <a:pt x="31696" y="533"/>
                          <a:pt x="32016" y="853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394" name="Graphic 14">
                <a:extLst>
                  <a:ext uri="{FF2B5EF4-FFF2-40B4-BE49-F238E27FC236}">
                    <a16:creationId xmlns:a16="http://schemas.microsoft.com/office/drawing/2014/main" id="{92DBE1CF-D62D-3E3A-0F21-DE5586315C52}"/>
                  </a:ext>
                </a:extLst>
              </p:cNvPr>
              <p:cNvGrpSpPr/>
              <p:nvPr/>
            </p:nvGrpSpPr>
            <p:grpSpPr>
              <a:xfrm>
                <a:off x="5610349" y="4708161"/>
                <a:ext cx="1032184" cy="1340941"/>
                <a:chOff x="5610349" y="4708161"/>
                <a:chExt cx="1032184" cy="1340941"/>
              </a:xfrm>
            </p:grpSpPr>
            <p:grpSp>
              <p:nvGrpSpPr>
                <p:cNvPr id="404" name="Graphic 14">
                  <a:extLst>
                    <a:ext uri="{FF2B5EF4-FFF2-40B4-BE49-F238E27FC236}">
                      <a16:creationId xmlns:a16="http://schemas.microsoft.com/office/drawing/2014/main" id="{89B1C3EA-8EBB-354C-8B3B-3A9F01ECD122}"/>
                    </a:ext>
                  </a:extLst>
                </p:cNvPr>
                <p:cNvGrpSpPr/>
                <p:nvPr/>
              </p:nvGrpSpPr>
              <p:grpSpPr>
                <a:xfrm>
                  <a:off x="5610349" y="4708161"/>
                  <a:ext cx="1032184" cy="1340941"/>
                  <a:chOff x="5610349" y="4708161"/>
                  <a:chExt cx="1032184" cy="1340941"/>
                </a:xfrm>
              </p:grpSpPr>
              <p:sp>
                <p:nvSpPr>
                  <p:cNvPr id="415" name="Freeform: Shape 414">
                    <a:extLst>
                      <a:ext uri="{FF2B5EF4-FFF2-40B4-BE49-F238E27FC236}">
                        <a16:creationId xmlns:a16="http://schemas.microsoft.com/office/drawing/2014/main" id="{E9D652D5-335D-A300-7B2D-698DA3A05DE5}"/>
                      </a:ext>
                    </a:extLst>
                  </p:cNvPr>
                  <p:cNvSpPr/>
                  <p:nvPr/>
                </p:nvSpPr>
                <p:spPr>
                  <a:xfrm>
                    <a:off x="5610349" y="5524473"/>
                    <a:ext cx="1032184" cy="524629"/>
                  </a:xfrm>
                  <a:custGeom>
                    <a:avLst/>
                    <a:gdLst>
                      <a:gd name="connsiteX0" fmla="*/ 941687 w 1032184"/>
                      <a:gd name="connsiteY0" fmla="*/ 34043 h 524629"/>
                      <a:gd name="connsiteX1" fmla="*/ 127316 w 1032184"/>
                      <a:gd name="connsiteY1" fmla="*/ 0 h 524629"/>
                      <a:gd name="connsiteX2" fmla="*/ 0 w 1032184"/>
                      <a:gd name="connsiteY2" fmla="*/ 444377 h 524629"/>
                      <a:gd name="connsiteX3" fmla="*/ 67126 w 1032184"/>
                      <a:gd name="connsiteY3" fmla="*/ 429437 h 524629"/>
                      <a:gd name="connsiteX4" fmla="*/ 90604 w 1032184"/>
                      <a:gd name="connsiteY4" fmla="*/ 490800 h 524629"/>
                      <a:gd name="connsiteX5" fmla="*/ 146098 w 1032184"/>
                      <a:gd name="connsiteY5" fmla="*/ 459425 h 524629"/>
                      <a:gd name="connsiteX6" fmla="*/ 147272 w 1032184"/>
                      <a:gd name="connsiteY6" fmla="*/ 457717 h 524629"/>
                      <a:gd name="connsiteX7" fmla="*/ 176726 w 1032184"/>
                      <a:gd name="connsiteY7" fmla="*/ 506915 h 524629"/>
                      <a:gd name="connsiteX8" fmla="*/ 227951 w 1032184"/>
                      <a:gd name="connsiteY8" fmla="*/ 468816 h 524629"/>
                      <a:gd name="connsiteX9" fmla="*/ 229125 w 1032184"/>
                      <a:gd name="connsiteY9" fmla="*/ 466255 h 524629"/>
                      <a:gd name="connsiteX10" fmla="*/ 258366 w 1032184"/>
                      <a:gd name="connsiteY10" fmla="*/ 514492 h 524629"/>
                      <a:gd name="connsiteX11" fmla="*/ 309485 w 1032184"/>
                      <a:gd name="connsiteY11" fmla="*/ 476286 h 524629"/>
                      <a:gd name="connsiteX12" fmla="*/ 312259 w 1032184"/>
                      <a:gd name="connsiteY12" fmla="*/ 470630 h 524629"/>
                      <a:gd name="connsiteX13" fmla="*/ 347263 w 1032184"/>
                      <a:gd name="connsiteY13" fmla="*/ 521749 h 524629"/>
                      <a:gd name="connsiteX14" fmla="*/ 394967 w 1032184"/>
                      <a:gd name="connsiteY14" fmla="*/ 479595 h 524629"/>
                      <a:gd name="connsiteX15" fmla="*/ 397101 w 1032184"/>
                      <a:gd name="connsiteY15" fmla="*/ 474152 h 524629"/>
                      <a:gd name="connsiteX16" fmla="*/ 431891 w 1032184"/>
                      <a:gd name="connsiteY16" fmla="*/ 524630 h 524629"/>
                      <a:gd name="connsiteX17" fmla="*/ 475753 w 1032184"/>
                      <a:gd name="connsiteY17" fmla="*/ 488879 h 524629"/>
                      <a:gd name="connsiteX18" fmla="*/ 519507 w 1032184"/>
                      <a:gd name="connsiteY18" fmla="*/ 524630 h 524629"/>
                      <a:gd name="connsiteX19" fmla="*/ 552163 w 1032184"/>
                      <a:gd name="connsiteY19" fmla="*/ 480768 h 524629"/>
                      <a:gd name="connsiteX20" fmla="*/ 552910 w 1032184"/>
                      <a:gd name="connsiteY20" fmla="*/ 482583 h 524629"/>
                      <a:gd name="connsiteX21" fmla="*/ 600507 w 1032184"/>
                      <a:gd name="connsiteY21" fmla="*/ 524630 h 524629"/>
                      <a:gd name="connsiteX22" fmla="*/ 634977 w 1032184"/>
                      <a:gd name="connsiteY22" fmla="*/ 475432 h 524629"/>
                      <a:gd name="connsiteX23" fmla="*/ 635724 w 1032184"/>
                      <a:gd name="connsiteY23" fmla="*/ 475432 h 524629"/>
                      <a:gd name="connsiteX24" fmla="*/ 637325 w 1032184"/>
                      <a:gd name="connsiteY24" fmla="*/ 479701 h 524629"/>
                      <a:gd name="connsiteX25" fmla="*/ 685028 w 1032184"/>
                      <a:gd name="connsiteY25" fmla="*/ 521855 h 524629"/>
                      <a:gd name="connsiteX26" fmla="*/ 719712 w 1032184"/>
                      <a:gd name="connsiteY26" fmla="*/ 471377 h 524629"/>
                      <a:gd name="connsiteX27" fmla="*/ 720246 w 1032184"/>
                      <a:gd name="connsiteY27" fmla="*/ 471377 h 524629"/>
                      <a:gd name="connsiteX28" fmla="*/ 722807 w 1032184"/>
                      <a:gd name="connsiteY28" fmla="*/ 476393 h 524629"/>
                      <a:gd name="connsiteX29" fmla="*/ 773819 w 1032184"/>
                      <a:gd name="connsiteY29" fmla="*/ 514598 h 524629"/>
                      <a:gd name="connsiteX30" fmla="*/ 803059 w 1032184"/>
                      <a:gd name="connsiteY30" fmla="*/ 466362 h 524629"/>
                      <a:gd name="connsiteX31" fmla="*/ 804340 w 1032184"/>
                      <a:gd name="connsiteY31" fmla="*/ 468923 h 524629"/>
                      <a:gd name="connsiteX32" fmla="*/ 855352 w 1032184"/>
                      <a:gd name="connsiteY32" fmla="*/ 507021 h 524629"/>
                      <a:gd name="connsiteX33" fmla="*/ 884913 w 1032184"/>
                      <a:gd name="connsiteY33" fmla="*/ 457824 h 524629"/>
                      <a:gd name="connsiteX34" fmla="*/ 885980 w 1032184"/>
                      <a:gd name="connsiteY34" fmla="*/ 459531 h 524629"/>
                      <a:gd name="connsiteX35" fmla="*/ 941687 w 1032184"/>
                      <a:gd name="connsiteY35" fmla="*/ 490907 h 524629"/>
                      <a:gd name="connsiteX36" fmla="*/ 965059 w 1032184"/>
                      <a:gd name="connsiteY36" fmla="*/ 429543 h 524629"/>
                      <a:gd name="connsiteX37" fmla="*/ 1032185 w 1032184"/>
                      <a:gd name="connsiteY37" fmla="*/ 444484 h 524629"/>
                      <a:gd name="connsiteX38" fmla="*/ 941580 w 1032184"/>
                      <a:gd name="connsiteY38" fmla="*/ 34150 h 524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1032184" h="524629">
                        <a:moveTo>
                          <a:pt x="941687" y="34043"/>
                        </a:moveTo>
                        <a:lnTo>
                          <a:pt x="127316" y="0"/>
                        </a:lnTo>
                        <a:lnTo>
                          <a:pt x="0" y="444377"/>
                        </a:lnTo>
                        <a:cubicBezTo>
                          <a:pt x="0" y="444377"/>
                          <a:pt x="33937" y="459425"/>
                          <a:pt x="67126" y="429437"/>
                        </a:cubicBezTo>
                        <a:cubicBezTo>
                          <a:pt x="67126" y="429437"/>
                          <a:pt x="66913" y="470417"/>
                          <a:pt x="90604" y="490800"/>
                        </a:cubicBezTo>
                        <a:cubicBezTo>
                          <a:pt x="90604" y="490800"/>
                          <a:pt x="126675" y="483970"/>
                          <a:pt x="146098" y="459425"/>
                        </a:cubicBezTo>
                        <a:cubicBezTo>
                          <a:pt x="146525" y="458891"/>
                          <a:pt x="146952" y="458251"/>
                          <a:pt x="147272" y="457717"/>
                        </a:cubicBezTo>
                        <a:cubicBezTo>
                          <a:pt x="150367" y="470630"/>
                          <a:pt x="158157" y="494642"/>
                          <a:pt x="176726" y="506915"/>
                        </a:cubicBezTo>
                        <a:cubicBezTo>
                          <a:pt x="176726" y="506915"/>
                          <a:pt x="211730" y="495602"/>
                          <a:pt x="227951" y="468816"/>
                        </a:cubicBezTo>
                        <a:cubicBezTo>
                          <a:pt x="228485" y="467962"/>
                          <a:pt x="228699" y="467002"/>
                          <a:pt x="229125" y="466255"/>
                        </a:cubicBezTo>
                        <a:cubicBezTo>
                          <a:pt x="232327" y="479274"/>
                          <a:pt x="240224" y="502432"/>
                          <a:pt x="258366" y="514492"/>
                        </a:cubicBezTo>
                        <a:cubicBezTo>
                          <a:pt x="258366" y="514492"/>
                          <a:pt x="293370" y="503179"/>
                          <a:pt x="309485" y="476286"/>
                        </a:cubicBezTo>
                        <a:cubicBezTo>
                          <a:pt x="310659" y="474472"/>
                          <a:pt x="311512" y="472551"/>
                          <a:pt x="312259" y="470630"/>
                        </a:cubicBezTo>
                        <a:cubicBezTo>
                          <a:pt x="315141" y="480875"/>
                          <a:pt x="324852" y="509476"/>
                          <a:pt x="347263" y="521749"/>
                        </a:cubicBezTo>
                        <a:cubicBezTo>
                          <a:pt x="347263" y="521749"/>
                          <a:pt x="381200" y="507662"/>
                          <a:pt x="394967" y="479595"/>
                        </a:cubicBezTo>
                        <a:cubicBezTo>
                          <a:pt x="395820" y="477780"/>
                          <a:pt x="396567" y="475966"/>
                          <a:pt x="397101" y="474152"/>
                        </a:cubicBezTo>
                        <a:cubicBezTo>
                          <a:pt x="400196" y="485037"/>
                          <a:pt x="410014" y="512571"/>
                          <a:pt x="431891" y="524630"/>
                        </a:cubicBezTo>
                        <a:cubicBezTo>
                          <a:pt x="431891" y="524630"/>
                          <a:pt x="460385" y="512571"/>
                          <a:pt x="475753" y="488879"/>
                        </a:cubicBezTo>
                        <a:cubicBezTo>
                          <a:pt x="491120" y="512571"/>
                          <a:pt x="519507" y="524630"/>
                          <a:pt x="519507" y="524630"/>
                        </a:cubicBezTo>
                        <a:cubicBezTo>
                          <a:pt x="537756" y="514598"/>
                          <a:pt x="547574" y="493682"/>
                          <a:pt x="552163" y="480768"/>
                        </a:cubicBezTo>
                        <a:cubicBezTo>
                          <a:pt x="552377" y="481302"/>
                          <a:pt x="552590" y="481942"/>
                          <a:pt x="552910" y="482583"/>
                        </a:cubicBezTo>
                        <a:cubicBezTo>
                          <a:pt x="566677" y="510650"/>
                          <a:pt x="600507" y="524630"/>
                          <a:pt x="600507" y="524630"/>
                        </a:cubicBezTo>
                        <a:cubicBezTo>
                          <a:pt x="621531" y="513104"/>
                          <a:pt x="631455" y="487172"/>
                          <a:pt x="634977" y="475432"/>
                        </a:cubicBezTo>
                        <a:lnTo>
                          <a:pt x="635724" y="475432"/>
                        </a:lnTo>
                        <a:cubicBezTo>
                          <a:pt x="636258" y="476820"/>
                          <a:pt x="636685" y="478314"/>
                          <a:pt x="637325" y="479701"/>
                        </a:cubicBezTo>
                        <a:cubicBezTo>
                          <a:pt x="651199" y="507768"/>
                          <a:pt x="685028" y="521855"/>
                          <a:pt x="685028" y="521855"/>
                        </a:cubicBezTo>
                        <a:cubicBezTo>
                          <a:pt x="706906" y="509796"/>
                          <a:pt x="716617" y="482369"/>
                          <a:pt x="719712" y="471377"/>
                        </a:cubicBezTo>
                        <a:lnTo>
                          <a:pt x="720246" y="471377"/>
                        </a:lnTo>
                        <a:cubicBezTo>
                          <a:pt x="720886" y="473191"/>
                          <a:pt x="721740" y="474899"/>
                          <a:pt x="722807" y="476393"/>
                        </a:cubicBezTo>
                        <a:cubicBezTo>
                          <a:pt x="738815" y="503286"/>
                          <a:pt x="773819" y="514598"/>
                          <a:pt x="773819" y="514598"/>
                        </a:cubicBezTo>
                        <a:cubicBezTo>
                          <a:pt x="791961" y="502432"/>
                          <a:pt x="799858" y="479381"/>
                          <a:pt x="803059" y="466362"/>
                        </a:cubicBezTo>
                        <a:cubicBezTo>
                          <a:pt x="803486" y="467215"/>
                          <a:pt x="803807" y="468176"/>
                          <a:pt x="804340" y="468923"/>
                        </a:cubicBezTo>
                        <a:cubicBezTo>
                          <a:pt x="820455" y="495709"/>
                          <a:pt x="855352" y="507021"/>
                          <a:pt x="855352" y="507021"/>
                        </a:cubicBezTo>
                        <a:cubicBezTo>
                          <a:pt x="873921" y="494749"/>
                          <a:pt x="881818" y="470737"/>
                          <a:pt x="884913" y="457824"/>
                        </a:cubicBezTo>
                        <a:cubicBezTo>
                          <a:pt x="885340" y="458358"/>
                          <a:pt x="885660" y="458998"/>
                          <a:pt x="885980" y="459531"/>
                        </a:cubicBezTo>
                        <a:cubicBezTo>
                          <a:pt x="905510" y="484183"/>
                          <a:pt x="941687" y="490907"/>
                          <a:pt x="941687" y="490907"/>
                        </a:cubicBezTo>
                        <a:cubicBezTo>
                          <a:pt x="965379" y="470417"/>
                          <a:pt x="965059" y="429543"/>
                          <a:pt x="965059" y="429543"/>
                        </a:cubicBezTo>
                        <a:cubicBezTo>
                          <a:pt x="998141" y="459531"/>
                          <a:pt x="1032185" y="444484"/>
                          <a:pt x="1032185" y="444484"/>
                        </a:cubicBezTo>
                        <a:lnTo>
                          <a:pt x="941580" y="34150"/>
                        </a:ln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" name="Freeform: Shape 415">
                    <a:extLst>
                      <a:ext uri="{FF2B5EF4-FFF2-40B4-BE49-F238E27FC236}">
                        <a16:creationId xmlns:a16="http://schemas.microsoft.com/office/drawing/2014/main" id="{C8A0B3A8-19E0-3DCC-14BA-C3B66907E399}"/>
                      </a:ext>
                    </a:extLst>
                  </p:cNvPr>
                  <p:cNvSpPr/>
                  <p:nvPr/>
                </p:nvSpPr>
                <p:spPr>
                  <a:xfrm>
                    <a:off x="5728441" y="5524473"/>
                    <a:ext cx="914093" cy="444377"/>
                  </a:xfrm>
                  <a:custGeom>
                    <a:avLst/>
                    <a:gdLst>
                      <a:gd name="connsiteX0" fmla="*/ 823596 w 914093"/>
                      <a:gd name="connsiteY0" fmla="*/ 34043 h 444377"/>
                      <a:gd name="connsiteX1" fmla="*/ 9224 w 914093"/>
                      <a:gd name="connsiteY1" fmla="*/ 0 h 444377"/>
                      <a:gd name="connsiteX2" fmla="*/ 165141 w 914093"/>
                      <a:gd name="connsiteY2" fmla="*/ 145351 h 444377"/>
                      <a:gd name="connsiteX3" fmla="*/ 567257 w 914093"/>
                      <a:gd name="connsiteY3" fmla="*/ 177580 h 444377"/>
                      <a:gd name="connsiteX4" fmla="*/ 914094 w 914093"/>
                      <a:gd name="connsiteY4" fmla="*/ 444377 h 444377"/>
                      <a:gd name="connsiteX5" fmla="*/ 823489 w 914093"/>
                      <a:gd name="connsiteY5" fmla="*/ 34043 h 444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14093" h="444377">
                        <a:moveTo>
                          <a:pt x="823596" y="34043"/>
                        </a:moveTo>
                        <a:lnTo>
                          <a:pt x="9224" y="0"/>
                        </a:lnTo>
                        <a:cubicBezTo>
                          <a:pt x="9224" y="0"/>
                          <a:pt x="-56941" y="112695"/>
                          <a:pt x="165141" y="145351"/>
                        </a:cubicBezTo>
                        <a:cubicBezTo>
                          <a:pt x="276982" y="161786"/>
                          <a:pt x="471210" y="167655"/>
                          <a:pt x="567257" y="177580"/>
                        </a:cubicBezTo>
                        <a:cubicBezTo>
                          <a:pt x="893604" y="210770"/>
                          <a:pt x="914094" y="444377"/>
                          <a:pt x="914094" y="444377"/>
                        </a:cubicBezTo>
                        <a:lnTo>
                          <a:pt x="823489" y="34043"/>
                        </a:ln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" name="Freeform: Shape 416">
                    <a:extLst>
                      <a:ext uri="{FF2B5EF4-FFF2-40B4-BE49-F238E27FC236}">
                        <a16:creationId xmlns:a16="http://schemas.microsoft.com/office/drawing/2014/main" id="{B0892AC6-50E7-6048-C146-7A2E17C8C7C8}"/>
                      </a:ext>
                    </a:extLst>
                  </p:cNvPr>
                  <p:cNvSpPr/>
                  <p:nvPr/>
                </p:nvSpPr>
                <p:spPr>
                  <a:xfrm>
                    <a:off x="5760823" y="4708161"/>
                    <a:ext cx="778626" cy="778213"/>
                  </a:xfrm>
                  <a:custGeom>
                    <a:avLst/>
                    <a:gdLst>
                      <a:gd name="connsiteX0" fmla="*/ 694847 w 778626"/>
                      <a:gd name="connsiteY0" fmla="*/ 20 h 778213"/>
                      <a:gd name="connsiteX1" fmla="*/ 325066 w 778626"/>
                      <a:gd name="connsiteY1" fmla="*/ 82513 h 778213"/>
                      <a:gd name="connsiteX2" fmla="*/ 40553 w 778626"/>
                      <a:gd name="connsiteY2" fmla="*/ 35984 h 778213"/>
                      <a:gd name="connsiteX3" fmla="*/ 0 w 778626"/>
                      <a:gd name="connsiteY3" fmla="*/ 658368 h 778213"/>
                      <a:gd name="connsiteX4" fmla="*/ 28494 w 778626"/>
                      <a:gd name="connsiteY4" fmla="*/ 778213 h 778213"/>
                      <a:gd name="connsiteX5" fmla="*/ 774566 w 778626"/>
                      <a:gd name="connsiteY5" fmla="*/ 694226 h 778213"/>
                      <a:gd name="connsiteX6" fmla="*/ 694847 w 778626"/>
                      <a:gd name="connsiteY6" fmla="*/ 20 h 778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8626" h="778213">
                        <a:moveTo>
                          <a:pt x="694847" y="20"/>
                        </a:moveTo>
                        <a:cubicBezTo>
                          <a:pt x="529752" y="6423"/>
                          <a:pt x="481729" y="66079"/>
                          <a:pt x="325066" y="82513"/>
                        </a:cubicBezTo>
                        <a:cubicBezTo>
                          <a:pt x="168509" y="99055"/>
                          <a:pt x="40553" y="35984"/>
                          <a:pt x="40553" y="35984"/>
                        </a:cubicBezTo>
                        <a:cubicBezTo>
                          <a:pt x="17929" y="12292"/>
                          <a:pt x="0" y="658368"/>
                          <a:pt x="0" y="658368"/>
                        </a:cubicBezTo>
                        <a:lnTo>
                          <a:pt x="28494" y="778213"/>
                        </a:lnTo>
                        <a:cubicBezTo>
                          <a:pt x="28494" y="778213"/>
                          <a:pt x="774566" y="696253"/>
                          <a:pt x="774566" y="694226"/>
                        </a:cubicBezTo>
                        <a:cubicBezTo>
                          <a:pt x="774566" y="692198"/>
                          <a:pt x="805834" y="-4249"/>
                          <a:pt x="694847" y="20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FE1F5040-5B21-2470-514A-822859E690EA}"/>
                      </a:ext>
                    </a:extLst>
                  </p:cNvPr>
                  <p:cNvSpPr/>
                  <p:nvPr/>
                </p:nvSpPr>
                <p:spPr>
                  <a:xfrm>
                    <a:off x="5760823" y="4722054"/>
                    <a:ext cx="785347" cy="784063"/>
                  </a:xfrm>
                  <a:custGeom>
                    <a:avLst/>
                    <a:gdLst>
                      <a:gd name="connsiteX0" fmla="*/ 373943 w 785347"/>
                      <a:gd name="connsiteY0" fmla="*/ 656108 h 784063"/>
                      <a:gd name="connsiteX1" fmla="*/ 11312 w 785347"/>
                      <a:gd name="connsiteY1" fmla="*/ 336271 h 784063"/>
                      <a:gd name="connsiteX2" fmla="*/ 0 w 785347"/>
                      <a:gd name="connsiteY2" fmla="*/ 644475 h 784063"/>
                      <a:gd name="connsiteX3" fmla="*/ 43328 w 785347"/>
                      <a:gd name="connsiteY3" fmla="*/ 769763 h 784063"/>
                      <a:gd name="connsiteX4" fmla="*/ 642448 w 785347"/>
                      <a:gd name="connsiteY4" fmla="*/ 784063 h 784063"/>
                      <a:gd name="connsiteX5" fmla="*/ 774459 w 785347"/>
                      <a:gd name="connsiteY5" fmla="*/ 680333 h 784063"/>
                      <a:gd name="connsiteX6" fmla="*/ 720993 w 785347"/>
                      <a:gd name="connsiteY6" fmla="*/ 0 h 784063"/>
                      <a:gd name="connsiteX7" fmla="*/ 373836 w 785347"/>
                      <a:gd name="connsiteY7" fmla="*/ 656108 h 784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85347" h="784063">
                        <a:moveTo>
                          <a:pt x="373943" y="656108"/>
                        </a:moveTo>
                        <a:cubicBezTo>
                          <a:pt x="101383" y="707439"/>
                          <a:pt x="2028" y="580871"/>
                          <a:pt x="11312" y="336271"/>
                        </a:cubicBezTo>
                        <a:cubicBezTo>
                          <a:pt x="7364" y="366900"/>
                          <a:pt x="0" y="644475"/>
                          <a:pt x="0" y="644475"/>
                        </a:cubicBezTo>
                        <a:lnTo>
                          <a:pt x="43328" y="769763"/>
                        </a:lnTo>
                        <a:lnTo>
                          <a:pt x="642448" y="784063"/>
                        </a:lnTo>
                        <a:lnTo>
                          <a:pt x="774459" y="680333"/>
                        </a:lnTo>
                        <a:cubicBezTo>
                          <a:pt x="774459" y="680333"/>
                          <a:pt x="821202" y="143323"/>
                          <a:pt x="720993" y="0"/>
                        </a:cubicBezTo>
                        <a:cubicBezTo>
                          <a:pt x="749913" y="159865"/>
                          <a:pt x="817680" y="572653"/>
                          <a:pt x="373836" y="656108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05" name="Graphic 14">
                  <a:extLst>
                    <a:ext uri="{FF2B5EF4-FFF2-40B4-BE49-F238E27FC236}">
                      <a16:creationId xmlns:a16="http://schemas.microsoft.com/office/drawing/2014/main" id="{B8471E97-D5A5-711C-E20C-3418F4898C28}"/>
                    </a:ext>
                  </a:extLst>
                </p:cNvPr>
                <p:cNvGrpSpPr/>
                <p:nvPr/>
              </p:nvGrpSpPr>
              <p:grpSpPr>
                <a:xfrm>
                  <a:off x="5737558" y="5366529"/>
                  <a:ext cx="813624" cy="267350"/>
                  <a:chOff x="5737558" y="5366529"/>
                  <a:chExt cx="813624" cy="267350"/>
                </a:xfrm>
              </p:grpSpPr>
              <p:grpSp>
                <p:nvGrpSpPr>
                  <p:cNvPr id="406" name="Graphic 14">
                    <a:extLst>
                      <a:ext uri="{FF2B5EF4-FFF2-40B4-BE49-F238E27FC236}">
                        <a16:creationId xmlns:a16="http://schemas.microsoft.com/office/drawing/2014/main" id="{FBEEA9F2-32F2-9225-7F3A-146638F32429}"/>
                      </a:ext>
                    </a:extLst>
                  </p:cNvPr>
                  <p:cNvGrpSpPr/>
                  <p:nvPr/>
                </p:nvGrpSpPr>
                <p:grpSpPr>
                  <a:xfrm>
                    <a:off x="5737558" y="5366529"/>
                    <a:ext cx="813624" cy="239758"/>
                    <a:chOff x="5737558" y="5366529"/>
                    <a:chExt cx="813624" cy="239758"/>
                  </a:xfrm>
                </p:grpSpPr>
                <p:sp>
                  <p:nvSpPr>
                    <p:cNvPr id="413" name="Freeform: Shape 412">
                      <a:extLst>
                        <a:ext uri="{FF2B5EF4-FFF2-40B4-BE49-F238E27FC236}">
                          <a16:creationId xmlns:a16="http://schemas.microsoft.com/office/drawing/2014/main" id="{A91DB30C-B922-62E6-8374-AD11933D0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37558" y="5366529"/>
                      <a:ext cx="813517" cy="239652"/>
                    </a:xfrm>
                    <a:custGeom>
                      <a:avLst/>
                      <a:gdLst>
                        <a:gd name="connsiteX0" fmla="*/ 797830 w 813517"/>
                        <a:gd name="connsiteY0" fmla="*/ 35857 h 239652"/>
                        <a:gd name="connsiteX1" fmla="*/ 301161 w 813517"/>
                        <a:gd name="connsiteY1" fmla="*/ 80679 h 239652"/>
                        <a:gd name="connsiteX2" fmla="*/ 23265 w 813517"/>
                        <a:gd name="connsiteY2" fmla="*/ 0 h 239652"/>
                        <a:gd name="connsiteX3" fmla="*/ 0 w 813517"/>
                        <a:gd name="connsiteY3" fmla="*/ 157944 h 239652"/>
                        <a:gd name="connsiteX4" fmla="*/ 296678 w 813517"/>
                        <a:gd name="connsiteY4" fmla="*/ 238623 h 239652"/>
                        <a:gd name="connsiteX5" fmla="*/ 297852 w 813517"/>
                        <a:gd name="connsiteY5" fmla="*/ 238623 h 239652"/>
                        <a:gd name="connsiteX6" fmla="*/ 813518 w 813517"/>
                        <a:gd name="connsiteY6" fmla="*/ 193801 h 239652"/>
                        <a:gd name="connsiteX7" fmla="*/ 797723 w 813517"/>
                        <a:gd name="connsiteY7" fmla="*/ 35751 h 239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13517" h="239652">
                          <a:moveTo>
                            <a:pt x="797830" y="35857"/>
                          </a:moveTo>
                          <a:cubicBezTo>
                            <a:pt x="797830" y="35857"/>
                            <a:pt x="735720" y="90924"/>
                            <a:pt x="301161" y="80679"/>
                          </a:cubicBezTo>
                          <a:cubicBezTo>
                            <a:pt x="5443" y="73636"/>
                            <a:pt x="23265" y="0"/>
                            <a:pt x="23265" y="0"/>
                          </a:cubicBezTo>
                          <a:lnTo>
                            <a:pt x="0" y="157944"/>
                          </a:lnTo>
                          <a:cubicBezTo>
                            <a:pt x="0" y="157944"/>
                            <a:pt x="98181" y="234034"/>
                            <a:pt x="296678" y="238623"/>
                          </a:cubicBezTo>
                          <a:lnTo>
                            <a:pt x="297852" y="238623"/>
                          </a:lnTo>
                          <a:cubicBezTo>
                            <a:pt x="685882" y="247694"/>
                            <a:pt x="813518" y="193801"/>
                            <a:pt x="813518" y="193801"/>
                          </a:cubicBezTo>
                          <a:lnTo>
                            <a:pt x="797723" y="35751"/>
                          </a:lnTo>
                          <a:close/>
                        </a:path>
                      </a:pathLst>
                    </a:custGeom>
                    <a:solidFill>
                      <a:srgbClr val="3B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4" name="Freeform: Shape 413">
                      <a:extLst>
                        <a:ext uri="{FF2B5EF4-FFF2-40B4-BE49-F238E27FC236}">
                          <a16:creationId xmlns:a16="http://schemas.microsoft.com/office/drawing/2014/main" id="{3573723A-6745-D090-7812-A7D4E02E79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37665" y="5366636"/>
                      <a:ext cx="813517" cy="239652"/>
                    </a:xfrm>
                    <a:custGeom>
                      <a:avLst/>
                      <a:gdLst>
                        <a:gd name="connsiteX0" fmla="*/ 797724 w 813517"/>
                        <a:gd name="connsiteY0" fmla="*/ 35751 h 239652"/>
                        <a:gd name="connsiteX1" fmla="*/ 744257 w 813517"/>
                        <a:gd name="connsiteY1" fmla="*/ 127209 h 239652"/>
                        <a:gd name="connsiteX2" fmla="*/ 298599 w 813517"/>
                        <a:gd name="connsiteY2" fmla="*/ 184624 h 239652"/>
                        <a:gd name="connsiteX3" fmla="*/ 23265 w 813517"/>
                        <a:gd name="connsiteY3" fmla="*/ 0 h 239652"/>
                        <a:gd name="connsiteX4" fmla="*/ 0 w 813517"/>
                        <a:gd name="connsiteY4" fmla="*/ 157944 h 239652"/>
                        <a:gd name="connsiteX5" fmla="*/ 296678 w 813517"/>
                        <a:gd name="connsiteY5" fmla="*/ 238624 h 239652"/>
                        <a:gd name="connsiteX6" fmla="*/ 297852 w 813517"/>
                        <a:gd name="connsiteY6" fmla="*/ 238624 h 239652"/>
                        <a:gd name="connsiteX7" fmla="*/ 813518 w 813517"/>
                        <a:gd name="connsiteY7" fmla="*/ 193801 h 239652"/>
                        <a:gd name="connsiteX8" fmla="*/ 797724 w 813517"/>
                        <a:gd name="connsiteY8" fmla="*/ 35751 h 239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13517" h="239652">
                          <a:moveTo>
                            <a:pt x="797724" y="35751"/>
                          </a:moveTo>
                          <a:cubicBezTo>
                            <a:pt x="797724" y="35751"/>
                            <a:pt x="769550" y="109067"/>
                            <a:pt x="744257" y="127209"/>
                          </a:cubicBezTo>
                          <a:cubicBezTo>
                            <a:pt x="639566" y="202446"/>
                            <a:pt x="402970" y="180889"/>
                            <a:pt x="298599" y="184624"/>
                          </a:cubicBezTo>
                          <a:cubicBezTo>
                            <a:pt x="-2775" y="177580"/>
                            <a:pt x="23265" y="0"/>
                            <a:pt x="23265" y="0"/>
                          </a:cubicBezTo>
                          <a:lnTo>
                            <a:pt x="0" y="157944"/>
                          </a:lnTo>
                          <a:cubicBezTo>
                            <a:pt x="0" y="157944"/>
                            <a:pt x="98181" y="234035"/>
                            <a:pt x="296678" y="238624"/>
                          </a:cubicBezTo>
                          <a:lnTo>
                            <a:pt x="297852" y="238624"/>
                          </a:lnTo>
                          <a:cubicBezTo>
                            <a:pt x="685882" y="247695"/>
                            <a:pt x="813518" y="193801"/>
                            <a:pt x="813518" y="193801"/>
                          </a:cubicBezTo>
                          <a:lnTo>
                            <a:pt x="797724" y="35751"/>
                          </a:lnTo>
                          <a:close/>
                        </a:path>
                      </a:pathLst>
                    </a:custGeom>
                    <a:solidFill>
                      <a:srgbClr val="28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07" name="Graphic 14">
                    <a:extLst>
                      <a:ext uri="{FF2B5EF4-FFF2-40B4-BE49-F238E27FC236}">
                        <a16:creationId xmlns:a16="http://schemas.microsoft.com/office/drawing/2014/main" id="{25454425-92EA-A62D-A37D-9D307748F51B}"/>
                      </a:ext>
                    </a:extLst>
                  </p:cNvPr>
                  <p:cNvGrpSpPr/>
                  <p:nvPr/>
                </p:nvGrpSpPr>
                <p:grpSpPr>
                  <a:xfrm>
                    <a:off x="5891003" y="5415919"/>
                    <a:ext cx="291914" cy="217961"/>
                    <a:chOff x="5891003" y="5415919"/>
                    <a:chExt cx="291914" cy="217961"/>
                  </a:xfrm>
                </p:grpSpPr>
                <p:sp>
                  <p:nvSpPr>
                    <p:cNvPr id="408" name="Freeform: Shape 407">
                      <a:extLst>
                        <a:ext uri="{FF2B5EF4-FFF2-40B4-BE49-F238E27FC236}">
                          <a16:creationId xmlns:a16="http://schemas.microsoft.com/office/drawing/2014/main" id="{9C866333-5C36-686F-DC8C-BAC3FB8F6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1003" y="5415919"/>
                      <a:ext cx="291914" cy="217749"/>
                    </a:xfrm>
                    <a:custGeom>
                      <a:avLst/>
                      <a:gdLst>
                        <a:gd name="connsiteX0" fmla="*/ 221779 w 291914"/>
                        <a:gd name="connsiteY0" fmla="*/ 3543 h 217749"/>
                        <a:gd name="connsiteX1" fmla="*/ 75040 w 291914"/>
                        <a:gd name="connsiteY1" fmla="*/ 21 h 217749"/>
                        <a:gd name="connsiteX2" fmla="*/ 1725 w 291914"/>
                        <a:gd name="connsiteY2" fmla="*/ 69923 h 217749"/>
                        <a:gd name="connsiteX3" fmla="*/ 17 w 291914"/>
                        <a:gd name="connsiteY3" fmla="*/ 140997 h 217749"/>
                        <a:gd name="connsiteX4" fmla="*/ 69918 w 291914"/>
                        <a:gd name="connsiteY4" fmla="*/ 214313 h 217749"/>
                        <a:gd name="connsiteX5" fmla="*/ 216870 w 291914"/>
                        <a:gd name="connsiteY5" fmla="*/ 217728 h 217749"/>
                        <a:gd name="connsiteX6" fmla="*/ 290186 w 291914"/>
                        <a:gd name="connsiteY6" fmla="*/ 147827 h 217749"/>
                        <a:gd name="connsiteX7" fmla="*/ 291893 w 291914"/>
                        <a:gd name="connsiteY7" fmla="*/ 76752 h 217749"/>
                        <a:gd name="connsiteX8" fmla="*/ 221886 w 291914"/>
                        <a:gd name="connsiteY8" fmla="*/ 3437 h 217749"/>
                        <a:gd name="connsiteX9" fmla="*/ 245364 w 291914"/>
                        <a:gd name="connsiteY9" fmla="*/ 132353 h 217749"/>
                        <a:gd name="connsiteX10" fmla="*/ 194886 w 291914"/>
                        <a:gd name="connsiteY10" fmla="*/ 173760 h 217749"/>
                        <a:gd name="connsiteX11" fmla="*/ 93930 w 291914"/>
                        <a:gd name="connsiteY11" fmla="*/ 171412 h 217749"/>
                        <a:gd name="connsiteX12" fmla="*/ 45586 w 291914"/>
                        <a:gd name="connsiteY12" fmla="*/ 127551 h 217749"/>
                        <a:gd name="connsiteX13" fmla="*/ 46653 w 291914"/>
                        <a:gd name="connsiteY13" fmla="*/ 85290 h 217749"/>
                        <a:gd name="connsiteX14" fmla="*/ 97025 w 291914"/>
                        <a:gd name="connsiteY14" fmla="*/ 43883 h 217749"/>
                        <a:gd name="connsiteX15" fmla="*/ 197981 w 291914"/>
                        <a:gd name="connsiteY15" fmla="*/ 46231 h 217749"/>
                        <a:gd name="connsiteX16" fmla="*/ 246431 w 291914"/>
                        <a:gd name="connsiteY16" fmla="*/ 89986 h 217749"/>
                        <a:gd name="connsiteX17" fmla="*/ 245471 w 291914"/>
                        <a:gd name="connsiteY17" fmla="*/ 132246 h 217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91914" h="217749">
                          <a:moveTo>
                            <a:pt x="221779" y="3543"/>
                          </a:moveTo>
                          <a:lnTo>
                            <a:pt x="75040" y="21"/>
                          </a:lnTo>
                          <a:cubicBezTo>
                            <a:pt x="35448" y="-939"/>
                            <a:pt x="2578" y="30436"/>
                            <a:pt x="1725" y="69923"/>
                          </a:cubicBezTo>
                          <a:lnTo>
                            <a:pt x="17" y="140997"/>
                          </a:lnTo>
                          <a:cubicBezTo>
                            <a:pt x="-837" y="180483"/>
                            <a:pt x="30325" y="213353"/>
                            <a:pt x="69918" y="214313"/>
                          </a:cubicBezTo>
                          <a:lnTo>
                            <a:pt x="216870" y="217728"/>
                          </a:lnTo>
                          <a:cubicBezTo>
                            <a:pt x="256463" y="218689"/>
                            <a:pt x="289225" y="187420"/>
                            <a:pt x="290186" y="147827"/>
                          </a:cubicBezTo>
                          <a:lnTo>
                            <a:pt x="291893" y="76752"/>
                          </a:lnTo>
                          <a:cubicBezTo>
                            <a:pt x="292854" y="37267"/>
                            <a:pt x="261585" y="4397"/>
                            <a:pt x="221886" y="3437"/>
                          </a:cubicBezTo>
                          <a:close/>
                          <a:moveTo>
                            <a:pt x="245364" y="132353"/>
                          </a:moveTo>
                          <a:cubicBezTo>
                            <a:pt x="244723" y="155938"/>
                            <a:pt x="222099" y="174507"/>
                            <a:pt x="194886" y="173760"/>
                          </a:cubicBezTo>
                          <a:lnTo>
                            <a:pt x="93930" y="171412"/>
                          </a:lnTo>
                          <a:cubicBezTo>
                            <a:pt x="66716" y="170772"/>
                            <a:pt x="45053" y="151135"/>
                            <a:pt x="45586" y="127551"/>
                          </a:cubicBezTo>
                          <a:lnTo>
                            <a:pt x="46653" y="85290"/>
                          </a:lnTo>
                          <a:cubicBezTo>
                            <a:pt x="47187" y="61705"/>
                            <a:pt x="69705" y="43136"/>
                            <a:pt x="97025" y="43883"/>
                          </a:cubicBezTo>
                          <a:lnTo>
                            <a:pt x="197981" y="46231"/>
                          </a:lnTo>
                          <a:cubicBezTo>
                            <a:pt x="225301" y="46871"/>
                            <a:pt x="246965" y="66507"/>
                            <a:pt x="246431" y="89986"/>
                          </a:cubicBezTo>
                          <a:lnTo>
                            <a:pt x="245471" y="132246"/>
                          </a:lnTo>
                          <a:close/>
                        </a:path>
                      </a:pathLst>
                    </a:custGeom>
                    <a:solidFill>
                      <a:srgbClr val="A76435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9" name="Freeform: Shape 408">
                      <a:extLst>
                        <a:ext uri="{FF2B5EF4-FFF2-40B4-BE49-F238E27FC236}">
                          <a16:creationId xmlns:a16="http://schemas.microsoft.com/office/drawing/2014/main" id="{C824E049-7247-B578-E3EC-892CD06548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2728" y="5415919"/>
                      <a:ext cx="290190" cy="77819"/>
                    </a:xfrm>
                    <a:custGeom>
                      <a:avLst/>
                      <a:gdLst>
                        <a:gd name="connsiteX0" fmla="*/ 220054 w 290190"/>
                        <a:gd name="connsiteY0" fmla="*/ 3543 h 77819"/>
                        <a:gd name="connsiteX1" fmla="*/ 73316 w 290190"/>
                        <a:gd name="connsiteY1" fmla="*/ 21 h 77819"/>
                        <a:gd name="connsiteX2" fmla="*/ 0 w 290190"/>
                        <a:gd name="connsiteY2" fmla="*/ 69923 h 77819"/>
                        <a:gd name="connsiteX3" fmla="*/ 0 w 290190"/>
                        <a:gd name="connsiteY3" fmla="*/ 70883 h 77819"/>
                        <a:gd name="connsiteX4" fmla="*/ 14621 w 290190"/>
                        <a:gd name="connsiteY4" fmla="*/ 51994 h 77819"/>
                        <a:gd name="connsiteX5" fmla="*/ 67873 w 290190"/>
                        <a:gd name="connsiteY5" fmla="*/ 22006 h 77819"/>
                        <a:gd name="connsiteX6" fmla="*/ 224643 w 290190"/>
                        <a:gd name="connsiteY6" fmla="*/ 25634 h 77819"/>
                        <a:gd name="connsiteX7" fmla="*/ 276509 w 290190"/>
                        <a:gd name="connsiteY7" fmla="*/ 58290 h 77819"/>
                        <a:gd name="connsiteX8" fmla="*/ 290169 w 290190"/>
                        <a:gd name="connsiteY8" fmla="*/ 77820 h 77819"/>
                        <a:gd name="connsiteX9" fmla="*/ 290169 w 290190"/>
                        <a:gd name="connsiteY9" fmla="*/ 76859 h 77819"/>
                        <a:gd name="connsiteX10" fmla="*/ 220161 w 290190"/>
                        <a:gd name="connsiteY10" fmla="*/ 3543 h 77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90190" h="77819">
                          <a:moveTo>
                            <a:pt x="220054" y="3543"/>
                          </a:moveTo>
                          <a:lnTo>
                            <a:pt x="73316" y="21"/>
                          </a:lnTo>
                          <a:cubicBezTo>
                            <a:pt x="33723" y="-939"/>
                            <a:pt x="854" y="30436"/>
                            <a:pt x="0" y="69923"/>
                          </a:cubicBezTo>
                          <a:lnTo>
                            <a:pt x="0" y="70883"/>
                          </a:lnTo>
                          <a:cubicBezTo>
                            <a:pt x="4376" y="64266"/>
                            <a:pt x="9178" y="57863"/>
                            <a:pt x="14621" y="51994"/>
                          </a:cubicBezTo>
                          <a:cubicBezTo>
                            <a:pt x="28601" y="36626"/>
                            <a:pt x="46529" y="24140"/>
                            <a:pt x="67873" y="22006"/>
                          </a:cubicBezTo>
                          <a:cubicBezTo>
                            <a:pt x="93592" y="19444"/>
                            <a:pt x="199031" y="21899"/>
                            <a:pt x="224643" y="25634"/>
                          </a:cubicBezTo>
                          <a:cubicBezTo>
                            <a:pt x="245774" y="28836"/>
                            <a:pt x="263169" y="42176"/>
                            <a:pt x="276509" y="58290"/>
                          </a:cubicBezTo>
                          <a:cubicBezTo>
                            <a:pt x="281631" y="64373"/>
                            <a:pt x="286007" y="70990"/>
                            <a:pt x="290169" y="77820"/>
                          </a:cubicBezTo>
                          <a:lnTo>
                            <a:pt x="290169" y="76859"/>
                          </a:lnTo>
                          <a:cubicBezTo>
                            <a:pt x="291129" y="37373"/>
                            <a:pt x="259860" y="4504"/>
                            <a:pt x="220161" y="3543"/>
                          </a:cubicBezTo>
                          <a:close/>
                        </a:path>
                      </a:pathLst>
                    </a:custGeom>
                    <a:solidFill>
                      <a:srgbClr val="C6764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0" name="Freeform: Shape 409">
                      <a:extLst>
                        <a:ext uri="{FF2B5EF4-FFF2-40B4-BE49-F238E27FC236}">
                          <a16:creationId xmlns:a16="http://schemas.microsoft.com/office/drawing/2014/main" id="{1B92047D-500D-1DB8-A0A7-3FD918A319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0644" y="5454664"/>
                      <a:ext cx="194031" cy="37046"/>
                    </a:xfrm>
                    <a:custGeom>
                      <a:avLst/>
                      <a:gdLst>
                        <a:gd name="connsiteX0" fmla="*/ 165094 w 194031"/>
                        <a:gd name="connsiteY0" fmla="*/ 5031 h 37046"/>
                        <a:gd name="connsiteX1" fmla="*/ 30522 w 194031"/>
                        <a:gd name="connsiteY1" fmla="*/ 1829 h 37046"/>
                        <a:gd name="connsiteX2" fmla="*/ 0 w 194031"/>
                        <a:gd name="connsiteY2" fmla="*/ 32351 h 37046"/>
                        <a:gd name="connsiteX3" fmla="*/ 0 w 194031"/>
                        <a:gd name="connsiteY3" fmla="*/ 32351 h 37046"/>
                        <a:gd name="connsiteX4" fmla="*/ 47170 w 194031"/>
                        <a:gd name="connsiteY4" fmla="*/ 5244 h 37046"/>
                        <a:gd name="connsiteX5" fmla="*/ 148126 w 194031"/>
                        <a:gd name="connsiteY5" fmla="*/ 7592 h 37046"/>
                        <a:gd name="connsiteX6" fmla="*/ 194015 w 194031"/>
                        <a:gd name="connsiteY6" fmla="*/ 37046 h 37046"/>
                        <a:gd name="connsiteX7" fmla="*/ 194015 w 194031"/>
                        <a:gd name="connsiteY7" fmla="*/ 37046 h 37046"/>
                        <a:gd name="connsiteX8" fmla="*/ 165094 w 194031"/>
                        <a:gd name="connsiteY8" fmla="*/ 5031 h 37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4031" h="37046">
                          <a:moveTo>
                            <a:pt x="165094" y="5031"/>
                          </a:moveTo>
                          <a:cubicBezTo>
                            <a:pt x="143430" y="335"/>
                            <a:pt x="52399" y="-1799"/>
                            <a:pt x="30522" y="1829"/>
                          </a:cubicBezTo>
                          <a:cubicBezTo>
                            <a:pt x="13340" y="4711"/>
                            <a:pt x="534" y="13035"/>
                            <a:pt x="0" y="32351"/>
                          </a:cubicBezTo>
                          <a:lnTo>
                            <a:pt x="0" y="32351"/>
                          </a:lnTo>
                          <a:cubicBezTo>
                            <a:pt x="7150" y="16023"/>
                            <a:pt x="25719" y="4711"/>
                            <a:pt x="47170" y="5244"/>
                          </a:cubicBezTo>
                          <a:lnTo>
                            <a:pt x="148126" y="7592"/>
                          </a:lnTo>
                          <a:cubicBezTo>
                            <a:pt x="169683" y="8019"/>
                            <a:pt x="187612" y="20292"/>
                            <a:pt x="194015" y="37046"/>
                          </a:cubicBezTo>
                          <a:lnTo>
                            <a:pt x="194015" y="37046"/>
                          </a:lnTo>
                          <a:cubicBezTo>
                            <a:pt x="194549" y="17730"/>
                            <a:pt x="182062" y="8766"/>
                            <a:pt x="165094" y="5031"/>
                          </a:cubicBezTo>
                          <a:close/>
                        </a:path>
                      </a:pathLst>
                    </a:custGeom>
                    <a:solidFill>
                      <a:srgbClr val="693C1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1" name="Freeform: Shape 410">
                      <a:extLst>
                        <a:ext uri="{FF2B5EF4-FFF2-40B4-BE49-F238E27FC236}">
                          <a16:creationId xmlns:a16="http://schemas.microsoft.com/office/drawing/2014/main" id="{D2F9054B-4B6B-6F41-6BB6-6A07FBBF11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3475" y="5578046"/>
                      <a:ext cx="284085" cy="55833"/>
                    </a:xfrm>
                    <a:custGeom>
                      <a:avLst/>
                      <a:gdLst>
                        <a:gd name="connsiteX0" fmla="*/ 268078 w 284085"/>
                        <a:gd name="connsiteY0" fmla="*/ 27107 h 55833"/>
                        <a:gd name="connsiteX1" fmla="*/ 230726 w 284085"/>
                        <a:gd name="connsiteY1" fmla="*/ 41727 h 55833"/>
                        <a:gd name="connsiteX2" fmla="*/ 176726 w 284085"/>
                        <a:gd name="connsiteY2" fmla="*/ 45356 h 55833"/>
                        <a:gd name="connsiteX3" fmla="*/ 105438 w 284085"/>
                        <a:gd name="connsiteY3" fmla="*/ 43755 h 55833"/>
                        <a:gd name="connsiteX4" fmla="*/ 51652 w 284085"/>
                        <a:gd name="connsiteY4" fmla="*/ 37458 h 55833"/>
                        <a:gd name="connsiteX5" fmla="*/ 14941 w 284085"/>
                        <a:gd name="connsiteY5" fmla="*/ 21130 h 55833"/>
                        <a:gd name="connsiteX6" fmla="*/ 0 w 284085"/>
                        <a:gd name="connsiteY6" fmla="*/ 0 h 55833"/>
                        <a:gd name="connsiteX7" fmla="*/ 67340 w 284085"/>
                        <a:gd name="connsiteY7" fmla="*/ 52399 h 55833"/>
                        <a:gd name="connsiteX8" fmla="*/ 214291 w 284085"/>
                        <a:gd name="connsiteY8" fmla="*/ 55814 h 55833"/>
                        <a:gd name="connsiteX9" fmla="*/ 284086 w 284085"/>
                        <a:gd name="connsiteY9" fmla="*/ 6723 h 55833"/>
                        <a:gd name="connsiteX10" fmla="*/ 268078 w 284085"/>
                        <a:gd name="connsiteY10" fmla="*/ 27214 h 55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4085" h="55833">
                          <a:moveTo>
                            <a:pt x="268078" y="27107"/>
                          </a:moveTo>
                          <a:cubicBezTo>
                            <a:pt x="258153" y="37031"/>
                            <a:pt x="244066" y="39806"/>
                            <a:pt x="230726" y="41727"/>
                          </a:cubicBezTo>
                          <a:cubicBezTo>
                            <a:pt x="212797" y="44182"/>
                            <a:pt x="194762" y="45035"/>
                            <a:pt x="176726" y="45356"/>
                          </a:cubicBezTo>
                          <a:cubicBezTo>
                            <a:pt x="167335" y="45569"/>
                            <a:pt x="114723" y="44395"/>
                            <a:pt x="105438" y="43755"/>
                          </a:cubicBezTo>
                          <a:cubicBezTo>
                            <a:pt x="87403" y="42474"/>
                            <a:pt x="69367" y="40767"/>
                            <a:pt x="51652" y="37458"/>
                          </a:cubicBezTo>
                          <a:cubicBezTo>
                            <a:pt x="38312" y="34897"/>
                            <a:pt x="24439" y="31482"/>
                            <a:pt x="14941" y="21130"/>
                          </a:cubicBezTo>
                          <a:cubicBezTo>
                            <a:pt x="9071" y="14621"/>
                            <a:pt x="4376" y="7470"/>
                            <a:pt x="0" y="0"/>
                          </a:cubicBezTo>
                          <a:cubicBezTo>
                            <a:pt x="8217" y="29561"/>
                            <a:pt x="35111" y="51652"/>
                            <a:pt x="67340" y="52399"/>
                          </a:cubicBezTo>
                          <a:lnTo>
                            <a:pt x="214291" y="55814"/>
                          </a:lnTo>
                          <a:cubicBezTo>
                            <a:pt x="246627" y="56561"/>
                            <a:pt x="274374" y="35858"/>
                            <a:pt x="284086" y="6723"/>
                          </a:cubicBezTo>
                          <a:cubicBezTo>
                            <a:pt x="279283" y="13980"/>
                            <a:pt x="274267" y="21024"/>
                            <a:pt x="268078" y="27214"/>
                          </a:cubicBezTo>
                          <a:close/>
                        </a:path>
                      </a:pathLst>
                    </a:custGeom>
                    <a:solidFill>
                      <a:srgbClr val="693C1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2" name="Freeform: Shape 411">
                      <a:extLst>
                        <a:ext uri="{FF2B5EF4-FFF2-40B4-BE49-F238E27FC236}">
                          <a16:creationId xmlns:a16="http://schemas.microsoft.com/office/drawing/2014/main" id="{AC716B21-6ED2-C585-66BD-0E0BD6BF8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6539" y="5549018"/>
                      <a:ext cx="199345" cy="56849"/>
                    </a:xfrm>
                    <a:custGeom>
                      <a:avLst/>
                      <a:gdLst>
                        <a:gd name="connsiteX0" fmla="*/ 199187 w 199345"/>
                        <a:gd name="connsiteY0" fmla="*/ 4802 h 56849"/>
                        <a:gd name="connsiteX1" fmla="*/ 149349 w 199345"/>
                        <a:gd name="connsiteY1" fmla="*/ 40767 h 56849"/>
                        <a:gd name="connsiteX2" fmla="*/ 48393 w 199345"/>
                        <a:gd name="connsiteY2" fmla="*/ 38419 h 56849"/>
                        <a:gd name="connsiteX3" fmla="*/ 263 w 199345"/>
                        <a:gd name="connsiteY3" fmla="*/ 0 h 56849"/>
                        <a:gd name="connsiteX4" fmla="*/ 4852 w 199345"/>
                        <a:gd name="connsiteY4" fmla="*/ 28494 h 56849"/>
                        <a:gd name="connsiteX5" fmla="*/ 50421 w 199345"/>
                        <a:gd name="connsiteY5" fmla="*/ 54534 h 56849"/>
                        <a:gd name="connsiteX6" fmla="*/ 146682 w 199345"/>
                        <a:gd name="connsiteY6" fmla="*/ 56775 h 56849"/>
                        <a:gd name="connsiteX7" fmla="*/ 193318 w 199345"/>
                        <a:gd name="connsiteY7" fmla="*/ 32763 h 56849"/>
                        <a:gd name="connsiteX8" fmla="*/ 199294 w 199345"/>
                        <a:gd name="connsiteY8" fmla="*/ 4589 h 56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9345" h="56849">
                          <a:moveTo>
                            <a:pt x="199187" y="4802"/>
                          </a:moveTo>
                          <a:cubicBezTo>
                            <a:pt x="195559" y="25719"/>
                            <a:pt x="174535" y="41407"/>
                            <a:pt x="149349" y="40767"/>
                          </a:cubicBezTo>
                          <a:lnTo>
                            <a:pt x="48393" y="38419"/>
                          </a:lnTo>
                          <a:cubicBezTo>
                            <a:pt x="23314" y="37779"/>
                            <a:pt x="3038" y="21024"/>
                            <a:pt x="263" y="0"/>
                          </a:cubicBezTo>
                          <a:cubicBezTo>
                            <a:pt x="-484" y="9925"/>
                            <a:pt x="156" y="19957"/>
                            <a:pt x="4852" y="28494"/>
                          </a:cubicBezTo>
                          <a:cubicBezTo>
                            <a:pt x="13923" y="44609"/>
                            <a:pt x="32279" y="53253"/>
                            <a:pt x="50421" y="54534"/>
                          </a:cubicBezTo>
                          <a:cubicBezTo>
                            <a:pt x="66215" y="55707"/>
                            <a:pt x="130780" y="57201"/>
                            <a:pt x="146682" y="56775"/>
                          </a:cubicBezTo>
                          <a:cubicBezTo>
                            <a:pt x="164824" y="56348"/>
                            <a:pt x="183500" y="48557"/>
                            <a:pt x="193318" y="32763"/>
                          </a:cubicBezTo>
                          <a:cubicBezTo>
                            <a:pt x="198547" y="24652"/>
                            <a:pt x="199614" y="14514"/>
                            <a:pt x="199294" y="4589"/>
                          </a:cubicBezTo>
                          <a:close/>
                        </a:path>
                      </a:pathLst>
                    </a:custGeom>
                    <a:solidFill>
                      <a:srgbClr val="C6764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395" name="Graphic 14">
                <a:extLst>
                  <a:ext uri="{FF2B5EF4-FFF2-40B4-BE49-F238E27FC236}">
                    <a16:creationId xmlns:a16="http://schemas.microsoft.com/office/drawing/2014/main" id="{0DA092C8-7433-5839-862E-98E846DCD604}"/>
                  </a:ext>
                </a:extLst>
              </p:cNvPr>
              <p:cNvGrpSpPr/>
              <p:nvPr/>
            </p:nvGrpSpPr>
            <p:grpSpPr>
              <a:xfrm>
                <a:off x="6328391" y="4719143"/>
                <a:ext cx="592175" cy="997151"/>
                <a:chOff x="6328391" y="4719143"/>
                <a:chExt cx="592175" cy="997151"/>
              </a:xfrm>
            </p:grpSpPr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1390246F-B48E-A92D-D3E0-74DD06BB8DC1}"/>
                    </a:ext>
                  </a:extLst>
                </p:cNvPr>
                <p:cNvSpPr/>
                <p:nvPr/>
              </p:nvSpPr>
              <p:spPr>
                <a:xfrm>
                  <a:off x="6739523" y="5466738"/>
                  <a:ext cx="181043" cy="249555"/>
                </a:xfrm>
                <a:custGeom>
                  <a:avLst/>
                  <a:gdLst>
                    <a:gd name="connsiteX0" fmla="*/ 12931 w 181043"/>
                    <a:gd name="connsiteY0" fmla="*/ 35431 h 249555"/>
                    <a:gd name="connsiteX1" fmla="*/ 5461 w 181043"/>
                    <a:gd name="connsiteY1" fmla="*/ 128276 h 249555"/>
                    <a:gd name="connsiteX2" fmla="*/ 14105 w 181043"/>
                    <a:gd name="connsiteY2" fmla="*/ 170857 h 249555"/>
                    <a:gd name="connsiteX3" fmla="*/ 38651 w 181043"/>
                    <a:gd name="connsiteY3" fmla="*/ 132758 h 249555"/>
                    <a:gd name="connsiteX4" fmla="*/ 90516 w 181043"/>
                    <a:gd name="connsiteY4" fmla="*/ 230726 h 249555"/>
                    <a:gd name="connsiteX5" fmla="*/ 180907 w 181043"/>
                    <a:gd name="connsiteY5" fmla="*/ 164881 h 249555"/>
                    <a:gd name="connsiteX6" fmla="*/ 92650 w 181043"/>
                    <a:gd name="connsiteY6" fmla="*/ 0 h 249555"/>
                    <a:gd name="connsiteX7" fmla="*/ 12825 w 181043"/>
                    <a:gd name="connsiteY7" fmla="*/ 35431 h 249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1043" h="249555">
                      <a:moveTo>
                        <a:pt x="12931" y="35431"/>
                      </a:moveTo>
                      <a:cubicBezTo>
                        <a:pt x="12931" y="35431"/>
                        <a:pt x="12931" y="99249"/>
                        <a:pt x="5461" y="128276"/>
                      </a:cubicBezTo>
                      <a:cubicBezTo>
                        <a:pt x="-1796" y="157197"/>
                        <a:pt x="-4357" y="171604"/>
                        <a:pt x="14105" y="170857"/>
                      </a:cubicBezTo>
                      <a:cubicBezTo>
                        <a:pt x="35663" y="170003"/>
                        <a:pt x="38651" y="132758"/>
                        <a:pt x="38651" y="132758"/>
                      </a:cubicBezTo>
                      <a:cubicBezTo>
                        <a:pt x="38651" y="132758"/>
                        <a:pt x="51564" y="174165"/>
                        <a:pt x="90516" y="230726"/>
                      </a:cubicBezTo>
                      <a:cubicBezTo>
                        <a:pt x="114634" y="265730"/>
                        <a:pt x="177812" y="256339"/>
                        <a:pt x="180907" y="164881"/>
                      </a:cubicBezTo>
                      <a:cubicBezTo>
                        <a:pt x="184002" y="73423"/>
                        <a:pt x="134057" y="35004"/>
                        <a:pt x="92650" y="0"/>
                      </a:cubicBezTo>
                      <a:lnTo>
                        <a:pt x="12825" y="35431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01E8921E-7EB2-D9DC-EF7E-539AFFDC8F5A}"/>
                    </a:ext>
                  </a:extLst>
                </p:cNvPr>
                <p:cNvSpPr/>
                <p:nvPr/>
              </p:nvSpPr>
              <p:spPr>
                <a:xfrm>
                  <a:off x="6328391" y="4719143"/>
                  <a:ext cx="400160" cy="484533"/>
                </a:xfrm>
                <a:custGeom>
                  <a:avLst/>
                  <a:gdLst>
                    <a:gd name="connsiteX0" fmla="*/ 496 w 400160"/>
                    <a:gd name="connsiteY0" fmla="*/ 99172 h 484533"/>
                    <a:gd name="connsiteX1" fmla="*/ 264305 w 400160"/>
                    <a:gd name="connsiteY1" fmla="*/ 484534 h 484533"/>
                    <a:gd name="connsiteX2" fmla="*/ 398984 w 400160"/>
                    <a:gd name="connsiteY2" fmla="*/ 421890 h 484533"/>
                    <a:gd name="connsiteX3" fmla="*/ 164310 w 400160"/>
                    <a:gd name="connsiteY3" fmla="*/ 24682 h 484533"/>
                    <a:gd name="connsiteX4" fmla="*/ 389 w 400160"/>
                    <a:gd name="connsiteY4" fmla="*/ 99172 h 484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0160" h="484533">
                      <a:moveTo>
                        <a:pt x="496" y="99172"/>
                      </a:moveTo>
                      <a:cubicBezTo>
                        <a:pt x="496" y="99172"/>
                        <a:pt x="-21381" y="160535"/>
                        <a:pt x="264305" y="484534"/>
                      </a:cubicBezTo>
                      <a:cubicBezTo>
                        <a:pt x="264305" y="484534"/>
                        <a:pt x="414885" y="459882"/>
                        <a:pt x="398984" y="421890"/>
                      </a:cubicBezTo>
                      <a:cubicBezTo>
                        <a:pt x="356190" y="319867"/>
                        <a:pt x="280740" y="138444"/>
                        <a:pt x="164310" y="24682"/>
                      </a:cubicBezTo>
                      <a:cubicBezTo>
                        <a:pt x="112978" y="-25369"/>
                        <a:pt x="-7721" y="1311"/>
                        <a:pt x="389" y="99172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9E543704-A8D5-725A-7AFC-7A7326F84DD6}"/>
                    </a:ext>
                  </a:extLst>
                </p:cNvPr>
                <p:cNvSpPr/>
                <p:nvPr/>
              </p:nvSpPr>
              <p:spPr>
                <a:xfrm>
                  <a:off x="6592803" y="5139415"/>
                  <a:ext cx="222188" cy="327536"/>
                </a:xfrm>
                <a:custGeom>
                  <a:avLst/>
                  <a:gdLst>
                    <a:gd name="connsiteX0" fmla="*/ 0 w 222188"/>
                    <a:gd name="connsiteY0" fmla="*/ 64261 h 327536"/>
                    <a:gd name="connsiteX1" fmla="*/ 124541 w 222188"/>
                    <a:gd name="connsiteY1" fmla="*/ 320387 h 327536"/>
                    <a:gd name="connsiteX2" fmla="*/ 183983 w 222188"/>
                    <a:gd name="connsiteY2" fmla="*/ 327537 h 327536"/>
                    <a:gd name="connsiteX3" fmla="*/ 222189 w 222188"/>
                    <a:gd name="connsiteY3" fmla="*/ 263506 h 327536"/>
                    <a:gd name="connsiteX4" fmla="*/ 134679 w 222188"/>
                    <a:gd name="connsiteY4" fmla="*/ 1617 h 327536"/>
                    <a:gd name="connsiteX5" fmla="*/ 0 w 222188"/>
                    <a:gd name="connsiteY5" fmla="*/ 64261 h 327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2188" h="327536">
                      <a:moveTo>
                        <a:pt x="0" y="64261"/>
                      </a:moveTo>
                      <a:cubicBezTo>
                        <a:pt x="0" y="64261"/>
                        <a:pt x="75450" y="207691"/>
                        <a:pt x="124541" y="320387"/>
                      </a:cubicBezTo>
                      <a:lnTo>
                        <a:pt x="183983" y="327537"/>
                      </a:lnTo>
                      <a:lnTo>
                        <a:pt x="222189" y="263506"/>
                      </a:lnTo>
                      <a:cubicBezTo>
                        <a:pt x="196790" y="158921"/>
                        <a:pt x="134679" y="1617"/>
                        <a:pt x="134679" y="1617"/>
                      </a:cubicBezTo>
                      <a:cubicBezTo>
                        <a:pt x="134679" y="1617"/>
                        <a:pt x="18462" y="-15885"/>
                        <a:pt x="0" y="64261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E2D58EC3-A14C-EA0C-7084-4AD82AB237BB}"/>
                    </a:ext>
                  </a:extLst>
                </p:cNvPr>
                <p:cNvSpPr/>
                <p:nvPr/>
              </p:nvSpPr>
              <p:spPr>
                <a:xfrm>
                  <a:off x="6679356" y="5374000"/>
                  <a:ext cx="203452" cy="150595"/>
                </a:xfrm>
                <a:custGeom>
                  <a:avLst/>
                  <a:gdLst>
                    <a:gd name="connsiteX0" fmla="*/ 12696 w 203452"/>
                    <a:gd name="connsiteY0" fmla="*/ 77905 h 150595"/>
                    <a:gd name="connsiteX1" fmla="*/ 151004 w 203452"/>
                    <a:gd name="connsiteY1" fmla="*/ 0 h 150595"/>
                    <a:gd name="connsiteX2" fmla="*/ 200201 w 203452"/>
                    <a:gd name="connsiteY2" fmla="*/ 75450 h 150595"/>
                    <a:gd name="connsiteX3" fmla="*/ 40016 w 203452"/>
                    <a:gd name="connsiteY3" fmla="*/ 150474 h 150595"/>
                    <a:gd name="connsiteX4" fmla="*/ 12803 w 203452"/>
                    <a:gd name="connsiteY4" fmla="*/ 77798 h 150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452" h="150595">
                      <a:moveTo>
                        <a:pt x="12696" y="77905"/>
                      </a:moveTo>
                      <a:cubicBezTo>
                        <a:pt x="12696" y="77905"/>
                        <a:pt x="118348" y="51545"/>
                        <a:pt x="151004" y="0"/>
                      </a:cubicBezTo>
                      <a:cubicBezTo>
                        <a:pt x="151004" y="0"/>
                        <a:pt x="218877" y="8431"/>
                        <a:pt x="200201" y="75450"/>
                      </a:cubicBezTo>
                      <a:cubicBezTo>
                        <a:pt x="200201" y="75450"/>
                        <a:pt x="116427" y="154102"/>
                        <a:pt x="40016" y="150474"/>
                      </a:cubicBezTo>
                      <a:cubicBezTo>
                        <a:pt x="40016" y="150474"/>
                        <a:pt x="-27430" y="130304"/>
                        <a:pt x="12803" y="77798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BF97D255-6D2E-CC42-471F-5DA58D0814B0}"/>
                    </a:ext>
                  </a:extLst>
                </p:cNvPr>
                <p:cNvSpPr/>
                <p:nvPr/>
              </p:nvSpPr>
              <p:spPr>
                <a:xfrm>
                  <a:off x="6716597" y="5374106"/>
                  <a:ext cx="166104" cy="150595"/>
                </a:xfrm>
                <a:custGeom>
                  <a:avLst/>
                  <a:gdLst>
                    <a:gd name="connsiteX0" fmla="*/ 113656 w 166104"/>
                    <a:gd name="connsiteY0" fmla="*/ 0 h 150595"/>
                    <a:gd name="connsiteX1" fmla="*/ 105972 w 166104"/>
                    <a:gd name="connsiteY1" fmla="*/ 10245 h 150595"/>
                    <a:gd name="connsiteX2" fmla="*/ 121873 w 166104"/>
                    <a:gd name="connsiteY2" fmla="*/ 27640 h 150595"/>
                    <a:gd name="connsiteX3" fmla="*/ 109493 w 166104"/>
                    <a:gd name="connsiteY3" fmla="*/ 77158 h 150595"/>
                    <a:gd name="connsiteX4" fmla="*/ 48877 w 166104"/>
                    <a:gd name="connsiteY4" fmla="*/ 131584 h 150595"/>
                    <a:gd name="connsiteX5" fmla="*/ 0 w 166104"/>
                    <a:gd name="connsiteY5" fmla="*/ 149620 h 150595"/>
                    <a:gd name="connsiteX6" fmla="*/ 2668 w 166104"/>
                    <a:gd name="connsiteY6" fmla="*/ 150474 h 150595"/>
                    <a:gd name="connsiteX7" fmla="*/ 162853 w 166104"/>
                    <a:gd name="connsiteY7" fmla="*/ 75450 h 150595"/>
                    <a:gd name="connsiteX8" fmla="*/ 113656 w 166104"/>
                    <a:gd name="connsiteY8" fmla="*/ 0 h 150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6104" h="150595">
                      <a:moveTo>
                        <a:pt x="113656" y="0"/>
                      </a:moveTo>
                      <a:cubicBezTo>
                        <a:pt x="111415" y="3628"/>
                        <a:pt x="108747" y="7043"/>
                        <a:pt x="105972" y="10245"/>
                      </a:cubicBezTo>
                      <a:cubicBezTo>
                        <a:pt x="112482" y="13873"/>
                        <a:pt x="117924" y="19636"/>
                        <a:pt x="121873" y="27640"/>
                      </a:cubicBezTo>
                      <a:cubicBezTo>
                        <a:pt x="130304" y="44715"/>
                        <a:pt x="121339" y="64458"/>
                        <a:pt x="109493" y="77158"/>
                      </a:cubicBezTo>
                      <a:cubicBezTo>
                        <a:pt x="91778" y="96260"/>
                        <a:pt x="71715" y="118778"/>
                        <a:pt x="48877" y="131584"/>
                      </a:cubicBezTo>
                      <a:cubicBezTo>
                        <a:pt x="33190" y="140228"/>
                        <a:pt x="16541" y="144497"/>
                        <a:pt x="0" y="149620"/>
                      </a:cubicBezTo>
                      <a:cubicBezTo>
                        <a:pt x="1708" y="150154"/>
                        <a:pt x="2668" y="150474"/>
                        <a:pt x="2668" y="150474"/>
                      </a:cubicBezTo>
                      <a:cubicBezTo>
                        <a:pt x="78972" y="154102"/>
                        <a:pt x="162853" y="75450"/>
                        <a:pt x="162853" y="75450"/>
                      </a:cubicBezTo>
                      <a:cubicBezTo>
                        <a:pt x="181529" y="8324"/>
                        <a:pt x="113656" y="0"/>
                        <a:pt x="113656" y="0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6" name="Graphic 14">
                <a:extLst>
                  <a:ext uri="{FF2B5EF4-FFF2-40B4-BE49-F238E27FC236}">
                    <a16:creationId xmlns:a16="http://schemas.microsoft.com/office/drawing/2014/main" id="{EA226F0D-8839-0F79-0866-116EFD1AD8C3}"/>
                  </a:ext>
                </a:extLst>
              </p:cNvPr>
              <p:cNvGrpSpPr/>
              <p:nvPr/>
            </p:nvGrpSpPr>
            <p:grpSpPr>
              <a:xfrm>
                <a:off x="5768187" y="4677936"/>
                <a:ext cx="735292" cy="221911"/>
                <a:chOff x="5768187" y="4677936"/>
                <a:chExt cx="735292" cy="221911"/>
              </a:xfrm>
            </p:grpSpPr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1CF418E3-119A-9670-9FA6-659EEACBC785}"/>
                    </a:ext>
                  </a:extLst>
                </p:cNvPr>
                <p:cNvSpPr/>
                <p:nvPr/>
              </p:nvSpPr>
              <p:spPr>
                <a:xfrm>
                  <a:off x="5768187" y="4677936"/>
                  <a:ext cx="734866" cy="221911"/>
                </a:xfrm>
                <a:custGeom>
                  <a:avLst/>
                  <a:gdLst>
                    <a:gd name="connsiteX0" fmla="*/ 706906 w 734866"/>
                    <a:gd name="connsiteY0" fmla="*/ 26509 h 221911"/>
                    <a:gd name="connsiteX1" fmla="*/ 573507 w 734866"/>
                    <a:gd name="connsiteY1" fmla="*/ 30565 h 221911"/>
                    <a:gd name="connsiteX2" fmla="*/ 234995 w 734866"/>
                    <a:gd name="connsiteY2" fmla="*/ 73893 h 221911"/>
                    <a:gd name="connsiteX3" fmla="*/ 96794 w 734866"/>
                    <a:gd name="connsiteY3" fmla="*/ 23201 h 221911"/>
                    <a:gd name="connsiteX4" fmla="*/ 26893 w 734866"/>
                    <a:gd name="connsiteY4" fmla="*/ 48494 h 221911"/>
                    <a:gd name="connsiteX5" fmla="*/ 0 w 734866"/>
                    <a:gd name="connsiteY5" fmla="*/ 69837 h 221911"/>
                    <a:gd name="connsiteX6" fmla="*/ 68193 w 734866"/>
                    <a:gd name="connsiteY6" fmla="*/ 85952 h 221911"/>
                    <a:gd name="connsiteX7" fmla="*/ 61470 w 734866"/>
                    <a:gd name="connsiteY7" fmla="*/ 153825 h 221911"/>
                    <a:gd name="connsiteX8" fmla="*/ 126248 w 734866"/>
                    <a:gd name="connsiteY8" fmla="*/ 149770 h 221911"/>
                    <a:gd name="connsiteX9" fmla="*/ 138628 w 734866"/>
                    <a:gd name="connsiteY9" fmla="*/ 195659 h 221911"/>
                    <a:gd name="connsiteX10" fmla="*/ 200738 w 734866"/>
                    <a:gd name="connsiteY10" fmla="*/ 175062 h 221911"/>
                    <a:gd name="connsiteX11" fmla="*/ 205327 w 734866"/>
                    <a:gd name="connsiteY11" fmla="*/ 170367 h 221911"/>
                    <a:gd name="connsiteX12" fmla="*/ 228592 w 734866"/>
                    <a:gd name="connsiteY12" fmla="*/ 215935 h 221911"/>
                    <a:gd name="connsiteX13" fmla="*/ 284513 w 734866"/>
                    <a:gd name="connsiteY13" fmla="*/ 181892 h 221911"/>
                    <a:gd name="connsiteX14" fmla="*/ 285793 w 734866"/>
                    <a:gd name="connsiteY14" fmla="*/ 179758 h 221911"/>
                    <a:gd name="connsiteX15" fmla="*/ 320263 w 734866"/>
                    <a:gd name="connsiteY15" fmla="*/ 221912 h 221911"/>
                    <a:gd name="connsiteX16" fmla="*/ 362524 w 734866"/>
                    <a:gd name="connsiteY16" fmla="*/ 184133 h 221911"/>
                    <a:gd name="connsiteX17" fmla="*/ 363484 w 734866"/>
                    <a:gd name="connsiteY17" fmla="*/ 185414 h 221911"/>
                    <a:gd name="connsiteX18" fmla="*/ 422713 w 734866"/>
                    <a:gd name="connsiteY18" fmla="*/ 213161 h 221911"/>
                    <a:gd name="connsiteX19" fmla="*/ 439575 w 734866"/>
                    <a:gd name="connsiteY19" fmla="*/ 175169 h 221911"/>
                    <a:gd name="connsiteX20" fmla="*/ 440749 w 734866"/>
                    <a:gd name="connsiteY20" fmla="*/ 176663 h 221911"/>
                    <a:gd name="connsiteX21" fmla="*/ 499978 w 734866"/>
                    <a:gd name="connsiteY21" fmla="*/ 204410 h 221911"/>
                    <a:gd name="connsiteX22" fmla="*/ 518547 w 734866"/>
                    <a:gd name="connsiteY22" fmla="*/ 147742 h 221911"/>
                    <a:gd name="connsiteX23" fmla="*/ 526871 w 734866"/>
                    <a:gd name="connsiteY23" fmla="*/ 157987 h 221911"/>
                    <a:gd name="connsiteX24" fmla="*/ 589088 w 734866"/>
                    <a:gd name="connsiteY24" fmla="*/ 178477 h 221911"/>
                    <a:gd name="connsiteX25" fmla="*/ 601468 w 734866"/>
                    <a:gd name="connsiteY25" fmla="*/ 130560 h 221911"/>
                    <a:gd name="connsiteX26" fmla="*/ 607977 w 734866"/>
                    <a:gd name="connsiteY26" fmla="*/ 135149 h 221911"/>
                    <a:gd name="connsiteX27" fmla="*/ 673396 w 734866"/>
                    <a:gd name="connsiteY27" fmla="*/ 139418 h 221911"/>
                    <a:gd name="connsiteX28" fmla="*/ 666566 w 734866"/>
                    <a:gd name="connsiteY28" fmla="*/ 71545 h 221911"/>
                    <a:gd name="connsiteX29" fmla="*/ 734866 w 734866"/>
                    <a:gd name="connsiteY29" fmla="*/ 55430 h 221911"/>
                    <a:gd name="connsiteX30" fmla="*/ 706586 w 734866"/>
                    <a:gd name="connsiteY30" fmla="*/ 26403 h 221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734866" h="221911">
                      <a:moveTo>
                        <a:pt x="706906" y="26509"/>
                      </a:moveTo>
                      <a:cubicBezTo>
                        <a:pt x="680439" y="-8281"/>
                        <a:pt x="628894" y="-10735"/>
                        <a:pt x="573507" y="30565"/>
                      </a:cubicBezTo>
                      <a:cubicBezTo>
                        <a:pt x="530820" y="62367"/>
                        <a:pt x="343741" y="99078"/>
                        <a:pt x="234995" y="73893"/>
                      </a:cubicBezTo>
                      <a:cubicBezTo>
                        <a:pt x="126248" y="48707"/>
                        <a:pt x="131051" y="35260"/>
                        <a:pt x="96794" y="23201"/>
                      </a:cubicBezTo>
                      <a:cubicBezTo>
                        <a:pt x="74596" y="15411"/>
                        <a:pt x="40980" y="28537"/>
                        <a:pt x="26893" y="48494"/>
                      </a:cubicBezTo>
                      <a:lnTo>
                        <a:pt x="0" y="69837"/>
                      </a:lnTo>
                      <a:cubicBezTo>
                        <a:pt x="0" y="69837"/>
                        <a:pt x="24118" y="99078"/>
                        <a:pt x="68193" y="85952"/>
                      </a:cubicBezTo>
                      <a:cubicBezTo>
                        <a:pt x="68193" y="85952"/>
                        <a:pt x="49197" y="124050"/>
                        <a:pt x="61470" y="153825"/>
                      </a:cubicBezTo>
                      <a:cubicBezTo>
                        <a:pt x="61470" y="153825"/>
                        <a:pt x="97328" y="163430"/>
                        <a:pt x="126248" y="149770"/>
                      </a:cubicBezTo>
                      <a:cubicBezTo>
                        <a:pt x="126248" y="163750"/>
                        <a:pt x="128276" y="181892"/>
                        <a:pt x="138628" y="195659"/>
                      </a:cubicBezTo>
                      <a:cubicBezTo>
                        <a:pt x="138628" y="195659"/>
                        <a:pt x="176193" y="196192"/>
                        <a:pt x="200738" y="175062"/>
                      </a:cubicBezTo>
                      <a:cubicBezTo>
                        <a:pt x="202552" y="173568"/>
                        <a:pt x="203940" y="172074"/>
                        <a:pt x="205327" y="170367"/>
                      </a:cubicBezTo>
                      <a:cubicBezTo>
                        <a:pt x="207995" y="184560"/>
                        <a:pt x="214185" y="203983"/>
                        <a:pt x="228592" y="215935"/>
                      </a:cubicBezTo>
                      <a:cubicBezTo>
                        <a:pt x="228592" y="215935"/>
                        <a:pt x="265196" y="207932"/>
                        <a:pt x="284513" y="181892"/>
                      </a:cubicBezTo>
                      <a:cubicBezTo>
                        <a:pt x="285046" y="181252"/>
                        <a:pt x="285366" y="180398"/>
                        <a:pt x="285793" y="179758"/>
                      </a:cubicBezTo>
                      <a:cubicBezTo>
                        <a:pt x="291449" y="193097"/>
                        <a:pt x="302228" y="212734"/>
                        <a:pt x="320263" y="221912"/>
                      </a:cubicBezTo>
                      <a:cubicBezTo>
                        <a:pt x="320263" y="221912"/>
                        <a:pt x="347797" y="208572"/>
                        <a:pt x="362524" y="184133"/>
                      </a:cubicBezTo>
                      <a:cubicBezTo>
                        <a:pt x="362951" y="184560"/>
                        <a:pt x="363164" y="184987"/>
                        <a:pt x="363484" y="185414"/>
                      </a:cubicBezTo>
                      <a:cubicBezTo>
                        <a:pt x="385469" y="209212"/>
                        <a:pt x="422713" y="213161"/>
                        <a:pt x="422713" y="213161"/>
                      </a:cubicBezTo>
                      <a:cubicBezTo>
                        <a:pt x="432958" y="202596"/>
                        <a:pt x="437547" y="187868"/>
                        <a:pt x="439575" y="175169"/>
                      </a:cubicBezTo>
                      <a:cubicBezTo>
                        <a:pt x="440002" y="175596"/>
                        <a:pt x="440322" y="176129"/>
                        <a:pt x="440749" y="176663"/>
                      </a:cubicBezTo>
                      <a:cubicBezTo>
                        <a:pt x="462626" y="200355"/>
                        <a:pt x="499978" y="204410"/>
                        <a:pt x="499978" y="204410"/>
                      </a:cubicBezTo>
                      <a:cubicBezTo>
                        <a:pt x="515879" y="187761"/>
                        <a:pt x="518334" y="161402"/>
                        <a:pt x="518547" y="147742"/>
                      </a:cubicBezTo>
                      <a:cubicBezTo>
                        <a:pt x="520788" y="151691"/>
                        <a:pt x="523563" y="155106"/>
                        <a:pt x="526871" y="157987"/>
                      </a:cubicBezTo>
                      <a:cubicBezTo>
                        <a:pt x="551523" y="178904"/>
                        <a:pt x="589088" y="178477"/>
                        <a:pt x="589088" y="178477"/>
                      </a:cubicBezTo>
                      <a:cubicBezTo>
                        <a:pt x="599867" y="164070"/>
                        <a:pt x="601681" y="144861"/>
                        <a:pt x="601468" y="130560"/>
                      </a:cubicBezTo>
                      <a:cubicBezTo>
                        <a:pt x="603495" y="132374"/>
                        <a:pt x="605523" y="133975"/>
                        <a:pt x="607977" y="135149"/>
                      </a:cubicBezTo>
                      <a:cubicBezTo>
                        <a:pt x="637218" y="149236"/>
                        <a:pt x="673396" y="139418"/>
                        <a:pt x="673396" y="139418"/>
                      </a:cubicBezTo>
                      <a:cubicBezTo>
                        <a:pt x="685562" y="109750"/>
                        <a:pt x="666566" y="71545"/>
                        <a:pt x="666566" y="71545"/>
                      </a:cubicBezTo>
                      <a:cubicBezTo>
                        <a:pt x="710641" y="84671"/>
                        <a:pt x="734866" y="55430"/>
                        <a:pt x="734866" y="55430"/>
                      </a:cubicBezTo>
                      <a:cubicBezTo>
                        <a:pt x="734866" y="55430"/>
                        <a:pt x="708507" y="28857"/>
                        <a:pt x="706586" y="26403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D3F55E3B-E6C3-54DD-68C9-4F4C8B082061}"/>
                    </a:ext>
                  </a:extLst>
                </p:cNvPr>
                <p:cNvSpPr/>
                <p:nvPr/>
              </p:nvSpPr>
              <p:spPr>
                <a:xfrm>
                  <a:off x="5817811" y="4677936"/>
                  <a:ext cx="685668" cy="142853"/>
                </a:xfrm>
                <a:custGeom>
                  <a:avLst/>
                  <a:gdLst>
                    <a:gd name="connsiteX0" fmla="*/ 657281 w 685668"/>
                    <a:gd name="connsiteY0" fmla="*/ 26509 h 142853"/>
                    <a:gd name="connsiteX1" fmla="*/ 523883 w 685668"/>
                    <a:gd name="connsiteY1" fmla="*/ 30565 h 142853"/>
                    <a:gd name="connsiteX2" fmla="*/ 185371 w 685668"/>
                    <a:gd name="connsiteY2" fmla="*/ 73893 h 142853"/>
                    <a:gd name="connsiteX3" fmla="*/ 47170 w 685668"/>
                    <a:gd name="connsiteY3" fmla="*/ 23201 h 142853"/>
                    <a:gd name="connsiteX4" fmla="*/ 0 w 685668"/>
                    <a:gd name="connsiteY4" fmla="*/ 29498 h 142853"/>
                    <a:gd name="connsiteX5" fmla="*/ 203726 w 685668"/>
                    <a:gd name="connsiteY5" fmla="*/ 115193 h 142853"/>
                    <a:gd name="connsiteX6" fmla="*/ 551523 w 685668"/>
                    <a:gd name="connsiteY6" fmla="*/ 51802 h 142853"/>
                    <a:gd name="connsiteX7" fmla="*/ 599760 w 685668"/>
                    <a:gd name="connsiteY7" fmla="*/ 89153 h 142853"/>
                    <a:gd name="connsiteX8" fmla="*/ 558780 w 685668"/>
                    <a:gd name="connsiteY8" fmla="*/ 135256 h 142853"/>
                    <a:gd name="connsiteX9" fmla="*/ 624199 w 685668"/>
                    <a:gd name="connsiteY9" fmla="*/ 139525 h 142853"/>
                    <a:gd name="connsiteX10" fmla="*/ 617369 w 685668"/>
                    <a:gd name="connsiteY10" fmla="*/ 71652 h 142853"/>
                    <a:gd name="connsiteX11" fmla="*/ 685669 w 685668"/>
                    <a:gd name="connsiteY11" fmla="*/ 55537 h 142853"/>
                    <a:gd name="connsiteX12" fmla="*/ 657388 w 685668"/>
                    <a:gd name="connsiteY12" fmla="*/ 26509 h 14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85668" h="142853">
                      <a:moveTo>
                        <a:pt x="657281" y="26509"/>
                      </a:moveTo>
                      <a:cubicBezTo>
                        <a:pt x="630815" y="-8281"/>
                        <a:pt x="579270" y="-10735"/>
                        <a:pt x="523883" y="30565"/>
                      </a:cubicBezTo>
                      <a:cubicBezTo>
                        <a:pt x="481195" y="62367"/>
                        <a:pt x="294117" y="99078"/>
                        <a:pt x="185371" y="73893"/>
                      </a:cubicBezTo>
                      <a:cubicBezTo>
                        <a:pt x="76624" y="48707"/>
                        <a:pt x="81426" y="35260"/>
                        <a:pt x="47170" y="23201"/>
                      </a:cubicBezTo>
                      <a:cubicBezTo>
                        <a:pt x="33403" y="18399"/>
                        <a:pt x="15261" y="21600"/>
                        <a:pt x="0" y="29498"/>
                      </a:cubicBezTo>
                      <a:cubicBezTo>
                        <a:pt x="1601" y="30778"/>
                        <a:pt x="131798" y="109003"/>
                        <a:pt x="203726" y="115193"/>
                      </a:cubicBezTo>
                      <a:cubicBezTo>
                        <a:pt x="278963" y="121596"/>
                        <a:pt x="421219" y="140805"/>
                        <a:pt x="551523" y="51802"/>
                      </a:cubicBezTo>
                      <a:cubicBezTo>
                        <a:pt x="577883" y="33766"/>
                        <a:pt x="605843" y="60980"/>
                        <a:pt x="599760" y="89153"/>
                      </a:cubicBezTo>
                      <a:cubicBezTo>
                        <a:pt x="594851" y="111564"/>
                        <a:pt x="557713" y="134722"/>
                        <a:pt x="558780" y="135256"/>
                      </a:cubicBezTo>
                      <a:cubicBezTo>
                        <a:pt x="588021" y="149343"/>
                        <a:pt x="624199" y="139525"/>
                        <a:pt x="624199" y="139525"/>
                      </a:cubicBezTo>
                      <a:cubicBezTo>
                        <a:pt x="636365" y="109857"/>
                        <a:pt x="617369" y="71652"/>
                        <a:pt x="617369" y="71652"/>
                      </a:cubicBezTo>
                      <a:cubicBezTo>
                        <a:pt x="661443" y="84778"/>
                        <a:pt x="685669" y="55537"/>
                        <a:pt x="685669" y="55537"/>
                      </a:cubicBezTo>
                      <a:cubicBezTo>
                        <a:pt x="685669" y="55537"/>
                        <a:pt x="659309" y="28964"/>
                        <a:pt x="657388" y="26509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49" name="Graphic 14">
              <a:extLst>
                <a:ext uri="{FF2B5EF4-FFF2-40B4-BE49-F238E27FC236}">
                  <a16:creationId xmlns:a16="http://schemas.microsoft.com/office/drawing/2014/main" id="{54EA86B0-F361-707C-76D0-EA41CF075B41}"/>
                </a:ext>
              </a:extLst>
            </p:cNvPr>
            <p:cNvGrpSpPr/>
            <p:nvPr/>
          </p:nvGrpSpPr>
          <p:grpSpPr>
            <a:xfrm>
              <a:off x="4740057" y="719168"/>
              <a:ext cx="2983600" cy="4069585"/>
              <a:chOff x="4740057" y="719168"/>
              <a:chExt cx="2983600" cy="4069585"/>
            </a:xfrm>
          </p:grpSpPr>
          <p:grpSp>
            <p:nvGrpSpPr>
              <p:cNvPr id="350" name="Graphic 14">
                <a:extLst>
                  <a:ext uri="{FF2B5EF4-FFF2-40B4-BE49-F238E27FC236}">
                    <a16:creationId xmlns:a16="http://schemas.microsoft.com/office/drawing/2014/main" id="{2F3512FB-3143-DBA5-7C36-7C2D47CC6122}"/>
                  </a:ext>
                </a:extLst>
              </p:cNvPr>
              <p:cNvGrpSpPr/>
              <p:nvPr/>
            </p:nvGrpSpPr>
            <p:grpSpPr>
              <a:xfrm>
                <a:off x="5133209" y="2743700"/>
                <a:ext cx="1984870" cy="2045053"/>
                <a:chOff x="5133209" y="2743700"/>
                <a:chExt cx="1984870" cy="2045053"/>
              </a:xfrm>
            </p:grpSpPr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45459D81-FCC8-2706-ECC6-62CDE56322B2}"/>
                    </a:ext>
                  </a:extLst>
                </p:cNvPr>
                <p:cNvSpPr/>
                <p:nvPr/>
              </p:nvSpPr>
              <p:spPr>
                <a:xfrm>
                  <a:off x="5133209" y="2743700"/>
                  <a:ext cx="1984863" cy="2045053"/>
                </a:xfrm>
                <a:custGeom>
                  <a:avLst/>
                  <a:gdLst>
                    <a:gd name="connsiteX0" fmla="*/ 1984224 w 1984863"/>
                    <a:gd name="connsiteY0" fmla="*/ 1082450 h 2045053"/>
                    <a:gd name="connsiteX1" fmla="*/ 904442 w 1984863"/>
                    <a:gd name="connsiteY1" fmla="*/ 2045053 h 2045053"/>
                    <a:gd name="connsiteX2" fmla="*/ 0 w 1984863"/>
                    <a:gd name="connsiteY2" fmla="*/ 920770 h 2045053"/>
                    <a:gd name="connsiteX3" fmla="*/ 904442 w 1984863"/>
                    <a:gd name="connsiteY3" fmla="*/ 0 h 2045053"/>
                    <a:gd name="connsiteX4" fmla="*/ 1984224 w 1984863"/>
                    <a:gd name="connsiteY4" fmla="*/ 1082450 h 2045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4863" h="2045053">
                      <a:moveTo>
                        <a:pt x="1984224" y="1082450"/>
                      </a:moveTo>
                      <a:cubicBezTo>
                        <a:pt x="1958718" y="1881347"/>
                        <a:pt x="1528321" y="2045053"/>
                        <a:pt x="904442" y="2045053"/>
                      </a:cubicBezTo>
                      <a:cubicBezTo>
                        <a:pt x="280564" y="2045053"/>
                        <a:pt x="0" y="1504096"/>
                        <a:pt x="0" y="920770"/>
                      </a:cubicBezTo>
                      <a:cubicBezTo>
                        <a:pt x="0" y="337445"/>
                        <a:pt x="187718" y="0"/>
                        <a:pt x="904442" y="0"/>
                      </a:cubicBezTo>
                      <a:cubicBezTo>
                        <a:pt x="1621166" y="0"/>
                        <a:pt x="2002686" y="499444"/>
                        <a:pt x="1984224" y="1082450"/>
                      </a:cubicBezTo>
                      <a:close/>
                    </a:path>
                  </a:pathLst>
                </a:custGeom>
                <a:solidFill>
                  <a:srgbClr val="F8AA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A00ADF4C-3A5F-A54B-8171-612850914995}"/>
                    </a:ext>
                  </a:extLst>
                </p:cNvPr>
                <p:cNvSpPr/>
                <p:nvPr/>
              </p:nvSpPr>
              <p:spPr>
                <a:xfrm>
                  <a:off x="5133209" y="2743700"/>
                  <a:ext cx="1984870" cy="2045053"/>
                </a:xfrm>
                <a:custGeom>
                  <a:avLst/>
                  <a:gdLst>
                    <a:gd name="connsiteX0" fmla="*/ 904442 w 1984870"/>
                    <a:gd name="connsiteY0" fmla="*/ 2045053 h 2045053"/>
                    <a:gd name="connsiteX1" fmla="*/ 1984224 w 1984870"/>
                    <a:gd name="connsiteY1" fmla="*/ 1082450 h 2045053"/>
                    <a:gd name="connsiteX2" fmla="*/ 1159714 w 1984870"/>
                    <a:gd name="connsiteY2" fmla="*/ 28174 h 2045053"/>
                    <a:gd name="connsiteX3" fmla="*/ 904442 w 1984870"/>
                    <a:gd name="connsiteY3" fmla="*/ 0 h 2045053"/>
                    <a:gd name="connsiteX4" fmla="*/ 0 w 1984870"/>
                    <a:gd name="connsiteY4" fmla="*/ 920770 h 2045053"/>
                    <a:gd name="connsiteX5" fmla="*/ 904442 w 1984870"/>
                    <a:gd name="connsiteY5" fmla="*/ 2045053 h 2045053"/>
                    <a:gd name="connsiteX6" fmla="*/ 381093 w 1984870"/>
                    <a:gd name="connsiteY6" fmla="*/ 782142 h 2045053"/>
                    <a:gd name="connsiteX7" fmla="*/ 694420 w 1984870"/>
                    <a:gd name="connsiteY7" fmla="*/ 746819 h 2045053"/>
                    <a:gd name="connsiteX8" fmla="*/ 1025568 w 1984870"/>
                    <a:gd name="connsiteY8" fmla="*/ 734973 h 2045053"/>
                    <a:gd name="connsiteX9" fmla="*/ 1563858 w 1984870"/>
                    <a:gd name="connsiteY9" fmla="*/ 900494 h 2045053"/>
                    <a:gd name="connsiteX10" fmla="*/ 1717213 w 1984870"/>
                    <a:gd name="connsiteY10" fmla="*/ 1379661 h 2045053"/>
                    <a:gd name="connsiteX11" fmla="*/ 933150 w 1984870"/>
                    <a:gd name="connsiteY11" fmla="*/ 1926382 h 2045053"/>
                    <a:gd name="connsiteX12" fmla="*/ 195829 w 1984870"/>
                    <a:gd name="connsiteY12" fmla="*/ 1214354 h 2045053"/>
                    <a:gd name="connsiteX13" fmla="*/ 381093 w 1984870"/>
                    <a:gd name="connsiteY13" fmla="*/ 782036 h 2045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84870" h="2045053">
                      <a:moveTo>
                        <a:pt x="904442" y="2045053"/>
                      </a:moveTo>
                      <a:cubicBezTo>
                        <a:pt x="1528321" y="2045053"/>
                        <a:pt x="1958718" y="1881347"/>
                        <a:pt x="1984224" y="1082450"/>
                      </a:cubicBezTo>
                      <a:cubicBezTo>
                        <a:pt x="2000445" y="573080"/>
                        <a:pt x="1711130" y="155062"/>
                        <a:pt x="1159714" y="28174"/>
                      </a:cubicBezTo>
                      <a:cubicBezTo>
                        <a:pt x="1079141" y="9818"/>
                        <a:pt x="993980" y="0"/>
                        <a:pt x="904442" y="0"/>
                      </a:cubicBezTo>
                      <a:cubicBezTo>
                        <a:pt x="187718" y="0"/>
                        <a:pt x="0" y="337445"/>
                        <a:pt x="0" y="920770"/>
                      </a:cubicBezTo>
                      <a:cubicBezTo>
                        <a:pt x="0" y="1504096"/>
                        <a:pt x="280457" y="2045053"/>
                        <a:pt x="904442" y="2045053"/>
                      </a:cubicBezTo>
                      <a:close/>
                      <a:moveTo>
                        <a:pt x="381093" y="782142"/>
                      </a:moveTo>
                      <a:cubicBezTo>
                        <a:pt x="472338" y="730811"/>
                        <a:pt x="591223" y="743830"/>
                        <a:pt x="694420" y="746819"/>
                      </a:cubicBezTo>
                      <a:cubicBezTo>
                        <a:pt x="798577" y="749807"/>
                        <a:pt x="925466" y="767842"/>
                        <a:pt x="1025568" y="734973"/>
                      </a:cubicBezTo>
                      <a:cubicBezTo>
                        <a:pt x="1283828" y="650238"/>
                        <a:pt x="1493104" y="753542"/>
                        <a:pt x="1563858" y="900494"/>
                      </a:cubicBezTo>
                      <a:cubicBezTo>
                        <a:pt x="1600356" y="976264"/>
                        <a:pt x="1598435" y="1197492"/>
                        <a:pt x="1717213" y="1379661"/>
                      </a:cubicBezTo>
                      <a:cubicBezTo>
                        <a:pt x="1835778" y="1561830"/>
                        <a:pt x="1750830" y="1926382"/>
                        <a:pt x="933150" y="1926382"/>
                      </a:cubicBezTo>
                      <a:cubicBezTo>
                        <a:pt x="115363" y="1926382"/>
                        <a:pt x="150580" y="1326409"/>
                        <a:pt x="195829" y="1214354"/>
                      </a:cubicBezTo>
                      <a:cubicBezTo>
                        <a:pt x="221975" y="1149362"/>
                        <a:pt x="207035" y="880110"/>
                        <a:pt x="381093" y="782036"/>
                      </a:cubicBezTo>
                      <a:close/>
                    </a:path>
                  </a:pathLst>
                </a:custGeom>
                <a:solidFill>
                  <a:srgbClr val="F69D7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1" name="Graphic 14">
                <a:extLst>
                  <a:ext uri="{FF2B5EF4-FFF2-40B4-BE49-F238E27FC236}">
                    <a16:creationId xmlns:a16="http://schemas.microsoft.com/office/drawing/2014/main" id="{DDF8361D-D2DF-888A-C618-FA970A9A8D2F}"/>
                  </a:ext>
                </a:extLst>
              </p:cNvPr>
              <p:cNvGrpSpPr/>
              <p:nvPr/>
            </p:nvGrpSpPr>
            <p:grpSpPr>
              <a:xfrm>
                <a:off x="4918931" y="2068351"/>
                <a:ext cx="2691107" cy="2416519"/>
                <a:chOff x="4918931" y="2068351"/>
                <a:chExt cx="2691107" cy="2416519"/>
              </a:xfrm>
            </p:grpSpPr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9F7A398-2C20-0B99-B907-732B2C45C5A4}"/>
                    </a:ext>
                  </a:extLst>
                </p:cNvPr>
                <p:cNvSpPr/>
                <p:nvPr/>
              </p:nvSpPr>
              <p:spPr>
                <a:xfrm>
                  <a:off x="4918931" y="2068351"/>
                  <a:ext cx="1625635" cy="2199080"/>
                </a:xfrm>
                <a:custGeom>
                  <a:avLst/>
                  <a:gdLst>
                    <a:gd name="connsiteX0" fmla="*/ 562716 w 1625635"/>
                    <a:gd name="connsiteY0" fmla="*/ 96826 h 2199080"/>
                    <a:gd name="connsiteX1" fmla="*/ 17382 w 1625635"/>
                    <a:gd name="connsiteY1" fmla="*/ 1196564 h 2199080"/>
                    <a:gd name="connsiteX2" fmla="*/ 87923 w 1625635"/>
                    <a:gd name="connsiteY2" fmla="*/ 1628134 h 2199080"/>
                    <a:gd name="connsiteX3" fmla="*/ 122394 w 1625635"/>
                    <a:gd name="connsiteY3" fmla="*/ 1589502 h 2199080"/>
                    <a:gd name="connsiteX4" fmla="*/ 334444 w 1625635"/>
                    <a:gd name="connsiteY4" fmla="*/ 2199080 h 2199080"/>
                    <a:gd name="connsiteX5" fmla="*/ 361124 w 1625635"/>
                    <a:gd name="connsiteY5" fmla="*/ 1874868 h 2199080"/>
                    <a:gd name="connsiteX6" fmla="*/ 446285 w 1625635"/>
                    <a:gd name="connsiteY6" fmla="*/ 1503380 h 2199080"/>
                    <a:gd name="connsiteX7" fmla="*/ 471578 w 1625635"/>
                    <a:gd name="connsiteY7" fmla="*/ 1556846 h 2199080"/>
                    <a:gd name="connsiteX8" fmla="*/ 1013496 w 1625635"/>
                    <a:gd name="connsiteY8" fmla="*/ 1366033 h 2199080"/>
                    <a:gd name="connsiteX9" fmla="*/ 1495012 w 1625635"/>
                    <a:gd name="connsiteY9" fmla="*/ 1048118 h 2199080"/>
                    <a:gd name="connsiteX10" fmla="*/ 1625636 w 1625635"/>
                    <a:gd name="connsiteY10" fmla="*/ 346441 h 2199080"/>
                    <a:gd name="connsiteX11" fmla="*/ 562716 w 1625635"/>
                    <a:gd name="connsiteY11" fmla="*/ 96719 h 219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25635" h="2199080">
                      <a:moveTo>
                        <a:pt x="562716" y="96826"/>
                      </a:moveTo>
                      <a:cubicBezTo>
                        <a:pt x="-71728" y="362662"/>
                        <a:pt x="-14313" y="1019944"/>
                        <a:pt x="17382" y="1196564"/>
                      </a:cubicBezTo>
                      <a:cubicBezTo>
                        <a:pt x="48971" y="1373183"/>
                        <a:pt x="87923" y="1628134"/>
                        <a:pt x="87923" y="1628134"/>
                      </a:cubicBezTo>
                      <a:lnTo>
                        <a:pt x="122394" y="1589502"/>
                      </a:lnTo>
                      <a:cubicBezTo>
                        <a:pt x="77572" y="2028544"/>
                        <a:pt x="334444" y="2199080"/>
                        <a:pt x="334444" y="2199080"/>
                      </a:cubicBezTo>
                      <a:cubicBezTo>
                        <a:pt x="334444" y="2199080"/>
                        <a:pt x="291543" y="1916916"/>
                        <a:pt x="361124" y="1874868"/>
                      </a:cubicBezTo>
                      <a:cubicBezTo>
                        <a:pt x="430491" y="1832821"/>
                        <a:pt x="446285" y="1503380"/>
                        <a:pt x="446285" y="1503380"/>
                      </a:cubicBezTo>
                      <a:lnTo>
                        <a:pt x="471578" y="1556846"/>
                      </a:lnTo>
                      <a:cubicBezTo>
                        <a:pt x="572747" y="1369662"/>
                        <a:pt x="625146" y="1288875"/>
                        <a:pt x="1013496" y="1366033"/>
                      </a:cubicBezTo>
                      <a:cubicBezTo>
                        <a:pt x="1352222" y="1433373"/>
                        <a:pt x="1495012" y="1048118"/>
                        <a:pt x="1495012" y="1048118"/>
                      </a:cubicBezTo>
                      <a:lnTo>
                        <a:pt x="1625636" y="346441"/>
                      </a:lnTo>
                      <a:cubicBezTo>
                        <a:pt x="1568968" y="72494"/>
                        <a:pt x="1097911" y="-127497"/>
                        <a:pt x="562716" y="96719"/>
                      </a:cubicBezTo>
                      <a:close/>
                    </a:path>
                  </a:pathLst>
                </a:custGeom>
                <a:solidFill>
                  <a:srgbClr val="AC523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C29515FC-EE12-2624-6556-654A7656F3D1}"/>
                    </a:ext>
                  </a:extLst>
                </p:cNvPr>
                <p:cNvSpPr/>
                <p:nvPr/>
              </p:nvSpPr>
              <p:spPr>
                <a:xfrm>
                  <a:off x="6311919" y="2308844"/>
                  <a:ext cx="1297980" cy="2175742"/>
                </a:xfrm>
                <a:custGeom>
                  <a:avLst/>
                  <a:gdLst>
                    <a:gd name="connsiteX0" fmla="*/ 199351 w 1297980"/>
                    <a:gd name="connsiteY0" fmla="*/ 24522 h 2175742"/>
                    <a:gd name="connsiteX1" fmla="*/ 0 w 1297980"/>
                    <a:gd name="connsiteY1" fmla="*/ 978268 h 2175742"/>
                    <a:gd name="connsiteX2" fmla="*/ 434879 w 1297980"/>
                    <a:gd name="connsiteY2" fmla="*/ 1320302 h 2175742"/>
                    <a:gd name="connsiteX3" fmla="*/ 460599 w 1297980"/>
                    <a:gd name="connsiteY3" fmla="*/ 1267049 h 2175742"/>
                    <a:gd name="connsiteX4" fmla="*/ 597626 w 1297980"/>
                    <a:gd name="connsiteY4" fmla="*/ 1662870 h 2175742"/>
                    <a:gd name="connsiteX5" fmla="*/ 617155 w 1297980"/>
                    <a:gd name="connsiteY5" fmla="*/ 2175440 h 2175742"/>
                    <a:gd name="connsiteX6" fmla="*/ 1112117 w 1297980"/>
                    <a:gd name="connsiteY6" fmla="*/ 1761905 h 2175742"/>
                    <a:gd name="connsiteX7" fmla="*/ 1267393 w 1297980"/>
                    <a:gd name="connsiteY7" fmla="*/ 1307602 h 2175742"/>
                    <a:gd name="connsiteX8" fmla="*/ 1296207 w 1297980"/>
                    <a:gd name="connsiteY8" fmla="*/ 967063 h 2175742"/>
                    <a:gd name="connsiteX9" fmla="*/ 199351 w 1297980"/>
                    <a:gd name="connsiteY9" fmla="*/ 24628 h 217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97980" h="2175742">
                      <a:moveTo>
                        <a:pt x="199351" y="24522"/>
                      </a:moveTo>
                      <a:cubicBezTo>
                        <a:pt x="202019" y="33593"/>
                        <a:pt x="69901" y="894387"/>
                        <a:pt x="0" y="978268"/>
                      </a:cubicBezTo>
                      <a:cubicBezTo>
                        <a:pt x="80573" y="1153074"/>
                        <a:pt x="362204" y="1034082"/>
                        <a:pt x="434879" y="1320302"/>
                      </a:cubicBezTo>
                      <a:lnTo>
                        <a:pt x="460599" y="1267049"/>
                      </a:lnTo>
                      <a:cubicBezTo>
                        <a:pt x="460599" y="1267049"/>
                        <a:pt x="556859" y="1591368"/>
                        <a:pt x="597626" y="1662870"/>
                      </a:cubicBezTo>
                      <a:cubicBezTo>
                        <a:pt x="635404" y="1728822"/>
                        <a:pt x="617155" y="2175440"/>
                        <a:pt x="617155" y="2175440"/>
                      </a:cubicBezTo>
                      <a:cubicBezTo>
                        <a:pt x="617155" y="2175440"/>
                        <a:pt x="1115852" y="2201800"/>
                        <a:pt x="1112117" y="1761905"/>
                      </a:cubicBezTo>
                      <a:cubicBezTo>
                        <a:pt x="1110196" y="1540143"/>
                        <a:pt x="1212006" y="1463946"/>
                        <a:pt x="1267393" y="1307602"/>
                      </a:cubicBezTo>
                      <a:cubicBezTo>
                        <a:pt x="1267393" y="1307602"/>
                        <a:pt x="1262697" y="1143255"/>
                        <a:pt x="1296207" y="967063"/>
                      </a:cubicBezTo>
                      <a:cubicBezTo>
                        <a:pt x="1327583" y="800688"/>
                        <a:pt x="941794" y="-165331"/>
                        <a:pt x="199351" y="24628"/>
                      </a:cubicBezTo>
                      <a:close/>
                    </a:path>
                  </a:pathLst>
                </a:custGeom>
                <a:solidFill>
                  <a:srgbClr val="AC523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5D9052FB-D4F0-EB5E-2289-B67299EDF931}"/>
                    </a:ext>
                  </a:extLst>
                </p:cNvPr>
                <p:cNvSpPr/>
                <p:nvPr/>
              </p:nvSpPr>
              <p:spPr>
                <a:xfrm>
                  <a:off x="5042819" y="3286152"/>
                  <a:ext cx="1269740" cy="981173"/>
                </a:xfrm>
                <a:custGeom>
                  <a:avLst/>
                  <a:gdLst>
                    <a:gd name="connsiteX0" fmla="*/ 852790 w 1269740"/>
                    <a:gd name="connsiteY0" fmla="*/ 16221 h 981173"/>
                    <a:gd name="connsiteX1" fmla="*/ 550669 w 1269740"/>
                    <a:gd name="connsiteY1" fmla="*/ 70328 h 981173"/>
                    <a:gd name="connsiteX2" fmla="*/ 300627 w 1269740"/>
                    <a:gd name="connsiteY2" fmla="*/ 231580 h 981173"/>
                    <a:gd name="connsiteX3" fmla="*/ 188786 w 1269740"/>
                    <a:gd name="connsiteY3" fmla="*/ 447792 h 981173"/>
                    <a:gd name="connsiteX4" fmla="*/ 88150 w 1269740"/>
                    <a:gd name="connsiteY4" fmla="*/ 601254 h 981173"/>
                    <a:gd name="connsiteX5" fmla="*/ 0 w 1269740"/>
                    <a:gd name="connsiteY5" fmla="*/ 578950 h 981173"/>
                    <a:gd name="connsiteX6" fmla="*/ 210556 w 1269740"/>
                    <a:gd name="connsiteY6" fmla="*/ 981173 h 981173"/>
                    <a:gd name="connsiteX7" fmla="*/ 237236 w 1269740"/>
                    <a:gd name="connsiteY7" fmla="*/ 656961 h 981173"/>
                    <a:gd name="connsiteX8" fmla="*/ 322398 w 1269740"/>
                    <a:gd name="connsiteY8" fmla="*/ 285473 h 981173"/>
                    <a:gd name="connsiteX9" fmla="*/ 347690 w 1269740"/>
                    <a:gd name="connsiteY9" fmla="*/ 338939 h 981173"/>
                    <a:gd name="connsiteX10" fmla="*/ 889608 w 1269740"/>
                    <a:gd name="connsiteY10" fmla="*/ 148126 h 981173"/>
                    <a:gd name="connsiteX11" fmla="*/ 1269741 w 1269740"/>
                    <a:gd name="connsiteY11" fmla="*/ 0 h 981173"/>
                    <a:gd name="connsiteX12" fmla="*/ 1269741 w 1269740"/>
                    <a:gd name="connsiteY12" fmla="*/ 0 h 981173"/>
                    <a:gd name="connsiteX13" fmla="*/ 1164943 w 1269740"/>
                    <a:gd name="connsiteY13" fmla="*/ 21130 h 981173"/>
                    <a:gd name="connsiteX14" fmla="*/ 852790 w 1269740"/>
                    <a:gd name="connsiteY14" fmla="*/ 16008 h 981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269740" h="981173">
                      <a:moveTo>
                        <a:pt x="852790" y="16221"/>
                      </a:moveTo>
                      <a:cubicBezTo>
                        <a:pt x="751408" y="26039"/>
                        <a:pt x="647250" y="35324"/>
                        <a:pt x="550669" y="70328"/>
                      </a:cubicBezTo>
                      <a:cubicBezTo>
                        <a:pt x="458571" y="103944"/>
                        <a:pt x="367967" y="157731"/>
                        <a:pt x="300627" y="231580"/>
                      </a:cubicBezTo>
                      <a:cubicBezTo>
                        <a:pt x="244386" y="293370"/>
                        <a:pt x="213651" y="368287"/>
                        <a:pt x="188786" y="447792"/>
                      </a:cubicBezTo>
                      <a:cubicBezTo>
                        <a:pt x="171817" y="502219"/>
                        <a:pt x="146845" y="579377"/>
                        <a:pt x="88150" y="601254"/>
                      </a:cubicBezTo>
                      <a:cubicBezTo>
                        <a:pt x="52292" y="614594"/>
                        <a:pt x="23265" y="601788"/>
                        <a:pt x="0" y="578950"/>
                      </a:cubicBezTo>
                      <a:cubicBezTo>
                        <a:pt x="36391" y="865277"/>
                        <a:pt x="210556" y="981173"/>
                        <a:pt x="210556" y="981173"/>
                      </a:cubicBezTo>
                      <a:cubicBezTo>
                        <a:pt x="210556" y="981173"/>
                        <a:pt x="167655" y="699009"/>
                        <a:pt x="237236" y="656961"/>
                      </a:cubicBezTo>
                      <a:cubicBezTo>
                        <a:pt x="306603" y="614914"/>
                        <a:pt x="322398" y="285473"/>
                        <a:pt x="322398" y="285473"/>
                      </a:cubicBezTo>
                      <a:lnTo>
                        <a:pt x="347690" y="338939"/>
                      </a:lnTo>
                      <a:cubicBezTo>
                        <a:pt x="448860" y="151754"/>
                        <a:pt x="501258" y="70968"/>
                        <a:pt x="889608" y="148126"/>
                      </a:cubicBezTo>
                      <a:cubicBezTo>
                        <a:pt x="1068042" y="183663"/>
                        <a:pt x="1192370" y="93272"/>
                        <a:pt x="1269741" y="0"/>
                      </a:cubicBezTo>
                      <a:lnTo>
                        <a:pt x="1269741" y="0"/>
                      </a:lnTo>
                      <a:cubicBezTo>
                        <a:pt x="1236125" y="11206"/>
                        <a:pt x="1201441" y="18889"/>
                        <a:pt x="1164943" y="21130"/>
                      </a:cubicBezTo>
                      <a:cubicBezTo>
                        <a:pt x="1060999" y="27533"/>
                        <a:pt x="956628" y="5870"/>
                        <a:pt x="852790" y="16008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BC4C7F3C-47E2-7AE7-A3E9-44113BDE5498}"/>
                    </a:ext>
                  </a:extLst>
                </p:cNvPr>
                <p:cNvSpPr/>
                <p:nvPr/>
              </p:nvSpPr>
              <p:spPr>
                <a:xfrm>
                  <a:off x="4938021" y="2231556"/>
                  <a:ext cx="1606438" cy="1309760"/>
                </a:xfrm>
                <a:custGeom>
                  <a:avLst/>
                  <a:gdLst>
                    <a:gd name="connsiteX0" fmla="*/ 1494598 w 1606438"/>
                    <a:gd name="connsiteY0" fmla="*/ 0 h 1309760"/>
                    <a:gd name="connsiteX1" fmla="*/ 1496305 w 1606438"/>
                    <a:gd name="connsiteY1" fmla="*/ 7897 h 1309760"/>
                    <a:gd name="connsiteX2" fmla="*/ 1443693 w 1606438"/>
                    <a:gd name="connsiteY2" fmla="*/ 432211 h 1309760"/>
                    <a:gd name="connsiteX3" fmla="*/ 1272089 w 1606438"/>
                    <a:gd name="connsiteY3" fmla="*/ 747139 h 1309760"/>
                    <a:gd name="connsiteX4" fmla="*/ 919490 w 1606438"/>
                    <a:gd name="connsiteY4" fmla="*/ 831127 h 1309760"/>
                    <a:gd name="connsiteX5" fmla="*/ 5656 w 1606438"/>
                    <a:gd name="connsiteY5" fmla="*/ 1050754 h 1309760"/>
                    <a:gd name="connsiteX6" fmla="*/ 0 w 1606438"/>
                    <a:gd name="connsiteY6" fmla="*/ 1043924 h 1309760"/>
                    <a:gd name="connsiteX7" fmla="*/ 44502 w 1606438"/>
                    <a:gd name="connsiteY7" fmla="*/ 1309761 h 1309760"/>
                    <a:gd name="connsiteX8" fmla="*/ 195189 w 1606438"/>
                    <a:gd name="connsiteY8" fmla="*/ 1180311 h 1309760"/>
                    <a:gd name="connsiteX9" fmla="*/ 581404 w 1606438"/>
                    <a:gd name="connsiteY9" fmla="*/ 992485 h 1309760"/>
                    <a:gd name="connsiteX10" fmla="*/ 1104540 w 1606438"/>
                    <a:gd name="connsiteY10" fmla="*/ 891316 h 1309760"/>
                    <a:gd name="connsiteX11" fmla="*/ 1426404 w 1606438"/>
                    <a:gd name="connsiteY11" fmla="*/ 906470 h 1309760"/>
                    <a:gd name="connsiteX12" fmla="*/ 1473254 w 1606438"/>
                    <a:gd name="connsiteY12" fmla="*/ 891743 h 1309760"/>
                    <a:gd name="connsiteX13" fmla="*/ 1475815 w 1606438"/>
                    <a:gd name="connsiteY13" fmla="*/ 885126 h 1309760"/>
                    <a:gd name="connsiteX14" fmla="*/ 1606439 w 1606438"/>
                    <a:gd name="connsiteY14" fmla="*/ 183450 h 1309760"/>
                    <a:gd name="connsiteX15" fmla="*/ 1494491 w 1606438"/>
                    <a:gd name="connsiteY15" fmla="*/ 107 h 1309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06438" h="1309760">
                      <a:moveTo>
                        <a:pt x="1494598" y="0"/>
                      </a:moveTo>
                      <a:cubicBezTo>
                        <a:pt x="1495238" y="2668"/>
                        <a:pt x="1495878" y="5229"/>
                        <a:pt x="1496305" y="7897"/>
                      </a:cubicBezTo>
                      <a:cubicBezTo>
                        <a:pt x="1520637" y="146525"/>
                        <a:pt x="1479977" y="299026"/>
                        <a:pt x="1443693" y="432211"/>
                      </a:cubicBezTo>
                      <a:cubicBezTo>
                        <a:pt x="1411784" y="549495"/>
                        <a:pt x="1362693" y="664645"/>
                        <a:pt x="1272089" y="747139"/>
                      </a:cubicBezTo>
                      <a:cubicBezTo>
                        <a:pt x="1174228" y="836356"/>
                        <a:pt x="1040509" y="815225"/>
                        <a:pt x="919490" y="831127"/>
                      </a:cubicBezTo>
                      <a:cubicBezTo>
                        <a:pt x="342141" y="907004"/>
                        <a:pt x="61363" y="1114252"/>
                        <a:pt x="5656" y="1050754"/>
                      </a:cubicBezTo>
                      <a:cubicBezTo>
                        <a:pt x="3735" y="1048513"/>
                        <a:pt x="1921" y="1046165"/>
                        <a:pt x="0" y="1043924"/>
                      </a:cubicBezTo>
                      <a:cubicBezTo>
                        <a:pt x="15047" y="1128338"/>
                        <a:pt x="31375" y="1228227"/>
                        <a:pt x="44502" y="1309761"/>
                      </a:cubicBezTo>
                      <a:cubicBezTo>
                        <a:pt x="87830" y="1259069"/>
                        <a:pt x="141616" y="1216168"/>
                        <a:pt x="195189" y="1180311"/>
                      </a:cubicBezTo>
                      <a:cubicBezTo>
                        <a:pt x="314500" y="1100272"/>
                        <a:pt x="446618" y="1039548"/>
                        <a:pt x="581404" y="992485"/>
                      </a:cubicBezTo>
                      <a:cubicBezTo>
                        <a:pt x="749913" y="933683"/>
                        <a:pt x="927173" y="902842"/>
                        <a:pt x="1104540" y="891316"/>
                      </a:cubicBezTo>
                      <a:cubicBezTo>
                        <a:pt x="1210299" y="884486"/>
                        <a:pt x="1320432" y="900921"/>
                        <a:pt x="1426404" y="906470"/>
                      </a:cubicBezTo>
                      <a:cubicBezTo>
                        <a:pt x="1443479" y="907324"/>
                        <a:pt x="1456392" y="890569"/>
                        <a:pt x="1473254" y="891743"/>
                      </a:cubicBezTo>
                      <a:cubicBezTo>
                        <a:pt x="1474961" y="887581"/>
                        <a:pt x="1475815" y="885126"/>
                        <a:pt x="1475815" y="885126"/>
                      </a:cubicBezTo>
                      <a:lnTo>
                        <a:pt x="1606439" y="183450"/>
                      </a:lnTo>
                      <a:cubicBezTo>
                        <a:pt x="1592566" y="116110"/>
                        <a:pt x="1553400" y="53253"/>
                        <a:pt x="1494491" y="107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189A6F28-670D-B41B-277E-C9EE39758A6D}"/>
                    </a:ext>
                  </a:extLst>
                </p:cNvPr>
                <p:cNvSpPr/>
                <p:nvPr/>
              </p:nvSpPr>
              <p:spPr>
                <a:xfrm>
                  <a:off x="6364638" y="2312876"/>
                  <a:ext cx="1245400" cy="1379661"/>
                </a:xfrm>
                <a:custGeom>
                  <a:avLst/>
                  <a:gdLst>
                    <a:gd name="connsiteX0" fmla="*/ 1120655 w 1245400"/>
                    <a:gd name="connsiteY0" fmla="*/ 568278 h 1379661"/>
                    <a:gd name="connsiteX1" fmla="*/ 1151923 w 1245400"/>
                    <a:gd name="connsiteY1" fmla="*/ 738388 h 1379661"/>
                    <a:gd name="connsiteX2" fmla="*/ 1063347 w 1245400"/>
                    <a:gd name="connsiteY2" fmla="*/ 996754 h 1379661"/>
                    <a:gd name="connsiteX3" fmla="*/ 839237 w 1245400"/>
                    <a:gd name="connsiteY3" fmla="*/ 989391 h 1379661"/>
                    <a:gd name="connsiteX4" fmla="*/ 461986 w 1245400"/>
                    <a:gd name="connsiteY4" fmla="*/ 785985 h 1379661"/>
                    <a:gd name="connsiteX5" fmla="*/ 227311 w 1245400"/>
                    <a:gd name="connsiteY5" fmla="*/ 607977 h 1379661"/>
                    <a:gd name="connsiteX6" fmla="*/ 211944 w 1245400"/>
                    <a:gd name="connsiteY6" fmla="*/ 370635 h 1379661"/>
                    <a:gd name="connsiteX7" fmla="*/ 235208 w 1245400"/>
                    <a:gd name="connsiteY7" fmla="*/ 157304 h 1379661"/>
                    <a:gd name="connsiteX8" fmla="*/ 260607 w 1245400"/>
                    <a:gd name="connsiteY8" fmla="*/ 0 h 1379661"/>
                    <a:gd name="connsiteX9" fmla="*/ 146738 w 1245400"/>
                    <a:gd name="connsiteY9" fmla="*/ 20490 h 1379661"/>
                    <a:gd name="connsiteX10" fmla="*/ 0 w 1245400"/>
                    <a:gd name="connsiteY10" fmla="*/ 825043 h 1379661"/>
                    <a:gd name="connsiteX11" fmla="*/ 309378 w 1245400"/>
                    <a:gd name="connsiteY11" fmla="*/ 890782 h 1379661"/>
                    <a:gd name="connsiteX12" fmla="*/ 696661 w 1245400"/>
                    <a:gd name="connsiteY12" fmla="*/ 1044351 h 1379661"/>
                    <a:gd name="connsiteX13" fmla="*/ 1182125 w 1245400"/>
                    <a:gd name="connsiteY13" fmla="*/ 1379661 h 1379661"/>
                    <a:gd name="connsiteX14" fmla="*/ 1214781 w 1245400"/>
                    <a:gd name="connsiteY14" fmla="*/ 1303464 h 1379661"/>
                    <a:gd name="connsiteX15" fmla="*/ 1243595 w 1245400"/>
                    <a:gd name="connsiteY15" fmla="*/ 962924 h 1379661"/>
                    <a:gd name="connsiteX16" fmla="*/ 1120655 w 1245400"/>
                    <a:gd name="connsiteY16" fmla="*/ 568278 h 1379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5400" h="1379661">
                      <a:moveTo>
                        <a:pt x="1120655" y="568278"/>
                      </a:moveTo>
                      <a:cubicBezTo>
                        <a:pt x="1135702" y="622918"/>
                        <a:pt x="1146374" y="679479"/>
                        <a:pt x="1151923" y="738388"/>
                      </a:cubicBezTo>
                      <a:cubicBezTo>
                        <a:pt x="1161208" y="837423"/>
                        <a:pt x="1144133" y="932509"/>
                        <a:pt x="1063347" y="996754"/>
                      </a:cubicBezTo>
                      <a:cubicBezTo>
                        <a:pt x="995047" y="1051074"/>
                        <a:pt x="908818" y="1024608"/>
                        <a:pt x="839237" y="989391"/>
                      </a:cubicBezTo>
                      <a:cubicBezTo>
                        <a:pt x="711815" y="924932"/>
                        <a:pt x="585353" y="858126"/>
                        <a:pt x="461986" y="785985"/>
                      </a:cubicBezTo>
                      <a:cubicBezTo>
                        <a:pt x="385468" y="741269"/>
                        <a:pt x="269358" y="694526"/>
                        <a:pt x="227311" y="607977"/>
                      </a:cubicBezTo>
                      <a:cubicBezTo>
                        <a:pt x="191774" y="534768"/>
                        <a:pt x="204367" y="448966"/>
                        <a:pt x="211944" y="370635"/>
                      </a:cubicBezTo>
                      <a:cubicBezTo>
                        <a:pt x="218880" y="299453"/>
                        <a:pt x="225924" y="228272"/>
                        <a:pt x="235208" y="157304"/>
                      </a:cubicBezTo>
                      <a:cubicBezTo>
                        <a:pt x="241398" y="108747"/>
                        <a:pt x="260928" y="51225"/>
                        <a:pt x="260607" y="0"/>
                      </a:cubicBezTo>
                      <a:cubicBezTo>
                        <a:pt x="223576" y="3949"/>
                        <a:pt x="185797" y="10565"/>
                        <a:pt x="146738" y="20490"/>
                      </a:cubicBezTo>
                      <a:cubicBezTo>
                        <a:pt x="148873" y="27640"/>
                        <a:pt x="68513" y="554938"/>
                        <a:pt x="0" y="825043"/>
                      </a:cubicBezTo>
                      <a:cubicBezTo>
                        <a:pt x="105011" y="822696"/>
                        <a:pt x="211624" y="857593"/>
                        <a:pt x="309378" y="890782"/>
                      </a:cubicBezTo>
                      <a:cubicBezTo>
                        <a:pt x="440856" y="935284"/>
                        <a:pt x="571479" y="983201"/>
                        <a:pt x="696661" y="1044351"/>
                      </a:cubicBezTo>
                      <a:cubicBezTo>
                        <a:pt x="870719" y="1129406"/>
                        <a:pt x="1046165" y="1228441"/>
                        <a:pt x="1182125" y="1379661"/>
                      </a:cubicBezTo>
                      <a:cubicBezTo>
                        <a:pt x="1182125" y="1379661"/>
                        <a:pt x="1203682" y="1334840"/>
                        <a:pt x="1214781" y="1303464"/>
                      </a:cubicBezTo>
                      <a:cubicBezTo>
                        <a:pt x="1214781" y="1303464"/>
                        <a:pt x="1210085" y="1139117"/>
                        <a:pt x="1243595" y="962924"/>
                      </a:cubicBezTo>
                      <a:cubicBezTo>
                        <a:pt x="1254907" y="903589"/>
                        <a:pt x="1212966" y="742336"/>
                        <a:pt x="1120655" y="568278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2CE2E34F-155A-1FA1-15A6-7E1C06B96A69}"/>
                    </a:ext>
                  </a:extLst>
                </p:cNvPr>
                <p:cNvSpPr/>
                <p:nvPr/>
              </p:nvSpPr>
              <p:spPr>
                <a:xfrm>
                  <a:off x="6312133" y="3256591"/>
                  <a:ext cx="1112650" cy="1227959"/>
                </a:xfrm>
                <a:custGeom>
                  <a:avLst/>
                  <a:gdLst>
                    <a:gd name="connsiteX0" fmla="*/ 995687 w 1112650"/>
                    <a:gd name="connsiteY0" fmla="*/ 1120655 h 1227959"/>
                    <a:gd name="connsiteX1" fmla="*/ 1111904 w 1112650"/>
                    <a:gd name="connsiteY1" fmla="*/ 814158 h 1227959"/>
                    <a:gd name="connsiteX2" fmla="*/ 1112651 w 1112650"/>
                    <a:gd name="connsiteY2" fmla="*/ 777233 h 1227959"/>
                    <a:gd name="connsiteX3" fmla="*/ 1095896 w 1112650"/>
                    <a:gd name="connsiteY3" fmla="*/ 797403 h 1227959"/>
                    <a:gd name="connsiteX4" fmla="*/ 782036 w 1112650"/>
                    <a:gd name="connsiteY4" fmla="*/ 893344 h 1227959"/>
                    <a:gd name="connsiteX5" fmla="*/ 899000 w 1112650"/>
                    <a:gd name="connsiteY5" fmla="*/ 630281 h 1227959"/>
                    <a:gd name="connsiteX6" fmla="*/ 600934 w 1112650"/>
                    <a:gd name="connsiteY6" fmla="*/ 426342 h 1227959"/>
                    <a:gd name="connsiteX7" fmla="*/ 534982 w 1112650"/>
                    <a:gd name="connsiteY7" fmla="*/ 278216 h 1227959"/>
                    <a:gd name="connsiteX8" fmla="*/ 396247 w 1112650"/>
                    <a:gd name="connsiteY8" fmla="*/ 147165 h 1227959"/>
                    <a:gd name="connsiteX9" fmla="*/ 243426 w 1112650"/>
                    <a:gd name="connsiteY9" fmla="*/ 98075 h 1227959"/>
                    <a:gd name="connsiteX10" fmla="*/ 16221 w 1112650"/>
                    <a:gd name="connsiteY10" fmla="*/ 0 h 1227959"/>
                    <a:gd name="connsiteX11" fmla="*/ 14620 w 1112650"/>
                    <a:gd name="connsiteY11" fmla="*/ 3735 h 1227959"/>
                    <a:gd name="connsiteX12" fmla="*/ 13020 w 1112650"/>
                    <a:gd name="connsiteY12" fmla="*/ 7257 h 1227959"/>
                    <a:gd name="connsiteX13" fmla="*/ 7043 w 1112650"/>
                    <a:gd name="connsiteY13" fmla="*/ 19423 h 1227959"/>
                    <a:gd name="connsiteX14" fmla="*/ 6083 w 1112650"/>
                    <a:gd name="connsiteY14" fmla="*/ 21237 h 1227959"/>
                    <a:gd name="connsiteX15" fmla="*/ 0 w 1112650"/>
                    <a:gd name="connsiteY15" fmla="*/ 30415 h 1227959"/>
                    <a:gd name="connsiteX16" fmla="*/ 434879 w 1112650"/>
                    <a:gd name="connsiteY16" fmla="*/ 372449 h 1227959"/>
                    <a:gd name="connsiteX17" fmla="*/ 460598 w 1112650"/>
                    <a:gd name="connsiteY17" fmla="*/ 319196 h 1227959"/>
                    <a:gd name="connsiteX18" fmla="*/ 597626 w 1112650"/>
                    <a:gd name="connsiteY18" fmla="*/ 715016 h 1227959"/>
                    <a:gd name="connsiteX19" fmla="*/ 617155 w 1112650"/>
                    <a:gd name="connsiteY19" fmla="*/ 1227587 h 1227959"/>
                    <a:gd name="connsiteX20" fmla="*/ 995794 w 1112650"/>
                    <a:gd name="connsiteY20" fmla="*/ 1120548 h 1227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12650" h="1227959">
                      <a:moveTo>
                        <a:pt x="995687" y="1120655"/>
                      </a:moveTo>
                      <a:cubicBezTo>
                        <a:pt x="1063560" y="1052782"/>
                        <a:pt x="1113078" y="955134"/>
                        <a:pt x="1111904" y="814158"/>
                      </a:cubicBezTo>
                      <a:cubicBezTo>
                        <a:pt x="1111797" y="801352"/>
                        <a:pt x="1112117" y="789186"/>
                        <a:pt x="1112651" y="777233"/>
                      </a:cubicBezTo>
                      <a:cubicBezTo>
                        <a:pt x="1106995" y="783957"/>
                        <a:pt x="1101659" y="790893"/>
                        <a:pt x="1095896" y="797403"/>
                      </a:cubicBezTo>
                      <a:cubicBezTo>
                        <a:pt x="1021086" y="881498"/>
                        <a:pt x="889075" y="994620"/>
                        <a:pt x="782036" y="893344"/>
                      </a:cubicBezTo>
                      <a:cubicBezTo>
                        <a:pt x="705091" y="820668"/>
                        <a:pt x="936245" y="840625"/>
                        <a:pt x="899000" y="630281"/>
                      </a:cubicBezTo>
                      <a:cubicBezTo>
                        <a:pt x="887901" y="567958"/>
                        <a:pt x="615234" y="488025"/>
                        <a:pt x="600934" y="426342"/>
                      </a:cubicBezTo>
                      <a:cubicBezTo>
                        <a:pt x="588234" y="372129"/>
                        <a:pt x="579697" y="314714"/>
                        <a:pt x="534982" y="278216"/>
                      </a:cubicBezTo>
                      <a:cubicBezTo>
                        <a:pt x="486745" y="238623"/>
                        <a:pt x="450887" y="176299"/>
                        <a:pt x="396247" y="147165"/>
                      </a:cubicBezTo>
                      <a:cubicBezTo>
                        <a:pt x="348330" y="121446"/>
                        <a:pt x="296145" y="109067"/>
                        <a:pt x="243426" y="98075"/>
                      </a:cubicBezTo>
                      <a:cubicBezTo>
                        <a:pt x="160932" y="80679"/>
                        <a:pt x="75877" y="63391"/>
                        <a:pt x="16221" y="0"/>
                      </a:cubicBezTo>
                      <a:cubicBezTo>
                        <a:pt x="15688" y="1281"/>
                        <a:pt x="15047" y="2454"/>
                        <a:pt x="14620" y="3735"/>
                      </a:cubicBezTo>
                      <a:cubicBezTo>
                        <a:pt x="13980" y="4909"/>
                        <a:pt x="13553" y="6083"/>
                        <a:pt x="13020" y="7257"/>
                      </a:cubicBezTo>
                      <a:cubicBezTo>
                        <a:pt x="10992" y="11846"/>
                        <a:pt x="9071" y="15901"/>
                        <a:pt x="7043" y="19423"/>
                      </a:cubicBezTo>
                      <a:cubicBezTo>
                        <a:pt x="6723" y="20063"/>
                        <a:pt x="6403" y="20597"/>
                        <a:pt x="6083" y="21237"/>
                      </a:cubicBezTo>
                      <a:cubicBezTo>
                        <a:pt x="4055" y="24866"/>
                        <a:pt x="2028" y="27960"/>
                        <a:pt x="0" y="30415"/>
                      </a:cubicBezTo>
                      <a:cubicBezTo>
                        <a:pt x="80573" y="205220"/>
                        <a:pt x="362204" y="86229"/>
                        <a:pt x="434879" y="372449"/>
                      </a:cubicBezTo>
                      <a:lnTo>
                        <a:pt x="460598" y="319196"/>
                      </a:lnTo>
                      <a:cubicBezTo>
                        <a:pt x="460598" y="319196"/>
                        <a:pt x="556859" y="643515"/>
                        <a:pt x="597626" y="715016"/>
                      </a:cubicBezTo>
                      <a:cubicBezTo>
                        <a:pt x="635404" y="780969"/>
                        <a:pt x="617155" y="1227587"/>
                        <a:pt x="617155" y="1227587"/>
                      </a:cubicBezTo>
                      <a:cubicBezTo>
                        <a:pt x="617155" y="1227587"/>
                        <a:pt x="822482" y="1240073"/>
                        <a:pt x="995794" y="1120548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87763654-D492-7EE3-F3B9-62A449535CDE}"/>
                    </a:ext>
                  </a:extLst>
                </p:cNvPr>
                <p:cNvSpPr/>
                <p:nvPr/>
              </p:nvSpPr>
              <p:spPr>
                <a:xfrm>
                  <a:off x="5042925" y="3316247"/>
                  <a:ext cx="1242847" cy="951185"/>
                </a:xfrm>
                <a:custGeom>
                  <a:avLst/>
                  <a:gdLst>
                    <a:gd name="connsiteX0" fmla="*/ 1242741 w 1242847"/>
                    <a:gd name="connsiteY0" fmla="*/ 213 h 951185"/>
                    <a:gd name="connsiteX1" fmla="*/ 1063667 w 1242847"/>
                    <a:gd name="connsiteY1" fmla="*/ 54640 h 951185"/>
                    <a:gd name="connsiteX2" fmla="*/ 525057 w 1242847"/>
                    <a:gd name="connsiteY2" fmla="*/ 88363 h 951185"/>
                    <a:gd name="connsiteX3" fmla="*/ 395180 w 1242847"/>
                    <a:gd name="connsiteY3" fmla="*/ 184304 h 951185"/>
                    <a:gd name="connsiteX4" fmla="*/ 308631 w 1242847"/>
                    <a:gd name="connsiteY4" fmla="*/ 256659 h 951185"/>
                    <a:gd name="connsiteX5" fmla="*/ 249295 w 1242847"/>
                    <a:gd name="connsiteY5" fmla="*/ 512997 h 951185"/>
                    <a:gd name="connsiteX6" fmla="*/ 185904 w 1242847"/>
                    <a:gd name="connsiteY6" fmla="*/ 360390 h 951185"/>
                    <a:gd name="connsiteX7" fmla="*/ 161572 w 1242847"/>
                    <a:gd name="connsiteY7" fmla="*/ 639032 h 951185"/>
                    <a:gd name="connsiteX8" fmla="*/ 67980 w 1242847"/>
                    <a:gd name="connsiteY8" fmla="*/ 575962 h 951185"/>
                    <a:gd name="connsiteX9" fmla="*/ 0 w 1242847"/>
                    <a:gd name="connsiteY9" fmla="*/ 549069 h 951185"/>
                    <a:gd name="connsiteX10" fmla="*/ 210556 w 1242847"/>
                    <a:gd name="connsiteY10" fmla="*/ 951185 h 951185"/>
                    <a:gd name="connsiteX11" fmla="*/ 237236 w 1242847"/>
                    <a:gd name="connsiteY11" fmla="*/ 626973 h 951185"/>
                    <a:gd name="connsiteX12" fmla="*/ 322398 w 1242847"/>
                    <a:gd name="connsiteY12" fmla="*/ 255485 h 951185"/>
                    <a:gd name="connsiteX13" fmla="*/ 347690 w 1242847"/>
                    <a:gd name="connsiteY13" fmla="*/ 308951 h 951185"/>
                    <a:gd name="connsiteX14" fmla="*/ 889608 w 1242847"/>
                    <a:gd name="connsiteY14" fmla="*/ 118138 h 951185"/>
                    <a:gd name="connsiteX15" fmla="*/ 1241674 w 1242847"/>
                    <a:gd name="connsiteY15" fmla="*/ 1281 h 951185"/>
                    <a:gd name="connsiteX16" fmla="*/ 1242848 w 1242847"/>
                    <a:gd name="connsiteY16" fmla="*/ 0 h 951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2847" h="951185">
                      <a:moveTo>
                        <a:pt x="1242741" y="213"/>
                      </a:moveTo>
                      <a:cubicBezTo>
                        <a:pt x="1186607" y="29028"/>
                        <a:pt x="1081596" y="50158"/>
                        <a:pt x="1063667" y="54640"/>
                      </a:cubicBezTo>
                      <a:cubicBezTo>
                        <a:pt x="884593" y="98395"/>
                        <a:pt x="701783" y="16221"/>
                        <a:pt x="525057" y="88363"/>
                      </a:cubicBezTo>
                      <a:cubicBezTo>
                        <a:pt x="468816" y="111308"/>
                        <a:pt x="433492" y="137027"/>
                        <a:pt x="395180" y="184304"/>
                      </a:cubicBezTo>
                      <a:cubicBezTo>
                        <a:pt x="368927" y="216959"/>
                        <a:pt x="325279" y="216532"/>
                        <a:pt x="308631" y="256659"/>
                      </a:cubicBezTo>
                      <a:cubicBezTo>
                        <a:pt x="277469" y="332323"/>
                        <a:pt x="280350" y="514918"/>
                        <a:pt x="249295" y="512997"/>
                      </a:cubicBezTo>
                      <a:cubicBezTo>
                        <a:pt x="218240" y="511077"/>
                        <a:pt x="250576" y="356975"/>
                        <a:pt x="185904" y="360390"/>
                      </a:cubicBezTo>
                      <a:cubicBezTo>
                        <a:pt x="151221" y="362204"/>
                        <a:pt x="191987" y="632736"/>
                        <a:pt x="161572" y="639032"/>
                      </a:cubicBezTo>
                      <a:cubicBezTo>
                        <a:pt x="115256" y="648637"/>
                        <a:pt x="81213" y="617369"/>
                        <a:pt x="67980" y="575962"/>
                      </a:cubicBezTo>
                      <a:cubicBezTo>
                        <a:pt x="41193" y="579163"/>
                        <a:pt x="18676" y="567424"/>
                        <a:pt x="0" y="549069"/>
                      </a:cubicBezTo>
                      <a:cubicBezTo>
                        <a:pt x="36391" y="835289"/>
                        <a:pt x="210556" y="951185"/>
                        <a:pt x="210556" y="951185"/>
                      </a:cubicBezTo>
                      <a:cubicBezTo>
                        <a:pt x="210556" y="951185"/>
                        <a:pt x="167655" y="669020"/>
                        <a:pt x="237236" y="626973"/>
                      </a:cubicBezTo>
                      <a:cubicBezTo>
                        <a:pt x="306603" y="584926"/>
                        <a:pt x="322398" y="255485"/>
                        <a:pt x="322398" y="255485"/>
                      </a:cubicBezTo>
                      <a:lnTo>
                        <a:pt x="347690" y="308951"/>
                      </a:lnTo>
                      <a:cubicBezTo>
                        <a:pt x="448860" y="121766"/>
                        <a:pt x="501259" y="40980"/>
                        <a:pt x="889608" y="118138"/>
                      </a:cubicBezTo>
                      <a:cubicBezTo>
                        <a:pt x="1047873" y="149513"/>
                        <a:pt x="1163449" y="82173"/>
                        <a:pt x="1241674" y="1281"/>
                      </a:cubicBezTo>
                      <a:cubicBezTo>
                        <a:pt x="1242101" y="854"/>
                        <a:pt x="1242421" y="320"/>
                        <a:pt x="1242848" y="0"/>
                      </a:cubicBezTo>
                      <a:close/>
                    </a:path>
                  </a:pathLst>
                </a:custGeom>
                <a:solidFill>
                  <a:srgbClr val="672D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009BE34A-2DE9-3E81-EEF9-60FB1BB0B9A4}"/>
                    </a:ext>
                  </a:extLst>
                </p:cNvPr>
                <p:cNvSpPr/>
                <p:nvPr/>
              </p:nvSpPr>
              <p:spPr>
                <a:xfrm>
                  <a:off x="6315548" y="3286899"/>
                  <a:ext cx="1072204" cy="1197971"/>
                </a:xfrm>
                <a:custGeom>
                  <a:avLst/>
                  <a:gdLst>
                    <a:gd name="connsiteX0" fmla="*/ 992272 w 1072204"/>
                    <a:gd name="connsiteY0" fmla="*/ 1090347 h 1197971"/>
                    <a:gd name="connsiteX1" fmla="*/ 1072204 w 1072204"/>
                    <a:gd name="connsiteY1" fmla="*/ 973383 h 1197971"/>
                    <a:gd name="connsiteX2" fmla="*/ 881284 w 1072204"/>
                    <a:gd name="connsiteY2" fmla="*/ 1089600 h 1197971"/>
                    <a:gd name="connsiteX3" fmla="*/ 678732 w 1072204"/>
                    <a:gd name="connsiteY3" fmla="*/ 861328 h 1197971"/>
                    <a:gd name="connsiteX4" fmla="*/ 724941 w 1072204"/>
                    <a:gd name="connsiteY4" fmla="*/ 822376 h 1197971"/>
                    <a:gd name="connsiteX5" fmla="*/ 834648 w 1072204"/>
                    <a:gd name="connsiteY5" fmla="*/ 739882 h 1197971"/>
                    <a:gd name="connsiteX6" fmla="*/ 889075 w 1072204"/>
                    <a:gd name="connsiteY6" fmla="*/ 586633 h 1197971"/>
                    <a:gd name="connsiteX7" fmla="*/ 615875 w 1072204"/>
                    <a:gd name="connsiteY7" fmla="*/ 421966 h 1197971"/>
                    <a:gd name="connsiteX8" fmla="*/ 544266 w 1072204"/>
                    <a:gd name="connsiteY8" fmla="*/ 474685 h 1197971"/>
                    <a:gd name="connsiteX9" fmla="*/ 527938 w 1072204"/>
                    <a:gd name="connsiteY9" fmla="*/ 472551 h 1197971"/>
                    <a:gd name="connsiteX10" fmla="*/ 496990 w 1072204"/>
                    <a:gd name="connsiteY10" fmla="*/ 368927 h 1197971"/>
                    <a:gd name="connsiteX11" fmla="*/ 445231 w 1072204"/>
                    <a:gd name="connsiteY11" fmla="*/ 255271 h 1197971"/>
                    <a:gd name="connsiteX12" fmla="*/ 377678 w 1072204"/>
                    <a:gd name="connsiteY12" fmla="*/ 203086 h 1197971"/>
                    <a:gd name="connsiteX13" fmla="*/ 261141 w 1072204"/>
                    <a:gd name="connsiteY13" fmla="*/ 129557 h 1197971"/>
                    <a:gd name="connsiteX14" fmla="*/ 54640 w 1072204"/>
                    <a:gd name="connsiteY14" fmla="*/ 38099 h 1197971"/>
                    <a:gd name="connsiteX15" fmla="*/ 4055 w 1072204"/>
                    <a:gd name="connsiteY15" fmla="*/ 0 h 1197971"/>
                    <a:gd name="connsiteX16" fmla="*/ 0 w 1072204"/>
                    <a:gd name="connsiteY16" fmla="*/ 7684 h 1197971"/>
                    <a:gd name="connsiteX17" fmla="*/ 431144 w 1072204"/>
                    <a:gd name="connsiteY17" fmla="*/ 342461 h 1197971"/>
                    <a:gd name="connsiteX18" fmla="*/ 456863 w 1072204"/>
                    <a:gd name="connsiteY18" fmla="*/ 289208 h 1197971"/>
                    <a:gd name="connsiteX19" fmla="*/ 593890 w 1072204"/>
                    <a:gd name="connsiteY19" fmla="*/ 685028 h 1197971"/>
                    <a:gd name="connsiteX20" fmla="*/ 613420 w 1072204"/>
                    <a:gd name="connsiteY20" fmla="*/ 1197599 h 1197971"/>
                    <a:gd name="connsiteX21" fmla="*/ 992059 w 1072204"/>
                    <a:gd name="connsiteY21" fmla="*/ 1090560 h 1197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72204" h="1197971">
                      <a:moveTo>
                        <a:pt x="992272" y="1090347"/>
                      </a:moveTo>
                      <a:cubicBezTo>
                        <a:pt x="1024181" y="1058438"/>
                        <a:pt x="1051821" y="1019912"/>
                        <a:pt x="1072204" y="973383"/>
                      </a:cubicBezTo>
                      <a:cubicBezTo>
                        <a:pt x="1021940" y="1033252"/>
                        <a:pt x="956948" y="1090240"/>
                        <a:pt x="881284" y="1089600"/>
                      </a:cubicBezTo>
                      <a:cubicBezTo>
                        <a:pt x="782996" y="1088746"/>
                        <a:pt x="656001" y="966126"/>
                        <a:pt x="678732" y="861328"/>
                      </a:cubicBezTo>
                      <a:cubicBezTo>
                        <a:pt x="683321" y="840091"/>
                        <a:pt x="707973" y="829632"/>
                        <a:pt x="724941" y="822376"/>
                      </a:cubicBezTo>
                      <a:cubicBezTo>
                        <a:pt x="766562" y="804340"/>
                        <a:pt x="806261" y="776380"/>
                        <a:pt x="834648" y="739882"/>
                      </a:cubicBezTo>
                      <a:cubicBezTo>
                        <a:pt x="871039" y="693032"/>
                        <a:pt x="888968" y="640420"/>
                        <a:pt x="889075" y="586633"/>
                      </a:cubicBezTo>
                      <a:cubicBezTo>
                        <a:pt x="852684" y="535195"/>
                        <a:pt x="674890" y="474258"/>
                        <a:pt x="615875" y="421966"/>
                      </a:cubicBezTo>
                      <a:cubicBezTo>
                        <a:pt x="588341" y="433812"/>
                        <a:pt x="565610" y="448966"/>
                        <a:pt x="544266" y="474685"/>
                      </a:cubicBezTo>
                      <a:cubicBezTo>
                        <a:pt x="539998" y="479701"/>
                        <a:pt x="530926" y="478207"/>
                        <a:pt x="527938" y="472551"/>
                      </a:cubicBezTo>
                      <a:cubicBezTo>
                        <a:pt x="511290" y="439788"/>
                        <a:pt x="504460" y="404891"/>
                        <a:pt x="496990" y="368927"/>
                      </a:cubicBezTo>
                      <a:cubicBezTo>
                        <a:pt x="490587" y="337658"/>
                        <a:pt x="480662" y="264770"/>
                        <a:pt x="445231" y="255271"/>
                      </a:cubicBezTo>
                      <a:cubicBezTo>
                        <a:pt x="416844" y="247588"/>
                        <a:pt x="398275" y="222616"/>
                        <a:pt x="377678" y="203086"/>
                      </a:cubicBezTo>
                      <a:cubicBezTo>
                        <a:pt x="343635" y="170537"/>
                        <a:pt x="304789" y="145885"/>
                        <a:pt x="261141" y="129557"/>
                      </a:cubicBezTo>
                      <a:cubicBezTo>
                        <a:pt x="190493" y="103090"/>
                        <a:pt x="113122" y="89857"/>
                        <a:pt x="54640" y="38099"/>
                      </a:cubicBezTo>
                      <a:cubicBezTo>
                        <a:pt x="38632" y="24118"/>
                        <a:pt x="21344" y="12059"/>
                        <a:pt x="4055" y="0"/>
                      </a:cubicBezTo>
                      <a:cubicBezTo>
                        <a:pt x="3202" y="2561"/>
                        <a:pt x="2028" y="5122"/>
                        <a:pt x="0" y="7684"/>
                      </a:cubicBezTo>
                      <a:cubicBezTo>
                        <a:pt x="85162" y="171604"/>
                        <a:pt x="359536" y="60403"/>
                        <a:pt x="431144" y="342461"/>
                      </a:cubicBezTo>
                      <a:lnTo>
                        <a:pt x="456863" y="289208"/>
                      </a:lnTo>
                      <a:cubicBezTo>
                        <a:pt x="456863" y="289208"/>
                        <a:pt x="553124" y="613527"/>
                        <a:pt x="593890" y="685028"/>
                      </a:cubicBezTo>
                      <a:cubicBezTo>
                        <a:pt x="631669" y="750981"/>
                        <a:pt x="613420" y="1197599"/>
                        <a:pt x="613420" y="1197599"/>
                      </a:cubicBezTo>
                      <a:cubicBezTo>
                        <a:pt x="613420" y="1197599"/>
                        <a:pt x="818747" y="1210085"/>
                        <a:pt x="992059" y="1090560"/>
                      </a:cubicBezTo>
                      <a:close/>
                    </a:path>
                  </a:pathLst>
                </a:custGeom>
                <a:solidFill>
                  <a:srgbClr val="672D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2" name="Graphic 14">
                <a:extLst>
                  <a:ext uri="{FF2B5EF4-FFF2-40B4-BE49-F238E27FC236}">
                    <a16:creationId xmlns:a16="http://schemas.microsoft.com/office/drawing/2014/main" id="{B160EDA3-0175-1BB5-E3F0-BDC5C4CA207F}"/>
                  </a:ext>
                </a:extLst>
              </p:cNvPr>
              <p:cNvGrpSpPr/>
              <p:nvPr/>
            </p:nvGrpSpPr>
            <p:grpSpPr>
              <a:xfrm>
                <a:off x="5347926" y="4044311"/>
                <a:ext cx="1419721" cy="450111"/>
                <a:chOff x="5347926" y="4044311"/>
                <a:chExt cx="1419721" cy="450111"/>
              </a:xfrm>
            </p:grpSpPr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B828A6F0-2E30-3FA3-F536-19E89F08E24D}"/>
                    </a:ext>
                  </a:extLst>
                </p:cNvPr>
                <p:cNvSpPr/>
                <p:nvPr/>
              </p:nvSpPr>
              <p:spPr>
                <a:xfrm>
                  <a:off x="5844597" y="4424309"/>
                  <a:ext cx="275868" cy="70114"/>
                </a:xfrm>
                <a:custGeom>
                  <a:avLst/>
                  <a:gdLst>
                    <a:gd name="connsiteX0" fmla="*/ 107 w 275868"/>
                    <a:gd name="connsiteY0" fmla="*/ 0 h 70114"/>
                    <a:gd name="connsiteX1" fmla="*/ 137881 w 275868"/>
                    <a:gd name="connsiteY1" fmla="*/ 70114 h 70114"/>
                    <a:gd name="connsiteX2" fmla="*/ 275868 w 275868"/>
                    <a:gd name="connsiteY2" fmla="*/ 0 h 70114"/>
                    <a:gd name="connsiteX3" fmla="*/ 0 w 275868"/>
                    <a:gd name="connsiteY3" fmla="*/ 0 h 70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5868" h="70114">
                      <a:moveTo>
                        <a:pt x="107" y="0"/>
                      </a:moveTo>
                      <a:cubicBezTo>
                        <a:pt x="30628" y="39913"/>
                        <a:pt x="74490" y="70114"/>
                        <a:pt x="137881" y="70114"/>
                      </a:cubicBezTo>
                      <a:cubicBezTo>
                        <a:pt x="201485" y="70114"/>
                        <a:pt x="245240" y="39913"/>
                        <a:pt x="27586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511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4B24079D-2BD2-C756-2D3F-E3D34B0CF052}"/>
                    </a:ext>
                  </a:extLst>
                </p:cNvPr>
                <p:cNvSpPr/>
                <p:nvPr/>
              </p:nvSpPr>
              <p:spPr>
                <a:xfrm>
                  <a:off x="5347926" y="4068976"/>
                  <a:ext cx="384259" cy="288733"/>
                </a:xfrm>
                <a:custGeom>
                  <a:avLst/>
                  <a:gdLst>
                    <a:gd name="connsiteX0" fmla="*/ 19105 w 384259"/>
                    <a:gd name="connsiteY0" fmla="*/ 54492 h 288733"/>
                    <a:gd name="connsiteX1" fmla="*/ 366475 w 384259"/>
                    <a:gd name="connsiteY1" fmla="*/ 236341 h 288733"/>
                    <a:gd name="connsiteX2" fmla="*/ 19105 w 384259"/>
                    <a:gd name="connsiteY2" fmla="*/ 54492 h 288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4259" h="288733">
                      <a:moveTo>
                        <a:pt x="19105" y="54492"/>
                      </a:moveTo>
                      <a:cubicBezTo>
                        <a:pt x="123369" y="-94701"/>
                        <a:pt x="465510" y="94725"/>
                        <a:pt x="366475" y="236341"/>
                      </a:cubicBezTo>
                      <a:cubicBezTo>
                        <a:pt x="267440" y="377957"/>
                        <a:pt x="-85266" y="203685"/>
                        <a:pt x="19105" y="54492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D5483CD2-6353-09A1-F1D8-048E32C65DB1}"/>
                    </a:ext>
                  </a:extLst>
                </p:cNvPr>
                <p:cNvSpPr/>
                <p:nvPr/>
              </p:nvSpPr>
              <p:spPr>
                <a:xfrm>
                  <a:off x="6304244" y="4044311"/>
                  <a:ext cx="463403" cy="334346"/>
                </a:xfrm>
                <a:custGeom>
                  <a:avLst/>
                  <a:gdLst>
                    <a:gd name="connsiteX0" fmla="*/ 445543 w 463403"/>
                    <a:gd name="connsiteY0" fmla="*/ 75955 h 334346"/>
                    <a:gd name="connsiteX1" fmla="*/ 16533 w 463403"/>
                    <a:gd name="connsiteY1" fmla="*/ 260899 h 334346"/>
                    <a:gd name="connsiteX2" fmla="*/ 445543 w 463403"/>
                    <a:gd name="connsiteY2" fmla="*/ 75955 h 334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3403" h="334346">
                      <a:moveTo>
                        <a:pt x="445543" y="75955"/>
                      </a:moveTo>
                      <a:cubicBezTo>
                        <a:pt x="335089" y="-110696"/>
                        <a:pt x="-88265" y="83746"/>
                        <a:pt x="16533" y="260899"/>
                      </a:cubicBezTo>
                      <a:cubicBezTo>
                        <a:pt x="121438" y="437945"/>
                        <a:pt x="556104" y="262606"/>
                        <a:pt x="445543" y="75955"/>
                      </a:cubicBezTo>
                      <a:close/>
                    </a:path>
                  </a:pathLst>
                </a:custGeom>
                <a:solidFill>
                  <a:srgbClr val="EF493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3" name="Graphic 14">
                <a:extLst>
                  <a:ext uri="{FF2B5EF4-FFF2-40B4-BE49-F238E27FC236}">
                    <a16:creationId xmlns:a16="http://schemas.microsoft.com/office/drawing/2014/main" id="{B0355D79-32AA-E716-CD83-95A8F0D11582}"/>
                  </a:ext>
                </a:extLst>
              </p:cNvPr>
              <p:cNvGrpSpPr/>
              <p:nvPr/>
            </p:nvGrpSpPr>
            <p:grpSpPr>
              <a:xfrm>
                <a:off x="5500216" y="3823675"/>
                <a:ext cx="1020125" cy="257212"/>
                <a:chOff x="5500216" y="3823675"/>
                <a:chExt cx="1020125" cy="257212"/>
              </a:xfrm>
            </p:grpSpPr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C1DDE910-5B55-AB7B-3B5C-04B1FD899913}"/>
                    </a:ext>
                  </a:extLst>
                </p:cNvPr>
                <p:cNvSpPr/>
                <p:nvPr/>
              </p:nvSpPr>
              <p:spPr>
                <a:xfrm>
                  <a:off x="5530737" y="3939271"/>
                  <a:ext cx="138627" cy="141616"/>
                </a:xfrm>
                <a:custGeom>
                  <a:avLst/>
                  <a:gdLst>
                    <a:gd name="connsiteX0" fmla="*/ 138628 w 138627"/>
                    <a:gd name="connsiteY0" fmla="*/ 72249 h 141616"/>
                    <a:gd name="connsiteX1" fmla="*/ 69261 w 138627"/>
                    <a:gd name="connsiteY1" fmla="*/ 141616 h 141616"/>
                    <a:gd name="connsiteX2" fmla="*/ 0 w 138627"/>
                    <a:gd name="connsiteY2" fmla="*/ 72249 h 141616"/>
                    <a:gd name="connsiteX3" fmla="*/ 0 w 138627"/>
                    <a:gd name="connsiteY3" fmla="*/ 69261 h 141616"/>
                    <a:gd name="connsiteX4" fmla="*/ 69261 w 138627"/>
                    <a:gd name="connsiteY4" fmla="*/ 0 h 141616"/>
                    <a:gd name="connsiteX5" fmla="*/ 138628 w 138627"/>
                    <a:gd name="connsiteY5" fmla="*/ 69261 h 141616"/>
                    <a:gd name="connsiteX6" fmla="*/ 138628 w 138627"/>
                    <a:gd name="connsiteY6" fmla="*/ 72249 h 141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627" h="141616">
                      <a:moveTo>
                        <a:pt x="138628" y="72249"/>
                      </a:moveTo>
                      <a:cubicBezTo>
                        <a:pt x="138628" y="110561"/>
                        <a:pt x="107573" y="141616"/>
                        <a:pt x="69261" y="141616"/>
                      </a:cubicBezTo>
                      <a:cubicBezTo>
                        <a:pt x="31162" y="141616"/>
                        <a:pt x="0" y="110561"/>
                        <a:pt x="0" y="72249"/>
                      </a:cubicBezTo>
                      <a:lnTo>
                        <a:pt x="0" y="69261"/>
                      </a:lnTo>
                      <a:cubicBezTo>
                        <a:pt x="0" y="27427"/>
                        <a:pt x="36818" y="0"/>
                        <a:pt x="69261" y="0"/>
                      </a:cubicBezTo>
                      <a:cubicBezTo>
                        <a:pt x="101703" y="0"/>
                        <a:pt x="138628" y="30949"/>
                        <a:pt x="138628" y="69261"/>
                      </a:cubicBezTo>
                      <a:lnTo>
                        <a:pt x="138628" y="72249"/>
                      </a:lnTo>
                      <a:close/>
                    </a:path>
                  </a:pathLst>
                </a:custGeom>
                <a:solidFill>
                  <a:srgbClr val="4A13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F67E1225-E7C2-66BF-96DC-6C43F6D854B0}"/>
                    </a:ext>
                  </a:extLst>
                </p:cNvPr>
                <p:cNvSpPr/>
                <p:nvPr/>
              </p:nvSpPr>
              <p:spPr>
                <a:xfrm>
                  <a:off x="6357702" y="3939271"/>
                  <a:ext cx="138627" cy="141616"/>
                </a:xfrm>
                <a:custGeom>
                  <a:avLst/>
                  <a:gdLst>
                    <a:gd name="connsiteX0" fmla="*/ 0 w 138627"/>
                    <a:gd name="connsiteY0" fmla="*/ 72249 h 141616"/>
                    <a:gd name="connsiteX1" fmla="*/ 69261 w 138627"/>
                    <a:gd name="connsiteY1" fmla="*/ 141616 h 141616"/>
                    <a:gd name="connsiteX2" fmla="*/ 138628 w 138627"/>
                    <a:gd name="connsiteY2" fmla="*/ 72249 h 141616"/>
                    <a:gd name="connsiteX3" fmla="*/ 138628 w 138627"/>
                    <a:gd name="connsiteY3" fmla="*/ 69261 h 141616"/>
                    <a:gd name="connsiteX4" fmla="*/ 69261 w 138627"/>
                    <a:gd name="connsiteY4" fmla="*/ 0 h 141616"/>
                    <a:gd name="connsiteX5" fmla="*/ 0 w 138627"/>
                    <a:gd name="connsiteY5" fmla="*/ 69261 h 141616"/>
                    <a:gd name="connsiteX6" fmla="*/ 0 w 138627"/>
                    <a:gd name="connsiteY6" fmla="*/ 72249 h 141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627" h="141616">
                      <a:moveTo>
                        <a:pt x="0" y="72249"/>
                      </a:moveTo>
                      <a:cubicBezTo>
                        <a:pt x="0" y="110561"/>
                        <a:pt x="31055" y="141616"/>
                        <a:pt x="69261" y="141616"/>
                      </a:cubicBezTo>
                      <a:cubicBezTo>
                        <a:pt x="107466" y="141616"/>
                        <a:pt x="138628" y="110561"/>
                        <a:pt x="138628" y="72249"/>
                      </a:cubicBezTo>
                      <a:lnTo>
                        <a:pt x="138628" y="69261"/>
                      </a:lnTo>
                      <a:cubicBezTo>
                        <a:pt x="138628" y="27427"/>
                        <a:pt x="101810" y="0"/>
                        <a:pt x="69261" y="0"/>
                      </a:cubicBezTo>
                      <a:cubicBezTo>
                        <a:pt x="36711" y="0"/>
                        <a:pt x="0" y="30949"/>
                        <a:pt x="0" y="69261"/>
                      </a:cubicBezTo>
                      <a:lnTo>
                        <a:pt x="0" y="72249"/>
                      </a:lnTo>
                      <a:close/>
                    </a:path>
                  </a:pathLst>
                </a:custGeom>
                <a:solidFill>
                  <a:srgbClr val="4A13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8DAF9CD2-4262-DFD0-F900-19811A7E9242}"/>
                    </a:ext>
                  </a:extLst>
                </p:cNvPr>
                <p:cNvSpPr/>
                <p:nvPr/>
              </p:nvSpPr>
              <p:spPr>
                <a:xfrm>
                  <a:off x="5500216" y="3823675"/>
                  <a:ext cx="147165" cy="41427"/>
                </a:xfrm>
                <a:custGeom>
                  <a:avLst/>
                  <a:gdLst>
                    <a:gd name="connsiteX0" fmla="*/ 0 w 147165"/>
                    <a:gd name="connsiteY0" fmla="*/ 41427 h 41427"/>
                    <a:gd name="connsiteX1" fmla="*/ 147165 w 147165"/>
                    <a:gd name="connsiteY1" fmla="*/ 14000 h 41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7165" h="41427">
                      <a:moveTo>
                        <a:pt x="0" y="41427"/>
                      </a:moveTo>
                      <a:cubicBezTo>
                        <a:pt x="0" y="41427"/>
                        <a:pt x="59763" y="-29221"/>
                        <a:pt x="147165" y="14000"/>
                      </a:cubicBezTo>
                    </a:path>
                  </a:pathLst>
                </a:custGeom>
                <a:noFill/>
                <a:ln w="69742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F48B1038-F390-C122-1098-FAB85CFEA8AB}"/>
                    </a:ext>
                  </a:extLst>
                </p:cNvPr>
                <p:cNvSpPr/>
                <p:nvPr/>
              </p:nvSpPr>
              <p:spPr>
                <a:xfrm>
                  <a:off x="6373069" y="3823675"/>
                  <a:ext cx="147272" cy="41427"/>
                </a:xfrm>
                <a:custGeom>
                  <a:avLst/>
                  <a:gdLst>
                    <a:gd name="connsiteX0" fmla="*/ 147272 w 147272"/>
                    <a:gd name="connsiteY0" fmla="*/ 41427 h 41427"/>
                    <a:gd name="connsiteX1" fmla="*/ 0 w 147272"/>
                    <a:gd name="connsiteY1" fmla="*/ 14000 h 41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7272" h="41427">
                      <a:moveTo>
                        <a:pt x="147272" y="41427"/>
                      </a:moveTo>
                      <a:cubicBezTo>
                        <a:pt x="147272" y="41427"/>
                        <a:pt x="87509" y="-29221"/>
                        <a:pt x="0" y="14000"/>
                      </a:cubicBezTo>
                    </a:path>
                  </a:pathLst>
                </a:custGeom>
                <a:noFill/>
                <a:ln w="69742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4" name="Graphic 14">
                <a:extLst>
                  <a:ext uri="{FF2B5EF4-FFF2-40B4-BE49-F238E27FC236}">
                    <a16:creationId xmlns:a16="http://schemas.microsoft.com/office/drawing/2014/main" id="{B945B1D2-4666-A141-A87F-592CC57E4CE0}"/>
                  </a:ext>
                </a:extLst>
              </p:cNvPr>
              <p:cNvGrpSpPr/>
              <p:nvPr/>
            </p:nvGrpSpPr>
            <p:grpSpPr>
              <a:xfrm>
                <a:off x="5780833" y="3906722"/>
                <a:ext cx="272980" cy="411982"/>
                <a:chOff x="5780833" y="3906722"/>
                <a:chExt cx="272980" cy="411982"/>
              </a:xfrm>
            </p:grpSpPr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2A005149-1425-4B5D-AAEA-757A76DE1640}"/>
                    </a:ext>
                  </a:extLst>
                </p:cNvPr>
                <p:cNvSpPr/>
                <p:nvPr/>
              </p:nvSpPr>
              <p:spPr>
                <a:xfrm>
                  <a:off x="5780833" y="3906722"/>
                  <a:ext cx="272917" cy="411878"/>
                </a:xfrm>
                <a:custGeom>
                  <a:avLst/>
                  <a:gdLst>
                    <a:gd name="connsiteX0" fmla="*/ 248388 w 272917"/>
                    <a:gd name="connsiteY0" fmla="*/ 309378 h 411878"/>
                    <a:gd name="connsiteX1" fmla="*/ 104531 w 272917"/>
                    <a:gd name="connsiteY1" fmla="*/ 410121 h 411878"/>
                    <a:gd name="connsiteX2" fmla="*/ 3681 w 272917"/>
                    <a:gd name="connsiteY2" fmla="*/ 266264 h 411878"/>
                    <a:gd name="connsiteX3" fmla="*/ 248174 w 272917"/>
                    <a:gd name="connsiteY3" fmla="*/ 0 h 411878"/>
                    <a:gd name="connsiteX4" fmla="*/ 248281 w 272917"/>
                    <a:gd name="connsiteY4" fmla="*/ 309271 h 411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2917" h="411878">
                      <a:moveTo>
                        <a:pt x="248388" y="309378"/>
                      </a:moveTo>
                      <a:cubicBezTo>
                        <a:pt x="218933" y="371382"/>
                        <a:pt x="172190" y="422073"/>
                        <a:pt x="104531" y="410121"/>
                      </a:cubicBezTo>
                      <a:cubicBezTo>
                        <a:pt x="36871" y="398168"/>
                        <a:pt x="-14461" y="332429"/>
                        <a:pt x="3681" y="266264"/>
                      </a:cubicBezTo>
                      <a:cubicBezTo>
                        <a:pt x="46689" y="109600"/>
                        <a:pt x="187878" y="149940"/>
                        <a:pt x="248174" y="0"/>
                      </a:cubicBezTo>
                      <a:cubicBezTo>
                        <a:pt x="248174" y="0"/>
                        <a:pt x="303775" y="192948"/>
                        <a:pt x="248281" y="309271"/>
                      </a:cubicBezTo>
                      <a:close/>
                    </a:path>
                  </a:pathLst>
                </a:custGeom>
                <a:solidFill>
                  <a:srgbClr val="F27E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53645C94-2B7E-C841-F88B-F51BCE214081}"/>
                    </a:ext>
                  </a:extLst>
                </p:cNvPr>
                <p:cNvSpPr/>
                <p:nvPr/>
              </p:nvSpPr>
              <p:spPr>
                <a:xfrm>
                  <a:off x="5780833" y="4018243"/>
                  <a:ext cx="272980" cy="300354"/>
                </a:xfrm>
                <a:custGeom>
                  <a:avLst/>
                  <a:gdLst>
                    <a:gd name="connsiteX0" fmla="*/ 269091 w 272980"/>
                    <a:gd name="connsiteY0" fmla="*/ 0 h 300354"/>
                    <a:gd name="connsiteX1" fmla="*/ 189586 w 272980"/>
                    <a:gd name="connsiteY1" fmla="*/ 134786 h 300354"/>
                    <a:gd name="connsiteX2" fmla="*/ 71234 w 272980"/>
                    <a:gd name="connsiteY2" fmla="*/ 194762 h 300354"/>
                    <a:gd name="connsiteX3" fmla="*/ 19156 w 272980"/>
                    <a:gd name="connsiteY3" fmla="*/ 113656 h 300354"/>
                    <a:gd name="connsiteX4" fmla="*/ 3681 w 272980"/>
                    <a:gd name="connsiteY4" fmla="*/ 154742 h 300354"/>
                    <a:gd name="connsiteX5" fmla="*/ 104531 w 272980"/>
                    <a:gd name="connsiteY5" fmla="*/ 298599 h 300354"/>
                    <a:gd name="connsiteX6" fmla="*/ 248388 w 272980"/>
                    <a:gd name="connsiteY6" fmla="*/ 197857 h 300354"/>
                    <a:gd name="connsiteX7" fmla="*/ 269198 w 272980"/>
                    <a:gd name="connsiteY7" fmla="*/ 0 h 300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2980" h="300354">
                      <a:moveTo>
                        <a:pt x="269091" y="0"/>
                      </a:moveTo>
                      <a:cubicBezTo>
                        <a:pt x="253724" y="48450"/>
                        <a:pt x="224376" y="99889"/>
                        <a:pt x="189586" y="134786"/>
                      </a:cubicBezTo>
                      <a:cubicBezTo>
                        <a:pt x="164400" y="160078"/>
                        <a:pt x="112748" y="211623"/>
                        <a:pt x="71234" y="194762"/>
                      </a:cubicBezTo>
                      <a:cubicBezTo>
                        <a:pt x="35484" y="180248"/>
                        <a:pt x="25025" y="147699"/>
                        <a:pt x="19156" y="113656"/>
                      </a:cubicBezTo>
                      <a:cubicBezTo>
                        <a:pt x="13179" y="125715"/>
                        <a:pt x="7950" y="139161"/>
                        <a:pt x="3681" y="154742"/>
                      </a:cubicBezTo>
                      <a:cubicBezTo>
                        <a:pt x="-14461" y="220908"/>
                        <a:pt x="36871" y="286647"/>
                        <a:pt x="104531" y="298599"/>
                      </a:cubicBezTo>
                      <a:cubicBezTo>
                        <a:pt x="172084" y="310552"/>
                        <a:pt x="218933" y="259754"/>
                        <a:pt x="248388" y="197857"/>
                      </a:cubicBezTo>
                      <a:cubicBezTo>
                        <a:pt x="276028" y="139908"/>
                        <a:pt x="276028" y="62750"/>
                        <a:pt x="269198" y="0"/>
                      </a:cubicBezTo>
                      <a:close/>
                    </a:path>
                  </a:pathLst>
                </a:custGeom>
                <a:solidFill>
                  <a:srgbClr val="F0617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9610EAD1-9FCA-506E-0A22-82940617AAF4}"/>
                    </a:ext>
                  </a:extLst>
                </p:cNvPr>
                <p:cNvSpPr/>
                <p:nvPr/>
              </p:nvSpPr>
              <p:spPr>
                <a:xfrm>
                  <a:off x="5783021" y="4105112"/>
                  <a:ext cx="270212" cy="213591"/>
                </a:xfrm>
                <a:custGeom>
                  <a:avLst/>
                  <a:gdLst>
                    <a:gd name="connsiteX0" fmla="*/ 270105 w 270212"/>
                    <a:gd name="connsiteY0" fmla="*/ 0 h 213591"/>
                    <a:gd name="connsiteX1" fmla="*/ 251643 w 270212"/>
                    <a:gd name="connsiteY1" fmla="*/ 39486 h 213591"/>
                    <a:gd name="connsiteX2" fmla="*/ 145031 w 270212"/>
                    <a:gd name="connsiteY2" fmla="*/ 146845 h 213591"/>
                    <a:gd name="connsiteX3" fmla="*/ 5656 w 270212"/>
                    <a:gd name="connsiteY3" fmla="*/ 121126 h 213591"/>
                    <a:gd name="connsiteX4" fmla="*/ 0 w 270212"/>
                    <a:gd name="connsiteY4" fmla="*/ 116217 h 213591"/>
                    <a:gd name="connsiteX5" fmla="*/ 102343 w 270212"/>
                    <a:gd name="connsiteY5" fmla="*/ 211837 h 213591"/>
                    <a:gd name="connsiteX6" fmla="*/ 246200 w 270212"/>
                    <a:gd name="connsiteY6" fmla="*/ 111094 h 213591"/>
                    <a:gd name="connsiteX7" fmla="*/ 270212 w 270212"/>
                    <a:gd name="connsiteY7" fmla="*/ 107 h 213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0212" h="213591">
                      <a:moveTo>
                        <a:pt x="270105" y="0"/>
                      </a:moveTo>
                      <a:cubicBezTo>
                        <a:pt x="265517" y="13767"/>
                        <a:pt x="259647" y="27000"/>
                        <a:pt x="251643" y="39486"/>
                      </a:cubicBezTo>
                      <a:cubicBezTo>
                        <a:pt x="227098" y="77584"/>
                        <a:pt x="191454" y="132865"/>
                        <a:pt x="145031" y="146845"/>
                      </a:cubicBezTo>
                      <a:cubicBezTo>
                        <a:pt x="99782" y="160292"/>
                        <a:pt x="43221" y="151434"/>
                        <a:pt x="5656" y="121126"/>
                      </a:cubicBezTo>
                      <a:cubicBezTo>
                        <a:pt x="3735" y="119632"/>
                        <a:pt x="1921" y="117818"/>
                        <a:pt x="0" y="116217"/>
                      </a:cubicBezTo>
                      <a:cubicBezTo>
                        <a:pt x="9818" y="163387"/>
                        <a:pt x="51332" y="202873"/>
                        <a:pt x="102343" y="211837"/>
                      </a:cubicBezTo>
                      <a:cubicBezTo>
                        <a:pt x="169896" y="223789"/>
                        <a:pt x="216746" y="172991"/>
                        <a:pt x="246200" y="111094"/>
                      </a:cubicBezTo>
                      <a:cubicBezTo>
                        <a:pt x="261888" y="78118"/>
                        <a:pt x="268505" y="39166"/>
                        <a:pt x="270212" y="107"/>
                      </a:cubicBezTo>
                      <a:close/>
                    </a:path>
                  </a:pathLst>
                </a:custGeom>
                <a:solidFill>
                  <a:srgbClr val="EE4A6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1CDA150B-64ED-0615-6862-6F2119F4BF5D}"/>
                  </a:ext>
                </a:extLst>
              </p:cNvPr>
              <p:cNvSpPr/>
              <p:nvPr/>
            </p:nvSpPr>
            <p:spPr>
              <a:xfrm>
                <a:off x="4832817" y="1173119"/>
                <a:ext cx="2868233" cy="2640864"/>
              </a:xfrm>
              <a:custGeom>
                <a:avLst/>
                <a:gdLst>
                  <a:gd name="connsiteX0" fmla="*/ 57500 w 2868233"/>
                  <a:gd name="connsiteY0" fmla="*/ 2193073 h 2640864"/>
                  <a:gd name="connsiteX1" fmla="*/ 126868 w 2868233"/>
                  <a:gd name="connsiteY1" fmla="*/ 1449776 h 2640864"/>
                  <a:gd name="connsiteX2" fmla="*/ 806133 w 2868233"/>
                  <a:gd name="connsiteY2" fmla="*/ 809249 h 2640864"/>
                  <a:gd name="connsiteX3" fmla="*/ 1595853 w 2868233"/>
                  <a:gd name="connsiteY3" fmla="*/ 589728 h 2640864"/>
                  <a:gd name="connsiteX4" fmla="*/ 2189210 w 2868233"/>
                  <a:gd name="connsiteY4" fmla="*/ 485037 h 2640864"/>
                  <a:gd name="connsiteX5" fmla="*/ 1880365 w 2868233"/>
                  <a:gd name="connsiteY5" fmla="*/ 0 h 2640864"/>
                  <a:gd name="connsiteX6" fmla="*/ 2726219 w 2868233"/>
                  <a:gd name="connsiteY6" fmla="*/ 743617 h 2640864"/>
                  <a:gd name="connsiteX7" fmla="*/ 2822159 w 2868233"/>
                  <a:gd name="connsiteY7" fmla="*/ 1689786 h 2640864"/>
                  <a:gd name="connsiteX8" fmla="*/ 2650022 w 2868233"/>
                  <a:gd name="connsiteY8" fmla="*/ 2640865 h 2640864"/>
                  <a:gd name="connsiteX9" fmla="*/ 57394 w 2868233"/>
                  <a:gd name="connsiteY9" fmla="*/ 2193073 h 2640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8233" h="2640864">
                    <a:moveTo>
                      <a:pt x="57500" y="2193073"/>
                    </a:moveTo>
                    <a:cubicBezTo>
                      <a:pt x="57500" y="2193073"/>
                      <a:pt x="-110048" y="1963734"/>
                      <a:pt x="126868" y="1449776"/>
                    </a:cubicBezTo>
                    <a:cubicBezTo>
                      <a:pt x="243084" y="1197599"/>
                      <a:pt x="306369" y="908925"/>
                      <a:pt x="806133" y="809249"/>
                    </a:cubicBezTo>
                    <a:cubicBezTo>
                      <a:pt x="1182531" y="734119"/>
                      <a:pt x="1235036" y="541812"/>
                      <a:pt x="1595853" y="589728"/>
                    </a:cubicBezTo>
                    <a:cubicBezTo>
                      <a:pt x="1923480" y="633163"/>
                      <a:pt x="2124645" y="714696"/>
                      <a:pt x="2189210" y="485037"/>
                    </a:cubicBezTo>
                    <a:cubicBezTo>
                      <a:pt x="2255802" y="247481"/>
                      <a:pt x="1880365" y="0"/>
                      <a:pt x="1880365" y="0"/>
                    </a:cubicBezTo>
                    <a:cubicBezTo>
                      <a:pt x="1880365" y="0"/>
                      <a:pt x="2685345" y="205647"/>
                      <a:pt x="2726219" y="743617"/>
                    </a:cubicBezTo>
                    <a:cubicBezTo>
                      <a:pt x="2777871" y="1423950"/>
                      <a:pt x="2626223" y="1064627"/>
                      <a:pt x="2822159" y="1689786"/>
                    </a:cubicBezTo>
                    <a:cubicBezTo>
                      <a:pt x="2988747" y="2221460"/>
                      <a:pt x="2650022" y="2640865"/>
                      <a:pt x="2650022" y="2640865"/>
                    </a:cubicBezTo>
                    <a:cubicBezTo>
                      <a:pt x="2650022" y="2640865"/>
                      <a:pt x="1649319" y="1577305"/>
                      <a:pt x="57394" y="2193073"/>
                    </a:cubicBezTo>
                    <a:close/>
                  </a:path>
                </a:pathLst>
              </a:custGeom>
              <a:solidFill>
                <a:srgbClr val="5AB94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74EEAAD3-389C-42E2-C034-40235CCFF83F}"/>
                  </a:ext>
                </a:extLst>
              </p:cNvPr>
              <p:cNvSpPr/>
              <p:nvPr/>
            </p:nvSpPr>
            <p:spPr>
              <a:xfrm>
                <a:off x="4864375" y="1876396"/>
                <a:ext cx="2834889" cy="1937587"/>
              </a:xfrm>
              <a:custGeom>
                <a:avLst/>
                <a:gdLst>
                  <a:gd name="connsiteX0" fmla="*/ 2790601 w 2834889"/>
                  <a:gd name="connsiteY0" fmla="*/ 986402 h 1937587"/>
                  <a:gd name="connsiteX1" fmla="*/ 2694661 w 2834889"/>
                  <a:gd name="connsiteY1" fmla="*/ 40233 h 1937587"/>
                  <a:gd name="connsiteX2" fmla="*/ 2689859 w 2834889"/>
                  <a:gd name="connsiteY2" fmla="*/ 0 h 1937587"/>
                  <a:gd name="connsiteX3" fmla="*/ 2515800 w 2834889"/>
                  <a:gd name="connsiteY3" fmla="*/ 632416 h 1937587"/>
                  <a:gd name="connsiteX4" fmla="*/ 1903341 w 2834889"/>
                  <a:gd name="connsiteY4" fmla="*/ 728036 h 1937587"/>
                  <a:gd name="connsiteX5" fmla="*/ 542782 w 2834889"/>
                  <a:gd name="connsiteY5" fmla="*/ 802846 h 1937587"/>
                  <a:gd name="connsiteX6" fmla="*/ 20713 w 2834889"/>
                  <a:gd name="connsiteY6" fmla="*/ 1487234 h 1937587"/>
                  <a:gd name="connsiteX7" fmla="*/ 2618464 w 2834889"/>
                  <a:gd name="connsiteY7" fmla="*/ 1937588 h 1937587"/>
                  <a:gd name="connsiteX8" fmla="*/ 2790601 w 2834889"/>
                  <a:gd name="connsiteY8" fmla="*/ 986509 h 193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34889" h="1937587">
                    <a:moveTo>
                      <a:pt x="2790601" y="986402"/>
                    </a:moveTo>
                    <a:cubicBezTo>
                      <a:pt x="2575883" y="367433"/>
                      <a:pt x="2746313" y="720566"/>
                      <a:pt x="2694661" y="40233"/>
                    </a:cubicBezTo>
                    <a:cubicBezTo>
                      <a:pt x="2693701" y="26573"/>
                      <a:pt x="2691780" y="13233"/>
                      <a:pt x="2689859" y="0"/>
                    </a:cubicBezTo>
                    <a:cubicBezTo>
                      <a:pt x="2539065" y="130731"/>
                      <a:pt x="2437362" y="339153"/>
                      <a:pt x="2515800" y="632416"/>
                    </a:cubicBezTo>
                    <a:cubicBezTo>
                      <a:pt x="2596266" y="932936"/>
                      <a:pt x="2253699" y="819601"/>
                      <a:pt x="1903341" y="728036"/>
                    </a:cubicBezTo>
                    <a:cubicBezTo>
                      <a:pt x="1388209" y="593357"/>
                      <a:pt x="809152" y="722167"/>
                      <a:pt x="542782" y="802846"/>
                    </a:cubicBezTo>
                    <a:cubicBezTo>
                      <a:pt x="-159428" y="1015537"/>
                      <a:pt x="20713" y="1487234"/>
                      <a:pt x="20713" y="1487234"/>
                    </a:cubicBezTo>
                    <a:cubicBezTo>
                      <a:pt x="1014906" y="916928"/>
                      <a:pt x="2394461" y="1527254"/>
                      <a:pt x="2618464" y="1937588"/>
                    </a:cubicBezTo>
                    <a:cubicBezTo>
                      <a:pt x="2618464" y="1937588"/>
                      <a:pt x="2952494" y="1453404"/>
                      <a:pt x="2790601" y="986509"/>
                    </a:cubicBez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F2BF23DA-AEBF-AC6E-9D22-AED030F314D2}"/>
                  </a:ext>
                </a:extLst>
              </p:cNvPr>
              <p:cNvSpPr/>
              <p:nvPr/>
            </p:nvSpPr>
            <p:spPr>
              <a:xfrm>
                <a:off x="6520634" y="719168"/>
                <a:ext cx="646162" cy="676859"/>
              </a:xfrm>
              <a:custGeom>
                <a:avLst/>
                <a:gdLst>
                  <a:gd name="connsiteX0" fmla="*/ 242600 w 646162"/>
                  <a:gd name="connsiteY0" fmla="*/ 1889 h 676859"/>
                  <a:gd name="connsiteX1" fmla="*/ 19450 w 646162"/>
                  <a:gd name="connsiteY1" fmla="*/ 256307 h 676859"/>
                  <a:gd name="connsiteX2" fmla="*/ 10166 w 646162"/>
                  <a:gd name="connsiteY2" fmla="*/ 507417 h 676859"/>
                  <a:gd name="connsiteX3" fmla="*/ 454116 w 646162"/>
                  <a:gd name="connsiteY3" fmla="*/ 644551 h 676859"/>
                  <a:gd name="connsiteX4" fmla="*/ 594985 w 646162"/>
                  <a:gd name="connsiteY4" fmla="*/ 266552 h 676859"/>
                  <a:gd name="connsiteX5" fmla="*/ 473966 w 646162"/>
                  <a:gd name="connsiteY5" fmla="*/ 140731 h 676859"/>
                  <a:gd name="connsiteX6" fmla="*/ 242600 w 646162"/>
                  <a:gd name="connsiteY6" fmla="*/ 1889 h 67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6162" h="676859">
                    <a:moveTo>
                      <a:pt x="242600" y="1889"/>
                    </a:moveTo>
                    <a:cubicBezTo>
                      <a:pt x="120407" y="13202"/>
                      <a:pt x="-28573" y="104766"/>
                      <a:pt x="19450" y="256307"/>
                    </a:cubicBezTo>
                    <a:cubicBezTo>
                      <a:pt x="37593" y="313188"/>
                      <a:pt x="-23130" y="377967"/>
                      <a:pt x="10166" y="507417"/>
                    </a:cubicBezTo>
                    <a:cubicBezTo>
                      <a:pt x="65873" y="723416"/>
                      <a:pt x="371409" y="687025"/>
                      <a:pt x="454116" y="644551"/>
                    </a:cubicBezTo>
                    <a:cubicBezTo>
                      <a:pt x="641728" y="548290"/>
                      <a:pt x="698503" y="394401"/>
                      <a:pt x="594985" y="266552"/>
                    </a:cubicBezTo>
                    <a:cubicBezTo>
                      <a:pt x="558274" y="221303"/>
                      <a:pt x="483144" y="215754"/>
                      <a:pt x="473966" y="140731"/>
                    </a:cubicBezTo>
                    <a:cubicBezTo>
                      <a:pt x="456998" y="1356"/>
                      <a:pt x="319757" y="-5261"/>
                      <a:pt x="242600" y="1889"/>
                    </a:cubicBezTo>
                    <a:close/>
                  </a:path>
                </a:pathLst>
              </a:custGeom>
              <a:solidFill>
                <a:srgbClr val="FFF1E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09548651-8EDD-5B3D-2C9C-73D359E811C0}"/>
                  </a:ext>
                </a:extLst>
              </p:cNvPr>
              <p:cNvSpPr/>
              <p:nvPr/>
            </p:nvSpPr>
            <p:spPr>
              <a:xfrm>
                <a:off x="6520634" y="813476"/>
                <a:ext cx="645916" cy="582444"/>
              </a:xfrm>
              <a:custGeom>
                <a:avLst/>
                <a:gdLst>
                  <a:gd name="connsiteX0" fmla="*/ 636606 w 645916"/>
                  <a:gd name="connsiteY0" fmla="*/ 296252 h 582444"/>
                  <a:gd name="connsiteX1" fmla="*/ 394994 w 645916"/>
                  <a:gd name="connsiteY1" fmla="*/ 449820 h 582444"/>
                  <a:gd name="connsiteX2" fmla="*/ 121901 w 645916"/>
                  <a:gd name="connsiteY2" fmla="*/ 356334 h 582444"/>
                  <a:gd name="connsiteX3" fmla="*/ 114537 w 645916"/>
                  <a:gd name="connsiteY3" fmla="*/ 240864 h 582444"/>
                  <a:gd name="connsiteX4" fmla="*/ 55628 w 645916"/>
                  <a:gd name="connsiteY4" fmla="*/ 137881 h 582444"/>
                  <a:gd name="connsiteX5" fmla="*/ 50186 w 645916"/>
                  <a:gd name="connsiteY5" fmla="*/ 0 h 582444"/>
                  <a:gd name="connsiteX6" fmla="*/ 19450 w 645916"/>
                  <a:gd name="connsiteY6" fmla="*/ 161893 h 582444"/>
                  <a:gd name="connsiteX7" fmla="*/ 10166 w 645916"/>
                  <a:gd name="connsiteY7" fmla="*/ 413002 h 582444"/>
                  <a:gd name="connsiteX8" fmla="*/ 454116 w 645916"/>
                  <a:gd name="connsiteY8" fmla="*/ 550136 h 582444"/>
                  <a:gd name="connsiteX9" fmla="*/ 643863 w 645916"/>
                  <a:gd name="connsiteY9" fmla="*/ 277896 h 582444"/>
                  <a:gd name="connsiteX10" fmla="*/ 636712 w 645916"/>
                  <a:gd name="connsiteY10" fmla="*/ 296038 h 582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45916" h="582444">
                    <a:moveTo>
                      <a:pt x="636606" y="296252"/>
                    </a:moveTo>
                    <a:cubicBezTo>
                      <a:pt x="592531" y="399129"/>
                      <a:pt x="503527" y="443417"/>
                      <a:pt x="394994" y="449820"/>
                    </a:cubicBezTo>
                    <a:cubicBezTo>
                      <a:pt x="315916" y="454516"/>
                      <a:pt x="137055" y="467322"/>
                      <a:pt x="121901" y="356334"/>
                    </a:cubicBezTo>
                    <a:cubicBezTo>
                      <a:pt x="116458" y="316848"/>
                      <a:pt x="130972" y="280244"/>
                      <a:pt x="114537" y="240864"/>
                    </a:cubicBezTo>
                    <a:cubicBezTo>
                      <a:pt x="99383" y="204153"/>
                      <a:pt x="73557" y="173205"/>
                      <a:pt x="55628" y="137881"/>
                    </a:cubicBezTo>
                    <a:cubicBezTo>
                      <a:pt x="32257" y="92205"/>
                      <a:pt x="34711" y="44822"/>
                      <a:pt x="50186" y="0"/>
                    </a:cubicBezTo>
                    <a:cubicBezTo>
                      <a:pt x="14968" y="41514"/>
                      <a:pt x="-1360" y="96047"/>
                      <a:pt x="19450" y="161893"/>
                    </a:cubicBezTo>
                    <a:cubicBezTo>
                      <a:pt x="37593" y="218774"/>
                      <a:pt x="-23130" y="283552"/>
                      <a:pt x="10166" y="413002"/>
                    </a:cubicBezTo>
                    <a:cubicBezTo>
                      <a:pt x="65873" y="629001"/>
                      <a:pt x="371409" y="592610"/>
                      <a:pt x="454116" y="550136"/>
                    </a:cubicBezTo>
                    <a:cubicBezTo>
                      <a:pt x="591891" y="479488"/>
                      <a:pt x="658803" y="377678"/>
                      <a:pt x="643863" y="277896"/>
                    </a:cubicBezTo>
                    <a:cubicBezTo>
                      <a:pt x="641515" y="283979"/>
                      <a:pt x="639274" y="290062"/>
                      <a:pt x="636712" y="296038"/>
                    </a:cubicBezTo>
                    <a:close/>
                  </a:path>
                </a:pathLst>
              </a:custGeom>
              <a:solidFill>
                <a:srgbClr val="ECDBE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59" name="Graphic 14">
                <a:extLst>
                  <a:ext uri="{FF2B5EF4-FFF2-40B4-BE49-F238E27FC236}">
                    <a16:creationId xmlns:a16="http://schemas.microsoft.com/office/drawing/2014/main" id="{B404E984-9425-C2F5-1A5B-A4975924E598}"/>
                  </a:ext>
                </a:extLst>
              </p:cNvPr>
              <p:cNvGrpSpPr/>
              <p:nvPr/>
            </p:nvGrpSpPr>
            <p:grpSpPr>
              <a:xfrm>
                <a:off x="4740057" y="2663874"/>
                <a:ext cx="2983600" cy="1429354"/>
                <a:chOff x="4740057" y="2663874"/>
                <a:chExt cx="2983600" cy="1429354"/>
              </a:xfrm>
            </p:grpSpPr>
            <p:grpSp>
              <p:nvGrpSpPr>
                <p:cNvPr id="360" name="Graphic 14">
                  <a:extLst>
                    <a:ext uri="{FF2B5EF4-FFF2-40B4-BE49-F238E27FC236}">
                      <a16:creationId xmlns:a16="http://schemas.microsoft.com/office/drawing/2014/main" id="{9FE214C9-E9F0-7CE1-E6E4-A42A3D87B770}"/>
                    </a:ext>
                  </a:extLst>
                </p:cNvPr>
                <p:cNvGrpSpPr/>
                <p:nvPr/>
              </p:nvGrpSpPr>
              <p:grpSpPr>
                <a:xfrm>
                  <a:off x="4740057" y="2663874"/>
                  <a:ext cx="2983600" cy="1325875"/>
                  <a:chOff x="4740057" y="2663874"/>
                  <a:chExt cx="2983600" cy="1325875"/>
                </a:xfrm>
              </p:grpSpPr>
              <p:sp>
                <p:nvSpPr>
                  <p:cNvPr id="368" name="Freeform: Shape 367">
                    <a:extLst>
                      <a:ext uri="{FF2B5EF4-FFF2-40B4-BE49-F238E27FC236}">
                        <a16:creationId xmlns:a16="http://schemas.microsoft.com/office/drawing/2014/main" id="{CC1A45C4-295D-66D0-E2F9-CCE3C8D5CB15}"/>
                      </a:ext>
                    </a:extLst>
                  </p:cNvPr>
                  <p:cNvSpPr/>
                  <p:nvPr/>
                </p:nvSpPr>
                <p:spPr>
                  <a:xfrm>
                    <a:off x="4740057" y="2663874"/>
                    <a:ext cx="2979133" cy="1325768"/>
                  </a:xfrm>
                  <a:custGeom>
                    <a:avLst/>
                    <a:gdLst>
                      <a:gd name="connsiteX0" fmla="*/ 2974788 w 2979133"/>
                      <a:gd name="connsiteY0" fmla="*/ 754182 h 1325768"/>
                      <a:gd name="connsiteX1" fmla="*/ 2724853 w 2979133"/>
                      <a:gd name="connsiteY1" fmla="*/ 839130 h 1325768"/>
                      <a:gd name="connsiteX2" fmla="*/ 2787283 w 2979133"/>
                      <a:gd name="connsiteY2" fmla="*/ 547041 h 1325768"/>
                      <a:gd name="connsiteX3" fmla="*/ 2518352 w 2979133"/>
                      <a:gd name="connsiteY3" fmla="*/ 534235 h 1325768"/>
                      <a:gd name="connsiteX4" fmla="*/ 2488897 w 2979133"/>
                      <a:gd name="connsiteY4" fmla="*/ 551310 h 1325768"/>
                      <a:gd name="connsiteX5" fmla="*/ 2462858 w 2979133"/>
                      <a:gd name="connsiteY5" fmla="*/ 336698 h 1325768"/>
                      <a:gd name="connsiteX6" fmla="*/ 2198622 w 2979133"/>
                      <a:gd name="connsiteY6" fmla="*/ 396034 h 1325768"/>
                      <a:gd name="connsiteX7" fmla="*/ 2158923 w 2979133"/>
                      <a:gd name="connsiteY7" fmla="*/ 436587 h 1325768"/>
                      <a:gd name="connsiteX8" fmla="*/ 2112073 w 2979133"/>
                      <a:gd name="connsiteY8" fmla="*/ 180995 h 1325768"/>
                      <a:gd name="connsiteX9" fmla="*/ 1855841 w 2979133"/>
                      <a:gd name="connsiteY9" fmla="*/ 273307 h 1325768"/>
                      <a:gd name="connsiteX10" fmla="*/ 1850505 w 2979133"/>
                      <a:gd name="connsiteY10" fmla="*/ 278963 h 1325768"/>
                      <a:gd name="connsiteX11" fmla="*/ 1800881 w 2979133"/>
                      <a:gd name="connsiteY11" fmla="*/ 105332 h 1325768"/>
                      <a:gd name="connsiteX12" fmla="*/ 1544649 w 2979133"/>
                      <a:gd name="connsiteY12" fmla="*/ 197750 h 1325768"/>
                      <a:gd name="connsiteX13" fmla="*/ 1539953 w 2979133"/>
                      <a:gd name="connsiteY13" fmla="*/ 202766 h 1325768"/>
                      <a:gd name="connsiteX14" fmla="*/ 1386705 w 2979133"/>
                      <a:gd name="connsiteY14" fmla="*/ 18142 h 1325768"/>
                      <a:gd name="connsiteX15" fmla="*/ 1224385 w 2979133"/>
                      <a:gd name="connsiteY15" fmla="*/ 185264 h 1325768"/>
                      <a:gd name="connsiteX16" fmla="*/ 1220117 w 2979133"/>
                      <a:gd name="connsiteY16" fmla="*/ 175126 h 1325768"/>
                      <a:gd name="connsiteX17" fmla="*/ 1009240 w 2979133"/>
                      <a:gd name="connsiteY17" fmla="*/ 0 h 1325768"/>
                      <a:gd name="connsiteX18" fmla="*/ 890889 w 2979133"/>
                      <a:gd name="connsiteY18" fmla="*/ 187185 h 1325768"/>
                      <a:gd name="connsiteX19" fmla="*/ 874561 w 2979133"/>
                      <a:gd name="connsiteY19" fmla="*/ 164347 h 1325768"/>
                      <a:gd name="connsiteX20" fmla="*/ 631349 w 2979133"/>
                      <a:gd name="connsiteY20" fmla="*/ 45035 h 1325768"/>
                      <a:gd name="connsiteX21" fmla="*/ 556966 w 2979133"/>
                      <a:gd name="connsiteY21" fmla="*/ 238730 h 1325768"/>
                      <a:gd name="connsiteX22" fmla="*/ 294437 w 2979133"/>
                      <a:gd name="connsiteY22" fmla="*/ 189533 h 1325768"/>
                      <a:gd name="connsiteX23" fmla="*/ 286967 w 2979133"/>
                      <a:gd name="connsiteY23" fmla="*/ 488132 h 1325768"/>
                      <a:gd name="connsiteX24" fmla="*/ 0 w 2979133"/>
                      <a:gd name="connsiteY24" fmla="*/ 525270 h 1325768"/>
                      <a:gd name="connsiteX25" fmla="*/ 164347 w 2979133"/>
                      <a:gd name="connsiteY25" fmla="*/ 876909 h 1325768"/>
                      <a:gd name="connsiteX26" fmla="*/ 164347 w 2979133"/>
                      <a:gd name="connsiteY26" fmla="*/ 876909 h 1325768"/>
                      <a:gd name="connsiteX27" fmla="*/ 278003 w 2979133"/>
                      <a:gd name="connsiteY27" fmla="*/ 900814 h 1325768"/>
                      <a:gd name="connsiteX28" fmla="*/ 1505270 w 2979133"/>
                      <a:gd name="connsiteY28" fmla="*/ 606803 h 1325768"/>
                      <a:gd name="connsiteX29" fmla="*/ 2698707 w 2979133"/>
                      <a:gd name="connsiteY29" fmla="*/ 1325768 h 1325768"/>
                      <a:gd name="connsiteX30" fmla="*/ 2837548 w 2979133"/>
                      <a:gd name="connsiteY30" fmla="*/ 1044671 h 1325768"/>
                      <a:gd name="connsiteX31" fmla="*/ 2974895 w 2979133"/>
                      <a:gd name="connsiteY31" fmla="*/ 753969 h 1325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979133" h="1325768">
                        <a:moveTo>
                          <a:pt x="2974788" y="754182"/>
                        </a:moveTo>
                        <a:cubicBezTo>
                          <a:pt x="2974788" y="754182"/>
                          <a:pt x="2911611" y="803273"/>
                          <a:pt x="2724853" y="839130"/>
                        </a:cubicBezTo>
                        <a:cubicBezTo>
                          <a:pt x="2724853" y="839130"/>
                          <a:pt x="2822074" y="682467"/>
                          <a:pt x="2787283" y="547041"/>
                        </a:cubicBezTo>
                        <a:cubicBezTo>
                          <a:pt x="2787283" y="547041"/>
                          <a:pt x="2644493" y="486638"/>
                          <a:pt x="2518352" y="534235"/>
                        </a:cubicBezTo>
                        <a:cubicBezTo>
                          <a:pt x="2507680" y="538290"/>
                          <a:pt x="2498075" y="544373"/>
                          <a:pt x="2488897" y="551310"/>
                        </a:cubicBezTo>
                        <a:cubicBezTo>
                          <a:pt x="2497648" y="489306"/>
                          <a:pt x="2499783" y="404678"/>
                          <a:pt x="2462858" y="336698"/>
                        </a:cubicBezTo>
                        <a:cubicBezTo>
                          <a:pt x="2462858" y="336698"/>
                          <a:pt x="2309930" y="316422"/>
                          <a:pt x="2198622" y="396034"/>
                        </a:cubicBezTo>
                        <a:cubicBezTo>
                          <a:pt x="2183468" y="406919"/>
                          <a:pt x="2170342" y="420793"/>
                          <a:pt x="2158923" y="436587"/>
                        </a:cubicBezTo>
                        <a:cubicBezTo>
                          <a:pt x="2165326" y="376931"/>
                          <a:pt x="2168741" y="261248"/>
                          <a:pt x="2112073" y="180995"/>
                        </a:cubicBezTo>
                        <a:cubicBezTo>
                          <a:pt x="2112073" y="180995"/>
                          <a:pt x="1957758" y="180355"/>
                          <a:pt x="1855841" y="273307"/>
                        </a:cubicBezTo>
                        <a:cubicBezTo>
                          <a:pt x="1853920" y="275121"/>
                          <a:pt x="1852319" y="277149"/>
                          <a:pt x="1850505" y="278963"/>
                        </a:cubicBezTo>
                        <a:cubicBezTo>
                          <a:pt x="1848264" y="222402"/>
                          <a:pt x="1837058" y="156557"/>
                          <a:pt x="1800881" y="105332"/>
                        </a:cubicBezTo>
                        <a:cubicBezTo>
                          <a:pt x="1800881" y="105332"/>
                          <a:pt x="1646565" y="104798"/>
                          <a:pt x="1544649" y="197750"/>
                        </a:cubicBezTo>
                        <a:cubicBezTo>
                          <a:pt x="1542835" y="199244"/>
                          <a:pt x="1541447" y="201272"/>
                          <a:pt x="1539953" y="202766"/>
                        </a:cubicBezTo>
                        <a:cubicBezTo>
                          <a:pt x="1492143" y="89217"/>
                          <a:pt x="1386705" y="18142"/>
                          <a:pt x="1386705" y="18142"/>
                        </a:cubicBezTo>
                        <a:cubicBezTo>
                          <a:pt x="1308267" y="49197"/>
                          <a:pt x="1253947" y="129770"/>
                          <a:pt x="1224385" y="185264"/>
                        </a:cubicBezTo>
                        <a:cubicBezTo>
                          <a:pt x="1222891" y="181956"/>
                          <a:pt x="1221824" y="178434"/>
                          <a:pt x="1220117" y="175126"/>
                        </a:cubicBezTo>
                        <a:cubicBezTo>
                          <a:pt x="1154912" y="52612"/>
                          <a:pt x="1009240" y="0"/>
                          <a:pt x="1009240" y="0"/>
                        </a:cubicBezTo>
                        <a:cubicBezTo>
                          <a:pt x="944355" y="45569"/>
                          <a:pt x="909245" y="126782"/>
                          <a:pt x="890889" y="187185"/>
                        </a:cubicBezTo>
                        <a:cubicBezTo>
                          <a:pt x="886087" y="179074"/>
                          <a:pt x="880644" y="171390"/>
                          <a:pt x="874561" y="164347"/>
                        </a:cubicBezTo>
                        <a:cubicBezTo>
                          <a:pt x="784811" y="60937"/>
                          <a:pt x="631349" y="45035"/>
                          <a:pt x="631349" y="45035"/>
                        </a:cubicBezTo>
                        <a:cubicBezTo>
                          <a:pt x="582151" y="99782"/>
                          <a:pt x="563902" y="177474"/>
                          <a:pt x="556966" y="238730"/>
                        </a:cubicBezTo>
                        <a:cubicBezTo>
                          <a:pt x="445551" y="164560"/>
                          <a:pt x="294437" y="189533"/>
                          <a:pt x="294437" y="189533"/>
                        </a:cubicBezTo>
                        <a:cubicBezTo>
                          <a:pt x="228912" y="313006"/>
                          <a:pt x="286967" y="488132"/>
                          <a:pt x="286967" y="488132"/>
                        </a:cubicBezTo>
                        <a:cubicBezTo>
                          <a:pt x="113656" y="409694"/>
                          <a:pt x="0" y="525270"/>
                          <a:pt x="0" y="525270"/>
                        </a:cubicBezTo>
                        <a:cubicBezTo>
                          <a:pt x="0" y="525270"/>
                          <a:pt x="153568" y="645436"/>
                          <a:pt x="164347" y="876909"/>
                        </a:cubicBezTo>
                        <a:lnTo>
                          <a:pt x="164347" y="876909"/>
                        </a:lnTo>
                        <a:cubicBezTo>
                          <a:pt x="166695" y="1052355"/>
                          <a:pt x="278003" y="900814"/>
                          <a:pt x="278003" y="900814"/>
                        </a:cubicBezTo>
                        <a:cubicBezTo>
                          <a:pt x="499231" y="520468"/>
                          <a:pt x="1173267" y="567638"/>
                          <a:pt x="1505270" y="606803"/>
                        </a:cubicBezTo>
                        <a:cubicBezTo>
                          <a:pt x="1837165" y="646076"/>
                          <a:pt x="2557518" y="981280"/>
                          <a:pt x="2698707" y="1325768"/>
                        </a:cubicBezTo>
                        <a:cubicBezTo>
                          <a:pt x="2773943" y="1202935"/>
                          <a:pt x="2824955" y="1137730"/>
                          <a:pt x="2837548" y="1044671"/>
                        </a:cubicBezTo>
                        <a:cubicBezTo>
                          <a:pt x="3016729" y="932616"/>
                          <a:pt x="2974895" y="753969"/>
                          <a:pt x="2974895" y="753969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69" name="Freeform: Shape 368">
                    <a:extLst>
                      <a:ext uri="{FF2B5EF4-FFF2-40B4-BE49-F238E27FC236}">
                        <a16:creationId xmlns:a16="http://schemas.microsoft.com/office/drawing/2014/main" id="{0C7199AF-24B9-3A31-8E59-7044C425E689}"/>
                      </a:ext>
                    </a:extLst>
                  </p:cNvPr>
                  <p:cNvSpPr/>
                  <p:nvPr/>
                </p:nvSpPr>
                <p:spPr>
                  <a:xfrm>
                    <a:off x="4904404" y="3043332"/>
                    <a:ext cx="2819253" cy="946417"/>
                  </a:xfrm>
                  <a:custGeom>
                    <a:avLst/>
                    <a:gdLst>
                      <a:gd name="connsiteX0" fmla="*/ 2534253 w 2819253"/>
                      <a:gd name="connsiteY0" fmla="*/ 946418 h 946417"/>
                      <a:gd name="connsiteX1" fmla="*/ 2673094 w 2819253"/>
                      <a:gd name="connsiteY1" fmla="*/ 665320 h 946417"/>
                      <a:gd name="connsiteX2" fmla="*/ 2798595 w 2819253"/>
                      <a:gd name="connsiteY2" fmla="*/ 515060 h 946417"/>
                      <a:gd name="connsiteX3" fmla="*/ 2810548 w 2819253"/>
                      <a:gd name="connsiteY3" fmla="*/ 374618 h 946417"/>
                      <a:gd name="connsiteX4" fmla="*/ 2700414 w 2819253"/>
                      <a:gd name="connsiteY4" fmla="*/ 507376 h 946417"/>
                      <a:gd name="connsiteX5" fmla="*/ 2418996 w 2819253"/>
                      <a:gd name="connsiteY5" fmla="*/ 453376 h 946417"/>
                      <a:gd name="connsiteX6" fmla="*/ 1126951 w 2819253"/>
                      <a:gd name="connsiteY6" fmla="*/ 5478 h 946417"/>
                      <a:gd name="connsiteX7" fmla="*/ 0 w 2819253"/>
                      <a:gd name="connsiteY7" fmla="*/ 497451 h 946417"/>
                      <a:gd name="connsiteX8" fmla="*/ 0 w 2819253"/>
                      <a:gd name="connsiteY8" fmla="*/ 497451 h 946417"/>
                      <a:gd name="connsiteX9" fmla="*/ 113656 w 2819253"/>
                      <a:gd name="connsiteY9" fmla="*/ 521357 h 946417"/>
                      <a:gd name="connsiteX10" fmla="*/ 1340922 w 2819253"/>
                      <a:gd name="connsiteY10" fmla="*/ 227346 h 946417"/>
                      <a:gd name="connsiteX11" fmla="*/ 2534360 w 2819253"/>
                      <a:gd name="connsiteY11" fmla="*/ 946311 h 946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19253" h="946417">
                        <a:moveTo>
                          <a:pt x="2534253" y="946418"/>
                        </a:moveTo>
                        <a:cubicBezTo>
                          <a:pt x="2609490" y="823584"/>
                          <a:pt x="2660501" y="758379"/>
                          <a:pt x="2673094" y="665320"/>
                        </a:cubicBezTo>
                        <a:cubicBezTo>
                          <a:pt x="2673094" y="665320"/>
                          <a:pt x="2747264" y="632237"/>
                          <a:pt x="2798595" y="515060"/>
                        </a:cubicBezTo>
                        <a:cubicBezTo>
                          <a:pt x="2836587" y="428511"/>
                          <a:pt x="2810548" y="374618"/>
                          <a:pt x="2810548" y="374618"/>
                        </a:cubicBezTo>
                        <a:cubicBezTo>
                          <a:pt x="2810548" y="374618"/>
                          <a:pt x="2839789" y="439823"/>
                          <a:pt x="2700414" y="507376"/>
                        </a:cubicBezTo>
                        <a:cubicBezTo>
                          <a:pt x="2561253" y="574929"/>
                          <a:pt x="2463071" y="452843"/>
                          <a:pt x="2418996" y="453376"/>
                        </a:cubicBezTo>
                        <a:cubicBezTo>
                          <a:pt x="2143342" y="457005"/>
                          <a:pt x="1981556" y="64386"/>
                          <a:pt x="1126951" y="5478"/>
                        </a:cubicBezTo>
                        <a:cubicBezTo>
                          <a:pt x="400516" y="-44574"/>
                          <a:pt x="202766" y="258615"/>
                          <a:pt x="0" y="497451"/>
                        </a:cubicBezTo>
                        <a:lnTo>
                          <a:pt x="0" y="497451"/>
                        </a:lnTo>
                        <a:cubicBezTo>
                          <a:pt x="2348" y="672897"/>
                          <a:pt x="113656" y="521357"/>
                          <a:pt x="113656" y="521357"/>
                        </a:cubicBezTo>
                        <a:cubicBezTo>
                          <a:pt x="334884" y="141010"/>
                          <a:pt x="1008920" y="188180"/>
                          <a:pt x="1340922" y="227346"/>
                        </a:cubicBezTo>
                        <a:cubicBezTo>
                          <a:pt x="1672818" y="266619"/>
                          <a:pt x="2407791" y="524985"/>
                          <a:pt x="2534360" y="946311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61" name="Graphic 14">
                  <a:extLst>
                    <a:ext uri="{FF2B5EF4-FFF2-40B4-BE49-F238E27FC236}">
                      <a16:creationId xmlns:a16="http://schemas.microsoft.com/office/drawing/2014/main" id="{DF15B03B-02D4-5234-346A-604479ADF72D}"/>
                    </a:ext>
                  </a:extLst>
                </p:cNvPr>
                <p:cNvGrpSpPr/>
                <p:nvPr/>
              </p:nvGrpSpPr>
              <p:grpSpPr>
                <a:xfrm>
                  <a:off x="4931670" y="3396820"/>
                  <a:ext cx="2446907" cy="696408"/>
                  <a:chOff x="4931670" y="3396820"/>
                  <a:chExt cx="2446907" cy="696408"/>
                </a:xfrm>
              </p:grpSpPr>
              <p:grpSp>
                <p:nvGrpSpPr>
                  <p:cNvPr id="362" name="Graphic 14">
                    <a:extLst>
                      <a:ext uri="{FF2B5EF4-FFF2-40B4-BE49-F238E27FC236}">
                        <a16:creationId xmlns:a16="http://schemas.microsoft.com/office/drawing/2014/main" id="{4CDA9BC1-53CA-3DAB-5D4B-1A625E32C3CD}"/>
                      </a:ext>
                    </a:extLst>
                  </p:cNvPr>
                  <p:cNvGrpSpPr/>
                  <p:nvPr/>
                </p:nvGrpSpPr>
                <p:grpSpPr>
                  <a:xfrm>
                    <a:off x="6854361" y="3447691"/>
                    <a:ext cx="524216" cy="645537"/>
                    <a:chOff x="6854361" y="3447691"/>
                    <a:chExt cx="524216" cy="645537"/>
                  </a:xfrm>
                </p:grpSpPr>
                <p:sp>
                  <p:nvSpPr>
                    <p:cNvPr id="366" name="Freeform: Shape 365">
                      <a:extLst>
                        <a:ext uri="{FF2B5EF4-FFF2-40B4-BE49-F238E27FC236}">
                          <a16:creationId xmlns:a16="http://schemas.microsoft.com/office/drawing/2014/main" id="{8924E725-914B-1C74-AFCB-DC04BD0E1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4361" y="3447691"/>
                      <a:ext cx="524216" cy="645537"/>
                    </a:xfrm>
                    <a:custGeom>
                      <a:avLst/>
                      <a:gdLst>
                        <a:gd name="connsiteX0" fmla="*/ 11 w 524216"/>
                        <a:gd name="connsiteY0" fmla="*/ 517193 h 645537"/>
                        <a:gd name="connsiteX1" fmla="*/ 90828 w 524216"/>
                        <a:gd name="connsiteY1" fmla="*/ 626153 h 645537"/>
                        <a:gd name="connsiteX2" fmla="*/ 524214 w 524216"/>
                        <a:gd name="connsiteY2" fmla="*/ 7931 h 645537"/>
                        <a:gd name="connsiteX3" fmla="*/ 50382 w 524216"/>
                        <a:gd name="connsiteY3" fmla="*/ 293937 h 645537"/>
                        <a:gd name="connsiteX4" fmla="*/ 18153 w 524216"/>
                        <a:gd name="connsiteY4" fmla="*/ 377818 h 645537"/>
                        <a:gd name="connsiteX5" fmla="*/ 11 w 524216"/>
                        <a:gd name="connsiteY5" fmla="*/ 517193 h 645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216" h="645537">
                          <a:moveTo>
                            <a:pt x="11" y="517193"/>
                          </a:moveTo>
                          <a:cubicBezTo>
                            <a:pt x="-416" y="546967"/>
                            <a:pt x="11856" y="595738"/>
                            <a:pt x="90828" y="626153"/>
                          </a:cubicBezTo>
                          <a:cubicBezTo>
                            <a:pt x="375661" y="735753"/>
                            <a:pt x="516103" y="360423"/>
                            <a:pt x="524214" y="7931"/>
                          </a:cubicBezTo>
                          <a:cubicBezTo>
                            <a:pt x="525601" y="-54393"/>
                            <a:pt x="95951" y="270352"/>
                            <a:pt x="50382" y="293937"/>
                          </a:cubicBezTo>
                          <a:cubicBezTo>
                            <a:pt x="50382" y="293937"/>
                            <a:pt x="18153" y="321791"/>
                            <a:pt x="18153" y="377818"/>
                          </a:cubicBezTo>
                          <a:cubicBezTo>
                            <a:pt x="18046" y="446759"/>
                            <a:pt x="331" y="487418"/>
                            <a:pt x="11" y="517193"/>
                          </a:cubicBezTo>
                          <a:close/>
                        </a:path>
                      </a:pathLst>
                    </a:custGeom>
                    <a:solidFill>
                      <a:srgbClr val="F69D7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7" name="Freeform: Shape 366">
                      <a:extLst>
                        <a:ext uri="{FF2B5EF4-FFF2-40B4-BE49-F238E27FC236}">
                          <a16:creationId xmlns:a16="http://schemas.microsoft.com/office/drawing/2014/main" id="{08A97D29-F7DA-5C03-B12D-9C7D53D29E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1616" y="3577921"/>
                      <a:ext cx="406598" cy="432870"/>
                    </a:xfrm>
                    <a:custGeom>
                      <a:avLst/>
                      <a:gdLst>
                        <a:gd name="connsiteX0" fmla="*/ 406599 w 406598"/>
                        <a:gd name="connsiteY0" fmla="*/ 0 h 432870"/>
                        <a:gd name="connsiteX1" fmla="*/ 123474 w 406598"/>
                        <a:gd name="connsiteY1" fmla="*/ 430504 h 432870"/>
                        <a:gd name="connsiteX2" fmla="*/ 0 w 406598"/>
                        <a:gd name="connsiteY2" fmla="*/ 278323 h 432870"/>
                        <a:gd name="connsiteX3" fmla="*/ 406599 w 406598"/>
                        <a:gd name="connsiteY3" fmla="*/ 0 h 432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6598" h="432870">
                          <a:moveTo>
                            <a:pt x="406599" y="0"/>
                          </a:moveTo>
                          <a:cubicBezTo>
                            <a:pt x="325279" y="167975"/>
                            <a:pt x="309165" y="462199"/>
                            <a:pt x="123474" y="430504"/>
                          </a:cubicBezTo>
                          <a:cubicBezTo>
                            <a:pt x="123474" y="430504"/>
                            <a:pt x="40126" y="426769"/>
                            <a:pt x="0" y="278323"/>
                          </a:cubicBezTo>
                          <a:cubicBezTo>
                            <a:pt x="129343" y="195189"/>
                            <a:pt x="406599" y="0"/>
                            <a:pt x="406599" y="0"/>
                          </a:cubicBezTo>
                          <a:close/>
                        </a:path>
                      </a:pathLst>
                    </a:custGeom>
                    <a:solidFill>
                      <a:srgbClr val="CF856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63" name="Graphic 14">
                    <a:extLst>
                      <a:ext uri="{FF2B5EF4-FFF2-40B4-BE49-F238E27FC236}">
                        <a16:creationId xmlns:a16="http://schemas.microsoft.com/office/drawing/2014/main" id="{64379D33-7106-00D6-E244-13F29AA98FA4}"/>
                      </a:ext>
                    </a:extLst>
                  </p:cNvPr>
                  <p:cNvGrpSpPr/>
                  <p:nvPr/>
                </p:nvGrpSpPr>
                <p:grpSpPr>
                  <a:xfrm>
                    <a:off x="4931670" y="3396820"/>
                    <a:ext cx="359631" cy="689893"/>
                    <a:chOff x="4931670" y="3396820"/>
                    <a:chExt cx="359631" cy="689893"/>
                  </a:xfrm>
                </p:grpSpPr>
                <p:sp>
                  <p:nvSpPr>
                    <p:cNvPr id="364" name="Freeform: Shape 363">
                      <a:extLst>
                        <a:ext uri="{FF2B5EF4-FFF2-40B4-BE49-F238E27FC236}">
                          <a16:creationId xmlns:a16="http://schemas.microsoft.com/office/drawing/2014/main" id="{9522E46A-3C08-E7F5-6026-671C0C11EE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1670" y="3396820"/>
                      <a:ext cx="359631" cy="689893"/>
                    </a:xfrm>
                    <a:custGeom>
                      <a:avLst/>
                      <a:gdLst>
                        <a:gd name="connsiteX0" fmla="*/ 302496 w 359631"/>
                        <a:gd name="connsiteY0" fmla="*/ 299559 h 689893"/>
                        <a:gd name="connsiteX1" fmla="*/ 2402 w 359631"/>
                        <a:gd name="connsiteY1" fmla="*/ 5335 h 689893"/>
                        <a:gd name="connsiteX2" fmla="*/ 315622 w 359631"/>
                        <a:gd name="connsiteY2" fmla="*/ 684280 h 689893"/>
                        <a:gd name="connsiteX3" fmla="*/ 358203 w 359631"/>
                        <a:gd name="connsiteY3" fmla="*/ 634549 h 689893"/>
                        <a:gd name="connsiteX4" fmla="*/ 322452 w 359631"/>
                        <a:gd name="connsiteY4" fmla="*/ 481728 h 689893"/>
                        <a:gd name="connsiteX5" fmla="*/ 316049 w 359631"/>
                        <a:gd name="connsiteY5" fmla="*/ 418657 h 689893"/>
                        <a:gd name="connsiteX6" fmla="*/ 302496 w 359631"/>
                        <a:gd name="connsiteY6" fmla="*/ 299559 h 689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59631" h="689893">
                          <a:moveTo>
                            <a:pt x="302496" y="299559"/>
                          </a:moveTo>
                          <a:cubicBezTo>
                            <a:pt x="189267" y="173204"/>
                            <a:pt x="4643" y="-36072"/>
                            <a:pt x="2402" y="5335"/>
                          </a:cubicBezTo>
                          <a:cubicBezTo>
                            <a:pt x="-16274" y="350677"/>
                            <a:pt x="72623" y="741482"/>
                            <a:pt x="315622" y="684280"/>
                          </a:cubicBezTo>
                          <a:cubicBezTo>
                            <a:pt x="340381" y="678411"/>
                            <a:pt x="350092" y="665071"/>
                            <a:pt x="358203" y="634549"/>
                          </a:cubicBezTo>
                          <a:cubicBezTo>
                            <a:pt x="366313" y="604028"/>
                            <a:pt x="337926" y="574573"/>
                            <a:pt x="322452" y="481728"/>
                          </a:cubicBezTo>
                          <a:cubicBezTo>
                            <a:pt x="318183" y="455688"/>
                            <a:pt x="318183" y="441495"/>
                            <a:pt x="316049" y="418657"/>
                          </a:cubicBezTo>
                          <a:cubicBezTo>
                            <a:pt x="310713" y="359855"/>
                            <a:pt x="307618" y="305215"/>
                            <a:pt x="302496" y="299559"/>
                          </a:cubicBezTo>
                          <a:close/>
                        </a:path>
                      </a:pathLst>
                    </a:custGeom>
                    <a:solidFill>
                      <a:srgbClr val="F8AA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5" name="Freeform: Shape 364">
                      <a:extLst>
                        <a:ext uri="{FF2B5EF4-FFF2-40B4-BE49-F238E27FC236}">
                          <a16:creationId xmlns:a16="http://schemas.microsoft.com/office/drawing/2014/main" id="{C04D5AAE-71C6-9455-DC1B-CFCFDC0889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1594" y="3535661"/>
                      <a:ext cx="280457" cy="469621"/>
                    </a:xfrm>
                    <a:custGeom>
                      <a:avLst/>
                      <a:gdLst>
                        <a:gd name="connsiteX0" fmla="*/ 256125 w 280457"/>
                        <a:gd name="connsiteY0" fmla="*/ 279817 h 469621"/>
                        <a:gd name="connsiteX1" fmla="*/ 0 w 280457"/>
                        <a:gd name="connsiteY1" fmla="*/ 0 h 469621"/>
                        <a:gd name="connsiteX2" fmla="*/ 202766 w 280457"/>
                        <a:gd name="connsiteY2" fmla="*/ 469456 h 469621"/>
                        <a:gd name="connsiteX3" fmla="*/ 280457 w 280457"/>
                        <a:gd name="connsiteY3" fmla="*/ 418765 h 469621"/>
                        <a:gd name="connsiteX4" fmla="*/ 262422 w 280457"/>
                        <a:gd name="connsiteY4" fmla="*/ 342994 h 469621"/>
                        <a:gd name="connsiteX5" fmla="*/ 256019 w 280457"/>
                        <a:gd name="connsiteY5" fmla="*/ 279923 h 469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0457" h="469621">
                          <a:moveTo>
                            <a:pt x="256125" y="279817"/>
                          </a:moveTo>
                          <a:cubicBezTo>
                            <a:pt x="148233" y="164560"/>
                            <a:pt x="0" y="0"/>
                            <a:pt x="0" y="0"/>
                          </a:cubicBezTo>
                          <a:cubicBezTo>
                            <a:pt x="55067" y="178113"/>
                            <a:pt x="47276" y="467962"/>
                            <a:pt x="202766" y="469456"/>
                          </a:cubicBezTo>
                          <a:cubicBezTo>
                            <a:pt x="202766" y="469456"/>
                            <a:pt x="242252" y="475219"/>
                            <a:pt x="280457" y="418765"/>
                          </a:cubicBezTo>
                          <a:cubicBezTo>
                            <a:pt x="273414" y="395820"/>
                            <a:pt x="266904" y="370101"/>
                            <a:pt x="262422" y="342994"/>
                          </a:cubicBezTo>
                          <a:cubicBezTo>
                            <a:pt x="258687" y="320157"/>
                            <a:pt x="256766" y="299026"/>
                            <a:pt x="256019" y="279923"/>
                          </a:cubicBezTo>
                          <a:close/>
                        </a:path>
                      </a:pathLst>
                    </a:custGeom>
                    <a:solidFill>
                      <a:srgbClr val="DB977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sp>
        <p:nvSpPr>
          <p:cNvPr id="564" name="TextBox 563">
            <a:extLst>
              <a:ext uri="{FF2B5EF4-FFF2-40B4-BE49-F238E27FC236}">
                <a16:creationId xmlns:a16="http://schemas.microsoft.com/office/drawing/2014/main" id="{74342E8D-CFC2-D8D7-F441-FA52B32A1056}"/>
              </a:ext>
            </a:extLst>
          </p:cNvPr>
          <p:cNvSpPr txBox="1"/>
          <p:nvPr/>
        </p:nvSpPr>
        <p:spPr>
          <a:xfrm>
            <a:off x="7262836" y="221665"/>
            <a:ext cx="4205264" cy="136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He entered the store </a:t>
            </a:r>
          </a:p>
          <a:p>
            <a:r>
              <a:rPr lang="en-GB" dirty="0"/>
              <a:t>‘Rap Outfits Galore’</a:t>
            </a:r>
          </a:p>
        </p:txBody>
      </p:sp>
      <p:sp>
        <p:nvSpPr>
          <p:cNvPr id="565" name="TextBox 564">
            <a:extLst>
              <a:ext uri="{FF2B5EF4-FFF2-40B4-BE49-F238E27FC236}">
                <a16:creationId xmlns:a16="http://schemas.microsoft.com/office/drawing/2014/main" id="{2707B85B-EE00-808C-1101-2E0119D2BFAB}"/>
              </a:ext>
            </a:extLst>
          </p:cNvPr>
          <p:cNvSpPr txBox="1"/>
          <p:nvPr/>
        </p:nvSpPr>
        <p:spPr>
          <a:xfrm>
            <a:off x="6367604" y="4746578"/>
            <a:ext cx="5062396" cy="136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And snagged himself an outfit no one could ignore</a:t>
            </a:r>
          </a:p>
        </p:txBody>
      </p:sp>
      <p:pic>
        <p:nvPicPr>
          <p:cNvPr id="568" name="Graphic 567">
            <a:extLst>
              <a:ext uri="{FF2B5EF4-FFF2-40B4-BE49-F238E27FC236}">
                <a16:creationId xmlns:a16="http://schemas.microsoft.com/office/drawing/2014/main" id="{AAD42C09-29B4-F9A8-8CDE-4F85B4444D3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76674" y="446900"/>
            <a:ext cx="2917825" cy="61070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4236579"/>
      </p:ext>
    </p:extLst>
  </p:cSld>
  <p:clrMapOvr>
    <a:masterClrMapping/>
  </p:clrMapOvr>
  <p:transition spd="slow" advClick="0" advTm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500" fill="hold"/>
                                            <p:tgtEl>
                                              <p:spTgt spid="34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34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8.33333E-7 4.07407E-6 L 0.19948 -0.00301 " pathEditMode="relative" rAng="0" ptsTypes="AA">
                                          <p:cBhvr>
                                            <p:cTn id="14" dur="250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974" y="-16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5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6" dur="50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200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200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200"/>
                                            <p:tgtEl>
                                              <p:spTgt spid="34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2" presetID="1" presetClass="exit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4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6" dur="1000"/>
                                            <p:tgtEl>
                                              <p:spTgt spid="5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xit" presetSubtype="0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8" dur="500"/>
                                            <p:tgtEl>
                                              <p:spTgt spid="56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2" dur="1000"/>
                                            <p:tgtEl>
                                              <p:spTgt spid="5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xit" presetSubtype="0" fill="hold" grpId="1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4" dur="500"/>
                                            <p:tgtEl>
                                              <p:spTgt spid="56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6" presetID="23" presetClass="entr" presetSubtype="16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250" fill="hold"/>
                                            <p:tgtEl>
                                              <p:spTgt spid="5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250" fill="hold"/>
                                            <p:tgtEl>
                                              <p:spTgt spid="5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fill="hold" nodeType="withEffect" p14:presetBounceEnd="99000">
                                      <p:stCondLst>
                                        <p:cond delay="4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1" dur="500" fill="hold"/>
                                            <p:tgtEl>
                                              <p:spTgt spid="5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6" presetClass="emph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Scale>
                                          <p:cBhvr>
                                            <p:cTn id="43" dur="250" fill="hold"/>
                                            <p:tgtEl>
                                              <p:spTgt spid="5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4" presetID="53" presetClass="exit" presetSubtype="32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45" dur="200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00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47" dur="20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9" presetID="1" presetClass="exit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53" presetClass="exit" presetSubtype="32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2" dur="200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200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4" dur="2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6" presetID="1" presetClass="exit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8" presetID="53" presetClass="exit" presetSubtype="32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9" dur="200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200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1" dur="2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3" presetID="1" presetClass="exit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64" grpId="0"/>
          <p:bldP spid="564" grpId="1"/>
          <p:bldP spid="565" grpId="0"/>
          <p:bldP spid="56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500" fill="hold"/>
                                            <p:tgtEl>
                                              <p:spTgt spid="34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34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8.33333E-7 4.07407E-6 L 0.19948 -0.00301 " pathEditMode="relative" rAng="0" ptsTypes="AA">
                                          <p:cBhvr>
                                            <p:cTn id="14" dur="250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9974" y="-16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5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6" dur="500" fill="hold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200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200"/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200"/>
                                            <p:tgtEl>
                                              <p:spTgt spid="34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2" presetID="1" presetClass="exit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4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6" dur="1000"/>
                                            <p:tgtEl>
                                              <p:spTgt spid="5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xit" presetSubtype="0" fill="hold" grpId="1" nodeType="withEffect">
                                      <p:stCondLst>
                                        <p:cond delay="3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8" dur="500"/>
                                            <p:tgtEl>
                                              <p:spTgt spid="56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2" dur="1000"/>
                                            <p:tgtEl>
                                              <p:spTgt spid="5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xit" presetSubtype="0" fill="hold" grpId="1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4" dur="500"/>
                                            <p:tgtEl>
                                              <p:spTgt spid="56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6" presetID="23" presetClass="entr" presetSubtype="16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250" fill="hold"/>
                                            <p:tgtEl>
                                              <p:spTgt spid="5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250" fill="hold"/>
                                            <p:tgtEl>
                                              <p:spTgt spid="5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6" presetClass="emph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Scale>
                                          <p:cBhvr>
                                            <p:cTn id="41" dur="500" fill="hold"/>
                                            <p:tgtEl>
                                              <p:spTgt spid="5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2" presetID="6" presetClass="emph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animScale>
                                          <p:cBhvr>
                                            <p:cTn id="43" dur="250" fill="hold"/>
                                            <p:tgtEl>
                                              <p:spTgt spid="5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4" presetID="53" presetClass="exit" presetSubtype="32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45" dur="200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200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47" dur="20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9" presetID="1" presetClass="exit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53" presetClass="exit" presetSubtype="32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2" dur="200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200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4" dur="2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6" presetID="1" presetClass="exit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8" presetID="53" presetClass="exit" presetSubtype="32" fill="hold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9" dur="200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200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1" dur="2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3" presetID="1" presetClass="exit" presetSubtype="0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64" grpId="0"/>
          <p:bldP spid="564" grpId="1"/>
          <p:bldP spid="565" grpId="0"/>
          <p:bldP spid="565" grpId="1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Freeform: Shape 868">
            <a:extLst>
              <a:ext uri="{FF2B5EF4-FFF2-40B4-BE49-F238E27FC236}">
                <a16:creationId xmlns:a16="http://schemas.microsoft.com/office/drawing/2014/main" id="{B687FB1A-E06E-6AB4-E3AC-1ADAA1619962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70" name="Freeform: Shape 869">
            <a:extLst>
              <a:ext uri="{FF2B5EF4-FFF2-40B4-BE49-F238E27FC236}">
                <a16:creationId xmlns:a16="http://schemas.microsoft.com/office/drawing/2014/main" id="{F1EB8069-150F-234C-B1E9-C42D02AE9401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4" name="Freeform: Shape 1673">
            <a:extLst>
              <a:ext uri="{FF2B5EF4-FFF2-40B4-BE49-F238E27FC236}">
                <a16:creationId xmlns:a16="http://schemas.microsoft.com/office/drawing/2014/main" id="{8806EB52-02F8-4125-E294-7B43E1B50637}"/>
              </a:ext>
            </a:extLst>
          </p:cNvPr>
          <p:cNvSpPr/>
          <p:nvPr/>
        </p:nvSpPr>
        <p:spPr>
          <a:xfrm>
            <a:off x="4804095" y="5328886"/>
            <a:ext cx="183494" cy="179581"/>
          </a:xfrm>
          <a:custGeom>
            <a:avLst/>
            <a:gdLst>
              <a:gd name="connsiteX0" fmla="*/ 168581 w 183494"/>
              <a:gd name="connsiteY0" fmla="*/ 141823 h 179581"/>
              <a:gd name="connsiteX1" fmla="*/ 40872 w 183494"/>
              <a:gd name="connsiteY1" fmla="*/ 162282 h 179581"/>
              <a:gd name="connsiteX2" fmla="*/ 16536 w 183494"/>
              <a:gd name="connsiteY2" fmla="*/ 35650 h 179581"/>
              <a:gd name="connsiteX3" fmla="*/ 143168 w 183494"/>
              <a:gd name="connsiteY3" fmla="*/ 16698 h 179581"/>
              <a:gd name="connsiteX4" fmla="*/ 168581 w 183494"/>
              <a:gd name="connsiteY4" fmla="*/ 141823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3"/>
                </a:moveTo>
                <a:cubicBezTo>
                  <a:pt x="141123" y="182633"/>
                  <a:pt x="83944" y="191786"/>
                  <a:pt x="40872" y="162282"/>
                </a:cubicBezTo>
                <a:cubicBezTo>
                  <a:pt x="-2738" y="133424"/>
                  <a:pt x="-12430" y="75168"/>
                  <a:pt x="16536" y="35650"/>
                </a:cubicBezTo>
                <a:cubicBezTo>
                  <a:pt x="45718" y="-3977"/>
                  <a:pt x="101281" y="-10976"/>
                  <a:pt x="143168" y="16698"/>
                </a:cubicBezTo>
                <a:cubicBezTo>
                  <a:pt x="184625" y="45018"/>
                  <a:pt x="195932" y="101012"/>
                  <a:pt x="168581" y="14182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6" name="Freeform: Shape 1675">
            <a:extLst>
              <a:ext uri="{FF2B5EF4-FFF2-40B4-BE49-F238E27FC236}">
                <a16:creationId xmlns:a16="http://schemas.microsoft.com/office/drawing/2014/main" id="{FDF523D0-76C3-ABA2-32F9-76381E83575E}"/>
              </a:ext>
            </a:extLst>
          </p:cNvPr>
          <p:cNvSpPr/>
          <p:nvPr/>
        </p:nvSpPr>
        <p:spPr>
          <a:xfrm>
            <a:off x="5638131" y="5645186"/>
            <a:ext cx="101309" cy="99081"/>
          </a:xfrm>
          <a:custGeom>
            <a:avLst/>
            <a:gdLst>
              <a:gd name="connsiteX0" fmla="*/ 93045 w 101309"/>
              <a:gd name="connsiteY0" fmla="*/ 78248 h 99081"/>
              <a:gd name="connsiteX1" fmla="*/ 22515 w 101309"/>
              <a:gd name="connsiteY1" fmla="*/ 89555 h 99081"/>
              <a:gd name="connsiteX2" fmla="*/ 9162 w 101309"/>
              <a:gd name="connsiteY2" fmla="*/ 19670 h 99081"/>
              <a:gd name="connsiteX3" fmla="*/ 79047 w 101309"/>
              <a:gd name="connsiteY3" fmla="*/ 9225 h 99081"/>
              <a:gd name="connsiteX4" fmla="*/ 93045 w 101309"/>
              <a:gd name="connsiteY4" fmla="*/ 78248 h 99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09" h="99081">
                <a:moveTo>
                  <a:pt x="93045" y="78248"/>
                </a:moveTo>
                <a:cubicBezTo>
                  <a:pt x="77970" y="100754"/>
                  <a:pt x="46312" y="105814"/>
                  <a:pt x="22515" y="89555"/>
                </a:cubicBezTo>
                <a:cubicBezTo>
                  <a:pt x="-1498" y="73618"/>
                  <a:pt x="-6882" y="41529"/>
                  <a:pt x="9162" y="19670"/>
                </a:cubicBezTo>
                <a:cubicBezTo>
                  <a:pt x="25207" y="-2189"/>
                  <a:pt x="55895" y="-6066"/>
                  <a:pt x="79047" y="9225"/>
                </a:cubicBezTo>
                <a:cubicBezTo>
                  <a:pt x="101875" y="24839"/>
                  <a:pt x="108228" y="55743"/>
                  <a:pt x="93045" y="782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7" name="Freeform: Shape 1676">
            <a:extLst>
              <a:ext uri="{FF2B5EF4-FFF2-40B4-BE49-F238E27FC236}">
                <a16:creationId xmlns:a16="http://schemas.microsoft.com/office/drawing/2014/main" id="{608A1BF4-137D-0A62-4566-BA4FD7938517}"/>
              </a:ext>
            </a:extLst>
          </p:cNvPr>
          <p:cNvSpPr/>
          <p:nvPr/>
        </p:nvSpPr>
        <p:spPr>
          <a:xfrm>
            <a:off x="707700" y="4808587"/>
            <a:ext cx="229978" cy="224925"/>
          </a:xfrm>
          <a:custGeom>
            <a:avLst/>
            <a:gdLst>
              <a:gd name="connsiteX0" fmla="*/ 211351 w 229978"/>
              <a:gd name="connsiteY0" fmla="*/ 177560 h 224925"/>
              <a:gd name="connsiteX1" fmla="*/ 51231 w 229978"/>
              <a:gd name="connsiteY1" fmla="*/ 203296 h 224925"/>
              <a:gd name="connsiteX2" fmla="*/ 20757 w 229978"/>
              <a:gd name="connsiteY2" fmla="*/ 44683 h 224925"/>
              <a:gd name="connsiteX3" fmla="*/ 179478 w 229978"/>
              <a:gd name="connsiteY3" fmla="*/ 20885 h 224925"/>
              <a:gd name="connsiteX4" fmla="*/ 211244 w 229978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8" h="224925">
                <a:moveTo>
                  <a:pt x="211351" y="177560"/>
                </a:moveTo>
                <a:cubicBezTo>
                  <a:pt x="177001" y="228708"/>
                  <a:pt x="105286" y="240230"/>
                  <a:pt x="51231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80" y="56312"/>
                  <a:pt x="245594" y="126520"/>
                  <a:pt x="211244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8" name="Freeform: Shape 1677">
            <a:extLst>
              <a:ext uri="{FF2B5EF4-FFF2-40B4-BE49-F238E27FC236}">
                <a16:creationId xmlns:a16="http://schemas.microsoft.com/office/drawing/2014/main" id="{D74BA0D4-C4A4-78AE-732A-B1148E9826F6}"/>
              </a:ext>
            </a:extLst>
          </p:cNvPr>
          <p:cNvSpPr/>
          <p:nvPr/>
        </p:nvSpPr>
        <p:spPr>
          <a:xfrm>
            <a:off x="11651895" y="2099459"/>
            <a:ext cx="229977" cy="224925"/>
          </a:xfrm>
          <a:custGeom>
            <a:avLst/>
            <a:gdLst>
              <a:gd name="connsiteX0" fmla="*/ 211351 w 229977"/>
              <a:gd name="connsiteY0" fmla="*/ 177560 h 224925"/>
              <a:gd name="connsiteX1" fmla="*/ 51230 w 229977"/>
              <a:gd name="connsiteY1" fmla="*/ 203296 h 224925"/>
              <a:gd name="connsiteX2" fmla="*/ 20757 w 229977"/>
              <a:gd name="connsiteY2" fmla="*/ 44683 h 224925"/>
              <a:gd name="connsiteX3" fmla="*/ 179478 w 229977"/>
              <a:gd name="connsiteY3" fmla="*/ 20885 h 224925"/>
              <a:gd name="connsiteX4" fmla="*/ 211243 w 229977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7" h="224925">
                <a:moveTo>
                  <a:pt x="211351" y="177560"/>
                </a:moveTo>
                <a:cubicBezTo>
                  <a:pt x="177001" y="228708"/>
                  <a:pt x="105286" y="240230"/>
                  <a:pt x="51230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79" y="56312"/>
                  <a:pt x="245594" y="126520"/>
                  <a:pt x="211243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9" name="Freeform: Shape 1678">
            <a:extLst>
              <a:ext uri="{FF2B5EF4-FFF2-40B4-BE49-F238E27FC236}">
                <a16:creationId xmlns:a16="http://schemas.microsoft.com/office/drawing/2014/main" id="{6B04CAC8-8F0C-0C0E-0E30-BA4AED6A3745}"/>
              </a:ext>
            </a:extLst>
          </p:cNvPr>
          <p:cNvSpPr/>
          <p:nvPr/>
        </p:nvSpPr>
        <p:spPr>
          <a:xfrm>
            <a:off x="1259355" y="2746916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90" y="-8379"/>
                  <a:pt x="187115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0" name="Freeform: Shape 1679">
            <a:extLst>
              <a:ext uri="{FF2B5EF4-FFF2-40B4-BE49-F238E27FC236}">
                <a16:creationId xmlns:a16="http://schemas.microsoft.com/office/drawing/2014/main" id="{79CE7C55-38DC-857C-9135-4A41034E0AB9}"/>
              </a:ext>
            </a:extLst>
          </p:cNvPr>
          <p:cNvSpPr/>
          <p:nvPr/>
        </p:nvSpPr>
        <p:spPr>
          <a:xfrm>
            <a:off x="3601186" y="1707693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89" y="-8379"/>
                  <a:pt x="187114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1" name="Freeform: Shape 1680">
            <a:extLst>
              <a:ext uri="{FF2B5EF4-FFF2-40B4-BE49-F238E27FC236}">
                <a16:creationId xmlns:a16="http://schemas.microsoft.com/office/drawing/2014/main" id="{78A2FC0E-27F7-DD02-D499-7BF984342280}"/>
              </a:ext>
            </a:extLst>
          </p:cNvPr>
          <p:cNvSpPr/>
          <p:nvPr/>
        </p:nvSpPr>
        <p:spPr>
          <a:xfrm>
            <a:off x="10432613" y="5093212"/>
            <a:ext cx="179367" cy="172445"/>
          </a:xfrm>
          <a:custGeom>
            <a:avLst/>
            <a:gdLst>
              <a:gd name="connsiteX0" fmla="*/ 164313 w 179367"/>
              <a:gd name="connsiteY0" fmla="*/ 31951 h 172445"/>
              <a:gd name="connsiteX1" fmla="*/ 177559 w 179367"/>
              <a:gd name="connsiteY1" fmla="*/ 96128 h 172445"/>
              <a:gd name="connsiteX2" fmla="*/ 137178 w 179367"/>
              <a:gd name="connsiteY2" fmla="*/ 153953 h 172445"/>
              <a:gd name="connsiteX3" fmla="*/ 13238 w 179367"/>
              <a:gd name="connsiteY3" fmla="*/ 138339 h 172445"/>
              <a:gd name="connsiteX4" fmla="*/ 41127 w 179367"/>
              <a:gd name="connsiteY4" fmla="*/ 17414 h 172445"/>
              <a:gd name="connsiteX5" fmla="*/ 108105 w 179367"/>
              <a:gd name="connsiteY5" fmla="*/ 723 h 172445"/>
              <a:gd name="connsiteX6" fmla="*/ 164313 w 179367"/>
              <a:gd name="connsiteY6" fmla="*/ 31951 h 172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367" h="172445">
                <a:moveTo>
                  <a:pt x="164313" y="31951"/>
                </a:moveTo>
                <a:cubicBezTo>
                  <a:pt x="177989" y="50472"/>
                  <a:pt x="182189" y="73623"/>
                  <a:pt x="177559" y="96128"/>
                </a:cubicBezTo>
                <a:cubicBezTo>
                  <a:pt x="172497" y="117987"/>
                  <a:pt x="158607" y="139093"/>
                  <a:pt x="137178" y="153953"/>
                </a:cubicBezTo>
                <a:cubicBezTo>
                  <a:pt x="94213" y="183780"/>
                  <a:pt x="38651" y="176781"/>
                  <a:pt x="13238" y="138339"/>
                </a:cubicBezTo>
                <a:cubicBezTo>
                  <a:pt x="-12282" y="99897"/>
                  <a:pt x="209" y="45841"/>
                  <a:pt x="41127" y="17414"/>
                </a:cubicBezTo>
                <a:cubicBezTo>
                  <a:pt x="61694" y="3200"/>
                  <a:pt x="85599" y="-2076"/>
                  <a:pt x="108105" y="723"/>
                </a:cubicBezTo>
                <a:cubicBezTo>
                  <a:pt x="130071" y="2985"/>
                  <a:pt x="150638" y="13430"/>
                  <a:pt x="164313" y="319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2" name="Freeform: Shape 1681">
            <a:extLst>
              <a:ext uri="{FF2B5EF4-FFF2-40B4-BE49-F238E27FC236}">
                <a16:creationId xmlns:a16="http://schemas.microsoft.com/office/drawing/2014/main" id="{F1DCC545-40C8-A9AD-02A0-F64D8EF246FC}"/>
              </a:ext>
            </a:extLst>
          </p:cNvPr>
          <p:cNvSpPr/>
          <p:nvPr/>
        </p:nvSpPr>
        <p:spPr>
          <a:xfrm>
            <a:off x="10384036" y="5835214"/>
            <a:ext cx="97241" cy="86660"/>
          </a:xfrm>
          <a:custGeom>
            <a:avLst/>
            <a:gdLst>
              <a:gd name="connsiteX0" fmla="*/ 97134 w 97241"/>
              <a:gd name="connsiteY0" fmla="*/ 40373 h 86660"/>
              <a:gd name="connsiteX1" fmla="*/ 50401 w 97241"/>
              <a:gd name="connsiteY1" fmla="*/ 86568 h 86660"/>
              <a:gd name="connsiteX2" fmla="*/ 15081 w 97241"/>
              <a:gd name="connsiteY2" fmla="*/ 75907 h 86660"/>
              <a:gd name="connsiteX3" fmla="*/ 6 w 97241"/>
              <a:gd name="connsiteY3" fmla="*/ 45218 h 86660"/>
              <a:gd name="connsiteX4" fmla="*/ 13467 w 97241"/>
              <a:gd name="connsiteY4" fmla="*/ 14745 h 86660"/>
              <a:gd name="connsiteX5" fmla="*/ 46847 w 97241"/>
              <a:gd name="connsiteY5" fmla="*/ 100 h 86660"/>
              <a:gd name="connsiteX6" fmla="*/ 97241 w 97241"/>
              <a:gd name="connsiteY6" fmla="*/ 40373 h 86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7241" h="86660">
                <a:moveTo>
                  <a:pt x="97134" y="40373"/>
                </a:moveTo>
                <a:cubicBezTo>
                  <a:pt x="98641" y="64278"/>
                  <a:pt x="77751" y="84952"/>
                  <a:pt x="50401" y="86568"/>
                </a:cubicBezTo>
                <a:cubicBezTo>
                  <a:pt x="36725" y="87321"/>
                  <a:pt x="24235" y="83445"/>
                  <a:pt x="15081" y="75907"/>
                </a:cubicBezTo>
                <a:cubicBezTo>
                  <a:pt x="5929" y="68047"/>
                  <a:pt x="221" y="57171"/>
                  <a:pt x="6" y="45218"/>
                </a:cubicBezTo>
                <a:cubicBezTo>
                  <a:pt x="-209" y="33266"/>
                  <a:pt x="4959" y="22498"/>
                  <a:pt x="13467" y="14745"/>
                </a:cubicBezTo>
                <a:cubicBezTo>
                  <a:pt x="21973" y="6561"/>
                  <a:pt x="33710" y="854"/>
                  <a:pt x="46847" y="100"/>
                </a:cubicBezTo>
                <a:cubicBezTo>
                  <a:pt x="73121" y="-1515"/>
                  <a:pt x="95626" y="16575"/>
                  <a:pt x="97241" y="403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3" name="Freeform: Shape 1682">
            <a:extLst>
              <a:ext uri="{FF2B5EF4-FFF2-40B4-BE49-F238E27FC236}">
                <a16:creationId xmlns:a16="http://schemas.microsoft.com/office/drawing/2014/main" id="{51838C4E-5188-E025-A5FE-5664FC6284B9}"/>
              </a:ext>
            </a:extLst>
          </p:cNvPr>
          <p:cNvSpPr/>
          <p:nvPr/>
        </p:nvSpPr>
        <p:spPr>
          <a:xfrm>
            <a:off x="1205475" y="426106"/>
            <a:ext cx="107668" cy="95937"/>
          </a:xfrm>
          <a:custGeom>
            <a:avLst/>
            <a:gdLst>
              <a:gd name="connsiteX0" fmla="*/ 107579 w 107668"/>
              <a:gd name="connsiteY0" fmla="*/ 44683 h 95937"/>
              <a:gd name="connsiteX1" fmla="*/ 55784 w 107668"/>
              <a:gd name="connsiteY1" fmla="*/ 95832 h 95937"/>
              <a:gd name="connsiteX2" fmla="*/ 16696 w 107668"/>
              <a:gd name="connsiteY2" fmla="*/ 83987 h 95937"/>
              <a:gd name="connsiteX3" fmla="*/ 6 w 107668"/>
              <a:gd name="connsiteY3" fmla="*/ 50068 h 95937"/>
              <a:gd name="connsiteX4" fmla="*/ 14866 w 107668"/>
              <a:gd name="connsiteY4" fmla="*/ 16256 h 95937"/>
              <a:gd name="connsiteX5" fmla="*/ 51800 w 107668"/>
              <a:gd name="connsiteY5" fmla="*/ 104 h 95937"/>
              <a:gd name="connsiteX6" fmla="*/ 107471 w 107668"/>
              <a:gd name="connsiteY6" fmla="*/ 44683 h 95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68" h="95937">
                <a:moveTo>
                  <a:pt x="107579" y="44683"/>
                </a:moveTo>
                <a:cubicBezTo>
                  <a:pt x="109301" y="71065"/>
                  <a:pt x="86150" y="94001"/>
                  <a:pt x="55784" y="95832"/>
                </a:cubicBezTo>
                <a:cubicBezTo>
                  <a:pt x="40709" y="96693"/>
                  <a:pt x="26818" y="92278"/>
                  <a:pt x="16696" y="83987"/>
                </a:cubicBezTo>
                <a:cubicBezTo>
                  <a:pt x="6574" y="75265"/>
                  <a:pt x="329" y="63312"/>
                  <a:pt x="6" y="50068"/>
                </a:cubicBezTo>
                <a:cubicBezTo>
                  <a:pt x="-209" y="36823"/>
                  <a:pt x="5498" y="24870"/>
                  <a:pt x="14866" y="16256"/>
                </a:cubicBezTo>
                <a:cubicBezTo>
                  <a:pt x="24234" y="7211"/>
                  <a:pt x="37263" y="858"/>
                  <a:pt x="51800" y="104"/>
                </a:cubicBezTo>
                <a:cubicBezTo>
                  <a:pt x="80874" y="-1619"/>
                  <a:pt x="105748" y="18302"/>
                  <a:pt x="107471" y="4468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4" name="Freeform: Shape 1683">
            <a:extLst>
              <a:ext uri="{FF2B5EF4-FFF2-40B4-BE49-F238E27FC236}">
                <a16:creationId xmlns:a16="http://schemas.microsoft.com/office/drawing/2014/main" id="{82AE8A74-E773-74E1-F1BA-D8E40C6CE084}"/>
              </a:ext>
            </a:extLst>
          </p:cNvPr>
          <p:cNvSpPr/>
          <p:nvPr/>
        </p:nvSpPr>
        <p:spPr>
          <a:xfrm>
            <a:off x="536203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5" name="Freeform: Shape 1684">
            <a:extLst>
              <a:ext uri="{FF2B5EF4-FFF2-40B4-BE49-F238E27FC236}">
                <a16:creationId xmlns:a16="http://schemas.microsoft.com/office/drawing/2014/main" id="{D1CB7E11-40CA-A766-231A-92BDF882B7C5}"/>
              </a:ext>
            </a:extLst>
          </p:cNvPr>
          <p:cNvSpPr/>
          <p:nvPr/>
        </p:nvSpPr>
        <p:spPr>
          <a:xfrm>
            <a:off x="5211501" y="234956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6" name="Freeform: Shape 1685">
            <a:extLst>
              <a:ext uri="{FF2B5EF4-FFF2-40B4-BE49-F238E27FC236}">
                <a16:creationId xmlns:a16="http://schemas.microsoft.com/office/drawing/2014/main" id="{B87350C0-8DBF-0284-339C-88284FA2E2A2}"/>
              </a:ext>
            </a:extLst>
          </p:cNvPr>
          <p:cNvSpPr/>
          <p:nvPr/>
        </p:nvSpPr>
        <p:spPr>
          <a:xfrm>
            <a:off x="10156719" y="2589689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7" name="Freeform: Shape 1686">
            <a:extLst>
              <a:ext uri="{FF2B5EF4-FFF2-40B4-BE49-F238E27FC236}">
                <a16:creationId xmlns:a16="http://schemas.microsoft.com/office/drawing/2014/main" id="{DFD31CF4-4A4F-47D0-09A5-C0489C36C2F7}"/>
              </a:ext>
            </a:extLst>
          </p:cNvPr>
          <p:cNvSpPr/>
          <p:nvPr/>
        </p:nvSpPr>
        <p:spPr>
          <a:xfrm>
            <a:off x="8058022" y="4421115"/>
            <a:ext cx="135914" cy="121091"/>
          </a:xfrm>
          <a:custGeom>
            <a:avLst/>
            <a:gdLst>
              <a:gd name="connsiteX0" fmla="*/ 135803 w 135914"/>
              <a:gd name="connsiteY0" fmla="*/ 56458 h 121091"/>
              <a:gd name="connsiteX1" fmla="*/ 70441 w 135914"/>
              <a:gd name="connsiteY1" fmla="*/ 120958 h 121091"/>
              <a:gd name="connsiteX2" fmla="*/ 21123 w 135914"/>
              <a:gd name="connsiteY2" fmla="*/ 106099 h 121091"/>
              <a:gd name="connsiteX3" fmla="*/ 18 w 135914"/>
              <a:gd name="connsiteY3" fmla="*/ 63242 h 121091"/>
              <a:gd name="connsiteX4" fmla="*/ 18754 w 135914"/>
              <a:gd name="connsiteY4" fmla="*/ 20601 h 121091"/>
              <a:gd name="connsiteX5" fmla="*/ 65380 w 135914"/>
              <a:gd name="connsiteY5" fmla="*/ 141 h 121091"/>
              <a:gd name="connsiteX6" fmla="*/ 135695 w 135914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14" h="121091">
                <a:moveTo>
                  <a:pt x="135803" y="56458"/>
                </a:moveTo>
                <a:cubicBezTo>
                  <a:pt x="137957" y="89839"/>
                  <a:pt x="108667" y="118697"/>
                  <a:pt x="70441" y="120958"/>
                </a:cubicBezTo>
                <a:cubicBezTo>
                  <a:pt x="51381" y="122035"/>
                  <a:pt x="33829" y="116543"/>
                  <a:pt x="21123" y="106099"/>
                </a:cubicBezTo>
                <a:cubicBezTo>
                  <a:pt x="8309" y="95115"/>
                  <a:pt x="449" y="79932"/>
                  <a:pt x="18" y="63242"/>
                </a:cubicBezTo>
                <a:cubicBezTo>
                  <a:pt x="-413" y="46551"/>
                  <a:pt x="6909" y="31476"/>
                  <a:pt x="18754" y="20601"/>
                </a:cubicBezTo>
                <a:cubicBezTo>
                  <a:pt x="30599" y="9186"/>
                  <a:pt x="46967" y="1218"/>
                  <a:pt x="65380" y="141"/>
                </a:cubicBezTo>
                <a:cubicBezTo>
                  <a:pt x="102099" y="-2120"/>
                  <a:pt x="133541" y="23077"/>
                  <a:pt x="135695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8" name="Freeform: Shape 1687">
            <a:extLst>
              <a:ext uri="{FF2B5EF4-FFF2-40B4-BE49-F238E27FC236}">
                <a16:creationId xmlns:a16="http://schemas.microsoft.com/office/drawing/2014/main" id="{DCD4ADFD-CB9D-CB71-15FA-88FD565C3736}"/>
              </a:ext>
            </a:extLst>
          </p:cNvPr>
          <p:cNvSpPr/>
          <p:nvPr/>
        </p:nvSpPr>
        <p:spPr>
          <a:xfrm>
            <a:off x="7524689" y="848929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9" name="Freeform: Shape 1688">
            <a:extLst>
              <a:ext uri="{FF2B5EF4-FFF2-40B4-BE49-F238E27FC236}">
                <a16:creationId xmlns:a16="http://schemas.microsoft.com/office/drawing/2014/main" id="{1183883E-39A2-1969-48F8-C0B9FF0E6569}"/>
              </a:ext>
            </a:extLst>
          </p:cNvPr>
          <p:cNvSpPr/>
          <p:nvPr/>
        </p:nvSpPr>
        <p:spPr>
          <a:xfrm>
            <a:off x="9056980" y="474094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0" name="Freeform: Shape 1689">
            <a:extLst>
              <a:ext uri="{FF2B5EF4-FFF2-40B4-BE49-F238E27FC236}">
                <a16:creationId xmlns:a16="http://schemas.microsoft.com/office/drawing/2014/main" id="{193F70CC-BC47-C7AB-4930-D7EF2F20E439}"/>
              </a:ext>
            </a:extLst>
          </p:cNvPr>
          <p:cNvSpPr/>
          <p:nvPr/>
        </p:nvSpPr>
        <p:spPr>
          <a:xfrm>
            <a:off x="7922137" y="1439556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5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59" y="118697"/>
                  <a:pt x="70433" y="120958"/>
                </a:cubicBezTo>
                <a:cubicBezTo>
                  <a:pt x="51373" y="122035"/>
                  <a:pt x="33822" y="116543"/>
                  <a:pt x="21115" y="106098"/>
                </a:cubicBezTo>
                <a:cubicBezTo>
                  <a:pt x="8301" y="95115"/>
                  <a:pt x="441" y="79932"/>
                  <a:pt x="10" y="63242"/>
                </a:cubicBezTo>
                <a:cubicBezTo>
                  <a:pt x="-313" y="46551"/>
                  <a:pt x="6901" y="31476"/>
                  <a:pt x="18747" y="20600"/>
                </a:cubicBezTo>
                <a:cubicBezTo>
                  <a:pt x="30591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2" name="Freeform: Shape 1691">
            <a:extLst>
              <a:ext uri="{FF2B5EF4-FFF2-40B4-BE49-F238E27FC236}">
                <a16:creationId xmlns:a16="http://schemas.microsoft.com/office/drawing/2014/main" id="{A30AA9FB-294F-42BA-4C31-A67F9F0D9A01}"/>
              </a:ext>
            </a:extLst>
          </p:cNvPr>
          <p:cNvSpPr/>
          <p:nvPr/>
        </p:nvSpPr>
        <p:spPr>
          <a:xfrm>
            <a:off x="5989062" y="3887198"/>
            <a:ext cx="74154" cy="66058"/>
          </a:xfrm>
          <a:custGeom>
            <a:avLst/>
            <a:gdLst>
              <a:gd name="connsiteX0" fmla="*/ 74092 w 74154"/>
              <a:gd name="connsiteY0" fmla="*/ 30760 h 66058"/>
              <a:gd name="connsiteX1" fmla="*/ 38450 w 74154"/>
              <a:gd name="connsiteY1" fmla="*/ 65972 h 66058"/>
              <a:gd name="connsiteX2" fmla="*/ 11530 w 74154"/>
              <a:gd name="connsiteY2" fmla="*/ 57896 h 66058"/>
              <a:gd name="connsiteX3" fmla="*/ 8 w 74154"/>
              <a:gd name="connsiteY3" fmla="*/ 34529 h 66058"/>
              <a:gd name="connsiteX4" fmla="*/ 10238 w 74154"/>
              <a:gd name="connsiteY4" fmla="*/ 11270 h 66058"/>
              <a:gd name="connsiteX5" fmla="*/ 35650 w 74154"/>
              <a:gd name="connsiteY5" fmla="*/ 71 h 66058"/>
              <a:gd name="connsiteX6" fmla="*/ 73985 w 74154"/>
              <a:gd name="connsiteY6" fmla="*/ 30760 h 66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154" h="66058">
                <a:moveTo>
                  <a:pt x="74092" y="30760"/>
                </a:moveTo>
                <a:cubicBezTo>
                  <a:pt x="75277" y="48958"/>
                  <a:pt x="59340" y="64680"/>
                  <a:pt x="38450" y="65972"/>
                </a:cubicBezTo>
                <a:cubicBezTo>
                  <a:pt x="28005" y="66618"/>
                  <a:pt x="18529" y="63603"/>
                  <a:pt x="11530" y="57896"/>
                </a:cubicBezTo>
                <a:cubicBezTo>
                  <a:pt x="4531" y="51866"/>
                  <a:pt x="224" y="43682"/>
                  <a:pt x="8" y="34529"/>
                </a:cubicBezTo>
                <a:cubicBezTo>
                  <a:pt x="-207" y="25376"/>
                  <a:pt x="3777" y="17193"/>
                  <a:pt x="10238" y="11270"/>
                </a:cubicBezTo>
                <a:cubicBezTo>
                  <a:pt x="16699" y="5025"/>
                  <a:pt x="25636" y="718"/>
                  <a:pt x="35650" y="71"/>
                </a:cubicBezTo>
                <a:cubicBezTo>
                  <a:pt x="55679" y="-1113"/>
                  <a:pt x="72800" y="12562"/>
                  <a:pt x="73985" y="3076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3" name="Freeform: Shape 1692">
            <a:extLst>
              <a:ext uri="{FF2B5EF4-FFF2-40B4-BE49-F238E27FC236}">
                <a16:creationId xmlns:a16="http://schemas.microsoft.com/office/drawing/2014/main" id="{A2F92221-9E48-138E-F4A4-F4D9EB0ED65F}"/>
              </a:ext>
            </a:extLst>
          </p:cNvPr>
          <p:cNvSpPr/>
          <p:nvPr/>
        </p:nvSpPr>
        <p:spPr>
          <a:xfrm>
            <a:off x="1144069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7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3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50" y="89839"/>
                  <a:pt x="108661" y="118697"/>
                  <a:pt x="70434" y="120958"/>
                </a:cubicBezTo>
                <a:cubicBezTo>
                  <a:pt x="51374" y="122035"/>
                  <a:pt x="33822" y="116543"/>
                  <a:pt x="21117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3" y="9186"/>
                  <a:pt x="46959" y="1218"/>
                  <a:pt x="65373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4" name="Freeform: Shape 1693">
            <a:extLst>
              <a:ext uri="{FF2B5EF4-FFF2-40B4-BE49-F238E27FC236}">
                <a16:creationId xmlns:a16="http://schemas.microsoft.com/office/drawing/2014/main" id="{E93F4092-3DDB-137E-1061-D110E15FF98B}"/>
              </a:ext>
            </a:extLst>
          </p:cNvPr>
          <p:cNvSpPr/>
          <p:nvPr/>
        </p:nvSpPr>
        <p:spPr>
          <a:xfrm>
            <a:off x="9521513" y="45895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5" name="Freeform: Shape 1694">
            <a:extLst>
              <a:ext uri="{FF2B5EF4-FFF2-40B4-BE49-F238E27FC236}">
                <a16:creationId xmlns:a16="http://schemas.microsoft.com/office/drawing/2014/main" id="{F736D9EB-800C-F92A-64AA-2A8460240F4D}"/>
              </a:ext>
            </a:extLst>
          </p:cNvPr>
          <p:cNvSpPr/>
          <p:nvPr/>
        </p:nvSpPr>
        <p:spPr>
          <a:xfrm>
            <a:off x="152141" y="150007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9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9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6" name="Freeform: Shape 1695">
            <a:extLst>
              <a:ext uri="{FF2B5EF4-FFF2-40B4-BE49-F238E27FC236}">
                <a16:creationId xmlns:a16="http://schemas.microsoft.com/office/drawing/2014/main" id="{EBB22440-10A9-FE12-7E00-007038223B57}"/>
              </a:ext>
            </a:extLst>
          </p:cNvPr>
          <p:cNvSpPr/>
          <p:nvPr/>
        </p:nvSpPr>
        <p:spPr>
          <a:xfrm>
            <a:off x="2649174" y="3622945"/>
            <a:ext cx="84785" cy="87993"/>
          </a:xfrm>
          <a:custGeom>
            <a:avLst/>
            <a:gdLst>
              <a:gd name="connsiteX0" fmla="*/ 1268 w 84785"/>
              <a:gd name="connsiteY0" fmla="*/ 54133 h 87993"/>
              <a:gd name="connsiteX1" fmla="*/ 31419 w 84785"/>
              <a:gd name="connsiteY1" fmla="*/ 1154 h 87993"/>
              <a:gd name="connsiteX2" fmla="*/ 83213 w 84785"/>
              <a:gd name="connsiteY2" fmla="*/ 33781 h 87993"/>
              <a:gd name="connsiteX3" fmla="*/ 53062 w 84785"/>
              <a:gd name="connsiteY3" fmla="*/ 86760 h 87993"/>
              <a:gd name="connsiteX4" fmla="*/ 1268 w 84785"/>
              <a:gd name="connsiteY4" fmla="*/ 54133 h 87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3">
                <a:moveTo>
                  <a:pt x="1268" y="54133"/>
                </a:moveTo>
                <a:cubicBezTo>
                  <a:pt x="-4331" y="30335"/>
                  <a:pt x="9129" y="6645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3"/>
                  <a:pt x="53062" y="86760"/>
                </a:cubicBezTo>
                <a:cubicBezTo>
                  <a:pt x="30127" y="92467"/>
                  <a:pt x="6868" y="77822"/>
                  <a:pt x="1268" y="5413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7" name="Freeform: Shape 1696">
            <a:extLst>
              <a:ext uri="{FF2B5EF4-FFF2-40B4-BE49-F238E27FC236}">
                <a16:creationId xmlns:a16="http://schemas.microsoft.com/office/drawing/2014/main" id="{BEF13751-C96A-553C-A341-761B07DBDED5}"/>
              </a:ext>
            </a:extLst>
          </p:cNvPr>
          <p:cNvSpPr/>
          <p:nvPr/>
        </p:nvSpPr>
        <p:spPr>
          <a:xfrm>
            <a:off x="1584431" y="4114075"/>
            <a:ext cx="84785" cy="87992"/>
          </a:xfrm>
          <a:custGeom>
            <a:avLst/>
            <a:gdLst>
              <a:gd name="connsiteX0" fmla="*/ 1268 w 84785"/>
              <a:gd name="connsiteY0" fmla="*/ 54132 h 87992"/>
              <a:gd name="connsiteX1" fmla="*/ 31419 w 84785"/>
              <a:gd name="connsiteY1" fmla="*/ 1154 h 87992"/>
              <a:gd name="connsiteX2" fmla="*/ 83213 w 84785"/>
              <a:gd name="connsiteY2" fmla="*/ 33781 h 87992"/>
              <a:gd name="connsiteX3" fmla="*/ 53063 w 84785"/>
              <a:gd name="connsiteY3" fmla="*/ 86759 h 87992"/>
              <a:gd name="connsiteX4" fmla="*/ 1268 w 84785"/>
              <a:gd name="connsiteY4" fmla="*/ 54132 h 87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2">
                <a:moveTo>
                  <a:pt x="1268" y="54132"/>
                </a:moveTo>
                <a:cubicBezTo>
                  <a:pt x="-4331" y="30335"/>
                  <a:pt x="9129" y="6646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2"/>
                  <a:pt x="53063" y="86759"/>
                </a:cubicBezTo>
                <a:cubicBezTo>
                  <a:pt x="30019" y="92466"/>
                  <a:pt x="6868" y="77822"/>
                  <a:pt x="1268" y="5413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698" name="Graphic 1671">
            <a:extLst>
              <a:ext uri="{FF2B5EF4-FFF2-40B4-BE49-F238E27FC236}">
                <a16:creationId xmlns:a16="http://schemas.microsoft.com/office/drawing/2014/main" id="{2983AABD-2EA0-3FAD-460E-EDA91F29A517}"/>
              </a:ext>
            </a:extLst>
          </p:cNvPr>
          <p:cNvGrpSpPr/>
          <p:nvPr/>
        </p:nvGrpSpPr>
        <p:grpSpPr>
          <a:xfrm>
            <a:off x="-40" y="339603"/>
            <a:ext cx="11490460" cy="4795310"/>
            <a:chOff x="-40" y="339603"/>
            <a:chExt cx="11490460" cy="4795310"/>
          </a:xfrm>
          <a:solidFill>
            <a:srgbClr val="FFFFFF"/>
          </a:solidFill>
        </p:grpSpPr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48D462DF-29FD-27BF-87C7-46FB5B509BDA}"/>
                </a:ext>
              </a:extLst>
            </p:cNvPr>
            <p:cNvSpPr/>
            <p:nvPr/>
          </p:nvSpPr>
          <p:spPr>
            <a:xfrm>
              <a:off x="10497153" y="4369455"/>
              <a:ext cx="183494" cy="179581"/>
            </a:xfrm>
            <a:custGeom>
              <a:avLst/>
              <a:gdLst>
                <a:gd name="connsiteX0" fmla="*/ 168581 w 183494"/>
                <a:gd name="connsiteY0" fmla="*/ 141823 h 179581"/>
                <a:gd name="connsiteX1" fmla="*/ 40872 w 183494"/>
                <a:gd name="connsiteY1" fmla="*/ 162282 h 179581"/>
                <a:gd name="connsiteX2" fmla="*/ 16536 w 183494"/>
                <a:gd name="connsiteY2" fmla="*/ 35650 h 179581"/>
                <a:gd name="connsiteX3" fmla="*/ 143168 w 183494"/>
                <a:gd name="connsiteY3" fmla="*/ 16698 h 179581"/>
                <a:gd name="connsiteX4" fmla="*/ 168581 w 183494"/>
                <a:gd name="connsiteY4" fmla="*/ 141823 h 179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94" h="179581">
                  <a:moveTo>
                    <a:pt x="168581" y="141823"/>
                  </a:moveTo>
                  <a:cubicBezTo>
                    <a:pt x="141123" y="182634"/>
                    <a:pt x="83944" y="191786"/>
                    <a:pt x="40872" y="162282"/>
                  </a:cubicBezTo>
                  <a:cubicBezTo>
                    <a:pt x="-2738" y="133424"/>
                    <a:pt x="-12430" y="75168"/>
                    <a:pt x="16536" y="35650"/>
                  </a:cubicBezTo>
                  <a:cubicBezTo>
                    <a:pt x="45718" y="-3977"/>
                    <a:pt x="101281" y="-10976"/>
                    <a:pt x="143168" y="16698"/>
                  </a:cubicBezTo>
                  <a:cubicBezTo>
                    <a:pt x="184625" y="45018"/>
                    <a:pt x="195931" y="101012"/>
                    <a:pt x="168581" y="1418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6FD9BF34-5461-1450-7C5D-265426E4272C}"/>
                </a:ext>
              </a:extLst>
            </p:cNvPr>
            <p:cNvSpPr/>
            <p:nvPr/>
          </p:nvSpPr>
          <p:spPr>
            <a:xfrm>
              <a:off x="-40" y="3142736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6 h 211487"/>
                <a:gd name="connsiteX3" fmla="*/ 16192 w 220109"/>
                <a:gd name="connsiteY3" fmla="*/ 169629 h 211487"/>
                <a:gd name="connsiteX4" fmla="*/ 50434 w 220109"/>
                <a:gd name="connsiteY4" fmla="*/ 21353 h 211487"/>
                <a:gd name="connsiteX5" fmla="*/ 132595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511" y="170598"/>
                    <a:pt x="168237" y="188796"/>
                  </a:cubicBezTo>
                  <a:cubicBezTo>
                    <a:pt x="115473" y="225407"/>
                    <a:pt x="47419" y="216793"/>
                    <a:pt x="16192" y="169629"/>
                  </a:cubicBezTo>
                  <a:cubicBezTo>
                    <a:pt x="-15035" y="122465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5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58F989D9-5797-B688-E92C-6E826B154487}"/>
                </a:ext>
              </a:extLst>
            </p:cNvPr>
            <p:cNvSpPr/>
            <p:nvPr/>
          </p:nvSpPr>
          <p:spPr>
            <a:xfrm>
              <a:off x="3502692" y="4434039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5 h 211487"/>
                <a:gd name="connsiteX3" fmla="*/ 16192 w 220109"/>
                <a:gd name="connsiteY3" fmla="*/ 169628 h 211487"/>
                <a:gd name="connsiteX4" fmla="*/ 50434 w 220109"/>
                <a:gd name="connsiteY4" fmla="*/ 21353 h 211487"/>
                <a:gd name="connsiteX5" fmla="*/ 132594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618" y="170597"/>
                    <a:pt x="168237" y="188795"/>
                  </a:cubicBezTo>
                  <a:cubicBezTo>
                    <a:pt x="115473" y="225407"/>
                    <a:pt x="47419" y="216792"/>
                    <a:pt x="16192" y="169628"/>
                  </a:cubicBezTo>
                  <a:cubicBezTo>
                    <a:pt x="-15035" y="122464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4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0EA3A9A6-EF19-00BB-6177-4F057FD833F9}"/>
                </a:ext>
              </a:extLst>
            </p:cNvPr>
            <p:cNvSpPr/>
            <p:nvPr/>
          </p:nvSpPr>
          <p:spPr>
            <a:xfrm>
              <a:off x="2258397" y="2540465"/>
              <a:ext cx="180045" cy="176810"/>
            </a:xfrm>
            <a:custGeom>
              <a:avLst/>
              <a:gdLst>
                <a:gd name="connsiteX0" fmla="*/ 163764 w 180045"/>
                <a:gd name="connsiteY0" fmla="*/ 147138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8"/>
                  </a:moveTo>
                  <a:cubicBezTo>
                    <a:pt x="135228" y="183642"/>
                    <a:pt x="77835" y="187411"/>
                    <a:pt x="37455" y="153169"/>
                  </a:cubicBezTo>
                  <a:cubicBezTo>
                    <a:pt x="-3356" y="119465"/>
                    <a:pt x="-12186" y="63471"/>
                    <a:pt x="17749" y="28044"/>
                  </a:cubicBezTo>
                  <a:cubicBezTo>
                    <a:pt x="47577" y="-7275"/>
                    <a:pt x="103786" y="-9536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5DCE4A1F-04F8-18FE-E32E-DA03F1B2921B}"/>
                </a:ext>
              </a:extLst>
            </p:cNvPr>
            <p:cNvSpPr/>
            <p:nvPr/>
          </p:nvSpPr>
          <p:spPr>
            <a:xfrm>
              <a:off x="7074937" y="4958104"/>
              <a:ext cx="180045" cy="176810"/>
            </a:xfrm>
            <a:custGeom>
              <a:avLst/>
              <a:gdLst>
                <a:gd name="connsiteX0" fmla="*/ 163764 w 180045"/>
                <a:gd name="connsiteY0" fmla="*/ 147139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9"/>
                  </a:moveTo>
                  <a:cubicBezTo>
                    <a:pt x="135229" y="183642"/>
                    <a:pt x="77835" y="187411"/>
                    <a:pt x="37455" y="153169"/>
                  </a:cubicBezTo>
                  <a:cubicBezTo>
                    <a:pt x="-3357" y="119465"/>
                    <a:pt x="-12186" y="63471"/>
                    <a:pt x="17749" y="28044"/>
                  </a:cubicBezTo>
                  <a:cubicBezTo>
                    <a:pt x="47577" y="-7275"/>
                    <a:pt x="103786" y="-9537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AAF497F7-017F-9752-84CF-E9A6323E4F77}"/>
                </a:ext>
              </a:extLst>
            </p:cNvPr>
            <p:cNvSpPr/>
            <p:nvPr/>
          </p:nvSpPr>
          <p:spPr>
            <a:xfrm>
              <a:off x="6808428" y="339603"/>
              <a:ext cx="180045" cy="176794"/>
            </a:xfrm>
            <a:custGeom>
              <a:avLst/>
              <a:gdLst>
                <a:gd name="connsiteX0" fmla="*/ 163764 w 180045"/>
                <a:gd name="connsiteY0" fmla="*/ 147123 h 176794"/>
                <a:gd name="connsiteX1" fmla="*/ 37455 w 180045"/>
                <a:gd name="connsiteY1" fmla="*/ 153153 h 176794"/>
                <a:gd name="connsiteX2" fmla="*/ 17749 w 180045"/>
                <a:gd name="connsiteY2" fmla="*/ 28028 h 176794"/>
                <a:gd name="connsiteX3" fmla="*/ 143197 w 180045"/>
                <a:gd name="connsiteY3" fmla="*/ 23075 h 176794"/>
                <a:gd name="connsiteX4" fmla="*/ 163764 w 180045"/>
                <a:gd name="connsiteY4" fmla="*/ 147123 h 176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794">
                  <a:moveTo>
                    <a:pt x="163764" y="147123"/>
                  </a:moveTo>
                  <a:cubicBezTo>
                    <a:pt x="135229" y="183626"/>
                    <a:pt x="77835" y="187395"/>
                    <a:pt x="37455" y="153153"/>
                  </a:cubicBezTo>
                  <a:cubicBezTo>
                    <a:pt x="-3357" y="119449"/>
                    <a:pt x="-12186" y="63455"/>
                    <a:pt x="17749" y="28028"/>
                  </a:cubicBezTo>
                  <a:cubicBezTo>
                    <a:pt x="47577" y="-7291"/>
                    <a:pt x="103786" y="-9552"/>
                    <a:pt x="143197" y="23075"/>
                  </a:cubicBezTo>
                  <a:cubicBezTo>
                    <a:pt x="182177" y="56133"/>
                    <a:pt x="192191" y="110619"/>
                    <a:pt x="163764" y="1471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32981642-F2E9-ECB4-8D30-A16BF37F3F62}"/>
                </a:ext>
              </a:extLst>
            </p:cNvPr>
            <p:cNvSpPr/>
            <p:nvPr/>
          </p:nvSpPr>
          <p:spPr>
            <a:xfrm>
              <a:off x="4371429" y="369686"/>
              <a:ext cx="148643" cy="145870"/>
            </a:xfrm>
            <a:custGeom>
              <a:avLst/>
              <a:gdLst>
                <a:gd name="connsiteX0" fmla="*/ 135099 w 148643"/>
                <a:gd name="connsiteY0" fmla="*/ 121347 h 145870"/>
                <a:gd name="connsiteX1" fmla="*/ 30865 w 148643"/>
                <a:gd name="connsiteY1" fmla="*/ 126408 h 145870"/>
                <a:gd name="connsiteX2" fmla="*/ 14605 w 148643"/>
                <a:gd name="connsiteY2" fmla="*/ 23143 h 145870"/>
                <a:gd name="connsiteX3" fmla="*/ 118193 w 148643"/>
                <a:gd name="connsiteY3" fmla="*/ 19051 h 145870"/>
                <a:gd name="connsiteX4" fmla="*/ 135207 w 148643"/>
                <a:gd name="connsiteY4" fmla="*/ 121347 h 14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43" h="145870">
                  <a:moveTo>
                    <a:pt x="135099" y="121347"/>
                  </a:moveTo>
                  <a:cubicBezTo>
                    <a:pt x="111517" y="151497"/>
                    <a:pt x="64138" y="154620"/>
                    <a:pt x="30865" y="126408"/>
                  </a:cubicBezTo>
                  <a:cubicBezTo>
                    <a:pt x="-2732" y="98626"/>
                    <a:pt x="-10054" y="52324"/>
                    <a:pt x="14605" y="23143"/>
                  </a:cubicBezTo>
                  <a:cubicBezTo>
                    <a:pt x="39264" y="-6039"/>
                    <a:pt x="85674" y="-7869"/>
                    <a:pt x="118193" y="19051"/>
                  </a:cubicBezTo>
                  <a:cubicBezTo>
                    <a:pt x="150390" y="46402"/>
                    <a:pt x="158681" y="91304"/>
                    <a:pt x="135207" y="12134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8710122E-8170-165D-A4BD-D50289136B20}"/>
                </a:ext>
              </a:extLst>
            </p:cNvPr>
            <p:cNvSpPr/>
            <p:nvPr/>
          </p:nvSpPr>
          <p:spPr>
            <a:xfrm>
              <a:off x="6516048" y="424462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7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59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1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7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7974FF51-1F36-5006-7888-0FA9E6EFD583}"/>
                </a:ext>
              </a:extLst>
            </p:cNvPr>
            <p:cNvSpPr/>
            <p:nvPr/>
          </p:nvSpPr>
          <p:spPr>
            <a:xfrm>
              <a:off x="2734005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E0CD13A7-9D2A-12D5-5FEF-533AC935C635}"/>
                </a:ext>
              </a:extLst>
            </p:cNvPr>
            <p:cNvSpPr/>
            <p:nvPr/>
          </p:nvSpPr>
          <p:spPr>
            <a:xfrm>
              <a:off x="466042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5CC7400A-6B30-933C-7351-5002F0895B19}"/>
                </a:ext>
              </a:extLst>
            </p:cNvPr>
            <p:cNvSpPr/>
            <p:nvPr/>
          </p:nvSpPr>
          <p:spPr>
            <a:xfrm>
              <a:off x="10045605" y="944002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246911A3-C878-99CB-299C-522EE63E8EA5}"/>
                </a:ext>
              </a:extLst>
            </p:cNvPr>
            <p:cNvSpPr/>
            <p:nvPr/>
          </p:nvSpPr>
          <p:spPr>
            <a:xfrm>
              <a:off x="9238972" y="2102750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2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6F8ED3E-1AFB-C578-302E-0185C21C3490}"/>
                </a:ext>
              </a:extLst>
            </p:cNvPr>
            <p:cNvSpPr/>
            <p:nvPr/>
          </p:nvSpPr>
          <p:spPr>
            <a:xfrm>
              <a:off x="11343531" y="3188435"/>
              <a:ext cx="146888" cy="143676"/>
            </a:xfrm>
            <a:custGeom>
              <a:avLst/>
              <a:gdLst>
                <a:gd name="connsiteX0" fmla="*/ 134866 w 146888"/>
                <a:gd name="connsiteY0" fmla="*/ 113485 h 143676"/>
                <a:gd name="connsiteX1" fmla="*/ 32677 w 146888"/>
                <a:gd name="connsiteY1" fmla="*/ 129852 h 143676"/>
                <a:gd name="connsiteX2" fmla="*/ 13296 w 146888"/>
                <a:gd name="connsiteY2" fmla="*/ 28525 h 143676"/>
                <a:gd name="connsiteX3" fmla="*/ 114622 w 146888"/>
                <a:gd name="connsiteY3" fmla="*/ 13342 h 143676"/>
                <a:gd name="connsiteX4" fmla="*/ 134973 w 146888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8" h="143676">
                  <a:moveTo>
                    <a:pt x="134866" y="113485"/>
                  </a:moveTo>
                  <a:cubicBezTo>
                    <a:pt x="112900" y="146112"/>
                    <a:pt x="67136" y="153434"/>
                    <a:pt x="32677" y="129852"/>
                  </a:cubicBezTo>
                  <a:cubicBezTo>
                    <a:pt x="-2211" y="106808"/>
                    <a:pt x="-9964" y="60183"/>
                    <a:pt x="13296" y="28525"/>
                  </a:cubicBezTo>
                  <a:cubicBezTo>
                    <a:pt x="36661" y="-3241"/>
                    <a:pt x="81133" y="-8733"/>
                    <a:pt x="114622" y="13342"/>
                  </a:cubicBezTo>
                  <a:cubicBezTo>
                    <a:pt x="147788" y="35955"/>
                    <a:pt x="156833" y="80750"/>
                    <a:pt x="134973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C77C36AA-A9A0-CC14-625B-AC40DC1D810D}"/>
                </a:ext>
              </a:extLst>
            </p:cNvPr>
            <p:cNvSpPr/>
            <p:nvPr/>
          </p:nvSpPr>
          <p:spPr>
            <a:xfrm>
              <a:off x="1701446" y="1560696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FD3B76AF-A8F9-36D2-D3D1-C20E2267754A}"/>
                </a:ext>
              </a:extLst>
            </p:cNvPr>
            <p:cNvSpPr/>
            <p:nvPr/>
          </p:nvSpPr>
          <p:spPr>
            <a:xfrm>
              <a:off x="5206076" y="3444607"/>
              <a:ext cx="146889" cy="143676"/>
            </a:xfrm>
            <a:custGeom>
              <a:avLst/>
              <a:gdLst>
                <a:gd name="connsiteX0" fmla="*/ 134866 w 146889"/>
                <a:gd name="connsiteY0" fmla="*/ 113485 h 143676"/>
                <a:gd name="connsiteX1" fmla="*/ 32678 w 146889"/>
                <a:gd name="connsiteY1" fmla="*/ 129852 h 143676"/>
                <a:gd name="connsiteX2" fmla="*/ 13295 w 146889"/>
                <a:gd name="connsiteY2" fmla="*/ 28525 h 143676"/>
                <a:gd name="connsiteX3" fmla="*/ 114622 w 146889"/>
                <a:gd name="connsiteY3" fmla="*/ 13342 h 143676"/>
                <a:gd name="connsiteX4" fmla="*/ 134974 w 146889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9" h="143676">
                  <a:moveTo>
                    <a:pt x="134866" y="113485"/>
                  </a:moveTo>
                  <a:cubicBezTo>
                    <a:pt x="112899" y="146112"/>
                    <a:pt x="67135" y="153434"/>
                    <a:pt x="32678" y="129852"/>
                  </a:cubicBezTo>
                  <a:cubicBezTo>
                    <a:pt x="-2211" y="106808"/>
                    <a:pt x="-9964" y="60183"/>
                    <a:pt x="13295" y="28525"/>
                  </a:cubicBezTo>
                  <a:cubicBezTo>
                    <a:pt x="36662" y="-3241"/>
                    <a:pt x="81134" y="-8733"/>
                    <a:pt x="114622" y="13342"/>
                  </a:cubicBezTo>
                  <a:cubicBezTo>
                    <a:pt x="147788" y="35955"/>
                    <a:pt x="156833" y="80750"/>
                    <a:pt x="134974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877374D8-D610-3204-A9F6-A4F8FB453E7A}"/>
                </a:ext>
              </a:extLst>
            </p:cNvPr>
            <p:cNvSpPr/>
            <p:nvPr/>
          </p:nvSpPr>
          <p:spPr>
            <a:xfrm>
              <a:off x="3502786" y="3162396"/>
              <a:ext cx="179320" cy="172445"/>
            </a:xfrm>
            <a:custGeom>
              <a:avLst/>
              <a:gdLst>
                <a:gd name="connsiteX0" fmla="*/ 164266 w 179320"/>
                <a:gd name="connsiteY0" fmla="*/ 31951 h 172445"/>
                <a:gd name="connsiteX1" fmla="*/ 177511 w 179320"/>
                <a:gd name="connsiteY1" fmla="*/ 96128 h 172445"/>
                <a:gd name="connsiteX2" fmla="*/ 137131 w 179320"/>
                <a:gd name="connsiteY2" fmla="*/ 153953 h 172445"/>
                <a:gd name="connsiteX3" fmla="*/ 13190 w 179320"/>
                <a:gd name="connsiteY3" fmla="*/ 138339 h 172445"/>
                <a:gd name="connsiteX4" fmla="*/ 41080 w 179320"/>
                <a:gd name="connsiteY4" fmla="*/ 17414 h 172445"/>
                <a:gd name="connsiteX5" fmla="*/ 108057 w 179320"/>
                <a:gd name="connsiteY5" fmla="*/ 723 h 172445"/>
                <a:gd name="connsiteX6" fmla="*/ 164266 w 179320"/>
                <a:gd name="connsiteY6" fmla="*/ 31951 h 17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320" h="172445">
                  <a:moveTo>
                    <a:pt x="164266" y="31951"/>
                  </a:moveTo>
                  <a:cubicBezTo>
                    <a:pt x="177941" y="50472"/>
                    <a:pt x="182141" y="73623"/>
                    <a:pt x="177511" y="96128"/>
                  </a:cubicBezTo>
                  <a:cubicBezTo>
                    <a:pt x="172450" y="117987"/>
                    <a:pt x="158559" y="139093"/>
                    <a:pt x="137131" y="153953"/>
                  </a:cubicBezTo>
                  <a:cubicBezTo>
                    <a:pt x="94166" y="183780"/>
                    <a:pt x="38603" y="176781"/>
                    <a:pt x="13190" y="138339"/>
                  </a:cubicBezTo>
                  <a:cubicBezTo>
                    <a:pt x="-12222" y="99897"/>
                    <a:pt x="161" y="45841"/>
                    <a:pt x="41080" y="17414"/>
                  </a:cubicBezTo>
                  <a:cubicBezTo>
                    <a:pt x="61646" y="3200"/>
                    <a:pt x="85552" y="-2076"/>
                    <a:pt x="108057" y="723"/>
                  </a:cubicBezTo>
                  <a:cubicBezTo>
                    <a:pt x="130024" y="2985"/>
                    <a:pt x="150591" y="13430"/>
                    <a:pt x="164266" y="3195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0137676-8626-BEBF-4F0A-37AA4FDAB8A0}"/>
                </a:ext>
              </a:extLst>
            </p:cNvPr>
            <p:cNvSpPr/>
            <p:nvPr/>
          </p:nvSpPr>
          <p:spPr>
            <a:xfrm>
              <a:off x="4920768" y="1647093"/>
              <a:ext cx="107668" cy="95937"/>
            </a:xfrm>
            <a:custGeom>
              <a:avLst/>
              <a:gdLst>
                <a:gd name="connsiteX0" fmla="*/ 107578 w 107668"/>
                <a:gd name="connsiteY0" fmla="*/ 44683 h 95937"/>
                <a:gd name="connsiteX1" fmla="*/ 55784 w 107668"/>
                <a:gd name="connsiteY1" fmla="*/ 95832 h 95937"/>
                <a:gd name="connsiteX2" fmla="*/ 16696 w 107668"/>
                <a:gd name="connsiteY2" fmla="*/ 83987 h 95937"/>
                <a:gd name="connsiteX3" fmla="*/ 6 w 107668"/>
                <a:gd name="connsiteY3" fmla="*/ 50067 h 95937"/>
                <a:gd name="connsiteX4" fmla="*/ 14866 w 107668"/>
                <a:gd name="connsiteY4" fmla="*/ 16256 h 95937"/>
                <a:gd name="connsiteX5" fmla="*/ 51800 w 107668"/>
                <a:gd name="connsiteY5" fmla="*/ 104 h 95937"/>
                <a:gd name="connsiteX6" fmla="*/ 107471 w 107668"/>
                <a:gd name="connsiteY6" fmla="*/ 44683 h 9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668" h="95937">
                  <a:moveTo>
                    <a:pt x="107578" y="44683"/>
                  </a:moveTo>
                  <a:cubicBezTo>
                    <a:pt x="109301" y="71065"/>
                    <a:pt x="86150" y="94001"/>
                    <a:pt x="55784" y="95832"/>
                  </a:cubicBezTo>
                  <a:cubicBezTo>
                    <a:pt x="40709" y="96693"/>
                    <a:pt x="26818" y="92278"/>
                    <a:pt x="16696" y="83987"/>
                  </a:cubicBezTo>
                  <a:cubicBezTo>
                    <a:pt x="6574" y="75265"/>
                    <a:pt x="329" y="63312"/>
                    <a:pt x="6" y="50067"/>
                  </a:cubicBezTo>
                  <a:cubicBezTo>
                    <a:pt x="-210" y="36823"/>
                    <a:pt x="5497" y="24870"/>
                    <a:pt x="14866" y="16256"/>
                  </a:cubicBezTo>
                  <a:cubicBezTo>
                    <a:pt x="24234" y="7211"/>
                    <a:pt x="37263" y="858"/>
                    <a:pt x="51800" y="104"/>
                  </a:cubicBezTo>
                  <a:cubicBezTo>
                    <a:pt x="80874" y="-1619"/>
                    <a:pt x="105748" y="18302"/>
                    <a:pt x="107471" y="446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7C0F7584-D90F-3E4C-DD29-8DED8725727F}"/>
                </a:ext>
              </a:extLst>
            </p:cNvPr>
            <p:cNvSpPr/>
            <p:nvPr/>
          </p:nvSpPr>
          <p:spPr>
            <a:xfrm>
              <a:off x="3164067" y="209069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71D14D96-7510-FB00-F67E-23C0CD582480}"/>
                </a:ext>
              </a:extLst>
            </p:cNvPr>
            <p:cNvSpPr/>
            <p:nvPr/>
          </p:nvSpPr>
          <p:spPr>
            <a:xfrm>
              <a:off x="4473474" y="2540889"/>
              <a:ext cx="229654" cy="218820"/>
            </a:xfrm>
            <a:custGeom>
              <a:avLst/>
              <a:gdLst>
                <a:gd name="connsiteX0" fmla="*/ 229571 w 229654"/>
                <a:gd name="connsiteY0" fmla="*/ 117102 h 218820"/>
                <a:gd name="connsiteX1" fmla="*/ 107892 w 229654"/>
                <a:gd name="connsiteY1" fmla="*/ 218537 h 218820"/>
                <a:gd name="connsiteX2" fmla="*/ 427 w 229654"/>
                <a:gd name="connsiteY2" fmla="*/ 101704 h 218820"/>
                <a:gd name="connsiteX3" fmla="*/ 122106 w 229654"/>
                <a:gd name="connsiteY3" fmla="*/ 269 h 218820"/>
                <a:gd name="connsiteX4" fmla="*/ 229571 w 229654"/>
                <a:gd name="connsiteY4" fmla="*/ 117102 h 21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54" h="218820">
                  <a:moveTo>
                    <a:pt x="229571" y="117102"/>
                  </a:moveTo>
                  <a:cubicBezTo>
                    <a:pt x="227202" y="177511"/>
                    <a:pt x="172715" y="222844"/>
                    <a:pt x="107892" y="218537"/>
                  </a:cubicBezTo>
                  <a:cubicBezTo>
                    <a:pt x="43068" y="214122"/>
                    <a:pt x="-5065" y="161790"/>
                    <a:pt x="427" y="101704"/>
                  </a:cubicBezTo>
                  <a:cubicBezTo>
                    <a:pt x="5918" y="41511"/>
                    <a:pt x="60405" y="-3930"/>
                    <a:pt x="122106" y="269"/>
                  </a:cubicBezTo>
                  <a:cubicBezTo>
                    <a:pt x="183806" y="4469"/>
                    <a:pt x="231940" y="56801"/>
                    <a:pt x="229571" y="11710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7BAC5654-A355-AD93-8B32-D6F9B37C4862}"/>
                </a:ext>
              </a:extLst>
            </p:cNvPr>
            <p:cNvSpPr/>
            <p:nvPr/>
          </p:nvSpPr>
          <p:spPr>
            <a:xfrm>
              <a:off x="8699816" y="4514372"/>
              <a:ext cx="145262" cy="147642"/>
            </a:xfrm>
            <a:custGeom>
              <a:avLst/>
              <a:gdLst>
                <a:gd name="connsiteX0" fmla="*/ 11090 w 145262"/>
                <a:gd name="connsiteY0" fmla="*/ 110616 h 147642"/>
                <a:gd name="connsiteX1" fmla="*/ 33272 w 145262"/>
                <a:gd name="connsiteY1" fmla="*/ 9719 h 147642"/>
                <a:gd name="connsiteX2" fmla="*/ 133307 w 145262"/>
                <a:gd name="connsiteY2" fmla="*/ 36101 h 147642"/>
                <a:gd name="connsiteX3" fmla="*/ 111448 w 145262"/>
                <a:gd name="connsiteY3" fmla="*/ 137536 h 147642"/>
                <a:gd name="connsiteX4" fmla="*/ 11090 w 145262"/>
                <a:gd name="connsiteY4" fmla="*/ 110616 h 147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262" h="147642">
                  <a:moveTo>
                    <a:pt x="11090" y="110616"/>
                  </a:moveTo>
                  <a:cubicBezTo>
                    <a:pt x="-10016" y="74974"/>
                    <a:pt x="-109" y="29856"/>
                    <a:pt x="33272" y="9719"/>
                  </a:cubicBezTo>
                  <a:cubicBezTo>
                    <a:pt x="66760" y="-10094"/>
                    <a:pt x="111232" y="1213"/>
                    <a:pt x="133307" y="36101"/>
                  </a:cubicBezTo>
                  <a:cubicBezTo>
                    <a:pt x="155489" y="71205"/>
                    <a:pt x="146013" y="117077"/>
                    <a:pt x="111448" y="137536"/>
                  </a:cubicBezTo>
                  <a:cubicBezTo>
                    <a:pt x="77098" y="158211"/>
                    <a:pt x="32195" y="146150"/>
                    <a:pt x="11090" y="1106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719" name="Freeform: Shape 1718">
            <a:extLst>
              <a:ext uri="{FF2B5EF4-FFF2-40B4-BE49-F238E27FC236}">
                <a16:creationId xmlns:a16="http://schemas.microsoft.com/office/drawing/2014/main" id="{3261E839-8CC8-3604-D33B-0CB6AB9ECF99}"/>
              </a:ext>
            </a:extLst>
          </p:cNvPr>
          <p:cNvSpPr/>
          <p:nvPr/>
        </p:nvSpPr>
        <p:spPr>
          <a:xfrm>
            <a:off x="8989798" y="847024"/>
            <a:ext cx="498236" cy="498452"/>
          </a:xfrm>
          <a:custGeom>
            <a:avLst/>
            <a:gdLst>
              <a:gd name="connsiteX0" fmla="*/ 491130 w 498236"/>
              <a:gd name="connsiteY0" fmla="*/ 240881 h 498452"/>
              <a:gd name="connsiteX1" fmla="*/ 431691 w 498236"/>
              <a:gd name="connsiteY1" fmla="*/ 241204 h 498452"/>
              <a:gd name="connsiteX2" fmla="*/ 452042 w 498236"/>
              <a:gd name="connsiteY2" fmla="*/ 220637 h 498452"/>
              <a:gd name="connsiteX3" fmla="*/ 452042 w 498236"/>
              <a:gd name="connsiteY3" fmla="*/ 210730 h 498452"/>
              <a:gd name="connsiteX4" fmla="*/ 442135 w 498236"/>
              <a:gd name="connsiteY4" fmla="*/ 210730 h 498452"/>
              <a:gd name="connsiteX5" fmla="*/ 411985 w 498236"/>
              <a:gd name="connsiteY5" fmla="*/ 241204 h 498452"/>
              <a:gd name="connsiteX6" fmla="*/ 366975 w 498236"/>
              <a:gd name="connsiteY6" fmla="*/ 241419 h 498452"/>
              <a:gd name="connsiteX7" fmla="*/ 413493 w 498236"/>
              <a:gd name="connsiteY7" fmla="*/ 194363 h 498452"/>
              <a:gd name="connsiteX8" fmla="*/ 413493 w 498236"/>
              <a:gd name="connsiteY8" fmla="*/ 184456 h 498452"/>
              <a:gd name="connsiteX9" fmla="*/ 403586 w 498236"/>
              <a:gd name="connsiteY9" fmla="*/ 184456 h 498452"/>
              <a:gd name="connsiteX10" fmla="*/ 347161 w 498236"/>
              <a:gd name="connsiteY10" fmla="*/ 241419 h 498452"/>
              <a:gd name="connsiteX11" fmla="*/ 275446 w 498236"/>
              <a:gd name="connsiteY11" fmla="*/ 241850 h 498452"/>
              <a:gd name="connsiteX12" fmla="*/ 299997 w 498236"/>
              <a:gd name="connsiteY12" fmla="*/ 217084 h 498452"/>
              <a:gd name="connsiteX13" fmla="*/ 303551 w 498236"/>
              <a:gd name="connsiteY13" fmla="*/ 203623 h 498452"/>
              <a:gd name="connsiteX14" fmla="*/ 401325 w 498236"/>
              <a:gd name="connsiteY14" fmla="*/ 104773 h 498452"/>
              <a:gd name="connsiteX15" fmla="*/ 401325 w 498236"/>
              <a:gd name="connsiteY15" fmla="*/ 94866 h 498452"/>
              <a:gd name="connsiteX16" fmla="*/ 391418 w 498236"/>
              <a:gd name="connsiteY16" fmla="*/ 94866 h 498452"/>
              <a:gd name="connsiteX17" fmla="*/ 293752 w 498236"/>
              <a:gd name="connsiteY17" fmla="*/ 193609 h 498452"/>
              <a:gd name="connsiteX18" fmla="*/ 280292 w 498236"/>
              <a:gd name="connsiteY18" fmla="*/ 197270 h 498452"/>
              <a:gd name="connsiteX19" fmla="*/ 255741 w 498236"/>
              <a:gd name="connsiteY19" fmla="*/ 222037 h 498452"/>
              <a:gd name="connsiteX20" fmla="*/ 255310 w 498236"/>
              <a:gd name="connsiteY20" fmla="*/ 151937 h 498452"/>
              <a:gd name="connsiteX21" fmla="*/ 312488 w 498236"/>
              <a:gd name="connsiteY21" fmla="*/ 94113 h 498452"/>
              <a:gd name="connsiteX22" fmla="*/ 312488 w 498236"/>
              <a:gd name="connsiteY22" fmla="*/ 84206 h 498452"/>
              <a:gd name="connsiteX23" fmla="*/ 302582 w 498236"/>
              <a:gd name="connsiteY23" fmla="*/ 84206 h 498452"/>
              <a:gd name="connsiteX24" fmla="*/ 255202 w 498236"/>
              <a:gd name="connsiteY24" fmla="*/ 132016 h 498452"/>
              <a:gd name="connsiteX25" fmla="*/ 254987 w 498236"/>
              <a:gd name="connsiteY25" fmla="*/ 87006 h 498452"/>
              <a:gd name="connsiteX26" fmla="*/ 285999 w 498236"/>
              <a:gd name="connsiteY26" fmla="*/ 55671 h 498452"/>
              <a:gd name="connsiteX27" fmla="*/ 285999 w 498236"/>
              <a:gd name="connsiteY27" fmla="*/ 45764 h 498452"/>
              <a:gd name="connsiteX28" fmla="*/ 276092 w 498236"/>
              <a:gd name="connsiteY28" fmla="*/ 45764 h 498452"/>
              <a:gd name="connsiteX29" fmla="*/ 254987 w 498236"/>
              <a:gd name="connsiteY29" fmla="*/ 67193 h 498452"/>
              <a:gd name="connsiteX30" fmla="*/ 254664 w 498236"/>
              <a:gd name="connsiteY30" fmla="*/ 6999 h 498452"/>
              <a:gd name="connsiteX31" fmla="*/ 247665 w 498236"/>
              <a:gd name="connsiteY31" fmla="*/ 0 h 498452"/>
              <a:gd name="connsiteX32" fmla="*/ 240666 w 498236"/>
              <a:gd name="connsiteY32" fmla="*/ 6999 h 498452"/>
              <a:gd name="connsiteX33" fmla="*/ 240989 w 498236"/>
              <a:gd name="connsiteY33" fmla="*/ 66439 h 498452"/>
              <a:gd name="connsiteX34" fmla="*/ 220422 w 498236"/>
              <a:gd name="connsiteY34" fmla="*/ 46087 h 498452"/>
              <a:gd name="connsiteX35" fmla="*/ 210515 w 498236"/>
              <a:gd name="connsiteY35" fmla="*/ 46087 h 498452"/>
              <a:gd name="connsiteX36" fmla="*/ 210515 w 498236"/>
              <a:gd name="connsiteY36" fmla="*/ 55994 h 498452"/>
              <a:gd name="connsiteX37" fmla="*/ 240989 w 498236"/>
              <a:gd name="connsiteY37" fmla="*/ 86144 h 498452"/>
              <a:gd name="connsiteX38" fmla="*/ 241204 w 498236"/>
              <a:gd name="connsiteY38" fmla="*/ 131155 h 498452"/>
              <a:gd name="connsiteX39" fmla="*/ 194148 w 498236"/>
              <a:gd name="connsiteY39" fmla="*/ 84637 h 498452"/>
              <a:gd name="connsiteX40" fmla="*/ 184241 w 498236"/>
              <a:gd name="connsiteY40" fmla="*/ 84637 h 498452"/>
              <a:gd name="connsiteX41" fmla="*/ 184241 w 498236"/>
              <a:gd name="connsiteY41" fmla="*/ 94543 h 498452"/>
              <a:gd name="connsiteX42" fmla="*/ 241204 w 498236"/>
              <a:gd name="connsiteY42" fmla="*/ 150968 h 498452"/>
              <a:gd name="connsiteX43" fmla="*/ 241635 w 498236"/>
              <a:gd name="connsiteY43" fmla="*/ 221821 h 498452"/>
              <a:gd name="connsiteX44" fmla="*/ 216868 w 498236"/>
              <a:gd name="connsiteY44" fmla="*/ 197270 h 498452"/>
              <a:gd name="connsiteX45" fmla="*/ 203300 w 498236"/>
              <a:gd name="connsiteY45" fmla="*/ 193825 h 498452"/>
              <a:gd name="connsiteX46" fmla="*/ 104558 w 498236"/>
              <a:gd name="connsiteY46" fmla="*/ 96159 h 498452"/>
              <a:gd name="connsiteX47" fmla="*/ 94651 w 498236"/>
              <a:gd name="connsiteY47" fmla="*/ 96159 h 498452"/>
              <a:gd name="connsiteX48" fmla="*/ 94651 w 498236"/>
              <a:gd name="connsiteY48" fmla="*/ 106065 h 498452"/>
              <a:gd name="connsiteX49" fmla="*/ 193502 w 498236"/>
              <a:gd name="connsiteY49" fmla="*/ 203839 h 498452"/>
              <a:gd name="connsiteX50" fmla="*/ 197163 w 498236"/>
              <a:gd name="connsiteY50" fmla="*/ 217299 h 498452"/>
              <a:gd name="connsiteX51" fmla="*/ 221929 w 498236"/>
              <a:gd name="connsiteY51" fmla="*/ 241850 h 498452"/>
              <a:gd name="connsiteX52" fmla="*/ 149891 w 498236"/>
              <a:gd name="connsiteY52" fmla="*/ 242281 h 498452"/>
              <a:gd name="connsiteX53" fmla="*/ 92928 w 498236"/>
              <a:gd name="connsiteY53" fmla="*/ 185856 h 498452"/>
              <a:gd name="connsiteX54" fmla="*/ 83022 w 498236"/>
              <a:gd name="connsiteY54" fmla="*/ 185856 h 498452"/>
              <a:gd name="connsiteX55" fmla="*/ 83022 w 498236"/>
              <a:gd name="connsiteY55" fmla="*/ 195763 h 498452"/>
              <a:gd name="connsiteX56" fmla="*/ 130078 w 498236"/>
              <a:gd name="connsiteY56" fmla="*/ 242281 h 498452"/>
              <a:gd name="connsiteX57" fmla="*/ 85068 w 498236"/>
              <a:gd name="connsiteY57" fmla="*/ 242496 h 498452"/>
              <a:gd name="connsiteX58" fmla="*/ 54594 w 498236"/>
              <a:gd name="connsiteY58" fmla="*/ 212346 h 498452"/>
              <a:gd name="connsiteX59" fmla="*/ 44688 w 498236"/>
              <a:gd name="connsiteY59" fmla="*/ 212346 h 498452"/>
              <a:gd name="connsiteX60" fmla="*/ 44688 w 498236"/>
              <a:gd name="connsiteY60" fmla="*/ 222252 h 498452"/>
              <a:gd name="connsiteX61" fmla="*/ 65254 w 498236"/>
              <a:gd name="connsiteY61" fmla="*/ 242604 h 498452"/>
              <a:gd name="connsiteX62" fmla="*/ 6999 w 498236"/>
              <a:gd name="connsiteY62" fmla="*/ 242927 h 498452"/>
              <a:gd name="connsiteX63" fmla="*/ 0 w 498236"/>
              <a:gd name="connsiteY63" fmla="*/ 249926 h 498452"/>
              <a:gd name="connsiteX64" fmla="*/ 6999 w 498236"/>
              <a:gd name="connsiteY64" fmla="*/ 256925 h 498452"/>
              <a:gd name="connsiteX65" fmla="*/ 66008 w 498236"/>
              <a:gd name="connsiteY65" fmla="*/ 256602 h 498452"/>
              <a:gd name="connsiteX66" fmla="*/ 44903 w 498236"/>
              <a:gd name="connsiteY66" fmla="*/ 278031 h 498452"/>
              <a:gd name="connsiteX67" fmla="*/ 44903 w 498236"/>
              <a:gd name="connsiteY67" fmla="*/ 287937 h 498452"/>
              <a:gd name="connsiteX68" fmla="*/ 49856 w 498236"/>
              <a:gd name="connsiteY68" fmla="*/ 289983 h 498452"/>
              <a:gd name="connsiteX69" fmla="*/ 54810 w 498236"/>
              <a:gd name="connsiteY69" fmla="*/ 287937 h 498452"/>
              <a:gd name="connsiteX70" fmla="*/ 85822 w 498236"/>
              <a:gd name="connsiteY70" fmla="*/ 256602 h 498452"/>
              <a:gd name="connsiteX71" fmla="*/ 130832 w 498236"/>
              <a:gd name="connsiteY71" fmla="*/ 256387 h 498452"/>
              <a:gd name="connsiteX72" fmla="*/ 83452 w 498236"/>
              <a:gd name="connsiteY72" fmla="*/ 304197 h 498452"/>
              <a:gd name="connsiteX73" fmla="*/ 83452 w 498236"/>
              <a:gd name="connsiteY73" fmla="*/ 314103 h 498452"/>
              <a:gd name="connsiteX74" fmla="*/ 88406 w 498236"/>
              <a:gd name="connsiteY74" fmla="*/ 316149 h 498452"/>
              <a:gd name="connsiteX75" fmla="*/ 93359 w 498236"/>
              <a:gd name="connsiteY75" fmla="*/ 314103 h 498452"/>
              <a:gd name="connsiteX76" fmla="*/ 150538 w 498236"/>
              <a:gd name="connsiteY76" fmla="*/ 256279 h 498452"/>
              <a:gd name="connsiteX77" fmla="*/ 221822 w 498236"/>
              <a:gd name="connsiteY77" fmla="*/ 255848 h 498452"/>
              <a:gd name="connsiteX78" fmla="*/ 196732 w 498236"/>
              <a:gd name="connsiteY78" fmla="*/ 281153 h 498452"/>
              <a:gd name="connsiteX79" fmla="*/ 193286 w 498236"/>
              <a:gd name="connsiteY79" fmla="*/ 294721 h 498452"/>
              <a:gd name="connsiteX80" fmla="*/ 95620 w 498236"/>
              <a:gd name="connsiteY80" fmla="*/ 393464 h 498452"/>
              <a:gd name="connsiteX81" fmla="*/ 95620 w 498236"/>
              <a:gd name="connsiteY81" fmla="*/ 403370 h 498452"/>
              <a:gd name="connsiteX82" fmla="*/ 100574 w 498236"/>
              <a:gd name="connsiteY82" fmla="*/ 405416 h 498452"/>
              <a:gd name="connsiteX83" fmla="*/ 105527 w 498236"/>
              <a:gd name="connsiteY83" fmla="*/ 403370 h 498452"/>
              <a:gd name="connsiteX84" fmla="*/ 203193 w 498236"/>
              <a:gd name="connsiteY84" fmla="*/ 304628 h 498452"/>
              <a:gd name="connsiteX85" fmla="*/ 206746 w 498236"/>
              <a:gd name="connsiteY85" fmla="*/ 305166 h 498452"/>
              <a:gd name="connsiteX86" fmla="*/ 216653 w 498236"/>
              <a:gd name="connsiteY86" fmla="*/ 300966 h 498452"/>
              <a:gd name="connsiteX87" fmla="*/ 241742 w 498236"/>
              <a:gd name="connsiteY87" fmla="*/ 275662 h 498452"/>
              <a:gd name="connsiteX88" fmla="*/ 242173 w 498236"/>
              <a:gd name="connsiteY88" fmla="*/ 348561 h 498452"/>
              <a:gd name="connsiteX89" fmla="*/ 185749 w 498236"/>
              <a:gd name="connsiteY89" fmla="*/ 405524 h 498452"/>
              <a:gd name="connsiteX90" fmla="*/ 185749 w 498236"/>
              <a:gd name="connsiteY90" fmla="*/ 415431 h 498452"/>
              <a:gd name="connsiteX91" fmla="*/ 190702 w 498236"/>
              <a:gd name="connsiteY91" fmla="*/ 417477 h 498452"/>
              <a:gd name="connsiteX92" fmla="*/ 195656 w 498236"/>
              <a:gd name="connsiteY92" fmla="*/ 415431 h 498452"/>
              <a:gd name="connsiteX93" fmla="*/ 242173 w 498236"/>
              <a:gd name="connsiteY93" fmla="*/ 368374 h 498452"/>
              <a:gd name="connsiteX94" fmla="*/ 242388 w 498236"/>
              <a:gd name="connsiteY94" fmla="*/ 413385 h 498452"/>
              <a:gd name="connsiteX95" fmla="*/ 212238 w 498236"/>
              <a:gd name="connsiteY95" fmla="*/ 443858 h 498452"/>
              <a:gd name="connsiteX96" fmla="*/ 212238 w 498236"/>
              <a:gd name="connsiteY96" fmla="*/ 453765 h 498452"/>
              <a:gd name="connsiteX97" fmla="*/ 222145 w 498236"/>
              <a:gd name="connsiteY97" fmla="*/ 453765 h 498452"/>
              <a:gd name="connsiteX98" fmla="*/ 242496 w 498236"/>
              <a:gd name="connsiteY98" fmla="*/ 433198 h 498452"/>
              <a:gd name="connsiteX99" fmla="*/ 242819 w 498236"/>
              <a:gd name="connsiteY99" fmla="*/ 491453 h 498452"/>
              <a:gd name="connsiteX100" fmla="*/ 249818 w 498236"/>
              <a:gd name="connsiteY100" fmla="*/ 498452 h 498452"/>
              <a:gd name="connsiteX101" fmla="*/ 256818 w 498236"/>
              <a:gd name="connsiteY101" fmla="*/ 491453 h 498452"/>
              <a:gd name="connsiteX102" fmla="*/ 256495 w 498236"/>
              <a:gd name="connsiteY102" fmla="*/ 432444 h 498452"/>
              <a:gd name="connsiteX103" fmla="*/ 277923 w 498236"/>
              <a:gd name="connsiteY103" fmla="*/ 453549 h 498452"/>
              <a:gd name="connsiteX104" fmla="*/ 282876 w 498236"/>
              <a:gd name="connsiteY104" fmla="*/ 455595 h 498452"/>
              <a:gd name="connsiteX105" fmla="*/ 287830 w 498236"/>
              <a:gd name="connsiteY105" fmla="*/ 453549 h 498452"/>
              <a:gd name="connsiteX106" fmla="*/ 287830 w 498236"/>
              <a:gd name="connsiteY106" fmla="*/ 443643 h 498452"/>
              <a:gd name="connsiteX107" fmla="*/ 256495 w 498236"/>
              <a:gd name="connsiteY107" fmla="*/ 412631 h 498452"/>
              <a:gd name="connsiteX108" fmla="*/ 256279 w 498236"/>
              <a:gd name="connsiteY108" fmla="*/ 367621 h 498452"/>
              <a:gd name="connsiteX109" fmla="*/ 304089 w 498236"/>
              <a:gd name="connsiteY109" fmla="*/ 415000 h 498452"/>
              <a:gd name="connsiteX110" fmla="*/ 313996 w 498236"/>
              <a:gd name="connsiteY110" fmla="*/ 415000 h 498452"/>
              <a:gd name="connsiteX111" fmla="*/ 313996 w 498236"/>
              <a:gd name="connsiteY111" fmla="*/ 405093 h 498452"/>
              <a:gd name="connsiteX112" fmla="*/ 256172 w 498236"/>
              <a:gd name="connsiteY112" fmla="*/ 347915 h 498452"/>
              <a:gd name="connsiteX113" fmla="*/ 255741 w 498236"/>
              <a:gd name="connsiteY113" fmla="*/ 275877 h 498452"/>
              <a:gd name="connsiteX114" fmla="*/ 281046 w 498236"/>
              <a:gd name="connsiteY114" fmla="*/ 300966 h 498452"/>
              <a:gd name="connsiteX115" fmla="*/ 290952 w 498236"/>
              <a:gd name="connsiteY115" fmla="*/ 305058 h 498452"/>
              <a:gd name="connsiteX116" fmla="*/ 294506 w 498236"/>
              <a:gd name="connsiteY116" fmla="*/ 304520 h 498452"/>
              <a:gd name="connsiteX117" fmla="*/ 393249 w 498236"/>
              <a:gd name="connsiteY117" fmla="*/ 402186 h 498452"/>
              <a:gd name="connsiteX118" fmla="*/ 398202 w 498236"/>
              <a:gd name="connsiteY118" fmla="*/ 404232 h 498452"/>
              <a:gd name="connsiteX119" fmla="*/ 403155 w 498236"/>
              <a:gd name="connsiteY119" fmla="*/ 402186 h 498452"/>
              <a:gd name="connsiteX120" fmla="*/ 403155 w 498236"/>
              <a:gd name="connsiteY120" fmla="*/ 392279 h 498452"/>
              <a:gd name="connsiteX121" fmla="*/ 304412 w 498236"/>
              <a:gd name="connsiteY121" fmla="*/ 294613 h 498452"/>
              <a:gd name="connsiteX122" fmla="*/ 300751 w 498236"/>
              <a:gd name="connsiteY122" fmla="*/ 281153 h 498452"/>
              <a:gd name="connsiteX123" fmla="*/ 275446 w 498236"/>
              <a:gd name="connsiteY123" fmla="*/ 256064 h 498452"/>
              <a:gd name="connsiteX124" fmla="*/ 346300 w 498236"/>
              <a:gd name="connsiteY124" fmla="*/ 255633 h 498452"/>
              <a:gd name="connsiteX125" fmla="*/ 404125 w 498236"/>
              <a:gd name="connsiteY125" fmla="*/ 312811 h 498452"/>
              <a:gd name="connsiteX126" fmla="*/ 409077 w 498236"/>
              <a:gd name="connsiteY126" fmla="*/ 314857 h 498452"/>
              <a:gd name="connsiteX127" fmla="*/ 414031 w 498236"/>
              <a:gd name="connsiteY127" fmla="*/ 312811 h 498452"/>
              <a:gd name="connsiteX128" fmla="*/ 414031 w 498236"/>
              <a:gd name="connsiteY128" fmla="*/ 302905 h 498452"/>
              <a:gd name="connsiteX129" fmla="*/ 366221 w 498236"/>
              <a:gd name="connsiteY129" fmla="*/ 255525 h 498452"/>
              <a:gd name="connsiteX130" fmla="*/ 411231 w 498236"/>
              <a:gd name="connsiteY130" fmla="*/ 255310 h 498452"/>
              <a:gd name="connsiteX131" fmla="*/ 442566 w 498236"/>
              <a:gd name="connsiteY131" fmla="*/ 286322 h 498452"/>
              <a:gd name="connsiteX132" fmla="*/ 447519 w 498236"/>
              <a:gd name="connsiteY132" fmla="*/ 288368 h 498452"/>
              <a:gd name="connsiteX133" fmla="*/ 452473 w 498236"/>
              <a:gd name="connsiteY133" fmla="*/ 286322 h 498452"/>
              <a:gd name="connsiteX134" fmla="*/ 452473 w 498236"/>
              <a:gd name="connsiteY134" fmla="*/ 276415 h 498452"/>
              <a:gd name="connsiteX135" fmla="*/ 431045 w 498236"/>
              <a:gd name="connsiteY135" fmla="*/ 255310 h 498452"/>
              <a:gd name="connsiteX136" fmla="*/ 491238 w 498236"/>
              <a:gd name="connsiteY136" fmla="*/ 254987 h 498452"/>
              <a:gd name="connsiteX137" fmla="*/ 498237 w 498236"/>
              <a:gd name="connsiteY137" fmla="*/ 247988 h 498452"/>
              <a:gd name="connsiteX138" fmla="*/ 491238 w 498236"/>
              <a:gd name="connsiteY138" fmla="*/ 240989 h 498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98236" h="498452">
                <a:moveTo>
                  <a:pt x="491130" y="240881"/>
                </a:moveTo>
                <a:lnTo>
                  <a:pt x="431691" y="241204"/>
                </a:lnTo>
                <a:lnTo>
                  <a:pt x="452042" y="220637"/>
                </a:lnTo>
                <a:cubicBezTo>
                  <a:pt x="454734" y="217837"/>
                  <a:pt x="454734" y="213422"/>
                  <a:pt x="452042" y="210730"/>
                </a:cubicBezTo>
                <a:cubicBezTo>
                  <a:pt x="449350" y="208038"/>
                  <a:pt x="444827" y="208038"/>
                  <a:pt x="442135" y="210730"/>
                </a:cubicBezTo>
                <a:lnTo>
                  <a:pt x="411985" y="241204"/>
                </a:lnTo>
                <a:lnTo>
                  <a:pt x="366975" y="241419"/>
                </a:lnTo>
                <a:lnTo>
                  <a:pt x="413493" y="194363"/>
                </a:lnTo>
                <a:cubicBezTo>
                  <a:pt x="416185" y="191563"/>
                  <a:pt x="416185" y="187148"/>
                  <a:pt x="413493" y="184456"/>
                </a:cubicBezTo>
                <a:cubicBezTo>
                  <a:pt x="410693" y="181764"/>
                  <a:pt x="406278" y="181764"/>
                  <a:pt x="403586" y="184456"/>
                </a:cubicBezTo>
                <a:lnTo>
                  <a:pt x="347161" y="241419"/>
                </a:lnTo>
                <a:lnTo>
                  <a:pt x="275446" y="241850"/>
                </a:lnTo>
                <a:lnTo>
                  <a:pt x="299997" y="217084"/>
                </a:lnTo>
                <a:cubicBezTo>
                  <a:pt x="303659" y="213422"/>
                  <a:pt x="304735" y="208254"/>
                  <a:pt x="303551" y="203623"/>
                </a:cubicBezTo>
                <a:lnTo>
                  <a:pt x="401325" y="104773"/>
                </a:lnTo>
                <a:cubicBezTo>
                  <a:pt x="404017" y="101973"/>
                  <a:pt x="404017" y="97558"/>
                  <a:pt x="401325" y="94866"/>
                </a:cubicBezTo>
                <a:cubicBezTo>
                  <a:pt x="398525" y="92174"/>
                  <a:pt x="394110" y="92174"/>
                  <a:pt x="391418" y="94866"/>
                </a:cubicBezTo>
                <a:lnTo>
                  <a:pt x="293752" y="193609"/>
                </a:lnTo>
                <a:cubicBezTo>
                  <a:pt x="289122" y="192425"/>
                  <a:pt x="283953" y="193609"/>
                  <a:pt x="280292" y="197270"/>
                </a:cubicBezTo>
                <a:lnTo>
                  <a:pt x="255741" y="222037"/>
                </a:lnTo>
                <a:lnTo>
                  <a:pt x="255310" y="151937"/>
                </a:lnTo>
                <a:lnTo>
                  <a:pt x="312488" y="94113"/>
                </a:lnTo>
                <a:cubicBezTo>
                  <a:pt x="315180" y="91313"/>
                  <a:pt x="315180" y="86898"/>
                  <a:pt x="312488" y="84206"/>
                </a:cubicBezTo>
                <a:cubicBezTo>
                  <a:pt x="309689" y="81514"/>
                  <a:pt x="305274" y="81514"/>
                  <a:pt x="302582" y="84206"/>
                </a:cubicBezTo>
                <a:lnTo>
                  <a:pt x="255202" y="132016"/>
                </a:lnTo>
                <a:lnTo>
                  <a:pt x="254987" y="87006"/>
                </a:lnTo>
                <a:lnTo>
                  <a:pt x="285999" y="55671"/>
                </a:lnTo>
                <a:cubicBezTo>
                  <a:pt x="288691" y="52871"/>
                  <a:pt x="288691" y="48456"/>
                  <a:pt x="285999" y="45764"/>
                </a:cubicBezTo>
                <a:cubicBezTo>
                  <a:pt x="283199" y="43072"/>
                  <a:pt x="278784" y="43072"/>
                  <a:pt x="276092" y="45764"/>
                </a:cubicBezTo>
                <a:lnTo>
                  <a:pt x="254987" y="67193"/>
                </a:lnTo>
                <a:lnTo>
                  <a:pt x="254664" y="6999"/>
                </a:lnTo>
                <a:cubicBezTo>
                  <a:pt x="254664" y="3123"/>
                  <a:pt x="251541" y="0"/>
                  <a:pt x="247665" y="0"/>
                </a:cubicBezTo>
                <a:cubicBezTo>
                  <a:pt x="243788" y="0"/>
                  <a:pt x="240666" y="3123"/>
                  <a:pt x="240666" y="6999"/>
                </a:cubicBezTo>
                <a:lnTo>
                  <a:pt x="240989" y="66439"/>
                </a:lnTo>
                <a:lnTo>
                  <a:pt x="220422" y="46087"/>
                </a:lnTo>
                <a:cubicBezTo>
                  <a:pt x="217622" y="43395"/>
                  <a:pt x="213207" y="43395"/>
                  <a:pt x="210515" y="46087"/>
                </a:cubicBezTo>
                <a:cubicBezTo>
                  <a:pt x="207823" y="48887"/>
                  <a:pt x="207823" y="53302"/>
                  <a:pt x="210515" y="55994"/>
                </a:cubicBezTo>
                <a:lnTo>
                  <a:pt x="240989" y="86144"/>
                </a:lnTo>
                <a:lnTo>
                  <a:pt x="241204" y="131155"/>
                </a:lnTo>
                <a:lnTo>
                  <a:pt x="194148" y="84637"/>
                </a:lnTo>
                <a:cubicBezTo>
                  <a:pt x="191348" y="81945"/>
                  <a:pt x="186933" y="81945"/>
                  <a:pt x="184241" y="84637"/>
                </a:cubicBezTo>
                <a:cubicBezTo>
                  <a:pt x="181549" y="87436"/>
                  <a:pt x="181549" y="91851"/>
                  <a:pt x="184241" y="94543"/>
                </a:cubicBezTo>
                <a:lnTo>
                  <a:pt x="241204" y="150968"/>
                </a:lnTo>
                <a:lnTo>
                  <a:pt x="241635" y="221821"/>
                </a:lnTo>
                <a:lnTo>
                  <a:pt x="216868" y="197270"/>
                </a:lnTo>
                <a:cubicBezTo>
                  <a:pt x="213207" y="193609"/>
                  <a:pt x="208038" y="192532"/>
                  <a:pt x="203300" y="193825"/>
                </a:cubicBezTo>
                <a:lnTo>
                  <a:pt x="104558" y="96159"/>
                </a:lnTo>
                <a:cubicBezTo>
                  <a:pt x="101758" y="93467"/>
                  <a:pt x="97343" y="93467"/>
                  <a:pt x="94651" y="96159"/>
                </a:cubicBezTo>
                <a:cubicBezTo>
                  <a:pt x="91959" y="98958"/>
                  <a:pt x="91959" y="103373"/>
                  <a:pt x="94651" y="106065"/>
                </a:cubicBezTo>
                <a:lnTo>
                  <a:pt x="193502" y="203839"/>
                </a:lnTo>
                <a:cubicBezTo>
                  <a:pt x="192317" y="208469"/>
                  <a:pt x="193502" y="213638"/>
                  <a:pt x="197163" y="217299"/>
                </a:cubicBezTo>
                <a:lnTo>
                  <a:pt x="221929" y="241850"/>
                </a:lnTo>
                <a:lnTo>
                  <a:pt x="149891" y="242281"/>
                </a:lnTo>
                <a:lnTo>
                  <a:pt x="92928" y="185856"/>
                </a:lnTo>
                <a:cubicBezTo>
                  <a:pt x="90236" y="183164"/>
                  <a:pt x="85714" y="183164"/>
                  <a:pt x="83022" y="185856"/>
                </a:cubicBezTo>
                <a:cubicBezTo>
                  <a:pt x="80330" y="188656"/>
                  <a:pt x="80330" y="193071"/>
                  <a:pt x="83022" y="195763"/>
                </a:cubicBezTo>
                <a:lnTo>
                  <a:pt x="130078" y="242281"/>
                </a:lnTo>
                <a:lnTo>
                  <a:pt x="85068" y="242496"/>
                </a:lnTo>
                <a:lnTo>
                  <a:pt x="54594" y="212346"/>
                </a:lnTo>
                <a:cubicBezTo>
                  <a:pt x="51794" y="209654"/>
                  <a:pt x="47380" y="209654"/>
                  <a:pt x="44688" y="212346"/>
                </a:cubicBezTo>
                <a:cubicBezTo>
                  <a:pt x="41996" y="215038"/>
                  <a:pt x="41996" y="219560"/>
                  <a:pt x="44688" y="222252"/>
                </a:cubicBezTo>
                <a:lnTo>
                  <a:pt x="65254" y="242604"/>
                </a:lnTo>
                <a:lnTo>
                  <a:pt x="6999" y="242927"/>
                </a:lnTo>
                <a:cubicBezTo>
                  <a:pt x="3123" y="242927"/>
                  <a:pt x="0" y="246050"/>
                  <a:pt x="0" y="249926"/>
                </a:cubicBezTo>
                <a:cubicBezTo>
                  <a:pt x="0" y="253803"/>
                  <a:pt x="3123" y="256925"/>
                  <a:pt x="6999" y="256925"/>
                </a:cubicBezTo>
                <a:lnTo>
                  <a:pt x="66008" y="256602"/>
                </a:lnTo>
                <a:lnTo>
                  <a:pt x="44903" y="278031"/>
                </a:lnTo>
                <a:cubicBezTo>
                  <a:pt x="42211" y="280830"/>
                  <a:pt x="42211" y="285245"/>
                  <a:pt x="44903" y="287937"/>
                </a:cubicBezTo>
                <a:cubicBezTo>
                  <a:pt x="46302" y="289337"/>
                  <a:pt x="48026" y="289983"/>
                  <a:pt x="49856" y="289983"/>
                </a:cubicBezTo>
                <a:cubicBezTo>
                  <a:pt x="51686" y="289983"/>
                  <a:pt x="53410" y="289229"/>
                  <a:pt x="54810" y="287937"/>
                </a:cubicBezTo>
                <a:lnTo>
                  <a:pt x="85822" y="256602"/>
                </a:lnTo>
                <a:lnTo>
                  <a:pt x="130832" y="256387"/>
                </a:lnTo>
                <a:lnTo>
                  <a:pt x="83452" y="304197"/>
                </a:lnTo>
                <a:cubicBezTo>
                  <a:pt x="80760" y="306997"/>
                  <a:pt x="80760" y="311411"/>
                  <a:pt x="83452" y="314103"/>
                </a:cubicBezTo>
                <a:cubicBezTo>
                  <a:pt x="84852" y="315503"/>
                  <a:pt x="86575" y="316149"/>
                  <a:pt x="88406" y="316149"/>
                </a:cubicBezTo>
                <a:cubicBezTo>
                  <a:pt x="90236" y="316149"/>
                  <a:pt x="91959" y="315396"/>
                  <a:pt x="93359" y="314103"/>
                </a:cubicBezTo>
                <a:lnTo>
                  <a:pt x="150538" y="256279"/>
                </a:lnTo>
                <a:lnTo>
                  <a:pt x="221822" y="255848"/>
                </a:lnTo>
                <a:lnTo>
                  <a:pt x="196732" y="281153"/>
                </a:lnTo>
                <a:cubicBezTo>
                  <a:pt x="193071" y="284814"/>
                  <a:pt x="191994" y="289983"/>
                  <a:pt x="193286" y="294721"/>
                </a:cubicBezTo>
                <a:lnTo>
                  <a:pt x="95620" y="393464"/>
                </a:lnTo>
                <a:cubicBezTo>
                  <a:pt x="92928" y="396264"/>
                  <a:pt x="92928" y="400678"/>
                  <a:pt x="95620" y="403370"/>
                </a:cubicBezTo>
                <a:cubicBezTo>
                  <a:pt x="97020" y="404770"/>
                  <a:pt x="98743" y="405416"/>
                  <a:pt x="100574" y="405416"/>
                </a:cubicBezTo>
                <a:cubicBezTo>
                  <a:pt x="102404" y="405416"/>
                  <a:pt x="104127" y="404663"/>
                  <a:pt x="105527" y="403370"/>
                </a:cubicBezTo>
                <a:lnTo>
                  <a:pt x="203193" y="304628"/>
                </a:lnTo>
                <a:cubicBezTo>
                  <a:pt x="204378" y="304951"/>
                  <a:pt x="205562" y="305166"/>
                  <a:pt x="206746" y="305166"/>
                </a:cubicBezTo>
                <a:cubicBezTo>
                  <a:pt x="210300" y="305166"/>
                  <a:pt x="213853" y="303766"/>
                  <a:pt x="216653" y="300966"/>
                </a:cubicBezTo>
                <a:lnTo>
                  <a:pt x="241742" y="275662"/>
                </a:lnTo>
                <a:lnTo>
                  <a:pt x="242173" y="348561"/>
                </a:lnTo>
                <a:lnTo>
                  <a:pt x="185749" y="405524"/>
                </a:lnTo>
                <a:cubicBezTo>
                  <a:pt x="183057" y="408324"/>
                  <a:pt x="183057" y="412739"/>
                  <a:pt x="185749" y="415431"/>
                </a:cubicBezTo>
                <a:cubicBezTo>
                  <a:pt x="187148" y="416831"/>
                  <a:pt x="188872" y="417477"/>
                  <a:pt x="190702" y="417477"/>
                </a:cubicBezTo>
                <a:cubicBezTo>
                  <a:pt x="192532" y="417477"/>
                  <a:pt x="194256" y="416723"/>
                  <a:pt x="195656" y="415431"/>
                </a:cubicBezTo>
                <a:lnTo>
                  <a:pt x="242173" y="368374"/>
                </a:lnTo>
                <a:lnTo>
                  <a:pt x="242388" y="413385"/>
                </a:lnTo>
                <a:lnTo>
                  <a:pt x="212238" y="443858"/>
                </a:lnTo>
                <a:cubicBezTo>
                  <a:pt x="209546" y="446658"/>
                  <a:pt x="209546" y="451073"/>
                  <a:pt x="212238" y="453765"/>
                </a:cubicBezTo>
                <a:cubicBezTo>
                  <a:pt x="215038" y="456457"/>
                  <a:pt x="219453" y="456457"/>
                  <a:pt x="222145" y="453765"/>
                </a:cubicBezTo>
                <a:lnTo>
                  <a:pt x="242496" y="433198"/>
                </a:lnTo>
                <a:lnTo>
                  <a:pt x="242819" y="491453"/>
                </a:lnTo>
                <a:cubicBezTo>
                  <a:pt x="242819" y="495329"/>
                  <a:pt x="245942" y="498452"/>
                  <a:pt x="249818" y="498452"/>
                </a:cubicBezTo>
                <a:cubicBezTo>
                  <a:pt x="253695" y="498452"/>
                  <a:pt x="256818" y="495329"/>
                  <a:pt x="256818" y="491453"/>
                </a:cubicBezTo>
                <a:lnTo>
                  <a:pt x="256495" y="432444"/>
                </a:lnTo>
                <a:lnTo>
                  <a:pt x="277923" y="453549"/>
                </a:lnTo>
                <a:cubicBezTo>
                  <a:pt x="279323" y="454949"/>
                  <a:pt x="281046" y="455595"/>
                  <a:pt x="282876" y="455595"/>
                </a:cubicBezTo>
                <a:cubicBezTo>
                  <a:pt x="284707" y="455595"/>
                  <a:pt x="286430" y="454842"/>
                  <a:pt x="287830" y="453549"/>
                </a:cubicBezTo>
                <a:cubicBezTo>
                  <a:pt x="290522" y="450750"/>
                  <a:pt x="290522" y="446335"/>
                  <a:pt x="287830" y="443643"/>
                </a:cubicBezTo>
                <a:lnTo>
                  <a:pt x="256495" y="412631"/>
                </a:lnTo>
                <a:lnTo>
                  <a:pt x="256279" y="367621"/>
                </a:lnTo>
                <a:lnTo>
                  <a:pt x="304089" y="415000"/>
                </a:lnTo>
                <a:cubicBezTo>
                  <a:pt x="306889" y="417692"/>
                  <a:pt x="311304" y="417692"/>
                  <a:pt x="313996" y="415000"/>
                </a:cubicBezTo>
                <a:cubicBezTo>
                  <a:pt x="316688" y="412200"/>
                  <a:pt x="316688" y="407785"/>
                  <a:pt x="313996" y="405093"/>
                </a:cubicBezTo>
                <a:lnTo>
                  <a:pt x="256172" y="347915"/>
                </a:lnTo>
                <a:lnTo>
                  <a:pt x="255741" y="275877"/>
                </a:lnTo>
                <a:lnTo>
                  <a:pt x="281046" y="300966"/>
                </a:lnTo>
                <a:cubicBezTo>
                  <a:pt x="283845" y="303658"/>
                  <a:pt x="287399" y="305058"/>
                  <a:pt x="290952" y="305058"/>
                </a:cubicBezTo>
                <a:cubicBezTo>
                  <a:pt x="292137" y="305058"/>
                  <a:pt x="293321" y="304843"/>
                  <a:pt x="294506" y="304520"/>
                </a:cubicBezTo>
                <a:lnTo>
                  <a:pt x="393249" y="402186"/>
                </a:lnTo>
                <a:cubicBezTo>
                  <a:pt x="394649" y="403586"/>
                  <a:pt x="396371" y="404232"/>
                  <a:pt x="398202" y="404232"/>
                </a:cubicBezTo>
                <a:cubicBezTo>
                  <a:pt x="400033" y="404232"/>
                  <a:pt x="401755" y="403478"/>
                  <a:pt x="403155" y="402186"/>
                </a:cubicBezTo>
                <a:cubicBezTo>
                  <a:pt x="405847" y="399386"/>
                  <a:pt x="405847" y="394971"/>
                  <a:pt x="403155" y="392279"/>
                </a:cubicBezTo>
                <a:lnTo>
                  <a:pt x="304412" y="294613"/>
                </a:lnTo>
                <a:cubicBezTo>
                  <a:pt x="305597" y="289983"/>
                  <a:pt x="304412" y="284814"/>
                  <a:pt x="300751" y="281153"/>
                </a:cubicBezTo>
                <a:lnTo>
                  <a:pt x="275446" y="256064"/>
                </a:lnTo>
                <a:lnTo>
                  <a:pt x="346300" y="255633"/>
                </a:lnTo>
                <a:lnTo>
                  <a:pt x="404125" y="312811"/>
                </a:lnTo>
                <a:cubicBezTo>
                  <a:pt x="405524" y="314211"/>
                  <a:pt x="407247" y="314857"/>
                  <a:pt x="409077" y="314857"/>
                </a:cubicBezTo>
                <a:cubicBezTo>
                  <a:pt x="410908" y="314857"/>
                  <a:pt x="412631" y="314103"/>
                  <a:pt x="414031" y="312811"/>
                </a:cubicBezTo>
                <a:cubicBezTo>
                  <a:pt x="416723" y="310012"/>
                  <a:pt x="416723" y="305597"/>
                  <a:pt x="414031" y="302905"/>
                </a:cubicBezTo>
                <a:lnTo>
                  <a:pt x="366221" y="255525"/>
                </a:lnTo>
                <a:lnTo>
                  <a:pt x="411231" y="255310"/>
                </a:lnTo>
                <a:lnTo>
                  <a:pt x="442566" y="286322"/>
                </a:lnTo>
                <a:cubicBezTo>
                  <a:pt x="443966" y="287722"/>
                  <a:pt x="445689" y="288368"/>
                  <a:pt x="447519" y="288368"/>
                </a:cubicBezTo>
                <a:cubicBezTo>
                  <a:pt x="449350" y="288368"/>
                  <a:pt x="451073" y="287614"/>
                  <a:pt x="452473" y="286322"/>
                </a:cubicBezTo>
                <a:cubicBezTo>
                  <a:pt x="455165" y="283522"/>
                  <a:pt x="455165" y="279107"/>
                  <a:pt x="452473" y="276415"/>
                </a:cubicBezTo>
                <a:lnTo>
                  <a:pt x="431045" y="255310"/>
                </a:lnTo>
                <a:lnTo>
                  <a:pt x="491238" y="254987"/>
                </a:lnTo>
                <a:cubicBezTo>
                  <a:pt x="495115" y="254987"/>
                  <a:pt x="498237" y="251864"/>
                  <a:pt x="498237" y="247988"/>
                </a:cubicBezTo>
                <a:cubicBezTo>
                  <a:pt x="498237" y="244111"/>
                  <a:pt x="495115" y="240989"/>
                  <a:pt x="491238" y="24098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0" name="Freeform: Shape 1719">
            <a:extLst>
              <a:ext uri="{FF2B5EF4-FFF2-40B4-BE49-F238E27FC236}">
                <a16:creationId xmlns:a16="http://schemas.microsoft.com/office/drawing/2014/main" id="{6900A363-4A22-F191-C88A-2EB7B97B036B}"/>
              </a:ext>
            </a:extLst>
          </p:cNvPr>
          <p:cNvSpPr/>
          <p:nvPr/>
        </p:nvSpPr>
        <p:spPr>
          <a:xfrm>
            <a:off x="5688750" y="4673982"/>
            <a:ext cx="706383" cy="706598"/>
          </a:xfrm>
          <a:custGeom>
            <a:avLst/>
            <a:gdLst>
              <a:gd name="connsiteX0" fmla="*/ 696692 w 706383"/>
              <a:gd name="connsiteY0" fmla="*/ 341239 h 706598"/>
              <a:gd name="connsiteX1" fmla="*/ 612378 w 706383"/>
              <a:gd name="connsiteY1" fmla="*/ 341670 h 706598"/>
              <a:gd name="connsiteX2" fmla="*/ 641236 w 706383"/>
              <a:gd name="connsiteY2" fmla="*/ 312488 h 706598"/>
              <a:gd name="connsiteX3" fmla="*/ 641236 w 706383"/>
              <a:gd name="connsiteY3" fmla="*/ 298490 h 706598"/>
              <a:gd name="connsiteX4" fmla="*/ 627238 w 706383"/>
              <a:gd name="connsiteY4" fmla="*/ 298490 h 706598"/>
              <a:gd name="connsiteX5" fmla="*/ 584381 w 706383"/>
              <a:gd name="connsiteY5" fmla="*/ 341778 h 706598"/>
              <a:gd name="connsiteX6" fmla="*/ 520527 w 706383"/>
              <a:gd name="connsiteY6" fmla="*/ 342101 h 706598"/>
              <a:gd name="connsiteX7" fmla="*/ 586535 w 706383"/>
              <a:gd name="connsiteY7" fmla="*/ 275339 h 706598"/>
              <a:gd name="connsiteX8" fmla="*/ 586535 w 706383"/>
              <a:gd name="connsiteY8" fmla="*/ 261340 h 706598"/>
              <a:gd name="connsiteX9" fmla="*/ 572536 w 706383"/>
              <a:gd name="connsiteY9" fmla="*/ 261340 h 706598"/>
              <a:gd name="connsiteX10" fmla="*/ 492530 w 706383"/>
              <a:gd name="connsiteY10" fmla="*/ 342208 h 706598"/>
              <a:gd name="connsiteX11" fmla="*/ 390879 w 706383"/>
              <a:gd name="connsiteY11" fmla="*/ 342747 h 706598"/>
              <a:gd name="connsiteX12" fmla="*/ 425661 w 706383"/>
              <a:gd name="connsiteY12" fmla="*/ 307643 h 706598"/>
              <a:gd name="connsiteX13" fmla="*/ 430613 w 706383"/>
              <a:gd name="connsiteY13" fmla="*/ 288583 h 706598"/>
              <a:gd name="connsiteX14" fmla="*/ 569198 w 706383"/>
              <a:gd name="connsiteY14" fmla="*/ 148383 h 706598"/>
              <a:gd name="connsiteX15" fmla="*/ 569198 w 706383"/>
              <a:gd name="connsiteY15" fmla="*/ 134385 h 706598"/>
              <a:gd name="connsiteX16" fmla="*/ 555200 w 706383"/>
              <a:gd name="connsiteY16" fmla="*/ 134385 h 706598"/>
              <a:gd name="connsiteX17" fmla="*/ 416615 w 706383"/>
              <a:gd name="connsiteY17" fmla="*/ 274477 h 706598"/>
              <a:gd name="connsiteX18" fmla="*/ 397448 w 706383"/>
              <a:gd name="connsiteY18" fmla="*/ 279646 h 706598"/>
              <a:gd name="connsiteX19" fmla="*/ 362667 w 706383"/>
              <a:gd name="connsiteY19" fmla="*/ 314857 h 706598"/>
              <a:gd name="connsiteX20" fmla="*/ 362129 w 706383"/>
              <a:gd name="connsiteY20" fmla="*/ 215468 h 706598"/>
              <a:gd name="connsiteX21" fmla="*/ 443213 w 706383"/>
              <a:gd name="connsiteY21" fmla="*/ 133416 h 706598"/>
              <a:gd name="connsiteX22" fmla="*/ 443213 w 706383"/>
              <a:gd name="connsiteY22" fmla="*/ 119417 h 706598"/>
              <a:gd name="connsiteX23" fmla="*/ 429214 w 706383"/>
              <a:gd name="connsiteY23" fmla="*/ 119417 h 706598"/>
              <a:gd name="connsiteX24" fmla="*/ 362021 w 706383"/>
              <a:gd name="connsiteY24" fmla="*/ 187364 h 706598"/>
              <a:gd name="connsiteX25" fmla="*/ 361698 w 706383"/>
              <a:gd name="connsiteY25" fmla="*/ 123509 h 706598"/>
              <a:gd name="connsiteX26" fmla="*/ 405632 w 706383"/>
              <a:gd name="connsiteY26" fmla="*/ 79037 h 706598"/>
              <a:gd name="connsiteX27" fmla="*/ 405632 w 706383"/>
              <a:gd name="connsiteY27" fmla="*/ 65039 h 706598"/>
              <a:gd name="connsiteX28" fmla="*/ 391633 w 706383"/>
              <a:gd name="connsiteY28" fmla="*/ 65039 h 706598"/>
              <a:gd name="connsiteX29" fmla="*/ 361591 w 706383"/>
              <a:gd name="connsiteY29" fmla="*/ 95405 h 706598"/>
              <a:gd name="connsiteX30" fmla="*/ 361160 w 706383"/>
              <a:gd name="connsiteY30" fmla="*/ 9907 h 706598"/>
              <a:gd name="connsiteX31" fmla="*/ 351145 w 706383"/>
              <a:gd name="connsiteY31" fmla="*/ 0 h 706598"/>
              <a:gd name="connsiteX32" fmla="*/ 341239 w 706383"/>
              <a:gd name="connsiteY32" fmla="*/ 10015 h 706598"/>
              <a:gd name="connsiteX33" fmla="*/ 341670 w 706383"/>
              <a:gd name="connsiteY33" fmla="*/ 94328 h 706598"/>
              <a:gd name="connsiteX34" fmla="*/ 312488 w 706383"/>
              <a:gd name="connsiteY34" fmla="*/ 65470 h 706598"/>
              <a:gd name="connsiteX35" fmla="*/ 298490 w 706383"/>
              <a:gd name="connsiteY35" fmla="*/ 65470 h 706598"/>
              <a:gd name="connsiteX36" fmla="*/ 298490 w 706383"/>
              <a:gd name="connsiteY36" fmla="*/ 79468 h 706598"/>
              <a:gd name="connsiteX37" fmla="*/ 341777 w 706383"/>
              <a:gd name="connsiteY37" fmla="*/ 122325 h 706598"/>
              <a:gd name="connsiteX38" fmla="*/ 342101 w 706383"/>
              <a:gd name="connsiteY38" fmla="*/ 186179 h 706598"/>
              <a:gd name="connsiteX39" fmla="*/ 275339 w 706383"/>
              <a:gd name="connsiteY39" fmla="*/ 120171 h 706598"/>
              <a:gd name="connsiteX40" fmla="*/ 261340 w 706383"/>
              <a:gd name="connsiteY40" fmla="*/ 120171 h 706598"/>
              <a:gd name="connsiteX41" fmla="*/ 261340 w 706383"/>
              <a:gd name="connsiteY41" fmla="*/ 134170 h 706598"/>
              <a:gd name="connsiteX42" fmla="*/ 342208 w 706383"/>
              <a:gd name="connsiteY42" fmla="*/ 214176 h 706598"/>
              <a:gd name="connsiteX43" fmla="*/ 342747 w 706383"/>
              <a:gd name="connsiteY43" fmla="*/ 314750 h 706598"/>
              <a:gd name="connsiteX44" fmla="*/ 307643 w 706383"/>
              <a:gd name="connsiteY44" fmla="*/ 279969 h 706598"/>
              <a:gd name="connsiteX45" fmla="*/ 288476 w 706383"/>
              <a:gd name="connsiteY45" fmla="*/ 275016 h 706598"/>
              <a:gd name="connsiteX46" fmla="*/ 148384 w 706383"/>
              <a:gd name="connsiteY46" fmla="*/ 136431 h 706598"/>
              <a:gd name="connsiteX47" fmla="*/ 134385 w 706383"/>
              <a:gd name="connsiteY47" fmla="*/ 136431 h 706598"/>
              <a:gd name="connsiteX48" fmla="*/ 134385 w 706383"/>
              <a:gd name="connsiteY48" fmla="*/ 150429 h 706598"/>
              <a:gd name="connsiteX49" fmla="*/ 274585 w 706383"/>
              <a:gd name="connsiteY49" fmla="*/ 289122 h 706598"/>
              <a:gd name="connsiteX50" fmla="*/ 279754 w 706383"/>
              <a:gd name="connsiteY50" fmla="*/ 308181 h 706598"/>
              <a:gd name="connsiteX51" fmla="*/ 314857 w 706383"/>
              <a:gd name="connsiteY51" fmla="*/ 342962 h 706598"/>
              <a:gd name="connsiteX52" fmla="*/ 212561 w 706383"/>
              <a:gd name="connsiteY52" fmla="*/ 343500 h 706598"/>
              <a:gd name="connsiteX53" fmla="*/ 131693 w 706383"/>
              <a:gd name="connsiteY53" fmla="*/ 263494 h 706598"/>
              <a:gd name="connsiteX54" fmla="*/ 117695 w 706383"/>
              <a:gd name="connsiteY54" fmla="*/ 263494 h 706598"/>
              <a:gd name="connsiteX55" fmla="*/ 117695 w 706383"/>
              <a:gd name="connsiteY55" fmla="*/ 277492 h 706598"/>
              <a:gd name="connsiteX56" fmla="*/ 184456 w 706383"/>
              <a:gd name="connsiteY56" fmla="*/ 343500 h 706598"/>
              <a:gd name="connsiteX57" fmla="*/ 120602 w 706383"/>
              <a:gd name="connsiteY57" fmla="*/ 343823 h 706598"/>
              <a:gd name="connsiteX58" fmla="*/ 77314 w 706383"/>
              <a:gd name="connsiteY58" fmla="*/ 300967 h 706598"/>
              <a:gd name="connsiteX59" fmla="*/ 63316 w 706383"/>
              <a:gd name="connsiteY59" fmla="*/ 300967 h 706598"/>
              <a:gd name="connsiteX60" fmla="*/ 63316 w 706383"/>
              <a:gd name="connsiteY60" fmla="*/ 314965 h 706598"/>
              <a:gd name="connsiteX61" fmla="*/ 92498 w 706383"/>
              <a:gd name="connsiteY61" fmla="*/ 343823 h 706598"/>
              <a:gd name="connsiteX62" fmla="*/ 9906 w 706383"/>
              <a:gd name="connsiteY62" fmla="*/ 344254 h 706598"/>
              <a:gd name="connsiteX63" fmla="*/ 0 w 706383"/>
              <a:gd name="connsiteY63" fmla="*/ 354268 h 706598"/>
              <a:gd name="connsiteX64" fmla="*/ 10014 w 706383"/>
              <a:gd name="connsiteY64" fmla="*/ 364175 h 706598"/>
              <a:gd name="connsiteX65" fmla="*/ 93790 w 706383"/>
              <a:gd name="connsiteY65" fmla="*/ 363744 h 706598"/>
              <a:gd name="connsiteX66" fmla="*/ 63747 w 706383"/>
              <a:gd name="connsiteY66" fmla="*/ 394110 h 706598"/>
              <a:gd name="connsiteX67" fmla="*/ 63747 w 706383"/>
              <a:gd name="connsiteY67" fmla="*/ 408109 h 706598"/>
              <a:gd name="connsiteX68" fmla="*/ 70746 w 706383"/>
              <a:gd name="connsiteY68" fmla="*/ 411016 h 706598"/>
              <a:gd name="connsiteX69" fmla="*/ 77746 w 706383"/>
              <a:gd name="connsiteY69" fmla="*/ 408109 h 706598"/>
              <a:gd name="connsiteX70" fmla="*/ 121679 w 706383"/>
              <a:gd name="connsiteY70" fmla="*/ 363637 h 706598"/>
              <a:gd name="connsiteX71" fmla="*/ 185534 w 706383"/>
              <a:gd name="connsiteY71" fmla="*/ 363314 h 706598"/>
              <a:gd name="connsiteX72" fmla="*/ 118341 w 706383"/>
              <a:gd name="connsiteY72" fmla="*/ 431260 h 706598"/>
              <a:gd name="connsiteX73" fmla="*/ 118341 w 706383"/>
              <a:gd name="connsiteY73" fmla="*/ 445258 h 706598"/>
              <a:gd name="connsiteX74" fmla="*/ 125340 w 706383"/>
              <a:gd name="connsiteY74" fmla="*/ 448166 h 706598"/>
              <a:gd name="connsiteX75" fmla="*/ 132340 w 706383"/>
              <a:gd name="connsiteY75" fmla="*/ 445258 h 706598"/>
              <a:gd name="connsiteX76" fmla="*/ 213422 w 706383"/>
              <a:gd name="connsiteY76" fmla="*/ 363206 h 706598"/>
              <a:gd name="connsiteX77" fmla="*/ 314534 w 706383"/>
              <a:gd name="connsiteY77" fmla="*/ 362668 h 706598"/>
              <a:gd name="connsiteX78" fmla="*/ 279000 w 706383"/>
              <a:gd name="connsiteY78" fmla="*/ 398633 h 706598"/>
              <a:gd name="connsiteX79" fmla="*/ 274047 w 706383"/>
              <a:gd name="connsiteY79" fmla="*/ 417800 h 706598"/>
              <a:gd name="connsiteX80" fmla="*/ 135462 w 706383"/>
              <a:gd name="connsiteY80" fmla="*/ 557892 h 706598"/>
              <a:gd name="connsiteX81" fmla="*/ 135462 w 706383"/>
              <a:gd name="connsiteY81" fmla="*/ 571890 h 706598"/>
              <a:gd name="connsiteX82" fmla="*/ 142462 w 706383"/>
              <a:gd name="connsiteY82" fmla="*/ 574798 h 706598"/>
              <a:gd name="connsiteX83" fmla="*/ 149460 w 706383"/>
              <a:gd name="connsiteY83" fmla="*/ 571890 h 706598"/>
              <a:gd name="connsiteX84" fmla="*/ 288045 w 706383"/>
              <a:gd name="connsiteY84" fmla="*/ 431798 h 706598"/>
              <a:gd name="connsiteX85" fmla="*/ 293106 w 706383"/>
              <a:gd name="connsiteY85" fmla="*/ 432552 h 706598"/>
              <a:gd name="connsiteX86" fmla="*/ 307104 w 706383"/>
              <a:gd name="connsiteY86" fmla="*/ 426630 h 706598"/>
              <a:gd name="connsiteX87" fmla="*/ 342639 w 706383"/>
              <a:gd name="connsiteY87" fmla="*/ 390664 h 706598"/>
              <a:gd name="connsiteX88" fmla="*/ 343177 w 706383"/>
              <a:gd name="connsiteY88" fmla="*/ 494037 h 706598"/>
              <a:gd name="connsiteX89" fmla="*/ 263171 w 706383"/>
              <a:gd name="connsiteY89" fmla="*/ 574905 h 706598"/>
              <a:gd name="connsiteX90" fmla="*/ 263171 w 706383"/>
              <a:gd name="connsiteY90" fmla="*/ 588904 h 706598"/>
              <a:gd name="connsiteX91" fmla="*/ 270170 w 706383"/>
              <a:gd name="connsiteY91" fmla="*/ 591811 h 706598"/>
              <a:gd name="connsiteX92" fmla="*/ 277169 w 706383"/>
              <a:gd name="connsiteY92" fmla="*/ 588904 h 706598"/>
              <a:gd name="connsiteX93" fmla="*/ 343177 w 706383"/>
              <a:gd name="connsiteY93" fmla="*/ 522142 h 706598"/>
              <a:gd name="connsiteX94" fmla="*/ 343500 w 706383"/>
              <a:gd name="connsiteY94" fmla="*/ 585996 h 706598"/>
              <a:gd name="connsiteX95" fmla="*/ 300643 w 706383"/>
              <a:gd name="connsiteY95" fmla="*/ 629284 h 706598"/>
              <a:gd name="connsiteX96" fmla="*/ 300643 w 706383"/>
              <a:gd name="connsiteY96" fmla="*/ 643282 h 706598"/>
              <a:gd name="connsiteX97" fmla="*/ 314642 w 706383"/>
              <a:gd name="connsiteY97" fmla="*/ 643282 h 706598"/>
              <a:gd name="connsiteX98" fmla="*/ 343500 w 706383"/>
              <a:gd name="connsiteY98" fmla="*/ 614101 h 706598"/>
              <a:gd name="connsiteX99" fmla="*/ 343931 w 706383"/>
              <a:gd name="connsiteY99" fmla="*/ 696692 h 706598"/>
              <a:gd name="connsiteX100" fmla="*/ 353945 w 706383"/>
              <a:gd name="connsiteY100" fmla="*/ 706598 h 706598"/>
              <a:gd name="connsiteX101" fmla="*/ 363852 w 706383"/>
              <a:gd name="connsiteY101" fmla="*/ 696584 h 706598"/>
              <a:gd name="connsiteX102" fmla="*/ 363421 w 706383"/>
              <a:gd name="connsiteY102" fmla="*/ 612809 h 706598"/>
              <a:gd name="connsiteX103" fmla="*/ 393787 w 706383"/>
              <a:gd name="connsiteY103" fmla="*/ 642852 h 706598"/>
              <a:gd name="connsiteX104" fmla="*/ 400786 w 706383"/>
              <a:gd name="connsiteY104" fmla="*/ 645759 h 706598"/>
              <a:gd name="connsiteX105" fmla="*/ 407785 w 706383"/>
              <a:gd name="connsiteY105" fmla="*/ 642852 h 706598"/>
              <a:gd name="connsiteX106" fmla="*/ 407785 w 706383"/>
              <a:gd name="connsiteY106" fmla="*/ 628853 h 706598"/>
              <a:gd name="connsiteX107" fmla="*/ 363313 w 706383"/>
              <a:gd name="connsiteY107" fmla="*/ 584920 h 706598"/>
              <a:gd name="connsiteX108" fmla="*/ 362991 w 706383"/>
              <a:gd name="connsiteY108" fmla="*/ 521065 h 706598"/>
              <a:gd name="connsiteX109" fmla="*/ 430937 w 706383"/>
              <a:gd name="connsiteY109" fmla="*/ 588258 h 706598"/>
              <a:gd name="connsiteX110" fmla="*/ 444935 w 706383"/>
              <a:gd name="connsiteY110" fmla="*/ 588258 h 706598"/>
              <a:gd name="connsiteX111" fmla="*/ 444935 w 706383"/>
              <a:gd name="connsiteY111" fmla="*/ 574259 h 706598"/>
              <a:gd name="connsiteX112" fmla="*/ 362883 w 706383"/>
              <a:gd name="connsiteY112" fmla="*/ 493176 h 706598"/>
              <a:gd name="connsiteX113" fmla="*/ 362345 w 706383"/>
              <a:gd name="connsiteY113" fmla="*/ 390880 h 706598"/>
              <a:gd name="connsiteX114" fmla="*/ 398309 w 706383"/>
              <a:gd name="connsiteY114" fmla="*/ 426414 h 706598"/>
              <a:gd name="connsiteX115" fmla="*/ 412415 w 706383"/>
              <a:gd name="connsiteY115" fmla="*/ 432121 h 706598"/>
              <a:gd name="connsiteX116" fmla="*/ 417477 w 706383"/>
              <a:gd name="connsiteY116" fmla="*/ 431367 h 706598"/>
              <a:gd name="connsiteX117" fmla="*/ 557569 w 706383"/>
              <a:gd name="connsiteY117" fmla="*/ 569952 h 706598"/>
              <a:gd name="connsiteX118" fmla="*/ 564568 w 706383"/>
              <a:gd name="connsiteY118" fmla="*/ 572859 h 706598"/>
              <a:gd name="connsiteX119" fmla="*/ 571567 w 706383"/>
              <a:gd name="connsiteY119" fmla="*/ 569952 h 706598"/>
              <a:gd name="connsiteX120" fmla="*/ 571567 w 706383"/>
              <a:gd name="connsiteY120" fmla="*/ 555954 h 706598"/>
              <a:gd name="connsiteX121" fmla="*/ 431475 w 706383"/>
              <a:gd name="connsiteY121" fmla="*/ 417369 h 706598"/>
              <a:gd name="connsiteX122" fmla="*/ 426307 w 706383"/>
              <a:gd name="connsiteY122" fmla="*/ 398202 h 706598"/>
              <a:gd name="connsiteX123" fmla="*/ 390341 w 706383"/>
              <a:gd name="connsiteY123" fmla="*/ 362668 h 706598"/>
              <a:gd name="connsiteX124" fmla="*/ 490915 w 706383"/>
              <a:gd name="connsiteY124" fmla="*/ 362129 h 706598"/>
              <a:gd name="connsiteX125" fmla="*/ 572967 w 706383"/>
              <a:gd name="connsiteY125" fmla="*/ 443212 h 706598"/>
              <a:gd name="connsiteX126" fmla="*/ 579966 w 706383"/>
              <a:gd name="connsiteY126" fmla="*/ 446120 h 706598"/>
              <a:gd name="connsiteX127" fmla="*/ 586965 w 706383"/>
              <a:gd name="connsiteY127" fmla="*/ 443212 h 706598"/>
              <a:gd name="connsiteX128" fmla="*/ 586965 w 706383"/>
              <a:gd name="connsiteY128" fmla="*/ 429214 h 706598"/>
              <a:gd name="connsiteX129" fmla="*/ 519019 w 706383"/>
              <a:gd name="connsiteY129" fmla="*/ 362021 h 706598"/>
              <a:gd name="connsiteX130" fmla="*/ 582874 w 706383"/>
              <a:gd name="connsiteY130" fmla="*/ 361698 h 706598"/>
              <a:gd name="connsiteX131" fmla="*/ 627346 w 706383"/>
              <a:gd name="connsiteY131" fmla="*/ 405632 h 706598"/>
              <a:gd name="connsiteX132" fmla="*/ 634345 w 706383"/>
              <a:gd name="connsiteY132" fmla="*/ 408539 h 706598"/>
              <a:gd name="connsiteX133" fmla="*/ 641344 w 706383"/>
              <a:gd name="connsiteY133" fmla="*/ 405632 h 706598"/>
              <a:gd name="connsiteX134" fmla="*/ 641344 w 706383"/>
              <a:gd name="connsiteY134" fmla="*/ 391634 h 706598"/>
              <a:gd name="connsiteX135" fmla="*/ 610978 w 706383"/>
              <a:gd name="connsiteY135" fmla="*/ 361591 h 706598"/>
              <a:gd name="connsiteX136" fmla="*/ 696476 w 706383"/>
              <a:gd name="connsiteY136" fmla="*/ 361160 h 706598"/>
              <a:gd name="connsiteX137" fmla="*/ 706383 w 706383"/>
              <a:gd name="connsiteY137" fmla="*/ 351146 h 706598"/>
              <a:gd name="connsiteX138" fmla="*/ 696368 w 706383"/>
              <a:gd name="connsiteY138" fmla="*/ 341239 h 70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6383" h="706598">
                <a:moveTo>
                  <a:pt x="696692" y="341239"/>
                </a:moveTo>
                <a:lnTo>
                  <a:pt x="612378" y="341670"/>
                </a:lnTo>
                <a:lnTo>
                  <a:pt x="641236" y="312488"/>
                </a:lnTo>
                <a:cubicBezTo>
                  <a:pt x="645113" y="308612"/>
                  <a:pt x="645005" y="302259"/>
                  <a:pt x="641236" y="298490"/>
                </a:cubicBezTo>
                <a:cubicBezTo>
                  <a:pt x="637360" y="294614"/>
                  <a:pt x="631007" y="294721"/>
                  <a:pt x="627238" y="298490"/>
                </a:cubicBezTo>
                <a:lnTo>
                  <a:pt x="584381" y="341778"/>
                </a:lnTo>
                <a:lnTo>
                  <a:pt x="520527" y="342101"/>
                </a:lnTo>
                <a:lnTo>
                  <a:pt x="586535" y="275339"/>
                </a:lnTo>
                <a:cubicBezTo>
                  <a:pt x="590411" y="271462"/>
                  <a:pt x="590411" y="265109"/>
                  <a:pt x="586535" y="261340"/>
                </a:cubicBezTo>
                <a:cubicBezTo>
                  <a:pt x="582658" y="257464"/>
                  <a:pt x="576305" y="257464"/>
                  <a:pt x="572536" y="261340"/>
                </a:cubicBezTo>
                <a:lnTo>
                  <a:pt x="492530" y="342208"/>
                </a:lnTo>
                <a:lnTo>
                  <a:pt x="390879" y="342747"/>
                </a:lnTo>
                <a:lnTo>
                  <a:pt x="425661" y="307643"/>
                </a:lnTo>
                <a:cubicBezTo>
                  <a:pt x="430829" y="302474"/>
                  <a:pt x="432445" y="295152"/>
                  <a:pt x="430613" y="288583"/>
                </a:cubicBezTo>
                <a:lnTo>
                  <a:pt x="569198" y="148383"/>
                </a:lnTo>
                <a:cubicBezTo>
                  <a:pt x="573075" y="144507"/>
                  <a:pt x="572967" y="138154"/>
                  <a:pt x="569198" y="134385"/>
                </a:cubicBezTo>
                <a:cubicBezTo>
                  <a:pt x="565322" y="130509"/>
                  <a:pt x="558969" y="130509"/>
                  <a:pt x="555200" y="134385"/>
                </a:cubicBezTo>
                <a:lnTo>
                  <a:pt x="416615" y="274477"/>
                </a:lnTo>
                <a:cubicBezTo>
                  <a:pt x="409939" y="272754"/>
                  <a:pt x="402617" y="274477"/>
                  <a:pt x="397448" y="279646"/>
                </a:cubicBezTo>
                <a:lnTo>
                  <a:pt x="362667" y="314857"/>
                </a:lnTo>
                <a:lnTo>
                  <a:pt x="362129" y="215468"/>
                </a:lnTo>
                <a:lnTo>
                  <a:pt x="443213" y="133416"/>
                </a:lnTo>
                <a:cubicBezTo>
                  <a:pt x="447089" y="129539"/>
                  <a:pt x="446981" y="123186"/>
                  <a:pt x="443213" y="119417"/>
                </a:cubicBezTo>
                <a:cubicBezTo>
                  <a:pt x="439336" y="115541"/>
                  <a:pt x="432983" y="115649"/>
                  <a:pt x="429214" y="119417"/>
                </a:cubicBezTo>
                <a:lnTo>
                  <a:pt x="362021" y="187364"/>
                </a:lnTo>
                <a:lnTo>
                  <a:pt x="361698" y="123509"/>
                </a:lnTo>
                <a:lnTo>
                  <a:pt x="405632" y="79037"/>
                </a:lnTo>
                <a:cubicBezTo>
                  <a:pt x="409509" y="75161"/>
                  <a:pt x="409401" y="68808"/>
                  <a:pt x="405632" y="65039"/>
                </a:cubicBezTo>
                <a:cubicBezTo>
                  <a:pt x="401755" y="61163"/>
                  <a:pt x="395402" y="61270"/>
                  <a:pt x="391633" y="65039"/>
                </a:cubicBezTo>
                <a:lnTo>
                  <a:pt x="361591" y="95405"/>
                </a:lnTo>
                <a:lnTo>
                  <a:pt x="361160" y="9907"/>
                </a:lnTo>
                <a:cubicBezTo>
                  <a:pt x="361160" y="4415"/>
                  <a:pt x="356637" y="0"/>
                  <a:pt x="351145" y="0"/>
                </a:cubicBezTo>
                <a:cubicBezTo>
                  <a:pt x="345654" y="0"/>
                  <a:pt x="341239" y="4523"/>
                  <a:pt x="341239" y="10015"/>
                </a:cubicBezTo>
                <a:lnTo>
                  <a:pt x="341670" y="94328"/>
                </a:lnTo>
                <a:lnTo>
                  <a:pt x="312488" y="65470"/>
                </a:lnTo>
                <a:cubicBezTo>
                  <a:pt x="308612" y="61593"/>
                  <a:pt x="302259" y="61701"/>
                  <a:pt x="298490" y="65470"/>
                </a:cubicBezTo>
                <a:cubicBezTo>
                  <a:pt x="294613" y="69346"/>
                  <a:pt x="294721" y="75699"/>
                  <a:pt x="298490" y="79468"/>
                </a:cubicBezTo>
                <a:lnTo>
                  <a:pt x="341777" y="122325"/>
                </a:lnTo>
                <a:lnTo>
                  <a:pt x="342101" y="186179"/>
                </a:lnTo>
                <a:lnTo>
                  <a:pt x="275339" y="120171"/>
                </a:lnTo>
                <a:cubicBezTo>
                  <a:pt x="271462" y="116295"/>
                  <a:pt x="265109" y="116295"/>
                  <a:pt x="261340" y="120171"/>
                </a:cubicBezTo>
                <a:cubicBezTo>
                  <a:pt x="257464" y="124048"/>
                  <a:pt x="257464" y="130401"/>
                  <a:pt x="261340" y="134170"/>
                </a:cubicBezTo>
                <a:lnTo>
                  <a:pt x="342208" y="214176"/>
                </a:lnTo>
                <a:lnTo>
                  <a:pt x="342747" y="314750"/>
                </a:lnTo>
                <a:lnTo>
                  <a:pt x="307643" y="279969"/>
                </a:lnTo>
                <a:cubicBezTo>
                  <a:pt x="302367" y="274800"/>
                  <a:pt x="295044" y="273185"/>
                  <a:pt x="288476" y="275016"/>
                </a:cubicBezTo>
                <a:lnTo>
                  <a:pt x="148384" y="136431"/>
                </a:lnTo>
                <a:cubicBezTo>
                  <a:pt x="144507" y="132554"/>
                  <a:pt x="138154" y="132662"/>
                  <a:pt x="134385" y="136431"/>
                </a:cubicBezTo>
                <a:cubicBezTo>
                  <a:pt x="130508" y="140307"/>
                  <a:pt x="130508" y="146661"/>
                  <a:pt x="134385" y="150429"/>
                </a:cubicBezTo>
                <a:lnTo>
                  <a:pt x="274585" y="289122"/>
                </a:lnTo>
                <a:cubicBezTo>
                  <a:pt x="272862" y="295690"/>
                  <a:pt x="274585" y="303013"/>
                  <a:pt x="279754" y="308181"/>
                </a:cubicBezTo>
                <a:lnTo>
                  <a:pt x="314857" y="342962"/>
                </a:lnTo>
                <a:lnTo>
                  <a:pt x="212561" y="343500"/>
                </a:lnTo>
                <a:lnTo>
                  <a:pt x="131693" y="263494"/>
                </a:lnTo>
                <a:cubicBezTo>
                  <a:pt x="127816" y="259617"/>
                  <a:pt x="121464" y="259725"/>
                  <a:pt x="117695" y="263494"/>
                </a:cubicBezTo>
                <a:cubicBezTo>
                  <a:pt x="113818" y="267370"/>
                  <a:pt x="113926" y="273724"/>
                  <a:pt x="117695" y="277492"/>
                </a:cubicBezTo>
                <a:lnTo>
                  <a:pt x="184456" y="343500"/>
                </a:lnTo>
                <a:lnTo>
                  <a:pt x="120602" y="343823"/>
                </a:lnTo>
                <a:lnTo>
                  <a:pt x="77314" y="300967"/>
                </a:lnTo>
                <a:cubicBezTo>
                  <a:pt x="73438" y="297090"/>
                  <a:pt x="67085" y="297198"/>
                  <a:pt x="63316" y="300967"/>
                </a:cubicBezTo>
                <a:cubicBezTo>
                  <a:pt x="59440" y="304843"/>
                  <a:pt x="59548" y="311196"/>
                  <a:pt x="63316" y="314965"/>
                </a:cubicBezTo>
                <a:lnTo>
                  <a:pt x="92498" y="343823"/>
                </a:lnTo>
                <a:lnTo>
                  <a:pt x="9906" y="344254"/>
                </a:lnTo>
                <a:cubicBezTo>
                  <a:pt x="4415" y="344254"/>
                  <a:pt x="0" y="348777"/>
                  <a:pt x="0" y="354268"/>
                </a:cubicBezTo>
                <a:cubicBezTo>
                  <a:pt x="0" y="359760"/>
                  <a:pt x="4522" y="364175"/>
                  <a:pt x="10014" y="364175"/>
                </a:cubicBezTo>
                <a:lnTo>
                  <a:pt x="93790" y="363744"/>
                </a:lnTo>
                <a:lnTo>
                  <a:pt x="63747" y="394110"/>
                </a:lnTo>
                <a:cubicBezTo>
                  <a:pt x="59870" y="397987"/>
                  <a:pt x="59870" y="404340"/>
                  <a:pt x="63747" y="408109"/>
                </a:cubicBezTo>
                <a:cubicBezTo>
                  <a:pt x="65685" y="410047"/>
                  <a:pt x="68270" y="411016"/>
                  <a:pt x="70746" y="411016"/>
                </a:cubicBezTo>
                <a:cubicBezTo>
                  <a:pt x="73330" y="411016"/>
                  <a:pt x="75807" y="410047"/>
                  <a:pt x="77746" y="408109"/>
                </a:cubicBezTo>
                <a:lnTo>
                  <a:pt x="121679" y="363637"/>
                </a:lnTo>
                <a:lnTo>
                  <a:pt x="185534" y="363314"/>
                </a:lnTo>
                <a:lnTo>
                  <a:pt x="118341" y="431260"/>
                </a:lnTo>
                <a:cubicBezTo>
                  <a:pt x="114464" y="435136"/>
                  <a:pt x="114464" y="441489"/>
                  <a:pt x="118341" y="445258"/>
                </a:cubicBezTo>
                <a:cubicBezTo>
                  <a:pt x="120279" y="447196"/>
                  <a:pt x="122864" y="448166"/>
                  <a:pt x="125340" y="448166"/>
                </a:cubicBezTo>
                <a:cubicBezTo>
                  <a:pt x="127924" y="448166"/>
                  <a:pt x="130401" y="447196"/>
                  <a:pt x="132340" y="445258"/>
                </a:cubicBezTo>
                <a:lnTo>
                  <a:pt x="213422" y="363206"/>
                </a:lnTo>
                <a:lnTo>
                  <a:pt x="314534" y="362668"/>
                </a:lnTo>
                <a:lnTo>
                  <a:pt x="279000" y="398633"/>
                </a:lnTo>
                <a:cubicBezTo>
                  <a:pt x="273831" y="403801"/>
                  <a:pt x="272216" y="411231"/>
                  <a:pt x="274047" y="417800"/>
                </a:cubicBezTo>
                <a:lnTo>
                  <a:pt x="135462" y="557892"/>
                </a:lnTo>
                <a:cubicBezTo>
                  <a:pt x="131586" y="561768"/>
                  <a:pt x="131693" y="568121"/>
                  <a:pt x="135462" y="571890"/>
                </a:cubicBezTo>
                <a:cubicBezTo>
                  <a:pt x="137400" y="573828"/>
                  <a:pt x="139984" y="574798"/>
                  <a:pt x="142462" y="574798"/>
                </a:cubicBezTo>
                <a:cubicBezTo>
                  <a:pt x="145046" y="574798"/>
                  <a:pt x="147522" y="573828"/>
                  <a:pt x="149460" y="571890"/>
                </a:cubicBezTo>
                <a:lnTo>
                  <a:pt x="288045" y="431798"/>
                </a:lnTo>
                <a:cubicBezTo>
                  <a:pt x="289660" y="432229"/>
                  <a:pt x="291383" y="432552"/>
                  <a:pt x="293106" y="432552"/>
                </a:cubicBezTo>
                <a:cubicBezTo>
                  <a:pt x="298167" y="432552"/>
                  <a:pt x="303228" y="430506"/>
                  <a:pt x="307104" y="426630"/>
                </a:cubicBezTo>
                <a:lnTo>
                  <a:pt x="342639" y="390664"/>
                </a:lnTo>
                <a:lnTo>
                  <a:pt x="343177" y="494037"/>
                </a:lnTo>
                <a:lnTo>
                  <a:pt x="263171" y="574905"/>
                </a:lnTo>
                <a:cubicBezTo>
                  <a:pt x="259294" y="578782"/>
                  <a:pt x="259294" y="585135"/>
                  <a:pt x="263171" y="588904"/>
                </a:cubicBezTo>
                <a:cubicBezTo>
                  <a:pt x="265109" y="590842"/>
                  <a:pt x="267693" y="591811"/>
                  <a:pt x="270170" y="591811"/>
                </a:cubicBezTo>
                <a:cubicBezTo>
                  <a:pt x="272647" y="591811"/>
                  <a:pt x="275231" y="590842"/>
                  <a:pt x="277169" y="588904"/>
                </a:cubicBezTo>
                <a:lnTo>
                  <a:pt x="343177" y="522142"/>
                </a:lnTo>
                <a:lnTo>
                  <a:pt x="343500" y="585996"/>
                </a:lnTo>
                <a:lnTo>
                  <a:pt x="300643" y="629284"/>
                </a:lnTo>
                <a:cubicBezTo>
                  <a:pt x="296767" y="633160"/>
                  <a:pt x="296875" y="639514"/>
                  <a:pt x="300643" y="643282"/>
                </a:cubicBezTo>
                <a:cubicBezTo>
                  <a:pt x="304520" y="647159"/>
                  <a:pt x="310873" y="647159"/>
                  <a:pt x="314642" y="643282"/>
                </a:cubicBezTo>
                <a:lnTo>
                  <a:pt x="343500" y="614101"/>
                </a:lnTo>
                <a:lnTo>
                  <a:pt x="343931" y="696692"/>
                </a:lnTo>
                <a:cubicBezTo>
                  <a:pt x="343931" y="702184"/>
                  <a:pt x="348453" y="706598"/>
                  <a:pt x="353945" y="706598"/>
                </a:cubicBezTo>
                <a:cubicBezTo>
                  <a:pt x="359437" y="706598"/>
                  <a:pt x="363852" y="702076"/>
                  <a:pt x="363852" y="696584"/>
                </a:cubicBezTo>
                <a:lnTo>
                  <a:pt x="363421" y="612809"/>
                </a:lnTo>
                <a:lnTo>
                  <a:pt x="393787" y="642852"/>
                </a:lnTo>
                <a:cubicBezTo>
                  <a:pt x="395725" y="644790"/>
                  <a:pt x="398309" y="645759"/>
                  <a:pt x="400786" y="645759"/>
                </a:cubicBezTo>
                <a:cubicBezTo>
                  <a:pt x="403371" y="645759"/>
                  <a:pt x="405847" y="644790"/>
                  <a:pt x="407785" y="642852"/>
                </a:cubicBezTo>
                <a:cubicBezTo>
                  <a:pt x="411662" y="638975"/>
                  <a:pt x="411554" y="632622"/>
                  <a:pt x="407785" y="628853"/>
                </a:cubicBezTo>
                <a:lnTo>
                  <a:pt x="363313" y="584920"/>
                </a:lnTo>
                <a:lnTo>
                  <a:pt x="362991" y="521065"/>
                </a:lnTo>
                <a:lnTo>
                  <a:pt x="430937" y="588258"/>
                </a:lnTo>
                <a:cubicBezTo>
                  <a:pt x="434813" y="592134"/>
                  <a:pt x="441167" y="592026"/>
                  <a:pt x="444935" y="588258"/>
                </a:cubicBezTo>
                <a:cubicBezTo>
                  <a:pt x="448811" y="584381"/>
                  <a:pt x="448811" y="578028"/>
                  <a:pt x="444935" y="574259"/>
                </a:cubicBezTo>
                <a:lnTo>
                  <a:pt x="362883" y="493176"/>
                </a:lnTo>
                <a:lnTo>
                  <a:pt x="362345" y="390880"/>
                </a:lnTo>
                <a:lnTo>
                  <a:pt x="398309" y="426414"/>
                </a:lnTo>
                <a:cubicBezTo>
                  <a:pt x="402186" y="430291"/>
                  <a:pt x="407247" y="432229"/>
                  <a:pt x="412415" y="432121"/>
                </a:cubicBezTo>
                <a:cubicBezTo>
                  <a:pt x="414139" y="432121"/>
                  <a:pt x="415754" y="431798"/>
                  <a:pt x="417477" y="431367"/>
                </a:cubicBezTo>
                <a:lnTo>
                  <a:pt x="557569" y="569952"/>
                </a:lnTo>
                <a:cubicBezTo>
                  <a:pt x="559507" y="571890"/>
                  <a:pt x="562091" y="572859"/>
                  <a:pt x="564568" y="572859"/>
                </a:cubicBezTo>
                <a:cubicBezTo>
                  <a:pt x="567152" y="572859"/>
                  <a:pt x="569629" y="571890"/>
                  <a:pt x="571567" y="569952"/>
                </a:cubicBezTo>
                <a:cubicBezTo>
                  <a:pt x="575444" y="566075"/>
                  <a:pt x="575336" y="559722"/>
                  <a:pt x="571567" y="555954"/>
                </a:cubicBezTo>
                <a:lnTo>
                  <a:pt x="431475" y="417369"/>
                </a:lnTo>
                <a:cubicBezTo>
                  <a:pt x="433198" y="410693"/>
                  <a:pt x="431475" y="403371"/>
                  <a:pt x="426307" y="398202"/>
                </a:cubicBezTo>
                <a:lnTo>
                  <a:pt x="390341" y="362668"/>
                </a:lnTo>
                <a:lnTo>
                  <a:pt x="490915" y="362129"/>
                </a:lnTo>
                <a:lnTo>
                  <a:pt x="572967" y="443212"/>
                </a:lnTo>
                <a:cubicBezTo>
                  <a:pt x="574905" y="445150"/>
                  <a:pt x="577490" y="446120"/>
                  <a:pt x="579966" y="446120"/>
                </a:cubicBezTo>
                <a:cubicBezTo>
                  <a:pt x="582551" y="446120"/>
                  <a:pt x="585027" y="445150"/>
                  <a:pt x="586965" y="443212"/>
                </a:cubicBezTo>
                <a:cubicBezTo>
                  <a:pt x="590842" y="439336"/>
                  <a:pt x="590734" y="432983"/>
                  <a:pt x="586965" y="429214"/>
                </a:cubicBezTo>
                <a:lnTo>
                  <a:pt x="519019" y="362021"/>
                </a:lnTo>
                <a:lnTo>
                  <a:pt x="582874" y="361698"/>
                </a:lnTo>
                <a:lnTo>
                  <a:pt x="627346" y="405632"/>
                </a:lnTo>
                <a:cubicBezTo>
                  <a:pt x="629284" y="407570"/>
                  <a:pt x="631868" y="408539"/>
                  <a:pt x="634345" y="408539"/>
                </a:cubicBezTo>
                <a:cubicBezTo>
                  <a:pt x="636822" y="408539"/>
                  <a:pt x="639406" y="407570"/>
                  <a:pt x="641344" y="405632"/>
                </a:cubicBezTo>
                <a:cubicBezTo>
                  <a:pt x="645220" y="401755"/>
                  <a:pt x="645113" y="395402"/>
                  <a:pt x="641344" y="391634"/>
                </a:cubicBezTo>
                <a:lnTo>
                  <a:pt x="610978" y="361591"/>
                </a:lnTo>
                <a:lnTo>
                  <a:pt x="696476" y="361160"/>
                </a:lnTo>
                <a:cubicBezTo>
                  <a:pt x="701968" y="361160"/>
                  <a:pt x="706383" y="356637"/>
                  <a:pt x="706383" y="351146"/>
                </a:cubicBezTo>
                <a:cubicBezTo>
                  <a:pt x="706383" y="345654"/>
                  <a:pt x="701860" y="341239"/>
                  <a:pt x="696368" y="3412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1" name="Freeform: Shape 1720">
            <a:extLst>
              <a:ext uri="{FF2B5EF4-FFF2-40B4-BE49-F238E27FC236}">
                <a16:creationId xmlns:a16="http://schemas.microsoft.com/office/drawing/2014/main" id="{5B14A5E5-ED2C-A75D-CF5B-35886A8220BE}"/>
              </a:ext>
            </a:extLst>
          </p:cNvPr>
          <p:cNvSpPr/>
          <p:nvPr/>
        </p:nvSpPr>
        <p:spPr>
          <a:xfrm>
            <a:off x="7661342" y="5443463"/>
            <a:ext cx="403269" cy="403053"/>
          </a:xfrm>
          <a:custGeom>
            <a:avLst/>
            <a:gdLst>
              <a:gd name="connsiteX0" fmla="*/ 397344 w 403269"/>
              <a:gd name="connsiteY0" fmla="*/ 194689 h 403053"/>
              <a:gd name="connsiteX1" fmla="*/ 349210 w 403269"/>
              <a:gd name="connsiteY1" fmla="*/ 194904 h 403053"/>
              <a:gd name="connsiteX2" fmla="*/ 365686 w 403269"/>
              <a:gd name="connsiteY2" fmla="*/ 178214 h 403053"/>
              <a:gd name="connsiteX3" fmla="*/ 365686 w 403269"/>
              <a:gd name="connsiteY3" fmla="*/ 170246 h 403053"/>
              <a:gd name="connsiteX4" fmla="*/ 357718 w 403269"/>
              <a:gd name="connsiteY4" fmla="*/ 170246 h 403053"/>
              <a:gd name="connsiteX5" fmla="*/ 333274 w 403269"/>
              <a:gd name="connsiteY5" fmla="*/ 195012 h 403053"/>
              <a:gd name="connsiteX6" fmla="*/ 296770 w 403269"/>
              <a:gd name="connsiteY6" fmla="*/ 195227 h 403053"/>
              <a:gd name="connsiteX7" fmla="*/ 334458 w 403269"/>
              <a:gd name="connsiteY7" fmla="*/ 157109 h 403053"/>
              <a:gd name="connsiteX8" fmla="*/ 334458 w 403269"/>
              <a:gd name="connsiteY8" fmla="*/ 149140 h 403053"/>
              <a:gd name="connsiteX9" fmla="*/ 326490 w 403269"/>
              <a:gd name="connsiteY9" fmla="*/ 149140 h 403053"/>
              <a:gd name="connsiteX10" fmla="*/ 280834 w 403269"/>
              <a:gd name="connsiteY10" fmla="*/ 195335 h 403053"/>
              <a:gd name="connsiteX11" fmla="*/ 222794 w 403269"/>
              <a:gd name="connsiteY11" fmla="*/ 195658 h 403053"/>
              <a:gd name="connsiteX12" fmla="*/ 242715 w 403269"/>
              <a:gd name="connsiteY12" fmla="*/ 175522 h 403053"/>
              <a:gd name="connsiteX13" fmla="*/ 245514 w 403269"/>
              <a:gd name="connsiteY13" fmla="*/ 164646 h 403053"/>
              <a:gd name="connsiteX14" fmla="*/ 324767 w 403269"/>
              <a:gd name="connsiteY14" fmla="*/ 84532 h 403053"/>
              <a:gd name="connsiteX15" fmla="*/ 324767 w 403269"/>
              <a:gd name="connsiteY15" fmla="*/ 76564 h 403053"/>
              <a:gd name="connsiteX16" fmla="*/ 316799 w 403269"/>
              <a:gd name="connsiteY16" fmla="*/ 76564 h 403053"/>
              <a:gd name="connsiteX17" fmla="*/ 237654 w 403269"/>
              <a:gd name="connsiteY17" fmla="*/ 156678 h 403053"/>
              <a:gd name="connsiteX18" fmla="*/ 226778 w 403269"/>
              <a:gd name="connsiteY18" fmla="*/ 159585 h 403053"/>
              <a:gd name="connsiteX19" fmla="*/ 206857 w 403269"/>
              <a:gd name="connsiteY19" fmla="*/ 179722 h 403053"/>
              <a:gd name="connsiteX20" fmla="*/ 206534 w 403269"/>
              <a:gd name="connsiteY20" fmla="*/ 122974 h 403053"/>
              <a:gd name="connsiteX21" fmla="*/ 252836 w 403269"/>
              <a:gd name="connsiteY21" fmla="*/ 76133 h 403053"/>
              <a:gd name="connsiteX22" fmla="*/ 252836 w 403269"/>
              <a:gd name="connsiteY22" fmla="*/ 68165 h 403053"/>
              <a:gd name="connsiteX23" fmla="*/ 244868 w 403269"/>
              <a:gd name="connsiteY23" fmla="*/ 68165 h 403053"/>
              <a:gd name="connsiteX24" fmla="*/ 206534 w 403269"/>
              <a:gd name="connsiteY24" fmla="*/ 106930 h 403053"/>
              <a:gd name="connsiteX25" fmla="*/ 206319 w 403269"/>
              <a:gd name="connsiteY25" fmla="*/ 70426 h 403053"/>
              <a:gd name="connsiteX26" fmla="*/ 231408 w 403269"/>
              <a:gd name="connsiteY26" fmla="*/ 45014 h 403053"/>
              <a:gd name="connsiteX27" fmla="*/ 231408 w 403269"/>
              <a:gd name="connsiteY27" fmla="*/ 37045 h 403053"/>
              <a:gd name="connsiteX28" fmla="*/ 223440 w 403269"/>
              <a:gd name="connsiteY28" fmla="*/ 37045 h 403053"/>
              <a:gd name="connsiteX29" fmla="*/ 206319 w 403269"/>
              <a:gd name="connsiteY29" fmla="*/ 54382 h 403053"/>
              <a:gd name="connsiteX30" fmla="*/ 206104 w 403269"/>
              <a:gd name="connsiteY30" fmla="*/ 5603 h 403053"/>
              <a:gd name="connsiteX31" fmla="*/ 200396 w 403269"/>
              <a:gd name="connsiteY31" fmla="*/ 3 h 403053"/>
              <a:gd name="connsiteX32" fmla="*/ 194797 w 403269"/>
              <a:gd name="connsiteY32" fmla="*/ 5710 h 403053"/>
              <a:gd name="connsiteX33" fmla="*/ 195012 w 403269"/>
              <a:gd name="connsiteY33" fmla="*/ 53843 h 403053"/>
              <a:gd name="connsiteX34" fmla="*/ 178322 w 403269"/>
              <a:gd name="connsiteY34" fmla="*/ 37368 h 403053"/>
              <a:gd name="connsiteX35" fmla="*/ 170354 w 403269"/>
              <a:gd name="connsiteY35" fmla="*/ 37368 h 403053"/>
              <a:gd name="connsiteX36" fmla="*/ 170354 w 403269"/>
              <a:gd name="connsiteY36" fmla="*/ 45337 h 403053"/>
              <a:gd name="connsiteX37" fmla="*/ 195120 w 403269"/>
              <a:gd name="connsiteY37" fmla="*/ 69780 h 403053"/>
              <a:gd name="connsiteX38" fmla="*/ 195335 w 403269"/>
              <a:gd name="connsiteY38" fmla="*/ 106284 h 403053"/>
              <a:gd name="connsiteX39" fmla="*/ 157217 w 403269"/>
              <a:gd name="connsiteY39" fmla="*/ 68596 h 403053"/>
              <a:gd name="connsiteX40" fmla="*/ 149248 w 403269"/>
              <a:gd name="connsiteY40" fmla="*/ 68596 h 403053"/>
              <a:gd name="connsiteX41" fmla="*/ 149248 w 403269"/>
              <a:gd name="connsiteY41" fmla="*/ 76564 h 403053"/>
              <a:gd name="connsiteX42" fmla="*/ 195443 w 403269"/>
              <a:gd name="connsiteY42" fmla="*/ 122220 h 403053"/>
              <a:gd name="connsiteX43" fmla="*/ 195766 w 403269"/>
              <a:gd name="connsiteY43" fmla="*/ 179614 h 403053"/>
              <a:gd name="connsiteX44" fmla="*/ 175630 w 403269"/>
              <a:gd name="connsiteY44" fmla="*/ 159801 h 403053"/>
              <a:gd name="connsiteX45" fmla="*/ 164647 w 403269"/>
              <a:gd name="connsiteY45" fmla="*/ 157001 h 403053"/>
              <a:gd name="connsiteX46" fmla="*/ 84533 w 403269"/>
              <a:gd name="connsiteY46" fmla="*/ 77856 h 403053"/>
              <a:gd name="connsiteX47" fmla="*/ 76564 w 403269"/>
              <a:gd name="connsiteY47" fmla="*/ 77856 h 403053"/>
              <a:gd name="connsiteX48" fmla="*/ 76564 w 403269"/>
              <a:gd name="connsiteY48" fmla="*/ 85824 h 403053"/>
              <a:gd name="connsiteX49" fmla="*/ 156678 w 403269"/>
              <a:gd name="connsiteY49" fmla="*/ 165077 h 403053"/>
              <a:gd name="connsiteX50" fmla="*/ 159693 w 403269"/>
              <a:gd name="connsiteY50" fmla="*/ 175953 h 403053"/>
              <a:gd name="connsiteX51" fmla="*/ 179830 w 403269"/>
              <a:gd name="connsiteY51" fmla="*/ 195874 h 403053"/>
              <a:gd name="connsiteX52" fmla="*/ 121359 w 403269"/>
              <a:gd name="connsiteY52" fmla="*/ 196197 h 403053"/>
              <a:gd name="connsiteX53" fmla="*/ 75164 w 403269"/>
              <a:gd name="connsiteY53" fmla="*/ 150540 h 403053"/>
              <a:gd name="connsiteX54" fmla="*/ 67196 w 403269"/>
              <a:gd name="connsiteY54" fmla="*/ 150540 h 403053"/>
              <a:gd name="connsiteX55" fmla="*/ 67196 w 403269"/>
              <a:gd name="connsiteY55" fmla="*/ 158509 h 403053"/>
              <a:gd name="connsiteX56" fmla="*/ 105315 w 403269"/>
              <a:gd name="connsiteY56" fmla="*/ 196197 h 403053"/>
              <a:gd name="connsiteX57" fmla="*/ 68811 w 403269"/>
              <a:gd name="connsiteY57" fmla="*/ 196412 h 403053"/>
              <a:gd name="connsiteX58" fmla="*/ 44045 w 403269"/>
              <a:gd name="connsiteY58" fmla="*/ 171969 h 403053"/>
              <a:gd name="connsiteX59" fmla="*/ 36077 w 403269"/>
              <a:gd name="connsiteY59" fmla="*/ 171969 h 403053"/>
              <a:gd name="connsiteX60" fmla="*/ 36077 w 403269"/>
              <a:gd name="connsiteY60" fmla="*/ 179937 h 403053"/>
              <a:gd name="connsiteX61" fmla="*/ 52767 w 403269"/>
              <a:gd name="connsiteY61" fmla="*/ 196412 h 403053"/>
              <a:gd name="connsiteX62" fmla="*/ 5603 w 403269"/>
              <a:gd name="connsiteY62" fmla="*/ 196627 h 403053"/>
              <a:gd name="connsiteX63" fmla="*/ 3 w 403269"/>
              <a:gd name="connsiteY63" fmla="*/ 202334 h 403053"/>
              <a:gd name="connsiteX64" fmla="*/ 5711 w 403269"/>
              <a:gd name="connsiteY64" fmla="*/ 207934 h 403053"/>
              <a:gd name="connsiteX65" fmla="*/ 53521 w 403269"/>
              <a:gd name="connsiteY65" fmla="*/ 207718 h 403053"/>
              <a:gd name="connsiteX66" fmla="*/ 36399 w 403269"/>
              <a:gd name="connsiteY66" fmla="*/ 225055 h 403053"/>
              <a:gd name="connsiteX67" fmla="*/ 36399 w 403269"/>
              <a:gd name="connsiteY67" fmla="*/ 233023 h 403053"/>
              <a:gd name="connsiteX68" fmla="*/ 40383 w 403269"/>
              <a:gd name="connsiteY68" fmla="*/ 234638 h 403053"/>
              <a:gd name="connsiteX69" fmla="*/ 44367 w 403269"/>
              <a:gd name="connsiteY69" fmla="*/ 232915 h 403053"/>
              <a:gd name="connsiteX70" fmla="*/ 69457 w 403269"/>
              <a:gd name="connsiteY70" fmla="*/ 207503 h 403053"/>
              <a:gd name="connsiteX71" fmla="*/ 105961 w 403269"/>
              <a:gd name="connsiteY71" fmla="*/ 207288 h 403053"/>
              <a:gd name="connsiteX72" fmla="*/ 67627 w 403269"/>
              <a:gd name="connsiteY72" fmla="*/ 246053 h 403053"/>
              <a:gd name="connsiteX73" fmla="*/ 67627 w 403269"/>
              <a:gd name="connsiteY73" fmla="*/ 254021 h 403053"/>
              <a:gd name="connsiteX74" fmla="*/ 71611 w 403269"/>
              <a:gd name="connsiteY74" fmla="*/ 255636 h 403053"/>
              <a:gd name="connsiteX75" fmla="*/ 75595 w 403269"/>
              <a:gd name="connsiteY75" fmla="*/ 253913 h 403053"/>
              <a:gd name="connsiteX76" fmla="*/ 121897 w 403269"/>
              <a:gd name="connsiteY76" fmla="*/ 207072 h 403053"/>
              <a:gd name="connsiteX77" fmla="*/ 179722 w 403269"/>
              <a:gd name="connsiteY77" fmla="*/ 206749 h 403053"/>
              <a:gd name="connsiteX78" fmla="*/ 159370 w 403269"/>
              <a:gd name="connsiteY78" fmla="*/ 227316 h 403053"/>
              <a:gd name="connsiteX79" fmla="*/ 156571 w 403269"/>
              <a:gd name="connsiteY79" fmla="*/ 238300 h 403053"/>
              <a:gd name="connsiteX80" fmla="*/ 77425 w 403269"/>
              <a:gd name="connsiteY80" fmla="*/ 318306 h 403053"/>
              <a:gd name="connsiteX81" fmla="*/ 77425 w 403269"/>
              <a:gd name="connsiteY81" fmla="*/ 326274 h 403053"/>
              <a:gd name="connsiteX82" fmla="*/ 81410 w 403269"/>
              <a:gd name="connsiteY82" fmla="*/ 327890 h 403053"/>
              <a:gd name="connsiteX83" fmla="*/ 85394 w 403269"/>
              <a:gd name="connsiteY83" fmla="*/ 326167 h 403053"/>
              <a:gd name="connsiteX84" fmla="*/ 164539 w 403269"/>
              <a:gd name="connsiteY84" fmla="*/ 246160 h 403053"/>
              <a:gd name="connsiteX85" fmla="*/ 167446 w 403269"/>
              <a:gd name="connsiteY85" fmla="*/ 246591 h 403053"/>
              <a:gd name="connsiteX86" fmla="*/ 175415 w 403269"/>
              <a:gd name="connsiteY86" fmla="*/ 243253 h 403053"/>
              <a:gd name="connsiteX87" fmla="*/ 195766 w 403269"/>
              <a:gd name="connsiteY87" fmla="*/ 222686 h 403053"/>
              <a:gd name="connsiteX88" fmla="*/ 196089 w 403269"/>
              <a:gd name="connsiteY88" fmla="*/ 281802 h 403053"/>
              <a:gd name="connsiteX89" fmla="*/ 150433 w 403269"/>
              <a:gd name="connsiteY89" fmla="*/ 327997 h 403053"/>
              <a:gd name="connsiteX90" fmla="*/ 150433 w 403269"/>
              <a:gd name="connsiteY90" fmla="*/ 335966 h 403053"/>
              <a:gd name="connsiteX91" fmla="*/ 154417 w 403269"/>
              <a:gd name="connsiteY91" fmla="*/ 337581 h 403053"/>
              <a:gd name="connsiteX92" fmla="*/ 158401 w 403269"/>
              <a:gd name="connsiteY92" fmla="*/ 335858 h 403053"/>
              <a:gd name="connsiteX93" fmla="*/ 196089 w 403269"/>
              <a:gd name="connsiteY93" fmla="*/ 297739 h 403053"/>
              <a:gd name="connsiteX94" fmla="*/ 196304 w 403269"/>
              <a:gd name="connsiteY94" fmla="*/ 334243 h 403053"/>
              <a:gd name="connsiteX95" fmla="*/ 171861 w 403269"/>
              <a:gd name="connsiteY95" fmla="*/ 359009 h 403053"/>
              <a:gd name="connsiteX96" fmla="*/ 171861 w 403269"/>
              <a:gd name="connsiteY96" fmla="*/ 366978 h 403053"/>
              <a:gd name="connsiteX97" fmla="*/ 179830 w 403269"/>
              <a:gd name="connsiteY97" fmla="*/ 366978 h 403053"/>
              <a:gd name="connsiteX98" fmla="*/ 196304 w 403269"/>
              <a:gd name="connsiteY98" fmla="*/ 350287 h 403053"/>
              <a:gd name="connsiteX99" fmla="*/ 196520 w 403269"/>
              <a:gd name="connsiteY99" fmla="*/ 397451 h 403053"/>
              <a:gd name="connsiteX100" fmla="*/ 202227 w 403269"/>
              <a:gd name="connsiteY100" fmla="*/ 403051 h 403053"/>
              <a:gd name="connsiteX101" fmla="*/ 207826 w 403269"/>
              <a:gd name="connsiteY101" fmla="*/ 397344 h 403053"/>
              <a:gd name="connsiteX102" fmla="*/ 207611 w 403269"/>
              <a:gd name="connsiteY102" fmla="*/ 349533 h 403053"/>
              <a:gd name="connsiteX103" fmla="*/ 224948 w 403269"/>
              <a:gd name="connsiteY103" fmla="*/ 366655 h 403053"/>
              <a:gd name="connsiteX104" fmla="*/ 228932 w 403269"/>
              <a:gd name="connsiteY104" fmla="*/ 368270 h 403053"/>
              <a:gd name="connsiteX105" fmla="*/ 232916 w 403269"/>
              <a:gd name="connsiteY105" fmla="*/ 366547 h 403053"/>
              <a:gd name="connsiteX106" fmla="*/ 232916 w 403269"/>
              <a:gd name="connsiteY106" fmla="*/ 358579 h 403053"/>
              <a:gd name="connsiteX107" fmla="*/ 207503 w 403269"/>
              <a:gd name="connsiteY107" fmla="*/ 333489 h 403053"/>
              <a:gd name="connsiteX108" fmla="*/ 207288 w 403269"/>
              <a:gd name="connsiteY108" fmla="*/ 296985 h 403053"/>
              <a:gd name="connsiteX109" fmla="*/ 246053 w 403269"/>
              <a:gd name="connsiteY109" fmla="*/ 335320 h 403053"/>
              <a:gd name="connsiteX110" fmla="*/ 254021 w 403269"/>
              <a:gd name="connsiteY110" fmla="*/ 335320 h 403053"/>
              <a:gd name="connsiteX111" fmla="*/ 254021 w 403269"/>
              <a:gd name="connsiteY111" fmla="*/ 327351 h 403053"/>
              <a:gd name="connsiteX112" fmla="*/ 207180 w 403269"/>
              <a:gd name="connsiteY112" fmla="*/ 281049 h 403053"/>
              <a:gd name="connsiteX113" fmla="*/ 206857 w 403269"/>
              <a:gd name="connsiteY113" fmla="*/ 222578 h 403053"/>
              <a:gd name="connsiteX114" fmla="*/ 227424 w 403269"/>
              <a:gd name="connsiteY114" fmla="*/ 242930 h 403053"/>
              <a:gd name="connsiteX115" fmla="*/ 235500 w 403269"/>
              <a:gd name="connsiteY115" fmla="*/ 246160 h 403053"/>
              <a:gd name="connsiteX116" fmla="*/ 238408 w 403269"/>
              <a:gd name="connsiteY116" fmla="*/ 245729 h 403053"/>
              <a:gd name="connsiteX117" fmla="*/ 318414 w 403269"/>
              <a:gd name="connsiteY117" fmla="*/ 324875 h 403053"/>
              <a:gd name="connsiteX118" fmla="*/ 322398 w 403269"/>
              <a:gd name="connsiteY118" fmla="*/ 326490 h 403053"/>
              <a:gd name="connsiteX119" fmla="*/ 326382 w 403269"/>
              <a:gd name="connsiteY119" fmla="*/ 324767 h 403053"/>
              <a:gd name="connsiteX120" fmla="*/ 326382 w 403269"/>
              <a:gd name="connsiteY120" fmla="*/ 316799 h 403053"/>
              <a:gd name="connsiteX121" fmla="*/ 246376 w 403269"/>
              <a:gd name="connsiteY121" fmla="*/ 237653 h 403053"/>
              <a:gd name="connsiteX122" fmla="*/ 243468 w 403269"/>
              <a:gd name="connsiteY122" fmla="*/ 226778 h 403053"/>
              <a:gd name="connsiteX123" fmla="*/ 222902 w 403269"/>
              <a:gd name="connsiteY123" fmla="*/ 206426 h 403053"/>
              <a:gd name="connsiteX124" fmla="*/ 280295 w 403269"/>
              <a:gd name="connsiteY124" fmla="*/ 206103 h 403053"/>
              <a:gd name="connsiteX125" fmla="*/ 327136 w 403269"/>
              <a:gd name="connsiteY125" fmla="*/ 252406 h 403053"/>
              <a:gd name="connsiteX126" fmla="*/ 331120 w 403269"/>
              <a:gd name="connsiteY126" fmla="*/ 254021 h 403053"/>
              <a:gd name="connsiteX127" fmla="*/ 335104 w 403269"/>
              <a:gd name="connsiteY127" fmla="*/ 252298 h 403053"/>
              <a:gd name="connsiteX128" fmla="*/ 335104 w 403269"/>
              <a:gd name="connsiteY128" fmla="*/ 244330 h 403053"/>
              <a:gd name="connsiteX129" fmla="*/ 296340 w 403269"/>
              <a:gd name="connsiteY129" fmla="*/ 205995 h 403053"/>
              <a:gd name="connsiteX130" fmla="*/ 332843 w 403269"/>
              <a:gd name="connsiteY130" fmla="*/ 205780 h 403053"/>
              <a:gd name="connsiteX131" fmla="*/ 358256 w 403269"/>
              <a:gd name="connsiteY131" fmla="*/ 230870 h 403053"/>
              <a:gd name="connsiteX132" fmla="*/ 362240 w 403269"/>
              <a:gd name="connsiteY132" fmla="*/ 232485 h 403053"/>
              <a:gd name="connsiteX133" fmla="*/ 366224 w 403269"/>
              <a:gd name="connsiteY133" fmla="*/ 230762 h 403053"/>
              <a:gd name="connsiteX134" fmla="*/ 366224 w 403269"/>
              <a:gd name="connsiteY134" fmla="*/ 222794 h 403053"/>
              <a:gd name="connsiteX135" fmla="*/ 348888 w 403269"/>
              <a:gd name="connsiteY135" fmla="*/ 205672 h 403053"/>
              <a:gd name="connsiteX136" fmla="*/ 397667 w 403269"/>
              <a:gd name="connsiteY136" fmla="*/ 205457 h 403053"/>
              <a:gd name="connsiteX137" fmla="*/ 403266 w 403269"/>
              <a:gd name="connsiteY137" fmla="*/ 199750 h 403053"/>
              <a:gd name="connsiteX138" fmla="*/ 397559 w 403269"/>
              <a:gd name="connsiteY138" fmla="*/ 194151 h 40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3269" h="403053">
                <a:moveTo>
                  <a:pt x="397344" y="194689"/>
                </a:moveTo>
                <a:lnTo>
                  <a:pt x="349210" y="194904"/>
                </a:lnTo>
                <a:lnTo>
                  <a:pt x="365686" y="178214"/>
                </a:lnTo>
                <a:cubicBezTo>
                  <a:pt x="367840" y="175953"/>
                  <a:pt x="367840" y="172399"/>
                  <a:pt x="365686" y="170246"/>
                </a:cubicBezTo>
                <a:cubicBezTo>
                  <a:pt x="363532" y="168092"/>
                  <a:pt x="359871" y="168092"/>
                  <a:pt x="357718" y="170246"/>
                </a:cubicBezTo>
                <a:lnTo>
                  <a:pt x="333274" y="195012"/>
                </a:lnTo>
                <a:lnTo>
                  <a:pt x="296770" y="195227"/>
                </a:lnTo>
                <a:lnTo>
                  <a:pt x="334458" y="157109"/>
                </a:lnTo>
                <a:cubicBezTo>
                  <a:pt x="336612" y="154847"/>
                  <a:pt x="336612" y="151294"/>
                  <a:pt x="334458" y="149140"/>
                </a:cubicBezTo>
                <a:cubicBezTo>
                  <a:pt x="332305" y="146987"/>
                  <a:pt x="328644" y="146987"/>
                  <a:pt x="326490" y="149140"/>
                </a:cubicBezTo>
                <a:lnTo>
                  <a:pt x="280834" y="195335"/>
                </a:lnTo>
                <a:lnTo>
                  <a:pt x="222794" y="195658"/>
                </a:lnTo>
                <a:lnTo>
                  <a:pt x="242715" y="175522"/>
                </a:lnTo>
                <a:cubicBezTo>
                  <a:pt x="245622" y="172507"/>
                  <a:pt x="246591" y="168415"/>
                  <a:pt x="245514" y="164646"/>
                </a:cubicBezTo>
                <a:lnTo>
                  <a:pt x="324767" y="84532"/>
                </a:lnTo>
                <a:cubicBezTo>
                  <a:pt x="326921" y="82271"/>
                  <a:pt x="326921" y="78718"/>
                  <a:pt x="324767" y="76564"/>
                </a:cubicBezTo>
                <a:cubicBezTo>
                  <a:pt x="322506" y="74410"/>
                  <a:pt x="318952" y="74410"/>
                  <a:pt x="316799" y="76564"/>
                </a:cubicBezTo>
                <a:lnTo>
                  <a:pt x="237654" y="156678"/>
                </a:lnTo>
                <a:cubicBezTo>
                  <a:pt x="233885" y="155709"/>
                  <a:pt x="229686" y="156678"/>
                  <a:pt x="226778" y="159585"/>
                </a:cubicBezTo>
                <a:lnTo>
                  <a:pt x="206857" y="179722"/>
                </a:lnTo>
                <a:lnTo>
                  <a:pt x="206534" y="122974"/>
                </a:lnTo>
                <a:lnTo>
                  <a:pt x="252836" y="76133"/>
                </a:lnTo>
                <a:cubicBezTo>
                  <a:pt x="254990" y="73872"/>
                  <a:pt x="254990" y="70318"/>
                  <a:pt x="252836" y="68165"/>
                </a:cubicBezTo>
                <a:cubicBezTo>
                  <a:pt x="250683" y="66011"/>
                  <a:pt x="247022" y="66011"/>
                  <a:pt x="244868" y="68165"/>
                </a:cubicBezTo>
                <a:lnTo>
                  <a:pt x="206534" y="106930"/>
                </a:lnTo>
                <a:lnTo>
                  <a:pt x="206319" y="70426"/>
                </a:lnTo>
                <a:lnTo>
                  <a:pt x="231408" y="45014"/>
                </a:lnTo>
                <a:cubicBezTo>
                  <a:pt x="233562" y="42752"/>
                  <a:pt x="233562" y="39199"/>
                  <a:pt x="231408" y="37045"/>
                </a:cubicBezTo>
                <a:cubicBezTo>
                  <a:pt x="229147" y="34892"/>
                  <a:pt x="225594" y="34892"/>
                  <a:pt x="223440" y="37045"/>
                </a:cubicBezTo>
                <a:lnTo>
                  <a:pt x="206319" y="54382"/>
                </a:lnTo>
                <a:lnTo>
                  <a:pt x="206104" y="5603"/>
                </a:lnTo>
                <a:cubicBezTo>
                  <a:pt x="206104" y="2480"/>
                  <a:pt x="203519" y="-105"/>
                  <a:pt x="200396" y="3"/>
                </a:cubicBezTo>
                <a:cubicBezTo>
                  <a:pt x="197274" y="3"/>
                  <a:pt x="194689" y="2587"/>
                  <a:pt x="194797" y="5710"/>
                </a:cubicBezTo>
                <a:lnTo>
                  <a:pt x="195012" y="53843"/>
                </a:lnTo>
                <a:lnTo>
                  <a:pt x="178322" y="37368"/>
                </a:lnTo>
                <a:cubicBezTo>
                  <a:pt x="176061" y="35215"/>
                  <a:pt x="172507" y="35215"/>
                  <a:pt x="170354" y="37368"/>
                </a:cubicBezTo>
                <a:cubicBezTo>
                  <a:pt x="168200" y="39630"/>
                  <a:pt x="168200" y="43183"/>
                  <a:pt x="170354" y="45337"/>
                </a:cubicBezTo>
                <a:lnTo>
                  <a:pt x="195120" y="69780"/>
                </a:lnTo>
                <a:lnTo>
                  <a:pt x="195335" y="106284"/>
                </a:lnTo>
                <a:lnTo>
                  <a:pt x="157217" y="68596"/>
                </a:lnTo>
                <a:cubicBezTo>
                  <a:pt x="154955" y="66442"/>
                  <a:pt x="151402" y="66442"/>
                  <a:pt x="149248" y="68596"/>
                </a:cubicBezTo>
                <a:cubicBezTo>
                  <a:pt x="147095" y="70857"/>
                  <a:pt x="147095" y="74410"/>
                  <a:pt x="149248" y="76564"/>
                </a:cubicBezTo>
                <a:lnTo>
                  <a:pt x="195443" y="122220"/>
                </a:lnTo>
                <a:lnTo>
                  <a:pt x="195766" y="179614"/>
                </a:lnTo>
                <a:lnTo>
                  <a:pt x="175630" y="159801"/>
                </a:lnTo>
                <a:cubicBezTo>
                  <a:pt x="172615" y="156893"/>
                  <a:pt x="168415" y="155924"/>
                  <a:pt x="164647" y="157001"/>
                </a:cubicBezTo>
                <a:lnTo>
                  <a:pt x="84533" y="77856"/>
                </a:lnTo>
                <a:cubicBezTo>
                  <a:pt x="82271" y="75703"/>
                  <a:pt x="78718" y="75703"/>
                  <a:pt x="76564" y="77856"/>
                </a:cubicBezTo>
                <a:cubicBezTo>
                  <a:pt x="74411" y="80117"/>
                  <a:pt x="74411" y="83671"/>
                  <a:pt x="76564" y="85824"/>
                </a:cubicBezTo>
                <a:lnTo>
                  <a:pt x="156678" y="165077"/>
                </a:lnTo>
                <a:cubicBezTo>
                  <a:pt x="155709" y="168846"/>
                  <a:pt x="156678" y="173045"/>
                  <a:pt x="159693" y="175953"/>
                </a:cubicBezTo>
                <a:lnTo>
                  <a:pt x="179830" y="195874"/>
                </a:lnTo>
                <a:lnTo>
                  <a:pt x="121359" y="196197"/>
                </a:lnTo>
                <a:lnTo>
                  <a:pt x="75164" y="150540"/>
                </a:lnTo>
                <a:cubicBezTo>
                  <a:pt x="72903" y="148387"/>
                  <a:pt x="69349" y="148387"/>
                  <a:pt x="67196" y="150540"/>
                </a:cubicBezTo>
                <a:cubicBezTo>
                  <a:pt x="65043" y="152802"/>
                  <a:pt x="65043" y="156355"/>
                  <a:pt x="67196" y="158509"/>
                </a:cubicBezTo>
                <a:lnTo>
                  <a:pt x="105315" y="196197"/>
                </a:lnTo>
                <a:lnTo>
                  <a:pt x="68811" y="196412"/>
                </a:lnTo>
                <a:lnTo>
                  <a:pt x="44045" y="171969"/>
                </a:lnTo>
                <a:cubicBezTo>
                  <a:pt x="41783" y="169815"/>
                  <a:pt x="38230" y="169815"/>
                  <a:pt x="36077" y="171969"/>
                </a:cubicBezTo>
                <a:cubicBezTo>
                  <a:pt x="33923" y="174230"/>
                  <a:pt x="33923" y="177783"/>
                  <a:pt x="36077" y="179937"/>
                </a:cubicBezTo>
                <a:lnTo>
                  <a:pt x="52767" y="196412"/>
                </a:lnTo>
                <a:lnTo>
                  <a:pt x="5603" y="196627"/>
                </a:lnTo>
                <a:cubicBezTo>
                  <a:pt x="2480" y="196627"/>
                  <a:pt x="-105" y="199212"/>
                  <a:pt x="3" y="202334"/>
                </a:cubicBezTo>
                <a:cubicBezTo>
                  <a:pt x="3" y="205457"/>
                  <a:pt x="2587" y="208041"/>
                  <a:pt x="5711" y="207934"/>
                </a:cubicBezTo>
                <a:lnTo>
                  <a:pt x="53521" y="207718"/>
                </a:lnTo>
                <a:lnTo>
                  <a:pt x="36399" y="225055"/>
                </a:lnTo>
                <a:cubicBezTo>
                  <a:pt x="34246" y="227316"/>
                  <a:pt x="34246" y="230870"/>
                  <a:pt x="36399" y="233023"/>
                </a:cubicBezTo>
                <a:cubicBezTo>
                  <a:pt x="37476" y="234100"/>
                  <a:pt x="38983" y="234638"/>
                  <a:pt x="40383" y="234638"/>
                </a:cubicBezTo>
                <a:cubicBezTo>
                  <a:pt x="41783" y="234638"/>
                  <a:pt x="43291" y="234100"/>
                  <a:pt x="44367" y="232915"/>
                </a:cubicBezTo>
                <a:lnTo>
                  <a:pt x="69457" y="207503"/>
                </a:lnTo>
                <a:lnTo>
                  <a:pt x="105961" y="207288"/>
                </a:lnTo>
                <a:lnTo>
                  <a:pt x="67627" y="246053"/>
                </a:lnTo>
                <a:cubicBezTo>
                  <a:pt x="65473" y="248314"/>
                  <a:pt x="65473" y="251867"/>
                  <a:pt x="67627" y="254021"/>
                </a:cubicBezTo>
                <a:cubicBezTo>
                  <a:pt x="68703" y="255098"/>
                  <a:pt x="70211" y="255636"/>
                  <a:pt x="71611" y="255636"/>
                </a:cubicBezTo>
                <a:cubicBezTo>
                  <a:pt x="73011" y="255636"/>
                  <a:pt x="74518" y="255098"/>
                  <a:pt x="75595" y="253913"/>
                </a:cubicBezTo>
                <a:lnTo>
                  <a:pt x="121897" y="207072"/>
                </a:lnTo>
                <a:lnTo>
                  <a:pt x="179722" y="206749"/>
                </a:lnTo>
                <a:lnTo>
                  <a:pt x="159370" y="227316"/>
                </a:lnTo>
                <a:cubicBezTo>
                  <a:pt x="156463" y="230331"/>
                  <a:pt x="155494" y="234531"/>
                  <a:pt x="156571" y="238300"/>
                </a:cubicBezTo>
                <a:lnTo>
                  <a:pt x="77425" y="318306"/>
                </a:lnTo>
                <a:cubicBezTo>
                  <a:pt x="75272" y="320567"/>
                  <a:pt x="75272" y="324121"/>
                  <a:pt x="77425" y="326274"/>
                </a:cubicBezTo>
                <a:cubicBezTo>
                  <a:pt x="78503" y="327351"/>
                  <a:pt x="80010" y="327890"/>
                  <a:pt x="81410" y="327890"/>
                </a:cubicBezTo>
                <a:cubicBezTo>
                  <a:pt x="82809" y="327890"/>
                  <a:pt x="84317" y="327351"/>
                  <a:pt x="85394" y="326167"/>
                </a:cubicBezTo>
                <a:lnTo>
                  <a:pt x="164539" y="246160"/>
                </a:lnTo>
                <a:cubicBezTo>
                  <a:pt x="165508" y="246376"/>
                  <a:pt x="166477" y="246591"/>
                  <a:pt x="167446" y="246591"/>
                </a:cubicBezTo>
                <a:cubicBezTo>
                  <a:pt x="170354" y="246591"/>
                  <a:pt x="173261" y="245406"/>
                  <a:pt x="175415" y="243253"/>
                </a:cubicBezTo>
                <a:lnTo>
                  <a:pt x="195766" y="222686"/>
                </a:lnTo>
                <a:lnTo>
                  <a:pt x="196089" y="281802"/>
                </a:lnTo>
                <a:lnTo>
                  <a:pt x="150433" y="327997"/>
                </a:lnTo>
                <a:cubicBezTo>
                  <a:pt x="148279" y="330259"/>
                  <a:pt x="148279" y="333812"/>
                  <a:pt x="150433" y="335966"/>
                </a:cubicBezTo>
                <a:cubicBezTo>
                  <a:pt x="151510" y="337043"/>
                  <a:pt x="153017" y="337581"/>
                  <a:pt x="154417" y="337581"/>
                </a:cubicBezTo>
                <a:cubicBezTo>
                  <a:pt x="155817" y="337581"/>
                  <a:pt x="157324" y="337043"/>
                  <a:pt x="158401" y="335858"/>
                </a:cubicBezTo>
                <a:lnTo>
                  <a:pt x="196089" y="297739"/>
                </a:lnTo>
                <a:lnTo>
                  <a:pt x="196304" y="334243"/>
                </a:lnTo>
                <a:lnTo>
                  <a:pt x="171861" y="359009"/>
                </a:lnTo>
                <a:cubicBezTo>
                  <a:pt x="169708" y="361271"/>
                  <a:pt x="169708" y="364824"/>
                  <a:pt x="171861" y="366978"/>
                </a:cubicBezTo>
                <a:cubicBezTo>
                  <a:pt x="174122" y="369131"/>
                  <a:pt x="177676" y="369131"/>
                  <a:pt x="179830" y="366978"/>
                </a:cubicBezTo>
                <a:lnTo>
                  <a:pt x="196304" y="350287"/>
                </a:lnTo>
                <a:lnTo>
                  <a:pt x="196520" y="397451"/>
                </a:lnTo>
                <a:cubicBezTo>
                  <a:pt x="196520" y="400574"/>
                  <a:pt x="199104" y="403158"/>
                  <a:pt x="202227" y="403051"/>
                </a:cubicBezTo>
                <a:cubicBezTo>
                  <a:pt x="205350" y="403051"/>
                  <a:pt x="207934" y="400466"/>
                  <a:pt x="207826" y="397344"/>
                </a:cubicBezTo>
                <a:lnTo>
                  <a:pt x="207611" y="349533"/>
                </a:lnTo>
                <a:lnTo>
                  <a:pt x="224948" y="366655"/>
                </a:lnTo>
                <a:cubicBezTo>
                  <a:pt x="226024" y="367731"/>
                  <a:pt x="227532" y="368270"/>
                  <a:pt x="228932" y="368270"/>
                </a:cubicBezTo>
                <a:cubicBezTo>
                  <a:pt x="230332" y="368270"/>
                  <a:pt x="231839" y="367731"/>
                  <a:pt x="232916" y="366547"/>
                </a:cubicBezTo>
                <a:cubicBezTo>
                  <a:pt x="235070" y="364286"/>
                  <a:pt x="235070" y="360732"/>
                  <a:pt x="232916" y="358579"/>
                </a:cubicBezTo>
                <a:lnTo>
                  <a:pt x="207503" y="333489"/>
                </a:lnTo>
                <a:lnTo>
                  <a:pt x="207288" y="296985"/>
                </a:lnTo>
                <a:lnTo>
                  <a:pt x="246053" y="335320"/>
                </a:lnTo>
                <a:cubicBezTo>
                  <a:pt x="248314" y="337473"/>
                  <a:pt x="251868" y="337473"/>
                  <a:pt x="254021" y="335320"/>
                </a:cubicBezTo>
                <a:cubicBezTo>
                  <a:pt x="256175" y="333058"/>
                  <a:pt x="256175" y="329505"/>
                  <a:pt x="254021" y="327351"/>
                </a:cubicBezTo>
                <a:lnTo>
                  <a:pt x="207180" y="281049"/>
                </a:lnTo>
                <a:lnTo>
                  <a:pt x="206857" y="222578"/>
                </a:lnTo>
                <a:lnTo>
                  <a:pt x="227424" y="242930"/>
                </a:lnTo>
                <a:cubicBezTo>
                  <a:pt x="229686" y="245083"/>
                  <a:pt x="232593" y="246268"/>
                  <a:pt x="235500" y="246160"/>
                </a:cubicBezTo>
                <a:cubicBezTo>
                  <a:pt x="236469" y="246160"/>
                  <a:pt x="237438" y="245945"/>
                  <a:pt x="238408" y="245729"/>
                </a:cubicBezTo>
                <a:lnTo>
                  <a:pt x="318414" y="324875"/>
                </a:lnTo>
                <a:cubicBezTo>
                  <a:pt x="319491" y="325951"/>
                  <a:pt x="320998" y="326490"/>
                  <a:pt x="322398" y="326490"/>
                </a:cubicBezTo>
                <a:cubicBezTo>
                  <a:pt x="323798" y="326490"/>
                  <a:pt x="325306" y="325951"/>
                  <a:pt x="326382" y="324767"/>
                </a:cubicBezTo>
                <a:cubicBezTo>
                  <a:pt x="328536" y="322506"/>
                  <a:pt x="328536" y="318952"/>
                  <a:pt x="326382" y="316799"/>
                </a:cubicBezTo>
                <a:lnTo>
                  <a:pt x="246376" y="237653"/>
                </a:lnTo>
                <a:cubicBezTo>
                  <a:pt x="247345" y="233885"/>
                  <a:pt x="246376" y="229685"/>
                  <a:pt x="243468" y="226778"/>
                </a:cubicBezTo>
                <a:lnTo>
                  <a:pt x="222902" y="206426"/>
                </a:lnTo>
                <a:lnTo>
                  <a:pt x="280295" y="206103"/>
                </a:lnTo>
                <a:lnTo>
                  <a:pt x="327136" y="252406"/>
                </a:lnTo>
                <a:cubicBezTo>
                  <a:pt x="328213" y="253482"/>
                  <a:pt x="329720" y="254021"/>
                  <a:pt x="331120" y="254021"/>
                </a:cubicBezTo>
                <a:cubicBezTo>
                  <a:pt x="332520" y="254021"/>
                  <a:pt x="334028" y="253482"/>
                  <a:pt x="335104" y="252298"/>
                </a:cubicBezTo>
                <a:cubicBezTo>
                  <a:pt x="337258" y="250037"/>
                  <a:pt x="337258" y="246483"/>
                  <a:pt x="335104" y="244330"/>
                </a:cubicBezTo>
                <a:lnTo>
                  <a:pt x="296340" y="205995"/>
                </a:lnTo>
                <a:lnTo>
                  <a:pt x="332843" y="205780"/>
                </a:lnTo>
                <a:lnTo>
                  <a:pt x="358256" y="230870"/>
                </a:lnTo>
                <a:cubicBezTo>
                  <a:pt x="359332" y="231946"/>
                  <a:pt x="360840" y="232485"/>
                  <a:pt x="362240" y="232485"/>
                </a:cubicBezTo>
                <a:cubicBezTo>
                  <a:pt x="363640" y="232485"/>
                  <a:pt x="365148" y="231946"/>
                  <a:pt x="366224" y="230762"/>
                </a:cubicBezTo>
                <a:cubicBezTo>
                  <a:pt x="368378" y="228501"/>
                  <a:pt x="368378" y="224947"/>
                  <a:pt x="366224" y="222794"/>
                </a:cubicBezTo>
                <a:lnTo>
                  <a:pt x="348888" y="205672"/>
                </a:lnTo>
                <a:lnTo>
                  <a:pt x="397667" y="205457"/>
                </a:lnTo>
                <a:cubicBezTo>
                  <a:pt x="400790" y="205457"/>
                  <a:pt x="403374" y="202873"/>
                  <a:pt x="403266" y="199750"/>
                </a:cubicBezTo>
                <a:cubicBezTo>
                  <a:pt x="403266" y="196627"/>
                  <a:pt x="400682" y="194043"/>
                  <a:pt x="397559" y="1941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2" name="Freeform: Shape 1721">
            <a:extLst>
              <a:ext uri="{FF2B5EF4-FFF2-40B4-BE49-F238E27FC236}">
                <a16:creationId xmlns:a16="http://schemas.microsoft.com/office/drawing/2014/main" id="{78A49397-436F-9010-6B34-CE268FD05EB4}"/>
              </a:ext>
            </a:extLst>
          </p:cNvPr>
          <p:cNvSpPr/>
          <p:nvPr/>
        </p:nvSpPr>
        <p:spPr>
          <a:xfrm>
            <a:off x="5701239" y="1369702"/>
            <a:ext cx="650070" cy="649854"/>
          </a:xfrm>
          <a:custGeom>
            <a:avLst/>
            <a:gdLst>
              <a:gd name="connsiteX0" fmla="*/ 640807 w 650070"/>
              <a:gd name="connsiteY0" fmla="*/ 313998 h 649854"/>
              <a:gd name="connsiteX1" fmla="*/ 563170 w 650070"/>
              <a:gd name="connsiteY1" fmla="*/ 314429 h 649854"/>
              <a:gd name="connsiteX2" fmla="*/ 589767 w 650070"/>
              <a:gd name="connsiteY2" fmla="*/ 287616 h 649854"/>
              <a:gd name="connsiteX3" fmla="*/ 589767 w 650070"/>
              <a:gd name="connsiteY3" fmla="*/ 274695 h 649854"/>
              <a:gd name="connsiteX4" fmla="*/ 576846 w 650070"/>
              <a:gd name="connsiteY4" fmla="*/ 274695 h 649854"/>
              <a:gd name="connsiteX5" fmla="*/ 537434 w 650070"/>
              <a:gd name="connsiteY5" fmla="*/ 314536 h 649854"/>
              <a:gd name="connsiteX6" fmla="*/ 478748 w 650070"/>
              <a:gd name="connsiteY6" fmla="*/ 314859 h 649854"/>
              <a:gd name="connsiteX7" fmla="*/ 539480 w 650070"/>
              <a:gd name="connsiteY7" fmla="*/ 253481 h 649854"/>
              <a:gd name="connsiteX8" fmla="*/ 539480 w 650070"/>
              <a:gd name="connsiteY8" fmla="*/ 240560 h 649854"/>
              <a:gd name="connsiteX9" fmla="*/ 526558 w 650070"/>
              <a:gd name="connsiteY9" fmla="*/ 240560 h 649854"/>
              <a:gd name="connsiteX10" fmla="*/ 453013 w 650070"/>
              <a:gd name="connsiteY10" fmla="*/ 314967 h 649854"/>
              <a:gd name="connsiteX11" fmla="*/ 359439 w 650070"/>
              <a:gd name="connsiteY11" fmla="*/ 315505 h 649854"/>
              <a:gd name="connsiteX12" fmla="*/ 391420 w 650070"/>
              <a:gd name="connsiteY12" fmla="*/ 283201 h 649854"/>
              <a:gd name="connsiteX13" fmla="*/ 396050 w 650070"/>
              <a:gd name="connsiteY13" fmla="*/ 265649 h 649854"/>
              <a:gd name="connsiteX14" fmla="*/ 523544 w 650070"/>
              <a:gd name="connsiteY14" fmla="*/ 136648 h 649854"/>
              <a:gd name="connsiteX15" fmla="*/ 523544 w 650070"/>
              <a:gd name="connsiteY15" fmla="*/ 123727 h 649854"/>
              <a:gd name="connsiteX16" fmla="*/ 510622 w 650070"/>
              <a:gd name="connsiteY16" fmla="*/ 123727 h 649854"/>
              <a:gd name="connsiteX17" fmla="*/ 383128 w 650070"/>
              <a:gd name="connsiteY17" fmla="*/ 252620 h 649854"/>
              <a:gd name="connsiteX18" fmla="*/ 365576 w 650070"/>
              <a:gd name="connsiteY18" fmla="*/ 257358 h 649854"/>
              <a:gd name="connsiteX19" fmla="*/ 333595 w 650070"/>
              <a:gd name="connsiteY19" fmla="*/ 289662 h 649854"/>
              <a:gd name="connsiteX20" fmla="*/ 333057 w 650070"/>
              <a:gd name="connsiteY20" fmla="*/ 198241 h 649854"/>
              <a:gd name="connsiteX21" fmla="*/ 407680 w 650070"/>
              <a:gd name="connsiteY21" fmla="*/ 122758 h 649854"/>
              <a:gd name="connsiteX22" fmla="*/ 407680 w 650070"/>
              <a:gd name="connsiteY22" fmla="*/ 109836 h 649854"/>
              <a:gd name="connsiteX23" fmla="*/ 394758 w 650070"/>
              <a:gd name="connsiteY23" fmla="*/ 109836 h 649854"/>
              <a:gd name="connsiteX24" fmla="*/ 332949 w 650070"/>
              <a:gd name="connsiteY24" fmla="*/ 172291 h 649854"/>
              <a:gd name="connsiteX25" fmla="*/ 332626 w 650070"/>
              <a:gd name="connsiteY25" fmla="*/ 113605 h 649854"/>
              <a:gd name="connsiteX26" fmla="*/ 373114 w 650070"/>
              <a:gd name="connsiteY26" fmla="*/ 72686 h 649854"/>
              <a:gd name="connsiteX27" fmla="*/ 373114 w 650070"/>
              <a:gd name="connsiteY27" fmla="*/ 59765 h 649854"/>
              <a:gd name="connsiteX28" fmla="*/ 360192 w 650070"/>
              <a:gd name="connsiteY28" fmla="*/ 59765 h 649854"/>
              <a:gd name="connsiteX29" fmla="*/ 332626 w 650070"/>
              <a:gd name="connsiteY29" fmla="*/ 87654 h 649854"/>
              <a:gd name="connsiteX30" fmla="*/ 332196 w 650070"/>
              <a:gd name="connsiteY30" fmla="*/ 9047 h 649854"/>
              <a:gd name="connsiteX31" fmla="*/ 323043 w 650070"/>
              <a:gd name="connsiteY31" fmla="*/ 2 h 649854"/>
              <a:gd name="connsiteX32" fmla="*/ 313998 w 650070"/>
              <a:gd name="connsiteY32" fmla="*/ 9155 h 649854"/>
              <a:gd name="connsiteX33" fmla="*/ 314428 w 650070"/>
              <a:gd name="connsiteY33" fmla="*/ 86685 h 649854"/>
              <a:gd name="connsiteX34" fmla="*/ 287616 w 650070"/>
              <a:gd name="connsiteY34" fmla="*/ 60088 h 649854"/>
              <a:gd name="connsiteX35" fmla="*/ 274694 w 650070"/>
              <a:gd name="connsiteY35" fmla="*/ 60088 h 649854"/>
              <a:gd name="connsiteX36" fmla="*/ 274694 w 650070"/>
              <a:gd name="connsiteY36" fmla="*/ 73009 h 649854"/>
              <a:gd name="connsiteX37" fmla="*/ 314536 w 650070"/>
              <a:gd name="connsiteY37" fmla="*/ 112420 h 649854"/>
              <a:gd name="connsiteX38" fmla="*/ 314859 w 650070"/>
              <a:gd name="connsiteY38" fmla="*/ 171106 h 649854"/>
              <a:gd name="connsiteX39" fmla="*/ 253481 w 650070"/>
              <a:gd name="connsiteY39" fmla="*/ 110374 h 649854"/>
              <a:gd name="connsiteX40" fmla="*/ 240560 w 650070"/>
              <a:gd name="connsiteY40" fmla="*/ 110374 h 649854"/>
              <a:gd name="connsiteX41" fmla="*/ 240560 w 650070"/>
              <a:gd name="connsiteY41" fmla="*/ 123296 h 649854"/>
              <a:gd name="connsiteX42" fmla="*/ 314967 w 650070"/>
              <a:gd name="connsiteY42" fmla="*/ 196842 h 649854"/>
              <a:gd name="connsiteX43" fmla="*/ 315505 w 650070"/>
              <a:gd name="connsiteY43" fmla="*/ 289339 h 649854"/>
              <a:gd name="connsiteX44" fmla="*/ 283201 w 650070"/>
              <a:gd name="connsiteY44" fmla="*/ 257358 h 649854"/>
              <a:gd name="connsiteX45" fmla="*/ 265541 w 650070"/>
              <a:gd name="connsiteY45" fmla="*/ 252835 h 649854"/>
              <a:gd name="connsiteX46" fmla="*/ 136648 w 650070"/>
              <a:gd name="connsiteY46" fmla="*/ 125342 h 649854"/>
              <a:gd name="connsiteX47" fmla="*/ 123727 w 650070"/>
              <a:gd name="connsiteY47" fmla="*/ 125342 h 649854"/>
              <a:gd name="connsiteX48" fmla="*/ 123727 w 650070"/>
              <a:gd name="connsiteY48" fmla="*/ 138264 h 649854"/>
              <a:gd name="connsiteX49" fmla="*/ 252727 w 650070"/>
              <a:gd name="connsiteY49" fmla="*/ 265757 h 649854"/>
              <a:gd name="connsiteX50" fmla="*/ 257465 w 650070"/>
              <a:gd name="connsiteY50" fmla="*/ 283309 h 649854"/>
              <a:gd name="connsiteX51" fmla="*/ 289770 w 650070"/>
              <a:gd name="connsiteY51" fmla="*/ 315290 h 649854"/>
              <a:gd name="connsiteX52" fmla="*/ 195657 w 650070"/>
              <a:gd name="connsiteY52" fmla="*/ 315828 h 649854"/>
              <a:gd name="connsiteX53" fmla="*/ 121250 w 650070"/>
              <a:gd name="connsiteY53" fmla="*/ 242283 h 649854"/>
              <a:gd name="connsiteX54" fmla="*/ 108328 w 650070"/>
              <a:gd name="connsiteY54" fmla="*/ 242283 h 649854"/>
              <a:gd name="connsiteX55" fmla="*/ 108328 w 650070"/>
              <a:gd name="connsiteY55" fmla="*/ 255204 h 649854"/>
              <a:gd name="connsiteX56" fmla="*/ 169706 w 650070"/>
              <a:gd name="connsiteY56" fmla="*/ 315936 h 649854"/>
              <a:gd name="connsiteX57" fmla="*/ 111020 w 650070"/>
              <a:gd name="connsiteY57" fmla="*/ 316259 h 649854"/>
              <a:gd name="connsiteX58" fmla="*/ 71179 w 650070"/>
              <a:gd name="connsiteY58" fmla="*/ 276848 h 649854"/>
              <a:gd name="connsiteX59" fmla="*/ 58257 w 650070"/>
              <a:gd name="connsiteY59" fmla="*/ 276848 h 649854"/>
              <a:gd name="connsiteX60" fmla="*/ 58257 w 650070"/>
              <a:gd name="connsiteY60" fmla="*/ 289770 h 649854"/>
              <a:gd name="connsiteX61" fmla="*/ 85069 w 650070"/>
              <a:gd name="connsiteY61" fmla="*/ 316367 h 649854"/>
              <a:gd name="connsiteX62" fmla="*/ 9047 w 650070"/>
              <a:gd name="connsiteY62" fmla="*/ 316798 h 649854"/>
              <a:gd name="connsiteX63" fmla="*/ 2 w 650070"/>
              <a:gd name="connsiteY63" fmla="*/ 325950 h 649854"/>
              <a:gd name="connsiteX64" fmla="*/ 9155 w 650070"/>
              <a:gd name="connsiteY64" fmla="*/ 334995 h 649854"/>
              <a:gd name="connsiteX65" fmla="*/ 86146 w 650070"/>
              <a:gd name="connsiteY65" fmla="*/ 334565 h 649854"/>
              <a:gd name="connsiteX66" fmla="*/ 58580 w 650070"/>
              <a:gd name="connsiteY66" fmla="*/ 362454 h 649854"/>
              <a:gd name="connsiteX67" fmla="*/ 58580 w 650070"/>
              <a:gd name="connsiteY67" fmla="*/ 375376 h 649854"/>
              <a:gd name="connsiteX68" fmla="*/ 65041 w 650070"/>
              <a:gd name="connsiteY68" fmla="*/ 377960 h 649854"/>
              <a:gd name="connsiteX69" fmla="*/ 71501 w 650070"/>
              <a:gd name="connsiteY69" fmla="*/ 375268 h 649854"/>
              <a:gd name="connsiteX70" fmla="*/ 111989 w 650070"/>
              <a:gd name="connsiteY70" fmla="*/ 334349 h 649854"/>
              <a:gd name="connsiteX71" fmla="*/ 170675 w 650070"/>
              <a:gd name="connsiteY71" fmla="*/ 334026 h 649854"/>
              <a:gd name="connsiteX72" fmla="*/ 108867 w 650070"/>
              <a:gd name="connsiteY72" fmla="*/ 396481 h 649854"/>
              <a:gd name="connsiteX73" fmla="*/ 108867 w 650070"/>
              <a:gd name="connsiteY73" fmla="*/ 409403 h 649854"/>
              <a:gd name="connsiteX74" fmla="*/ 115327 w 650070"/>
              <a:gd name="connsiteY74" fmla="*/ 412095 h 649854"/>
              <a:gd name="connsiteX75" fmla="*/ 121788 w 650070"/>
              <a:gd name="connsiteY75" fmla="*/ 409403 h 649854"/>
              <a:gd name="connsiteX76" fmla="*/ 196411 w 650070"/>
              <a:gd name="connsiteY76" fmla="*/ 333919 h 649854"/>
              <a:gd name="connsiteX77" fmla="*/ 289447 w 650070"/>
              <a:gd name="connsiteY77" fmla="*/ 333380 h 649854"/>
              <a:gd name="connsiteX78" fmla="*/ 256712 w 650070"/>
              <a:gd name="connsiteY78" fmla="*/ 366438 h 649854"/>
              <a:gd name="connsiteX79" fmla="*/ 252189 w 650070"/>
              <a:gd name="connsiteY79" fmla="*/ 384098 h 649854"/>
              <a:gd name="connsiteX80" fmla="*/ 124695 w 650070"/>
              <a:gd name="connsiteY80" fmla="*/ 512991 h 649854"/>
              <a:gd name="connsiteX81" fmla="*/ 124695 w 650070"/>
              <a:gd name="connsiteY81" fmla="*/ 525913 h 649854"/>
              <a:gd name="connsiteX82" fmla="*/ 131157 w 650070"/>
              <a:gd name="connsiteY82" fmla="*/ 528497 h 649854"/>
              <a:gd name="connsiteX83" fmla="*/ 137617 w 650070"/>
              <a:gd name="connsiteY83" fmla="*/ 525805 h 649854"/>
              <a:gd name="connsiteX84" fmla="*/ 265111 w 650070"/>
              <a:gd name="connsiteY84" fmla="*/ 396912 h 649854"/>
              <a:gd name="connsiteX85" fmla="*/ 269741 w 650070"/>
              <a:gd name="connsiteY85" fmla="*/ 397558 h 649854"/>
              <a:gd name="connsiteX86" fmla="*/ 282663 w 650070"/>
              <a:gd name="connsiteY86" fmla="*/ 392174 h 649854"/>
              <a:gd name="connsiteX87" fmla="*/ 315397 w 650070"/>
              <a:gd name="connsiteY87" fmla="*/ 359116 h 649854"/>
              <a:gd name="connsiteX88" fmla="*/ 315936 w 650070"/>
              <a:gd name="connsiteY88" fmla="*/ 454198 h 649854"/>
              <a:gd name="connsiteX89" fmla="*/ 242390 w 650070"/>
              <a:gd name="connsiteY89" fmla="*/ 528605 h 649854"/>
              <a:gd name="connsiteX90" fmla="*/ 242390 w 650070"/>
              <a:gd name="connsiteY90" fmla="*/ 541526 h 649854"/>
              <a:gd name="connsiteX91" fmla="*/ 248851 w 650070"/>
              <a:gd name="connsiteY91" fmla="*/ 544218 h 649854"/>
              <a:gd name="connsiteX92" fmla="*/ 255312 w 650070"/>
              <a:gd name="connsiteY92" fmla="*/ 541526 h 649854"/>
              <a:gd name="connsiteX93" fmla="*/ 316044 w 650070"/>
              <a:gd name="connsiteY93" fmla="*/ 480149 h 649854"/>
              <a:gd name="connsiteX94" fmla="*/ 316367 w 650070"/>
              <a:gd name="connsiteY94" fmla="*/ 538834 h 649854"/>
              <a:gd name="connsiteX95" fmla="*/ 276956 w 650070"/>
              <a:gd name="connsiteY95" fmla="*/ 578676 h 649854"/>
              <a:gd name="connsiteX96" fmla="*/ 276956 w 650070"/>
              <a:gd name="connsiteY96" fmla="*/ 591598 h 649854"/>
              <a:gd name="connsiteX97" fmla="*/ 289877 w 650070"/>
              <a:gd name="connsiteY97" fmla="*/ 591598 h 649854"/>
              <a:gd name="connsiteX98" fmla="*/ 316474 w 650070"/>
              <a:gd name="connsiteY98" fmla="*/ 564785 h 649854"/>
              <a:gd name="connsiteX99" fmla="*/ 316905 w 650070"/>
              <a:gd name="connsiteY99" fmla="*/ 640808 h 649854"/>
              <a:gd name="connsiteX100" fmla="*/ 326058 w 650070"/>
              <a:gd name="connsiteY100" fmla="*/ 649853 h 649854"/>
              <a:gd name="connsiteX101" fmla="*/ 335103 w 650070"/>
              <a:gd name="connsiteY101" fmla="*/ 640700 h 649854"/>
              <a:gd name="connsiteX102" fmla="*/ 334672 w 650070"/>
              <a:gd name="connsiteY102" fmla="*/ 563708 h 649854"/>
              <a:gd name="connsiteX103" fmla="*/ 362562 w 650070"/>
              <a:gd name="connsiteY103" fmla="*/ 591275 h 649854"/>
              <a:gd name="connsiteX104" fmla="*/ 369022 w 650070"/>
              <a:gd name="connsiteY104" fmla="*/ 593967 h 649854"/>
              <a:gd name="connsiteX105" fmla="*/ 375483 w 650070"/>
              <a:gd name="connsiteY105" fmla="*/ 591275 h 649854"/>
              <a:gd name="connsiteX106" fmla="*/ 375483 w 650070"/>
              <a:gd name="connsiteY106" fmla="*/ 578353 h 649854"/>
              <a:gd name="connsiteX107" fmla="*/ 334565 w 650070"/>
              <a:gd name="connsiteY107" fmla="*/ 537865 h 649854"/>
              <a:gd name="connsiteX108" fmla="*/ 334242 w 650070"/>
              <a:gd name="connsiteY108" fmla="*/ 479179 h 649854"/>
              <a:gd name="connsiteX109" fmla="*/ 396696 w 650070"/>
              <a:gd name="connsiteY109" fmla="*/ 540988 h 649854"/>
              <a:gd name="connsiteX110" fmla="*/ 409618 w 650070"/>
              <a:gd name="connsiteY110" fmla="*/ 540988 h 649854"/>
              <a:gd name="connsiteX111" fmla="*/ 409618 w 650070"/>
              <a:gd name="connsiteY111" fmla="*/ 528066 h 649854"/>
              <a:gd name="connsiteX112" fmla="*/ 334134 w 650070"/>
              <a:gd name="connsiteY112" fmla="*/ 453444 h 649854"/>
              <a:gd name="connsiteX113" fmla="*/ 333595 w 650070"/>
              <a:gd name="connsiteY113" fmla="*/ 359331 h 649854"/>
              <a:gd name="connsiteX114" fmla="*/ 366653 w 650070"/>
              <a:gd name="connsiteY114" fmla="*/ 392066 h 649854"/>
              <a:gd name="connsiteX115" fmla="*/ 379575 w 650070"/>
              <a:gd name="connsiteY115" fmla="*/ 397342 h 649854"/>
              <a:gd name="connsiteX116" fmla="*/ 384205 w 650070"/>
              <a:gd name="connsiteY116" fmla="*/ 396696 h 649854"/>
              <a:gd name="connsiteX117" fmla="*/ 513098 w 650070"/>
              <a:gd name="connsiteY117" fmla="*/ 524190 h 649854"/>
              <a:gd name="connsiteX118" fmla="*/ 519560 w 650070"/>
              <a:gd name="connsiteY118" fmla="*/ 526882 h 649854"/>
              <a:gd name="connsiteX119" fmla="*/ 526020 w 650070"/>
              <a:gd name="connsiteY119" fmla="*/ 524190 h 649854"/>
              <a:gd name="connsiteX120" fmla="*/ 526020 w 650070"/>
              <a:gd name="connsiteY120" fmla="*/ 511268 h 649854"/>
              <a:gd name="connsiteX121" fmla="*/ 397127 w 650070"/>
              <a:gd name="connsiteY121" fmla="*/ 383775 h 649854"/>
              <a:gd name="connsiteX122" fmla="*/ 392389 w 650070"/>
              <a:gd name="connsiteY122" fmla="*/ 366223 h 649854"/>
              <a:gd name="connsiteX123" fmla="*/ 359331 w 650070"/>
              <a:gd name="connsiteY123" fmla="*/ 333488 h 649854"/>
              <a:gd name="connsiteX124" fmla="*/ 451828 w 650070"/>
              <a:gd name="connsiteY124" fmla="*/ 332950 h 649854"/>
              <a:gd name="connsiteX125" fmla="*/ 527312 w 650070"/>
              <a:gd name="connsiteY125" fmla="*/ 407572 h 649854"/>
              <a:gd name="connsiteX126" fmla="*/ 533773 w 650070"/>
              <a:gd name="connsiteY126" fmla="*/ 410264 h 649854"/>
              <a:gd name="connsiteX127" fmla="*/ 540234 w 650070"/>
              <a:gd name="connsiteY127" fmla="*/ 407572 h 649854"/>
              <a:gd name="connsiteX128" fmla="*/ 540234 w 650070"/>
              <a:gd name="connsiteY128" fmla="*/ 394650 h 649854"/>
              <a:gd name="connsiteX129" fmla="*/ 477780 w 650070"/>
              <a:gd name="connsiteY129" fmla="*/ 332842 h 649854"/>
              <a:gd name="connsiteX130" fmla="*/ 536465 w 650070"/>
              <a:gd name="connsiteY130" fmla="*/ 332519 h 649854"/>
              <a:gd name="connsiteX131" fmla="*/ 577384 w 650070"/>
              <a:gd name="connsiteY131" fmla="*/ 373007 h 649854"/>
              <a:gd name="connsiteX132" fmla="*/ 583844 w 650070"/>
              <a:gd name="connsiteY132" fmla="*/ 375699 h 649854"/>
              <a:gd name="connsiteX133" fmla="*/ 590306 w 650070"/>
              <a:gd name="connsiteY133" fmla="*/ 373007 h 649854"/>
              <a:gd name="connsiteX134" fmla="*/ 590306 w 650070"/>
              <a:gd name="connsiteY134" fmla="*/ 360085 h 649854"/>
              <a:gd name="connsiteX135" fmla="*/ 562416 w 650070"/>
              <a:gd name="connsiteY135" fmla="*/ 332519 h 649854"/>
              <a:gd name="connsiteX136" fmla="*/ 641023 w 650070"/>
              <a:gd name="connsiteY136" fmla="*/ 332088 h 649854"/>
              <a:gd name="connsiteX137" fmla="*/ 650068 w 650070"/>
              <a:gd name="connsiteY137" fmla="*/ 322935 h 649854"/>
              <a:gd name="connsiteX138" fmla="*/ 640915 w 650070"/>
              <a:gd name="connsiteY138" fmla="*/ 313890 h 649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50070" h="649854">
                <a:moveTo>
                  <a:pt x="640807" y="313998"/>
                </a:moveTo>
                <a:lnTo>
                  <a:pt x="563170" y="314429"/>
                </a:lnTo>
                <a:lnTo>
                  <a:pt x="589767" y="287616"/>
                </a:lnTo>
                <a:cubicBezTo>
                  <a:pt x="593320" y="284063"/>
                  <a:pt x="593320" y="278248"/>
                  <a:pt x="589767" y="274695"/>
                </a:cubicBezTo>
                <a:cubicBezTo>
                  <a:pt x="586214" y="271141"/>
                  <a:pt x="580399" y="271141"/>
                  <a:pt x="576846" y="274695"/>
                </a:cubicBezTo>
                <a:lnTo>
                  <a:pt x="537434" y="314536"/>
                </a:lnTo>
                <a:lnTo>
                  <a:pt x="478748" y="314859"/>
                </a:lnTo>
                <a:lnTo>
                  <a:pt x="539480" y="253481"/>
                </a:lnTo>
                <a:cubicBezTo>
                  <a:pt x="543034" y="249928"/>
                  <a:pt x="543034" y="244113"/>
                  <a:pt x="539480" y="240560"/>
                </a:cubicBezTo>
                <a:cubicBezTo>
                  <a:pt x="535927" y="237006"/>
                  <a:pt x="530112" y="237006"/>
                  <a:pt x="526558" y="240560"/>
                </a:cubicBezTo>
                <a:lnTo>
                  <a:pt x="453013" y="314967"/>
                </a:lnTo>
                <a:lnTo>
                  <a:pt x="359439" y="315505"/>
                </a:lnTo>
                <a:lnTo>
                  <a:pt x="391420" y="283201"/>
                </a:lnTo>
                <a:cubicBezTo>
                  <a:pt x="396158" y="278463"/>
                  <a:pt x="397665" y="271679"/>
                  <a:pt x="396050" y="265649"/>
                </a:cubicBezTo>
                <a:lnTo>
                  <a:pt x="523544" y="136648"/>
                </a:lnTo>
                <a:cubicBezTo>
                  <a:pt x="527097" y="133095"/>
                  <a:pt x="527097" y="127280"/>
                  <a:pt x="523544" y="123727"/>
                </a:cubicBezTo>
                <a:cubicBezTo>
                  <a:pt x="519990" y="120173"/>
                  <a:pt x="514176" y="120173"/>
                  <a:pt x="510622" y="123727"/>
                </a:cubicBezTo>
                <a:lnTo>
                  <a:pt x="383128" y="252620"/>
                </a:lnTo>
                <a:cubicBezTo>
                  <a:pt x="376990" y="251005"/>
                  <a:pt x="370314" y="252620"/>
                  <a:pt x="365576" y="257358"/>
                </a:cubicBezTo>
                <a:lnTo>
                  <a:pt x="333595" y="289662"/>
                </a:lnTo>
                <a:lnTo>
                  <a:pt x="333057" y="198241"/>
                </a:lnTo>
                <a:lnTo>
                  <a:pt x="407680" y="122758"/>
                </a:lnTo>
                <a:cubicBezTo>
                  <a:pt x="411233" y="119204"/>
                  <a:pt x="411233" y="113389"/>
                  <a:pt x="407680" y="109836"/>
                </a:cubicBezTo>
                <a:cubicBezTo>
                  <a:pt x="404126" y="106282"/>
                  <a:pt x="398311" y="106282"/>
                  <a:pt x="394758" y="109836"/>
                </a:cubicBezTo>
                <a:lnTo>
                  <a:pt x="332949" y="172291"/>
                </a:lnTo>
                <a:lnTo>
                  <a:pt x="332626" y="113605"/>
                </a:lnTo>
                <a:lnTo>
                  <a:pt x="373114" y="72686"/>
                </a:lnTo>
                <a:cubicBezTo>
                  <a:pt x="376668" y="69133"/>
                  <a:pt x="376668" y="63318"/>
                  <a:pt x="373114" y="59765"/>
                </a:cubicBezTo>
                <a:cubicBezTo>
                  <a:pt x="369561" y="56211"/>
                  <a:pt x="363746" y="56211"/>
                  <a:pt x="360192" y="59765"/>
                </a:cubicBezTo>
                <a:lnTo>
                  <a:pt x="332626" y="87654"/>
                </a:lnTo>
                <a:lnTo>
                  <a:pt x="332196" y="9047"/>
                </a:lnTo>
                <a:cubicBezTo>
                  <a:pt x="332196" y="3986"/>
                  <a:pt x="328104" y="-106"/>
                  <a:pt x="323043" y="2"/>
                </a:cubicBezTo>
                <a:cubicBezTo>
                  <a:pt x="317982" y="2"/>
                  <a:pt x="313890" y="4094"/>
                  <a:pt x="313998" y="9155"/>
                </a:cubicBezTo>
                <a:lnTo>
                  <a:pt x="314428" y="86685"/>
                </a:lnTo>
                <a:lnTo>
                  <a:pt x="287616" y="60088"/>
                </a:lnTo>
                <a:cubicBezTo>
                  <a:pt x="284063" y="56534"/>
                  <a:pt x="278248" y="56534"/>
                  <a:pt x="274694" y="60088"/>
                </a:cubicBezTo>
                <a:cubicBezTo>
                  <a:pt x="271141" y="63641"/>
                  <a:pt x="271141" y="69456"/>
                  <a:pt x="274694" y="73009"/>
                </a:cubicBezTo>
                <a:lnTo>
                  <a:pt x="314536" y="112420"/>
                </a:lnTo>
                <a:lnTo>
                  <a:pt x="314859" y="171106"/>
                </a:lnTo>
                <a:lnTo>
                  <a:pt x="253481" y="110374"/>
                </a:lnTo>
                <a:cubicBezTo>
                  <a:pt x="249928" y="106821"/>
                  <a:pt x="244113" y="106821"/>
                  <a:pt x="240560" y="110374"/>
                </a:cubicBezTo>
                <a:cubicBezTo>
                  <a:pt x="237006" y="113928"/>
                  <a:pt x="237006" y="119743"/>
                  <a:pt x="240560" y="123296"/>
                </a:cubicBezTo>
                <a:lnTo>
                  <a:pt x="314967" y="196842"/>
                </a:lnTo>
                <a:lnTo>
                  <a:pt x="315505" y="289339"/>
                </a:lnTo>
                <a:lnTo>
                  <a:pt x="283201" y="257358"/>
                </a:lnTo>
                <a:cubicBezTo>
                  <a:pt x="278355" y="252620"/>
                  <a:pt x="271679" y="251113"/>
                  <a:pt x="265541" y="252835"/>
                </a:cubicBezTo>
                <a:lnTo>
                  <a:pt x="136648" y="125342"/>
                </a:lnTo>
                <a:cubicBezTo>
                  <a:pt x="133095" y="121788"/>
                  <a:pt x="127280" y="121788"/>
                  <a:pt x="123727" y="125342"/>
                </a:cubicBezTo>
                <a:cubicBezTo>
                  <a:pt x="120173" y="128895"/>
                  <a:pt x="120173" y="134710"/>
                  <a:pt x="123727" y="138264"/>
                </a:cubicBezTo>
                <a:lnTo>
                  <a:pt x="252727" y="265757"/>
                </a:lnTo>
                <a:cubicBezTo>
                  <a:pt x="251220" y="271787"/>
                  <a:pt x="252727" y="278571"/>
                  <a:pt x="257465" y="283309"/>
                </a:cubicBezTo>
                <a:lnTo>
                  <a:pt x="289770" y="315290"/>
                </a:lnTo>
                <a:lnTo>
                  <a:pt x="195657" y="315828"/>
                </a:lnTo>
                <a:lnTo>
                  <a:pt x="121250" y="242283"/>
                </a:lnTo>
                <a:cubicBezTo>
                  <a:pt x="117697" y="238729"/>
                  <a:pt x="111881" y="238729"/>
                  <a:pt x="108328" y="242283"/>
                </a:cubicBezTo>
                <a:cubicBezTo>
                  <a:pt x="104775" y="245836"/>
                  <a:pt x="104775" y="251651"/>
                  <a:pt x="108328" y="255204"/>
                </a:cubicBezTo>
                <a:lnTo>
                  <a:pt x="169706" y="315936"/>
                </a:lnTo>
                <a:lnTo>
                  <a:pt x="111020" y="316259"/>
                </a:lnTo>
                <a:lnTo>
                  <a:pt x="71179" y="276848"/>
                </a:lnTo>
                <a:cubicBezTo>
                  <a:pt x="67625" y="273295"/>
                  <a:pt x="61810" y="273295"/>
                  <a:pt x="58257" y="276848"/>
                </a:cubicBezTo>
                <a:cubicBezTo>
                  <a:pt x="54703" y="280402"/>
                  <a:pt x="54703" y="286216"/>
                  <a:pt x="58257" y="289770"/>
                </a:cubicBezTo>
                <a:lnTo>
                  <a:pt x="85069" y="316367"/>
                </a:lnTo>
                <a:lnTo>
                  <a:pt x="9047" y="316798"/>
                </a:lnTo>
                <a:cubicBezTo>
                  <a:pt x="3986" y="316798"/>
                  <a:pt x="-106" y="320889"/>
                  <a:pt x="2" y="325950"/>
                </a:cubicBezTo>
                <a:cubicBezTo>
                  <a:pt x="2" y="331011"/>
                  <a:pt x="4094" y="335103"/>
                  <a:pt x="9155" y="334995"/>
                </a:cubicBezTo>
                <a:lnTo>
                  <a:pt x="86146" y="334565"/>
                </a:lnTo>
                <a:lnTo>
                  <a:pt x="58580" y="362454"/>
                </a:lnTo>
                <a:cubicBezTo>
                  <a:pt x="55027" y="366007"/>
                  <a:pt x="55027" y="371822"/>
                  <a:pt x="58580" y="375376"/>
                </a:cubicBezTo>
                <a:cubicBezTo>
                  <a:pt x="60411" y="377098"/>
                  <a:pt x="62672" y="378068"/>
                  <a:pt x="65041" y="377960"/>
                </a:cubicBezTo>
                <a:cubicBezTo>
                  <a:pt x="67409" y="377960"/>
                  <a:pt x="69671" y="376991"/>
                  <a:pt x="71501" y="375268"/>
                </a:cubicBezTo>
                <a:lnTo>
                  <a:pt x="111989" y="334349"/>
                </a:lnTo>
                <a:lnTo>
                  <a:pt x="170675" y="334026"/>
                </a:lnTo>
                <a:lnTo>
                  <a:pt x="108867" y="396481"/>
                </a:lnTo>
                <a:cubicBezTo>
                  <a:pt x="105313" y="400034"/>
                  <a:pt x="105313" y="405849"/>
                  <a:pt x="108867" y="409403"/>
                </a:cubicBezTo>
                <a:cubicBezTo>
                  <a:pt x="110697" y="411125"/>
                  <a:pt x="112959" y="412095"/>
                  <a:pt x="115327" y="412095"/>
                </a:cubicBezTo>
                <a:cubicBezTo>
                  <a:pt x="117697" y="412095"/>
                  <a:pt x="119957" y="411125"/>
                  <a:pt x="121788" y="409403"/>
                </a:cubicBezTo>
                <a:lnTo>
                  <a:pt x="196411" y="333919"/>
                </a:lnTo>
                <a:lnTo>
                  <a:pt x="289447" y="333380"/>
                </a:lnTo>
                <a:lnTo>
                  <a:pt x="256712" y="366438"/>
                </a:lnTo>
                <a:cubicBezTo>
                  <a:pt x="251974" y="371284"/>
                  <a:pt x="250466" y="377960"/>
                  <a:pt x="252189" y="384098"/>
                </a:cubicBezTo>
                <a:lnTo>
                  <a:pt x="124695" y="512991"/>
                </a:lnTo>
                <a:cubicBezTo>
                  <a:pt x="121142" y="516545"/>
                  <a:pt x="121142" y="522359"/>
                  <a:pt x="124695" y="525913"/>
                </a:cubicBezTo>
                <a:cubicBezTo>
                  <a:pt x="126526" y="527636"/>
                  <a:pt x="128787" y="528605"/>
                  <a:pt x="131157" y="528497"/>
                </a:cubicBezTo>
                <a:cubicBezTo>
                  <a:pt x="133525" y="528497"/>
                  <a:pt x="135787" y="527528"/>
                  <a:pt x="137617" y="525805"/>
                </a:cubicBezTo>
                <a:lnTo>
                  <a:pt x="265111" y="396912"/>
                </a:lnTo>
                <a:cubicBezTo>
                  <a:pt x="266618" y="397342"/>
                  <a:pt x="268233" y="397558"/>
                  <a:pt x="269741" y="397558"/>
                </a:cubicBezTo>
                <a:cubicBezTo>
                  <a:pt x="274371" y="397558"/>
                  <a:pt x="279109" y="395727"/>
                  <a:pt x="282663" y="392174"/>
                </a:cubicBezTo>
                <a:lnTo>
                  <a:pt x="315397" y="359116"/>
                </a:lnTo>
                <a:lnTo>
                  <a:pt x="315936" y="454198"/>
                </a:lnTo>
                <a:lnTo>
                  <a:pt x="242390" y="528605"/>
                </a:lnTo>
                <a:cubicBezTo>
                  <a:pt x="238837" y="532158"/>
                  <a:pt x="238837" y="537973"/>
                  <a:pt x="242390" y="541526"/>
                </a:cubicBezTo>
                <a:cubicBezTo>
                  <a:pt x="244221" y="543249"/>
                  <a:pt x="246482" y="544218"/>
                  <a:pt x="248851" y="544218"/>
                </a:cubicBezTo>
                <a:cubicBezTo>
                  <a:pt x="251220" y="544218"/>
                  <a:pt x="253481" y="543249"/>
                  <a:pt x="255312" y="541526"/>
                </a:cubicBezTo>
                <a:lnTo>
                  <a:pt x="316044" y="480149"/>
                </a:lnTo>
                <a:lnTo>
                  <a:pt x="316367" y="538834"/>
                </a:lnTo>
                <a:lnTo>
                  <a:pt x="276956" y="578676"/>
                </a:lnTo>
                <a:cubicBezTo>
                  <a:pt x="273402" y="582229"/>
                  <a:pt x="273402" y="588044"/>
                  <a:pt x="276956" y="591598"/>
                </a:cubicBezTo>
                <a:cubicBezTo>
                  <a:pt x="280509" y="595151"/>
                  <a:pt x="286324" y="595151"/>
                  <a:pt x="289877" y="591598"/>
                </a:cubicBezTo>
                <a:lnTo>
                  <a:pt x="316474" y="564785"/>
                </a:lnTo>
                <a:lnTo>
                  <a:pt x="316905" y="640808"/>
                </a:lnTo>
                <a:cubicBezTo>
                  <a:pt x="316905" y="645869"/>
                  <a:pt x="320997" y="649960"/>
                  <a:pt x="326058" y="649853"/>
                </a:cubicBezTo>
                <a:cubicBezTo>
                  <a:pt x="331119" y="649853"/>
                  <a:pt x="335211" y="645761"/>
                  <a:pt x="335103" y="640700"/>
                </a:cubicBezTo>
                <a:lnTo>
                  <a:pt x="334672" y="563708"/>
                </a:lnTo>
                <a:lnTo>
                  <a:pt x="362562" y="591275"/>
                </a:lnTo>
                <a:cubicBezTo>
                  <a:pt x="364392" y="592997"/>
                  <a:pt x="366653" y="593967"/>
                  <a:pt x="369022" y="593967"/>
                </a:cubicBezTo>
                <a:cubicBezTo>
                  <a:pt x="371391" y="593967"/>
                  <a:pt x="373652" y="592997"/>
                  <a:pt x="375483" y="591275"/>
                </a:cubicBezTo>
                <a:cubicBezTo>
                  <a:pt x="379036" y="587721"/>
                  <a:pt x="379036" y="581906"/>
                  <a:pt x="375483" y="578353"/>
                </a:cubicBezTo>
                <a:lnTo>
                  <a:pt x="334565" y="537865"/>
                </a:lnTo>
                <a:lnTo>
                  <a:pt x="334242" y="479179"/>
                </a:lnTo>
                <a:lnTo>
                  <a:pt x="396696" y="540988"/>
                </a:lnTo>
                <a:cubicBezTo>
                  <a:pt x="400250" y="544541"/>
                  <a:pt x="406064" y="544541"/>
                  <a:pt x="409618" y="540988"/>
                </a:cubicBezTo>
                <a:cubicBezTo>
                  <a:pt x="413171" y="537435"/>
                  <a:pt x="413171" y="531620"/>
                  <a:pt x="409618" y="528066"/>
                </a:cubicBezTo>
                <a:lnTo>
                  <a:pt x="334134" y="453444"/>
                </a:lnTo>
                <a:lnTo>
                  <a:pt x="333595" y="359331"/>
                </a:lnTo>
                <a:lnTo>
                  <a:pt x="366653" y="392066"/>
                </a:lnTo>
                <a:cubicBezTo>
                  <a:pt x="370207" y="395619"/>
                  <a:pt x="374945" y="397342"/>
                  <a:pt x="379575" y="397342"/>
                </a:cubicBezTo>
                <a:cubicBezTo>
                  <a:pt x="381190" y="397342"/>
                  <a:pt x="382698" y="397019"/>
                  <a:pt x="384205" y="396696"/>
                </a:cubicBezTo>
                <a:lnTo>
                  <a:pt x="513098" y="524190"/>
                </a:lnTo>
                <a:cubicBezTo>
                  <a:pt x="514929" y="525913"/>
                  <a:pt x="517190" y="526882"/>
                  <a:pt x="519560" y="526882"/>
                </a:cubicBezTo>
                <a:cubicBezTo>
                  <a:pt x="521928" y="526882"/>
                  <a:pt x="524190" y="525913"/>
                  <a:pt x="526020" y="524190"/>
                </a:cubicBezTo>
                <a:cubicBezTo>
                  <a:pt x="529574" y="520636"/>
                  <a:pt x="529574" y="514822"/>
                  <a:pt x="526020" y="511268"/>
                </a:cubicBezTo>
                <a:lnTo>
                  <a:pt x="397127" y="383775"/>
                </a:lnTo>
                <a:cubicBezTo>
                  <a:pt x="398742" y="377637"/>
                  <a:pt x="397127" y="370961"/>
                  <a:pt x="392389" y="366223"/>
                </a:cubicBezTo>
                <a:lnTo>
                  <a:pt x="359331" y="333488"/>
                </a:lnTo>
                <a:lnTo>
                  <a:pt x="451828" y="332950"/>
                </a:lnTo>
                <a:lnTo>
                  <a:pt x="527312" y="407572"/>
                </a:lnTo>
                <a:cubicBezTo>
                  <a:pt x="529143" y="409295"/>
                  <a:pt x="531404" y="410264"/>
                  <a:pt x="533773" y="410264"/>
                </a:cubicBezTo>
                <a:cubicBezTo>
                  <a:pt x="536142" y="410264"/>
                  <a:pt x="538404" y="409295"/>
                  <a:pt x="540234" y="407572"/>
                </a:cubicBezTo>
                <a:cubicBezTo>
                  <a:pt x="543788" y="404018"/>
                  <a:pt x="543788" y="398204"/>
                  <a:pt x="540234" y="394650"/>
                </a:cubicBezTo>
                <a:lnTo>
                  <a:pt x="477780" y="332842"/>
                </a:lnTo>
                <a:lnTo>
                  <a:pt x="536465" y="332519"/>
                </a:lnTo>
                <a:lnTo>
                  <a:pt x="577384" y="373007"/>
                </a:lnTo>
                <a:cubicBezTo>
                  <a:pt x="579214" y="374730"/>
                  <a:pt x="581476" y="375699"/>
                  <a:pt x="583844" y="375699"/>
                </a:cubicBezTo>
                <a:cubicBezTo>
                  <a:pt x="586214" y="375699"/>
                  <a:pt x="588475" y="374730"/>
                  <a:pt x="590306" y="373007"/>
                </a:cubicBezTo>
                <a:cubicBezTo>
                  <a:pt x="593859" y="369453"/>
                  <a:pt x="593859" y="363638"/>
                  <a:pt x="590306" y="360085"/>
                </a:cubicBezTo>
                <a:lnTo>
                  <a:pt x="562416" y="332519"/>
                </a:lnTo>
                <a:lnTo>
                  <a:pt x="641023" y="332088"/>
                </a:lnTo>
                <a:cubicBezTo>
                  <a:pt x="646084" y="332088"/>
                  <a:pt x="650176" y="327996"/>
                  <a:pt x="650068" y="322935"/>
                </a:cubicBezTo>
                <a:cubicBezTo>
                  <a:pt x="650068" y="317874"/>
                  <a:pt x="645976" y="313783"/>
                  <a:pt x="640915" y="31389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4" name="Freeform: Shape 1723">
            <a:extLst>
              <a:ext uri="{FF2B5EF4-FFF2-40B4-BE49-F238E27FC236}">
                <a16:creationId xmlns:a16="http://schemas.microsoft.com/office/drawing/2014/main" id="{7B5F2CC7-2FA8-2620-C0D9-70590968D0B7}"/>
              </a:ext>
            </a:extLst>
          </p:cNvPr>
          <p:cNvSpPr/>
          <p:nvPr/>
        </p:nvSpPr>
        <p:spPr>
          <a:xfrm>
            <a:off x="10588958" y="1365289"/>
            <a:ext cx="754408" cy="753977"/>
          </a:xfrm>
          <a:custGeom>
            <a:avLst/>
            <a:gdLst>
              <a:gd name="connsiteX0" fmla="*/ 743855 w 754408"/>
              <a:gd name="connsiteY0" fmla="*/ 364498 h 753977"/>
              <a:gd name="connsiteX1" fmla="*/ 653835 w 754408"/>
              <a:gd name="connsiteY1" fmla="*/ 365036 h 753977"/>
              <a:gd name="connsiteX2" fmla="*/ 684631 w 754408"/>
              <a:gd name="connsiteY2" fmla="*/ 333809 h 753977"/>
              <a:gd name="connsiteX3" fmla="*/ 684631 w 754408"/>
              <a:gd name="connsiteY3" fmla="*/ 318841 h 753977"/>
              <a:gd name="connsiteX4" fmla="*/ 669665 w 754408"/>
              <a:gd name="connsiteY4" fmla="*/ 318841 h 753977"/>
              <a:gd name="connsiteX5" fmla="*/ 623900 w 754408"/>
              <a:gd name="connsiteY5" fmla="*/ 365036 h 753977"/>
              <a:gd name="connsiteX6" fmla="*/ 555738 w 754408"/>
              <a:gd name="connsiteY6" fmla="*/ 365359 h 753977"/>
              <a:gd name="connsiteX7" fmla="*/ 626269 w 754408"/>
              <a:gd name="connsiteY7" fmla="*/ 294075 h 753977"/>
              <a:gd name="connsiteX8" fmla="*/ 626269 w 754408"/>
              <a:gd name="connsiteY8" fmla="*/ 279107 h 753977"/>
              <a:gd name="connsiteX9" fmla="*/ 611301 w 754408"/>
              <a:gd name="connsiteY9" fmla="*/ 279107 h 753977"/>
              <a:gd name="connsiteX10" fmla="*/ 525910 w 754408"/>
              <a:gd name="connsiteY10" fmla="*/ 365467 h 753977"/>
              <a:gd name="connsiteX11" fmla="*/ 417369 w 754408"/>
              <a:gd name="connsiteY11" fmla="*/ 366113 h 753977"/>
              <a:gd name="connsiteX12" fmla="*/ 454518 w 754408"/>
              <a:gd name="connsiteY12" fmla="*/ 328533 h 753977"/>
              <a:gd name="connsiteX13" fmla="*/ 459794 w 754408"/>
              <a:gd name="connsiteY13" fmla="*/ 308181 h 753977"/>
              <a:gd name="connsiteX14" fmla="*/ 607855 w 754408"/>
              <a:gd name="connsiteY14" fmla="*/ 158505 h 753977"/>
              <a:gd name="connsiteX15" fmla="*/ 607855 w 754408"/>
              <a:gd name="connsiteY15" fmla="*/ 143538 h 753977"/>
              <a:gd name="connsiteX16" fmla="*/ 592888 w 754408"/>
              <a:gd name="connsiteY16" fmla="*/ 143538 h 753977"/>
              <a:gd name="connsiteX17" fmla="*/ 444828 w 754408"/>
              <a:gd name="connsiteY17" fmla="*/ 293214 h 753977"/>
              <a:gd name="connsiteX18" fmla="*/ 424368 w 754408"/>
              <a:gd name="connsiteY18" fmla="*/ 298705 h 753977"/>
              <a:gd name="connsiteX19" fmla="*/ 387219 w 754408"/>
              <a:gd name="connsiteY19" fmla="*/ 336286 h 753977"/>
              <a:gd name="connsiteX20" fmla="*/ 386680 w 754408"/>
              <a:gd name="connsiteY20" fmla="*/ 230113 h 753977"/>
              <a:gd name="connsiteX21" fmla="*/ 473254 w 754408"/>
              <a:gd name="connsiteY21" fmla="*/ 142569 h 753977"/>
              <a:gd name="connsiteX22" fmla="*/ 473254 w 754408"/>
              <a:gd name="connsiteY22" fmla="*/ 127601 h 753977"/>
              <a:gd name="connsiteX23" fmla="*/ 458288 w 754408"/>
              <a:gd name="connsiteY23" fmla="*/ 127601 h 753977"/>
              <a:gd name="connsiteX24" fmla="*/ 386573 w 754408"/>
              <a:gd name="connsiteY24" fmla="*/ 200070 h 753977"/>
              <a:gd name="connsiteX25" fmla="*/ 386249 w 754408"/>
              <a:gd name="connsiteY25" fmla="*/ 131908 h 753977"/>
              <a:gd name="connsiteX26" fmla="*/ 433198 w 754408"/>
              <a:gd name="connsiteY26" fmla="*/ 84421 h 753977"/>
              <a:gd name="connsiteX27" fmla="*/ 433198 w 754408"/>
              <a:gd name="connsiteY27" fmla="*/ 69454 h 753977"/>
              <a:gd name="connsiteX28" fmla="*/ 418231 w 754408"/>
              <a:gd name="connsiteY28" fmla="*/ 69454 h 753977"/>
              <a:gd name="connsiteX29" fmla="*/ 386249 w 754408"/>
              <a:gd name="connsiteY29" fmla="*/ 101866 h 753977"/>
              <a:gd name="connsiteX30" fmla="*/ 385711 w 754408"/>
              <a:gd name="connsiteY30" fmla="*/ 10553 h 753977"/>
              <a:gd name="connsiteX31" fmla="*/ 375051 w 754408"/>
              <a:gd name="connsiteY31" fmla="*/ 0 h 753977"/>
              <a:gd name="connsiteX32" fmla="*/ 364498 w 754408"/>
              <a:gd name="connsiteY32" fmla="*/ 10660 h 753977"/>
              <a:gd name="connsiteX33" fmla="*/ 365037 w 754408"/>
              <a:gd name="connsiteY33" fmla="*/ 100681 h 753977"/>
              <a:gd name="connsiteX34" fmla="*/ 333917 w 754408"/>
              <a:gd name="connsiteY34" fmla="*/ 69885 h 753977"/>
              <a:gd name="connsiteX35" fmla="*/ 318949 w 754408"/>
              <a:gd name="connsiteY35" fmla="*/ 69885 h 753977"/>
              <a:gd name="connsiteX36" fmla="*/ 318949 w 754408"/>
              <a:gd name="connsiteY36" fmla="*/ 84852 h 753977"/>
              <a:gd name="connsiteX37" fmla="*/ 365144 w 754408"/>
              <a:gd name="connsiteY37" fmla="*/ 130616 h 753977"/>
              <a:gd name="connsiteX38" fmla="*/ 365467 w 754408"/>
              <a:gd name="connsiteY38" fmla="*/ 198778 h 753977"/>
              <a:gd name="connsiteX39" fmla="*/ 294183 w 754408"/>
              <a:gd name="connsiteY39" fmla="*/ 128247 h 753977"/>
              <a:gd name="connsiteX40" fmla="*/ 279215 w 754408"/>
              <a:gd name="connsiteY40" fmla="*/ 128247 h 753977"/>
              <a:gd name="connsiteX41" fmla="*/ 279215 w 754408"/>
              <a:gd name="connsiteY41" fmla="*/ 143215 h 753977"/>
              <a:gd name="connsiteX42" fmla="*/ 365575 w 754408"/>
              <a:gd name="connsiteY42" fmla="*/ 228605 h 753977"/>
              <a:gd name="connsiteX43" fmla="*/ 366113 w 754408"/>
              <a:gd name="connsiteY43" fmla="*/ 335963 h 753977"/>
              <a:gd name="connsiteX44" fmla="*/ 328533 w 754408"/>
              <a:gd name="connsiteY44" fmla="*/ 298813 h 753977"/>
              <a:gd name="connsiteX45" fmla="*/ 308073 w 754408"/>
              <a:gd name="connsiteY45" fmla="*/ 293537 h 753977"/>
              <a:gd name="connsiteX46" fmla="*/ 158398 w 754408"/>
              <a:gd name="connsiteY46" fmla="*/ 145476 h 753977"/>
              <a:gd name="connsiteX47" fmla="*/ 143430 w 754408"/>
              <a:gd name="connsiteY47" fmla="*/ 145476 h 753977"/>
              <a:gd name="connsiteX48" fmla="*/ 143430 w 754408"/>
              <a:gd name="connsiteY48" fmla="*/ 160444 h 753977"/>
              <a:gd name="connsiteX49" fmla="*/ 293106 w 754408"/>
              <a:gd name="connsiteY49" fmla="*/ 308504 h 753977"/>
              <a:gd name="connsiteX50" fmla="*/ 298597 w 754408"/>
              <a:gd name="connsiteY50" fmla="*/ 328856 h 753977"/>
              <a:gd name="connsiteX51" fmla="*/ 336178 w 754408"/>
              <a:gd name="connsiteY51" fmla="*/ 366005 h 753977"/>
              <a:gd name="connsiteX52" fmla="*/ 226990 w 754408"/>
              <a:gd name="connsiteY52" fmla="*/ 366652 h 753977"/>
              <a:gd name="connsiteX53" fmla="*/ 140630 w 754408"/>
              <a:gd name="connsiteY53" fmla="*/ 281261 h 753977"/>
              <a:gd name="connsiteX54" fmla="*/ 125663 w 754408"/>
              <a:gd name="connsiteY54" fmla="*/ 281261 h 753977"/>
              <a:gd name="connsiteX55" fmla="*/ 125663 w 754408"/>
              <a:gd name="connsiteY55" fmla="*/ 296229 h 753977"/>
              <a:gd name="connsiteX56" fmla="*/ 196947 w 754408"/>
              <a:gd name="connsiteY56" fmla="*/ 366759 h 753977"/>
              <a:gd name="connsiteX57" fmla="*/ 128786 w 754408"/>
              <a:gd name="connsiteY57" fmla="*/ 367082 h 753977"/>
              <a:gd name="connsiteX58" fmla="*/ 82591 w 754408"/>
              <a:gd name="connsiteY58" fmla="*/ 321318 h 753977"/>
              <a:gd name="connsiteX59" fmla="*/ 67624 w 754408"/>
              <a:gd name="connsiteY59" fmla="*/ 321318 h 753977"/>
              <a:gd name="connsiteX60" fmla="*/ 67624 w 754408"/>
              <a:gd name="connsiteY60" fmla="*/ 336286 h 753977"/>
              <a:gd name="connsiteX61" fmla="*/ 98743 w 754408"/>
              <a:gd name="connsiteY61" fmla="*/ 367082 h 753977"/>
              <a:gd name="connsiteX62" fmla="*/ 10552 w 754408"/>
              <a:gd name="connsiteY62" fmla="*/ 367513 h 753977"/>
              <a:gd name="connsiteX63" fmla="*/ 0 w 754408"/>
              <a:gd name="connsiteY63" fmla="*/ 378173 h 753977"/>
              <a:gd name="connsiteX64" fmla="*/ 10660 w 754408"/>
              <a:gd name="connsiteY64" fmla="*/ 388726 h 753977"/>
              <a:gd name="connsiteX65" fmla="*/ 100035 w 754408"/>
              <a:gd name="connsiteY65" fmla="*/ 388188 h 753977"/>
              <a:gd name="connsiteX66" fmla="*/ 68054 w 754408"/>
              <a:gd name="connsiteY66" fmla="*/ 420599 h 753977"/>
              <a:gd name="connsiteX67" fmla="*/ 68054 w 754408"/>
              <a:gd name="connsiteY67" fmla="*/ 435567 h 753977"/>
              <a:gd name="connsiteX68" fmla="*/ 75592 w 754408"/>
              <a:gd name="connsiteY68" fmla="*/ 438582 h 753977"/>
              <a:gd name="connsiteX69" fmla="*/ 83022 w 754408"/>
              <a:gd name="connsiteY69" fmla="*/ 435459 h 753977"/>
              <a:gd name="connsiteX70" fmla="*/ 129970 w 754408"/>
              <a:gd name="connsiteY70" fmla="*/ 387972 h 753977"/>
              <a:gd name="connsiteX71" fmla="*/ 198132 w 754408"/>
              <a:gd name="connsiteY71" fmla="*/ 387649 h 753977"/>
              <a:gd name="connsiteX72" fmla="*/ 126417 w 754408"/>
              <a:gd name="connsiteY72" fmla="*/ 460118 h 753977"/>
              <a:gd name="connsiteX73" fmla="*/ 126417 w 754408"/>
              <a:gd name="connsiteY73" fmla="*/ 475085 h 753977"/>
              <a:gd name="connsiteX74" fmla="*/ 133954 w 754408"/>
              <a:gd name="connsiteY74" fmla="*/ 478101 h 753977"/>
              <a:gd name="connsiteX75" fmla="*/ 141384 w 754408"/>
              <a:gd name="connsiteY75" fmla="*/ 474978 h 753977"/>
              <a:gd name="connsiteX76" fmla="*/ 227959 w 754408"/>
              <a:gd name="connsiteY76" fmla="*/ 387434 h 753977"/>
              <a:gd name="connsiteX77" fmla="*/ 335963 w 754408"/>
              <a:gd name="connsiteY77" fmla="*/ 386895 h 753977"/>
              <a:gd name="connsiteX78" fmla="*/ 297951 w 754408"/>
              <a:gd name="connsiteY78" fmla="*/ 425337 h 753977"/>
              <a:gd name="connsiteX79" fmla="*/ 292675 w 754408"/>
              <a:gd name="connsiteY79" fmla="*/ 445796 h 753977"/>
              <a:gd name="connsiteX80" fmla="*/ 144722 w 754408"/>
              <a:gd name="connsiteY80" fmla="*/ 595364 h 753977"/>
              <a:gd name="connsiteX81" fmla="*/ 144722 w 754408"/>
              <a:gd name="connsiteY81" fmla="*/ 610332 h 753977"/>
              <a:gd name="connsiteX82" fmla="*/ 152260 w 754408"/>
              <a:gd name="connsiteY82" fmla="*/ 613347 h 753977"/>
              <a:gd name="connsiteX83" fmla="*/ 159690 w 754408"/>
              <a:gd name="connsiteY83" fmla="*/ 610224 h 753977"/>
              <a:gd name="connsiteX84" fmla="*/ 307643 w 754408"/>
              <a:gd name="connsiteY84" fmla="*/ 460656 h 753977"/>
              <a:gd name="connsiteX85" fmla="*/ 313027 w 754408"/>
              <a:gd name="connsiteY85" fmla="*/ 461410 h 753977"/>
              <a:gd name="connsiteX86" fmla="*/ 327994 w 754408"/>
              <a:gd name="connsiteY86" fmla="*/ 455165 h 753977"/>
              <a:gd name="connsiteX87" fmla="*/ 366005 w 754408"/>
              <a:gd name="connsiteY87" fmla="*/ 416723 h 753977"/>
              <a:gd name="connsiteX88" fmla="*/ 366651 w 754408"/>
              <a:gd name="connsiteY88" fmla="*/ 527095 h 753977"/>
              <a:gd name="connsiteX89" fmla="*/ 281261 w 754408"/>
              <a:gd name="connsiteY89" fmla="*/ 613455 h 753977"/>
              <a:gd name="connsiteX90" fmla="*/ 281261 w 754408"/>
              <a:gd name="connsiteY90" fmla="*/ 628422 h 753977"/>
              <a:gd name="connsiteX91" fmla="*/ 288799 w 754408"/>
              <a:gd name="connsiteY91" fmla="*/ 631437 h 753977"/>
              <a:gd name="connsiteX92" fmla="*/ 296229 w 754408"/>
              <a:gd name="connsiteY92" fmla="*/ 628315 h 753977"/>
              <a:gd name="connsiteX93" fmla="*/ 366759 w 754408"/>
              <a:gd name="connsiteY93" fmla="*/ 557030 h 753977"/>
              <a:gd name="connsiteX94" fmla="*/ 367082 w 754408"/>
              <a:gd name="connsiteY94" fmla="*/ 625192 h 753977"/>
              <a:gd name="connsiteX95" fmla="*/ 321318 w 754408"/>
              <a:gd name="connsiteY95" fmla="*/ 671387 h 753977"/>
              <a:gd name="connsiteX96" fmla="*/ 321318 w 754408"/>
              <a:gd name="connsiteY96" fmla="*/ 686354 h 753977"/>
              <a:gd name="connsiteX97" fmla="*/ 336285 w 754408"/>
              <a:gd name="connsiteY97" fmla="*/ 686354 h 753977"/>
              <a:gd name="connsiteX98" fmla="*/ 367082 w 754408"/>
              <a:gd name="connsiteY98" fmla="*/ 655235 h 753977"/>
              <a:gd name="connsiteX99" fmla="*/ 367513 w 754408"/>
              <a:gd name="connsiteY99" fmla="*/ 743425 h 753977"/>
              <a:gd name="connsiteX100" fmla="*/ 378173 w 754408"/>
              <a:gd name="connsiteY100" fmla="*/ 753978 h 753977"/>
              <a:gd name="connsiteX101" fmla="*/ 388726 w 754408"/>
              <a:gd name="connsiteY101" fmla="*/ 743317 h 753977"/>
              <a:gd name="connsiteX102" fmla="*/ 388187 w 754408"/>
              <a:gd name="connsiteY102" fmla="*/ 653943 h 753977"/>
              <a:gd name="connsiteX103" fmla="*/ 420599 w 754408"/>
              <a:gd name="connsiteY103" fmla="*/ 686031 h 753977"/>
              <a:gd name="connsiteX104" fmla="*/ 428137 w 754408"/>
              <a:gd name="connsiteY104" fmla="*/ 689046 h 753977"/>
              <a:gd name="connsiteX105" fmla="*/ 435567 w 754408"/>
              <a:gd name="connsiteY105" fmla="*/ 685924 h 753977"/>
              <a:gd name="connsiteX106" fmla="*/ 435567 w 754408"/>
              <a:gd name="connsiteY106" fmla="*/ 670956 h 753977"/>
              <a:gd name="connsiteX107" fmla="*/ 388080 w 754408"/>
              <a:gd name="connsiteY107" fmla="*/ 624007 h 753977"/>
              <a:gd name="connsiteX108" fmla="*/ 387757 w 754408"/>
              <a:gd name="connsiteY108" fmla="*/ 555846 h 753977"/>
              <a:gd name="connsiteX109" fmla="*/ 460226 w 754408"/>
              <a:gd name="connsiteY109" fmla="*/ 627561 h 753977"/>
              <a:gd name="connsiteX110" fmla="*/ 475193 w 754408"/>
              <a:gd name="connsiteY110" fmla="*/ 627561 h 753977"/>
              <a:gd name="connsiteX111" fmla="*/ 475193 w 754408"/>
              <a:gd name="connsiteY111" fmla="*/ 612593 h 753977"/>
              <a:gd name="connsiteX112" fmla="*/ 387649 w 754408"/>
              <a:gd name="connsiteY112" fmla="*/ 526018 h 753977"/>
              <a:gd name="connsiteX113" fmla="*/ 387003 w 754408"/>
              <a:gd name="connsiteY113" fmla="*/ 416831 h 753977"/>
              <a:gd name="connsiteX114" fmla="*/ 425445 w 754408"/>
              <a:gd name="connsiteY114" fmla="*/ 454842 h 753977"/>
              <a:gd name="connsiteX115" fmla="*/ 440521 w 754408"/>
              <a:gd name="connsiteY115" fmla="*/ 460979 h 753977"/>
              <a:gd name="connsiteX116" fmla="*/ 445905 w 754408"/>
              <a:gd name="connsiteY116" fmla="*/ 460118 h 753977"/>
              <a:gd name="connsiteX117" fmla="*/ 595473 w 754408"/>
              <a:gd name="connsiteY117" fmla="*/ 608071 h 753977"/>
              <a:gd name="connsiteX118" fmla="*/ 603010 w 754408"/>
              <a:gd name="connsiteY118" fmla="*/ 611086 h 753977"/>
              <a:gd name="connsiteX119" fmla="*/ 610440 w 754408"/>
              <a:gd name="connsiteY119" fmla="*/ 607963 h 753977"/>
              <a:gd name="connsiteX120" fmla="*/ 610440 w 754408"/>
              <a:gd name="connsiteY120" fmla="*/ 592996 h 753977"/>
              <a:gd name="connsiteX121" fmla="*/ 460872 w 754408"/>
              <a:gd name="connsiteY121" fmla="*/ 445043 h 753977"/>
              <a:gd name="connsiteX122" fmla="*/ 455380 w 754408"/>
              <a:gd name="connsiteY122" fmla="*/ 424583 h 753977"/>
              <a:gd name="connsiteX123" fmla="*/ 416939 w 754408"/>
              <a:gd name="connsiteY123" fmla="*/ 386572 h 753977"/>
              <a:gd name="connsiteX124" fmla="*/ 524296 w 754408"/>
              <a:gd name="connsiteY124" fmla="*/ 386034 h 753977"/>
              <a:gd name="connsiteX125" fmla="*/ 611839 w 754408"/>
              <a:gd name="connsiteY125" fmla="*/ 472609 h 753977"/>
              <a:gd name="connsiteX126" fmla="*/ 619377 w 754408"/>
              <a:gd name="connsiteY126" fmla="*/ 475624 h 753977"/>
              <a:gd name="connsiteX127" fmla="*/ 626807 w 754408"/>
              <a:gd name="connsiteY127" fmla="*/ 472501 h 753977"/>
              <a:gd name="connsiteX128" fmla="*/ 626807 w 754408"/>
              <a:gd name="connsiteY128" fmla="*/ 457534 h 753977"/>
              <a:gd name="connsiteX129" fmla="*/ 554338 w 754408"/>
              <a:gd name="connsiteY129" fmla="*/ 385819 h 753977"/>
              <a:gd name="connsiteX130" fmla="*/ 622501 w 754408"/>
              <a:gd name="connsiteY130" fmla="*/ 385496 h 753977"/>
              <a:gd name="connsiteX131" fmla="*/ 669987 w 754408"/>
              <a:gd name="connsiteY131" fmla="*/ 432444 h 753977"/>
              <a:gd name="connsiteX132" fmla="*/ 677525 w 754408"/>
              <a:gd name="connsiteY132" fmla="*/ 435459 h 753977"/>
              <a:gd name="connsiteX133" fmla="*/ 684954 w 754408"/>
              <a:gd name="connsiteY133" fmla="*/ 432336 h 753977"/>
              <a:gd name="connsiteX134" fmla="*/ 684954 w 754408"/>
              <a:gd name="connsiteY134" fmla="*/ 417369 h 753977"/>
              <a:gd name="connsiteX135" fmla="*/ 652542 w 754408"/>
              <a:gd name="connsiteY135" fmla="*/ 385388 h 753977"/>
              <a:gd name="connsiteX136" fmla="*/ 743855 w 754408"/>
              <a:gd name="connsiteY136" fmla="*/ 384849 h 753977"/>
              <a:gd name="connsiteX137" fmla="*/ 754409 w 754408"/>
              <a:gd name="connsiteY137" fmla="*/ 374189 h 753977"/>
              <a:gd name="connsiteX138" fmla="*/ 743747 w 754408"/>
              <a:gd name="connsiteY138" fmla="*/ 363636 h 75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54408" h="753977">
                <a:moveTo>
                  <a:pt x="743855" y="364498"/>
                </a:moveTo>
                <a:lnTo>
                  <a:pt x="653835" y="365036"/>
                </a:lnTo>
                <a:lnTo>
                  <a:pt x="684631" y="333809"/>
                </a:lnTo>
                <a:cubicBezTo>
                  <a:pt x="688723" y="329609"/>
                  <a:pt x="688723" y="322933"/>
                  <a:pt x="684631" y="318841"/>
                </a:cubicBezTo>
                <a:cubicBezTo>
                  <a:pt x="680433" y="314750"/>
                  <a:pt x="673755" y="314750"/>
                  <a:pt x="669665" y="318841"/>
                </a:cubicBezTo>
                <a:lnTo>
                  <a:pt x="623900" y="365036"/>
                </a:lnTo>
                <a:lnTo>
                  <a:pt x="555738" y="365359"/>
                </a:lnTo>
                <a:lnTo>
                  <a:pt x="626269" y="294075"/>
                </a:lnTo>
                <a:cubicBezTo>
                  <a:pt x="630361" y="289875"/>
                  <a:pt x="630361" y="283199"/>
                  <a:pt x="626269" y="279107"/>
                </a:cubicBezTo>
                <a:cubicBezTo>
                  <a:pt x="622069" y="275016"/>
                  <a:pt x="615393" y="275016"/>
                  <a:pt x="611301" y="279107"/>
                </a:cubicBezTo>
                <a:lnTo>
                  <a:pt x="525910" y="365467"/>
                </a:lnTo>
                <a:lnTo>
                  <a:pt x="417369" y="366113"/>
                </a:lnTo>
                <a:lnTo>
                  <a:pt x="454518" y="328533"/>
                </a:lnTo>
                <a:cubicBezTo>
                  <a:pt x="460010" y="322933"/>
                  <a:pt x="461733" y="315180"/>
                  <a:pt x="459794" y="308181"/>
                </a:cubicBezTo>
                <a:lnTo>
                  <a:pt x="607855" y="158505"/>
                </a:lnTo>
                <a:cubicBezTo>
                  <a:pt x="611947" y="154306"/>
                  <a:pt x="611947" y="147630"/>
                  <a:pt x="607855" y="143538"/>
                </a:cubicBezTo>
                <a:cubicBezTo>
                  <a:pt x="603656" y="139446"/>
                  <a:pt x="596980" y="139446"/>
                  <a:pt x="592888" y="143538"/>
                </a:cubicBezTo>
                <a:lnTo>
                  <a:pt x="444828" y="293214"/>
                </a:lnTo>
                <a:cubicBezTo>
                  <a:pt x="437721" y="291383"/>
                  <a:pt x="429967" y="293214"/>
                  <a:pt x="424368" y="298705"/>
                </a:cubicBezTo>
                <a:lnTo>
                  <a:pt x="387219" y="336286"/>
                </a:lnTo>
                <a:lnTo>
                  <a:pt x="386680" y="230113"/>
                </a:lnTo>
                <a:lnTo>
                  <a:pt x="473254" y="142569"/>
                </a:lnTo>
                <a:cubicBezTo>
                  <a:pt x="477346" y="138369"/>
                  <a:pt x="477346" y="131693"/>
                  <a:pt x="473254" y="127601"/>
                </a:cubicBezTo>
                <a:cubicBezTo>
                  <a:pt x="469056" y="123509"/>
                  <a:pt x="462380" y="123509"/>
                  <a:pt x="458288" y="127601"/>
                </a:cubicBezTo>
                <a:lnTo>
                  <a:pt x="386573" y="200070"/>
                </a:lnTo>
                <a:lnTo>
                  <a:pt x="386249" y="131908"/>
                </a:lnTo>
                <a:lnTo>
                  <a:pt x="433198" y="84421"/>
                </a:lnTo>
                <a:cubicBezTo>
                  <a:pt x="437290" y="80222"/>
                  <a:pt x="437290" y="73546"/>
                  <a:pt x="433198" y="69454"/>
                </a:cubicBezTo>
                <a:cubicBezTo>
                  <a:pt x="428999" y="65362"/>
                  <a:pt x="422323" y="65362"/>
                  <a:pt x="418231" y="69454"/>
                </a:cubicBezTo>
                <a:lnTo>
                  <a:pt x="386249" y="101866"/>
                </a:lnTo>
                <a:lnTo>
                  <a:pt x="385711" y="10553"/>
                </a:lnTo>
                <a:cubicBezTo>
                  <a:pt x="385711" y="4738"/>
                  <a:pt x="380865" y="0"/>
                  <a:pt x="375051" y="0"/>
                </a:cubicBezTo>
                <a:cubicBezTo>
                  <a:pt x="369236" y="0"/>
                  <a:pt x="364498" y="4846"/>
                  <a:pt x="364498" y="10660"/>
                </a:cubicBezTo>
                <a:lnTo>
                  <a:pt x="365037" y="100681"/>
                </a:lnTo>
                <a:lnTo>
                  <a:pt x="333917" y="69885"/>
                </a:lnTo>
                <a:cubicBezTo>
                  <a:pt x="329717" y="65793"/>
                  <a:pt x="323041" y="65793"/>
                  <a:pt x="318949" y="69885"/>
                </a:cubicBezTo>
                <a:cubicBezTo>
                  <a:pt x="314857" y="74084"/>
                  <a:pt x="314857" y="80760"/>
                  <a:pt x="318949" y="84852"/>
                </a:cubicBezTo>
                <a:lnTo>
                  <a:pt x="365144" y="130616"/>
                </a:lnTo>
                <a:lnTo>
                  <a:pt x="365467" y="198778"/>
                </a:lnTo>
                <a:lnTo>
                  <a:pt x="294183" y="128247"/>
                </a:lnTo>
                <a:cubicBezTo>
                  <a:pt x="289983" y="124155"/>
                  <a:pt x="283307" y="124155"/>
                  <a:pt x="279215" y="128247"/>
                </a:cubicBezTo>
                <a:cubicBezTo>
                  <a:pt x="275123" y="132447"/>
                  <a:pt x="275123" y="139123"/>
                  <a:pt x="279215" y="143215"/>
                </a:cubicBezTo>
                <a:lnTo>
                  <a:pt x="365575" y="228605"/>
                </a:lnTo>
                <a:lnTo>
                  <a:pt x="366113" y="335963"/>
                </a:lnTo>
                <a:lnTo>
                  <a:pt x="328533" y="298813"/>
                </a:lnTo>
                <a:cubicBezTo>
                  <a:pt x="322933" y="293321"/>
                  <a:pt x="315073" y="291598"/>
                  <a:pt x="308073" y="293537"/>
                </a:cubicBezTo>
                <a:lnTo>
                  <a:pt x="158398" y="145476"/>
                </a:lnTo>
                <a:cubicBezTo>
                  <a:pt x="154198" y="141384"/>
                  <a:pt x="147522" y="141384"/>
                  <a:pt x="143430" y="145476"/>
                </a:cubicBezTo>
                <a:cubicBezTo>
                  <a:pt x="139338" y="149676"/>
                  <a:pt x="139338" y="156352"/>
                  <a:pt x="143430" y="160444"/>
                </a:cubicBezTo>
                <a:lnTo>
                  <a:pt x="293106" y="308504"/>
                </a:lnTo>
                <a:cubicBezTo>
                  <a:pt x="291275" y="315611"/>
                  <a:pt x="293106" y="323364"/>
                  <a:pt x="298597" y="328856"/>
                </a:cubicBezTo>
                <a:lnTo>
                  <a:pt x="336178" y="366005"/>
                </a:lnTo>
                <a:lnTo>
                  <a:pt x="226990" y="366652"/>
                </a:lnTo>
                <a:lnTo>
                  <a:pt x="140630" y="281261"/>
                </a:lnTo>
                <a:cubicBezTo>
                  <a:pt x="136431" y="277169"/>
                  <a:pt x="129755" y="277169"/>
                  <a:pt x="125663" y="281261"/>
                </a:cubicBezTo>
                <a:cubicBezTo>
                  <a:pt x="121571" y="285461"/>
                  <a:pt x="121571" y="292137"/>
                  <a:pt x="125663" y="296229"/>
                </a:cubicBezTo>
                <a:lnTo>
                  <a:pt x="196947" y="366759"/>
                </a:lnTo>
                <a:lnTo>
                  <a:pt x="128786" y="367082"/>
                </a:lnTo>
                <a:lnTo>
                  <a:pt x="82591" y="321318"/>
                </a:lnTo>
                <a:cubicBezTo>
                  <a:pt x="78392" y="317226"/>
                  <a:pt x="71715" y="317226"/>
                  <a:pt x="67624" y="321318"/>
                </a:cubicBezTo>
                <a:cubicBezTo>
                  <a:pt x="63532" y="325518"/>
                  <a:pt x="63532" y="332194"/>
                  <a:pt x="67624" y="336286"/>
                </a:cubicBezTo>
                <a:lnTo>
                  <a:pt x="98743" y="367082"/>
                </a:lnTo>
                <a:lnTo>
                  <a:pt x="10552" y="367513"/>
                </a:lnTo>
                <a:cubicBezTo>
                  <a:pt x="4738" y="367513"/>
                  <a:pt x="0" y="372359"/>
                  <a:pt x="0" y="378173"/>
                </a:cubicBezTo>
                <a:cubicBezTo>
                  <a:pt x="0" y="383988"/>
                  <a:pt x="4846" y="388726"/>
                  <a:pt x="10660" y="388726"/>
                </a:cubicBezTo>
                <a:lnTo>
                  <a:pt x="100035" y="388188"/>
                </a:lnTo>
                <a:lnTo>
                  <a:pt x="68054" y="420599"/>
                </a:lnTo>
                <a:cubicBezTo>
                  <a:pt x="63962" y="424799"/>
                  <a:pt x="63962" y="431475"/>
                  <a:pt x="68054" y="435567"/>
                </a:cubicBezTo>
                <a:cubicBezTo>
                  <a:pt x="70100" y="437613"/>
                  <a:pt x="72900" y="438690"/>
                  <a:pt x="75592" y="438582"/>
                </a:cubicBezTo>
                <a:cubicBezTo>
                  <a:pt x="78284" y="438582"/>
                  <a:pt x="80976" y="437505"/>
                  <a:pt x="83022" y="435459"/>
                </a:cubicBezTo>
                <a:lnTo>
                  <a:pt x="129970" y="387972"/>
                </a:lnTo>
                <a:lnTo>
                  <a:pt x="198132" y="387649"/>
                </a:lnTo>
                <a:lnTo>
                  <a:pt x="126417" y="460118"/>
                </a:lnTo>
                <a:cubicBezTo>
                  <a:pt x="122325" y="464317"/>
                  <a:pt x="122325" y="470994"/>
                  <a:pt x="126417" y="475085"/>
                </a:cubicBezTo>
                <a:cubicBezTo>
                  <a:pt x="128463" y="477131"/>
                  <a:pt x="131262" y="478208"/>
                  <a:pt x="133954" y="478101"/>
                </a:cubicBezTo>
                <a:cubicBezTo>
                  <a:pt x="136646" y="478101"/>
                  <a:pt x="139338" y="477024"/>
                  <a:pt x="141384" y="474978"/>
                </a:cubicBezTo>
                <a:lnTo>
                  <a:pt x="227959" y="387434"/>
                </a:lnTo>
                <a:lnTo>
                  <a:pt x="335963" y="386895"/>
                </a:lnTo>
                <a:lnTo>
                  <a:pt x="297951" y="425337"/>
                </a:lnTo>
                <a:cubicBezTo>
                  <a:pt x="292460" y="430937"/>
                  <a:pt x="290737" y="438797"/>
                  <a:pt x="292675" y="445796"/>
                </a:cubicBezTo>
                <a:lnTo>
                  <a:pt x="144722" y="595364"/>
                </a:lnTo>
                <a:cubicBezTo>
                  <a:pt x="140630" y="599564"/>
                  <a:pt x="140630" y="606240"/>
                  <a:pt x="144722" y="610332"/>
                </a:cubicBezTo>
                <a:cubicBezTo>
                  <a:pt x="146768" y="612378"/>
                  <a:pt x="149568" y="613455"/>
                  <a:pt x="152260" y="613347"/>
                </a:cubicBezTo>
                <a:cubicBezTo>
                  <a:pt x="154952" y="613347"/>
                  <a:pt x="157644" y="612270"/>
                  <a:pt x="159690" y="610224"/>
                </a:cubicBezTo>
                <a:lnTo>
                  <a:pt x="307643" y="460656"/>
                </a:lnTo>
                <a:cubicBezTo>
                  <a:pt x="309365" y="461087"/>
                  <a:pt x="311196" y="461410"/>
                  <a:pt x="313027" y="461410"/>
                </a:cubicBezTo>
                <a:cubicBezTo>
                  <a:pt x="318411" y="461410"/>
                  <a:pt x="323903" y="459256"/>
                  <a:pt x="327994" y="455165"/>
                </a:cubicBezTo>
                <a:lnTo>
                  <a:pt x="366005" y="416723"/>
                </a:lnTo>
                <a:lnTo>
                  <a:pt x="366651" y="527095"/>
                </a:lnTo>
                <a:lnTo>
                  <a:pt x="281261" y="613455"/>
                </a:lnTo>
                <a:cubicBezTo>
                  <a:pt x="277169" y="617654"/>
                  <a:pt x="277169" y="624330"/>
                  <a:pt x="281261" y="628422"/>
                </a:cubicBezTo>
                <a:cubicBezTo>
                  <a:pt x="283307" y="630468"/>
                  <a:pt x="286107" y="631545"/>
                  <a:pt x="288799" y="631437"/>
                </a:cubicBezTo>
                <a:cubicBezTo>
                  <a:pt x="291491" y="631437"/>
                  <a:pt x="294183" y="630360"/>
                  <a:pt x="296229" y="628315"/>
                </a:cubicBezTo>
                <a:lnTo>
                  <a:pt x="366759" y="557030"/>
                </a:lnTo>
                <a:lnTo>
                  <a:pt x="367082" y="625192"/>
                </a:lnTo>
                <a:lnTo>
                  <a:pt x="321318" y="671387"/>
                </a:lnTo>
                <a:cubicBezTo>
                  <a:pt x="317226" y="675586"/>
                  <a:pt x="317226" y="682262"/>
                  <a:pt x="321318" y="686354"/>
                </a:cubicBezTo>
                <a:cubicBezTo>
                  <a:pt x="325517" y="690446"/>
                  <a:pt x="332194" y="690446"/>
                  <a:pt x="336285" y="686354"/>
                </a:cubicBezTo>
                <a:lnTo>
                  <a:pt x="367082" y="655235"/>
                </a:lnTo>
                <a:lnTo>
                  <a:pt x="367513" y="743425"/>
                </a:lnTo>
                <a:cubicBezTo>
                  <a:pt x="367513" y="749240"/>
                  <a:pt x="372359" y="753978"/>
                  <a:pt x="378173" y="753978"/>
                </a:cubicBezTo>
                <a:cubicBezTo>
                  <a:pt x="383988" y="753978"/>
                  <a:pt x="388726" y="749132"/>
                  <a:pt x="388726" y="743317"/>
                </a:cubicBezTo>
                <a:lnTo>
                  <a:pt x="388187" y="653943"/>
                </a:lnTo>
                <a:lnTo>
                  <a:pt x="420599" y="686031"/>
                </a:lnTo>
                <a:cubicBezTo>
                  <a:pt x="422645" y="688077"/>
                  <a:pt x="425445" y="689154"/>
                  <a:pt x="428137" y="689046"/>
                </a:cubicBezTo>
                <a:cubicBezTo>
                  <a:pt x="430829" y="689046"/>
                  <a:pt x="433521" y="687970"/>
                  <a:pt x="435567" y="685924"/>
                </a:cubicBezTo>
                <a:cubicBezTo>
                  <a:pt x="439658" y="681724"/>
                  <a:pt x="439658" y="675048"/>
                  <a:pt x="435567" y="670956"/>
                </a:cubicBezTo>
                <a:lnTo>
                  <a:pt x="388080" y="624007"/>
                </a:lnTo>
                <a:lnTo>
                  <a:pt x="387757" y="555846"/>
                </a:lnTo>
                <a:lnTo>
                  <a:pt x="460226" y="627561"/>
                </a:lnTo>
                <a:cubicBezTo>
                  <a:pt x="464425" y="631653"/>
                  <a:pt x="471101" y="631653"/>
                  <a:pt x="475193" y="627561"/>
                </a:cubicBezTo>
                <a:cubicBezTo>
                  <a:pt x="479285" y="623361"/>
                  <a:pt x="479285" y="616685"/>
                  <a:pt x="475193" y="612593"/>
                </a:cubicBezTo>
                <a:lnTo>
                  <a:pt x="387649" y="526018"/>
                </a:lnTo>
                <a:lnTo>
                  <a:pt x="387003" y="416831"/>
                </a:lnTo>
                <a:lnTo>
                  <a:pt x="425445" y="454842"/>
                </a:lnTo>
                <a:cubicBezTo>
                  <a:pt x="429645" y="458933"/>
                  <a:pt x="435029" y="460979"/>
                  <a:pt x="440521" y="460979"/>
                </a:cubicBezTo>
                <a:cubicBezTo>
                  <a:pt x="442350" y="460979"/>
                  <a:pt x="444074" y="460656"/>
                  <a:pt x="445905" y="460118"/>
                </a:cubicBezTo>
                <a:lnTo>
                  <a:pt x="595473" y="608071"/>
                </a:lnTo>
                <a:cubicBezTo>
                  <a:pt x="597518" y="610117"/>
                  <a:pt x="600318" y="611193"/>
                  <a:pt x="603010" y="611086"/>
                </a:cubicBezTo>
                <a:cubicBezTo>
                  <a:pt x="605702" y="611086"/>
                  <a:pt x="608394" y="610009"/>
                  <a:pt x="610440" y="607963"/>
                </a:cubicBezTo>
                <a:cubicBezTo>
                  <a:pt x="614531" y="603764"/>
                  <a:pt x="614531" y="597087"/>
                  <a:pt x="610440" y="592996"/>
                </a:cubicBezTo>
                <a:lnTo>
                  <a:pt x="460872" y="445043"/>
                </a:lnTo>
                <a:cubicBezTo>
                  <a:pt x="462702" y="437936"/>
                  <a:pt x="460872" y="430183"/>
                  <a:pt x="455380" y="424583"/>
                </a:cubicBezTo>
                <a:lnTo>
                  <a:pt x="416939" y="386572"/>
                </a:lnTo>
                <a:lnTo>
                  <a:pt x="524296" y="386034"/>
                </a:lnTo>
                <a:lnTo>
                  <a:pt x="611839" y="472609"/>
                </a:lnTo>
                <a:cubicBezTo>
                  <a:pt x="613886" y="474655"/>
                  <a:pt x="616685" y="475732"/>
                  <a:pt x="619377" y="475624"/>
                </a:cubicBezTo>
                <a:cubicBezTo>
                  <a:pt x="622069" y="475624"/>
                  <a:pt x="624761" y="474547"/>
                  <a:pt x="626807" y="472501"/>
                </a:cubicBezTo>
                <a:cubicBezTo>
                  <a:pt x="630899" y="468302"/>
                  <a:pt x="630899" y="461625"/>
                  <a:pt x="626807" y="457534"/>
                </a:cubicBezTo>
                <a:lnTo>
                  <a:pt x="554338" y="385819"/>
                </a:lnTo>
                <a:lnTo>
                  <a:pt x="622501" y="385496"/>
                </a:lnTo>
                <a:lnTo>
                  <a:pt x="669987" y="432444"/>
                </a:lnTo>
                <a:cubicBezTo>
                  <a:pt x="672033" y="434490"/>
                  <a:pt x="674833" y="435567"/>
                  <a:pt x="677525" y="435459"/>
                </a:cubicBezTo>
                <a:cubicBezTo>
                  <a:pt x="680217" y="435351"/>
                  <a:pt x="682909" y="434382"/>
                  <a:pt x="684954" y="432336"/>
                </a:cubicBezTo>
                <a:cubicBezTo>
                  <a:pt x="689046" y="428137"/>
                  <a:pt x="689046" y="421461"/>
                  <a:pt x="684954" y="417369"/>
                </a:cubicBezTo>
                <a:lnTo>
                  <a:pt x="652542" y="385388"/>
                </a:lnTo>
                <a:lnTo>
                  <a:pt x="743855" y="384849"/>
                </a:lnTo>
                <a:cubicBezTo>
                  <a:pt x="749670" y="384849"/>
                  <a:pt x="754409" y="380004"/>
                  <a:pt x="754409" y="374189"/>
                </a:cubicBezTo>
                <a:cubicBezTo>
                  <a:pt x="754409" y="368374"/>
                  <a:pt x="749562" y="363636"/>
                  <a:pt x="743747" y="36363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5" name="Freeform: Shape 1724">
            <a:extLst>
              <a:ext uri="{FF2B5EF4-FFF2-40B4-BE49-F238E27FC236}">
                <a16:creationId xmlns:a16="http://schemas.microsoft.com/office/drawing/2014/main" id="{188ECE98-1311-9623-DF66-F666AA69C068}"/>
              </a:ext>
            </a:extLst>
          </p:cNvPr>
          <p:cNvSpPr/>
          <p:nvPr/>
        </p:nvSpPr>
        <p:spPr>
          <a:xfrm>
            <a:off x="4110480" y="3515773"/>
            <a:ext cx="707782" cy="708967"/>
          </a:xfrm>
          <a:custGeom>
            <a:avLst/>
            <a:gdLst>
              <a:gd name="connsiteX0" fmla="*/ 698737 w 707782"/>
              <a:gd name="connsiteY0" fmla="*/ 342531 h 708967"/>
              <a:gd name="connsiteX1" fmla="*/ 614208 w 707782"/>
              <a:gd name="connsiteY1" fmla="*/ 342962 h 708967"/>
              <a:gd name="connsiteX2" fmla="*/ 643174 w 707782"/>
              <a:gd name="connsiteY2" fmla="*/ 313673 h 708967"/>
              <a:gd name="connsiteX3" fmla="*/ 643174 w 707782"/>
              <a:gd name="connsiteY3" fmla="*/ 299567 h 708967"/>
              <a:gd name="connsiteX4" fmla="*/ 629068 w 707782"/>
              <a:gd name="connsiteY4" fmla="*/ 299567 h 708967"/>
              <a:gd name="connsiteX5" fmla="*/ 586104 w 707782"/>
              <a:gd name="connsiteY5" fmla="*/ 342962 h 708967"/>
              <a:gd name="connsiteX6" fmla="*/ 522142 w 707782"/>
              <a:gd name="connsiteY6" fmla="*/ 343285 h 708967"/>
              <a:gd name="connsiteX7" fmla="*/ 588365 w 707782"/>
              <a:gd name="connsiteY7" fmla="*/ 276416 h 708967"/>
              <a:gd name="connsiteX8" fmla="*/ 588365 w 707782"/>
              <a:gd name="connsiteY8" fmla="*/ 262309 h 708967"/>
              <a:gd name="connsiteX9" fmla="*/ 574259 w 707782"/>
              <a:gd name="connsiteY9" fmla="*/ 262309 h 708967"/>
              <a:gd name="connsiteX10" fmla="*/ 494037 w 707782"/>
              <a:gd name="connsiteY10" fmla="*/ 343393 h 708967"/>
              <a:gd name="connsiteX11" fmla="*/ 392172 w 707782"/>
              <a:gd name="connsiteY11" fmla="*/ 343931 h 708967"/>
              <a:gd name="connsiteX12" fmla="*/ 427060 w 707782"/>
              <a:gd name="connsiteY12" fmla="*/ 308720 h 708967"/>
              <a:gd name="connsiteX13" fmla="*/ 432013 w 707782"/>
              <a:gd name="connsiteY13" fmla="*/ 289553 h 708967"/>
              <a:gd name="connsiteX14" fmla="*/ 570921 w 707782"/>
              <a:gd name="connsiteY14" fmla="*/ 149030 h 708967"/>
              <a:gd name="connsiteX15" fmla="*/ 570921 w 707782"/>
              <a:gd name="connsiteY15" fmla="*/ 134923 h 708967"/>
              <a:gd name="connsiteX16" fmla="*/ 556815 w 707782"/>
              <a:gd name="connsiteY16" fmla="*/ 134923 h 708967"/>
              <a:gd name="connsiteX17" fmla="*/ 417907 w 707782"/>
              <a:gd name="connsiteY17" fmla="*/ 275339 h 708967"/>
              <a:gd name="connsiteX18" fmla="*/ 398740 w 707782"/>
              <a:gd name="connsiteY18" fmla="*/ 280507 h 708967"/>
              <a:gd name="connsiteX19" fmla="*/ 363852 w 707782"/>
              <a:gd name="connsiteY19" fmla="*/ 315719 h 708967"/>
              <a:gd name="connsiteX20" fmla="*/ 363313 w 707782"/>
              <a:gd name="connsiteY20" fmla="*/ 216114 h 708967"/>
              <a:gd name="connsiteX21" fmla="*/ 444612 w 707782"/>
              <a:gd name="connsiteY21" fmla="*/ 133954 h 708967"/>
              <a:gd name="connsiteX22" fmla="*/ 444612 w 707782"/>
              <a:gd name="connsiteY22" fmla="*/ 119848 h 708967"/>
              <a:gd name="connsiteX23" fmla="*/ 430506 w 707782"/>
              <a:gd name="connsiteY23" fmla="*/ 119848 h 708967"/>
              <a:gd name="connsiteX24" fmla="*/ 363205 w 707782"/>
              <a:gd name="connsiteY24" fmla="*/ 187902 h 708967"/>
              <a:gd name="connsiteX25" fmla="*/ 362882 w 707782"/>
              <a:gd name="connsiteY25" fmla="*/ 123940 h 708967"/>
              <a:gd name="connsiteX26" fmla="*/ 406924 w 707782"/>
              <a:gd name="connsiteY26" fmla="*/ 79360 h 708967"/>
              <a:gd name="connsiteX27" fmla="*/ 406924 w 707782"/>
              <a:gd name="connsiteY27" fmla="*/ 65254 h 708967"/>
              <a:gd name="connsiteX28" fmla="*/ 392818 w 707782"/>
              <a:gd name="connsiteY28" fmla="*/ 65254 h 708967"/>
              <a:gd name="connsiteX29" fmla="*/ 362775 w 707782"/>
              <a:gd name="connsiteY29" fmla="*/ 95620 h 708967"/>
              <a:gd name="connsiteX30" fmla="*/ 362344 w 707782"/>
              <a:gd name="connsiteY30" fmla="*/ 9907 h 708967"/>
              <a:gd name="connsiteX31" fmla="*/ 352330 w 707782"/>
              <a:gd name="connsiteY31" fmla="*/ 0 h 708967"/>
              <a:gd name="connsiteX32" fmla="*/ 342423 w 707782"/>
              <a:gd name="connsiteY32" fmla="*/ 10015 h 708967"/>
              <a:gd name="connsiteX33" fmla="*/ 342854 w 707782"/>
              <a:gd name="connsiteY33" fmla="*/ 94543 h 708967"/>
              <a:gd name="connsiteX34" fmla="*/ 313565 w 707782"/>
              <a:gd name="connsiteY34" fmla="*/ 65577 h 708967"/>
              <a:gd name="connsiteX35" fmla="*/ 299459 w 707782"/>
              <a:gd name="connsiteY35" fmla="*/ 65577 h 708967"/>
              <a:gd name="connsiteX36" fmla="*/ 299459 w 707782"/>
              <a:gd name="connsiteY36" fmla="*/ 79683 h 708967"/>
              <a:gd name="connsiteX37" fmla="*/ 342854 w 707782"/>
              <a:gd name="connsiteY37" fmla="*/ 122648 h 708967"/>
              <a:gd name="connsiteX38" fmla="*/ 343177 w 707782"/>
              <a:gd name="connsiteY38" fmla="*/ 186610 h 708967"/>
              <a:gd name="connsiteX39" fmla="*/ 276308 w 707782"/>
              <a:gd name="connsiteY39" fmla="*/ 120387 h 708967"/>
              <a:gd name="connsiteX40" fmla="*/ 262201 w 707782"/>
              <a:gd name="connsiteY40" fmla="*/ 120387 h 708967"/>
              <a:gd name="connsiteX41" fmla="*/ 262201 w 707782"/>
              <a:gd name="connsiteY41" fmla="*/ 134493 h 708967"/>
              <a:gd name="connsiteX42" fmla="*/ 343285 w 707782"/>
              <a:gd name="connsiteY42" fmla="*/ 214715 h 708967"/>
              <a:gd name="connsiteX43" fmla="*/ 343823 w 707782"/>
              <a:gd name="connsiteY43" fmla="*/ 315504 h 708967"/>
              <a:gd name="connsiteX44" fmla="*/ 308612 w 707782"/>
              <a:gd name="connsiteY44" fmla="*/ 280615 h 708967"/>
              <a:gd name="connsiteX45" fmla="*/ 289337 w 707782"/>
              <a:gd name="connsiteY45" fmla="*/ 275662 h 708967"/>
              <a:gd name="connsiteX46" fmla="*/ 148922 w 707782"/>
              <a:gd name="connsiteY46" fmla="*/ 136754 h 708967"/>
              <a:gd name="connsiteX47" fmla="*/ 134816 w 707782"/>
              <a:gd name="connsiteY47" fmla="*/ 136754 h 708967"/>
              <a:gd name="connsiteX48" fmla="*/ 134816 w 707782"/>
              <a:gd name="connsiteY48" fmla="*/ 150860 h 708967"/>
              <a:gd name="connsiteX49" fmla="*/ 275338 w 707782"/>
              <a:gd name="connsiteY49" fmla="*/ 289876 h 708967"/>
              <a:gd name="connsiteX50" fmla="*/ 280507 w 707782"/>
              <a:gd name="connsiteY50" fmla="*/ 308935 h 708967"/>
              <a:gd name="connsiteX51" fmla="*/ 315718 w 707782"/>
              <a:gd name="connsiteY51" fmla="*/ 343823 h 708967"/>
              <a:gd name="connsiteX52" fmla="*/ 213207 w 707782"/>
              <a:gd name="connsiteY52" fmla="*/ 344362 h 708967"/>
              <a:gd name="connsiteX53" fmla="*/ 132124 w 707782"/>
              <a:gd name="connsiteY53" fmla="*/ 264140 h 708967"/>
              <a:gd name="connsiteX54" fmla="*/ 118018 w 707782"/>
              <a:gd name="connsiteY54" fmla="*/ 264140 h 708967"/>
              <a:gd name="connsiteX55" fmla="*/ 118018 w 707782"/>
              <a:gd name="connsiteY55" fmla="*/ 278246 h 708967"/>
              <a:gd name="connsiteX56" fmla="*/ 184887 w 707782"/>
              <a:gd name="connsiteY56" fmla="*/ 344470 h 708967"/>
              <a:gd name="connsiteX57" fmla="*/ 120925 w 707782"/>
              <a:gd name="connsiteY57" fmla="*/ 344793 h 708967"/>
              <a:gd name="connsiteX58" fmla="*/ 77530 w 707782"/>
              <a:gd name="connsiteY58" fmla="*/ 301828 h 708967"/>
              <a:gd name="connsiteX59" fmla="*/ 63424 w 707782"/>
              <a:gd name="connsiteY59" fmla="*/ 301828 h 708967"/>
              <a:gd name="connsiteX60" fmla="*/ 63424 w 707782"/>
              <a:gd name="connsiteY60" fmla="*/ 315934 h 708967"/>
              <a:gd name="connsiteX61" fmla="*/ 92713 w 707782"/>
              <a:gd name="connsiteY61" fmla="*/ 344900 h 708967"/>
              <a:gd name="connsiteX62" fmla="*/ 9906 w 707782"/>
              <a:gd name="connsiteY62" fmla="*/ 345331 h 708967"/>
              <a:gd name="connsiteX63" fmla="*/ 0 w 707782"/>
              <a:gd name="connsiteY63" fmla="*/ 355345 h 708967"/>
              <a:gd name="connsiteX64" fmla="*/ 10014 w 707782"/>
              <a:gd name="connsiteY64" fmla="*/ 365252 h 708967"/>
              <a:gd name="connsiteX65" fmla="*/ 93897 w 707782"/>
              <a:gd name="connsiteY65" fmla="*/ 364821 h 708967"/>
              <a:gd name="connsiteX66" fmla="*/ 63854 w 707782"/>
              <a:gd name="connsiteY66" fmla="*/ 395187 h 708967"/>
              <a:gd name="connsiteX67" fmla="*/ 63854 w 707782"/>
              <a:gd name="connsiteY67" fmla="*/ 409293 h 708967"/>
              <a:gd name="connsiteX68" fmla="*/ 70854 w 707782"/>
              <a:gd name="connsiteY68" fmla="*/ 412200 h 708967"/>
              <a:gd name="connsiteX69" fmla="*/ 77853 w 707782"/>
              <a:gd name="connsiteY69" fmla="*/ 409293 h 708967"/>
              <a:gd name="connsiteX70" fmla="*/ 121894 w 707782"/>
              <a:gd name="connsiteY70" fmla="*/ 364713 h 708967"/>
              <a:gd name="connsiteX71" fmla="*/ 185856 w 707782"/>
              <a:gd name="connsiteY71" fmla="*/ 364390 h 708967"/>
              <a:gd name="connsiteX72" fmla="*/ 118556 w 707782"/>
              <a:gd name="connsiteY72" fmla="*/ 432444 h 708967"/>
              <a:gd name="connsiteX73" fmla="*/ 118556 w 707782"/>
              <a:gd name="connsiteY73" fmla="*/ 446550 h 708967"/>
              <a:gd name="connsiteX74" fmla="*/ 125555 w 707782"/>
              <a:gd name="connsiteY74" fmla="*/ 449458 h 708967"/>
              <a:gd name="connsiteX75" fmla="*/ 132554 w 707782"/>
              <a:gd name="connsiteY75" fmla="*/ 446550 h 708967"/>
              <a:gd name="connsiteX76" fmla="*/ 213853 w 707782"/>
              <a:gd name="connsiteY76" fmla="*/ 364390 h 708967"/>
              <a:gd name="connsiteX77" fmla="*/ 315180 w 707782"/>
              <a:gd name="connsiteY77" fmla="*/ 363852 h 708967"/>
              <a:gd name="connsiteX78" fmla="*/ 279538 w 707782"/>
              <a:gd name="connsiteY78" fmla="*/ 399925 h 708967"/>
              <a:gd name="connsiteX79" fmla="*/ 274585 w 707782"/>
              <a:gd name="connsiteY79" fmla="*/ 419200 h 708967"/>
              <a:gd name="connsiteX80" fmla="*/ 135677 w 707782"/>
              <a:gd name="connsiteY80" fmla="*/ 559615 h 708967"/>
              <a:gd name="connsiteX81" fmla="*/ 135677 w 707782"/>
              <a:gd name="connsiteY81" fmla="*/ 573721 h 708967"/>
              <a:gd name="connsiteX82" fmla="*/ 142676 w 707782"/>
              <a:gd name="connsiteY82" fmla="*/ 576628 h 708967"/>
              <a:gd name="connsiteX83" fmla="*/ 149676 w 707782"/>
              <a:gd name="connsiteY83" fmla="*/ 573721 h 708967"/>
              <a:gd name="connsiteX84" fmla="*/ 288583 w 707782"/>
              <a:gd name="connsiteY84" fmla="*/ 433306 h 708967"/>
              <a:gd name="connsiteX85" fmla="*/ 293644 w 707782"/>
              <a:gd name="connsiteY85" fmla="*/ 434059 h 708967"/>
              <a:gd name="connsiteX86" fmla="*/ 307642 w 707782"/>
              <a:gd name="connsiteY86" fmla="*/ 428137 h 708967"/>
              <a:gd name="connsiteX87" fmla="*/ 343285 w 707782"/>
              <a:gd name="connsiteY87" fmla="*/ 392064 h 708967"/>
              <a:gd name="connsiteX88" fmla="*/ 343823 w 707782"/>
              <a:gd name="connsiteY88" fmla="*/ 495760 h 708967"/>
              <a:gd name="connsiteX89" fmla="*/ 263601 w 707782"/>
              <a:gd name="connsiteY89" fmla="*/ 576844 h 708967"/>
              <a:gd name="connsiteX90" fmla="*/ 263601 w 707782"/>
              <a:gd name="connsiteY90" fmla="*/ 590950 h 708967"/>
              <a:gd name="connsiteX91" fmla="*/ 270600 w 707782"/>
              <a:gd name="connsiteY91" fmla="*/ 593857 h 708967"/>
              <a:gd name="connsiteX92" fmla="*/ 277600 w 707782"/>
              <a:gd name="connsiteY92" fmla="*/ 590950 h 708967"/>
              <a:gd name="connsiteX93" fmla="*/ 343823 w 707782"/>
              <a:gd name="connsiteY93" fmla="*/ 524080 h 708967"/>
              <a:gd name="connsiteX94" fmla="*/ 344146 w 707782"/>
              <a:gd name="connsiteY94" fmla="*/ 588042 h 708967"/>
              <a:gd name="connsiteX95" fmla="*/ 301182 w 707782"/>
              <a:gd name="connsiteY95" fmla="*/ 631438 h 708967"/>
              <a:gd name="connsiteX96" fmla="*/ 301182 w 707782"/>
              <a:gd name="connsiteY96" fmla="*/ 645544 h 708967"/>
              <a:gd name="connsiteX97" fmla="*/ 315288 w 707782"/>
              <a:gd name="connsiteY97" fmla="*/ 645544 h 708967"/>
              <a:gd name="connsiteX98" fmla="*/ 344254 w 707782"/>
              <a:gd name="connsiteY98" fmla="*/ 616255 h 708967"/>
              <a:gd name="connsiteX99" fmla="*/ 344684 w 707782"/>
              <a:gd name="connsiteY99" fmla="*/ 699061 h 708967"/>
              <a:gd name="connsiteX100" fmla="*/ 354699 w 707782"/>
              <a:gd name="connsiteY100" fmla="*/ 708967 h 708967"/>
              <a:gd name="connsiteX101" fmla="*/ 364605 w 707782"/>
              <a:gd name="connsiteY101" fmla="*/ 698953 h 708967"/>
              <a:gd name="connsiteX102" fmla="*/ 364175 w 707782"/>
              <a:gd name="connsiteY102" fmla="*/ 615070 h 708967"/>
              <a:gd name="connsiteX103" fmla="*/ 394540 w 707782"/>
              <a:gd name="connsiteY103" fmla="*/ 645113 h 708967"/>
              <a:gd name="connsiteX104" fmla="*/ 401540 w 707782"/>
              <a:gd name="connsiteY104" fmla="*/ 648020 h 708967"/>
              <a:gd name="connsiteX105" fmla="*/ 408539 w 707782"/>
              <a:gd name="connsiteY105" fmla="*/ 645113 h 708967"/>
              <a:gd name="connsiteX106" fmla="*/ 408539 w 707782"/>
              <a:gd name="connsiteY106" fmla="*/ 631007 h 708967"/>
              <a:gd name="connsiteX107" fmla="*/ 363959 w 707782"/>
              <a:gd name="connsiteY107" fmla="*/ 586966 h 708967"/>
              <a:gd name="connsiteX108" fmla="*/ 363636 w 707782"/>
              <a:gd name="connsiteY108" fmla="*/ 523003 h 708967"/>
              <a:gd name="connsiteX109" fmla="*/ 431690 w 707782"/>
              <a:gd name="connsiteY109" fmla="*/ 590304 h 708967"/>
              <a:gd name="connsiteX110" fmla="*/ 445796 w 707782"/>
              <a:gd name="connsiteY110" fmla="*/ 590304 h 708967"/>
              <a:gd name="connsiteX111" fmla="*/ 445796 w 707782"/>
              <a:gd name="connsiteY111" fmla="*/ 576197 h 708967"/>
              <a:gd name="connsiteX112" fmla="*/ 363636 w 707782"/>
              <a:gd name="connsiteY112" fmla="*/ 494899 h 708967"/>
              <a:gd name="connsiteX113" fmla="*/ 363098 w 707782"/>
              <a:gd name="connsiteY113" fmla="*/ 392387 h 708967"/>
              <a:gd name="connsiteX114" fmla="*/ 399171 w 707782"/>
              <a:gd name="connsiteY114" fmla="*/ 428029 h 708967"/>
              <a:gd name="connsiteX115" fmla="*/ 413277 w 707782"/>
              <a:gd name="connsiteY115" fmla="*/ 433736 h 708967"/>
              <a:gd name="connsiteX116" fmla="*/ 418338 w 707782"/>
              <a:gd name="connsiteY116" fmla="*/ 432983 h 708967"/>
              <a:gd name="connsiteX117" fmla="*/ 558753 w 707782"/>
              <a:gd name="connsiteY117" fmla="*/ 571890 h 708967"/>
              <a:gd name="connsiteX118" fmla="*/ 565752 w 707782"/>
              <a:gd name="connsiteY118" fmla="*/ 574798 h 708967"/>
              <a:gd name="connsiteX119" fmla="*/ 572752 w 707782"/>
              <a:gd name="connsiteY119" fmla="*/ 571890 h 708967"/>
              <a:gd name="connsiteX120" fmla="*/ 572752 w 707782"/>
              <a:gd name="connsiteY120" fmla="*/ 557784 h 708967"/>
              <a:gd name="connsiteX121" fmla="*/ 432336 w 707782"/>
              <a:gd name="connsiteY121" fmla="*/ 418876 h 708967"/>
              <a:gd name="connsiteX122" fmla="*/ 427168 w 707782"/>
              <a:gd name="connsiteY122" fmla="*/ 399709 h 708967"/>
              <a:gd name="connsiteX123" fmla="*/ 391095 w 707782"/>
              <a:gd name="connsiteY123" fmla="*/ 364067 h 708967"/>
              <a:gd name="connsiteX124" fmla="*/ 491884 w 707782"/>
              <a:gd name="connsiteY124" fmla="*/ 363529 h 708967"/>
              <a:gd name="connsiteX125" fmla="*/ 574044 w 707782"/>
              <a:gd name="connsiteY125" fmla="*/ 444827 h 708967"/>
              <a:gd name="connsiteX126" fmla="*/ 581043 w 707782"/>
              <a:gd name="connsiteY126" fmla="*/ 447735 h 708967"/>
              <a:gd name="connsiteX127" fmla="*/ 588042 w 707782"/>
              <a:gd name="connsiteY127" fmla="*/ 444827 h 708967"/>
              <a:gd name="connsiteX128" fmla="*/ 588042 w 707782"/>
              <a:gd name="connsiteY128" fmla="*/ 430721 h 708967"/>
              <a:gd name="connsiteX129" fmla="*/ 519988 w 707782"/>
              <a:gd name="connsiteY129" fmla="*/ 363421 h 708967"/>
              <a:gd name="connsiteX130" fmla="*/ 583950 w 707782"/>
              <a:gd name="connsiteY130" fmla="*/ 363098 h 708967"/>
              <a:gd name="connsiteX131" fmla="*/ 628530 w 707782"/>
              <a:gd name="connsiteY131" fmla="*/ 407139 h 708967"/>
              <a:gd name="connsiteX132" fmla="*/ 635529 w 707782"/>
              <a:gd name="connsiteY132" fmla="*/ 410047 h 708967"/>
              <a:gd name="connsiteX133" fmla="*/ 642528 w 707782"/>
              <a:gd name="connsiteY133" fmla="*/ 407139 h 708967"/>
              <a:gd name="connsiteX134" fmla="*/ 642528 w 707782"/>
              <a:gd name="connsiteY134" fmla="*/ 393033 h 708967"/>
              <a:gd name="connsiteX135" fmla="*/ 612162 w 707782"/>
              <a:gd name="connsiteY135" fmla="*/ 362991 h 708967"/>
              <a:gd name="connsiteX136" fmla="*/ 697876 w 707782"/>
              <a:gd name="connsiteY136" fmla="*/ 362560 h 708967"/>
              <a:gd name="connsiteX137" fmla="*/ 707782 w 707782"/>
              <a:gd name="connsiteY137" fmla="*/ 352546 h 708967"/>
              <a:gd name="connsiteX138" fmla="*/ 697768 w 707782"/>
              <a:gd name="connsiteY138" fmla="*/ 342639 h 7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7782" h="708967">
                <a:moveTo>
                  <a:pt x="698737" y="342531"/>
                </a:moveTo>
                <a:lnTo>
                  <a:pt x="614208" y="342962"/>
                </a:lnTo>
                <a:lnTo>
                  <a:pt x="643174" y="313673"/>
                </a:lnTo>
                <a:cubicBezTo>
                  <a:pt x="647051" y="309796"/>
                  <a:pt x="647051" y="303443"/>
                  <a:pt x="643174" y="299567"/>
                </a:cubicBezTo>
                <a:cubicBezTo>
                  <a:pt x="639298" y="295690"/>
                  <a:pt x="632945" y="295690"/>
                  <a:pt x="629068" y="299567"/>
                </a:cubicBezTo>
                <a:lnTo>
                  <a:pt x="586104" y="342962"/>
                </a:lnTo>
                <a:lnTo>
                  <a:pt x="522142" y="343285"/>
                </a:lnTo>
                <a:lnTo>
                  <a:pt x="588365" y="276416"/>
                </a:lnTo>
                <a:cubicBezTo>
                  <a:pt x="592242" y="272539"/>
                  <a:pt x="592242" y="266186"/>
                  <a:pt x="588365" y="262309"/>
                </a:cubicBezTo>
                <a:cubicBezTo>
                  <a:pt x="584489" y="258433"/>
                  <a:pt x="578136" y="258433"/>
                  <a:pt x="574259" y="262309"/>
                </a:cubicBezTo>
                <a:lnTo>
                  <a:pt x="494037" y="343393"/>
                </a:lnTo>
                <a:lnTo>
                  <a:pt x="392172" y="343931"/>
                </a:lnTo>
                <a:lnTo>
                  <a:pt x="427060" y="308720"/>
                </a:lnTo>
                <a:cubicBezTo>
                  <a:pt x="432229" y="303551"/>
                  <a:pt x="433844" y="296229"/>
                  <a:pt x="432013" y="289553"/>
                </a:cubicBezTo>
                <a:lnTo>
                  <a:pt x="570921" y="149030"/>
                </a:lnTo>
                <a:cubicBezTo>
                  <a:pt x="574797" y="145153"/>
                  <a:pt x="574797" y="138800"/>
                  <a:pt x="570921" y="134923"/>
                </a:cubicBezTo>
                <a:cubicBezTo>
                  <a:pt x="567045" y="131047"/>
                  <a:pt x="560691" y="131047"/>
                  <a:pt x="556815" y="134923"/>
                </a:cubicBezTo>
                <a:lnTo>
                  <a:pt x="417907" y="275339"/>
                </a:lnTo>
                <a:cubicBezTo>
                  <a:pt x="411231" y="273616"/>
                  <a:pt x="403909" y="275339"/>
                  <a:pt x="398740" y="280507"/>
                </a:cubicBezTo>
                <a:lnTo>
                  <a:pt x="363852" y="315719"/>
                </a:lnTo>
                <a:lnTo>
                  <a:pt x="363313" y="216114"/>
                </a:lnTo>
                <a:lnTo>
                  <a:pt x="444612" y="133954"/>
                </a:lnTo>
                <a:cubicBezTo>
                  <a:pt x="448488" y="130078"/>
                  <a:pt x="448488" y="123725"/>
                  <a:pt x="444612" y="119848"/>
                </a:cubicBezTo>
                <a:cubicBezTo>
                  <a:pt x="440735" y="115972"/>
                  <a:pt x="434382" y="115972"/>
                  <a:pt x="430506" y="119848"/>
                </a:cubicBezTo>
                <a:lnTo>
                  <a:pt x="363205" y="187902"/>
                </a:lnTo>
                <a:lnTo>
                  <a:pt x="362882" y="123940"/>
                </a:lnTo>
                <a:lnTo>
                  <a:pt x="406924" y="79360"/>
                </a:lnTo>
                <a:cubicBezTo>
                  <a:pt x="410800" y="75484"/>
                  <a:pt x="410800" y="69131"/>
                  <a:pt x="406924" y="65254"/>
                </a:cubicBezTo>
                <a:cubicBezTo>
                  <a:pt x="403047" y="61378"/>
                  <a:pt x="396694" y="61378"/>
                  <a:pt x="392818" y="65254"/>
                </a:cubicBezTo>
                <a:lnTo>
                  <a:pt x="362775" y="95620"/>
                </a:lnTo>
                <a:lnTo>
                  <a:pt x="362344" y="9907"/>
                </a:lnTo>
                <a:cubicBezTo>
                  <a:pt x="362344" y="4415"/>
                  <a:pt x="357821" y="0"/>
                  <a:pt x="352330" y="0"/>
                </a:cubicBezTo>
                <a:cubicBezTo>
                  <a:pt x="346838" y="0"/>
                  <a:pt x="342423" y="4523"/>
                  <a:pt x="342423" y="10015"/>
                </a:cubicBezTo>
                <a:lnTo>
                  <a:pt x="342854" y="94543"/>
                </a:lnTo>
                <a:lnTo>
                  <a:pt x="313565" y="65577"/>
                </a:lnTo>
                <a:cubicBezTo>
                  <a:pt x="309688" y="61701"/>
                  <a:pt x="303335" y="61701"/>
                  <a:pt x="299459" y="65577"/>
                </a:cubicBezTo>
                <a:cubicBezTo>
                  <a:pt x="295582" y="69454"/>
                  <a:pt x="295582" y="75807"/>
                  <a:pt x="299459" y="79683"/>
                </a:cubicBezTo>
                <a:lnTo>
                  <a:pt x="342854" y="122648"/>
                </a:lnTo>
                <a:lnTo>
                  <a:pt x="343177" y="186610"/>
                </a:lnTo>
                <a:lnTo>
                  <a:pt x="276308" y="120387"/>
                </a:lnTo>
                <a:cubicBezTo>
                  <a:pt x="272431" y="116510"/>
                  <a:pt x="266078" y="116510"/>
                  <a:pt x="262201" y="120387"/>
                </a:cubicBezTo>
                <a:cubicBezTo>
                  <a:pt x="258325" y="124263"/>
                  <a:pt x="258325" y="130616"/>
                  <a:pt x="262201" y="134493"/>
                </a:cubicBezTo>
                <a:lnTo>
                  <a:pt x="343285" y="214715"/>
                </a:lnTo>
                <a:lnTo>
                  <a:pt x="343823" y="315504"/>
                </a:lnTo>
                <a:lnTo>
                  <a:pt x="308612" y="280615"/>
                </a:lnTo>
                <a:cubicBezTo>
                  <a:pt x="303335" y="275446"/>
                  <a:pt x="296013" y="273831"/>
                  <a:pt x="289337" y="275662"/>
                </a:cubicBezTo>
                <a:lnTo>
                  <a:pt x="148922" y="136754"/>
                </a:lnTo>
                <a:cubicBezTo>
                  <a:pt x="145045" y="132877"/>
                  <a:pt x="138692" y="132877"/>
                  <a:pt x="134816" y="136754"/>
                </a:cubicBezTo>
                <a:cubicBezTo>
                  <a:pt x="130939" y="140630"/>
                  <a:pt x="130939" y="146984"/>
                  <a:pt x="134816" y="150860"/>
                </a:cubicBezTo>
                <a:lnTo>
                  <a:pt x="275338" y="289876"/>
                </a:lnTo>
                <a:cubicBezTo>
                  <a:pt x="273616" y="296552"/>
                  <a:pt x="275338" y="303766"/>
                  <a:pt x="280507" y="308935"/>
                </a:cubicBezTo>
                <a:lnTo>
                  <a:pt x="315718" y="343823"/>
                </a:lnTo>
                <a:lnTo>
                  <a:pt x="213207" y="344362"/>
                </a:lnTo>
                <a:lnTo>
                  <a:pt x="132124" y="264140"/>
                </a:lnTo>
                <a:cubicBezTo>
                  <a:pt x="128247" y="260263"/>
                  <a:pt x="121894" y="260263"/>
                  <a:pt x="118018" y="264140"/>
                </a:cubicBezTo>
                <a:cubicBezTo>
                  <a:pt x="114141" y="268016"/>
                  <a:pt x="114141" y="274370"/>
                  <a:pt x="118018" y="278246"/>
                </a:cubicBezTo>
                <a:lnTo>
                  <a:pt x="184887" y="344470"/>
                </a:lnTo>
                <a:lnTo>
                  <a:pt x="120925" y="344793"/>
                </a:lnTo>
                <a:lnTo>
                  <a:pt x="77530" y="301828"/>
                </a:lnTo>
                <a:cubicBezTo>
                  <a:pt x="73653" y="297952"/>
                  <a:pt x="67300" y="297952"/>
                  <a:pt x="63424" y="301828"/>
                </a:cubicBezTo>
                <a:cubicBezTo>
                  <a:pt x="59547" y="305705"/>
                  <a:pt x="59547" y="312058"/>
                  <a:pt x="63424" y="315934"/>
                </a:cubicBezTo>
                <a:lnTo>
                  <a:pt x="92713" y="344900"/>
                </a:lnTo>
                <a:lnTo>
                  <a:pt x="9906" y="345331"/>
                </a:lnTo>
                <a:cubicBezTo>
                  <a:pt x="4415" y="345331"/>
                  <a:pt x="0" y="349854"/>
                  <a:pt x="0" y="355345"/>
                </a:cubicBezTo>
                <a:cubicBezTo>
                  <a:pt x="0" y="360837"/>
                  <a:pt x="4522" y="365252"/>
                  <a:pt x="10014" y="365252"/>
                </a:cubicBezTo>
                <a:lnTo>
                  <a:pt x="93897" y="364821"/>
                </a:lnTo>
                <a:lnTo>
                  <a:pt x="63854" y="395187"/>
                </a:lnTo>
                <a:cubicBezTo>
                  <a:pt x="59978" y="399063"/>
                  <a:pt x="59978" y="405416"/>
                  <a:pt x="63854" y="409293"/>
                </a:cubicBezTo>
                <a:cubicBezTo>
                  <a:pt x="65793" y="411231"/>
                  <a:pt x="68377" y="412200"/>
                  <a:pt x="70854" y="412200"/>
                </a:cubicBezTo>
                <a:cubicBezTo>
                  <a:pt x="73438" y="412200"/>
                  <a:pt x="75914" y="411231"/>
                  <a:pt x="77853" y="409293"/>
                </a:cubicBezTo>
                <a:lnTo>
                  <a:pt x="121894" y="364713"/>
                </a:lnTo>
                <a:lnTo>
                  <a:pt x="185856" y="364390"/>
                </a:lnTo>
                <a:lnTo>
                  <a:pt x="118556" y="432444"/>
                </a:lnTo>
                <a:cubicBezTo>
                  <a:pt x="114679" y="436321"/>
                  <a:pt x="114679" y="442674"/>
                  <a:pt x="118556" y="446550"/>
                </a:cubicBezTo>
                <a:cubicBezTo>
                  <a:pt x="120494" y="448488"/>
                  <a:pt x="123079" y="449458"/>
                  <a:pt x="125555" y="449458"/>
                </a:cubicBezTo>
                <a:cubicBezTo>
                  <a:pt x="128032" y="449458"/>
                  <a:pt x="130616" y="448488"/>
                  <a:pt x="132554" y="446550"/>
                </a:cubicBezTo>
                <a:lnTo>
                  <a:pt x="213853" y="364390"/>
                </a:lnTo>
                <a:lnTo>
                  <a:pt x="315180" y="363852"/>
                </a:lnTo>
                <a:lnTo>
                  <a:pt x="279538" y="399925"/>
                </a:lnTo>
                <a:cubicBezTo>
                  <a:pt x="274369" y="405201"/>
                  <a:pt x="272754" y="412523"/>
                  <a:pt x="274585" y="419200"/>
                </a:cubicBezTo>
                <a:lnTo>
                  <a:pt x="135677" y="559615"/>
                </a:lnTo>
                <a:cubicBezTo>
                  <a:pt x="131801" y="563491"/>
                  <a:pt x="131801" y="569844"/>
                  <a:pt x="135677" y="573721"/>
                </a:cubicBezTo>
                <a:cubicBezTo>
                  <a:pt x="137615" y="575659"/>
                  <a:pt x="140200" y="576628"/>
                  <a:pt x="142676" y="576628"/>
                </a:cubicBezTo>
                <a:cubicBezTo>
                  <a:pt x="145261" y="576628"/>
                  <a:pt x="147737" y="575659"/>
                  <a:pt x="149676" y="573721"/>
                </a:cubicBezTo>
                <a:lnTo>
                  <a:pt x="288583" y="433306"/>
                </a:lnTo>
                <a:cubicBezTo>
                  <a:pt x="290198" y="433736"/>
                  <a:pt x="291921" y="434059"/>
                  <a:pt x="293644" y="434059"/>
                </a:cubicBezTo>
                <a:cubicBezTo>
                  <a:pt x="298705" y="434059"/>
                  <a:pt x="303766" y="432013"/>
                  <a:pt x="307642" y="428137"/>
                </a:cubicBezTo>
                <a:lnTo>
                  <a:pt x="343285" y="392064"/>
                </a:lnTo>
                <a:lnTo>
                  <a:pt x="343823" y="495760"/>
                </a:lnTo>
                <a:lnTo>
                  <a:pt x="263601" y="576844"/>
                </a:lnTo>
                <a:cubicBezTo>
                  <a:pt x="259725" y="580720"/>
                  <a:pt x="259725" y="587073"/>
                  <a:pt x="263601" y="590950"/>
                </a:cubicBezTo>
                <a:cubicBezTo>
                  <a:pt x="265540" y="592888"/>
                  <a:pt x="268124" y="593857"/>
                  <a:pt x="270600" y="593857"/>
                </a:cubicBezTo>
                <a:cubicBezTo>
                  <a:pt x="273077" y="593857"/>
                  <a:pt x="275661" y="592888"/>
                  <a:pt x="277600" y="590950"/>
                </a:cubicBezTo>
                <a:lnTo>
                  <a:pt x="343823" y="524080"/>
                </a:lnTo>
                <a:lnTo>
                  <a:pt x="344146" y="588042"/>
                </a:lnTo>
                <a:lnTo>
                  <a:pt x="301182" y="631438"/>
                </a:lnTo>
                <a:cubicBezTo>
                  <a:pt x="297305" y="635314"/>
                  <a:pt x="297305" y="641667"/>
                  <a:pt x="301182" y="645544"/>
                </a:cubicBezTo>
                <a:cubicBezTo>
                  <a:pt x="305058" y="649420"/>
                  <a:pt x="311411" y="649420"/>
                  <a:pt x="315288" y="645544"/>
                </a:cubicBezTo>
                <a:lnTo>
                  <a:pt x="344254" y="616255"/>
                </a:lnTo>
                <a:lnTo>
                  <a:pt x="344684" y="699061"/>
                </a:lnTo>
                <a:cubicBezTo>
                  <a:pt x="344684" y="704553"/>
                  <a:pt x="349207" y="708967"/>
                  <a:pt x="354699" y="708967"/>
                </a:cubicBezTo>
                <a:cubicBezTo>
                  <a:pt x="360190" y="708967"/>
                  <a:pt x="364605" y="704445"/>
                  <a:pt x="364605" y="698953"/>
                </a:cubicBezTo>
                <a:lnTo>
                  <a:pt x="364175" y="615070"/>
                </a:lnTo>
                <a:lnTo>
                  <a:pt x="394540" y="645113"/>
                </a:lnTo>
                <a:cubicBezTo>
                  <a:pt x="396479" y="647051"/>
                  <a:pt x="399063" y="648020"/>
                  <a:pt x="401540" y="648020"/>
                </a:cubicBezTo>
                <a:cubicBezTo>
                  <a:pt x="404016" y="648020"/>
                  <a:pt x="406601" y="647051"/>
                  <a:pt x="408539" y="645113"/>
                </a:cubicBezTo>
                <a:cubicBezTo>
                  <a:pt x="412415" y="641236"/>
                  <a:pt x="412415" y="634883"/>
                  <a:pt x="408539" y="631007"/>
                </a:cubicBezTo>
                <a:lnTo>
                  <a:pt x="363959" y="586966"/>
                </a:lnTo>
                <a:lnTo>
                  <a:pt x="363636" y="523003"/>
                </a:lnTo>
                <a:lnTo>
                  <a:pt x="431690" y="590304"/>
                </a:lnTo>
                <a:cubicBezTo>
                  <a:pt x="435567" y="594180"/>
                  <a:pt x="441920" y="594180"/>
                  <a:pt x="445796" y="590304"/>
                </a:cubicBezTo>
                <a:cubicBezTo>
                  <a:pt x="449673" y="586427"/>
                  <a:pt x="449673" y="580074"/>
                  <a:pt x="445796" y="576197"/>
                </a:cubicBezTo>
                <a:lnTo>
                  <a:pt x="363636" y="494899"/>
                </a:lnTo>
                <a:lnTo>
                  <a:pt x="363098" y="392387"/>
                </a:lnTo>
                <a:lnTo>
                  <a:pt x="399171" y="428029"/>
                </a:lnTo>
                <a:cubicBezTo>
                  <a:pt x="403047" y="431906"/>
                  <a:pt x="408216" y="433844"/>
                  <a:pt x="413277" y="433736"/>
                </a:cubicBezTo>
                <a:cubicBezTo>
                  <a:pt x="415000" y="433736"/>
                  <a:pt x="416615" y="433413"/>
                  <a:pt x="418338" y="432983"/>
                </a:cubicBezTo>
                <a:lnTo>
                  <a:pt x="558753" y="571890"/>
                </a:lnTo>
                <a:cubicBezTo>
                  <a:pt x="560691" y="573828"/>
                  <a:pt x="563276" y="574798"/>
                  <a:pt x="565752" y="574798"/>
                </a:cubicBezTo>
                <a:cubicBezTo>
                  <a:pt x="568229" y="574798"/>
                  <a:pt x="570813" y="573828"/>
                  <a:pt x="572752" y="571890"/>
                </a:cubicBezTo>
                <a:cubicBezTo>
                  <a:pt x="576628" y="568014"/>
                  <a:pt x="576628" y="561661"/>
                  <a:pt x="572752" y="557784"/>
                </a:cubicBezTo>
                <a:lnTo>
                  <a:pt x="432336" y="418876"/>
                </a:lnTo>
                <a:cubicBezTo>
                  <a:pt x="434059" y="412200"/>
                  <a:pt x="432336" y="404878"/>
                  <a:pt x="427168" y="399709"/>
                </a:cubicBezTo>
                <a:lnTo>
                  <a:pt x="391095" y="364067"/>
                </a:lnTo>
                <a:lnTo>
                  <a:pt x="491884" y="363529"/>
                </a:lnTo>
                <a:lnTo>
                  <a:pt x="574044" y="444827"/>
                </a:lnTo>
                <a:cubicBezTo>
                  <a:pt x="575982" y="446766"/>
                  <a:pt x="578566" y="447735"/>
                  <a:pt x="581043" y="447735"/>
                </a:cubicBezTo>
                <a:cubicBezTo>
                  <a:pt x="583627" y="447735"/>
                  <a:pt x="586104" y="446766"/>
                  <a:pt x="588042" y="444827"/>
                </a:cubicBezTo>
                <a:cubicBezTo>
                  <a:pt x="591919" y="440951"/>
                  <a:pt x="591919" y="434598"/>
                  <a:pt x="588042" y="430721"/>
                </a:cubicBezTo>
                <a:lnTo>
                  <a:pt x="519988" y="363421"/>
                </a:lnTo>
                <a:lnTo>
                  <a:pt x="583950" y="363098"/>
                </a:lnTo>
                <a:lnTo>
                  <a:pt x="628530" y="407139"/>
                </a:lnTo>
                <a:cubicBezTo>
                  <a:pt x="630468" y="409078"/>
                  <a:pt x="633052" y="410047"/>
                  <a:pt x="635529" y="410047"/>
                </a:cubicBezTo>
                <a:cubicBezTo>
                  <a:pt x="638113" y="410047"/>
                  <a:pt x="640590" y="409078"/>
                  <a:pt x="642528" y="407139"/>
                </a:cubicBezTo>
                <a:cubicBezTo>
                  <a:pt x="646405" y="403263"/>
                  <a:pt x="646405" y="396910"/>
                  <a:pt x="642528" y="393033"/>
                </a:cubicBezTo>
                <a:lnTo>
                  <a:pt x="612162" y="362991"/>
                </a:lnTo>
                <a:lnTo>
                  <a:pt x="697876" y="362560"/>
                </a:lnTo>
                <a:cubicBezTo>
                  <a:pt x="703368" y="362560"/>
                  <a:pt x="707782" y="358037"/>
                  <a:pt x="707782" y="352546"/>
                </a:cubicBezTo>
                <a:cubicBezTo>
                  <a:pt x="707782" y="347054"/>
                  <a:pt x="703260" y="342639"/>
                  <a:pt x="697768" y="3426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7" name="Freeform: Shape 1726">
            <a:extLst>
              <a:ext uri="{FF2B5EF4-FFF2-40B4-BE49-F238E27FC236}">
                <a16:creationId xmlns:a16="http://schemas.microsoft.com/office/drawing/2014/main" id="{EB7E3005-93F5-568E-C5F4-0E65F08794D4}"/>
              </a:ext>
            </a:extLst>
          </p:cNvPr>
          <p:cNvSpPr/>
          <p:nvPr/>
        </p:nvSpPr>
        <p:spPr>
          <a:xfrm>
            <a:off x="139445" y="2154586"/>
            <a:ext cx="683554" cy="683554"/>
          </a:xfrm>
          <a:custGeom>
            <a:avLst/>
            <a:gdLst>
              <a:gd name="connsiteX0" fmla="*/ 673648 w 683554"/>
              <a:gd name="connsiteY0" fmla="*/ 330363 h 683554"/>
              <a:gd name="connsiteX1" fmla="*/ 592134 w 683554"/>
              <a:gd name="connsiteY1" fmla="*/ 330794 h 683554"/>
              <a:gd name="connsiteX2" fmla="*/ 620023 w 683554"/>
              <a:gd name="connsiteY2" fmla="*/ 302582 h 683554"/>
              <a:gd name="connsiteX3" fmla="*/ 620023 w 683554"/>
              <a:gd name="connsiteY3" fmla="*/ 289014 h 683554"/>
              <a:gd name="connsiteX4" fmla="*/ 606455 w 683554"/>
              <a:gd name="connsiteY4" fmla="*/ 289014 h 683554"/>
              <a:gd name="connsiteX5" fmla="*/ 564999 w 683554"/>
              <a:gd name="connsiteY5" fmla="*/ 330902 h 683554"/>
              <a:gd name="connsiteX6" fmla="*/ 503298 w 683554"/>
              <a:gd name="connsiteY6" fmla="*/ 331225 h 683554"/>
              <a:gd name="connsiteX7" fmla="*/ 567152 w 683554"/>
              <a:gd name="connsiteY7" fmla="*/ 266616 h 683554"/>
              <a:gd name="connsiteX8" fmla="*/ 567152 w 683554"/>
              <a:gd name="connsiteY8" fmla="*/ 253049 h 683554"/>
              <a:gd name="connsiteX9" fmla="*/ 553585 w 683554"/>
              <a:gd name="connsiteY9" fmla="*/ 253049 h 683554"/>
              <a:gd name="connsiteX10" fmla="*/ 476270 w 683554"/>
              <a:gd name="connsiteY10" fmla="*/ 331225 h 683554"/>
              <a:gd name="connsiteX11" fmla="*/ 377958 w 683554"/>
              <a:gd name="connsiteY11" fmla="*/ 331763 h 683554"/>
              <a:gd name="connsiteX12" fmla="*/ 411554 w 683554"/>
              <a:gd name="connsiteY12" fmla="*/ 297736 h 683554"/>
              <a:gd name="connsiteX13" fmla="*/ 416400 w 683554"/>
              <a:gd name="connsiteY13" fmla="*/ 279323 h 683554"/>
              <a:gd name="connsiteX14" fmla="*/ 550462 w 683554"/>
              <a:gd name="connsiteY14" fmla="*/ 143753 h 683554"/>
              <a:gd name="connsiteX15" fmla="*/ 550462 w 683554"/>
              <a:gd name="connsiteY15" fmla="*/ 130185 h 683554"/>
              <a:gd name="connsiteX16" fmla="*/ 536894 w 683554"/>
              <a:gd name="connsiteY16" fmla="*/ 130185 h 683554"/>
              <a:gd name="connsiteX17" fmla="*/ 402832 w 683554"/>
              <a:gd name="connsiteY17" fmla="*/ 265647 h 683554"/>
              <a:gd name="connsiteX18" fmla="*/ 384311 w 683554"/>
              <a:gd name="connsiteY18" fmla="*/ 270601 h 683554"/>
              <a:gd name="connsiteX19" fmla="*/ 350715 w 683554"/>
              <a:gd name="connsiteY19" fmla="*/ 304628 h 683554"/>
              <a:gd name="connsiteX20" fmla="*/ 350176 w 683554"/>
              <a:gd name="connsiteY20" fmla="*/ 208469 h 683554"/>
              <a:gd name="connsiteX21" fmla="*/ 428568 w 683554"/>
              <a:gd name="connsiteY21" fmla="*/ 129109 h 683554"/>
              <a:gd name="connsiteX22" fmla="*/ 428568 w 683554"/>
              <a:gd name="connsiteY22" fmla="*/ 115541 h 683554"/>
              <a:gd name="connsiteX23" fmla="*/ 415000 w 683554"/>
              <a:gd name="connsiteY23" fmla="*/ 115541 h 683554"/>
              <a:gd name="connsiteX24" fmla="*/ 350069 w 683554"/>
              <a:gd name="connsiteY24" fmla="*/ 181226 h 683554"/>
              <a:gd name="connsiteX25" fmla="*/ 349746 w 683554"/>
              <a:gd name="connsiteY25" fmla="*/ 119525 h 683554"/>
              <a:gd name="connsiteX26" fmla="*/ 392279 w 683554"/>
              <a:gd name="connsiteY26" fmla="*/ 76561 h 683554"/>
              <a:gd name="connsiteX27" fmla="*/ 392279 w 683554"/>
              <a:gd name="connsiteY27" fmla="*/ 62993 h 683554"/>
              <a:gd name="connsiteX28" fmla="*/ 378712 w 683554"/>
              <a:gd name="connsiteY28" fmla="*/ 62993 h 683554"/>
              <a:gd name="connsiteX29" fmla="*/ 349746 w 683554"/>
              <a:gd name="connsiteY29" fmla="*/ 92282 h 683554"/>
              <a:gd name="connsiteX30" fmla="*/ 349315 w 683554"/>
              <a:gd name="connsiteY30" fmla="*/ 9584 h 683554"/>
              <a:gd name="connsiteX31" fmla="*/ 339624 w 683554"/>
              <a:gd name="connsiteY31" fmla="*/ 0 h 683554"/>
              <a:gd name="connsiteX32" fmla="*/ 330040 w 683554"/>
              <a:gd name="connsiteY32" fmla="*/ 9691 h 683554"/>
              <a:gd name="connsiteX33" fmla="*/ 330471 w 683554"/>
              <a:gd name="connsiteY33" fmla="*/ 91205 h 683554"/>
              <a:gd name="connsiteX34" fmla="*/ 302259 w 683554"/>
              <a:gd name="connsiteY34" fmla="*/ 63316 h 683554"/>
              <a:gd name="connsiteX35" fmla="*/ 288691 w 683554"/>
              <a:gd name="connsiteY35" fmla="*/ 63316 h 683554"/>
              <a:gd name="connsiteX36" fmla="*/ 288691 w 683554"/>
              <a:gd name="connsiteY36" fmla="*/ 76884 h 683554"/>
              <a:gd name="connsiteX37" fmla="*/ 330579 w 683554"/>
              <a:gd name="connsiteY37" fmla="*/ 118341 h 683554"/>
              <a:gd name="connsiteX38" fmla="*/ 330902 w 683554"/>
              <a:gd name="connsiteY38" fmla="*/ 180041 h 683554"/>
              <a:gd name="connsiteX39" fmla="*/ 266293 w 683554"/>
              <a:gd name="connsiteY39" fmla="*/ 116187 h 683554"/>
              <a:gd name="connsiteX40" fmla="*/ 252726 w 683554"/>
              <a:gd name="connsiteY40" fmla="*/ 116187 h 683554"/>
              <a:gd name="connsiteX41" fmla="*/ 252726 w 683554"/>
              <a:gd name="connsiteY41" fmla="*/ 129755 h 683554"/>
              <a:gd name="connsiteX42" fmla="*/ 330902 w 683554"/>
              <a:gd name="connsiteY42" fmla="*/ 207069 h 683554"/>
              <a:gd name="connsiteX43" fmla="*/ 331440 w 683554"/>
              <a:gd name="connsiteY43" fmla="*/ 304305 h 683554"/>
              <a:gd name="connsiteX44" fmla="*/ 297413 w 683554"/>
              <a:gd name="connsiteY44" fmla="*/ 270708 h 683554"/>
              <a:gd name="connsiteX45" fmla="*/ 278892 w 683554"/>
              <a:gd name="connsiteY45" fmla="*/ 265970 h 683554"/>
              <a:gd name="connsiteX46" fmla="*/ 143430 w 683554"/>
              <a:gd name="connsiteY46" fmla="*/ 131908 h 683554"/>
              <a:gd name="connsiteX47" fmla="*/ 129862 w 683554"/>
              <a:gd name="connsiteY47" fmla="*/ 131908 h 683554"/>
              <a:gd name="connsiteX48" fmla="*/ 129862 w 683554"/>
              <a:gd name="connsiteY48" fmla="*/ 145476 h 683554"/>
              <a:gd name="connsiteX49" fmla="*/ 265432 w 683554"/>
              <a:gd name="connsiteY49" fmla="*/ 279538 h 683554"/>
              <a:gd name="connsiteX50" fmla="*/ 270493 w 683554"/>
              <a:gd name="connsiteY50" fmla="*/ 297951 h 683554"/>
              <a:gd name="connsiteX51" fmla="*/ 304520 w 683554"/>
              <a:gd name="connsiteY51" fmla="*/ 331548 h 683554"/>
              <a:gd name="connsiteX52" fmla="*/ 205669 w 683554"/>
              <a:gd name="connsiteY52" fmla="*/ 332086 h 683554"/>
              <a:gd name="connsiteX53" fmla="*/ 127494 w 683554"/>
              <a:gd name="connsiteY53" fmla="*/ 254772 h 683554"/>
              <a:gd name="connsiteX54" fmla="*/ 113926 w 683554"/>
              <a:gd name="connsiteY54" fmla="*/ 254772 h 683554"/>
              <a:gd name="connsiteX55" fmla="*/ 113926 w 683554"/>
              <a:gd name="connsiteY55" fmla="*/ 268339 h 683554"/>
              <a:gd name="connsiteX56" fmla="*/ 178426 w 683554"/>
              <a:gd name="connsiteY56" fmla="*/ 332194 h 683554"/>
              <a:gd name="connsiteX57" fmla="*/ 116725 w 683554"/>
              <a:gd name="connsiteY57" fmla="*/ 332517 h 683554"/>
              <a:gd name="connsiteX58" fmla="*/ 74838 w 683554"/>
              <a:gd name="connsiteY58" fmla="*/ 291060 h 683554"/>
              <a:gd name="connsiteX59" fmla="*/ 61270 w 683554"/>
              <a:gd name="connsiteY59" fmla="*/ 291060 h 683554"/>
              <a:gd name="connsiteX60" fmla="*/ 61270 w 683554"/>
              <a:gd name="connsiteY60" fmla="*/ 304628 h 683554"/>
              <a:gd name="connsiteX61" fmla="*/ 89482 w 683554"/>
              <a:gd name="connsiteY61" fmla="*/ 332517 h 683554"/>
              <a:gd name="connsiteX62" fmla="*/ 9584 w 683554"/>
              <a:gd name="connsiteY62" fmla="*/ 332948 h 683554"/>
              <a:gd name="connsiteX63" fmla="*/ 0 w 683554"/>
              <a:gd name="connsiteY63" fmla="*/ 342639 h 683554"/>
              <a:gd name="connsiteX64" fmla="*/ 9691 w 683554"/>
              <a:gd name="connsiteY64" fmla="*/ 352222 h 683554"/>
              <a:gd name="connsiteX65" fmla="*/ 90667 w 683554"/>
              <a:gd name="connsiteY65" fmla="*/ 351792 h 683554"/>
              <a:gd name="connsiteX66" fmla="*/ 61701 w 683554"/>
              <a:gd name="connsiteY66" fmla="*/ 381081 h 683554"/>
              <a:gd name="connsiteX67" fmla="*/ 61701 w 683554"/>
              <a:gd name="connsiteY67" fmla="*/ 394648 h 683554"/>
              <a:gd name="connsiteX68" fmla="*/ 68485 w 683554"/>
              <a:gd name="connsiteY68" fmla="*/ 397448 h 683554"/>
              <a:gd name="connsiteX69" fmla="*/ 75269 w 683554"/>
              <a:gd name="connsiteY69" fmla="*/ 394648 h 683554"/>
              <a:gd name="connsiteX70" fmla="*/ 117802 w 683554"/>
              <a:gd name="connsiteY70" fmla="*/ 351684 h 683554"/>
              <a:gd name="connsiteX71" fmla="*/ 179503 w 683554"/>
              <a:gd name="connsiteY71" fmla="*/ 351361 h 683554"/>
              <a:gd name="connsiteX72" fmla="*/ 114572 w 683554"/>
              <a:gd name="connsiteY72" fmla="*/ 417046 h 683554"/>
              <a:gd name="connsiteX73" fmla="*/ 114572 w 683554"/>
              <a:gd name="connsiteY73" fmla="*/ 430613 h 683554"/>
              <a:gd name="connsiteX74" fmla="*/ 121356 w 683554"/>
              <a:gd name="connsiteY74" fmla="*/ 433413 h 683554"/>
              <a:gd name="connsiteX75" fmla="*/ 128140 w 683554"/>
              <a:gd name="connsiteY75" fmla="*/ 430613 h 683554"/>
              <a:gd name="connsiteX76" fmla="*/ 206531 w 683554"/>
              <a:gd name="connsiteY76" fmla="*/ 351361 h 683554"/>
              <a:gd name="connsiteX77" fmla="*/ 304305 w 683554"/>
              <a:gd name="connsiteY77" fmla="*/ 350822 h 683554"/>
              <a:gd name="connsiteX78" fmla="*/ 269955 w 683554"/>
              <a:gd name="connsiteY78" fmla="*/ 385603 h 683554"/>
              <a:gd name="connsiteX79" fmla="*/ 265217 w 683554"/>
              <a:gd name="connsiteY79" fmla="*/ 404124 h 683554"/>
              <a:gd name="connsiteX80" fmla="*/ 131262 w 683554"/>
              <a:gd name="connsiteY80" fmla="*/ 539586 h 683554"/>
              <a:gd name="connsiteX81" fmla="*/ 131262 w 683554"/>
              <a:gd name="connsiteY81" fmla="*/ 553154 h 683554"/>
              <a:gd name="connsiteX82" fmla="*/ 138046 w 683554"/>
              <a:gd name="connsiteY82" fmla="*/ 555953 h 683554"/>
              <a:gd name="connsiteX83" fmla="*/ 144830 w 683554"/>
              <a:gd name="connsiteY83" fmla="*/ 553154 h 683554"/>
              <a:gd name="connsiteX84" fmla="*/ 278892 w 683554"/>
              <a:gd name="connsiteY84" fmla="*/ 417692 h 683554"/>
              <a:gd name="connsiteX85" fmla="*/ 283738 w 683554"/>
              <a:gd name="connsiteY85" fmla="*/ 418338 h 683554"/>
              <a:gd name="connsiteX86" fmla="*/ 297305 w 683554"/>
              <a:gd name="connsiteY86" fmla="*/ 412631 h 683554"/>
              <a:gd name="connsiteX87" fmla="*/ 331655 w 683554"/>
              <a:gd name="connsiteY87" fmla="*/ 377850 h 683554"/>
              <a:gd name="connsiteX88" fmla="*/ 332194 w 683554"/>
              <a:gd name="connsiteY88" fmla="*/ 477885 h 683554"/>
              <a:gd name="connsiteX89" fmla="*/ 254879 w 683554"/>
              <a:gd name="connsiteY89" fmla="*/ 556061 h 683554"/>
              <a:gd name="connsiteX90" fmla="*/ 254879 w 683554"/>
              <a:gd name="connsiteY90" fmla="*/ 569629 h 683554"/>
              <a:gd name="connsiteX91" fmla="*/ 261663 w 683554"/>
              <a:gd name="connsiteY91" fmla="*/ 572429 h 683554"/>
              <a:gd name="connsiteX92" fmla="*/ 268447 w 683554"/>
              <a:gd name="connsiteY92" fmla="*/ 569629 h 683554"/>
              <a:gd name="connsiteX93" fmla="*/ 332301 w 683554"/>
              <a:gd name="connsiteY93" fmla="*/ 505128 h 683554"/>
              <a:gd name="connsiteX94" fmla="*/ 332624 w 683554"/>
              <a:gd name="connsiteY94" fmla="*/ 566829 h 683554"/>
              <a:gd name="connsiteX95" fmla="*/ 291168 w 683554"/>
              <a:gd name="connsiteY95" fmla="*/ 608717 h 683554"/>
              <a:gd name="connsiteX96" fmla="*/ 291168 w 683554"/>
              <a:gd name="connsiteY96" fmla="*/ 622284 h 683554"/>
              <a:gd name="connsiteX97" fmla="*/ 304735 w 683554"/>
              <a:gd name="connsiteY97" fmla="*/ 622284 h 683554"/>
              <a:gd name="connsiteX98" fmla="*/ 332624 w 683554"/>
              <a:gd name="connsiteY98" fmla="*/ 594072 h 683554"/>
              <a:gd name="connsiteX99" fmla="*/ 333055 w 683554"/>
              <a:gd name="connsiteY99" fmla="*/ 673971 h 683554"/>
              <a:gd name="connsiteX100" fmla="*/ 342746 w 683554"/>
              <a:gd name="connsiteY100" fmla="*/ 683555 h 683554"/>
              <a:gd name="connsiteX101" fmla="*/ 352330 w 683554"/>
              <a:gd name="connsiteY101" fmla="*/ 673863 h 683554"/>
              <a:gd name="connsiteX102" fmla="*/ 351899 w 683554"/>
              <a:gd name="connsiteY102" fmla="*/ 592888 h 683554"/>
              <a:gd name="connsiteX103" fmla="*/ 381188 w 683554"/>
              <a:gd name="connsiteY103" fmla="*/ 621854 h 683554"/>
              <a:gd name="connsiteX104" fmla="*/ 387972 w 683554"/>
              <a:gd name="connsiteY104" fmla="*/ 624653 h 683554"/>
              <a:gd name="connsiteX105" fmla="*/ 394756 w 683554"/>
              <a:gd name="connsiteY105" fmla="*/ 621854 h 683554"/>
              <a:gd name="connsiteX106" fmla="*/ 394756 w 683554"/>
              <a:gd name="connsiteY106" fmla="*/ 608286 h 683554"/>
              <a:gd name="connsiteX107" fmla="*/ 351792 w 683554"/>
              <a:gd name="connsiteY107" fmla="*/ 565752 h 683554"/>
              <a:gd name="connsiteX108" fmla="*/ 351469 w 683554"/>
              <a:gd name="connsiteY108" fmla="*/ 504052 h 683554"/>
              <a:gd name="connsiteX109" fmla="*/ 417154 w 683554"/>
              <a:gd name="connsiteY109" fmla="*/ 568983 h 683554"/>
              <a:gd name="connsiteX110" fmla="*/ 430721 w 683554"/>
              <a:gd name="connsiteY110" fmla="*/ 568983 h 683554"/>
              <a:gd name="connsiteX111" fmla="*/ 430721 w 683554"/>
              <a:gd name="connsiteY111" fmla="*/ 555415 h 683554"/>
              <a:gd name="connsiteX112" fmla="*/ 351469 w 683554"/>
              <a:gd name="connsiteY112" fmla="*/ 477024 h 683554"/>
              <a:gd name="connsiteX113" fmla="*/ 350930 w 683554"/>
              <a:gd name="connsiteY113" fmla="*/ 378173 h 683554"/>
              <a:gd name="connsiteX114" fmla="*/ 385711 w 683554"/>
              <a:gd name="connsiteY114" fmla="*/ 412523 h 683554"/>
              <a:gd name="connsiteX115" fmla="*/ 399279 w 683554"/>
              <a:gd name="connsiteY115" fmla="*/ 418123 h 683554"/>
              <a:gd name="connsiteX116" fmla="*/ 404124 w 683554"/>
              <a:gd name="connsiteY116" fmla="*/ 417369 h 683554"/>
              <a:gd name="connsiteX117" fmla="*/ 539586 w 683554"/>
              <a:gd name="connsiteY117" fmla="*/ 551431 h 683554"/>
              <a:gd name="connsiteX118" fmla="*/ 546370 w 683554"/>
              <a:gd name="connsiteY118" fmla="*/ 554231 h 683554"/>
              <a:gd name="connsiteX119" fmla="*/ 553154 w 683554"/>
              <a:gd name="connsiteY119" fmla="*/ 551431 h 683554"/>
              <a:gd name="connsiteX120" fmla="*/ 553154 w 683554"/>
              <a:gd name="connsiteY120" fmla="*/ 537863 h 683554"/>
              <a:gd name="connsiteX121" fmla="*/ 417692 w 683554"/>
              <a:gd name="connsiteY121" fmla="*/ 403909 h 683554"/>
              <a:gd name="connsiteX122" fmla="*/ 412739 w 683554"/>
              <a:gd name="connsiteY122" fmla="*/ 385388 h 683554"/>
              <a:gd name="connsiteX123" fmla="*/ 377958 w 683554"/>
              <a:gd name="connsiteY123" fmla="*/ 351038 h 683554"/>
              <a:gd name="connsiteX124" fmla="*/ 475193 w 683554"/>
              <a:gd name="connsiteY124" fmla="*/ 350499 h 683554"/>
              <a:gd name="connsiteX125" fmla="*/ 554446 w 683554"/>
              <a:gd name="connsiteY125" fmla="*/ 428891 h 683554"/>
              <a:gd name="connsiteX126" fmla="*/ 561230 w 683554"/>
              <a:gd name="connsiteY126" fmla="*/ 431690 h 683554"/>
              <a:gd name="connsiteX127" fmla="*/ 568014 w 683554"/>
              <a:gd name="connsiteY127" fmla="*/ 428891 h 683554"/>
              <a:gd name="connsiteX128" fmla="*/ 568014 w 683554"/>
              <a:gd name="connsiteY128" fmla="*/ 415323 h 683554"/>
              <a:gd name="connsiteX129" fmla="*/ 502329 w 683554"/>
              <a:gd name="connsiteY129" fmla="*/ 350392 h 683554"/>
              <a:gd name="connsiteX130" fmla="*/ 564030 w 683554"/>
              <a:gd name="connsiteY130" fmla="*/ 350069 h 683554"/>
              <a:gd name="connsiteX131" fmla="*/ 606994 w 683554"/>
              <a:gd name="connsiteY131" fmla="*/ 392602 h 683554"/>
              <a:gd name="connsiteX132" fmla="*/ 613778 w 683554"/>
              <a:gd name="connsiteY132" fmla="*/ 395402 h 683554"/>
              <a:gd name="connsiteX133" fmla="*/ 620562 w 683554"/>
              <a:gd name="connsiteY133" fmla="*/ 392602 h 683554"/>
              <a:gd name="connsiteX134" fmla="*/ 620562 w 683554"/>
              <a:gd name="connsiteY134" fmla="*/ 379035 h 683554"/>
              <a:gd name="connsiteX135" fmla="*/ 591273 w 683554"/>
              <a:gd name="connsiteY135" fmla="*/ 350069 h 683554"/>
              <a:gd name="connsiteX136" fmla="*/ 673971 w 683554"/>
              <a:gd name="connsiteY136" fmla="*/ 349638 h 683554"/>
              <a:gd name="connsiteX137" fmla="*/ 683555 w 683554"/>
              <a:gd name="connsiteY137" fmla="*/ 339947 h 683554"/>
              <a:gd name="connsiteX138" fmla="*/ 673863 w 683554"/>
              <a:gd name="connsiteY138" fmla="*/ 330363 h 68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83554" h="683554">
                <a:moveTo>
                  <a:pt x="673648" y="330363"/>
                </a:moveTo>
                <a:lnTo>
                  <a:pt x="592134" y="330794"/>
                </a:lnTo>
                <a:lnTo>
                  <a:pt x="620023" y="302582"/>
                </a:lnTo>
                <a:cubicBezTo>
                  <a:pt x="623792" y="298813"/>
                  <a:pt x="623684" y="292783"/>
                  <a:pt x="620023" y="289014"/>
                </a:cubicBezTo>
                <a:cubicBezTo>
                  <a:pt x="616254" y="285245"/>
                  <a:pt x="610224" y="285353"/>
                  <a:pt x="606455" y="289014"/>
                </a:cubicBezTo>
                <a:lnTo>
                  <a:pt x="564999" y="330902"/>
                </a:lnTo>
                <a:lnTo>
                  <a:pt x="503298" y="331225"/>
                </a:lnTo>
                <a:lnTo>
                  <a:pt x="567152" y="266616"/>
                </a:lnTo>
                <a:cubicBezTo>
                  <a:pt x="570921" y="262848"/>
                  <a:pt x="570813" y="256817"/>
                  <a:pt x="567152" y="253049"/>
                </a:cubicBezTo>
                <a:cubicBezTo>
                  <a:pt x="563383" y="249280"/>
                  <a:pt x="557353" y="249388"/>
                  <a:pt x="553585" y="253049"/>
                </a:cubicBezTo>
                <a:lnTo>
                  <a:pt x="476270" y="331225"/>
                </a:lnTo>
                <a:lnTo>
                  <a:pt x="377958" y="331763"/>
                </a:lnTo>
                <a:lnTo>
                  <a:pt x="411554" y="297736"/>
                </a:lnTo>
                <a:cubicBezTo>
                  <a:pt x="416507" y="292675"/>
                  <a:pt x="418123" y="285676"/>
                  <a:pt x="416400" y="279323"/>
                </a:cubicBezTo>
                <a:lnTo>
                  <a:pt x="550462" y="143753"/>
                </a:lnTo>
                <a:cubicBezTo>
                  <a:pt x="554231" y="139984"/>
                  <a:pt x="554123" y="133954"/>
                  <a:pt x="550462" y="130185"/>
                </a:cubicBezTo>
                <a:cubicBezTo>
                  <a:pt x="546693" y="126417"/>
                  <a:pt x="540663" y="126524"/>
                  <a:pt x="536894" y="130185"/>
                </a:cubicBezTo>
                <a:lnTo>
                  <a:pt x="402832" y="265647"/>
                </a:lnTo>
                <a:cubicBezTo>
                  <a:pt x="396479" y="263924"/>
                  <a:pt x="389372" y="265647"/>
                  <a:pt x="384311" y="270601"/>
                </a:cubicBezTo>
                <a:lnTo>
                  <a:pt x="350715" y="304628"/>
                </a:lnTo>
                <a:lnTo>
                  <a:pt x="350176" y="208469"/>
                </a:lnTo>
                <a:lnTo>
                  <a:pt x="428568" y="129109"/>
                </a:lnTo>
                <a:cubicBezTo>
                  <a:pt x="432336" y="125340"/>
                  <a:pt x="432229" y="119310"/>
                  <a:pt x="428568" y="115541"/>
                </a:cubicBezTo>
                <a:cubicBezTo>
                  <a:pt x="424907" y="111772"/>
                  <a:pt x="418769" y="111880"/>
                  <a:pt x="415000" y="115541"/>
                </a:cubicBezTo>
                <a:lnTo>
                  <a:pt x="350069" y="181226"/>
                </a:lnTo>
                <a:lnTo>
                  <a:pt x="349746" y="119525"/>
                </a:lnTo>
                <a:lnTo>
                  <a:pt x="392279" y="76561"/>
                </a:lnTo>
                <a:cubicBezTo>
                  <a:pt x="396048" y="72792"/>
                  <a:pt x="395941" y="66762"/>
                  <a:pt x="392279" y="62993"/>
                </a:cubicBezTo>
                <a:cubicBezTo>
                  <a:pt x="388511" y="59224"/>
                  <a:pt x="382480" y="59332"/>
                  <a:pt x="378712" y="62993"/>
                </a:cubicBezTo>
                <a:lnTo>
                  <a:pt x="349746" y="92282"/>
                </a:lnTo>
                <a:lnTo>
                  <a:pt x="349315" y="9584"/>
                </a:lnTo>
                <a:cubicBezTo>
                  <a:pt x="349315" y="4307"/>
                  <a:pt x="345008" y="0"/>
                  <a:pt x="339624" y="0"/>
                </a:cubicBezTo>
                <a:cubicBezTo>
                  <a:pt x="334240" y="0"/>
                  <a:pt x="330040" y="4307"/>
                  <a:pt x="330040" y="9691"/>
                </a:cubicBezTo>
                <a:lnTo>
                  <a:pt x="330471" y="91205"/>
                </a:lnTo>
                <a:lnTo>
                  <a:pt x="302259" y="63316"/>
                </a:lnTo>
                <a:cubicBezTo>
                  <a:pt x="298490" y="59547"/>
                  <a:pt x="292460" y="59655"/>
                  <a:pt x="288691" y="63316"/>
                </a:cubicBezTo>
                <a:cubicBezTo>
                  <a:pt x="284922" y="67085"/>
                  <a:pt x="285030" y="73115"/>
                  <a:pt x="288691" y="76884"/>
                </a:cubicBezTo>
                <a:lnTo>
                  <a:pt x="330579" y="118341"/>
                </a:lnTo>
                <a:lnTo>
                  <a:pt x="330902" y="180041"/>
                </a:lnTo>
                <a:lnTo>
                  <a:pt x="266293" y="116187"/>
                </a:lnTo>
                <a:cubicBezTo>
                  <a:pt x="262525" y="112418"/>
                  <a:pt x="256495" y="112526"/>
                  <a:pt x="252726" y="116187"/>
                </a:cubicBezTo>
                <a:cubicBezTo>
                  <a:pt x="248957" y="119848"/>
                  <a:pt x="249065" y="125986"/>
                  <a:pt x="252726" y="129755"/>
                </a:cubicBezTo>
                <a:lnTo>
                  <a:pt x="330902" y="207069"/>
                </a:lnTo>
                <a:lnTo>
                  <a:pt x="331440" y="304305"/>
                </a:lnTo>
                <a:lnTo>
                  <a:pt x="297413" y="270708"/>
                </a:lnTo>
                <a:cubicBezTo>
                  <a:pt x="292352" y="265755"/>
                  <a:pt x="285245" y="264140"/>
                  <a:pt x="278892" y="265970"/>
                </a:cubicBezTo>
                <a:lnTo>
                  <a:pt x="143430" y="131908"/>
                </a:lnTo>
                <a:cubicBezTo>
                  <a:pt x="139661" y="128140"/>
                  <a:pt x="133631" y="128247"/>
                  <a:pt x="129862" y="131908"/>
                </a:cubicBezTo>
                <a:cubicBezTo>
                  <a:pt x="126094" y="135569"/>
                  <a:pt x="126201" y="141707"/>
                  <a:pt x="129862" y="145476"/>
                </a:cubicBezTo>
                <a:lnTo>
                  <a:pt x="265432" y="279538"/>
                </a:lnTo>
                <a:cubicBezTo>
                  <a:pt x="263817" y="285891"/>
                  <a:pt x="265432" y="292998"/>
                  <a:pt x="270493" y="297951"/>
                </a:cubicBezTo>
                <a:lnTo>
                  <a:pt x="304520" y="331548"/>
                </a:lnTo>
                <a:lnTo>
                  <a:pt x="205669" y="332086"/>
                </a:lnTo>
                <a:lnTo>
                  <a:pt x="127494" y="254772"/>
                </a:lnTo>
                <a:cubicBezTo>
                  <a:pt x="123725" y="251003"/>
                  <a:pt x="117695" y="251110"/>
                  <a:pt x="113926" y="254772"/>
                </a:cubicBezTo>
                <a:cubicBezTo>
                  <a:pt x="110157" y="258540"/>
                  <a:pt x="110265" y="264570"/>
                  <a:pt x="113926" y="268339"/>
                </a:cubicBezTo>
                <a:lnTo>
                  <a:pt x="178426" y="332194"/>
                </a:lnTo>
                <a:lnTo>
                  <a:pt x="116725" y="332517"/>
                </a:lnTo>
                <a:lnTo>
                  <a:pt x="74838" y="291060"/>
                </a:lnTo>
                <a:cubicBezTo>
                  <a:pt x="71069" y="287291"/>
                  <a:pt x="65039" y="287399"/>
                  <a:pt x="61270" y="291060"/>
                </a:cubicBezTo>
                <a:cubicBezTo>
                  <a:pt x="57501" y="294829"/>
                  <a:pt x="57609" y="300859"/>
                  <a:pt x="61270" y="304628"/>
                </a:cubicBezTo>
                <a:lnTo>
                  <a:pt x="89482" y="332517"/>
                </a:lnTo>
                <a:lnTo>
                  <a:pt x="9584" y="332948"/>
                </a:lnTo>
                <a:cubicBezTo>
                  <a:pt x="4307" y="332948"/>
                  <a:pt x="0" y="337255"/>
                  <a:pt x="0" y="342639"/>
                </a:cubicBezTo>
                <a:cubicBezTo>
                  <a:pt x="0" y="347915"/>
                  <a:pt x="4307" y="352222"/>
                  <a:pt x="9691" y="352222"/>
                </a:cubicBezTo>
                <a:lnTo>
                  <a:pt x="90667" y="351792"/>
                </a:lnTo>
                <a:lnTo>
                  <a:pt x="61701" y="381081"/>
                </a:lnTo>
                <a:cubicBezTo>
                  <a:pt x="57932" y="384849"/>
                  <a:pt x="58040" y="390880"/>
                  <a:pt x="61701" y="394648"/>
                </a:cubicBezTo>
                <a:cubicBezTo>
                  <a:pt x="63639" y="396479"/>
                  <a:pt x="66008" y="397448"/>
                  <a:pt x="68485" y="397448"/>
                </a:cubicBezTo>
                <a:cubicBezTo>
                  <a:pt x="70961" y="397448"/>
                  <a:pt x="73438" y="396479"/>
                  <a:pt x="75269" y="394648"/>
                </a:cubicBezTo>
                <a:lnTo>
                  <a:pt x="117802" y="351684"/>
                </a:lnTo>
                <a:lnTo>
                  <a:pt x="179503" y="351361"/>
                </a:lnTo>
                <a:lnTo>
                  <a:pt x="114572" y="417046"/>
                </a:lnTo>
                <a:cubicBezTo>
                  <a:pt x="110803" y="420815"/>
                  <a:pt x="110911" y="426845"/>
                  <a:pt x="114572" y="430613"/>
                </a:cubicBezTo>
                <a:cubicBezTo>
                  <a:pt x="116402" y="432444"/>
                  <a:pt x="118879" y="433413"/>
                  <a:pt x="121356" y="433413"/>
                </a:cubicBezTo>
                <a:cubicBezTo>
                  <a:pt x="123832" y="433413"/>
                  <a:pt x="126309" y="432444"/>
                  <a:pt x="128140" y="430613"/>
                </a:cubicBezTo>
                <a:lnTo>
                  <a:pt x="206531" y="351361"/>
                </a:lnTo>
                <a:lnTo>
                  <a:pt x="304305" y="350822"/>
                </a:lnTo>
                <a:lnTo>
                  <a:pt x="269955" y="385603"/>
                </a:lnTo>
                <a:cubicBezTo>
                  <a:pt x="265001" y="390664"/>
                  <a:pt x="263386" y="397771"/>
                  <a:pt x="265217" y="404124"/>
                </a:cubicBezTo>
                <a:lnTo>
                  <a:pt x="131262" y="539586"/>
                </a:lnTo>
                <a:cubicBezTo>
                  <a:pt x="127494" y="543355"/>
                  <a:pt x="127601" y="549385"/>
                  <a:pt x="131262" y="553154"/>
                </a:cubicBezTo>
                <a:cubicBezTo>
                  <a:pt x="133201" y="554984"/>
                  <a:pt x="135570" y="555953"/>
                  <a:pt x="138046" y="555953"/>
                </a:cubicBezTo>
                <a:cubicBezTo>
                  <a:pt x="140523" y="555953"/>
                  <a:pt x="142999" y="554984"/>
                  <a:pt x="144830" y="553154"/>
                </a:cubicBezTo>
                <a:lnTo>
                  <a:pt x="278892" y="417692"/>
                </a:lnTo>
                <a:cubicBezTo>
                  <a:pt x="280507" y="418123"/>
                  <a:pt x="282122" y="418338"/>
                  <a:pt x="283738" y="418338"/>
                </a:cubicBezTo>
                <a:cubicBezTo>
                  <a:pt x="288691" y="418338"/>
                  <a:pt x="293537" y="416400"/>
                  <a:pt x="297305" y="412631"/>
                </a:cubicBezTo>
                <a:lnTo>
                  <a:pt x="331655" y="377850"/>
                </a:lnTo>
                <a:lnTo>
                  <a:pt x="332194" y="477885"/>
                </a:lnTo>
                <a:lnTo>
                  <a:pt x="254879" y="556061"/>
                </a:lnTo>
                <a:cubicBezTo>
                  <a:pt x="251110" y="559830"/>
                  <a:pt x="251218" y="565860"/>
                  <a:pt x="254879" y="569629"/>
                </a:cubicBezTo>
                <a:cubicBezTo>
                  <a:pt x="256818" y="571459"/>
                  <a:pt x="259187" y="572429"/>
                  <a:pt x="261663" y="572429"/>
                </a:cubicBezTo>
                <a:cubicBezTo>
                  <a:pt x="264140" y="572429"/>
                  <a:pt x="266616" y="571459"/>
                  <a:pt x="268447" y="569629"/>
                </a:cubicBezTo>
                <a:lnTo>
                  <a:pt x="332301" y="505128"/>
                </a:lnTo>
                <a:lnTo>
                  <a:pt x="332624" y="566829"/>
                </a:lnTo>
                <a:lnTo>
                  <a:pt x="291168" y="608717"/>
                </a:lnTo>
                <a:cubicBezTo>
                  <a:pt x="287399" y="612486"/>
                  <a:pt x="287506" y="618516"/>
                  <a:pt x="291168" y="622284"/>
                </a:cubicBezTo>
                <a:cubicBezTo>
                  <a:pt x="294936" y="626053"/>
                  <a:pt x="300966" y="625946"/>
                  <a:pt x="304735" y="622284"/>
                </a:cubicBezTo>
                <a:lnTo>
                  <a:pt x="332624" y="594072"/>
                </a:lnTo>
                <a:lnTo>
                  <a:pt x="333055" y="673971"/>
                </a:lnTo>
                <a:cubicBezTo>
                  <a:pt x="333055" y="679247"/>
                  <a:pt x="337362" y="683555"/>
                  <a:pt x="342746" y="683555"/>
                </a:cubicBezTo>
                <a:cubicBezTo>
                  <a:pt x="348130" y="683555"/>
                  <a:pt x="352330" y="679247"/>
                  <a:pt x="352330" y="673863"/>
                </a:cubicBezTo>
                <a:lnTo>
                  <a:pt x="351899" y="592888"/>
                </a:lnTo>
                <a:lnTo>
                  <a:pt x="381188" y="621854"/>
                </a:lnTo>
                <a:cubicBezTo>
                  <a:pt x="383019" y="623684"/>
                  <a:pt x="385496" y="624653"/>
                  <a:pt x="387972" y="624653"/>
                </a:cubicBezTo>
                <a:cubicBezTo>
                  <a:pt x="390449" y="624653"/>
                  <a:pt x="392925" y="623684"/>
                  <a:pt x="394756" y="621854"/>
                </a:cubicBezTo>
                <a:cubicBezTo>
                  <a:pt x="398525" y="618085"/>
                  <a:pt x="398417" y="612055"/>
                  <a:pt x="394756" y="608286"/>
                </a:cubicBezTo>
                <a:lnTo>
                  <a:pt x="351792" y="565752"/>
                </a:lnTo>
                <a:lnTo>
                  <a:pt x="351469" y="504052"/>
                </a:lnTo>
                <a:lnTo>
                  <a:pt x="417154" y="568983"/>
                </a:lnTo>
                <a:cubicBezTo>
                  <a:pt x="420922" y="572752"/>
                  <a:pt x="426952" y="572644"/>
                  <a:pt x="430721" y="568983"/>
                </a:cubicBezTo>
                <a:cubicBezTo>
                  <a:pt x="434490" y="565214"/>
                  <a:pt x="434382" y="559184"/>
                  <a:pt x="430721" y="555415"/>
                </a:cubicBezTo>
                <a:lnTo>
                  <a:pt x="351469" y="477024"/>
                </a:lnTo>
                <a:lnTo>
                  <a:pt x="350930" y="378173"/>
                </a:lnTo>
                <a:lnTo>
                  <a:pt x="385711" y="412523"/>
                </a:lnTo>
                <a:cubicBezTo>
                  <a:pt x="389480" y="416292"/>
                  <a:pt x="394433" y="418123"/>
                  <a:pt x="399279" y="418123"/>
                </a:cubicBezTo>
                <a:cubicBezTo>
                  <a:pt x="400894" y="418123"/>
                  <a:pt x="402509" y="417800"/>
                  <a:pt x="404124" y="417369"/>
                </a:cubicBezTo>
                <a:lnTo>
                  <a:pt x="539586" y="551431"/>
                </a:lnTo>
                <a:cubicBezTo>
                  <a:pt x="541524" y="553261"/>
                  <a:pt x="543893" y="554231"/>
                  <a:pt x="546370" y="554231"/>
                </a:cubicBezTo>
                <a:cubicBezTo>
                  <a:pt x="548847" y="554231"/>
                  <a:pt x="551323" y="553261"/>
                  <a:pt x="553154" y="551431"/>
                </a:cubicBezTo>
                <a:cubicBezTo>
                  <a:pt x="556923" y="547662"/>
                  <a:pt x="556815" y="541632"/>
                  <a:pt x="553154" y="537863"/>
                </a:cubicBezTo>
                <a:lnTo>
                  <a:pt x="417692" y="403909"/>
                </a:lnTo>
                <a:cubicBezTo>
                  <a:pt x="419415" y="397448"/>
                  <a:pt x="417692" y="390449"/>
                  <a:pt x="412739" y="385388"/>
                </a:cubicBezTo>
                <a:lnTo>
                  <a:pt x="377958" y="351038"/>
                </a:lnTo>
                <a:lnTo>
                  <a:pt x="475193" y="350499"/>
                </a:lnTo>
                <a:lnTo>
                  <a:pt x="554446" y="428891"/>
                </a:lnTo>
                <a:cubicBezTo>
                  <a:pt x="556384" y="430721"/>
                  <a:pt x="558753" y="431690"/>
                  <a:pt x="561230" y="431690"/>
                </a:cubicBezTo>
                <a:cubicBezTo>
                  <a:pt x="563706" y="431690"/>
                  <a:pt x="566183" y="430721"/>
                  <a:pt x="568014" y="428891"/>
                </a:cubicBezTo>
                <a:cubicBezTo>
                  <a:pt x="571783" y="425122"/>
                  <a:pt x="571675" y="419092"/>
                  <a:pt x="568014" y="415323"/>
                </a:cubicBezTo>
                <a:lnTo>
                  <a:pt x="502329" y="350392"/>
                </a:lnTo>
                <a:lnTo>
                  <a:pt x="564030" y="350069"/>
                </a:lnTo>
                <a:lnTo>
                  <a:pt x="606994" y="392602"/>
                </a:lnTo>
                <a:cubicBezTo>
                  <a:pt x="608932" y="394433"/>
                  <a:pt x="611301" y="395402"/>
                  <a:pt x="613778" y="395402"/>
                </a:cubicBezTo>
                <a:cubicBezTo>
                  <a:pt x="616254" y="395402"/>
                  <a:pt x="618731" y="394433"/>
                  <a:pt x="620562" y="392602"/>
                </a:cubicBezTo>
                <a:cubicBezTo>
                  <a:pt x="624330" y="388834"/>
                  <a:pt x="624223" y="382804"/>
                  <a:pt x="620562" y="379035"/>
                </a:cubicBezTo>
                <a:lnTo>
                  <a:pt x="591273" y="350069"/>
                </a:lnTo>
                <a:lnTo>
                  <a:pt x="673971" y="349638"/>
                </a:lnTo>
                <a:cubicBezTo>
                  <a:pt x="679247" y="349638"/>
                  <a:pt x="683555" y="345331"/>
                  <a:pt x="683555" y="339947"/>
                </a:cubicBezTo>
                <a:cubicBezTo>
                  <a:pt x="683555" y="334563"/>
                  <a:pt x="679247" y="330363"/>
                  <a:pt x="673863" y="33036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225" name="Freeform: Shape 3224">
            <a:extLst>
              <a:ext uri="{FF2B5EF4-FFF2-40B4-BE49-F238E27FC236}">
                <a16:creationId xmlns:a16="http://schemas.microsoft.com/office/drawing/2014/main" id="{C5541BCA-758F-8681-76CD-F3F2546AC85D}"/>
              </a:ext>
            </a:extLst>
          </p:cNvPr>
          <p:cNvSpPr/>
          <p:nvPr/>
        </p:nvSpPr>
        <p:spPr>
          <a:xfrm>
            <a:off x="-6457" y="5627835"/>
            <a:ext cx="24396913" cy="1230165"/>
          </a:xfrm>
          <a:custGeom>
            <a:avLst/>
            <a:gdLst>
              <a:gd name="connsiteX0" fmla="*/ 23640312 w 24396913"/>
              <a:gd name="connsiteY0" fmla="*/ 423504 h 1230165"/>
              <a:gd name="connsiteX1" fmla="*/ 22407670 w 24396913"/>
              <a:gd name="connsiteY1" fmla="*/ 828634 h 1230165"/>
              <a:gd name="connsiteX2" fmla="*/ 20665124 w 24396913"/>
              <a:gd name="connsiteY2" fmla="*/ 641204 h 1230165"/>
              <a:gd name="connsiteX3" fmla="*/ 19094664 w 24396913"/>
              <a:gd name="connsiteY3" fmla="*/ 833820 h 1230165"/>
              <a:gd name="connsiteX4" fmla="*/ 17947536 w 24396913"/>
              <a:gd name="connsiteY4" fmla="*/ 757726 h 1230165"/>
              <a:gd name="connsiteX5" fmla="*/ 16791624 w 24396913"/>
              <a:gd name="connsiteY5" fmla="*/ 853293 h 1230165"/>
              <a:gd name="connsiteX6" fmla="*/ 16031741 w 24396913"/>
              <a:gd name="connsiteY6" fmla="*/ 531349 h 1230165"/>
              <a:gd name="connsiteX7" fmla="*/ 14916575 w 24396913"/>
              <a:gd name="connsiteY7" fmla="*/ 550610 h 1230165"/>
              <a:gd name="connsiteX8" fmla="*/ 13814745 w 24396913"/>
              <a:gd name="connsiteY8" fmla="*/ 8955 h 1230165"/>
              <a:gd name="connsiteX9" fmla="*/ 12400704 w 24396913"/>
              <a:gd name="connsiteY9" fmla="*/ 355983 h 1230165"/>
              <a:gd name="connsiteX10" fmla="*/ 12018858 w 24396913"/>
              <a:gd name="connsiteY10" fmla="*/ 410169 h 1230165"/>
              <a:gd name="connsiteX11" fmla="*/ 11441748 w 24396913"/>
              <a:gd name="connsiteY11" fmla="*/ 423398 h 1230165"/>
              <a:gd name="connsiteX12" fmla="*/ 10209108 w 24396913"/>
              <a:gd name="connsiteY12" fmla="*/ 828529 h 1230165"/>
              <a:gd name="connsiteX13" fmla="*/ 8466561 w 24396913"/>
              <a:gd name="connsiteY13" fmla="*/ 641098 h 1230165"/>
              <a:gd name="connsiteX14" fmla="*/ 6896101 w 24396913"/>
              <a:gd name="connsiteY14" fmla="*/ 833715 h 1230165"/>
              <a:gd name="connsiteX15" fmla="*/ 5748973 w 24396913"/>
              <a:gd name="connsiteY15" fmla="*/ 757620 h 1230165"/>
              <a:gd name="connsiteX16" fmla="*/ 4593062 w 24396913"/>
              <a:gd name="connsiteY16" fmla="*/ 853188 h 1230165"/>
              <a:gd name="connsiteX17" fmla="*/ 3833178 w 24396913"/>
              <a:gd name="connsiteY17" fmla="*/ 531243 h 1230165"/>
              <a:gd name="connsiteX18" fmla="*/ 2718012 w 24396913"/>
              <a:gd name="connsiteY18" fmla="*/ 550504 h 1230165"/>
              <a:gd name="connsiteX19" fmla="*/ 1616181 w 24396913"/>
              <a:gd name="connsiteY19" fmla="*/ 8849 h 1230165"/>
              <a:gd name="connsiteX20" fmla="*/ 0 w 24396913"/>
              <a:gd name="connsiteY20" fmla="*/ 336721 h 1230165"/>
              <a:gd name="connsiteX21" fmla="*/ 0 w 24396913"/>
              <a:gd name="connsiteY21" fmla="*/ 1230166 h 1230165"/>
              <a:gd name="connsiteX22" fmla="*/ 24396914 w 24396913"/>
              <a:gd name="connsiteY22" fmla="*/ 1230166 h 1230165"/>
              <a:gd name="connsiteX23" fmla="*/ 24396914 w 24396913"/>
              <a:gd name="connsiteY23" fmla="*/ 452715 h 1230165"/>
              <a:gd name="connsiteX24" fmla="*/ 23640100 w 24396913"/>
              <a:gd name="connsiteY24" fmla="*/ 423293 h 12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396913" h="1230165">
                <a:moveTo>
                  <a:pt x="23640312" y="423504"/>
                </a:moveTo>
                <a:cubicBezTo>
                  <a:pt x="23225762" y="499599"/>
                  <a:pt x="22838624" y="807997"/>
                  <a:pt x="22407670" y="828634"/>
                </a:cubicBezTo>
                <a:cubicBezTo>
                  <a:pt x="21789076" y="858162"/>
                  <a:pt x="21304782" y="521082"/>
                  <a:pt x="20665124" y="641204"/>
                </a:cubicBezTo>
                <a:cubicBezTo>
                  <a:pt x="20092884" y="748730"/>
                  <a:pt x="19704686" y="975320"/>
                  <a:pt x="19094664" y="833820"/>
                </a:cubicBezTo>
                <a:cubicBezTo>
                  <a:pt x="18707738" y="744073"/>
                  <a:pt x="18349386" y="670519"/>
                  <a:pt x="17947536" y="757726"/>
                </a:cubicBezTo>
                <a:cubicBezTo>
                  <a:pt x="17588762" y="835619"/>
                  <a:pt x="17183314" y="961561"/>
                  <a:pt x="16791624" y="853293"/>
                </a:cubicBezTo>
                <a:cubicBezTo>
                  <a:pt x="16543445" y="784714"/>
                  <a:pt x="16464388" y="593473"/>
                  <a:pt x="16031741" y="531349"/>
                </a:cubicBezTo>
                <a:cubicBezTo>
                  <a:pt x="15507760" y="456101"/>
                  <a:pt x="15343401" y="680891"/>
                  <a:pt x="14916575" y="550610"/>
                </a:cubicBezTo>
                <a:cubicBezTo>
                  <a:pt x="14482235" y="418107"/>
                  <a:pt x="14292581" y="70233"/>
                  <a:pt x="13814745" y="8955"/>
                </a:cubicBezTo>
                <a:cubicBezTo>
                  <a:pt x="13371303" y="-47878"/>
                  <a:pt x="12725401" y="208874"/>
                  <a:pt x="12400704" y="355983"/>
                </a:cubicBezTo>
                <a:cubicBezTo>
                  <a:pt x="12281219" y="410063"/>
                  <a:pt x="12148504" y="430172"/>
                  <a:pt x="12018858" y="410169"/>
                </a:cubicBezTo>
                <a:cubicBezTo>
                  <a:pt x="11830369" y="381065"/>
                  <a:pt x="11620077" y="390696"/>
                  <a:pt x="11441748" y="423398"/>
                </a:cubicBezTo>
                <a:cubicBezTo>
                  <a:pt x="11027200" y="499493"/>
                  <a:pt x="10640061" y="807891"/>
                  <a:pt x="10209108" y="828529"/>
                </a:cubicBezTo>
                <a:cubicBezTo>
                  <a:pt x="9590512" y="858056"/>
                  <a:pt x="9106218" y="520976"/>
                  <a:pt x="8466561" y="641098"/>
                </a:cubicBezTo>
                <a:cubicBezTo>
                  <a:pt x="7894321" y="748624"/>
                  <a:pt x="7506230" y="975214"/>
                  <a:pt x="6896101" y="833715"/>
                </a:cubicBezTo>
                <a:cubicBezTo>
                  <a:pt x="6509175" y="743967"/>
                  <a:pt x="6150822" y="670414"/>
                  <a:pt x="5748973" y="757620"/>
                </a:cubicBezTo>
                <a:cubicBezTo>
                  <a:pt x="5390198" y="835514"/>
                  <a:pt x="4984751" y="961455"/>
                  <a:pt x="4593062" y="853188"/>
                </a:cubicBezTo>
                <a:cubicBezTo>
                  <a:pt x="4344882" y="784608"/>
                  <a:pt x="4265825" y="593367"/>
                  <a:pt x="3833178" y="531243"/>
                </a:cubicBezTo>
                <a:cubicBezTo>
                  <a:pt x="3309197" y="455995"/>
                  <a:pt x="3144838" y="680785"/>
                  <a:pt x="2718012" y="550504"/>
                </a:cubicBezTo>
                <a:cubicBezTo>
                  <a:pt x="2283672" y="418001"/>
                  <a:pt x="2094019" y="70127"/>
                  <a:pt x="1616181" y="8849"/>
                </a:cubicBezTo>
                <a:cubicBezTo>
                  <a:pt x="1002136" y="-69891"/>
                  <a:pt x="607907" y="404560"/>
                  <a:pt x="0" y="336721"/>
                </a:cubicBezTo>
                <a:lnTo>
                  <a:pt x="0" y="1230166"/>
                </a:lnTo>
                <a:lnTo>
                  <a:pt x="24396914" y="1230166"/>
                </a:lnTo>
                <a:lnTo>
                  <a:pt x="24396914" y="452715"/>
                </a:lnTo>
                <a:cubicBezTo>
                  <a:pt x="24172866" y="377255"/>
                  <a:pt x="23878118" y="379583"/>
                  <a:pt x="23640100" y="42329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5" name="Freeform: Shape 1674">
            <a:extLst>
              <a:ext uri="{FF2B5EF4-FFF2-40B4-BE49-F238E27FC236}">
                <a16:creationId xmlns:a16="http://schemas.microsoft.com/office/drawing/2014/main" id="{3BD235EB-D86A-F2F5-53D1-FA713467AF22}"/>
              </a:ext>
            </a:extLst>
          </p:cNvPr>
          <p:cNvSpPr/>
          <p:nvPr/>
        </p:nvSpPr>
        <p:spPr>
          <a:xfrm>
            <a:off x="11416958" y="4131374"/>
            <a:ext cx="183494" cy="179581"/>
          </a:xfrm>
          <a:custGeom>
            <a:avLst/>
            <a:gdLst>
              <a:gd name="connsiteX0" fmla="*/ 168581 w 183494"/>
              <a:gd name="connsiteY0" fmla="*/ 141822 h 179581"/>
              <a:gd name="connsiteX1" fmla="*/ 40873 w 183494"/>
              <a:gd name="connsiteY1" fmla="*/ 162282 h 179581"/>
              <a:gd name="connsiteX2" fmla="*/ 16537 w 183494"/>
              <a:gd name="connsiteY2" fmla="*/ 35650 h 179581"/>
              <a:gd name="connsiteX3" fmla="*/ 143169 w 183494"/>
              <a:gd name="connsiteY3" fmla="*/ 16698 h 179581"/>
              <a:gd name="connsiteX4" fmla="*/ 168581 w 183494"/>
              <a:gd name="connsiteY4" fmla="*/ 141822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2"/>
                </a:moveTo>
                <a:cubicBezTo>
                  <a:pt x="141122" y="182633"/>
                  <a:pt x="83945" y="191786"/>
                  <a:pt x="40873" y="162282"/>
                </a:cubicBezTo>
                <a:cubicBezTo>
                  <a:pt x="-2738" y="133423"/>
                  <a:pt x="-12430" y="75168"/>
                  <a:pt x="16537" y="35650"/>
                </a:cubicBezTo>
                <a:cubicBezTo>
                  <a:pt x="45718" y="-3976"/>
                  <a:pt x="101281" y="-10976"/>
                  <a:pt x="143169" y="16698"/>
                </a:cubicBezTo>
                <a:cubicBezTo>
                  <a:pt x="184626" y="45018"/>
                  <a:pt x="195931" y="101012"/>
                  <a:pt x="168581" y="14182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1" name="Freeform: Shape 1690">
            <a:extLst>
              <a:ext uri="{FF2B5EF4-FFF2-40B4-BE49-F238E27FC236}">
                <a16:creationId xmlns:a16="http://schemas.microsoft.com/office/drawing/2014/main" id="{F0874591-1BC7-BEAC-95D3-8118A7EE1F7C}"/>
              </a:ext>
            </a:extLst>
          </p:cNvPr>
          <p:cNvSpPr/>
          <p:nvPr/>
        </p:nvSpPr>
        <p:spPr>
          <a:xfrm>
            <a:off x="8989846" y="5414035"/>
            <a:ext cx="104133" cy="92927"/>
          </a:xfrm>
          <a:custGeom>
            <a:avLst/>
            <a:gdLst>
              <a:gd name="connsiteX0" fmla="*/ 104026 w 104133"/>
              <a:gd name="connsiteY0" fmla="*/ 43394 h 92927"/>
              <a:gd name="connsiteX1" fmla="*/ 53954 w 104133"/>
              <a:gd name="connsiteY1" fmla="*/ 92819 h 92927"/>
              <a:gd name="connsiteX2" fmla="*/ 16158 w 104133"/>
              <a:gd name="connsiteY2" fmla="*/ 81405 h 92927"/>
              <a:gd name="connsiteX3" fmla="*/ 6 w 104133"/>
              <a:gd name="connsiteY3" fmla="*/ 48563 h 92927"/>
              <a:gd name="connsiteX4" fmla="*/ 14436 w 104133"/>
              <a:gd name="connsiteY4" fmla="*/ 15828 h 92927"/>
              <a:gd name="connsiteX5" fmla="*/ 50185 w 104133"/>
              <a:gd name="connsiteY5" fmla="*/ 107 h 92927"/>
              <a:gd name="connsiteX6" fmla="*/ 104133 w 104133"/>
              <a:gd name="connsiteY6" fmla="*/ 43286 h 92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4133" h="92927">
                <a:moveTo>
                  <a:pt x="104026" y="43394"/>
                </a:moveTo>
                <a:cubicBezTo>
                  <a:pt x="105641" y="68914"/>
                  <a:pt x="83243" y="91096"/>
                  <a:pt x="53954" y="92819"/>
                </a:cubicBezTo>
                <a:cubicBezTo>
                  <a:pt x="39310" y="93681"/>
                  <a:pt x="25957" y="89374"/>
                  <a:pt x="16158" y="81405"/>
                </a:cubicBezTo>
                <a:cubicBezTo>
                  <a:pt x="6360" y="73006"/>
                  <a:pt x="329" y="61377"/>
                  <a:pt x="6" y="48563"/>
                </a:cubicBezTo>
                <a:cubicBezTo>
                  <a:pt x="-209" y="35749"/>
                  <a:pt x="5283" y="24227"/>
                  <a:pt x="14436" y="15828"/>
                </a:cubicBezTo>
                <a:cubicBezTo>
                  <a:pt x="23481" y="7106"/>
                  <a:pt x="36079" y="968"/>
                  <a:pt x="50185" y="107"/>
                </a:cubicBezTo>
                <a:cubicBezTo>
                  <a:pt x="78290" y="-1616"/>
                  <a:pt x="102410" y="17766"/>
                  <a:pt x="104133" y="4328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3" name="Freeform: Shape 1722">
            <a:extLst>
              <a:ext uri="{FF2B5EF4-FFF2-40B4-BE49-F238E27FC236}">
                <a16:creationId xmlns:a16="http://schemas.microsoft.com/office/drawing/2014/main" id="{22B3D428-123F-BA06-C509-E991CA53F0B2}"/>
              </a:ext>
            </a:extLst>
          </p:cNvPr>
          <p:cNvSpPr/>
          <p:nvPr/>
        </p:nvSpPr>
        <p:spPr>
          <a:xfrm>
            <a:off x="6820039" y="3647789"/>
            <a:ext cx="510081" cy="509758"/>
          </a:xfrm>
          <a:custGeom>
            <a:avLst/>
            <a:gdLst>
              <a:gd name="connsiteX0" fmla="*/ 502652 w 510081"/>
              <a:gd name="connsiteY0" fmla="*/ 246373 h 509758"/>
              <a:gd name="connsiteX1" fmla="*/ 441813 w 510081"/>
              <a:gd name="connsiteY1" fmla="*/ 246696 h 509758"/>
              <a:gd name="connsiteX2" fmla="*/ 462703 w 510081"/>
              <a:gd name="connsiteY2" fmla="*/ 225590 h 509758"/>
              <a:gd name="connsiteX3" fmla="*/ 462703 w 510081"/>
              <a:gd name="connsiteY3" fmla="*/ 215468 h 509758"/>
              <a:gd name="connsiteX4" fmla="*/ 452581 w 510081"/>
              <a:gd name="connsiteY4" fmla="*/ 215468 h 509758"/>
              <a:gd name="connsiteX5" fmla="*/ 421676 w 510081"/>
              <a:gd name="connsiteY5" fmla="*/ 246696 h 509758"/>
              <a:gd name="connsiteX6" fmla="*/ 375589 w 510081"/>
              <a:gd name="connsiteY6" fmla="*/ 246911 h 509758"/>
              <a:gd name="connsiteX7" fmla="*/ 423183 w 510081"/>
              <a:gd name="connsiteY7" fmla="*/ 198778 h 509758"/>
              <a:gd name="connsiteX8" fmla="*/ 423183 w 510081"/>
              <a:gd name="connsiteY8" fmla="*/ 188656 h 509758"/>
              <a:gd name="connsiteX9" fmla="*/ 413062 w 510081"/>
              <a:gd name="connsiteY9" fmla="*/ 188656 h 509758"/>
              <a:gd name="connsiteX10" fmla="*/ 355345 w 510081"/>
              <a:gd name="connsiteY10" fmla="*/ 247019 h 509758"/>
              <a:gd name="connsiteX11" fmla="*/ 282015 w 510081"/>
              <a:gd name="connsiteY11" fmla="*/ 247449 h 509758"/>
              <a:gd name="connsiteX12" fmla="*/ 307104 w 510081"/>
              <a:gd name="connsiteY12" fmla="*/ 222037 h 509758"/>
              <a:gd name="connsiteX13" fmla="*/ 310658 w 510081"/>
              <a:gd name="connsiteY13" fmla="*/ 208254 h 509758"/>
              <a:gd name="connsiteX14" fmla="*/ 410693 w 510081"/>
              <a:gd name="connsiteY14" fmla="*/ 107142 h 509758"/>
              <a:gd name="connsiteX15" fmla="*/ 410693 w 510081"/>
              <a:gd name="connsiteY15" fmla="*/ 97020 h 509758"/>
              <a:gd name="connsiteX16" fmla="*/ 400571 w 510081"/>
              <a:gd name="connsiteY16" fmla="*/ 97020 h 509758"/>
              <a:gd name="connsiteX17" fmla="*/ 300536 w 510081"/>
              <a:gd name="connsiteY17" fmla="*/ 198132 h 509758"/>
              <a:gd name="connsiteX18" fmla="*/ 286753 w 510081"/>
              <a:gd name="connsiteY18" fmla="*/ 201901 h 509758"/>
              <a:gd name="connsiteX19" fmla="*/ 261663 w 510081"/>
              <a:gd name="connsiteY19" fmla="*/ 227313 h 509758"/>
              <a:gd name="connsiteX20" fmla="*/ 261233 w 510081"/>
              <a:gd name="connsiteY20" fmla="*/ 155598 h 509758"/>
              <a:gd name="connsiteX21" fmla="*/ 319811 w 510081"/>
              <a:gd name="connsiteY21" fmla="*/ 96374 h 509758"/>
              <a:gd name="connsiteX22" fmla="*/ 319811 w 510081"/>
              <a:gd name="connsiteY22" fmla="*/ 86252 h 509758"/>
              <a:gd name="connsiteX23" fmla="*/ 309689 w 510081"/>
              <a:gd name="connsiteY23" fmla="*/ 86252 h 509758"/>
              <a:gd name="connsiteX24" fmla="*/ 261233 w 510081"/>
              <a:gd name="connsiteY24" fmla="*/ 135246 h 509758"/>
              <a:gd name="connsiteX25" fmla="*/ 261017 w 510081"/>
              <a:gd name="connsiteY25" fmla="*/ 89159 h 509758"/>
              <a:gd name="connsiteX26" fmla="*/ 292783 w 510081"/>
              <a:gd name="connsiteY26" fmla="*/ 57070 h 509758"/>
              <a:gd name="connsiteX27" fmla="*/ 292783 w 510081"/>
              <a:gd name="connsiteY27" fmla="*/ 46948 h 509758"/>
              <a:gd name="connsiteX28" fmla="*/ 282661 w 510081"/>
              <a:gd name="connsiteY28" fmla="*/ 46948 h 509758"/>
              <a:gd name="connsiteX29" fmla="*/ 261017 w 510081"/>
              <a:gd name="connsiteY29" fmla="*/ 68808 h 509758"/>
              <a:gd name="connsiteX30" fmla="*/ 260694 w 510081"/>
              <a:gd name="connsiteY30" fmla="*/ 7107 h 509758"/>
              <a:gd name="connsiteX31" fmla="*/ 253480 w 510081"/>
              <a:gd name="connsiteY31" fmla="*/ 0 h 509758"/>
              <a:gd name="connsiteX32" fmla="*/ 246373 w 510081"/>
              <a:gd name="connsiteY32" fmla="*/ 7215 h 509758"/>
              <a:gd name="connsiteX33" fmla="*/ 246696 w 510081"/>
              <a:gd name="connsiteY33" fmla="*/ 68054 h 509758"/>
              <a:gd name="connsiteX34" fmla="*/ 225590 w 510081"/>
              <a:gd name="connsiteY34" fmla="*/ 47271 h 509758"/>
              <a:gd name="connsiteX35" fmla="*/ 215468 w 510081"/>
              <a:gd name="connsiteY35" fmla="*/ 47271 h 509758"/>
              <a:gd name="connsiteX36" fmla="*/ 215468 w 510081"/>
              <a:gd name="connsiteY36" fmla="*/ 57393 h 509758"/>
              <a:gd name="connsiteX37" fmla="*/ 246696 w 510081"/>
              <a:gd name="connsiteY37" fmla="*/ 88298 h 509758"/>
              <a:gd name="connsiteX38" fmla="*/ 246911 w 510081"/>
              <a:gd name="connsiteY38" fmla="*/ 134385 h 509758"/>
              <a:gd name="connsiteX39" fmla="*/ 198778 w 510081"/>
              <a:gd name="connsiteY39" fmla="*/ 86790 h 509758"/>
              <a:gd name="connsiteX40" fmla="*/ 188656 w 510081"/>
              <a:gd name="connsiteY40" fmla="*/ 86790 h 509758"/>
              <a:gd name="connsiteX41" fmla="*/ 188656 w 510081"/>
              <a:gd name="connsiteY41" fmla="*/ 96912 h 509758"/>
              <a:gd name="connsiteX42" fmla="*/ 247019 w 510081"/>
              <a:gd name="connsiteY42" fmla="*/ 154629 h 509758"/>
              <a:gd name="connsiteX43" fmla="*/ 247450 w 510081"/>
              <a:gd name="connsiteY43" fmla="*/ 227206 h 509758"/>
              <a:gd name="connsiteX44" fmla="*/ 222037 w 510081"/>
              <a:gd name="connsiteY44" fmla="*/ 202116 h 509758"/>
              <a:gd name="connsiteX45" fmla="*/ 208146 w 510081"/>
              <a:gd name="connsiteY45" fmla="*/ 198563 h 509758"/>
              <a:gd name="connsiteX46" fmla="*/ 107034 w 510081"/>
              <a:gd name="connsiteY46" fmla="*/ 98527 h 509758"/>
              <a:gd name="connsiteX47" fmla="*/ 96912 w 510081"/>
              <a:gd name="connsiteY47" fmla="*/ 98527 h 509758"/>
              <a:gd name="connsiteX48" fmla="*/ 96912 w 510081"/>
              <a:gd name="connsiteY48" fmla="*/ 108649 h 509758"/>
              <a:gd name="connsiteX49" fmla="*/ 198024 w 510081"/>
              <a:gd name="connsiteY49" fmla="*/ 208684 h 509758"/>
              <a:gd name="connsiteX50" fmla="*/ 201793 w 510081"/>
              <a:gd name="connsiteY50" fmla="*/ 222468 h 509758"/>
              <a:gd name="connsiteX51" fmla="*/ 227206 w 510081"/>
              <a:gd name="connsiteY51" fmla="*/ 247557 h 509758"/>
              <a:gd name="connsiteX52" fmla="*/ 153444 w 510081"/>
              <a:gd name="connsiteY52" fmla="*/ 247988 h 509758"/>
              <a:gd name="connsiteX53" fmla="*/ 95082 w 510081"/>
              <a:gd name="connsiteY53" fmla="*/ 190271 h 509758"/>
              <a:gd name="connsiteX54" fmla="*/ 84960 w 510081"/>
              <a:gd name="connsiteY54" fmla="*/ 190271 h 509758"/>
              <a:gd name="connsiteX55" fmla="*/ 84960 w 510081"/>
              <a:gd name="connsiteY55" fmla="*/ 200393 h 509758"/>
              <a:gd name="connsiteX56" fmla="*/ 133093 w 510081"/>
              <a:gd name="connsiteY56" fmla="*/ 248096 h 509758"/>
              <a:gd name="connsiteX57" fmla="*/ 87006 w 510081"/>
              <a:gd name="connsiteY57" fmla="*/ 248311 h 509758"/>
              <a:gd name="connsiteX58" fmla="*/ 55778 w 510081"/>
              <a:gd name="connsiteY58" fmla="*/ 217407 h 509758"/>
              <a:gd name="connsiteX59" fmla="*/ 45656 w 510081"/>
              <a:gd name="connsiteY59" fmla="*/ 217407 h 509758"/>
              <a:gd name="connsiteX60" fmla="*/ 45656 w 510081"/>
              <a:gd name="connsiteY60" fmla="*/ 227529 h 509758"/>
              <a:gd name="connsiteX61" fmla="*/ 66762 w 510081"/>
              <a:gd name="connsiteY61" fmla="*/ 248419 h 509758"/>
              <a:gd name="connsiteX62" fmla="*/ 7107 w 510081"/>
              <a:gd name="connsiteY62" fmla="*/ 248742 h 509758"/>
              <a:gd name="connsiteX63" fmla="*/ 0 w 510081"/>
              <a:gd name="connsiteY63" fmla="*/ 255956 h 509758"/>
              <a:gd name="connsiteX64" fmla="*/ 7215 w 510081"/>
              <a:gd name="connsiteY64" fmla="*/ 263063 h 509758"/>
              <a:gd name="connsiteX65" fmla="*/ 67624 w 510081"/>
              <a:gd name="connsiteY65" fmla="*/ 262740 h 509758"/>
              <a:gd name="connsiteX66" fmla="*/ 45980 w 510081"/>
              <a:gd name="connsiteY66" fmla="*/ 284599 h 509758"/>
              <a:gd name="connsiteX67" fmla="*/ 45980 w 510081"/>
              <a:gd name="connsiteY67" fmla="*/ 294721 h 509758"/>
              <a:gd name="connsiteX68" fmla="*/ 51040 w 510081"/>
              <a:gd name="connsiteY68" fmla="*/ 296767 h 509758"/>
              <a:gd name="connsiteX69" fmla="*/ 56102 w 510081"/>
              <a:gd name="connsiteY69" fmla="*/ 294613 h 509758"/>
              <a:gd name="connsiteX70" fmla="*/ 87868 w 510081"/>
              <a:gd name="connsiteY70" fmla="*/ 262525 h 509758"/>
              <a:gd name="connsiteX71" fmla="*/ 133954 w 510081"/>
              <a:gd name="connsiteY71" fmla="*/ 262309 h 509758"/>
              <a:gd name="connsiteX72" fmla="*/ 85498 w 510081"/>
              <a:gd name="connsiteY72" fmla="*/ 311304 h 509758"/>
              <a:gd name="connsiteX73" fmla="*/ 85498 w 510081"/>
              <a:gd name="connsiteY73" fmla="*/ 321426 h 509758"/>
              <a:gd name="connsiteX74" fmla="*/ 90560 w 510081"/>
              <a:gd name="connsiteY74" fmla="*/ 323472 h 509758"/>
              <a:gd name="connsiteX75" fmla="*/ 95620 w 510081"/>
              <a:gd name="connsiteY75" fmla="*/ 321318 h 509758"/>
              <a:gd name="connsiteX76" fmla="*/ 154198 w 510081"/>
              <a:gd name="connsiteY76" fmla="*/ 262094 h 509758"/>
              <a:gd name="connsiteX77" fmla="*/ 227206 w 510081"/>
              <a:gd name="connsiteY77" fmla="*/ 261663 h 509758"/>
              <a:gd name="connsiteX78" fmla="*/ 201578 w 510081"/>
              <a:gd name="connsiteY78" fmla="*/ 287614 h 509758"/>
              <a:gd name="connsiteX79" fmla="*/ 198024 w 510081"/>
              <a:gd name="connsiteY79" fmla="*/ 301505 h 509758"/>
              <a:gd name="connsiteX80" fmla="*/ 98097 w 510081"/>
              <a:gd name="connsiteY80" fmla="*/ 402617 h 509758"/>
              <a:gd name="connsiteX81" fmla="*/ 98097 w 510081"/>
              <a:gd name="connsiteY81" fmla="*/ 412738 h 509758"/>
              <a:gd name="connsiteX82" fmla="*/ 103158 w 510081"/>
              <a:gd name="connsiteY82" fmla="*/ 414784 h 509758"/>
              <a:gd name="connsiteX83" fmla="*/ 108219 w 510081"/>
              <a:gd name="connsiteY83" fmla="*/ 412631 h 509758"/>
              <a:gd name="connsiteX84" fmla="*/ 208254 w 510081"/>
              <a:gd name="connsiteY84" fmla="*/ 311519 h 509758"/>
              <a:gd name="connsiteX85" fmla="*/ 211915 w 510081"/>
              <a:gd name="connsiteY85" fmla="*/ 312058 h 509758"/>
              <a:gd name="connsiteX86" fmla="*/ 222037 w 510081"/>
              <a:gd name="connsiteY86" fmla="*/ 307858 h 509758"/>
              <a:gd name="connsiteX87" fmla="*/ 247665 w 510081"/>
              <a:gd name="connsiteY87" fmla="*/ 281907 h 509758"/>
              <a:gd name="connsiteX88" fmla="*/ 248096 w 510081"/>
              <a:gd name="connsiteY88" fmla="*/ 356529 h 509758"/>
              <a:gd name="connsiteX89" fmla="*/ 190379 w 510081"/>
              <a:gd name="connsiteY89" fmla="*/ 414892 h 509758"/>
              <a:gd name="connsiteX90" fmla="*/ 190379 w 510081"/>
              <a:gd name="connsiteY90" fmla="*/ 425014 h 509758"/>
              <a:gd name="connsiteX91" fmla="*/ 195440 w 510081"/>
              <a:gd name="connsiteY91" fmla="*/ 427060 h 509758"/>
              <a:gd name="connsiteX92" fmla="*/ 200501 w 510081"/>
              <a:gd name="connsiteY92" fmla="*/ 424906 h 509758"/>
              <a:gd name="connsiteX93" fmla="*/ 248096 w 510081"/>
              <a:gd name="connsiteY93" fmla="*/ 376773 h 509758"/>
              <a:gd name="connsiteX94" fmla="*/ 248311 w 510081"/>
              <a:gd name="connsiteY94" fmla="*/ 422860 h 509758"/>
              <a:gd name="connsiteX95" fmla="*/ 217407 w 510081"/>
              <a:gd name="connsiteY95" fmla="*/ 454088 h 509758"/>
              <a:gd name="connsiteX96" fmla="*/ 217407 w 510081"/>
              <a:gd name="connsiteY96" fmla="*/ 464210 h 509758"/>
              <a:gd name="connsiteX97" fmla="*/ 227529 w 510081"/>
              <a:gd name="connsiteY97" fmla="*/ 464210 h 509758"/>
              <a:gd name="connsiteX98" fmla="*/ 248311 w 510081"/>
              <a:gd name="connsiteY98" fmla="*/ 443104 h 509758"/>
              <a:gd name="connsiteX99" fmla="*/ 248634 w 510081"/>
              <a:gd name="connsiteY99" fmla="*/ 502652 h 509758"/>
              <a:gd name="connsiteX100" fmla="*/ 255849 w 510081"/>
              <a:gd name="connsiteY100" fmla="*/ 509759 h 509758"/>
              <a:gd name="connsiteX101" fmla="*/ 262956 w 510081"/>
              <a:gd name="connsiteY101" fmla="*/ 502544 h 509758"/>
              <a:gd name="connsiteX102" fmla="*/ 262632 w 510081"/>
              <a:gd name="connsiteY102" fmla="*/ 442135 h 509758"/>
              <a:gd name="connsiteX103" fmla="*/ 284492 w 510081"/>
              <a:gd name="connsiteY103" fmla="*/ 463779 h 509758"/>
              <a:gd name="connsiteX104" fmla="*/ 289553 w 510081"/>
              <a:gd name="connsiteY104" fmla="*/ 465825 h 509758"/>
              <a:gd name="connsiteX105" fmla="*/ 294613 w 510081"/>
              <a:gd name="connsiteY105" fmla="*/ 463671 h 509758"/>
              <a:gd name="connsiteX106" fmla="*/ 294613 w 510081"/>
              <a:gd name="connsiteY106" fmla="*/ 453549 h 509758"/>
              <a:gd name="connsiteX107" fmla="*/ 262525 w 510081"/>
              <a:gd name="connsiteY107" fmla="*/ 421784 h 509758"/>
              <a:gd name="connsiteX108" fmla="*/ 262309 w 510081"/>
              <a:gd name="connsiteY108" fmla="*/ 375696 h 509758"/>
              <a:gd name="connsiteX109" fmla="*/ 311304 w 510081"/>
              <a:gd name="connsiteY109" fmla="*/ 424153 h 509758"/>
              <a:gd name="connsiteX110" fmla="*/ 321426 w 510081"/>
              <a:gd name="connsiteY110" fmla="*/ 424153 h 509758"/>
              <a:gd name="connsiteX111" fmla="*/ 321426 w 510081"/>
              <a:gd name="connsiteY111" fmla="*/ 414031 h 509758"/>
              <a:gd name="connsiteX112" fmla="*/ 262202 w 510081"/>
              <a:gd name="connsiteY112" fmla="*/ 355453 h 509758"/>
              <a:gd name="connsiteX113" fmla="*/ 261771 w 510081"/>
              <a:gd name="connsiteY113" fmla="*/ 281692 h 509758"/>
              <a:gd name="connsiteX114" fmla="*/ 287722 w 510081"/>
              <a:gd name="connsiteY114" fmla="*/ 307320 h 509758"/>
              <a:gd name="connsiteX115" fmla="*/ 297844 w 510081"/>
              <a:gd name="connsiteY115" fmla="*/ 311412 h 509758"/>
              <a:gd name="connsiteX116" fmla="*/ 301505 w 510081"/>
              <a:gd name="connsiteY116" fmla="*/ 310873 h 509758"/>
              <a:gd name="connsiteX117" fmla="*/ 402617 w 510081"/>
              <a:gd name="connsiteY117" fmla="*/ 410908 h 509758"/>
              <a:gd name="connsiteX118" fmla="*/ 407678 w 510081"/>
              <a:gd name="connsiteY118" fmla="*/ 412954 h 509758"/>
              <a:gd name="connsiteX119" fmla="*/ 412739 w 510081"/>
              <a:gd name="connsiteY119" fmla="*/ 410800 h 509758"/>
              <a:gd name="connsiteX120" fmla="*/ 412739 w 510081"/>
              <a:gd name="connsiteY120" fmla="*/ 400678 h 509758"/>
              <a:gd name="connsiteX121" fmla="*/ 311627 w 510081"/>
              <a:gd name="connsiteY121" fmla="*/ 300644 h 509758"/>
              <a:gd name="connsiteX122" fmla="*/ 307858 w 510081"/>
              <a:gd name="connsiteY122" fmla="*/ 286860 h 509758"/>
              <a:gd name="connsiteX123" fmla="*/ 281907 w 510081"/>
              <a:gd name="connsiteY123" fmla="*/ 261233 h 509758"/>
              <a:gd name="connsiteX124" fmla="*/ 354484 w 510081"/>
              <a:gd name="connsiteY124" fmla="*/ 260802 h 509758"/>
              <a:gd name="connsiteX125" fmla="*/ 413708 w 510081"/>
              <a:gd name="connsiteY125" fmla="*/ 319380 h 509758"/>
              <a:gd name="connsiteX126" fmla="*/ 418769 w 510081"/>
              <a:gd name="connsiteY126" fmla="*/ 321426 h 509758"/>
              <a:gd name="connsiteX127" fmla="*/ 423830 w 510081"/>
              <a:gd name="connsiteY127" fmla="*/ 319272 h 509758"/>
              <a:gd name="connsiteX128" fmla="*/ 423830 w 510081"/>
              <a:gd name="connsiteY128" fmla="*/ 309150 h 509758"/>
              <a:gd name="connsiteX129" fmla="*/ 374835 w 510081"/>
              <a:gd name="connsiteY129" fmla="*/ 260694 h 509758"/>
              <a:gd name="connsiteX130" fmla="*/ 420923 w 510081"/>
              <a:gd name="connsiteY130" fmla="*/ 260479 h 509758"/>
              <a:gd name="connsiteX131" fmla="*/ 453011 w 510081"/>
              <a:gd name="connsiteY131" fmla="*/ 292244 h 509758"/>
              <a:gd name="connsiteX132" fmla="*/ 458072 w 510081"/>
              <a:gd name="connsiteY132" fmla="*/ 294290 h 509758"/>
              <a:gd name="connsiteX133" fmla="*/ 463133 w 510081"/>
              <a:gd name="connsiteY133" fmla="*/ 292137 h 509758"/>
              <a:gd name="connsiteX134" fmla="*/ 463133 w 510081"/>
              <a:gd name="connsiteY134" fmla="*/ 282015 h 509758"/>
              <a:gd name="connsiteX135" fmla="*/ 441274 w 510081"/>
              <a:gd name="connsiteY135" fmla="*/ 260371 h 509758"/>
              <a:gd name="connsiteX136" fmla="*/ 502975 w 510081"/>
              <a:gd name="connsiteY136" fmla="*/ 260048 h 509758"/>
              <a:gd name="connsiteX137" fmla="*/ 510082 w 510081"/>
              <a:gd name="connsiteY137" fmla="*/ 252833 h 509758"/>
              <a:gd name="connsiteX138" fmla="*/ 502867 w 510081"/>
              <a:gd name="connsiteY138" fmla="*/ 245727 h 50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10081" h="509758">
                <a:moveTo>
                  <a:pt x="502652" y="246373"/>
                </a:moveTo>
                <a:lnTo>
                  <a:pt x="441813" y="246696"/>
                </a:lnTo>
                <a:lnTo>
                  <a:pt x="462703" y="225590"/>
                </a:lnTo>
                <a:cubicBezTo>
                  <a:pt x="465502" y="222791"/>
                  <a:pt x="465502" y="218268"/>
                  <a:pt x="462703" y="215468"/>
                </a:cubicBezTo>
                <a:cubicBezTo>
                  <a:pt x="459903" y="212669"/>
                  <a:pt x="455380" y="212669"/>
                  <a:pt x="452581" y="215468"/>
                </a:cubicBezTo>
                <a:lnTo>
                  <a:pt x="421676" y="246696"/>
                </a:lnTo>
                <a:lnTo>
                  <a:pt x="375589" y="246911"/>
                </a:lnTo>
                <a:lnTo>
                  <a:pt x="423183" y="198778"/>
                </a:lnTo>
                <a:cubicBezTo>
                  <a:pt x="425983" y="195978"/>
                  <a:pt x="425983" y="191456"/>
                  <a:pt x="423183" y="188656"/>
                </a:cubicBezTo>
                <a:cubicBezTo>
                  <a:pt x="420384" y="185856"/>
                  <a:pt x="415861" y="185856"/>
                  <a:pt x="413062" y="188656"/>
                </a:cubicBezTo>
                <a:lnTo>
                  <a:pt x="355345" y="247019"/>
                </a:lnTo>
                <a:lnTo>
                  <a:pt x="282015" y="247449"/>
                </a:lnTo>
                <a:lnTo>
                  <a:pt x="307104" y="222037"/>
                </a:lnTo>
                <a:cubicBezTo>
                  <a:pt x="310765" y="218268"/>
                  <a:pt x="311950" y="212992"/>
                  <a:pt x="310658" y="208254"/>
                </a:cubicBezTo>
                <a:lnTo>
                  <a:pt x="410693" y="107142"/>
                </a:lnTo>
                <a:cubicBezTo>
                  <a:pt x="413493" y="104342"/>
                  <a:pt x="413493" y="99820"/>
                  <a:pt x="410693" y="97020"/>
                </a:cubicBezTo>
                <a:cubicBezTo>
                  <a:pt x="407893" y="94220"/>
                  <a:pt x="403371" y="94220"/>
                  <a:pt x="400571" y="97020"/>
                </a:cubicBezTo>
                <a:lnTo>
                  <a:pt x="300536" y="198132"/>
                </a:lnTo>
                <a:cubicBezTo>
                  <a:pt x="295798" y="196840"/>
                  <a:pt x="290522" y="198132"/>
                  <a:pt x="286753" y="201901"/>
                </a:cubicBezTo>
                <a:lnTo>
                  <a:pt x="261663" y="227313"/>
                </a:lnTo>
                <a:lnTo>
                  <a:pt x="261233" y="155598"/>
                </a:lnTo>
                <a:lnTo>
                  <a:pt x="319811" y="96374"/>
                </a:lnTo>
                <a:cubicBezTo>
                  <a:pt x="322610" y="93574"/>
                  <a:pt x="322610" y="89052"/>
                  <a:pt x="319811" y="86252"/>
                </a:cubicBezTo>
                <a:cubicBezTo>
                  <a:pt x="317011" y="83452"/>
                  <a:pt x="312488" y="83452"/>
                  <a:pt x="309689" y="86252"/>
                </a:cubicBezTo>
                <a:lnTo>
                  <a:pt x="261233" y="135246"/>
                </a:lnTo>
                <a:lnTo>
                  <a:pt x="261017" y="89159"/>
                </a:lnTo>
                <a:lnTo>
                  <a:pt x="292783" y="57070"/>
                </a:lnTo>
                <a:cubicBezTo>
                  <a:pt x="295583" y="54271"/>
                  <a:pt x="295583" y="49748"/>
                  <a:pt x="292783" y="46948"/>
                </a:cubicBezTo>
                <a:cubicBezTo>
                  <a:pt x="289983" y="44149"/>
                  <a:pt x="285461" y="44149"/>
                  <a:pt x="282661" y="46948"/>
                </a:cubicBezTo>
                <a:lnTo>
                  <a:pt x="261017" y="68808"/>
                </a:lnTo>
                <a:lnTo>
                  <a:pt x="260694" y="7107"/>
                </a:lnTo>
                <a:cubicBezTo>
                  <a:pt x="260694" y="3123"/>
                  <a:pt x="257464" y="0"/>
                  <a:pt x="253480" y="0"/>
                </a:cubicBezTo>
                <a:cubicBezTo>
                  <a:pt x="249496" y="0"/>
                  <a:pt x="246373" y="3230"/>
                  <a:pt x="246373" y="7215"/>
                </a:cubicBezTo>
                <a:lnTo>
                  <a:pt x="246696" y="68054"/>
                </a:lnTo>
                <a:lnTo>
                  <a:pt x="225590" y="47271"/>
                </a:lnTo>
                <a:cubicBezTo>
                  <a:pt x="222791" y="44472"/>
                  <a:pt x="218268" y="44472"/>
                  <a:pt x="215468" y="47271"/>
                </a:cubicBezTo>
                <a:cubicBezTo>
                  <a:pt x="212669" y="50071"/>
                  <a:pt x="212669" y="54594"/>
                  <a:pt x="215468" y="57393"/>
                </a:cubicBezTo>
                <a:lnTo>
                  <a:pt x="246696" y="88298"/>
                </a:lnTo>
                <a:lnTo>
                  <a:pt x="246911" y="134385"/>
                </a:lnTo>
                <a:lnTo>
                  <a:pt x="198778" y="86790"/>
                </a:lnTo>
                <a:cubicBezTo>
                  <a:pt x="195978" y="83991"/>
                  <a:pt x="191456" y="83991"/>
                  <a:pt x="188656" y="86790"/>
                </a:cubicBezTo>
                <a:cubicBezTo>
                  <a:pt x="185856" y="89590"/>
                  <a:pt x="185856" y="94112"/>
                  <a:pt x="188656" y="96912"/>
                </a:cubicBezTo>
                <a:lnTo>
                  <a:pt x="247019" y="154629"/>
                </a:lnTo>
                <a:lnTo>
                  <a:pt x="247450" y="227206"/>
                </a:lnTo>
                <a:lnTo>
                  <a:pt x="222037" y="202116"/>
                </a:lnTo>
                <a:cubicBezTo>
                  <a:pt x="218268" y="198347"/>
                  <a:pt x="212992" y="197270"/>
                  <a:pt x="208146" y="198563"/>
                </a:cubicBezTo>
                <a:lnTo>
                  <a:pt x="107034" y="98527"/>
                </a:lnTo>
                <a:cubicBezTo>
                  <a:pt x="104234" y="95728"/>
                  <a:pt x="99712" y="95728"/>
                  <a:pt x="96912" y="98527"/>
                </a:cubicBezTo>
                <a:cubicBezTo>
                  <a:pt x="94112" y="101327"/>
                  <a:pt x="94112" y="105850"/>
                  <a:pt x="96912" y="108649"/>
                </a:cubicBezTo>
                <a:lnTo>
                  <a:pt x="198024" y="208684"/>
                </a:lnTo>
                <a:cubicBezTo>
                  <a:pt x="196840" y="213422"/>
                  <a:pt x="198024" y="218699"/>
                  <a:pt x="201793" y="222468"/>
                </a:cubicBezTo>
                <a:lnTo>
                  <a:pt x="227206" y="247557"/>
                </a:lnTo>
                <a:lnTo>
                  <a:pt x="153444" y="247988"/>
                </a:lnTo>
                <a:lnTo>
                  <a:pt x="95082" y="190271"/>
                </a:lnTo>
                <a:cubicBezTo>
                  <a:pt x="92282" y="187471"/>
                  <a:pt x="87760" y="187471"/>
                  <a:pt x="84960" y="190271"/>
                </a:cubicBezTo>
                <a:cubicBezTo>
                  <a:pt x="82160" y="193071"/>
                  <a:pt x="82160" y="197593"/>
                  <a:pt x="84960" y="200393"/>
                </a:cubicBezTo>
                <a:lnTo>
                  <a:pt x="133093" y="248096"/>
                </a:lnTo>
                <a:lnTo>
                  <a:pt x="87006" y="248311"/>
                </a:lnTo>
                <a:lnTo>
                  <a:pt x="55778" y="217407"/>
                </a:lnTo>
                <a:cubicBezTo>
                  <a:pt x="52979" y="214607"/>
                  <a:pt x="48456" y="214607"/>
                  <a:pt x="45656" y="217407"/>
                </a:cubicBezTo>
                <a:cubicBezTo>
                  <a:pt x="42857" y="220206"/>
                  <a:pt x="42857" y="224729"/>
                  <a:pt x="45656" y="227529"/>
                </a:cubicBezTo>
                <a:lnTo>
                  <a:pt x="66762" y="248419"/>
                </a:lnTo>
                <a:lnTo>
                  <a:pt x="7107" y="248742"/>
                </a:lnTo>
                <a:cubicBezTo>
                  <a:pt x="3123" y="248742"/>
                  <a:pt x="0" y="251972"/>
                  <a:pt x="0" y="255956"/>
                </a:cubicBezTo>
                <a:cubicBezTo>
                  <a:pt x="0" y="259940"/>
                  <a:pt x="3230" y="263063"/>
                  <a:pt x="7215" y="263063"/>
                </a:cubicBezTo>
                <a:lnTo>
                  <a:pt x="67624" y="262740"/>
                </a:lnTo>
                <a:lnTo>
                  <a:pt x="45980" y="284599"/>
                </a:lnTo>
                <a:cubicBezTo>
                  <a:pt x="43180" y="287399"/>
                  <a:pt x="43180" y="291921"/>
                  <a:pt x="45980" y="294721"/>
                </a:cubicBezTo>
                <a:cubicBezTo>
                  <a:pt x="47380" y="296121"/>
                  <a:pt x="49210" y="296767"/>
                  <a:pt x="51040" y="296767"/>
                </a:cubicBezTo>
                <a:cubicBezTo>
                  <a:pt x="52871" y="296767"/>
                  <a:pt x="54702" y="296013"/>
                  <a:pt x="56102" y="294613"/>
                </a:cubicBezTo>
                <a:lnTo>
                  <a:pt x="87868" y="262525"/>
                </a:lnTo>
                <a:lnTo>
                  <a:pt x="133954" y="262309"/>
                </a:lnTo>
                <a:lnTo>
                  <a:pt x="85498" y="311304"/>
                </a:lnTo>
                <a:cubicBezTo>
                  <a:pt x="82698" y="314104"/>
                  <a:pt x="82698" y="318626"/>
                  <a:pt x="85498" y="321426"/>
                </a:cubicBezTo>
                <a:cubicBezTo>
                  <a:pt x="86898" y="322826"/>
                  <a:pt x="88728" y="323472"/>
                  <a:pt x="90560" y="323472"/>
                </a:cubicBezTo>
                <a:cubicBezTo>
                  <a:pt x="92390" y="323472"/>
                  <a:pt x="94220" y="322718"/>
                  <a:pt x="95620" y="321318"/>
                </a:cubicBezTo>
                <a:lnTo>
                  <a:pt x="154198" y="262094"/>
                </a:lnTo>
                <a:lnTo>
                  <a:pt x="227206" y="261663"/>
                </a:lnTo>
                <a:lnTo>
                  <a:pt x="201578" y="287614"/>
                </a:lnTo>
                <a:cubicBezTo>
                  <a:pt x="197809" y="291383"/>
                  <a:pt x="196732" y="296659"/>
                  <a:pt x="198024" y="301505"/>
                </a:cubicBezTo>
                <a:lnTo>
                  <a:pt x="98097" y="402617"/>
                </a:lnTo>
                <a:cubicBezTo>
                  <a:pt x="95297" y="405416"/>
                  <a:pt x="95297" y="409939"/>
                  <a:pt x="98097" y="412738"/>
                </a:cubicBezTo>
                <a:cubicBezTo>
                  <a:pt x="99497" y="414138"/>
                  <a:pt x="101328" y="414784"/>
                  <a:pt x="103158" y="414784"/>
                </a:cubicBezTo>
                <a:cubicBezTo>
                  <a:pt x="104988" y="414784"/>
                  <a:pt x="106819" y="414031"/>
                  <a:pt x="108219" y="412631"/>
                </a:cubicBezTo>
                <a:lnTo>
                  <a:pt x="208254" y="311519"/>
                </a:lnTo>
                <a:cubicBezTo>
                  <a:pt x="209438" y="311842"/>
                  <a:pt x="210623" y="312058"/>
                  <a:pt x="211915" y="312058"/>
                </a:cubicBezTo>
                <a:cubicBezTo>
                  <a:pt x="215576" y="312058"/>
                  <a:pt x="219237" y="310658"/>
                  <a:pt x="222037" y="307858"/>
                </a:cubicBezTo>
                <a:lnTo>
                  <a:pt x="247665" y="281907"/>
                </a:lnTo>
                <a:lnTo>
                  <a:pt x="248096" y="356529"/>
                </a:lnTo>
                <a:lnTo>
                  <a:pt x="190379" y="414892"/>
                </a:lnTo>
                <a:cubicBezTo>
                  <a:pt x="187580" y="417692"/>
                  <a:pt x="187580" y="422214"/>
                  <a:pt x="190379" y="425014"/>
                </a:cubicBezTo>
                <a:cubicBezTo>
                  <a:pt x="191779" y="426414"/>
                  <a:pt x="193610" y="427060"/>
                  <a:pt x="195440" y="427060"/>
                </a:cubicBezTo>
                <a:cubicBezTo>
                  <a:pt x="197270" y="427060"/>
                  <a:pt x="199101" y="426306"/>
                  <a:pt x="200501" y="424906"/>
                </a:cubicBezTo>
                <a:lnTo>
                  <a:pt x="248096" y="376773"/>
                </a:lnTo>
                <a:lnTo>
                  <a:pt x="248311" y="422860"/>
                </a:lnTo>
                <a:lnTo>
                  <a:pt x="217407" y="454088"/>
                </a:lnTo>
                <a:cubicBezTo>
                  <a:pt x="214607" y="456887"/>
                  <a:pt x="214607" y="461410"/>
                  <a:pt x="217407" y="464210"/>
                </a:cubicBezTo>
                <a:cubicBezTo>
                  <a:pt x="220206" y="467009"/>
                  <a:pt x="224729" y="467009"/>
                  <a:pt x="227529" y="464210"/>
                </a:cubicBezTo>
                <a:lnTo>
                  <a:pt x="248311" y="443104"/>
                </a:lnTo>
                <a:lnTo>
                  <a:pt x="248634" y="502652"/>
                </a:lnTo>
                <a:cubicBezTo>
                  <a:pt x="248634" y="506636"/>
                  <a:pt x="251864" y="509759"/>
                  <a:pt x="255849" y="509759"/>
                </a:cubicBezTo>
                <a:cubicBezTo>
                  <a:pt x="259833" y="509759"/>
                  <a:pt x="262956" y="506528"/>
                  <a:pt x="262956" y="502544"/>
                </a:cubicBezTo>
                <a:lnTo>
                  <a:pt x="262632" y="442135"/>
                </a:lnTo>
                <a:lnTo>
                  <a:pt x="284492" y="463779"/>
                </a:lnTo>
                <a:cubicBezTo>
                  <a:pt x="285891" y="465179"/>
                  <a:pt x="287722" y="465825"/>
                  <a:pt x="289553" y="465825"/>
                </a:cubicBezTo>
                <a:cubicBezTo>
                  <a:pt x="291383" y="465825"/>
                  <a:pt x="293214" y="465071"/>
                  <a:pt x="294613" y="463671"/>
                </a:cubicBezTo>
                <a:cubicBezTo>
                  <a:pt x="297413" y="460872"/>
                  <a:pt x="297413" y="456349"/>
                  <a:pt x="294613" y="453549"/>
                </a:cubicBezTo>
                <a:lnTo>
                  <a:pt x="262525" y="421784"/>
                </a:lnTo>
                <a:lnTo>
                  <a:pt x="262309" y="375696"/>
                </a:lnTo>
                <a:lnTo>
                  <a:pt x="311304" y="424153"/>
                </a:lnTo>
                <a:cubicBezTo>
                  <a:pt x="314104" y="426952"/>
                  <a:pt x="318626" y="426952"/>
                  <a:pt x="321426" y="424153"/>
                </a:cubicBezTo>
                <a:cubicBezTo>
                  <a:pt x="324225" y="421353"/>
                  <a:pt x="324225" y="416830"/>
                  <a:pt x="321426" y="414031"/>
                </a:cubicBezTo>
                <a:lnTo>
                  <a:pt x="262202" y="355453"/>
                </a:lnTo>
                <a:lnTo>
                  <a:pt x="261771" y="281692"/>
                </a:lnTo>
                <a:lnTo>
                  <a:pt x="287722" y="307320"/>
                </a:lnTo>
                <a:cubicBezTo>
                  <a:pt x="290522" y="310119"/>
                  <a:pt x="294183" y="311519"/>
                  <a:pt x="297844" y="311412"/>
                </a:cubicBezTo>
                <a:cubicBezTo>
                  <a:pt x="299028" y="311412"/>
                  <a:pt x="300321" y="311196"/>
                  <a:pt x="301505" y="310873"/>
                </a:cubicBezTo>
                <a:lnTo>
                  <a:pt x="402617" y="410908"/>
                </a:lnTo>
                <a:cubicBezTo>
                  <a:pt x="404017" y="412308"/>
                  <a:pt x="405847" y="412954"/>
                  <a:pt x="407678" y="412954"/>
                </a:cubicBezTo>
                <a:cubicBezTo>
                  <a:pt x="409509" y="412954"/>
                  <a:pt x="411339" y="412200"/>
                  <a:pt x="412739" y="410800"/>
                </a:cubicBezTo>
                <a:cubicBezTo>
                  <a:pt x="415539" y="408001"/>
                  <a:pt x="415539" y="403478"/>
                  <a:pt x="412739" y="400678"/>
                </a:cubicBezTo>
                <a:lnTo>
                  <a:pt x="311627" y="300644"/>
                </a:lnTo>
                <a:cubicBezTo>
                  <a:pt x="312919" y="295906"/>
                  <a:pt x="311627" y="290522"/>
                  <a:pt x="307858" y="286860"/>
                </a:cubicBezTo>
                <a:lnTo>
                  <a:pt x="281907" y="261233"/>
                </a:lnTo>
                <a:lnTo>
                  <a:pt x="354484" y="260802"/>
                </a:lnTo>
                <a:lnTo>
                  <a:pt x="413708" y="319380"/>
                </a:lnTo>
                <a:cubicBezTo>
                  <a:pt x="415107" y="320780"/>
                  <a:pt x="416939" y="321426"/>
                  <a:pt x="418769" y="321426"/>
                </a:cubicBezTo>
                <a:cubicBezTo>
                  <a:pt x="420599" y="321426"/>
                  <a:pt x="422430" y="320672"/>
                  <a:pt x="423830" y="319272"/>
                </a:cubicBezTo>
                <a:cubicBezTo>
                  <a:pt x="426629" y="316472"/>
                  <a:pt x="426629" y="311950"/>
                  <a:pt x="423830" y="309150"/>
                </a:cubicBezTo>
                <a:lnTo>
                  <a:pt x="374835" y="260694"/>
                </a:lnTo>
                <a:lnTo>
                  <a:pt x="420923" y="260479"/>
                </a:lnTo>
                <a:lnTo>
                  <a:pt x="453011" y="292244"/>
                </a:lnTo>
                <a:cubicBezTo>
                  <a:pt x="454411" y="293644"/>
                  <a:pt x="456241" y="294290"/>
                  <a:pt x="458072" y="294290"/>
                </a:cubicBezTo>
                <a:cubicBezTo>
                  <a:pt x="459903" y="294290"/>
                  <a:pt x="461733" y="293537"/>
                  <a:pt x="463133" y="292137"/>
                </a:cubicBezTo>
                <a:cubicBezTo>
                  <a:pt x="465933" y="289337"/>
                  <a:pt x="465933" y="284815"/>
                  <a:pt x="463133" y="282015"/>
                </a:cubicBezTo>
                <a:lnTo>
                  <a:pt x="441274" y="260371"/>
                </a:lnTo>
                <a:lnTo>
                  <a:pt x="502975" y="260048"/>
                </a:lnTo>
                <a:cubicBezTo>
                  <a:pt x="506959" y="260048"/>
                  <a:pt x="510082" y="256818"/>
                  <a:pt x="510082" y="252833"/>
                </a:cubicBezTo>
                <a:cubicBezTo>
                  <a:pt x="510082" y="248849"/>
                  <a:pt x="506851" y="245727"/>
                  <a:pt x="502867" y="245727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6" name="Freeform: Shape 1725">
            <a:extLst>
              <a:ext uri="{FF2B5EF4-FFF2-40B4-BE49-F238E27FC236}">
                <a16:creationId xmlns:a16="http://schemas.microsoft.com/office/drawing/2014/main" id="{3A5225F9-1B48-7A49-4C7B-42985F8C933E}"/>
              </a:ext>
            </a:extLst>
          </p:cNvPr>
          <p:cNvSpPr/>
          <p:nvPr/>
        </p:nvSpPr>
        <p:spPr>
          <a:xfrm>
            <a:off x="1585377" y="3426937"/>
            <a:ext cx="402509" cy="402078"/>
          </a:xfrm>
          <a:custGeom>
            <a:avLst/>
            <a:gdLst>
              <a:gd name="connsiteX0" fmla="*/ 396910 w 402509"/>
              <a:gd name="connsiteY0" fmla="*/ 194363 h 402078"/>
              <a:gd name="connsiteX1" fmla="*/ 348884 w 402509"/>
              <a:gd name="connsiteY1" fmla="*/ 194578 h 402078"/>
              <a:gd name="connsiteX2" fmla="*/ 365359 w 402509"/>
              <a:gd name="connsiteY2" fmla="*/ 177888 h 402078"/>
              <a:gd name="connsiteX3" fmla="*/ 365359 w 402509"/>
              <a:gd name="connsiteY3" fmla="*/ 169920 h 402078"/>
              <a:gd name="connsiteX4" fmla="*/ 357391 w 402509"/>
              <a:gd name="connsiteY4" fmla="*/ 169920 h 402078"/>
              <a:gd name="connsiteX5" fmla="*/ 332948 w 402509"/>
              <a:gd name="connsiteY5" fmla="*/ 194578 h 402078"/>
              <a:gd name="connsiteX6" fmla="*/ 296552 w 402509"/>
              <a:gd name="connsiteY6" fmla="*/ 194794 h 402078"/>
              <a:gd name="connsiteX7" fmla="*/ 334132 w 402509"/>
              <a:gd name="connsiteY7" fmla="*/ 156783 h 402078"/>
              <a:gd name="connsiteX8" fmla="*/ 334132 w 402509"/>
              <a:gd name="connsiteY8" fmla="*/ 148814 h 402078"/>
              <a:gd name="connsiteX9" fmla="*/ 326164 w 402509"/>
              <a:gd name="connsiteY9" fmla="*/ 148814 h 402078"/>
              <a:gd name="connsiteX10" fmla="*/ 280615 w 402509"/>
              <a:gd name="connsiteY10" fmla="*/ 194901 h 402078"/>
              <a:gd name="connsiteX11" fmla="*/ 222683 w 402509"/>
              <a:gd name="connsiteY11" fmla="*/ 195224 h 402078"/>
              <a:gd name="connsiteX12" fmla="*/ 242496 w 402509"/>
              <a:gd name="connsiteY12" fmla="*/ 175196 h 402078"/>
              <a:gd name="connsiteX13" fmla="*/ 245296 w 402509"/>
              <a:gd name="connsiteY13" fmla="*/ 164320 h 402078"/>
              <a:gd name="connsiteX14" fmla="*/ 324333 w 402509"/>
              <a:gd name="connsiteY14" fmla="*/ 84421 h 402078"/>
              <a:gd name="connsiteX15" fmla="*/ 324333 w 402509"/>
              <a:gd name="connsiteY15" fmla="*/ 76453 h 402078"/>
              <a:gd name="connsiteX16" fmla="*/ 316365 w 402509"/>
              <a:gd name="connsiteY16" fmla="*/ 76453 h 402078"/>
              <a:gd name="connsiteX17" fmla="*/ 237327 w 402509"/>
              <a:gd name="connsiteY17" fmla="*/ 156352 h 402078"/>
              <a:gd name="connsiteX18" fmla="*/ 226452 w 402509"/>
              <a:gd name="connsiteY18" fmla="*/ 159259 h 402078"/>
              <a:gd name="connsiteX19" fmla="*/ 206639 w 402509"/>
              <a:gd name="connsiteY19" fmla="*/ 179288 h 402078"/>
              <a:gd name="connsiteX20" fmla="*/ 206316 w 402509"/>
              <a:gd name="connsiteY20" fmla="*/ 122648 h 402078"/>
              <a:gd name="connsiteX21" fmla="*/ 252510 w 402509"/>
              <a:gd name="connsiteY21" fmla="*/ 75915 h 402078"/>
              <a:gd name="connsiteX22" fmla="*/ 252510 w 402509"/>
              <a:gd name="connsiteY22" fmla="*/ 67946 h 402078"/>
              <a:gd name="connsiteX23" fmla="*/ 244542 w 402509"/>
              <a:gd name="connsiteY23" fmla="*/ 67946 h 402078"/>
              <a:gd name="connsiteX24" fmla="*/ 206316 w 402509"/>
              <a:gd name="connsiteY24" fmla="*/ 106603 h 402078"/>
              <a:gd name="connsiteX25" fmla="*/ 206100 w 402509"/>
              <a:gd name="connsiteY25" fmla="*/ 70208 h 402078"/>
              <a:gd name="connsiteX26" fmla="*/ 231190 w 402509"/>
              <a:gd name="connsiteY26" fmla="*/ 44903 h 402078"/>
              <a:gd name="connsiteX27" fmla="*/ 231190 w 402509"/>
              <a:gd name="connsiteY27" fmla="*/ 36935 h 402078"/>
              <a:gd name="connsiteX28" fmla="*/ 223221 w 402509"/>
              <a:gd name="connsiteY28" fmla="*/ 36935 h 402078"/>
              <a:gd name="connsiteX29" fmla="*/ 206100 w 402509"/>
              <a:gd name="connsiteY29" fmla="*/ 54271 h 402078"/>
              <a:gd name="connsiteX30" fmla="*/ 205885 w 402509"/>
              <a:gd name="connsiteY30" fmla="*/ 5600 h 402078"/>
              <a:gd name="connsiteX31" fmla="*/ 200178 w 402509"/>
              <a:gd name="connsiteY31" fmla="*/ 0 h 402078"/>
              <a:gd name="connsiteX32" fmla="*/ 194578 w 402509"/>
              <a:gd name="connsiteY32" fmla="*/ 5707 h 402078"/>
              <a:gd name="connsiteX33" fmla="*/ 194794 w 402509"/>
              <a:gd name="connsiteY33" fmla="*/ 53733 h 402078"/>
              <a:gd name="connsiteX34" fmla="*/ 178103 w 402509"/>
              <a:gd name="connsiteY34" fmla="*/ 37258 h 402078"/>
              <a:gd name="connsiteX35" fmla="*/ 170135 w 402509"/>
              <a:gd name="connsiteY35" fmla="*/ 37258 h 402078"/>
              <a:gd name="connsiteX36" fmla="*/ 170135 w 402509"/>
              <a:gd name="connsiteY36" fmla="*/ 45226 h 402078"/>
              <a:gd name="connsiteX37" fmla="*/ 194794 w 402509"/>
              <a:gd name="connsiteY37" fmla="*/ 69669 h 402078"/>
              <a:gd name="connsiteX38" fmla="*/ 195009 w 402509"/>
              <a:gd name="connsiteY38" fmla="*/ 106065 h 402078"/>
              <a:gd name="connsiteX39" fmla="*/ 156998 w 402509"/>
              <a:gd name="connsiteY39" fmla="*/ 68485 h 402078"/>
              <a:gd name="connsiteX40" fmla="*/ 149030 w 402509"/>
              <a:gd name="connsiteY40" fmla="*/ 68485 h 402078"/>
              <a:gd name="connsiteX41" fmla="*/ 149030 w 402509"/>
              <a:gd name="connsiteY41" fmla="*/ 76453 h 402078"/>
              <a:gd name="connsiteX42" fmla="*/ 195117 w 402509"/>
              <a:gd name="connsiteY42" fmla="*/ 122002 h 402078"/>
              <a:gd name="connsiteX43" fmla="*/ 195440 w 402509"/>
              <a:gd name="connsiteY43" fmla="*/ 179288 h 402078"/>
              <a:gd name="connsiteX44" fmla="*/ 175411 w 402509"/>
              <a:gd name="connsiteY44" fmla="*/ 159475 h 402078"/>
              <a:gd name="connsiteX45" fmla="*/ 164428 w 402509"/>
              <a:gd name="connsiteY45" fmla="*/ 156675 h 402078"/>
              <a:gd name="connsiteX46" fmla="*/ 84529 w 402509"/>
              <a:gd name="connsiteY46" fmla="*/ 77638 h 402078"/>
              <a:gd name="connsiteX47" fmla="*/ 76561 w 402509"/>
              <a:gd name="connsiteY47" fmla="*/ 77638 h 402078"/>
              <a:gd name="connsiteX48" fmla="*/ 76561 w 402509"/>
              <a:gd name="connsiteY48" fmla="*/ 85606 h 402078"/>
              <a:gd name="connsiteX49" fmla="*/ 156459 w 402509"/>
              <a:gd name="connsiteY49" fmla="*/ 164643 h 402078"/>
              <a:gd name="connsiteX50" fmla="*/ 159367 w 402509"/>
              <a:gd name="connsiteY50" fmla="*/ 175519 h 402078"/>
              <a:gd name="connsiteX51" fmla="*/ 179395 w 402509"/>
              <a:gd name="connsiteY51" fmla="*/ 195332 h 402078"/>
              <a:gd name="connsiteX52" fmla="*/ 121140 w 402509"/>
              <a:gd name="connsiteY52" fmla="*/ 195655 h 402078"/>
              <a:gd name="connsiteX53" fmla="*/ 75053 w 402509"/>
              <a:gd name="connsiteY53" fmla="*/ 150106 h 402078"/>
              <a:gd name="connsiteX54" fmla="*/ 67085 w 402509"/>
              <a:gd name="connsiteY54" fmla="*/ 150106 h 402078"/>
              <a:gd name="connsiteX55" fmla="*/ 67085 w 402509"/>
              <a:gd name="connsiteY55" fmla="*/ 158075 h 402078"/>
              <a:gd name="connsiteX56" fmla="*/ 105096 w 402509"/>
              <a:gd name="connsiteY56" fmla="*/ 195655 h 402078"/>
              <a:gd name="connsiteX57" fmla="*/ 68700 w 402509"/>
              <a:gd name="connsiteY57" fmla="*/ 195871 h 402078"/>
              <a:gd name="connsiteX58" fmla="*/ 44041 w 402509"/>
              <a:gd name="connsiteY58" fmla="*/ 171427 h 402078"/>
              <a:gd name="connsiteX59" fmla="*/ 36073 w 402509"/>
              <a:gd name="connsiteY59" fmla="*/ 171427 h 402078"/>
              <a:gd name="connsiteX60" fmla="*/ 36073 w 402509"/>
              <a:gd name="connsiteY60" fmla="*/ 179395 h 402078"/>
              <a:gd name="connsiteX61" fmla="*/ 52656 w 402509"/>
              <a:gd name="connsiteY61" fmla="*/ 195871 h 402078"/>
              <a:gd name="connsiteX62" fmla="*/ 5599 w 402509"/>
              <a:gd name="connsiteY62" fmla="*/ 196086 h 402078"/>
              <a:gd name="connsiteX63" fmla="*/ 0 w 402509"/>
              <a:gd name="connsiteY63" fmla="*/ 201793 h 402078"/>
              <a:gd name="connsiteX64" fmla="*/ 5707 w 402509"/>
              <a:gd name="connsiteY64" fmla="*/ 207392 h 402078"/>
              <a:gd name="connsiteX65" fmla="*/ 53410 w 402509"/>
              <a:gd name="connsiteY65" fmla="*/ 207177 h 402078"/>
              <a:gd name="connsiteX66" fmla="*/ 36288 w 402509"/>
              <a:gd name="connsiteY66" fmla="*/ 224514 h 402078"/>
              <a:gd name="connsiteX67" fmla="*/ 36288 w 402509"/>
              <a:gd name="connsiteY67" fmla="*/ 232482 h 402078"/>
              <a:gd name="connsiteX68" fmla="*/ 40272 w 402509"/>
              <a:gd name="connsiteY68" fmla="*/ 234097 h 402078"/>
              <a:gd name="connsiteX69" fmla="*/ 44257 w 402509"/>
              <a:gd name="connsiteY69" fmla="*/ 232374 h 402078"/>
              <a:gd name="connsiteX70" fmla="*/ 69346 w 402509"/>
              <a:gd name="connsiteY70" fmla="*/ 207069 h 402078"/>
              <a:gd name="connsiteX71" fmla="*/ 105742 w 402509"/>
              <a:gd name="connsiteY71" fmla="*/ 206854 h 402078"/>
              <a:gd name="connsiteX72" fmla="*/ 67516 w 402509"/>
              <a:gd name="connsiteY72" fmla="*/ 245511 h 402078"/>
              <a:gd name="connsiteX73" fmla="*/ 67516 w 402509"/>
              <a:gd name="connsiteY73" fmla="*/ 253480 h 402078"/>
              <a:gd name="connsiteX74" fmla="*/ 71500 w 402509"/>
              <a:gd name="connsiteY74" fmla="*/ 255095 h 402078"/>
              <a:gd name="connsiteX75" fmla="*/ 75484 w 402509"/>
              <a:gd name="connsiteY75" fmla="*/ 253372 h 402078"/>
              <a:gd name="connsiteX76" fmla="*/ 121679 w 402509"/>
              <a:gd name="connsiteY76" fmla="*/ 206639 h 402078"/>
              <a:gd name="connsiteX77" fmla="*/ 179288 w 402509"/>
              <a:gd name="connsiteY77" fmla="*/ 206316 h 402078"/>
              <a:gd name="connsiteX78" fmla="*/ 159044 w 402509"/>
              <a:gd name="connsiteY78" fmla="*/ 226775 h 402078"/>
              <a:gd name="connsiteX79" fmla="*/ 156244 w 402509"/>
              <a:gd name="connsiteY79" fmla="*/ 237758 h 402078"/>
              <a:gd name="connsiteX80" fmla="*/ 77315 w 402509"/>
              <a:gd name="connsiteY80" fmla="*/ 317549 h 402078"/>
              <a:gd name="connsiteX81" fmla="*/ 77315 w 402509"/>
              <a:gd name="connsiteY81" fmla="*/ 325518 h 402078"/>
              <a:gd name="connsiteX82" fmla="*/ 81299 w 402509"/>
              <a:gd name="connsiteY82" fmla="*/ 327133 h 402078"/>
              <a:gd name="connsiteX83" fmla="*/ 85283 w 402509"/>
              <a:gd name="connsiteY83" fmla="*/ 325410 h 402078"/>
              <a:gd name="connsiteX84" fmla="*/ 164212 w 402509"/>
              <a:gd name="connsiteY84" fmla="*/ 245511 h 402078"/>
              <a:gd name="connsiteX85" fmla="*/ 167120 w 402509"/>
              <a:gd name="connsiteY85" fmla="*/ 245942 h 402078"/>
              <a:gd name="connsiteX86" fmla="*/ 175088 w 402509"/>
              <a:gd name="connsiteY86" fmla="*/ 242604 h 402078"/>
              <a:gd name="connsiteX87" fmla="*/ 195332 w 402509"/>
              <a:gd name="connsiteY87" fmla="*/ 222145 h 402078"/>
              <a:gd name="connsiteX88" fmla="*/ 195655 w 402509"/>
              <a:gd name="connsiteY88" fmla="*/ 281046 h 402078"/>
              <a:gd name="connsiteX89" fmla="*/ 150106 w 402509"/>
              <a:gd name="connsiteY89" fmla="*/ 327133 h 402078"/>
              <a:gd name="connsiteX90" fmla="*/ 150106 w 402509"/>
              <a:gd name="connsiteY90" fmla="*/ 335101 h 402078"/>
              <a:gd name="connsiteX91" fmla="*/ 154091 w 402509"/>
              <a:gd name="connsiteY91" fmla="*/ 336717 h 402078"/>
              <a:gd name="connsiteX92" fmla="*/ 158075 w 402509"/>
              <a:gd name="connsiteY92" fmla="*/ 334994 h 402078"/>
              <a:gd name="connsiteX93" fmla="*/ 195655 w 402509"/>
              <a:gd name="connsiteY93" fmla="*/ 296982 h 402078"/>
              <a:gd name="connsiteX94" fmla="*/ 195871 w 402509"/>
              <a:gd name="connsiteY94" fmla="*/ 333378 h 402078"/>
              <a:gd name="connsiteX95" fmla="*/ 171427 w 402509"/>
              <a:gd name="connsiteY95" fmla="*/ 358037 h 402078"/>
              <a:gd name="connsiteX96" fmla="*/ 171427 w 402509"/>
              <a:gd name="connsiteY96" fmla="*/ 366006 h 402078"/>
              <a:gd name="connsiteX97" fmla="*/ 179395 w 402509"/>
              <a:gd name="connsiteY97" fmla="*/ 366006 h 402078"/>
              <a:gd name="connsiteX98" fmla="*/ 195871 w 402509"/>
              <a:gd name="connsiteY98" fmla="*/ 349423 h 402078"/>
              <a:gd name="connsiteX99" fmla="*/ 196086 w 402509"/>
              <a:gd name="connsiteY99" fmla="*/ 396479 h 402078"/>
              <a:gd name="connsiteX100" fmla="*/ 201793 w 402509"/>
              <a:gd name="connsiteY100" fmla="*/ 402078 h 402078"/>
              <a:gd name="connsiteX101" fmla="*/ 207392 w 402509"/>
              <a:gd name="connsiteY101" fmla="*/ 396371 h 402078"/>
              <a:gd name="connsiteX102" fmla="*/ 207177 w 402509"/>
              <a:gd name="connsiteY102" fmla="*/ 348669 h 402078"/>
              <a:gd name="connsiteX103" fmla="*/ 224514 w 402509"/>
              <a:gd name="connsiteY103" fmla="*/ 365790 h 402078"/>
              <a:gd name="connsiteX104" fmla="*/ 228498 w 402509"/>
              <a:gd name="connsiteY104" fmla="*/ 367405 h 402078"/>
              <a:gd name="connsiteX105" fmla="*/ 232482 w 402509"/>
              <a:gd name="connsiteY105" fmla="*/ 365683 h 402078"/>
              <a:gd name="connsiteX106" fmla="*/ 232482 w 402509"/>
              <a:gd name="connsiteY106" fmla="*/ 357714 h 402078"/>
              <a:gd name="connsiteX107" fmla="*/ 207177 w 402509"/>
              <a:gd name="connsiteY107" fmla="*/ 332625 h 402078"/>
              <a:gd name="connsiteX108" fmla="*/ 206962 w 402509"/>
              <a:gd name="connsiteY108" fmla="*/ 296229 h 402078"/>
              <a:gd name="connsiteX109" fmla="*/ 245619 w 402509"/>
              <a:gd name="connsiteY109" fmla="*/ 334455 h 402078"/>
              <a:gd name="connsiteX110" fmla="*/ 253587 w 402509"/>
              <a:gd name="connsiteY110" fmla="*/ 334455 h 402078"/>
              <a:gd name="connsiteX111" fmla="*/ 253587 w 402509"/>
              <a:gd name="connsiteY111" fmla="*/ 326487 h 402078"/>
              <a:gd name="connsiteX112" fmla="*/ 206854 w 402509"/>
              <a:gd name="connsiteY112" fmla="*/ 280292 h 402078"/>
              <a:gd name="connsiteX113" fmla="*/ 206531 w 402509"/>
              <a:gd name="connsiteY113" fmla="*/ 222037 h 402078"/>
              <a:gd name="connsiteX114" fmla="*/ 226990 w 402509"/>
              <a:gd name="connsiteY114" fmla="*/ 242281 h 402078"/>
              <a:gd name="connsiteX115" fmla="*/ 234959 w 402509"/>
              <a:gd name="connsiteY115" fmla="*/ 245511 h 402078"/>
              <a:gd name="connsiteX116" fmla="*/ 237866 w 402509"/>
              <a:gd name="connsiteY116" fmla="*/ 245080 h 402078"/>
              <a:gd name="connsiteX117" fmla="*/ 317765 w 402509"/>
              <a:gd name="connsiteY117" fmla="*/ 324010 h 402078"/>
              <a:gd name="connsiteX118" fmla="*/ 321749 w 402509"/>
              <a:gd name="connsiteY118" fmla="*/ 325625 h 402078"/>
              <a:gd name="connsiteX119" fmla="*/ 325733 w 402509"/>
              <a:gd name="connsiteY119" fmla="*/ 323903 h 402078"/>
              <a:gd name="connsiteX120" fmla="*/ 325733 w 402509"/>
              <a:gd name="connsiteY120" fmla="*/ 315934 h 402078"/>
              <a:gd name="connsiteX121" fmla="*/ 245942 w 402509"/>
              <a:gd name="connsiteY121" fmla="*/ 237004 h 402078"/>
              <a:gd name="connsiteX122" fmla="*/ 243035 w 402509"/>
              <a:gd name="connsiteY122" fmla="*/ 226129 h 402078"/>
              <a:gd name="connsiteX123" fmla="*/ 222575 w 402509"/>
              <a:gd name="connsiteY123" fmla="*/ 205885 h 402078"/>
              <a:gd name="connsiteX124" fmla="*/ 279861 w 402509"/>
              <a:gd name="connsiteY124" fmla="*/ 205562 h 402078"/>
              <a:gd name="connsiteX125" fmla="*/ 326594 w 402509"/>
              <a:gd name="connsiteY125" fmla="*/ 251757 h 402078"/>
              <a:gd name="connsiteX126" fmla="*/ 330579 w 402509"/>
              <a:gd name="connsiteY126" fmla="*/ 253372 h 402078"/>
              <a:gd name="connsiteX127" fmla="*/ 334563 w 402509"/>
              <a:gd name="connsiteY127" fmla="*/ 251649 h 402078"/>
              <a:gd name="connsiteX128" fmla="*/ 334563 w 402509"/>
              <a:gd name="connsiteY128" fmla="*/ 243681 h 402078"/>
              <a:gd name="connsiteX129" fmla="*/ 295906 w 402509"/>
              <a:gd name="connsiteY129" fmla="*/ 205454 h 402078"/>
              <a:gd name="connsiteX130" fmla="*/ 332301 w 402509"/>
              <a:gd name="connsiteY130" fmla="*/ 205239 h 402078"/>
              <a:gd name="connsiteX131" fmla="*/ 357606 w 402509"/>
              <a:gd name="connsiteY131" fmla="*/ 230328 h 402078"/>
              <a:gd name="connsiteX132" fmla="*/ 361591 w 402509"/>
              <a:gd name="connsiteY132" fmla="*/ 231943 h 402078"/>
              <a:gd name="connsiteX133" fmla="*/ 365575 w 402509"/>
              <a:gd name="connsiteY133" fmla="*/ 230221 h 402078"/>
              <a:gd name="connsiteX134" fmla="*/ 365575 w 402509"/>
              <a:gd name="connsiteY134" fmla="*/ 222252 h 402078"/>
              <a:gd name="connsiteX135" fmla="*/ 348238 w 402509"/>
              <a:gd name="connsiteY135" fmla="*/ 205131 h 402078"/>
              <a:gd name="connsiteX136" fmla="*/ 396910 w 402509"/>
              <a:gd name="connsiteY136" fmla="*/ 204916 h 402078"/>
              <a:gd name="connsiteX137" fmla="*/ 402509 w 402509"/>
              <a:gd name="connsiteY137" fmla="*/ 199209 h 402078"/>
              <a:gd name="connsiteX138" fmla="*/ 396802 w 402509"/>
              <a:gd name="connsiteY138" fmla="*/ 193609 h 402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2509" h="402078">
                <a:moveTo>
                  <a:pt x="396910" y="194363"/>
                </a:moveTo>
                <a:lnTo>
                  <a:pt x="348884" y="194578"/>
                </a:lnTo>
                <a:lnTo>
                  <a:pt x="365359" y="177888"/>
                </a:lnTo>
                <a:cubicBezTo>
                  <a:pt x="367513" y="175627"/>
                  <a:pt x="367513" y="172073"/>
                  <a:pt x="365359" y="169920"/>
                </a:cubicBezTo>
                <a:cubicBezTo>
                  <a:pt x="363098" y="167766"/>
                  <a:pt x="359545" y="167766"/>
                  <a:pt x="357391" y="169920"/>
                </a:cubicBezTo>
                <a:lnTo>
                  <a:pt x="332948" y="194578"/>
                </a:lnTo>
                <a:lnTo>
                  <a:pt x="296552" y="194794"/>
                </a:lnTo>
                <a:lnTo>
                  <a:pt x="334132" y="156783"/>
                </a:lnTo>
                <a:cubicBezTo>
                  <a:pt x="336286" y="154521"/>
                  <a:pt x="336286" y="150968"/>
                  <a:pt x="334132" y="148814"/>
                </a:cubicBezTo>
                <a:cubicBezTo>
                  <a:pt x="331871" y="146661"/>
                  <a:pt x="328317" y="146661"/>
                  <a:pt x="326164" y="148814"/>
                </a:cubicBezTo>
                <a:lnTo>
                  <a:pt x="280615" y="194901"/>
                </a:lnTo>
                <a:lnTo>
                  <a:pt x="222683" y="195224"/>
                </a:lnTo>
                <a:lnTo>
                  <a:pt x="242496" y="175196"/>
                </a:lnTo>
                <a:cubicBezTo>
                  <a:pt x="245404" y="172181"/>
                  <a:pt x="246373" y="168089"/>
                  <a:pt x="245296" y="164320"/>
                </a:cubicBezTo>
                <a:lnTo>
                  <a:pt x="324333" y="84421"/>
                </a:lnTo>
                <a:cubicBezTo>
                  <a:pt x="326487" y="82160"/>
                  <a:pt x="326487" y="78607"/>
                  <a:pt x="324333" y="76453"/>
                </a:cubicBezTo>
                <a:cubicBezTo>
                  <a:pt x="322072" y="74299"/>
                  <a:pt x="318518" y="74299"/>
                  <a:pt x="316365" y="76453"/>
                </a:cubicBezTo>
                <a:lnTo>
                  <a:pt x="237327" y="156352"/>
                </a:lnTo>
                <a:cubicBezTo>
                  <a:pt x="233559" y="155383"/>
                  <a:pt x="229359" y="156352"/>
                  <a:pt x="226452" y="159259"/>
                </a:cubicBezTo>
                <a:lnTo>
                  <a:pt x="206639" y="179288"/>
                </a:lnTo>
                <a:lnTo>
                  <a:pt x="206316" y="122648"/>
                </a:lnTo>
                <a:lnTo>
                  <a:pt x="252510" y="75915"/>
                </a:lnTo>
                <a:cubicBezTo>
                  <a:pt x="254664" y="73653"/>
                  <a:pt x="254664" y="70100"/>
                  <a:pt x="252510" y="67946"/>
                </a:cubicBezTo>
                <a:cubicBezTo>
                  <a:pt x="250249" y="65793"/>
                  <a:pt x="246696" y="65793"/>
                  <a:pt x="244542" y="67946"/>
                </a:cubicBezTo>
                <a:lnTo>
                  <a:pt x="206316" y="106603"/>
                </a:lnTo>
                <a:lnTo>
                  <a:pt x="206100" y="70208"/>
                </a:lnTo>
                <a:lnTo>
                  <a:pt x="231190" y="44903"/>
                </a:lnTo>
                <a:cubicBezTo>
                  <a:pt x="233343" y="42642"/>
                  <a:pt x="233343" y="39088"/>
                  <a:pt x="231190" y="36935"/>
                </a:cubicBezTo>
                <a:cubicBezTo>
                  <a:pt x="228928" y="34781"/>
                  <a:pt x="225375" y="34781"/>
                  <a:pt x="223221" y="36935"/>
                </a:cubicBezTo>
                <a:lnTo>
                  <a:pt x="206100" y="54271"/>
                </a:lnTo>
                <a:lnTo>
                  <a:pt x="205885" y="5600"/>
                </a:lnTo>
                <a:cubicBezTo>
                  <a:pt x="205885" y="2477"/>
                  <a:pt x="203300" y="0"/>
                  <a:pt x="200178" y="0"/>
                </a:cubicBezTo>
                <a:cubicBezTo>
                  <a:pt x="197055" y="0"/>
                  <a:pt x="194578" y="2585"/>
                  <a:pt x="194578" y="5707"/>
                </a:cubicBezTo>
                <a:lnTo>
                  <a:pt x="194794" y="53733"/>
                </a:lnTo>
                <a:lnTo>
                  <a:pt x="178103" y="37258"/>
                </a:lnTo>
                <a:cubicBezTo>
                  <a:pt x="175842" y="35104"/>
                  <a:pt x="172289" y="35104"/>
                  <a:pt x="170135" y="37258"/>
                </a:cubicBezTo>
                <a:cubicBezTo>
                  <a:pt x="167981" y="39519"/>
                  <a:pt x="167981" y="43072"/>
                  <a:pt x="170135" y="45226"/>
                </a:cubicBezTo>
                <a:lnTo>
                  <a:pt x="194794" y="69669"/>
                </a:lnTo>
                <a:lnTo>
                  <a:pt x="195009" y="106065"/>
                </a:lnTo>
                <a:lnTo>
                  <a:pt x="156998" y="68485"/>
                </a:lnTo>
                <a:cubicBezTo>
                  <a:pt x="154737" y="66331"/>
                  <a:pt x="151183" y="66331"/>
                  <a:pt x="149030" y="68485"/>
                </a:cubicBezTo>
                <a:cubicBezTo>
                  <a:pt x="146876" y="70746"/>
                  <a:pt x="146876" y="74299"/>
                  <a:pt x="149030" y="76453"/>
                </a:cubicBezTo>
                <a:lnTo>
                  <a:pt x="195117" y="122002"/>
                </a:lnTo>
                <a:lnTo>
                  <a:pt x="195440" y="179288"/>
                </a:lnTo>
                <a:lnTo>
                  <a:pt x="175411" y="159475"/>
                </a:lnTo>
                <a:cubicBezTo>
                  <a:pt x="172396" y="156567"/>
                  <a:pt x="168197" y="155598"/>
                  <a:pt x="164428" y="156675"/>
                </a:cubicBezTo>
                <a:lnTo>
                  <a:pt x="84529" y="77638"/>
                </a:lnTo>
                <a:cubicBezTo>
                  <a:pt x="82268" y="75484"/>
                  <a:pt x="78714" y="75484"/>
                  <a:pt x="76561" y="77638"/>
                </a:cubicBezTo>
                <a:cubicBezTo>
                  <a:pt x="74407" y="79899"/>
                  <a:pt x="74407" y="83452"/>
                  <a:pt x="76561" y="85606"/>
                </a:cubicBezTo>
                <a:lnTo>
                  <a:pt x="156459" y="164643"/>
                </a:lnTo>
                <a:cubicBezTo>
                  <a:pt x="155490" y="168412"/>
                  <a:pt x="156459" y="172612"/>
                  <a:pt x="159367" y="175519"/>
                </a:cubicBezTo>
                <a:lnTo>
                  <a:pt x="179395" y="195332"/>
                </a:lnTo>
                <a:lnTo>
                  <a:pt x="121140" y="195655"/>
                </a:lnTo>
                <a:lnTo>
                  <a:pt x="75053" y="150106"/>
                </a:lnTo>
                <a:cubicBezTo>
                  <a:pt x="72792" y="147953"/>
                  <a:pt x="69239" y="147953"/>
                  <a:pt x="67085" y="150106"/>
                </a:cubicBezTo>
                <a:cubicBezTo>
                  <a:pt x="64931" y="152368"/>
                  <a:pt x="64931" y="155921"/>
                  <a:pt x="67085" y="158075"/>
                </a:cubicBezTo>
                <a:lnTo>
                  <a:pt x="105096" y="195655"/>
                </a:lnTo>
                <a:lnTo>
                  <a:pt x="68700" y="195871"/>
                </a:lnTo>
                <a:lnTo>
                  <a:pt x="44041" y="171427"/>
                </a:lnTo>
                <a:cubicBezTo>
                  <a:pt x="41780" y="169273"/>
                  <a:pt x="38227" y="169273"/>
                  <a:pt x="36073" y="171427"/>
                </a:cubicBezTo>
                <a:cubicBezTo>
                  <a:pt x="33919" y="173688"/>
                  <a:pt x="33919" y="177242"/>
                  <a:pt x="36073" y="179395"/>
                </a:cubicBezTo>
                <a:lnTo>
                  <a:pt x="52656" y="195871"/>
                </a:lnTo>
                <a:lnTo>
                  <a:pt x="5599" y="196086"/>
                </a:lnTo>
                <a:cubicBezTo>
                  <a:pt x="2477" y="196086"/>
                  <a:pt x="0" y="198670"/>
                  <a:pt x="0" y="201793"/>
                </a:cubicBezTo>
                <a:cubicBezTo>
                  <a:pt x="0" y="204916"/>
                  <a:pt x="2584" y="207392"/>
                  <a:pt x="5707" y="207392"/>
                </a:cubicBezTo>
                <a:lnTo>
                  <a:pt x="53410" y="207177"/>
                </a:lnTo>
                <a:lnTo>
                  <a:pt x="36288" y="224514"/>
                </a:lnTo>
                <a:cubicBezTo>
                  <a:pt x="34135" y="226775"/>
                  <a:pt x="34135" y="230328"/>
                  <a:pt x="36288" y="232482"/>
                </a:cubicBezTo>
                <a:cubicBezTo>
                  <a:pt x="37365" y="233559"/>
                  <a:pt x="38873" y="234097"/>
                  <a:pt x="40272" y="234097"/>
                </a:cubicBezTo>
                <a:cubicBezTo>
                  <a:pt x="41672" y="234097"/>
                  <a:pt x="43180" y="233559"/>
                  <a:pt x="44257" y="232374"/>
                </a:cubicBezTo>
                <a:lnTo>
                  <a:pt x="69346" y="207069"/>
                </a:lnTo>
                <a:lnTo>
                  <a:pt x="105742" y="206854"/>
                </a:lnTo>
                <a:lnTo>
                  <a:pt x="67516" y="245511"/>
                </a:lnTo>
                <a:cubicBezTo>
                  <a:pt x="65362" y="247773"/>
                  <a:pt x="65362" y="251326"/>
                  <a:pt x="67516" y="253480"/>
                </a:cubicBezTo>
                <a:cubicBezTo>
                  <a:pt x="68592" y="254556"/>
                  <a:pt x="70100" y="255095"/>
                  <a:pt x="71500" y="255095"/>
                </a:cubicBezTo>
                <a:cubicBezTo>
                  <a:pt x="72900" y="255095"/>
                  <a:pt x="74407" y="254556"/>
                  <a:pt x="75484" y="253372"/>
                </a:cubicBezTo>
                <a:lnTo>
                  <a:pt x="121679" y="206639"/>
                </a:lnTo>
                <a:lnTo>
                  <a:pt x="179288" y="206316"/>
                </a:lnTo>
                <a:lnTo>
                  <a:pt x="159044" y="226775"/>
                </a:lnTo>
                <a:cubicBezTo>
                  <a:pt x="156136" y="229790"/>
                  <a:pt x="155167" y="233989"/>
                  <a:pt x="156244" y="237758"/>
                </a:cubicBezTo>
                <a:lnTo>
                  <a:pt x="77315" y="317549"/>
                </a:lnTo>
                <a:cubicBezTo>
                  <a:pt x="75161" y="319811"/>
                  <a:pt x="75161" y="323364"/>
                  <a:pt x="77315" y="325518"/>
                </a:cubicBezTo>
                <a:cubicBezTo>
                  <a:pt x="78391" y="326595"/>
                  <a:pt x="79899" y="327133"/>
                  <a:pt x="81299" y="327133"/>
                </a:cubicBezTo>
                <a:cubicBezTo>
                  <a:pt x="82699" y="327133"/>
                  <a:pt x="84206" y="326595"/>
                  <a:pt x="85283" y="325410"/>
                </a:cubicBezTo>
                <a:lnTo>
                  <a:pt x="164212" y="245511"/>
                </a:lnTo>
                <a:cubicBezTo>
                  <a:pt x="165182" y="245727"/>
                  <a:pt x="166151" y="245942"/>
                  <a:pt x="167120" y="245942"/>
                </a:cubicBezTo>
                <a:cubicBezTo>
                  <a:pt x="170027" y="245942"/>
                  <a:pt x="172935" y="244757"/>
                  <a:pt x="175088" y="242604"/>
                </a:cubicBezTo>
                <a:lnTo>
                  <a:pt x="195332" y="222145"/>
                </a:lnTo>
                <a:lnTo>
                  <a:pt x="195655" y="281046"/>
                </a:lnTo>
                <a:lnTo>
                  <a:pt x="150106" y="327133"/>
                </a:lnTo>
                <a:cubicBezTo>
                  <a:pt x="147953" y="329394"/>
                  <a:pt x="147953" y="332948"/>
                  <a:pt x="150106" y="335101"/>
                </a:cubicBezTo>
                <a:cubicBezTo>
                  <a:pt x="151183" y="336178"/>
                  <a:pt x="152691" y="336717"/>
                  <a:pt x="154091" y="336717"/>
                </a:cubicBezTo>
                <a:cubicBezTo>
                  <a:pt x="155490" y="336717"/>
                  <a:pt x="156998" y="336178"/>
                  <a:pt x="158075" y="334994"/>
                </a:cubicBezTo>
                <a:lnTo>
                  <a:pt x="195655" y="296982"/>
                </a:lnTo>
                <a:lnTo>
                  <a:pt x="195871" y="333378"/>
                </a:lnTo>
                <a:lnTo>
                  <a:pt x="171427" y="358037"/>
                </a:lnTo>
                <a:cubicBezTo>
                  <a:pt x="169273" y="360299"/>
                  <a:pt x="169273" y="363852"/>
                  <a:pt x="171427" y="366006"/>
                </a:cubicBezTo>
                <a:cubicBezTo>
                  <a:pt x="173688" y="368159"/>
                  <a:pt x="177242" y="368159"/>
                  <a:pt x="179395" y="366006"/>
                </a:cubicBezTo>
                <a:lnTo>
                  <a:pt x="195871" y="349423"/>
                </a:lnTo>
                <a:lnTo>
                  <a:pt x="196086" y="396479"/>
                </a:lnTo>
                <a:cubicBezTo>
                  <a:pt x="196086" y="399602"/>
                  <a:pt x="198670" y="402078"/>
                  <a:pt x="201793" y="402078"/>
                </a:cubicBezTo>
                <a:cubicBezTo>
                  <a:pt x="204916" y="402078"/>
                  <a:pt x="207392" y="399494"/>
                  <a:pt x="207392" y="396371"/>
                </a:cubicBezTo>
                <a:lnTo>
                  <a:pt x="207177" y="348669"/>
                </a:lnTo>
                <a:lnTo>
                  <a:pt x="224514" y="365790"/>
                </a:lnTo>
                <a:cubicBezTo>
                  <a:pt x="225590" y="366867"/>
                  <a:pt x="227098" y="367405"/>
                  <a:pt x="228498" y="367405"/>
                </a:cubicBezTo>
                <a:cubicBezTo>
                  <a:pt x="229898" y="367405"/>
                  <a:pt x="231405" y="366867"/>
                  <a:pt x="232482" y="365683"/>
                </a:cubicBezTo>
                <a:cubicBezTo>
                  <a:pt x="234635" y="363421"/>
                  <a:pt x="234635" y="359868"/>
                  <a:pt x="232482" y="357714"/>
                </a:cubicBezTo>
                <a:lnTo>
                  <a:pt x="207177" y="332625"/>
                </a:lnTo>
                <a:lnTo>
                  <a:pt x="206962" y="296229"/>
                </a:lnTo>
                <a:lnTo>
                  <a:pt x="245619" y="334455"/>
                </a:lnTo>
                <a:cubicBezTo>
                  <a:pt x="247880" y="336609"/>
                  <a:pt x="251434" y="336609"/>
                  <a:pt x="253587" y="334455"/>
                </a:cubicBezTo>
                <a:cubicBezTo>
                  <a:pt x="255741" y="332194"/>
                  <a:pt x="255741" y="328641"/>
                  <a:pt x="253587" y="326487"/>
                </a:cubicBezTo>
                <a:lnTo>
                  <a:pt x="206854" y="280292"/>
                </a:lnTo>
                <a:lnTo>
                  <a:pt x="206531" y="222037"/>
                </a:lnTo>
                <a:lnTo>
                  <a:pt x="226990" y="242281"/>
                </a:lnTo>
                <a:cubicBezTo>
                  <a:pt x="229251" y="244434"/>
                  <a:pt x="232159" y="245619"/>
                  <a:pt x="234959" y="245511"/>
                </a:cubicBezTo>
                <a:cubicBezTo>
                  <a:pt x="235928" y="245511"/>
                  <a:pt x="236897" y="245296"/>
                  <a:pt x="237866" y="245080"/>
                </a:cubicBezTo>
                <a:lnTo>
                  <a:pt x="317765" y="324010"/>
                </a:lnTo>
                <a:cubicBezTo>
                  <a:pt x="318841" y="325087"/>
                  <a:pt x="320349" y="325625"/>
                  <a:pt x="321749" y="325625"/>
                </a:cubicBezTo>
                <a:cubicBezTo>
                  <a:pt x="323149" y="325625"/>
                  <a:pt x="324656" y="325087"/>
                  <a:pt x="325733" y="323903"/>
                </a:cubicBezTo>
                <a:cubicBezTo>
                  <a:pt x="327887" y="321641"/>
                  <a:pt x="327887" y="318088"/>
                  <a:pt x="325733" y="315934"/>
                </a:cubicBezTo>
                <a:lnTo>
                  <a:pt x="245942" y="237004"/>
                </a:lnTo>
                <a:cubicBezTo>
                  <a:pt x="246911" y="233236"/>
                  <a:pt x="245942" y="229036"/>
                  <a:pt x="243035" y="226129"/>
                </a:cubicBezTo>
                <a:lnTo>
                  <a:pt x="222575" y="205885"/>
                </a:lnTo>
                <a:lnTo>
                  <a:pt x="279861" y="205562"/>
                </a:lnTo>
                <a:lnTo>
                  <a:pt x="326594" y="251757"/>
                </a:lnTo>
                <a:cubicBezTo>
                  <a:pt x="327671" y="252833"/>
                  <a:pt x="329179" y="253372"/>
                  <a:pt x="330579" y="253372"/>
                </a:cubicBezTo>
                <a:cubicBezTo>
                  <a:pt x="331978" y="253372"/>
                  <a:pt x="333486" y="252833"/>
                  <a:pt x="334563" y="251649"/>
                </a:cubicBezTo>
                <a:cubicBezTo>
                  <a:pt x="336716" y="249388"/>
                  <a:pt x="336716" y="245834"/>
                  <a:pt x="334563" y="243681"/>
                </a:cubicBezTo>
                <a:lnTo>
                  <a:pt x="295906" y="205454"/>
                </a:lnTo>
                <a:lnTo>
                  <a:pt x="332301" y="205239"/>
                </a:lnTo>
                <a:lnTo>
                  <a:pt x="357606" y="230328"/>
                </a:lnTo>
                <a:cubicBezTo>
                  <a:pt x="358683" y="231405"/>
                  <a:pt x="360191" y="231943"/>
                  <a:pt x="361591" y="231943"/>
                </a:cubicBezTo>
                <a:cubicBezTo>
                  <a:pt x="362990" y="231943"/>
                  <a:pt x="364498" y="231405"/>
                  <a:pt x="365575" y="230221"/>
                </a:cubicBezTo>
                <a:cubicBezTo>
                  <a:pt x="367728" y="227959"/>
                  <a:pt x="367728" y="224406"/>
                  <a:pt x="365575" y="222252"/>
                </a:cubicBezTo>
                <a:lnTo>
                  <a:pt x="348238" y="205131"/>
                </a:lnTo>
                <a:lnTo>
                  <a:pt x="396910" y="204916"/>
                </a:lnTo>
                <a:cubicBezTo>
                  <a:pt x="400032" y="204916"/>
                  <a:pt x="402509" y="202331"/>
                  <a:pt x="402509" y="199209"/>
                </a:cubicBezTo>
                <a:cubicBezTo>
                  <a:pt x="402509" y="196086"/>
                  <a:pt x="399925" y="193609"/>
                  <a:pt x="396802" y="19360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5A903BC-D4A5-295A-806D-22D649763876}"/>
              </a:ext>
            </a:extLst>
          </p:cNvPr>
          <p:cNvSpPr/>
          <p:nvPr/>
        </p:nvSpPr>
        <p:spPr>
          <a:xfrm>
            <a:off x="1" y="6561438"/>
            <a:ext cx="4040658" cy="2965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B140F3F7-661B-3F6C-DF79-584B7A078F7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2917825" y="446900"/>
            <a:ext cx="2917825" cy="6107076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7F33D9AF-566F-649F-2159-6476CF6DA2B9}"/>
              </a:ext>
            </a:extLst>
          </p:cNvPr>
          <p:cNvSpPr txBox="1"/>
          <p:nvPr/>
        </p:nvSpPr>
        <p:spPr>
          <a:xfrm>
            <a:off x="417536" y="698160"/>
            <a:ext cx="9005864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With an outfit prepared, the elf was not scared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3B90D33-4F02-49A5-07B5-B8EA457AAC3F}"/>
              </a:ext>
            </a:extLst>
          </p:cNvPr>
          <p:cNvSpPr txBox="1"/>
          <p:nvPr/>
        </p:nvSpPr>
        <p:spPr>
          <a:xfrm>
            <a:off x="2265504" y="1260673"/>
            <a:ext cx="9558196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A school for rapping? He was more than prepared!</a:t>
            </a:r>
          </a:p>
        </p:txBody>
      </p:sp>
    </p:spTree>
    <p:extLst>
      <p:ext uri="{BB962C8B-B14F-4D97-AF65-F5344CB8AC3E}">
        <p14:creationId xmlns:p14="http://schemas.microsoft.com/office/powerpoint/2010/main" val="1954888085"/>
      </p:ext>
    </p:extLst>
  </p:cSld>
  <p:clrMapOvr>
    <a:masterClrMapping/>
  </p:clrMapOvr>
  <p:transition spd="slow" advClick="0" advTm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50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3.33333E-6 L 1.25924 0.00277 " pathEditMode="relative" rAng="0" ptsTypes="AA">
                                          <p:cBhvr>
                                            <p:cTn id="14" dur="6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956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13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6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7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xit" presetSubtype="0" repeatCount="2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1" dur="1500"/>
                                            <p:tgtEl>
                                              <p:spTgt spid="172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3" presetID="64" presetClass="path" presetSubtype="0" repeatCount="2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24" dur="1500" fill="hold"/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7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9" dur="1500"/>
                                            <p:tgtEl>
                                              <p:spTgt spid="17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32" dur="1500" fill="hold"/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7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xit" presetSubtype="0" repeatCount="200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7" dur="1500"/>
                                            <p:tgtEl>
                                              <p:spTgt spid="172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9" presetID="64" presetClass="path" presetSubtype="0" repeatCount="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4.16667E-6 -1.85185E-6 L 0.02903 0.1331 " pathEditMode="relative" rAng="0" ptsTypes="AA">
                                          <p:cBhvr>
                                            <p:cTn id="40" dur="1500" fill="hold"/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45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7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5" dur="1500"/>
                                            <p:tgtEl>
                                              <p:spTgt spid="17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7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48" dur="1500" fill="hold"/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7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1500"/>
                                            <p:tgtEl>
                                              <p:spTgt spid="172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56" dur="1500" fill="hold"/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17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1" dur="1500"/>
                                            <p:tgtEl>
                                              <p:spTgt spid="172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3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64" dur="1500" fill="hold"/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9" dur="1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1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72" dur="1500" fill="hold"/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5" dur="500"/>
                                            <p:tgtEl>
                                              <p:spTgt spid="17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7" dur="1500"/>
                                            <p:tgtEl>
                                              <p:spTgt spid="172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9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80" dur="1500" fill="hold"/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3" dur="500"/>
                                            <p:tgtEl>
                                              <p:spTgt spid="17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4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5" dur="1500"/>
                                            <p:tgtEl>
                                              <p:spTgt spid="172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7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88" dur="1500" fill="hold"/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91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10" presetClass="exit" presetSubtype="0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3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5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97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8" presetID="10" presetClass="exit" presetSubtype="0" fill="hold" grpId="1" nodeType="withEffect">
                                      <p:stCondLst>
                                        <p:cond delay="7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9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19" grpId="0" animBg="1"/>
          <p:bldP spid="1719" grpId="1" animBg="1"/>
          <p:bldP spid="1719" grpId="2" animBg="1"/>
          <p:bldP spid="1720" grpId="0" animBg="1"/>
          <p:bldP spid="1720" grpId="1" animBg="1"/>
          <p:bldP spid="1720" grpId="2" animBg="1"/>
          <p:bldP spid="1721" grpId="0" animBg="1"/>
          <p:bldP spid="1721" grpId="1" animBg="1"/>
          <p:bldP spid="1721" grpId="2" animBg="1"/>
          <p:bldP spid="1722" grpId="0" animBg="1"/>
          <p:bldP spid="1722" grpId="1" animBg="1"/>
          <p:bldP spid="1722" grpId="2" animBg="1"/>
          <p:bldP spid="1724" grpId="0" animBg="1"/>
          <p:bldP spid="1724" grpId="1" animBg="1"/>
          <p:bldP spid="1724" grpId="2" animBg="1"/>
          <p:bldP spid="1725" grpId="0" animBg="1"/>
          <p:bldP spid="1725" grpId="1" animBg="1"/>
          <p:bldP spid="1725" grpId="2" animBg="1"/>
          <p:bldP spid="1727" grpId="0" animBg="1"/>
          <p:bldP spid="1727" grpId="1" animBg="1"/>
          <p:bldP spid="1727" grpId="2" animBg="1"/>
          <p:bldP spid="1723" grpId="0" animBg="1"/>
          <p:bldP spid="1723" grpId="1" animBg="1"/>
          <p:bldP spid="1723" grpId="2" animBg="1"/>
          <p:bldP spid="1726" grpId="0" animBg="1"/>
          <p:bldP spid="1726" grpId="1" animBg="1"/>
          <p:bldP spid="1726" grpId="2" animBg="1"/>
          <p:bldP spid="10" grpId="0"/>
          <p:bldP spid="10" grpId="1"/>
          <p:bldP spid="11" grpId="0"/>
          <p:bldP spid="11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50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1.45833E-6 3.33333E-6 L 1.25924 0.00277 " pathEditMode="relative" rAng="0" ptsTypes="AA">
                                          <p:cBhvr>
                                            <p:cTn id="14" dur="6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956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13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6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10" presetClass="entr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7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0" presetClass="exit" presetSubtype="0" repeatCount="2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1" dur="1500"/>
                                            <p:tgtEl>
                                              <p:spTgt spid="172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3" presetID="64" presetClass="path" presetSubtype="0" repeatCount="2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24" dur="1500" fill="hold"/>
                                            <p:tgtEl>
                                              <p:spTgt spid="17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7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9" dur="1500"/>
                                            <p:tgtEl>
                                              <p:spTgt spid="17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32" dur="1500" fill="hold"/>
                                            <p:tgtEl>
                                              <p:spTgt spid="17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7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xit" presetSubtype="0" repeatCount="200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7" dur="1500"/>
                                            <p:tgtEl>
                                              <p:spTgt spid="1725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9" presetID="64" presetClass="path" presetSubtype="0" repeatCount="2000" fill="hold" grpId="2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4.16667E-6 -1.85185E-6 L 0.02903 0.1331 " pathEditMode="relative" rAng="0" ptsTypes="AA">
                                          <p:cBhvr>
                                            <p:cTn id="40" dur="1500" fill="hold"/>
                                            <p:tgtEl>
                                              <p:spTgt spid="17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45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7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5" dur="1500"/>
                                            <p:tgtEl>
                                              <p:spTgt spid="17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7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48" dur="1500" fill="hold"/>
                                            <p:tgtEl>
                                              <p:spTgt spid="17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9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7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1500"/>
                                            <p:tgtEl>
                                              <p:spTgt spid="172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56" dur="1500" fill="hold"/>
                                            <p:tgtEl>
                                              <p:spTgt spid="17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17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1" dur="1500"/>
                                            <p:tgtEl>
                                              <p:spTgt spid="172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3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64" dur="1500" fill="hold"/>
                                            <p:tgtEl>
                                              <p:spTgt spid="17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8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9" dur="1500"/>
                                            <p:tgtEl>
                                              <p:spTgt spid="172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1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72" dur="1500" fill="hold"/>
                                            <p:tgtEl>
                                              <p:spTgt spid="17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5" dur="500"/>
                                            <p:tgtEl>
                                              <p:spTgt spid="17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10" presetClass="exit" presetSubtype="0" repeatCount="2000" fill="hold" grpId="1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7" dur="1500"/>
                                            <p:tgtEl>
                                              <p:spTgt spid="172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9" presetID="64" presetClass="path" presetSubtype="0" repeatCount="2000" fill="hold" grpId="2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1.04167E-6 4.81481E-6 L -0.01302 0.1331 " pathEditMode="relative" rAng="0" ptsTypes="AA">
                                          <p:cBhvr>
                                            <p:cTn id="80" dur="1500" fill="hold"/>
                                            <p:tgtEl>
                                              <p:spTgt spid="17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651" y="66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1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3" dur="500"/>
                                            <p:tgtEl>
                                              <p:spTgt spid="17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4" presetID="10" presetClass="exit" presetSubtype="0" repeatCount="200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5" dur="1500"/>
                                            <p:tgtEl>
                                              <p:spTgt spid="172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7" presetID="64" presetClass="path" presetSubtype="0" repeatCount="2000" fill="hold" grpId="2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-2.5E-6 -3.7037E-6 L 0.02422 0.10186 " pathEditMode="relative" rAng="0" ptsTypes="AA">
                                          <p:cBhvr>
                                            <p:cTn id="88" dur="1500" fill="hold"/>
                                            <p:tgtEl>
                                              <p:spTgt spid="17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211" y="50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9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91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2" presetID="10" presetClass="exit" presetSubtype="0" fill="hold" grpId="1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3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5" presetID="22" presetClass="entr" presetSubtype="8" fill="hold" grpId="0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97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8" presetID="10" presetClass="exit" presetSubtype="0" fill="hold" grpId="1" nodeType="withEffect">
                                      <p:stCondLst>
                                        <p:cond delay="7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9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19" grpId="0" animBg="1"/>
          <p:bldP spid="1719" grpId="1" animBg="1"/>
          <p:bldP spid="1719" grpId="2" animBg="1"/>
          <p:bldP spid="1720" grpId="0" animBg="1"/>
          <p:bldP spid="1720" grpId="1" animBg="1"/>
          <p:bldP spid="1720" grpId="2" animBg="1"/>
          <p:bldP spid="1721" grpId="0" animBg="1"/>
          <p:bldP spid="1721" grpId="1" animBg="1"/>
          <p:bldP spid="1721" grpId="2" animBg="1"/>
          <p:bldP spid="1722" grpId="0" animBg="1"/>
          <p:bldP spid="1722" grpId="1" animBg="1"/>
          <p:bldP spid="1722" grpId="2" animBg="1"/>
          <p:bldP spid="1724" grpId="0" animBg="1"/>
          <p:bldP spid="1724" grpId="1" animBg="1"/>
          <p:bldP spid="1724" grpId="2" animBg="1"/>
          <p:bldP spid="1725" grpId="0" animBg="1"/>
          <p:bldP spid="1725" grpId="1" animBg="1"/>
          <p:bldP spid="1725" grpId="2" animBg="1"/>
          <p:bldP spid="1727" grpId="0" animBg="1"/>
          <p:bldP spid="1727" grpId="1" animBg="1"/>
          <p:bldP spid="1727" grpId="2" animBg="1"/>
          <p:bldP spid="1723" grpId="0" animBg="1"/>
          <p:bldP spid="1723" grpId="1" animBg="1"/>
          <p:bldP spid="1723" grpId="2" animBg="1"/>
          <p:bldP spid="1726" grpId="0" animBg="1"/>
          <p:bldP spid="1726" grpId="1" animBg="1"/>
          <p:bldP spid="1726" grpId="2" animBg="1"/>
          <p:bldP spid="10" grpId="0"/>
          <p:bldP spid="10" grpId="1"/>
          <p:bldP spid="11" grpId="0"/>
          <p:bldP spid="11" grpId="1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8" name="Graphic 1907">
            <a:extLst>
              <a:ext uri="{FF2B5EF4-FFF2-40B4-BE49-F238E27FC236}">
                <a16:creationId xmlns:a16="http://schemas.microsoft.com/office/drawing/2014/main" id="{00BD9DD0-8154-EFF8-D3E9-9924AF39858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t="120" b="12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1163" name="Graphic 6">
            <a:extLst>
              <a:ext uri="{FF2B5EF4-FFF2-40B4-BE49-F238E27FC236}">
                <a16:creationId xmlns:a16="http://schemas.microsoft.com/office/drawing/2014/main" id="{D5FE9115-84A5-B212-BEC2-3540176E4781}"/>
              </a:ext>
            </a:extLst>
          </p:cNvPr>
          <p:cNvGrpSpPr/>
          <p:nvPr/>
        </p:nvGrpSpPr>
        <p:grpSpPr>
          <a:xfrm>
            <a:off x="4205205" y="1813327"/>
            <a:ext cx="1528162" cy="3081782"/>
            <a:chOff x="4866382" y="1813327"/>
            <a:chExt cx="1528162" cy="3081782"/>
          </a:xfrm>
        </p:grpSpPr>
        <p:grpSp>
          <p:nvGrpSpPr>
            <p:cNvPr id="1164" name="Graphic 6">
              <a:extLst>
                <a:ext uri="{FF2B5EF4-FFF2-40B4-BE49-F238E27FC236}">
                  <a16:creationId xmlns:a16="http://schemas.microsoft.com/office/drawing/2014/main" id="{51638ACE-0978-453A-F00C-38A2613154FF}"/>
                </a:ext>
              </a:extLst>
            </p:cNvPr>
            <p:cNvGrpSpPr/>
            <p:nvPr/>
          </p:nvGrpSpPr>
          <p:grpSpPr>
            <a:xfrm>
              <a:off x="5624314" y="4681332"/>
              <a:ext cx="551936" cy="206876"/>
              <a:chOff x="5624314" y="4681332"/>
              <a:chExt cx="551936" cy="206876"/>
            </a:xfrm>
          </p:grpSpPr>
          <p:grpSp>
            <p:nvGrpSpPr>
              <p:cNvPr id="1315" name="Graphic 6">
                <a:extLst>
                  <a:ext uri="{FF2B5EF4-FFF2-40B4-BE49-F238E27FC236}">
                    <a16:creationId xmlns:a16="http://schemas.microsoft.com/office/drawing/2014/main" id="{FAA7EEB8-8536-D4B9-DA26-D0EB972C087E}"/>
                  </a:ext>
                </a:extLst>
              </p:cNvPr>
              <p:cNvGrpSpPr/>
              <p:nvPr/>
            </p:nvGrpSpPr>
            <p:grpSpPr>
              <a:xfrm>
                <a:off x="5624314" y="4681332"/>
                <a:ext cx="551936" cy="206876"/>
                <a:chOff x="5624314" y="4681332"/>
                <a:chExt cx="551936" cy="206876"/>
              </a:xfrm>
            </p:grpSpPr>
            <p:grpSp>
              <p:nvGrpSpPr>
                <p:cNvPr id="1319" name="Graphic 6">
                  <a:extLst>
                    <a:ext uri="{FF2B5EF4-FFF2-40B4-BE49-F238E27FC236}">
                      <a16:creationId xmlns:a16="http://schemas.microsoft.com/office/drawing/2014/main" id="{5962DEA4-E708-55A3-55BA-4303CC161EB5}"/>
                    </a:ext>
                  </a:extLst>
                </p:cNvPr>
                <p:cNvGrpSpPr/>
                <p:nvPr/>
              </p:nvGrpSpPr>
              <p:grpSpPr>
                <a:xfrm>
                  <a:off x="5624314" y="4681332"/>
                  <a:ext cx="466283" cy="178487"/>
                  <a:chOff x="5624314" y="4681332"/>
                  <a:chExt cx="466283" cy="178487"/>
                </a:xfrm>
              </p:grpSpPr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9586AFDD-63B7-46A1-D003-7A9D32FEB844}"/>
                      </a:ext>
                    </a:extLst>
                  </p:cNvPr>
                  <p:cNvSpPr/>
                  <p:nvPr/>
                </p:nvSpPr>
                <p:spPr>
                  <a:xfrm>
                    <a:off x="5624420" y="4681332"/>
                    <a:ext cx="466177" cy="178059"/>
                  </a:xfrm>
                  <a:custGeom>
                    <a:avLst/>
                    <a:gdLst>
                      <a:gd name="connsiteX0" fmla="*/ 457703 w 466177"/>
                      <a:gd name="connsiteY0" fmla="*/ 177953 h 178059"/>
                      <a:gd name="connsiteX1" fmla="*/ 342563 w 466177"/>
                      <a:gd name="connsiteY1" fmla="*/ 157298 h 178059"/>
                      <a:gd name="connsiteX2" fmla="*/ 227633 w 466177"/>
                      <a:gd name="connsiteY2" fmla="*/ 133147 h 178059"/>
                      <a:gd name="connsiteX3" fmla="*/ 0 w 466177"/>
                      <a:gd name="connsiteY3" fmla="*/ 87811 h 178059"/>
                      <a:gd name="connsiteX4" fmla="*/ 21715 w 466177"/>
                      <a:gd name="connsiteY4" fmla="*/ 0 h 178059"/>
                      <a:gd name="connsiteX5" fmla="*/ 245005 w 466177"/>
                      <a:gd name="connsiteY5" fmla="*/ 71287 h 178059"/>
                      <a:gd name="connsiteX6" fmla="*/ 354850 w 466177"/>
                      <a:gd name="connsiteY6" fmla="*/ 107619 h 178059"/>
                      <a:gd name="connsiteX7" fmla="*/ 466177 w 466177"/>
                      <a:gd name="connsiteY7" fmla="*/ 140879 h 178059"/>
                      <a:gd name="connsiteX8" fmla="*/ 457703 w 466177"/>
                      <a:gd name="connsiteY8" fmla="*/ 178059 h 178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6177" h="178059">
                        <a:moveTo>
                          <a:pt x="457703" y="177953"/>
                        </a:moveTo>
                        <a:lnTo>
                          <a:pt x="342563" y="157298"/>
                        </a:lnTo>
                        <a:cubicBezTo>
                          <a:pt x="304641" y="150201"/>
                          <a:pt x="264707" y="142044"/>
                          <a:pt x="227633" y="133147"/>
                        </a:cubicBezTo>
                        <a:cubicBezTo>
                          <a:pt x="152639" y="116940"/>
                          <a:pt x="76054" y="102323"/>
                          <a:pt x="0" y="87811"/>
                        </a:cubicBezTo>
                        <a:lnTo>
                          <a:pt x="21715" y="0"/>
                        </a:lnTo>
                        <a:cubicBezTo>
                          <a:pt x="96286" y="23197"/>
                          <a:pt x="170328" y="46077"/>
                          <a:pt x="245005" y="71287"/>
                        </a:cubicBezTo>
                        <a:cubicBezTo>
                          <a:pt x="282185" y="84740"/>
                          <a:pt x="317458" y="96179"/>
                          <a:pt x="354850" y="107619"/>
                        </a:cubicBezTo>
                        <a:lnTo>
                          <a:pt x="466177" y="140879"/>
                        </a:lnTo>
                        <a:lnTo>
                          <a:pt x="457703" y="178059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322" name="Graphic 6">
                    <a:extLst>
                      <a:ext uri="{FF2B5EF4-FFF2-40B4-BE49-F238E27FC236}">
                        <a16:creationId xmlns:a16="http://schemas.microsoft.com/office/drawing/2014/main" id="{39C046FA-2E02-576E-62CF-919436C23146}"/>
                      </a:ext>
                    </a:extLst>
                  </p:cNvPr>
                  <p:cNvGrpSpPr/>
                  <p:nvPr/>
                </p:nvGrpSpPr>
                <p:grpSpPr>
                  <a:xfrm>
                    <a:off x="5643804" y="4686946"/>
                    <a:ext cx="432493" cy="170098"/>
                    <a:chOff x="5643804" y="4686946"/>
                    <a:chExt cx="432493" cy="170098"/>
                  </a:xfrm>
                  <a:solidFill>
                    <a:srgbClr val="B0292E"/>
                  </a:solidFill>
                </p:grpSpPr>
                <p:sp>
                  <p:nvSpPr>
                    <p:cNvPr id="1376" name="Freeform: Shape 1375">
                      <a:extLst>
                        <a:ext uri="{FF2B5EF4-FFF2-40B4-BE49-F238E27FC236}">
                          <a16:creationId xmlns:a16="http://schemas.microsoft.com/office/drawing/2014/main" id="{5BE73F39-91F5-CCAF-EBE4-7484DF6209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9554" y="4748488"/>
                      <a:ext cx="46289" cy="69592"/>
                    </a:xfrm>
                    <a:custGeom>
                      <a:avLst/>
                      <a:gdLst>
                        <a:gd name="connsiteX0" fmla="*/ 46289 w 46289"/>
                        <a:gd name="connsiteY0" fmla="*/ 9745 h 69592"/>
                        <a:gd name="connsiteX1" fmla="*/ 36015 w 46289"/>
                        <a:gd name="connsiteY1" fmla="*/ 41099 h 69592"/>
                        <a:gd name="connsiteX2" fmla="*/ 28176 w 46289"/>
                        <a:gd name="connsiteY2" fmla="*/ 69592 h 69592"/>
                        <a:gd name="connsiteX3" fmla="*/ 0 w 46289"/>
                        <a:gd name="connsiteY3" fmla="*/ 63343 h 69592"/>
                        <a:gd name="connsiteX4" fmla="*/ 7627 w 46289"/>
                        <a:gd name="connsiteY4" fmla="*/ 32731 h 69592"/>
                        <a:gd name="connsiteX5" fmla="*/ 17584 w 46289"/>
                        <a:gd name="connsiteY5" fmla="*/ 0 h 69592"/>
                        <a:gd name="connsiteX6" fmla="*/ 46289 w 46289"/>
                        <a:gd name="connsiteY6" fmla="*/ 9851 h 69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289" h="69592">
                          <a:moveTo>
                            <a:pt x="46289" y="9745"/>
                          </a:moveTo>
                          <a:cubicBezTo>
                            <a:pt x="34108" y="48619"/>
                            <a:pt x="38240" y="33684"/>
                            <a:pt x="36015" y="41099"/>
                          </a:cubicBezTo>
                          <a:lnTo>
                            <a:pt x="28176" y="69592"/>
                          </a:lnTo>
                          <a:lnTo>
                            <a:pt x="0" y="63343"/>
                          </a:lnTo>
                          <a:cubicBezTo>
                            <a:pt x="1271" y="56987"/>
                            <a:pt x="5826" y="39192"/>
                            <a:pt x="7627" y="32731"/>
                          </a:cubicBezTo>
                          <a:cubicBezTo>
                            <a:pt x="9534" y="25740"/>
                            <a:pt x="5720" y="40675"/>
                            <a:pt x="17584" y="0"/>
                          </a:cubicBezTo>
                          <a:lnTo>
                            <a:pt x="46289" y="985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7" name="Freeform: Shape 1376">
                      <a:extLst>
                        <a:ext uri="{FF2B5EF4-FFF2-40B4-BE49-F238E27FC236}">
                          <a16:creationId xmlns:a16="http://schemas.microsoft.com/office/drawing/2014/main" id="{E444548E-0831-38BE-F79C-649DD51CCF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90829" y="4732387"/>
                      <a:ext cx="46501" cy="75100"/>
                    </a:xfrm>
                    <a:custGeom>
                      <a:avLst/>
                      <a:gdLst>
                        <a:gd name="connsiteX0" fmla="*/ 46501 w 46501"/>
                        <a:gd name="connsiteY0" fmla="*/ 9427 h 75100"/>
                        <a:gd name="connsiteX1" fmla="*/ 36438 w 46501"/>
                        <a:gd name="connsiteY1" fmla="*/ 43853 h 75100"/>
                        <a:gd name="connsiteX2" fmla="*/ 28706 w 46501"/>
                        <a:gd name="connsiteY2" fmla="*/ 75100 h 75100"/>
                        <a:gd name="connsiteX3" fmla="*/ 0 w 46501"/>
                        <a:gd name="connsiteY3" fmla="*/ 69169 h 75100"/>
                        <a:gd name="connsiteX4" fmla="*/ 7944 w 46501"/>
                        <a:gd name="connsiteY4" fmla="*/ 35803 h 75100"/>
                        <a:gd name="connsiteX5" fmla="*/ 18113 w 46501"/>
                        <a:gd name="connsiteY5" fmla="*/ 0 h 75100"/>
                        <a:gd name="connsiteX6" fmla="*/ 46501 w 46501"/>
                        <a:gd name="connsiteY6" fmla="*/ 9321 h 75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501" h="75100">
                          <a:moveTo>
                            <a:pt x="46501" y="9427"/>
                          </a:moveTo>
                          <a:lnTo>
                            <a:pt x="36438" y="43853"/>
                          </a:lnTo>
                          <a:lnTo>
                            <a:pt x="28706" y="75100"/>
                          </a:lnTo>
                          <a:lnTo>
                            <a:pt x="0" y="69169"/>
                          </a:lnTo>
                          <a:cubicBezTo>
                            <a:pt x="1271" y="62284"/>
                            <a:pt x="6038" y="42900"/>
                            <a:pt x="7944" y="35803"/>
                          </a:cubicBezTo>
                          <a:lnTo>
                            <a:pt x="18113" y="0"/>
                          </a:lnTo>
                          <a:lnTo>
                            <a:pt x="46501" y="932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8" name="Freeform: Shape 1377">
                      <a:extLst>
                        <a:ext uri="{FF2B5EF4-FFF2-40B4-BE49-F238E27FC236}">
                          <a16:creationId xmlns:a16="http://schemas.microsoft.com/office/drawing/2014/main" id="{74238F00-05A0-E340-FB24-0FF63AB07F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3804" y="4686946"/>
                      <a:ext cx="49255" cy="91306"/>
                    </a:xfrm>
                    <a:custGeom>
                      <a:avLst/>
                      <a:gdLst>
                        <a:gd name="connsiteX0" fmla="*/ 49256 w 49255"/>
                        <a:gd name="connsiteY0" fmla="*/ 8898 h 91306"/>
                        <a:gd name="connsiteX1" fmla="*/ 37921 w 49255"/>
                        <a:gd name="connsiteY1" fmla="*/ 52221 h 91306"/>
                        <a:gd name="connsiteX2" fmla="*/ 28812 w 49255"/>
                        <a:gd name="connsiteY2" fmla="*/ 91307 h 91306"/>
                        <a:gd name="connsiteX3" fmla="*/ 0 w 49255"/>
                        <a:gd name="connsiteY3" fmla="*/ 85799 h 91306"/>
                        <a:gd name="connsiteX4" fmla="*/ 9321 w 49255"/>
                        <a:gd name="connsiteY4" fmla="*/ 44488 h 91306"/>
                        <a:gd name="connsiteX5" fmla="*/ 20868 w 49255"/>
                        <a:gd name="connsiteY5" fmla="*/ 0 h 91306"/>
                        <a:gd name="connsiteX6" fmla="*/ 49256 w 49255"/>
                        <a:gd name="connsiteY6" fmla="*/ 8792 h 91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255" h="91306">
                          <a:moveTo>
                            <a:pt x="49256" y="8898"/>
                          </a:moveTo>
                          <a:lnTo>
                            <a:pt x="37921" y="52221"/>
                          </a:lnTo>
                          <a:lnTo>
                            <a:pt x="28812" y="91307"/>
                          </a:lnTo>
                          <a:lnTo>
                            <a:pt x="0" y="85799"/>
                          </a:lnTo>
                          <a:cubicBezTo>
                            <a:pt x="1589" y="77325"/>
                            <a:pt x="7097" y="53280"/>
                            <a:pt x="9321" y="44488"/>
                          </a:cubicBezTo>
                          <a:lnTo>
                            <a:pt x="20868" y="0"/>
                          </a:lnTo>
                          <a:lnTo>
                            <a:pt x="49256" y="8792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9" name="Freeform: Shape 1378">
                      <a:extLst>
                        <a:ext uri="{FF2B5EF4-FFF2-40B4-BE49-F238E27FC236}">
                          <a16:creationId xmlns:a16="http://schemas.microsoft.com/office/drawing/2014/main" id="{066D8C1E-41B8-A94B-7CAC-B4C3166BBD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92848" y="4702093"/>
                      <a:ext cx="48301" cy="85798"/>
                    </a:xfrm>
                    <a:custGeom>
                      <a:avLst/>
                      <a:gdLst>
                        <a:gd name="connsiteX0" fmla="*/ 48302 w 48301"/>
                        <a:gd name="connsiteY0" fmla="*/ 8792 h 85798"/>
                        <a:gd name="connsiteX1" fmla="*/ 37497 w 48301"/>
                        <a:gd name="connsiteY1" fmla="*/ 49255 h 85798"/>
                        <a:gd name="connsiteX2" fmla="*/ 28917 w 48301"/>
                        <a:gd name="connsiteY2" fmla="*/ 85799 h 85798"/>
                        <a:gd name="connsiteX3" fmla="*/ 0 w 48301"/>
                        <a:gd name="connsiteY3" fmla="*/ 80185 h 85798"/>
                        <a:gd name="connsiteX4" fmla="*/ 8898 w 48301"/>
                        <a:gd name="connsiteY4" fmla="*/ 41628 h 85798"/>
                        <a:gd name="connsiteX5" fmla="*/ 19914 w 48301"/>
                        <a:gd name="connsiteY5" fmla="*/ 0 h 85798"/>
                        <a:gd name="connsiteX6" fmla="*/ 48302 w 48301"/>
                        <a:gd name="connsiteY6" fmla="*/ 8898 h 8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01" h="85798">
                          <a:moveTo>
                            <a:pt x="48302" y="8792"/>
                          </a:moveTo>
                          <a:lnTo>
                            <a:pt x="37497" y="49255"/>
                          </a:lnTo>
                          <a:lnTo>
                            <a:pt x="28917" y="85799"/>
                          </a:lnTo>
                          <a:lnTo>
                            <a:pt x="0" y="80185"/>
                          </a:lnTo>
                          <a:cubicBezTo>
                            <a:pt x="1483" y="72241"/>
                            <a:pt x="6779" y="49784"/>
                            <a:pt x="8898" y="41628"/>
                          </a:cubicBezTo>
                          <a:lnTo>
                            <a:pt x="19914" y="0"/>
                          </a:lnTo>
                          <a:lnTo>
                            <a:pt x="48302" y="889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0" name="Freeform: Shape 1379">
                      <a:extLst>
                        <a:ext uri="{FF2B5EF4-FFF2-40B4-BE49-F238E27FC236}">
                          <a16:creationId xmlns:a16="http://schemas.microsoft.com/office/drawing/2014/main" id="{39933B99-0F7E-A576-74BA-C537982736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1997" y="4717240"/>
                      <a:ext cx="47348" cy="80396"/>
                    </a:xfrm>
                    <a:custGeom>
                      <a:avLst/>
                      <a:gdLst>
                        <a:gd name="connsiteX0" fmla="*/ 47242 w 47348"/>
                        <a:gd name="connsiteY0" fmla="*/ 9004 h 80396"/>
                        <a:gd name="connsiteX1" fmla="*/ 36862 w 47348"/>
                        <a:gd name="connsiteY1" fmla="*/ 46501 h 80396"/>
                        <a:gd name="connsiteX2" fmla="*/ 28811 w 47348"/>
                        <a:gd name="connsiteY2" fmla="*/ 80397 h 80396"/>
                        <a:gd name="connsiteX3" fmla="*/ 0 w 47348"/>
                        <a:gd name="connsiteY3" fmla="*/ 74677 h 80396"/>
                        <a:gd name="connsiteX4" fmla="*/ 8368 w 47348"/>
                        <a:gd name="connsiteY4" fmla="*/ 38662 h 80396"/>
                        <a:gd name="connsiteX5" fmla="*/ 18960 w 47348"/>
                        <a:gd name="connsiteY5" fmla="*/ 0 h 80396"/>
                        <a:gd name="connsiteX6" fmla="*/ 47348 w 47348"/>
                        <a:gd name="connsiteY6" fmla="*/ 9004 h 80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348" h="80396">
                          <a:moveTo>
                            <a:pt x="47242" y="9004"/>
                          </a:moveTo>
                          <a:lnTo>
                            <a:pt x="36862" y="46501"/>
                          </a:lnTo>
                          <a:cubicBezTo>
                            <a:pt x="34955" y="53916"/>
                            <a:pt x="30082" y="73618"/>
                            <a:pt x="28811" y="80397"/>
                          </a:cubicBezTo>
                          <a:lnTo>
                            <a:pt x="0" y="74677"/>
                          </a:lnTo>
                          <a:cubicBezTo>
                            <a:pt x="1377" y="67262"/>
                            <a:pt x="6355" y="46289"/>
                            <a:pt x="8368" y="38662"/>
                          </a:cubicBezTo>
                          <a:lnTo>
                            <a:pt x="18960" y="0"/>
                          </a:lnTo>
                          <a:lnTo>
                            <a:pt x="47348" y="900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1" name="Freeform: Shape 1380">
                      <a:extLst>
                        <a:ext uri="{FF2B5EF4-FFF2-40B4-BE49-F238E27FC236}">
                          <a16:creationId xmlns:a16="http://schemas.microsoft.com/office/drawing/2014/main" id="{00F111D2-C9F1-DB32-08D3-729B81AD72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87744" y="4795201"/>
                      <a:ext cx="40357" cy="52644"/>
                    </a:xfrm>
                    <a:custGeom>
                      <a:avLst/>
                      <a:gdLst>
                        <a:gd name="connsiteX0" fmla="*/ 40358 w 40357"/>
                        <a:gd name="connsiteY0" fmla="*/ 8474 h 52644"/>
                        <a:gd name="connsiteX1" fmla="*/ 33472 w 40357"/>
                        <a:gd name="connsiteY1" fmla="*/ 31565 h 52644"/>
                        <a:gd name="connsiteX2" fmla="*/ 29129 w 40357"/>
                        <a:gd name="connsiteY2" fmla="*/ 52644 h 52644"/>
                        <a:gd name="connsiteX3" fmla="*/ 0 w 40357"/>
                        <a:gd name="connsiteY3" fmla="*/ 47348 h 52644"/>
                        <a:gd name="connsiteX4" fmla="*/ 4766 w 40357"/>
                        <a:gd name="connsiteY4" fmla="*/ 24363 h 52644"/>
                        <a:gd name="connsiteX5" fmla="*/ 12075 w 40357"/>
                        <a:gd name="connsiteY5" fmla="*/ 0 h 52644"/>
                        <a:gd name="connsiteX6" fmla="*/ 40358 w 40357"/>
                        <a:gd name="connsiteY6" fmla="*/ 8474 h 52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357" h="52644">
                          <a:moveTo>
                            <a:pt x="40358" y="8474"/>
                          </a:moveTo>
                          <a:cubicBezTo>
                            <a:pt x="32307" y="38556"/>
                            <a:pt x="35167" y="24574"/>
                            <a:pt x="33472" y="31565"/>
                          </a:cubicBezTo>
                          <a:cubicBezTo>
                            <a:pt x="32413" y="36120"/>
                            <a:pt x="29765" y="48513"/>
                            <a:pt x="29129" y="52644"/>
                          </a:cubicBezTo>
                          <a:lnTo>
                            <a:pt x="0" y="47348"/>
                          </a:lnTo>
                          <a:cubicBezTo>
                            <a:pt x="636" y="42582"/>
                            <a:pt x="3601" y="29235"/>
                            <a:pt x="4766" y="24363"/>
                          </a:cubicBezTo>
                          <a:cubicBezTo>
                            <a:pt x="6355" y="17689"/>
                            <a:pt x="3495" y="31989"/>
                            <a:pt x="12075" y="0"/>
                          </a:cubicBezTo>
                          <a:lnTo>
                            <a:pt x="40358" y="847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2" name="Freeform: Shape 1381">
                      <a:extLst>
                        <a:ext uri="{FF2B5EF4-FFF2-40B4-BE49-F238E27FC236}">
                          <a16:creationId xmlns:a16="http://schemas.microsoft.com/office/drawing/2014/main" id="{001B592F-0A32-CBEA-F84E-7EE00E641A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37317" y="4809606"/>
                      <a:ext cx="38980" cy="47030"/>
                    </a:xfrm>
                    <a:custGeom>
                      <a:avLst/>
                      <a:gdLst>
                        <a:gd name="connsiteX0" fmla="*/ 38980 w 38980"/>
                        <a:gd name="connsiteY0" fmla="*/ 8368 h 47030"/>
                        <a:gd name="connsiteX1" fmla="*/ 32731 w 38980"/>
                        <a:gd name="connsiteY1" fmla="*/ 28494 h 47030"/>
                        <a:gd name="connsiteX2" fmla="*/ 29129 w 38980"/>
                        <a:gd name="connsiteY2" fmla="*/ 47030 h 47030"/>
                        <a:gd name="connsiteX3" fmla="*/ 0 w 38980"/>
                        <a:gd name="connsiteY3" fmla="*/ 41946 h 47030"/>
                        <a:gd name="connsiteX4" fmla="*/ 3919 w 38980"/>
                        <a:gd name="connsiteY4" fmla="*/ 21503 h 47030"/>
                        <a:gd name="connsiteX5" fmla="*/ 10593 w 38980"/>
                        <a:gd name="connsiteY5" fmla="*/ 0 h 47030"/>
                        <a:gd name="connsiteX6" fmla="*/ 38980 w 38980"/>
                        <a:gd name="connsiteY6" fmla="*/ 8368 h 47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980" h="47030">
                          <a:moveTo>
                            <a:pt x="38980" y="8368"/>
                          </a:moveTo>
                          <a:cubicBezTo>
                            <a:pt x="31883" y="34955"/>
                            <a:pt x="34214" y="22032"/>
                            <a:pt x="32731" y="28494"/>
                          </a:cubicBezTo>
                          <a:cubicBezTo>
                            <a:pt x="31778" y="32519"/>
                            <a:pt x="29553" y="43323"/>
                            <a:pt x="29129" y="47030"/>
                          </a:cubicBezTo>
                          <a:lnTo>
                            <a:pt x="0" y="41946"/>
                          </a:lnTo>
                          <a:cubicBezTo>
                            <a:pt x="529" y="37709"/>
                            <a:pt x="2966" y="25846"/>
                            <a:pt x="3919" y="21503"/>
                          </a:cubicBezTo>
                          <a:cubicBezTo>
                            <a:pt x="5402" y="15147"/>
                            <a:pt x="2860" y="28705"/>
                            <a:pt x="10593" y="0"/>
                          </a:cubicBezTo>
                          <a:lnTo>
                            <a:pt x="38980" y="836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3" name="Freeform: Shape 1382">
                      <a:extLst>
                        <a:ext uri="{FF2B5EF4-FFF2-40B4-BE49-F238E27FC236}">
                          <a16:creationId xmlns:a16="http://schemas.microsoft.com/office/drawing/2014/main" id="{A4F18F3D-73B5-08C5-02E3-70984CFFEF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8065" y="4780371"/>
                      <a:ext cx="42052" cy="58364"/>
                    </a:xfrm>
                    <a:custGeom>
                      <a:avLst/>
                      <a:gdLst>
                        <a:gd name="connsiteX0" fmla="*/ 42052 w 42052"/>
                        <a:gd name="connsiteY0" fmla="*/ 8792 h 58364"/>
                        <a:gd name="connsiteX1" fmla="*/ 34426 w 42052"/>
                        <a:gd name="connsiteY1" fmla="*/ 34743 h 58364"/>
                        <a:gd name="connsiteX2" fmla="*/ 29235 w 42052"/>
                        <a:gd name="connsiteY2" fmla="*/ 58364 h 58364"/>
                        <a:gd name="connsiteX3" fmla="*/ 0 w 42052"/>
                        <a:gd name="connsiteY3" fmla="*/ 52751 h 58364"/>
                        <a:gd name="connsiteX4" fmla="*/ 5720 w 42052"/>
                        <a:gd name="connsiteY4" fmla="*/ 27223 h 58364"/>
                        <a:gd name="connsiteX5" fmla="*/ 13876 w 42052"/>
                        <a:gd name="connsiteY5" fmla="*/ 0 h 58364"/>
                        <a:gd name="connsiteX6" fmla="*/ 41946 w 42052"/>
                        <a:gd name="connsiteY6" fmla="*/ 8792 h 58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052" h="58364">
                          <a:moveTo>
                            <a:pt x="42052" y="8792"/>
                          </a:moveTo>
                          <a:cubicBezTo>
                            <a:pt x="33049" y="42158"/>
                            <a:pt x="36226" y="27540"/>
                            <a:pt x="34426" y="34743"/>
                          </a:cubicBezTo>
                          <a:cubicBezTo>
                            <a:pt x="33154" y="39934"/>
                            <a:pt x="29976" y="53704"/>
                            <a:pt x="29235" y="58364"/>
                          </a:cubicBezTo>
                          <a:lnTo>
                            <a:pt x="0" y="52751"/>
                          </a:lnTo>
                          <a:cubicBezTo>
                            <a:pt x="847" y="47454"/>
                            <a:pt x="4237" y="32625"/>
                            <a:pt x="5720" y="27223"/>
                          </a:cubicBezTo>
                          <a:cubicBezTo>
                            <a:pt x="7520" y="20338"/>
                            <a:pt x="4131" y="35167"/>
                            <a:pt x="13876" y="0"/>
                          </a:cubicBezTo>
                          <a:lnTo>
                            <a:pt x="41946" y="8792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4" name="Freeform: Shape 1383">
                      <a:extLst>
                        <a:ext uri="{FF2B5EF4-FFF2-40B4-BE49-F238E27FC236}">
                          <a16:creationId xmlns:a16="http://schemas.microsoft.com/office/drawing/2014/main" id="{5CB0F383-47BE-5918-B1ED-1AE76E59A7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8492" y="4764906"/>
                      <a:ext cx="44065" cy="64084"/>
                    </a:xfrm>
                    <a:custGeom>
                      <a:avLst/>
                      <a:gdLst>
                        <a:gd name="connsiteX0" fmla="*/ 44065 w 44065"/>
                        <a:gd name="connsiteY0" fmla="*/ 9215 h 64084"/>
                        <a:gd name="connsiteX1" fmla="*/ 35485 w 44065"/>
                        <a:gd name="connsiteY1" fmla="*/ 37921 h 64084"/>
                        <a:gd name="connsiteX2" fmla="*/ 29342 w 44065"/>
                        <a:gd name="connsiteY2" fmla="*/ 64085 h 64084"/>
                        <a:gd name="connsiteX3" fmla="*/ 0 w 44065"/>
                        <a:gd name="connsiteY3" fmla="*/ 57835 h 64084"/>
                        <a:gd name="connsiteX4" fmla="*/ 6991 w 44065"/>
                        <a:gd name="connsiteY4" fmla="*/ 29871 h 64084"/>
                        <a:gd name="connsiteX5" fmla="*/ 16419 w 44065"/>
                        <a:gd name="connsiteY5" fmla="*/ 0 h 64084"/>
                        <a:gd name="connsiteX6" fmla="*/ 44065 w 44065"/>
                        <a:gd name="connsiteY6" fmla="*/ 9215 h 64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065" h="64084">
                          <a:moveTo>
                            <a:pt x="44065" y="9215"/>
                          </a:moveTo>
                          <a:cubicBezTo>
                            <a:pt x="33896" y="45548"/>
                            <a:pt x="37392" y="30612"/>
                            <a:pt x="35485" y="37921"/>
                          </a:cubicBezTo>
                          <a:cubicBezTo>
                            <a:pt x="34002" y="43641"/>
                            <a:pt x="30295" y="58894"/>
                            <a:pt x="29342" y="64085"/>
                          </a:cubicBezTo>
                          <a:lnTo>
                            <a:pt x="0" y="57835"/>
                          </a:lnTo>
                          <a:cubicBezTo>
                            <a:pt x="1060" y="52009"/>
                            <a:pt x="5296" y="35803"/>
                            <a:pt x="6991" y="29871"/>
                          </a:cubicBezTo>
                          <a:cubicBezTo>
                            <a:pt x="8898" y="22880"/>
                            <a:pt x="5191" y="37921"/>
                            <a:pt x="16419" y="0"/>
                          </a:cubicBezTo>
                          <a:lnTo>
                            <a:pt x="44065" y="921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23" name="Graphic 6">
                    <a:extLst>
                      <a:ext uri="{FF2B5EF4-FFF2-40B4-BE49-F238E27FC236}">
                        <a16:creationId xmlns:a16="http://schemas.microsoft.com/office/drawing/2014/main" id="{51840E8C-8769-3C0D-6810-C1F292547D6A}"/>
                      </a:ext>
                    </a:extLst>
                  </p:cNvPr>
                  <p:cNvGrpSpPr/>
                  <p:nvPr/>
                </p:nvGrpSpPr>
                <p:grpSpPr>
                  <a:xfrm>
                    <a:off x="5624314" y="4681332"/>
                    <a:ext cx="466283" cy="178380"/>
                    <a:chOff x="5624314" y="4681332"/>
                    <a:chExt cx="466283" cy="178380"/>
                  </a:xfrm>
                </p:grpSpPr>
                <p:sp>
                  <p:nvSpPr>
                    <p:cNvPr id="1356" name="Freeform: Shape 1355">
                      <a:extLst>
                        <a:ext uri="{FF2B5EF4-FFF2-40B4-BE49-F238E27FC236}">
                          <a16:creationId xmlns:a16="http://schemas.microsoft.com/office/drawing/2014/main" id="{8AF0A113-53E5-7094-0750-78742DAD2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4314" y="4681332"/>
                      <a:ext cx="40252" cy="91306"/>
                    </a:xfrm>
                    <a:custGeom>
                      <a:avLst/>
                      <a:gdLst>
                        <a:gd name="connsiteX0" fmla="*/ 21821 w 40252"/>
                        <a:gd name="connsiteY0" fmla="*/ 0 h 91306"/>
                        <a:gd name="connsiteX1" fmla="*/ 40252 w 40252"/>
                        <a:gd name="connsiteY1" fmla="*/ 5720 h 91306"/>
                        <a:gd name="connsiteX2" fmla="*/ 28706 w 40252"/>
                        <a:gd name="connsiteY2" fmla="*/ 50208 h 91306"/>
                        <a:gd name="connsiteX3" fmla="*/ 26376 w 40252"/>
                        <a:gd name="connsiteY3" fmla="*/ 59847 h 91306"/>
                        <a:gd name="connsiteX4" fmla="*/ 18432 w 40252"/>
                        <a:gd name="connsiteY4" fmla="*/ 91307 h 91306"/>
                        <a:gd name="connsiteX5" fmla="*/ 0 w 40252"/>
                        <a:gd name="connsiteY5" fmla="*/ 87811 h 91306"/>
                        <a:gd name="connsiteX6" fmla="*/ 21715 w 40252"/>
                        <a:gd name="connsiteY6" fmla="*/ 0 h 91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52" h="91306">
                          <a:moveTo>
                            <a:pt x="21821" y="0"/>
                          </a:moveTo>
                          <a:lnTo>
                            <a:pt x="40252" y="5720"/>
                          </a:lnTo>
                          <a:lnTo>
                            <a:pt x="28706" y="50208"/>
                          </a:lnTo>
                          <a:lnTo>
                            <a:pt x="26376" y="59847"/>
                          </a:lnTo>
                          <a:cubicBezTo>
                            <a:pt x="18432" y="68639"/>
                            <a:pt x="16630" y="86222"/>
                            <a:pt x="18432" y="91307"/>
                          </a:cubicBezTo>
                          <a:lnTo>
                            <a:pt x="0" y="87811"/>
                          </a:lnTo>
                          <a:lnTo>
                            <a:pt x="21715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7" name="Freeform: Shape 1356">
                      <a:extLst>
                        <a:ext uri="{FF2B5EF4-FFF2-40B4-BE49-F238E27FC236}">
                          <a16:creationId xmlns:a16="http://schemas.microsoft.com/office/drawing/2014/main" id="{A2B25899-7EEC-4448-8093-8B0930F03E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81937" y="4695844"/>
                      <a:ext cx="30824" cy="46077"/>
                    </a:xfrm>
                    <a:custGeom>
                      <a:avLst/>
                      <a:gdLst>
                        <a:gd name="connsiteX0" fmla="*/ 0 w 30824"/>
                        <a:gd name="connsiteY0" fmla="*/ 42475 h 46077"/>
                        <a:gd name="connsiteX1" fmla="*/ 11123 w 30824"/>
                        <a:gd name="connsiteY1" fmla="*/ 0 h 46077"/>
                        <a:gd name="connsiteX2" fmla="*/ 30825 w 30824"/>
                        <a:gd name="connsiteY2" fmla="*/ 6143 h 46077"/>
                        <a:gd name="connsiteX3" fmla="*/ 20232 w 30824"/>
                        <a:gd name="connsiteY3" fmla="*/ 46077 h 46077"/>
                        <a:gd name="connsiteX4" fmla="*/ 0 w 30824"/>
                        <a:gd name="connsiteY4" fmla="*/ 42475 h 46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24" h="46077">
                          <a:moveTo>
                            <a:pt x="0" y="42475"/>
                          </a:moveTo>
                          <a:lnTo>
                            <a:pt x="11123" y="0"/>
                          </a:lnTo>
                          <a:lnTo>
                            <a:pt x="30825" y="6143"/>
                          </a:lnTo>
                          <a:lnTo>
                            <a:pt x="20232" y="46077"/>
                          </a:lnTo>
                          <a:lnTo>
                            <a:pt x="0" y="42475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8" name="Freeform: Shape 1357">
                      <a:extLst>
                        <a:ext uri="{FF2B5EF4-FFF2-40B4-BE49-F238E27FC236}">
                          <a16:creationId xmlns:a16="http://schemas.microsoft.com/office/drawing/2014/main" id="{B87EA53E-D0E7-5AC5-7B13-458C7EBD77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31193" y="4710885"/>
                      <a:ext cx="29658" cy="41840"/>
                    </a:xfrm>
                    <a:custGeom>
                      <a:avLst/>
                      <a:gdLst>
                        <a:gd name="connsiteX0" fmla="*/ 0 w 29658"/>
                        <a:gd name="connsiteY0" fmla="*/ 37286 h 41840"/>
                        <a:gd name="connsiteX1" fmla="*/ 9957 w 29658"/>
                        <a:gd name="connsiteY1" fmla="*/ 0 h 41840"/>
                        <a:gd name="connsiteX2" fmla="*/ 29659 w 29658"/>
                        <a:gd name="connsiteY2" fmla="*/ 6250 h 41840"/>
                        <a:gd name="connsiteX3" fmla="*/ 20020 w 29658"/>
                        <a:gd name="connsiteY3" fmla="*/ 41840 h 41840"/>
                        <a:gd name="connsiteX4" fmla="*/ 0 w 29658"/>
                        <a:gd name="connsiteY4" fmla="*/ 37286 h 41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658" h="41840">
                          <a:moveTo>
                            <a:pt x="0" y="37286"/>
                          </a:moveTo>
                          <a:lnTo>
                            <a:pt x="9957" y="0"/>
                          </a:lnTo>
                          <a:lnTo>
                            <a:pt x="29659" y="6250"/>
                          </a:lnTo>
                          <a:lnTo>
                            <a:pt x="20020" y="41840"/>
                          </a:lnTo>
                          <a:lnTo>
                            <a:pt x="0" y="37286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9" name="Freeform: Shape 1358">
                      <a:extLst>
                        <a:ext uri="{FF2B5EF4-FFF2-40B4-BE49-F238E27FC236}">
                          <a16:creationId xmlns:a16="http://schemas.microsoft.com/office/drawing/2014/main" id="{DA1FCBD2-5540-7BDD-3D4B-81EF729404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5248" y="4774122"/>
                      <a:ext cx="26904" cy="30082"/>
                    </a:xfrm>
                    <a:custGeom>
                      <a:avLst/>
                      <a:gdLst>
                        <a:gd name="connsiteX0" fmla="*/ 0 w 26904"/>
                        <a:gd name="connsiteY0" fmla="*/ 25104 h 30082"/>
                        <a:gd name="connsiteX1" fmla="*/ 7309 w 26904"/>
                        <a:gd name="connsiteY1" fmla="*/ 0 h 30082"/>
                        <a:gd name="connsiteX2" fmla="*/ 26905 w 26904"/>
                        <a:gd name="connsiteY2" fmla="*/ 6250 h 30082"/>
                        <a:gd name="connsiteX3" fmla="*/ 19914 w 26904"/>
                        <a:gd name="connsiteY3" fmla="*/ 30083 h 30082"/>
                        <a:gd name="connsiteX4" fmla="*/ 0 w 26904"/>
                        <a:gd name="connsiteY4" fmla="*/ 24998 h 30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904" h="30082">
                          <a:moveTo>
                            <a:pt x="0" y="25104"/>
                          </a:moveTo>
                          <a:lnTo>
                            <a:pt x="7309" y="0"/>
                          </a:lnTo>
                          <a:lnTo>
                            <a:pt x="26905" y="6250"/>
                          </a:lnTo>
                          <a:cubicBezTo>
                            <a:pt x="22350" y="22880"/>
                            <a:pt x="20550" y="28282"/>
                            <a:pt x="19914" y="30083"/>
                          </a:cubicBezTo>
                          <a:lnTo>
                            <a:pt x="0" y="24998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0" name="Freeform: Shape 1359">
                      <a:extLst>
                        <a:ext uri="{FF2B5EF4-FFF2-40B4-BE49-F238E27FC236}">
                          <a16:creationId xmlns:a16="http://schemas.microsoft.com/office/drawing/2014/main" id="{2835AEA8-045F-83DC-FC36-E45A2CE15F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0024" y="4726244"/>
                      <a:ext cx="28918" cy="38556"/>
                    </a:xfrm>
                    <a:custGeom>
                      <a:avLst/>
                      <a:gdLst>
                        <a:gd name="connsiteX0" fmla="*/ 0 w 28918"/>
                        <a:gd name="connsiteY0" fmla="*/ 33472 h 38556"/>
                        <a:gd name="connsiteX1" fmla="*/ 9215 w 28918"/>
                        <a:gd name="connsiteY1" fmla="*/ 0 h 38556"/>
                        <a:gd name="connsiteX2" fmla="*/ 28918 w 28918"/>
                        <a:gd name="connsiteY2" fmla="*/ 6250 h 38556"/>
                        <a:gd name="connsiteX3" fmla="*/ 19808 w 28918"/>
                        <a:gd name="connsiteY3" fmla="*/ 38556 h 38556"/>
                        <a:gd name="connsiteX4" fmla="*/ 0 w 28918"/>
                        <a:gd name="connsiteY4" fmla="*/ 33472 h 38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18" h="38556">
                          <a:moveTo>
                            <a:pt x="0" y="33472"/>
                          </a:moveTo>
                          <a:lnTo>
                            <a:pt x="9215" y="0"/>
                          </a:lnTo>
                          <a:lnTo>
                            <a:pt x="28918" y="6250"/>
                          </a:lnTo>
                          <a:lnTo>
                            <a:pt x="19808" y="38556"/>
                          </a:lnTo>
                          <a:lnTo>
                            <a:pt x="0" y="3347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1" name="Freeform: Shape 1360">
                      <a:extLst>
                        <a:ext uri="{FF2B5EF4-FFF2-40B4-BE49-F238E27FC236}">
                          <a16:creationId xmlns:a16="http://schemas.microsoft.com/office/drawing/2014/main" id="{1C30B219-80C1-004F-A71E-0E6CF63DA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28538" y="4741815"/>
                      <a:ext cx="28599" cy="35802"/>
                    </a:xfrm>
                    <a:custGeom>
                      <a:avLst/>
                      <a:gdLst>
                        <a:gd name="connsiteX0" fmla="*/ 0 w 28599"/>
                        <a:gd name="connsiteY0" fmla="*/ 30506 h 35802"/>
                        <a:gd name="connsiteX1" fmla="*/ 8792 w 28599"/>
                        <a:gd name="connsiteY1" fmla="*/ 0 h 35802"/>
                        <a:gd name="connsiteX2" fmla="*/ 28600 w 28599"/>
                        <a:gd name="connsiteY2" fmla="*/ 6567 h 35802"/>
                        <a:gd name="connsiteX3" fmla="*/ 19808 w 28599"/>
                        <a:gd name="connsiteY3" fmla="*/ 35803 h 35802"/>
                        <a:gd name="connsiteX4" fmla="*/ 0 w 28599"/>
                        <a:gd name="connsiteY4" fmla="*/ 30506 h 35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99" h="35802">
                          <a:moveTo>
                            <a:pt x="0" y="30506"/>
                          </a:moveTo>
                          <a:lnTo>
                            <a:pt x="8792" y="0"/>
                          </a:lnTo>
                          <a:lnTo>
                            <a:pt x="28600" y="6567"/>
                          </a:lnTo>
                          <a:lnTo>
                            <a:pt x="19808" y="35803"/>
                          </a:lnTo>
                          <a:lnTo>
                            <a:pt x="0" y="30506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2" name="Freeform: Shape 1361">
                      <a:extLst>
                        <a:ext uri="{FF2B5EF4-FFF2-40B4-BE49-F238E27FC236}">
                          <a16:creationId xmlns:a16="http://schemas.microsoft.com/office/drawing/2014/main" id="{C8D38E45-1A44-05E1-5B07-629DBB472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3762" y="4789163"/>
                      <a:ext cx="26163" cy="29023"/>
                    </a:xfrm>
                    <a:custGeom>
                      <a:avLst/>
                      <a:gdLst>
                        <a:gd name="connsiteX0" fmla="*/ 0 w 26163"/>
                        <a:gd name="connsiteY0" fmla="*/ 22562 h 29023"/>
                        <a:gd name="connsiteX1" fmla="*/ 6461 w 26163"/>
                        <a:gd name="connsiteY1" fmla="*/ 0 h 29023"/>
                        <a:gd name="connsiteX2" fmla="*/ 26163 w 26163"/>
                        <a:gd name="connsiteY2" fmla="*/ 6038 h 29023"/>
                        <a:gd name="connsiteX3" fmla="*/ 19172 w 26163"/>
                        <a:gd name="connsiteY3" fmla="*/ 29023 h 29023"/>
                        <a:gd name="connsiteX4" fmla="*/ 0 w 26163"/>
                        <a:gd name="connsiteY4" fmla="*/ 22668 h 29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63" h="29023">
                          <a:moveTo>
                            <a:pt x="0" y="22562"/>
                          </a:moveTo>
                          <a:cubicBezTo>
                            <a:pt x="636" y="20973"/>
                            <a:pt x="2118" y="16100"/>
                            <a:pt x="6461" y="0"/>
                          </a:cubicBezTo>
                          <a:lnTo>
                            <a:pt x="26163" y="6038"/>
                          </a:lnTo>
                          <a:cubicBezTo>
                            <a:pt x="18431" y="34743"/>
                            <a:pt x="19914" y="26269"/>
                            <a:pt x="19172" y="29023"/>
                          </a:cubicBezTo>
                          <a:cubicBezTo>
                            <a:pt x="13029" y="26799"/>
                            <a:pt x="6673" y="24575"/>
                            <a:pt x="0" y="22668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3" name="Freeform: Shape 1362">
                      <a:extLst>
                        <a:ext uri="{FF2B5EF4-FFF2-40B4-BE49-F238E27FC236}">
                          <a16:creationId xmlns:a16="http://schemas.microsoft.com/office/drawing/2014/main" id="{51887486-0069-8D95-D47A-B03E6B2FD3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6946" y="4758233"/>
                      <a:ext cx="27964" cy="33260"/>
                    </a:xfrm>
                    <a:custGeom>
                      <a:avLst/>
                      <a:gdLst>
                        <a:gd name="connsiteX0" fmla="*/ 0 w 27964"/>
                        <a:gd name="connsiteY0" fmla="*/ 27540 h 33260"/>
                        <a:gd name="connsiteX1" fmla="*/ 8897 w 27964"/>
                        <a:gd name="connsiteY1" fmla="*/ 0 h 33260"/>
                        <a:gd name="connsiteX2" fmla="*/ 27964 w 27964"/>
                        <a:gd name="connsiteY2" fmla="*/ 6673 h 33260"/>
                        <a:gd name="connsiteX3" fmla="*/ 19808 w 27964"/>
                        <a:gd name="connsiteY3" fmla="*/ 33260 h 33260"/>
                        <a:gd name="connsiteX4" fmla="*/ 106 w 27964"/>
                        <a:gd name="connsiteY4" fmla="*/ 27540 h 33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964" h="33260">
                          <a:moveTo>
                            <a:pt x="0" y="27540"/>
                          </a:moveTo>
                          <a:lnTo>
                            <a:pt x="8897" y="0"/>
                          </a:lnTo>
                          <a:lnTo>
                            <a:pt x="27964" y="6673"/>
                          </a:lnTo>
                          <a:cubicBezTo>
                            <a:pt x="22350" y="25634"/>
                            <a:pt x="20444" y="31354"/>
                            <a:pt x="19808" y="33260"/>
                          </a:cubicBezTo>
                          <a:lnTo>
                            <a:pt x="106" y="2754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4" name="Freeform: Shape 1363">
                      <a:extLst>
                        <a:ext uri="{FF2B5EF4-FFF2-40B4-BE49-F238E27FC236}">
                          <a16:creationId xmlns:a16="http://schemas.microsoft.com/office/drawing/2014/main" id="{70150396-9418-8961-798B-55DAEDEAE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66447" y="4817975"/>
                      <a:ext cx="24150" cy="41310"/>
                    </a:xfrm>
                    <a:custGeom>
                      <a:avLst/>
                      <a:gdLst>
                        <a:gd name="connsiteX0" fmla="*/ 15677 w 24150"/>
                        <a:gd name="connsiteY0" fmla="*/ 41310 h 41310"/>
                        <a:gd name="connsiteX1" fmla="*/ 0 w 24150"/>
                        <a:gd name="connsiteY1" fmla="*/ 38662 h 41310"/>
                        <a:gd name="connsiteX2" fmla="*/ 3601 w 24150"/>
                        <a:gd name="connsiteY2" fmla="*/ 20126 h 41310"/>
                        <a:gd name="connsiteX3" fmla="*/ 9851 w 24150"/>
                        <a:gd name="connsiteY3" fmla="*/ 0 h 41310"/>
                        <a:gd name="connsiteX4" fmla="*/ 24151 w 24150"/>
                        <a:gd name="connsiteY4" fmla="*/ 4131 h 41310"/>
                        <a:gd name="connsiteX5" fmla="*/ 15677 w 24150"/>
                        <a:gd name="connsiteY5" fmla="*/ 41310 h 41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150" h="41310">
                          <a:moveTo>
                            <a:pt x="15677" y="41310"/>
                          </a:moveTo>
                          <a:lnTo>
                            <a:pt x="0" y="38662"/>
                          </a:lnTo>
                          <a:cubicBezTo>
                            <a:pt x="423" y="34955"/>
                            <a:pt x="2648" y="24151"/>
                            <a:pt x="3601" y="20126"/>
                          </a:cubicBezTo>
                          <a:cubicBezTo>
                            <a:pt x="5084" y="13664"/>
                            <a:pt x="2754" y="26587"/>
                            <a:pt x="9851" y="0"/>
                          </a:cubicBezTo>
                          <a:lnTo>
                            <a:pt x="24151" y="4131"/>
                          </a:lnTo>
                          <a:lnTo>
                            <a:pt x="15677" y="4131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5" name="Freeform: Shape 1364">
                      <a:extLst>
                        <a:ext uri="{FF2B5EF4-FFF2-40B4-BE49-F238E27FC236}">
                          <a16:creationId xmlns:a16="http://schemas.microsoft.com/office/drawing/2014/main" id="{6D006832-095B-307F-A89E-923FABCEA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20581" y="4803675"/>
                      <a:ext cx="27434" cy="42687"/>
                    </a:xfrm>
                    <a:custGeom>
                      <a:avLst/>
                      <a:gdLst>
                        <a:gd name="connsiteX0" fmla="*/ 20762 w 27434"/>
                        <a:gd name="connsiteY0" fmla="*/ 27434 h 42687"/>
                        <a:gd name="connsiteX1" fmla="*/ 17583 w 27434"/>
                        <a:gd name="connsiteY1" fmla="*/ 42688 h 42687"/>
                        <a:gd name="connsiteX2" fmla="*/ 16101 w 27434"/>
                        <a:gd name="connsiteY2" fmla="*/ 36650 h 42687"/>
                        <a:gd name="connsiteX3" fmla="*/ 0 w 27434"/>
                        <a:gd name="connsiteY3" fmla="*/ 26375 h 42687"/>
                        <a:gd name="connsiteX4" fmla="*/ 742 w 27434"/>
                        <a:gd name="connsiteY4" fmla="*/ 23091 h 42687"/>
                        <a:gd name="connsiteX5" fmla="*/ 7626 w 27434"/>
                        <a:gd name="connsiteY5" fmla="*/ 0 h 42687"/>
                        <a:gd name="connsiteX6" fmla="*/ 27434 w 27434"/>
                        <a:gd name="connsiteY6" fmla="*/ 5932 h 42687"/>
                        <a:gd name="connsiteX7" fmla="*/ 20762 w 27434"/>
                        <a:gd name="connsiteY7" fmla="*/ 27434 h 42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434" h="42687">
                          <a:moveTo>
                            <a:pt x="20762" y="27434"/>
                          </a:moveTo>
                          <a:lnTo>
                            <a:pt x="17583" y="42688"/>
                          </a:lnTo>
                          <a:cubicBezTo>
                            <a:pt x="17266" y="40039"/>
                            <a:pt x="16948" y="37285"/>
                            <a:pt x="16101" y="36650"/>
                          </a:cubicBezTo>
                          <a:cubicBezTo>
                            <a:pt x="12076" y="33260"/>
                            <a:pt x="6461" y="29765"/>
                            <a:pt x="0" y="26375"/>
                          </a:cubicBezTo>
                          <a:lnTo>
                            <a:pt x="742" y="23091"/>
                          </a:lnTo>
                          <a:cubicBezTo>
                            <a:pt x="2436" y="16206"/>
                            <a:pt x="-318" y="30083"/>
                            <a:pt x="7626" y="0"/>
                          </a:cubicBezTo>
                          <a:lnTo>
                            <a:pt x="27434" y="5932"/>
                          </a:lnTo>
                          <a:cubicBezTo>
                            <a:pt x="19702" y="34637"/>
                            <a:pt x="22244" y="21079"/>
                            <a:pt x="20762" y="27434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66" name="Graphic 6">
                      <a:extLst>
                        <a:ext uri="{FF2B5EF4-FFF2-40B4-BE49-F238E27FC236}">
                          <a16:creationId xmlns:a16="http://schemas.microsoft.com/office/drawing/2014/main" id="{F7CA9B73-A683-4DFC-72FF-7F0F478BBE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650795" y="4687052"/>
                      <a:ext cx="425502" cy="169992"/>
                      <a:chOff x="5650795" y="4687052"/>
                      <a:chExt cx="425502" cy="169992"/>
                    </a:xfrm>
                    <a:solidFill>
                      <a:srgbClr val="992225"/>
                    </a:solidFill>
                  </p:grpSpPr>
                  <p:sp>
                    <p:nvSpPr>
                      <p:cNvPr id="1367" name="Freeform: Shape 1366">
                        <a:extLst>
                          <a:ext uri="{FF2B5EF4-FFF2-40B4-BE49-F238E27FC236}">
                            <a16:creationId xmlns:a16="http://schemas.microsoft.com/office/drawing/2014/main" id="{75A8B111-2734-009C-CBC9-89F3A8EC22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48346" y="4748382"/>
                        <a:ext cx="37497" cy="37391"/>
                      </a:xfrm>
                      <a:custGeom>
                        <a:avLst/>
                        <a:gdLst>
                          <a:gd name="connsiteX0" fmla="*/ 0 w 37497"/>
                          <a:gd name="connsiteY0" fmla="*/ 29235 h 37391"/>
                          <a:gd name="connsiteX1" fmla="*/ 8792 w 37497"/>
                          <a:gd name="connsiteY1" fmla="*/ 0 h 37391"/>
                          <a:gd name="connsiteX2" fmla="*/ 37497 w 37497"/>
                          <a:gd name="connsiteY2" fmla="*/ 9851 h 37391"/>
                          <a:gd name="connsiteX3" fmla="*/ 28600 w 37497"/>
                          <a:gd name="connsiteY3" fmla="*/ 37391 h 37391"/>
                          <a:gd name="connsiteX4" fmla="*/ 0 w 37497"/>
                          <a:gd name="connsiteY4" fmla="*/ 29235 h 37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497" h="37391">
                            <a:moveTo>
                              <a:pt x="0" y="29235"/>
                            </a:moveTo>
                            <a:lnTo>
                              <a:pt x="8792" y="0"/>
                            </a:lnTo>
                            <a:lnTo>
                              <a:pt x="37497" y="9851"/>
                            </a:lnTo>
                            <a:lnTo>
                              <a:pt x="28600" y="37391"/>
                            </a:lnTo>
                            <a:lnTo>
                              <a:pt x="0" y="29235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8" name="Freeform: Shape 1367">
                        <a:extLst>
                          <a:ext uri="{FF2B5EF4-FFF2-40B4-BE49-F238E27FC236}">
                            <a16:creationId xmlns:a16="http://schemas.microsoft.com/office/drawing/2014/main" id="{09E2A486-C500-FCD8-BB5A-F66F08CE38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9832" y="4732493"/>
                        <a:ext cx="37497" cy="39827"/>
                      </a:xfrm>
                      <a:custGeom>
                        <a:avLst/>
                        <a:gdLst>
                          <a:gd name="connsiteX0" fmla="*/ 0 w 37497"/>
                          <a:gd name="connsiteY0" fmla="*/ 32307 h 39827"/>
                          <a:gd name="connsiteX1" fmla="*/ 9110 w 37497"/>
                          <a:gd name="connsiteY1" fmla="*/ 0 h 39827"/>
                          <a:gd name="connsiteX2" fmla="*/ 37498 w 37497"/>
                          <a:gd name="connsiteY2" fmla="*/ 9321 h 39827"/>
                          <a:gd name="connsiteX3" fmla="*/ 28706 w 37497"/>
                          <a:gd name="connsiteY3" fmla="*/ 39828 h 39827"/>
                          <a:gd name="connsiteX4" fmla="*/ 0 w 37497"/>
                          <a:gd name="connsiteY4" fmla="*/ 32307 h 398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497" h="39827">
                            <a:moveTo>
                              <a:pt x="0" y="32307"/>
                            </a:moveTo>
                            <a:lnTo>
                              <a:pt x="9110" y="0"/>
                            </a:lnTo>
                            <a:lnTo>
                              <a:pt x="37498" y="9321"/>
                            </a:lnTo>
                            <a:lnTo>
                              <a:pt x="28706" y="39828"/>
                            </a:lnTo>
                            <a:lnTo>
                              <a:pt x="0" y="32307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9" name="Freeform: Shape 1368">
                        <a:extLst>
                          <a:ext uri="{FF2B5EF4-FFF2-40B4-BE49-F238E27FC236}">
                            <a16:creationId xmlns:a16="http://schemas.microsoft.com/office/drawing/2014/main" id="{17A8D83B-F3E5-CD95-4597-EC9B9700BD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50795" y="4687052"/>
                        <a:ext cx="42264" cy="54127"/>
                      </a:xfrm>
                      <a:custGeom>
                        <a:avLst/>
                        <a:gdLst>
                          <a:gd name="connsiteX0" fmla="*/ 6144 w 42264"/>
                          <a:gd name="connsiteY0" fmla="*/ 49679 h 54127"/>
                          <a:gd name="connsiteX1" fmla="*/ 0 w 42264"/>
                          <a:gd name="connsiteY1" fmla="*/ 54128 h 54127"/>
                          <a:gd name="connsiteX2" fmla="*/ 2331 w 42264"/>
                          <a:gd name="connsiteY2" fmla="*/ 44488 h 54127"/>
                          <a:gd name="connsiteX3" fmla="*/ 13877 w 42264"/>
                          <a:gd name="connsiteY3" fmla="*/ 0 h 54127"/>
                          <a:gd name="connsiteX4" fmla="*/ 42265 w 42264"/>
                          <a:gd name="connsiteY4" fmla="*/ 8792 h 54127"/>
                          <a:gd name="connsiteX5" fmla="*/ 31142 w 42264"/>
                          <a:gd name="connsiteY5" fmla="*/ 51267 h 54127"/>
                          <a:gd name="connsiteX6" fmla="*/ 6144 w 42264"/>
                          <a:gd name="connsiteY6" fmla="*/ 49679 h 541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2264" h="54127">
                            <a:moveTo>
                              <a:pt x="6144" y="49679"/>
                            </a:moveTo>
                            <a:cubicBezTo>
                              <a:pt x="3708" y="50526"/>
                              <a:pt x="1801" y="52221"/>
                              <a:pt x="0" y="54128"/>
                            </a:cubicBezTo>
                            <a:lnTo>
                              <a:pt x="2331" y="44488"/>
                            </a:lnTo>
                            <a:lnTo>
                              <a:pt x="13877" y="0"/>
                            </a:lnTo>
                            <a:lnTo>
                              <a:pt x="42265" y="8792"/>
                            </a:lnTo>
                            <a:lnTo>
                              <a:pt x="31142" y="51267"/>
                            </a:lnTo>
                            <a:cubicBezTo>
                              <a:pt x="18432" y="49255"/>
                              <a:pt x="9428" y="48619"/>
                              <a:pt x="6144" y="49679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0" name="Freeform: Shape 1369">
                        <a:extLst>
                          <a:ext uri="{FF2B5EF4-FFF2-40B4-BE49-F238E27FC236}">
                            <a16:creationId xmlns:a16="http://schemas.microsoft.com/office/drawing/2014/main" id="{E78E8D30-09E6-077C-5DE6-A013ABC614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2169" y="4701987"/>
                        <a:ext cx="38980" cy="46183"/>
                      </a:xfrm>
                      <a:custGeom>
                        <a:avLst/>
                        <a:gdLst>
                          <a:gd name="connsiteX0" fmla="*/ 0 w 38980"/>
                          <a:gd name="connsiteY0" fmla="*/ 39934 h 46183"/>
                          <a:gd name="connsiteX1" fmla="*/ 10593 w 38980"/>
                          <a:gd name="connsiteY1" fmla="*/ 0 h 46183"/>
                          <a:gd name="connsiteX2" fmla="*/ 38980 w 38980"/>
                          <a:gd name="connsiteY2" fmla="*/ 8898 h 46183"/>
                          <a:gd name="connsiteX3" fmla="*/ 29023 w 38980"/>
                          <a:gd name="connsiteY3" fmla="*/ 46183 h 46183"/>
                          <a:gd name="connsiteX4" fmla="*/ 0 w 38980"/>
                          <a:gd name="connsiteY4" fmla="*/ 39934 h 46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80" h="46183">
                            <a:moveTo>
                              <a:pt x="0" y="39934"/>
                            </a:moveTo>
                            <a:lnTo>
                              <a:pt x="10593" y="0"/>
                            </a:lnTo>
                            <a:lnTo>
                              <a:pt x="38980" y="8898"/>
                            </a:lnTo>
                            <a:lnTo>
                              <a:pt x="29023" y="46183"/>
                            </a:lnTo>
                            <a:lnTo>
                              <a:pt x="0" y="39934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1" name="Freeform: Shape 1370">
                        <a:extLst>
                          <a:ext uri="{FF2B5EF4-FFF2-40B4-BE49-F238E27FC236}">
                            <a16:creationId xmlns:a16="http://schemas.microsoft.com/office/drawing/2014/main" id="{E5E140E0-8788-CF25-24E8-85FAE69E5D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1213" y="4717134"/>
                        <a:ext cx="38026" cy="42581"/>
                      </a:xfrm>
                      <a:custGeom>
                        <a:avLst/>
                        <a:gdLst>
                          <a:gd name="connsiteX0" fmla="*/ 0 w 38026"/>
                          <a:gd name="connsiteY0" fmla="*/ 35591 h 42581"/>
                          <a:gd name="connsiteX1" fmla="*/ 9639 w 38026"/>
                          <a:gd name="connsiteY1" fmla="*/ 0 h 42581"/>
                          <a:gd name="connsiteX2" fmla="*/ 38027 w 38026"/>
                          <a:gd name="connsiteY2" fmla="*/ 9110 h 42581"/>
                          <a:gd name="connsiteX3" fmla="*/ 28811 w 38026"/>
                          <a:gd name="connsiteY3" fmla="*/ 42582 h 42581"/>
                          <a:gd name="connsiteX4" fmla="*/ 0 w 38026"/>
                          <a:gd name="connsiteY4" fmla="*/ 35591 h 425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026" h="42581">
                            <a:moveTo>
                              <a:pt x="0" y="35591"/>
                            </a:moveTo>
                            <a:lnTo>
                              <a:pt x="9639" y="0"/>
                            </a:lnTo>
                            <a:lnTo>
                              <a:pt x="38027" y="9110"/>
                            </a:lnTo>
                            <a:lnTo>
                              <a:pt x="28811" y="42582"/>
                            </a:lnTo>
                            <a:lnTo>
                              <a:pt x="0" y="35591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2" name="Freeform: Shape 1371">
                        <a:extLst>
                          <a:ext uri="{FF2B5EF4-FFF2-40B4-BE49-F238E27FC236}">
                            <a16:creationId xmlns:a16="http://schemas.microsoft.com/office/drawing/2014/main" id="{A329F974-C3B2-BA0B-C1B0-94B63FE05A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92828" y="4795201"/>
                        <a:ext cx="35273" cy="34848"/>
                      </a:xfrm>
                      <a:custGeom>
                        <a:avLst/>
                        <a:gdLst>
                          <a:gd name="connsiteX0" fmla="*/ 27646 w 35273"/>
                          <a:gd name="connsiteY0" fmla="*/ 34849 h 34848"/>
                          <a:gd name="connsiteX1" fmla="*/ 0 w 35273"/>
                          <a:gd name="connsiteY1" fmla="*/ 22985 h 34848"/>
                          <a:gd name="connsiteX2" fmla="*/ 6991 w 35273"/>
                          <a:gd name="connsiteY2" fmla="*/ 0 h 34848"/>
                          <a:gd name="connsiteX3" fmla="*/ 35273 w 35273"/>
                          <a:gd name="connsiteY3" fmla="*/ 8474 h 34848"/>
                          <a:gd name="connsiteX4" fmla="*/ 28388 w 35273"/>
                          <a:gd name="connsiteY4" fmla="*/ 31565 h 34848"/>
                          <a:gd name="connsiteX5" fmla="*/ 27646 w 35273"/>
                          <a:gd name="connsiteY5" fmla="*/ 34849 h 348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273" h="34848">
                            <a:moveTo>
                              <a:pt x="27646" y="34849"/>
                            </a:moveTo>
                            <a:cubicBezTo>
                              <a:pt x="19702" y="30718"/>
                              <a:pt x="10274" y="26693"/>
                              <a:pt x="0" y="22985"/>
                            </a:cubicBezTo>
                            <a:cubicBezTo>
                              <a:pt x="742" y="20337"/>
                              <a:pt x="-742" y="28705"/>
                              <a:pt x="6991" y="0"/>
                            </a:cubicBezTo>
                            <a:lnTo>
                              <a:pt x="35273" y="8474"/>
                            </a:lnTo>
                            <a:cubicBezTo>
                              <a:pt x="27223" y="38556"/>
                              <a:pt x="30082" y="24574"/>
                              <a:pt x="28388" y="31565"/>
                            </a:cubicBezTo>
                            <a:lnTo>
                              <a:pt x="27646" y="34849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3" name="Freeform: Shape 1372">
                        <a:extLst>
                          <a:ext uri="{FF2B5EF4-FFF2-40B4-BE49-F238E27FC236}">
                            <a16:creationId xmlns:a16="http://schemas.microsoft.com/office/drawing/2014/main" id="{07A0AF94-7FC7-5DCA-0DB1-70A5D9A12C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8059" y="4809606"/>
                        <a:ext cx="38238" cy="47030"/>
                      </a:xfrm>
                      <a:custGeom>
                        <a:avLst/>
                        <a:gdLst>
                          <a:gd name="connsiteX0" fmla="*/ 31989 w 38238"/>
                          <a:gd name="connsiteY0" fmla="*/ 28494 h 47030"/>
                          <a:gd name="connsiteX1" fmla="*/ 28388 w 38238"/>
                          <a:gd name="connsiteY1" fmla="*/ 47030 h 47030"/>
                          <a:gd name="connsiteX2" fmla="*/ 1376 w 38238"/>
                          <a:gd name="connsiteY2" fmla="*/ 42264 h 47030"/>
                          <a:gd name="connsiteX3" fmla="*/ 0 w 38238"/>
                          <a:gd name="connsiteY3" fmla="*/ 36756 h 47030"/>
                          <a:gd name="connsiteX4" fmla="*/ 3178 w 38238"/>
                          <a:gd name="connsiteY4" fmla="*/ 21503 h 47030"/>
                          <a:gd name="connsiteX5" fmla="*/ 9851 w 38238"/>
                          <a:gd name="connsiteY5" fmla="*/ 0 h 47030"/>
                          <a:gd name="connsiteX6" fmla="*/ 38239 w 38238"/>
                          <a:gd name="connsiteY6" fmla="*/ 8368 h 47030"/>
                          <a:gd name="connsiteX7" fmla="*/ 31989 w 38238"/>
                          <a:gd name="connsiteY7" fmla="*/ 28494 h 470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238" h="47030">
                            <a:moveTo>
                              <a:pt x="31989" y="28494"/>
                            </a:moveTo>
                            <a:cubicBezTo>
                              <a:pt x="31036" y="32519"/>
                              <a:pt x="28811" y="43323"/>
                              <a:pt x="28388" y="47030"/>
                            </a:cubicBezTo>
                            <a:lnTo>
                              <a:pt x="1376" y="42264"/>
                            </a:lnTo>
                            <a:cubicBezTo>
                              <a:pt x="636" y="41628"/>
                              <a:pt x="317" y="39192"/>
                              <a:pt x="0" y="36756"/>
                            </a:cubicBezTo>
                            <a:lnTo>
                              <a:pt x="3178" y="21503"/>
                            </a:lnTo>
                            <a:cubicBezTo>
                              <a:pt x="4660" y="15147"/>
                              <a:pt x="2118" y="28705"/>
                              <a:pt x="9851" y="0"/>
                            </a:cubicBezTo>
                            <a:lnTo>
                              <a:pt x="38239" y="8368"/>
                            </a:lnTo>
                            <a:cubicBezTo>
                              <a:pt x="31141" y="34955"/>
                              <a:pt x="33472" y="22032"/>
                              <a:pt x="31989" y="2849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4" name="Freeform: Shape 1373">
                        <a:extLst>
                          <a:ext uri="{FF2B5EF4-FFF2-40B4-BE49-F238E27FC236}">
                            <a16:creationId xmlns:a16="http://schemas.microsoft.com/office/drawing/2014/main" id="{ADA02C71-E294-2C84-151E-C076EC3B15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45056" y="4780371"/>
                        <a:ext cx="35061" cy="31353"/>
                      </a:xfrm>
                      <a:custGeom>
                        <a:avLst/>
                        <a:gdLst>
                          <a:gd name="connsiteX0" fmla="*/ 4873 w 35061"/>
                          <a:gd name="connsiteY0" fmla="*/ 24998 h 31353"/>
                          <a:gd name="connsiteX1" fmla="*/ 0 w 35061"/>
                          <a:gd name="connsiteY1" fmla="*/ 23833 h 31353"/>
                          <a:gd name="connsiteX2" fmla="*/ 6991 w 35061"/>
                          <a:gd name="connsiteY2" fmla="*/ 0 h 31353"/>
                          <a:gd name="connsiteX3" fmla="*/ 35061 w 35061"/>
                          <a:gd name="connsiteY3" fmla="*/ 8792 h 31353"/>
                          <a:gd name="connsiteX4" fmla="*/ 28600 w 35061"/>
                          <a:gd name="connsiteY4" fmla="*/ 31354 h 31353"/>
                          <a:gd name="connsiteX5" fmla="*/ 4767 w 35061"/>
                          <a:gd name="connsiteY5" fmla="*/ 24998 h 313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061" h="31353">
                            <a:moveTo>
                              <a:pt x="4873" y="24998"/>
                            </a:moveTo>
                            <a:lnTo>
                              <a:pt x="0" y="23833"/>
                            </a:lnTo>
                            <a:cubicBezTo>
                              <a:pt x="636" y="22032"/>
                              <a:pt x="2330" y="16630"/>
                              <a:pt x="6991" y="0"/>
                            </a:cubicBezTo>
                            <a:lnTo>
                              <a:pt x="35061" y="8792"/>
                            </a:lnTo>
                            <a:cubicBezTo>
                              <a:pt x="30719" y="24892"/>
                              <a:pt x="29235" y="29765"/>
                              <a:pt x="28600" y="31354"/>
                            </a:cubicBezTo>
                            <a:cubicBezTo>
                              <a:pt x="20762" y="29024"/>
                              <a:pt x="12817" y="26799"/>
                              <a:pt x="4767" y="24998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5" name="Freeform: Shape 1374">
                        <a:extLst>
                          <a:ext uri="{FF2B5EF4-FFF2-40B4-BE49-F238E27FC236}">
                            <a16:creationId xmlns:a16="http://schemas.microsoft.com/office/drawing/2014/main" id="{6D3FE6FA-9E68-A65C-59BF-8A6EE91F7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6542" y="4764906"/>
                        <a:ext cx="35908" cy="34319"/>
                      </a:xfrm>
                      <a:custGeom>
                        <a:avLst/>
                        <a:gdLst>
                          <a:gd name="connsiteX0" fmla="*/ 106 w 35908"/>
                          <a:gd name="connsiteY0" fmla="*/ 26587 h 34319"/>
                          <a:gd name="connsiteX1" fmla="*/ 8262 w 35908"/>
                          <a:gd name="connsiteY1" fmla="*/ 0 h 34319"/>
                          <a:gd name="connsiteX2" fmla="*/ 35909 w 35908"/>
                          <a:gd name="connsiteY2" fmla="*/ 9215 h 34319"/>
                          <a:gd name="connsiteX3" fmla="*/ 28600 w 35908"/>
                          <a:gd name="connsiteY3" fmla="*/ 34319 h 34319"/>
                          <a:gd name="connsiteX4" fmla="*/ 0 w 35908"/>
                          <a:gd name="connsiteY4" fmla="*/ 26587 h 343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908" h="34319">
                            <a:moveTo>
                              <a:pt x="106" y="26587"/>
                            </a:moveTo>
                            <a:cubicBezTo>
                              <a:pt x="848" y="24681"/>
                              <a:pt x="2648" y="19067"/>
                              <a:pt x="8262" y="0"/>
                            </a:cubicBezTo>
                            <a:lnTo>
                              <a:pt x="35909" y="9215"/>
                            </a:lnTo>
                            <a:lnTo>
                              <a:pt x="28600" y="34319"/>
                            </a:lnTo>
                            <a:lnTo>
                              <a:pt x="0" y="26587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3595540F-CC16-A6DB-EC10-A06B0574C379}"/>
                      </a:ext>
                    </a:extLst>
                  </p:cNvPr>
                  <p:cNvSpPr/>
                  <p:nvPr/>
                </p:nvSpPr>
                <p:spPr>
                  <a:xfrm>
                    <a:off x="5624420" y="4681332"/>
                    <a:ext cx="466177" cy="178059"/>
                  </a:xfrm>
                  <a:custGeom>
                    <a:avLst/>
                    <a:gdLst>
                      <a:gd name="connsiteX0" fmla="*/ 457703 w 466177"/>
                      <a:gd name="connsiteY0" fmla="*/ 177953 h 178059"/>
                      <a:gd name="connsiteX1" fmla="*/ 342563 w 466177"/>
                      <a:gd name="connsiteY1" fmla="*/ 157298 h 178059"/>
                      <a:gd name="connsiteX2" fmla="*/ 227633 w 466177"/>
                      <a:gd name="connsiteY2" fmla="*/ 133147 h 178059"/>
                      <a:gd name="connsiteX3" fmla="*/ 0 w 466177"/>
                      <a:gd name="connsiteY3" fmla="*/ 87811 h 178059"/>
                      <a:gd name="connsiteX4" fmla="*/ 21715 w 466177"/>
                      <a:gd name="connsiteY4" fmla="*/ 0 h 178059"/>
                      <a:gd name="connsiteX5" fmla="*/ 245005 w 466177"/>
                      <a:gd name="connsiteY5" fmla="*/ 71287 h 178059"/>
                      <a:gd name="connsiteX6" fmla="*/ 354850 w 466177"/>
                      <a:gd name="connsiteY6" fmla="*/ 107619 h 178059"/>
                      <a:gd name="connsiteX7" fmla="*/ 466177 w 466177"/>
                      <a:gd name="connsiteY7" fmla="*/ 140879 h 178059"/>
                      <a:gd name="connsiteX8" fmla="*/ 457703 w 466177"/>
                      <a:gd name="connsiteY8" fmla="*/ 178059 h 178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6177" h="178059">
                        <a:moveTo>
                          <a:pt x="457703" y="177953"/>
                        </a:moveTo>
                        <a:lnTo>
                          <a:pt x="342563" y="157298"/>
                        </a:lnTo>
                        <a:cubicBezTo>
                          <a:pt x="304641" y="150201"/>
                          <a:pt x="264707" y="142044"/>
                          <a:pt x="227633" y="133147"/>
                        </a:cubicBezTo>
                        <a:cubicBezTo>
                          <a:pt x="152639" y="116940"/>
                          <a:pt x="76054" y="102323"/>
                          <a:pt x="0" y="87811"/>
                        </a:cubicBezTo>
                        <a:lnTo>
                          <a:pt x="21715" y="0"/>
                        </a:lnTo>
                        <a:cubicBezTo>
                          <a:pt x="96286" y="23197"/>
                          <a:pt x="170328" y="46077"/>
                          <a:pt x="245005" y="71287"/>
                        </a:cubicBezTo>
                        <a:cubicBezTo>
                          <a:pt x="282185" y="84740"/>
                          <a:pt x="317458" y="96179"/>
                          <a:pt x="354850" y="107619"/>
                        </a:cubicBezTo>
                        <a:lnTo>
                          <a:pt x="466177" y="140879"/>
                        </a:lnTo>
                        <a:lnTo>
                          <a:pt x="457703" y="178059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325" name="Graphic 6">
                    <a:extLst>
                      <a:ext uri="{FF2B5EF4-FFF2-40B4-BE49-F238E27FC236}">
                        <a16:creationId xmlns:a16="http://schemas.microsoft.com/office/drawing/2014/main" id="{B6E2AC68-C0A1-0386-423E-91A7517F39DC}"/>
                      </a:ext>
                    </a:extLst>
                  </p:cNvPr>
                  <p:cNvGrpSpPr/>
                  <p:nvPr/>
                </p:nvGrpSpPr>
                <p:grpSpPr>
                  <a:xfrm>
                    <a:off x="5643804" y="4686946"/>
                    <a:ext cx="432493" cy="170098"/>
                    <a:chOff x="5643804" y="4686946"/>
                    <a:chExt cx="432493" cy="170098"/>
                  </a:xfrm>
                  <a:solidFill>
                    <a:srgbClr val="B0292E"/>
                  </a:solidFill>
                </p:grpSpPr>
                <p:sp>
                  <p:nvSpPr>
                    <p:cNvPr id="1347" name="Freeform: Shape 1346">
                      <a:extLst>
                        <a:ext uri="{FF2B5EF4-FFF2-40B4-BE49-F238E27FC236}">
                          <a16:creationId xmlns:a16="http://schemas.microsoft.com/office/drawing/2014/main" id="{B7B30D8C-B1A2-2B33-E56F-3644BD908D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9554" y="4748488"/>
                      <a:ext cx="46289" cy="69592"/>
                    </a:xfrm>
                    <a:custGeom>
                      <a:avLst/>
                      <a:gdLst>
                        <a:gd name="connsiteX0" fmla="*/ 46289 w 46289"/>
                        <a:gd name="connsiteY0" fmla="*/ 9745 h 69592"/>
                        <a:gd name="connsiteX1" fmla="*/ 36015 w 46289"/>
                        <a:gd name="connsiteY1" fmla="*/ 41099 h 69592"/>
                        <a:gd name="connsiteX2" fmla="*/ 28176 w 46289"/>
                        <a:gd name="connsiteY2" fmla="*/ 69592 h 69592"/>
                        <a:gd name="connsiteX3" fmla="*/ 0 w 46289"/>
                        <a:gd name="connsiteY3" fmla="*/ 63343 h 69592"/>
                        <a:gd name="connsiteX4" fmla="*/ 7627 w 46289"/>
                        <a:gd name="connsiteY4" fmla="*/ 32731 h 69592"/>
                        <a:gd name="connsiteX5" fmla="*/ 17584 w 46289"/>
                        <a:gd name="connsiteY5" fmla="*/ 0 h 69592"/>
                        <a:gd name="connsiteX6" fmla="*/ 46289 w 46289"/>
                        <a:gd name="connsiteY6" fmla="*/ 9851 h 69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289" h="69592">
                          <a:moveTo>
                            <a:pt x="46289" y="9745"/>
                          </a:moveTo>
                          <a:cubicBezTo>
                            <a:pt x="34108" y="48619"/>
                            <a:pt x="38240" y="33684"/>
                            <a:pt x="36015" y="41099"/>
                          </a:cubicBezTo>
                          <a:lnTo>
                            <a:pt x="28176" y="69592"/>
                          </a:lnTo>
                          <a:lnTo>
                            <a:pt x="0" y="63343"/>
                          </a:lnTo>
                          <a:cubicBezTo>
                            <a:pt x="1271" y="56987"/>
                            <a:pt x="5826" y="39192"/>
                            <a:pt x="7627" y="32731"/>
                          </a:cubicBezTo>
                          <a:cubicBezTo>
                            <a:pt x="9534" y="25740"/>
                            <a:pt x="5720" y="40675"/>
                            <a:pt x="17584" y="0"/>
                          </a:cubicBezTo>
                          <a:lnTo>
                            <a:pt x="46289" y="985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8" name="Freeform: Shape 1347">
                      <a:extLst>
                        <a:ext uri="{FF2B5EF4-FFF2-40B4-BE49-F238E27FC236}">
                          <a16:creationId xmlns:a16="http://schemas.microsoft.com/office/drawing/2014/main" id="{7725D63B-B5F9-BE8E-C9E6-A1BDB8C115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90829" y="4732387"/>
                      <a:ext cx="46501" cy="75100"/>
                    </a:xfrm>
                    <a:custGeom>
                      <a:avLst/>
                      <a:gdLst>
                        <a:gd name="connsiteX0" fmla="*/ 46501 w 46501"/>
                        <a:gd name="connsiteY0" fmla="*/ 9427 h 75100"/>
                        <a:gd name="connsiteX1" fmla="*/ 36438 w 46501"/>
                        <a:gd name="connsiteY1" fmla="*/ 43853 h 75100"/>
                        <a:gd name="connsiteX2" fmla="*/ 28706 w 46501"/>
                        <a:gd name="connsiteY2" fmla="*/ 75100 h 75100"/>
                        <a:gd name="connsiteX3" fmla="*/ 0 w 46501"/>
                        <a:gd name="connsiteY3" fmla="*/ 69169 h 75100"/>
                        <a:gd name="connsiteX4" fmla="*/ 7944 w 46501"/>
                        <a:gd name="connsiteY4" fmla="*/ 35803 h 75100"/>
                        <a:gd name="connsiteX5" fmla="*/ 18113 w 46501"/>
                        <a:gd name="connsiteY5" fmla="*/ 0 h 75100"/>
                        <a:gd name="connsiteX6" fmla="*/ 46501 w 46501"/>
                        <a:gd name="connsiteY6" fmla="*/ 9321 h 75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501" h="75100">
                          <a:moveTo>
                            <a:pt x="46501" y="9427"/>
                          </a:moveTo>
                          <a:lnTo>
                            <a:pt x="36438" y="43853"/>
                          </a:lnTo>
                          <a:lnTo>
                            <a:pt x="28706" y="75100"/>
                          </a:lnTo>
                          <a:lnTo>
                            <a:pt x="0" y="69169"/>
                          </a:lnTo>
                          <a:cubicBezTo>
                            <a:pt x="1271" y="62284"/>
                            <a:pt x="6038" y="42900"/>
                            <a:pt x="7944" y="35803"/>
                          </a:cubicBezTo>
                          <a:lnTo>
                            <a:pt x="18113" y="0"/>
                          </a:lnTo>
                          <a:lnTo>
                            <a:pt x="46501" y="932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9" name="Freeform: Shape 1348">
                      <a:extLst>
                        <a:ext uri="{FF2B5EF4-FFF2-40B4-BE49-F238E27FC236}">
                          <a16:creationId xmlns:a16="http://schemas.microsoft.com/office/drawing/2014/main" id="{DCFCDA85-069C-C212-055F-5095F7051F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3804" y="4686946"/>
                      <a:ext cx="49255" cy="91306"/>
                    </a:xfrm>
                    <a:custGeom>
                      <a:avLst/>
                      <a:gdLst>
                        <a:gd name="connsiteX0" fmla="*/ 49256 w 49255"/>
                        <a:gd name="connsiteY0" fmla="*/ 8898 h 91306"/>
                        <a:gd name="connsiteX1" fmla="*/ 37921 w 49255"/>
                        <a:gd name="connsiteY1" fmla="*/ 52221 h 91306"/>
                        <a:gd name="connsiteX2" fmla="*/ 28812 w 49255"/>
                        <a:gd name="connsiteY2" fmla="*/ 91307 h 91306"/>
                        <a:gd name="connsiteX3" fmla="*/ 0 w 49255"/>
                        <a:gd name="connsiteY3" fmla="*/ 85799 h 91306"/>
                        <a:gd name="connsiteX4" fmla="*/ 9321 w 49255"/>
                        <a:gd name="connsiteY4" fmla="*/ 44488 h 91306"/>
                        <a:gd name="connsiteX5" fmla="*/ 20868 w 49255"/>
                        <a:gd name="connsiteY5" fmla="*/ 0 h 91306"/>
                        <a:gd name="connsiteX6" fmla="*/ 49256 w 49255"/>
                        <a:gd name="connsiteY6" fmla="*/ 8792 h 91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255" h="91306">
                          <a:moveTo>
                            <a:pt x="49256" y="8898"/>
                          </a:moveTo>
                          <a:lnTo>
                            <a:pt x="37921" y="52221"/>
                          </a:lnTo>
                          <a:lnTo>
                            <a:pt x="28812" y="91307"/>
                          </a:lnTo>
                          <a:lnTo>
                            <a:pt x="0" y="85799"/>
                          </a:lnTo>
                          <a:cubicBezTo>
                            <a:pt x="1589" y="77325"/>
                            <a:pt x="7097" y="53280"/>
                            <a:pt x="9321" y="44488"/>
                          </a:cubicBezTo>
                          <a:lnTo>
                            <a:pt x="20868" y="0"/>
                          </a:lnTo>
                          <a:lnTo>
                            <a:pt x="49256" y="8792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0" name="Freeform: Shape 1349">
                      <a:extLst>
                        <a:ext uri="{FF2B5EF4-FFF2-40B4-BE49-F238E27FC236}">
                          <a16:creationId xmlns:a16="http://schemas.microsoft.com/office/drawing/2014/main" id="{ED4D98BB-C15A-8AEA-38DA-ADCF365CB6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92848" y="4702093"/>
                      <a:ext cx="48301" cy="85798"/>
                    </a:xfrm>
                    <a:custGeom>
                      <a:avLst/>
                      <a:gdLst>
                        <a:gd name="connsiteX0" fmla="*/ 48302 w 48301"/>
                        <a:gd name="connsiteY0" fmla="*/ 8792 h 85798"/>
                        <a:gd name="connsiteX1" fmla="*/ 37497 w 48301"/>
                        <a:gd name="connsiteY1" fmla="*/ 49255 h 85798"/>
                        <a:gd name="connsiteX2" fmla="*/ 28917 w 48301"/>
                        <a:gd name="connsiteY2" fmla="*/ 85799 h 85798"/>
                        <a:gd name="connsiteX3" fmla="*/ 0 w 48301"/>
                        <a:gd name="connsiteY3" fmla="*/ 80185 h 85798"/>
                        <a:gd name="connsiteX4" fmla="*/ 8898 w 48301"/>
                        <a:gd name="connsiteY4" fmla="*/ 41628 h 85798"/>
                        <a:gd name="connsiteX5" fmla="*/ 19914 w 48301"/>
                        <a:gd name="connsiteY5" fmla="*/ 0 h 85798"/>
                        <a:gd name="connsiteX6" fmla="*/ 48302 w 48301"/>
                        <a:gd name="connsiteY6" fmla="*/ 8898 h 8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01" h="85798">
                          <a:moveTo>
                            <a:pt x="48302" y="8792"/>
                          </a:moveTo>
                          <a:lnTo>
                            <a:pt x="37497" y="49255"/>
                          </a:lnTo>
                          <a:lnTo>
                            <a:pt x="28917" y="85799"/>
                          </a:lnTo>
                          <a:lnTo>
                            <a:pt x="0" y="80185"/>
                          </a:lnTo>
                          <a:cubicBezTo>
                            <a:pt x="1483" y="72241"/>
                            <a:pt x="6779" y="49784"/>
                            <a:pt x="8898" y="41628"/>
                          </a:cubicBezTo>
                          <a:lnTo>
                            <a:pt x="19914" y="0"/>
                          </a:lnTo>
                          <a:lnTo>
                            <a:pt x="48302" y="889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1" name="Freeform: Shape 1350">
                      <a:extLst>
                        <a:ext uri="{FF2B5EF4-FFF2-40B4-BE49-F238E27FC236}">
                          <a16:creationId xmlns:a16="http://schemas.microsoft.com/office/drawing/2014/main" id="{3937239E-3D2F-1912-3AF5-0B1DE53B1F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1997" y="4717240"/>
                      <a:ext cx="47348" cy="80396"/>
                    </a:xfrm>
                    <a:custGeom>
                      <a:avLst/>
                      <a:gdLst>
                        <a:gd name="connsiteX0" fmla="*/ 47242 w 47348"/>
                        <a:gd name="connsiteY0" fmla="*/ 9004 h 80396"/>
                        <a:gd name="connsiteX1" fmla="*/ 36862 w 47348"/>
                        <a:gd name="connsiteY1" fmla="*/ 46501 h 80396"/>
                        <a:gd name="connsiteX2" fmla="*/ 28811 w 47348"/>
                        <a:gd name="connsiteY2" fmla="*/ 80397 h 80396"/>
                        <a:gd name="connsiteX3" fmla="*/ 0 w 47348"/>
                        <a:gd name="connsiteY3" fmla="*/ 74677 h 80396"/>
                        <a:gd name="connsiteX4" fmla="*/ 8368 w 47348"/>
                        <a:gd name="connsiteY4" fmla="*/ 38662 h 80396"/>
                        <a:gd name="connsiteX5" fmla="*/ 18960 w 47348"/>
                        <a:gd name="connsiteY5" fmla="*/ 0 h 80396"/>
                        <a:gd name="connsiteX6" fmla="*/ 47348 w 47348"/>
                        <a:gd name="connsiteY6" fmla="*/ 9004 h 80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348" h="80396">
                          <a:moveTo>
                            <a:pt x="47242" y="9004"/>
                          </a:moveTo>
                          <a:lnTo>
                            <a:pt x="36862" y="46501"/>
                          </a:lnTo>
                          <a:cubicBezTo>
                            <a:pt x="34955" y="53916"/>
                            <a:pt x="30082" y="73618"/>
                            <a:pt x="28811" y="80397"/>
                          </a:cubicBezTo>
                          <a:lnTo>
                            <a:pt x="0" y="74677"/>
                          </a:lnTo>
                          <a:cubicBezTo>
                            <a:pt x="1377" y="67262"/>
                            <a:pt x="6355" y="46289"/>
                            <a:pt x="8368" y="38662"/>
                          </a:cubicBezTo>
                          <a:lnTo>
                            <a:pt x="18960" y="0"/>
                          </a:lnTo>
                          <a:lnTo>
                            <a:pt x="47348" y="900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2" name="Freeform: Shape 1351">
                      <a:extLst>
                        <a:ext uri="{FF2B5EF4-FFF2-40B4-BE49-F238E27FC236}">
                          <a16:creationId xmlns:a16="http://schemas.microsoft.com/office/drawing/2014/main" id="{D02B7F74-4BCD-2F4D-1DF9-0B92754A38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87744" y="4795201"/>
                      <a:ext cx="40357" cy="52644"/>
                    </a:xfrm>
                    <a:custGeom>
                      <a:avLst/>
                      <a:gdLst>
                        <a:gd name="connsiteX0" fmla="*/ 40358 w 40357"/>
                        <a:gd name="connsiteY0" fmla="*/ 8474 h 52644"/>
                        <a:gd name="connsiteX1" fmla="*/ 33472 w 40357"/>
                        <a:gd name="connsiteY1" fmla="*/ 31565 h 52644"/>
                        <a:gd name="connsiteX2" fmla="*/ 29129 w 40357"/>
                        <a:gd name="connsiteY2" fmla="*/ 52644 h 52644"/>
                        <a:gd name="connsiteX3" fmla="*/ 0 w 40357"/>
                        <a:gd name="connsiteY3" fmla="*/ 47348 h 52644"/>
                        <a:gd name="connsiteX4" fmla="*/ 4766 w 40357"/>
                        <a:gd name="connsiteY4" fmla="*/ 24363 h 52644"/>
                        <a:gd name="connsiteX5" fmla="*/ 12075 w 40357"/>
                        <a:gd name="connsiteY5" fmla="*/ 0 h 52644"/>
                        <a:gd name="connsiteX6" fmla="*/ 40358 w 40357"/>
                        <a:gd name="connsiteY6" fmla="*/ 8474 h 52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357" h="52644">
                          <a:moveTo>
                            <a:pt x="40358" y="8474"/>
                          </a:moveTo>
                          <a:cubicBezTo>
                            <a:pt x="32307" y="38556"/>
                            <a:pt x="35167" y="24574"/>
                            <a:pt x="33472" y="31565"/>
                          </a:cubicBezTo>
                          <a:cubicBezTo>
                            <a:pt x="32413" y="36120"/>
                            <a:pt x="29765" y="48513"/>
                            <a:pt x="29129" y="52644"/>
                          </a:cubicBezTo>
                          <a:lnTo>
                            <a:pt x="0" y="47348"/>
                          </a:lnTo>
                          <a:cubicBezTo>
                            <a:pt x="636" y="42582"/>
                            <a:pt x="3601" y="29235"/>
                            <a:pt x="4766" y="24363"/>
                          </a:cubicBezTo>
                          <a:cubicBezTo>
                            <a:pt x="6355" y="17689"/>
                            <a:pt x="3495" y="31989"/>
                            <a:pt x="12075" y="0"/>
                          </a:cubicBezTo>
                          <a:lnTo>
                            <a:pt x="40358" y="847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3" name="Freeform: Shape 1352">
                      <a:extLst>
                        <a:ext uri="{FF2B5EF4-FFF2-40B4-BE49-F238E27FC236}">
                          <a16:creationId xmlns:a16="http://schemas.microsoft.com/office/drawing/2014/main" id="{D2902DFE-42B3-6C0E-550E-D943531425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37317" y="4809606"/>
                      <a:ext cx="38980" cy="47030"/>
                    </a:xfrm>
                    <a:custGeom>
                      <a:avLst/>
                      <a:gdLst>
                        <a:gd name="connsiteX0" fmla="*/ 38980 w 38980"/>
                        <a:gd name="connsiteY0" fmla="*/ 8368 h 47030"/>
                        <a:gd name="connsiteX1" fmla="*/ 32731 w 38980"/>
                        <a:gd name="connsiteY1" fmla="*/ 28494 h 47030"/>
                        <a:gd name="connsiteX2" fmla="*/ 29129 w 38980"/>
                        <a:gd name="connsiteY2" fmla="*/ 47030 h 47030"/>
                        <a:gd name="connsiteX3" fmla="*/ 0 w 38980"/>
                        <a:gd name="connsiteY3" fmla="*/ 41946 h 47030"/>
                        <a:gd name="connsiteX4" fmla="*/ 3919 w 38980"/>
                        <a:gd name="connsiteY4" fmla="*/ 21503 h 47030"/>
                        <a:gd name="connsiteX5" fmla="*/ 10593 w 38980"/>
                        <a:gd name="connsiteY5" fmla="*/ 0 h 47030"/>
                        <a:gd name="connsiteX6" fmla="*/ 38980 w 38980"/>
                        <a:gd name="connsiteY6" fmla="*/ 8368 h 47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980" h="47030">
                          <a:moveTo>
                            <a:pt x="38980" y="8368"/>
                          </a:moveTo>
                          <a:cubicBezTo>
                            <a:pt x="31883" y="34955"/>
                            <a:pt x="34214" y="22032"/>
                            <a:pt x="32731" y="28494"/>
                          </a:cubicBezTo>
                          <a:cubicBezTo>
                            <a:pt x="31778" y="32519"/>
                            <a:pt x="29553" y="43323"/>
                            <a:pt x="29129" y="47030"/>
                          </a:cubicBezTo>
                          <a:lnTo>
                            <a:pt x="0" y="41946"/>
                          </a:lnTo>
                          <a:cubicBezTo>
                            <a:pt x="529" y="37709"/>
                            <a:pt x="2966" y="25846"/>
                            <a:pt x="3919" y="21503"/>
                          </a:cubicBezTo>
                          <a:cubicBezTo>
                            <a:pt x="5402" y="15147"/>
                            <a:pt x="2860" y="28705"/>
                            <a:pt x="10593" y="0"/>
                          </a:cubicBezTo>
                          <a:lnTo>
                            <a:pt x="38980" y="836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4" name="Freeform: Shape 1353">
                      <a:extLst>
                        <a:ext uri="{FF2B5EF4-FFF2-40B4-BE49-F238E27FC236}">
                          <a16:creationId xmlns:a16="http://schemas.microsoft.com/office/drawing/2014/main" id="{B511481E-F8C9-DB3E-8F51-DB8159671A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8065" y="4780371"/>
                      <a:ext cx="42052" cy="58364"/>
                    </a:xfrm>
                    <a:custGeom>
                      <a:avLst/>
                      <a:gdLst>
                        <a:gd name="connsiteX0" fmla="*/ 42052 w 42052"/>
                        <a:gd name="connsiteY0" fmla="*/ 8792 h 58364"/>
                        <a:gd name="connsiteX1" fmla="*/ 34426 w 42052"/>
                        <a:gd name="connsiteY1" fmla="*/ 34743 h 58364"/>
                        <a:gd name="connsiteX2" fmla="*/ 29235 w 42052"/>
                        <a:gd name="connsiteY2" fmla="*/ 58364 h 58364"/>
                        <a:gd name="connsiteX3" fmla="*/ 0 w 42052"/>
                        <a:gd name="connsiteY3" fmla="*/ 52751 h 58364"/>
                        <a:gd name="connsiteX4" fmla="*/ 5720 w 42052"/>
                        <a:gd name="connsiteY4" fmla="*/ 27223 h 58364"/>
                        <a:gd name="connsiteX5" fmla="*/ 13876 w 42052"/>
                        <a:gd name="connsiteY5" fmla="*/ 0 h 58364"/>
                        <a:gd name="connsiteX6" fmla="*/ 41946 w 42052"/>
                        <a:gd name="connsiteY6" fmla="*/ 8792 h 58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052" h="58364">
                          <a:moveTo>
                            <a:pt x="42052" y="8792"/>
                          </a:moveTo>
                          <a:cubicBezTo>
                            <a:pt x="33049" y="42158"/>
                            <a:pt x="36226" y="27540"/>
                            <a:pt x="34426" y="34743"/>
                          </a:cubicBezTo>
                          <a:cubicBezTo>
                            <a:pt x="33154" y="39934"/>
                            <a:pt x="29976" y="53704"/>
                            <a:pt x="29235" y="58364"/>
                          </a:cubicBezTo>
                          <a:lnTo>
                            <a:pt x="0" y="52751"/>
                          </a:lnTo>
                          <a:cubicBezTo>
                            <a:pt x="847" y="47454"/>
                            <a:pt x="4237" y="32625"/>
                            <a:pt x="5720" y="27223"/>
                          </a:cubicBezTo>
                          <a:cubicBezTo>
                            <a:pt x="7520" y="20338"/>
                            <a:pt x="4131" y="35167"/>
                            <a:pt x="13876" y="0"/>
                          </a:cubicBezTo>
                          <a:lnTo>
                            <a:pt x="41946" y="8792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5" name="Freeform: Shape 1354">
                      <a:extLst>
                        <a:ext uri="{FF2B5EF4-FFF2-40B4-BE49-F238E27FC236}">
                          <a16:creationId xmlns:a16="http://schemas.microsoft.com/office/drawing/2014/main" id="{88A43521-72E8-2456-F458-4E27BE7B6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8492" y="4764906"/>
                      <a:ext cx="44065" cy="64084"/>
                    </a:xfrm>
                    <a:custGeom>
                      <a:avLst/>
                      <a:gdLst>
                        <a:gd name="connsiteX0" fmla="*/ 44065 w 44065"/>
                        <a:gd name="connsiteY0" fmla="*/ 9215 h 64084"/>
                        <a:gd name="connsiteX1" fmla="*/ 35485 w 44065"/>
                        <a:gd name="connsiteY1" fmla="*/ 37921 h 64084"/>
                        <a:gd name="connsiteX2" fmla="*/ 29342 w 44065"/>
                        <a:gd name="connsiteY2" fmla="*/ 64085 h 64084"/>
                        <a:gd name="connsiteX3" fmla="*/ 0 w 44065"/>
                        <a:gd name="connsiteY3" fmla="*/ 57835 h 64084"/>
                        <a:gd name="connsiteX4" fmla="*/ 6991 w 44065"/>
                        <a:gd name="connsiteY4" fmla="*/ 29871 h 64084"/>
                        <a:gd name="connsiteX5" fmla="*/ 16419 w 44065"/>
                        <a:gd name="connsiteY5" fmla="*/ 0 h 64084"/>
                        <a:gd name="connsiteX6" fmla="*/ 44065 w 44065"/>
                        <a:gd name="connsiteY6" fmla="*/ 9215 h 64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065" h="64084">
                          <a:moveTo>
                            <a:pt x="44065" y="9215"/>
                          </a:moveTo>
                          <a:cubicBezTo>
                            <a:pt x="33896" y="45548"/>
                            <a:pt x="37392" y="30612"/>
                            <a:pt x="35485" y="37921"/>
                          </a:cubicBezTo>
                          <a:cubicBezTo>
                            <a:pt x="34002" y="43641"/>
                            <a:pt x="30295" y="58894"/>
                            <a:pt x="29342" y="64085"/>
                          </a:cubicBezTo>
                          <a:lnTo>
                            <a:pt x="0" y="57835"/>
                          </a:lnTo>
                          <a:cubicBezTo>
                            <a:pt x="1060" y="52009"/>
                            <a:pt x="5296" y="35803"/>
                            <a:pt x="6991" y="29871"/>
                          </a:cubicBezTo>
                          <a:cubicBezTo>
                            <a:pt x="8898" y="22880"/>
                            <a:pt x="5191" y="37921"/>
                            <a:pt x="16419" y="0"/>
                          </a:cubicBezTo>
                          <a:lnTo>
                            <a:pt x="44065" y="921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26" name="Graphic 6">
                    <a:extLst>
                      <a:ext uri="{FF2B5EF4-FFF2-40B4-BE49-F238E27FC236}">
                        <a16:creationId xmlns:a16="http://schemas.microsoft.com/office/drawing/2014/main" id="{5C73D9B9-8F7B-9700-2474-8AFEE4F63319}"/>
                      </a:ext>
                    </a:extLst>
                  </p:cNvPr>
                  <p:cNvGrpSpPr/>
                  <p:nvPr/>
                </p:nvGrpSpPr>
                <p:grpSpPr>
                  <a:xfrm>
                    <a:off x="5624314" y="4681332"/>
                    <a:ext cx="466283" cy="178380"/>
                    <a:chOff x="5624314" y="4681332"/>
                    <a:chExt cx="466283" cy="178380"/>
                  </a:xfrm>
                </p:grpSpPr>
                <p:sp>
                  <p:nvSpPr>
                    <p:cNvPr id="1327" name="Freeform: Shape 1326">
                      <a:extLst>
                        <a:ext uri="{FF2B5EF4-FFF2-40B4-BE49-F238E27FC236}">
                          <a16:creationId xmlns:a16="http://schemas.microsoft.com/office/drawing/2014/main" id="{90E5B412-214B-9BC6-B86B-FAD4A6AF9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4314" y="4681332"/>
                      <a:ext cx="40252" cy="91306"/>
                    </a:xfrm>
                    <a:custGeom>
                      <a:avLst/>
                      <a:gdLst>
                        <a:gd name="connsiteX0" fmla="*/ 21821 w 40252"/>
                        <a:gd name="connsiteY0" fmla="*/ 0 h 91306"/>
                        <a:gd name="connsiteX1" fmla="*/ 40252 w 40252"/>
                        <a:gd name="connsiteY1" fmla="*/ 5720 h 91306"/>
                        <a:gd name="connsiteX2" fmla="*/ 28706 w 40252"/>
                        <a:gd name="connsiteY2" fmla="*/ 50208 h 91306"/>
                        <a:gd name="connsiteX3" fmla="*/ 26376 w 40252"/>
                        <a:gd name="connsiteY3" fmla="*/ 59847 h 91306"/>
                        <a:gd name="connsiteX4" fmla="*/ 18432 w 40252"/>
                        <a:gd name="connsiteY4" fmla="*/ 91307 h 91306"/>
                        <a:gd name="connsiteX5" fmla="*/ 0 w 40252"/>
                        <a:gd name="connsiteY5" fmla="*/ 87811 h 91306"/>
                        <a:gd name="connsiteX6" fmla="*/ 21715 w 40252"/>
                        <a:gd name="connsiteY6" fmla="*/ 0 h 91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252" h="91306">
                          <a:moveTo>
                            <a:pt x="21821" y="0"/>
                          </a:moveTo>
                          <a:lnTo>
                            <a:pt x="40252" y="5720"/>
                          </a:lnTo>
                          <a:lnTo>
                            <a:pt x="28706" y="50208"/>
                          </a:lnTo>
                          <a:lnTo>
                            <a:pt x="26376" y="59847"/>
                          </a:lnTo>
                          <a:cubicBezTo>
                            <a:pt x="18432" y="68639"/>
                            <a:pt x="16630" y="86222"/>
                            <a:pt x="18432" y="91307"/>
                          </a:cubicBezTo>
                          <a:lnTo>
                            <a:pt x="0" y="87811"/>
                          </a:lnTo>
                          <a:lnTo>
                            <a:pt x="21715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8" name="Freeform: Shape 1327">
                      <a:extLst>
                        <a:ext uri="{FF2B5EF4-FFF2-40B4-BE49-F238E27FC236}">
                          <a16:creationId xmlns:a16="http://schemas.microsoft.com/office/drawing/2014/main" id="{DA02604B-D9B9-6461-6817-E399BE38D8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81937" y="4695844"/>
                      <a:ext cx="30824" cy="46077"/>
                    </a:xfrm>
                    <a:custGeom>
                      <a:avLst/>
                      <a:gdLst>
                        <a:gd name="connsiteX0" fmla="*/ 0 w 30824"/>
                        <a:gd name="connsiteY0" fmla="*/ 42475 h 46077"/>
                        <a:gd name="connsiteX1" fmla="*/ 11123 w 30824"/>
                        <a:gd name="connsiteY1" fmla="*/ 0 h 46077"/>
                        <a:gd name="connsiteX2" fmla="*/ 30825 w 30824"/>
                        <a:gd name="connsiteY2" fmla="*/ 6143 h 46077"/>
                        <a:gd name="connsiteX3" fmla="*/ 20232 w 30824"/>
                        <a:gd name="connsiteY3" fmla="*/ 46077 h 46077"/>
                        <a:gd name="connsiteX4" fmla="*/ 0 w 30824"/>
                        <a:gd name="connsiteY4" fmla="*/ 42475 h 46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24" h="46077">
                          <a:moveTo>
                            <a:pt x="0" y="42475"/>
                          </a:moveTo>
                          <a:lnTo>
                            <a:pt x="11123" y="0"/>
                          </a:lnTo>
                          <a:lnTo>
                            <a:pt x="30825" y="6143"/>
                          </a:lnTo>
                          <a:lnTo>
                            <a:pt x="20232" y="46077"/>
                          </a:lnTo>
                          <a:lnTo>
                            <a:pt x="0" y="42475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9" name="Freeform: Shape 1328">
                      <a:extLst>
                        <a:ext uri="{FF2B5EF4-FFF2-40B4-BE49-F238E27FC236}">
                          <a16:creationId xmlns:a16="http://schemas.microsoft.com/office/drawing/2014/main" id="{CB5400A8-AA36-CE34-BCA8-FD20C66765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31193" y="4710885"/>
                      <a:ext cx="29658" cy="41840"/>
                    </a:xfrm>
                    <a:custGeom>
                      <a:avLst/>
                      <a:gdLst>
                        <a:gd name="connsiteX0" fmla="*/ 0 w 29658"/>
                        <a:gd name="connsiteY0" fmla="*/ 37286 h 41840"/>
                        <a:gd name="connsiteX1" fmla="*/ 9957 w 29658"/>
                        <a:gd name="connsiteY1" fmla="*/ 0 h 41840"/>
                        <a:gd name="connsiteX2" fmla="*/ 29659 w 29658"/>
                        <a:gd name="connsiteY2" fmla="*/ 6250 h 41840"/>
                        <a:gd name="connsiteX3" fmla="*/ 20020 w 29658"/>
                        <a:gd name="connsiteY3" fmla="*/ 41840 h 41840"/>
                        <a:gd name="connsiteX4" fmla="*/ 0 w 29658"/>
                        <a:gd name="connsiteY4" fmla="*/ 37286 h 41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658" h="41840">
                          <a:moveTo>
                            <a:pt x="0" y="37286"/>
                          </a:moveTo>
                          <a:lnTo>
                            <a:pt x="9957" y="0"/>
                          </a:lnTo>
                          <a:lnTo>
                            <a:pt x="29659" y="6250"/>
                          </a:lnTo>
                          <a:lnTo>
                            <a:pt x="20020" y="41840"/>
                          </a:lnTo>
                          <a:lnTo>
                            <a:pt x="0" y="37286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0" name="Freeform: Shape 1329">
                      <a:extLst>
                        <a:ext uri="{FF2B5EF4-FFF2-40B4-BE49-F238E27FC236}">
                          <a16:creationId xmlns:a16="http://schemas.microsoft.com/office/drawing/2014/main" id="{F9CF1810-31FA-205B-84F7-8A8877838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5248" y="4774122"/>
                      <a:ext cx="26904" cy="30082"/>
                    </a:xfrm>
                    <a:custGeom>
                      <a:avLst/>
                      <a:gdLst>
                        <a:gd name="connsiteX0" fmla="*/ 0 w 26904"/>
                        <a:gd name="connsiteY0" fmla="*/ 25104 h 30082"/>
                        <a:gd name="connsiteX1" fmla="*/ 7309 w 26904"/>
                        <a:gd name="connsiteY1" fmla="*/ 0 h 30082"/>
                        <a:gd name="connsiteX2" fmla="*/ 26905 w 26904"/>
                        <a:gd name="connsiteY2" fmla="*/ 6250 h 30082"/>
                        <a:gd name="connsiteX3" fmla="*/ 19914 w 26904"/>
                        <a:gd name="connsiteY3" fmla="*/ 30083 h 30082"/>
                        <a:gd name="connsiteX4" fmla="*/ 0 w 26904"/>
                        <a:gd name="connsiteY4" fmla="*/ 24998 h 30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904" h="30082">
                          <a:moveTo>
                            <a:pt x="0" y="25104"/>
                          </a:moveTo>
                          <a:lnTo>
                            <a:pt x="7309" y="0"/>
                          </a:lnTo>
                          <a:lnTo>
                            <a:pt x="26905" y="6250"/>
                          </a:lnTo>
                          <a:cubicBezTo>
                            <a:pt x="22350" y="22880"/>
                            <a:pt x="20550" y="28282"/>
                            <a:pt x="19914" y="30083"/>
                          </a:cubicBezTo>
                          <a:lnTo>
                            <a:pt x="0" y="24998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1" name="Freeform: Shape 1330">
                      <a:extLst>
                        <a:ext uri="{FF2B5EF4-FFF2-40B4-BE49-F238E27FC236}">
                          <a16:creationId xmlns:a16="http://schemas.microsoft.com/office/drawing/2014/main" id="{2DB905FA-FE64-B0F8-E1C4-C6BA912DC8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0024" y="4726244"/>
                      <a:ext cx="28918" cy="38556"/>
                    </a:xfrm>
                    <a:custGeom>
                      <a:avLst/>
                      <a:gdLst>
                        <a:gd name="connsiteX0" fmla="*/ 0 w 28918"/>
                        <a:gd name="connsiteY0" fmla="*/ 33472 h 38556"/>
                        <a:gd name="connsiteX1" fmla="*/ 9215 w 28918"/>
                        <a:gd name="connsiteY1" fmla="*/ 0 h 38556"/>
                        <a:gd name="connsiteX2" fmla="*/ 28918 w 28918"/>
                        <a:gd name="connsiteY2" fmla="*/ 6250 h 38556"/>
                        <a:gd name="connsiteX3" fmla="*/ 19808 w 28918"/>
                        <a:gd name="connsiteY3" fmla="*/ 38556 h 38556"/>
                        <a:gd name="connsiteX4" fmla="*/ 0 w 28918"/>
                        <a:gd name="connsiteY4" fmla="*/ 33472 h 38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18" h="38556">
                          <a:moveTo>
                            <a:pt x="0" y="33472"/>
                          </a:moveTo>
                          <a:lnTo>
                            <a:pt x="9215" y="0"/>
                          </a:lnTo>
                          <a:lnTo>
                            <a:pt x="28918" y="6250"/>
                          </a:lnTo>
                          <a:lnTo>
                            <a:pt x="19808" y="38556"/>
                          </a:lnTo>
                          <a:lnTo>
                            <a:pt x="0" y="3347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2" name="Freeform: Shape 1331">
                      <a:extLst>
                        <a:ext uri="{FF2B5EF4-FFF2-40B4-BE49-F238E27FC236}">
                          <a16:creationId xmlns:a16="http://schemas.microsoft.com/office/drawing/2014/main" id="{22B50A1C-B828-8271-944C-3CFF7DC0ED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28538" y="4741815"/>
                      <a:ext cx="28599" cy="35802"/>
                    </a:xfrm>
                    <a:custGeom>
                      <a:avLst/>
                      <a:gdLst>
                        <a:gd name="connsiteX0" fmla="*/ 0 w 28599"/>
                        <a:gd name="connsiteY0" fmla="*/ 30506 h 35802"/>
                        <a:gd name="connsiteX1" fmla="*/ 8792 w 28599"/>
                        <a:gd name="connsiteY1" fmla="*/ 0 h 35802"/>
                        <a:gd name="connsiteX2" fmla="*/ 28600 w 28599"/>
                        <a:gd name="connsiteY2" fmla="*/ 6567 h 35802"/>
                        <a:gd name="connsiteX3" fmla="*/ 19808 w 28599"/>
                        <a:gd name="connsiteY3" fmla="*/ 35803 h 35802"/>
                        <a:gd name="connsiteX4" fmla="*/ 0 w 28599"/>
                        <a:gd name="connsiteY4" fmla="*/ 30506 h 35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99" h="35802">
                          <a:moveTo>
                            <a:pt x="0" y="30506"/>
                          </a:moveTo>
                          <a:lnTo>
                            <a:pt x="8792" y="0"/>
                          </a:lnTo>
                          <a:lnTo>
                            <a:pt x="28600" y="6567"/>
                          </a:lnTo>
                          <a:lnTo>
                            <a:pt x="19808" y="35803"/>
                          </a:lnTo>
                          <a:lnTo>
                            <a:pt x="0" y="30506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3" name="Freeform: Shape 1332">
                      <a:extLst>
                        <a:ext uri="{FF2B5EF4-FFF2-40B4-BE49-F238E27FC236}">
                          <a16:creationId xmlns:a16="http://schemas.microsoft.com/office/drawing/2014/main" id="{A6089EF5-ECE2-646E-D600-D21089796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3762" y="4789163"/>
                      <a:ext cx="26163" cy="29023"/>
                    </a:xfrm>
                    <a:custGeom>
                      <a:avLst/>
                      <a:gdLst>
                        <a:gd name="connsiteX0" fmla="*/ 0 w 26163"/>
                        <a:gd name="connsiteY0" fmla="*/ 22562 h 29023"/>
                        <a:gd name="connsiteX1" fmla="*/ 6461 w 26163"/>
                        <a:gd name="connsiteY1" fmla="*/ 0 h 29023"/>
                        <a:gd name="connsiteX2" fmla="*/ 26163 w 26163"/>
                        <a:gd name="connsiteY2" fmla="*/ 6038 h 29023"/>
                        <a:gd name="connsiteX3" fmla="*/ 19172 w 26163"/>
                        <a:gd name="connsiteY3" fmla="*/ 29023 h 29023"/>
                        <a:gd name="connsiteX4" fmla="*/ 0 w 26163"/>
                        <a:gd name="connsiteY4" fmla="*/ 22668 h 290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63" h="29023">
                          <a:moveTo>
                            <a:pt x="0" y="22562"/>
                          </a:moveTo>
                          <a:cubicBezTo>
                            <a:pt x="636" y="20973"/>
                            <a:pt x="2118" y="16100"/>
                            <a:pt x="6461" y="0"/>
                          </a:cubicBezTo>
                          <a:lnTo>
                            <a:pt x="26163" y="6038"/>
                          </a:lnTo>
                          <a:cubicBezTo>
                            <a:pt x="18431" y="34743"/>
                            <a:pt x="19914" y="26269"/>
                            <a:pt x="19172" y="29023"/>
                          </a:cubicBezTo>
                          <a:cubicBezTo>
                            <a:pt x="13029" y="26799"/>
                            <a:pt x="6673" y="24575"/>
                            <a:pt x="0" y="22668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4" name="Freeform: Shape 1333">
                      <a:extLst>
                        <a:ext uri="{FF2B5EF4-FFF2-40B4-BE49-F238E27FC236}">
                          <a16:creationId xmlns:a16="http://schemas.microsoft.com/office/drawing/2014/main" id="{7582823F-22AF-0EEC-A6C2-36278F7C6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6946" y="4758233"/>
                      <a:ext cx="27964" cy="33260"/>
                    </a:xfrm>
                    <a:custGeom>
                      <a:avLst/>
                      <a:gdLst>
                        <a:gd name="connsiteX0" fmla="*/ 0 w 27964"/>
                        <a:gd name="connsiteY0" fmla="*/ 27540 h 33260"/>
                        <a:gd name="connsiteX1" fmla="*/ 8897 w 27964"/>
                        <a:gd name="connsiteY1" fmla="*/ 0 h 33260"/>
                        <a:gd name="connsiteX2" fmla="*/ 27964 w 27964"/>
                        <a:gd name="connsiteY2" fmla="*/ 6673 h 33260"/>
                        <a:gd name="connsiteX3" fmla="*/ 19808 w 27964"/>
                        <a:gd name="connsiteY3" fmla="*/ 33260 h 33260"/>
                        <a:gd name="connsiteX4" fmla="*/ 106 w 27964"/>
                        <a:gd name="connsiteY4" fmla="*/ 27540 h 33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964" h="33260">
                          <a:moveTo>
                            <a:pt x="0" y="27540"/>
                          </a:moveTo>
                          <a:lnTo>
                            <a:pt x="8897" y="0"/>
                          </a:lnTo>
                          <a:lnTo>
                            <a:pt x="27964" y="6673"/>
                          </a:lnTo>
                          <a:cubicBezTo>
                            <a:pt x="22350" y="25634"/>
                            <a:pt x="20444" y="31354"/>
                            <a:pt x="19808" y="33260"/>
                          </a:cubicBezTo>
                          <a:lnTo>
                            <a:pt x="106" y="2754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5" name="Freeform: Shape 1334">
                      <a:extLst>
                        <a:ext uri="{FF2B5EF4-FFF2-40B4-BE49-F238E27FC236}">
                          <a16:creationId xmlns:a16="http://schemas.microsoft.com/office/drawing/2014/main" id="{62438576-5074-A7A2-F2A2-C1A60A815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66447" y="4817975"/>
                      <a:ext cx="24150" cy="41310"/>
                    </a:xfrm>
                    <a:custGeom>
                      <a:avLst/>
                      <a:gdLst>
                        <a:gd name="connsiteX0" fmla="*/ 15677 w 24150"/>
                        <a:gd name="connsiteY0" fmla="*/ 41310 h 41310"/>
                        <a:gd name="connsiteX1" fmla="*/ 0 w 24150"/>
                        <a:gd name="connsiteY1" fmla="*/ 38662 h 41310"/>
                        <a:gd name="connsiteX2" fmla="*/ 3601 w 24150"/>
                        <a:gd name="connsiteY2" fmla="*/ 20126 h 41310"/>
                        <a:gd name="connsiteX3" fmla="*/ 9851 w 24150"/>
                        <a:gd name="connsiteY3" fmla="*/ 0 h 41310"/>
                        <a:gd name="connsiteX4" fmla="*/ 24151 w 24150"/>
                        <a:gd name="connsiteY4" fmla="*/ 4131 h 41310"/>
                        <a:gd name="connsiteX5" fmla="*/ 15677 w 24150"/>
                        <a:gd name="connsiteY5" fmla="*/ 41310 h 41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4150" h="41310">
                          <a:moveTo>
                            <a:pt x="15677" y="41310"/>
                          </a:moveTo>
                          <a:lnTo>
                            <a:pt x="0" y="38662"/>
                          </a:lnTo>
                          <a:cubicBezTo>
                            <a:pt x="423" y="34955"/>
                            <a:pt x="2648" y="24151"/>
                            <a:pt x="3601" y="20126"/>
                          </a:cubicBezTo>
                          <a:cubicBezTo>
                            <a:pt x="5084" y="13664"/>
                            <a:pt x="2754" y="26587"/>
                            <a:pt x="9851" y="0"/>
                          </a:cubicBezTo>
                          <a:lnTo>
                            <a:pt x="24151" y="4131"/>
                          </a:lnTo>
                          <a:lnTo>
                            <a:pt x="15677" y="4131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6" name="Freeform: Shape 1335">
                      <a:extLst>
                        <a:ext uri="{FF2B5EF4-FFF2-40B4-BE49-F238E27FC236}">
                          <a16:creationId xmlns:a16="http://schemas.microsoft.com/office/drawing/2014/main" id="{EB5F2006-8081-3CE7-91E1-A2AA6DB35F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20581" y="4803675"/>
                      <a:ext cx="27434" cy="42687"/>
                    </a:xfrm>
                    <a:custGeom>
                      <a:avLst/>
                      <a:gdLst>
                        <a:gd name="connsiteX0" fmla="*/ 20762 w 27434"/>
                        <a:gd name="connsiteY0" fmla="*/ 27434 h 42687"/>
                        <a:gd name="connsiteX1" fmla="*/ 17583 w 27434"/>
                        <a:gd name="connsiteY1" fmla="*/ 42688 h 42687"/>
                        <a:gd name="connsiteX2" fmla="*/ 16101 w 27434"/>
                        <a:gd name="connsiteY2" fmla="*/ 36650 h 42687"/>
                        <a:gd name="connsiteX3" fmla="*/ 0 w 27434"/>
                        <a:gd name="connsiteY3" fmla="*/ 26375 h 42687"/>
                        <a:gd name="connsiteX4" fmla="*/ 742 w 27434"/>
                        <a:gd name="connsiteY4" fmla="*/ 23091 h 42687"/>
                        <a:gd name="connsiteX5" fmla="*/ 7626 w 27434"/>
                        <a:gd name="connsiteY5" fmla="*/ 0 h 42687"/>
                        <a:gd name="connsiteX6" fmla="*/ 27434 w 27434"/>
                        <a:gd name="connsiteY6" fmla="*/ 5932 h 42687"/>
                        <a:gd name="connsiteX7" fmla="*/ 20762 w 27434"/>
                        <a:gd name="connsiteY7" fmla="*/ 27434 h 42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434" h="42687">
                          <a:moveTo>
                            <a:pt x="20762" y="27434"/>
                          </a:moveTo>
                          <a:lnTo>
                            <a:pt x="17583" y="42688"/>
                          </a:lnTo>
                          <a:cubicBezTo>
                            <a:pt x="17266" y="40039"/>
                            <a:pt x="16948" y="37285"/>
                            <a:pt x="16101" y="36650"/>
                          </a:cubicBezTo>
                          <a:cubicBezTo>
                            <a:pt x="12076" y="33260"/>
                            <a:pt x="6461" y="29765"/>
                            <a:pt x="0" y="26375"/>
                          </a:cubicBezTo>
                          <a:lnTo>
                            <a:pt x="742" y="23091"/>
                          </a:lnTo>
                          <a:cubicBezTo>
                            <a:pt x="2436" y="16206"/>
                            <a:pt x="-318" y="30083"/>
                            <a:pt x="7626" y="0"/>
                          </a:cubicBezTo>
                          <a:lnTo>
                            <a:pt x="27434" y="5932"/>
                          </a:lnTo>
                          <a:cubicBezTo>
                            <a:pt x="19702" y="34637"/>
                            <a:pt x="22244" y="21079"/>
                            <a:pt x="20762" y="27434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37" name="Graphic 6">
                      <a:extLst>
                        <a:ext uri="{FF2B5EF4-FFF2-40B4-BE49-F238E27FC236}">
                          <a16:creationId xmlns:a16="http://schemas.microsoft.com/office/drawing/2014/main" id="{F6482C11-0287-7831-343B-31C98FFED5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650795" y="4687052"/>
                      <a:ext cx="425502" cy="169992"/>
                      <a:chOff x="5650795" y="4687052"/>
                      <a:chExt cx="425502" cy="169992"/>
                    </a:xfrm>
                    <a:solidFill>
                      <a:srgbClr val="992225"/>
                    </a:solidFill>
                  </p:grpSpPr>
                  <p:sp>
                    <p:nvSpPr>
                      <p:cNvPr id="1338" name="Freeform: Shape 1337">
                        <a:extLst>
                          <a:ext uri="{FF2B5EF4-FFF2-40B4-BE49-F238E27FC236}">
                            <a16:creationId xmlns:a16="http://schemas.microsoft.com/office/drawing/2014/main" id="{154DAE90-0BCF-00C5-FAEB-08756C5509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48346" y="4748382"/>
                        <a:ext cx="37497" cy="37391"/>
                      </a:xfrm>
                      <a:custGeom>
                        <a:avLst/>
                        <a:gdLst>
                          <a:gd name="connsiteX0" fmla="*/ 0 w 37497"/>
                          <a:gd name="connsiteY0" fmla="*/ 29235 h 37391"/>
                          <a:gd name="connsiteX1" fmla="*/ 8792 w 37497"/>
                          <a:gd name="connsiteY1" fmla="*/ 0 h 37391"/>
                          <a:gd name="connsiteX2" fmla="*/ 37497 w 37497"/>
                          <a:gd name="connsiteY2" fmla="*/ 9851 h 37391"/>
                          <a:gd name="connsiteX3" fmla="*/ 28600 w 37497"/>
                          <a:gd name="connsiteY3" fmla="*/ 37391 h 37391"/>
                          <a:gd name="connsiteX4" fmla="*/ 0 w 37497"/>
                          <a:gd name="connsiteY4" fmla="*/ 29235 h 37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497" h="37391">
                            <a:moveTo>
                              <a:pt x="0" y="29235"/>
                            </a:moveTo>
                            <a:lnTo>
                              <a:pt x="8792" y="0"/>
                            </a:lnTo>
                            <a:lnTo>
                              <a:pt x="37497" y="9851"/>
                            </a:lnTo>
                            <a:lnTo>
                              <a:pt x="28600" y="37391"/>
                            </a:lnTo>
                            <a:lnTo>
                              <a:pt x="0" y="29235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9" name="Freeform: Shape 1338">
                        <a:extLst>
                          <a:ext uri="{FF2B5EF4-FFF2-40B4-BE49-F238E27FC236}">
                            <a16:creationId xmlns:a16="http://schemas.microsoft.com/office/drawing/2014/main" id="{AB9AEFAF-18E3-92F2-164C-5693C9DAA8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9832" y="4732493"/>
                        <a:ext cx="37497" cy="39827"/>
                      </a:xfrm>
                      <a:custGeom>
                        <a:avLst/>
                        <a:gdLst>
                          <a:gd name="connsiteX0" fmla="*/ 0 w 37497"/>
                          <a:gd name="connsiteY0" fmla="*/ 32307 h 39827"/>
                          <a:gd name="connsiteX1" fmla="*/ 9110 w 37497"/>
                          <a:gd name="connsiteY1" fmla="*/ 0 h 39827"/>
                          <a:gd name="connsiteX2" fmla="*/ 37498 w 37497"/>
                          <a:gd name="connsiteY2" fmla="*/ 9321 h 39827"/>
                          <a:gd name="connsiteX3" fmla="*/ 28706 w 37497"/>
                          <a:gd name="connsiteY3" fmla="*/ 39828 h 39827"/>
                          <a:gd name="connsiteX4" fmla="*/ 0 w 37497"/>
                          <a:gd name="connsiteY4" fmla="*/ 32307 h 398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497" h="39827">
                            <a:moveTo>
                              <a:pt x="0" y="32307"/>
                            </a:moveTo>
                            <a:lnTo>
                              <a:pt x="9110" y="0"/>
                            </a:lnTo>
                            <a:lnTo>
                              <a:pt x="37498" y="9321"/>
                            </a:lnTo>
                            <a:lnTo>
                              <a:pt x="28706" y="39828"/>
                            </a:lnTo>
                            <a:lnTo>
                              <a:pt x="0" y="32307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0" name="Freeform: Shape 1339">
                        <a:extLst>
                          <a:ext uri="{FF2B5EF4-FFF2-40B4-BE49-F238E27FC236}">
                            <a16:creationId xmlns:a16="http://schemas.microsoft.com/office/drawing/2014/main" id="{C8FD2779-A3C5-9256-7DA1-04166368EB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50795" y="4687052"/>
                        <a:ext cx="42264" cy="54127"/>
                      </a:xfrm>
                      <a:custGeom>
                        <a:avLst/>
                        <a:gdLst>
                          <a:gd name="connsiteX0" fmla="*/ 6144 w 42264"/>
                          <a:gd name="connsiteY0" fmla="*/ 49679 h 54127"/>
                          <a:gd name="connsiteX1" fmla="*/ 0 w 42264"/>
                          <a:gd name="connsiteY1" fmla="*/ 54128 h 54127"/>
                          <a:gd name="connsiteX2" fmla="*/ 2331 w 42264"/>
                          <a:gd name="connsiteY2" fmla="*/ 44488 h 54127"/>
                          <a:gd name="connsiteX3" fmla="*/ 13877 w 42264"/>
                          <a:gd name="connsiteY3" fmla="*/ 0 h 54127"/>
                          <a:gd name="connsiteX4" fmla="*/ 42265 w 42264"/>
                          <a:gd name="connsiteY4" fmla="*/ 8792 h 54127"/>
                          <a:gd name="connsiteX5" fmla="*/ 31142 w 42264"/>
                          <a:gd name="connsiteY5" fmla="*/ 51267 h 54127"/>
                          <a:gd name="connsiteX6" fmla="*/ 6144 w 42264"/>
                          <a:gd name="connsiteY6" fmla="*/ 49679 h 541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2264" h="54127">
                            <a:moveTo>
                              <a:pt x="6144" y="49679"/>
                            </a:moveTo>
                            <a:cubicBezTo>
                              <a:pt x="3708" y="50526"/>
                              <a:pt x="1801" y="52221"/>
                              <a:pt x="0" y="54128"/>
                            </a:cubicBezTo>
                            <a:lnTo>
                              <a:pt x="2331" y="44488"/>
                            </a:lnTo>
                            <a:lnTo>
                              <a:pt x="13877" y="0"/>
                            </a:lnTo>
                            <a:lnTo>
                              <a:pt x="42265" y="8792"/>
                            </a:lnTo>
                            <a:lnTo>
                              <a:pt x="31142" y="51267"/>
                            </a:lnTo>
                            <a:cubicBezTo>
                              <a:pt x="18432" y="49255"/>
                              <a:pt x="9428" y="48619"/>
                              <a:pt x="6144" y="49679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1" name="Freeform: Shape 1340">
                        <a:extLst>
                          <a:ext uri="{FF2B5EF4-FFF2-40B4-BE49-F238E27FC236}">
                            <a16:creationId xmlns:a16="http://schemas.microsoft.com/office/drawing/2014/main" id="{25FD278D-A37E-F4CC-B473-E571E9F5B7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2169" y="4701987"/>
                        <a:ext cx="38980" cy="46183"/>
                      </a:xfrm>
                      <a:custGeom>
                        <a:avLst/>
                        <a:gdLst>
                          <a:gd name="connsiteX0" fmla="*/ 0 w 38980"/>
                          <a:gd name="connsiteY0" fmla="*/ 39934 h 46183"/>
                          <a:gd name="connsiteX1" fmla="*/ 10593 w 38980"/>
                          <a:gd name="connsiteY1" fmla="*/ 0 h 46183"/>
                          <a:gd name="connsiteX2" fmla="*/ 38980 w 38980"/>
                          <a:gd name="connsiteY2" fmla="*/ 8898 h 46183"/>
                          <a:gd name="connsiteX3" fmla="*/ 29023 w 38980"/>
                          <a:gd name="connsiteY3" fmla="*/ 46183 h 46183"/>
                          <a:gd name="connsiteX4" fmla="*/ 0 w 38980"/>
                          <a:gd name="connsiteY4" fmla="*/ 39934 h 46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80" h="46183">
                            <a:moveTo>
                              <a:pt x="0" y="39934"/>
                            </a:moveTo>
                            <a:lnTo>
                              <a:pt x="10593" y="0"/>
                            </a:lnTo>
                            <a:lnTo>
                              <a:pt x="38980" y="8898"/>
                            </a:lnTo>
                            <a:lnTo>
                              <a:pt x="29023" y="46183"/>
                            </a:lnTo>
                            <a:lnTo>
                              <a:pt x="0" y="39934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2" name="Freeform: Shape 1341">
                        <a:extLst>
                          <a:ext uri="{FF2B5EF4-FFF2-40B4-BE49-F238E27FC236}">
                            <a16:creationId xmlns:a16="http://schemas.microsoft.com/office/drawing/2014/main" id="{22F0C503-4FEF-9BA6-47DF-11EDAFC5C8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51213" y="4717134"/>
                        <a:ext cx="38026" cy="42581"/>
                      </a:xfrm>
                      <a:custGeom>
                        <a:avLst/>
                        <a:gdLst>
                          <a:gd name="connsiteX0" fmla="*/ 0 w 38026"/>
                          <a:gd name="connsiteY0" fmla="*/ 35591 h 42581"/>
                          <a:gd name="connsiteX1" fmla="*/ 9639 w 38026"/>
                          <a:gd name="connsiteY1" fmla="*/ 0 h 42581"/>
                          <a:gd name="connsiteX2" fmla="*/ 38027 w 38026"/>
                          <a:gd name="connsiteY2" fmla="*/ 9110 h 42581"/>
                          <a:gd name="connsiteX3" fmla="*/ 28811 w 38026"/>
                          <a:gd name="connsiteY3" fmla="*/ 42582 h 42581"/>
                          <a:gd name="connsiteX4" fmla="*/ 0 w 38026"/>
                          <a:gd name="connsiteY4" fmla="*/ 35591 h 425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026" h="42581">
                            <a:moveTo>
                              <a:pt x="0" y="35591"/>
                            </a:moveTo>
                            <a:lnTo>
                              <a:pt x="9639" y="0"/>
                            </a:lnTo>
                            <a:lnTo>
                              <a:pt x="38027" y="9110"/>
                            </a:lnTo>
                            <a:lnTo>
                              <a:pt x="28811" y="42582"/>
                            </a:lnTo>
                            <a:lnTo>
                              <a:pt x="0" y="35591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3" name="Freeform: Shape 1342">
                        <a:extLst>
                          <a:ext uri="{FF2B5EF4-FFF2-40B4-BE49-F238E27FC236}">
                            <a16:creationId xmlns:a16="http://schemas.microsoft.com/office/drawing/2014/main" id="{F3E463A7-0C43-7856-3251-CB9923FDD4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92828" y="4795201"/>
                        <a:ext cx="35273" cy="34848"/>
                      </a:xfrm>
                      <a:custGeom>
                        <a:avLst/>
                        <a:gdLst>
                          <a:gd name="connsiteX0" fmla="*/ 27646 w 35273"/>
                          <a:gd name="connsiteY0" fmla="*/ 34849 h 34848"/>
                          <a:gd name="connsiteX1" fmla="*/ 0 w 35273"/>
                          <a:gd name="connsiteY1" fmla="*/ 22985 h 34848"/>
                          <a:gd name="connsiteX2" fmla="*/ 6991 w 35273"/>
                          <a:gd name="connsiteY2" fmla="*/ 0 h 34848"/>
                          <a:gd name="connsiteX3" fmla="*/ 35273 w 35273"/>
                          <a:gd name="connsiteY3" fmla="*/ 8474 h 34848"/>
                          <a:gd name="connsiteX4" fmla="*/ 28388 w 35273"/>
                          <a:gd name="connsiteY4" fmla="*/ 31565 h 34848"/>
                          <a:gd name="connsiteX5" fmla="*/ 27646 w 35273"/>
                          <a:gd name="connsiteY5" fmla="*/ 34849 h 348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273" h="34848">
                            <a:moveTo>
                              <a:pt x="27646" y="34849"/>
                            </a:moveTo>
                            <a:cubicBezTo>
                              <a:pt x="19702" y="30718"/>
                              <a:pt x="10274" y="26693"/>
                              <a:pt x="0" y="22985"/>
                            </a:cubicBezTo>
                            <a:cubicBezTo>
                              <a:pt x="742" y="20337"/>
                              <a:pt x="-742" y="28705"/>
                              <a:pt x="6991" y="0"/>
                            </a:cubicBezTo>
                            <a:lnTo>
                              <a:pt x="35273" y="8474"/>
                            </a:lnTo>
                            <a:cubicBezTo>
                              <a:pt x="27223" y="38556"/>
                              <a:pt x="30082" y="24574"/>
                              <a:pt x="28388" y="31565"/>
                            </a:cubicBezTo>
                            <a:lnTo>
                              <a:pt x="27646" y="34849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4" name="Freeform: Shape 1343">
                        <a:extLst>
                          <a:ext uri="{FF2B5EF4-FFF2-40B4-BE49-F238E27FC236}">
                            <a16:creationId xmlns:a16="http://schemas.microsoft.com/office/drawing/2014/main" id="{1FA6B844-36B6-DA62-9FB7-67AA681A9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38059" y="4809606"/>
                        <a:ext cx="38238" cy="47030"/>
                      </a:xfrm>
                      <a:custGeom>
                        <a:avLst/>
                        <a:gdLst>
                          <a:gd name="connsiteX0" fmla="*/ 31989 w 38238"/>
                          <a:gd name="connsiteY0" fmla="*/ 28494 h 47030"/>
                          <a:gd name="connsiteX1" fmla="*/ 28388 w 38238"/>
                          <a:gd name="connsiteY1" fmla="*/ 47030 h 47030"/>
                          <a:gd name="connsiteX2" fmla="*/ 1376 w 38238"/>
                          <a:gd name="connsiteY2" fmla="*/ 42264 h 47030"/>
                          <a:gd name="connsiteX3" fmla="*/ 0 w 38238"/>
                          <a:gd name="connsiteY3" fmla="*/ 36756 h 47030"/>
                          <a:gd name="connsiteX4" fmla="*/ 3178 w 38238"/>
                          <a:gd name="connsiteY4" fmla="*/ 21503 h 47030"/>
                          <a:gd name="connsiteX5" fmla="*/ 9851 w 38238"/>
                          <a:gd name="connsiteY5" fmla="*/ 0 h 47030"/>
                          <a:gd name="connsiteX6" fmla="*/ 38239 w 38238"/>
                          <a:gd name="connsiteY6" fmla="*/ 8368 h 47030"/>
                          <a:gd name="connsiteX7" fmla="*/ 31989 w 38238"/>
                          <a:gd name="connsiteY7" fmla="*/ 28494 h 470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238" h="47030">
                            <a:moveTo>
                              <a:pt x="31989" y="28494"/>
                            </a:moveTo>
                            <a:cubicBezTo>
                              <a:pt x="31036" y="32519"/>
                              <a:pt x="28811" y="43323"/>
                              <a:pt x="28388" y="47030"/>
                            </a:cubicBezTo>
                            <a:lnTo>
                              <a:pt x="1376" y="42264"/>
                            </a:lnTo>
                            <a:cubicBezTo>
                              <a:pt x="636" y="41628"/>
                              <a:pt x="317" y="39192"/>
                              <a:pt x="0" y="36756"/>
                            </a:cubicBezTo>
                            <a:lnTo>
                              <a:pt x="3178" y="21503"/>
                            </a:lnTo>
                            <a:cubicBezTo>
                              <a:pt x="4660" y="15147"/>
                              <a:pt x="2118" y="28705"/>
                              <a:pt x="9851" y="0"/>
                            </a:cubicBezTo>
                            <a:lnTo>
                              <a:pt x="38239" y="8368"/>
                            </a:lnTo>
                            <a:cubicBezTo>
                              <a:pt x="31141" y="34955"/>
                              <a:pt x="33472" y="22032"/>
                              <a:pt x="31989" y="2849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5" name="Freeform: Shape 1344">
                        <a:extLst>
                          <a:ext uri="{FF2B5EF4-FFF2-40B4-BE49-F238E27FC236}">
                            <a16:creationId xmlns:a16="http://schemas.microsoft.com/office/drawing/2014/main" id="{3942034E-1A0B-F4EA-1CB4-4C06FD77E5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45056" y="4780371"/>
                        <a:ext cx="35061" cy="31353"/>
                      </a:xfrm>
                      <a:custGeom>
                        <a:avLst/>
                        <a:gdLst>
                          <a:gd name="connsiteX0" fmla="*/ 4873 w 35061"/>
                          <a:gd name="connsiteY0" fmla="*/ 24998 h 31353"/>
                          <a:gd name="connsiteX1" fmla="*/ 0 w 35061"/>
                          <a:gd name="connsiteY1" fmla="*/ 23833 h 31353"/>
                          <a:gd name="connsiteX2" fmla="*/ 6991 w 35061"/>
                          <a:gd name="connsiteY2" fmla="*/ 0 h 31353"/>
                          <a:gd name="connsiteX3" fmla="*/ 35061 w 35061"/>
                          <a:gd name="connsiteY3" fmla="*/ 8792 h 31353"/>
                          <a:gd name="connsiteX4" fmla="*/ 28600 w 35061"/>
                          <a:gd name="connsiteY4" fmla="*/ 31354 h 31353"/>
                          <a:gd name="connsiteX5" fmla="*/ 4767 w 35061"/>
                          <a:gd name="connsiteY5" fmla="*/ 24998 h 313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061" h="31353">
                            <a:moveTo>
                              <a:pt x="4873" y="24998"/>
                            </a:moveTo>
                            <a:lnTo>
                              <a:pt x="0" y="23833"/>
                            </a:lnTo>
                            <a:cubicBezTo>
                              <a:pt x="636" y="22032"/>
                              <a:pt x="2330" y="16630"/>
                              <a:pt x="6991" y="0"/>
                            </a:cubicBezTo>
                            <a:lnTo>
                              <a:pt x="35061" y="8792"/>
                            </a:lnTo>
                            <a:cubicBezTo>
                              <a:pt x="30719" y="24892"/>
                              <a:pt x="29235" y="29765"/>
                              <a:pt x="28600" y="31354"/>
                            </a:cubicBezTo>
                            <a:cubicBezTo>
                              <a:pt x="20762" y="29024"/>
                              <a:pt x="12817" y="26799"/>
                              <a:pt x="4767" y="24998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6" name="Freeform: Shape 1345">
                        <a:extLst>
                          <a:ext uri="{FF2B5EF4-FFF2-40B4-BE49-F238E27FC236}">
                            <a16:creationId xmlns:a16="http://schemas.microsoft.com/office/drawing/2014/main" id="{8AE97BDA-AE42-A602-776C-FC05D978F0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6542" y="4764906"/>
                        <a:ext cx="35908" cy="34319"/>
                      </a:xfrm>
                      <a:custGeom>
                        <a:avLst/>
                        <a:gdLst>
                          <a:gd name="connsiteX0" fmla="*/ 106 w 35908"/>
                          <a:gd name="connsiteY0" fmla="*/ 26587 h 34319"/>
                          <a:gd name="connsiteX1" fmla="*/ 8262 w 35908"/>
                          <a:gd name="connsiteY1" fmla="*/ 0 h 34319"/>
                          <a:gd name="connsiteX2" fmla="*/ 35909 w 35908"/>
                          <a:gd name="connsiteY2" fmla="*/ 9215 h 34319"/>
                          <a:gd name="connsiteX3" fmla="*/ 28600 w 35908"/>
                          <a:gd name="connsiteY3" fmla="*/ 34319 h 34319"/>
                          <a:gd name="connsiteX4" fmla="*/ 0 w 35908"/>
                          <a:gd name="connsiteY4" fmla="*/ 26587 h 343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908" h="34319">
                            <a:moveTo>
                              <a:pt x="106" y="26587"/>
                            </a:moveTo>
                            <a:cubicBezTo>
                              <a:pt x="848" y="24681"/>
                              <a:pt x="2648" y="19067"/>
                              <a:pt x="8262" y="0"/>
                            </a:cubicBezTo>
                            <a:lnTo>
                              <a:pt x="35909" y="9215"/>
                            </a:lnTo>
                            <a:lnTo>
                              <a:pt x="28600" y="34319"/>
                            </a:lnTo>
                            <a:lnTo>
                              <a:pt x="0" y="26587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320" name="Freeform: Shape 1319">
                  <a:extLst>
                    <a:ext uri="{FF2B5EF4-FFF2-40B4-BE49-F238E27FC236}">
                      <a16:creationId xmlns:a16="http://schemas.microsoft.com/office/drawing/2014/main" id="{49438BCE-65C4-B40D-ABEE-6F42666C15E3}"/>
                    </a:ext>
                  </a:extLst>
                </p:cNvPr>
                <p:cNvSpPr/>
                <p:nvPr/>
              </p:nvSpPr>
              <p:spPr>
                <a:xfrm>
                  <a:off x="6041236" y="4768691"/>
                  <a:ext cx="135014" cy="119021"/>
                </a:xfrm>
                <a:custGeom>
                  <a:avLst/>
                  <a:gdLst>
                    <a:gd name="connsiteX0" fmla="*/ 26057 w 135014"/>
                    <a:gd name="connsiteY0" fmla="*/ 41763 h 119021"/>
                    <a:gd name="connsiteX1" fmla="*/ 70229 w 135014"/>
                    <a:gd name="connsiteY1" fmla="*/ 59876 h 119021"/>
                    <a:gd name="connsiteX2" fmla="*/ 112916 w 135014"/>
                    <a:gd name="connsiteY2" fmla="*/ 29581 h 119021"/>
                    <a:gd name="connsiteX3" fmla="*/ 98828 w 135014"/>
                    <a:gd name="connsiteY3" fmla="*/ 5007 h 119021"/>
                    <a:gd name="connsiteX4" fmla="*/ 120331 w 135014"/>
                    <a:gd name="connsiteY4" fmla="*/ 66125 h 119021"/>
                    <a:gd name="connsiteX5" fmla="*/ 93956 w 135014"/>
                    <a:gd name="connsiteY5" fmla="*/ 112414 h 119021"/>
                    <a:gd name="connsiteX6" fmla="*/ 55081 w 135014"/>
                    <a:gd name="connsiteY6" fmla="*/ 105211 h 119021"/>
                    <a:gd name="connsiteX7" fmla="*/ 0 w 135014"/>
                    <a:gd name="connsiteY7" fmla="*/ 87416 h 119021"/>
                    <a:gd name="connsiteX8" fmla="*/ 26057 w 135014"/>
                    <a:gd name="connsiteY8" fmla="*/ 41551 h 119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014" h="119021">
                      <a:moveTo>
                        <a:pt x="26057" y="41763"/>
                      </a:moveTo>
                      <a:cubicBezTo>
                        <a:pt x="26057" y="41763"/>
                        <a:pt x="56246" y="52461"/>
                        <a:pt x="70229" y="59876"/>
                      </a:cubicBezTo>
                      <a:cubicBezTo>
                        <a:pt x="83681" y="67078"/>
                        <a:pt x="103701" y="44199"/>
                        <a:pt x="112916" y="29581"/>
                      </a:cubicBezTo>
                      <a:cubicBezTo>
                        <a:pt x="128699" y="4265"/>
                        <a:pt x="98828" y="5007"/>
                        <a:pt x="98828" y="5007"/>
                      </a:cubicBezTo>
                      <a:cubicBezTo>
                        <a:pt x="111222" y="-7069"/>
                        <a:pt x="158676" y="-1137"/>
                        <a:pt x="120331" y="66125"/>
                      </a:cubicBezTo>
                      <a:cubicBezTo>
                        <a:pt x="120331" y="66125"/>
                        <a:pt x="97663" y="105953"/>
                        <a:pt x="93956" y="112414"/>
                      </a:cubicBezTo>
                      <a:cubicBezTo>
                        <a:pt x="90248" y="118876"/>
                        <a:pt x="74783" y="125972"/>
                        <a:pt x="55081" y="105211"/>
                      </a:cubicBezTo>
                      <a:cubicBezTo>
                        <a:pt x="39298" y="88581"/>
                        <a:pt x="0" y="87416"/>
                        <a:pt x="0" y="87416"/>
                      </a:cubicBezTo>
                      <a:lnTo>
                        <a:pt x="26057" y="41551"/>
                      </a:lnTo>
                      <a:close/>
                    </a:path>
                  </a:pathLst>
                </a:custGeom>
                <a:solidFill>
                  <a:srgbClr val="3B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16" name="Graphic 6">
                <a:extLst>
                  <a:ext uri="{FF2B5EF4-FFF2-40B4-BE49-F238E27FC236}">
                    <a16:creationId xmlns:a16="http://schemas.microsoft.com/office/drawing/2014/main" id="{4516529F-ACE7-2326-499D-E350B9A4DDE8}"/>
                  </a:ext>
                </a:extLst>
              </p:cNvPr>
              <p:cNvGrpSpPr/>
              <p:nvPr/>
            </p:nvGrpSpPr>
            <p:grpSpPr>
              <a:xfrm>
                <a:off x="6126348" y="4766424"/>
                <a:ext cx="22941" cy="25137"/>
                <a:chOff x="6126348" y="4766424"/>
                <a:chExt cx="22941" cy="25137"/>
              </a:xfrm>
            </p:grpSpPr>
            <p:sp>
              <p:nvSpPr>
                <p:cNvPr id="1317" name="Freeform: Shape 1316">
                  <a:extLst>
                    <a:ext uri="{FF2B5EF4-FFF2-40B4-BE49-F238E27FC236}">
                      <a16:creationId xmlns:a16="http://schemas.microsoft.com/office/drawing/2014/main" id="{EA0F4995-DF40-01D1-86C3-8B59A852E285}"/>
                    </a:ext>
                  </a:extLst>
                </p:cNvPr>
                <p:cNvSpPr/>
                <p:nvPr/>
              </p:nvSpPr>
              <p:spPr>
                <a:xfrm>
                  <a:off x="6126348" y="4766424"/>
                  <a:ext cx="22835" cy="25077"/>
                </a:xfrm>
                <a:custGeom>
                  <a:avLst/>
                  <a:gdLst>
                    <a:gd name="connsiteX0" fmla="*/ 4501 w 22835"/>
                    <a:gd name="connsiteY0" fmla="*/ 1766 h 25077"/>
                    <a:gd name="connsiteX1" fmla="*/ 16471 w 22835"/>
                    <a:gd name="connsiteY1" fmla="*/ 4096 h 25077"/>
                    <a:gd name="connsiteX2" fmla="*/ 22191 w 22835"/>
                    <a:gd name="connsiteY2" fmla="*/ 11087 h 25077"/>
                    <a:gd name="connsiteX3" fmla="*/ 12551 w 22835"/>
                    <a:gd name="connsiteY3" fmla="*/ 24752 h 25077"/>
                    <a:gd name="connsiteX4" fmla="*/ 264 w 22835"/>
                    <a:gd name="connsiteY4" fmla="*/ 17125 h 25077"/>
                    <a:gd name="connsiteX5" fmla="*/ 900 w 22835"/>
                    <a:gd name="connsiteY5" fmla="*/ 10875 h 25077"/>
                    <a:gd name="connsiteX6" fmla="*/ 4396 w 22835"/>
                    <a:gd name="connsiteY6" fmla="*/ 1872 h 25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35" h="25077">
                      <a:moveTo>
                        <a:pt x="4501" y="1766"/>
                      </a:moveTo>
                      <a:cubicBezTo>
                        <a:pt x="8209" y="-565"/>
                        <a:pt x="14458" y="-1306"/>
                        <a:pt x="16471" y="4096"/>
                      </a:cubicBezTo>
                      <a:cubicBezTo>
                        <a:pt x="17212" y="6109"/>
                        <a:pt x="20390" y="6638"/>
                        <a:pt x="22191" y="11087"/>
                      </a:cubicBezTo>
                      <a:cubicBezTo>
                        <a:pt x="25369" y="18502"/>
                        <a:pt x="15941" y="24222"/>
                        <a:pt x="12551" y="24752"/>
                      </a:cubicBezTo>
                      <a:cubicBezTo>
                        <a:pt x="5031" y="26129"/>
                        <a:pt x="52" y="23057"/>
                        <a:pt x="264" y="17125"/>
                      </a:cubicBezTo>
                      <a:cubicBezTo>
                        <a:pt x="264" y="15006"/>
                        <a:pt x="2277" y="13206"/>
                        <a:pt x="900" y="10875"/>
                      </a:cubicBezTo>
                      <a:cubicBezTo>
                        <a:pt x="-1748" y="6533"/>
                        <a:pt x="2065" y="3355"/>
                        <a:pt x="4396" y="1872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18" name="Freeform: Shape 1317">
                  <a:extLst>
                    <a:ext uri="{FF2B5EF4-FFF2-40B4-BE49-F238E27FC236}">
                      <a16:creationId xmlns:a16="http://schemas.microsoft.com/office/drawing/2014/main" id="{BF5624D1-933B-2246-9BE6-6DB0424AABC2}"/>
                    </a:ext>
                  </a:extLst>
                </p:cNvPr>
                <p:cNvSpPr/>
                <p:nvPr/>
              </p:nvSpPr>
              <p:spPr>
                <a:xfrm>
                  <a:off x="6127565" y="4766495"/>
                  <a:ext cx="21723" cy="24914"/>
                </a:xfrm>
                <a:custGeom>
                  <a:avLst/>
                  <a:gdLst>
                    <a:gd name="connsiteX0" fmla="*/ 636 w 21723"/>
                    <a:gd name="connsiteY0" fmla="*/ 21397 h 24914"/>
                    <a:gd name="connsiteX1" fmla="*/ 10911 w 21723"/>
                    <a:gd name="connsiteY1" fmla="*/ 20444 h 24914"/>
                    <a:gd name="connsiteX2" fmla="*/ 16630 w 21723"/>
                    <a:gd name="connsiteY2" fmla="*/ 11758 h 24914"/>
                    <a:gd name="connsiteX3" fmla="*/ 14300 w 21723"/>
                    <a:gd name="connsiteY3" fmla="*/ 8262 h 24914"/>
                    <a:gd name="connsiteX4" fmla="*/ 13771 w 21723"/>
                    <a:gd name="connsiteY4" fmla="*/ 4025 h 24914"/>
                    <a:gd name="connsiteX5" fmla="*/ 10911 w 21723"/>
                    <a:gd name="connsiteY5" fmla="*/ 0 h 24914"/>
                    <a:gd name="connsiteX6" fmla="*/ 15359 w 21723"/>
                    <a:gd name="connsiteY6" fmla="*/ 3919 h 24914"/>
                    <a:gd name="connsiteX7" fmla="*/ 21079 w 21723"/>
                    <a:gd name="connsiteY7" fmla="*/ 10910 h 24914"/>
                    <a:gd name="connsiteX8" fmla="*/ 11440 w 21723"/>
                    <a:gd name="connsiteY8" fmla="*/ 24575 h 24914"/>
                    <a:gd name="connsiteX9" fmla="*/ 0 w 21723"/>
                    <a:gd name="connsiteY9" fmla="*/ 21079 h 24914"/>
                    <a:gd name="connsiteX10" fmla="*/ 636 w 21723"/>
                    <a:gd name="connsiteY10" fmla="*/ 21397 h 24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723" h="24914">
                      <a:moveTo>
                        <a:pt x="636" y="21397"/>
                      </a:moveTo>
                      <a:cubicBezTo>
                        <a:pt x="4131" y="23410"/>
                        <a:pt x="7627" y="22668"/>
                        <a:pt x="10911" y="20444"/>
                      </a:cubicBezTo>
                      <a:cubicBezTo>
                        <a:pt x="13241" y="18855"/>
                        <a:pt x="18643" y="15253"/>
                        <a:pt x="16630" y="11758"/>
                      </a:cubicBezTo>
                      <a:cubicBezTo>
                        <a:pt x="15889" y="10487"/>
                        <a:pt x="14724" y="9851"/>
                        <a:pt x="14300" y="8262"/>
                      </a:cubicBezTo>
                      <a:cubicBezTo>
                        <a:pt x="13982" y="6885"/>
                        <a:pt x="13982" y="5508"/>
                        <a:pt x="13771" y="4025"/>
                      </a:cubicBezTo>
                      <a:cubicBezTo>
                        <a:pt x="13453" y="2225"/>
                        <a:pt x="12288" y="953"/>
                        <a:pt x="10911" y="0"/>
                      </a:cubicBezTo>
                      <a:cubicBezTo>
                        <a:pt x="12817" y="424"/>
                        <a:pt x="14512" y="1589"/>
                        <a:pt x="15359" y="3919"/>
                      </a:cubicBezTo>
                      <a:cubicBezTo>
                        <a:pt x="16101" y="5932"/>
                        <a:pt x="19278" y="6462"/>
                        <a:pt x="21079" y="10910"/>
                      </a:cubicBezTo>
                      <a:cubicBezTo>
                        <a:pt x="24257" y="18325"/>
                        <a:pt x="14830" y="24045"/>
                        <a:pt x="11440" y="24575"/>
                      </a:cubicBezTo>
                      <a:cubicBezTo>
                        <a:pt x="5932" y="25634"/>
                        <a:pt x="1801" y="24151"/>
                        <a:pt x="0" y="21079"/>
                      </a:cubicBezTo>
                      <a:cubicBezTo>
                        <a:pt x="212" y="21079"/>
                        <a:pt x="424" y="21291"/>
                        <a:pt x="636" y="21397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165" name="Graphic 6">
              <a:extLst>
                <a:ext uri="{FF2B5EF4-FFF2-40B4-BE49-F238E27FC236}">
                  <a16:creationId xmlns:a16="http://schemas.microsoft.com/office/drawing/2014/main" id="{3A8006BA-4D7C-275E-E689-455257C970F0}"/>
                </a:ext>
              </a:extLst>
            </p:cNvPr>
            <p:cNvGrpSpPr/>
            <p:nvPr/>
          </p:nvGrpSpPr>
          <p:grpSpPr>
            <a:xfrm>
              <a:off x="4973489" y="4681226"/>
              <a:ext cx="551784" cy="206982"/>
              <a:chOff x="4973489" y="4681226"/>
              <a:chExt cx="551784" cy="206982"/>
            </a:xfrm>
          </p:grpSpPr>
          <p:grpSp>
            <p:nvGrpSpPr>
              <p:cNvPr id="1245" name="Graphic 6">
                <a:extLst>
                  <a:ext uri="{FF2B5EF4-FFF2-40B4-BE49-F238E27FC236}">
                    <a16:creationId xmlns:a16="http://schemas.microsoft.com/office/drawing/2014/main" id="{ED20EB02-C6FF-FE8B-B2F4-0AB90E3796F2}"/>
                  </a:ext>
                </a:extLst>
              </p:cNvPr>
              <p:cNvGrpSpPr/>
              <p:nvPr/>
            </p:nvGrpSpPr>
            <p:grpSpPr>
              <a:xfrm>
                <a:off x="4973489" y="4681226"/>
                <a:ext cx="551784" cy="206982"/>
                <a:chOff x="4973489" y="4681226"/>
                <a:chExt cx="551784" cy="206982"/>
              </a:xfrm>
            </p:grpSpPr>
            <p:grpSp>
              <p:nvGrpSpPr>
                <p:cNvPr id="1249" name="Graphic 6">
                  <a:extLst>
                    <a:ext uri="{FF2B5EF4-FFF2-40B4-BE49-F238E27FC236}">
                      <a16:creationId xmlns:a16="http://schemas.microsoft.com/office/drawing/2014/main" id="{CC0523C1-118D-7EF6-55BC-0FFDBA2A7C6F}"/>
                    </a:ext>
                  </a:extLst>
                </p:cNvPr>
                <p:cNvGrpSpPr/>
                <p:nvPr/>
              </p:nvGrpSpPr>
              <p:grpSpPr>
                <a:xfrm>
                  <a:off x="5059309" y="4681226"/>
                  <a:ext cx="465965" cy="177531"/>
                  <a:chOff x="5059309" y="4681226"/>
                  <a:chExt cx="465965" cy="177531"/>
                </a:xfrm>
              </p:grpSpPr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0A92BF10-F805-9F43-C60C-EFD85FD54E03}"/>
                      </a:ext>
                    </a:extLst>
                  </p:cNvPr>
                  <p:cNvSpPr/>
                  <p:nvPr/>
                </p:nvSpPr>
                <p:spPr>
                  <a:xfrm>
                    <a:off x="5059309" y="4681332"/>
                    <a:ext cx="465965" cy="176999"/>
                  </a:xfrm>
                  <a:custGeom>
                    <a:avLst/>
                    <a:gdLst>
                      <a:gd name="connsiteX0" fmla="*/ 0 w 465965"/>
                      <a:gd name="connsiteY0" fmla="*/ 141939 h 176999"/>
                      <a:gd name="connsiteX1" fmla="*/ 111328 w 465965"/>
                      <a:gd name="connsiteY1" fmla="*/ 108467 h 176999"/>
                      <a:gd name="connsiteX2" fmla="*/ 221172 w 465965"/>
                      <a:gd name="connsiteY2" fmla="*/ 71817 h 176999"/>
                      <a:gd name="connsiteX3" fmla="*/ 444251 w 465965"/>
                      <a:gd name="connsiteY3" fmla="*/ 0 h 176999"/>
                      <a:gd name="connsiteX4" fmla="*/ 465965 w 465965"/>
                      <a:gd name="connsiteY4" fmla="*/ 87811 h 176999"/>
                      <a:gd name="connsiteX5" fmla="*/ 238226 w 465965"/>
                      <a:gd name="connsiteY5" fmla="*/ 132617 h 176999"/>
                      <a:gd name="connsiteX6" fmla="*/ 123191 w 465965"/>
                      <a:gd name="connsiteY6" fmla="*/ 156556 h 176999"/>
                      <a:gd name="connsiteX7" fmla="*/ 7944 w 465965"/>
                      <a:gd name="connsiteY7" fmla="*/ 177000 h 176999"/>
                      <a:gd name="connsiteX8" fmla="*/ 0 w 465965"/>
                      <a:gd name="connsiteY8" fmla="*/ 142044 h 176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5965" h="176999">
                        <a:moveTo>
                          <a:pt x="0" y="141939"/>
                        </a:moveTo>
                        <a:lnTo>
                          <a:pt x="111328" y="108467"/>
                        </a:lnTo>
                        <a:cubicBezTo>
                          <a:pt x="148719" y="96921"/>
                          <a:pt x="183992" y="85269"/>
                          <a:pt x="221172" y="71817"/>
                        </a:cubicBezTo>
                        <a:cubicBezTo>
                          <a:pt x="295743" y="46501"/>
                          <a:pt x="369680" y="23409"/>
                          <a:pt x="444251" y="0"/>
                        </a:cubicBezTo>
                        <a:lnTo>
                          <a:pt x="465965" y="87811"/>
                        </a:lnTo>
                        <a:cubicBezTo>
                          <a:pt x="389911" y="102111"/>
                          <a:pt x="313221" y="116517"/>
                          <a:pt x="238226" y="132617"/>
                        </a:cubicBezTo>
                        <a:cubicBezTo>
                          <a:pt x="201046" y="141409"/>
                          <a:pt x="161112" y="149565"/>
                          <a:pt x="123191" y="156556"/>
                        </a:cubicBezTo>
                        <a:lnTo>
                          <a:pt x="7944" y="177000"/>
                        </a:lnTo>
                        <a:lnTo>
                          <a:pt x="0" y="142044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252" name="Graphic 6">
                    <a:extLst>
                      <a:ext uri="{FF2B5EF4-FFF2-40B4-BE49-F238E27FC236}">
                        <a16:creationId xmlns:a16="http://schemas.microsoft.com/office/drawing/2014/main" id="{25E39866-198E-347B-A8EF-6CE5D1768338}"/>
                      </a:ext>
                    </a:extLst>
                  </p:cNvPr>
                  <p:cNvGrpSpPr/>
                  <p:nvPr/>
                </p:nvGrpSpPr>
                <p:grpSpPr>
                  <a:xfrm>
                    <a:off x="5074456" y="4687264"/>
                    <a:ext cx="432068" cy="168930"/>
                    <a:chOff x="5074456" y="4687264"/>
                    <a:chExt cx="432068" cy="168930"/>
                  </a:xfrm>
                  <a:solidFill>
                    <a:srgbClr val="B0292E"/>
                  </a:solidFill>
                </p:grpSpPr>
                <p:sp>
                  <p:nvSpPr>
                    <p:cNvPr id="1306" name="Freeform: Shape 1305">
                      <a:extLst>
                        <a:ext uri="{FF2B5EF4-FFF2-40B4-BE49-F238E27FC236}">
                          <a16:creationId xmlns:a16="http://schemas.microsoft.com/office/drawing/2014/main" id="{A9362496-B3F1-B6E7-94D7-CCBBF8114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168" y="4748912"/>
                      <a:ext cx="45547" cy="68533"/>
                    </a:xfrm>
                    <a:custGeom>
                      <a:avLst/>
                      <a:gdLst>
                        <a:gd name="connsiteX0" fmla="*/ 17266 w 45547"/>
                        <a:gd name="connsiteY0" fmla="*/ 68533 h 68533"/>
                        <a:gd name="connsiteX1" fmla="*/ 8898 w 45547"/>
                        <a:gd name="connsiteY1" fmla="*/ 37391 h 68533"/>
                        <a:gd name="connsiteX2" fmla="*/ 0 w 45547"/>
                        <a:gd name="connsiteY2" fmla="*/ 9851 h 68533"/>
                        <a:gd name="connsiteX3" fmla="*/ 28494 w 45547"/>
                        <a:gd name="connsiteY3" fmla="*/ 0 h 68533"/>
                        <a:gd name="connsiteX4" fmla="*/ 37498 w 45547"/>
                        <a:gd name="connsiteY4" fmla="*/ 29659 h 68533"/>
                        <a:gd name="connsiteX5" fmla="*/ 45548 w 45547"/>
                        <a:gd name="connsiteY5" fmla="*/ 62284 h 68533"/>
                        <a:gd name="connsiteX6" fmla="*/ 17266 w 45547"/>
                        <a:gd name="connsiteY6" fmla="*/ 68533 h 68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547" h="68533">
                          <a:moveTo>
                            <a:pt x="17266" y="68533"/>
                          </a:moveTo>
                          <a:cubicBezTo>
                            <a:pt x="6461" y="30189"/>
                            <a:pt x="11016" y="44594"/>
                            <a:pt x="8898" y="37391"/>
                          </a:cubicBezTo>
                          <a:cubicBezTo>
                            <a:pt x="7097" y="31354"/>
                            <a:pt x="2013" y="15147"/>
                            <a:pt x="0" y="9851"/>
                          </a:cubicBezTo>
                          <a:lnTo>
                            <a:pt x="28494" y="0"/>
                          </a:lnTo>
                          <a:cubicBezTo>
                            <a:pt x="30612" y="5932"/>
                            <a:pt x="35697" y="23304"/>
                            <a:pt x="37498" y="29659"/>
                          </a:cubicBezTo>
                          <a:cubicBezTo>
                            <a:pt x="39404" y="36544"/>
                            <a:pt x="35061" y="22032"/>
                            <a:pt x="45548" y="62284"/>
                          </a:cubicBezTo>
                          <a:lnTo>
                            <a:pt x="17266" y="68533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7" name="Freeform: Shape 1306">
                      <a:extLst>
                        <a:ext uri="{FF2B5EF4-FFF2-40B4-BE49-F238E27FC236}">
                          <a16:creationId xmlns:a16="http://schemas.microsoft.com/office/drawing/2014/main" id="{1A9C6143-721F-F312-1A15-6BA5335D70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2470" y="4732917"/>
                      <a:ext cx="46183" cy="74147"/>
                    </a:xfrm>
                    <a:custGeom>
                      <a:avLst/>
                      <a:gdLst>
                        <a:gd name="connsiteX0" fmla="*/ 17372 w 46183"/>
                        <a:gd name="connsiteY0" fmla="*/ 74147 h 74147"/>
                        <a:gd name="connsiteX1" fmla="*/ 8898 w 46183"/>
                        <a:gd name="connsiteY1" fmla="*/ 39722 h 74147"/>
                        <a:gd name="connsiteX2" fmla="*/ 0 w 46183"/>
                        <a:gd name="connsiteY2" fmla="*/ 9321 h 74147"/>
                        <a:gd name="connsiteX3" fmla="*/ 28176 w 46183"/>
                        <a:gd name="connsiteY3" fmla="*/ 0 h 74147"/>
                        <a:gd name="connsiteX4" fmla="*/ 37603 w 46183"/>
                        <a:gd name="connsiteY4" fmla="*/ 32519 h 74147"/>
                        <a:gd name="connsiteX5" fmla="*/ 46184 w 46183"/>
                        <a:gd name="connsiteY5" fmla="*/ 68215 h 74147"/>
                        <a:gd name="connsiteX6" fmla="*/ 17266 w 46183"/>
                        <a:gd name="connsiteY6" fmla="*/ 74041 h 74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183" h="74147">
                          <a:moveTo>
                            <a:pt x="17372" y="74147"/>
                          </a:moveTo>
                          <a:cubicBezTo>
                            <a:pt x="6779" y="32731"/>
                            <a:pt x="10910" y="47030"/>
                            <a:pt x="8898" y="39722"/>
                          </a:cubicBezTo>
                          <a:cubicBezTo>
                            <a:pt x="7097" y="33048"/>
                            <a:pt x="2013" y="15253"/>
                            <a:pt x="0" y="9321"/>
                          </a:cubicBezTo>
                          <a:lnTo>
                            <a:pt x="28176" y="0"/>
                          </a:lnTo>
                          <a:cubicBezTo>
                            <a:pt x="30401" y="6567"/>
                            <a:pt x="35697" y="25528"/>
                            <a:pt x="37603" y="32519"/>
                          </a:cubicBezTo>
                          <a:cubicBezTo>
                            <a:pt x="39404" y="39404"/>
                            <a:pt x="35379" y="25210"/>
                            <a:pt x="46184" y="68215"/>
                          </a:cubicBezTo>
                          <a:lnTo>
                            <a:pt x="17266" y="7404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8" name="Freeform: Shape 1307">
                      <a:extLst>
                        <a:ext uri="{FF2B5EF4-FFF2-40B4-BE49-F238E27FC236}">
                          <a16:creationId xmlns:a16="http://schemas.microsoft.com/office/drawing/2014/main" id="{2C06C1AA-FF48-B92D-B1FD-8F9E0CE050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6423" y="4687264"/>
                      <a:ext cx="50102" cy="90989"/>
                    </a:xfrm>
                    <a:custGeom>
                      <a:avLst/>
                      <a:gdLst>
                        <a:gd name="connsiteX0" fmla="*/ 20973 w 50102"/>
                        <a:gd name="connsiteY0" fmla="*/ 90883 h 90989"/>
                        <a:gd name="connsiteX1" fmla="*/ 10486 w 50102"/>
                        <a:gd name="connsiteY1" fmla="*/ 47454 h 90989"/>
                        <a:gd name="connsiteX2" fmla="*/ 0 w 50102"/>
                        <a:gd name="connsiteY2" fmla="*/ 8792 h 90989"/>
                        <a:gd name="connsiteX3" fmla="*/ 28176 w 50102"/>
                        <a:gd name="connsiteY3" fmla="*/ 0 h 90989"/>
                        <a:gd name="connsiteX4" fmla="*/ 39299 w 50102"/>
                        <a:gd name="connsiteY4" fmla="*/ 40781 h 90989"/>
                        <a:gd name="connsiteX5" fmla="*/ 50102 w 50102"/>
                        <a:gd name="connsiteY5" fmla="*/ 85481 h 90989"/>
                        <a:gd name="connsiteX6" fmla="*/ 21079 w 50102"/>
                        <a:gd name="connsiteY6" fmla="*/ 90989 h 9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102" h="90989">
                          <a:moveTo>
                            <a:pt x="20973" y="90883"/>
                          </a:moveTo>
                          <a:lnTo>
                            <a:pt x="10486" y="47454"/>
                          </a:lnTo>
                          <a:lnTo>
                            <a:pt x="0" y="8792"/>
                          </a:lnTo>
                          <a:lnTo>
                            <a:pt x="28176" y="0"/>
                          </a:lnTo>
                          <a:cubicBezTo>
                            <a:pt x="30719" y="8262"/>
                            <a:pt x="37180" y="31989"/>
                            <a:pt x="39299" y="40781"/>
                          </a:cubicBezTo>
                          <a:lnTo>
                            <a:pt x="50102" y="85481"/>
                          </a:lnTo>
                          <a:lnTo>
                            <a:pt x="21079" y="9098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9" name="Freeform: Shape 1308">
                      <a:extLst>
                        <a:ext uri="{FF2B5EF4-FFF2-40B4-BE49-F238E27FC236}">
                          <a16:creationId xmlns:a16="http://schemas.microsoft.com/office/drawing/2014/main" id="{228A4CFF-EEE3-E5C4-1DF2-805D8D77B9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08438" y="4702305"/>
                      <a:ext cx="48725" cy="85269"/>
                    </a:xfrm>
                    <a:custGeom>
                      <a:avLst/>
                      <a:gdLst>
                        <a:gd name="connsiteX0" fmla="*/ 19702 w 48725"/>
                        <a:gd name="connsiteY0" fmla="*/ 85269 h 85269"/>
                        <a:gd name="connsiteX1" fmla="*/ 9851 w 48725"/>
                        <a:gd name="connsiteY1" fmla="*/ 44912 h 85269"/>
                        <a:gd name="connsiteX2" fmla="*/ 0 w 48725"/>
                        <a:gd name="connsiteY2" fmla="*/ 9004 h 85269"/>
                        <a:gd name="connsiteX3" fmla="*/ 28176 w 48725"/>
                        <a:gd name="connsiteY3" fmla="*/ 0 h 85269"/>
                        <a:gd name="connsiteX4" fmla="*/ 38663 w 48725"/>
                        <a:gd name="connsiteY4" fmla="*/ 38027 h 85269"/>
                        <a:gd name="connsiteX5" fmla="*/ 48726 w 48725"/>
                        <a:gd name="connsiteY5" fmla="*/ 79761 h 85269"/>
                        <a:gd name="connsiteX6" fmla="*/ 19702 w 48725"/>
                        <a:gd name="connsiteY6" fmla="*/ 85269 h 85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725" h="85269">
                          <a:moveTo>
                            <a:pt x="19702" y="85269"/>
                          </a:moveTo>
                          <a:lnTo>
                            <a:pt x="9851" y="44912"/>
                          </a:lnTo>
                          <a:lnTo>
                            <a:pt x="0" y="9004"/>
                          </a:lnTo>
                          <a:lnTo>
                            <a:pt x="28176" y="0"/>
                          </a:lnTo>
                          <a:cubicBezTo>
                            <a:pt x="30612" y="7733"/>
                            <a:pt x="36650" y="29871"/>
                            <a:pt x="38663" y="38027"/>
                          </a:cubicBezTo>
                          <a:lnTo>
                            <a:pt x="48726" y="79761"/>
                          </a:lnTo>
                          <a:lnTo>
                            <a:pt x="19702" y="8526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0" name="Freeform: Shape 1309">
                      <a:extLst>
                        <a:ext uri="{FF2B5EF4-FFF2-40B4-BE49-F238E27FC236}">
                          <a16:creationId xmlns:a16="http://schemas.microsoft.com/office/drawing/2014/main" id="{87C8CC20-E6FD-F9E9-DFBF-70C865AF41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0454" y="4717558"/>
                      <a:ext cx="47454" cy="79655"/>
                    </a:xfrm>
                    <a:custGeom>
                      <a:avLst/>
                      <a:gdLst>
                        <a:gd name="connsiteX0" fmla="*/ 18431 w 47454"/>
                        <a:gd name="connsiteY0" fmla="*/ 79655 h 79655"/>
                        <a:gd name="connsiteX1" fmla="*/ 9321 w 47454"/>
                        <a:gd name="connsiteY1" fmla="*/ 42264 h 79655"/>
                        <a:gd name="connsiteX2" fmla="*/ 0 w 47454"/>
                        <a:gd name="connsiteY2" fmla="*/ 9110 h 79655"/>
                        <a:gd name="connsiteX3" fmla="*/ 28176 w 47454"/>
                        <a:gd name="connsiteY3" fmla="*/ 0 h 79655"/>
                        <a:gd name="connsiteX4" fmla="*/ 38133 w 47454"/>
                        <a:gd name="connsiteY4" fmla="*/ 35273 h 79655"/>
                        <a:gd name="connsiteX5" fmla="*/ 47455 w 47454"/>
                        <a:gd name="connsiteY5" fmla="*/ 73935 h 79655"/>
                        <a:gd name="connsiteX6" fmla="*/ 18431 w 47454"/>
                        <a:gd name="connsiteY6" fmla="*/ 79655 h 79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454" h="79655">
                          <a:moveTo>
                            <a:pt x="18431" y="79655"/>
                          </a:moveTo>
                          <a:lnTo>
                            <a:pt x="9321" y="42264"/>
                          </a:lnTo>
                          <a:cubicBezTo>
                            <a:pt x="7415" y="34955"/>
                            <a:pt x="2119" y="15571"/>
                            <a:pt x="0" y="9110"/>
                          </a:cubicBezTo>
                          <a:lnTo>
                            <a:pt x="28176" y="0"/>
                          </a:lnTo>
                          <a:cubicBezTo>
                            <a:pt x="30507" y="7097"/>
                            <a:pt x="36227" y="27646"/>
                            <a:pt x="38133" y="35273"/>
                          </a:cubicBezTo>
                          <a:lnTo>
                            <a:pt x="47455" y="73935"/>
                          </a:lnTo>
                          <a:lnTo>
                            <a:pt x="18431" y="7965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1" name="Freeform: Shape 1310">
                      <a:extLst>
                        <a:ext uri="{FF2B5EF4-FFF2-40B4-BE49-F238E27FC236}">
                          <a16:creationId xmlns:a16="http://schemas.microsoft.com/office/drawing/2014/main" id="{909877D9-FFB4-A42F-9378-A9E166999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22440" y="4795942"/>
                      <a:ext cx="38768" cy="51055"/>
                    </a:xfrm>
                    <a:custGeom>
                      <a:avLst/>
                      <a:gdLst>
                        <a:gd name="connsiteX0" fmla="*/ 9428 w 38768"/>
                        <a:gd name="connsiteY0" fmla="*/ 51056 h 51055"/>
                        <a:gd name="connsiteX1" fmla="*/ 5402 w 38768"/>
                        <a:gd name="connsiteY1" fmla="*/ 28494 h 51055"/>
                        <a:gd name="connsiteX2" fmla="*/ 0 w 38768"/>
                        <a:gd name="connsiteY2" fmla="*/ 8580 h 51055"/>
                        <a:gd name="connsiteX3" fmla="*/ 28176 w 38768"/>
                        <a:gd name="connsiteY3" fmla="*/ 0 h 51055"/>
                        <a:gd name="connsiteX4" fmla="*/ 34320 w 38768"/>
                        <a:gd name="connsiteY4" fmla="*/ 21715 h 51055"/>
                        <a:gd name="connsiteX5" fmla="*/ 38769 w 38768"/>
                        <a:gd name="connsiteY5" fmla="*/ 45759 h 51055"/>
                        <a:gd name="connsiteX6" fmla="*/ 9533 w 38768"/>
                        <a:gd name="connsiteY6" fmla="*/ 51056 h 51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768" h="51055">
                          <a:moveTo>
                            <a:pt x="9428" y="51056"/>
                          </a:moveTo>
                          <a:cubicBezTo>
                            <a:pt x="3390" y="22032"/>
                            <a:pt x="6991" y="35061"/>
                            <a:pt x="5402" y="28494"/>
                          </a:cubicBezTo>
                          <a:cubicBezTo>
                            <a:pt x="4343" y="24151"/>
                            <a:pt x="1271" y="12499"/>
                            <a:pt x="0" y="8580"/>
                          </a:cubicBezTo>
                          <a:lnTo>
                            <a:pt x="28176" y="0"/>
                          </a:lnTo>
                          <a:cubicBezTo>
                            <a:pt x="29765" y="4343"/>
                            <a:pt x="33155" y="17054"/>
                            <a:pt x="34320" y="21715"/>
                          </a:cubicBezTo>
                          <a:cubicBezTo>
                            <a:pt x="35909" y="28176"/>
                            <a:pt x="31989" y="14618"/>
                            <a:pt x="38769" y="45759"/>
                          </a:cubicBezTo>
                          <a:lnTo>
                            <a:pt x="9533" y="5105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2" name="Freeform: Shape 1311">
                      <a:extLst>
                        <a:ext uri="{FF2B5EF4-FFF2-40B4-BE49-F238E27FC236}">
                          <a16:creationId xmlns:a16="http://schemas.microsoft.com/office/drawing/2014/main" id="{452EBC4D-E65E-E62A-F747-601F77042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4456" y="4810560"/>
                      <a:ext cx="36967" cy="45229"/>
                    </a:xfrm>
                    <a:custGeom>
                      <a:avLst/>
                      <a:gdLst>
                        <a:gd name="connsiteX0" fmla="*/ 7627 w 36967"/>
                        <a:gd name="connsiteY0" fmla="*/ 45124 h 45229"/>
                        <a:gd name="connsiteX1" fmla="*/ 4661 w 36967"/>
                        <a:gd name="connsiteY1" fmla="*/ 25528 h 45229"/>
                        <a:gd name="connsiteX2" fmla="*/ 0 w 36967"/>
                        <a:gd name="connsiteY2" fmla="*/ 8368 h 45229"/>
                        <a:gd name="connsiteX3" fmla="*/ 28282 w 36967"/>
                        <a:gd name="connsiteY3" fmla="*/ 0 h 45229"/>
                        <a:gd name="connsiteX4" fmla="*/ 33578 w 36967"/>
                        <a:gd name="connsiteY4" fmla="*/ 18961 h 45229"/>
                        <a:gd name="connsiteX5" fmla="*/ 36968 w 36967"/>
                        <a:gd name="connsiteY5" fmla="*/ 40145 h 45229"/>
                        <a:gd name="connsiteX6" fmla="*/ 7733 w 36967"/>
                        <a:gd name="connsiteY6" fmla="*/ 45230 h 45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967" h="45229">
                          <a:moveTo>
                            <a:pt x="7627" y="45124"/>
                          </a:moveTo>
                          <a:cubicBezTo>
                            <a:pt x="2648" y="19596"/>
                            <a:pt x="6038" y="31566"/>
                            <a:pt x="4661" y="25528"/>
                          </a:cubicBezTo>
                          <a:cubicBezTo>
                            <a:pt x="3813" y="21715"/>
                            <a:pt x="1165" y="11652"/>
                            <a:pt x="0" y="8368"/>
                          </a:cubicBezTo>
                          <a:lnTo>
                            <a:pt x="28282" y="0"/>
                          </a:lnTo>
                          <a:cubicBezTo>
                            <a:pt x="29659" y="3813"/>
                            <a:pt x="32625" y="14935"/>
                            <a:pt x="33578" y="18961"/>
                          </a:cubicBezTo>
                          <a:cubicBezTo>
                            <a:pt x="34955" y="24998"/>
                            <a:pt x="31354" y="12393"/>
                            <a:pt x="36968" y="40145"/>
                          </a:cubicBezTo>
                          <a:lnTo>
                            <a:pt x="7733" y="4523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3" name="Freeform: Shape 1312">
                      <a:extLst>
                        <a:ext uri="{FF2B5EF4-FFF2-40B4-BE49-F238E27FC236}">
                          <a16:creationId xmlns:a16="http://schemas.microsoft.com/office/drawing/2014/main" id="{8B5DC2AC-75B5-D16A-FD7F-62461ED413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0213" y="4781007"/>
                      <a:ext cx="40569" cy="56881"/>
                    </a:xfrm>
                    <a:custGeom>
                      <a:avLst/>
                      <a:gdLst>
                        <a:gd name="connsiteX0" fmla="*/ 11334 w 40569"/>
                        <a:gd name="connsiteY0" fmla="*/ 56882 h 56881"/>
                        <a:gd name="connsiteX1" fmla="*/ 6250 w 40569"/>
                        <a:gd name="connsiteY1" fmla="*/ 31354 h 56881"/>
                        <a:gd name="connsiteX2" fmla="*/ 0 w 40569"/>
                        <a:gd name="connsiteY2" fmla="*/ 8792 h 56881"/>
                        <a:gd name="connsiteX3" fmla="*/ 27964 w 40569"/>
                        <a:gd name="connsiteY3" fmla="*/ 0 h 56881"/>
                        <a:gd name="connsiteX4" fmla="*/ 34955 w 40569"/>
                        <a:gd name="connsiteY4" fmla="*/ 24363 h 56881"/>
                        <a:gd name="connsiteX5" fmla="*/ 40569 w 40569"/>
                        <a:gd name="connsiteY5" fmla="*/ 51373 h 56881"/>
                        <a:gd name="connsiteX6" fmla="*/ 11228 w 40569"/>
                        <a:gd name="connsiteY6" fmla="*/ 56882 h 56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569" h="56881">
                          <a:moveTo>
                            <a:pt x="11334" y="56882"/>
                          </a:moveTo>
                          <a:cubicBezTo>
                            <a:pt x="4025" y="24363"/>
                            <a:pt x="7944" y="38239"/>
                            <a:pt x="6250" y="31354"/>
                          </a:cubicBezTo>
                          <a:cubicBezTo>
                            <a:pt x="4979" y="26375"/>
                            <a:pt x="1483" y="13241"/>
                            <a:pt x="0" y="8792"/>
                          </a:cubicBezTo>
                          <a:lnTo>
                            <a:pt x="27964" y="0"/>
                          </a:lnTo>
                          <a:cubicBezTo>
                            <a:pt x="29659" y="4873"/>
                            <a:pt x="33684" y="19173"/>
                            <a:pt x="34955" y="24363"/>
                          </a:cubicBezTo>
                          <a:cubicBezTo>
                            <a:pt x="36650" y="31036"/>
                            <a:pt x="32519" y="16842"/>
                            <a:pt x="40569" y="51373"/>
                          </a:cubicBezTo>
                          <a:lnTo>
                            <a:pt x="11228" y="56882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4" name="Freeform: Shape 1313">
                      <a:extLst>
                        <a:ext uri="{FF2B5EF4-FFF2-40B4-BE49-F238E27FC236}">
                          <a16:creationId xmlns:a16="http://schemas.microsoft.com/office/drawing/2014/main" id="{00CB2A7F-A79D-CF38-C555-C9DB9054BA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7773" y="4765542"/>
                      <a:ext cx="43111" cy="62813"/>
                    </a:xfrm>
                    <a:custGeom>
                      <a:avLst/>
                      <a:gdLst>
                        <a:gd name="connsiteX0" fmla="*/ 13558 w 43111"/>
                        <a:gd name="connsiteY0" fmla="*/ 62813 h 62813"/>
                        <a:gd name="connsiteX1" fmla="*/ 7203 w 43111"/>
                        <a:gd name="connsiteY1" fmla="*/ 34320 h 62813"/>
                        <a:gd name="connsiteX2" fmla="*/ 0 w 43111"/>
                        <a:gd name="connsiteY2" fmla="*/ 9215 h 62813"/>
                        <a:gd name="connsiteX3" fmla="*/ 27541 w 43111"/>
                        <a:gd name="connsiteY3" fmla="*/ 0 h 62813"/>
                        <a:gd name="connsiteX4" fmla="*/ 35909 w 43111"/>
                        <a:gd name="connsiteY4" fmla="*/ 26905 h 62813"/>
                        <a:gd name="connsiteX5" fmla="*/ 43112 w 43111"/>
                        <a:gd name="connsiteY5" fmla="*/ 56670 h 62813"/>
                        <a:gd name="connsiteX6" fmla="*/ 13664 w 43111"/>
                        <a:gd name="connsiteY6" fmla="*/ 62813 h 62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11" h="62813">
                          <a:moveTo>
                            <a:pt x="13558" y="62813"/>
                          </a:moveTo>
                          <a:cubicBezTo>
                            <a:pt x="4872" y="27117"/>
                            <a:pt x="9004" y="41523"/>
                            <a:pt x="7203" y="34320"/>
                          </a:cubicBezTo>
                          <a:cubicBezTo>
                            <a:pt x="5720" y="28811"/>
                            <a:pt x="1589" y="14088"/>
                            <a:pt x="0" y="9215"/>
                          </a:cubicBezTo>
                          <a:lnTo>
                            <a:pt x="27541" y="0"/>
                          </a:lnTo>
                          <a:cubicBezTo>
                            <a:pt x="29553" y="5402"/>
                            <a:pt x="34214" y="21079"/>
                            <a:pt x="35909" y="26905"/>
                          </a:cubicBezTo>
                          <a:cubicBezTo>
                            <a:pt x="37815" y="33790"/>
                            <a:pt x="33366" y="19278"/>
                            <a:pt x="43112" y="56670"/>
                          </a:cubicBezTo>
                          <a:lnTo>
                            <a:pt x="13664" y="62813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53" name="Graphic 6">
                    <a:extLst>
                      <a:ext uri="{FF2B5EF4-FFF2-40B4-BE49-F238E27FC236}">
                        <a16:creationId xmlns:a16="http://schemas.microsoft.com/office/drawing/2014/main" id="{CDD919B4-7F33-5696-2E23-A52E3DC5528E}"/>
                      </a:ext>
                    </a:extLst>
                  </p:cNvPr>
                  <p:cNvGrpSpPr/>
                  <p:nvPr/>
                </p:nvGrpSpPr>
                <p:grpSpPr>
                  <a:xfrm>
                    <a:off x="5059309" y="4681226"/>
                    <a:ext cx="465965" cy="177319"/>
                    <a:chOff x="5059309" y="4681226"/>
                    <a:chExt cx="465965" cy="177319"/>
                  </a:xfrm>
                </p:grpSpPr>
                <p:sp>
                  <p:nvSpPr>
                    <p:cNvPr id="1286" name="Freeform: Shape 1285">
                      <a:extLst>
                        <a:ext uri="{FF2B5EF4-FFF2-40B4-BE49-F238E27FC236}">
                          <a16:creationId xmlns:a16="http://schemas.microsoft.com/office/drawing/2014/main" id="{5AABA3B2-4A3B-615C-E95D-F005C3C12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85235" y="4681226"/>
                      <a:ext cx="40039" cy="91306"/>
                    </a:xfrm>
                    <a:custGeom>
                      <a:avLst/>
                      <a:gdLst>
                        <a:gd name="connsiteX0" fmla="*/ 40039 w 40039"/>
                        <a:gd name="connsiteY0" fmla="*/ 87811 h 91306"/>
                        <a:gd name="connsiteX1" fmla="*/ 21185 w 40039"/>
                        <a:gd name="connsiteY1" fmla="*/ 91307 h 91306"/>
                        <a:gd name="connsiteX2" fmla="*/ 10380 w 40039"/>
                        <a:gd name="connsiteY2" fmla="*/ 46607 h 91306"/>
                        <a:gd name="connsiteX3" fmla="*/ 7838 w 40039"/>
                        <a:gd name="connsiteY3" fmla="*/ 37074 h 91306"/>
                        <a:gd name="connsiteX4" fmla="*/ 0 w 40039"/>
                        <a:gd name="connsiteY4" fmla="*/ 5614 h 91306"/>
                        <a:gd name="connsiteX5" fmla="*/ 18113 w 40039"/>
                        <a:gd name="connsiteY5" fmla="*/ 0 h 91306"/>
                        <a:gd name="connsiteX6" fmla="*/ 39827 w 40039"/>
                        <a:gd name="connsiteY6" fmla="*/ 87811 h 91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039" h="91306">
                          <a:moveTo>
                            <a:pt x="40039" y="87811"/>
                          </a:moveTo>
                          <a:lnTo>
                            <a:pt x="21185" y="91307"/>
                          </a:lnTo>
                          <a:lnTo>
                            <a:pt x="10380" y="46607"/>
                          </a:lnTo>
                          <a:lnTo>
                            <a:pt x="7838" y="37074"/>
                          </a:lnTo>
                          <a:cubicBezTo>
                            <a:pt x="10698" y="25634"/>
                            <a:pt x="4131" y="9215"/>
                            <a:pt x="0" y="5614"/>
                          </a:cubicBezTo>
                          <a:lnTo>
                            <a:pt x="18113" y="0"/>
                          </a:lnTo>
                          <a:lnTo>
                            <a:pt x="39827" y="87811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7" name="Freeform: Shape 1286">
                      <a:extLst>
                        <a:ext uri="{FF2B5EF4-FFF2-40B4-BE49-F238E27FC236}">
                          <a16:creationId xmlns:a16="http://schemas.microsoft.com/office/drawing/2014/main" id="{CF2CBCD5-4AA8-A041-F458-82CB18E013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7525" y="4735565"/>
                      <a:ext cx="29870" cy="46394"/>
                    </a:xfrm>
                    <a:custGeom>
                      <a:avLst/>
                      <a:gdLst>
                        <a:gd name="connsiteX0" fmla="*/ 19490 w 29870"/>
                        <a:gd name="connsiteY0" fmla="*/ 0 h 46394"/>
                        <a:gd name="connsiteX1" fmla="*/ 29870 w 29870"/>
                        <a:gd name="connsiteY1" fmla="*/ 42582 h 46394"/>
                        <a:gd name="connsiteX2" fmla="*/ 9639 w 29870"/>
                        <a:gd name="connsiteY2" fmla="*/ 46395 h 46394"/>
                        <a:gd name="connsiteX3" fmla="*/ 0 w 29870"/>
                        <a:gd name="connsiteY3" fmla="*/ 6356 h 46394"/>
                        <a:gd name="connsiteX4" fmla="*/ 19490 w 29870"/>
                        <a:gd name="connsiteY4" fmla="*/ 0 h 46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70" h="46394">
                          <a:moveTo>
                            <a:pt x="19490" y="0"/>
                          </a:moveTo>
                          <a:lnTo>
                            <a:pt x="29870" y="42582"/>
                          </a:lnTo>
                          <a:lnTo>
                            <a:pt x="9639" y="46395"/>
                          </a:lnTo>
                          <a:lnTo>
                            <a:pt x="0" y="6356"/>
                          </a:lnTo>
                          <a:lnTo>
                            <a:pt x="19490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8" name="Freeform: Shape 1287">
                      <a:extLst>
                        <a:ext uri="{FF2B5EF4-FFF2-40B4-BE49-F238E27FC236}">
                          <a16:creationId xmlns:a16="http://schemas.microsoft.com/office/drawing/2014/main" id="{F2B47431-2AB4-CD07-175F-D979D625B6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99329" y="4750395"/>
                      <a:ext cx="28811" cy="41098"/>
                    </a:xfrm>
                    <a:custGeom>
                      <a:avLst/>
                      <a:gdLst>
                        <a:gd name="connsiteX0" fmla="*/ 19702 w 28811"/>
                        <a:gd name="connsiteY0" fmla="*/ 0 h 41098"/>
                        <a:gd name="connsiteX1" fmla="*/ 28812 w 28811"/>
                        <a:gd name="connsiteY1" fmla="*/ 37180 h 41098"/>
                        <a:gd name="connsiteX2" fmla="*/ 8580 w 28811"/>
                        <a:gd name="connsiteY2" fmla="*/ 41099 h 41098"/>
                        <a:gd name="connsiteX3" fmla="*/ 0 w 28811"/>
                        <a:gd name="connsiteY3" fmla="*/ 5508 h 41098"/>
                        <a:gd name="connsiteX4" fmla="*/ 19702 w 28811"/>
                        <a:gd name="connsiteY4" fmla="*/ 0 h 41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11" h="41098">
                          <a:moveTo>
                            <a:pt x="19702" y="0"/>
                          </a:moveTo>
                          <a:lnTo>
                            <a:pt x="28812" y="37180"/>
                          </a:lnTo>
                          <a:lnTo>
                            <a:pt x="8580" y="41099"/>
                          </a:lnTo>
                          <a:lnTo>
                            <a:pt x="0" y="5508"/>
                          </a:lnTo>
                          <a:lnTo>
                            <a:pt x="19702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9" name="Freeform: Shape 1288">
                      <a:extLst>
                        <a:ext uri="{FF2B5EF4-FFF2-40B4-BE49-F238E27FC236}">
                          <a16:creationId xmlns:a16="http://schemas.microsoft.com/office/drawing/2014/main" id="{C8C6B91B-FBB0-CE2C-2868-A205B8D68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5698" y="4803569"/>
                      <a:ext cx="25633" cy="28811"/>
                    </a:xfrm>
                    <a:custGeom>
                      <a:avLst/>
                      <a:gdLst>
                        <a:gd name="connsiteX0" fmla="*/ 19914 w 25633"/>
                        <a:gd name="connsiteY0" fmla="*/ 0 h 28811"/>
                        <a:gd name="connsiteX1" fmla="*/ 25634 w 25633"/>
                        <a:gd name="connsiteY1" fmla="*/ 24786 h 28811"/>
                        <a:gd name="connsiteX2" fmla="*/ 5190 w 25633"/>
                        <a:gd name="connsiteY2" fmla="*/ 28811 h 28811"/>
                        <a:gd name="connsiteX3" fmla="*/ 0 w 25633"/>
                        <a:gd name="connsiteY3" fmla="*/ 5191 h 28811"/>
                        <a:gd name="connsiteX4" fmla="*/ 19914 w 25633"/>
                        <a:gd name="connsiteY4" fmla="*/ 0 h 28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3" h="28811">
                          <a:moveTo>
                            <a:pt x="19914" y="0"/>
                          </a:moveTo>
                          <a:lnTo>
                            <a:pt x="25634" y="24786"/>
                          </a:lnTo>
                          <a:lnTo>
                            <a:pt x="5190" y="28811"/>
                          </a:lnTo>
                          <a:cubicBezTo>
                            <a:pt x="1377" y="12499"/>
                            <a:pt x="318" y="7097"/>
                            <a:pt x="0" y="5191"/>
                          </a:cubicBezTo>
                          <a:lnTo>
                            <a:pt x="19914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0" name="Freeform: Shape 1289">
                      <a:extLst>
                        <a:ext uri="{FF2B5EF4-FFF2-40B4-BE49-F238E27FC236}">
                          <a16:creationId xmlns:a16="http://schemas.microsoft.com/office/drawing/2014/main" id="{458ACABB-7B76-CA16-D47A-4C66855A29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0921" y="4763741"/>
                      <a:ext cx="27964" cy="37497"/>
                    </a:xfrm>
                    <a:custGeom>
                      <a:avLst/>
                      <a:gdLst>
                        <a:gd name="connsiteX0" fmla="*/ 19808 w 27964"/>
                        <a:gd name="connsiteY0" fmla="*/ 0 h 37497"/>
                        <a:gd name="connsiteX1" fmla="*/ 27964 w 27964"/>
                        <a:gd name="connsiteY1" fmla="*/ 33472 h 37497"/>
                        <a:gd name="connsiteX2" fmla="*/ 7838 w 27964"/>
                        <a:gd name="connsiteY2" fmla="*/ 37497 h 37497"/>
                        <a:gd name="connsiteX3" fmla="*/ 0 w 27964"/>
                        <a:gd name="connsiteY3" fmla="*/ 5296 h 37497"/>
                        <a:gd name="connsiteX4" fmla="*/ 19808 w 27964"/>
                        <a:gd name="connsiteY4" fmla="*/ 0 h 37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964" h="37497">
                          <a:moveTo>
                            <a:pt x="19808" y="0"/>
                          </a:moveTo>
                          <a:lnTo>
                            <a:pt x="27964" y="33472"/>
                          </a:lnTo>
                          <a:lnTo>
                            <a:pt x="7838" y="37497"/>
                          </a:lnTo>
                          <a:lnTo>
                            <a:pt x="0" y="5296"/>
                          </a:lnTo>
                          <a:lnTo>
                            <a:pt x="1980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1" name="Freeform: Shape 1290">
                      <a:extLst>
                        <a:ext uri="{FF2B5EF4-FFF2-40B4-BE49-F238E27FC236}">
                          <a16:creationId xmlns:a16="http://schemas.microsoft.com/office/drawing/2014/main" id="{C7063FE2-DDF4-DFC3-6944-37A354672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2513" y="4776770"/>
                      <a:ext cx="27328" cy="34425"/>
                    </a:xfrm>
                    <a:custGeom>
                      <a:avLst/>
                      <a:gdLst>
                        <a:gd name="connsiteX0" fmla="*/ 19808 w 27328"/>
                        <a:gd name="connsiteY0" fmla="*/ 0 h 34425"/>
                        <a:gd name="connsiteX1" fmla="*/ 27329 w 27328"/>
                        <a:gd name="connsiteY1" fmla="*/ 30295 h 34425"/>
                        <a:gd name="connsiteX2" fmla="*/ 7309 w 27328"/>
                        <a:gd name="connsiteY2" fmla="*/ 34425 h 34425"/>
                        <a:gd name="connsiteX3" fmla="*/ 0 w 27328"/>
                        <a:gd name="connsiteY3" fmla="*/ 5296 h 34425"/>
                        <a:gd name="connsiteX4" fmla="*/ 19808 w 27328"/>
                        <a:gd name="connsiteY4" fmla="*/ 0 h 3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328" h="34425">
                          <a:moveTo>
                            <a:pt x="19808" y="0"/>
                          </a:moveTo>
                          <a:lnTo>
                            <a:pt x="27329" y="30295"/>
                          </a:lnTo>
                          <a:lnTo>
                            <a:pt x="7309" y="34425"/>
                          </a:lnTo>
                          <a:lnTo>
                            <a:pt x="0" y="5296"/>
                          </a:lnTo>
                          <a:lnTo>
                            <a:pt x="1980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2" name="Freeform: Shape 1291">
                      <a:extLst>
                        <a:ext uri="{FF2B5EF4-FFF2-40B4-BE49-F238E27FC236}">
                          <a16:creationId xmlns:a16="http://schemas.microsoft.com/office/drawing/2014/main" id="{E2DB9561-31A6-65D1-30B9-16A442B07D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57022" y="4815750"/>
                      <a:ext cx="24630" cy="25951"/>
                    </a:xfrm>
                    <a:custGeom>
                      <a:avLst/>
                      <a:gdLst>
                        <a:gd name="connsiteX0" fmla="*/ 19970 w 24630"/>
                        <a:gd name="connsiteY0" fmla="*/ 0 h 25951"/>
                        <a:gd name="connsiteX1" fmla="*/ 24631 w 24630"/>
                        <a:gd name="connsiteY1" fmla="*/ 22138 h 25951"/>
                        <a:gd name="connsiteX2" fmla="*/ 4187 w 24630"/>
                        <a:gd name="connsiteY2" fmla="*/ 25951 h 25951"/>
                        <a:gd name="connsiteX3" fmla="*/ 56 w 24630"/>
                        <a:gd name="connsiteY3" fmla="*/ 3284 h 25951"/>
                        <a:gd name="connsiteX4" fmla="*/ 19970 w 24630"/>
                        <a:gd name="connsiteY4" fmla="*/ 0 h 25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30" h="25951">
                          <a:moveTo>
                            <a:pt x="19970" y="0"/>
                          </a:moveTo>
                          <a:cubicBezTo>
                            <a:pt x="20182" y="1589"/>
                            <a:pt x="21029" y="6461"/>
                            <a:pt x="24631" y="22138"/>
                          </a:cubicBezTo>
                          <a:lnTo>
                            <a:pt x="4187" y="25951"/>
                          </a:lnTo>
                          <a:cubicBezTo>
                            <a:pt x="-1851" y="-1907"/>
                            <a:pt x="586" y="5932"/>
                            <a:pt x="56" y="3284"/>
                          </a:cubicBezTo>
                          <a:cubicBezTo>
                            <a:pt x="6517" y="2436"/>
                            <a:pt x="13191" y="1377"/>
                            <a:pt x="19970" y="0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3" name="Freeform: Shape 1292">
                      <a:extLst>
                        <a:ext uri="{FF2B5EF4-FFF2-40B4-BE49-F238E27FC236}">
                          <a16:creationId xmlns:a16="http://schemas.microsoft.com/office/drawing/2014/main" id="{45A57AC4-34EC-0373-B081-03AB82FA51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54317" y="4790010"/>
                      <a:ext cx="27222" cy="32095"/>
                    </a:xfrm>
                    <a:custGeom>
                      <a:avLst/>
                      <a:gdLst>
                        <a:gd name="connsiteX0" fmla="*/ 19702 w 27222"/>
                        <a:gd name="connsiteY0" fmla="*/ 106 h 32095"/>
                        <a:gd name="connsiteX1" fmla="*/ 27223 w 27222"/>
                        <a:gd name="connsiteY1" fmla="*/ 27434 h 32095"/>
                        <a:gd name="connsiteX2" fmla="*/ 6567 w 27222"/>
                        <a:gd name="connsiteY2" fmla="*/ 32095 h 32095"/>
                        <a:gd name="connsiteX3" fmla="*/ 0 w 27222"/>
                        <a:gd name="connsiteY3" fmla="*/ 5720 h 32095"/>
                        <a:gd name="connsiteX4" fmla="*/ 19702 w 27222"/>
                        <a:gd name="connsiteY4" fmla="*/ 0 h 32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222" h="32095">
                          <a:moveTo>
                            <a:pt x="19702" y="106"/>
                          </a:moveTo>
                          <a:lnTo>
                            <a:pt x="27223" y="27434"/>
                          </a:lnTo>
                          <a:lnTo>
                            <a:pt x="6567" y="32095"/>
                          </a:lnTo>
                          <a:cubicBezTo>
                            <a:pt x="1695" y="13347"/>
                            <a:pt x="318" y="7627"/>
                            <a:pt x="0" y="5720"/>
                          </a:cubicBezTo>
                          <a:lnTo>
                            <a:pt x="19702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4" name="Freeform: Shape 1293">
                      <a:extLst>
                        <a:ext uri="{FF2B5EF4-FFF2-40B4-BE49-F238E27FC236}">
                          <a16:creationId xmlns:a16="http://schemas.microsoft.com/office/drawing/2014/main" id="{D88B8622-12D6-D5CE-8B96-6EA782B22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9309" y="4818822"/>
                      <a:ext cx="22773" cy="39298"/>
                    </a:xfrm>
                    <a:custGeom>
                      <a:avLst/>
                      <a:gdLst>
                        <a:gd name="connsiteX0" fmla="*/ 0 w 22773"/>
                        <a:gd name="connsiteY0" fmla="*/ 4449 h 39298"/>
                        <a:gd name="connsiteX1" fmla="*/ 15147 w 22773"/>
                        <a:gd name="connsiteY1" fmla="*/ 0 h 39298"/>
                        <a:gd name="connsiteX2" fmla="*/ 19808 w 22773"/>
                        <a:gd name="connsiteY2" fmla="*/ 17160 h 39298"/>
                        <a:gd name="connsiteX3" fmla="*/ 22774 w 22773"/>
                        <a:gd name="connsiteY3" fmla="*/ 36756 h 39298"/>
                        <a:gd name="connsiteX4" fmla="*/ 7944 w 22773"/>
                        <a:gd name="connsiteY4" fmla="*/ 39298 h 39298"/>
                        <a:gd name="connsiteX5" fmla="*/ 0 w 22773"/>
                        <a:gd name="connsiteY5" fmla="*/ 4343 h 39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773" h="39298">
                          <a:moveTo>
                            <a:pt x="0" y="4449"/>
                          </a:moveTo>
                          <a:lnTo>
                            <a:pt x="15147" y="0"/>
                          </a:lnTo>
                          <a:cubicBezTo>
                            <a:pt x="16313" y="3284"/>
                            <a:pt x="18961" y="13347"/>
                            <a:pt x="19808" y="17160"/>
                          </a:cubicBezTo>
                          <a:cubicBezTo>
                            <a:pt x="21185" y="23197"/>
                            <a:pt x="17901" y="11334"/>
                            <a:pt x="22774" y="36756"/>
                          </a:cubicBezTo>
                          <a:lnTo>
                            <a:pt x="7944" y="39298"/>
                          </a:lnTo>
                          <a:lnTo>
                            <a:pt x="0" y="434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5" name="Freeform: Shape 1294">
                      <a:extLst>
                        <a:ext uri="{FF2B5EF4-FFF2-40B4-BE49-F238E27FC236}">
                          <a16:creationId xmlns:a16="http://schemas.microsoft.com/office/drawing/2014/main" id="{D7335827-2530-6181-051E-E083D454EF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4115" y="4815114"/>
                      <a:ext cx="27752" cy="35273"/>
                    </a:xfrm>
                    <a:custGeom>
                      <a:avLst/>
                      <a:gdLst>
                        <a:gd name="connsiteX0" fmla="*/ 3813 w 27752"/>
                        <a:gd name="connsiteY0" fmla="*/ 14300 h 35273"/>
                        <a:gd name="connsiteX1" fmla="*/ 0 w 27752"/>
                        <a:gd name="connsiteY1" fmla="*/ 0 h 35273"/>
                        <a:gd name="connsiteX2" fmla="*/ 4025 w 27752"/>
                        <a:gd name="connsiteY2" fmla="*/ 4449 h 35273"/>
                        <a:gd name="connsiteX3" fmla="*/ 22986 w 27752"/>
                        <a:gd name="connsiteY3" fmla="*/ 6038 h 35273"/>
                        <a:gd name="connsiteX4" fmla="*/ 23727 w 27752"/>
                        <a:gd name="connsiteY4" fmla="*/ 9110 h 35273"/>
                        <a:gd name="connsiteX5" fmla="*/ 27753 w 27752"/>
                        <a:gd name="connsiteY5" fmla="*/ 31672 h 35273"/>
                        <a:gd name="connsiteX6" fmla="*/ 7309 w 27752"/>
                        <a:gd name="connsiteY6" fmla="*/ 35273 h 35273"/>
                        <a:gd name="connsiteX7" fmla="*/ 3920 w 27752"/>
                        <a:gd name="connsiteY7" fmla="*/ 14088 h 35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752" h="35273">
                          <a:moveTo>
                            <a:pt x="3813" y="14300"/>
                          </a:moveTo>
                          <a:lnTo>
                            <a:pt x="0" y="0"/>
                          </a:lnTo>
                          <a:cubicBezTo>
                            <a:pt x="1483" y="2119"/>
                            <a:pt x="2966" y="4237"/>
                            <a:pt x="4025" y="4449"/>
                          </a:cubicBezTo>
                          <a:cubicBezTo>
                            <a:pt x="9216" y="5614"/>
                            <a:pt x="15677" y="6038"/>
                            <a:pt x="22986" y="6038"/>
                          </a:cubicBezTo>
                          <a:lnTo>
                            <a:pt x="23727" y="9110"/>
                          </a:lnTo>
                          <a:cubicBezTo>
                            <a:pt x="25316" y="15677"/>
                            <a:pt x="21609" y="2648"/>
                            <a:pt x="27753" y="31672"/>
                          </a:cubicBezTo>
                          <a:lnTo>
                            <a:pt x="7309" y="35273"/>
                          </a:lnTo>
                          <a:cubicBezTo>
                            <a:pt x="1801" y="7521"/>
                            <a:pt x="5402" y="20126"/>
                            <a:pt x="3920" y="14088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96" name="Graphic 6">
                      <a:extLst>
                        <a:ext uri="{FF2B5EF4-FFF2-40B4-BE49-F238E27FC236}">
                          <a16:creationId xmlns:a16="http://schemas.microsoft.com/office/drawing/2014/main" id="{32C01F8D-A949-7610-34A7-42BD84CBAD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74456" y="4718406"/>
                      <a:ext cx="432175" cy="137714"/>
                      <a:chOff x="5074456" y="4718406"/>
                      <a:chExt cx="432175" cy="137714"/>
                    </a:xfrm>
                    <a:solidFill>
                      <a:srgbClr val="992225"/>
                    </a:solidFill>
                  </p:grpSpPr>
                  <p:sp>
                    <p:nvSpPr>
                      <p:cNvPr id="1297" name="Freeform: Shape 1296">
                        <a:extLst>
                          <a:ext uri="{FF2B5EF4-FFF2-40B4-BE49-F238E27FC236}">
                            <a16:creationId xmlns:a16="http://schemas.microsoft.com/office/drawing/2014/main" id="{D9589BD2-17E8-A576-D7C0-2704F1EE3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4019" y="4782066"/>
                        <a:ext cx="35802" cy="35378"/>
                      </a:xfrm>
                      <a:custGeom>
                        <a:avLst/>
                        <a:gdLst>
                          <a:gd name="connsiteX0" fmla="*/ 28494 w 35802"/>
                          <a:gd name="connsiteY0" fmla="*/ 0 h 35378"/>
                          <a:gd name="connsiteX1" fmla="*/ 35803 w 35802"/>
                          <a:gd name="connsiteY1" fmla="*/ 29129 h 35378"/>
                          <a:gd name="connsiteX2" fmla="*/ 7415 w 35802"/>
                          <a:gd name="connsiteY2" fmla="*/ 35379 h 35378"/>
                          <a:gd name="connsiteX3" fmla="*/ 0 w 35802"/>
                          <a:gd name="connsiteY3" fmla="*/ 8050 h 35378"/>
                          <a:gd name="connsiteX4" fmla="*/ 28494 w 35802"/>
                          <a:gd name="connsiteY4" fmla="*/ 0 h 353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02" h="35378">
                            <a:moveTo>
                              <a:pt x="28494" y="0"/>
                            </a:moveTo>
                            <a:lnTo>
                              <a:pt x="35803" y="29129"/>
                            </a:lnTo>
                            <a:lnTo>
                              <a:pt x="7415" y="35379"/>
                            </a:lnTo>
                            <a:lnTo>
                              <a:pt x="0" y="8050"/>
                            </a:lnTo>
                            <a:lnTo>
                              <a:pt x="28494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98" name="Freeform: Shape 1297">
                        <a:extLst>
                          <a:ext uri="{FF2B5EF4-FFF2-40B4-BE49-F238E27FC236}">
                            <a16:creationId xmlns:a16="http://schemas.microsoft.com/office/drawing/2014/main" id="{8843A255-6E9A-6F7E-57F6-DB25DB08D3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2321" y="4769038"/>
                        <a:ext cx="36438" cy="38026"/>
                      </a:xfrm>
                      <a:custGeom>
                        <a:avLst/>
                        <a:gdLst>
                          <a:gd name="connsiteX0" fmla="*/ 28600 w 36438"/>
                          <a:gd name="connsiteY0" fmla="*/ 0 h 38026"/>
                          <a:gd name="connsiteX1" fmla="*/ 36438 w 36438"/>
                          <a:gd name="connsiteY1" fmla="*/ 32201 h 38026"/>
                          <a:gd name="connsiteX2" fmla="*/ 7521 w 36438"/>
                          <a:gd name="connsiteY2" fmla="*/ 38027 h 38026"/>
                          <a:gd name="connsiteX3" fmla="*/ 0 w 36438"/>
                          <a:gd name="connsiteY3" fmla="*/ 7732 h 38026"/>
                          <a:gd name="connsiteX4" fmla="*/ 28600 w 36438"/>
                          <a:gd name="connsiteY4" fmla="*/ 0 h 38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438" h="38026">
                            <a:moveTo>
                              <a:pt x="28600" y="0"/>
                            </a:moveTo>
                            <a:lnTo>
                              <a:pt x="36438" y="32201"/>
                            </a:lnTo>
                            <a:lnTo>
                              <a:pt x="7521" y="38027"/>
                            </a:lnTo>
                            <a:lnTo>
                              <a:pt x="0" y="7732"/>
                            </a:lnTo>
                            <a:lnTo>
                              <a:pt x="28600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99" name="Freeform: Shape 1298">
                        <a:extLst>
                          <a:ext uri="{FF2B5EF4-FFF2-40B4-BE49-F238E27FC236}">
                            <a16:creationId xmlns:a16="http://schemas.microsoft.com/office/drawing/2014/main" id="{22B4BDB5-7F88-E716-F4A6-1E32A76CD6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7333" y="4718406"/>
                        <a:ext cx="39297" cy="59741"/>
                      </a:xfrm>
                      <a:custGeom>
                        <a:avLst/>
                        <a:gdLst>
                          <a:gd name="connsiteX0" fmla="*/ 22562 w 39297"/>
                          <a:gd name="connsiteY0" fmla="*/ 6779 h 59741"/>
                          <a:gd name="connsiteX1" fmla="*/ 25951 w 39297"/>
                          <a:gd name="connsiteY1" fmla="*/ 0 h 59741"/>
                          <a:gd name="connsiteX2" fmla="*/ 28494 w 39297"/>
                          <a:gd name="connsiteY2" fmla="*/ 9533 h 59741"/>
                          <a:gd name="connsiteX3" fmla="*/ 39298 w 39297"/>
                          <a:gd name="connsiteY3" fmla="*/ 54233 h 59741"/>
                          <a:gd name="connsiteX4" fmla="*/ 10274 w 39297"/>
                          <a:gd name="connsiteY4" fmla="*/ 59741 h 59741"/>
                          <a:gd name="connsiteX5" fmla="*/ 0 w 39297"/>
                          <a:gd name="connsiteY5" fmla="*/ 17160 h 59741"/>
                          <a:gd name="connsiteX6" fmla="*/ 22774 w 39297"/>
                          <a:gd name="connsiteY6" fmla="*/ 6779 h 59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9297" h="59741">
                            <a:moveTo>
                              <a:pt x="22562" y="6779"/>
                            </a:moveTo>
                            <a:cubicBezTo>
                              <a:pt x="24257" y="4872"/>
                              <a:pt x="25316" y="2542"/>
                              <a:pt x="25951" y="0"/>
                            </a:cubicBezTo>
                            <a:lnTo>
                              <a:pt x="28494" y="9533"/>
                            </a:lnTo>
                            <a:lnTo>
                              <a:pt x="39298" y="54233"/>
                            </a:lnTo>
                            <a:lnTo>
                              <a:pt x="10274" y="59741"/>
                            </a:lnTo>
                            <a:lnTo>
                              <a:pt x="0" y="17160"/>
                            </a:lnTo>
                            <a:cubicBezTo>
                              <a:pt x="12181" y="12923"/>
                              <a:pt x="20444" y="9321"/>
                              <a:pt x="22774" y="6779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00" name="Freeform: Shape 1299">
                        <a:extLst>
                          <a:ext uri="{FF2B5EF4-FFF2-40B4-BE49-F238E27FC236}">
                            <a16:creationId xmlns:a16="http://schemas.microsoft.com/office/drawing/2014/main" id="{275649C0-641D-6C79-127F-81ADCE2557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19031" y="4741921"/>
                        <a:ext cx="38133" cy="45653"/>
                      </a:xfrm>
                      <a:custGeom>
                        <a:avLst/>
                        <a:gdLst>
                          <a:gd name="connsiteX0" fmla="*/ 28494 w 38133"/>
                          <a:gd name="connsiteY0" fmla="*/ 0 h 45653"/>
                          <a:gd name="connsiteX1" fmla="*/ 38133 w 38133"/>
                          <a:gd name="connsiteY1" fmla="*/ 40039 h 45653"/>
                          <a:gd name="connsiteX2" fmla="*/ 9110 w 38133"/>
                          <a:gd name="connsiteY2" fmla="*/ 45653 h 45653"/>
                          <a:gd name="connsiteX3" fmla="*/ 0 w 38133"/>
                          <a:gd name="connsiteY3" fmla="*/ 8474 h 45653"/>
                          <a:gd name="connsiteX4" fmla="*/ 28494 w 38133"/>
                          <a:gd name="connsiteY4" fmla="*/ 0 h 456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33" h="45653">
                            <a:moveTo>
                              <a:pt x="28494" y="0"/>
                            </a:moveTo>
                            <a:lnTo>
                              <a:pt x="38133" y="40039"/>
                            </a:lnTo>
                            <a:lnTo>
                              <a:pt x="9110" y="45653"/>
                            </a:lnTo>
                            <a:lnTo>
                              <a:pt x="0" y="8474"/>
                            </a:lnTo>
                            <a:lnTo>
                              <a:pt x="28494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01" name="Freeform: Shape 1300">
                        <a:extLst>
                          <a:ext uri="{FF2B5EF4-FFF2-40B4-BE49-F238E27FC236}">
                            <a16:creationId xmlns:a16="http://schemas.microsoft.com/office/drawing/2014/main" id="{74BED53B-2FE1-3FAA-8FCA-0897F18E02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0729" y="4755903"/>
                        <a:ext cx="37179" cy="41310"/>
                      </a:xfrm>
                      <a:custGeom>
                        <a:avLst/>
                        <a:gdLst>
                          <a:gd name="connsiteX0" fmla="*/ 28600 w 37179"/>
                          <a:gd name="connsiteY0" fmla="*/ 0 h 41310"/>
                          <a:gd name="connsiteX1" fmla="*/ 37180 w 37179"/>
                          <a:gd name="connsiteY1" fmla="*/ 35591 h 41310"/>
                          <a:gd name="connsiteX2" fmla="*/ 8156 w 37179"/>
                          <a:gd name="connsiteY2" fmla="*/ 41311 h 41310"/>
                          <a:gd name="connsiteX3" fmla="*/ 0 w 37179"/>
                          <a:gd name="connsiteY3" fmla="*/ 7839 h 41310"/>
                          <a:gd name="connsiteX4" fmla="*/ 28600 w 37179"/>
                          <a:gd name="connsiteY4" fmla="*/ 0 h 413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179" h="41310">
                            <a:moveTo>
                              <a:pt x="28600" y="0"/>
                            </a:moveTo>
                            <a:lnTo>
                              <a:pt x="37180" y="35591"/>
                            </a:lnTo>
                            <a:lnTo>
                              <a:pt x="8156" y="41311"/>
                            </a:lnTo>
                            <a:lnTo>
                              <a:pt x="0" y="7839"/>
                            </a:lnTo>
                            <a:lnTo>
                              <a:pt x="28600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02" name="Freeform: Shape 1301">
                        <a:extLst>
                          <a:ext uri="{FF2B5EF4-FFF2-40B4-BE49-F238E27FC236}">
                            <a16:creationId xmlns:a16="http://schemas.microsoft.com/office/drawing/2014/main" id="{D68B29CE-DE01-7372-E34B-C8C23AF61C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101" y="4819034"/>
                        <a:ext cx="34001" cy="27963"/>
                      </a:xfrm>
                      <a:custGeom>
                        <a:avLst/>
                        <a:gdLst>
                          <a:gd name="connsiteX0" fmla="*/ 0 w 34001"/>
                          <a:gd name="connsiteY0" fmla="*/ 2224 h 27963"/>
                          <a:gd name="connsiteX1" fmla="*/ 29871 w 34001"/>
                          <a:gd name="connsiteY1" fmla="*/ 0 h 27963"/>
                          <a:gd name="connsiteX2" fmla="*/ 34002 w 34001"/>
                          <a:gd name="connsiteY2" fmla="*/ 22668 h 27963"/>
                          <a:gd name="connsiteX3" fmla="*/ 4767 w 34001"/>
                          <a:gd name="connsiteY3" fmla="*/ 27964 h 27963"/>
                          <a:gd name="connsiteX4" fmla="*/ 742 w 34001"/>
                          <a:gd name="connsiteY4" fmla="*/ 5402 h 27963"/>
                          <a:gd name="connsiteX5" fmla="*/ 0 w 34001"/>
                          <a:gd name="connsiteY5" fmla="*/ 2330 h 279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001" h="27963">
                            <a:moveTo>
                              <a:pt x="0" y="2224"/>
                            </a:moveTo>
                            <a:cubicBezTo>
                              <a:pt x="8898" y="2224"/>
                              <a:pt x="19066" y="1483"/>
                              <a:pt x="29871" y="0"/>
                            </a:cubicBezTo>
                            <a:cubicBezTo>
                              <a:pt x="30401" y="2648"/>
                              <a:pt x="27964" y="-5191"/>
                              <a:pt x="34002" y="22668"/>
                            </a:cubicBezTo>
                            <a:lnTo>
                              <a:pt x="4767" y="27964"/>
                            </a:lnTo>
                            <a:cubicBezTo>
                              <a:pt x="-1271" y="-1059"/>
                              <a:pt x="2330" y="11969"/>
                              <a:pt x="742" y="5402"/>
                            </a:cubicBezTo>
                            <a:lnTo>
                              <a:pt x="0" y="233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03" name="Freeform: Shape 1302">
                        <a:extLst>
                          <a:ext uri="{FF2B5EF4-FFF2-40B4-BE49-F238E27FC236}">
                            <a16:creationId xmlns:a16="http://schemas.microsoft.com/office/drawing/2014/main" id="{E93B271D-A746-956A-E3D0-33E804AB0D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4456" y="4811090"/>
                        <a:ext cx="36967" cy="44700"/>
                      </a:xfrm>
                      <a:custGeom>
                        <a:avLst/>
                        <a:gdLst>
                          <a:gd name="connsiteX0" fmla="*/ 4661 w 36967"/>
                          <a:gd name="connsiteY0" fmla="*/ 24892 h 44700"/>
                          <a:gd name="connsiteX1" fmla="*/ 0 w 36967"/>
                          <a:gd name="connsiteY1" fmla="*/ 7732 h 44700"/>
                          <a:gd name="connsiteX2" fmla="*/ 26164 w 36967"/>
                          <a:gd name="connsiteY2" fmla="*/ 0 h 44700"/>
                          <a:gd name="connsiteX3" fmla="*/ 29765 w 36967"/>
                          <a:gd name="connsiteY3" fmla="*/ 4131 h 44700"/>
                          <a:gd name="connsiteX4" fmla="*/ 33578 w 36967"/>
                          <a:gd name="connsiteY4" fmla="*/ 18431 h 44700"/>
                          <a:gd name="connsiteX5" fmla="*/ 36968 w 36967"/>
                          <a:gd name="connsiteY5" fmla="*/ 39616 h 44700"/>
                          <a:gd name="connsiteX6" fmla="*/ 7733 w 36967"/>
                          <a:gd name="connsiteY6" fmla="*/ 44700 h 44700"/>
                          <a:gd name="connsiteX7" fmla="*/ 4767 w 36967"/>
                          <a:gd name="connsiteY7" fmla="*/ 25104 h 44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967" h="44700">
                            <a:moveTo>
                              <a:pt x="4661" y="24892"/>
                            </a:moveTo>
                            <a:cubicBezTo>
                              <a:pt x="3813" y="21079"/>
                              <a:pt x="1165" y="11016"/>
                              <a:pt x="0" y="7732"/>
                            </a:cubicBezTo>
                            <a:lnTo>
                              <a:pt x="26164" y="0"/>
                            </a:lnTo>
                            <a:cubicBezTo>
                              <a:pt x="27117" y="212"/>
                              <a:pt x="28388" y="2118"/>
                              <a:pt x="29765" y="4131"/>
                            </a:cubicBezTo>
                            <a:lnTo>
                              <a:pt x="33578" y="18431"/>
                            </a:lnTo>
                            <a:cubicBezTo>
                              <a:pt x="34955" y="24469"/>
                              <a:pt x="31354" y="11863"/>
                              <a:pt x="36968" y="39616"/>
                            </a:cubicBezTo>
                            <a:lnTo>
                              <a:pt x="7733" y="44700"/>
                            </a:lnTo>
                            <a:cubicBezTo>
                              <a:pt x="2754" y="19172"/>
                              <a:pt x="6144" y="31142"/>
                              <a:pt x="4767" y="2510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04" name="Freeform: Shape 1303">
                        <a:extLst>
                          <a:ext uri="{FF2B5EF4-FFF2-40B4-BE49-F238E27FC236}">
                            <a16:creationId xmlns:a16="http://schemas.microsoft.com/office/drawing/2014/main" id="{A61594D6-87D7-7FA9-C607-A259499DA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6886" y="4808865"/>
                        <a:ext cx="34001" cy="29129"/>
                      </a:xfrm>
                      <a:custGeom>
                        <a:avLst/>
                        <a:gdLst>
                          <a:gd name="connsiteX0" fmla="*/ 24045 w 34001"/>
                          <a:gd name="connsiteY0" fmla="*/ 1271 h 29129"/>
                          <a:gd name="connsiteX1" fmla="*/ 28812 w 34001"/>
                          <a:gd name="connsiteY1" fmla="*/ 0 h 29129"/>
                          <a:gd name="connsiteX2" fmla="*/ 34002 w 34001"/>
                          <a:gd name="connsiteY2" fmla="*/ 23621 h 29129"/>
                          <a:gd name="connsiteX3" fmla="*/ 4661 w 34001"/>
                          <a:gd name="connsiteY3" fmla="*/ 29129 h 29129"/>
                          <a:gd name="connsiteX4" fmla="*/ 0 w 34001"/>
                          <a:gd name="connsiteY4" fmla="*/ 6991 h 29129"/>
                          <a:gd name="connsiteX5" fmla="*/ 24045 w 34001"/>
                          <a:gd name="connsiteY5" fmla="*/ 1377 h 291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001" h="29129">
                            <a:moveTo>
                              <a:pt x="24045" y="1271"/>
                            </a:moveTo>
                            <a:lnTo>
                              <a:pt x="28812" y="0"/>
                            </a:lnTo>
                            <a:cubicBezTo>
                              <a:pt x="29023" y="1907"/>
                              <a:pt x="30083" y="7203"/>
                              <a:pt x="34002" y="23621"/>
                            </a:cubicBezTo>
                            <a:lnTo>
                              <a:pt x="4661" y="29129"/>
                            </a:lnTo>
                            <a:cubicBezTo>
                              <a:pt x="1165" y="13453"/>
                              <a:pt x="212" y="8580"/>
                              <a:pt x="0" y="6991"/>
                            </a:cubicBezTo>
                            <a:cubicBezTo>
                              <a:pt x="7944" y="5402"/>
                              <a:pt x="16101" y="3601"/>
                              <a:pt x="24045" y="1377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05" name="Freeform: Shape 1304">
                        <a:extLst>
                          <a:ext uri="{FF2B5EF4-FFF2-40B4-BE49-F238E27FC236}">
                            <a16:creationId xmlns:a16="http://schemas.microsoft.com/office/drawing/2014/main" id="{2919D0C5-8939-7301-ECE9-5A7A0A8D26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611" y="4795836"/>
                        <a:ext cx="35167" cy="32518"/>
                      </a:xfrm>
                      <a:custGeom>
                        <a:avLst/>
                        <a:gdLst>
                          <a:gd name="connsiteX0" fmla="*/ 28600 w 35167"/>
                          <a:gd name="connsiteY0" fmla="*/ 0 h 32518"/>
                          <a:gd name="connsiteX1" fmla="*/ 35167 w 35167"/>
                          <a:gd name="connsiteY1" fmla="*/ 26375 h 32518"/>
                          <a:gd name="connsiteX2" fmla="*/ 5720 w 35167"/>
                          <a:gd name="connsiteY2" fmla="*/ 32519 h 32518"/>
                          <a:gd name="connsiteX3" fmla="*/ 0 w 35167"/>
                          <a:gd name="connsiteY3" fmla="*/ 7732 h 32518"/>
                          <a:gd name="connsiteX4" fmla="*/ 28706 w 35167"/>
                          <a:gd name="connsiteY4" fmla="*/ 0 h 325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167" h="32518">
                            <a:moveTo>
                              <a:pt x="28600" y="0"/>
                            </a:moveTo>
                            <a:cubicBezTo>
                              <a:pt x="28918" y="1907"/>
                              <a:pt x="30295" y="7627"/>
                              <a:pt x="35167" y="26375"/>
                            </a:cubicBezTo>
                            <a:lnTo>
                              <a:pt x="5720" y="32519"/>
                            </a:lnTo>
                            <a:lnTo>
                              <a:pt x="0" y="7732"/>
                            </a:lnTo>
                            <a:lnTo>
                              <a:pt x="28706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715A00C0-9B7A-AB81-1CC0-F1E9F015C344}"/>
                      </a:ext>
                    </a:extLst>
                  </p:cNvPr>
                  <p:cNvSpPr/>
                  <p:nvPr/>
                </p:nvSpPr>
                <p:spPr>
                  <a:xfrm>
                    <a:off x="5059309" y="4681332"/>
                    <a:ext cx="465965" cy="176999"/>
                  </a:xfrm>
                  <a:custGeom>
                    <a:avLst/>
                    <a:gdLst>
                      <a:gd name="connsiteX0" fmla="*/ 0 w 465965"/>
                      <a:gd name="connsiteY0" fmla="*/ 141939 h 176999"/>
                      <a:gd name="connsiteX1" fmla="*/ 111328 w 465965"/>
                      <a:gd name="connsiteY1" fmla="*/ 108467 h 176999"/>
                      <a:gd name="connsiteX2" fmla="*/ 221172 w 465965"/>
                      <a:gd name="connsiteY2" fmla="*/ 71817 h 176999"/>
                      <a:gd name="connsiteX3" fmla="*/ 444251 w 465965"/>
                      <a:gd name="connsiteY3" fmla="*/ 0 h 176999"/>
                      <a:gd name="connsiteX4" fmla="*/ 465965 w 465965"/>
                      <a:gd name="connsiteY4" fmla="*/ 87811 h 176999"/>
                      <a:gd name="connsiteX5" fmla="*/ 238226 w 465965"/>
                      <a:gd name="connsiteY5" fmla="*/ 132617 h 176999"/>
                      <a:gd name="connsiteX6" fmla="*/ 123191 w 465965"/>
                      <a:gd name="connsiteY6" fmla="*/ 156556 h 176999"/>
                      <a:gd name="connsiteX7" fmla="*/ 7944 w 465965"/>
                      <a:gd name="connsiteY7" fmla="*/ 177000 h 176999"/>
                      <a:gd name="connsiteX8" fmla="*/ 0 w 465965"/>
                      <a:gd name="connsiteY8" fmla="*/ 142044 h 176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5965" h="176999">
                        <a:moveTo>
                          <a:pt x="0" y="141939"/>
                        </a:moveTo>
                        <a:lnTo>
                          <a:pt x="111328" y="108467"/>
                        </a:lnTo>
                        <a:cubicBezTo>
                          <a:pt x="148719" y="96921"/>
                          <a:pt x="183992" y="85269"/>
                          <a:pt x="221172" y="71817"/>
                        </a:cubicBezTo>
                        <a:cubicBezTo>
                          <a:pt x="295743" y="46501"/>
                          <a:pt x="369680" y="23409"/>
                          <a:pt x="444251" y="0"/>
                        </a:cubicBezTo>
                        <a:lnTo>
                          <a:pt x="465965" y="87811"/>
                        </a:lnTo>
                        <a:cubicBezTo>
                          <a:pt x="389911" y="102111"/>
                          <a:pt x="313221" y="116517"/>
                          <a:pt x="238226" y="132617"/>
                        </a:cubicBezTo>
                        <a:cubicBezTo>
                          <a:pt x="201046" y="141409"/>
                          <a:pt x="161112" y="149565"/>
                          <a:pt x="123191" y="156556"/>
                        </a:cubicBezTo>
                        <a:lnTo>
                          <a:pt x="7944" y="177000"/>
                        </a:lnTo>
                        <a:lnTo>
                          <a:pt x="0" y="142044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255" name="Graphic 6">
                    <a:extLst>
                      <a:ext uri="{FF2B5EF4-FFF2-40B4-BE49-F238E27FC236}">
                        <a16:creationId xmlns:a16="http://schemas.microsoft.com/office/drawing/2014/main" id="{8F7F6821-D368-7B66-69E3-F582F8EE9E4F}"/>
                      </a:ext>
                    </a:extLst>
                  </p:cNvPr>
                  <p:cNvGrpSpPr/>
                  <p:nvPr/>
                </p:nvGrpSpPr>
                <p:grpSpPr>
                  <a:xfrm>
                    <a:off x="5074456" y="4687264"/>
                    <a:ext cx="432068" cy="168930"/>
                    <a:chOff x="5074456" y="4687264"/>
                    <a:chExt cx="432068" cy="168930"/>
                  </a:xfrm>
                  <a:solidFill>
                    <a:srgbClr val="B0292E"/>
                  </a:solidFill>
                </p:grpSpPr>
                <p:sp>
                  <p:nvSpPr>
                    <p:cNvPr id="1277" name="Freeform: Shape 1276">
                      <a:extLst>
                        <a:ext uri="{FF2B5EF4-FFF2-40B4-BE49-F238E27FC236}">
                          <a16:creationId xmlns:a16="http://schemas.microsoft.com/office/drawing/2014/main" id="{54082D1E-3BCF-84AD-AD69-5483860F3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168" y="4748912"/>
                      <a:ext cx="45547" cy="68533"/>
                    </a:xfrm>
                    <a:custGeom>
                      <a:avLst/>
                      <a:gdLst>
                        <a:gd name="connsiteX0" fmla="*/ 17266 w 45547"/>
                        <a:gd name="connsiteY0" fmla="*/ 68533 h 68533"/>
                        <a:gd name="connsiteX1" fmla="*/ 8898 w 45547"/>
                        <a:gd name="connsiteY1" fmla="*/ 37391 h 68533"/>
                        <a:gd name="connsiteX2" fmla="*/ 0 w 45547"/>
                        <a:gd name="connsiteY2" fmla="*/ 9851 h 68533"/>
                        <a:gd name="connsiteX3" fmla="*/ 28494 w 45547"/>
                        <a:gd name="connsiteY3" fmla="*/ 0 h 68533"/>
                        <a:gd name="connsiteX4" fmla="*/ 37498 w 45547"/>
                        <a:gd name="connsiteY4" fmla="*/ 29659 h 68533"/>
                        <a:gd name="connsiteX5" fmla="*/ 45548 w 45547"/>
                        <a:gd name="connsiteY5" fmla="*/ 62284 h 68533"/>
                        <a:gd name="connsiteX6" fmla="*/ 17266 w 45547"/>
                        <a:gd name="connsiteY6" fmla="*/ 68533 h 68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547" h="68533">
                          <a:moveTo>
                            <a:pt x="17266" y="68533"/>
                          </a:moveTo>
                          <a:cubicBezTo>
                            <a:pt x="6461" y="30189"/>
                            <a:pt x="11016" y="44594"/>
                            <a:pt x="8898" y="37391"/>
                          </a:cubicBezTo>
                          <a:cubicBezTo>
                            <a:pt x="7097" y="31354"/>
                            <a:pt x="2013" y="15147"/>
                            <a:pt x="0" y="9851"/>
                          </a:cubicBezTo>
                          <a:lnTo>
                            <a:pt x="28494" y="0"/>
                          </a:lnTo>
                          <a:cubicBezTo>
                            <a:pt x="30612" y="5932"/>
                            <a:pt x="35697" y="23304"/>
                            <a:pt x="37498" y="29659"/>
                          </a:cubicBezTo>
                          <a:cubicBezTo>
                            <a:pt x="39404" y="36544"/>
                            <a:pt x="35061" y="22032"/>
                            <a:pt x="45548" y="62284"/>
                          </a:cubicBezTo>
                          <a:lnTo>
                            <a:pt x="17266" y="68533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8" name="Freeform: Shape 1277">
                      <a:extLst>
                        <a:ext uri="{FF2B5EF4-FFF2-40B4-BE49-F238E27FC236}">
                          <a16:creationId xmlns:a16="http://schemas.microsoft.com/office/drawing/2014/main" id="{8B41271A-929A-4790-A1E2-8E1B92967B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2470" y="4732917"/>
                      <a:ext cx="46183" cy="74147"/>
                    </a:xfrm>
                    <a:custGeom>
                      <a:avLst/>
                      <a:gdLst>
                        <a:gd name="connsiteX0" fmla="*/ 17372 w 46183"/>
                        <a:gd name="connsiteY0" fmla="*/ 74147 h 74147"/>
                        <a:gd name="connsiteX1" fmla="*/ 8898 w 46183"/>
                        <a:gd name="connsiteY1" fmla="*/ 39722 h 74147"/>
                        <a:gd name="connsiteX2" fmla="*/ 0 w 46183"/>
                        <a:gd name="connsiteY2" fmla="*/ 9321 h 74147"/>
                        <a:gd name="connsiteX3" fmla="*/ 28176 w 46183"/>
                        <a:gd name="connsiteY3" fmla="*/ 0 h 74147"/>
                        <a:gd name="connsiteX4" fmla="*/ 37603 w 46183"/>
                        <a:gd name="connsiteY4" fmla="*/ 32519 h 74147"/>
                        <a:gd name="connsiteX5" fmla="*/ 46184 w 46183"/>
                        <a:gd name="connsiteY5" fmla="*/ 68215 h 74147"/>
                        <a:gd name="connsiteX6" fmla="*/ 17266 w 46183"/>
                        <a:gd name="connsiteY6" fmla="*/ 74041 h 74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183" h="74147">
                          <a:moveTo>
                            <a:pt x="17372" y="74147"/>
                          </a:moveTo>
                          <a:cubicBezTo>
                            <a:pt x="6779" y="32731"/>
                            <a:pt x="10910" y="47030"/>
                            <a:pt x="8898" y="39722"/>
                          </a:cubicBezTo>
                          <a:cubicBezTo>
                            <a:pt x="7097" y="33048"/>
                            <a:pt x="2013" y="15253"/>
                            <a:pt x="0" y="9321"/>
                          </a:cubicBezTo>
                          <a:lnTo>
                            <a:pt x="28176" y="0"/>
                          </a:lnTo>
                          <a:cubicBezTo>
                            <a:pt x="30401" y="6567"/>
                            <a:pt x="35697" y="25528"/>
                            <a:pt x="37603" y="32519"/>
                          </a:cubicBezTo>
                          <a:cubicBezTo>
                            <a:pt x="39404" y="39404"/>
                            <a:pt x="35379" y="25210"/>
                            <a:pt x="46184" y="68215"/>
                          </a:cubicBezTo>
                          <a:lnTo>
                            <a:pt x="17266" y="7404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9" name="Freeform: Shape 1278">
                      <a:extLst>
                        <a:ext uri="{FF2B5EF4-FFF2-40B4-BE49-F238E27FC236}">
                          <a16:creationId xmlns:a16="http://schemas.microsoft.com/office/drawing/2014/main" id="{3DA2ED5A-BA7B-BCDB-0328-9CFC7FBBD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6423" y="4687264"/>
                      <a:ext cx="50102" cy="90989"/>
                    </a:xfrm>
                    <a:custGeom>
                      <a:avLst/>
                      <a:gdLst>
                        <a:gd name="connsiteX0" fmla="*/ 20973 w 50102"/>
                        <a:gd name="connsiteY0" fmla="*/ 90883 h 90989"/>
                        <a:gd name="connsiteX1" fmla="*/ 10486 w 50102"/>
                        <a:gd name="connsiteY1" fmla="*/ 47454 h 90989"/>
                        <a:gd name="connsiteX2" fmla="*/ 0 w 50102"/>
                        <a:gd name="connsiteY2" fmla="*/ 8792 h 90989"/>
                        <a:gd name="connsiteX3" fmla="*/ 28176 w 50102"/>
                        <a:gd name="connsiteY3" fmla="*/ 0 h 90989"/>
                        <a:gd name="connsiteX4" fmla="*/ 39299 w 50102"/>
                        <a:gd name="connsiteY4" fmla="*/ 40781 h 90989"/>
                        <a:gd name="connsiteX5" fmla="*/ 50102 w 50102"/>
                        <a:gd name="connsiteY5" fmla="*/ 85481 h 90989"/>
                        <a:gd name="connsiteX6" fmla="*/ 21079 w 50102"/>
                        <a:gd name="connsiteY6" fmla="*/ 90989 h 9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102" h="90989">
                          <a:moveTo>
                            <a:pt x="20973" y="90883"/>
                          </a:moveTo>
                          <a:lnTo>
                            <a:pt x="10486" y="47454"/>
                          </a:lnTo>
                          <a:lnTo>
                            <a:pt x="0" y="8792"/>
                          </a:lnTo>
                          <a:lnTo>
                            <a:pt x="28176" y="0"/>
                          </a:lnTo>
                          <a:cubicBezTo>
                            <a:pt x="30719" y="8262"/>
                            <a:pt x="37180" y="31989"/>
                            <a:pt x="39299" y="40781"/>
                          </a:cubicBezTo>
                          <a:lnTo>
                            <a:pt x="50102" y="85481"/>
                          </a:lnTo>
                          <a:lnTo>
                            <a:pt x="21079" y="9098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0" name="Freeform: Shape 1279">
                      <a:extLst>
                        <a:ext uri="{FF2B5EF4-FFF2-40B4-BE49-F238E27FC236}">
                          <a16:creationId xmlns:a16="http://schemas.microsoft.com/office/drawing/2014/main" id="{A5E16193-9C4C-4CA8-2238-734424B793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08438" y="4702305"/>
                      <a:ext cx="48725" cy="85269"/>
                    </a:xfrm>
                    <a:custGeom>
                      <a:avLst/>
                      <a:gdLst>
                        <a:gd name="connsiteX0" fmla="*/ 19702 w 48725"/>
                        <a:gd name="connsiteY0" fmla="*/ 85269 h 85269"/>
                        <a:gd name="connsiteX1" fmla="*/ 9851 w 48725"/>
                        <a:gd name="connsiteY1" fmla="*/ 44912 h 85269"/>
                        <a:gd name="connsiteX2" fmla="*/ 0 w 48725"/>
                        <a:gd name="connsiteY2" fmla="*/ 9004 h 85269"/>
                        <a:gd name="connsiteX3" fmla="*/ 28176 w 48725"/>
                        <a:gd name="connsiteY3" fmla="*/ 0 h 85269"/>
                        <a:gd name="connsiteX4" fmla="*/ 38663 w 48725"/>
                        <a:gd name="connsiteY4" fmla="*/ 38027 h 85269"/>
                        <a:gd name="connsiteX5" fmla="*/ 48726 w 48725"/>
                        <a:gd name="connsiteY5" fmla="*/ 79761 h 85269"/>
                        <a:gd name="connsiteX6" fmla="*/ 19702 w 48725"/>
                        <a:gd name="connsiteY6" fmla="*/ 85269 h 85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725" h="85269">
                          <a:moveTo>
                            <a:pt x="19702" y="85269"/>
                          </a:moveTo>
                          <a:lnTo>
                            <a:pt x="9851" y="44912"/>
                          </a:lnTo>
                          <a:lnTo>
                            <a:pt x="0" y="9004"/>
                          </a:lnTo>
                          <a:lnTo>
                            <a:pt x="28176" y="0"/>
                          </a:lnTo>
                          <a:cubicBezTo>
                            <a:pt x="30612" y="7733"/>
                            <a:pt x="36650" y="29871"/>
                            <a:pt x="38663" y="38027"/>
                          </a:cubicBezTo>
                          <a:lnTo>
                            <a:pt x="48726" y="79761"/>
                          </a:lnTo>
                          <a:lnTo>
                            <a:pt x="19702" y="8526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1" name="Freeform: Shape 1280">
                      <a:extLst>
                        <a:ext uri="{FF2B5EF4-FFF2-40B4-BE49-F238E27FC236}">
                          <a16:creationId xmlns:a16="http://schemas.microsoft.com/office/drawing/2014/main" id="{4DEA8F35-E2D4-B96D-A3AF-956A7ACFC9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0454" y="4717558"/>
                      <a:ext cx="47454" cy="79655"/>
                    </a:xfrm>
                    <a:custGeom>
                      <a:avLst/>
                      <a:gdLst>
                        <a:gd name="connsiteX0" fmla="*/ 18431 w 47454"/>
                        <a:gd name="connsiteY0" fmla="*/ 79655 h 79655"/>
                        <a:gd name="connsiteX1" fmla="*/ 9321 w 47454"/>
                        <a:gd name="connsiteY1" fmla="*/ 42264 h 79655"/>
                        <a:gd name="connsiteX2" fmla="*/ 0 w 47454"/>
                        <a:gd name="connsiteY2" fmla="*/ 9110 h 79655"/>
                        <a:gd name="connsiteX3" fmla="*/ 28176 w 47454"/>
                        <a:gd name="connsiteY3" fmla="*/ 0 h 79655"/>
                        <a:gd name="connsiteX4" fmla="*/ 38133 w 47454"/>
                        <a:gd name="connsiteY4" fmla="*/ 35273 h 79655"/>
                        <a:gd name="connsiteX5" fmla="*/ 47455 w 47454"/>
                        <a:gd name="connsiteY5" fmla="*/ 73935 h 79655"/>
                        <a:gd name="connsiteX6" fmla="*/ 18431 w 47454"/>
                        <a:gd name="connsiteY6" fmla="*/ 79655 h 79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454" h="79655">
                          <a:moveTo>
                            <a:pt x="18431" y="79655"/>
                          </a:moveTo>
                          <a:lnTo>
                            <a:pt x="9321" y="42264"/>
                          </a:lnTo>
                          <a:cubicBezTo>
                            <a:pt x="7415" y="34955"/>
                            <a:pt x="2119" y="15571"/>
                            <a:pt x="0" y="9110"/>
                          </a:cubicBezTo>
                          <a:lnTo>
                            <a:pt x="28176" y="0"/>
                          </a:lnTo>
                          <a:cubicBezTo>
                            <a:pt x="30507" y="7097"/>
                            <a:pt x="36227" y="27646"/>
                            <a:pt x="38133" y="35273"/>
                          </a:cubicBezTo>
                          <a:lnTo>
                            <a:pt x="47455" y="73935"/>
                          </a:lnTo>
                          <a:lnTo>
                            <a:pt x="18431" y="7965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2" name="Freeform: Shape 1281">
                      <a:extLst>
                        <a:ext uri="{FF2B5EF4-FFF2-40B4-BE49-F238E27FC236}">
                          <a16:creationId xmlns:a16="http://schemas.microsoft.com/office/drawing/2014/main" id="{3CB225C5-1048-AC21-01D6-9B44D7550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22440" y="4795942"/>
                      <a:ext cx="38768" cy="51055"/>
                    </a:xfrm>
                    <a:custGeom>
                      <a:avLst/>
                      <a:gdLst>
                        <a:gd name="connsiteX0" fmla="*/ 9428 w 38768"/>
                        <a:gd name="connsiteY0" fmla="*/ 51056 h 51055"/>
                        <a:gd name="connsiteX1" fmla="*/ 5402 w 38768"/>
                        <a:gd name="connsiteY1" fmla="*/ 28494 h 51055"/>
                        <a:gd name="connsiteX2" fmla="*/ 0 w 38768"/>
                        <a:gd name="connsiteY2" fmla="*/ 8580 h 51055"/>
                        <a:gd name="connsiteX3" fmla="*/ 28176 w 38768"/>
                        <a:gd name="connsiteY3" fmla="*/ 0 h 51055"/>
                        <a:gd name="connsiteX4" fmla="*/ 34320 w 38768"/>
                        <a:gd name="connsiteY4" fmla="*/ 21715 h 51055"/>
                        <a:gd name="connsiteX5" fmla="*/ 38769 w 38768"/>
                        <a:gd name="connsiteY5" fmla="*/ 45759 h 51055"/>
                        <a:gd name="connsiteX6" fmla="*/ 9533 w 38768"/>
                        <a:gd name="connsiteY6" fmla="*/ 51056 h 51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768" h="51055">
                          <a:moveTo>
                            <a:pt x="9428" y="51056"/>
                          </a:moveTo>
                          <a:cubicBezTo>
                            <a:pt x="3390" y="22032"/>
                            <a:pt x="6991" y="35061"/>
                            <a:pt x="5402" y="28494"/>
                          </a:cubicBezTo>
                          <a:cubicBezTo>
                            <a:pt x="4343" y="24151"/>
                            <a:pt x="1271" y="12499"/>
                            <a:pt x="0" y="8580"/>
                          </a:cubicBezTo>
                          <a:lnTo>
                            <a:pt x="28176" y="0"/>
                          </a:lnTo>
                          <a:cubicBezTo>
                            <a:pt x="29765" y="4343"/>
                            <a:pt x="33155" y="17054"/>
                            <a:pt x="34320" y="21715"/>
                          </a:cubicBezTo>
                          <a:cubicBezTo>
                            <a:pt x="35909" y="28176"/>
                            <a:pt x="31989" y="14618"/>
                            <a:pt x="38769" y="45759"/>
                          </a:cubicBezTo>
                          <a:lnTo>
                            <a:pt x="9533" y="5105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3" name="Freeform: Shape 1282">
                      <a:extLst>
                        <a:ext uri="{FF2B5EF4-FFF2-40B4-BE49-F238E27FC236}">
                          <a16:creationId xmlns:a16="http://schemas.microsoft.com/office/drawing/2014/main" id="{3FD04C05-DAFB-1720-B774-59B15893AF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4456" y="4810560"/>
                      <a:ext cx="36967" cy="45229"/>
                    </a:xfrm>
                    <a:custGeom>
                      <a:avLst/>
                      <a:gdLst>
                        <a:gd name="connsiteX0" fmla="*/ 7627 w 36967"/>
                        <a:gd name="connsiteY0" fmla="*/ 45124 h 45229"/>
                        <a:gd name="connsiteX1" fmla="*/ 4661 w 36967"/>
                        <a:gd name="connsiteY1" fmla="*/ 25528 h 45229"/>
                        <a:gd name="connsiteX2" fmla="*/ 0 w 36967"/>
                        <a:gd name="connsiteY2" fmla="*/ 8368 h 45229"/>
                        <a:gd name="connsiteX3" fmla="*/ 28282 w 36967"/>
                        <a:gd name="connsiteY3" fmla="*/ 0 h 45229"/>
                        <a:gd name="connsiteX4" fmla="*/ 33578 w 36967"/>
                        <a:gd name="connsiteY4" fmla="*/ 18961 h 45229"/>
                        <a:gd name="connsiteX5" fmla="*/ 36968 w 36967"/>
                        <a:gd name="connsiteY5" fmla="*/ 40145 h 45229"/>
                        <a:gd name="connsiteX6" fmla="*/ 7733 w 36967"/>
                        <a:gd name="connsiteY6" fmla="*/ 45230 h 45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967" h="45229">
                          <a:moveTo>
                            <a:pt x="7627" y="45124"/>
                          </a:moveTo>
                          <a:cubicBezTo>
                            <a:pt x="2648" y="19596"/>
                            <a:pt x="6038" y="31566"/>
                            <a:pt x="4661" y="25528"/>
                          </a:cubicBezTo>
                          <a:cubicBezTo>
                            <a:pt x="3813" y="21715"/>
                            <a:pt x="1165" y="11652"/>
                            <a:pt x="0" y="8368"/>
                          </a:cubicBezTo>
                          <a:lnTo>
                            <a:pt x="28282" y="0"/>
                          </a:lnTo>
                          <a:cubicBezTo>
                            <a:pt x="29659" y="3813"/>
                            <a:pt x="32625" y="14935"/>
                            <a:pt x="33578" y="18961"/>
                          </a:cubicBezTo>
                          <a:cubicBezTo>
                            <a:pt x="34955" y="24998"/>
                            <a:pt x="31354" y="12393"/>
                            <a:pt x="36968" y="40145"/>
                          </a:cubicBezTo>
                          <a:lnTo>
                            <a:pt x="7733" y="4523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4" name="Freeform: Shape 1283">
                      <a:extLst>
                        <a:ext uri="{FF2B5EF4-FFF2-40B4-BE49-F238E27FC236}">
                          <a16:creationId xmlns:a16="http://schemas.microsoft.com/office/drawing/2014/main" id="{F5E3FC9D-09C6-56D6-CCBF-6179FC6976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0213" y="4781007"/>
                      <a:ext cx="40569" cy="56881"/>
                    </a:xfrm>
                    <a:custGeom>
                      <a:avLst/>
                      <a:gdLst>
                        <a:gd name="connsiteX0" fmla="*/ 11334 w 40569"/>
                        <a:gd name="connsiteY0" fmla="*/ 56882 h 56881"/>
                        <a:gd name="connsiteX1" fmla="*/ 6250 w 40569"/>
                        <a:gd name="connsiteY1" fmla="*/ 31354 h 56881"/>
                        <a:gd name="connsiteX2" fmla="*/ 0 w 40569"/>
                        <a:gd name="connsiteY2" fmla="*/ 8792 h 56881"/>
                        <a:gd name="connsiteX3" fmla="*/ 27964 w 40569"/>
                        <a:gd name="connsiteY3" fmla="*/ 0 h 56881"/>
                        <a:gd name="connsiteX4" fmla="*/ 34955 w 40569"/>
                        <a:gd name="connsiteY4" fmla="*/ 24363 h 56881"/>
                        <a:gd name="connsiteX5" fmla="*/ 40569 w 40569"/>
                        <a:gd name="connsiteY5" fmla="*/ 51373 h 56881"/>
                        <a:gd name="connsiteX6" fmla="*/ 11228 w 40569"/>
                        <a:gd name="connsiteY6" fmla="*/ 56882 h 56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569" h="56881">
                          <a:moveTo>
                            <a:pt x="11334" y="56882"/>
                          </a:moveTo>
                          <a:cubicBezTo>
                            <a:pt x="4025" y="24363"/>
                            <a:pt x="7944" y="38239"/>
                            <a:pt x="6250" y="31354"/>
                          </a:cubicBezTo>
                          <a:cubicBezTo>
                            <a:pt x="4979" y="26375"/>
                            <a:pt x="1483" y="13241"/>
                            <a:pt x="0" y="8792"/>
                          </a:cubicBezTo>
                          <a:lnTo>
                            <a:pt x="27964" y="0"/>
                          </a:lnTo>
                          <a:cubicBezTo>
                            <a:pt x="29659" y="4873"/>
                            <a:pt x="33684" y="19173"/>
                            <a:pt x="34955" y="24363"/>
                          </a:cubicBezTo>
                          <a:cubicBezTo>
                            <a:pt x="36650" y="31036"/>
                            <a:pt x="32519" y="16842"/>
                            <a:pt x="40569" y="51373"/>
                          </a:cubicBezTo>
                          <a:lnTo>
                            <a:pt x="11228" y="56882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5" name="Freeform: Shape 1284">
                      <a:extLst>
                        <a:ext uri="{FF2B5EF4-FFF2-40B4-BE49-F238E27FC236}">
                          <a16:creationId xmlns:a16="http://schemas.microsoft.com/office/drawing/2014/main" id="{08ECC0B9-A3B6-B033-DD76-864FB7F64F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7773" y="4765542"/>
                      <a:ext cx="43111" cy="62813"/>
                    </a:xfrm>
                    <a:custGeom>
                      <a:avLst/>
                      <a:gdLst>
                        <a:gd name="connsiteX0" fmla="*/ 13558 w 43111"/>
                        <a:gd name="connsiteY0" fmla="*/ 62813 h 62813"/>
                        <a:gd name="connsiteX1" fmla="*/ 7203 w 43111"/>
                        <a:gd name="connsiteY1" fmla="*/ 34320 h 62813"/>
                        <a:gd name="connsiteX2" fmla="*/ 0 w 43111"/>
                        <a:gd name="connsiteY2" fmla="*/ 9215 h 62813"/>
                        <a:gd name="connsiteX3" fmla="*/ 27541 w 43111"/>
                        <a:gd name="connsiteY3" fmla="*/ 0 h 62813"/>
                        <a:gd name="connsiteX4" fmla="*/ 35909 w 43111"/>
                        <a:gd name="connsiteY4" fmla="*/ 26905 h 62813"/>
                        <a:gd name="connsiteX5" fmla="*/ 43112 w 43111"/>
                        <a:gd name="connsiteY5" fmla="*/ 56670 h 62813"/>
                        <a:gd name="connsiteX6" fmla="*/ 13664 w 43111"/>
                        <a:gd name="connsiteY6" fmla="*/ 62813 h 62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11" h="62813">
                          <a:moveTo>
                            <a:pt x="13558" y="62813"/>
                          </a:moveTo>
                          <a:cubicBezTo>
                            <a:pt x="4872" y="27117"/>
                            <a:pt x="9004" y="41523"/>
                            <a:pt x="7203" y="34320"/>
                          </a:cubicBezTo>
                          <a:cubicBezTo>
                            <a:pt x="5720" y="28811"/>
                            <a:pt x="1589" y="14088"/>
                            <a:pt x="0" y="9215"/>
                          </a:cubicBezTo>
                          <a:lnTo>
                            <a:pt x="27541" y="0"/>
                          </a:lnTo>
                          <a:cubicBezTo>
                            <a:pt x="29553" y="5402"/>
                            <a:pt x="34214" y="21079"/>
                            <a:pt x="35909" y="26905"/>
                          </a:cubicBezTo>
                          <a:cubicBezTo>
                            <a:pt x="37815" y="33790"/>
                            <a:pt x="33366" y="19278"/>
                            <a:pt x="43112" y="56670"/>
                          </a:cubicBezTo>
                          <a:lnTo>
                            <a:pt x="13664" y="62813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56" name="Graphic 6">
                    <a:extLst>
                      <a:ext uri="{FF2B5EF4-FFF2-40B4-BE49-F238E27FC236}">
                        <a16:creationId xmlns:a16="http://schemas.microsoft.com/office/drawing/2014/main" id="{5DD72858-E04B-236C-C26F-348E864EE1FD}"/>
                      </a:ext>
                    </a:extLst>
                  </p:cNvPr>
                  <p:cNvGrpSpPr/>
                  <p:nvPr/>
                </p:nvGrpSpPr>
                <p:grpSpPr>
                  <a:xfrm>
                    <a:off x="5059309" y="4681226"/>
                    <a:ext cx="465965" cy="177319"/>
                    <a:chOff x="5059309" y="4681226"/>
                    <a:chExt cx="465965" cy="177319"/>
                  </a:xfrm>
                </p:grpSpPr>
                <p:sp>
                  <p:nvSpPr>
                    <p:cNvPr id="1257" name="Freeform: Shape 1256">
                      <a:extLst>
                        <a:ext uri="{FF2B5EF4-FFF2-40B4-BE49-F238E27FC236}">
                          <a16:creationId xmlns:a16="http://schemas.microsoft.com/office/drawing/2014/main" id="{FB75955F-EE89-2D6C-B300-303DE84683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85235" y="4681226"/>
                      <a:ext cx="40039" cy="91306"/>
                    </a:xfrm>
                    <a:custGeom>
                      <a:avLst/>
                      <a:gdLst>
                        <a:gd name="connsiteX0" fmla="*/ 40039 w 40039"/>
                        <a:gd name="connsiteY0" fmla="*/ 87811 h 91306"/>
                        <a:gd name="connsiteX1" fmla="*/ 21185 w 40039"/>
                        <a:gd name="connsiteY1" fmla="*/ 91307 h 91306"/>
                        <a:gd name="connsiteX2" fmla="*/ 10380 w 40039"/>
                        <a:gd name="connsiteY2" fmla="*/ 46607 h 91306"/>
                        <a:gd name="connsiteX3" fmla="*/ 7838 w 40039"/>
                        <a:gd name="connsiteY3" fmla="*/ 37074 h 91306"/>
                        <a:gd name="connsiteX4" fmla="*/ 0 w 40039"/>
                        <a:gd name="connsiteY4" fmla="*/ 5614 h 91306"/>
                        <a:gd name="connsiteX5" fmla="*/ 18113 w 40039"/>
                        <a:gd name="connsiteY5" fmla="*/ 0 h 91306"/>
                        <a:gd name="connsiteX6" fmla="*/ 39827 w 40039"/>
                        <a:gd name="connsiteY6" fmla="*/ 87811 h 91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039" h="91306">
                          <a:moveTo>
                            <a:pt x="40039" y="87811"/>
                          </a:moveTo>
                          <a:lnTo>
                            <a:pt x="21185" y="91307"/>
                          </a:lnTo>
                          <a:lnTo>
                            <a:pt x="10380" y="46607"/>
                          </a:lnTo>
                          <a:lnTo>
                            <a:pt x="7838" y="37074"/>
                          </a:lnTo>
                          <a:cubicBezTo>
                            <a:pt x="10698" y="25634"/>
                            <a:pt x="4131" y="9215"/>
                            <a:pt x="0" y="5614"/>
                          </a:cubicBezTo>
                          <a:lnTo>
                            <a:pt x="18113" y="0"/>
                          </a:lnTo>
                          <a:lnTo>
                            <a:pt x="39827" y="87811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8" name="Freeform: Shape 1257">
                      <a:extLst>
                        <a:ext uri="{FF2B5EF4-FFF2-40B4-BE49-F238E27FC236}">
                          <a16:creationId xmlns:a16="http://schemas.microsoft.com/office/drawing/2014/main" id="{6910247B-E98A-2B82-510A-8ED7CFA61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7525" y="4735565"/>
                      <a:ext cx="29870" cy="46394"/>
                    </a:xfrm>
                    <a:custGeom>
                      <a:avLst/>
                      <a:gdLst>
                        <a:gd name="connsiteX0" fmla="*/ 19490 w 29870"/>
                        <a:gd name="connsiteY0" fmla="*/ 0 h 46394"/>
                        <a:gd name="connsiteX1" fmla="*/ 29870 w 29870"/>
                        <a:gd name="connsiteY1" fmla="*/ 42582 h 46394"/>
                        <a:gd name="connsiteX2" fmla="*/ 9639 w 29870"/>
                        <a:gd name="connsiteY2" fmla="*/ 46395 h 46394"/>
                        <a:gd name="connsiteX3" fmla="*/ 0 w 29870"/>
                        <a:gd name="connsiteY3" fmla="*/ 6356 h 46394"/>
                        <a:gd name="connsiteX4" fmla="*/ 19490 w 29870"/>
                        <a:gd name="connsiteY4" fmla="*/ 0 h 46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70" h="46394">
                          <a:moveTo>
                            <a:pt x="19490" y="0"/>
                          </a:moveTo>
                          <a:lnTo>
                            <a:pt x="29870" y="42582"/>
                          </a:lnTo>
                          <a:lnTo>
                            <a:pt x="9639" y="46395"/>
                          </a:lnTo>
                          <a:lnTo>
                            <a:pt x="0" y="6356"/>
                          </a:lnTo>
                          <a:lnTo>
                            <a:pt x="19490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9" name="Freeform: Shape 1258">
                      <a:extLst>
                        <a:ext uri="{FF2B5EF4-FFF2-40B4-BE49-F238E27FC236}">
                          <a16:creationId xmlns:a16="http://schemas.microsoft.com/office/drawing/2014/main" id="{5A4423D1-79EF-C167-E6B1-E25F860F05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99329" y="4750395"/>
                      <a:ext cx="28811" cy="41098"/>
                    </a:xfrm>
                    <a:custGeom>
                      <a:avLst/>
                      <a:gdLst>
                        <a:gd name="connsiteX0" fmla="*/ 19702 w 28811"/>
                        <a:gd name="connsiteY0" fmla="*/ 0 h 41098"/>
                        <a:gd name="connsiteX1" fmla="*/ 28812 w 28811"/>
                        <a:gd name="connsiteY1" fmla="*/ 37180 h 41098"/>
                        <a:gd name="connsiteX2" fmla="*/ 8580 w 28811"/>
                        <a:gd name="connsiteY2" fmla="*/ 41099 h 41098"/>
                        <a:gd name="connsiteX3" fmla="*/ 0 w 28811"/>
                        <a:gd name="connsiteY3" fmla="*/ 5508 h 41098"/>
                        <a:gd name="connsiteX4" fmla="*/ 19702 w 28811"/>
                        <a:gd name="connsiteY4" fmla="*/ 0 h 41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11" h="41098">
                          <a:moveTo>
                            <a:pt x="19702" y="0"/>
                          </a:moveTo>
                          <a:lnTo>
                            <a:pt x="28812" y="37180"/>
                          </a:lnTo>
                          <a:lnTo>
                            <a:pt x="8580" y="41099"/>
                          </a:lnTo>
                          <a:lnTo>
                            <a:pt x="0" y="5508"/>
                          </a:lnTo>
                          <a:lnTo>
                            <a:pt x="19702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0" name="Freeform: Shape 1259">
                      <a:extLst>
                        <a:ext uri="{FF2B5EF4-FFF2-40B4-BE49-F238E27FC236}">
                          <a16:creationId xmlns:a16="http://schemas.microsoft.com/office/drawing/2014/main" id="{9E4AA2E6-0D1D-EF34-CDEC-AB4EBC803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5698" y="4803569"/>
                      <a:ext cx="25633" cy="28811"/>
                    </a:xfrm>
                    <a:custGeom>
                      <a:avLst/>
                      <a:gdLst>
                        <a:gd name="connsiteX0" fmla="*/ 19914 w 25633"/>
                        <a:gd name="connsiteY0" fmla="*/ 0 h 28811"/>
                        <a:gd name="connsiteX1" fmla="*/ 25634 w 25633"/>
                        <a:gd name="connsiteY1" fmla="*/ 24786 h 28811"/>
                        <a:gd name="connsiteX2" fmla="*/ 5190 w 25633"/>
                        <a:gd name="connsiteY2" fmla="*/ 28811 h 28811"/>
                        <a:gd name="connsiteX3" fmla="*/ 0 w 25633"/>
                        <a:gd name="connsiteY3" fmla="*/ 5191 h 28811"/>
                        <a:gd name="connsiteX4" fmla="*/ 19914 w 25633"/>
                        <a:gd name="connsiteY4" fmla="*/ 0 h 28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633" h="28811">
                          <a:moveTo>
                            <a:pt x="19914" y="0"/>
                          </a:moveTo>
                          <a:lnTo>
                            <a:pt x="25634" y="24786"/>
                          </a:lnTo>
                          <a:lnTo>
                            <a:pt x="5190" y="28811"/>
                          </a:lnTo>
                          <a:cubicBezTo>
                            <a:pt x="1377" y="12499"/>
                            <a:pt x="318" y="7097"/>
                            <a:pt x="0" y="5191"/>
                          </a:cubicBezTo>
                          <a:lnTo>
                            <a:pt x="19914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1" name="Freeform: Shape 1260">
                      <a:extLst>
                        <a:ext uri="{FF2B5EF4-FFF2-40B4-BE49-F238E27FC236}">
                          <a16:creationId xmlns:a16="http://schemas.microsoft.com/office/drawing/2014/main" id="{B64FD343-9E8E-6E3E-C4E9-48D74854BD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0921" y="4763741"/>
                      <a:ext cx="27964" cy="37497"/>
                    </a:xfrm>
                    <a:custGeom>
                      <a:avLst/>
                      <a:gdLst>
                        <a:gd name="connsiteX0" fmla="*/ 19808 w 27964"/>
                        <a:gd name="connsiteY0" fmla="*/ 0 h 37497"/>
                        <a:gd name="connsiteX1" fmla="*/ 27964 w 27964"/>
                        <a:gd name="connsiteY1" fmla="*/ 33472 h 37497"/>
                        <a:gd name="connsiteX2" fmla="*/ 7838 w 27964"/>
                        <a:gd name="connsiteY2" fmla="*/ 37497 h 37497"/>
                        <a:gd name="connsiteX3" fmla="*/ 0 w 27964"/>
                        <a:gd name="connsiteY3" fmla="*/ 5296 h 37497"/>
                        <a:gd name="connsiteX4" fmla="*/ 19808 w 27964"/>
                        <a:gd name="connsiteY4" fmla="*/ 0 h 37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964" h="37497">
                          <a:moveTo>
                            <a:pt x="19808" y="0"/>
                          </a:moveTo>
                          <a:lnTo>
                            <a:pt x="27964" y="33472"/>
                          </a:lnTo>
                          <a:lnTo>
                            <a:pt x="7838" y="37497"/>
                          </a:lnTo>
                          <a:lnTo>
                            <a:pt x="0" y="5296"/>
                          </a:lnTo>
                          <a:lnTo>
                            <a:pt x="1980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2" name="Freeform: Shape 1261">
                      <a:extLst>
                        <a:ext uri="{FF2B5EF4-FFF2-40B4-BE49-F238E27FC236}">
                          <a16:creationId xmlns:a16="http://schemas.microsoft.com/office/drawing/2014/main" id="{DF5CF699-70CD-88AA-FC9C-BC048CCD46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2513" y="4776770"/>
                      <a:ext cx="27328" cy="34425"/>
                    </a:xfrm>
                    <a:custGeom>
                      <a:avLst/>
                      <a:gdLst>
                        <a:gd name="connsiteX0" fmla="*/ 19808 w 27328"/>
                        <a:gd name="connsiteY0" fmla="*/ 0 h 34425"/>
                        <a:gd name="connsiteX1" fmla="*/ 27329 w 27328"/>
                        <a:gd name="connsiteY1" fmla="*/ 30295 h 34425"/>
                        <a:gd name="connsiteX2" fmla="*/ 7309 w 27328"/>
                        <a:gd name="connsiteY2" fmla="*/ 34425 h 34425"/>
                        <a:gd name="connsiteX3" fmla="*/ 0 w 27328"/>
                        <a:gd name="connsiteY3" fmla="*/ 5296 h 34425"/>
                        <a:gd name="connsiteX4" fmla="*/ 19808 w 27328"/>
                        <a:gd name="connsiteY4" fmla="*/ 0 h 3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328" h="34425">
                          <a:moveTo>
                            <a:pt x="19808" y="0"/>
                          </a:moveTo>
                          <a:lnTo>
                            <a:pt x="27329" y="30295"/>
                          </a:lnTo>
                          <a:lnTo>
                            <a:pt x="7309" y="34425"/>
                          </a:lnTo>
                          <a:lnTo>
                            <a:pt x="0" y="5296"/>
                          </a:lnTo>
                          <a:lnTo>
                            <a:pt x="1980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3" name="Freeform: Shape 1262">
                      <a:extLst>
                        <a:ext uri="{FF2B5EF4-FFF2-40B4-BE49-F238E27FC236}">
                          <a16:creationId xmlns:a16="http://schemas.microsoft.com/office/drawing/2014/main" id="{C4038499-F5FD-445A-CF50-DB87D9CA62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57022" y="4815750"/>
                      <a:ext cx="24630" cy="25951"/>
                    </a:xfrm>
                    <a:custGeom>
                      <a:avLst/>
                      <a:gdLst>
                        <a:gd name="connsiteX0" fmla="*/ 19970 w 24630"/>
                        <a:gd name="connsiteY0" fmla="*/ 0 h 25951"/>
                        <a:gd name="connsiteX1" fmla="*/ 24631 w 24630"/>
                        <a:gd name="connsiteY1" fmla="*/ 22138 h 25951"/>
                        <a:gd name="connsiteX2" fmla="*/ 4187 w 24630"/>
                        <a:gd name="connsiteY2" fmla="*/ 25951 h 25951"/>
                        <a:gd name="connsiteX3" fmla="*/ 56 w 24630"/>
                        <a:gd name="connsiteY3" fmla="*/ 3284 h 25951"/>
                        <a:gd name="connsiteX4" fmla="*/ 19970 w 24630"/>
                        <a:gd name="connsiteY4" fmla="*/ 0 h 25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630" h="25951">
                          <a:moveTo>
                            <a:pt x="19970" y="0"/>
                          </a:moveTo>
                          <a:cubicBezTo>
                            <a:pt x="20182" y="1589"/>
                            <a:pt x="21029" y="6461"/>
                            <a:pt x="24631" y="22138"/>
                          </a:cubicBezTo>
                          <a:lnTo>
                            <a:pt x="4187" y="25951"/>
                          </a:lnTo>
                          <a:cubicBezTo>
                            <a:pt x="-1851" y="-1907"/>
                            <a:pt x="586" y="5932"/>
                            <a:pt x="56" y="3284"/>
                          </a:cubicBezTo>
                          <a:cubicBezTo>
                            <a:pt x="6517" y="2436"/>
                            <a:pt x="13191" y="1377"/>
                            <a:pt x="19970" y="0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4" name="Freeform: Shape 1263">
                      <a:extLst>
                        <a:ext uri="{FF2B5EF4-FFF2-40B4-BE49-F238E27FC236}">
                          <a16:creationId xmlns:a16="http://schemas.microsoft.com/office/drawing/2014/main" id="{E3A6B445-7320-7CD8-38BA-213969A593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54317" y="4790010"/>
                      <a:ext cx="27222" cy="32095"/>
                    </a:xfrm>
                    <a:custGeom>
                      <a:avLst/>
                      <a:gdLst>
                        <a:gd name="connsiteX0" fmla="*/ 19702 w 27222"/>
                        <a:gd name="connsiteY0" fmla="*/ 106 h 32095"/>
                        <a:gd name="connsiteX1" fmla="*/ 27223 w 27222"/>
                        <a:gd name="connsiteY1" fmla="*/ 27434 h 32095"/>
                        <a:gd name="connsiteX2" fmla="*/ 6567 w 27222"/>
                        <a:gd name="connsiteY2" fmla="*/ 32095 h 32095"/>
                        <a:gd name="connsiteX3" fmla="*/ 0 w 27222"/>
                        <a:gd name="connsiteY3" fmla="*/ 5720 h 32095"/>
                        <a:gd name="connsiteX4" fmla="*/ 19702 w 27222"/>
                        <a:gd name="connsiteY4" fmla="*/ 0 h 32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222" h="32095">
                          <a:moveTo>
                            <a:pt x="19702" y="106"/>
                          </a:moveTo>
                          <a:lnTo>
                            <a:pt x="27223" y="27434"/>
                          </a:lnTo>
                          <a:lnTo>
                            <a:pt x="6567" y="32095"/>
                          </a:lnTo>
                          <a:cubicBezTo>
                            <a:pt x="1695" y="13347"/>
                            <a:pt x="318" y="7627"/>
                            <a:pt x="0" y="5720"/>
                          </a:cubicBezTo>
                          <a:lnTo>
                            <a:pt x="19702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5" name="Freeform: Shape 1264">
                      <a:extLst>
                        <a:ext uri="{FF2B5EF4-FFF2-40B4-BE49-F238E27FC236}">
                          <a16:creationId xmlns:a16="http://schemas.microsoft.com/office/drawing/2014/main" id="{FDADA78A-D4FE-0375-257D-E862B10C6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9309" y="4818822"/>
                      <a:ext cx="22773" cy="39298"/>
                    </a:xfrm>
                    <a:custGeom>
                      <a:avLst/>
                      <a:gdLst>
                        <a:gd name="connsiteX0" fmla="*/ 0 w 22773"/>
                        <a:gd name="connsiteY0" fmla="*/ 4449 h 39298"/>
                        <a:gd name="connsiteX1" fmla="*/ 15147 w 22773"/>
                        <a:gd name="connsiteY1" fmla="*/ 0 h 39298"/>
                        <a:gd name="connsiteX2" fmla="*/ 19808 w 22773"/>
                        <a:gd name="connsiteY2" fmla="*/ 17160 h 39298"/>
                        <a:gd name="connsiteX3" fmla="*/ 22774 w 22773"/>
                        <a:gd name="connsiteY3" fmla="*/ 36756 h 39298"/>
                        <a:gd name="connsiteX4" fmla="*/ 7944 w 22773"/>
                        <a:gd name="connsiteY4" fmla="*/ 39298 h 39298"/>
                        <a:gd name="connsiteX5" fmla="*/ 0 w 22773"/>
                        <a:gd name="connsiteY5" fmla="*/ 4343 h 39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773" h="39298">
                          <a:moveTo>
                            <a:pt x="0" y="4449"/>
                          </a:moveTo>
                          <a:lnTo>
                            <a:pt x="15147" y="0"/>
                          </a:lnTo>
                          <a:cubicBezTo>
                            <a:pt x="16313" y="3284"/>
                            <a:pt x="18961" y="13347"/>
                            <a:pt x="19808" y="17160"/>
                          </a:cubicBezTo>
                          <a:cubicBezTo>
                            <a:pt x="21185" y="23197"/>
                            <a:pt x="17901" y="11334"/>
                            <a:pt x="22774" y="36756"/>
                          </a:cubicBezTo>
                          <a:lnTo>
                            <a:pt x="7944" y="39298"/>
                          </a:lnTo>
                          <a:lnTo>
                            <a:pt x="0" y="434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6" name="Freeform: Shape 1265">
                      <a:extLst>
                        <a:ext uri="{FF2B5EF4-FFF2-40B4-BE49-F238E27FC236}">
                          <a16:creationId xmlns:a16="http://schemas.microsoft.com/office/drawing/2014/main" id="{D3AF87CE-71B7-6AC2-ACF6-8C7813C4D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4115" y="4815114"/>
                      <a:ext cx="27752" cy="35273"/>
                    </a:xfrm>
                    <a:custGeom>
                      <a:avLst/>
                      <a:gdLst>
                        <a:gd name="connsiteX0" fmla="*/ 3813 w 27752"/>
                        <a:gd name="connsiteY0" fmla="*/ 14300 h 35273"/>
                        <a:gd name="connsiteX1" fmla="*/ 0 w 27752"/>
                        <a:gd name="connsiteY1" fmla="*/ 0 h 35273"/>
                        <a:gd name="connsiteX2" fmla="*/ 4025 w 27752"/>
                        <a:gd name="connsiteY2" fmla="*/ 4449 h 35273"/>
                        <a:gd name="connsiteX3" fmla="*/ 22986 w 27752"/>
                        <a:gd name="connsiteY3" fmla="*/ 6038 h 35273"/>
                        <a:gd name="connsiteX4" fmla="*/ 23727 w 27752"/>
                        <a:gd name="connsiteY4" fmla="*/ 9110 h 35273"/>
                        <a:gd name="connsiteX5" fmla="*/ 27753 w 27752"/>
                        <a:gd name="connsiteY5" fmla="*/ 31672 h 35273"/>
                        <a:gd name="connsiteX6" fmla="*/ 7309 w 27752"/>
                        <a:gd name="connsiteY6" fmla="*/ 35273 h 35273"/>
                        <a:gd name="connsiteX7" fmla="*/ 3920 w 27752"/>
                        <a:gd name="connsiteY7" fmla="*/ 14088 h 35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752" h="35273">
                          <a:moveTo>
                            <a:pt x="3813" y="14300"/>
                          </a:moveTo>
                          <a:lnTo>
                            <a:pt x="0" y="0"/>
                          </a:lnTo>
                          <a:cubicBezTo>
                            <a:pt x="1483" y="2119"/>
                            <a:pt x="2966" y="4237"/>
                            <a:pt x="4025" y="4449"/>
                          </a:cubicBezTo>
                          <a:cubicBezTo>
                            <a:pt x="9216" y="5614"/>
                            <a:pt x="15677" y="6038"/>
                            <a:pt x="22986" y="6038"/>
                          </a:cubicBezTo>
                          <a:lnTo>
                            <a:pt x="23727" y="9110"/>
                          </a:lnTo>
                          <a:cubicBezTo>
                            <a:pt x="25316" y="15677"/>
                            <a:pt x="21609" y="2648"/>
                            <a:pt x="27753" y="31672"/>
                          </a:cubicBezTo>
                          <a:lnTo>
                            <a:pt x="7309" y="35273"/>
                          </a:lnTo>
                          <a:cubicBezTo>
                            <a:pt x="1801" y="7521"/>
                            <a:pt x="5402" y="20126"/>
                            <a:pt x="3920" y="14088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67" name="Graphic 6">
                      <a:extLst>
                        <a:ext uri="{FF2B5EF4-FFF2-40B4-BE49-F238E27FC236}">
                          <a16:creationId xmlns:a16="http://schemas.microsoft.com/office/drawing/2014/main" id="{544449A3-1943-9F34-1587-DB1248FD5C2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74456" y="4718406"/>
                      <a:ext cx="432175" cy="137714"/>
                      <a:chOff x="5074456" y="4718406"/>
                      <a:chExt cx="432175" cy="137714"/>
                    </a:xfrm>
                    <a:solidFill>
                      <a:srgbClr val="992225"/>
                    </a:solidFill>
                  </p:grpSpPr>
                  <p:sp>
                    <p:nvSpPr>
                      <p:cNvPr id="1268" name="Freeform: Shape 1267">
                        <a:extLst>
                          <a:ext uri="{FF2B5EF4-FFF2-40B4-BE49-F238E27FC236}">
                            <a16:creationId xmlns:a16="http://schemas.microsoft.com/office/drawing/2014/main" id="{6D4AA069-FEF7-CDB9-2E46-D9622677CF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4019" y="4782066"/>
                        <a:ext cx="35802" cy="35378"/>
                      </a:xfrm>
                      <a:custGeom>
                        <a:avLst/>
                        <a:gdLst>
                          <a:gd name="connsiteX0" fmla="*/ 28494 w 35802"/>
                          <a:gd name="connsiteY0" fmla="*/ 0 h 35378"/>
                          <a:gd name="connsiteX1" fmla="*/ 35803 w 35802"/>
                          <a:gd name="connsiteY1" fmla="*/ 29129 h 35378"/>
                          <a:gd name="connsiteX2" fmla="*/ 7415 w 35802"/>
                          <a:gd name="connsiteY2" fmla="*/ 35379 h 35378"/>
                          <a:gd name="connsiteX3" fmla="*/ 0 w 35802"/>
                          <a:gd name="connsiteY3" fmla="*/ 8050 h 35378"/>
                          <a:gd name="connsiteX4" fmla="*/ 28494 w 35802"/>
                          <a:gd name="connsiteY4" fmla="*/ 0 h 353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802" h="35378">
                            <a:moveTo>
                              <a:pt x="28494" y="0"/>
                            </a:moveTo>
                            <a:lnTo>
                              <a:pt x="35803" y="29129"/>
                            </a:lnTo>
                            <a:lnTo>
                              <a:pt x="7415" y="35379"/>
                            </a:lnTo>
                            <a:lnTo>
                              <a:pt x="0" y="8050"/>
                            </a:lnTo>
                            <a:lnTo>
                              <a:pt x="28494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69" name="Freeform: Shape 1268">
                        <a:extLst>
                          <a:ext uri="{FF2B5EF4-FFF2-40B4-BE49-F238E27FC236}">
                            <a16:creationId xmlns:a16="http://schemas.microsoft.com/office/drawing/2014/main" id="{105F761D-08A0-7218-3693-A00C224359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2321" y="4769038"/>
                        <a:ext cx="36438" cy="38026"/>
                      </a:xfrm>
                      <a:custGeom>
                        <a:avLst/>
                        <a:gdLst>
                          <a:gd name="connsiteX0" fmla="*/ 28600 w 36438"/>
                          <a:gd name="connsiteY0" fmla="*/ 0 h 38026"/>
                          <a:gd name="connsiteX1" fmla="*/ 36438 w 36438"/>
                          <a:gd name="connsiteY1" fmla="*/ 32201 h 38026"/>
                          <a:gd name="connsiteX2" fmla="*/ 7521 w 36438"/>
                          <a:gd name="connsiteY2" fmla="*/ 38027 h 38026"/>
                          <a:gd name="connsiteX3" fmla="*/ 0 w 36438"/>
                          <a:gd name="connsiteY3" fmla="*/ 7732 h 38026"/>
                          <a:gd name="connsiteX4" fmla="*/ 28600 w 36438"/>
                          <a:gd name="connsiteY4" fmla="*/ 0 h 38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438" h="38026">
                            <a:moveTo>
                              <a:pt x="28600" y="0"/>
                            </a:moveTo>
                            <a:lnTo>
                              <a:pt x="36438" y="32201"/>
                            </a:lnTo>
                            <a:lnTo>
                              <a:pt x="7521" y="38027"/>
                            </a:lnTo>
                            <a:lnTo>
                              <a:pt x="0" y="7732"/>
                            </a:lnTo>
                            <a:lnTo>
                              <a:pt x="28600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0" name="Freeform: Shape 1269">
                        <a:extLst>
                          <a:ext uri="{FF2B5EF4-FFF2-40B4-BE49-F238E27FC236}">
                            <a16:creationId xmlns:a16="http://schemas.microsoft.com/office/drawing/2014/main" id="{481DF139-28F8-CBCF-806E-FE19685B1D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67333" y="4718406"/>
                        <a:ext cx="39297" cy="59741"/>
                      </a:xfrm>
                      <a:custGeom>
                        <a:avLst/>
                        <a:gdLst>
                          <a:gd name="connsiteX0" fmla="*/ 22562 w 39297"/>
                          <a:gd name="connsiteY0" fmla="*/ 6779 h 59741"/>
                          <a:gd name="connsiteX1" fmla="*/ 25951 w 39297"/>
                          <a:gd name="connsiteY1" fmla="*/ 0 h 59741"/>
                          <a:gd name="connsiteX2" fmla="*/ 28494 w 39297"/>
                          <a:gd name="connsiteY2" fmla="*/ 9533 h 59741"/>
                          <a:gd name="connsiteX3" fmla="*/ 39298 w 39297"/>
                          <a:gd name="connsiteY3" fmla="*/ 54233 h 59741"/>
                          <a:gd name="connsiteX4" fmla="*/ 10274 w 39297"/>
                          <a:gd name="connsiteY4" fmla="*/ 59741 h 59741"/>
                          <a:gd name="connsiteX5" fmla="*/ 0 w 39297"/>
                          <a:gd name="connsiteY5" fmla="*/ 17160 h 59741"/>
                          <a:gd name="connsiteX6" fmla="*/ 22774 w 39297"/>
                          <a:gd name="connsiteY6" fmla="*/ 6779 h 597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9297" h="59741">
                            <a:moveTo>
                              <a:pt x="22562" y="6779"/>
                            </a:moveTo>
                            <a:cubicBezTo>
                              <a:pt x="24257" y="4872"/>
                              <a:pt x="25316" y="2542"/>
                              <a:pt x="25951" y="0"/>
                            </a:cubicBezTo>
                            <a:lnTo>
                              <a:pt x="28494" y="9533"/>
                            </a:lnTo>
                            <a:lnTo>
                              <a:pt x="39298" y="54233"/>
                            </a:lnTo>
                            <a:lnTo>
                              <a:pt x="10274" y="59741"/>
                            </a:lnTo>
                            <a:lnTo>
                              <a:pt x="0" y="17160"/>
                            </a:lnTo>
                            <a:cubicBezTo>
                              <a:pt x="12181" y="12923"/>
                              <a:pt x="20444" y="9321"/>
                              <a:pt x="22774" y="6779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1" name="Freeform: Shape 1270">
                        <a:extLst>
                          <a:ext uri="{FF2B5EF4-FFF2-40B4-BE49-F238E27FC236}">
                            <a16:creationId xmlns:a16="http://schemas.microsoft.com/office/drawing/2014/main" id="{B9C445DE-2B76-54D9-1DD2-1859820FD1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419031" y="4741921"/>
                        <a:ext cx="38133" cy="45653"/>
                      </a:xfrm>
                      <a:custGeom>
                        <a:avLst/>
                        <a:gdLst>
                          <a:gd name="connsiteX0" fmla="*/ 28494 w 38133"/>
                          <a:gd name="connsiteY0" fmla="*/ 0 h 45653"/>
                          <a:gd name="connsiteX1" fmla="*/ 38133 w 38133"/>
                          <a:gd name="connsiteY1" fmla="*/ 40039 h 45653"/>
                          <a:gd name="connsiteX2" fmla="*/ 9110 w 38133"/>
                          <a:gd name="connsiteY2" fmla="*/ 45653 h 45653"/>
                          <a:gd name="connsiteX3" fmla="*/ 0 w 38133"/>
                          <a:gd name="connsiteY3" fmla="*/ 8474 h 45653"/>
                          <a:gd name="connsiteX4" fmla="*/ 28494 w 38133"/>
                          <a:gd name="connsiteY4" fmla="*/ 0 h 456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33" h="45653">
                            <a:moveTo>
                              <a:pt x="28494" y="0"/>
                            </a:moveTo>
                            <a:lnTo>
                              <a:pt x="38133" y="40039"/>
                            </a:lnTo>
                            <a:lnTo>
                              <a:pt x="9110" y="45653"/>
                            </a:lnTo>
                            <a:lnTo>
                              <a:pt x="0" y="8474"/>
                            </a:lnTo>
                            <a:lnTo>
                              <a:pt x="28494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2" name="Freeform: Shape 1271">
                        <a:extLst>
                          <a:ext uri="{FF2B5EF4-FFF2-40B4-BE49-F238E27FC236}">
                            <a16:creationId xmlns:a16="http://schemas.microsoft.com/office/drawing/2014/main" id="{E547A798-C7CC-CCB6-9F78-555D2F22FF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0729" y="4755903"/>
                        <a:ext cx="37179" cy="41310"/>
                      </a:xfrm>
                      <a:custGeom>
                        <a:avLst/>
                        <a:gdLst>
                          <a:gd name="connsiteX0" fmla="*/ 28600 w 37179"/>
                          <a:gd name="connsiteY0" fmla="*/ 0 h 41310"/>
                          <a:gd name="connsiteX1" fmla="*/ 37180 w 37179"/>
                          <a:gd name="connsiteY1" fmla="*/ 35591 h 41310"/>
                          <a:gd name="connsiteX2" fmla="*/ 8156 w 37179"/>
                          <a:gd name="connsiteY2" fmla="*/ 41311 h 41310"/>
                          <a:gd name="connsiteX3" fmla="*/ 0 w 37179"/>
                          <a:gd name="connsiteY3" fmla="*/ 7839 h 41310"/>
                          <a:gd name="connsiteX4" fmla="*/ 28600 w 37179"/>
                          <a:gd name="connsiteY4" fmla="*/ 0 h 413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179" h="41310">
                            <a:moveTo>
                              <a:pt x="28600" y="0"/>
                            </a:moveTo>
                            <a:lnTo>
                              <a:pt x="37180" y="35591"/>
                            </a:lnTo>
                            <a:lnTo>
                              <a:pt x="8156" y="41311"/>
                            </a:lnTo>
                            <a:lnTo>
                              <a:pt x="0" y="7839"/>
                            </a:lnTo>
                            <a:lnTo>
                              <a:pt x="28600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3" name="Freeform: Shape 1272">
                        <a:extLst>
                          <a:ext uri="{FF2B5EF4-FFF2-40B4-BE49-F238E27FC236}">
                            <a16:creationId xmlns:a16="http://schemas.microsoft.com/office/drawing/2014/main" id="{D5F6988A-7A92-8E2F-C984-7252A725EE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101" y="4819034"/>
                        <a:ext cx="34001" cy="27963"/>
                      </a:xfrm>
                      <a:custGeom>
                        <a:avLst/>
                        <a:gdLst>
                          <a:gd name="connsiteX0" fmla="*/ 0 w 34001"/>
                          <a:gd name="connsiteY0" fmla="*/ 2224 h 27963"/>
                          <a:gd name="connsiteX1" fmla="*/ 29871 w 34001"/>
                          <a:gd name="connsiteY1" fmla="*/ 0 h 27963"/>
                          <a:gd name="connsiteX2" fmla="*/ 34002 w 34001"/>
                          <a:gd name="connsiteY2" fmla="*/ 22668 h 27963"/>
                          <a:gd name="connsiteX3" fmla="*/ 4767 w 34001"/>
                          <a:gd name="connsiteY3" fmla="*/ 27964 h 27963"/>
                          <a:gd name="connsiteX4" fmla="*/ 742 w 34001"/>
                          <a:gd name="connsiteY4" fmla="*/ 5402 h 27963"/>
                          <a:gd name="connsiteX5" fmla="*/ 0 w 34001"/>
                          <a:gd name="connsiteY5" fmla="*/ 2330 h 279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001" h="27963">
                            <a:moveTo>
                              <a:pt x="0" y="2224"/>
                            </a:moveTo>
                            <a:cubicBezTo>
                              <a:pt x="8898" y="2224"/>
                              <a:pt x="19066" y="1483"/>
                              <a:pt x="29871" y="0"/>
                            </a:cubicBezTo>
                            <a:cubicBezTo>
                              <a:pt x="30401" y="2648"/>
                              <a:pt x="27964" y="-5191"/>
                              <a:pt x="34002" y="22668"/>
                            </a:cubicBezTo>
                            <a:lnTo>
                              <a:pt x="4767" y="27964"/>
                            </a:lnTo>
                            <a:cubicBezTo>
                              <a:pt x="-1271" y="-1059"/>
                              <a:pt x="2330" y="11969"/>
                              <a:pt x="742" y="5402"/>
                            </a:cubicBezTo>
                            <a:lnTo>
                              <a:pt x="0" y="233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4" name="Freeform: Shape 1273">
                        <a:extLst>
                          <a:ext uri="{FF2B5EF4-FFF2-40B4-BE49-F238E27FC236}">
                            <a16:creationId xmlns:a16="http://schemas.microsoft.com/office/drawing/2014/main" id="{B2449AF4-2638-706C-3E8A-98022FD61F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4456" y="4811090"/>
                        <a:ext cx="36967" cy="44700"/>
                      </a:xfrm>
                      <a:custGeom>
                        <a:avLst/>
                        <a:gdLst>
                          <a:gd name="connsiteX0" fmla="*/ 4661 w 36967"/>
                          <a:gd name="connsiteY0" fmla="*/ 24892 h 44700"/>
                          <a:gd name="connsiteX1" fmla="*/ 0 w 36967"/>
                          <a:gd name="connsiteY1" fmla="*/ 7732 h 44700"/>
                          <a:gd name="connsiteX2" fmla="*/ 26164 w 36967"/>
                          <a:gd name="connsiteY2" fmla="*/ 0 h 44700"/>
                          <a:gd name="connsiteX3" fmla="*/ 29765 w 36967"/>
                          <a:gd name="connsiteY3" fmla="*/ 4131 h 44700"/>
                          <a:gd name="connsiteX4" fmla="*/ 33578 w 36967"/>
                          <a:gd name="connsiteY4" fmla="*/ 18431 h 44700"/>
                          <a:gd name="connsiteX5" fmla="*/ 36968 w 36967"/>
                          <a:gd name="connsiteY5" fmla="*/ 39616 h 44700"/>
                          <a:gd name="connsiteX6" fmla="*/ 7733 w 36967"/>
                          <a:gd name="connsiteY6" fmla="*/ 44700 h 44700"/>
                          <a:gd name="connsiteX7" fmla="*/ 4767 w 36967"/>
                          <a:gd name="connsiteY7" fmla="*/ 25104 h 44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6967" h="44700">
                            <a:moveTo>
                              <a:pt x="4661" y="24892"/>
                            </a:moveTo>
                            <a:cubicBezTo>
                              <a:pt x="3813" y="21079"/>
                              <a:pt x="1165" y="11016"/>
                              <a:pt x="0" y="7732"/>
                            </a:cubicBezTo>
                            <a:lnTo>
                              <a:pt x="26164" y="0"/>
                            </a:lnTo>
                            <a:cubicBezTo>
                              <a:pt x="27117" y="212"/>
                              <a:pt x="28388" y="2118"/>
                              <a:pt x="29765" y="4131"/>
                            </a:cubicBezTo>
                            <a:lnTo>
                              <a:pt x="33578" y="18431"/>
                            </a:lnTo>
                            <a:cubicBezTo>
                              <a:pt x="34955" y="24469"/>
                              <a:pt x="31354" y="11863"/>
                              <a:pt x="36968" y="39616"/>
                            </a:cubicBezTo>
                            <a:lnTo>
                              <a:pt x="7733" y="44700"/>
                            </a:lnTo>
                            <a:cubicBezTo>
                              <a:pt x="2754" y="19172"/>
                              <a:pt x="6144" y="31142"/>
                              <a:pt x="4767" y="2510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5" name="Freeform: Shape 1274">
                        <a:extLst>
                          <a:ext uri="{FF2B5EF4-FFF2-40B4-BE49-F238E27FC236}">
                            <a16:creationId xmlns:a16="http://schemas.microsoft.com/office/drawing/2014/main" id="{FD50E9FC-810F-B4C6-4298-B3417F40C3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6886" y="4808865"/>
                        <a:ext cx="34001" cy="29129"/>
                      </a:xfrm>
                      <a:custGeom>
                        <a:avLst/>
                        <a:gdLst>
                          <a:gd name="connsiteX0" fmla="*/ 24045 w 34001"/>
                          <a:gd name="connsiteY0" fmla="*/ 1271 h 29129"/>
                          <a:gd name="connsiteX1" fmla="*/ 28812 w 34001"/>
                          <a:gd name="connsiteY1" fmla="*/ 0 h 29129"/>
                          <a:gd name="connsiteX2" fmla="*/ 34002 w 34001"/>
                          <a:gd name="connsiteY2" fmla="*/ 23621 h 29129"/>
                          <a:gd name="connsiteX3" fmla="*/ 4661 w 34001"/>
                          <a:gd name="connsiteY3" fmla="*/ 29129 h 29129"/>
                          <a:gd name="connsiteX4" fmla="*/ 0 w 34001"/>
                          <a:gd name="connsiteY4" fmla="*/ 6991 h 29129"/>
                          <a:gd name="connsiteX5" fmla="*/ 24045 w 34001"/>
                          <a:gd name="connsiteY5" fmla="*/ 1377 h 291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001" h="29129">
                            <a:moveTo>
                              <a:pt x="24045" y="1271"/>
                            </a:moveTo>
                            <a:lnTo>
                              <a:pt x="28812" y="0"/>
                            </a:lnTo>
                            <a:cubicBezTo>
                              <a:pt x="29023" y="1907"/>
                              <a:pt x="30083" y="7203"/>
                              <a:pt x="34002" y="23621"/>
                            </a:cubicBezTo>
                            <a:lnTo>
                              <a:pt x="4661" y="29129"/>
                            </a:lnTo>
                            <a:cubicBezTo>
                              <a:pt x="1165" y="13453"/>
                              <a:pt x="212" y="8580"/>
                              <a:pt x="0" y="6991"/>
                            </a:cubicBezTo>
                            <a:cubicBezTo>
                              <a:pt x="7944" y="5402"/>
                              <a:pt x="16101" y="3601"/>
                              <a:pt x="24045" y="1377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6" name="Freeform: Shape 1275">
                        <a:extLst>
                          <a:ext uri="{FF2B5EF4-FFF2-40B4-BE49-F238E27FC236}">
                            <a16:creationId xmlns:a16="http://schemas.microsoft.com/office/drawing/2014/main" id="{84896300-1FC9-4AF1-E64D-01BC379D5D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611" y="4795836"/>
                        <a:ext cx="35167" cy="32518"/>
                      </a:xfrm>
                      <a:custGeom>
                        <a:avLst/>
                        <a:gdLst>
                          <a:gd name="connsiteX0" fmla="*/ 28600 w 35167"/>
                          <a:gd name="connsiteY0" fmla="*/ 0 h 32518"/>
                          <a:gd name="connsiteX1" fmla="*/ 35167 w 35167"/>
                          <a:gd name="connsiteY1" fmla="*/ 26375 h 32518"/>
                          <a:gd name="connsiteX2" fmla="*/ 5720 w 35167"/>
                          <a:gd name="connsiteY2" fmla="*/ 32519 h 32518"/>
                          <a:gd name="connsiteX3" fmla="*/ 0 w 35167"/>
                          <a:gd name="connsiteY3" fmla="*/ 7732 h 32518"/>
                          <a:gd name="connsiteX4" fmla="*/ 28706 w 35167"/>
                          <a:gd name="connsiteY4" fmla="*/ 0 h 325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167" h="32518">
                            <a:moveTo>
                              <a:pt x="28600" y="0"/>
                            </a:moveTo>
                            <a:cubicBezTo>
                              <a:pt x="28918" y="1907"/>
                              <a:pt x="30295" y="7627"/>
                              <a:pt x="35167" y="26375"/>
                            </a:cubicBezTo>
                            <a:lnTo>
                              <a:pt x="5720" y="32519"/>
                            </a:lnTo>
                            <a:lnTo>
                              <a:pt x="0" y="7732"/>
                            </a:lnTo>
                            <a:lnTo>
                              <a:pt x="28706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250" name="Freeform: Shape 1249">
                  <a:extLst>
                    <a:ext uri="{FF2B5EF4-FFF2-40B4-BE49-F238E27FC236}">
                      <a16:creationId xmlns:a16="http://schemas.microsoft.com/office/drawing/2014/main" id="{EE6B89B5-6EA4-352C-8C48-C5F756150869}"/>
                    </a:ext>
                  </a:extLst>
                </p:cNvPr>
                <p:cNvSpPr/>
                <p:nvPr/>
              </p:nvSpPr>
              <p:spPr>
                <a:xfrm>
                  <a:off x="4973489" y="4768691"/>
                  <a:ext cx="135074" cy="119021"/>
                </a:xfrm>
                <a:custGeom>
                  <a:avLst/>
                  <a:gdLst>
                    <a:gd name="connsiteX0" fmla="*/ 108911 w 135074"/>
                    <a:gd name="connsiteY0" fmla="*/ 41763 h 119021"/>
                    <a:gd name="connsiteX1" fmla="*/ 64740 w 135074"/>
                    <a:gd name="connsiteY1" fmla="*/ 59876 h 119021"/>
                    <a:gd name="connsiteX2" fmla="*/ 22052 w 135074"/>
                    <a:gd name="connsiteY2" fmla="*/ 29581 h 119021"/>
                    <a:gd name="connsiteX3" fmla="*/ 36140 w 135074"/>
                    <a:gd name="connsiteY3" fmla="*/ 5007 h 119021"/>
                    <a:gd name="connsiteX4" fmla="*/ 14638 w 135074"/>
                    <a:gd name="connsiteY4" fmla="*/ 66125 h 119021"/>
                    <a:gd name="connsiteX5" fmla="*/ 41013 w 135074"/>
                    <a:gd name="connsiteY5" fmla="*/ 112414 h 119021"/>
                    <a:gd name="connsiteX6" fmla="*/ 79888 w 135074"/>
                    <a:gd name="connsiteY6" fmla="*/ 105211 h 119021"/>
                    <a:gd name="connsiteX7" fmla="*/ 135075 w 135074"/>
                    <a:gd name="connsiteY7" fmla="*/ 87416 h 119021"/>
                    <a:gd name="connsiteX8" fmla="*/ 108911 w 135074"/>
                    <a:gd name="connsiteY8" fmla="*/ 41551 h 119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5074" h="119021">
                      <a:moveTo>
                        <a:pt x="108911" y="41763"/>
                      </a:moveTo>
                      <a:cubicBezTo>
                        <a:pt x="108911" y="41763"/>
                        <a:pt x="78617" y="52461"/>
                        <a:pt x="64740" y="59876"/>
                      </a:cubicBezTo>
                      <a:cubicBezTo>
                        <a:pt x="51288" y="67078"/>
                        <a:pt x="31268" y="44199"/>
                        <a:pt x="22052" y="29581"/>
                      </a:cubicBezTo>
                      <a:cubicBezTo>
                        <a:pt x="6269" y="4265"/>
                        <a:pt x="36140" y="5007"/>
                        <a:pt x="36140" y="5007"/>
                      </a:cubicBezTo>
                      <a:cubicBezTo>
                        <a:pt x="23747" y="-7069"/>
                        <a:pt x="-23602" y="-1137"/>
                        <a:pt x="14638" y="66125"/>
                      </a:cubicBezTo>
                      <a:cubicBezTo>
                        <a:pt x="14638" y="66125"/>
                        <a:pt x="37306" y="105953"/>
                        <a:pt x="41013" y="112414"/>
                      </a:cubicBezTo>
                      <a:cubicBezTo>
                        <a:pt x="44720" y="118876"/>
                        <a:pt x="60185" y="125972"/>
                        <a:pt x="79888" y="105211"/>
                      </a:cubicBezTo>
                      <a:cubicBezTo>
                        <a:pt x="95776" y="88581"/>
                        <a:pt x="135075" y="87416"/>
                        <a:pt x="135075" y="87416"/>
                      </a:cubicBezTo>
                      <a:lnTo>
                        <a:pt x="108911" y="41551"/>
                      </a:lnTo>
                      <a:close/>
                    </a:path>
                  </a:pathLst>
                </a:custGeom>
                <a:solidFill>
                  <a:srgbClr val="3B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46" name="Graphic 6">
                <a:extLst>
                  <a:ext uri="{FF2B5EF4-FFF2-40B4-BE49-F238E27FC236}">
                    <a16:creationId xmlns:a16="http://schemas.microsoft.com/office/drawing/2014/main" id="{AB95B861-CA54-DD8E-AEF6-3EC0087E7590}"/>
                  </a:ext>
                </a:extLst>
              </p:cNvPr>
              <p:cNvGrpSpPr/>
              <p:nvPr/>
            </p:nvGrpSpPr>
            <p:grpSpPr>
              <a:xfrm>
                <a:off x="5000305" y="4766424"/>
                <a:ext cx="22890" cy="25137"/>
                <a:chOff x="5000305" y="4766424"/>
                <a:chExt cx="22890" cy="25137"/>
              </a:xfrm>
            </p:grpSpPr>
            <p:sp>
              <p:nvSpPr>
                <p:cNvPr id="1247" name="Freeform: Shape 1246">
                  <a:extLst>
                    <a:ext uri="{FF2B5EF4-FFF2-40B4-BE49-F238E27FC236}">
                      <a16:creationId xmlns:a16="http://schemas.microsoft.com/office/drawing/2014/main" id="{515048DA-7618-1B5F-D8D6-D006F2DCC4A3}"/>
                    </a:ext>
                  </a:extLst>
                </p:cNvPr>
                <p:cNvSpPr/>
                <p:nvPr/>
              </p:nvSpPr>
              <p:spPr>
                <a:xfrm>
                  <a:off x="5000411" y="4766424"/>
                  <a:ext cx="22784" cy="25077"/>
                </a:xfrm>
                <a:custGeom>
                  <a:avLst/>
                  <a:gdLst>
                    <a:gd name="connsiteX0" fmla="*/ 18435 w 22784"/>
                    <a:gd name="connsiteY0" fmla="*/ 1766 h 25077"/>
                    <a:gd name="connsiteX1" fmla="*/ 6465 w 22784"/>
                    <a:gd name="connsiteY1" fmla="*/ 4096 h 25077"/>
                    <a:gd name="connsiteX2" fmla="*/ 639 w 22784"/>
                    <a:gd name="connsiteY2" fmla="*/ 11087 h 25077"/>
                    <a:gd name="connsiteX3" fmla="*/ 10279 w 22784"/>
                    <a:gd name="connsiteY3" fmla="*/ 24752 h 25077"/>
                    <a:gd name="connsiteX4" fmla="*/ 22566 w 22784"/>
                    <a:gd name="connsiteY4" fmla="*/ 17125 h 25077"/>
                    <a:gd name="connsiteX5" fmla="*/ 21930 w 22784"/>
                    <a:gd name="connsiteY5" fmla="*/ 10875 h 25077"/>
                    <a:gd name="connsiteX6" fmla="*/ 18329 w 22784"/>
                    <a:gd name="connsiteY6" fmla="*/ 1872 h 25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784" h="25077">
                      <a:moveTo>
                        <a:pt x="18435" y="1766"/>
                      </a:moveTo>
                      <a:cubicBezTo>
                        <a:pt x="14727" y="-565"/>
                        <a:pt x="8478" y="-1306"/>
                        <a:pt x="6465" y="4096"/>
                      </a:cubicBezTo>
                      <a:cubicBezTo>
                        <a:pt x="5724" y="6109"/>
                        <a:pt x="2546" y="6638"/>
                        <a:pt x="639" y="11087"/>
                      </a:cubicBezTo>
                      <a:cubicBezTo>
                        <a:pt x="-2539" y="18502"/>
                        <a:pt x="6995" y="24222"/>
                        <a:pt x="10279" y="24752"/>
                      </a:cubicBezTo>
                      <a:cubicBezTo>
                        <a:pt x="17693" y="26129"/>
                        <a:pt x="22778" y="23057"/>
                        <a:pt x="22566" y="17125"/>
                      </a:cubicBezTo>
                      <a:cubicBezTo>
                        <a:pt x="22566" y="15006"/>
                        <a:pt x="20553" y="13206"/>
                        <a:pt x="21930" y="10875"/>
                      </a:cubicBezTo>
                      <a:cubicBezTo>
                        <a:pt x="24473" y="6533"/>
                        <a:pt x="20765" y="3355"/>
                        <a:pt x="18329" y="1872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8" name="Freeform: Shape 1247">
                  <a:extLst>
                    <a:ext uri="{FF2B5EF4-FFF2-40B4-BE49-F238E27FC236}">
                      <a16:creationId xmlns:a16="http://schemas.microsoft.com/office/drawing/2014/main" id="{9F462E02-5082-ABA3-D7D9-7E373C5E898C}"/>
                    </a:ext>
                  </a:extLst>
                </p:cNvPr>
                <p:cNvSpPr/>
                <p:nvPr/>
              </p:nvSpPr>
              <p:spPr>
                <a:xfrm>
                  <a:off x="5000305" y="4766495"/>
                  <a:ext cx="21612" cy="24914"/>
                </a:xfrm>
                <a:custGeom>
                  <a:avLst/>
                  <a:gdLst>
                    <a:gd name="connsiteX0" fmla="*/ 21189 w 21612"/>
                    <a:gd name="connsiteY0" fmla="*/ 21397 h 24914"/>
                    <a:gd name="connsiteX1" fmla="*/ 10914 w 21612"/>
                    <a:gd name="connsiteY1" fmla="*/ 20444 h 24914"/>
                    <a:gd name="connsiteX2" fmla="*/ 5194 w 21612"/>
                    <a:gd name="connsiteY2" fmla="*/ 11758 h 24914"/>
                    <a:gd name="connsiteX3" fmla="*/ 7524 w 21612"/>
                    <a:gd name="connsiteY3" fmla="*/ 8262 h 24914"/>
                    <a:gd name="connsiteX4" fmla="*/ 8054 w 21612"/>
                    <a:gd name="connsiteY4" fmla="*/ 4025 h 24914"/>
                    <a:gd name="connsiteX5" fmla="*/ 10914 w 21612"/>
                    <a:gd name="connsiteY5" fmla="*/ 0 h 24914"/>
                    <a:gd name="connsiteX6" fmla="*/ 6465 w 21612"/>
                    <a:gd name="connsiteY6" fmla="*/ 3919 h 24914"/>
                    <a:gd name="connsiteX7" fmla="*/ 639 w 21612"/>
                    <a:gd name="connsiteY7" fmla="*/ 10910 h 24914"/>
                    <a:gd name="connsiteX8" fmla="*/ 10278 w 21612"/>
                    <a:gd name="connsiteY8" fmla="*/ 24575 h 24914"/>
                    <a:gd name="connsiteX9" fmla="*/ 21613 w 21612"/>
                    <a:gd name="connsiteY9" fmla="*/ 21079 h 24914"/>
                    <a:gd name="connsiteX10" fmla="*/ 20977 w 21612"/>
                    <a:gd name="connsiteY10" fmla="*/ 21397 h 24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612" h="24914">
                      <a:moveTo>
                        <a:pt x="21189" y="21397"/>
                      </a:moveTo>
                      <a:cubicBezTo>
                        <a:pt x="17587" y="23410"/>
                        <a:pt x="14198" y="22668"/>
                        <a:pt x="10914" y="20444"/>
                      </a:cubicBezTo>
                      <a:cubicBezTo>
                        <a:pt x="8584" y="18855"/>
                        <a:pt x="3181" y="15253"/>
                        <a:pt x="5194" y="11758"/>
                      </a:cubicBezTo>
                      <a:cubicBezTo>
                        <a:pt x="5936" y="10487"/>
                        <a:pt x="7101" y="9851"/>
                        <a:pt x="7524" y="8262"/>
                      </a:cubicBezTo>
                      <a:cubicBezTo>
                        <a:pt x="7842" y="6885"/>
                        <a:pt x="7842" y="5508"/>
                        <a:pt x="8054" y="4025"/>
                      </a:cubicBezTo>
                      <a:cubicBezTo>
                        <a:pt x="8478" y="2225"/>
                        <a:pt x="9537" y="953"/>
                        <a:pt x="10914" y="0"/>
                      </a:cubicBezTo>
                      <a:cubicBezTo>
                        <a:pt x="9007" y="424"/>
                        <a:pt x="7419" y="1589"/>
                        <a:pt x="6465" y="3919"/>
                      </a:cubicBezTo>
                      <a:cubicBezTo>
                        <a:pt x="5724" y="5932"/>
                        <a:pt x="2546" y="6462"/>
                        <a:pt x="639" y="10910"/>
                      </a:cubicBezTo>
                      <a:cubicBezTo>
                        <a:pt x="-2538" y="18325"/>
                        <a:pt x="6995" y="24045"/>
                        <a:pt x="10278" y="24575"/>
                      </a:cubicBezTo>
                      <a:cubicBezTo>
                        <a:pt x="15786" y="25634"/>
                        <a:pt x="19918" y="24151"/>
                        <a:pt x="21613" y="21079"/>
                      </a:cubicBezTo>
                      <a:cubicBezTo>
                        <a:pt x="21401" y="21079"/>
                        <a:pt x="21189" y="21291"/>
                        <a:pt x="20977" y="21397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166" name="Graphic 6">
              <a:extLst>
                <a:ext uri="{FF2B5EF4-FFF2-40B4-BE49-F238E27FC236}">
                  <a16:creationId xmlns:a16="http://schemas.microsoft.com/office/drawing/2014/main" id="{FD3AB17B-1E57-264B-3C3A-BE934B24DF8A}"/>
                </a:ext>
              </a:extLst>
            </p:cNvPr>
            <p:cNvGrpSpPr/>
            <p:nvPr/>
          </p:nvGrpSpPr>
          <p:grpSpPr>
            <a:xfrm>
              <a:off x="5382699" y="4182095"/>
              <a:ext cx="367349" cy="111290"/>
              <a:chOff x="5382699" y="4182095"/>
              <a:chExt cx="367349" cy="111290"/>
            </a:xfrm>
          </p:grpSpPr>
          <p:sp>
            <p:nvSpPr>
              <p:cNvPr id="1243" name="Freeform: Shape 1242">
                <a:extLst>
                  <a:ext uri="{FF2B5EF4-FFF2-40B4-BE49-F238E27FC236}">
                    <a16:creationId xmlns:a16="http://schemas.microsoft.com/office/drawing/2014/main" id="{A5AD8996-4292-6C79-D47E-502209C89A96}"/>
                  </a:ext>
                </a:extLst>
              </p:cNvPr>
              <p:cNvSpPr/>
              <p:nvPr/>
            </p:nvSpPr>
            <p:spPr>
              <a:xfrm>
                <a:off x="5382699" y="4182095"/>
                <a:ext cx="367349" cy="111023"/>
              </a:xfrm>
              <a:custGeom>
                <a:avLst/>
                <a:gdLst>
                  <a:gd name="connsiteX0" fmla="*/ 353367 w 367349"/>
                  <a:gd name="connsiteY0" fmla="*/ 13255 h 111023"/>
                  <a:gd name="connsiteX1" fmla="*/ 286633 w 367349"/>
                  <a:gd name="connsiteY1" fmla="*/ 15268 h 111023"/>
                  <a:gd name="connsiteX2" fmla="*/ 117471 w 367349"/>
                  <a:gd name="connsiteY2" fmla="*/ 36982 h 111023"/>
                  <a:gd name="connsiteX3" fmla="*/ 48408 w 367349"/>
                  <a:gd name="connsiteY3" fmla="*/ 11666 h 111023"/>
                  <a:gd name="connsiteX4" fmla="*/ 13452 w 367349"/>
                  <a:gd name="connsiteY4" fmla="*/ 24271 h 111023"/>
                  <a:gd name="connsiteX5" fmla="*/ 0 w 367349"/>
                  <a:gd name="connsiteY5" fmla="*/ 34970 h 111023"/>
                  <a:gd name="connsiteX6" fmla="*/ 34002 w 367349"/>
                  <a:gd name="connsiteY6" fmla="*/ 43020 h 111023"/>
                  <a:gd name="connsiteX7" fmla="*/ 30612 w 367349"/>
                  <a:gd name="connsiteY7" fmla="*/ 76916 h 111023"/>
                  <a:gd name="connsiteX8" fmla="*/ 63025 w 367349"/>
                  <a:gd name="connsiteY8" fmla="*/ 74903 h 111023"/>
                  <a:gd name="connsiteX9" fmla="*/ 69275 w 367349"/>
                  <a:gd name="connsiteY9" fmla="*/ 97783 h 111023"/>
                  <a:gd name="connsiteX10" fmla="*/ 100311 w 367349"/>
                  <a:gd name="connsiteY10" fmla="*/ 87508 h 111023"/>
                  <a:gd name="connsiteX11" fmla="*/ 102641 w 367349"/>
                  <a:gd name="connsiteY11" fmla="*/ 85178 h 111023"/>
                  <a:gd name="connsiteX12" fmla="*/ 114187 w 367349"/>
                  <a:gd name="connsiteY12" fmla="*/ 107952 h 111023"/>
                  <a:gd name="connsiteX13" fmla="*/ 142046 w 367349"/>
                  <a:gd name="connsiteY13" fmla="*/ 91004 h 111023"/>
                  <a:gd name="connsiteX14" fmla="*/ 142787 w 367349"/>
                  <a:gd name="connsiteY14" fmla="*/ 89944 h 111023"/>
                  <a:gd name="connsiteX15" fmla="*/ 159947 w 367349"/>
                  <a:gd name="connsiteY15" fmla="*/ 111023 h 111023"/>
                  <a:gd name="connsiteX16" fmla="*/ 181132 w 367349"/>
                  <a:gd name="connsiteY16" fmla="*/ 92169 h 111023"/>
                  <a:gd name="connsiteX17" fmla="*/ 181662 w 367349"/>
                  <a:gd name="connsiteY17" fmla="*/ 92804 h 111023"/>
                  <a:gd name="connsiteX18" fmla="*/ 211215 w 367349"/>
                  <a:gd name="connsiteY18" fmla="*/ 106681 h 111023"/>
                  <a:gd name="connsiteX19" fmla="*/ 219689 w 367349"/>
                  <a:gd name="connsiteY19" fmla="*/ 87614 h 111023"/>
                  <a:gd name="connsiteX20" fmla="*/ 220219 w 367349"/>
                  <a:gd name="connsiteY20" fmla="*/ 88356 h 111023"/>
                  <a:gd name="connsiteX21" fmla="*/ 249878 w 367349"/>
                  <a:gd name="connsiteY21" fmla="*/ 102232 h 111023"/>
                  <a:gd name="connsiteX22" fmla="*/ 259199 w 367349"/>
                  <a:gd name="connsiteY22" fmla="*/ 73950 h 111023"/>
                  <a:gd name="connsiteX23" fmla="*/ 263436 w 367349"/>
                  <a:gd name="connsiteY23" fmla="*/ 79034 h 111023"/>
                  <a:gd name="connsiteX24" fmla="*/ 294472 w 367349"/>
                  <a:gd name="connsiteY24" fmla="*/ 89309 h 111023"/>
                  <a:gd name="connsiteX25" fmla="*/ 300616 w 367349"/>
                  <a:gd name="connsiteY25" fmla="*/ 65370 h 111023"/>
                  <a:gd name="connsiteX26" fmla="*/ 304005 w 367349"/>
                  <a:gd name="connsiteY26" fmla="*/ 67700 h 111023"/>
                  <a:gd name="connsiteX27" fmla="*/ 336631 w 367349"/>
                  <a:gd name="connsiteY27" fmla="*/ 69819 h 111023"/>
                  <a:gd name="connsiteX28" fmla="*/ 333241 w 367349"/>
                  <a:gd name="connsiteY28" fmla="*/ 35923 h 111023"/>
                  <a:gd name="connsiteX29" fmla="*/ 367349 w 367349"/>
                  <a:gd name="connsiteY29" fmla="*/ 27873 h 111023"/>
                  <a:gd name="connsiteX30" fmla="*/ 353261 w 367349"/>
                  <a:gd name="connsiteY30" fmla="*/ 13361 h 11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67349" h="111023">
                    <a:moveTo>
                      <a:pt x="353367" y="13255"/>
                    </a:moveTo>
                    <a:cubicBezTo>
                      <a:pt x="340126" y="-4117"/>
                      <a:pt x="314280" y="-5388"/>
                      <a:pt x="286633" y="15268"/>
                    </a:cubicBezTo>
                    <a:cubicBezTo>
                      <a:pt x="265343" y="31157"/>
                      <a:pt x="171811" y="49481"/>
                      <a:pt x="117471" y="36982"/>
                    </a:cubicBezTo>
                    <a:cubicBezTo>
                      <a:pt x="63131" y="24377"/>
                      <a:pt x="65567" y="17704"/>
                      <a:pt x="48408" y="11666"/>
                    </a:cubicBezTo>
                    <a:cubicBezTo>
                      <a:pt x="37392" y="7747"/>
                      <a:pt x="20550" y="14315"/>
                      <a:pt x="13452" y="24271"/>
                    </a:cubicBezTo>
                    <a:lnTo>
                      <a:pt x="0" y="34970"/>
                    </a:lnTo>
                    <a:cubicBezTo>
                      <a:pt x="0" y="34970"/>
                      <a:pt x="11970" y="49587"/>
                      <a:pt x="34002" y="43020"/>
                    </a:cubicBezTo>
                    <a:cubicBezTo>
                      <a:pt x="34002" y="43020"/>
                      <a:pt x="24575" y="61981"/>
                      <a:pt x="30612" y="76916"/>
                    </a:cubicBezTo>
                    <a:cubicBezTo>
                      <a:pt x="30612" y="76916"/>
                      <a:pt x="48514" y="81788"/>
                      <a:pt x="63025" y="74903"/>
                    </a:cubicBezTo>
                    <a:cubicBezTo>
                      <a:pt x="63025" y="81894"/>
                      <a:pt x="64085" y="91004"/>
                      <a:pt x="69275" y="97783"/>
                    </a:cubicBezTo>
                    <a:cubicBezTo>
                      <a:pt x="69275" y="97783"/>
                      <a:pt x="88024" y="97995"/>
                      <a:pt x="100311" y="87508"/>
                    </a:cubicBezTo>
                    <a:cubicBezTo>
                      <a:pt x="101053" y="86767"/>
                      <a:pt x="101900" y="86025"/>
                      <a:pt x="102641" y="85178"/>
                    </a:cubicBezTo>
                    <a:cubicBezTo>
                      <a:pt x="104018" y="92275"/>
                      <a:pt x="106985" y="101914"/>
                      <a:pt x="114187" y="107952"/>
                    </a:cubicBezTo>
                    <a:cubicBezTo>
                      <a:pt x="114187" y="107952"/>
                      <a:pt x="132512" y="103927"/>
                      <a:pt x="142046" y="91004"/>
                    </a:cubicBezTo>
                    <a:cubicBezTo>
                      <a:pt x="142363" y="90686"/>
                      <a:pt x="142469" y="90262"/>
                      <a:pt x="142787" y="89944"/>
                    </a:cubicBezTo>
                    <a:cubicBezTo>
                      <a:pt x="145542" y="96618"/>
                      <a:pt x="150943" y="106469"/>
                      <a:pt x="159947" y="111023"/>
                    </a:cubicBezTo>
                    <a:cubicBezTo>
                      <a:pt x="159947" y="111023"/>
                      <a:pt x="173717" y="104350"/>
                      <a:pt x="181132" y="92169"/>
                    </a:cubicBezTo>
                    <a:cubicBezTo>
                      <a:pt x="181238" y="92381"/>
                      <a:pt x="181450" y="92593"/>
                      <a:pt x="181662" y="92804"/>
                    </a:cubicBezTo>
                    <a:cubicBezTo>
                      <a:pt x="192572" y="104668"/>
                      <a:pt x="211215" y="106681"/>
                      <a:pt x="211215" y="106681"/>
                    </a:cubicBezTo>
                    <a:cubicBezTo>
                      <a:pt x="216406" y="101385"/>
                      <a:pt x="218630" y="94076"/>
                      <a:pt x="219689" y="87614"/>
                    </a:cubicBezTo>
                    <a:cubicBezTo>
                      <a:pt x="219901" y="87826"/>
                      <a:pt x="220007" y="88144"/>
                      <a:pt x="220219" y="88356"/>
                    </a:cubicBezTo>
                    <a:cubicBezTo>
                      <a:pt x="231235" y="100219"/>
                      <a:pt x="249878" y="102232"/>
                      <a:pt x="249878" y="102232"/>
                    </a:cubicBezTo>
                    <a:cubicBezTo>
                      <a:pt x="257822" y="93864"/>
                      <a:pt x="259093" y="80729"/>
                      <a:pt x="259199" y="73950"/>
                    </a:cubicBezTo>
                    <a:cubicBezTo>
                      <a:pt x="260364" y="75857"/>
                      <a:pt x="261741" y="77657"/>
                      <a:pt x="263436" y="79034"/>
                    </a:cubicBezTo>
                    <a:cubicBezTo>
                      <a:pt x="275724" y="89521"/>
                      <a:pt x="294472" y="89309"/>
                      <a:pt x="294472" y="89309"/>
                    </a:cubicBezTo>
                    <a:cubicBezTo>
                      <a:pt x="299874" y="82106"/>
                      <a:pt x="300828" y="72467"/>
                      <a:pt x="300616" y="65370"/>
                    </a:cubicBezTo>
                    <a:cubicBezTo>
                      <a:pt x="301675" y="66323"/>
                      <a:pt x="302734" y="67065"/>
                      <a:pt x="304005" y="67700"/>
                    </a:cubicBezTo>
                    <a:cubicBezTo>
                      <a:pt x="318517" y="74691"/>
                      <a:pt x="336631" y="69819"/>
                      <a:pt x="336631" y="69819"/>
                    </a:cubicBezTo>
                    <a:cubicBezTo>
                      <a:pt x="342774" y="54990"/>
                      <a:pt x="333241" y="35923"/>
                      <a:pt x="333241" y="35923"/>
                    </a:cubicBezTo>
                    <a:cubicBezTo>
                      <a:pt x="355274" y="42490"/>
                      <a:pt x="367349" y="27873"/>
                      <a:pt x="367349" y="27873"/>
                    </a:cubicBezTo>
                    <a:cubicBezTo>
                      <a:pt x="367349" y="27873"/>
                      <a:pt x="354214" y="14526"/>
                      <a:pt x="353261" y="13361"/>
                    </a:cubicBezTo>
                    <a:close/>
                  </a:path>
                </a:pathLst>
              </a:custGeom>
              <a:solidFill>
                <a:srgbClr val="ECDBE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9305CC4F-15CD-697F-B404-4F30B7E161BD}"/>
                  </a:ext>
                </a:extLst>
              </p:cNvPr>
              <p:cNvSpPr/>
              <p:nvPr/>
            </p:nvSpPr>
            <p:spPr>
              <a:xfrm>
                <a:off x="5407591" y="4182095"/>
                <a:ext cx="342456" cy="71364"/>
              </a:xfrm>
              <a:custGeom>
                <a:avLst/>
                <a:gdLst>
                  <a:gd name="connsiteX0" fmla="*/ 328474 w 342456"/>
                  <a:gd name="connsiteY0" fmla="*/ 13255 h 71364"/>
                  <a:gd name="connsiteX1" fmla="*/ 261741 w 342456"/>
                  <a:gd name="connsiteY1" fmla="*/ 15268 h 71364"/>
                  <a:gd name="connsiteX2" fmla="*/ 92579 w 342456"/>
                  <a:gd name="connsiteY2" fmla="*/ 36982 h 71364"/>
                  <a:gd name="connsiteX3" fmla="*/ 23515 w 342456"/>
                  <a:gd name="connsiteY3" fmla="*/ 11666 h 71364"/>
                  <a:gd name="connsiteX4" fmla="*/ 0 w 342456"/>
                  <a:gd name="connsiteY4" fmla="*/ 14738 h 71364"/>
                  <a:gd name="connsiteX5" fmla="*/ 101688 w 342456"/>
                  <a:gd name="connsiteY5" fmla="*/ 57532 h 71364"/>
                  <a:gd name="connsiteX6" fmla="*/ 275512 w 342456"/>
                  <a:gd name="connsiteY6" fmla="*/ 25860 h 71364"/>
                  <a:gd name="connsiteX7" fmla="*/ 299556 w 342456"/>
                  <a:gd name="connsiteY7" fmla="*/ 44503 h 71364"/>
                  <a:gd name="connsiteX8" fmla="*/ 279113 w 342456"/>
                  <a:gd name="connsiteY8" fmla="*/ 67595 h 71364"/>
                  <a:gd name="connsiteX9" fmla="*/ 311738 w 342456"/>
                  <a:gd name="connsiteY9" fmla="*/ 69713 h 71364"/>
                  <a:gd name="connsiteX10" fmla="*/ 308348 w 342456"/>
                  <a:gd name="connsiteY10" fmla="*/ 35817 h 71364"/>
                  <a:gd name="connsiteX11" fmla="*/ 342457 w 342456"/>
                  <a:gd name="connsiteY11" fmla="*/ 27767 h 71364"/>
                  <a:gd name="connsiteX12" fmla="*/ 328368 w 342456"/>
                  <a:gd name="connsiteY12" fmla="*/ 13255 h 71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2456" h="71364">
                    <a:moveTo>
                      <a:pt x="328474" y="13255"/>
                    </a:moveTo>
                    <a:cubicBezTo>
                      <a:pt x="315234" y="-4117"/>
                      <a:pt x="289388" y="-5388"/>
                      <a:pt x="261741" y="15268"/>
                    </a:cubicBezTo>
                    <a:cubicBezTo>
                      <a:pt x="240451" y="31157"/>
                      <a:pt x="146918" y="49481"/>
                      <a:pt x="92579" y="36982"/>
                    </a:cubicBezTo>
                    <a:cubicBezTo>
                      <a:pt x="38239" y="24377"/>
                      <a:pt x="40675" y="17704"/>
                      <a:pt x="23515" y="11666"/>
                    </a:cubicBezTo>
                    <a:cubicBezTo>
                      <a:pt x="16630" y="9230"/>
                      <a:pt x="7521" y="10925"/>
                      <a:pt x="0" y="14738"/>
                    </a:cubicBezTo>
                    <a:cubicBezTo>
                      <a:pt x="741" y="15480"/>
                      <a:pt x="65779" y="54460"/>
                      <a:pt x="101688" y="57532"/>
                    </a:cubicBezTo>
                    <a:cubicBezTo>
                      <a:pt x="139291" y="60709"/>
                      <a:pt x="210473" y="70348"/>
                      <a:pt x="275512" y="25860"/>
                    </a:cubicBezTo>
                    <a:cubicBezTo>
                      <a:pt x="288646" y="16857"/>
                      <a:pt x="302629" y="30415"/>
                      <a:pt x="299556" y="44503"/>
                    </a:cubicBezTo>
                    <a:cubicBezTo>
                      <a:pt x="297120" y="55731"/>
                      <a:pt x="278583" y="67277"/>
                      <a:pt x="279113" y="67595"/>
                    </a:cubicBezTo>
                    <a:cubicBezTo>
                      <a:pt x="293625" y="74585"/>
                      <a:pt x="311738" y="69713"/>
                      <a:pt x="311738" y="69713"/>
                    </a:cubicBezTo>
                    <a:cubicBezTo>
                      <a:pt x="317882" y="54883"/>
                      <a:pt x="308348" y="35817"/>
                      <a:pt x="308348" y="35817"/>
                    </a:cubicBezTo>
                    <a:cubicBezTo>
                      <a:pt x="330381" y="42384"/>
                      <a:pt x="342457" y="27767"/>
                      <a:pt x="342457" y="27767"/>
                    </a:cubicBezTo>
                    <a:cubicBezTo>
                      <a:pt x="342457" y="27767"/>
                      <a:pt x="329321" y="14420"/>
                      <a:pt x="328368" y="13255"/>
                    </a:cubicBezTo>
                    <a:close/>
                  </a:path>
                </a:pathLst>
              </a:custGeom>
              <a:solidFill>
                <a:srgbClr val="D4C6D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F9D37EDA-55AF-B26D-F87B-42B71609B3B7}"/>
                </a:ext>
              </a:extLst>
            </p:cNvPr>
            <p:cNvSpPr/>
            <p:nvPr/>
          </p:nvSpPr>
          <p:spPr>
            <a:xfrm>
              <a:off x="5243937" y="4708977"/>
              <a:ext cx="627077" cy="101514"/>
            </a:xfrm>
            <a:custGeom>
              <a:avLst/>
              <a:gdLst>
                <a:gd name="connsiteX0" fmla="*/ 0 w 627077"/>
                <a:gd name="connsiteY0" fmla="*/ 44172 h 101514"/>
                <a:gd name="connsiteX1" fmla="*/ 165244 w 627077"/>
                <a:gd name="connsiteY1" fmla="*/ 74043 h 101514"/>
                <a:gd name="connsiteX2" fmla="*/ 453466 w 627077"/>
                <a:gd name="connsiteY2" fmla="*/ 70018 h 101514"/>
                <a:gd name="connsiteX3" fmla="*/ 627078 w 627077"/>
                <a:gd name="connsiteY3" fmla="*/ 47138 h 101514"/>
                <a:gd name="connsiteX4" fmla="*/ 391288 w 627077"/>
                <a:gd name="connsiteY4" fmla="*/ 3497 h 101514"/>
                <a:gd name="connsiteX5" fmla="*/ 0 w 627077"/>
                <a:gd name="connsiteY5" fmla="*/ 44172 h 10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7077" h="101514">
                  <a:moveTo>
                    <a:pt x="0" y="44172"/>
                  </a:moveTo>
                  <a:cubicBezTo>
                    <a:pt x="0" y="44172"/>
                    <a:pt x="117789" y="47244"/>
                    <a:pt x="165244" y="74043"/>
                  </a:cubicBezTo>
                  <a:cubicBezTo>
                    <a:pt x="235260" y="113553"/>
                    <a:pt x="400186" y="108892"/>
                    <a:pt x="453466" y="70018"/>
                  </a:cubicBezTo>
                  <a:cubicBezTo>
                    <a:pt x="506747" y="31250"/>
                    <a:pt x="627078" y="47138"/>
                    <a:pt x="627078" y="47138"/>
                  </a:cubicBezTo>
                  <a:cubicBezTo>
                    <a:pt x="627078" y="47138"/>
                    <a:pt x="579093" y="21716"/>
                    <a:pt x="391288" y="3497"/>
                  </a:cubicBezTo>
                  <a:cubicBezTo>
                    <a:pt x="203589" y="-14722"/>
                    <a:pt x="0" y="44172"/>
                    <a:pt x="0" y="44172"/>
                  </a:cubicBezTo>
                  <a:close/>
                </a:path>
              </a:pathLst>
            </a:custGeom>
            <a:solidFill>
              <a:srgbClr val="5AB94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68" name="Graphic 6">
              <a:extLst>
                <a:ext uri="{FF2B5EF4-FFF2-40B4-BE49-F238E27FC236}">
                  <a16:creationId xmlns:a16="http://schemas.microsoft.com/office/drawing/2014/main" id="{0CB83AAB-2138-ED8E-2A8E-ED4AE99CAE33}"/>
                </a:ext>
              </a:extLst>
            </p:cNvPr>
            <p:cNvGrpSpPr/>
            <p:nvPr/>
          </p:nvGrpSpPr>
          <p:grpSpPr>
            <a:xfrm>
              <a:off x="4866382" y="1813327"/>
              <a:ext cx="1528162" cy="2701517"/>
              <a:chOff x="4866382" y="1813327"/>
              <a:chExt cx="1528162" cy="2701517"/>
            </a:xfrm>
          </p:grpSpPr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B2D14832-C98C-C5F2-9D2D-B71BB1EB676A}"/>
                  </a:ext>
                </a:extLst>
              </p:cNvPr>
              <p:cNvSpPr/>
              <p:nvPr/>
            </p:nvSpPr>
            <p:spPr>
              <a:xfrm>
                <a:off x="4866382" y="3584378"/>
                <a:ext cx="1435239" cy="923983"/>
              </a:xfrm>
              <a:custGeom>
                <a:avLst/>
                <a:gdLst>
                  <a:gd name="connsiteX0" fmla="*/ 177462 w 1435239"/>
                  <a:gd name="connsiteY0" fmla="*/ 0 h 923983"/>
                  <a:gd name="connsiteX1" fmla="*/ 45797 w 1435239"/>
                  <a:gd name="connsiteY1" fmla="*/ 448802 h 923983"/>
                  <a:gd name="connsiteX2" fmla="*/ 39971 w 1435239"/>
                  <a:gd name="connsiteY2" fmla="*/ 576123 h 923983"/>
                  <a:gd name="connsiteX3" fmla="*/ 1732 w 1435239"/>
                  <a:gd name="connsiteY3" fmla="*/ 682154 h 923983"/>
                  <a:gd name="connsiteX4" fmla="*/ 17727 w 1435239"/>
                  <a:gd name="connsiteY4" fmla="*/ 761809 h 923983"/>
                  <a:gd name="connsiteX5" fmla="*/ 89756 w 1435239"/>
                  <a:gd name="connsiteY5" fmla="*/ 795069 h 923983"/>
                  <a:gd name="connsiteX6" fmla="*/ 208180 w 1435239"/>
                  <a:gd name="connsiteY6" fmla="*/ 758949 h 923983"/>
                  <a:gd name="connsiteX7" fmla="*/ 257542 w 1435239"/>
                  <a:gd name="connsiteY7" fmla="*/ 822609 h 923983"/>
                  <a:gd name="connsiteX8" fmla="*/ 355840 w 1435239"/>
                  <a:gd name="connsiteY8" fmla="*/ 912433 h 923983"/>
                  <a:gd name="connsiteX9" fmla="*/ 455410 w 1435239"/>
                  <a:gd name="connsiteY9" fmla="*/ 899511 h 923983"/>
                  <a:gd name="connsiteX10" fmla="*/ 471510 w 1435239"/>
                  <a:gd name="connsiteY10" fmla="*/ 829071 h 923983"/>
                  <a:gd name="connsiteX11" fmla="*/ 504559 w 1435239"/>
                  <a:gd name="connsiteY11" fmla="*/ 767846 h 923983"/>
                  <a:gd name="connsiteX12" fmla="*/ 558263 w 1435239"/>
                  <a:gd name="connsiteY12" fmla="*/ 782040 h 923983"/>
                  <a:gd name="connsiteX13" fmla="*/ 593854 w 1435239"/>
                  <a:gd name="connsiteY13" fmla="*/ 828329 h 923983"/>
                  <a:gd name="connsiteX14" fmla="*/ 723083 w 1435239"/>
                  <a:gd name="connsiteY14" fmla="*/ 917941 h 923983"/>
                  <a:gd name="connsiteX15" fmla="*/ 837271 w 1435239"/>
                  <a:gd name="connsiteY15" fmla="*/ 895803 h 923983"/>
                  <a:gd name="connsiteX16" fmla="*/ 859303 w 1435239"/>
                  <a:gd name="connsiteY16" fmla="*/ 862119 h 923983"/>
                  <a:gd name="connsiteX17" fmla="*/ 998701 w 1435239"/>
                  <a:gd name="connsiteY17" fmla="*/ 834473 h 923983"/>
                  <a:gd name="connsiteX18" fmla="*/ 1067023 w 1435239"/>
                  <a:gd name="connsiteY18" fmla="*/ 895803 h 923983"/>
                  <a:gd name="connsiteX19" fmla="*/ 1175702 w 1435239"/>
                  <a:gd name="connsiteY19" fmla="*/ 909891 h 923983"/>
                  <a:gd name="connsiteX20" fmla="*/ 1248049 w 1435239"/>
                  <a:gd name="connsiteY20" fmla="*/ 827482 h 923983"/>
                  <a:gd name="connsiteX21" fmla="*/ 1272200 w 1435239"/>
                  <a:gd name="connsiteY21" fmla="*/ 747615 h 923983"/>
                  <a:gd name="connsiteX22" fmla="*/ 1379926 w 1435239"/>
                  <a:gd name="connsiteY22" fmla="*/ 722405 h 923983"/>
                  <a:gd name="connsiteX23" fmla="*/ 1434372 w 1435239"/>
                  <a:gd name="connsiteY23" fmla="*/ 618599 h 923983"/>
                  <a:gd name="connsiteX24" fmla="*/ 1376430 w 1435239"/>
                  <a:gd name="connsiteY24" fmla="*/ 507908 h 923983"/>
                  <a:gd name="connsiteX25" fmla="*/ 1317642 w 1435239"/>
                  <a:gd name="connsiteY25" fmla="*/ 432066 h 923983"/>
                  <a:gd name="connsiteX26" fmla="*/ 1292643 w 1435239"/>
                  <a:gd name="connsiteY26" fmla="*/ 260151 h 92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35239" h="923983">
                    <a:moveTo>
                      <a:pt x="177462" y="0"/>
                    </a:moveTo>
                    <a:cubicBezTo>
                      <a:pt x="88802" y="131240"/>
                      <a:pt x="42090" y="290445"/>
                      <a:pt x="45797" y="448802"/>
                    </a:cubicBezTo>
                    <a:cubicBezTo>
                      <a:pt x="46750" y="491490"/>
                      <a:pt x="51305" y="535024"/>
                      <a:pt x="39971" y="576123"/>
                    </a:cubicBezTo>
                    <a:cubicBezTo>
                      <a:pt x="30014" y="612455"/>
                      <a:pt x="8087" y="645080"/>
                      <a:pt x="1732" y="682154"/>
                    </a:cubicBezTo>
                    <a:cubicBezTo>
                      <a:pt x="-2929" y="709588"/>
                      <a:pt x="1626" y="739141"/>
                      <a:pt x="17727" y="761809"/>
                    </a:cubicBezTo>
                    <a:cubicBezTo>
                      <a:pt x="33827" y="784477"/>
                      <a:pt x="62215" y="798882"/>
                      <a:pt x="89756" y="795069"/>
                    </a:cubicBezTo>
                    <a:cubicBezTo>
                      <a:pt x="131702" y="789137"/>
                      <a:pt x="168458" y="744331"/>
                      <a:pt x="208180" y="758949"/>
                    </a:cubicBezTo>
                    <a:cubicBezTo>
                      <a:pt x="234026" y="768482"/>
                      <a:pt x="244619" y="798247"/>
                      <a:pt x="257542" y="822609"/>
                    </a:cubicBezTo>
                    <a:cubicBezTo>
                      <a:pt x="278727" y="862649"/>
                      <a:pt x="314106" y="894956"/>
                      <a:pt x="355840" y="912433"/>
                    </a:cubicBezTo>
                    <a:cubicBezTo>
                      <a:pt x="389101" y="926415"/>
                      <a:pt x="433589" y="928110"/>
                      <a:pt x="455410" y="899511"/>
                    </a:cubicBezTo>
                    <a:cubicBezTo>
                      <a:pt x="470239" y="880020"/>
                      <a:pt x="469498" y="853433"/>
                      <a:pt x="471510" y="829071"/>
                    </a:cubicBezTo>
                    <a:cubicBezTo>
                      <a:pt x="473523" y="804708"/>
                      <a:pt x="481785" y="776850"/>
                      <a:pt x="504559" y="767846"/>
                    </a:cubicBezTo>
                    <a:cubicBezTo>
                      <a:pt x="522673" y="760749"/>
                      <a:pt x="543752" y="768906"/>
                      <a:pt x="558263" y="782040"/>
                    </a:cubicBezTo>
                    <a:cubicBezTo>
                      <a:pt x="572775" y="795175"/>
                      <a:pt x="582415" y="812547"/>
                      <a:pt x="593854" y="828329"/>
                    </a:cubicBezTo>
                    <a:cubicBezTo>
                      <a:pt x="625208" y="871547"/>
                      <a:pt x="671603" y="903642"/>
                      <a:pt x="723083" y="917941"/>
                    </a:cubicBezTo>
                    <a:cubicBezTo>
                      <a:pt x="762593" y="928852"/>
                      <a:pt x="810683" y="926945"/>
                      <a:pt x="837271" y="895803"/>
                    </a:cubicBezTo>
                    <a:cubicBezTo>
                      <a:pt x="845957" y="885528"/>
                      <a:pt x="851570" y="873029"/>
                      <a:pt x="859303" y="862119"/>
                    </a:cubicBezTo>
                    <a:cubicBezTo>
                      <a:pt x="889386" y="819432"/>
                      <a:pt x="954530" y="806509"/>
                      <a:pt x="998701" y="834473"/>
                    </a:cubicBezTo>
                    <a:cubicBezTo>
                      <a:pt x="1024653" y="850891"/>
                      <a:pt x="1042024" y="878114"/>
                      <a:pt x="1067023" y="895803"/>
                    </a:cubicBezTo>
                    <a:cubicBezTo>
                      <a:pt x="1098059" y="917836"/>
                      <a:pt x="1140111" y="923238"/>
                      <a:pt x="1175702" y="909891"/>
                    </a:cubicBezTo>
                    <a:cubicBezTo>
                      <a:pt x="1211293" y="896545"/>
                      <a:pt x="1239363" y="864556"/>
                      <a:pt x="1248049" y="827482"/>
                    </a:cubicBezTo>
                    <a:cubicBezTo>
                      <a:pt x="1254510" y="799942"/>
                      <a:pt x="1252180" y="767634"/>
                      <a:pt x="1272200" y="747615"/>
                    </a:cubicBezTo>
                    <a:cubicBezTo>
                      <a:pt x="1298787" y="721028"/>
                      <a:pt x="1344441" y="735010"/>
                      <a:pt x="1379926" y="722405"/>
                    </a:cubicBezTo>
                    <a:cubicBezTo>
                      <a:pt x="1419754" y="708211"/>
                      <a:pt x="1439774" y="660545"/>
                      <a:pt x="1434372" y="618599"/>
                    </a:cubicBezTo>
                    <a:cubicBezTo>
                      <a:pt x="1428969" y="576653"/>
                      <a:pt x="1403865" y="540109"/>
                      <a:pt x="1376430" y="507908"/>
                    </a:cubicBezTo>
                    <a:cubicBezTo>
                      <a:pt x="1355669" y="483545"/>
                      <a:pt x="1332789" y="460348"/>
                      <a:pt x="1317642" y="432066"/>
                    </a:cubicBezTo>
                    <a:cubicBezTo>
                      <a:pt x="1289889" y="380375"/>
                      <a:pt x="1290948" y="318727"/>
                      <a:pt x="1292643" y="260151"/>
                    </a:cubicBezTo>
                  </a:path>
                </a:pathLst>
              </a:custGeom>
              <a:solidFill>
                <a:srgbClr val="AC523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94" name="Graphic 6">
                <a:extLst>
                  <a:ext uri="{FF2B5EF4-FFF2-40B4-BE49-F238E27FC236}">
                    <a16:creationId xmlns:a16="http://schemas.microsoft.com/office/drawing/2014/main" id="{2014A726-C45D-9316-6845-36AB9D587E69}"/>
                  </a:ext>
                </a:extLst>
              </p:cNvPr>
              <p:cNvGrpSpPr/>
              <p:nvPr/>
            </p:nvGrpSpPr>
            <p:grpSpPr>
              <a:xfrm>
                <a:off x="5086108" y="3214278"/>
                <a:ext cx="956712" cy="1026540"/>
                <a:chOff x="5086108" y="3214278"/>
                <a:chExt cx="956712" cy="1026540"/>
              </a:xfrm>
            </p:grpSpPr>
            <p:sp>
              <p:nvSpPr>
                <p:cNvPr id="1241" name="Freeform: Shape 1240">
                  <a:extLst>
                    <a:ext uri="{FF2B5EF4-FFF2-40B4-BE49-F238E27FC236}">
                      <a16:creationId xmlns:a16="http://schemas.microsoft.com/office/drawing/2014/main" id="{09675959-7F0C-6D82-81D6-BCB77B9E78DE}"/>
                    </a:ext>
                  </a:extLst>
                </p:cNvPr>
                <p:cNvSpPr/>
                <p:nvPr/>
              </p:nvSpPr>
              <p:spPr>
                <a:xfrm>
                  <a:off x="5086108" y="3214278"/>
                  <a:ext cx="956707" cy="1024077"/>
                </a:xfrm>
                <a:custGeom>
                  <a:avLst/>
                  <a:gdLst>
                    <a:gd name="connsiteX0" fmla="*/ 956399 w 956707"/>
                    <a:gd name="connsiteY0" fmla="*/ 542015 h 1024077"/>
                    <a:gd name="connsiteX1" fmla="*/ 435989 w 956707"/>
                    <a:gd name="connsiteY1" fmla="*/ 1024078 h 1024077"/>
                    <a:gd name="connsiteX2" fmla="*/ 0 w 956707"/>
                    <a:gd name="connsiteY2" fmla="*/ 460983 h 1024077"/>
                    <a:gd name="connsiteX3" fmla="*/ 435989 w 956707"/>
                    <a:gd name="connsiteY3" fmla="*/ 0 h 1024077"/>
                    <a:gd name="connsiteX4" fmla="*/ 956399 w 956707"/>
                    <a:gd name="connsiteY4" fmla="*/ 542015 h 102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6707" h="1024077">
                      <a:moveTo>
                        <a:pt x="956399" y="542015"/>
                      </a:moveTo>
                      <a:cubicBezTo>
                        <a:pt x="944112" y="942092"/>
                        <a:pt x="736711" y="1024078"/>
                        <a:pt x="435989" y="1024078"/>
                      </a:cubicBezTo>
                      <a:cubicBezTo>
                        <a:pt x="135266" y="1024078"/>
                        <a:pt x="0" y="753123"/>
                        <a:pt x="0" y="460983"/>
                      </a:cubicBezTo>
                      <a:cubicBezTo>
                        <a:pt x="0" y="168844"/>
                        <a:pt x="90460" y="0"/>
                        <a:pt x="435989" y="0"/>
                      </a:cubicBezTo>
                      <a:cubicBezTo>
                        <a:pt x="781517" y="0"/>
                        <a:pt x="965297" y="250088"/>
                        <a:pt x="956399" y="542015"/>
                      </a:cubicBezTo>
                      <a:close/>
                    </a:path>
                  </a:pathLst>
                </a:custGeom>
                <a:solidFill>
                  <a:srgbClr val="F8AA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2" name="Freeform: Shape 1241">
                  <a:extLst>
                    <a:ext uri="{FF2B5EF4-FFF2-40B4-BE49-F238E27FC236}">
                      <a16:creationId xmlns:a16="http://schemas.microsoft.com/office/drawing/2014/main" id="{DC314D6D-E465-7727-EECE-8237F52075F1}"/>
                    </a:ext>
                  </a:extLst>
                </p:cNvPr>
                <p:cNvSpPr/>
                <p:nvPr/>
              </p:nvSpPr>
              <p:spPr>
                <a:xfrm>
                  <a:off x="5086108" y="3214278"/>
                  <a:ext cx="956712" cy="1024077"/>
                </a:xfrm>
                <a:custGeom>
                  <a:avLst/>
                  <a:gdLst>
                    <a:gd name="connsiteX0" fmla="*/ 435989 w 956712"/>
                    <a:gd name="connsiteY0" fmla="*/ 1024078 h 1024077"/>
                    <a:gd name="connsiteX1" fmla="*/ 956399 w 956712"/>
                    <a:gd name="connsiteY1" fmla="*/ 542015 h 1024077"/>
                    <a:gd name="connsiteX2" fmla="*/ 558968 w 956712"/>
                    <a:gd name="connsiteY2" fmla="*/ 14088 h 1024077"/>
                    <a:gd name="connsiteX3" fmla="*/ 435989 w 956712"/>
                    <a:gd name="connsiteY3" fmla="*/ 0 h 1024077"/>
                    <a:gd name="connsiteX4" fmla="*/ 0 w 956712"/>
                    <a:gd name="connsiteY4" fmla="*/ 460983 h 1024077"/>
                    <a:gd name="connsiteX5" fmla="*/ 435989 w 956712"/>
                    <a:gd name="connsiteY5" fmla="*/ 1024078 h 1024077"/>
                    <a:gd name="connsiteX6" fmla="*/ 183674 w 956712"/>
                    <a:gd name="connsiteY6" fmla="*/ 391603 h 1024077"/>
                    <a:gd name="connsiteX7" fmla="*/ 334724 w 956712"/>
                    <a:gd name="connsiteY7" fmla="*/ 373913 h 1024077"/>
                    <a:gd name="connsiteX8" fmla="*/ 494353 w 956712"/>
                    <a:gd name="connsiteY8" fmla="*/ 367982 h 1024077"/>
                    <a:gd name="connsiteX9" fmla="*/ 753764 w 956712"/>
                    <a:gd name="connsiteY9" fmla="*/ 450815 h 1024077"/>
                    <a:gd name="connsiteX10" fmla="*/ 827700 w 956712"/>
                    <a:gd name="connsiteY10" fmla="*/ 690733 h 1024077"/>
                    <a:gd name="connsiteX11" fmla="*/ 449759 w 956712"/>
                    <a:gd name="connsiteY11" fmla="*/ 964442 h 1024077"/>
                    <a:gd name="connsiteX12" fmla="*/ 94379 w 956712"/>
                    <a:gd name="connsiteY12" fmla="*/ 607900 h 1024077"/>
                    <a:gd name="connsiteX13" fmla="*/ 183674 w 956712"/>
                    <a:gd name="connsiteY13" fmla="*/ 391497 h 102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56712" h="1024077">
                      <a:moveTo>
                        <a:pt x="435989" y="1024078"/>
                      </a:moveTo>
                      <a:cubicBezTo>
                        <a:pt x="736711" y="1024078"/>
                        <a:pt x="944218" y="942092"/>
                        <a:pt x="956399" y="542015"/>
                      </a:cubicBezTo>
                      <a:cubicBezTo>
                        <a:pt x="964238" y="286949"/>
                        <a:pt x="824734" y="77643"/>
                        <a:pt x="558968" y="14088"/>
                      </a:cubicBezTo>
                      <a:cubicBezTo>
                        <a:pt x="520199" y="4872"/>
                        <a:pt x="479100" y="0"/>
                        <a:pt x="435989" y="0"/>
                      </a:cubicBezTo>
                      <a:cubicBezTo>
                        <a:pt x="90566" y="0"/>
                        <a:pt x="0" y="168949"/>
                        <a:pt x="0" y="460983"/>
                      </a:cubicBezTo>
                      <a:cubicBezTo>
                        <a:pt x="0" y="753017"/>
                        <a:pt x="135161" y="1024078"/>
                        <a:pt x="435989" y="1024078"/>
                      </a:cubicBezTo>
                      <a:close/>
                      <a:moveTo>
                        <a:pt x="183674" y="391603"/>
                      </a:moveTo>
                      <a:cubicBezTo>
                        <a:pt x="227633" y="365863"/>
                        <a:pt x="284939" y="372430"/>
                        <a:pt x="334724" y="373913"/>
                      </a:cubicBezTo>
                      <a:cubicBezTo>
                        <a:pt x="384932" y="375396"/>
                        <a:pt x="446158" y="384400"/>
                        <a:pt x="494353" y="367982"/>
                      </a:cubicBezTo>
                      <a:cubicBezTo>
                        <a:pt x="618816" y="325506"/>
                        <a:pt x="719656" y="377303"/>
                        <a:pt x="753764" y="450815"/>
                      </a:cubicBezTo>
                      <a:cubicBezTo>
                        <a:pt x="771348" y="488735"/>
                        <a:pt x="770395" y="599532"/>
                        <a:pt x="827700" y="690733"/>
                      </a:cubicBezTo>
                      <a:cubicBezTo>
                        <a:pt x="884900" y="781934"/>
                        <a:pt x="843907" y="964442"/>
                        <a:pt x="449759" y="964442"/>
                      </a:cubicBezTo>
                      <a:cubicBezTo>
                        <a:pt x="55611" y="964442"/>
                        <a:pt x="72559" y="664041"/>
                        <a:pt x="94379" y="607900"/>
                      </a:cubicBezTo>
                      <a:cubicBezTo>
                        <a:pt x="106879" y="575382"/>
                        <a:pt x="99676" y="440540"/>
                        <a:pt x="183674" y="391497"/>
                      </a:cubicBezTo>
                      <a:close/>
                    </a:path>
                  </a:pathLst>
                </a:custGeom>
                <a:solidFill>
                  <a:srgbClr val="F69D7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95" name="Graphic 6">
                <a:extLst>
                  <a:ext uri="{FF2B5EF4-FFF2-40B4-BE49-F238E27FC236}">
                    <a16:creationId xmlns:a16="http://schemas.microsoft.com/office/drawing/2014/main" id="{EEBD0825-9BE7-73B3-2D3A-26AFC164D953}"/>
                  </a:ext>
                </a:extLst>
              </p:cNvPr>
              <p:cNvGrpSpPr/>
              <p:nvPr/>
            </p:nvGrpSpPr>
            <p:grpSpPr>
              <a:xfrm>
                <a:off x="4982718" y="2876027"/>
                <a:ext cx="1297176" cy="1383189"/>
                <a:chOff x="4982718" y="2876027"/>
                <a:chExt cx="1297176" cy="1383189"/>
              </a:xfrm>
            </p:grpSpPr>
            <p:sp>
              <p:nvSpPr>
                <p:cNvPr id="1233" name="Freeform: Shape 1232">
                  <a:extLst>
                    <a:ext uri="{FF2B5EF4-FFF2-40B4-BE49-F238E27FC236}">
                      <a16:creationId xmlns:a16="http://schemas.microsoft.com/office/drawing/2014/main" id="{FF5EB854-4FE6-C65B-F09A-06D2A43624A3}"/>
                    </a:ext>
                  </a:extLst>
                </p:cNvPr>
                <p:cNvSpPr/>
                <p:nvPr/>
              </p:nvSpPr>
              <p:spPr>
                <a:xfrm>
                  <a:off x="4982718" y="2876027"/>
                  <a:ext cx="783748" cy="1101225"/>
                </a:xfrm>
                <a:custGeom>
                  <a:avLst/>
                  <a:gdLst>
                    <a:gd name="connsiteX0" fmla="*/ 271282 w 783748"/>
                    <a:gd name="connsiteY0" fmla="*/ 48548 h 1101225"/>
                    <a:gd name="connsiteX1" fmla="*/ 8375 w 783748"/>
                    <a:gd name="connsiteY1" fmla="*/ 599249 h 1101225"/>
                    <a:gd name="connsiteX2" fmla="*/ 42377 w 783748"/>
                    <a:gd name="connsiteY2" fmla="*/ 815335 h 1101225"/>
                    <a:gd name="connsiteX3" fmla="*/ 59007 w 783748"/>
                    <a:gd name="connsiteY3" fmla="*/ 795951 h 1101225"/>
                    <a:gd name="connsiteX4" fmla="*/ 161225 w 783748"/>
                    <a:gd name="connsiteY4" fmla="*/ 1101226 h 1101225"/>
                    <a:gd name="connsiteX5" fmla="*/ 174042 w 783748"/>
                    <a:gd name="connsiteY5" fmla="*/ 938843 h 1101225"/>
                    <a:gd name="connsiteX6" fmla="*/ 215141 w 783748"/>
                    <a:gd name="connsiteY6" fmla="*/ 752840 h 1101225"/>
                    <a:gd name="connsiteX7" fmla="*/ 227428 w 783748"/>
                    <a:gd name="connsiteY7" fmla="*/ 779639 h 1101225"/>
                    <a:gd name="connsiteX8" fmla="*/ 488640 w 783748"/>
                    <a:gd name="connsiteY8" fmla="*/ 684095 h 1101225"/>
                    <a:gd name="connsiteX9" fmla="*/ 720828 w 783748"/>
                    <a:gd name="connsiteY9" fmla="*/ 524890 h 1101225"/>
                    <a:gd name="connsiteX10" fmla="*/ 783748 w 783748"/>
                    <a:gd name="connsiteY10" fmla="*/ 173539 h 1101225"/>
                    <a:gd name="connsiteX11" fmla="*/ 271387 w 783748"/>
                    <a:gd name="connsiteY11" fmla="*/ 48442 h 1101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783748" h="1101225">
                      <a:moveTo>
                        <a:pt x="271282" y="48548"/>
                      </a:moveTo>
                      <a:cubicBezTo>
                        <a:pt x="-34631" y="181695"/>
                        <a:pt x="-6878" y="510802"/>
                        <a:pt x="8375" y="599249"/>
                      </a:cubicBezTo>
                      <a:cubicBezTo>
                        <a:pt x="23628" y="687696"/>
                        <a:pt x="42377" y="815335"/>
                        <a:pt x="42377" y="815335"/>
                      </a:cubicBezTo>
                      <a:lnTo>
                        <a:pt x="59007" y="795951"/>
                      </a:lnTo>
                      <a:cubicBezTo>
                        <a:pt x="37398" y="1015744"/>
                        <a:pt x="161225" y="1101226"/>
                        <a:pt x="161225" y="1101226"/>
                      </a:cubicBezTo>
                      <a:cubicBezTo>
                        <a:pt x="161225" y="1101226"/>
                        <a:pt x="140464" y="959922"/>
                        <a:pt x="174042" y="938843"/>
                      </a:cubicBezTo>
                      <a:cubicBezTo>
                        <a:pt x="207514" y="917870"/>
                        <a:pt x="215141" y="752840"/>
                        <a:pt x="215141" y="752840"/>
                      </a:cubicBezTo>
                      <a:lnTo>
                        <a:pt x="227428" y="779639"/>
                      </a:lnTo>
                      <a:cubicBezTo>
                        <a:pt x="276260" y="685895"/>
                        <a:pt x="301364" y="645433"/>
                        <a:pt x="488640" y="684095"/>
                      </a:cubicBezTo>
                      <a:cubicBezTo>
                        <a:pt x="651871" y="717779"/>
                        <a:pt x="720828" y="524890"/>
                        <a:pt x="720828" y="524890"/>
                      </a:cubicBezTo>
                      <a:lnTo>
                        <a:pt x="783748" y="173539"/>
                      </a:lnTo>
                      <a:cubicBezTo>
                        <a:pt x="756419" y="36261"/>
                        <a:pt x="529421" y="-63838"/>
                        <a:pt x="271387" y="48442"/>
                      </a:cubicBezTo>
                      <a:close/>
                    </a:path>
                  </a:pathLst>
                </a:custGeom>
                <a:solidFill>
                  <a:srgbClr val="AC523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4" name="Freeform: Shape 1233">
                  <a:extLst>
                    <a:ext uri="{FF2B5EF4-FFF2-40B4-BE49-F238E27FC236}">
                      <a16:creationId xmlns:a16="http://schemas.microsoft.com/office/drawing/2014/main" id="{0C318DE7-7525-0015-D8A0-F24D529449C6}"/>
                    </a:ext>
                  </a:extLst>
                </p:cNvPr>
                <p:cNvSpPr/>
                <p:nvPr/>
              </p:nvSpPr>
              <p:spPr>
                <a:xfrm>
                  <a:off x="5654185" y="2996429"/>
                  <a:ext cx="625605" cy="1089441"/>
                </a:xfrm>
                <a:custGeom>
                  <a:avLst/>
                  <a:gdLst>
                    <a:gd name="connsiteX0" fmla="*/ 96180 w 625605"/>
                    <a:gd name="connsiteY0" fmla="*/ 12355 h 1089441"/>
                    <a:gd name="connsiteX1" fmla="*/ 0 w 625605"/>
                    <a:gd name="connsiteY1" fmla="*/ 489863 h 1089441"/>
                    <a:gd name="connsiteX2" fmla="*/ 209627 w 625605"/>
                    <a:gd name="connsiteY2" fmla="*/ 661037 h 1089441"/>
                    <a:gd name="connsiteX3" fmla="*/ 222020 w 625605"/>
                    <a:gd name="connsiteY3" fmla="*/ 634450 h 1089441"/>
                    <a:gd name="connsiteX4" fmla="*/ 288117 w 625605"/>
                    <a:gd name="connsiteY4" fmla="*/ 832634 h 1089441"/>
                    <a:gd name="connsiteX5" fmla="*/ 297438 w 625605"/>
                    <a:gd name="connsiteY5" fmla="*/ 1089290 h 1089441"/>
                    <a:gd name="connsiteX6" fmla="*/ 536088 w 625605"/>
                    <a:gd name="connsiteY6" fmla="*/ 882207 h 1089441"/>
                    <a:gd name="connsiteX7" fmla="*/ 610872 w 625605"/>
                    <a:gd name="connsiteY7" fmla="*/ 654787 h 1089441"/>
                    <a:gd name="connsiteX8" fmla="*/ 624748 w 625605"/>
                    <a:gd name="connsiteY8" fmla="*/ 484249 h 1089441"/>
                    <a:gd name="connsiteX9" fmla="*/ 96074 w 625605"/>
                    <a:gd name="connsiteY9" fmla="*/ 12355 h 1089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25605" h="1089441">
                      <a:moveTo>
                        <a:pt x="96180" y="12355"/>
                      </a:moveTo>
                      <a:cubicBezTo>
                        <a:pt x="97451" y="16910"/>
                        <a:pt x="33684" y="447811"/>
                        <a:pt x="0" y="489863"/>
                      </a:cubicBezTo>
                      <a:cubicBezTo>
                        <a:pt x="38875" y="577357"/>
                        <a:pt x="174671" y="517827"/>
                        <a:pt x="209627" y="661037"/>
                      </a:cubicBezTo>
                      <a:lnTo>
                        <a:pt x="222020" y="634450"/>
                      </a:lnTo>
                      <a:cubicBezTo>
                        <a:pt x="222020" y="634450"/>
                        <a:pt x="268521" y="796832"/>
                        <a:pt x="288117" y="832634"/>
                      </a:cubicBezTo>
                      <a:cubicBezTo>
                        <a:pt x="306336" y="865683"/>
                        <a:pt x="297438" y="1089290"/>
                        <a:pt x="297438" y="1089290"/>
                      </a:cubicBezTo>
                      <a:cubicBezTo>
                        <a:pt x="297438" y="1089290"/>
                        <a:pt x="537889" y="1102530"/>
                        <a:pt x="536088" y="882207"/>
                      </a:cubicBezTo>
                      <a:cubicBezTo>
                        <a:pt x="535135" y="771198"/>
                        <a:pt x="584284" y="733065"/>
                        <a:pt x="610872" y="654787"/>
                      </a:cubicBezTo>
                      <a:cubicBezTo>
                        <a:pt x="610872" y="654787"/>
                        <a:pt x="608647" y="572484"/>
                        <a:pt x="624748" y="484249"/>
                      </a:cubicBezTo>
                      <a:cubicBezTo>
                        <a:pt x="639895" y="400992"/>
                        <a:pt x="453996" y="-82871"/>
                        <a:pt x="96074" y="12355"/>
                      </a:cubicBezTo>
                      <a:close/>
                    </a:path>
                  </a:pathLst>
                </a:custGeom>
                <a:solidFill>
                  <a:srgbClr val="AC523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5" name="Freeform: Shape 1234">
                  <a:extLst>
                    <a:ext uri="{FF2B5EF4-FFF2-40B4-BE49-F238E27FC236}">
                      <a16:creationId xmlns:a16="http://schemas.microsoft.com/office/drawing/2014/main" id="{98934D4D-8A51-90CF-32AF-5AD0C3882B66}"/>
                    </a:ext>
                  </a:extLst>
                </p:cNvPr>
                <p:cNvSpPr/>
                <p:nvPr/>
              </p:nvSpPr>
              <p:spPr>
                <a:xfrm>
                  <a:off x="5042467" y="3485974"/>
                  <a:ext cx="612142" cy="491277"/>
                </a:xfrm>
                <a:custGeom>
                  <a:avLst/>
                  <a:gdLst>
                    <a:gd name="connsiteX0" fmla="*/ 411096 w 612142"/>
                    <a:gd name="connsiteY0" fmla="*/ 8050 h 491277"/>
                    <a:gd name="connsiteX1" fmla="*/ 265449 w 612142"/>
                    <a:gd name="connsiteY1" fmla="*/ 35167 h 491277"/>
                    <a:gd name="connsiteX2" fmla="*/ 144906 w 612142"/>
                    <a:gd name="connsiteY2" fmla="*/ 115881 h 491277"/>
                    <a:gd name="connsiteX3" fmla="*/ 90990 w 612142"/>
                    <a:gd name="connsiteY3" fmla="*/ 224136 h 491277"/>
                    <a:gd name="connsiteX4" fmla="*/ 42476 w 612142"/>
                    <a:gd name="connsiteY4" fmla="*/ 301037 h 491277"/>
                    <a:gd name="connsiteX5" fmla="*/ 0 w 612142"/>
                    <a:gd name="connsiteY5" fmla="*/ 289915 h 491277"/>
                    <a:gd name="connsiteX6" fmla="*/ 101476 w 612142"/>
                    <a:gd name="connsiteY6" fmla="*/ 491278 h 491277"/>
                    <a:gd name="connsiteX7" fmla="*/ 114293 w 612142"/>
                    <a:gd name="connsiteY7" fmla="*/ 328895 h 491277"/>
                    <a:gd name="connsiteX8" fmla="*/ 155392 w 612142"/>
                    <a:gd name="connsiteY8" fmla="*/ 142892 h 491277"/>
                    <a:gd name="connsiteX9" fmla="*/ 167680 w 612142"/>
                    <a:gd name="connsiteY9" fmla="*/ 169691 h 491277"/>
                    <a:gd name="connsiteX10" fmla="*/ 428892 w 612142"/>
                    <a:gd name="connsiteY10" fmla="*/ 74147 h 491277"/>
                    <a:gd name="connsiteX11" fmla="*/ 612142 w 612142"/>
                    <a:gd name="connsiteY11" fmla="*/ 0 h 491277"/>
                    <a:gd name="connsiteX12" fmla="*/ 612142 w 612142"/>
                    <a:gd name="connsiteY12" fmla="*/ 0 h 491277"/>
                    <a:gd name="connsiteX13" fmla="*/ 561616 w 612142"/>
                    <a:gd name="connsiteY13" fmla="*/ 10592 h 491277"/>
                    <a:gd name="connsiteX14" fmla="*/ 411202 w 612142"/>
                    <a:gd name="connsiteY14" fmla="*/ 8050 h 491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12142" h="491277">
                      <a:moveTo>
                        <a:pt x="411096" y="8050"/>
                      </a:moveTo>
                      <a:cubicBezTo>
                        <a:pt x="362264" y="12923"/>
                        <a:pt x="312056" y="17584"/>
                        <a:pt x="265449" y="35167"/>
                      </a:cubicBezTo>
                      <a:cubicBezTo>
                        <a:pt x="221066" y="51903"/>
                        <a:pt x="177319" y="78914"/>
                        <a:pt x="144906" y="115881"/>
                      </a:cubicBezTo>
                      <a:cubicBezTo>
                        <a:pt x="117789" y="146811"/>
                        <a:pt x="102959" y="184309"/>
                        <a:pt x="90990" y="224136"/>
                      </a:cubicBezTo>
                      <a:cubicBezTo>
                        <a:pt x="82833" y="251465"/>
                        <a:pt x="70758" y="290021"/>
                        <a:pt x="42476" y="301037"/>
                      </a:cubicBezTo>
                      <a:cubicBezTo>
                        <a:pt x="25210" y="307711"/>
                        <a:pt x="11228" y="301249"/>
                        <a:pt x="0" y="289915"/>
                      </a:cubicBezTo>
                      <a:cubicBezTo>
                        <a:pt x="17584" y="433231"/>
                        <a:pt x="101476" y="491278"/>
                        <a:pt x="101476" y="491278"/>
                      </a:cubicBezTo>
                      <a:cubicBezTo>
                        <a:pt x="101476" y="491278"/>
                        <a:pt x="80715" y="349975"/>
                        <a:pt x="114293" y="328895"/>
                      </a:cubicBezTo>
                      <a:cubicBezTo>
                        <a:pt x="147766" y="307923"/>
                        <a:pt x="155392" y="142892"/>
                        <a:pt x="155392" y="142892"/>
                      </a:cubicBezTo>
                      <a:lnTo>
                        <a:pt x="167680" y="169691"/>
                      </a:lnTo>
                      <a:cubicBezTo>
                        <a:pt x="216511" y="75948"/>
                        <a:pt x="241616" y="35485"/>
                        <a:pt x="428892" y="74147"/>
                      </a:cubicBezTo>
                      <a:cubicBezTo>
                        <a:pt x="515008" y="91942"/>
                        <a:pt x="574750" y="46713"/>
                        <a:pt x="612142" y="0"/>
                      </a:cubicBezTo>
                      <a:lnTo>
                        <a:pt x="612142" y="0"/>
                      </a:lnTo>
                      <a:cubicBezTo>
                        <a:pt x="595935" y="5508"/>
                        <a:pt x="579305" y="9427"/>
                        <a:pt x="561616" y="10592"/>
                      </a:cubicBezTo>
                      <a:cubicBezTo>
                        <a:pt x="511513" y="13770"/>
                        <a:pt x="461199" y="2966"/>
                        <a:pt x="411202" y="8050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6" name="Freeform: Shape 1235">
                  <a:extLst>
                    <a:ext uri="{FF2B5EF4-FFF2-40B4-BE49-F238E27FC236}">
                      <a16:creationId xmlns:a16="http://schemas.microsoft.com/office/drawing/2014/main" id="{703D31EA-430A-0259-CEB3-6BC1E373A5EF}"/>
                    </a:ext>
                  </a:extLst>
                </p:cNvPr>
                <p:cNvSpPr/>
                <p:nvPr/>
              </p:nvSpPr>
              <p:spPr>
                <a:xfrm>
                  <a:off x="4992046" y="2957729"/>
                  <a:ext cx="774313" cy="655884"/>
                </a:xfrm>
                <a:custGeom>
                  <a:avLst/>
                  <a:gdLst>
                    <a:gd name="connsiteX0" fmla="*/ 720398 w 774313"/>
                    <a:gd name="connsiteY0" fmla="*/ 106 h 655884"/>
                    <a:gd name="connsiteX1" fmla="*/ 721245 w 774313"/>
                    <a:gd name="connsiteY1" fmla="*/ 4025 h 655884"/>
                    <a:gd name="connsiteX2" fmla="*/ 695823 w 774313"/>
                    <a:gd name="connsiteY2" fmla="*/ 216510 h 655884"/>
                    <a:gd name="connsiteX3" fmla="*/ 613095 w 774313"/>
                    <a:gd name="connsiteY3" fmla="*/ 374125 h 655884"/>
                    <a:gd name="connsiteX4" fmla="*/ 443191 w 774313"/>
                    <a:gd name="connsiteY4" fmla="*/ 416177 h 655884"/>
                    <a:gd name="connsiteX5" fmla="*/ 2648 w 774313"/>
                    <a:gd name="connsiteY5" fmla="*/ 526127 h 655884"/>
                    <a:gd name="connsiteX6" fmla="*/ 0 w 774313"/>
                    <a:gd name="connsiteY6" fmla="*/ 522737 h 655884"/>
                    <a:gd name="connsiteX7" fmla="*/ 21397 w 774313"/>
                    <a:gd name="connsiteY7" fmla="*/ 655884 h 655884"/>
                    <a:gd name="connsiteX8" fmla="*/ 94062 w 774313"/>
                    <a:gd name="connsiteY8" fmla="*/ 591059 h 655884"/>
                    <a:gd name="connsiteX9" fmla="*/ 280173 w 774313"/>
                    <a:gd name="connsiteY9" fmla="*/ 496997 h 655884"/>
                    <a:gd name="connsiteX10" fmla="*/ 532380 w 774313"/>
                    <a:gd name="connsiteY10" fmla="*/ 446366 h 655884"/>
                    <a:gd name="connsiteX11" fmla="*/ 687561 w 774313"/>
                    <a:gd name="connsiteY11" fmla="*/ 453886 h 655884"/>
                    <a:gd name="connsiteX12" fmla="*/ 710123 w 774313"/>
                    <a:gd name="connsiteY12" fmla="*/ 446472 h 655884"/>
                    <a:gd name="connsiteX13" fmla="*/ 711394 w 774313"/>
                    <a:gd name="connsiteY13" fmla="*/ 443188 h 655884"/>
                    <a:gd name="connsiteX14" fmla="*/ 774314 w 774313"/>
                    <a:gd name="connsiteY14" fmla="*/ 91836 h 655884"/>
                    <a:gd name="connsiteX15" fmla="*/ 720398 w 774313"/>
                    <a:gd name="connsiteY15" fmla="*/ 0 h 655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74313" h="655884">
                      <a:moveTo>
                        <a:pt x="720398" y="106"/>
                      </a:moveTo>
                      <a:cubicBezTo>
                        <a:pt x="720716" y="1377"/>
                        <a:pt x="721033" y="2754"/>
                        <a:pt x="721245" y="4025"/>
                      </a:cubicBezTo>
                      <a:cubicBezTo>
                        <a:pt x="732897" y="73406"/>
                        <a:pt x="713407" y="149777"/>
                        <a:pt x="695823" y="216510"/>
                      </a:cubicBezTo>
                      <a:cubicBezTo>
                        <a:pt x="680464" y="275192"/>
                        <a:pt x="656737" y="332815"/>
                        <a:pt x="613095" y="374125"/>
                      </a:cubicBezTo>
                      <a:cubicBezTo>
                        <a:pt x="565959" y="418825"/>
                        <a:pt x="501450" y="408233"/>
                        <a:pt x="443191" y="416177"/>
                      </a:cubicBezTo>
                      <a:cubicBezTo>
                        <a:pt x="164926" y="454098"/>
                        <a:pt x="29553" y="557904"/>
                        <a:pt x="2648" y="526127"/>
                      </a:cubicBezTo>
                      <a:cubicBezTo>
                        <a:pt x="1695" y="525067"/>
                        <a:pt x="953" y="523902"/>
                        <a:pt x="0" y="522737"/>
                      </a:cubicBezTo>
                      <a:cubicBezTo>
                        <a:pt x="7203" y="565001"/>
                        <a:pt x="15147" y="615103"/>
                        <a:pt x="21397" y="655884"/>
                      </a:cubicBezTo>
                      <a:cubicBezTo>
                        <a:pt x="42370" y="630462"/>
                        <a:pt x="68216" y="608960"/>
                        <a:pt x="94062" y="591059"/>
                      </a:cubicBezTo>
                      <a:cubicBezTo>
                        <a:pt x="151579" y="550913"/>
                        <a:pt x="215240" y="520619"/>
                        <a:pt x="280173" y="496997"/>
                      </a:cubicBezTo>
                      <a:cubicBezTo>
                        <a:pt x="361417" y="467551"/>
                        <a:pt x="446898" y="452086"/>
                        <a:pt x="532380" y="446366"/>
                      </a:cubicBezTo>
                      <a:cubicBezTo>
                        <a:pt x="583436" y="442870"/>
                        <a:pt x="636505" y="451132"/>
                        <a:pt x="687561" y="453886"/>
                      </a:cubicBezTo>
                      <a:cubicBezTo>
                        <a:pt x="695718" y="454310"/>
                        <a:pt x="701967" y="445942"/>
                        <a:pt x="710123" y="446472"/>
                      </a:cubicBezTo>
                      <a:cubicBezTo>
                        <a:pt x="710971" y="444459"/>
                        <a:pt x="711394" y="443188"/>
                        <a:pt x="711394" y="443188"/>
                      </a:cubicBezTo>
                      <a:lnTo>
                        <a:pt x="774314" y="91836"/>
                      </a:lnTo>
                      <a:cubicBezTo>
                        <a:pt x="767641" y="58046"/>
                        <a:pt x="748786" y="26587"/>
                        <a:pt x="720398" y="0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7" name="Freeform: Shape 1236">
                  <a:extLst>
                    <a:ext uri="{FF2B5EF4-FFF2-40B4-BE49-F238E27FC236}">
                      <a16:creationId xmlns:a16="http://schemas.microsoft.com/office/drawing/2014/main" id="{55F7F19D-FFB4-AB78-69B2-35D3940B3255}"/>
                    </a:ext>
                  </a:extLst>
                </p:cNvPr>
                <p:cNvSpPr/>
                <p:nvPr/>
              </p:nvSpPr>
              <p:spPr>
                <a:xfrm>
                  <a:off x="5679607" y="2998510"/>
                  <a:ext cx="600286" cy="690839"/>
                </a:xfrm>
                <a:custGeom>
                  <a:avLst/>
                  <a:gdLst>
                    <a:gd name="connsiteX0" fmla="*/ 540219 w 600286"/>
                    <a:gd name="connsiteY0" fmla="*/ 284619 h 690839"/>
                    <a:gd name="connsiteX1" fmla="*/ 555260 w 600286"/>
                    <a:gd name="connsiteY1" fmla="*/ 369888 h 690839"/>
                    <a:gd name="connsiteX2" fmla="*/ 512573 w 600286"/>
                    <a:gd name="connsiteY2" fmla="*/ 499222 h 690839"/>
                    <a:gd name="connsiteX3" fmla="*/ 404529 w 600286"/>
                    <a:gd name="connsiteY3" fmla="*/ 495515 h 690839"/>
                    <a:gd name="connsiteX4" fmla="*/ 222761 w 600286"/>
                    <a:gd name="connsiteY4" fmla="*/ 393615 h 690839"/>
                    <a:gd name="connsiteX5" fmla="*/ 109632 w 600286"/>
                    <a:gd name="connsiteY5" fmla="*/ 304533 h 690839"/>
                    <a:gd name="connsiteX6" fmla="*/ 102218 w 600286"/>
                    <a:gd name="connsiteY6" fmla="*/ 185686 h 690839"/>
                    <a:gd name="connsiteX7" fmla="*/ 113340 w 600286"/>
                    <a:gd name="connsiteY7" fmla="*/ 78808 h 690839"/>
                    <a:gd name="connsiteX8" fmla="*/ 125627 w 600286"/>
                    <a:gd name="connsiteY8" fmla="*/ 0 h 690839"/>
                    <a:gd name="connsiteX9" fmla="*/ 70758 w 600286"/>
                    <a:gd name="connsiteY9" fmla="*/ 10169 h 690839"/>
                    <a:gd name="connsiteX10" fmla="*/ 0 w 600286"/>
                    <a:gd name="connsiteY10" fmla="*/ 413000 h 690839"/>
                    <a:gd name="connsiteX11" fmla="*/ 149143 w 600286"/>
                    <a:gd name="connsiteY11" fmla="*/ 445942 h 690839"/>
                    <a:gd name="connsiteX12" fmla="*/ 335783 w 600286"/>
                    <a:gd name="connsiteY12" fmla="*/ 522843 h 690839"/>
                    <a:gd name="connsiteX13" fmla="*/ 569772 w 600286"/>
                    <a:gd name="connsiteY13" fmla="*/ 690840 h 690839"/>
                    <a:gd name="connsiteX14" fmla="*/ 585555 w 600286"/>
                    <a:gd name="connsiteY14" fmla="*/ 652601 h 690839"/>
                    <a:gd name="connsiteX15" fmla="*/ 599431 w 600286"/>
                    <a:gd name="connsiteY15" fmla="*/ 482062 h 690839"/>
                    <a:gd name="connsiteX16" fmla="*/ 540113 w 600286"/>
                    <a:gd name="connsiteY16" fmla="*/ 284407 h 69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00286" h="690839">
                      <a:moveTo>
                        <a:pt x="540219" y="284619"/>
                      </a:moveTo>
                      <a:cubicBezTo>
                        <a:pt x="547528" y="311948"/>
                        <a:pt x="552612" y="340335"/>
                        <a:pt x="555260" y="369888"/>
                      </a:cubicBezTo>
                      <a:cubicBezTo>
                        <a:pt x="559815" y="419461"/>
                        <a:pt x="551553" y="467127"/>
                        <a:pt x="512573" y="499222"/>
                      </a:cubicBezTo>
                      <a:cubicBezTo>
                        <a:pt x="479629" y="526445"/>
                        <a:pt x="438107" y="513204"/>
                        <a:pt x="404529" y="495515"/>
                      </a:cubicBezTo>
                      <a:cubicBezTo>
                        <a:pt x="343198" y="463208"/>
                        <a:pt x="282291" y="429842"/>
                        <a:pt x="222761" y="393615"/>
                      </a:cubicBezTo>
                      <a:cubicBezTo>
                        <a:pt x="185899" y="371266"/>
                        <a:pt x="129971" y="347856"/>
                        <a:pt x="109632" y="304533"/>
                      </a:cubicBezTo>
                      <a:cubicBezTo>
                        <a:pt x="92473" y="267883"/>
                        <a:pt x="98510" y="224984"/>
                        <a:pt x="102218" y="185686"/>
                      </a:cubicBezTo>
                      <a:cubicBezTo>
                        <a:pt x="105607" y="149989"/>
                        <a:pt x="108997" y="114399"/>
                        <a:pt x="113340" y="78808"/>
                      </a:cubicBezTo>
                      <a:cubicBezTo>
                        <a:pt x="116412" y="54445"/>
                        <a:pt x="125733" y="25634"/>
                        <a:pt x="125627" y="0"/>
                      </a:cubicBezTo>
                      <a:cubicBezTo>
                        <a:pt x="107832" y="1907"/>
                        <a:pt x="89507" y="5191"/>
                        <a:pt x="70758" y="10169"/>
                      </a:cubicBezTo>
                      <a:cubicBezTo>
                        <a:pt x="71817" y="13664"/>
                        <a:pt x="33049" y="277840"/>
                        <a:pt x="0" y="413000"/>
                      </a:cubicBezTo>
                      <a:cubicBezTo>
                        <a:pt x="50632" y="411834"/>
                        <a:pt x="101900" y="429312"/>
                        <a:pt x="149143" y="445942"/>
                      </a:cubicBezTo>
                      <a:cubicBezTo>
                        <a:pt x="212486" y="468292"/>
                        <a:pt x="275512" y="492231"/>
                        <a:pt x="335783" y="522843"/>
                      </a:cubicBezTo>
                      <a:cubicBezTo>
                        <a:pt x="419676" y="565425"/>
                        <a:pt x="504310" y="615104"/>
                        <a:pt x="569772" y="690840"/>
                      </a:cubicBezTo>
                      <a:cubicBezTo>
                        <a:pt x="569772" y="690840"/>
                        <a:pt x="580258" y="668384"/>
                        <a:pt x="585555" y="652601"/>
                      </a:cubicBezTo>
                      <a:cubicBezTo>
                        <a:pt x="585555" y="652601"/>
                        <a:pt x="583331" y="570298"/>
                        <a:pt x="599431" y="482062"/>
                      </a:cubicBezTo>
                      <a:cubicBezTo>
                        <a:pt x="604833" y="452298"/>
                        <a:pt x="584602" y="371583"/>
                        <a:pt x="540113" y="284407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8" name="Freeform: Shape 1237">
                  <a:extLst>
                    <a:ext uri="{FF2B5EF4-FFF2-40B4-BE49-F238E27FC236}">
                      <a16:creationId xmlns:a16="http://schemas.microsoft.com/office/drawing/2014/main" id="{DBD233C7-B60C-BC40-6599-8E0F59617950}"/>
                    </a:ext>
                  </a:extLst>
                </p:cNvPr>
                <p:cNvSpPr/>
                <p:nvPr/>
              </p:nvSpPr>
              <p:spPr>
                <a:xfrm>
                  <a:off x="5654291" y="3471145"/>
                  <a:ext cx="536405" cy="614866"/>
                </a:xfrm>
                <a:custGeom>
                  <a:avLst/>
                  <a:gdLst>
                    <a:gd name="connsiteX0" fmla="*/ 480053 w 536405"/>
                    <a:gd name="connsiteY0" fmla="*/ 561082 h 614866"/>
                    <a:gd name="connsiteX1" fmla="*/ 536088 w 536405"/>
                    <a:gd name="connsiteY1" fmla="*/ 407597 h 614866"/>
                    <a:gd name="connsiteX2" fmla="*/ 536406 w 536405"/>
                    <a:gd name="connsiteY2" fmla="*/ 389166 h 614866"/>
                    <a:gd name="connsiteX3" fmla="*/ 528249 w 536405"/>
                    <a:gd name="connsiteY3" fmla="*/ 399229 h 614866"/>
                    <a:gd name="connsiteX4" fmla="*/ 376988 w 536405"/>
                    <a:gd name="connsiteY4" fmla="*/ 447319 h 614866"/>
                    <a:gd name="connsiteX5" fmla="*/ 433341 w 536405"/>
                    <a:gd name="connsiteY5" fmla="*/ 315655 h 614866"/>
                    <a:gd name="connsiteX6" fmla="*/ 289706 w 536405"/>
                    <a:gd name="connsiteY6" fmla="*/ 213543 h 614866"/>
                    <a:gd name="connsiteX7" fmla="*/ 257928 w 536405"/>
                    <a:gd name="connsiteY7" fmla="*/ 139396 h 614866"/>
                    <a:gd name="connsiteX8" fmla="*/ 191090 w 536405"/>
                    <a:gd name="connsiteY8" fmla="*/ 73723 h 614866"/>
                    <a:gd name="connsiteX9" fmla="*/ 117471 w 536405"/>
                    <a:gd name="connsiteY9" fmla="*/ 49149 h 614866"/>
                    <a:gd name="connsiteX10" fmla="*/ 7838 w 536405"/>
                    <a:gd name="connsiteY10" fmla="*/ 0 h 614866"/>
                    <a:gd name="connsiteX11" fmla="*/ 7097 w 536405"/>
                    <a:gd name="connsiteY11" fmla="*/ 1907 h 614866"/>
                    <a:gd name="connsiteX12" fmla="*/ 6356 w 536405"/>
                    <a:gd name="connsiteY12" fmla="*/ 3601 h 614866"/>
                    <a:gd name="connsiteX13" fmla="*/ 3496 w 536405"/>
                    <a:gd name="connsiteY13" fmla="*/ 9745 h 614866"/>
                    <a:gd name="connsiteX14" fmla="*/ 2966 w 536405"/>
                    <a:gd name="connsiteY14" fmla="*/ 10698 h 614866"/>
                    <a:gd name="connsiteX15" fmla="*/ 0 w 536405"/>
                    <a:gd name="connsiteY15" fmla="*/ 15253 h 614866"/>
                    <a:gd name="connsiteX16" fmla="*/ 209627 w 536405"/>
                    <a:gd name="connsiteY16" fmla="*/ 186427 h 614866"/>
                    <a:gd name="connsiteX17" fmla="*/ 222020 w 536405"/>
                    <a:gd name="connsiteY17" fmla="*/ 159840 h 614866"/>
                    <a:gd name="connsiteX18" fmla="*/ 288117 w 536405"/>
                    <a:gd name="connsiteY18" fmla="*/ 358025 h 614866"/>
                    <a:gd name="connsiteX19" fmla="*/ 297438 w 536405"/>
                    <a:gd name="connsiteY19" fmla="*/ 614680 h 614866"/>
                    <a:gd name="connsiteX20" fmla="*/ 480053 w 536405"/>
                    <a:gd name="connsiteY20" fmla="*/ 561082 h 614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6405" h="614866">
                      <a:moveTo>
                        <a:pt x="480053" y="561082"/>
                      </a:moveTo>
                      <a:cubicBezTo>
                        <a:pt x="512785" y="527186"/>
                        <a:pt x="536618" y="478249"/>
                        <a:pt x="536088" y="407597"/>
                      </a:cubicBezTo>
                      <a:cubicBezTo>
                        <a:pt x="536088" y="401242"/>
                        <a:pt x="536088" y="395098"/>
                        <a:pt x="536406" y="389166"/>
                      </a:cubicBezTo>
                      <a:cubicBezTo>
                        <a:pt x="533652" y="392556"/>
                        <a:pt x="531110" y="395945"/>
                        <a:pt x="528249" y="399229"/>
                      </a:cubicBezTo>
                      <a:cubicBezTo>
                        <a:pt x="492235" y="441387"/>
                        <a:pt x="428574" y="497951"/>
                        <a:pt x="376988" y="447319"/>
                      </a:cubicBezTo>
                      <a:cubicBezTo>
                        <a:pt x="339915" y="410881"/>
                        <a:pt x="451242" y="420944"/>
                        <a:pt x="433341" y="315655"/>
                      </a:cubicBezTo>
                      <a:cubicBezTo>
                        <a:pt x="428044" y="284407"/>
                        <a:pt x="296591" y="244368"/>
                        <a:pt x="289706" y="213543"/>
                      </a:cubicBezTo>
                      <a:cubicBezTo>
                        <a:pt x="283668" y="186427"/>
                        <a:pt x="279537" y="157615"/>
                        <a:pt x="257928" y="139396"/>
                      </a:cubicBezTo>
                      <a:cubicBezTo>
                        <a:pt x="234625" y="119589"/>
                        <a:pt x="217359" y="88341"/>
                        <a:pt x="191090" y="73723"/>
                      </a:cubicBezTo>
                      <a:cubicBezTo>
                        <a:pt x="167892" y="60907"/>
                        <a:pt x="142893" y="54657"/>
                        <a:pt x="117471" y="49149"/>
                      </a:cubicBezTo>
                      <a:cubicBezTo>
                        <a:pt x="77643" y="40463"/>
                        <a:pt x="36650" y="31777"/>
                        <a:pt x="7838" y="0"/>
                      </a:cubicBezTo>
                      <a:cubicBezTo>
                        <a:pt x="7627" y="636"/>
                        <a:pt x="7415" y="1271"/>
                        <a:pt x="7097" y="1907"/>
                      </a:cubicBezTo>
                      <a:cubicBezTo>
                        <a:pt x="6885" y="2436"/>
                        <a:pt x="6673" y="3072"/>
                        <a:pt x="6356" y="3601"/>
                      </a:cubicBezTo>
                      <a:cubicBezTo>
                        <a:pt x="5402" y="5826"/>
                        <a:pt x="4343" y="7944"/>
                        <a:pt x="3496" y="9745"/>
                      </a:cubicBezTo>
                      <a:cubicBezTo>
                        <a:pt x="3284" y="10063"/>
                        <a:pt x="3178" y="10380"/>
                        <a:pt x="2966" y="10698"/>
                      </a:cubicBezTo>
                      <a:cubicBezTo>
                        <a:pt x="1907" y="12499"/>
                        <a:pt x="1060" y="14088"/>
                        <a:pt x="0" y="15253"/>
                      </a:cubicBezTo>
                      <a:cubicBezTo>
                        <a:pt x="38874" y="102747"/>
                        <a:pt x="174671" y="43217"/>
                        <a:pt x="209627" y="186427"/>
                      </a:cubicBezTo>
                      <a:lnTo>
                        <a:pt x="222020" y="159840"/>
                      </a:lnTo>
                      <a:cubicBezTo>
                        <a:pt x="222020" y="159840"/>
                        <a:pt x="268521" y="322222"/>
                        <a:pt x="288117" y="358025"/>
                      </a:cubicBezTo>
                      <a:cubicBezTo>
                        <a:pt x="306336" y="391073"/>
                        <a:pt x="297438" y="614680"/>
                        <a:pt x="297438" y="614680"/>
                      </a:cubicBezTo>
                      <a:cubicBezTo>
                        <a:pt x="297438" y="614680"/>
                        <a:pt x="396372" y="620929"/>
                        <a:pt x="480053" y="561082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9" name="Freeform: Shape 1238">
                  <a:extLst>
                    <a:ext uri="{FF2B5EF4-FFF2-40B4-BE49-F238E27FC236}">
                      <a16:creationId xmlns:a16="http://schemas.microsoft.com/office/drawing/2014/main" id="{2ECB3AD8-6E26-B394-DE71-14EA6165AFC8}"/>
                    </a:ext>
                  </a:extLst>
                </p:cNvPr>
                <p:cNvSpPr/>
                <p:nvPr/>
              </p:nvSpPr>
              <p:spPr>
                <a:xfrm>
                  <a:off x="5042467" y="3501015"/>
                  <a:ext cx="599113" cy="628873"/>
                </a:xfrm>
                <a:custGeom>
                  <a:avLst/>
                  <a:gdLst>
                    <a:gd name="connsiteX0" fmla="*/ 599113 w 599113"/>
                    <a:gd name="connsiteY0" fmla="*/ 0 h 628873"/>
                    <a:gd name="connsiteX1" fmla="*/ 512784 w 599113"/>
                    <a:gd name="connsiteY1" fmla="*/ 27223 h 628873"/>
                    <a:gd name="connsiteX2" fmla="*/ 253161 w 599113"/>
                    <a:gd name="connsiteY2" fmla="*/ 44171 h 628873"/>
                    <a:gd name="connsiteX3" fmla="*/ 190559 w 599113"/>
                    <a:gd name="connsiteY3" fmla="*/ 92260 h 628873"/>
                    <a:gd name="connsiteX4" fmla="*/ 148825 w 599113"/>
                    <a:gd name="connsiteY4" fmla="*/ 128486 h 628873"/>
                    <a:gd name="connsiteX5" fmla="*/ 120225 w 599113"/>
                    <a:gd name="connsiteY5" fmla="*/ 256867 h 628873"/>
                    <a:gd name="connsiteX6" fmla="*/ 89719 w 599113"/>
                    <a:gd name="connsiteY6" fmla="*/ 180495 h 628873"/>
                    <a:gd name="connsiteX7" fmla="*/ 77961 w 599113"/>
                    <a:gd name="connsiteY7" fmla="*/ 319998 h 628873"/>
                    <a:gd name="connsiteX8" fmla="*/ 32837 w 599113"/>
                    <a:gd name="connsiteY8" fmla="*/ 288432 h 628873"/>
                    <a:gd name="connsiteX9" fmla="*/ 0 w 599113"/>
                    <a:gd name="connsiteY9" fmla="*/ 274980 h 628873"/>
                    <a:gd name="connsiteX10" fmla="*/ 183039 w 599113"/>
                    <a:gd name="connsiteY10" fmla="*/ 628874 h 628873"/>
                    <a:gd name="connsiteX11" fmla="*/ 114187 w 599113"/>
                    <a:gd name="connsiteY11" fmla="*/ 314066 h 628873"/>
                    <a:gd name="connsiteX12" fmla="*/ 155287 w 599113"/>
                    <a:gd name="connsiteY12" fmla="*/ 128063 h 628873"/>
                    <a:gd name="connsiteX13" fmla="*/ 167574 w 599113"/>
                    <a:gd name="connsiteY13" fmla="*/ 154862 h 628873"/>
                    <a:gd name="connsiteX14" fmla="*/ 428786 w 599113"/>
                    <a:gd name="connsiteY14" fmla="*/ 59318 h 628873"/>
                    <a:gd name="connsiteX15" fmla="*/ 598478 w 599113"/>
                    <a:gd name="connsiteY15" fmla="*/ 848 h 628873"/>
                    <a:gd name="connsiteX16" fmla="*/ 599113 w 599113"/>
                    <a:gd name="connsiteY16" fmla="*/ 106 h 628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9113" h="628873">
                      <a:moveTo>
                        <a:pt x="599113" y="0"/>
                      </a:moveTo>
                      <a:cubicBezTo>
                        <a:pt x="572102" y="14512"/>
                        <a:pt x="521470" y="24998"/>
                        <a:pt x="512784" y="27223"/>
                      </a:cubicBezTo>
                      <a:cubicBezTo>
                        <a:pt x="426455" y="49149"/>
                        <a:pt x="338325" y="8050"/>
                        <a:pt x="253161" y="44171"/>
                      </a:cubicBezTo>
                      <a:cubicBezTo>
                        <a:pt x="226045" y="55716"/>
                        <a:pt x="209096" y="68533"/>
                        <a:pt x="190559" y="92260"/>
                      </a:cubicBezTo>
                      <a:cubicBezTo>
                        <a:pt x="177954" y="108573"/>
                        <a:pt x="156769" y="108361"/>
                        <a:pt x="148825" y="128486"/>
                      </a:cubicBezTo>
                      <a:cubicBezTo>
                        <a:pt x="133784" y="166302"/>
                        <a:pt x="135160" y="257820"/>
                        <a:pt x="120225" y="256867"/>
                      </a:cubicBezTo>
                      <a:cubicBezTo>
                        <a:pt x="105290" y="255914"/>
                        <a:pt x="120861" y="178801"/>
                        <a:pt x="89719" y="180495"/>
                      </a:cubicBezTo>
                      <a:cubicBezTo>
                        <a:pt x="72877" y="181343"/>
                        <a:pt x="92579" y="316820"/>
                        <a:pt x="77961" y="319998"/>
                      </a:cubicBezTo>
                      <a:cubicBezTo>
                        <a:pt x="55611" y="324871"/>
                        <a:pt x="39192" y="309194"/>
                        <a:pt x="32837" y="288432"/>
                      </a:cubicBezTo>
                      <a:cubicBezTo>
                        <a:pt x="20020" y="290021"/>
                        <a:pt x="9109" y="284090"/>
                        <a:pt x="0" y="274980"/>
                      </a:cubicBezTo>
                      <a:cubicBezTo>
                        <a:pt x="17584" y="418296"/>
                        <a:pt x="183039" y="628874"/>
                        <a:pt x="183039" y="628874"/>
                      </a:cubicBezTo>
                      <a:cubicBezTo>
                        <a:pt x="183039" y="628874"/>
                        <a:pt x="80715" y="335039"/>
                        <a:pt x="114187" y="314066"/>
                      </a:cubicBezTo>
                      <a:cubicBezTo>
                        <a:pt x="147660" y="293093"/>
                        <a:pt x="155287" y="128063"/>
                        <a:pt x="155287" y="128063"/>
                      </a:cubicBezTo>
                      <a:lnTo>
                        <a:pt x="167574" y="154862"/>
                      </a:lnTo>
                      <a:cubicBezTo>
                        <a:pt x="216405" y="61119"/>
                        <a:pt x="241510" y="20655"/>
                        <a:pt x="428786" y="59318"/>
                      </a:cubicBezTo>
                      <a:cubicBezTo>
                        <a:pt x="505051" y="75100"/>
                        <a:pt x="560768" y="41311"/>
                        <a:pt x="598478" y="848"/>
                      </a:cubicBezTo>
                      <a:cubicBezTo>
                        <a:pt x="598690" y="636"/>
                        <a:pt x="598902" y="318"/>
                        <a:pt x="599113" y="106"/>
                      </a:cubicBezTo>
                      <a:close/>
                    </a:path>
                  </a:pathLst>
                </a:custGeom>
                <a:solidFill>
                  <a:srgbClr val="672D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0" name="Freeform: Shape 1239">
                  <a:extLst>
                    <a:ext uri="{FF2B5EF4-FFF2-40B4-BE49-F238E27FC236}">
                      <a16:creationId xmlns:a16="http://schemas.microsoft.com/office/drawing/2014/main" id="{883D199C-070A-A82C-FC31-7C32B5C7CE10}"/>
                    </a:ext>
                  </a:extLst>
                </p:cNvPr>
                <p:cNvSpPr/>
                <p:nvPr/>
              </p:nvSpPr>
              <p:spPr>
                <a:xfrm>
                  <a:off x="5656198" y="3486186"/>
                  <a:ext cx="516703" cy="769710"/>
                </a:xfrm>
                <a:custGeom>
                  <a:avLst/>
                  <a:gdLst>
                    <a:gd name="connsiteX0" fmla="*/ 478147 w 516703"/>
                    <a:gd name="connsiteY0" fmla="*/ 546041 h 769710"/>
                    <a:gd name="connsiteX1" fmla="*/ 516704 w 516703"/>
                    <a:gd name="connsiteY1" fmla="*/ 487465 h 769710"/>
                    <a:gd name="connsiteX2" fmla="*/ 424655 w 516703"/>
                    <a:gd name="connsiteY2" fmla="*/ 545723 h 769710"/>
                    <a:gd name="connsiteX3" fmla="*/ 326991 w 516703"/>
                    <a:gd name="connsiteY3" fmla="*/ 431431 h 769710"/>
                    <a:gd name="connsiteX4" fmla="*/ 349236 w 516703"/>
                    <a:gd name="connsiteY4" fmla="*/ 411834 h 769710"/>
                    <a:gd name="connsiteX5" fmla="*/ 402093 w 516703"/>
                    <a:gd name="connsiteY5" fmla="*/ 370524 h 769710"/>
                    <a:gd name="connsiteX6" fmla="*/ 428362 w 516703"/>
                    <a:gd name="connsiteY6" fmla="*/ 293729 h 769710"/>
                    <a:gd name="connsiteX7" fmla="*/ 296697 w 516703"/>
                    <a:gd name="connsiteY7" fmla="*/ 211319 h 769710"/>
                    <a:gd name="connsiteX8" fmla="*/ 262271 w 516703"/>
                    <a:gd name="connsiteY8" fmla="*/ 237695 h 769710"/>
                    <a:gd name="connsiteX9" fmla="*/ 254327 w 516703"/>
                    <a:gd name="connsiteY9" fmla="*/ 236847 h 769710"/>
                    <a:gd name="connsiteX10" fmla="*/ 239392 w 516703"/>
                    <a:gd name="connsiteY10" fmla="*/ 184838 h 769710"/>
                    <a:gd name="connsiteX11" fmla="*/ 214499 w 516703"/>
                    <a:gd name="connsiteY11" fmla="*/ 127957 h 769710"/>
                    <a:gd name="connsiteX12" fmla="*/ 181980 w 516703"/>
                    <a:gd name="connsiteY12" fmla="*/ 101794 h 769710"/>
                    <a:gd name="connsiteX13" fmla="*/ 125839 w 516703"/>
                    <a:gd name="connsiteY13" fmla="*/ 64932 h 769710"/>
                    <a:gd name="connsiteX14" fmla="*/ 26270 w 516703"/>
                    <a:gd name="connsiteY14" fmla="*/ 19067 h 769710"/>
                    <a:gd name="connsiteX15" fmla="*/ 1907 w 516703"/>
                    <a:gd name="connsiteY15" fmla="*/ 0 h 769710"/>
                    <a:gd name="connsiteX16" fmla="*/ 0 w 516703"/>
                    <a:gd name="connsiteY16" fmla="*/ 3813 h 769710"/>
                    <a:gd name="connsiteX17" fmla="*/ 207720 w 516703"/>
                    <a:gd name="connsiteY17" fmla="*/ 171492 h 769710"/>
                    <a:gd name="connsiteX18" fmla="*/ 220113 w 516703"/>
                    <a:gd name="connsiteY18" fmla="*/ 144905 h 769710"/>
                    <a:gd name="connsiteX19" fmla="*/ 286210 w 516703"/>
                    <a:gd name="connsiteY19" fmla="*/ 343090 h 769710"/>
                    <a:gd name="connsiteX20" fmla="*/ 293943 w 516703"/>
                    <a:gd name="connsiteY20" fmla="*/ 736175 h 769710"/>
                    <a:gd name="connsiteX21" fmla="*/ 357392 w 516703"/>
                    <a:gd name="connsiteY21" fmla="*/ 749416 h 769710"/>
                    <a:gd name="connsiteX22" fmla="*/ 478041 w 516703"/>
                    <a:gd name="connsiteY22" fmla="*/ 546147 h 769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16703" h="769710">
                      <a:moveTo>
                        <a:pt x="478147" y="546041"/>
                      </a:moveTo>
                      <a:cubicBezTo>
                        <a:pt x="493506" y="530046"/>
                        <a:pt x="506853" y="510768"/>
                        <a:pt x="516704" y="487465"/>
                      </a:cubicBezTo>
                      <a:cubicBezTo>
                        <a:pt x="492447" y="517441"/>
                        <a:pt x="461093" y="546041"/>
                        <a:pt x="424655" y="545723"/>
                      </a:cubicBezTo>
                      <a:cubicBezTo>
                        <a:pt x="377306" y="545299"/>
                        <a:pt x="316081" y="483863"/>
                        <a:pt x="326991" y="431431"/>
                      </a:cubicBezTo>
                      <a:cubicBezTo>
                        <a:pt x="329216" y="420838"/>
                        <a:pt x="341080" y="415542"/>
                        <a:pt x="349236" y="411834"/>
                      </a:cubicBezTo>
                      <a:cubicBezTo>
                        <a:pt x="369256" y="402831"/>
                        <a:pt x="388428" y="388849"/>
                        <a:pt x="402093" y="370524"/>
                      </a:cubicBezTo>
                      <a:cubicBezTo>
                        <a:pt x="419676" y="347115"/>
                        <a:pt x="428256" y="320739"/>
                        <a:pt x="428362" y="293729"/>
                      </a:cubicBezTo>
                      <a:cubicBezTo>
                        <a:pt x="410779" y="267989"/>
                        <a:pt x="325085" y="237483"/>
                        <a:pt x="296697" y="211319"/>
                      </a:cubicBezTo>
                      <a:cubicBezTo>
                        <a:pt x="283456" y="217251"/>
                        <a:pt x="272440" y="224878"/>
                        <a:pt x="262271" y="237695"/>
                      </a:cubicBezTo>
                      <a:cubicBezTo>
                        <a:pt x="260152" y="240343"/>
                        <a:pt x="255810" y="239919"/>
                        <a:pt x="254327" y="236847"/>
                      </a:cubicBezTo>
                      <a:cubicBezTo>
                        <a:pt x="246276" y="220429"/>
                        <a:pt x="242993" y="202845"/>
                        <a:pt x="239392" y="184838"/>
                      </a:cubicBezTo>
                      <a:cubicBezTo>
                        <a:pt x="236319" y="169161"/>
                        <a:pt x="231553" y="132723"/>
                        <a:pt x="214499" y="127957"/>
                      </a:cubicBezTo>
                      <a:cubicBezTo>
                        <a:pt x="200835" y="124144"/>
                        <a:pt x="191831" y="111644"/>
                        <a:pt x="181980" y="101794"/>
                      </a:cubicBezTo>
                      <a:cubicBezTo>
                        <a:pt x="165561" y="85481"/>
                        <a:pt x="146813" y="73194"/>
                        <a:pt x="125839" y="64932"/>
                      </a:cubicBezTo>
                      <a:cubicBezTo>
                        <a:pt x="91732" y="51691"/>
                        <a:pt x="54446" y="45018"/>
                        <a:pt x="26270" y="19067"/>
                      </a:cubicBezTo>
                      <a:cubicBezTo>
                        <a:pt x="18643" y="12076"/>
                        <a:pt x="10275" y="6038"/>
                        <a:pt x="1907" y="0"/>
                      </a:cubicBezTo>
                      <a:cubicBezTo>
                        <a:pt x="1483" y="1271"/>
                        <a:pt x="848" y="2648"/>
                        <a:pt x="0" y="3813"/>
                      </a:cubicBezTo>
                      <a:cubicBezTo>
                        <a:pt x="40993" y="86011"/>
                        <a:pt x="173294" y="30189"/>
                        <a:pt x="207720" y="171492"/>
                      </a:cubicBezTo>
                      <a:lnTo>
                        <a:pt x="220113" y="144905"/>
                      </a:lnTo>
                      <a:cubicBezTo>
                        <a:pt x="220113" y="144905"/>
                        <a:pt x="266614" y="307287"/>
                        <a:pt x="286210" y="343090"/>
                      </a:cubicBezTo>
                      <a:cubicBezTo>
                        <a:pt x="297226" y="363003"/>
                        <a:pt x="296379" y="572946"/>
                        <a:pt x="293943" y="736175"/>
                      </a:cubicBezTo>
                      <a:cubicBezTo>
                        <a:pt x="293413" y="772507"/>
                        <a:pt x="343304" y="782888"/>
                        <a:pt x="357392" y="749416"/>
                      </a:cubicBezTo>
                      <a:cubicBezTo>
                        <a:pt x="393195" y="664147"/>
                        <a:pt x="438001" y="574852"/>
                        <a:pt x="478041" y="546147"/>
                      </a:cubicBezTo>
                      <a:close/>
                    </a:path>
                  </a:pathLst>
                </a:custGeom>
                <a:solidFill>
                  <a:srgbClr val="672D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99F54A5F-1715-E408-B0CA-AF71937D5BBB}"/>
                  </a:ext>
                </a:extLst>
              </p:cNvPr>
              <p:cNvSpPr/>
              <p:nvPr/>
            </p:nvSpPr>
            <p:spPr>
              <a:xfrm>
                <a:off x="5189601" y="3877918"/>
                <a:ext cx="185161" cy="144603"/>
              </a:xfrm>
              <a:custGeom>
                <a:avLst/>
                <a:gdLst>
                  <a:gd name="connsiteX0" fmla="*/ 9211 w 185161"/>
                  <a:gd name="connsiteY0" fmla="*/ 27305 h 144603"/>
                  <a:gd name="connsiteX1" fmla="*/ 176573 w 185161"/>
                  <a:gd name="connsiteY1" fmla="*/ 118401 h 144603"/>
                  <a:gd name="connsiteX2" fmla="*/ 9211 w 185161"/>
                  <a:gd name="connsiteY2" fmla="*/ 27305 h 144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5161" h="144603">
                    <a:moveTo>
                      <a:pt x="9211" y="27305"/>
                    </a:moveTo>
                    <a:cubicBezTo>
                      <a:pt x="59525" y="-47477"/>
                      <a:pt x="224345" y="47537"/>
                      <a:pt x="176573" y="118401"/>
                    </a:cubicBezTo>
                    <a:cubicBezTo>
                      <a:pt x="128907" y="189264"/>
                      <a:pt x="-41104" y="101982"/>
                      <a:pt x="9211" y="27305"/>
                    </a:cubicBezTo>
                    <a:close/>
                  </a:path>
                </a:pathLst>
              </a:custGeom>
              <a:solidFill>
                <a:srgbClr val="EF49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A420B07C-54C2-7F1E-BDD1-91E32C4C97C5}"/>
                  </a:ext>
                </a:extLst>
              </p:cNvPr>
              <p:cNvSpPr/>
              <p:nvPr/>
            </p:nvSpPr>
            <p:spPr>
              <a:xfrm>
                <a:off x="5650523" y="3865514"/>
                <a:ext cx="223376" cy="167371"/>
              </a:xfrm>
              <a:custGeom>
                <a:avLst/>
                <a:gdLst>
                  <a:gd name="connsiteX0" fmla="*/ 214771 w 223376"/>
                  <a:gd name="connsiteY0" fmla="*/ 38014 h 167371"/>
                  <a:gd name="connsiteX1" fmla="*/ 8005 w 223376"/>
                  <a:gd name="connsiteY1" fmla="*/ 130593 h 167371"/>
                  <a:gd name="connsiteX2" fmla="*/ 214771 w 223376"/>
                  <a:gd name="connsiteY2" fmla="*/ 38014 h 167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376" h="167371">
                    <a:moveTo>
                      <a:pt x="214771" y="38014"/>
                    </a:moveTo>
                    <a:cubicBezTo>
                      <a:pt x="161385" y="-55411"/>
                      <a:pt x="-42627" y="41934"/>
                      <a:pt x="8005" y="130593"/>
                    </a:cubicBezTo>
                    <a:cubicBezTo>
                      <a:pt x="58531" y="219251"/>
                      <a:pt x="268052" y="131440"/>
                      <a:pt x="214771" y="38014"/>
                    </a:cubicBezTo>
                    <a:close/>
                  </a:path>
                </a:pathLst>
              </a:custGeom>
              <a:solidFill>
                <a:srgbClr val="EF49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98" name="Graphic 6">
                <a:extLst>
                  <a:ext uri="{FF2B5EF4-FFF2-40B4-BE49-F238E27FC236}">
                    <a16:creationId xmlns:a16="http://schemas.microsoft.com/office/drawing/2014/main" id="{97FFD7D4-47FA-4F73-C425-0D52977506DF}"/>
                  </a:ext>
                </a:extLst>
              </p:cNvPr>
              <p:cNvGrpSpPr/>
              <p:nvPr/>
            </p:nvGrpSpPr>
            <p:grpSpPr>
              <a:xfrm>
                <a:off x="5398107" y="3796651"/>
                <a:ext cx="131662" cy="206777"/>
                <a:chOff x="5398107" y="3796651"/>
                <a:chExt cx="131662" cy="206777"/>
              </a:xfrm>
            </p:grpSpPr>
            <p:sp>
              <p:nvSpPr>
                <p:cNvPr id="1230" name="Freeform: Shape 1229">
                  <a:extLst>
                    <a:ext uri="{FF2B5EF4-FFF2-40B4-BE49-F238E27FC236}">
                      <a16:creationId xmlns:a16="http://schemas.microsoft.com/office/drawing/2014/main" id="{121E255D-8584-6471-7D9A-B7936B583402}"/>
                    </a:ext>
                  </a:extLst>
                </p:cNvPr>
                <p:cNvSpPr/>
                <p:nvPr/>
              </p:nvSpPr>
              <p:spPr>
                <a:xfrm>
                  <a:off x="5398213" y="3796651"/>
                  <a:ext cx="131556" cy="206175"/>
                </a:xfrm>
                <a:custGeom>
                  <a:avLst/>
                  <a:gdLst>
                    <a:gd name="connsiteX0" fmla="*/ 119752 w 131556"/>
                    <a:gd name="connsiteY0" fmla="*/ 154862 h 206175"/>
                    <a:gd name="connsiteX1" fmla="*/ 50371 w 131556"/>
                    <a:gd name="connsiteY1" fmla="*/ 205282 h 206175"/>
                    <a:gd name="connsiteX2" fmla="*/ 1751 w 131556"/>
                    <a:gd name="connsiteY2" fmla="*/ 133253 h 206175"/>
                    <a:gd name="connsiteX3" fmla="*/ 119646 w 131556"/>
                    <a:gd name="connsiteY3" fmla="*/ 0 h 206175"/>
                    <a:gd name="connsiteX4" fmla="*/ 119646 w 131556"/>
                    <a:gd name="connsiteY4" fmla="*/ 154862 h 206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56" h="206175">
                      <a:moveTo>
                        <a:pt x="119752" y="154862"/>
                      </a:moveTo>
                      <a:cubicBezTo>
                        <a:pt x="105558" y="185898"/>
                        <a:pt x="82996" y="211319"/>
                        <a:pt x="50371" y="205282"/>
                      </a:cubicBezTo>
                      <a:cubicBezTo>
                        <a:pt x="17852" y="199350"/>
                        <a:pt x="-6935" y="166408"/>
                        <a:pt x="1751" y="133253"/>
                      </a:cubicBezTo>
                      <a:cubicBezTo>
                        <a:pt x="22513" y="54869"/>
                        <a:pt x="90516" y="74995"/>
                        <a:pt x="119646" y="0"/>
                      </a:cubicBezTo>
                      <a:cubicBezTo>
                        <a:pt x="119646" y="0"/>
                        <a:pt x="146445" y="96603"/>
                        <a:pt x="119646" y="154862"/>
                      </a:cubicBezTo>
                      <a:close/>
                    </a:path>
                  </a:pathLst>
                </a:custGeom>
                <a:solidFill>
                  <a:srgbClr val="F27E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1" name="Freeform: Shape 1230">
                  <a:extLst>
                    <a:ext uri="{FF2B5EF4-FFF2-40B4-BE49-F238E27FC236}">
                      <a16:creationId xmlns:a16="http://schemas.microsoft.com/office/drawing/2014/main" id="{889C0408-4E08-6EEE-AA28-FB34D58892CE}"/>
                    </a:ext>
                  </a:extLst>
                </p:cNvPr>
                <p:cNvSpPr/>
                <p:nvPr/>
              </p:nvSpPr>
              <p:spPr>
                <a:xfrm>
                  <a:off x="5398107" y="3852473"/>
                  <a:ext cx="131631" cy="150458"/>
                </a:xfrm>
                <a:custGeom>
                  <a:avLst/>
                  <a:gdLst>
                    <a:gd name="connsiteX0" fmla="*/ 129815 w 131631"/>
                    <a:gd name="connsiteY0" fmla="*/ 0 h 150458"/>
                    <a:gd name="connsiteX1" fmla="*/ 91364 w 131631"/>
                    <a:gd name="connsiteY1" fmla="*/ 67474 h 150458"/>
                    <a:gd name="connsiteX2" fmla="*/ 34376 w 131631"/>
                    <a:gd name="connsiteY2" fmla="*/ 97556 h 150458"/>
                    <a:gd name="connsiteX3" fmla="*/ 9272 w 131631"/>
                    <a:gd name="connsiteY3" fmla="*/ 56987 h 150458"/>
                    <a:gd name="connsiteX4" fmla="*/ 1751 w 131631"/>
                    <a:gd name="connsiteY4" fmla="*/ 77536 h 150458"/>
                    <a:gd name="connsiteX5" fmla="*/ 50371 w 131631"/>
                    <a:gd name="connsiteY5" fmla="*/ 149565 h 150458"/>
                    <a:gd name="connsiteX6" fmla="*/ 119752 w 131631"/>
                    <a:gd name="connsiteY6" fmla="*/ 99145 h 150458"/>
                    <a:gd name="connsiteX7" fmla="*/ 129815 w 131631"/>
                    <a:gd name="connsiteY7" fmla="*/ 106 h 15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631" h="150458">
                      <a:moveTo>
                        <a:pt x="129815" y="0"/>
                      </a:moveTo>
                      <a:cubicBezTo>
                        <a:pt x="122400" y="24256"/>
                        <a:pt x="108206" y="49996"/>
                        <a:pt x="91364" y="67474"/>
                      </a:cubicBezTo>
                      <a:cubicBezTo>
                        <a:pt x="79183" y="80185"/>
                        <a:pt x="54396" y="105924"/>
                        <a:pt x="34376" y="97556"/>
                      </a:cubicBezTo>
                      <a:cubicBezTo>
                        <a:pt x="17111" y="90354"/>
                        <a:pt x="12132" y="74041"/>
                        <a:pt x="9272" y="56987"/>
                      </a:cubicBezTo>
                      <a:cubicBezTo>
                        <a:pt x="6412" y="63025"/>
                        <a:pt x="3870" y="69804"/>
                        <a:pt x="1751" y="77536"/>
                      </a:cubicBezTo>
                      <a:cubicBezTo>
                        <a:pt x="-6935" y="110691"/>
                        <a:pt x="17852" y="143634"/>
                        <a:pt x="50371" y="149565"/>
                      </a:cubicBezTo>
                      <a:cubicBezTo>
                        <a:pt x="82996" y="155603"/>
                        <a:pt x="105558" y="130181"/>
                        <a:pt x="119752" y="99145"/>
                      </a:cubicBezTo>
                      <a:cubicBezTo>
                        <a:pt x="133099" y="70122"/>
                        <a:pt x="133099" y="31460"/>
                        <a:pt x="129815" y="106"/>
                      </a:cubicBezTo>
                      <a:close/>
                    </a:path>
                  </a:pathLst>
                </a:custGeom>
                <a:solidFill>
                  <a:srgbClr val="F0617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2" name="Freeform: Shape 1231">
                  <a:extLst>
                    <a:ext uri="{FF2B5EF4-FFF2-40B4-BE49-F238E27FC236}">
                      <a16:creationId xmlns:a16="http://schemas.microsoft.com/office/drawing/2014/main" id="{AC0AF9B6-C25E-1378-84A0-3CFD5E928F68}"/>
                    </a:ext>
                  </a:extLst>
                </p:cNvPr>
                <p:cNvSpPr/>
                <p:nvPr/>
              </p:nvSpPr>
              <p:spPr>
                <a:xfrm>
                  <a:off x="5399329" y="3896008"/>
                  <a:ext cx="130182" cy="106923"/>
                </a:xfrm>
                <a:custGeom>
                  <a:avLst/>
                  <a:gdLst>
                    <a:gd name="connsiteX0" fmla="*/ 130182 w 130182"/>
                    <a:gd name="connsiteY0" fmla="*/ 0 h 106923"/>
                    <a:gd name="connsiteX1" fmla="*/ 121284 w 130182"/>
                    <a:gd name="connsiteY1" fmla="*/ 19702 h 106923"/>
                    <a:gd name="connsiteX2" fmla="*/ 69911 w 130182"/>
                    <a:gd name="connsiteY2" fmla="*/ 73512 h 106923"/>
                    <a:gd name="connsiteX3" fmla="*/ 2754 w 130182"/>
                    <a:gd name="connsiteY3" fmla="*/ 60589 h 106923"/>
                    <a:gd name="connsiteX4" fmla="*/ 0 w 130182"/>
                    <a:gd name="connsiteY4" fmla="*/ 58152 h 106923"/>
                    <a:gd name="connsiteX5" fmla="*/ 49255 w 130182"/>
                    <a:gd name="connsiteY5" fmla="*/ 106031 h 106923"/>
                    <a:gd name="connsiteX6" fmla="*/ 118636 w 130182"/>
                    <a:gd name="connsiteY6" fmla="*/ 55610 h 106923"/>
                    <a:gd name="connsiteX7" fmla="*/ 130182 w 130182"/>
                    <a:gd name="connsiteY7" fmla="*/ 0 h 106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182" h="106923">
                      <a:moveTo>
                        <a:pt x="130182" y="0"/>
                      </a:moveTo>
                      <a:cubicBezTo>
                        <a:pt x="127958" y="6885"/>
                        <a:pt x="125097" y="13452"/>
                        <a:pt x="121284" y="19702"/>
                      </a:cubicBezTo>
                      <a:cubicBezTo>
                        <a:pt x="109527" y="38768"/>
                        <a:pt x="92261" y="66415"/>
                        <a:pt x="69911" y="73512"/>
                      </a:cubicBezTo>
                      <a:cubicBezTo>
                        <a:pt x="48090" y="80291"/>
                        <a:pt x="20761" y="75736"/>
                        <a:pt x="2754" y="60589"/>
                      </a:cubicBezTo>
                      <a:cubicBezTo>
                        <a:pt x="1801" y="59847"/>
                        <a:pt x="953" y="59000"/>
                        <a:pt x="0" y="58152"/>
                      </a:cubicBezTo>
                      <a:cubicBezTo>
                        <a:pt x="4661" y="81774"/>
                        <a:pt x="24786" y="101582"/>
                        <a:pt x="49255" y="106031"/>
                      </a:cubicBezTo>
                      <a:cubicBezTo>
                        <a:pt x="81880" y="112068"/>
                        <a:pt x="104443" y="86646"/>
                        <a:pt x="118636" y="55610"/>
                      </a:cubicBezTo>
                      <a:cubicBezTo>
                        <a:pt x="126157" y="39192"/>
                        <a:pt x="129335" y="19596"/>
                        <a:pt x="130182" y="0"/>
                      </a:cubicBezTo>
                      <a:close/>
                    </a:path>
                  </a:pathLst>
                </a:custGeom>
                <a:solidFill>
                  <a:srgbClr val="EE4A6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99" name="Graphic 6">
                <a:extLst>
                  <a:ext uri="{FF2B5EF4-FFF2-40B4-BE49-F238E27FC236}">
                    <a16:creationId xmlns:a16="http://schemas.microsoft.com/office/drawing/2014/main" id="{AA78B8D5-552E-1A8C-0763-D4EC6EB4E720}"/>
                  </a:ext>
                </a:extLst>
              </p:cNvPr>
              <p:cNvGrpSpPr/>
              <p:nvPr/>
            </p:nvGrpSpPr>
            <p:grpSpPr>
              <a:xfrm>
                <a:off x="4956891" y="1813327"/>
                <a:ext cx="1437652" cy="1945142"/>
                <a:chOff x="4956891" y="1813327"/>
                <a:chExt cx="1437652" cy="1945142"/>
              </a:xfrm>
            </p:grpSpPr>
            <p:sp>
              <p:nvSpPr>
                <p:cNvPr id="1225" name="Freeform: Shape 1224">
                  <a:extLst>
                    <a:ext uri="{FF2B5EF4-FFF2-40B4-BE49-F238E27FC236}">
                      <a16:creationId xmlns:a16="http://schemas.microsoft.com/office/drawing/2014/main" id="{8B271C7A-AAA2-EF74-C5B5-B41CF1262F10}"/>
                    </a:ext>
                  </a:extLst>
                </p:cNvPr>
                <p:cNvSpPr/>
                <p:nvPr/>
              </p:nvSpPr>
              <p:spPr>
                <a:xfrm>
                  <a:off x="4956891" y="2107155"/>
                  <a:ext cx="1437652" cy="1646646"/>
                </a:xfrm>
                <a:custGeom>
                  <a:avLst/>
                  <a:gdLst>
                    <a:gd name="connsiteX0" fmla="*/ 1127880 w 1437652"/>
                    <a:gd name="connsiteY0" fmla="*/ 0 h 1646646"/>
                    <a:gd name="connsiteX1" fmla="*/ 1069198 w 1437652"/>
                    <a:gd name="connsiteY1" fmla="*/ 15147 h 1646646"/>
                    <a:gd name="connsiteX2" fmla="*/ 950985 w 1437652"/>
                    <a:gd name="connsiteY2" fmla="*/ 335039 h 1646646"/>
                    <a:gd name="connsiteX3" fmla="*/ 665411 w 1437652"/>
                    <a:gd name="connsiteY3" fmla="*/ 711495 h 1646646"/>
                    <a:gd name="connsiteX4" fmla="*/ 143199 w 1437652"/>
                    <a:gd name="connsiteY4" fmla="*/ 891567 h 1646646"/>
                    <a:gd name="connsiteX5" fmla="*/ 15241 w 1437652"/>
                    <a:gd name="connsiteY5" fmla="*/ 1153835 h 1646646"/>
                    <a:gd name="connsiteX6" fmla="*/ 7191 w 1437652"/>
                    <a:gd name="connsiteY6" fmla="*/ 1372146 h 1646646"/>
                    <a:gd name="connsiteX7" fmla="*/ 1262299 w 1437652"/>
                    <a:gd name="connsiteY7" fmla="*/ 1643842 h 1646646"/>
                    <a:gd name="connsiteX8" fmla="*/ 1325854 w 1437652"/>
                    <a:gd name="connsiteY8" fmla="*/ 1470444 h 1646646"/>
                    <a:gd name="connsiteX9" fmla="*/ 1380406 w 1437652"/>
                    <a:gd name="connsiteY9" fmla="*/ 1372570 h 1646646"/>
                    <a:gd name="connsiteX10" fmla="*/ 1127986 w 1437652"/>
                    <a:gd name="connsiteY10" fmla="*/ 106 h 1646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37652" h="1646646">
                      <a:moveTo>
                        <a:pt x="1127880" y="0"/>
                      </a:moveTo>
                      <a:lnTo>
                        <a:pt x="1069198" y="15147"/>
                      </a:lnTo>
                      <a:cubicBezTo>
                        <a:pt x="1105953" y="135160"/>
                        <a:pt x="1127880" y="311524"/>
                        <a:pt x="950985" y="335039"/>
                      </a:cubicBezTo>
                      <a:cubicBezTo>
                        <a:pt x="693268" y="369253"/>
                        <a:pt x="1007337" y="767741"/>
                        <a:pt x="665411" y="711495"/>
                      </a:cubicBezTo>
                      <a:cubicBezTo>
                        <a:pt x="490951" y="682789"/>
                        <a:pt x="252302" y="770071"/>
                        <a:pt x="143199" y="891567"/>
                      </a:cubicBezTo>
                      <a:cubicBezTo>
                        <a:pt x="65661" y="977789"/>
                        <a:pt x="55387" y="1037530"/>
                        <a:pt x="15241" y="1153835"/>
                      </a:cubicBezTo>
                      <a:cubicBezTo>
                        <a:pt x="-13465" y="1236986"/>
                        <a:pt x="7191" y="1372146"/>
                        <a:pt x="7191" y="1372146"/>
                      </a:cubicBezTo>
                      <a:cubicBezTo>
                        <a:pt x="486397" y="1086574"/>
                        <a:pt x="1053838" y="1565670"/>
                        <a:pt x="1262299" y="1643842"/>
                      </a:cubicBezTo>
                      <a:cubicBezTo>
                        <a:pt x="1268231" y="1663438"/>
                        <a:pt x="1304987" y="1577639"/>
                        <a:pt x="1325854" y="1470444"/>
                      </a:cubicBezTo>
                      <a:cubicBezTo>
                        <a:pt x="1332316" y="1437395"/>
                        <a:pt x="1369072" y="1417693"/>
                        <a:pt x="1380406" y="1372570"/>
                      </a:cubicBezTo>
                      <a:cubicBezTo>
                        <a:pt x="1470337" y="1015922"/>
                        <a:pt x="1497877" y="390650"/>
                        <a:pt x="1127986" y="106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6" name="Freeform: Shape 1225">
                  <a:extLst>
                    <a:ext uri="{FF2B5EF4-FFF2-40B4-BE49-F238E27FC236}">
                      <a16:creationId xmlns:a16="http://schemas.microsoft.com/office/drawing/2014/main" id="{315D9483-E4A0-732B-94B0-30B1C56DE138}"/>
                    </a:ext>
                  </a:extLst>
                </p:cNvPr>
                <p:cNvSpPr/>
                <p:nvPr/>
              </p:nvSpPr>
              <p:spPr>
                <a:xfrm>
                  <a:off x="4956891" y="3176690"/>
                  <a:ext cx="1380316" cy="571447"/>
                </a:xfrm>
                <a:custGeom>
                  <a:avLst/>
                  <a:gdLst>
                    <a:gd name="connsiteX0" fmla="*/ 1282849 w 1380316"/>
                    <a:gd name="connsiteY0" fmla="*/ 571447 h 571447"/>
                    <a:gd name="connsiteX1" fmla="*/ 1380300 w 1380316"/>
                    <a:gd name="connsiteY1" fmla="*/ 302928 h 571447"/>
                    <a:gd name="connsiteX2" fmla="*/ 232176 w 1380316"/>
                    <a:gd name="connsiteY2" fmla="*/ 44897 h 571447"/>
                    <a:gd name="connsiteX3" fmla="*/ 15241 w 1380316"/>
                    <a:gd name="connsiteY3" fmla="*/ 84194 h 571447"/>
                    <a:gd name="connsiteX4" fmla="*/ 7191 w 1380316"/>
                    <a:gd name="connsiteY4" fmla="*/ 302505 h 571447"/>
                    <a:gd name="connsiteX5" fmla="*/ 1282955 w 1380316"/>
                    <a:gd name="connsiteY5" fmla="*/ 571447 h 571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80316" h="571447">
                      <a:moveTo>
                        <a:pt x="1282849" y="571447"/>
                      </a:moveTo>
                      <a:cubicBezTo>
                        <a:pt x="1348311" y="492321"/>
                        <a:pt x="1381147" y="342968"/>
                        <a:pt x="1380300" y="302928"/>
                      </a:cubicBezTo>
                      <a:cubicBezTo>
                        <a:pt x="1379770" y="272952"/>
                        <a:pt x="977678" y="-132951"/>
                        <a:pt x="232176" y="44897"/>
                      </a:cubicBezTo>
                      <a:cubicBezTo>
                        <a:pt x="181226" y="57078"/>
                        <a:pt x="24986" y="92244"/>
                        <a:pt x="15241" y="84194"/>
                      </a:cubicBezTo>
                      <a:cubicBezTo>
                        <a:pt x="-13465" y="157176"/>
                        <a:pt x="7191" y="302505"/>
                        <a:pt x="7191" y="302505"/>
                      </a:cubicBezTo>
                      <a:cubicBezTo>
                        <a:pt x="486397" y="16932"/>
                        <a:pt x="1282955" y="571447"/>
                        <a:pt x="1282955" y="571447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27" name="Graphic 6">
                  <a:extLst>
                    <a:ext uri="{FF2B5EF4-FFF2-40B4-BE49-F238E27FC236}">
                      <a16:creationId xmlns:a16="http://schemas.microsoft.com/office/drawing/2014/main" id="{279ADE97-C2E3-587E-CF9C-875341660F37}"/>
                    </a:ext>
                  </a:extLst>
                </p:cNvPr>
                <p:cNvGrpSpPr/>
                <p:nvPr/>
              </p:nvGrpSpPr>
              <p:grpSpPr>
                <a:xfrm>
                  <a:off x="5868812" y="1813327"/>
                  <a:ext cx="310534" cy="346690"/>
                  <a:chOff x="5868812" y="1813327"/>
                  <a:chExt cx="310534" cy="346690"/>
                </a:xfrm>
              </p:grpSpPr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8543256C-9325-B24E-AD88-22FB230D2E27}"/>
                      </a:ext>
                    </a:extLst>
                  </p:cNvPr>
                  <p:cNvSpPr/>
                  <p:nvPr/>
                </p:nvSpPr>
                <p:spPr>
                  <a:xfrm>
                    <a:off x="5868812" y="1813538"/>
                    <a:ext cx="310534" cy="345646"/>
                  </a:xfrm>
                  <a:custGeom>
                    <a:avLst/>
                    <a:gdLst>
                      <a:gd name="connsiteX0" fmla="*/ 107386 w 310534"/>
                      <a:gd name="connsiteY0" fmla="*/ 337152 h 345646"/>
                      <a:gd name="connsiteX1" fmla="*/ 255575 w 310534"/>
                      <a:gd name="connsiteY1" fmla="*/ 266394 h 345646"/>
                      <a:gd name="connsiteX2" fmla="*/ 308961 w 310534"/>
                      <a:gd name="connsiteY2" fmla="*/ 153479 h 345646"/>
                      <a:gd name="connsiteX3" fmla="*/ 140540 w 310534"/>
                      <a:gd name="connsiteY3" fmla="*/ 100 h 345646"/>
                      <a:gd name="connsiteX4" fmla="*/ 4214 w 310534"/>
                      <a:gd name="connsiteY4" fmla="*/ 144157 h 345646"/>
                      <a:gd name="connsiteX5" fmla="*/ 32814 w 310534"/>
                      <a:gd name="connsiteY5" fmla="*/ 226355 h 345646"/>
                      <a:gd name="connsiteX6" fmla="*/ 107386 w 310534"/>
                      <a:gd name="connsiteY6" fmla="*/ 337152 h 345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0534" h="345646">
                        <a:moveTo>
                          <a:pt x="107386" y="337152"/>
                        </a:moveTo>
                        <a:cubicBezTo>
                          <a:pt x="163314" y="356960"/>
                          <a:pt x="246995" y="345520"/>
                          <a:pt x="255575" y="266394"/>
                        </a:cubicBezTo>
                        <a:cubicBezTo>
                          <a:pt x="258753" y="236735"/>
                          <a:pt x="298157" y="219470"/>
                          <a:pt x="308961" y="153479"/>
                        </a:cubicBezTo>
                        <a:cubicBezTo>
                          <a:pt x="326968" y="43317"/>
                          <a:pt x="185346" y="-2442"/>
                          <a:pt x="140540" y="100"/>
                        </a:cubicBezTo>
                        <a:cubicBezTo>
                          <a:pt x="39064" y="5820"/>
                          <a:pt x="-16229" y="64502"/>
                          <a:pt x="4214" y="144157"/>
                        </a:cubicBezTo>
                        <a:cubicBezTo>
                          <a:pt x="11417" y="172333"/>
                          <a:pt x="43407" y="190234"/>
                          <a:pt x="32814" y="226355"/>
                        </a:cubicBezTo>
                        <a:cubicBezTo>
                          <a:pt x="12900" y="293617"/>
                          <a:pt x="71901" y="324653"/>
                          <a:pt x="107386" y="337152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FF906534-ED8E-C623-B172-64EF7B84972C}"/>
                      </a:ext>
                    </a:extLst>
                  </p:cNvPr>
                  <p:cNvSpPr/>
                  <p:nvPr/>
                </p:nvSpPr>
                <p:spPr>
                  <a:xfrm>
                    <a:off x="5872391" y="1813327"/>
                    <a:ext cx="306955" cy="334185"/>
                  </a:xfrm>
                  <a:custGeom>
                    <a:avLst/>
                    <a:gdLst>
                      <a:gd name="connsiteX0" fmla="*/ 6779 w 306955"/>
                      <a:gd name="connsiteY0" fmla="*/ 79120 h 334185"/>
                      <a:gd name="connsiteX1" fmla="*/ 143317 w 306955"/>
                      <a:gd name="connsiteY1" fmla="*/ 58253 h 334185"/>
                      <a:gd name="connsiteX2" fmla="*/ 245111 w 306955"/>
                      <a:gd name="connsiteY2" fmla="*/ 156656 h 334185"/>
                      <a:gd name="connsiteX3" fmla="*/ 225621 w 306955"/>
                      <a:gd name="connsiteY3" fmla="*/ 210890 h 334185"/>
                      <a:gd name="connsiteX4" fmla="*/ 231340 w 306955"/>
                      <a:gd name="connsiteY4" fmla="*/ 269996 h 334185"/>
                      <a:gd name="connsiteX5" fmla="*/ 206660 w 306955"/>
                      <a:gd name="connsiteY5" fmla="*/ 334186 h 334185"/>
                      <a:gd name="connsiteX6" fmla="*/ 251996 w 306955"/>
                      <a:gd name="connsiteY6" fmla="*/ 266394 h 334185"/>
                      <a:gd name="connsiteX7" fmla="*/ 305382 w 306955"/>
                      <a:gd name="connsiteY7" fmla="*/ 153479 h 334185"/>
                      <a:gd name="connsiteX8" fmla="*/ 136961 w 306955"/>
                      <a:gd name="connsiteY8" fmla="*/ 100 h 334185"/>
                      <a:gd name="connsiteX9" fmla="*/ 0 w 306955"/>
                      <a:gd name="connsiteY9" fmla="*/ 85793 h 334185"/>
                      <a:gd name="connsiteX10" fmla="*/ 6779 w 306955"/>
                      <a:gd name="connsiteY10" fmla="*/ 78908 h 33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6955" h="334185">
                        <a:moveTo>
                          <a:pt x="6779" y="79120"/>
                        </a:moveTo>
                        <a:cubicBezTo>
                          <a:pt x="46395" y="41093"/>
                          <a:pt x="94273" y="39080"/>
                          <a:pt x="143317" y="58253"/>
                        </a:cubicBezTo>
                        <a:cubicBezTo>
                          <a:pt x="179013" y="72235"/>
                          <a:pt x="260259" y="102847"/>
                          <a:pt x="245111" y="156656"/>
                        </a:cubicBezTo>
                        <a:cubicBezTo>
                          <a:pt x="239815" y="175829"/>
                          <a:pt x="226150" y="189599"/>
                          <a:pt x="225621" y="210890"/>
                        </a:cubicBezTo>
                        <a:cubicBezTo>
                          <a:pt x="225091" y="230804"/>
                          <a:pt x="230281" y="250188"/>
                          <a:pt x="231340" y="269996"/>
                        </a:cubicBezTo>
                        <a:cubicBezTo>
                          <a:pt x="232612" y="295629"/>
                          <a:pt x="222231" y="316814"/>
                          <a:pt x="206660" y="334186"/>
                        </a:cubicBezTo>
                        <a:cubicBezTo>
                          <a:pt x="230281" y="322322"/>
                          <a:pt x="248289" y="300820"/>
                          <a:pt x="251996" y="266394"/>
                        </a:cubicBezTo>
                        <a:cubicBezTo>
                          <a:pt x="255174" y="236735"/>
                          <a:pt x="294578" y="219470"/>
                          <a:pt x="305382" y="153479"/>
                        </a:cubicBezTo>
                        <a:cubicBezTo>
                          <a:pt x="323390" y="43317"/>
                          <a:pt x="181768" y="-2442"/>
                          <a:pt x="136961" y="100"/>
                        </a:cubicBezTo>
                        <a:cubicBezTo>
                          <a:pt x="62496" y="4337"/>
                          <a:pt x="12923" y="37174"/>
                          <a:pt x="0" y="85793"/>
                        </a:cubicBezTo>
                        <a:cubicBezTo>
                          <a:pt x="2224" y="83463"/>
                          <a:pt x="4343" y="81132"/>
                          <a:pt x="6779" y="78908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200" name="Graphic 6">
                <a:extLst>
                  <a:ext uri="{FF2B5EF4-FFF2-40B4-BE49-F238E27FC236}">
                    <a16:creationId xmlns:a16="http://schemas.microsoft.com/office/drawing/2014/main" id="{B6630262-FC4A-FEB2-B4B6-BFDDB906098C}"/>
                  </a:ext>
                </a:extLst>
              </p:cNvPr>
              <p:cNvGrpSpPr/>
              <p:nvPr/>
            </p:nvGrpSpPr>
            <p:grpSpPr>
              <a:xfrm>
                <a:off x="5365539" y="4007864"/>
                <a:ext cx="281337" cy="155021"/>
                <a:chOff x="5365539" y="4007864"/>
                <a:chExt cx="281337" cy="155021"/>
              </a:xfrm>
            </p:grpSpPr>
            <p:sp>
              <p:nvSpPr>
                <p:cNvPr id="1223" name="Freeform: Shape 1222">
                  <a:extLst>
                    <a:ext uri="{FF2B5EF4-FFF2-40B4-BE49-F238E27FC236}">
                      <a16:creationId xmlns:a16="http://schemas.microsoft.com/office/drawing/2014/main" id="{8A63D526-1A86-7925-61C1-7CC0A08EA8DE}"/>
                    </a:ext>
                  </a:extLst>
                </p:cNvPr>
                <p:cNvSpPr/>
                <p:nvPr/>
              </p:nvSpPr>
              <p:spPr>
                <a:xfrm>
                  <a:off x="5365539" y="4007864"/>
                  <a:ext cx="281337" cy="154649"/>
                </a:xfrm>
                <a:custGeom>
                  <a:avLst/>
                  <a:gdLst>
                    <a:gd name="connsiteX0" fmla="*/ 0 w 281337"/>
                    <a:gd name="connsiteY0" fmla="*/ 0 h 154649"/>
                    <a:gd name="connsiteX1" fmla="*/ 0 w 281337"/>
                    <a:gd name="connsiteY1" fmla="*/ 8474 h 154649"/>
                    <a:gd name="connsiteX2" fmla="*/ 140669 w 281337"/>
                    <a:gd name="connsiteY2" fmla="*/ 154650 h 154649"/>
                    <a:gd name="connsiteX3" fmla="*/ 281337 w 281337"/>
                    <a:gd name="connsiteY3" fmla="*/ 8474 h 154649"/>
                    <a:gd name="connsiteX4" fmla="*/ 281337 w 281337"/>
                    <a:gd name="connsiteY4" fmla="*/ 0 h 154649"/>
                    <a:gd name="connsiteX5" fmla="*/ 0 w 281337"/>
                    <a:gd name="connsiteY5" fmla="*/ 0 h 154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1337" h="154649">
                      <a:moveTo>
                        <a:pt x="0" y="0"/>
                      </a:moveTo>
                      <a:lnTo>
                        <a:pt x="0" y="8474"/>
                      </a:lnTo>
                      <a:cubicBezTo>
                        <a:pt x="0" y="89189"/>
                        <a:pt x="63025" y="154650"/>
                        <a:pt x="140669" y="154650"/>
                      </a:cubicBezTo>
                      <a:cubicBezTo>
                        <a:pt x="218312" y="154650"/>
                        <a:pt x="281337" y="89294"/>
                        <a:pt x="281337" y="8474"/>
                      </a:cubicBezTo>
                      <a:lnTo>
                        <a:pt x="28133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928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4" name="Freeform: Shape 1223">
                  <a:extLst>
                    <a:ext uri="{FF2B5EF4-FFF2-40B4-BE49-F238E27FC236}">
                      <a16:creationId xmlns:a16="http://schemas.microsoft.com/office/drawing/2014/main" id="{5A090AFC-86C4-0FE5-2D7E-A12E4767AA7A}"/>
                    </a:ext>
                  </a:extLst>
                </p:cNvPr>
                <p:cNvSpPr/>
                <p:nvPr/>
              </p:nvSpPr>
              <p:spPr>
                <a:xfrm>
                  <a:off x="5477184" y="4097054"/>
                  <a:ext cx="143210" cy="65353"/>
                </a:xfrm>
                <a:custGeom>
                  <a:avLst/>
                  <a:gdLst>
                    <a:gd name="connsiteX0" fmla="*/ 0 w 143210"/>
                    <a:gd name="connsiteY0" fmla="*/ 62282 h 65353"/>
                    <a:gd name="connsiteX1" fmla="*/ 29023 w 143210"/>
                    <a:gd name="connsiteY1" fmla="*/ 65354 h 65353"/>
                    <a:gd name="connsiteX2" fmla="*/ 143211 w 143210"/>
                    <a:gd name="connsiteY2" fmla="*/ 4553 h 65353"/>
                    <a:gd name="connsiteX3" fmla="*/ 60589 w 143210"/>
                    <a:gd name="connsiteY3" fmla="*/ 10591 h 65353"/>
                    <a:gd name="connsiteX4" fmla="*/ 106 w 143210"/>
                    <a:gd name="connsiteY4" fmla="*/ 62282 h 65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210" h="65353">
                      <a:moveTo>
                        <a:pt x="0" y="62282"/>
                      </a:moveTo>
                      <a:cubicBezTo>
                        <a:pt x="9321" y="64294"/>
                        <a:pt x="19066" y="65354"/>
                        <a:pt x="29023" y="65354"/>
                      </a:cubicBezTo>
                      <a:cubicBezTo>
                        <a:pt x="76054" y="65354"/>
                        <a:pt x="117577" y="41309"/>
                        <a:pt x="143211" y="4553"/>
                      </a:cubicBezTo>
                      <a:cubicBezTo>
                        <a:pt x="124674" y="-1696"/>
                        <a:pt x="96074" y="-3073"/>
                        <a:pt x="60589" y="10591"/>
                      </a:cubicBezTo>
                      <a:cubicBezTo>
                        <a:pt x="25210" y="24149"/>
                        <a:pt x="7415" y="44699"/>
                        <a:pt x="106" y="62282"/>
                      </a:cubicBezTo>
                      <a:close/>
                    </a:path>
                  </a:pathLst>
                </a:custGeom>
                <a:solidFill>
                  <a:srgbClr val="F05E65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01" name="Graphic 6">
                <a:extLst>
                  <a:ext uri="{FF2B5EF4-FFF2-40B4-BE49-F238E27FC236}">
                    <a16:creationId xmlns:a16="http://schemas.microsoft.com/office/drawing/2014/main" id="{052A036E-C18B-FCB6-AF13-67A4A2F6E649}"/>
                  </a:ext>
                </a:extLst>
              </p:cNvPr>
              <p:cNvGrpSpPr/>
              <p:nvPr/>
            </p:nvGrpSpPr>
            <p:grpSpPr>
              <a:xfrm>
                <a:off x="5268405" y="3778507"/>
                <a:ext cx="490645" cy="78283"/>
                <a:chOff x="5268405" y="3778507"/>
                <a:chExt cx="490645" cy="78283"/>
              </a:xfrm>
              <a:noFill/>
            </p:grpSpPr>
            <p:grpSp>
              <p:nvGrpSpPr>
                <p:cNvPr id="1217" name="Graphic 6">
                  <a:extLst>
                    <a:ext uri="{FF2B5EF4-FFF2-40B4-BE49-F238E27FC236}">
                      <a16:creationId xmlns:a16="http://schemas.microsoft.com/office/drawing/2014/main" id="{738A806E-FD6F-12A7-5E57-79DFE44E3D34}"/>
                    </a:ext>
                  </a:extLst>
                </p:cNvPr>
                <p:cNvGrpSpPr/>
                <p:nvPr/>
              </p:nvGrpSpPr>
              <p:grpSpPr>
                <a:xfrm>
                  <a:off x="5268405" y="3778507"/>
                  <a:ext cx="66627" cy="78283"/>
                  <a:chOff x="5268405" y="3778507"/>
                  <a:chExt cx="66627" cy="78283"/>
                </a:xfrm>
                <a:noFill/>
              </p:grpSpPr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44B330EF-5046-9D1B-6321-91F4A1FC82D4}"/>
                      </a:ext>
                    </a:extLst>
                  </p:cNvPr>
                  <p:cNvSpPr/>
                  <p:nvPr/>
                </p:nvSpPr>
                <p:spPr>
                  <a:xfrm>
                    <a:off x="5299018" y="3828322"/>
                    <a:ext cx="36014" cy="28281"/>
                  </a:xfrm>
                  <a:custGeom>
                    <a:avLst/>
                    <a:gdLst>
                      <a:gd name="connsiteX0" fmla="*/ 0 w 36014"/>
                      <a:gd name="connsiteY0" fmla="*/ 0 h 28281"/>
                      <a:gd name="connsiteX1" fmla="*/ 36015 w 36014"/>
                      <a:gd name="connsiteY1" fmla="*/ 11228 h 28281"/>
                      <a:gd name="connsiteX2" fmla="*/ 0 w 36014"/>
                      <a:gd name="connsiteY2" fmla="*/ 28282 h 28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014" h="28281">
                        <a:moveTo>
                          <a:pt x="0" y="0"/>
                        </a:moveTo>
                        <a:lnTo>
                          <a:pt x="36015" y="11228"/>
                        </a:lnTo>
                        <a:lnTo>
                          <a:pt x="0" y="28282"/>
                        </a:lnTo>
                      </a:path>
                    </a:pathLst>
                  </a:custGeom>
                  <a:noFill/>
                  <a:ln w="6885" cap="rnd">
                    <a:solidFill>
                      <a:srgbClr val="4A1319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AC5167B9-AA1B-5D5F-0DF1-2AC8EF191E94}"/>
                      </a:ext>
                    </a:extLst>
                  </p:cNvPr>
                  <p:cNvSpPr/>
                  <p:nvPr/>
                </p:nvSpPr>
                <p:spPr>
                  <a:xfrm>
                    <a:off x="5268405" y="3778507"/>
                    <a:ext cx="61224" cy="23016"/>
                  </a:xfrm>
                  <a:custGeom>
                    <a:avLst/>
                    <a:gdLst>
                      <a:gd name="connsiteX0" fmla="*/ 0 w 61224"/>
                      <a:gd name="connsiteY0" fmla="*/ 23016 h 23016"/>
                      <a:gd name="connsiteX1" fmla="*/ 61225 w 61224"/>
                      <a:gd name="connsiteY1" fmla="*/ 1937 h 23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1224" h="23016">
                        <a:moveTo>
                          <a:pt x="0" y="23016"/>
                        </a:moveTo>
                        <a:cubicBezTo>
                          <a:pt x="0" y="23016"/>
                          <a:pt x="16419" y="-7914"/>
                          <a:pt x="61225" y="1937"/>
                        </a:cubicBezTo>
                      </a:path>
                    </a:pathLst>
                  </a:custGeom>
                  <a:noFill/>
                  <a:ln w="11228" cap="rnd">
                    <a:solidFill>
                      <a:srgbClr val="96472B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18" name="Graphic 6">
                  <a:extLst>
                    <a:ext uri="{FF2B5EF4-FFF2-40B4-BE49-F238E27FC236}">
                      <a16:creationId xmlns:a16="http://schemas.microsoft.com/office/drawing/2014/main" id="{2756FA25-BC30-CB3C-4C2F-79B820629B64}"/>
                    </a:ext>
                  </a:extLst>
                </p:cNvPr>
                <p:cNvGrpSpPr/>
                <p:nvPr/>
              </p:nvGrpSpPr>
              <p:grpSpPr>
                <a:xfrm>
                  <a:off x="5692318" y="3778507"/>
                  <a:ext cx="66732" cy="78283"/>
                  <a:chOff x="5692318" y="3778507"/>
                  <a:chExt cx="66732" cy="78283"/>
                </a:xfrm>
                <a:noFill/>
              </p:grpSpPr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67D095BF-E142-8743-B762-E7C0426708B0}"/>
                      </a:ext>
                    </a:extLst>
                  </p:cNvPr>
                  <p:cNvSpPr/>
                  <p:nvPr/>
                </p:nvSpPr>
                <p:spPr>
                  <a:xfrm>
                    <a:off x="5692318" y="3828322"/>
                    <a:ext cx="36014" cy="28281"/>
                  </a:xfrm>
                  <a:custGeom>
                    <a:avLst/>
                    <a:gdLst>
                      <a:gd name="connsiteX0" fmla="*/ 36014 w 36014"/>
                      <a:gd name="connsiteY0" fmla="*/ 0 h 28281"/>
                      <a:gd name="connsiteX1" fmla="*/ 0 w 36014"/>
                      <a:gd name="connsiteY1" fmla="*/ 11228 h 28281"/>
                      <a:gd name="connsiteX2" fmla="*/ 36014 w 36014"/>
                      <a:gd name="connsiteY2" fmla="*/ 28282 h 28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014" h="28281">
                        <a:moveTo>
                          <a:pt x="36014" y="0"/>
                        </a:moveTo>
                        <a:lnTo>
                          <a:pt x="0" y="11228"/>
                        </a:lnTo>
                        <a:lnTo>
                          <a:pt x="36014" y="28282"/>
                        </a:lnTo>
                      </a:path>
                    </a:pathLst>
                  </a:custGeom>
                  <a:noFill/>
                  <a:ln w="6885" cap="rnd">
                    <a:solidFill>
                      <a:srgbClr val="4A1319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CA9DC5D6-DA47-F9C2-7286-6326AD99BCFF}"/>
                      </a:ext>
                    </a:extLst>
                  </p:cNvPr>
                  <p:cNvSpPr/>
                  <p:nvPr/>
                </p:nvSpPr>
                <p:spPr>
                  <a:xfrm>
                    <a:off x="5697721" y="3778507"/>
                    <a:ext cx="61330" cy="23016"/>
                  </a:xfrm>
                  <a:custGeom>
                    <a:avLst/>
                    <a:gdLst>
                      <a:gd name="connsiteX0" fmla="*/ 61331 w 61330"/>
                      <a:gd name="connsiteY0" fmla="*/ 23016 h 23016"/>
                      <a:gd name="connsiteX1" fmla="*/ 0 w 61330"/>
                      <a:gd name="connsiteY1" fmla="*/ 1937 h 23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1330" h="23016">
                        <a:moveTo>
                          <a:pt x="61331" y="23016"/>
                        </a:moveTo>
                        <a:cubicBezTo>
                          <a:pt x="61331" y="23016"/>
                          <a:pt x="44806" y="-7914"/>
                          <a:pt x="0" y="1937"/>
                        </a:cubicBezTo>
                      </a:path>
                    </a:pathLst>
                  </a:custGeom>
                  <a:noFill/>
                  <a:ln w="11228" cap="rnd">
                    <a:solidFill>
                      <a:srgbClr val="96472B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202" name="Graphic 6">
                <a:extLst>
                  <a:ext uri="{FF2B5EF4-FFF2-40B4-BE49-F238E27FC236}">
                    <a16:creationId xmlns:a16="http://schemas.microsoft.com/office/drawing/2014/main" id="{89BFB72D-DE2A-6860-9ACF-6D5BC292FD99}"/>
                  </a:ext>
                </a:extLst>
              </p:cNvPr>
              <p:cNvGrpSpPr/>
              <p:nvPr/>
            </p:nvGrpSpPr>
            <p:grpSpPr>
              <a:xfrm>
                <a:off x="4901374" y="3183348"/>
                <a:ext cx="1438031" cy="717518"/>
                <a:chOff x="4901374" y="3183348"/>
                <a:chExt cx="1438031" cy="717518"/>
              </a:xfrm>
            </p:grpSpPr>
            <p:grpSp>
              <p:nvGrpSpPr>
                <p:cNvPr id="1207" name="Graphic 6">
                  <a:extLst>
                    <a:ext uri="{FF2B5EF4-FFF2-40B4-BE49-F238E27FC236}">
                      <a16:creationId xmlns:a16="http://schemas.microsoft.com/office/drawing/2014/main" id="{7B051BDD-D8B4-DA3B-F5DF-F58A9EDFBCE5}"/>
                    </a:ext>
                  </a:extLst>
                </p:cNvPr>
                <p:cNvGrpSpPr/>
                <p:nvPr/>
              </p:nvGrpSpPr>
              <p:grpSpPr>
                <a:xfrm>
                  <a:off x="4901374" y="3183348"/>
                  <a:ext cx="1438031" cy="665531"/>
                  <a:chOff x="4901374" y="3183348"/>
                  <a:chExt cx="1438031" cy="665531"/>
                </a:xfrm>
              </p:grpSpPr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A47A5717-E4B1-39B8-01C0-AC30C2242B35}"/>
                      </a:ext>
                    </a:extLst>
                  </p:cNvPr>
                  <p:cNvSpPr/>
                  <p:nvPr/>
                </p:nvSpPr>
                <p:spPr>
                  <a:xfrm>
                    <a:off x="4901374" y="3183348"/>
                    <a:ext cx="1435839" cy="663934"/>
                  </a:xfrm>
                  <a:custGeom>
                    <a:avLst/>
                    <a:gdLst>
                      <a:gd name="connsiteX0" fmla="*/ 1433805 w 1435839"/>
                      <a:gd name="connsiteY0" fmla="*/ 377621 h 663934"/>
                      <a:gd name="connsiteX1" fmla="*/ 1313368 w 1435839"/>
                      <a:gd name="connsiteY1" fmla="*/ 420203 h 663934"/>
                      <a:gd name="connsiteX2" fmla="*/ 1343344 w 1435839"/>
                      <a:gd name="connsiteY2" fmla="*/ 274027 h 663934"/>
                      <a:gd name="connsiteX3" fmla="*/ 1213692 w 1435839"/>
                      <a:gd name="connsiteY3" fmla="*/ 267565 h 663934"/>
                      <a:gd name="connsiteX4" fmla="*/ 1199498 w 1435839"/>
                      <a:gd name="connsiteY4" fmla="*/ 276145 h 663934"/>
                      <a:gd name="connsiteX5" fmla="*/ 1186999 w 1435839"/>
                      <a:gd name="connsiteY5" fmla="*/ 168632 h 663934"/>
                      <a:gd name="connsiteX6" fmla="*/ 1059677 w 1435839"/>
                      <a:gd name="connsiteY6" fmla="*/ 198291 h 663934"/>
                      <a:gd name="connsiteX7" fmla="*/ 1040504 w 1435839"/>
                      <a:gd name="connsiteY7" fmla="*/ 218628 h 663934"/>
                      <a:gd name="connsiteX8" fmla="*/ 1017942 w 1435839"/>
                      <a:gd name="connsiteY8" fmla="*/ 90671 h 663934"/>
                      <a:gd name="connsiteX9" fmla="*/ 894433 w 1435839"/>
                      <a:gd name="connsiteY9" fmla="*/ 136855 h 663934"/>
                      <a:gd name="connsiteX10" fmla="*/ 891891 w 1435839"/>
                      <a:gd name="connsiteY10" fmla="*/ 139714 h 663934"/>
                      <a:gd name="connsiteX11" fmla="*/ 868058 w 1435839"/>
                      <a:gd name="connsiteY11" fmla="*/ 52751 h 663934"/>
                      <a:gd name="connsiteX12" fmla="*/ 744443 w 1435839"/>
                      <a:gd name="connsiteY12" fmla="*/ 99039 h 663934"/>
                      <a:gd name="connsiteX13" fmla="*/ 742218 w 1435839"/>
                      <a:gd name="connsiteY13" fmla="*/ 101582 h 663934"/>
                      <a:gd name="connsiteX14" fmla="*/ 668389 w 1435839"/>
                      <a:gd name="connsiteY14" fmla="*/ 9110 h 663934"/>
                      <a:gd name="connsiteX15" fmla="*/ 590110 w 1435839"/>
                      <a:gd name="connsiteY15" fmla="*/ 92790 h 663934"/>
                      <a:gd name="connsiteX16" fmla="*/ 588097 w 1435839"/>
                      <a:gd name="connsiteY16" fmla="*/ 87705 h 663934"/>
                      <a:gd name="connsiteX17" fmla="*/ 486515 w 1435839"/>
                      <a:gd name="connsiteY17" fmla="*/ 0 h 663934"/>
                      <a:gd name="connsiteX18" fmla="*/ 429421 w 1435839"/>
                      <a:gd name="connsiteY18" fmla="*/ 93743 h 663934"/>
                      <a:gd name="connsiteX19" fmla="*/ 421583 w 1435839"/>
                      <a:gd name="connsiteY19" fmla="*/ 82409 h 663934"/>
                      <a:gd name="connsiteX20" fmla="*/ 304323 w 1435839"/>
                      <a:gd name="connsiteY20" fmla="*/ 22668 h 663934"/>
                      <a:gd name="connsiteX21" fmla="*/ 268521 w 1435839"/>
                      <a:gd name="connsiteY21" fmla="*/ 119589 h 663934"/>
                      <a:gd name="connsiteX22" fmla="*/ 141940 w 1435839"/>
                      <a:gd name="connsiteY22" fmla="*/ 95014 h 663934"/>
                      <a:gd name="connsiteX23" fmla="*/ 138338 w 1435839"/>
                      <a:gd name="connsiteY23" fmla="*/ 244474 h 663934"/>
                      <a:gd name="connsiteX24" fmla="*/ 0 w 1435839"/>
                      <a:gd name="connsiteY24" fmla="*/ 263116 h 663934"/>
                      <a:gd name="connsiteX25" fmla="*/ 79232 w 1435839"/>
                      <a:gd name="connsiteY25" fmla="*/ 439163 h 663934"/>
                      <a:gd name="connsiteX26" fmla="*/ 79232 w 1435839"/>
                      <a:gd name="connsiteY26" fmla="*/ 439163 h 663934"/>
                      <a:gd name="connsiteX27" fmla="*/ 133995 w 1435839"/>
                      <a:gd name="connsiteY27" fmla="*/ 451132 h 663934"/>
                      <a:gd name="connsiteX28" fmla="*/ 725483 w 1435839"/>
                      <a:gd name="connsiteY28" fmla="*/ 303897 h 663934"/>
                      <a:gd name="connsiteX29" fmla="*/ 1300763 w 1435839"/>
                      <a:gd name="connsiteY29" fmla="*/ 663935 h 663934"/>
                      <a:gd name="connsiteX30" fmla="*/ 1367602 w 1435839"/>
                      <a:gd name="connsiteY30" fmla="*/ 523161 h 663934"/>
                      <a:gd name="connsiteX31" fmla="*/ 1433805 w 1435839"/>
                      <a:gd name="connsiteY31" fmla="*/ 377621 h 663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435839" h="663934">
                        <a:moveTo>
                          <a:pt x="1433805" y="377621"/>
                        </a:moveTo>
                        <a:cubicBezTo>
                          <a:pt x="1433805" y="377621"/>
                          <a:pt x="1403298" y="402195"/>
                          <a:pt x="1313368" y="420203"/>
                        </a:cubicBezTo>
                        <a:cubicBezTo>
                          <a:pt x="1313368" y="420203"/>
                          <a:pt x="1360187" y="341712"/>
                          <a:pt x="1343344" y="274027"/>
                        </a:cubicBezTo>
                        <a:cubicBezTo>
                          <a:pt x="1343344" y="274027"/>
                          <a:pt x="1274493" y="243838"/>
                          <a:pt x="1213692" y="267565"/>
                        </a:cubicBezTo>
                        <a:cubicBezTo>
                          <a:pt x="1208608" y="269578"/>
                          <a:pt x="1203947" y="272650"/>
                          <a:pt x="1199498" y="276145"/>
                        </a:cubicBezTo>
                        <a:cubicBezTo>
                          <a:pt x="1203735" y="245003"/>
                          <a:pt x="1204794" y="202740"/>
                          <a:pt x="1186999" y="168632"/>
                        </a:cubicBezTo>
                        <a:cubicBezTo>
                          <a:pt x="1186999" y="168632"/>
                          <a:pt x="1113275" y="158463"/>
                          <a:pt x="1059677" y="198291"/>
                        </a:cubicBezTo>
                        <a:cubicBezTo>
                          <a:pt x="1052368" y="203693"/>
                          <a:pt x="1046012" y="210684"/>
                          <a:pt x="1040504" y="218628"/>
                        </a:cubicBezTo>
                        <a:cubicBezTo>
                          <a:pt x="1043576" y="188758"/>
                          <a:pt x="1045165" y="130817"/>
                          <a:pt x="1017942" y="90671"/>
                        </a:cubicBezTo>
                        <a:cubicBezTo>
                          <a:pt x="1017942" y="90671"/>
                          <a:pt x="943476" y="90354"/>
                          <a:pt x="894433" y="136855"/>
                        </a:cubicBezTo>
                        <a:cubicBezTo>
                          <a:pt x="893480" y="137808"/>
                          <a:pt x="892738" y="138867"/>
                          <a:pt x="891891" y="139714"/>
                        </a:cubicBezTo>
                        <a:cubicBezTo>
                          <a:pt x="890832" y="111327"/>
                          <a:pt x="885535" y="78384"/>
                          <a:pt x="868058" y="52751"/>
                        </a:cubicBezTo>
                        <a:cubicBezTo>
                          <a:pt x="868058" y="52751"/>
                          <a:pt x="793592" y="52433"/>
                          <a:pt x="744443" y="99039"/>
                        </a:cubicBezTo>
                        <a:cubicBezTo>
                          <a:pt x="743701" y="99781"/>
                          <a:pt x="742960" y="100734"/>
                          <a:pt x="742218" y="101582"/>
                        </a:cubicBezTo>
                        <a:cubicBezTo>
                          <a:pt x="719233" y="44700"/>
                          <a:pt x="668389" y="9110"/>
                          <a:pt x="668389" y="9110"/>
                        </a:cubicBezTo>
                        <a:cubicBezTo>
                          <a:pt x="630467" y="24680"/>
                          <a:pt x="604304" y="65038"/>
                          <a:pt x="590110" y="92790"/>
                        </a:cubicBezTo>
                        <a:cubicBezTo>
                          <a:pt x="589368" y="91095"/>
                          <a:pt x="588839" y="89400"/>
                          <a:pt x="588097" y="87705"/>
                        </a:cubicBezTo>
                        <a:cubicBezTo>
                          <a:pt x="556638" y="26375"/>
                          <a:pt x="486515" y="0"/>
                          <a:pt x="486515" y="0"/>
                        </a:cubicBezTo>
                        <a:cubicBezTo>
                          <a:pt x="455267" y="22880"/>
                          <a:pt x="438319" y="63555"/>
                          <a:pt x="429421" y="93743"/>
                        </a:cubicBezTo>
                        <a:cubicBezTo>
                          <a:pt x="427091" y="89718"/>
                          <a:pt x="424548" y="85905"/>
                          <a:pt x="421583" y="82409"/>
                        </a:cubicBezTo>
                        <a:cubicBezTo>
                          <a:pt x="378259" y="30612"/>
                          <a:pt x="304323" y="22668"/>
                          <a:pt x="304323" y="22668"/>
                        </a:cubicBezTo>
                        <a:cubicBezTo>
                          <a:pt x="280596" y="50102"/>
                          <a:pt x="271698" y="88977"/>
                          <a:pt x="268521" y="119589"/>
                        </a:cubicBezTo>
                        <a:cubicBezTo>
                          <a:pt x="214816" y="82409"/>
                          <a:pt x="141940" y="95014"/>
                          <a:pt x="141940" y="95014"/>
                        </a:cubicBezTo>
                        <a:cubicBezTo>
                          <a:pt x="110480" y="156874"/>
                          <a:pt x="138338" y="244474"/>
                          <a:pt x="138338" y="244474"/>
                        </a:cubicBezTo>
                        <a:cubicBezTo>
                          <a:pt x="54869" y="205176"/>
                          <a:pt x="0" y="263116"/>
                          <a:pt x="0" y="263116"/>
                        </a:cubicBezTo>
                        <a:cubicBezTo>
                          <a:pt x="0" y="263116"/>
                          <a:pt x="74042" y="323281"/>
                          <a:pt x="79232" y="439163"/>
                        </a:cubicBezTo>
                        <a:lnTo>
                          <a:pt x="79232" y="439163"/>
                        </a:lnTo>
                        <a:cubicBezTo>
                          <a:pt x="80291" y="527080"/>
                          <a:pt x="133995" y="451132"/>
                          <a:pt x="133995" y="451132"/>
                        </a:cubicBezTo>
                        <a:cubicBezTo>
                          <a:pt x="240556" y="260680"/>
                          <a:pt x="565535" y="284301"/>
                          <a:pt x="725483" y="303897"/>
                        </a:cubicBezTo>
                        <a:cubicBezTo>
                          <a:pt x="885535" y="323493"/>
                          <a:pt x="1232758" y="491384"/>
                          <a:pt x="1300763" y="663935"/>
                        </a:cubicBezTo>
                        <a:cubicBezTo>
                          <a:pt x="1336989" y="602499"/>
                          <a:pt x="1361564" y="569768"/>
                          <a:pt x="1367602" y="523161"/>
                        </a:cubicBezTo>
                        <a:cubicBezTo>
                          <a:pt x="1453930" y="467127"/>
                          <a:pt x="1433805" y="377621"/>
                          <a:pt x="1433805" y="377621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3850EAF7-7436-2524-663D-3D8E7B2ADD45}"/>
                      </a:ext>
                    </a:extLst>
                  </p:cNvPr>
                  <p:cNvSpPr/>
                  <p:nvPr/>
                </p:nvSpPr>
                <p:spPr>
                  <a:xfrm>
                    <a:off x="4980500" y="3373401"/>
                    <a:ext cx="1358905" cy="473881"/>
                  </a:xfrm>
                  <a:custGeom>
                    <a:avLst/>
                    <a:gdLst>
                      <a:gd name="connsiteX0" fmla="*/ 1221637 w 1358905"/>
                      <a:gd name="connsiteY0" fmla="*/ 473882 h 473881"/>
                      <a:gd name="connsiteX1" fmla="*/ 1288475 w 1358905"/>
                      <a:gd name="connsiteY1" fmla="*/ 333109 h 473881"/>
                      <a:gd name="connsiteX2" fmla="*/ 1348958 w 1358905"/>
                      <a:gd name="connsiteY2" fmla="*/ 257902 h 473881"/>
                      <a:gd name="connsiteX3" fmla="*/ 1354679 w 1358905"/>
                      <a:gd name="connsiteY3" fmla="*/ 187568 h 473881"/>
                      <a:gd name="connsiteX4" fmla="*/ 1301610 w 1358905"/>
                      <a:gd name="connsiteY4" fmla="*/ 254089 h 473881"/>
                      <a:gd name="connsiteX5" fmla="*/ 1166026 w 1358905"/>
                      <a:gd name="connsiteY5" fmla="*/ 226972 h 473881"/>
                      <a:gd name="connsiteX6" fmla="*/ 543185 w 1358905"/>
                      <a:gd name="connsiteY6" fmla="*/ 2730 h 473881"/>
                      <a:gd name="connsiteX7" fmla="*/ 0 w 1358905"/>
                      <a:gd name="connsiteY7" fmla="*/ 249005 h 473881"/>
                      <a:gd name="connsiteX8" fmla="*/ 0 w 1358905"/>
                      <a:gd name="connsiteY8" fmla="*/ 249005 h 473881"/>
                      <a:gd name="connsiteX9" fmla="*/ 54763 w 1358905"/>
                      <a:gd name="connsiteY9" fmla="*/ 260974 h 473881"/>
                      <a:gd name="connsiteX10" fmla="*/ 646250 w 1358905"/>
                      <a:gd name="connsiteY10" fmla="*/ 113739 h 473881"/>
                      <a:gd name="connsiteX11" fmla="*/ 1221530 w 1358905"/>
                      <a:gd name="connsiteY11" fmla="*/ 473776 h 473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58905" h="473881">
                        <a:moveTo>
                          <a:pt x="1221637" y="473882"/>
                        </a:moveTo>
                        <a:cubicBezTo>
                          <a:pt x="1257863" y="412446"/>
                          <a:pt x="1282438" y="379715"/>
                          <a:pt x="1288475" y="333109"/>
                        </a:cubicBezTo>
                        <a:cubicBezTo>
                          <a:pt x="1288475" y="333109"/>
                          <a:pt x="1324278" y="316584"/>
                          <a:pt x="1348958" y="257902"/>
                        </a:cubicBezTo>
                        <a:cubicBezTo>
                          <a:pt x="1367284" y="214579"/>
                          <a:pt x="1354679" y="187568"/>
                          <a:pt x="1354679" y="187568"/>
                        </a:cubicBezTo>
                        <a:cubicBezTo>
                          <a:pt x="1354679" y="187568"/>
                          <a:pt x="1368661" y="220299"/>
                          <a:pt x="1301610" y="254089"/>
                        </a:cubicBezTo>
                        <a:cubicBezTo>
                          <a:pt x="1234559" y="287879"/>
                          <a:pt x="1187211" y="226760"/>
                          <a:pt x="1166026" y="226972"/>
                        </a:cubicBezTo>
                        <a:cubicBezTo>
                          <a:pt x="1033089" y="228879"/>
                          <a:pt x="955128" y="32177"/>
                          <a:pt x="543185" y="2730"/>
                        </a:cubicBezTo>
                        <a:cubicBezTo>
                          <a:pt x="192996" y="-22268"/>
                          <a:pt x="97663" y="129522"/>
                          <a:pt x="0" y="249005"/>
                        </a:cubicBezTo>
                        <a:lnTo>
                          <a:pt x="0" y="249005"/>
                        </a:lnTo>
                        <a:cubicBezTo>
                          <a:pt x="1059" y="336922"/>
                          <a:pt x="54763" y="260974"/>
                          <a:pt x="54763" y="260974"/>
                        </a:cubicBezTo>
                        <a:cubicBezTo>
                          <a:pt x="161324" y="70522"/>
                          <a:pt x="486303" y="94143"/>
                          <a:pt x="646250" y="113739"/>
                        </a:cubicBezTo>
                        <a:cubicBezTo>
                          <a:pt x="806303" y="133335"/>
                          <a:pt x="1143570" y="292751"/>
                          <a:pt x="1221530" y="473776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08" name="Graphic 6">
                  <a:extLst>
                    <a:ext uri="{FF2B5EF4-FFF2-40B4-BE49-F238E27FC236}">
                      <a16:creationId xmlns:a16="http://schemas.microsoft.com/office/drawing/2014/main" id="{B1F051AF-CE7A-671B-685C-465597B6A53A}"/>
                    </a:ext>
                  </a:extLst>
                </p:cNvPr>
                <p:cNvGrpSpPr/>
                <p:nvPr/>
              </p:nvGrpSpPr>
              <p:grpSpPr>
                <a:xfrm>
                  <a:off x="4993641" y="3550346"/>
                  <a:ext cx="1179368" cy="349638"/>
                  <a:chOff x="4993641" y="3550346"/>
                  <a:chExt cx="1179368" cy="349638"/>
                </a:xfrm>
              </p:grpSpPr>
              <p:grpSp>
                <p:nvGrpSpPr>
                  <p:cNvPr id="1209" name="Graphic 6">
                    <a:extLst>
                      <a:ext uri="{FF2B5EF4-FFF2-40B4-BE49-F238E27FC236}">
                        <a16:creationId xmlns:a16="http://schemas.microsoft.com/office/drawing/2014/main" id="{1513F116-9D28-3598-A196-E388BD4783AE}"/>
                      </a:ext>
                    </a:extLst>
                  </p:cNvPr>
                  <p:cNvGrpSpPr/>
                  <p:nvPr/>
                </p:nvGrpSpPr>
                <p:grpSpPr>
                  <a:xfrm>
                    <a:off x="5920370" y="3575948"/>
                    <a:ext cx="252639" cy="323973"/>
                    <a:chOff x="5920370" y="3575948"/>
                    <a:chExt cx="252639" cy="323973"/>
                  </a:xfrm>
                </p:grpSpPr>
                <p:sp>
                  <p:nvSpPr>
                    <p:cNvPr id="1213" name="Freeform: Shape 1212">
                      <a:extLst>
                        <a:ext uri="{FF2B5EF4-FFF2-40B4-BE49-F238E27FC236}">
                          <a16:creationId xmlns:a16="http://schemas.microsoft.com/office/drawing/2014/main" id="{C5EE04B8-8848-F758-056C-DB1667BF1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0370" y="3575948"/>
                      <a:ext cx="252639" cy="323196"/>
                    </a:xfrm>
                    <a:custGeom>
                      <a:avLst/>
                      <a:gdLst>
                        <a:gd name="connsiteX0" fmla="*/ 5 w 252639"/>
                        <a:gd name="connsiteY0" fmla="*/ 258941 h 323196"/>
                        <a:gd name="connsiteX1" fmla="*/ 43753 w 252639"/>
                        <a:gd name="connsiteY1" fmla="*/ 313492 h 323196"/>
                        <a:gd name="connsiteX2" fmla="*/ 252638 w 252639"/>
                        <a:gd name="connsiteY2" fmla="*/ 3981 h 323196"/>
                        <a:gd name="connsiteX3" fmla="*/ 24263 w 252639"/>
                        <a:gd name="connsiteY3" fmla="*/ 147191 h 323196"/>
                        <a:gd name="connsiteX4" fmla="*/ 8691 w 252639"/>
                        <a:gd name="connsiteY4" fmla="*/ 189243 h 323196"/>
                        <a:gd name="connsiteX5" fmla="*/ 5 w 252639"/>
                        <a:gd name="connsiteY5" fmla="*/ 259047 h 323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2639" h="323196">
                          <a:moveTo>
                            <a:pt x="5" y="258941"/>
                          </a:moveTo>
                          <a:cubicBezTo>
                            <a:pt x="-206" y="273877"/>
                            <a:pt x="5726" y="298239"/>
                            <a:pt x="43753" y="313492"/>
                          </a:cubicBezTo>
                          <a:cubicBezTo>
                            <a:pt x="181032" y="368361"/>
                            <a:pt x="248824" y="180451"/>
                            <a:pt x="252638" y="3981"/>
                          </a:cubicBezTo>
                          <a:cubicBezTo>
                            <a:pt x="253379" y="-27267"/>
                            <a:pt x="46295" y="135327"/>
                            <a:pt x="24263" y="147191"/>
                          </a:cubicBezTo>
                          <a:cubicBezTo>
                            <a:pt x="24263" y="147191"/>
                            <a:pt x="8691" y="161173"/>
                            <a:pt x="8691" y="189243"/>
                          </a:cubicBezTo>
                          <a:cubicBezTo>
                            <a:pt x="8691" y="223774"/>
                            <a:pt x="217" y="244218"/>
                            <a:pt x="5" y="259047"/>
                          </a:cubicBezTo>
                          <a:close/>
                        </a:path>
                      </a:pathLst>
                    </a:custGeom>
                    <a:solidFill>
                      <a:srgbClr val="F69D7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4" name="Freeform: Shape 1213">
                      <a:extLst>
                        <a:ext uri="{FF2B5EF4-FFF2-40B4-BE49-F238E27FC236}">
                          <a16:creationId xmlns:a16="http://schemas.microsoft.com/office/drawing/2014/main" id="{1121EE19-67C5-550B-358D-2637209F5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8383" y="3641047"/>
                      <a:ext cx="196067" cy="216744"/>
                    </a:xfrm>
                    <a:custGeom>
                      <a:avLst/>
                      <a:gdLst>
                        <a:gd name="connsiteX0" fmla="*/ 195962 w 196067"/>
                        <a:gd name="connsiteY0" fmla="*/ 0 h 216744"/>
                        <a:gd name="connsiteX1" fmla="*/ 59530 w 196067"/>
                        <a:gd name="connsiteY1" fmla="*/ 215556 h 216744"/>
                        <a:gd name="connsiteX2" fmla="*/ 0 w 196067"/>
                        <a:gd name="connsiteY2" fmla="*/ 139397 h 216744"/>
                        <a:gd name="connsiteX3" fmla="*/ 196068 w 196067"/>
                        <a:gd name="connsiteY3" fmla="*/ 0 h 216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067" h="216744">
                          <a:moveTo>
                            <a:pt x="195962" y="0"/>
                          </a:moveTo>
                          <a:cubicBezTo>
                            <a:pt x="156769" y="84210"/>
                            <a:pt x="148931" y="231445"/>
                            <a:pt x="59530" y="215556"/>
                          </a:cubicBezTo>
                          <a:cubicBezTo>
                            <a:pt x="59530" y="215556"/>
                            <a:pt x="19278" y="213650"/>
                            <a:pt x="0" y="139397"/>
                          </a:cubicBezTo>
                          <a:cubicBezTo>
                            <a:pt x="62284" y="97768"/>
                            <a:pt x="196068" y="0"/>
                            <a:pt x="196068" y="0"/>
                          </a:cubicBezTo>
                          <a:close/>
                        </a:path>
                      </a:pathLst>
                    </a:custGeom>
                    <a:solidFill>
                      <a:srgbClr val="CF856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0" name="Graphic 6">
                    <a:extLst>
                      <a:ext uri="{FF2B5EF4-FFF2-40B4-BE49-F238E27FC236}">
                        <a16:creationId xmlns:a16="http://schemas.microsoft.com/office/drawing/2014/main" id="{E131A55A-EE53-69CE-0289-EF938D12B30B}"/>
                      </a:ext>
                    </a:extLst>
                  </p:cNvPr>
                  <p:cNvGrpSpPr/>
                  <p:nvPr/>
                </p:nvGrpSpPr>
                <p:grpSpPr>
                  <a:xfrm>
                    <a:off x="4993641" y="3550346"/>
                    <a:ext cx="173344" cy="346243"/>
                    <a:chOff x="4993641" y="3550346"/>
                    <a:chExt cx="173344" cy="346243"/>
                  </a:xfrm>
                </p:grpSpPr>
                <p:sp>
                  <p:nvSpPr>
                    <p:cNvPr id="1211" name="Freeform: Shape 1210">
                      <a:extLst>
                        <a:ext uri="{FF2B5EF4-FFF2-40B4-BE49-F238E27FC236}">
                          <a16:creationId xmlns:a16="http://schemas.microsoft.com/office/drawing/2014/main" id="{E6C94FE1-E6A0-23AD-AA60-EF9042D2D6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93641" y="3550346"/>
                      <a:ext cx="173344" cy="345413"/>
                    </a:xfrm>
                    <a:custGeom>
                      <a:avLst/>
                      <a:gdLst>
                        <a:gd name="connsiteX0" fmla="*/ 145853 w 173344"/>
                        <a:gd name="connsiteY0" fmla="*/ 150020 h 345413"/>
                        <a:gd name="connsiteX1" fmla="*/ 1159 w 173344"/>
                        <a:gd name="connsiteY1" fmla="*/ 2679 h 345413"/>
                        <a:gd name="connsiteX2" fmla="*/ 152103 w 173344"/>
                        <a:gd name="connsiteY2" fmla="*/ 342590 h 345413"/>
                        <a:gd name="connsiteX3" fmla="*/ 172652 w 173344"/>
                        <a:gd name="connsiteY3" fmla="*/ 317698 h 345413"/>
                        <a:gd name="connsiteX4" fmla="*/ 155387 w 173344"/>
                        <a:gd name="connsiteY4" fmla="*/ 241221 h 345413"/>
                        <a:gd name="connsiteX5" fmla="*/ 152315 w 173344"/>
                        <a:gd name="connsiteY5" fmla="*/ 209655 h 345413"/>
                        <a:gd name="connsiteX6" fmla="*/ 145747 w 173344"/>
                        <a:gd name="connsiteY6" fmla="*/ 150020 h 345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3344" h="345413">
                          <a:moveTo>
                            <a:pt x="145853" y="150020"/>
                          </a:moveTo>
                          <a:cubicBezTo>
                            <a:pt x="91196" y="86677"/>
                            <a:pt x="2219" y="-18082"/>
                            <a:pt x="1159" y="2679"/>
                          </a:cubicBezTo>
                          <a:cubicBezTo>
                            <a:pt x="-7844" y="175653"/>
                            <a:pt x="34950" y="371296"/>
                            <a:pt x="152103" y="342590"/>
                          </a:cubicBezTo>
                          <a:cubicBezTo>
                            <a:pt x="164073" y="339624"/>
                            <a:pt x="168733" y="332951"/>
                            <a:pt x="172652" y="317698"/>
                          </a:cubicBezTo>
                          <a:cubicBezTo>
                            <a:pt x="176572" y="302445"/>
                            <a:pt x="162907" y="287721"/>
                            <a:pt x="155387" y="241221"/>
                          </a:cubicBezTo>
                          <a:cubicBezTo>
                            <a:pt x="153268" y="228192"/>
                            <a:pt x="153374" y="221095"/>
                            <a:pt x="152315" y="209655"/>
                          </a:cubicBezTo>
                          <a:cubicBezTo>
                            <a:pt x="149667" y="180208"/>
                            <a:pt x="148184" y="152879"/>
                            <a:pt x="145747" y="150020"/>
                          </a:cubicBezTo>
                          <a:close/>
                        </a:path>
                      </a:pathLst>
                    </a:custGeom>
                    <a:solidFill>
                      <a:srgbClr val="F8AA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2" name="Freeform: Shape 1211">
                      <a:extLst>
                        <a:ext uri="{FF2B5EF4-FFF2-40B4-BE49-F238E27FC236}">
                          <a16:creationId xmlns:a16="http://schemas.microsoft.com/office/drawing/2014/main" id="{E1DF71E5-905B-1E86-E337-E16112D24E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2553" y="3619863"/>
                      <a:ext cx="135266" cy="235127"/>
                    </a:xfrm>
                    <a:custGeom>
                      <a:avLst/>
                      <a:gdLst>
                        <a:gd name="connsiteX0" fmla="*/ 123509 w 135266"/>
                        <a:gd name="connsiteY0" fmla="*/ 140138 h 235127"/>
                        <a:gd name="connsiteX1" fmla="*/ 0 w 135266"/>
                        <a:gd name="connsiteY1" fmla="*/ 0 h 235127"/>
                        <a:gd name="connsiteX2" fmla="*/ 97769 w 135266"/>
                        <a:gd name="connsiteY2" fmla="*/ 235046 h 235127"/>
                        <a:gd name="connsiteX3" fmla="*/ 135266 w 135266"/>
                        <a:gd name="connsiteY3" fmla="*/ 209625 h 235127"/>
                        <a:gd name="connsiteX4" fmla="*/ 126581 w 135266"/>
                        <a:gd name="connsiteY4" fmla="*/ 171704 h 235127"/>
                        <a:gd name="connsiteX5" fmla="*/ 123509 w 135266"/>
                        <a:gd name="connsiteY5" fmla="*/ 140138 h 23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266" h="235127">
                          <a:moveTo>
                            <a:pt x="123509" y="140138"/>
                          </a:moveTo>
                          <a:cubicBezTo>
                            <a:pt x="71500" y="82515"/>
                            <a:pt x="0" y="0"/>
                            <a:pt x="0" y="0"/>
                          </a:cubicBezTo>
                          <a:cubicBezTo>
                            <a:pt x="26481" y="89189"/>
                            <a:pt x="22774" y="234305"/>
                            <a:pt x="97769" y="235046"/>
                          </a:cubicBezTo>
                          <a:cubicBezTo>
                            <a:pt x="97769" y="235046"/>
                            <a:pt x="116836" y="237907"/>
                            <a:pt x="135266" y="209625"/>
                          </a:cubicBezTo>
                          <a:cubicBezTo>
                            <a:pt x="131877" y="198079"/>
                            <a:pt x="128699" y="185262"/>
                            <a:pt x="126581" y="171704"/>
                          </a:cubicBezTo>
                          <a:cubicBezTo>
                            <a:pt x="124674" y="160264"/>
                            <a:pt x="123827" y="149671"/>
                            <a:pt x="123509" y="140138"/>
                          </a:cubicBezTo>
                          <a:close/>
                        </a:path>
                      </a:pathLst>
                    </a:custGeom>
                    <a:solidFill>
                      <a:srgbClr val="DB977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5336B9A4-3647-EA4E-98FA-73177022E697}"/>
                  </a:ext>
                </a:extLst>
              </p:cNvPr>
              <p:cNvSpPr/>
              <p:nvPr/>
            </p:nvSpPr>
            <p:spPr>
              <a:xfrm>
                <a:off x="4922180" y="3902681"/>
                <a:ext cx="311094" cy="511906"/>
              </a:xfrm>
              <a:custGeom>
                <a:avLst/>
                <a:gdLst>
                  <a:gd name="connsiteX0" fmla="*/ 54507 w 311094"/>
                  <a:gd name="connsiteY0" fmla="*/ 165454 h 511906"/>
                  <a:gd name="connsiteX1" fmla="*/ 4616 w 311094"/>
                  <a:gd name="connsiteY1" fmla="*/ 378892 h 511906"/>
                  <a:gd name="connsiteX2" fmla="*/ 22623 w 311094"/>
                  <a:gd name="connsiteY2" fmla="*/ 401242 h 511906"/>
                  <a:gd name="connsiteX3" fmla="*/ 45186 w 311094"/>
                  <a:gd name="connsiteY3" fmla="*/ 395416 h 511906"/>
                  <a:gd name="connsiteX4" fmla="*/ 171131 w 311094"/>
                  <a:gd name="connsiteY4" fmla="*/ 398064 h 511906"/>
                  <a:gd name="connsiteX5" fmla="*/ 197294 w 311094"/>
                  <a:gd name="connsiteY5" fmla="*/ 433973 h 511906"/>
                  <a:gd name="connsiteX6" fmla="*/ 243054 w 311094"/>
                  <a:gd name="connsiteY6" fmla="*/ 489901 h 511906"/>
                  <a:gd name="connsiteX7" fmla="*/ 287966 w 311094"/>
                  <a:gd name="connsiteY7" fmla="*/ 511721 h 511906"/>
                  <a:gd name="connsiteX8" fmla="*/ 306291 w 311094"/>
                  <a:gd name="connsiteY8" fmla="*/ 474965 h 511906"/>
                  <a:gd name="connsiteX9" fmla="*/ 241571 w 311094"/>
                  <a:gd name="connsiteY9" fmla="*/ 439798 h 511906"/>
                  <a:gd name="connsiteX10" fmla="*/ 185854 w 311094"/>
                  <a:gd name="connsiteY10" fmla="*/ 339276 h 511906"/>
                  <a:gd name="connsiteX11" fmla="*/ 73679 w 311094"/>
                  <a:gd name="connsiteY11" fmla="*/ 330908 h 511906"/>
                  <a:gd name="connsiteX12" fmla="*/ 60545 w 311094"/>
                  <a:gd name="connsiteY12" fmla="*/ 325612 h 511906"/>
                  <a:gd name="connsiteX13" fmla="*/ 53659 w 311094"/>
                  <a:gd name="connsiteY13" fmla="*/ 311736 h 511906"/>
                  <a:gd name="connsiteX14" fmla="*/ 60757 w 311094"/>
                  <a:gd name="connsiteY14" fmla="*/ 190029 h 511906"/>
                  <a:gd name="connsiteX15" fmla="*/ 75268 w 311094"/>
                  <a:gd name="connsiteY15" fmla="*/ 68427 h 511906"/>
                  <a:gd name="connsiteX16" fmla="*/ 41902 w 311094"/>
                  <a:gd name="connsiteY16" fmla="*/ 0 h 511906"/>
                  <a:gd name="connsiteX17" fmla="*/ 55778 w 311094"/>
                  <a:gd name="connsiteY17" fmla="*/ 68427 h 511906"/>
                  <a:gd name="connsiteX18" fmla="*/ 54613 w 311094"/>
                  <a:gd name="connsiteY18" fmla="*/ 165560 h 511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1094" h="511906">
                    <a:moveTo>
                      <a:pt x="54507" y="165454"/>
                    </a:moveTo>
                    <a:cubicBezTo>
                      <a:pt x="37241" y="237801"/>
                      <a:pt x="-15828" y="307393"/>
                      <a:pt x="4616" y="378892"/>
                    </a:cubicBezTo>
                    <a:cubicBezTo>
                      <a:pt x="7370" y="388531"/>
                      <a:pt x="12772" y="399017"/>
                      <a:pt x="22623" y="401242"/>
                    </a:cubicBezTo>
                    <a:cubicBezTo>
                      <a:pt x="30356" y="403043"/>
                      <a:pt x="38088" y="399017"/>
                      <a:pt x="45186" y="395416"/>
                    </a:cubicBezTo>
                    <a:cubicBezTo>
                      <a:pt x="85225" y="375290"/>
                      <a:pt x="138400" y="367452"/>
                      <a:pt x="171131" y="398064"/>
                    </a:cubicBezTo>
                    <a:cubicBezTo>
                      <a:pt x="182041" y="408233"/>
                      <a:pt x="189244" y="421474"/>
                      <a:pt x="197294" y="433973"/>
                    </a:cubicBezTo>
                    <a:cubicBezTo>
                      <a:pt x="210323" y="454310"/>
                      <a:pt x="225788" y="473059"/>
                      <a:pt x="243054" y="489901"/>
                    </a:cubicBezTo>
                    <a:cubicBezTo>
                      <a:pt x="255447" y="501870"/>
                      <a:pt x="270806" y="513522"/>
                      <a:pt x="287966" y="511721"/>
                    </a:cubicBezTo>
                    <a:cubicBezTo>
                      <a:pt x="305126" y="509920"/>
                      <a:pt x="318684" y="486829"/>
                      <a:pt x="306291" y="474965"/>
                    </a:cubicBezTo>
                    <a:cubicBezTo>
                      <a:pt x="280869" y="474012"/>
                      <a:pt x="256189" y="460665"/>
                      <a:pt x="241571" y="439798"/>
                    </a:cubicBezTo>
                    <a:cubicBezTo>
                      <a:pt x="219221" y="407915"/>
                      <a:pt x="218691" y="360143"/>
                      <a:pt x="185854" y="339276"/>
                    </a:cubicBezTo>
                    <a:cubicBezTo>
                      <a:pt x="153653" y="318833"/>
                      <a:pt x="111177" y="337370"/>
                      <a:pt x="73679" y="330908"/>
                    </a:cubicBezTo>
                    <a:cubicBezTo>
                      <a:pt x="69019" y="330061"/>
                      <a:pt x="64146" y="328790"/>
                      <a:pt x="60545" y="325612"/>
                    </a:cubicBezTo>
                    <a:cubicBezTo>
                      <a:pt x="56625" y="322116"/>
                      <a:pt x="54930" y="316820"/>
                      <a:pt x="53659" y="311736"/>
                    </a:cubicBezTo>
                    <a:cubicBezTo>
                      <a:pt x="43596" y="271908"/>
                      <a:pt x="51541" y="230068"/>
                      <a:pt x="60757" y="190029"/>
                    </a:cubicBezTo>
                    <a:cubicBezTo>
                      <a:pt x="69972" y="149989"/>
                      <a:pt x="80459" y="109208"/>
                      <a:pt x="75268" y="68427"/>
                    </a:cubicBezTo>
                    <a:cubicBezTo>
                      <a:pt x="72196" y="44065"/>
                      <a:pt x="61816" y="14406"/>
                      <a:pt x="41902" y="0"/>
                    </a:cubicBezTo>
                    <a:cubicBezTo>
                      <a:pt x="35334" y="22032"/>
                      <a:pt x="51223" y="46713"/>
                      <a:pt x="55778" y="68427"/>
                    </a:cubicBezTo>
                    <a:cubicBezTo>
                      <a:pt x="62345" y="100417"/>
                      <a:pt x="62133" y="133783"/>
                      <a:pt x="54613" y="165560"/>
                    </a:cubicBezTo>
                    <a:close/>
                  </a:path>
                </a:pathLst>
              </a:custGeom>
              <a:solidFill>
                <a:srgbClr val="96472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E06DF6A2-491D-3C61-8F07-AFACA9E51B8E}"/>
                  </a:ext>
                </a:extLst>
              </p:cNvPr>
              <p:cNvSpPr/>
              <p:nvPr/>
            </p:nvSpPr>
            <p:spPr>
              <a:xfrm>
                <a:off x="5002764" y="4064428"/>
                <a:ext cx="206111" cy="295953"/>
              </a:xfrm>
              <a:custGeom>
                <a:avLst/>
                <a:gdLst>
                  <a:gd name="connsiteX0" fmla="*/ 15128 w 206111"/>
                  <a:gd name="connsiteY0" fmla="*/ 144481 h 295953"/>
                  <a:gd name="connsiteX1" fmla="*/ 38432 w 206111"/>
                  <a:gd name="connsiteY1" fmla="*/ 156768 h 295953"/>
                  <a:gd name="connsiteX2" fmla="*/ 113956 w 206111"/>
                  <a:gd name="connsiteY2" fmla="*/ 163971 h 295953"/>
                  <a:gd name="connsiteX3" fmla="*/ 146264 w 206111"/>
                  <a:gd name="connsiteY3" fmla="*/ 209095 h 295953"/>
                  <a:gd name="connsiteX4" fmla="*/ 162682 w 206111"/>
                  <a:gd name="connsiteY4" fmla="*/ 263646 h 295953"/>
                  <a:gd name="connsiteX5" fmla="*/ 206112 w 206111"/>
                  <a:gd name="connsiteY5" fmla="*/ 295953 h 295953"/>
                  <a:gd name="connsiteX6" fmla="*/ 191070 w 206111"/>
                  <a:gd name="connsiteY6" fmla="*/ 265764 h 295953"/>
                  <a:gd name="connsiteX7" fmla="*/ 166178 w 206111"/>
                  <a:gd name="connsiteY7" fmla="*/ 173716 h 295953"/>
                  <a:gd name="connsiteX8" fmla="*/ 164483 w 206111"/>
                  <a:gd name="connsiteY8" fmla="*/ 140668 h 295953"/>
                  <a:gd name="connsiteX9" fmla="*/ 122536 w 206111"/>
                  <a:gd name="connsiteY9" fmla="*/ 119589 h 295953"/>
                  <a:gd name="connsiteX10" fmla="*/ 72963 w 206111"/>
                  <a:gd name="connsiteY10" fmla="*/ 120013 h 295953"/>
                  <a:gd name="connsiteX11" fmla="*/ 20001 w 206111"/>
                  <a:gd name="connsiteY11" fmla="*/ 72347 h 295953"/>
                  <a:gd name="connsiteX12" fmla="*/ 5489 w 206111"/>
                  <a:gd name="connsiteY12" fmla="*/ 0 h 295953"/>
                  <a:gd name="connsiteX13" fmla="*/ 15340 w 206111"/>
                  <a:gd name="connsiteY13" fmla="*/ 144587 h 295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6111" h="295953">
                    <a:moveTo>
                      <a:pt x="15128" y="144481"/>
                    </a:moveTo>
                    <a:cubicBezTo>
                      <a:pt x="21484" y="150731"/>
                      <a:pt x="29746" y="154756"/>
                      <a:pt x="38432" y="156768"/>
                    </a:cubicBezTo>
                    <a:cubicBezTo>
                      <a:pt x="63218" y="162594"/>
                      <a:pt x="91077" y="152637"/>
                      <a:pt x="113956" y="163971"/>
                    </a:cubicBezTo>
                    <a:cubicBezTo>
                      <a:pt x="131011" y="172445"/>
                      <a:pt x="140650" y="190876"/>
                      <a:pt x="146264" y="209095"/>
                    </a:cubicBezTo>
                    <a:cubicBezTo>
                      <a:pt x="151878" y="227314"/>
                      <a:pt x="154420" y="246486"/>
                      <a:pt x="162682" y="263646"/>
                    </a:cubicBezTo>
                    <a:cubicBezTo>
                      <a:pt x="170944" y="280806"/>
                      <a:pt x="187045" y="296059"/>
                      <a:pt x="206112" y="295953"/>
                    </a:cubicBezTo>
                    <a:cubicBezTo>
                      <a:pt x="205370" y="284513"/>
                      <a:pt x="197532" y="275086"/>
                      <a:pt x="191070" y="265764"/>
                    </a:cubicBezTo>
                    <a:cubicBezTo>
                      <a:pt x="172745" y="239072"/>
                      <a:pt x="163741" y="206023"/>
                      <a:pt x="166178" y="173716"/>
                    </a:cubicBezTo>
                    <a:cubicBezTo>
                      <a:pt x="167025" y="162594"/>
                      <a:pt x="169038" y="150837"/>
                      <a:pt x="164483" y="140668"/>
                    </a:cubicBezTo>
                    <a:cubicBezTo>
                      <a:pt x="157704" y="125521"/>
                      <a:pt x="139061" y="119695"/>
                      <a:pt x="122536" y="119589"/>
                    </a:cubicBezTo>
                    <a:cubicBezTo>
                      <a:pt x="106012" y="119483"/>
                      <a:pt x="89276" y="123296"/>
                      <a:pt x="72963" y="120013"/>
                    </a:cubicBezTo>
                    <a:cubicBezTo>
                      <a:pt x="48707" y="115140"/>
                      <a:pt x="29852" y="94909"/>
                      <a:pt x="20001" y="72347"/>
                    </a:cubicBezTo>
                    <a:cubicBezTo>
                      <a:pt x="10150" y="49785"/>
                      <a:pt x="7713" y="24575"/>
                      <a:pt x="5489" y="0"/>
                    </a:cubicBezTo>
                    <a:cubicBezTo>
                      <a:pt x="2205" y="33578"/>
                      <a:pt x="-9129" y="120754"/>
                      <a:pt x="15340" y="144587"/>
                    </a:cubicBezTo>
                    <a:close/>
                  </a:path>
                </a:pathLst>
              </a:custGeom>
              <a:solidFill>
                <a:srgbClr val="672D1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6A4082B3-29C6-A60E-3FE6-75F3B132D45E}"/>
                  </a:ext>
                </a:extLst>
              </p:cNvPr>
              <p:cNvSpPr/>
              <p:nvPr/>
            </p:nvSpPr>
            <p:spPr>
              <a:xfrm>
                <a:off x="5948046" y="4115483"/>
                <a:ext cx="250626" cy="316528"/>
              </a:xfrm>
              <a:custGeom>
                <a:avLst/>
                <a:gdLst>
                  <a:gd name="connsiteX0" fmla="*/ 16924 w 250626"/>
                  <a:gd name="connsiteY0" fmla="*/ 313537 h 316528"/>
                  <a:gd name="connsiteX1" fmla="*/ 56223 w 250626"/>
                  <a:gd name="connsiteY1" fmla="*/ 314490 h 316528"/>
                  <a:gd name="connsiteX2" fmla="*/ 71900 w 250626"/>
                  <a:gd name="connsiteY2" fmla="*/ 308982 h 316528"/>
                  <a:gd name="connsiteX3" fmla="*/ 79314 w 250626"/>
                  <a:gd name="connsiteY3" fmla="*/ 286843 h 316528"/>
                  <a:gd name="connsiteX4" fmla="*/ 104207 w 250626"/>
                  <a:gd name="connsiteY4" fmla="*/ 210790 h 316528"/>
                  <a:gd name="connsiteX5" fmla="*/ 123273 w 250626"/>
                  <a:gd name="connsiteY5" fmla="*/ 189393 h 316528"/>
                  <a:gd name="connsiteX6" fmla="*/ 143187 w 250626"/>
                  <a:gd name="connsiteY6" fmla="*/ 181766 h 316528"/>
                  <a:gd name="connsiteX7" fmla="*/ 213734 w 250626"/>
                  <a:gd name="connsiteY7" fmla="*/ 147447 h 316528"/>
                  <a:gd name="connsiteX8" fmla="*/ 237037 w 250626"/>
                  <a:gd name="connsiteY8" fmla="*/ 130181 h 316528"/>
                  <a:gd name="connsiteX9" fmla="*/ 250595 w 250626"/>
                  <a:gd name="connsiteY9" fmla="*/ 71817 h 316528"/>
                  <a:gd name="connsiteX10" fmla="*/ 245617 w 250626"/>
                  <a:gd name="connsiteY10" fmla="*/ 29659 h 316528"/>
                  <a:gd name="connsiteX11" fmla="*/ 217229 w 250626"/>
                  <a:gd name="connsiteY11" fmla="*/ 0 h 316528"/>
                  <a:gd name="connsiteX12" fmla="*/ 218076 w 250626"/>
                  <a:gd name="connsiteY12" fmla="*/ 40039 h 316528"/>
                  <a:gd name="connsiteX13" fmla="*/ 206742 w 250626"/>
                  <a:gd name="connsiteY13" fmla="*/ 104230 h 316528"/>
                  <a:gd name="connsiteX14" fmla="*/ 144141 w 250626"/>
                  <a:gd name="connsiteY14" fmla="*/ 140668 h 316528"/>
                  <a:gd name="connsiteX15" fmla="*/ 73806 w 250626"/>
                  <a:gd name="connsiteY15" fmla="*/ 163441 h 316528"/>
                  <a:gd name="connsiteX16" fmla="*/ 19466 w 250626"/>
                  <a:gd name="connsiteY16" fmla="*/ 241084 h 316528"/>
                  <a:gd name="connsiteX17" fmla="*/ 17030 w 250626"/>
                  <a:gd name="connsiteY17" fmla="*/ 313431 h 316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0626" h="316528">
                    <a:moveTo>
                      <a:pt x="16924" y="313537"/>
                    </a:moveTo>
                    <a:cubicBezTo>
                      <a:pt x="29317" y="318303"/>
                      <a:pt x="43088" y="316396"/>
                      <a:pt x="56223" y="314490"/>
                    </a:cubicBezTo>
                    <a:cubicBezTo>
                      <a:pt x="61837" y="313643"/>
                      <a:pt x="67662" y="312689"/>
                      <a:pt x="71900" y="308982"/>
                    </a:cubicBezTo>
                    <a:cubicBezTo>
                      <a:pt x="77831" y="303686"/>
                      <a:pt x="78573" y="294788"/>
                      <a:pt x="79314" y="286843"/>
                    </a:cubicBezTo>
                    <a:cubicBezTo>
                      <a:pt x="81857" y="260044"/>
                      <a:pt x="90436" y="233881"/>
                      <a:pt x="104207" y="210790"/>
                    </a:cubicBezTo>
                    <a:cubicBezTo>
                      <a:pt x="109185" y="202528"/>
                      <a:pt x="115011" y="194371"/>
                      <a:pt x="123273" y="189393"/>
                    </a:cubicBezTo>
                    <a:cubicBezTo>
                      <a:pt x="129311" y="185686"/>
                      <a:pt x="136408" y="183885"/>
                      <a:pt x="143187" y="181766"/>
                    </a:cubicBezTo>
                    <a:cubicBezTo>
                      <a:pt x="168185" y="173822"/>
                      <a:pt x="191066" y="160582"/>
                      <a:pt x="213734" y="147447"/>
                    </a:cubicBezTo>
                    <a:cubicBezTo>
                      <a:pt x="222102" y="142574"/>
                      <a:pt x="230681" y="137596"/>
                      <a:pt x="237037" y="130181"/>
                    </a:cubicBezTo>
                    <a:cubicBezTo>
                      <a:pt x="250277" y="114610"/>
                      <a:pt x="250808" y="92260"/>
                      <a:pt x="250595" y="71817"/>
                    </a:cubicBezTo>
                    <a:cubicBezTo>
                      <a:pt x="250489" y="57623"/>
                      <a:pt x="250277" y="43111"/>
                      <a:pt x="245617" y="29659"/>
                    </a:cubicBezTo>
                    <a:cubicBezTo>
                      <a:pt x="240957" y="16206"/>
                      <a:pt x="231000" y="3813"/>
                      <a:pt x="217229" y="0"/>
                    </a:cubicBezTo>
                    <a:cubicBezTo>
                      <a:pt x="217547" y="13347"/>
                      <a:pt x="217759" y="26693"/>
                      <a:pt x="218076" y="40039"/>
                    </a:cubicBezTo>
                    <a:cubicBezTo>
                      <a:pt x="218500" y="62072"/>
                      <a:pt x="218606" y="85587"/>
                      <a:pt x="206742" y="104230"/>
                    </a:cubicBezTo>
                    <a:cubicBezTo>
                      <a:pt x="193396" y="125097"/>
                      <a:pt x="168185" y="134842"/>
                      <a:pt x="144141" y="140668"/>
                    </a:cubicBezTo>
                    <a:cubicBezTo>
                      <a:pt x="120095" y="146493"/>
                      <a:pt x="94568" y="149989"/>
                      <a:pt x="73806" y="163441"/>
                    </a:cubicBezTo>
                    <a:cubicBezTo>
                      <a:pt x="46901" y="180919"/>
                      <a:pt x="32495" y="211849"/>
                      <a:pt x="19466" y="241084"/>
                    </a:cubicBezTo>
                    <a:cubicBezTo>
                      <a:pt x="8450" y="265871"/>
                      <a:pt x="-16866" y="296377"/>
                      <a:pt x="17030" y="313431"/>
                    </a:cubicBezTo>
                    <a:close/>
                  </a:path>
                </a:pathLst>
              </a:custGeom>
              <a:solidFill>
                <a:srgbClr val="96472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9C8860AE-2E22-BFF9-1D28-0FD3B4765852}"/>
                  </a:ext>
                </a:extLst>
              </p:cNvPr>
              <p:cNvSpPr/>
              <p:nvPr/>
            </p:nvSpPr>
            <p:spPr>
              <a:xfrm>
                <a:off x="6002082" y="4132749"/>
                <a:ext cx="133406" cy="204540"/>
              </a:xfrm>
              <a:custGeom>
                <a:avLst/>
                <a:gdLst>
                  <a:gd name="connsiteX0" fmla="*/ 69131 w 133406"/>
                  <a:gd name="connsiteY0" fmla="*/ 127321 h 204540"/>
                  <a:gd name="connsiteX1" fmla="*/ 21253 w 133406"/>
                  <a:gd name="connsiteY1" fmla="*/ 156027 h 204540"/>
                  <a:gd name="connsiteX2" fmla="*/ 1869 w 133406"/>
                  <a:gd name="connsiteY2" fmla="*/ 204540 h 204540"/>
                  <a:gd name="connsiteX3" fmla="*/ 40532 w 133406"/>
                  <a:gd name="connsiteY3" fmla="*/ 164289 h 204540"/>
                  <a:gd name="connsiteX4" fmla="*/ 72839 w 133406"/>
                  <a:gd name="connsiteY4" fmla="*/ 157298 h 204540"/>
                  <a:gd name="connsiteX5" fmla="*/ 114891 w 133406"/>
                  <a:gd name="connsiteY5" fmla="*/ 134736 h 204540"/>
                  <a:gd name="connsiteX6" fmla="*/ 133004 w 133406"/>
                  <a:gd name="connsiteY6" fmla="*/ 61966 h 204540"/>
                  <a:gd name="connsiteX7" fmla="*/ 128131 w 133406"/>
                  <a:gd name="connsiteY7" fmla="*/ 0 h 204540"/>
                  <a:gd name="connsiteX8" fmla="*/ 69131 w 133406"/>
                  <a:gd name="connsiteY8" fmla="*/ 127427 h 204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406" h="204540">
                    <a:moveTo>
                      <a:pt x="69131" y="127321"/>
                    </a:moveTo>
                    <a:cubicBezTo>
                      <a:pt x="53878" y="138126"/>
                      <a:pt x="35871" y="144481"/>
                      <a:pt x="21253" y="156027"/>
                    </a:cubicBezTo>
                    <a:cubicBezTo>
                      <a:pt x="6635" y="167573"/>
                      <a:pt x="-4593" y="187063"/>
                      <a:pt x="1869" y="204540"/>
                    </a:cubicBezTo>
                    <a:cubicBezTo>
                      <a:pt x="7588" y="186109"/>
                      <a:pt x="22312" y="170750"/>
                      <a:pt x="40532" y="164289"/>
                    </a:cubicBezTo>
                    <a:cubicBezTo>
                      <a:pt x="50912" y="160582"/>
                      <a:pt x="62034" y="159734"/>
                      <a:pt x="72839" y="157298"/>
                    </a:cubicBezTo>
                    <a:cubicBezTo>
                      <a:pt x="88621" y="153802"/>
                      <a:pt x="104087" y="146705"/>
                      <a:pt x="114891" y="134736"/>
                    </a:cubicBezTo>
                    <a:cubicBezTo>
                      <a:pt x="132050" y="115564"/>
                      <a:pt x="134593" y="87599"/>
                      <a:pt x="133004" y="61966"/>
                    </a:cubicBezTo>
                    <a:cubicBezTo>
                      <a:pt x="131733" y="41310"/>
                      <a:pt x="130356" y="20443"/>
                      <a:pt x="128131" y="0"/>
                    </a:cubicBezTo>
                    <a:cubicBezTo>
                      <a:pt x="119975" y="46607"/>
                      <a:pt x="110760" y="97980"/>
                      <a:pt x="69131" y="127427"/>
                    </a:cubicBezTo>
                    <a:close/>
                  </a:path>
                </a:pathLst>
              </a:custGeom>
              <a:solidFill>
                <a:srgbClr val="672D1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169" name="Graphic 6">
              <a:extLst>
                <a:ext uri="{FF2B5EF4-FFF2-40B4-BE49-F238E27FC236}">
                  <a16:creationId xmlns:a16="http://schemas.microsoft.com/office/drawing/2014/main" id="{9492B46F-5BCF-2590-62DE-4FA0147C9BEE}"/>
                </a:ext>
              </a:extLst>
            </p:cNvPr>
            <p:cNvGrpSpPr/>
            <p:nvPr/>
          </p:nvGrpSpPr>
          <p:grpSpPr>
            <a:xfrm>
              <a:off x="5243937" y="4198201"/>
              <a:ext cx="627077" cy="567538"/>
              <a:chOff x="5243937" y="4198201"/>
              <a:chExt cx="627077" cy="567538"/>
            </a:xfrm>
          </p:grpSpPr>
          <p:grpSp>
            <p:nvGrpSpPr>
              <p:cNvPr id="1178" name="Graphic 6">
                <a:extLst>
                  <a:ext uri="{FF2B5EF4-FFF2-40B4-BE49-F238E27FC236}">
                    <a16:creationId xmlns:a16="http://schemas.microsoft.com/office/drawing/2014/main" id="{50308B26-F5B0-6F30-EFDA-4C9276BB01ED}"/>
                  </a:ext>
                </a:extLst>
              </p:cNvPr>
              <p:cNvGrpSpPr/>
              <p:nvPr/>
            </p:nvGrpSpPr>
            <p:grpSpPr>
              <a:xfrm>
                <a:off x="5243937" y="4198201"/>
                <a:ext cx="627077" cy="567538"/>
                <a:chOff x="5243937" y="4198201"/>
                <a:chExt cx="627077" cy="567538"/>
              </a:xfrm>
            </p:grpSpPr>
            <p:sp>
              <p:nvSpPr>
                <p:cNvPr id="1189" name="Freeform: Shape 1188">
                  <a:extLst>
                    <a:ext uri="{FF2B5EF4-FFF2-40B4-BE49-F238E27FC236}">
                      <a16:creationId xmlns:a16="http://schemas.microsoft.com/office/drawing/2014/main" id="{EC0FDFC0-D497-E822-6494-F73EED67FEBD}"/>
                    </a:ext>
                  </a:extLst>
                </p:cNvPr>
                <p:cNvSpPr/>
                <p:nvPr/>
              </p:nvSpPr>
              <p:spPr>
                <a:xfrm>
                  <a:off x="5243937" y="4606126"/>
                  <a:ext cx="626971" cy="158251"/>
                </a:xfrm>
                <a:custGeom>
                  <a:avLst/>
                  <a:gdLst>
                    <a:gd name="connsiteX0" fmla="*/ 526237 w 626971"/>
                    <a:gd name="connsiteY0" fmla="*/ 16948 h 158251"/>
                    <a:gd name="connsiteX1" fmla="*/ 119272 w 626971"/>
                    <a:gd name="connsiteY1" fmla="*/ 0 h 158251"/>
                    <a:gd name="connsiteX2" fmla="*/ 0 w 626971"/>
                    <a:gd name="connsiteY2" fmla="*/ 149989 h 158251"/>
                    <a:gd name="connsiteX3" fmla="*/ 40781 w 626971"/>
                    <a:gd name="connsiteY3" fmla="*/ 148400 h 158251"/>
                    <a:gd name="connsiteX4" fmla="*/ 54975 w 626971"/>
                    <a:gd name="connsiteY4" fmla="*/ 154756 h 158251"/>
                    <a:gd name="connsiteX5" fmla="*/ 88765 w 626971"/>
                    <a:gd name="connsiteY5" fmla="*/ 151472 h 158251"/>
                    <a:gd name="connsiteX6" fmla="*/ 89507 w 626971"/>
                    <a:gd name="connsiteY6" fmla="*/ 151260 h 158251"/>
                    <a:gd name="connsiteX7" fmla="*/ 107408 w 626971"/>
                    <a:gd name="connsiteY7" fmla="*/ 156450 h 158251"/>
                    <a:gd name="connsiteX8" fmla="*/ 138444 w 626971"/>
                    <a:gd name="connsiteY8" fmla="*/ 152425 h 158251"/>
                    <a:gd name="connsiteX9" fmla="*/ 139186 w 626971"/>
                    <a:gd name="connsiteY9" fmla="*/ 152213 h 158251"/>
                    <a:gd name="connsiteX10" fmla="*/ 156981 w 626971"/>
                    <a:gd name="connsiteY10" fmla="*/ 157192 h 158251"/>
                    <a:gd name="connsiteX11" fmla="*/ 188017 w 626971"/>
                    <a:gd name="connsiteY11" fmla="*/ 153273 h 158251"/>
                    <a:gd name="connsiteX12" fmla="*/ 189712 w 626971"/>
                    <a:gd name="connsiteY12" fmla="*/ 152637 h 158251"/>
                    <a:gd name="connsiteX13" fmla="*/ 210897 w 626971"/>
                    <a:gd name="connsiteY13" fmla="*/ 157933 h 158251"/>
                    <a:gd name="connsiteX14" fmla="*/ 239815 w 626971"/>
                    <a:gd name="connsiteY14" fmla="*/ 153484 h 158251"/>
                    <a:gd name="connsiteX15" fmla="*/ 241086 w 626971"/>
                    <a:gd name="connsiteY15" fmla="*/ 152955 h 158251"/>
                    <a:gd name="connsiteX16" fmla="*/ 262165 w 626971"/>
                    <a:gd name="connsiteY16" fmla="*/ 158251 h 158251"/>
                    <a:gd name="connsiteX17" fmla="*/ 288752 w 626971"/>
                    <a:gd name="connsiteY17" fmla="*/ 154544 h 158251"/>
                    <a:gd name="connsiteX18" fmla="*/ 315340 w 626971"/>
                    <a:gd name="connsiteY18" fmla="*/ 158251 h 158251"/>
                    <a:gd name="connsiteX19" fmla="*/ 335254 w 626971"/>
                    <a:gd name="connsiteY19" fmla="*/ 153696 h 158251"/>
                    <a:gd name="connsiteX20" fmla="*/ 335677 w 626971"/>
                    <a:gd name="connsiteY20" fmla="*/ 153908 h 158251"/>
                    <a:gd name="connsiteX21" fmla="*/ 364701 w 626971"/>
                    <a:gd name="connsiteY21" fmla="*/ 158251 h 158251"/>
                    <a:gd name="connsiteX22" fmla="*/ 385568 w 626971"/>
                    <a:gd name="connsiteY22" fmla="*/ 153167 h 158251"/>
                    <a:gd name="connsiteX23" fmla="*/ 386098 w 626971"/>
                    <a:gd name="connsiteY23" fmla="*/ 153167 h 158251"/>
                    <a:gd name="connsiteX24" fmla="*/ 387157 w 626971"/>
                    <a:gd name="connsiteY24" fmla="*/ 153591 h 158251"/>
                    <a:gd name="connsiteX25" fmla="*/ 416180 w 626971"/>
                    <a:gd name="connsiteY25" fmla="*/ 158039 h 158251"/>
                    <a:gd name="connsiteX26" fmla="*/ 437260 w 626971"/>
                    <a:gd name="connsiteY26" fmla="*/ 152743 h 158251"/>
                    <a:gd name="connsiteX27" fmla="*/ 437471 w 626971"/>
                    <a:gd name="connsiteY27" fmla="*/ 152743 h 158251"/>
                    <a:gd name="connsiteX28" fmla="*/ 439060 w 626971"/>
                    <a:gd name="connsiteY28" fmla="*/ 153273 h 158251"/>
                    <a:gd name="connsiteX29" fmla="*/ 470096 w 626971"/>
                    <a:gd name="connsiteY29" fmla="*/ 157192 h 158251"/>
                    <a:gd name="connsiteX30" fmla="*/ 487892 w 626971"/>
                    <a:gd name="connsiteY30" fmla="*/ 152213 h 158251"/>
                    <a:gd name="connsiteX31" fmla="*/ 488633 w 626971"/>
                    <a:gd name="connsiteY31" fmla="*/ 152425 h 158251"/>
                    <a:gd name="connsiteX32" fmla="*/ 519669 w 626971"/>
                    <a:gd name="connsiteY32" fmla="*/ 156450 h 158251"/>
                    <a:gd name="connsiteX33" fmla="*/ 537571 w 626971"/>
                    <a:gd name="connsiteY33" fmla="*/ 151260 h 158251"/>
                    <a:gd name="connsiteX34" fmla="*/ 538206 w 626971"/>
                    <a:gd name="connsiteY34" fmla="*/ 151472 h 158251"/>
                    <a:gd name="connsiteX35" fmla="*/ 571997 w 626971"/>
                    <a:gd name="connsiteY35" fmla="*/ 154756 h 158251"/>
                    <a:gd name="connsiteX36" fmla="*/ 586191 w 626971"/>
                    <a:gd name="connsiteY36" fmla="*/ 148400 h 158251"/>
                    <a:gd name="connsiteX37" fmla="*/ 626972 w 626971"/>
                    <a:gd name="connsiteY37" fmla="*/ 149989 h 158251"/>
                    <a:gd name="connsiteX38" fmla="*/ 526131 w 626971"/>
                    <a:gd name="connsiteY38" fmla="*/ 16948 h 158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626971" h="158251">
                      <a:moveTo>
                        <a:pt x="526237" y="16948"/>
                      </a:moveTo>
                      <a:lnTo>
                        <a:pt x="119272" y="0"/>
                      </a:lnTo>
                      <a:lnTo>
                        <a:pt x="0" y="149989"/>
                      </a:lnTo>
                      <a:cubicBezTo>
                        <a:pt x="0" y="149989"/>
                        <a:pt x="20656" y="151578"/>
                        <a:pt x="40781" y="148400"/>
                      </a:cubicBezTo>
                      <a:cubicBezTo>
                        <a:pt x="40781" y="148400"/>
                        <a:pt x="40675" y="152637"/>
                        <a:pt x="54975" y="154756"/>
                      </a:cubicBezTo>
                      <a:cubicBezTo>
                        <a:pt x="54975" y="154756"/>
                        <a:pt x="77008" y="154014"/>
                        <a:pt x="88765" y="151472"/>
                      </a:cubicBezTo>
                      <a:cubicBezTo>
                        <a:pt x="88977" y="151472"/>
                        <a:pt x="89189" y="151366"/>
                        <a:pt x="89507" y="151260"/>
                      </a:cubicBezTo>
                      <a:cubicBezTo>
                        <a:pt x="91308" y="152637"/>
                        <a:pt x="96074" y="155073"/>
                        <a:pt x="107408" y="156450"/>
                      </a:cubicBezTo>
                      <a:cubicBezTo>
                        <a:pt x="107408" y="156450"/>
                        <a:pt x="128593" y="155285"/>
                        <a:pt x="138444" y="152425"/>
                      </a:cubicBezTo>
                      <a:cubicBezTo>
                        <a:pt x="138762" y="152425"/>
                        <a:pt x="138868" y="152213"/>
                        <a:pt x="139186" y="152213"/>
                      </a:cubicBezTo>
                      <a:cubicBezTo>
                        <a:pt x="141093" y="153591"/>
                        <a:pt x="145965" y="155921"/>
                        <a:pt x="156981" y="157192"/>
                      </a:cubicBezTo>
                      <a:cubicBezTo>
                        <a:pt x="156981" y="157192"/>
                        <a:pt x="178272" y="156027"/>
                        <a:pt x="188017" y="153273"/>
                      </a:cubicBezTo>
                      <a:cubicBezTo>
                        <a:pt x="188759" y="153061"/>
                        <a:pt x="189288" y="152849"/>
                        <a:pt x="189712" y="152637"/>
                      </a:cubicBezTo>
                      <a:cubicBezTo>
                        <a:pt x="191407" y="153696"/>
                        <a:pt x="197339" y="156662"/>
                        <a:pt x="210897" y="157933"/>
                      </a:cubicBezTo>
                      <a:cubicBezTo>
                        <a:pt x="210897" y="157933"/>
                        <a:pt x="231446" y="156450"/>
                        <a:pt x="239815" y="153484"/>
                      </a:cubicBezTo>
                      <a:cubicBezTo>
                        <a:pt x="240344" y="153378"/>
                        <a:pt x="240768" y="153061"/>
                        <a:pt x="241086" y="152955"/>
                      </a:cubicBezTo>
                      <a:cubicBezTo>
                        <a:pt x="242993" y="154120"/>
                        <a:pt x="248924" y="156980"/>
                        <a:pt x="262165" y="158251"/>
                      </a:cubicBezTo>
                      <a:cubicBezTo>
                        <a:pt x="262165" y="158251"/>
                        <a:pt x="279537" y="156980"/>
                        <a:pt x="288752" y="154544"/>
                      </a:cubicBezTo>
                      <a:cubicBezTo>
                        <a:pt x="298074" y="157086"/>
                        <a:pt x="315340" y="158251"/>
                        <a:pt x="315340" y="158251"/>
                      </a:cubicBezTo>
                      <a:cubicBezTo>
                        <a:pt x="326462" y="157192"/>
                        <a:pt x="332394" y="155073"/>
                        <a:pt x="335254" y="153696"/>
                      </a:cubicBezTo>
                      <a:cubicBezTo>
                        <a:pt x="335359" y="153696"/>
                        <a:pt x="335465" y="153802"/>
                        <a:pt x="335677" y="153908"/>
                      </a:cubicBezTo>
                      <a:cubicBezTo>
                        <a:pt x="344045" y="156768"/>
                        <a:pt x="364701" y="158251"/>
                        <a:pt x="364701" y="158251"/>
                      </a:cubicBezTo>
                      <a:cubicBezTo>
                        <a:pt x="377412" y="156980"/>
                        <a:pt x="383450" y="154332"/>
                        <a:pt x="385568" y="153167"/>
                      </a:cubicBezTo>
                      <a:lnTo>
                        <a:pt x="386098" y="153167"/>
                      </a:lnTo>
                      <a:cubicBezTo>
                        <a:pt x="386098" y="153167"/>
                        <a:pt x="386733" y="153484"/>
                        <a:pt x="387157" y="153591"/>
                      </a:cubicBezTo>
                      <a:cubicBezTo>
                        <a:pt x="395525" y="156556"/>
                        <a:pt x="416180" y="158039"/>
                        <a:pt x="416180" y="158039"/>
                      </a:cubicBezTo>
                      <a:cubicBezTo>
                        <a:pt x="429421" y="156768"/>
                        <a:pt x="435353" y="153908"/>
                        <a:pt x="437260" y="152743"/>
                      </a:cubicBezTo>
                      <a:lnTo>
                        <a:pt x="437471" y="152743"/>
                      </a:lnTo>
                      <a:cubicBezTo>
                        <a:pt x="437471" y="152743"/>
                        <a:pt x="438425" y="153167"/>
                        <a:pt x="439060" y="153273"/>
                      </a:cubicBezTo>
                      <a:cubicBezTo>
                        <a:pt x="448805" y="156027"/>
                        <a:pt x="470096" y="157192"/>
                        <a:pt x="470096" y="157192"/>
                      </a:cubicBezTo>
                      <a:cubicBezTo>
                        <a:pt x="481112" y="155921"/>
                        <a:pt x="485985" y="153591"/>
                        <a:pt x="487892" y="152213"/>
                      </a:cubicBezTo>
                      <a:cubicBezTo>
                        <a:pt x="488104" y="152213"/>
                        <a:pt x="488315" y="152319"/>
                        <a:pt x="488633" y="152425"/>
                      </a:cubicBezTo>
                      <a:cubicBezTo>
                        <a:pt x="498378" y="155179"/>
                        <a:pt x="519669" y="156450"/>
                        <a:pt x="519669" y="156450"/>
                      </a:cubicBezTo>
                      <a:cubicBezTo>
                        <a:pt x="531004" y="155179"/>
                        <a:pt x="535770" y="152637"/>
                        <a:pt x="537571" y="151260"/>
                      </a:cubicBezTo>
                      <a:cubicBezTo>
                        <a:pt x="537783" y="151260"/>
                        <a:pt x="537994" y="151366"/>
                        <a:pt x="538206" y="151472"/>
                      </a:cubicBezTo>
                      <a:cubicBezTo>
                        <a:pt x="550070" y="154014"/>
                        <a:pt x="571997" y="154756"/>
                        <a:pt x="571997" y="154756"/>
                      </a:cubicBezTo>
                      <a:cubicBezTo>
                        <a:pt x="586402" y="152637"/>
                        <a:pt x="586191" y="148400"/>
                        <a:pt x="586191" y="148400"/>
                      </a:cubicBezTo>
                      <a:cubicBezTo>
                        <a:pt x="606422" y="151472"/>
                        <a:pt x="626972" y="149989"/>
                        <a:pt x="626972" y="149989"/>
                      </a:cubicBezTo>
                      <a:lnTo>
                        <a:pt x="526131" y="16948"/>
                      </a:ln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0" name="Freeform: Shape 1189">
                  <a:extLst>
                    <a:ext uri="{FF2B5EF4-FFF2-40B4-BE49-F238E27FC236}">
                      <a16:creationId xmlns:a16="http://schemas.microsoft.com/office/drawing/2014/main" id="{2016B222-696B-9976-BE5B-8A407334928B}"/>
                    </a:ext>
                  </a:extLst>
                </p:cNvPr>
                <p:cNvSpPr/>
                <p:nvPr/>
              </p:nvSpPr>
              <p:spPr>
                <a:xfrm>
                  <a:off x="5358605" y="4606126"/>
                  <a:ext cx="512408" cy="150094"/>
                </a:xfrm>
                <a:custGeom>
                  <a:avLst/>
                  <a:gdLst>
                    <a:gd name="connsiteX0" fmla="*/ 411568 w 512408"/>
                    <a:gd name="connsiteY0" fmla="*/ 16948 h 150094"/>
                    <a:gd name="connsiteX1" fmla="*/ 4603 w 512408"/>
                    <a:gd name="connsiteY1" fmla="*/ 0 h 150094"/>
                    <a:gd name="connsiteX2" fmla="*/ 82564 w 512408"/>
                    <a:gd name="connsiteY2" fmla="*/ 72664 h 150094"/>
                    <a:gd name="connsiteX3" fmla="*/ 283505 w 512408"/>
                    <a:gd name="connsiteY3" fmla="*/ 88765 h 150094"/>
                    <a:gd name="connsiteX4" fmla="*/ 512409 w 512408"/>
                    <a:gd name="connsiteY4" fmla="*/ 150095 h 150094"/>
                    <a:gd name="connsiteX5" fmla="*/ 411568 w 512408"/>
                    <a:gd name="connsiteY5" fmla="*/ 17054 h 15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2408" h="150094">
                      <a:moveTo>
                        <a:pt x="411568" y="16948"/>
                      </a:moveTo>
                      <a:lnTo>
                        <a:pt x="4603" y="0"/>
                      </a:lnTo>
                      <a:cubicBezTo>
                        <a:pt x="4603" y="0"/>
                        <a:pt x="-28446" y="56246"/>
                        <a:pt x="82564" y="72664"/>
                      </a:cubicBezTo>
                      <a:cubicBezTo>
                        <a:pt x="138387" y="80926"/>
                        <a:pt x="235520" y="83786"/>
                        <a:pt x="283505" y="88765"/>
                      </a:cubicBezTo>
                      <a:cubicBezTo>
                        <a:pt x="446523" y="105395"/>
                        <a:pt x="512409" y="150095"/>
                        <a:pt x="512409" y="150095"/>
                      </a:cubicBezTo>
                      <a:lnTo>
                        <a:pt x="411568" y="17054"/>
                      </a:ln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1" name="Freeform: Shape 1190">
                  <a:extLst>
                    <a:ext uri="{FF2B5EF4-FFF2-40B4-BE49-F238E27FC236}">
                      <a16:creationId xmlns:a16="http://schemas.microsoft.com/office/drawing/2014/main" id="{85D03C51-3148-1739-4C73-A25D7CB03875}"/>
                    </a:ext>
                  </a:extLst>
                </p:cNvPr>
                <p:cNvSpPr/>
                <p:nvPr/>
              </p:nvSpPr>
              <p:spPr>
                <a:xfrm>
                  <a:off x="5374860" y="4198201"/>
                  <a:ext cx="389067" cy="388858"/>
                </a:xfrm>
                <a:custGeom>
                  <a:avLst/>
                  <a:gdLst>
                    <a:gd name="connsiteX0" fmla="*/ 347117 w 389067"/>
                    <a:gd name="connsiteY0" fmla="*/ 10 h 388858"/>
                    <a:gd name="connsiteX1" fmla="*/ 162383 w 389067"/>
                    <a:gd name="connsiteY1" fmla="*/ 41214 h 388858"/>
                    <a:gd name="connsiteX2" fmla="*/ 20231 w 389067"/>
                    <a:gd name="connsiteY2" fmla="*/ 18017 h 388858"/>
                    <a:gd name="connsiteX3" fmla="*/ 0 w 389067"/>
                    <a:gd name="connsiteY3" fmla="*/ 329011 h 388858"/>
                    <a:gd name="connsiteX4" fmla="*/ 14300 w 389067"/>
                    <a:gd name="connsiteY4" fmla="*/ 388858 h 388858"/>
                    <a:gd name="connsiteX5" fmla="*/ 387051 w 389067"/>
                    <a:gd name="connsiteY5" fmla="*/ 346912 h 388858"/>
                    <a:gd name="connsiteX6" fmla="*/ 347223 w 389067"/>
                    <a:gd name="connsiteY6" fmla="*/ 10 h 388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9067" h="388858">
                      <a:moveTo>
                        <a:pt x="347117" y="10"/>
                      </a:moveTo>
                      <a:cubicBezTo>
                        <a:pt x="264707" y="3188"/>
                        <a:pt x="240556" y="32952"/>
                        <a:pt x="162383" y="41214"/>
                      </a:cubicBezTo>
                      <a:cubicBezTo>
                        <a:pt x="84104" y="49477"/>
                        <a:pt x="20231" y="18017"/>
                        <a:pt x="20231" y="18017"/>
                      </a:cubicBezTo>
                      <a:cubicBezTo>
                        <a:pt x="9003" y="6153"/>
                        <a:pt x="0" y="329011"/>
                        <a:pt x="0" y="329011"/>
                      </a:cubicBezTo>
                      <a:lnTo>
                        <a:pt x="14300" y="388858"/>
                      </a:lnTo>
                      <a:cubicBezTo>
                        <a:pt x="14300" y="388858"/>
                        <a:pt x="387156" y="347972"/>
                        <a:pt x="387051" y="346912"/>
                      </a:cubicBezTo>
                      <a:cubicBezTo>
                        <a:pt x="387051" y="345853"/>
                        <a:pt x="402622" y="-2109"/>
                        <a:pt x="347223" y="10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2" name="Freeform: Shape 1191">
                  <a:extLst>
                    <a:ext uri="{FF2B5EF4-FFF2-40B4-BE49-F238E27FC236}">
                      <a16:creationId xmlns:a16="http://schemas.microsoft.com/office/drawing/2014/main" id="{E1AC5D4C-BD45-E598-769A-098984FB5857}"/>
                    </a:ext>
                  </a:extLst>
                </p:cNvPr>
                <p:cNvSpPr/>
                <p:nvPr/>
              </p:nvSpPr>
              <p:spPr>
                <a:xfrm>
                  <a:off x="5374860" y="4205095"/>
                  <a:ext cx="392513" cy="391814"/>
                </a:xfrm>
                <a:custGeom>
                  <a:avLst/>
                  <a:gdLst>
                    <a:gd name="connsiteX0" fmla="*/ 186746 w 392513"/>
                    <a:gd name="connsiteY0" fmla="*/ 327942 h 391814"/>
                    <a:gd name="connsiteX1" fmla="*/ 5614 w 392513"/>
                    <a:gd name="connsiteY1" fmla="*/ 168102 h 391814"/>
                    <a:gd name="connsiteX2" fmla="*/ 0 w 392513"/>
                    <a:gd name="connsiteY2" fmla="*/ 322116 h 391814"/>
                    <a:gd name="connsiteX3" fmla="*/ 21715 w 392513"/>
                    <a:gd name="connsiteY3" fmla="*/ 384718 h 391814"/>
                    <a:gd name="connsiteX4" fmla="*/ 321165 w 392513"/>
                    <a:gd name="connsiteY4" fmla="*/ 391815 h 391814"/>
                    <a:gd name="connsiteX5" fmla="*/ 387051 w 392513"/>
                    <a:gd name="connsiteY5" fmla="*/ 340018 h 391814"/>
                    <a:gd name="connsiteX6" fmla="*/ 360358 w 392513"/>
                    <a:gd name="connsiteY6" fmla="*/ 0 h 391814"/>
                    <a:gd name="connsiteX7" fmla="*/ 186852 w 392513"/>
                    <a:gd name="connsiteY7" fmla="*/ 327942 h 39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2513" h="391814">
                      <a:moveTo>
                        <a:pt x="186746" y="327942"/>
                      </a:moveTo>
                      <a:cubicBezTo>
                        <a:pt x="50632" y="353576"/>
                        <a:pt x="1059" y="290339"/>
                        <a:pt x="5614" y="168102"/>
                      </a:cubicBezTo>
                      <a:cubicBezTo>
                        <a:pt x="3601" y="183461"/>
                        <a:pt x="0" y="322116"/>
                        <a:pt x="0" y="322116"/>
                      </a:cubicBezTo>
                      <a:lnTo>
                        <a:pt x="21715" y="384718"/>
                      </a:lnTo>
                      <a:lnTo>
                        <a:pt x="321165" y="391815"/>
                      </a:lnTo>
                      <a:lnTo>
                        <a:pt x="387051" y="340018"/>
                      </a:lnTo>
                      <a:cubicBezTo>
                        <a:pt x="387051" y="340018"/>
                        <a:pt x="410460" y="71711"/>
                        <a:pt x="360358" y="0"/>
                      </a:cubicBezTo>
                      <a:cubicBezTo>
                        <a:pt x="374869" y="79867"/>
                        <a:pt x="408660" y="286102"/>
                        <a:pt x="186852" y="327942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79" name="Graphic 6">
                <a:extLst>
                  <a:ext uri="{FF2B5EF4-FFF2-40B4-BE49-F238E27FC236}">
                    <a16:creationId xmlns:a16="http://schemas.microsoft.com/office/drawing/2014/main" id="{18272909-4A6A-1005-7540-9E1AECA1C190}"/>
                  </a:ext>
                </a:extLst>
              </p:cNvPr>
              <p:cNvGrpSpPr/>
              <p:nvPr/>
            </p:nvGrpSpPr>
            <p:grpSpPr>
              <a:xfrm>
                <a:off x="5363208" y="4527212"/>
                <a:ext cx="406541" cy="133900"/>
                <a:chOff x="5363208" y="4527212"/>
                <a:chExt cx="406541" cy="133900"/>
              </a:xfrm>
            </p:grpSpPr>
            <p:grpSp>
              <p:nvGrpSpPr>
                <p:cNvPr id="1180" name="Graphic 6">
                  <a:extLst>
                    <a:ext uri="{FF2B5EF4-FFF2-40B4-BE49-F238E27FC236}">
                      <a16:creationId xmlns:a16="http://schemas.microsoft.com/office/drawing/2014/main" id="{E1EC8B17-4F3E-33CE-4E9E-BDA6229EA009}"/>
                    </a:ext>
                  </a:extLst>
                </p:cNvPr>
                <p:cNvGrpSpPr/>
                <p:nvPr/>
              </p:nvGrpSpPr>
              <p:grpSpPr>
                <a:xfrm>
                  <a:off x="5363208" y="4527212"/>
                  <a:ext cx="406541" cy="120078"/>
                  <a:chOff x="5363208" y="4527212"/>
                  <a:chExt cx="406541" cy="120078"/>
                </a:xfrm>
              </p:grpSpPr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2555B161-DADF-1A17-6422-B0EE2B17BFA9}"/>
                      </a:ext>
                    </a:extLst>
                  </p:cNvPr>
                  <p:cNvSpPr/>
                  <p:nvPr/>
                </p:nvSpPr>
                <p:spPr>
                  <a:xfrm>
                    <a:off x="5363208" y="4527212"/>
                    <a:ext cx="406435" cy="119790"/>
                  </a:xfrm>
                  <a:custGeom>
                    <a:avLst/>
                    <a:gdLst>
                      <a:gd name="connsiteX0" fmla="*/ 398597 w 406435"/>
                      <a:gd name="connsiteY0" fmla="*/ 17901 h 119790"/>
                      <a:gd name="connsiteX1" fmla="*/ 150414 w 406435"/>
                      <a:gd name="connsiteY1" fmla="*/ 40251 h 119790"/>
                      <a:gd name="connsiteX2" fmla="*/ 11546 w 406435"/>
                      <a:gd name="connsiteY2" fmla="*/ 0 h 119790"/>
                      <a:gd name="connsiteX3" fmla="*/ 0 w 406435"/>
                      <a:gd name="connsiteY3" fmla="*/ 78914 h 119790"/>
                      <a:gd name="connsiteX4" fmla="*/ 148295 w 406435"/>
                      <a:gd name="connsiteY4" fmla="*/ 119271 h 119790"/>
                      <a:gd name="connsiteX5" fmla="*/ 148825 w 406435"/>
                      <a:gd name="connsiteY5" fmla="*/ 119271 h 119790"/>
                      <a:gd name="connsiteX6" fmla="*/ 406435 w 406435"/>
                      <a:gd name="connsiteY6" fmla="*/ 96921 h 119790"/>
                      <a:gd name="connsiteX7" fmla="*/ 398491 w 406435"/>
                      <a:gd name="connsiteY7" fmla="*/ 18007 h 119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6435" h="119790">
                        <a:moveTo>
                          <a:pt x="398597" y="17901"/>
                        </a:moveTo>
                        <a:cubicBezTo>
                          <a:pt x="398597" y="17901"/>
                          <a:pt x="367561" y="45442"/>
                          <a:pt x="150414" y="40251"/>
                        </a:cubicBezTo>
                        <a:cubicBezTo>
                          <a:pt x="2648" y="36756"/>
                          <a:pt x="11546" y="0"/>
                          <a:pt x="11546" y="0"/>
                        </a:cubicBezTo>
                        <a:lnTo>
                          <a:pt x="0" y="78914"/>
                        </a:lnTo>
                        <a:cubicBezTo>
                          <a:pt x="0" y="78914"/>
                          <a:pt x="49043" y="116835"/>
                          <a:pt x="148295" y="119271"/>
                        </a:cubicBezTo>
                        <a:lnTo>
                          <a:pt x="148825" y="119271"/>
                        </a:lnTo>
                        <a:cubicBezTo>
                          <a:pt x="342668" y="123826"/>
                          <a:pt x="406435" y="96921"/>
                          <a:pt x="406435" y="96921"/>
                        </a:cubicBezTo>
                        <a:lnTo>
                          <a:pt x="398491" y="18007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97F4B7B3-A2F8-AF96-9A4E-77CB0F985289}"/>
                      </a:ext>
                    </a:extLst>
                  </p:cNvPr>
                  <p:cNvSpPr/>
                  <p:nvPr/>
                </p:nvSpPr>
                <p:spPr>
                  <a:xfrm>
                    <a:off x="5363314" y="4527212"/>
                    <a:ext cx="406435" cy="119790"/>
                  </a:xfrm>
                  <a:custGeom>
                    <a:avLst/>
                    <a:gdLst>
                      <a:gd name="connsiteX0" fmla="*/ 398491 w 406435"/>
                      <a:gd name="connsiteY0" fmla="*/ 17901 h 119790"/>
                      <a:gd name="connsiteX1" fmla="*/ 371798 w 406435"/>
                      <a:gd name="connsiteY1" fmla="*/ 63555 h 119790"/>
                      <a:gd name="connsiteX2" fmla="*/ 149143 w 406435"/>
                      <a:gd name="connsiteY2" fmla="*/ 92260 h 119790"/>
                      <a:gd name="connsiteX3" fmla="*/ 11546 w 406435"/>
                      <a:gd name="connsiteY3" fmla="*/ 0 h 119790"/>
                      <a:gd name="connsiteX4" fmla="*/ 0 w 406435"/>
                      <a:gd name="connsiteY4" fmla="*/ 78914 h 119790"/>
                      <a:gd name="connsiteX5" fmla="*/ 148296 w 406435"/>
                      <a:gd name="connsiteY5" fmla="*/ 119271 h 119790"/>
                      <a:gd name="connsiteX6" fmla="*/ 148825 w 406435"/>
                      <a:gd name="connsiteY6" fmla="*/ 119271 h 119790"/>
                      <a:gd name="connsiteX7" fmla="*/ 406436 w 406435"/>
                      <a:gd name="connsiteY7" fmla="*/ 96921 h 119790"/>
                      <a:gd name="connsiteX8" fmla="*/ 398491 w 406435"/>
                      <a:gd name="connsiteY8" fmla="*/ 18007 h 119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6435" h="119790">
                        <a:moveTo>
                          <a:pt x="398491" y="17901"/>
                        </a:moveTo>
                        <a:cubicBezTo>
                          <a:pt x="398491" y="17901"/>
                          <a:pt x="384403" y="54551"/>
                          <a:pt x="371798" y="63555"/>
                        </a:cubicBezTo>
                        <a:cubicBezTo>
                          <a:pt x="319471" y="101158"/>
                          <a:pt x="201258" y="90354"/>
                          <a:pt x="149143" y="92260"/>
                        </a:cubicBezTo>
                        <a:cubicBezTo>
                          <a:pt x="-1483" y="88659"/>
                          <a:pt x="11546" y="0"/>
                          <a:pt x="11546" y="0"/>
                        </a:cubicBezTo>
                        <a:lnTo>
                          <a:pt x="0" y="78914"/>
                        </a:lnTo>
                        <a:cubicBezTo>
                          <a:pt x="0" y="78914"/>
                          <a:pt x="49043" y="116835"/>
                          <a:pt x="148296" y="119271"/>
                        </a:cubicBezTo>
                        <a:lnTo>
                          <a:pt x="148825" y="119271"/>
                        </a:lnTo>
                        <a:cubicBezTo>
                          <a:pt x="342668" y="123826"/>
                          <a:pt x="406436" y="96921"/>
                          <a:pt x="406436" y="96921"/>
                        </a:cubicBezTo>
                        <a:lnTo>
                          <a:pt x="398491" y="18007"/>
                        </a:lnTo>
                        <a:close/>
                      </a:path>
                    </a:pathLst>
                  </a:custGeom>
                  <a:solidFill>
                    <a:srgbClr val="28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81" name="Graphic 6">
                  <a:extLst>
                    <a:ext uri="{FF2B5EF4-FFF2-40B4-BE49-F238E27FC236}">
                      <a16:creationId xmlns:a16="http://schemas.microsoft.com/office/drawing/2014/main" id="{072AE5D4-AE98-5057-D03D-6D5A9B2EBE75}"/>
                    </a:ext>
                  </a:extLst>
                </p:cNvPr>
                <p:cNvGrpSpPr/>
                <p:nvPr/>
              </p:nvGrpSpPr>
              <p:grpSpPr>
                <a:xfrm>
                  <a:off x="5439784" y="4551985"/>
                  <a:ext cx="145880" cy="109067"/>
                  <a:chOff x="5439784" y="4551985"/>
                  <a:chExt cx="145880" cy="109067"/>
                </a:xfrm>
              </p:grpSpPr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C3E84F3A-16D3-F0E6-CB2D-7E48046E6B89}"/>
                      </a:ext>
                    </a:extLst>
                  </p:cNvPr>
                  <p:cNvSpPr/>
                  <p:nvPr/>
                </p:nvSpPr>
                <p:spPr>
                  <a:xfrm>
                    <a:off x="5439784" y="4551985"/>
                    <a:ext cx="145876" cy="108806"/>
                  </a:xfrm>
                  <a:custGeom>
                    <a:avLst/>
                    <a:gdLst>
                      <a:gd name="connsiteX0" fmla="*/ 110913 w 145876"/>
                      <a:gd name="connsiteY0" fmla="*/ 1708 h 108806"/>
                      <a:gd name="connsiteX1" fmla="*/ 37506 w 145876"/>
                      <a:gd name="connsiteY1" fmla="*/ 13 h 108806"/>
                      <a:gd name="connsiteX2" fmla="*/ 856 w 145876"/>
                      <a:gd name="connsiteY2" fmla="*/ 34968 h 108806"/>
                      <a:gd name="connsiteX3" fmla="*/ 8 w 145876"/>
                      <a:gd name="connsiteY3" fmla="*/ 70453 h 108806"/>
                      <a:gd name="connsiteX4" fmla="*/ 34964 w 145876"/>
                      <a:gd name="connsiteY4" fmla="*/ 107103 h 108806"/>
                      <a:gd name="connsiteX5" fmla="*/ 108370 w 145876"/>
                      <a:gd name="connsiteY5" fmla="*/ 108798 h 108806"/>
                      <a:gd name="connsiteX6" fmla="*/ 145020 w 145876"/>
                      <a:gd name="connsiteY6" fmla="*/ 73842 h 108806"/>
                      <a:gd name="connsiteX7" fmla="*/ 145868 w 145876"/>
                      <a:gd name="connsiteY7" fmla="*/ 38358 h 108806"/>
                      <a:gd name="connsiteX8" fmla="*/ 110913 w 145876"/>
                      <a:gd name="connsiteY8" fmla="*/ 1708 h 108806"/>
                      <a:gd name="connsiteX9" fmla="*/ 122564 w 145876"/>
                      <a:gd name="connsiteY9" fmla="*/ 66110 h 108806"/>
                      <a:gd name="connsiteX10" fmla="*/ 97354 w 145876"/>
                      <a:gd name="connsiteY10" fmla="*/ 86871 h 108806"/>
                      <a:gd name="connsiteX11" fmla="*/ 46933 w 145876"/>
                      <a:gd name="connsiteY11" fmla="*/ 85706 h 108806"/>
                      <a:gd name="connsiteX12" fmla="*/ 22783 w 145876"/>
                      <a:gd name="connsiteY12" fmla="*/ 63780 h 108806"/>
                      <a:gd name="connsiteX13" fmla="*/ 23312 w 145876"/>
                      <a:gd name="connsiteY13" fmla="*/ 42701 h 108806"/>
                      <a:gd name="connsiteX14" fmla="*/ 48522 w 145876"/>
                      <a:gd name="connsiteY14" fmla="*/ 21939 h 108806"/>
                      <a:gd name="connsiteX15" fmla="*/ 98943 w 145876"/>
                      <a:gd name="connsiteY15" fmla="*/ 23105 h 108806"/>
                      <a:gd name="connsiteX16" fmla="*/ 123200 w 145876"/>
                      <a:gd name="connsiteY16" fmla="*/ 45031 h 108806"/>
                      <a:gd name="connsiteX17" fmla="*/ 122670 w 145876"/>
                      <a:gd name="connsiteY17" fmla="*/ 66110 h 108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5876" h="108806">
                        <a:moveTo>
                          <a:pt x="110913" y="1708"/>
                        </a:moveTo>
                        <a:lnTo>
                          <a:pt x="37506" y="13"/>
                        </a:lnTo>
                        <a:cubicBezTo>
                          <a:pt x="17698" y="-516"/>
                          <a:pt x="1279" y="15160"/>
                          <a:pt x="856" y="34968"/>
                        </a:cubicBezTo>
                        <a:lnTo>
                          <a:pt x="8" y="70453"/>
                        </a:lnTo>
                        <a:cubicBezTo>
                          <a:pt x="-415" y="90261"/>
                          <a:pt x="15156" y="106573"/>
                          <a:pt x="34964" y="107103"/>
                        </a:cubicBezTo>
                        <a:lnTo>
                          <a:pt x="108370" y="108798"/>
                        </a:lnTo>
                        <a:cubicBezTo>
                          <a:pt x="128178" y="109221"/>
                          <a:pt x="144491" y="93650"/>
                          <a:pt x="145020" y="73842"/>
                        </a:cubicBezTo>
                        <a:lnTo>
                          <a:pt x="145868" y="38358"/>
                        </a:lnTo>
                        <a:cubicBezTo>
                          <a:pt x="146291" y="18550"/>
                          <a:pt x="130721" y="2238"/>
                          <a:pt x="110913" y="1708"/>
                        </a:cubicBezTo>
                        <a:close/>
                        <a:moveTo>
                          <a:pt x="122564" y="66110"/>
                        </a:moveTo>
                        <a:cubicBezTo>
                          <a:pt x="122352" y="77868"/>
                          <a:pt x="111019" y="87189"/>
                          <a:pt x="97354" y="86871"/>
                        </a:cubicBezTo>
                        <a:lnTo>
                          <a:pt x="46933" y="85706"/>
                        </a:lnTo>
                        <a:cubicBezTo>
                          <a:pt x="33375" y="85388"/>
                          <a:pt x="22465" y="75643"/>
                          <a:pt x="22783" y="63780"/>
                        </a:cubicBezTo>
                        <a:lnTo>
                          <a:pt x="23312" y="42701"/>
                        </a:lnTo>
                        <a:cubicBezTo>
                          <a:pt x="23630" y="30943"/>
                          <a:pt x="34964" y="21622"/>
                          <a:pt x="48522" y="21939"/>
                        </a:cubicBezTo>
                        <a:lnTo>
                          <a:pt x="98943" y="23105"/>
                        </a:lnTo>
                        <a:cubicBezTo>
                          <a:pt x="112607" y="23423"/>
                          <a:pt x="123412" y="33273"/>
                          <a:pt x="123200" y="45031"/>
                        </a:cubicBezTo>
                        <a:lnTo>
                          <a:pt x="122670" y="66110"/>
                        </a:lnTo>
                        <a:close/>
                      </a:path>
                    </a:pathLst>
                  </a:custGeom>
                  <a:solidFill>
                    <a:srgbClr val="A76435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57CAF6B9-301D-80F3-D27D-A6E64617724A}"/>
                      </a:ext>
                    </a:extLst>
                  </p:cNvPr>
                  <p:cNvSpPr/>
                  <p:nvPr/>
                </p:nvSpPr>
                <p:spPr>
                  <a:xfrm>
                    <a:off x="5440640" y="4551985"/>
                    <a:ext cx="145024" cy="38993"/>
                  </a:xfrm>
                  <a:custGeom>
                    <a:avLst/>
                    <a:gdLst>
                      <a:gd name="connsiteX0" fmla="*/ 110057 w 145024"/>
                      <a:gd name="connsiteY0" fmla="*/ 1708 h 38993"/>
                      <a:gd name="connsiteX1" fmla="*/ 36650 w 145024"/>
                      <a:gd name="connsiteY1" fmla="*/ 13 h 38993"/>
                      <a:gd name="connsiteX2" fmla="*/ 0 w 145024"/>
                      <a:gd name="connsiteY2" fmla="*/ 34968 h 38993"/>
                      <a:gd name="connsiteX3" fmla="*/ 0 w 145024"/>
                      <a:gd name="connsiteY3" fmla="*/ 35498 h 38993"/>
                      <a:gd name="connsiteX4" fmla="*/ 7309 w 145024"/>
                      <a:gd name="connsiteY4" fmla="*/ 26071 h 38993"/>
                      <a:gd name="connsiteX5" fmla="*/ 33896 w 145024"/>
                      <a:gd name="connsiteY5" fmla="*/ 11029 h 38993"/>
                      <a:gd name="connsiteX6" fmla="*/ 112281 w 145024"/>
                      <a:gd name="connsiteY6" fmla="*/ 12936 h 38993"/>
                      <a:gd name="connsiteX7" fmla="*/ 138232 w 145024"/>
                      <a:gd name="connsiteY7" fmla="*/ 29142 h 38993"/>
                      <a:gd name="connsiteX8" fmla="*/ 145012 w 145024"/>
                      <a:gd name="connsiteY8" fmla="*/ 38993 h 38993"/>
                      <a:gd name="connsiteX9" fmla="*/ 145012 w 145024"/>
                      <a:gd name="connsiteY9" fmla="*/ 38464 h 38993"/>
                      <a:gd name="connsiteX10" fmla="*/ 110057 w 145024"/>
                      <a:gd name="connsiteY10" fmla="*/ 1814 h 38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5024" h="38993">
                        <a:moveTo>
                          <a:pt x="110057" y="1708"/>
                        </a:moveTo>
                        <a:lnTo>
                          <a:pt x="36650" y="13"/>
                        </a:lnTo>
                        <a:cubicBezTo>
                          <a:pt x="16842" y="-516"/>
                          <a:pt x="423" y="15160"/>
                          <a:pt x="0" y="34968"/>
                        </a:cubicBezTo>
                        <a:lnTo>
                          <a:pt x="0" y="35498"/>
                        </a:lnTo>
                        <a:cubicBezTo>
                          <a:pt x="2225" y="32214"/>
                          <a:pt x="4555" y="29037"/>
                          <a:pt x="7309" y="26071"/>
                        </a:cubicBezTo>
                        <a:cubicBezTo>
                          <a:pt x="14406" y="18338"/>
                          <a:pt x="23304" y="12089"/>
                          <a:pt x="33896" y="11029"/>
                        </a:cubicBezTo>
                        <a:cubicBezTo>
                          <a:pt x="46713" y="9758"/>
                          <a:pt x="99464" y="11029"/>
                          <a:pt x="112281" y="12936"/>
                        </a:cubicBezTo>
                        <a:cubicBezTo>
                          <a:pt x="122873" y="14525"/>
                          <a:pt x="131453" y="21198"/>
                          <a:pt x="138232" y="29142"/>
                        </a:cubicBezTo>
                        <a:cubicBezTo>
                          <a:pt x="140774" y="32214"/>
                          <a:pt x="142999" y="35498"/>
                          <a:pt x="145012" y="38993"/>
                        </a:cubicBezTo>
                        <a:lnTo>
                          <a:pt x="145012" y="38464"/>
                        </a:lnTo>
                        <a:cubicBezTo>
                          <a:pt x="145541" y="18656"/>
                          <a:pt x="129865" y="2343"/>
                          <a:pt x="110057" y="1814"/>
                        </a:cubicBezTo>
                        <a:close/>
                      </a:path>
                    </a:pathLst>
                  </a:custGeom>
                  <a:solidFill>
                    <a:srgbClr val="C6764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D71A934F-ADEE-6E0A-B912-AF17F34FC2EF}"/>
                      </a:ext>
                    </a:extLst>
                  </p:cNvPr>
                  <p:cNvSpPr/>
                  <p:nvPr/>
                </p:nvSpPr>
                <p:spPr>
                  <a:xfrm>
                    <a:off x="5464790" y="4571322"/>
                    <a:ext cx="96927" cy="18385"/>
                  </a:xfrm>
                  <a:custGeom>
                    <a:avLst/>
                    <a:gdLst>
                      <a:gd name="connsiteX0" fmla="*/ 82304 w 96927"/>
                      <a:gd name="connsiteY0" fmla="*/ 2497 h 18385"/>
                      <a:gd name="connsiteX1" fmla="*/ 15148 w 96927"/>
                      <a:gd name="connsiteY1" fmla="*/ 908 h 18385"/>
                      <a:gd name="connsiteX2" fmla="*/ 0 w 96927"/>
                      <a:gd name="connsiteY2" fmla="*/ 16055 h 18385"/>
                      <a:gd name="connsiteX3" fmla="*/ 0 w 96927"/>
                      <a:gd name="connsiteY3" fmla="*/ 16055 h 18385"/>
                      <a:gd name="connsiteX4" fmla="*/ 23622 w 96927"/>
                      <a:gd name="connsiteY4" fmla="*/ 2497 h 18385"/>
                      <a:gd name="connsiteX5" fmla="*/ 74042 w 96927"/>
                      <a:gd name="connsiteY5" fmla="*/ 3662 h 18385"/>
                      <a:gd name="connsiteX6" fmla="*/ 96922 w 96927"/>
                      <a:gd name="connsiteY6" fmla="*/ 18385 h 18385"/>
                      <a:gd name="connsiteX7" fmla="*/ 96922 w 96927"/>
                      <a:gd name="connsiteY7" fmla="*/ 18385 h 18385"/>
                      <a:gd name="connsiteX8" fmla="*/ 82410 w 96927"/>
                      <a:gd name="connsiteY8" fmla="*/ 2391 h 18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6927" h="18385">
                        <a:moveTo>
                          <a:pt x="82304" y="2497"/>
                        </a:moveTo>
                        <a:cubicBezTo>
                          <a:pt x="71500" y="166"/>
                          <a:pt x="26058" y="-893"/>
                          <a:pt x="15148" y="908"/>
                        </a:cubicBezTo>
                        <a:cubicBezTo>
                          <a:pt x="6568" y="2285"/>
                          <a:pt x="212" y="6522"/>
                          <a:pt x="0" y="16055"/>
                        </a:cubicBezTo>
                        <a:lnTo>
                          <a:pt x="0" y="16055"/>
                        </a:lnTo>
                        <a:cubicBezTo>
                          <a:pt x="3602" y="8005"/>
                          <a:pt x="12817" y="2285"/>
                          <a:pt x="23622" y="2497"/>
                        </a:cubicBezTo>
                        <a:lnTo>
                          <a:pt x="74042" y="3662"/>
                        </a:lnTo>
                        <a:cubicBezTo>
                          <a:pt x="84846" y="3874"/>
                          <a:pt x="93744" y="10017"/>
                          <a:pt x="96922" y="18385"/>
                        </a:cubicBezTo>
                        <a:lnTo>
                          <a:pt x="96922" y="18385"/>
                        </a:lnTo>
                        <a:cubicBezTo>
                          <a:pt x="97134" y="8746"/>
                          <a:pt x="90990" y="4191"/>
                          <a:pt x="82410" y="2391"/>
                        </a:cubicBezTo>
                        <a:close/>
                      </a:path>
                    </a:pathLst>
                  </a:custGeom>
                  <a:solidFill>
                    <a:srgbClr val="693C1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46396D3C-F1C2-E826-EB02-F1733D0BFDBB}"/>
                      </a:ext>
                    </a:extLst>
                  </p:cNvPr>
                  <p:cNvSpPr/>
                  <p:nvPr/>
                </p:nvSpPr>
                <p:spPr>
                  <a:xfrm>
                    <a:off x="5441169" y="4632818"/>
                    <a:ext cx="141834" cy="27865"/>
                  </a:xfrm>
                  <a:custGeom>
                    <a:avLst/>
                    <a:gdLst>
                      <a:gd name="connsiteX0" fmla="*/ 133890 w 141834"/>
                      <a:gd name="connsiteY0" fmla="*/ 13558 h 27865"/>
                      <a:gd name="connsiteX1" fmla="*/ 115247 w 141834"/>
                      <a:gd name="connsiteY1" fmla="*/ 20867 h 27865"/>
                      <a:gd name="connsiteX2" fmla="*/ 88236 w 141834"/>
                      <a:gd name="connsiteY2" fmla="*/ 22774 h 27865"/>
                      <a:gd name="connsiteX3" fmla="*/ 52645 w 141834"/>
                      <a:gd name="connsiteY3" fmla="*/ 21926 h 27865"/>
                      <a:gd name="connsiteX4" fmla="*/ 25740 w 141834"/>
                      <a:gd name="connsiteY4" fmla="*/ 18749 h 27865"/>
                      <a:gd name="connsiteX5" fmla="*/ 7415 w 141834"/>
                      <a:gd name="connsiteY5" fmla="*/ 10592 h 27865"/>
                      <a:gd name="connsiteX6" fmla="*/ 0 w 141834"/>
                      <a:gd name="connsiteY6" fmla="*/ 0 h 27865"/>
                      <a:gd name="connsiteX7" fmla="*/ 33578 w 141834"/>
                      <a:gd name="connsiteY7" fmla="*/ 26163 h 27865"/>
                      <a:gd name="connsiteX8" fmla="*/ 106985 w 141834"/>
                      <a:gd name="connsiteY8" fmla="*/ 27858 h 27865"/>
                      <a:gd name="connsiteX9" fmla="*/ 141834 w 141834"/>
                      <a:gd name="connsiteY9" fmla="*/ 3284 h 27865"/>
                      <a:gd name="connsiteX10" fmla="*/ 133784 w 141834"/>
                      <a:gd name="connsiteY10" fmla="*/ 13453 h 27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1834" h="27865">
                        <a:moveTo>
                          <a:pt x="133890" y="13558"/>
                        </a:moveTo>
                        <a:cubicBezTo>
                          <a:pt x="129017" y="18537"/>
                          <a:pt x="121920" y="19914"/>
                          <a:pt x="115247" y="20867"/>
                        </a:cubicBezTo>
                        <a:cubicBezTo>
                          <a:pt x="106349" y="22138"/>
                          <a:pt x="97239" y="22456"/>
                          <a:pt x="88236" y="22774"/>
                        </a:cubicBezTo>
                        <a:cubicBezTo>
                          <a:pt x="83575" y="22774"/>
                          <a:pt x="57306" y="22244"/>
                          <a:pt x="52645" y="21926"/>
                        </a:cubicBezTo>
                        <a:cubicBezTo>
                          <a:pt x="43641" y="21291"/>
                          <a:pt x="34638" y="20443"/>
                          <a:pt x="25740" y="18749"/>
                        </a:cubicBezTo>
                        <a:cubicBezTo>
                          <a:pt x="19172" y="17477"/>
                          <a:pt x="12182" y="15783"/>
                          <a:pt x="7415" y="10592"/>
                        </a:cubicBezTo>
                        <a:cubicBezTo>
                          <a:pt x="4449" y="7309"/>
                          <a:pt x="2119" y="3707"/>
                          <a:pt x="0" y="0"/>
                        </a:cubicBezTo>
                        <a:cubicBezTo>
                          <a:pt x="4131" y="14829"/>
                          <a:pt x="17478" y="25740"/>
                          <a:pt x="33578" y="26163"/>
                        </a:cubicBezTo>
                        <a:lnTo>
                          <a:pt x="106985" y="27858"/>
                        </a:lnTo>
                        <a:cubicBezTo>
                          <a:pt x="123085" y="28176"/>
                          <a:pt x="136961" y="17901"/>
                          <a:pt x="141834" y="3284"/>
                        </a:cubicBezTo>
                        <a:cubicBezTo>
                          <a:pt x="139503" y="6885"/>
                          <a:pt x="136961" y="10381"/>
                          <a:pt x="133784" y="13453"/>
                        </a:cubicBezTo>
                        <a:close/>
                      </a:path>
                    </a:pathLst>
                  </a:custGeom>
                  <a:solidFill>
                    <a:srgbClr val="693C1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5EC3BE1F-07C6-5016-0CFD-06F71B23088A}"/>
                      </a:ext>
                    </a:extLst>
                  </p:cNvPr>
                  <p:cNvSpPr/>
                  <p:nvPr/>
                </p:nvSpPr>
                <p:spPr>
                  <a:xfrm>
                    <a:off x="5462631" y="4618413"/>
                    <a:ext cx="99546" cy="28420"/>
                  </a:xfrm>
                  <a:custGeom>
                    <a:avLst/>
                    <a:gdLst>
                      <a:gd name="connsiteX0" fmla="*/ 99504 w 99546"/>
                      <a:gd name="connsiteY0" fmla="*/ 2330 h 28420"/>
                      <a:gd name="connsiteX1" fmla="*/ 74612 w 99546"/>
                      <a:gd name="connsiteY1" fmla="*/ 20337 h 28420"/>
                      <a:gd name="connsiteX2" fmla="*/ 24192 w 99546"/>
                      <a:gd name="connsiteY2" fmla="*/ 19172 h 28420"/>
                      <a:gd name="connsiteX3" fmla="*/ 146 w 99546"/>
                      <a:gd name="connsiteY3" fmla="*/ 0 h 28420"/>
                      <a:gd name="connsiteX4" fmla="*/ 2371 w 99546"/>
                      <a:gd name="connsiteY4" fmla="*/ 14194 h 28420"/>
                      <a:gd name="connsiteX5" fmla="*/ 25145 w 99546"/>
                      <a:gd name="connsiteY5" fmla="*/ 27222 h 28420"/>
                      <a:gd name="connsiteX6" fmla="*/ 73235 w 99546"/>
                      <a:gd name="connsiteY6" fmla="*/ 28388 h 28420"/>
                      <a:gd name="connsiteX7" fmla="*/ 96645 w 99546"/>
                      <a:gd name="connsiteY7" fmla="*/ 16418 h 28420"/>
                      <a:gd name="connsiteX8" fmla="*/ 99504 w 99546"/>
                      <a:gd name="connsiteY8" fmla="*/ 2330 h 2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546" h="28420">
                        <a:moveTo>
                          <a:pt x="99504" y="2330"/>
                        </a:moveTo>
                        <a:cubicBezTo>
                          <a:pt x="97704" y="12817"/>
                          <a:pt x="87217" y="20655"/>
                          <a:pt x="74612" y="20337"/>
                        </a:cubicBezTo>
                        <a:lnTo>
                          <a:pt x="24192" y="19172"/>
                        </a:lnTo>
                        <a:cubicBezTo>
                          <a:pt x="11693" y="18855"/>
                          <a:pt x="1523" y="10486"/>
                          <a:pt x="146" y="0"/>
                        </a:cubicBezTo>
                        <a:cubicBezTo>
                          <a:pt x="-277" y="4872"/>
                          <a:pt x="146" y="9957"/>
                          <a:pt x="2371" y="14194"/>
                        </a:cubicBezTo>
                        <a:cubicBezTo>
                          <a:pt x="6926" y="22244"/>
                          <a:pt x="16141" y="26587"/>
                          <a:pt x="25145" y="27222"/>
                        </a:cubicBezTo>
                        <a:cubicBezTo>
                          <a:pt x="32984" y="27752"/>
                          <a:pt x="65397" y="28599"/>
                          <a:pt x="73235" y="28388"/>
                        </a:cubicBezTo>
                        <a:cubicBezTo>
                          <a:pt x="82238" y="28176"/>
                          <a:pt x="91666" y="24256"/>
                          <a:pt x="96645" y="16418"/>
                        </a:cubicBezTo>
                        <a:cubicBezTo>
                          <a:pt x="99187" y="12287"/>
                          <a:pt x="99716" y="7203"/>
                          <a:pt x="99504" y="2330"/>
                        </a:cubicBezTo>
                        <a:close/>
                      </a:path>
                    </a:pathLst>
                  </a:custGeom>
                  <a:solidFill>
                    <a:srgbClr val="C6764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170" name="Graphic 6">
              <a:extLst>
                <a:ext uri="{FF2B5EF4-FFF2-40B4-BE49-F238E27FC236}">
                  <a16:creationId xmlns:a16="http://schemas.microsoft.com/office/drawing/2014/main" id="{BE7BE483-EEDF-8583-0CD8-80E54F1BCACE}"/>
                </a:ext>
              </a:extLst>
            </p:cNvPr>
            <p:cNvGrpSpPr/>
            <p:nvPr/>
          </p:nvGrpSpPr>
          <p:grpSpPr>
            <a:xfrm>
              <a:off x="5736701" y="4054384"/>
              <a:ext cx="354221" cy="250998"/>
              <a:chOff x="5736701" y="4054384"/>
              <a:chExt cx="354221" cy="250998"/>
            </a:xfrm>
          </p:grpSpPr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07BF3C94-3FC3-FCA7-78C9-3537AC35F7E7}"/>
                  </a:ext>
                </a:extLst>
              </p:cNvPr>
              <p:cNvSpPr/>
              <p:nvPr/>
            </p:nvSpPr>
            <p:spPr>
              <a:xfrm>
                <a:off x="6003950" y="4054384"/>
                <a:ext cx="86972" cy="98808"/>
              </a:xfrm>
              <a:custGeom>
                <a:avLst/>
                <a:gdLst>
                  <a:gd name="connsiteX0" fmla="*/ 8580 w 86972"/>
                  <a:gd name="connsiteY0" fmla="*/ 39068 h 98808"/>
                  <a:gd name="connsiteX1" fmla="*/ 17054 w 86972"/>
                  <a:gd name="connsiteY1" fmla="*/ 23920 h 98808"/>
                  <a:gd name="connsiteX2" fmla="*/ 21821 w 86972"/>
                  <a:gd name="connsiteY2" fmla="*/ 41504 h 98808"/>
                  <a:gd name="connsiteX3" fmla="*/ 47031 w 86972"/>
                  <a:gd name="connsiteY3" fmla="*/ 7290 h 98808"/>
                  <a:gd name="connsiteX4" fmla="*/ 58894 w 86972"/>
                  <a:gd name="connsiteY4" fmla="*/ 10468 h 98808"/>
                  <a:gd name="connsiteX5" fmla="*/ 49256 w 86972"/>
                  <a:gd name="connsiteY5" fmla="*/ 35360 h 98808"/>
                  <a:gd name="connsiteX6" fmla="*/ 78596 w 86972"/>
                  <a:gd name="connsiteY6" fmla="*/ 15129 h 98808"/>
                  <a:gd name="connsiteX7" fmla="*/ 81563 w 86972"/>
                  <a:gd name="connsiteY7" fmla="*/ 27098 h 98808"/>
                  <a:gd name="connsiteX8" fmla="*/ 51586 w 86972"/>
                  <a:gd name="connsiteY8" fmla="*/ 52308 h 98808"/>
                  <a:gd name="connsiteX9" fmla="*/ 61861 w 86972"/>
                  <a:gd name="connsiteY9" fmla="*/ 72858 h 98808"/>
                  <a:gd name="connsiteX10" fmla="*/ 26058 w 86972"/>
                  <a:gd name="connsiteY10" fmla="*/ 98809 h 98808"/>
                  <a:gd name="connsiteX11" fmla="*/ 0 w 86972"/>
                  <a:gd name="connsiteY11" fmla="*/ 75506 h 98808"/>
                  <a:gd name="connsiteX12" fmla="*/ 8580 w 86972"/>
                  <a:gd name="connsiteY12" fmla="*/ 39279 h 98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972" h="98808">
                    <a:moveTo>
                      <a:pt x="8580" y="39068"/>
                    </a:moveTo>
                    <a:cubicBezTo>
                      <a:pt x="9428" y="27098"/>
                      <a:pt x="10169" y="21378"/>
                      <a:pt x="17054" y="23920"/>
                    </a:cubicBezTo>
                    <a:cubicBezTo>
                      <a:pt x="25210" y="26886"/>
                      <a:pt x="21821" y="41504"/>
                      <a:pt x="21821" y="41504"/>
                    </a:cubicBezTo>
                    <a:cubicBezTo>
                      <a:pt x="30824" y="32818"/>
                      <a:pt x="40676" y="17883"/>
                      <a:pt x="47031" y="7290"/>
                    </a:cubicBezTo>
                    <a:cubicBezTo>
                      <a:pt x="53704" y="-4150"/>
                      <a:pt x="64191" y="-1396"/>
                      <a:pt x="58894" y="10468"/>
                    </a:cubicBezTo>
                    <a:cubicBezTo>
                      <a:pt x="53598" y="22225"/>
                      <a:pt x="49256" y="35360"/>
                      <a:pt x="49256" y="35360"/>
                    </a:cubicBezTo>
                    <a:cubicBezTo>
                      <a:pt x="49256" y="35360"/>
                      <a:pt x="70335" y="19683"/>
                      <a:pt x="78596" y="15129"/>
                    </a:cubicBezTo>
                    <a:cubicBezTo>
                      <a:pt x="89719" y="8985"/>
                      <a:pt x="88765" y="21166"/>
                      <a:pt x="81563" y="27098"/>
                    </a:cubicBezTo>
                    <a:cubicBezTo>
                      <a:pt x="70335" y="36525"/>
                      <a:pt x="51586" y="52308"/>
                      <a:pt x="51586" y="52308"/>
                    </a:cubicBezTo>
                    <a:cubicBezTo>
                      <a:pt x="57411" y="59193"/>
                      <a:pt x="65462" y="66925"/>
                      <a:pt x="61861" y="72858"/>
                    </a:cubicBezTo>
                    <a:cubicBezTo>
                      <a:pt x="57200" y="80378"/>
                      <a:pt x="46077" y="90547"/>
                      <a:pt x="26058" y="98809"/>
                    </a:cubicBezTo>
                    <a:lnTo>
                      <a:pt x="0" y="75506"/>
                    </a:lnTo>
                    <a:cubicBezTo>
                      <a:pt x="0" y="75506"/>
                      <a:pt x="7838" y="51143"/>
                      <a:pt x="8580" y="39279"/>
                    </a:cubicBezTo>
                    <a:close/>
                  </a:path>
                </a:pathLst>
              </a:custGeom>
              <a:solidFill>
                <a:srgbClr val="280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72" name="Graphic 6">
                <a:extLst>
                  <a:ext uri="{FF2B5EF4-FFF2-40B4-BE49-F238E27FC236}">
                    <a16:creationId xmlns:a16="http://schemas.microsoft.com/office/drawing/2014/main" id="{82B395C1-1117-086F-8332-5805FA0CF7A2}"/>
                  </a:ext>
                </a:extLst>
              </p:cNvPr>
              <p:cNvGrpSpPr/>
              <p:nvPr/>
            </p:nvGrpSpPr>
            <p:grpSpPr>
              <a:xfrm>
                <a:off x="5736701" y="4116966"/>
                <a:ext cx="309195" cy="188264"/>
                <a:chOff x="5736701" y="4116966"/>
                <a:chExt cx="309195" cy="188264"/>
              </a:xfrm>
            </p:grpSpPr>
            <p:sp>
              <p:nvSpPr>
                <p:cNvPr id="1174" name="Freeform: Shape 1173">
                  <a:extLst>
                    <a:ext uri="{FF2B5EF4-FFF2-40B4-BE49-F238E27FC236}">
                      <a16:creationId xmlns:a16="http://schemas.microsoft.com/office/drawing/2014/main" id="{71D4CEB0-2BA6-D837-A8E1-3A64336AA81C}"/>
                    </a:ext>
                  </a:extLst>
                </p:cNvPr>
                <p:cNvSpPr/>
                <p:nvPr/>
              </p:nvSpPr>
              <p:spPr>
                <a:xfrm>
                  <a:off x="5736701" y="4214432"/>
                  <a:ext cx="175096" cy="90347"/>
                </a:xfrm>
                <a:custGeom>
                  <a:avLst/>
                  <a:gdLst>
                    <a:gd name="connsiteX0" fmla="*/ 1165 w 175096"/>
                    <a:gd name="connsiteY0" fmla="*/ 3374 h 90347"/>
                    <a:gd name="connsiteX1" fmla="*/ 7626 w 175096"/>
                    <a:gd name="connsiteY1" fmla="*/ 302 h 90347"/>
                    <a:gd name="connsiteX2" fmla="*/ 151155 w 175096"/>
                    <a:gd name="connsiteY2" fmla="*/ 4539 h 90347"/>
                    <a:gd name="connsiteX3" fmla="*/ 171069 w 175096"/>
                    <a:gd name="connsiteY3" fmla="*/ 60573 h 90347"/>
                    <a:gd name="connsiteX4" fmla="*/ 0 w 175096"/>
                    <a:gd name="connsiteY4" fmla="*/ 87054 h 90347"/>
                    <a:gd name="connsiteX5" fmla="*/ 1059 w 175096"/>
                    <a:gd name="connsiteY5" fmla="*/ 3374 h 90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096" h="90347">
                      <a:moveTo>
                        <a:pt x="1165" y="3374"/>
                      </a:moveTo>
                      <a:cubicBezTo>
                        <a:pt x="3707" y="3374"/>
                        <a:pt x="5402" y="302"/>
                        <a:pt x="7626" y="302"/>
                      </a:cubicBezTo>
                      <a:cubicBezTo>
                        <a:pt x="34743" y="-757"/>
                        <a:pt x="42264" y="1044"/>
                        <a:pt x="151155" y="4539"/>
                      </a:cubicBezTo>
                      <a:cubicBezTo>
                        <a:pt x="151155" y="4539"/>
                        <a:pt x="186852" y="55489"/>
                        <a:pt x="171069" y="60573"/>
                      </a:cubicBezTo>
                      <a:cubicBezTo>
                        <a:pt x="144694" y="68941"/>
                        <a:pt x="63767" y="100507"/>
                        <a:pt x="0" y="87054"/>
                      </a:cubicBezTo>
                      <a:lnTo>
                        <a:pt x="1059" y="3374"/>
                      </a:ln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5" name="Freeform: Shape 1174">
                  <a:extLst>
                    <a:ext uri="{FF2B5EF4-FFF2-40B4-BE49-F238E27FC236}">
                      <a16:creationId xmlns:a16="http://schemas.microsoft.com/office/drawing/2014/main" id="{54D15EDB-7CB9-ABAB-3E02-8112E1D85281}"/>
                    </a:ext>
                  </a:extLst>
                </p:cNvPr>
                <p:cNvSpPr/>
                <p:nvPr/>
              </p:nvSpPr>
              <p:spPr>
                <a:xfrm>
                  <a:off x="5876940" y="4141541"/>
                  <a:ext cx="138556" cy="133358"/>
                </a:xfrm>
                <a:custGeom>
                  <a:avLst/>
                  <a:gdLst>
                    <a:gd name="connsiteX0" fmla="*/ 10916 w 138556"/>
                    <a:gd name="connsiteY0" fmla="*/ 77325 h 133358"/>
                    <a:gd name="connsiteX1" fmla="*/ 108367 w 138556"/>
                    <a:gd name="connsiteY1" fmla="*/ 0 h 133358"/>
                    <a:gd name="connsiteX2" fmla="*/ 131883 w 138556"/>
                    <a:gd name="connsiteY2" fmla="*/ 4661 h 133358"/>
                    <a:gd name="connsiteX3" fmla="*/ 138557 w 138556"/>
                    <a:gd name="connsiteY3" fmla="*/ 33684 h 133358"/>
                    <a:gd name="connsiteX4" fmla="*/ 30724 w 138556"/>
                    <a:gd name="connsiteY4" fmla="*/ 133359 h 133358"/>
                    <a:gd name="connsiteX5" fmla="*/ 10811 w 138556"/>
                    <a:gd name="connsiteY5" fmla="*/ 77325 h 133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8556" h="133358">
                      <a:moveTo>
                        <a:pt x="10916" y="77325"/>
                      </a:moveTo>
                      <a:cubicBezTo>
                        <a:pt x="10916" y="77325"/>
                        <a:pt x="75848" y="36862"/>
                        <a:pt x="108367" y="0"/>
                      </a:cubicBezTo>
                      <a:lnTo>
                        <a:pt x="131883" y="4661"/>
                      </a:lnTo>
                      <a:lnTo>
                        <a:pt x="138557" y="33684"/>
                      </a:lnTo>
                      <a:cubicBezTo>
                        <a:pt x="115994" y="70440"/>
                        <a:pt x="30724" y="133359"/>
                        <a:pt x="30724" y="133359"/>
                      </a:cubicBezTo>
                      <a:cubicBezTo>
                        <a:pt x="30724" y="133359"/>
                        <a:pt x="-22133" y="118530"/>
                        <a:pt x="10811" y="77325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6" name="Freeform: Shape 1175">
                  <a:extLst>
                    <a:ext uri="{FF2B5EF4-FFF2-40B4-BE49-F238E27FC236}">
                      <a16:creationId xmlns:a16="http://schemas.microsoft.com/office/drawing/2014/main" id="{D78B97CF-8A5B-B600-B029-8793140FC64D}"/>
                    </a:ext>
                  </a:extLst>
                </p:cNvPr>
                <p:cNvSpPr/>
                <p:nvPr/>
              </p:nvSpPr>
              <p:spPr>
                <a:xfrm>
                  <a:off x="5973084" y="4117177"/>
                  <a:ext cx="72813" cy="71336"/>
                </a:xfrm>
                <a:custGeom>
                  <a:avLst/>
                  <a:gdLst>
                    <a:gd name="connsiteX0" fmla="*/ 1737 w 72813"/>
                    <a:gd name="connsiteY0" fmla="*/ 24258 h 71336"/>
                    <a:gd name="connsiteX1" fmla="*/ 44849 w 72813"/>
                    <a:gd name="connsiteY1" fmla="*/ 70971 h 71336"/>
                    <a:gd name="connsiteX2" fmla="*/ 72813 w 72813"/>
                    <a:gd name="connsiteY2" fmla="*/ 48303 h 71336"/>
                    <a:gd name="connsiteX3" fmla="*/ 21016 w 72813"/>
                    <a:gd name="connsiteY3" fmla="*/ 1 h 71336"/>
                    <a:gd name="connsiteX4" fmla="*/ 1737 w 72813"/>
                    <a:gd name="connsiteY4" fmla="*/ 24364 h 71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813" h="71336">
                      <a:moveTo>
                        <a:pt x="1737" y="24258"/>
                      </a:moveTo>
                      <a:cubicBezTo>
                        <a:pt x="1737" y="24258"/>
                        <a:pt x="38705" y="47244"/>
                        <a:pt x="44849" y="70971"/>
                      </a:cubicBezTo>
                      <a:cubicBezTo>
                        <a:pt x="44849" y="70971"/>
                        <a:pt x="71754" y="76055"/>
                        <a:pt x="72813" y="48303"/>
                      </a:cubicBezTo>
                      <a:cubicBezTo>
                        <a:pt x="72813" y="48303"/>
                        <a:pt x="50569" y="8052"/>
                        <a:pt x="21016" y="1"/>
                      </a:cubicBezTo>
                      <a:cubicBezTo>
                        <a:pt x="21016" y="1"/>
                        <a:pt x="-7161" y="-634"/>
                        <a:pt x="1737" y="24364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7" name="Freeform: Shape 1176">
                  <a:extLst>
                    <a:ext uri="{FF2B5EF4-FFF2-40B4-BE49-F238E27FC236}">
                      <a16:creationId xmlns:a16="http://schemas.microsoft.com/office/drawing/2014/main" id="{44156851-FFEB-1801-56EF-4321C574B285}"/>
                    </a:ext>
                  </a:extLst>
                </p:cNvPr>
                <p:cNvSpPr/>
                <p:nvPr/>
              </p:nvSpPr>
              <p:spPr>
                <a:xfrm>
                  <a:off x="5992934" y="4116966"/>
                  <a:ext cx="52856" cy="71351"/>
                </a:xfrm>
                <a:custGeom>
                  <a:avLst/>
                  <a:gdLst>
                    <a:gd name="connsiteX0" fmla="*/ 24998 w 52856"/>
                    <a:gd name="connsiteY0" fmla="*/ 71075 h 71351"/>
                    <a:gd name="connsiteX1" fmla="*/ 23303 w 52856"/>
                    <a:gd name="connsiteY1" fmla="*/ 66203 h 71351"/>
                    <a:gd name="connsiteX2" fmla="*/ 31459 w 52856"/>
                    <a:gd name="connsiteY2" fmla="*/ 61542 h 71351"/>
                    <a:gd name="connsiteX3" fmla="*/ 32837 w 52856"/>
                    <a:gd name="connsiteY3" fmla="*/ 41098 h 71351"/>
                    <a:gd name="connsiteX4" fmla="*/ 16418 w 52856"/>
                    <a:gd name="connsiteY4" fmla="*/ 12923 h 71351"/>
                    <a:gd name="connsiteX5" fmla="*/ 0 w 52856"/>
                    <a:gd name="connsiteY5" fmla="*/ 0 h 71351"/>
                    <a:gd name="connsiteX6" fmla="*/ 1059 w 52856"/>
                    <a:gd name="connsiteY6" fmla="*/ 0 h 71351"/>
                    <a:gd name="connsiteX7" fmla="*/ 52857 w 52856"/>
                    <a:gd name="connsiteY7" fmla="*/ 48302 h 71351"/>
                    <a:gd name="connsiteX8" fmla="*/ 24892 w 52856"/>
                    <a:gd name="connsiteY8" fmla="*/ 70969 h 71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856" h="71351">
                      <a:moveTo>
                        <a:pt x="24998" y="71075"/>
                      </a:moveTo>
                      <a:cubicBezTo>
                        <a:pt x="24575" y="69380"/>
                        <a:pt x="23939" y="67792"/>
                        <a:pt x="23303" y="66203"/>
                      </a:cubicBezTo>
                      <a:cubicBezTo>
                        <a:pt x="26269" y="65673"/>
                        <a:pt x="29023" y="64084"/>
                        <a:pt x="31459" y="61542"/>
                      </a:cubicBezTo>
                      <a:cubicBezTo>
                        <a:pt x="36756" y="56034"/>
                        <a:pt x="35803" y="47454"/>
                        <a:pt x="32837" y="41098"/>
                      </a:cubicBezTo>
                      <a:cubicBezTo>
                        <a:pt x="28388" y="31671"/>
                        <a:pt x="23515" y="20655"/>
                        <a:pt x="16418" y="12923"/>
                      </a:cubicBezTo>
                      <a:cubicBezTo>
                        <a:pt x="11545" y="7732"/>
                        <a:pt x="5720" y="3919"/>
                        <a:pt x="0" y="0"/>
                      </a:cubicBezTo>
                      <a:lnTo>
                        <a:pt x="1059" y="0"/>
                      </a:lnTo>
                      <a:cubicBezTo>
                        <a:pt x="30612" y="7944"/>
                        <a:pt x="52857" y="48302"/>
                        <a:pt x="52857" y="48302"/>
                      </a:cubicBezTo>
                      <a:cubicBezTo>
                        <a:pt x="51797" y="76159"/>
                        <a:pt x="24892" y="70969"/>
                        <a:pt x="24892" y="70969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FAA23906-66B1-45C3-C42F-AA401DC84A70}"/>
                  </a:ext>
                </a:extLst>
              </p:cNvPr>
              <p:cNvSpPr/>
              <p:nvPr/>
            </p:nvSpPr>
            <p:spPr>
              <a:xfrm>
                <a:off x="6037267" y="4106627"/>
                <a:ext cx="31177" cy="29309"/>
              </a:xfrm>
              <a:custGeom>
                <a:avLst/>
                <a:gdLst>
                  <a:gd name="connsiteX0" fmla="*/ 16574 w 31177"/>
                  <a:gd name="connsiteY0" fmla="*/ 912 h 29309"/>
                  <a:gd name="connsiteX1" fmla="*/ 24942 w 31177"/>
                  <a:gd name="connsiteY1" fmla="*/ 3242 h 29309"/>
                  <a:gd name="connsiteX2" fmla="*/ 12760 w 31177"/>
                  <a:gd name="connsiteY2" fmla="*/ 29300 h 29309"/>
                  <a:gd name="connsiteX3" fmla="*/ 16574 w 31177"/>
                  <a:gd name="connsiteY3" fmla="*/ 806 h 29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77" h="29309">
                    <a:moveTo>
                      <a:pt x="16574" y="912"/>
                    </a:moveTo>
                    <a:cubicBezTo>
                      <a:pt x="16574" y="912"/>
                      <a:pt x="20705" y="-2266"/>
                      <a:pt x="24942" y="3242"/>
                    </a:cubicBezTo>
                    <a:cubicBezTo>
                      <a:pt x="37653" y="19660"/>
                      <a:pt x="29603" y="28876"/>
                      <a:pt x="12760" y="29300"/>
                    </a:cubicBezTo>
                    <a:cubicBezTo>
                      <a:pt x="-3975" y="29723"/>
                      <a:pt x="-5777" y="15847"/>
                      <a:pt x="16574" y="806"/>
                    </a:cubicBezTo>
                    <a:close/>
                  </a:path>
                </a:pathLst>
              </a:custGeom>
              <a:solidFill>
                <a:srgbClr val="4A0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385" name="Graphic 6">
            <a:extLst>
              <a:ext uri="{FF2B5EF4-FFF2-40B4-BE49-F238E27FC236}">
                <a16:creationId xmlns:a16="http://schemas.microsoft.com/office/drawing/2014/main" id="{57BDDD66-8629-1709-8A21-D99A84D47DDA}"/>
              </a:ext>
            </a:extLst>
          </p:cNvPr>
          <p:cNvGrpSpPr/>
          <p:nvPr/>
        </p:nvGrpSpPr>
        <p:grpSpPr>
          <a:xfrm>
            <a:off x="6283815" y="1674201"/>
            <a:ext cx="1653644" cy="3560368"/>
            <a:chOff x="6944992" y="1674201"/>
            <a:chExt cx="1653644" cy="3560368"/>
          </a:xfrm>
        </p:grpSpPr>
        <p:grpSp>
          <p:nvGrpSpPr>
            <p:cNvPr id="1386" name="Graphic 6">
              <a:extLst>
                <a:ext uri="{FF2B5EF4-FFF2-40B4-BE49-F238E27FC236}">
                  <a16:creationId xmlns:a16="http://schemas.microsoft.com/office/drawing/2014/main" id="{6D249AD4-E2BB-F391-AA78-491CA75EEF58}"/>
                </a:ext>
              </a:extLst>
            </p:cNvPr>
            <p:cNvGrpSpPr/>
            <p:nvPr/>
          </p:nvGrpSpPr>
          <p:grpSpPr>
            <a:xfrm>
              <a:off x="7010405" y="4601994"/>
              <a:ext cx="258081" cy="625531"/>
              <a:chOff x="7010405" y="4601994"/>
              <a:chExt cx="258081" cy="625531"/>
            </a:xfrm>
          </p:grpSpPr>
          <p:grpSp>
            <p:nvGrpSpPr>
              <p:cNvPr id="1521" name="Graphic 6">
                <a:extLst>
                  <a:ext uri="{FF2B5EF4-FFF2-40B4-BE49-F238E27FC236}">
                    <a16:creationId xmlns:a16="http://schemas.microsoft.com/office/drawing/2014/main" id="{17CD0590-8EAE-62F5-BA93-B5A0118AA243}"/>
                  </a:ext>
                </a:extLst>
              </p:cNvPr>
              <p:cNvGrpSpPr/>
              <p:nvPr/>
            </p:nvGrpSpPr>
            <p:grpSpPr>
              <a:xfrm>
                <a:off x="7010405" y="4601994"/>
                <a:ext cx="258081" cy="625531"/>
                <a:chOff x="7010405" y="4601994"/>
                <a:chExt cx="258081" cy="625531"/>
              </a:xfrm>
            </p:grpSpPr>
            <p:grpSp>
              <p:nvGrpSpPr>
                <p:cNvPr id="1525" name="Graphic 6">
                  <a:extLst>
                    <a:ext uri="{FF2B5EF4-FFF2-40B4-BE49-F238E27FC236}">
                      <a16:creationId xmlns:a16="http://schemas.microsoft.com/office/drawing/2014/main" id="{A0ADE4B7-A49F-AC20-A89F-2219E9BDDEE4}"/>
                    </a:ext>
                  </a:extLst>
                </p:cNvPr>
                <p:cNvGrpSpPr/>
                <p:nvPr/>
              </p:nvGrpSpPr>
              <p:grpSpPr>
                <a:xfrm>
                  <a:off x="7047683" y="4601994"/>
                  <a:ext cx="220803" cy="536098"/>
                  <a:chOff x="7047683" y="4601994"/>
                  <a:chExt cx="220803" cy="536098"/>
                </a:xfrm>
              </p:grpSpPr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571AF604-93E0-7A9F-C57B-0DA255560F93}"/>
                      </a:ext>
                    </a:extLst>
                  </p:cNvPr>
                  <p:cNvSpPr/>
                  <p:nvPr/>
                </p:nvSpPr>
                <p:spPr>
                  <a:xfrm>
                    <a:off x="7047864" y="4601994"/>
                    <a:ext cx="220516" cy="534706"/>
                  </a:xfrm>
                  <a:custGeom>
                    <a:avLst/>
                    <a:gdLst>
                      <a:gd name="connsiteX0" fmla="*/ 42244 w 220516"/>
                      <a:gd name="connsiteY0" fmla="*/ 534707 h 534706"/>
                      <a:gd name="connsiteX1" fmla="*/ 13432 w 220516"/>
                      <a:gd name="connsiteY1" fmla="*/ 401454 h 534706"/>
                      <a:gd name="connsiteX2" fmla="*/ 1251 w 220516"/>
                      <a:gd name="connsiteY2" fmla="*/ 332497 h 534706"/>
                      <a:gd name="connsiteX3" fmla="*/ 1251 w 220516"/>
                      <a:gd name="connsiteY3" fmla="*/ 304851 h 534706"/>
                      <a:gd name="connsiteX4" fmla="*/ 3369 w 220516"/>
                      <a:gd name="connsiteY4" fmla="*/ 298601 h 534706"/>
                      <a:gd name="connsiteX5" fmla="*/ 3899 w 220516"/>
                      <a:gd name="connsiteY5" fmla="*/ 297224 h 534706"/>
                      <a:gd name="connsiteX6" fmla="*/ 4746 w 220516"/>
                      <a:gd name="connsiteY6" fmla="*/ 294894 h 534706"/>
                      <a:gd name="connsiteX7" fmla="*/ 6441 w 220516"/>
                      <a:gd name="connsiteY7" fmla="*/ 290657 h 534706"/>
                      <a:gd name="connsiteX8" fmla="*/ 9619 w 220516"/>
                      <a:gd name="connsiteY8" fmla="*/ 282607 h 534706"/>
                      <a:gd name="connsiteX9" fmla="*/ 22436 w 220516"/>
                      <a:gd name="connsiteY9" fmla="*/ 250935 h 534706"/>
                      <a:gd name="connsiteX10" fmla="*/ 126243 w 220516"/>
                      <a:gd name="connsiteY10" fmla="*/ 0 h 534706"/>
                      <a:gd name="connsiteX11" fmla="*/ 220516 w 220516"/>
                      <a:gd name="connsiteY11" fmla="*/ 45442 h 534706"/>
                      <a:gd name="connsiteX12" fmla="*/ 89910 w 220516"/>
                      <a:gd name="connsiteY12" fmla="*/ 282925 h 534706"/>
                      <a:gd name="connsiteX13" fmla="*/ 73916 w 220516"/>
                      <a:gd name="connsiteY13" fmla="*/ 312583 h 534706"/>
                      <a:gd name="connsiteX14" fmla="*/ 69996 w 220516"/>
                      <a:gd name="connsiteY14" fmla="*/ 319892 h 534706"/>
                      <a:gd name="connsiteX15" fmla="*/ 68090 w 220516"/>
                      <a:gd name="connsiteY15" fmla="*/ 323387 h 534706"/>
                      <a:gd name="connsiteX16" fmla="*/ 67243 w 220516"/>
                      <a:gd name="connsiteY16" fmla="*/ 324871 h 534706"/>
                      <a:gd name="connsiteX17" fmla="*/ 66925 w 220516"/>
                      <a:gd name="connsiteY17" fmla="*/ 325506 h 534706"/>
                      <a:gd name="connsiteX18" fmla="*/ 66925 w 220516"/>
                      <a:gd name="connsiteY18" fmla="*/ 325506 h 534706"/>
                      <a:gd name="connsiteX19" fmla="*/ 66925 w 220516"/>
                      <a:gd name="connsiteY19" fmla="*/ 325506 h 534706"/>
                      <a:gd name="connsiteX20" fmla="*/ 68196 w 220516"/>
                      <a:gd name="connsiteY20" fmla="*/ 321269 h 534706"/>
                      <a:gd name="connsiteX21" fmla="*/ 68196 w 220516"/>
                      <a:gd name="connsiteY21" fmla="*/ 327413 h 534706"/>
                      <a:gd name="connsiteX22" fmla="*/ 72539 w 220516"/>
                      <a:gd name="connsiteY22" fmla="*/ 392874 h 534706"/>
                      <a:gd name="connsiteX23" fmla="*/ 86415 w 220516"/>
                      <a:gd name="connsiteY23" fmla="*/ 527080 h 534706"/>
                      <a:gd name="connsiteX24" fmla="*/ 42244 w 220516"/>
                      <a:gd name="connsiteY24" fmla="*/ 534707 h 534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20516" h="534706">
                        <a:moveTo>
                          <a:pt x="42244" y="534707"/>
                        </a:moveTo>
                        <a:cubicBezTo>
                          <a:pt x="32181" y="490431"/>
                          <a:pt x="22436" y="446154"/>
                          <a:pt x="13432" y="401454"/>
                        </a:cubicBezTo>
                        <a:cubicBezTo>
                          <a:pt x="8984" y="378892"/>
                          <a:pt x="4534" y="356966"/>
                          <a:pt x="1251" y="332497"/>
                        </a:cubicBezTo>
                        <a:cubicBezTo>
                          <a:pt x="933" y="326036"/>
                          <a:pt x="-1397" y="321269"/>
                          <a:pt x="1251" y="304851"/>
                        </a:cubicBezTo>
                        <a:lnTo>
                          <a:pt x="3369" y="298601"/>
                        </a:lnTo>
                        <a:lnTo>
                          <a:pt x="3899" y="297224"/>
                        </a:lnTo>
                        <a:lnTo>
                          <a:pt x="4746" y="294894"/>
                        </a:lnTo>
                        <a:lnTo>
                          <a:pt x="6441" y="290657"/>
                        </a:lnTo>
                        <a:lnTo>
                          <a:pt x="9619" y="282607"/>
                        </a:lnTo>
                        <a:lnTo>
                          <a:pt x="22436" y="250935"/>
                        </a:lnTo>
                        <a:lnTo>
                          <a:pt x="126243" y="0"/>
                        </a:lnTo>
                        <a:lnTo>
                          <a:pt x="220516" y="45442"/>
                        </a:lnTo>
                        <a:lnTo>
                          <a:pt x="89910" y="282925"/>
                        </a:lnTo>
                        <a:lnTo>
                          <a:pt x="73916" y="312583"/>
                        </a:lnTo>
                        <a:lnTo>
                          <a:pt x="69996" y="319892"/>
                        </a:lnTo>
                        <a:lnTo>
                          <a:pt x="68090" y="323387"/>
                        </a:lnTo>
                        <a:lnTo>
                          <a:pt x="67243" y="324871"/>
                        </a:lnTo>
                        <a:lnTo>
                          <a:pt x="66925" y="325506"/>
                        </a:lnTo>
                        <a:cubicBezTo>
                          <a:pt x="66925" y="325506"/>
                          <a:pt x="66925" y="325506"/>
                          <a:pt x="66925" y="325506"/>
                        </a:cubicBezTo>
                        <a:lnTo>
                          <a:pt x="66925" y="325506"/>
                        </a:lnTo>
                        <a:cubicBezTo>
                          <a:pt x="66925" y="325506"/>
                          <a:pt x="68196" y="321269"/>
                          <a:pt x="68196" y="321269"/>
                        </a:cubicBezTo>
                        <a:cubicBezTo>
                          <a:pt x="68620" y="315973"/>
                          <a:pt x="67878" y="322646"/>
                          <a:pt x="68196" y="327413"/>
                        </a:cubicBezTo>
                        <a:cubicBezTo>
                          <a:pt x="68620" y="347962"/>
                          <a:pt x="70632" y="370736"/>
                          <a:pt x="72539" y="392874"/>
                        </a:cubicBezTo>
                        <a:cubicBezTo>
                          <a:pt x="76564" y="437468"/>
                          <a:pt x="81330" y="482380"/>
                          <a:pt x="86415" y="527080"/>
                        </a:cubicBezTo>
                        <a:lnTo>
                          <a:pt x="42244" y="534707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28" name="Graphic 6">
                    <a:extLst>
                      <a:ext uri="{FF2B5EF4-FFF2-40B4-BE49-F238E27FC236}">
                        <a16:creationId xmlns:a16="http://schemas.microsoft.com/office/drawing/2014/main" id="{328E942F-EB19-4F64-B635-B9DA73ABF3C7}"/>
                      </a:ext>
                    </a:extLst>
                  </p:cNvPr>
                  <p:cNvGrpSpPr/>
                  <p:nvPr/>
                </p:nvGrpSpPr>
                <p:grpSpPr>
                  <a:xfrm>
                    <a:off x="7047683" y="4623391"/>
                    <a:ext cx="209787" cy="496493"/>
                    <a:chOff x="7047683" y="4623391"/>
                    <a:chExt cx="209787" cy="496493"/>
                  </a:xfrm>
                  <a:solidFill>
                    <a:srgbClr val="B0292E"/>
                  </a:solidFill>
                </p:grpSpPr>
                <p:sp>
                  <p:nvSpPr>
                    <p:cNvPr id="1582" name="Freeform: Shape 1581">
                      <a:extLst>
                        <a:ext uri="{FF2B5EF4-FFF2-40B4-BE49-F238E27FC236}">
                          <a16:creationId xmlns:a16="http://schemas.microsoft.com/office/drawing/2014/main" id="{EB93DFD0-E56F-4DEF-0990-64AC92E89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991" y="4839159"/>
                      <a:ext cx="81880" cy="63130"/>
                    </a:xfrm>
                    <a:custGeom>
                      <a:avLst/>
                      <a:gdLst>
                        <a:gd name="connsiteX0" fmla="*/ 65462 w 81880"/>
                        <a:gd name="connsiteY0" fmla="*/ 63131 h 63130"/>
                        <a:gd name="connsiteX1" fmla="*/ 31354 w 81880"/>
                        <a:gd name="connsiteY1" fmla="*/ 45865 h 63130"/>
                        <a:gd name="connsiteX2" fmla="*/ 0 w 81880"/>
                        <a:gd name="connsiteY2" fmla="*/ 31883 h 63130"/>
                        <a:gd name="connsiteX3" fmla="*/ 13029 w 81880"/>
                        <a:gd name="connsiteY3" fmla="*/ 0 h 63130"/>
                        <a:gd name="connsiteX4" fmla="*/ 46395 w 81880"/>
                        <a:gd name="connsiteY4" fmla="*/ 14935 h 63130"/>
                        <a:gd name="connsiteX5" fmla="*/ 81881 w 81880"/>
                        <a:gd name="connsiteY5" fmla="*/ 32942 h 63130"/>
                        <a:gd name="connsiteX6" fmla="*/ 65462 w 81880"/>
                        <a:gd name="connsiteY6" fmla="*/ 63131 h 63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880" h="63130">
                          <a:moveTo>
                            <a:pt x="65462" y="63131"/>
                          </a:moveTo>
                          <a:cubicBezTo>
                            <a:pt x="22986" y="42370"/>
                            <a:pt x="39405" y="49679"/>
                            <a:pt x="31354" y="45865"/>
                          </a:cubicBezTo>
                          <a:cubicBezTo>
                            <a:pt x="24575" y="42688"/>
                            <a:pt x="6356" y="34425"/>
                            <a:pt x="0" y="31883"/>
                          </a:cubicBezTo>
                          <a:lnTo>
                            <a:pt x="13029" y="0"/>
                          </a:lnTo>
                          <a:cubicBezTo>
                            <a:pt x="20020" y="2648"/>
                            <a:pt x="39405" y="11546"/>
                            <a:pt x="46395" y="14935"/>
                          </a:cubicBezTo>
                          <a:cubicBezTo>
                            <a:pt x="54022" y="18537"/>
                            <a:pt x="37709" y="11228"/>
                            <a:pt x="81881" y="32942"/>
                          </a:cubicBezTo>
                          <a:lnTo>
                            <a:pt x="65462" y="6313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3" name="Freeform: Shape 1582">
                      <a:extLst>
                        <a:ext uri="{FF2B5EF4-FFF2-40B4-BE49-F238E27FC236}">
                          <a16:creationId xmlns:a16="http://schemas.microsoft.com/office/drawing/2014/main" id="{34F9F304-BCCD-C864-637C-92D4F18452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5236" y="4785138"/>
                      <a:ext cx="87705" cy="65885"/>
                    </a:xfrm>
                    <a:custGeom>
                      <a:avLst/>
                      <a:gdLst>
                        <a:gd name="connsiteX0" fmla="*/ 71181 w 87705"/>
                        <a:gd name="connsiteY0" fmla="*/ 65885 h 65885"/>
                        <a:gd name="connsiteX1" fmla="*/ 34002 w 87705"/>
                        <a:gd name="connsiteY1" fmla="*/ 47137 h 65885"/>
                        <a:gd name="connsiteX2" fmla="*/ 0 w 87705"/>
                        <a:gd name="connsiteY2" fmla="*/ 31777 h 65885"/>
                        <a:gd name="connsiteX3" fmla="*/ 13029 w 87705"/>
                        <a:gd name="connsiteY3" fmla="*/ 0 h 65885"/>
                        <a:gd name="connsiteX4" fmla="*/ 49255 w 87705"/>
                        <a:gd name="connsiteY4" fmla="*/ 16312 h 65885"/>
                        <a:gd name="connsiteX5" fmla="*/ 87706 w 87705"/>
                        <a:gd name="connsiteY5" fmla="*/ 35697 h 65885"/>
                        <a:gd name="connsiteX6" fmla="*/ 71181 w 87705"/>
                        <a:gd name="connsiteY6" fmla="*/ 65885 h 65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705" h="65885">
                          <a:moveTo>
                            <a:pt x="71181" y="65885"/>
                          </a:moveTo>
                          <a:cubicBezTo>
                            <a:pt x="25952" y="43641"/>
                            <a:pt x="42052" y="50950"/>
                            <a:pt x="34002" y="47137"/>
                          </a:cubicBezTo>
                          <a:cubicBezTo>
                            <a:pt x="26587" y="43641"/>
                            <a:pt x="6779" y="34425"/>
                            <a:pt x="0" y="31777"/>
                          </a:cubicBezTo>
                          <a:lnTo>
                            <a:pt x="13029" y="0"/>
                          </a:lnTo>
                          <a:cubicBezTo>
                            <a:pt x="20550" y="2966"/>
                            <a:pt x="41629" y="12605"/>
                            <a:pt x="49255" y="16312"/>
                          </a:cubicBezTo>
                          <a:lnTo>
                            <a:pt x="87706" y="35697"/>
                          </a:lnTo>
                          <a:lnTo>
                            <a:pt x="71181" y="6588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4" name="Freeform: Shape 1583">
                      <a:extLst>
                        <a:ext uri="{FF2B5EF4-FFF2-40B4-BE49-F238E27FC236}">
                          <a16:creationId xmlns:a16="http://schemas.microsoft.com/office/drawing/2014/main" id="{D1FA4332-807B-F15C-0F74-87544114BA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2075" y="4623391"/>
                      <a:ext cx="105395" cy="74041"/>
                    </a:xfrm>
                    <a:custGeom>
                      <a:avLst/>
                      <a:gdLst>
                        <a:gd name="connsiteX0" fmla="*/ 88765 w 105395"/>
                        <a:gd name="connsiteY0" fmla="*/ 74041 h 74041"/>
                        <a:gd name="connsiteX1" fmla="*/ 42264 w 105395"/>
                        <a:gd name="connsiteY1" fmla="*/ 51055 h 74041"/>
                        <a:gd name="connsiteX2" fmla="*/ 0 w 105395"/>
                        <a:gd name="connsiteY2" fmla="*/ 31671 h 74041"/>
                        <a:gd name="connsiteX3" fmla="*/ 13135 w 105395"/>
                        <a:gd name="connsiteY3" fmla="*/ 0 h 74041"/>
                        <a:gd name="connsiteX4" fmla="*/ 57729 w 105395"/>
                        <a:gd name="connsiteY4" fmla="*/ 20232 h 74041"/>
                        <a:gd name="connsiteX5" fmla="*/ 105396 w 105395"/>
                        <a:gd name="connsiteY5" fmla="*/ 43747 h 74041"/>
                        <a:gd name="connsiteX6" fmla="*/ 88765 w 105395"/>
                        <a:gd name="connsiteY6" fmla="*/ 73935 h 74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5395" h="74041">
                          <a:moveTo>
                            <a:pt x="88765" y="74041"/>
                          </a:moveTo>
                          <a:lnTo>
                            <a:pt x="42264" y="51055"/>
                          </a:lnTo>
                          <a:lnTo>
                            <a:pt x="0" y="31671"/>
                          </a:lnTo>
                          <a:lnTo>
                            <a:pt x="13135" y="0"/>
                          </a:lnTo>
                          <a:cubicBezTo>
                            <a:pt x="22350" y="3813"/>
                            <a:pt x="48196" y="15677"/>
                            <a:pt x="57729" y="20232"/>
                          </a:cubicBezTo>
                          <a:lnTo>
                            <a:pt x="105396" y="43747"/>
                          </a:lnTo>
                          <a:lnTo>
                            <a:pt x="88765" y="7393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5" name="Freeform: Shape 1584">
                      <a:extLst>
                        <a:ext uri="{FF2B5EF4-FFF2-40B4-BE49-F238E27FC236}">
                          <a16:creationId xmlns:a16="http://schemas.microsoft.com/office/drawing/2014/main" id="{E4A7CB37-84A1-C232-EAD9-E7B9F1063A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725" y="4677307"/>
                      <a:ext cx="99463" cy="71286"/>
                    </a:xfrm>
                    <a:custGeom>
                      <a:avLst/>
                      <a:gdLst>
                        <a:gd name="connsiteX0" fmla="*/ 82939 w 99463"/>
                        <a:gd name="connsiteY0" fmla="*/ 71287 h 71286"/>
                        <a:gd name="connsiteX1" fmla="*/ 39510 w 99463"/>
                        <a:gd name="connsiteY1" fmla="*/ 49784 h 71286"/>
                        <a:gd name="connsiteX2" fmla="*/ 0 w 99463"/>
                        <a:gd name="connsiteY2" fmla="*/ 31777 h 71286"/>
                        <a:gd name="connsiteX3" fmla="*/ 13135 w 99463"/>
                        <a:gd name="connsiteY3" fmla="*/ 0 h 71286"/>
                        <a:gd name="connsiteX4" fmla="*/ 54869 w 99463"/>
                        <a:gd name="connsiteY4" fmla="*/ 18960 h 71286"/>
                        <a:gd name="connsiteX5" fmla="*/ 99463 w 99463"/>
                        <a:gd name="connsiteY5" fmla="*/ 41099 h 71286"/>
                        <a:gd name="connsiteX6" fmla="*/ 82833 w 99463"/>
                        <a:gd name="connsiteY6" fmla="*/ 71287 h 71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463" h="71286">
                          <a:moveTo>
                            <a:pt x="82939" y="71287"/>
                          </a:moveTo>
                          <a:lnTo>
                            <a:pt x="39510" y="49784"/>
                          </a:lnTo>
                          <a:lnTo>
                            <a:pt x="0" y="31777"/>
                          </a:lnTo>
                          <a:lnTo>
                            <a:pt x="13135" y="0"/>
                          </a:lnTo>
                          <a:cubicBezTo>
                            <a:pt x="21821" y="3601"/>
                            <a:pt x="46077" y="14723"/>
                            <a:pt x="54869" y="18960"/>
                          </a:cubicBezTo>
                          <a:lnTo>
                            <a:pt x="99463" y="41099"/>
                          </a:lnTo>
                          <a:lnTo>
                            <a:pt x="82833" y="71287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6" name="Freeform: Shape 1585">
                      <a:extLst>
                        <a:ext uri="{FF2B5EF4-FFF2-40B4-BE49-F238E27FC236}">
                          <a16:creationId xmlns:a16="http://schemas.microsoft.com/office/drawing/2014/main" id="{A4E9E079-D013-C0AE-E425-13DE23847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7374" y="4731222"/>
                      <a:ext cx="93638" cy="68639"/>
                    </a:xfrm>
                    <a:custGeom>
                      <a:avLst/>
                      <a:gdLst>
                        <a:gd name="connsiteX0" fmla="*/ 77114 w 93638"/>
                        <a:gd name="connsiteY0" fmla="*/ 68639 h 68639"/>
                        <a:gd name="connsiteX1" fmla="*/ 36756 w 93638"/>
                        <a:gd name="connsiteY1" fmla="*/ 48513 h 68639"/>
                        <a:gd name="connsiteX2" fmla="*/ 0 w 93638"/>
                        <a:gd name="connsiteY2" fmla="*/ 31777 h 68639"/>
                        <a:gd name="connsiteX3" fmla="*/ 13135 w 93638"/>
                        <a:gd name="connsiteY3" fmla="*/ 0 h 68639"/>
                        <a:gd name="connsiteX4" fmla="*/ 52116 w 93638"/>
                        <a:gd name="connsiteY4" fmla="*/ 17584 h 68639"/>
                        <a:gd name="connsiteX5" fmla="*/ 93638 w 93638"/>
                        <a:gd name="connsiteY5" fmla="*/ 38345 h 68639"/>
                        <a:gd name="connsiteX6" fmla="*/ 77008 w 93638"/>
                        <a:gd name="connsiteY6" fmla="*/ 68533 h 68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3638" h="68639">
                          <a:moveTo>
                            <a:pt x="77114" y="68639"/>
                          </a:moveTo>
                          <a:lnTo>
                            <a:pt x="36756" y="48513"/>
                          </a:lnTo>
                          <a:cubicBezTo>
                            <a:pt x="28812" y="44700"/>
                            <a:pt x="7415" y="34849"/>
                            <a:pt x="0" y="31777"/>
                          </a:cubicBezTo>
                          <a:lnTo>
                            <a:pt x="13135" y="0"/>
                          </a:lnTo>
                          <a:cubicBezTo>
                            <a:pt x="21185" y="3284"/>
                            <a:pt x="43853" y="13664"/>
                            <a:pt x="52116" y="17584"/>
                          </a:cubicBezTo>
                          <a:lnTo>
                            <a:pt x="93638" y="38345"/>
                          </a:lnTo>
                          <a:lnTo>
                            <a:pt x="77008" y="68533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7" name="Freeform: Shape 1586">
                      <a:extLst>
                        <a:ext uri="{FF2B5EF4-FFF2-40B4-BE49-F238E27FC236}">
                          <a16:creationId xmlns:a16="http://schemas.microsoft.com/office/drawing/2014/main" id="{F3E010ED-AEB2-D1B9-D6D9-6EF3B69DE1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6275" y="5019761"/>
                      <a:ext cx="59848" cy="41734"/>
                    </a:xfrm>
                    <a:custGeom>
                      <a:avLst/>
                      <a:gdLst>
                        <a:gd name="connsiteX0" fmla="*/ 59848 w 59848"/>
                        <a:gd name="connsiteY0" fmla="*/ 34108 h 41734"/>
                        <a:gd name="connsiteX1" fmla="*/ 31884 w 59848"/>
                        <a:gd name="connsiteY1" fmla="*/ 36968 h 41734"/>
                        <a:gd name="connsiteX2" fmla="*/ 7203 w 59848"/>
                        <a:gd name="connsiteY2" fmla="*/ 41734 h 41734"/>
                        <a:gd name="connsiteX3" fmla="*/ 0 w 59848"/>
                        <a:gd name="connsiteY3" fmla="*/ 7944 h 41734"/>
                        <a:gd name="connsiteX4" fmla="*/ 26905 w 59848"/>
                        <a:gd name="connsiteY4" fmla="*/ 2860 h 41734"/>
                        <a:gd name="connsiteX5" fmla="*/ 56458 w 59848"/>
                        <a:gd name="connsiteY5" fmla="*/ 0 h 41734"/>
                        <a:gd name="connsiteX6" fmla="*/ 59848 w 59848"/>
                        <a:gd name="connsiteY6" fmla="*/ 34108 h 41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848" h="41734">
                          <a:moveTo>
                            <a:pt x="59848" y="34108"/>
                          </a:moveTo>
                          <a:cubicBezTo>
                            <a:pt x="23833" y="38874"/>
                            <a:pt x="40146" y="35591"/>
                            <a:pt x="31884" y="36968"/>
                          </a:cubicBezTo>
                          <a:cubicBezTo>
                            <a:pt x="26481" y="37815"/>
                            <a:pt x="11970" y="40463"/>
                            <a:pt x="7203" y="41734"/>
                          </a:cubicBezTo>
                          <a:lnTo>
                            <a:pt x="0" y="7944"/>
                          </a:lnTo>
                          <a:cubicBezTo>
                            <a:pt x="5402" y="6567"/>
                            <a:pt x="21080" y="3813"/>
                            <a:pt x="26905" y="2860"/>
                          </a:cubicBezTo>
                          <a:cubicBezTo>
                            <a:pt x="34850" y="1695"/>
                            <a:pt x="18113" y="4872"/>
                            <a:pt x="56458" y="0"/>
                          </a:cubicBezTo>
                          <a:lnTo>
                            <a:pt x="59848" y="3410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8" name="Freeform: Shape 1587">
                      <a:extLst>
                        <a:ext uri="{FF2B5EF4-FFF2-40B4-BE49-F238E27FC236}">
                          <a16:creationId xmlns:a16="http://schemas.microsoft.com/office/drawing/2014/main" id="{B91C61CF-0813-0E3A-893C-314BA59BA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8563" y="5077807"/>
                      <a:ext cx="53704" cy="40886"/>
                    </a:xfrm>
                    <a:custGeom>
                      <a:avLst/>
                      <a:gdLst>
                        <a:gd name="connsiteX0" fmla="*/ 53704 w 53704"/>
                        <a:gd name="connsiteY0" fmla="*/ 34108 h 40886"/>
                        <a:gd name="connsiteX1" fmla="*/ 29129 w 53704"/>
                        <a:gd name="connsiteY1" fmla="*/ 36438 h 40886"/>
                        <a:gd name="connsiteX2" fmla="*/ 7520 w 53704"/>
                        <a:gd name="connsiteY2" fmla="*/ 40887 h 40886"/>
                        <a:gd name="connsiteX3" fmla="*/ 0 w 53704"/>
                        <a:gd name="connsiteY3" fmla="*/ 7309 h 40886"/>
                        <a:gd name="connsiteX4" fmla="*/ 23727 w 53704"/>
                        <a:gd name="connsiteY4" fmla="*/ 2436 h 40886"/>
                        <a:gd name="connsiteX5" fmla="*/ 49996 w 53704"/>
                        <a:gd name="connsiteY5" fmla="*/ 0 h 40886"/>
                        <a:gd name="connsiteX6" fmla="*/ 53704 w 53704"/>
                        <a:gd name="connsiteY6" fmla="*/ 34108 h 4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704" h="40886">
                          <a:moveTo>
                            <a:pt x="53704" y="34108"/>
                          </a:moveTo>
                          <a:cubicBezTo>
                            <a:pt x="21715" y="38451"/>
                            <a:pt x="36862" y="35167"/>
                            <a:pt x="29129" y="36438"/>
                          </a:cubicBezTo>
                          <a:cubicBezTo>
                            <a:pt x="24363" y="37285"/>
                            <a:pt x="11652" y="39722"/>
                            <a:pt x="7520" y="40887"/>
                          </a:cubicBezTo>
                          <a:lnTo>
                            <a:pt x="0" y="7309"/>
                          </a:lnTo>
                          <a:cubicBezTo>
                            <a:pt x="4767" y="5932"/>
                            <a:pt x="18643" y="3284"/>
                            <a:pt x="23727" y="2436"/>
                          </a:cubicBezTo>
                          <a:cubicBezTo>
                            <a:pt x="31248" y="1271"/>
                            <a:pt x="15571" y="4555"/>
                            <a:pt x="49996" y="0"/>
                          </a:cubicBezTo>
                          <a:lnTo>
                            <a:pt x="53704" y="3410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9" name="Freeform: Shape 1588">
                      <a:extLst>
                        <a:ext uri="{FF2B5EF4-FFF2-40B4-BE49-F238E27FC236}">
                          <a16:creationId xmlns:a16="http://schemas.microsoft.com/office/drawing/2014/main" id="{BEFADB6C-7F9B-EBBE-1B7E-D848FAC39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4729" y="4962138"/>
                      <a:ext cx="65779" cy="41840"/>
                    </a:xfrm>
                    <a:custGeom>
                      <a:avLst/>
                      <a:gdLst>
                        <a:gd name="connsiteX0" fmla="*/ 65779 w 65779"/>
                        <a:gd name="connsiteY0" fmla="*/ 33896 h 41840"/>
                        <a:gd name="connsiteX1" fmla="*/ 34426 w 65779"/>
                        <a:gd name="connsiteY1" fmla="*/ 37074 h 41840"/>
                        <a:gd name="connsiteX2" fmla="*/ 6673 w 65779"/>
                        <a:gd name="connsiteY2" fmla="*/ 41840 h 41840"/>
                        <a:gd name="connsiteX3" fmla="*/ 0 w 65779"/>
                        <a:gd name="connsiteY3" fmla="*/ 7627 h 41840"/>
                        <a:gd name="connsiteX4" fmla="*/ 30082 w 65779"/>
                        <a:gd name="connsiteY4" fmla="*/ 2860 h 41840"/>
                        <a:gd name="connsiteX5" fmla="*/ 63026 w 65779"/>
                        <a:gd name="connsiteY5" fmla="*/ 0 h 41840"/>
                        <a:gd name="connsiteX6" fmla="*/ 65779 w 65779"/>
                        <a:gd name="connsiteY6" fmla="*/ 33896 h 41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779" h="41840">
                          <a:moveTo>
                            <a:pt x="65779" y="33896"/>
                          </a:moveTo>
                          <a:cubicBezTo>
                            <a:pt x="25952" y="38874"/>
                            <a:pt x="43006" y="35803"/>
                            <a:pt x="34426" y="37074"/>
                          </a:cubicBezTo>
                          <a:cubicBezTo>
                            <a:pt x="28388" y="37921"/>
                            <a:pt x="12076" y="40569"/>
                            <a:pt x="6673" y="41840"/>
                          </a:cubicBezTo>
                          <a:lnTo>
                            <a:pt x="0" y="7627"/>
                          </a:lnTo>
                          <a:cubicBezTo>
                            <a:pt x="6038" y="6250"/>
                            <a:pt x="23621" y="3601"/>
                            <a:pt x="30082" y="2860"/>
                          </a:cubicBezTo>
                          <a:cubicBezTo>
                            <a:pt x="38239" y="1801"/>
                            <a:pt x="20867" y="4661"/>
                            <a:pt x="63026" y="0"/>
                          </a:cubicBezTo>
                          <a:lnTo>
                            <a:pt x="65779" y="3389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0" name="Freeform: Shape 1589">
                      <a:extLst>
                        <a:ext uri="{FF2B5EF4-FFF2-40B4-BE49-F238E27FC236}">
                          <a16:creationId xmlns:a16="http://schemas.microsoft.com/office/drawing/2014/main" id="{0649ABFD-4465-5D10-889B-D7169C109E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7683" y="4893922"/>
                      <a:ext cx="69329" cy="51267"/>
                    </a:xfrm>
                    <a:custGeom>
                      <a:avLst/>
                      <a:gdLst>
                        <a:gd name="connsiteX0" fmla="*/ 68694 w 69329"/>
                        <a:gd name="connsiteY0" fmla="*/ 45018 h 51267"/>
                        <a:gd name="connsiteX1" fmla="*/ 33845 w 69329"/>
                        <a:gd name="connsiteY1" fmla="*/ 47348 h 51267"/>
                        <a:gd name="connsiteX2" fmla="*/ 2809 w 69329"/>
                        <a:gd name="connsiteY2" fmla="*/ 51267 h 51267"/>
                        <a:gd name="connsiteX3" fmla="*/ 373 w 69329"/>
                        <a:gd name="connsiteY3" fmla="*/ 32201 h 51267"/>
                        <a:gd name="connsiteX4" fmla="*/ 54 w 69329"/>
                        <a:gd name="connsiteY4" fmla="*/ 26269 h 51267"/>
                        <a:gd name="connsiteX5" fmla="*/ 1114 w 69329"/>
                        <a:gd name="connsiteY5" fmla="*/ 14194 h 51267"/>
                        <a:gd name="connsiteX6" fmla="*/ 1114 w 69329"/>
                        <a:gd name="connsiteY6" fmla="*/ 13135 h 51267"/>
                        <a:gd name="connsiteX7" fmla="*/ 2915 w 69329"/>
                        <a:gd name="connsiteY7" fmla="*/ 7944 h 51267"/>
                        <a:gd name="connsiteX8" fmla="*/ 3338 w 69329"/>
                        <a:gd name="connsiteY8" fmla="*/ 6885 h 51267"/>
                        <a:gd name="connsiteX9" fmla="*/ 4292 w 69329"/>
                        <a:gd name="connsiteY9" fmla="*/ 4343 h 51267"/>
                        <a:gd name="connsiteX10" fmla="*/ 5986 w 69329"/>
                        <a:gd name="connsiteY10" fmla="*/ 0 h 51267"/>
                        <a:gd name="connsiteX11" fmla="*/ 36811 w 69329"/>
                        <a:gd name="connsiteY11" fmla="*/ 13135 h 51267"/>
                        <a:gd name="connsiteX12" fmla="*/ 69330 w 69329"/>
                        <a:gd name="connsiteY12" fmla="*/ 29341 h 51267"/>
                        <a:gd name="connsiteX13" fmla="*/ 67529 w 69329"/>
                        <a:gd name="connsiteY13" fmla="*/ 32731 h 51267"/>
                        <a:gd name="connsiteX14" fmla="*/ 66893 w 69329"/>
                        <a:gd name="connsiteY14" fmla="*/ 33790 h 51267"/>
                        <a:gd name="connsiteX15" fmla="*/ 66893 w 69329"/>
                        <a:gd name="connsiteY15" fmla="*/ 33790 h 51267"/>
                        <a:gd name="connsiteX16" fmla="*/ 68165 w 69329"/>
                        <a:gd name="connsiteY16" fmla="*/ 29553 h 51267"/>
                        <a:gd name="connsiteX17" fmla="*/ 68165 w 69329"/>
                        <a:gd name="connsiteY17" fmla="*/ 29553 h 51267"/>
                        <a:gd name="connsiteX18" fmla="*/ 68165 w 69329"/>
                        <a:gd name="connsiteY18" fmla="*/ 29659 h 51267"/>
                        <a:gd name="connsiteX19" fmla="*/ 68165 w 69329"/>
                        <a:gd name="connsiteY19" fmla="*/ 29871 h 51267"/>
                        <a:gd name="connsiteX20" fmla="*/ 67847 w 69329"/>
                        <a:gd name="connsiteY20" fmla="*/ 30930 h 51267"/>
                        <a:gd name="connsiteX21" fmla="*/ 68376 w 69329"/>
                        <a:gd name="connsiteY21" fmla="*/ 27223 h 51267"/>
                        <a:gd name="connsiteX22" fmla="*/ 68165 w 69329"/>
                        <a:gd name="connsiteY22" fmla="*/ 29871 h 51267"/>
                        <a:gd name="connsiteX23" fmla="*/ 68482 w 69329"/>
                        <a:gd name="connsiteY23" fmla="*/ 45018 h 51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69329" h="51267">
                          <a:moveTo>
                            <a:pt x="68694" y="45018"/>
                          </a:moveTo>
                          <a:cubicBezTo>
                            <a:pt x="24947" y="48725"/>
                            <a:pt x="42743" y="46501"/>
                            <a:pt x="33845" y="47348"/>
                          </a:cubicBezTo>
                          <a:cubicBezTo>
                            <a:pt x="27066" y="47984"/>
                            <a:pt x="8846" y="50102"/>
                            <a:pt x="2809" y="51267"/>
                          </a:cubicBezTo>
                          <a:cubicBezTo>
                            <a:pt x="1856" y="45124"/>
                            <a:pt x="1008" y="39298"/>
                            <a:pt x="373" y="32201"/>
                          </a:cubicBezTo>
                          <a:lnTo>
                            <a:pt x="54" y="26269"/>
                          </a:lnTo>
                          <a:cubicBezTo>
                            <a:pt x="-263" y="24575"/>
                            <a:pt x="902" y="14618"/>
                            <a:pt x="1114" y="14194"/>
                          </a:cubicBezTo>
                          <a:lnTo>
                            <a:pt x="1114" y="13135"/>
                          </a:lnTo>
                          <a:cubicBezTo>
                            <a:pt x="1114" y="13135"/>
                            <a:pt x="2915" y="7944"/>
                            <a:pt x="2915" y="7944"/>
                          </a:cubicBezTo>
                          <a:lnTo>
                            <a:pt x="3338" y="6885"/>
                          </a:lnTo>
                          <a:lnTo>
                            <a:pt x="4292" y="4343"/>
                          </a:lnTo>
                          <a:lnTo>
                            <a:pt x="5986" y="0"/>
                          </a:lnTo>
                          <a:cubicBezTo>
                            <a:pt x="12448" y="2225"/>
                            <a:pt x="30350" y="10063"/>
                            <a:pt x="36811" y="13135"/>
                          </a:cubicBezTo>
                          <a:cubicBezTo>
                            <a:pt x="44437" y="16630"/>
                            <a:pt x="27913" y="9639"/>
                            <a:pt x="69330" y="29341"/>
                          </a:cubicBezTo>
                          <a:lnTo>
                            <a:pt x="67529" y="32731"/>
                          </a:lnTo>
                          <a:lnTo>
                            <a:pt x="66893" y="33790"/>
                          </a:lnTo>
                          <a:lnTo>
                            <a:pt x="66893" y="33790"/>
                          </a:lnTo>
                          <a:cubicBezTo>
                            <a:pt x="66893" y="33790"/>
                            <a:pt x="68165" y="29553"/>
                            <a:pt x="68165" y="29553"/>
                          </a:cubicBezTo>
                          <a:lnTo>
                            <a:pt x="68165" y="29553"/>
                          </a:lnTo>
                          <a:cubicBezTo>
                            <a:pt x="68165" y="29553"/>
                            <a:pt x="68165" y="29659"/>
                            <a:pt x="68165" y="29659"/>
                          </a:cubicBezTo>
                          <a:lnTo>
                            <a:pt x="68165" y="29871"/>
                          </a:lnTo>
                          <a:cubicBezTo>
                            <a:pt x="68165" y="29871"/>
                            <a:pt x="67847" y="30930"/>
                            <a:pt x="67847" y="30930"/>
                          </a:cubicBezTo>
                          <a:cubicBezTo>
                            <a:pt x="68059" y="31883"/>
                            <a:pt x="68694" y="24892"/>
                            <a:pt x="68376" y="27223"/>
                          </a:cubicBezTo>
                          <a:lnTo>
                            <a:pt x="68165" y="29871"/>
                          </a:lnTo>
                          <a:cubicBezTo>
                            <a:pt x="68059" y="34214"/>
                            <a:pt x="68165" y="39722"/>
                            <a:pt x="68482" y="45018"/>
                          </a:cubicBez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29" name="Graphic 6">
                    <a:extLst>
                      <a:ext uri="{FF2B5EF4-FFF2-40B4-BE49-F238E27FC236}">
                        <a16:creationId xmlns:a16="http://schemas.microsoft.com/office/drawing/2014/main" id="{B0B71832-D8B2-C4AF-C6C8-E27E632F1E5A}"/>
                      </a:ext>
                    </a:extLst>
                  </p:cNvPr>
                  <p:cNvGrpSpPr/>
                  <p:nvPr/>
                </p:nvGrpSpPr>
                <p:grpSpPr>
                  <a:xfrm>
                    <a:off x="7079198" y="4602312"/>
                    <a:ext cx="189288" cy="535780"/>
                    <a:chOff x="7079198" y="4602312"/>
                    <a:chExt cx="189288" cy="535780"/>
                  </a:xfrm>
                </p:grpSpPr>
                <p:sp>
                  <p:nvSpPr>
                    <p:cNvPr id="1562" name="Freeform: Shape 1561">
                      <a:extLst>
                        <a:ext uri="{FF2B5EF4-FFF2-40B4-BE49-F238E27FC236}">
                          <a16:creationId xmlns:a16="http://schemas.microsoft.com/office/drawing/2014/main" id="{83E96D64-5034-34CF-F2E3-05DD08AB8C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5739" y="4602312"/>
                      <a:ext cx="102747" cy="64931"/>
                    </a:xfrm>
                    <a:custGeom>
                      <a:avLst/>
                      <a:gdLst>
                        <a:gd name="connsiteX0" fmla="*/ 102642 w 102747"/>
                        <a:gd name="connsiteY0" fmla="*/ 45336 h 64931"/>
                        <a:gd name="connsiteX1" fmla="*/ 91837 w 102747"/>
                        <a:gd name="connsiteY1" fmla="*/ 64932 h 64931"/>
                        <a:gd name="connsiteX2" fmla="*/ 44171 w 102747"/>
                        <a:gd name="connsiteY2" fmla="*/ 41417 h 64931"/>
                        <a:gd name="connsiteX3" fmla="*/ 33790 w 102747"/>
                        <a:gd name="connsiteY3" fmla="*/ 36544 h 64931"/>
                        <a:gd name="connsiteX4" fmla="*/ 0 w 102747"/>
                        <a:gd name="connsiteY4" fmla="*/ 20232 h 64931"/>
                        <a:gd name="connsiteX5" fmla="*/ 8474 w 102747"/>
                        <a:gd name="connsiteY5" fmla="*/ 0 h 64931"/>
                        <a:gd name="connsiteX6" fmla="*/ 102748 w 102747"/>
                        <a:gd name="connsiteY6" fmla="*/ 45442 h 64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2747" h="64931">
                          <a:moveTo>
                            <a:pt x="102642" y="45336"/>
                          </a:moveTo>
                          <a:lnTo>
                            <a:pt x="91837" y="64932"/>
                          </a:lnTo>
                          <a:lnTo>
                            <a:pt x="44171" y="41417"/>
                          </a:lnTo>
                          <a:lnTo>
                            <a:pt x="33790" y="36544"/>
                          </a:lnTo>
                          <a:cubicBezTo>
                            <a:pt x="25740" y="25528"/>
                            <a:pt x="6250" y="19278"/>
                            <a:pt x="0" y="20232"/>
                          </a:cubicBezTo>
                          <a:lnTo>
                            <a:pt x="8474" y="0"/>
                          </a:lnTo>
                          <a:lnTo>
                            <a:pt x="102748" y="4544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3" name="Freeform: Shape 1562">
                      <a:extLst>
                        <a:ext uri="{FF2B5EF4-FFF2-40B4-BE49-F238E27FC236}">
                          <a16:creationId xmlns:a16="http://schemas.microsoft.com/office/drawing/2014/main" id="{C533F71D-B72E-EE6A-32DC-F0E058067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6394" y="4674870"/>
                      <a:ext cx="54445" cy="43535"/>
                    </a:xfrm>
                    <a:custGeom>
                      <a:avLst/>
                      <a:gdLst>
                        <a:gd name="connsiteX0" fmla="*/ 8898 w 54445"/>
                        <a:gd name="connsiteY0" fmla="*/ 0 h 43535"/>
                        <a:gd name="connsiteX1" fmla="*/ 54446 w 54445"/>
                        <a:gd name="connsiteY1" fmla="*/ 22562 h 43535"/>
                        <a:gd name="connsiteX2" fmla="*/ 42900 w 54445"/>
                        <a:gd name="connsiteY2" fmla="*/ 43535 h 43535"/>
                        <a:gd name="connsiteX3" fmla="*/ 0 w 54445"/>
                        <a:gd name="connsiteY3" fmla="*/ 22244 h 43535"/>
                        <a:gd name="connsiteX4" fmla="*/ 8898 w 54445"/>
                        <a:gd name="connsiteY4" fmla="*/ 0 h 43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45" h="43535">
                          <a:moveTo>
                            <a:pt x="8898" y="0"/>
                          </a:moveTo>
                          <a:lnTo>
                            <a:pt x="54446" y="22562"/>
                          </a:lnTo>
                          <a:lnTo>
                            <a:pt x="42900" y="43535"/>
                          </a:lnTo>
                          <a:lnTo>
                            <a:pt x="0" y="22244"/>
                          </a:lnTo>
                          <a:lnTo>
                            <a:pt x="889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4" name="Freeform: Shape 1563">
                      <a:extLst>
                        <a:ext uri="{FF2B5EF4-FFF2-40B4-BE49-F238E27FC236}">
                          <a16:creationId xmlns:a16="http://schemas.microsoft.com/office/drawing/2014/main" id="{1C5344A4-E722-AE8F-AF9F-0C605D67D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2879" y="4728786"/>
                      <a:ext cx="49785" cy="40780"/>
                    </a:xfrm>
                    <a:custGeom>
                      <a:avLst/>
                      <a:gdLst>
                        <a:gd name="connsiteX0" fmla="*/ 9746 w 49785"/>
                        <a:gd name="connsiteY0" fmla="*/ 0 h 40780"/>
                        <a:gd name="connsiteX1" fmla="*/ 49785 w 49785"/>
                        <a:gd name="connsiteY1" fmla="*/ 19808 h 40780"/>
                        <a:gd name="connsiteX2" fmla="*/ 38240 w 49785"/>
                        <a:gd name="connsiteY2" fmla="*/ 40781 h 40780"/>
                        <a:gd name="connsiteX3" fmla="*/ 0 w 49785"/>
                        <a:gd name="connsiteY3" fmla="*/ 21715 h 40780"/>
                        <a:gd name="connsiteX4" fmla="*/ 9746 w 49785"/>
                        <a:gd name="connsiteY4" fmla="*/ 0 h 40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785" h="40780">
                          <a:moveTo>
                            <a:pt x="9746" y="0"/>
                          </a:moveTo>
                          <a:lnTo>
                            <a:pt x="49785" y="19808"/>
                          </a:lnTo>
                          <a:lnTo>
                            <a:pt x="38240" y="40781"/>
                          </a:lnTo>
                          <a:lnTo>
                            <a:pt x="0" y="21715"/>
                          </a:lnTo>
                          <a:lnTo>
                            <a:pt x="9746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5" name="Freeform: Shape 1564">
                      <a:extLst>
                        <a:ext uri="{FF2B5EF4-FFF2-40B4-BE49-F238E27FC236}">
                          <a16:creationId xmlns:a16="http://schemas.microsoft.com/office/drawing/2014/main" id="{EC2F4689-0D8D-8AE8-08F9-1D1D683EF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6083" y="4938940"/>
                      <a:ext cx="31777" cy="25845"/>
                    </a:xfrm>
                    <a:custGeom>
                      <a:avLst/>
                      <a:gdLst>
                        <a:gd name="connsiteX0" fmla="*/ 0 w 31777"/>
                        <a:gd name="connsiteY0" fmla="*/ 2225 h 25845"/>
                        <a:gd name="connsiteX1" fmla="*/ 30401 w 31777"/>
                        <a:gd name="connsiteY1" fmla="*/ 0 h 25845"/>
                        <a:gd name="connsiteX2" fmla="*/ 31778 w 31777"/>
                        <a:gd name="connsiteY2" fmla="*/ 23197 h 25845"/>
                        <a:gd name="connsiteX3" fmla="*/ 2966 w 31777"/>
                        <a:gd name="connsiteY3" fmla="*/ 25846 h 25845"/>
                        <a:gd name="connsiteX4" fmla="*/ 0 w 31777"/>
                        <a:gd name="connsiteY4" fmla="*/ 2225 h 25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777" h="25845">
                          <a:moveTo>
                            <a:pt x="0" y="2225"/>
                          </a:moveTo>
                          <a:cubicBezTo>
                            <a:pt x="2225" y="2225"/>
                            <a:pt x="8898" y="1801"/>
                            <a:pt x="30401" y="0"/>
                          </a:cubicBezTo>
                          <a:lnTo>
                            <a:pt x="31778" y="23197"/>
                          </a:lnTo>
                          <a:cubicBezTo>
                            <a:pt x="11758" y="25316"/>
                            <a:pt x="5191" y="25846"/>
                            <a:pt x="2966" y="25846"/>
                          </a:cubicBezTo>
                          <a:lnTo>
                            <a:pt x="0" y="2225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6" name="Freeform: Shape 1565">
                      <a:extLst>
                        <a:ext uri="{FF2B5EF4-FFF2-40B4-BE49-F238E27FC236}">
                          <a16:creationId xmlns:a16="http://schemas.microsoft.com/office/drawing/2014/main" id="{C0F24DC1-ACA4-60B4-F98C-4F9595587A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8199" y="4781854"/>
                      <a:ext cx="46289" cy="38980"/>
                    </a:xfrm>
                    <a:custGeom>
                      <a:avLst/>
                      <a:gdLst>
                        <a:gd name="connsiteX0" fmla="*/ 10168 w 46289"/>
                        <a:gd name="connsiteY0" fmla="*/ 0 h 38980"/>
                        <a:gd name="connsiteX1" fmla="*/ 46289 w 46289"/>
                        <a:gd name="connsiteY1" fmla="*/ 18007 h 38980"/>
                        <a:gd name="connsiteX2" fmla="*/ 34743 w 46289"/>
                        <a:gd name="connsiteY2" fmla="*/ 38980 h 38980"/>
                        <a:gd name="connsiteX3" fmla="*/ 0 w 46289"/>
                        <a:gd name="connsiteY3" fmla="*/ 21609 h 38980"/>
                        <a:gd name="connsiteX4" fmla="*/ 10168 w 46289"/>
                        <a:gd name="connsiteY4" fmla="*/ 0 h 38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289" h="38980">
                          <a:moveTo>
                            <a:pt x="10168" y="0"/>
                          </a:moveTo>
                          <a:lnTo>
                            <a:pt x="46289" y="18007"/>
                          </a:lnTo>
                          <a:lnTo>
                            <a:pt x="34743" y="38980"/>
                          </a:lnTo>
                          <a:lnTo>
                            <a:pt x="0" y="21609"/>
                          </a:lnTo>
                          <a:lnTo>
                            <a:pt x="1016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7" name="Freeform: Shape 1566">
                      <a:extLst>
                        <a:ext uri="{FF2B5EF4-FFF2-40B4-BE49-F238E27FC236}">
                          <a16:creationId xmlns:a16="http://schemas.microsoft.com/office/drawing/2014/main" id="{8EBE17DB-E4AF-926F-0855-4CFC26757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13200" y="4834605"/>
                      <a:ext cx="43217" cy="37497"/>
                    </a:xfrm>
                    <a:custGeom>
                      <a:avLst/>
                      <a:gdLst>
                        <a:gd name="connsiteX0" fmla="*/ 10274 w 43217"/>
                        <a:gd name="connsiteY0" fmla="*/ 0 h 37497"/>
                        <a:gd name="connsiteX1" fmla="*/ 43217 w 43217"/>
                        <a:gd name="connsiteY1" fmla="*/ 16418 h 37497"/>
                        <a:gd name="connsiteX2" fmla="*/ 31672 w 43217"/>
                        <a:gd name="connsiteY2" fmla="*/ 37497 h 37497"/>
                        <a:gd name="connsiteX3" fmla="*/ 0 w 43217"/>
                        <a:gd name="connsiteY3" fmla="*/ 21503 h 37497"/>
                        <a:gd name="connsiteX4" fmla="*/ 10274 w 43217"/>
                        <a:gd name="connsiteY4" fmla="*/ 0 h 37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217" h="37497">
                          <a:moveTo>
                            <a:pt x="10274" y="0"/>
                          </a:moveTo>
                          <a:lnTo>
                            <a:pt x="43217" y="16418"/>
                          </a:lnTo>
                          <a:lnTo>
                            <a:pt x="31672" y="37497"/>
                          </a:lnTo>
                          <a:lnTo>
                            <a:pt x="0" y="21503"/>
                          </a:lnTo>
                          <a:lnTo>
                            <a:pt x="10274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8" name="Freeform: Shape 1567">
                      <a:extLst>
                        <a:ext uri="{FF2B5EF4-FFF2-40B4-BE49-F238E27FC236}">
                          <a16:creationId xmlns:a16="http://schemas.microsoft.com/office/drawing/2014/main" id="{AD5903A1-4FE3-502B-E7A3-19236EE29D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3392" y="4995928"/>
                      <a:ext cx="29447" cy="26617"/>
                    </a:xfrm>
                    <a:custGeom>
                      <a:avLst/>
                      <a:gdLst>
                        <a:gd name="connsiteX0" fmla="*/ 0 w 29447"/>
                        <a:gd name="connsiteY0" fmla="*/ 2966 h 26617"/>
                        <a:gd name="connsiteX1" fmla="*/ 27223 w 29447"/>
                        <a:gd name="connsiteY1" fmla="*/ 0 h 26617"/>
                        <a:gd name="connsiteX2" fmla="*/ 29448 w 29447"/>
                        <a:gd name="connsiteY2" fmla="*/ 23833 h 26617"/>
                        <a:gd name="connsiteX3" fmla="*/ 1589 w 29447"/>
                        <a:gd name="connsiteY3" fmla="*/ 26375 h 26617"/>
                        <a:gd name="connsiteX4" fmla="*/ 106 w 29447"/>
                        <a:gd name="connsiteY4" fmla="*/ 2966 h 26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447" h="26617">
                          <a:moveTo>
                            <a:pt x="0" y="2966"/>
                          </a:moveTo>
                          <a:cubicBezTo>
                            <a:pt x="2013" y="2966"/>
                            <a:pt x="7839" y="2436"/>
                            <a:pt x="27223" y="0"/>
                          </a:cubicBezTo>
                          <a:lnTo>
                            <a:pt x="29448" y="23833"/>
                          </a:lnTo>
                          <a:cubicBezTo>
                            <a:pt x="-4872" y="28176"/>
                            <a:pt x="4873" y="26057"/>
                            <a:pt x="1589" y="26375"/>
                          </a:cubicBezTo>
                          <a:cubicBezTo>
                            <a:pt x="1272" y="18749"/>
                            <a:pt x="848" y="10910"/>
                            <a:pt x="106" y="2966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9" name="Freeform: Shape 1568">
                      <a:extLst>
                        <a:ext uri="{FF2B5EF4-FFF2-40B4-BE49-F238E27FC236}">
                          <a16:creationId xmlns:a16="http://schemas.microsoft.com/office/drawing/2014/main" id="{E3B16D1A-1379-3EE3-7264-2747361D2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8201" y="4887249"/>
                      <a:ext cx="40146" cy="35908"/>
                    </a:xfrm>
                    <a:custGeom>
                      <a:avLst/>
                      <a:gdLst>
                        <a:gd name="connsiteX0" fmla="*/ 10169 w 40146"/>
                        <a:gd name="connsiteY0" fmla="*/ 0 h 35908"/>
                        <a:gd name="connsiteX1" fmla="*/ 40146 w 40146"/>
                        <a:gd name="connsiteY1" fmla="*/ 15041 h 35908"/>
                        <a:gd name="connsiteX2" fmla="*/ 29023 w 40146"/>
                        <a:gd name="connsiteY2" fmla="*/ 35908 h 35908"/>
                        <a:gd name="connsiteX3" fmla="*/ 0 w 40146"/>
                        <a:gd name="connsiteY3" fmla="*/ 21714 h 35908"/>
                        <a:gd name="connsiteX4" fmla="*/ 10169 w 40146"/>
                        <a:gd name="connsiteY4" fmla="*/ 106 h 35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46" h="35908">
                          <a:moveTo>
                            <a:pt x="10169" y="0"/>
                          </a:moveTo>
                          <a:lnTo>
                            <a:pt x="40146" y="15041"/>
                          </a:lnTo>
                          <a:lnTo>
                            <a:pt x="29023" y="35908"/>
                          </a:lnTo>
                          <a:cubicBezTo>
                            <a:pt x="8262" y="25951"/>
                            <a:pt x="2013" y="22774"/>
                            <a:pt x="0" y="21714"/>
                          </a:cubicBezTo>
                          <a:lnTo>
                            <a:pt x="10169" y="106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0" name="Freeform: Shape 1569">
                      <a:extLst>
                        <a:ext uri="{FF2B5EF4-FFF2-40B4-BE49-F238E27FC236}">
                          <a16:creationId xmlns:a16="http://schemas.microsoft.com/office/drawing/2014/main" id="{75F2D858-3EC7-1AC9-5167-5441CB084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6083" y="5111915"/>
                      <a:ext cx="48196" cy="24892"/>
                    </a:xfrm>
                    <a:custGeom>
                      <a:avLst/>
                      <a:gdLst>
                        <a:gd name="connsiteX0" fmla="*/ 4025 w 48196"/>
                        <a:gd name="connsiteY0" fmla="*/ 24786 h 24892"/>
                        <a:gd name="connsiteX1" fmla="*/ 0 w 48196"/>
                        <a:gd name="connsiteY1" fmla="*/ 6779 h 24892"/>
                        <a:gd name="connsiteX2" fmla="*/ 21609 w 48196"/>
                        <a:gd name="connsiteY2" fmla="*/ 2330 h 24892"/>
                        <a:gd name="connsiteX3" fmla="*/ 46184 w 48196"/>
                        <a:gd name="connsiteY3" fmla="*/ 0 h 24892"/>
                        <a:gd name="connsiteX4" fmla="*/ 48197 w 48196"/>
                        <a:gd name="connsiteY4" fmla="*/ 17266 h 24892"/>
                        <a:gd name="connsiteX5" fmla="*/ 4025 w 48196"/>
                        <a:gd name="connsiteY5" fmla="*/ 24892 h 24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196" h="24892">
                          <a:moveTo>
                            <a:pt x="4025" y="24786"/>
                          </a:moveTo>
                          <a:lnTo>
                            <a:pt x="0" y="6779"/>
                          </a:lnTo>
                          <a:cubicBezTo>
                            <a:pt x="4237" y="5614"/>
                            <a:pt x="16842" y="3178"/>
                            <a:pt x="21609" y="2330"/>
                          </a:cubicBezTo>
                          <a:cubicBezTo>
                            <a:pt x="29342" y="1059"/>
                            <a:pt x="14194" y="4343"/>
                            <a:pt x="46184" y="0"/>
                          </a:cubicBezTo>
                          <a:lnTo>
                            <a:pt x="48197" y="17266"/>
                          </a:lnTo>
                          <a:lnTo>
                            <a:pt x="4025" y="2489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1" name="Freeform: Shape 1570">
                      <a:extLst>
                        <a:ext uri="{FF2B5EF4-FFF2-40B4-BE49-F238E27FC236}">
                          <a16:creationId xmlns:a16="http://schemas.microsoft.com/office/drawing/2014/main" id="{8C3F5B4A-3582-67EA-56CC-4534C7CDEB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4600" y="5053974"/>
                      <a:ext cx="44064" cy="29764"/>
                    </a:xfrm>
                    <a:custGeom>
                      <a:avLst/>
                      <a:gdLst>
                        <a:gd name="connsiteX0" fmla="*/ 17795 w 44064"/>
                        <a:gd name="connsiteY0" fmla="*/ 26269 h 29764"/>
                        <a:gd name="connsiteX1" fmla="*/ 0 w 44064"/>
                        <a:gd name="connsiteY1" fmla="*/ 29765 h 29764"/>
                        <a:gd name="connsiteX2" fmla="*/ 5932 w 44064"/>
                        <a:gd name="connsiteY2" fmla="*/ 25422 h 29764"/>
                        <a:gd name="connsiteX3" fmla="*/ 9851 w 44064"/>
                        <a:gd name="connsiteY3" fmla="*/ 3495 h 29764"/>
                        <a:gd name="connsiteX4" fmla="*/ 13664 w 44064"/>
                        <a:gd name="connsiteY4" fmla="*/ 2860 h 29764"/>
                        <a:gd name="connsiteX5" fmla="*/ 41629 w 44064"/>
                        <a:gd name="connsiteY5" fmla="*/ 0 h 29764"/>
                        <a:gd name="connsiteX6" fmla="*/ 44065 w 44064"/>
                        <a:gd name="connsiteY6" fmla="*/ 23833 h 29764"/>
                        <a:gd name="connsiteX7" fmla="*/ 17795 w 44064"/>
                        <a:gd name="connsiteY7" fmla="*/ 26269 h 29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064" h="29764">
                          <a:moveTo>
                            <a:pt x="17795" y="26269"/>
                          </a:moveTo>
                          <a:lnTo>
                            <a:pt x="0" y="29765"/>
                          </a:lnTo>
                          <a:cubicBezTo>
                            <a:pt x="2648" y="28176"/>
                            <a:pt x="5508" y="26587"/>
                            <a:pt x="5932" y="25422"/>
                          </a:cubicBezTo>
                          <a:cubicBezTo>
                            <a:pt x="7838" y="19490"/>
                            <a:pt x="9109" y="12075"/>
                            <a:pt x="9851" y="3495"/>
                          </a:cubicBezTo>
                          <a:lnTo>
                            <a:pt x="13664" y="2860"/>
                          </a:lnTo>
                          <a:cubicBezTo>
                            <a:pt x="21821" y="1589"/>
                            <a:pt x="5614" y="4766"/>
                            <a:pt x="41629" y="0"/>
                          </a:cubicBezTo>
                          <a:lnTo>
                            <a:pt x="44065" y="23833"/>
                          </a:lnTo>
                          <a:cubicBezTo>
                            <a:pt x="9639" y="28388"/>
                            <a:pt x="25316" y="25104"/>
                            <a:pt x="17795" y="26269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2" name="Graphic 6">
                      <a:extLst>
                        <a:ext uri="{FF2B5EF4-FFF2-40B4-BE49-F238E27FC236}">
                          <a16:creationId xmlns:a16="http://schemas.microsoft.com/office/drawing/2014/main" id="{1E0AEC28-E33B-EA59-A3F1-C7BA1768C29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79198" y="4638750"/>
                      <a:ext cx="178272" cy="481097"/>
                      <a:chOff x="7079198" y="4638750"/>
                      <a:chExt cx="178272" cy="481097"/>
                    </a:xfrm>
                    <a:solidFill>
                      <a:srgbClr val="992225"/>
                    </a:solidFill>
                  </p:grpSpPr>
                  <p:sp>
                    <p:nvSpPr>
                      <p:cNvPr id="1573" name="Freeform: Shape 1572">
                        <a:extLst>
                          <a:ext uri="{FF2B5EF4-FFF2-40B4-BE49-F238E27FC236}">
                            <a16:creationId xmlns:a16="http://schemas.microsoft.com/office/drawing/2014/main" id="{0FA5DDDC-5720-0C49-BA70-ED3656729A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8370" y="4856107"/>
                        <a:ext cx="46501" cy="46182"/>
                      </a:xfrm>
                      <a:custGeom>
                        <a:avLst/>
                        <a:gdLst>
                          <a:gd name="connsiteX0" fmla="*/ 14830 w 46501"/>
                          <a:gd name="connsiteY0" fmla="*/ 0 h 46182"/>
                          <a:gd name="connsiteX1" fmla="*/ 46501 w 46501"/>
                          <a:gd name="connsiteY1" fmla="*/ 15994 h 46182"/>
                          <a:gd name="connsiteX2" fmla="*/ 30082 w 46501"/>
                          <a:gd name="connsiteY2" fmla="*/ 46183 h 46182"/>
                          <a:gd name="connsiteX3" fmla="*/ 0 w 46501"/>
                          <a:gd name="connsiteY3" fmla="*/ 31142 h 46182"/>
                          <a:gd name="connsiteX4" fmla="*/ 14830 w 46501"/>
                          <a:gd name="connsiteY4" fmla="*/ 0 h 46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501" h="46182">
                            <a:moveTo>
                              <a:pt x="14830" y="0"/>
                            </a:moveTo>
                            <a:lnTo>
                              <a:pt x="46501" y="15994"/>
                            </a:lnTo>
                            <a:lnTo>
                              <a:pt x="30082" y="46183"/>
                            </a:lnTo>
                            <a:lnTo>
                              <a:pt x="0" y="31142"/>
                            </a:lnTo>
                            <a:lnTo>
                              <a:pt x="14830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4" name="Freeform: Shape 1573">
                        <a:extLst>
                          <a:ext uri="{FF2B5EF4-FFF2-40B4-BE49-F238E27FC236}">
                            <a16:creationId xmlns:a16="http://schemas.microsoft.com/office/drawing/2014/main" id="{1021A9F9-4627-EA52-DE78-5906283047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3475" y="4803463"/>
                        <a:ext cx="49466" cy="47559"/>
                      </a:xfrm>
                      <a:custGeom>
                        <a:avLst/>
                        <a:gdLst>
                          <a:gd name="connsiteX0" fmla="*/ 14724 w 49466"/>
                          <a:gd name="connsiteY0" fmla="*/ 0 h 47559"/>
                          <a:gd name="connsiteX1" fmla="*/ 49467 w 49466"/>
                          <a:gd name="connsiteY1" fmla="*/ 17371 h 47559"/>
                          <a:gd name="connsiteX2" fmla="*/ 32943 w 49466"/>
                          <a:gd name="connsiteY2" fmla="*/ 47560 h 47559"/>
                          <a:gd name="connsiteX3" fmla="*/ 0 w 49466"/>
                          <a:gd name="connsiteY3" fmla="*/ 31142 h 47559"/>
                          <a:gd name="connsiteX4" fmla="*/ 14724 w 49466"/>
                          <a:gd name="connsiteY4" fmla="*/ 0 h 475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466" h="47559">
                            <a:moveTo>
                              <a:pt x="14724" y="0"/>
                            </a:moveTo>
                            <a:lnTo>
                              <a:pt x="49467" y="17371"/>
                            </a:lnTo>
                            <a:lnTo>
                              <a:pt x="32943" y="47560"/>
                            </a:lnTo>
                            <a:lnTo>
                              <a:pt x="0" y="31142"/>
                            </a:lnTo>
                            <a:lnTo>
                              <a:pt x="14724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5" name="Freeform: Shape 1574">
                        <a:extLst>
                          <a:ext uri="{FF2B5EF4-FFF2-40B4-BE49-F238E27FC236}">
                            <a16:creationId xmlns:a16="http://schemas.microsoft.com/office/drawing/2014/main" id="{D3D68FA6-058F-9E1A-1895-C1C3D3062D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5292" y="4638750"/>
                        <a:ext cx="62178" cy="58576"/>
                      </a:xfrm>
                      <a:custGeom>
                        <a:avLst/>
                        <a:gdLst>
                          <a:gd name="connsiteX0" fmla="*/ 7732 w 62178"/>
                          <a:gd name="connsiteY0" fmla="*/ 8050 h 58576"/>
                          <a:gd name="connsiteX1" fmla="*/ 4131 w 62178"/>
                          <a:gd name="connsiteY1" fmla="*/ 0 h 58576"/>
                          <a:gd name="connsiteX2" fmla="*/ 14512 w 62178"/>
                          <a:gd name="connsiteY2" fmla="*/ 4873 h 58576"/>
                          <a:gd name="connsiteX3" fmla="*/ 62178 w 62178"/>
                          <a:gd name="connsiteY3" fmla="*/ 28388 h 58576"/>
                          <a:gd name="connsiteX4" fmla="*/ 45548 w 62178"/>
                          <a:gd name="connsiteY4" fmla="*/ 58576 h 58576"/>
                          <a:gd name="connsiteX5" fmla="*/ 0 w 62178"/>
                          <a:gd name="connsiteY5" fmla="*/ 36120 h 58576"/>
                          <a:gd name="connsiteX6" fmla="*/ 7732 w 62178"/>
                          <a:gd name="connsiteY6" fmla="*/ 8050 h 58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178" h="58576">
                            <a:moveTo>
                              <a:pt x="7732" y="8050"/>
                            </a:moveTo>
                            <a:cubicBezTo>
                              <a:pt x="7414" y="5084"/>
                              <a:pt x="5932" y="2436"/>
                              <a:pt x="4131" y="0"/>
                            </a:cubicBezTo>
                            <a:lnTo>
                              <a:pt x="14512" y="4873"/>
                            </a:lnTo>
                            <a:lnTo>
                              <a:pt x="62178" y="28388"/>
                            </a:lnTo>
                            <a:lnTo>
                              <a:pt x="45548" y="58576"/>
                            </a:lnTo>
                            <a:lnTo>
                              <a:pt x="0" y="36120"/>
                            </a:lnTo>
                            <a:cubicBezTo>
                              <a:pt x="5296" y="22032"/>
                              <a:pt x="8156" y="12076"/>
                              <a:pt x="7732" y="8050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6" name="Freeform: Shape 1575">
                        <a:extLst>
                          <a:ext uri="{FF2B5EF4-FFF2-40B4-BE49-F238E27FC236}">
                            <a16:creationId xmlns:a16="http://schemas.microsoft.com/office/drawing/2014/main" id="{5EAE625C-1A8E-9E02-09B0-B1059DD47B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2624" y="4697115"/>
                        <a:ext cx="56669" cy="51479"/>
                      </a:xfrm>
                      <a:custGeom>
                        <a:avLst/>
                        <a:gdLst>
                          <a:gd name="connsiteX0" fmla="*/ 13770 w 56669"/>
                          <a:gd name="connsiteY0" fmla="*/ 0 h 51479"/>
                          <a:gd name="connsiteX1" fmla="*/ 56670 w 56669"/>
                          <a:gd name="connsiteY1" fmla="*/ 21291 h 51479"/>
                          <a:gd name="connsiteX2" fmla="*/ 40039 w 56669"/>
                          <a:gd name="connsiteY2" fmla="*/ 51479 h 51479"/>
                          <a:gd name="connsiteX3" fmla="*/ 0 w 56669"/>
                          <a:gd name="connsiteY3" fmla="*/ 31671 h 51479"/>
                          <a:gd name="connsiteX4" fmla="*/ 13770 w 56669"/>
                          <a:gd name="connsiteY4" fmla="*/ 0 h 514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6669" h="51479">
                            <a:moveTo>
                              <a:pt x="13770" y="0"/>
                            </a:moveTo>
                            <a:lnTo>
                              <a:pt x="56670" y="21291"/>
                            </a:lnTo>
                            <a:lnTo>
                              <a:pt x="40039" y="51479"/>
                            </a:lnTo>
                            <a:lnTo>
                              <a:pt x="0" y="31671"/>
                            </a:lnTo>
                            <a:lnTo>
                              <a:pt x="13770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7" name="Freeform: Shape 1576">
                        <a:extLst>
                          <a:ext uri="{FF2B5EF4-FFF2-40B4-BE49-F238E27FC236}">
                            <a16:creationId xmlns:a16="http://schemas.microsoft.com/office/drawing/2014/main" id="{01DE0856-3872-4B86-F179-89C5274AF6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8367" y="4750501"/>
                        <a:ext cx="52751" cy="49360"/>
                      </a:xfrm>
                      <a:custGeom>
                        <a:avLst/>
                        <a:gdLst>
                          <a:gd name="connsiteX0" fmla="*/ 14512 w 52751"/>
                          <a:gd name="connsiteY0" fmla="*/ 0 h 49360"/>
                          <a:gd name="connsiteX1" fmla="*/ 52751 w 52751"/>
                          <a:gd name="connsiteY1" fmla="*/ 19066 h 49360"/>
                          <a:gd name="connsiteX2" fmla="*/ 36121 w 52751"/>
                          <a:gd name="connsiteY2" fmla="*/ 49361 h 49360"/>
                          <a:gd name="connsiteX3" fmla="*/ 0 w 52751"/>
                          <a:gd name="connsiteY3" fmla="*/ 31354 h 49360"/>
                          <a:gd name="connsiteX4" fmla="*/ 14512 w 52751"/>
                          <a:gd name="connsiteY4" fmla="*/ 0 h 49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751" h="49360">
                            <a:moveTo>
                              <a:pt x="14512" y="0"/>
                            </a:moveTo>
                            <a:lnTo>
                              <a:pt x="52751" y="19066"/>
                            </a:lnTo>
                            <a:lnTo>
                              <a:pt x="36121" y="49361"/>
                            </a:lnTo>
                            <a:lnTo>
                              <a:pt x="0" y="31354"/>
                            </a:lnTo>
                            <a:lnTo>
                              <a:pt x="14512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8" name="Freeform: Shape 1577">
                        <a:extLst>
                          <a:ext uri="{FF2B5EF4-FFF2-40B4-BE49-F238E27FC236}">
                            <a16:creationId xmlns:a16="http://schemas.microsoft.com/office/drawing/2014/main" id="{35800444-9D7D-3FC5-EB56-F34B32C81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4345" y="5019761"/>
                        <a:ext cx="31777" cy="37603"/>
                      </a:xfrm>
                      <a:custGeom>
                        <a:avLst/>
                        <a:gdLst>
                          <a:gd name="connsiteX0" fmla="*/ 0 w 31777"/>
                          <a:gd name="connsiteY0" fmla="*/ 37603 h 37603"/>
                          <a:gd name="connsiteX1" fmla="*/ 529 w 31777"/>
                          <a:gd name="connsiteY1" fmla="*/ 2542 h 37603"/>
                          <a:gd name="connsiteX2" fmla="*/ 28388 w 31777"/>
                          <a:gd name="connsiteY2" fmla="*/ 0 h 37603"/>
                          <a:gd name="connsiteX3" fmla="*/ 31778 w 31777"/>
                          <a:gd name="connsiteY3" fmla="*/ 34108 h 37603"/>
                          <a:gd name="connsiteX4" fmla="*/ 3813 w 31777"/>
                          <a:gd name="connsiteY4" fmla="*/ 36968 h 37603"/>
                          <a:gd name="connsiteX5" fmla="*/ 0 w 31777"/>
                          <a:gd name="connsiteY5" fmla="*/ 37603 h 37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777" h="37603">
                            <a:moveTo>
                              <a:pt x="0" y="37603"/>
                            </a:moveTo>
                            <a:cubicBezTo>
                              <a:pt x="954" y="27223"/>
                              <a:pt x="1059" y="15359"/>
                              <a:pt x="529" y="2542"/>
                            </a:cubicBezTo>
                            <a:cubicBezTo>
                              <a:pt x="3707" y="2224"/>
                              <a:pt x="-5932" y="4343"/>
                              <a:pt x="28388" y="0"/>
                            </a:cubicBezTo>
                            <a:lnTo>
                              <a:pt x="31778" y="34108"/>
                            </a:lnTo>
                            <a:cubicBezTo>
                              <a:pt x="-4237" y="38874"/>
                              <a:pt x="12076" y="35591"/>
                              <a:pt x="3813" y="36968"/>
                            </a:cubicBezTo>
                            <a:lnTo>
                              <a:pt x="0" y="37603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79" name="Freeform: Shape 1578">
                        <a:extLst>
                          <a:ext uri="{FF2B5EF4-FFF2-40B4-BE49-F238E27FC236}">
                            <a16:creationId xmlns:a16="http://schemas.microsoft.com/office/drawing/2014/main" id="{E9B2C85E-3A58-7569-A86F-997A4660CF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9198" y="5077701"/>
                        <a:ext cx="53174" cy="40992"/>
                      </a:xfrm>
                      <a:custGeom>
                        <a:avLst/>
                        <a:gdLst>
                          <a:gd name="connsiteX0" fmla="*/ 28494 w 53174"/>
                          <a:gd name="connsiteY0" fmla="*/ 36544 h 40992"/>
                          <a:gd name="connsiteX1" fmla="*/ 6885 w 53174"/>
                          <a:gd name="connsiteY1" fmla="*/ 40993 h 40992"/>
                          <a:gd name="connsiteX2" fmla="*/ 0 w 53174"/>
                          <a:gd name="connsiteY2" fmla="*/ 9851 h 40992"/>
                          <a:gd name="connsiteX3" fmla="*/ 5402 w 53174"/>
                          <a:gd name="connsiteY3" fmla="*/ 5932 h 40992"/>
                          <a:gd name="connsiteX4" fmla="*/ 23198 w 53174"/>
                          <a:gd name="connsiteY4" fmla="*/ 2436 h 40992"/>
                          <a:gd name="connsiteX5" fmla="*/ 49467 w 53174"/>
                          <a:gd name="connsiteY5" fmla="*/ 0 h 40992"/>
                          <a:gd name="connsiteX6" fmla="*/ 53175 w 53174"/>
                          <a:gd name="connsiteY6" fmla="*/ 34108 h 40992"/>
                          <a:gd name="connsiteX7" fmla="*/ 28600 w 53174"/>
                          <a:gd name="connsiteY7" fmla="*/ 36438 h 40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3174" h="40992">
                            <a:moveTo>
                              <a:pt x="28494" y="36544"/>
                            </a:moveTo>
                            <a:cubicBezTo>
                              <a:pt x="23727" y="37391"/>
                              <a:pt x="11016" y="39828"/>
                              <a:pt x="6885" y="40993"/>
                            </a:cubicBezTo>
                            <a:lnTo>
                              <a:pt x="0" y="9851"/>
                            </a:lnTo>
                            <a:cubicBezTo>
                              <a:pt x="317" y="8792"/>
                              <a:pt x="2860" y="7415"/>
                              <a:pt x="5402" y="5932"/>
                            </a:cubicBezTo>
                            <a:lnTo>
                              <a:pt x="23198" y="2436"/>
                            </a:lnTo>
                            <a:cubicBezTo>
                              <a:pt x="30718" y="1271"/>
                              <a:pt x="15041" y="4555"/>
                              <a:pt x="49467" y="0"/>
                            </a:cubicBezTo>
                            <a:lnTo>
                              <a:pt x="53175" y="34108"/>
                            </a:lnTo>
                            <a:cubicBezTo>
                              <a:pt x="21185" y="38451"/>
                              <a:pt x="36332" y="35167"/>
                              <a:pt x="28600" y="36438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0" name="Freeform: Shape 1579">
                        <a:extLst>
                          <a:ext uri="{FF2B5EF4-FFF2-40B4-BE49-F238E27FC236}">
                            <a16:creationId xmlns:a16="http://schemas.microsoft.com/office/drawing/2014/main" id="{F5399DE6-C966-8091-8FC3-DB47FE60C8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8943" y="4962244"/>
                        <a:ext cx="31565" cy="36861"/>
                      </a:xfrm>
                      <a:custGeom>
                        <a:avLst/>
                        <a:gdLst>
                          <a:gd name="connsiteX0" fmla="*/ 848 w 31565"/>
                          <a:gd name="connsiteY0" fmla="*/ 8368 h 36861"/>
                          <a:gd name="connsiteX1" fmla="*/ 0 w 31565"/>
                          <a:gd name="connsiteY1" fmla="*/ 2648 h 36861"/>
                          <a:gd name="connsiteX2" fmla="*/ 28812 w 31565"/>
                          <a:gd name="connsiteY2" fmla="*/ 0 h 36861"/>
                          <a:gd name="connsiteX3" fmla="*/ 31566 w 31565"/>
                          <a:gd name="connsiteY3" fmla="*/ 33896 h 36861"/>
                          <a:gd name="connsiteX4" fmla="*/ 4343 w 31565"/>
                          <a:gd name="connsiteY4" fmla="*/ 36862 h 36861"/>
                          <a:gd name="connsiteX5" fmla="*/ 848 w 31565"/>
                          <a:gd name="connsiteY5" fmla="*/ 8474 h 36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565" h="36861">
                            <a:moveTo>
                              <a:pt x="848" y="8368"/>
                            </a:moveTo>
                            <a:lnTo>
                              <a:pt x="0" y="2648"/>
                            </a:lnTo>
                            <a:cubicBezTo>
                              <a:pt x="2225" y="2648"/>
                              <a:pt x="8792" y="2119"/>
                              <a:pt x="28812" y="0"/>
                            </a:cubicBezTo>
                            <a:lnTo>
                              <a:pt x="31566" y="33896"/>
                            </a:lnTo>
                            <a:cubicBezTo>
                              <a:pt x="12288" y="36332"/>
                              <a:pt x="6356" y="36862"/>
                              <a:pt x="4343" y="36862"/>
                            </a:cubicBezTo>
                            <a:cubicBezTo>
                              <a:pt x="3496" y="27540"/>
                              <a:pt x="2331" y="17901"/>
                              <a:pt x="848" y="847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1" name="Freeform: Shape 1580">
                        <a:extLst>
                          <a:ext uri="{FF2B5EF4-FFF2-40B4-BE49-F238E27FC236}">
                            <a16:creationId xmlns:a16="http://schemas.microsoft.com/office/drawing/2014/main" id="{6BACE850-122C-5E1D-BDF7-510BE75C32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4594" y="4908646"/>
                        <a:ext cx="32737" cy="32306"/>
                      </a:xfrm>
                      <a:custGeom>
                        <a:avLst/>
                        <a:gdLst>
                          <a:gd name="connsiteX0" fmla="*/ 3714 w 32737"/>
                          <a:gd name="connsiteY0" fmla="*/ 212 h 32306"/>
                          <a:gd name="connsiteX1" fmla="*/ 32737 w 32737"/>
                          <a:gd name="connsiteY1" fmla="*/ 14406 h 32306"/>
                          <a:gd name="connsiteX2" fmla="*/ 30937 w 32737"/>
                          <a:gd name="connsiteY2" fmla="*/ 17795 h 32306"/>
                          <a:gd name="connsiteX3" fmla="*/ 30301 w 32737"/>
                          <a:gd name="connsiteY3" fmla="*/ 18855 h 32306"/>
                          <a:gd name="connsiteX4" fmla="*/ 30301 w 32737"/>
                          <a:gd name="connsiteY4" fmla="*/ 18855 h 32306"/>
                          <a:gd name="connsiteX5" fmla="*/ 31572 w 32737"/>
                          <a:gd name="connsiteY5" fmla="*/ 14618 h 32306"/>
                          <a:gd name="connsiteX6" fmla="*/ 31572 w 32737"/>
                          <a:gd name="connsiteY6" fmla="*/ 14618 h 32306"/>
                          <a:gd name="connsiteX7" fmla="*/ 31572 w 32737"/>
                          <a:gd name="connsiteY7" fmla="*/ 14723 h 32306"/>
                          <a:gd name="connsiteX8" fmla="*/ 31572 w 32737"/>
                          <a:gd name="connsiteY8" fmla="*/ 14935 h 32306"/>
                          <a:gd name="connsiteX9" fmla="*/ 31255 w 32737"/>
                          <a:gd name="connsiteY9" fmla="*/ 15995 h 32306"/>
                          <a:gd name="connsiteX10" fmla="*/ 31784 w 32737"/>
                          <a:gd name="connsiteY10" fmla="*/ 12287 h 32306"/>
                          <a:gd name="connsiteX11" fmla="*/ 31572 w 32737"/>
                          <a:gd name="connsiteY11" fmla="*/ 14935 h 32306"/>
                          <a:gd name="connsiteX12" fmla="*/ 31890 w 32737"/>
                          <a:gd name="connsiteY12" fmla="*/ 30083 h 32306"/>
                          <a:gd name="connsiteX13" fmla="*/ 1489 w 32737"/>
                          <a:gd name="connsiteY13" fmla="*/ 32307 h 32306"/>
                          <a:gd name="connsiteX14" fmla="*/ 218 w 32737"/>
                          <a:gd name="connsiteY14" fmla="*/ 16418 h 32306"/>
                          <a:gd name="connsiteX15" fmla="*/ 3714 w 32737"/>
                          <a:gd name="connsiteY15" fmla="*/ 0 h 323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2737" h="32306">
                            <a:moveTo>
                              <a:pt x="3714" y="212"/>
                            </a:moveTo>
                            <a:cubicBezTo>
                              <a:pt x="5726" y="1377"/>
                              <a:pt x="11870" y="4555"/>
                              <a:pt x="32737" y="14406"/>
                            </a:cubicBezTo>
                            <a:lnTo>
                              <a:pt x="30937" y="17795"/>
                            </a:lnTo>
                            <a:lnTo>
                              <a:pt x="30301" y="18855"/>
                            </a:lnTo>
                            <a:lnTo>
                              <a:pt x="30301" y="18855"/>
                            </a:lnTo>
                            <a:cubicBezTo>
                              <a:pt x="30301" y="18855"/>
                              <a:pt x="31572" y="14618"/>
                              <a:pt x="31572" y="14618"/>
                            </a:cubicBezTo>
                            <a:lnTo>
                              <a:pt x="31572" y="14618"/>
                            </a:lnTo>
                            <a:cubicBezTo>
                              <a:pt x="31572" y="14618"/>
                              <a:pt x="31572" y="14723"/>
                              <a:pt x="31572" y="14723"/>
                            </a:cubicBezTo>
                            <a:lnTo>
                              <a:pt x="31572" y="14935"/>
                            </a:lnTo>
                            <a:cubicBezTo>
                              <a:pt x="31572" y="14935"/>
                              <a:pt x="31255" y="15995"/>
                              <a:pt x="31255" y="15995"/>
                            </a:cubicBezTo>
                            <a:cubicBezTo>
                              <a:pt x="31466" y="16948"/>
                              <a:pt x="32102" y="9957"/>
                              <a:pt x="31784" y="12287"/>
                            </a:cubicBezTo>
                            <a:lnTo>
                              <a:pt x="31572" y="14935"/>
                            </a:lnTo>
                            <a:cubicBezTo>
                              <a:pt x="31466" y="19278"/>
                              <a:pt x="31572" y="24786"/>
                              <a:pt x="31890" y="30083"/>
                            </a:cubicBezTo>
                            <a:cubicBezTo>
                              <a:pt x="10493" y="31989"/>
                              <a:pt x="3820" y="32307"/>
                              <a:pt x="1489" y="32307"/>
                            </a:cubicBezTo>
                            <a:lnTo>
                              <a:pt x="218" y="16418"/>
                            </a:lnTo>
                            <a:cubicBezTo>
                              <a:pt x="-418" y="10275"/>
                              <a:pt x="218" y="6250"/>
                              <a:pt x="3714" y="0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F428B762-6513-43EF-5225-106C2C2C50B1}"/>
                      </a:ext>
                    </a:extLst>
                  </p:cNvPr>
                  <p:cNvSpPr/>
                  <p:nvPr/>
                </p:nvSpPr>
                <p:spPr>
                  <a:xfrm>
                    <a:off x="7047864" y="4601994"/>
                    <a:ext cx="220516" cy="534706"/>
                  </a:xfrm>
                  <a:custGeom>
                    <a:avLst/>
                    <a:gdLst>
                      <a:gd name="connsiteX0" fmla="*/ 42244 w 220516"/>
                      <a:gd name="connsiteY0" fmla="*/ 534707 h 534706"/>
                      <a:gd name="connsiteX1" fmla="*/ 13432 w 220516"/>
                      <a:gd name="connsiteY1" fmla="*/ 401454 h 534706"/>
                      <a:gd name="connsiteX2" fmla="*/ 1251 w 220516"/>
                      <a:gd name="connsiteY2" fmla="*/ 332497 h 534706"/>
                      <a:gd name="connsiteX3" fmla="*/ 1251 w 220516"/>
                      <a:gd name="connsiteY3" fmla="*/ 304851 h 534706"/>
                      <a:gd name="connsiteX4" fmla="*/ 3369 w 220516"/>
                      <a:gd name="connsiteY4" fmla="*/ 298601 h 534706"/>
                      <a:gd name="connsiteX5" fmla="*/ 3899 w 220516"/>
                      <a:gd name="connsiteY5" fmla="*/ 297224 h 534706"/>
                      <a:gd name="connsiteX6" fmla="*/ 4746 w 220516"/>
                      <a:gd name="connsiteY6" fmla="*/ 294894 h 534706"/>
                      <a:gd name="connsiteX7" fmla="*/ 6441 w 220516"/>
                      <a:gd name="connsiteY7" fmla="*/ 290657 h 534706"/>
                      <a:gd name="connsiteX8" fmla="*/ 9619 w 220516"/>
                      <a:gd name="connsiteY8" fmla="*/ 282607 h 534706"/>
                      <a:gd name="connsiteX9" fmla="*/ 22436 w 220516"/>
                      <a:gd name="connsiteY9" fmla="*/ 250935 h 534706"/>
                      <a:gd name="connsiteX10" fmla="*/ 126243 w 220516"/>
                      <a:gd name="connsiteY10" fmla="*/ 0 h 534706"/>
                      <a:gd name="connsiteX11" fmla="*/ 220516 w 220516"/>
                      <a:gd name="connsiteY11" fmla="*/ 45442 h 534706"/>
                      <a:gd name="connsiteX12" fmla="*/ 89910 w 220516"/>
                      <a:gd name="connsiteY12" fmla="*/ 282925 h 534706"/>
                      <a:gd name="connsiteX13" fmla="*/ 73916 w 220516"/>
                      <a:gd name="connsiteY13" fmla="*/ 312583 h 534706"/>
                      <a:gd name="connsiteX14" fmla="*/ 69996 w 220516"/>
                      <a:gd name="connsiteY14" fmla="*/ 319892 h 534706"/>
                      <a:gd name="connsiteX15" fmla="*/ 68090 w 220516"/>
                      <a:gd name="connsiteY15" fmla="*/ 323387 h 534706"/>
                      <a:gd name="connsiteX16" fmla="*/ 67243 w 220516"/>
                      <a:gd name="connsiteY16" fmla="*/ 324871 h 534706"/>
                      <a:gd name="connsiteX17" fmla="*/ 66925 w 220516"/>
                      <a:gd name="connsiteY17" fmla="*/ 325506 h 534706"/>
                      <a:gd name="connsiteX18" fmla="*/ 66925 w 220516"/>
                      <a:gd name="connsiteY18" fmla="*/ 325506 h 534706"/>
                      <a:gd name="connsiteX19" fmla="*/ 66925 w 220516"/>
                      <a:gd name="connsiteY19" fmla="*/ 325506 h 534706"/>
                      <a:gd name="connsiteX20" fmla="*/ 68196 w 220516"/>
                      <a:gd name="connsiteY20" fmla="*/ 321269 h 534706"/>
                      <a:gd name="connsiteX21" fmla="*/ 68196 w 220516"/>
                      <a:gd name="connsiteY21" fmla="*/ 327413 h 534706"/>
                      <a:gd name="connsiteX22" fmla="*/ 72539 w 220516"/>
                      <a:gd name="connsiteY22" fmla="*/ 392874 h 534706"/>
                      <a:gd name="connsiteX23" fmla="*/ 86415 w 220516"/>
                      <a:gd name="connsiteY23" fmla="*/ 527080 h 534706"/>
                      <a:gd name="connsiteX24" fmla="*/ 42244 w 220516"/>
                      <a:gd name="connsiteY24" fmla="*/ 534707 h 534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20516" h="534706">
                        <a:moveTo>
                          <a:pt x="42244" y="534707"/>
                        </a:moveTo>
                        <a:cubicBezTo>
                          <a:pt x="32181" y="490431"/>
                          <a:pt x="22436" y="446154"/>
                          <a:pt x="13432" y="401454"/>
                        </a:cubicBezTo>
                        <a:cubicBezTo>
                          <a:pt x="8984" y="378892"/>
                          <a:pt x="4534" y="356966"/>
                          <a:pt x="1251" y="332497"/>
                        </a:cubicBezTo>
                        <a:cubicBezTo>
                          <a:pt x="933" y="326036"/>
                          <a:pt x="-1397" y="321269"/>
                          <a:pt x="1251" y="304851"/>
                        </a:cubicBezTo>
                        <a:lnTo>
                          <a:pt x="3369" y="298601"/>
                        </a:lnTo>
                        <a:lnTo>
                          <a:pt x="3899" y="297224"/>
                        </a:lnTo>
                        <a:lnTo>
                          <a:pt x="4746" y="294894"/>
                        </a:lnTo>
                        <a:lnTo>
                          <a:pt x="6441" y="290657"/>
                        </a:lnTo>
                        <a:lnTo>
                          <a:pt x="9619" y="282607"/>
                        </a:lnTo>
                        <a:lnTo>
                          <a:pt x="22436" y="250935"/>
                        </a:lnTo>
                        <a:lnTo>
                          <a:pt x="126243" y="0"/>
                        </a:lnTo>
                        <a:lnTo>
                          <a:pt x="220516" y="45442"/>
                        </a:lnTo>
                        <a:lnTo>
                          <a:pt x="89910" y="282925"/>
                        </a:lnTo>
                        <a:lnTo>
                          <a:pt x="73916" y="312583"/>
                        </a:lnTo>
                        <a:lnTo>
                          <a:pt x="69996" y="319892"/>
                        </a:lnTo>
                        <a:lnTo>
                          <a:pt x="68090" y="323387"/>
                        </a:lnTo>
                        <a:lnTo>
                          <a:pt x="67243" y="324871"/>
                        </a:lnTo>
                        <a:lnTo>
                          <a:pt x="66925" y="325506"/>
                        </a:lnTo>
                        <a:cubicBezTo>
                          <a:pt x="66925" y="325506"/>
                          <a:pt x="66925" y="325506"/>
                          <a:pt x="66925" y="325506"/>
                        </a:cubicBezTo>
                        <a:lnTo>
                          <a:pt x="66925" y="325506"/>
                        </a:lnTo>
                        <a:cubicBezTo>
                          <a:pt x="66925" y="325506"/>
                          <a:pt x="68196" y="321269"/>
                          <a:pt x="68196" y="321269"/>
                        </a:cubicBezTo>
                        <a:cubicBezTo>
                          <a:pt x="68620" y="315973"/>
                          <a:pt x="67878" y="322646"/>
                          <a:pt x="68196" y="327413"/>
                        </a:cubicBezTo>
                        <a:cubicBezTo>
                          <a:pt x="68620" y="347962"/>
                          <a:pt x="70632" y="370736"/>
                          <a:pt x="72539" y="392874"/>
                        </a:cubicBezTo>
                        <a:cubicBezTo>
                          <a:pt x="76564" y="437468"/>
                          <a:pt x="81330" y="482380"/>
                          <a:pt x="86415" y="527080"/>
                        </a:cubicBezTo>
                        <a:lnTo>
                          <a:pt x="42244" y="534707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31" name="Graphic 6">
                    <a:extLst>
                      <a:ext uri="{FF2B5EF4-FFF2-40B4-BE49-F238E27FC236}">
                        <a16:creationId xmlns:a16="http://schemas.microsoft.com/office/drawing/2014/main" id="{507B70BE-1765-C9D0-942A-6AE4AB8764D4}"/>
                      </a:ext>
                    </a:extLst>
                  </p:cNvPr>
                  <p:cNvGrpSpPr/>
                  <p:nvPr/>
                </p:nvGrpSpPr>
                <p:grpSpPr>
                  <a:xfrm>
                    <a:off x="7047683" y="4623391"/>
                    <a:ext cx="209787" cy="496493"/>
                    <a:chOff x="7047683" y="4623391"/>
                    <a:chExt cx="209787" cy="496493"/>
                  </a:xfrm>
                  <a:solidFill>
                    <a:srgbClr val="B0292E"/>
                  </a:solidFill>
                </p:grpSpPr>
                <p:sp>
                  <p:nvSpPr>
                    <p:cNvPr id="1553" name="Freeform: Shape 1552">
                      <a:extLst>
                        <a:ext uri="{FF2B5EF4-FFF2-40B4-BE49-F238E27FC236}">
                          <a16:creationId xmlns:a16="http://schemas.microsoft.com/office/drawing/2014/main" id="{F79FE376-D5F7-DBA8-D13C-66214DF1B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991" y="4839159"/>
                      <a:ext cx="81880" cy="63130"/>
                    </a:xfrm>
                    <a:custGeom>
                      <a:avLst/>
                      <a:gdLst>
                        <a:gd name="connsiteX0" fmla="*/ 65462 w 81880"/>
                        <a:gd name="connsiteY0" fmla="*/ 63131 h 63130"/>
                        <a:gd name="connsiteX1" fmla="*/ 31354 w 81880"/>
                        <a:gd name="connsiteY1" fmla="*/ 45865 h 63130"/>
                        <a:gd name="connsiteX2" fmla="*/ 0 w 81880"/>
                        <a:gd name="connsiteY2" fmla="*/ 31883 h 63130"/>
                        <a:gd name="connsiteX3" fmla="*/ 13029 w 81880"/>
                        <a:gd name="connsiteY3" fmla="*/ 0 h 63130"/>
                        <a:gd name="connsiteX4" fmla="*/ 46395 w 81880"/>
                        <a:gd name="connsiteY4" fmla="*/ 14935 h 63130"/>
                        <a:gd name="connsiteX5" fmla="*/ 81881 w 81880"/>
                        <a:gd name="connsiteY5" fmla="*/ 32942 h 63130"/>
                        <a:gd name="connsiteX6" fmla="*/ 65462 w 81880"/>
                        <a:gd name="connsiteY6" fmla="*/ 63131 h 63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880" h="63130">
                          <a:moveTo>
                            <a:pt x="65462" y="63131"/>
                          </a:moveTo>
                          <a:cubicBezTo>
                            <a:pt x="22986" y="42370"/>
                            <a:pt x="39405" y="49679"/>
                            <a:pt x="31354" y="45865"/>
                          </a:cubicBezTo>
                          <a:cubicBezTo>
                            <a:pt x="24575" y="42688"/>
                            <a:pt x="6356" y="34425"/>
                            <a:pt x="0" y="31883"/>
                          </a:cubicBezTo>
                          <a:lnTo>
                            <a:pt x="13029" y="0"/>
                          </a:lnTo>
                          <a:cubicBezTo>
                            <a:pt x="20020" y="2648"/>
                            <a:pt x="39405" y="11546"/>
                            <a:pt x="46395" y="14935"/>
                          </a:cubicBezTo>
                          <a:cubicBezTo>
                            <a:pt x="54022" y="18537"/>
                            <a:pt x="37709" y="11228"/>
                            <a:pt x="81881" y="32942"/>
                          </a:cubicBezTo>
                          <a:lnTo>
                            <a:pt x="65462" y="6313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4" name="Freeform: Shape 1553">
                      <a:extLst>
                        <a:ext uri="{FF2B5EF4-FFF2-40B4-BE49-F238E27FC236}">
                          <a16:creationId xmlns:a16="http://schemas.microsoft.com/office/drawing/2014/main" id="{D0D94018-5B27-8876-3706-79F1E5A4F8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5236" y="4785138"/>
                      <a:ext cx="87705" cy="65885"/>
                    </a:xfrm>
                    <a:custGeom>
                      <a:avLst/>
                      <a:gdLst>
                        <a:gd name="connsiteX0" fmla="*/ 71181 w 87705"/>
                        <a:gd name="connsiteY0" fmla="*/ 65885 h 65885"/>
                        <a:gd name="connsiteX1" fmla="*/ 34002 w 87705"/>
                        <a:gd name="connsiteY1" fmla="*/ 47137 h 65885"/>
                        <a:gd name="connsiteX2" fmla="*/ 0 w 87705"/>
                        <a:gd name="connsiteY2" fmla="*/ 31777 h 65885"/>
                        <a:gd name="connsiteX3" fmla="*/ 13029 w 87705"/>
                        <a:gd name="connsiteY3" fmla="*/ 0 h 65885"/>
                        <a:gd name="connsiteX4" fmla="*/ 49255 w 87705"/>
                        <a:gd name="connsiteY4" fmla="*/ 16312 h 65885"/>
                        <a:gd name="connsiteX5" fmla="*/ 87706 w 87705"/>
                        <a:gd name="connsiteY5" fmla="*/ 35697 h 65885"/>
                        <a:gd name="connsiteX6" fmla="*/ 71181 w 87705"/>
                        <a:gd name="connsiteY6" fmla="*/ 65885 h 65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705" h="65885">
                          <a:moveTo>
                            <a:pt x="71181" y="65885"/>
                          </a:moveTo>
                          <a:cubicBezTo>
                            <a:pt x="25952" y="43641"/>
                            <a:pt x="42052" y="50950"/>
                            <a:pt x="34002" y="47137"/>
                          </a:cubicBezTo>
                          <a:cubicBezTo>
                            <a:pt x="26587" y="43641"/>
                            <a:pt x="6779" y="34425"/>
                            <a:pt x="0" y="31777"/>
                          </a:cubicBezTo>
                          <a:lnTo>
                            <a:pt x="13029" y="0"/>
                          </a:lnTo>
                          <a:cubicBezTo>
                            <a:pt x="20550" y="2966"/>
                            <a:pt x="41629" y="12605"/>
                            <a:pt x="49255" y="16312"/>
                          </a:cubicBezTo>
                          <a:lnTo>
                            <a:pt x="87706" y="35697"/>
                          </a:lnTo>
                          <a:lnTo>
                            <a:pt x="71181" y="6588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5" name="Freeform: Shape 1554">
                      <a:extLst>
                        <a:ext uri="{FF2B5EF4-FFF2-40B4-BE49-F238E27FC236}">
                          <a16:creationId xmlns:a16="http://schemas.microsoft.com/office/drawing/2014/main" id="{3186F347-498A-C3CB-9175-86D28EDBF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2075" y="4623391"/>
                      <a:ext cx="105395" cy="74041"/>
                    </a:xfrm>
                    <a:custGeom>
                      <a:avLst/>
                      <a:gdLst>
                        <a:gd name="connsiteX0" fmla="*/ 88765 w 105395"/>
                        <a:gd name="connsiteY0" fmla="*/ 74041 h 74041"/>
                        <a:gd name="connsiteX1" fmla="*/ 42264 w 105395"/>
                        <a:gd name="connsiteY1" fmla="*/ 51055 h 74041"/>
                        <a:gd name="connsiteX2" fmla="*/ 0 w 105395"/>
                        <a:gd name="connsiteY2" fmla="*/ 31671 h 74041"/>
                        <a:gd name="connsiteX3" fmla="*/ 13135 w 105395"/>
                        <a:gd name="connsiteY3" fmla="*/ 0 h 74041"/>
                        <a:gd name="connsiteX4" fmla="*/ 57729 w 105395"/>
                        <a:gd name="connsiteY4" fmla="*/ 20232 h 74041"/>
                        <a:gd name="connsiteX5" fmla="*/ 105396 w 105395"/>
                        <a:gd name="connsiteY5" fmla="*/ 43747 h 74041"/>
                        <a:gd name="connsiteX6" fmla="*/ 88765 w 105395"/>
                        <a:gd name="connsiteY6" fmla="*/ 73935 h 74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5395" h="74041">
                          <a:moveTo>
                            <a:pt x="88765" y="74041"/>
                          </a:moveTo>
                          <a:lnTo>
                            <a:pt x="42264" y="51055"/>
                          </a:lnTo>
                          <a:lnTo>
                            <a:pt x="0" y="31671"/>
                          </a:lnTo>
                          <a:lnTo>
                            <a:pt x="13135" y="0"/>
                          </a:lnTo>
                          <a:cubicBezTo>
                            <a:pt x="22350" y="3813"/>
                            <a:pt x="48196" y="15677"/>
                            <a:pt x="57729" y="20232"/>
                          </a:cubicBezTo>
                          <a:lnTo>
                            <a:pt x="105396" y="43747"/>
                          </a:lnTo>
                          <a:lnTo>
                            <a:pt x="88765" y="7393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6" name="Freeform: Shape 1555">
                      <a:extLst>
                        <a:ext uri="{FF2B5EF4-FFF2-40B4-BE49-F238E27FC236}">
                          <a16:creationId xmlns:a16="http://schemas.microsoft.com/office/drawing/2014/main" id="{8AB9EA46-6765-7BF9-04B7-B69C76E361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725" y="4677307"/>
                      <a:ext cx="99463" cy="71286"/>
                    </a:xfrm>
                    <a:custGeom>
                      <a:avLst/>
                      <a:gdLst>
                        <a:gd name="connsiteX0" fmla="*/ 82939 w 99463"/>
                        <a:gd name="connsiteY0" fmla="*/ 71287 h 71286"/>
                        <a:gd name="connsiteX1" fmla="*/ 39510 w 99463"/>
                        <a:gd name="connsiteY1" fmla="*/ 49784 h 71286"/>
                        <a:gd name="connsiteX2" fmla="*/ 0 w 99463"/>
                        <a:gd name="connsiteY2" fmla="*/ 31777 h 71286"/>
                        <a:gd name="connsiteX3" fmla="*/ 13135 w 99463"/>
                        <a:gd name="connsiteY3" fmla="*/ 0 h 71286"/>
                        <a:gd name="connsiteX4" fmla="*/ 54869 w 99463"/>
                        <a:gd name="connsiteY4" fmla="*/ 18960 h 71286"/>
                        <a:gd name="connsiteX5" fmla="*/ 99463 w 99463"/>
                        <a:gd name="connsiteY5" fmla="*/ 41099 h 71286"/>
                        <a:gd name="connsiteX6" fmla="*/ 82833 w 99463"/>
                        <a:gd name="connsiteY6" fmla="*/ 71287 h 71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463" h="71286">
                          <a:moveTo>
                            <a:pt x="82939" y="71287"/>
                          </a:moveTo>
                          <a:lnTo>
                            <a:pt x="39510" y="49784"/>
                          </a:lnTo>
                          <a:lnTo>
                            <a:pt x="0" y="31777"/>
                          </a:lnTo>
                          <a:lnTo>
                            <a:pt x="13135" y="0"/>
                          </a:lnTo>
                          <a:cubicBezTo>
                            <a:pt x="21821" y="3601"/>
                            <a:pt x="46077" y="14723"/>
                            <a:pt x="54869" y="18960"/>
                          </a:cubicBezTo>
                          <a:lnTo>
                            <a:pt x="99463" y="41099"/>
                          </a:lnTo>
                          <a:lnTo>
                            <a:pt x="82833" y="71287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7" name="Freeform: Shape 1556">
                      <a:extLst>
                        <a:ext uri="{FF2B5EF4-FFF2-40B4-BE49-F238E27FC236}">
                          <a16:creationId xmlns:a16="http://schemas.microsoft.com/office/drawing/2014/main" id="{839CA10E-3692-E4EE-4777-3BA25E78F2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7374" y="4731222"/>
                      <a:ext cx="93638" cy="68639"/>
                    </a:xfrm>
                    <a:custGeom>
                      <a:avLst/>
                      <a:gdLst>
                        <a:gd name="connsiteX0" fmla="*/ 77114 w 93638"/>
                        <a:gd name="connsiteY0" fmla="*/ 68639 h 68639"/>
                        <a:gd name="connsiteX1" fmla="*/ 36756 w 93638"/>
                        <a:gd name="connsiteY1" fmla="*/ 48513 h 68639"/>
                        <a:gd name="connsiteX2" fmla="*/ 0 w 93638"/>
                        <a:gd name="connsiteY2" fmla="*/ 31777 h 68639"/>
                        <a:gd name="connsiteX3" fmla="*/ 13135 w 93638"/>
                        <a:gd name="connsiteY3" fmla="*/ 0 h 68639"/>
                        <a:gd name="connsiteX4" fmla="*/ 52116 w 93638"/>
                        <a:gd name="connsiteY4" fmla="*/ 17584 h 68639"/>
                        <a:gd name="connsiteX5" fmla="*/ 93638 w 93638"/>
                        <a:gd name="connsiteY5" fmla="*/ 38345 h 68639"/>
                        <a:gd name="connsiteX6" fmla="*/ 77008 w 93638"/>
                        <a:gd name="connsiteY6" fmla="*/ 68533 h 68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3638" h="68639">
                          <a:moveTo>
                            <a:pt x="77114" y="68639"/>
                          </a:moveTo>
                          <a:lnTo>
                            <a:pt x="36756" y="48513"/>
                          </a:lnTo>
                          <a:cubicBezTo>
                            <a:pt x="28812" y="44700"/>
                            <a:pt x="7415" y="34849"/>
                            <a:pt x="0" y="31777"/>
                          </a:cubicBezTo>
                          <a:lnTo>
                            <a:pt x="13135" y="0"/>
                          </a:lnTo>
                          <a:cubicBezTo>
                            <a:pt x="21185" y="3284"/>
                            <a:pt x="43853" y="13664"/>
                            <a:pt x="52116" y="17584"/>
                          </a:cubicBezTo>
                          <a:lnTo>
                            <a:pt x="93638" y="38345"/>
                          </a:lnTo>
                          <a:lnTo>
                            <a:pt x="77008" y="68533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8" name="Freeform: Shape 1557">
                      <a:extLst>
                        <a:ext uri="{FF2B5EF4-FFF2-40B4-BE49-F238E27FC236}">
                          <a16:creationId xmlns:a16="http://schemas.microsoft.com/office/drawing/2014/main" id="{73EE7A6C-494A-BC35-6AE1-378EF95DC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6275" y="5019761"/>
                      <a:ext cx="59848" cy="41734"/>
                    </a:xfrm>
                    <a:custGeom>
                      <a:avLst/>
                      <a:gdLst>
                        <a:gd name="connsiteX0" fmla="*/ 59848 w 59848"/>
                        <a:gd name="connsiteY0" fmla="*/ 34108 h 41734"/>
                        <a:gd name="connsiteX1" fmla="*/ 31884 w 59848"/>
                        <a:gd name="connsiteY1" fmla="*/ 36968 h 41734"/>
                        <a:gd name="connsiteX2" fmla="*/ 7203 w 59848"/>
                        <a:gd name="connsiteY2" fmla="*/ 41734 h 41734"/>
                        <a:gd name="connsiteX3" fmla="*/ 0 w 59848"/>
                        <a:gd name="connsiteY3" fmla="*/ 7944 h 41734"/>
                        <a:gd name="connsiteX4" fmla="*/ 26905 w 59848"/>
                        <a:gd name="connsiteY4" fmla="*/ 2860 h 41734"/>
                        <a:gd name="connsiteX5" fmla="*/ 56458 w 59848"/>
                        <a:gd name="connsiteY5" fmla="*/ 0 h 41734"/>
                        <a:gd name="connsiteX6" fmla="*/ 59848 w 59848"/>
                        <a:gd name="connsiteY6" fmla="*/ 34108 h 41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848" h="41734">
                          <a:moveTo>
                            <a:pt x="59848" y="34108"/>
                          </a:moveTo>
                          <a:cubicBezTo>
                            <a:pt x="23833" y="38874"/>
                            <a:pt x="40146" y="35591"/>
                            <a:pt x="31884" y="36968"/>
                          </a:cubicBezTo>
                          <a:cubicBezTo>
                            <a:pt x="26481" y="37815"/>
                            <a:pt x="11970" y="40463"/>
                            <a:pt x="7203" y="41734"/>
                          </a:cubicBezTo>
                          <a:lnTo>
                            <a:pt x="0" y="7944"/>
                          </a:lnTo>
                          <a:cubicBezTo>
                            <a:pt x="5402" y="6567"/>
                            <a:pt x="21080" y="3813"/>
                            <a:pt x="26905" y="2860"/>
                          </a:cubicBezTo>
                          <a:cubicBezTo>
                            <a:pt x="34850" y="1695"/>
                            <a:pt x="18113" y="4872"/>
                            <a:pt x="56458" y="0"/>
                          </a:cubicBezTo>
                          <a:lnTo>
                            <a:pt x="59848" y="3410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" name="Freeform: Shape 1558">
                      <a:extLst>
                        <a:ext uri="{FF2B5EF4-FFF2-40B4-BE49-F238E27FC236}">
                          <a16:creationId xmlns:a16="http://schemas.microsoft.com/office/drawing/2014/main" id="{FD44457E-1797-C6D8-8FB5-E5A1610260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8563" y="5077807"/>
                      <a:ext cx="53704" cy="40886"/>
                    </a:xfrm>
                    <a:custGeom>
                      <a:avLst/>
                      <a:gdLst>
                        <a:gd name="connsiteX0" fmla="*/ 53704 w 53704"/>
                        <a:gd name="connsiteY0" fmla="*/ 34108 h 40886"/>
                        <a:gd name="connsiteX1" fmla="*/ 29129 w 53704"/>
                        <a:gd name="connsiteY1" fmla="*/ 36438 h 40886"/>
                        <a:gd name="connsiteX2" fmla="*/ 7520 w 53704"/>
                        <a:gd name="connsiteY2" fmla="*/ 40887 h 40886"/>
                        <a:gd name="connsiteX3" fmla="*/ 0 w 53704"/>
                        <a:gd name="connsiteY3" fmla="*/ 7309 h 40886"/>
                        <a:gd name="connsiteX4" fmla="*/ 23727 w 53704"/>
                        <a:gd name="connsiteY4" fmla="*/ 2436 h 40886"/>
                        <a:gd name="connsiteX5" fmla="*/ 49996 w 53704"/>
                        <a:gd name="connsiteY5" fmla="*/ 0 h 40886"/>
                        <a:gd name="connsiteX6" fmla="*/ 53704 w 53704"/>
                        <a:gd name="connsiteY6" fmla="*/ 34108 h 4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704" h="40886">
                          <a:moveTo>
                            <a:pt x="53704" y="34108"/>
                          </a:moveTo>
                          <a:cubicBezTo>
                            <a:pt x="21715" y="38451"/>
                            <a:pt x="36862" y="35167"/>
                            <a:pt x="29129" y="36438"/>
                          </a:cubicBezTo>
                          <a:cubicBezTo>
                            <a:pt x="24363" y="37285"/>
                            <a:pt x="11652" y="39722"/>
                            <a:pt x="7520" y="40887"/>
                          </a:cubicBezTo>
                          <a:lnTo>
                            <a:pt x="0" y="7309"/>
                          </a:lnTo>
                          <a:cubicBezTo>
                            <a:pt x="4767" y="5932"/>
                            <a:pt x="18643" y="3284"/>
                            <a:pt x="23727" y="2436"/>
                          </a:cubicBezTo>
                          <a:cubicBezTo>
                            <a:pt x="31248" y="1271"/>
                            <a:pt x="15571" y="4555"/>
                            <a:pt x="49996" y="0"/>
                          </a:cubicBezTo>
                          <a:lnTo>
                            <a:pt x="53704" y="3410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0" name="Freeform: Shape 1559">
                      <a:extLst>
                        <a:ext uri="{FF2B5EF4-FFF2-40B4-BE49-F238E27FC236}">
                          <a16:creationId xmlns:a16="http://schemas.microsoft.com/office/drawing/2014/main" id="{92E74148-9AB2-8949-8993-759347445A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4729" y="4962138"/>
                      <a:ext cx="65779" cy="41840"/>
                    </a:xfrm>
                    <a:custGeom>
                      <a:avLst/>
                      <a:gdLst>
                        <a:gd name="connsiteX0" fmla="*/ 65779 w 65779"/>
                        <a:gd name="connsiteY0" fmla="*/ 33896 h 41840"/>
                        <a:gd name="connsiteX1" fmla="*/ 34426 w 65779"/>
                        <a:gd name="connsiteY1" fmla="*/ 37074 h 41840"/>
                        <a:gd name="connsiteX2" fmla="*/ 6673 w 65779"/>
                        <a:gd name="connsiteY2" fmla="*/ 41840 h 41840"/>
                        <a:gd name="connsiteX3" fmla="*/ 0 w 65779"/>
                        <a:gd name="connsiteY3" fmla="*/ 7627 h 41840"/>
                        <a:gd name="connsiteX4" fmla="*/ 30082 w 65779"/>
                        <a:gd name="connsiteY4" fmla="*/ 2860 h 41840"/>
                        <a:gd name="connsiteX5" fmla="*/ 63026 w 65779"/>
                        <a:gd name="connsiteY5" fmla="*/ 0 h 41840"/>
                        <a:gd name="connsiteX6" fmla="*/ 65779 w 65779"/>
                        <a:gd name="connsiteY6" fmla="*/ 33896 h 41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779" h="41840">
                          <a:moveTo>
                            <a:pt x="65779" y="33896"/>
                          </a:moveTo>
                          <a:cubicBezTo>
                            <a:pt x="25952" y="38874"/>
                            <a:pt x="43006" y="35803"/>
                            <a:pt x="34426" y="37074"/>
                          </a:cubicBezTo>
                          <a:cubicBezTo>
                            <a:pt x="28388" y="37921"/>
                            <a:pt x="12076" y="40569"/>
                            <a:pt x="6673" y="41840"/>
                          </a:cubicBezTo>
                          <a:lnTo>
                            <a:pt x="0" y="7627"/>
                          </a:lnTo>
                          <a:cubicBezTo>
                            <a:pt x="6038" y="6250"/>
                            <a:pt x="23621" y="3601"/>
                            <a:pt x="30082" y="2860"/>
                          </a:cubicBezTo>
                          <a:cubicBezTo>
                            <a:pt x="38239" y="1801"/>
                            <a:pt x="20867" y="4661"/>
                            <a:pt x="63026" y="0"/>
                          </a:cubicBezTo>
                          <a:lnTo>
                            <a:pt x="65779" y="3389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1" name="Freeform: Shape 1560">
                      <a:extLst>
                        <a:ext uri="{FF2B5EF4-FFF2-40B4-BE49-F238E27FC236}">
                          <a16:creationId xmlns:a16="http://schemas.microsoft.com/office/drawing/2014/main" id="{A75FE68D-0661-E6E1-4DB0-B2427D462E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47683" y="4893922"/>
                      <a:ext cx="69329" cy="51267"/>
                    </a:xfrm>
                    <a:custGeom>
                      <a:avLst/>
                      <a:gdLst>
                        <a:gd name="connsiteX0" fmla="*/ 68694 w 69329"/>
                        <a:gd name="connsiteY0" fmla="*/ 45018 h 51267"/>
                        <a:gd name="connsiteX1" fmla="*/ 33845 w 69329"/>
                        <a:gd name="connsiteY1" fmla="*/ 47348 h 51267"/>
                        <a:gd name="connsiteX2" fmla="*/ 2809 w 69329"/>
                        <a:gd name="connsiteY2" fmla="*/ 51267 h 51267"/>
                        <a:gd name="connsiteX3" fmla="*/ 373 w 69329"/>
                        <a:gd name="connsiteY3" fmla="*/ 32201 h 51267"/>
                        <a:gd name="connsiteX4" fmla="*/ 54 w 69329"/>
                        <a:gd name="connsiteY4" fmla="*/ 26269 h 51267"/>
                        <a:gd name="connsiteX5" fmla="*/ 1114 w 69329"/>
                        <a:gd name="connsiteY5" fmla="*/ 14194 h 51267"/>
                        <a:gd name="connsiteX6" fmla="*/ 1114 w 69329"/>
                        <a:gd name="connsiteY6" fmla="*/ 13135 h 51267"/>
                        <a:gd name="connsiteX7" fmla="*/ 2915 w 69329"/>
                        <a:gd name="connsiteY7" fmla="*/ 7944 h 51267"/>
                        <a:gd name="connsiteX8" fmla="*/ 3338 w 69329"/>
                        <a:gd name="connsiteY8" fmla="*/ 6885 h 51267"/>
                        <a:gd name="connsiteX9" fmla="*/ 4292 w 69329"/>
                        <a:gd name="connsiteY9" fmla="*/ 4343 h 51267"/>
                        <a:gd name="connsiteX10" fmla="*/ 5986 w 69329"/>
                        <a:gd name="connsiteY10" fmla="*/ 0 h 51267"/>
                        <a:gd name="connsiteX11" fmla="*/ 36811 w 69329"/>
                        <a:gd name="connsiteY11" fmla="*/ 13135 h 51267"/>
                        <a:gd name="connsiteX12" fmla="*/ 69330 w 69329"/>
                        <a:gd name="connsiteY12" fmla="*/ 29341 h 51267"/>
                        <a:gd name="connsiteX13" fmla="*/ 67529 w 69329"/>
                        <a:gd name="connsiteY13" fmla="*/ 32731 h 51267"/>
                        <a:gd name="connsiteX14" fmla="*/ 66893 w 69329"/>
                        <a:gd name="connsiteY14" fmla="*/ 33790 h 51267"/>
                        <a:gd name="connsiteX15" fmla="*/ 66893 w 69329"/>
                        <a:gd name="connsiteY15" fmla="*/ 33790 h 51267"/>
                        <a:gd name="connsiteX16" fmla="*/ 68165 w 69329"/>
                        <a:gd name="connsiteY16" fmla="*/ 29553 h 51267"/>
                        <a:gd name="connsiteX17" fmla="*/ 68165 w 69329"/>
                        <a:gd name="connsiteY17" fmla="*/ 29553 h 51267"/>
                        <a:gd name="connsiteX18" fmla="*/ 68165 w 69329"/>
                        <a:gd name="connsiteY18" fmla="*/ 29659 h 51267"/>
                        <a:gd name="connsiteX19" fmla="*/ 68165 w 69329"/>
                        <a:gd name="connsiteY19" fmla="*/ 29871 h 51267"/>
                        <a:gd name="connsiteX20" fmla="*/ 67847 w 69329"/>
                        <a:gd name="connsiteY20" fmla="*/ 30930 h 51267"/>
                        <a:gd name="connsiteX21" fmla="*/ 68376 w 69329"/>
                        <a:gd name="connsiteY21" fmla="*/ 27223 h 51267"/>
                        <a:gd name="connsiteX22" fmla="*/ 68165 w 69329"/>
                        <a:gd name="connsiteY22" fmla="*/ 29871 h 51267"/>
                        <a:gd name="connsiteX23" fmla="*/ 68482 w 69329"/>
                        <a:gd name="connsiteY23" fmla="*/ 45018 h 51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69329" h="51267">
                          <a:moveTo>
                            <a:pt x="68694" y="45018"/>
                          </a:moveTo>
                          <a:cubicBezTo>
                            <a:pt x="24947" y="48725"/>
                            <a:pt x="42743" y="46501"/>
                            <a:pt x="33845" y="47348"/>
                          </a:cubicBezTo>
                          <a:cubicBezTo>
                            <a:pt x="27066" y="47984"/>
                            <a:pt x="8846" y="50102"/>
                            <a:pt x="2809" y="51267"/>
                          </a:cubicBezTo>
                          <a:cubicBezTo>
                            <a:pt x="1856" y="45124"/>
                            <a:pt x="1008" y="39298"/>
                            <a:pt x="373" y="32201"/>
                          </a:cubicBezTo>
                          <a:lnTo>
                            <a:pt x="54" y="26269"/>
                          </a:lnTo>
                          <a:cubicBezTo>
                            <a:pt x="-263" y="24575"/>
                            <a:pt x="902" y="14618"/>
                            <a:pt x="1114" y="14194"/>
                          </a:cubicBezTo>
                          <a:lnTo>
                            <a:pt x="1114" y="13135"/>
                          </a:lnTo>
                          <a:cubicBezTo>
                            <a:pt x="1114" y="13135"/>
                            <a:pt x="2915" y="7944"/>
                            <a:pt x="2915" y="7944"/>
                          </a:cubicBezTo>
                          <a:lnTo>
                            <a:pt x="3338" y="6885"/>
                          </a:lnTo>
                          <a:lnTo>
                            <a:pt x="4292" y="4343"/>
                          </a:lnTo>
                          <a:lnTo>
                            <a:pt x="5986" y="0"/>
                          </a:lnTo>
                          <a:cubicBezTo>
                            <a:pt x="12448" y="2225"/>
                            <a:pt x="30350" y="10063"/>
                            <a:pt x="36811" y="13135"/>
                          </a:cubicBezTo>
                          <a:cubicBezTo>
                            <a:pt x="44437" y="16630"/>
                            <a:pt x="27913" y="9639"/>
                            <a:pt x="69330" y="29341"/>
                          </a:cubicBezTo>
                          <a:lnTo>
                            <a:pt x="67529" y="32731"/>
                          </a:lnTo>
                          <a:lnTo>
                            <a:pt x="66893" y="33790"/>
                          </a:lnTo>
                          <a:lnTo>
                            <a:pt x="66893" y="33790"/>
                          </a:lnTo>
                          <a:cubicBezTo>
                            <a:pt x="66893" y="33790"/>
                            <a:pt x="68165" y="29553"/>
                            <a:pt x="68165" y="29553"/>
                          </a:cubicBezTo>
                          <a:lnTo>
                            <a:pt x="68165" y="29553"/>
                          </a:lnTo>
                          <a:cubicBezTo>
                            <a:pt x="68165" y="29553"/>
                            <a:pt x="68165" y="29659"/>
                            <a:pt x="68165" y="29659"/>
                          </a:cubicBezTo>
                          <a:lnTo>
                            <a:pt x="68165" y="29871"/>
                          </a:lnTo>
                          <a:cubicBezTo>
                            <a:pt x="68165" y="29871"/>
                            <a:pt x="67847" y="30930"/>
                            <a:pt x="67847" y="30930"/>
                          </a:cubicBezTo>
                          <a:cubicBezTo>
                            <a:pt x="68059" y="31883"/>
                            <a:pt x="68694" y="24892"/>
                            <a:pt x="68376" y="27223"/>
                          </a:cubicBezTo>
                          <a:lnTo>
                            <a:pt x="68165" y="29871"/>
                          </a:lnTo>
                          <a:cubicBezTo>
                            <a:pt x="68059" y="34214"/>
                            <a:pt x="68165" y="39722"/>
                            <a:pt x="68482" y="45018"/>
                          </a:cubicBez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32" name="Graphic 6">
                    <a:extLst>
                      <a:ext uri="{FF2B5EF4-FFF2-40B4-BE49-F238E27FC236}">
                        <a16:creationId xmlns:a16="http://schemas.microsoft.com/office/drawing/2014/main" id="{C34480F1-C93C-B08B-D3B3-ED04AA65335C}"/>
                      </a:ext>
                    </a:extLst>
                  </p:cNvPr>
                  <p:cNvGrpSpPr/>
                  <p:nvPr/>
                </p:nvGrpSpPr>
                <p:grpSpPr>
                  <a:xfrm>
                    <a:off x="7079198" y="4602312"/>
                    <a:ext cx="189288" cy="535780"/>
                    <a:chOff x="7079198" y="4602312"/>
                    <a:chExt cx="189288" cy="535780"/>
                  </a:xfrm>
                </p:grpSpPr>
                <p:sp>
                  <p:nvSpPr>
                    <p:cNvPr id="1533" name="Freeform: Shape 1532">
                      <a:extLst>
                        <a:ext uri="{FF2B5EF4-FFF2-40B4-BE49-F238E27FC236}">
                          <a16:creationId xmlns:a16="http://schemas.microsoft.com/office/drawing/2014/main" id="{340146A2-0E51-B7BC-F664-1660EDB31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5739" y="4602312"/>
                      <a:ext cx="102747" cy="64931"/>
                    </a:xfrm>
                    <a:custGeom>
                      <a:avLst/>
                      <a:gdLst>
                        <a:gd name="connsiteX0" fmla="*/ 102642 w 102747"/>
                        <a:gd name="connsiteY0" fmla="*/ 45336 h 64931"/>
                        <a:gd name="connsiteX1" fmla="*/ 91837 w 102747"/>
                        <a:gd name="connsiteY1" fmla="*/ 64932 h 64931"/>
                        <a:gd name="connsiteX2" fmla="*/ 44171 w 102747"/>
                        <a:gd name="connsiteY2" fmla="*/ 41417 h 64931"/>
                        <a:gd name="connsiteX3" fmla="*/ 33790 w 102747"/>
                        <a:gd name="connsiteY3" fmla="*/ 36544 h 64931"/>
                        <a:gd name="connsiteX4" fmla="*/ 0 w 102747"/>
                        <a:gd name="connsiteY4" fmla="*/ 20232 h 64931"/>
                        <a:gd name="connsiteX5" fmla="*/ 8474 w 102747"/>
                        <a:gd name="connsiteY5" fmla="*/ 0 h 64931"/>
                        <a:gd name="connsiteX6" fmla="*/ 102748 w 102747"/>
                        <a:gd name="connsiteY6" fmla="*/ 45442 h 64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2747" h="64931">
                          <a:moveTo>
                            <a:pt x="102642" y="45336"/>
                          </a:moveTo>
                          <a:lnTo>
                            <a:pt x="91837" y="64932"/>
                          </a:lnTo>
                          <a:lnTo>
                            <a:pt x="44171" y="41417"/>
                          </a:lnTo>
                          <a:lnTo>
                            <a:pt x="33790" y="36544"/>
                          </a:lnTo>
                          <a:cubicBezTo>
                            <a:pt x="25740" y="25528"/>
                            <a:pt x="6250" y="19278"/>
                            <a:pt x="0" y="20232"/>
                          </a:cubicBezTo>
                          <a:lnTo>
                            <a:pt x="8474" y="0"/>
                          </a:lnTo>
                          <a:lnTo>
                            <a:pt x="102748" y="4544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4" name="Freeform: Shape 1533">
                      <a:extLst>
                        <a:ext uri="{FF2B5EF4-FFF2-40B4-BE49-F238E27FC236}">
                          <a16:creationId xmlns:a16="http://schemas.microsoft.com/office/drawing/2014/main" id="{6B48B2C2-2B0F-28EE-6742-E43E2AFFC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6394" y="4674870"/>
                      <a:ext cx="54445" cy="43535"/>
                    </a:xfrm>
                    <a:custGeom>
                      <a:avLst/>
                      <a:gdLst>
                        <a:gd name="connsiteX0" fmla="*/ 8898 w 54445"/>
                        <a:gd name="connsiteY0" fmla="*/ 0 h 43535"/>
                        <a:gd name="connsiteX1" fmla="*/ 54446 w 54445"/>
                        <a:gd name="connsiteY1" fmla="*/ 22562 h 43535"/>
                        <a:gd name="connsiteX2" fmla="*/ 42900 w 54445"/>
                        <a:gd name="connsiteY2" fmla="*/ 43535 h 43535"/>
                        <a:gd name="connsiteX3" fmla="*/ 0 w 54445"/>
                        <a:gd name="connsiteY3" fmla="*/ 22244 h 43535"/>
                        <a:gd name="connsiteX4" fmla="*/ 8898 w 54445"/>
                        <a:gd name="connsiteY4" fmla="*/ 0 h 43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45" h="43535">
                          <a:moveTo>
                            <a:pt x="8898" y="0"/>
                          </a:moveTo>
                          <a:lnTo>
                            <a:pt x="54446" y="22562"/>
                          </a:lnTo>
                          <a:lnTo>
                            <a:pt x="42900" y="43535"/>
                          </a:lnTo>
                          <a:lnTo>
                            <a:pt x="0" y="22244"/>
                          </a:lnTo>
                          <a:lnTo>
                            <a:pt x="889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5" name="Freeform: Shape 1534">
                      <a:extLst>
                        <a:ext uri="{FF2B5EF4-FFF2-40B4-BE49-F238E27FC236}">
                          <a16:creationId xmlns:a16="http://schemas.microsoft.com/office/drawing/2014/main" id="{99CFBD18-47DD-267D-4936-A37B6F122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2879" y="4728786"/>
                      <a:ext cx="49785" cy="40780"/>
                    </a:xfrm>
                    <a:custGeom>
                      <a:avLst/>
                      <a:gdLst>
                        <a:gd name="connsiteX0" fmla="*/ 9746 w 49785"/>
                        <a:gd name="connsiteY0" fmla="*/ 0 h 40780"/>
                        <a:gd name="connsiteX1" fmla="*/ 49785 w 49785"/>
                        <a:gd name="connsiteY1" fmla="*/ 19808 h 40780"/>
                        <a:gd name="connsiteX2" fmla="*/ 38240 w 49785"/>
                        <a:gd name="connsiteY2" fmla="*/ 40781 h 40780"/>
                        <a:gd name="connsiteX3" fmla="*/ 0 w 49785"/>
                        <a:gd name="connsiteY3" fmla="*/ 21715 h 40780"/>
                        <a:gd name="connsiteX4" fmla="*/ 9746 w 49785"/>
                        <a:gd name="connsiteY4" fmla="*/ 0 h 40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785" h="40780">
                          <a:moveTo>
                            <a:pt x="9746" y="0"/>
                          </a:moveTo>
                          <a:lnTo>
                            <a:pt x="49785" y="19808"/>
                          </a:lnTo>
                          <a:lnTo>
                            <a:pt x="38240" y="40781"/>
                          </a:lnTo>
                          <a:lnTo>
                            <a:pt x="0" y="21715"/>
                          </a:lnTo>
                          <a:lnTo>
                            <a:pt x="9746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6" name="Freeform: Shape 1535">
                      <a:extLst>
                        <a:ext uri="{FF2B5EF4-FFF2-40B4-BE49-F238E27FC236}">
                          <a16:creationId xmlns:a16="http://schemas.microsoft.com/office/drawing/2014/main" id="{52D4FACE-A934-5ECC-061E-3DD957F1B7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6083" y="4938940"/>
                      <a:ext cx="31777" cy="25845"/>
                    </a:xfrm>
                    <a:custGeom>
                      <a:avLst/>
                      <a:gdLst>
                        <a:gd name="connsiteX0" fmla="*/ 0 w 31777"/>
                        <a:gd name="connsiteY0" fmla="*/ 2225 h 25845"/>
                        <a:gd name="connsiteX1" fmla="*/ 30401 w 31777"/>
                        <a:gd name="connsiteY1" fmla="*/ 0 h 25845"/>
                        <a:gd name="connsiteX2" fmla="*/ 31778 w 31777"/>
                        <a:gd name="connsiteY2" fmla="*/ 23197 h 25845"/>
                        <a:gd name="connsiteX3" fmla="*/ 2966 w 31777"/>
                        <a:gd name="connsiteY3" fmla="*/ 25846 h 25845"/>
                        <a:gd name="connsiteX4" fmla="*/ 0 w 31777"/>
                        <a:gd name="connsiteY4" fmla="*/ 2225 h 25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777" h="25845">
                          <a:moveTo>
                            <a:pt x="0" y="2225"/>
                          </a:moveTo>
                          <a:cubicBezTo>
                            <a:pt x="2225" y="2225"/>
                            <a:pt x="8898" y="1801"/>
                            <a:pt x="30401" y="0"/>
                          </a:cubicBezTo>
                          <a:lnTo>
                            <a:pt x="31778" y="23197"/>
                          </a:lnTo>
                          <a:cubicBezTo>
                            <a:pt x="11758" y="25316"/>
                            <a:pt x="5191" y="25846"/>
                            <a:pt x="2966" y="25846"/>
                          </a:cubicBezTo>
                          <a:lnTo>
                            <a:pt x="0" y="2225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7" name="Freeform: Shape 1536">
                      <a:extLst>
                        <a:ext uri="{FF2B5EF4-FFF2-40B4-BE49-F238E27FC236}">
                          <a16:creationId xmlns:a16="http://schemas.microsoft.com/office/drawing/2014/main" id="{08885F13-7F96-2348-FD04-BF29CD4101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8199" y="4781854"/>
                      <a:ext cx="46289" cy="38980"/>
                    </a:xfrm>
                    <a:custGeom>
                      <a:avLst/>
                      <a:gdLst>
                        <a:gd name="connsiteX0" fmla="*/ 10168 w 46289"/>
                        <a:gd name="connsiteY0" fmla="*/ 0 h 38980"/>
                        <a:gd name="connsiteX1" fmla="*/ 46289 w 46289"/>
                        <a:gd name="connsiteY1" fmla="*/ 18007 h 38980"/>
                        <a:gd name="connsiteX2" fmla="*/ 34743 w 46289"/>
                        <a:gd name="connsiteY2" fmla="*/ 38980 h 38980"/>
                        <a:gd name="connsiteX3" fmla="*/ 0 w 46289"/>
                        <a:gd name="connsiteY3" fmla="*/ 21609 h 38980"/>
                        <a:gd name="connsiteX4" fmla="*/ 10168 w 46289"/>
                        <a:gd name="connsiteY4" fmla="*/ 0 h 38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289" h="38980">
                          <a:moveTo>
                            <a:pt x="10168" y="0"/>
                          </a:moveTo>
                          <a:lnTo>
                            <a:pt x="46289" y="18007"/>
                          </a:lnTo>
                          <a:lnTo>
                            <a:pt x="34743" y="38980"/>
                          </a:lnTo>
                          <a:lnTo>
                            <a:pt x="0" y="21609"/>
                          </a:lnTo>
                          <a:lnTo>
                            <a:pt x="1016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8" name="Freeform: Shape 1537">
                      <a:extLst>
                        <a:ext uri="{FF2B5EF4-FFF2-40B4-BE49-F238E27FC236}">
                          <a16:creationId xmlns:a16="http://schemas.microsoft.com/office/drawing/2014/main" id="{35D46BE3-5F26-B86C-C481-AD0ACAA0A4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13200" y="4834605"/>
                      <a:ext cx="43217" cy="37497"/>
                    </a:xfrm>
                    <a:custGeom>
                      <a:avLst/>
                      <a:gdLst>
                        <a:gd name="connsiteX0" fmla="*/ 10274 w 43217"/>
                        <a:gd name="connsiteY0" fmla="*/ 0 h 37497"/>
                        <a:gd name="connsiteX1" fmla="*/ 43217 w 43217"/>
                        <a:gd name="connsiteY1" fmla="*/ 16418 h 37497"/>
                        <a:gd name="connsiteX2" fmla="*/ 31672 w 43217"/>
                        <a:gd name="connsiteY2" fmla="*/ 37497 h 37497"/>
                        <a:gd name="connsiteX3" fmla="*/ 0 w 43217"/>
                        <a:gd name="connsiteY3" fmla="*/ 21503 h 37497"/>
                        <a:gd name="connsiteX4" fmla="*/ 10274 w 43217"/>
                        <a:gd name="connsiteY4" fmla="*/ 0 h 37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217" h="37497">
                          <a:moveTo>
                            <a:pt x="10274" y="0"/>
                          </a:moveTo>
                          <a:lnTo>
                            <a:pt x="43217" y="16418"/>
                          </a:lnTo>
                          <a:lnTo>
                            <a:pt x="31672" y="37497"/>
                          </a:lnTo>
                          <a:lnTo>
                            <a:pt x="0" y="21503"/>
                          </a:lnTo>
                          <a:lnTo>
                            <a:pt x="10274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9" name="Freeform: Shape 1538">
                      <a:extLst>
                        <a:ext uri="{FF2B5EF4-FFF2-40B4-BE49-F238E27FC236}">
                          <a16:creationId xmlns:a16="http://schemas.microsoft.com/office/drawing/2014/main" id="{33C660D9-CF46-ACFF-7E4C-43478E5BB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3392" y="4995928"/>
                      <a:ext cx="29447" cy="26617"/>
                    </a:xfrm>
                    <a:custGeom>
                      <a:avLst/>
                      <a:gdLst>
                        <a:gd name="connsiteX0" fmla="*/ 0 w 29447"/>
                        <a:gd name="connsiteY0" fmla="*/ 2966 h 26617"/>
                        <a:gd name="connsiteX1" fmla="*/ 27223 w 29447"/>
                        <a:gd name="connsiteY1" fmla="*/ 0 h 26617"/>
                        <a:gd name="connsiteX2" fmla="*/ 29448 w 29447"/>
                        <a:gd name="connsiteY2" fmla="*/ 23833 h 26617"/>
                        <a:gd name="connsiteX3" fmla="*/ 1589 w 29447"/>
                        <a:gd name="connsiteY3" fmla="*/ 26375 h 26617"/>
                        <a:gd name="connsiteX4" fmla="*/ 106 w 29447"/>
                        <a:gd name="connsiteY4" fmla="*/ 2966 h 26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447" h="26617">
                          <a:moveTo>
                            <a:pt x="0" y="2966"/>
                          </a:moveTo>
                          <a:cubicBezTo>
                            <a:pt x="2013" y="2966"/>
                            <a:pt x="7839" y="2436"/>
                            <a:pt x="27223" y="0"/>
                          </a:cubicBezTo>
                          <a:lnTo>
                            <a:pt x="29448" y="23833"/>
                          </a:lnTo>
                          <a:cubicBezTo>
                            <a:pt x="-4872" y="28176"/>
                            <a:pt x="4873" y="26057"/>
                            <a:pt x="1589" y="26375"/>
                          </a:cubicBezTo>
                          <a:cubicBezTo>
                            <a:pt x="1272" y="18749"/>
                            <a:pt x="848" y="10910"/>
                            <a:pt x="106" y="2966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0" name="Freeform: Shape 1539">
                      <a:extLst>
                        <a:ext uri="{FF2B5EF4-FFF2-40B4-BE49-F238E27FC236}">
                          <a16:creationId xmlns:a16="http://schemas.microsoft.com/office/drawing/2014/main" id="{B018D4D6-DFD0-6B2A-51A0-15C0F29AF2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8201" y="4887249"/>
                      <a:ext cx="40146" cy="35908"/>
                    </a:xfrm>
                    <a:custGeom>
                      <a:avLst/>
                      <a:gdLst>
                        <a:gd name="connsiteX0" fmla="*/ 10169 w 40146"/>
                        <a:gd name="connsiteY0" fmla="*/ 0 h 35908"/>
                        <a:gd name="connsiteX1" fmla="*/ 40146 w 40146"/>
                        <a:gd name="connsiteY1" fmla="*/ 15041 h 35908"/>
                        <a:gd name="connsiteX2" fmla="*/ 29023 w 40146"/>
                        <a:gd name="connsiteY2" fmla="*/ 35908 h 35908"/>
                        <a:gd name="connsiteX3" fmla="*/ 0 w 40146"/>
                        <a:gd name="connsiteY3" fmla="*/ 21714 h 35908"/>
                        <a:gd name="connsiteX4" fmla="*/ 10169 w 40146"/>
                        <a:gd name="connsiteY4" fmla="*/ 106 h 35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46" h="35908">
                          <a:moveTo>
                            <a:pt x="10169" y="0"/>
                          </a:moveTo>
                          <a:lnTo>
                            <a:pt x="40146" y="15041"/>
                          </a:lnTo>
                          <a:lnTo>
                            <a:pt x="29023" y="35908"/>
                          </a:lnTo>
                          <a:cubicBezTo>
                            <a:pt x="8262" y="25951"/>
                            <a:pt x="2013" y="22774"/>
                            <a:pt x="0" y="21714"/>
                          </a:cubicBezTo>
                          <a:lnTo>
                            <a:pt x="10169" y="106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1" name="Freeform: Shape 1540">
                      <a:extLst>
                        <a:ext uri="{FF2B5EF4-FFF2-40B4-BE49-F238E27FC236}">
                          <a16:creationId xmlns:a16="http://schemas.microsoft.com/office/drawing/2014/main" id="{29DCA239-B2EB-613D-9217-8D74140D7D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6083" y="5111915"/>
                      <a:ext cx="48196" cy="24892"/>
                    </a:xfrm>
                    <a:custGeom>
                      <a:avLst/>
                      <a:gdLst>
                        <a:gd name="connsiteX0" fmla="*/ 4025 w 48196"/>
                        <a:gd name="connsiteY0" fmla="*/ 24786 h 24892"/>
                        <a:gd name="connsiteX1" fmla="*/ 0 w 48196"/>
                        <a:gd name="connsiteY1" fmla="*/ 6779 h 24892"/>
                        <a:gd name="connsiteX2" fmla="*/ 21609 w 48196"/>
                        <a:gd name="connsiteY2" fmla="*/ 2330 h 24892"/>
                        <a:gd name="connsiteX3" fmla="*/ 46184 w 48196"/>
                        <a:gd name="connsiteY3" fmla="*/ 0 h 24892"/>
                        <a:gd name="connsiteX4" fmla="*/ 48197 w 48196"/>
                        <a:gd name="connsiteY4" fmla="*/ 17266 h 24892"/>
                        <a:gd name="connsiteX5" fmla="*/ 4025 w 48196"/>
                        <a:gd name="connsiteY5" fmla="*/ 24892 h 24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196" h="24892">
                          <a:moveTo>
                            <a:pt x="4025" y="24786"/>
                          </a:moveTo>
                          <a:lnTo>
                            <a:pt x="0" y="6779"/>
                          </a:lnTo>
                          <a:cubicBezTo>
                            <a:pt x="4237" y="5614"/>
                            <a:pt x="16842" y="3178"/>
                            <a:pt x="21609" y="2330"/>
                          </a:cubicBezTo>
                          <a:cubicBezTo>
                            <a:pt x="29342" y="1059"/>
                            <a:pt x="14194" y="4343"/>
                            <a:pt x="46184" y="0"/>
                          </a:cubicBezTo>
                          <a:lnTo>
                            <a:pt x="48197" y="17266"/>
                          </a:lnTo>
                          <a:lnTo>
                            <a:pt x="4025" y="2489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2" name="Freeform: Shape 1541">
                      <a:extLst>
                        <a:ext uri="{FF2B5EF4-FFF2-40B4-BE49-F238E27FC236}">
                          <a16:creationId xmlns:a16="http://schemas.microsoft.com/office/drawing/2014/main" id="{C38F91AF-ED74-6B05-D885-788C07D437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84600" y="5053974"/>
                      <a:ext cx="44064" cy="29764"/>
                    </a:xfrm>
                    <a:custGeom>
                      <a:avLst/>
                      <a:gdLst>
                        <a:gd name="connsiteX0" fmla="*/ 17795 w 44064"/>
                        <a:gd name="connsiteY0" fmla="*/ 26269 h 29764"/>
                        <a:gd name="connsiteX1" fmla="*/ 0 w 44064"/>
                        <a:gd name="connsiteY1" fmla="*/ 29765 h 29764"/>
                        <a:gd name="connsiteX2" fmla="*/ 5932 w 44064"/>
                        <a:gd name="connsiteY2" fmla="*/ 25422 h 29764"/>
                        <a:gd name="connsiteX3" fmla="*/ 9851 w 44064"/>
                        <a:gd name="connsiteY3" fmla="*/ 3495 h 29764"/>
                        <a:gd name="connsiteX4" fmla="*/ 13664 w 44064"/>
                        <a:gd name="connsiteY4" fmla="*/ 2860 h 29764"/>
                        <a:gd name="connsiteX5" fmla="*/ 41629 w 44064"/>
                        <a:gd name="connsiteY5" fmla="*/ 0 h 29764"/>
                        <a:gd name="connsiteX6" fmla="*/ 44065 w 44064"/>
                        <a:gd name="connsiteY6" fmla="*/ 23833 h 29764"/>
                        <a:gd name="connsiteX7" fmla="*/ 17795 w 44064"/>
                        <a:gd name="connsiteY7" fmla="*/ 26269 h 29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4064" h="29764">
                          <a:moveTo>
                            <a:pt x="17795" y="26269"/>
                          </a:moveTo>
                          <a:lnTo>
                            <a:pt x="0" y="29765"/>
                          </a:lnTo>
                          <a:cubicBezTo>
                            <a:pt x="2648" y="28176"/>
                            <a:pt x="5508" y="26587"/>
                            <a:pt x="5932" y="25422"/>
                          </a:cubicBezTo>
                          <a:cubicBezTo>
                            <a:pt x="7838" y="19490"/>
                            <a:pt x="9109" y="12075"/>
                            <a:pt x="9851" y="3495"/>
                          </a:cubicBezTo>
                          <a:lnTo>
                            <a:pt x="13664" y="2860"/>
                          </a:lnTo>
                          <a:cubicBezTo>
                            <a:pt x="21821" y="1589"/>
                            <a:pt x="5614" y="4766"/>
                            <a:pt x="41629" y="0"/>
                          </a:cubicBezTo>
                          <a:lnTo>
                            <a:pt x="44065" y="23833"/>
                          </a:lnTo>
                          <a:cubicBezTo>
                            <a:pt x="9639" y="28388"/>
                            <a:pt x="25316" y="25104"/>
                            <a:pt x="17795" y="26269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3" name="Graphic 6">
                      <a:extLst>
                        <a:ext uri="{FF2B5EF4-FFF2-40B4-BE49-F238E27FC236}">
                          <a16:creationId xmlns:a16="http://schemas.microsoft.com/office/drawing/2014/main" id="{668CA07F-66C8-4FFD-E0A2-46717994D7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79198" y="4638750"/>
                      <a:ext cx="178272" cy="481097"/>
                      <a:chOff x="7079198" y="4638750"/>
                      <a:chExt cx="178272" cy="481097"/>
                    </a:xfrm>
                    <a:solidFill>
                      <a:srgbClr val="992225"/>
                    </a:solidFill>
                  </p:grpSpPr>
                  <p:sp>
                    <p:nvSpPr>
                      <p:cNvPr id="1544" name="Freeform: Shape 1543">
                        <a:extLst>
                          <a:ext uri="{FF2B5EF4-FFF2-40B4-BE49-F238E27FC236}">
                            <a16:creationId xmlns:a16="http://schemas.microsoft.com/office/drawing/2014/main" id="{D11C1E5C-A48B-5780-F47D-8933599ED7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8370" y="4856107"/>
                        <a:ext cx="46501" cy="46182"/>
                      </a:xfrm>
                      <a:custGeom>
                        <a:avLst/>
                        <a:gdLst>
                          <a:gd name="connsiteX0" fmla="*/ 14830 w 46501"/>
                          <a:gd name="connsiteY0" fmla="*/ 0 h 46182"/>
                          <a:gd name="connsiteX1" fmla="*/ 46501 w 46501"/>
                          <a:gd name="connsiteY1" fmla="*/ 15994 h 46182"/>
                          <a:gd name="connsiteX2" fmla="*/ 30082 w 46501"/>
                          <a:gd name="connsiteY2" fmla="*/ 46183 h 46182"/>
                          <a:gd name="connsiteX3" fmla="*/ 0 w 46501"/>
                          <a:gd name="connsiteY3" fmla="*/ 31142 h 46182"/>
                          <a:gd name="connsiteX4" fmla="*/ 14830 w 46501"/>
                          <a:gd name="connsiteY4" fmla="*/ 0 h 46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501" h="46182">
                            <a:moveTo>
                              <a:pt x="14830" y="0"/>
                            </a:moveTo>
                            <a:lnTo>
                              <a:pt x="46501" y="15994"/>
                            </a:lnTo>
                            <a:lnTo>
                              <a:pt x="30082" y="46183"/>
                            </a:lnTo>
                            <a:lnTo>
                              <a:pt x="0" y="31142"/>
                            </a:lnTo>
                            <a:lnTo>
                              <a:pt x="14830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5" name="Freeform: Shape 1544">
                        <a:extLst>
                          <a:ext uri="{FF2B5EF4-FFF2-40B4-BE49-F238E27FC236}">
                            <a16:creationId xmlns:a16="http://schemas.microsoft.com/office/drawing/2014/main" id="{D8C47E0A-0C59-5B9E-21A8-0A4DCDAFFF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23475" y="4803463"/>
                        <a:ext cx="49466" cy="47559"/>
                      </a:xfrm>
                      <a:custGeom>
                        <a:avLst/>
                        <a:gdLst>
                          <a:gd name="connsiteX0" fmla="*/ 14724 w 49466"/>
                          <a:gd name="connsiteY0" fmla="*/ 0 h 47559"/>
                          <a:gd name="connsiteX1" fmla="*/ 49467 w 49466"/>
                          <a:gd name="connsiteY1" fmla="*/ 17371 h 47559"/>
                          <a:gd name="connsiteX2" fmla="*/ 32943 w 49466"/>
                          <a:gd name="connsiteY2" fmla="*/ 47560 h 47559"/>
                          <a:gd name="connsiteX3" fmla="*/ 0 w 49466"/>
                          <a:gd name="connsiteY3" fmla="*/ 31142 h 47559"/>
                          <a:gd name="connsiteX4" fmla="*/ 14724 w 49466"/>
                          <a:gd name="connsiteY4" fmla="*/ 0 h 475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466" h="47559">
                            <a:moveTo>
                              <a:pt x="14724" y="0"/>
                            </a:moveTo>
                            <a:lnTo>
                              <a:pt x="49467" y="17371"/>
                            </a:lnTo>
                            <a:lnTo>
                              <a:pt x="32943" y="47560"/>
                            </a:lnTo>
                            <a:lnTo>
                              <a:pt x="0" y="31142"/>
                            </a:lnTo>
                            <a:lnTo>
                              <a:pt x="14724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6" name="Freeform: Shape 1545">
                        <a:extLst>
                          <a:ext uri="{FF2B5EF4-FFF2-40B4-BE49-F238E27FC236}">
                            <a16:creationId xmlns:a16="http://schemas.microsoft.com/office/drawing/2014/main" id="{C8251F78-3EB0-09E6-4D07-F98C8C562B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95292" y="4638750"/>
                        <a:ext cx="62178" cy="58576"/>
                      </a:xfrm>
                      <a:custGeom>
                        <a:avLst/>
                        <a:gdLst>
                          <a:gd name="connsiteX0" fmla="*/ 7732 w 62178"/>
                          <a:gd name="connsiteY0" fmla="*/ 8050 h 58576"/>
                          <a:gd name="connsiteX1" fmla="*/ 4131 w 62178"/>
                          <a:gd name="connsiteY1" fmla="*/ 0 h 58576"/>
                          <a:gd name="connsiteX2" fmla="*/ 14512 w 62178"/>
                          <a:gd name="connsiteY2" fmla="*/ 4873 h 58576"/>
                          <a:gd name="connsiteX3" fmla="*/ 62178 w 62178"/>
                          <a:gd name="connsiteY3" fmla="*/ 28388 h 58576"/>
                          <a:gd name="connsiteX4" fmla="*/ 45548 w 62178"/>
                          <a:gd name="connsiteY4" fmla="*/ 58576 h 58576"/>
                          <a:gd name="connsiteX5" fmla="*/ 0 w 62178"/>
                          <a:gd name="connsiteY5" fmla="*/ 36120 h 58576"/>
                          <a:gd name="connsiteX6" fmla="*/ 7732 w 62178"/>
                          <a:gd name="connsiteY6" fmla="*/ 8050 h 585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2178" h="58576">
                            <a:moveTo>
                              <a:pt x="7732" y="8050"/>
                            </a:moveTo>
                            <a:cubicBezTo>
                              <a:pt x="7414" y="5084"/>
                              <a:pt x="5932" y="2436"/>
                              <a:pt x="4131" y="0"/>
                            </a:cubicBezTo>
                            <a:lnTo>
                              <a:pt x="14512" y="4873"/>
                            </a:lnTo>
                            <a:lnTo>
                              <a:pt x="62178" y="28388"/>
                            </a:lnTo>
                            <a:lnTo>
                              <a:pt x="45548" y="58576"/>
                            </a:lnTo>
                            <a:lnTo>
                              <a:pt x="0" y="36120"/>
                            </a:lnTo>
                            <a:cubicBezTo>
                              <a:pt x="5296" y="22032"/>
                              <a:pt x="8156" y="12076"/>
                              <a:pt x="7732" y="8050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7" name="Freeform: Shape 1546">
                        <a:extLst>
                          <a:ext uri="{FF2B5EF4-FFF2-40B4-BE49-F238E27FC236}">
                            <a16:creationId xmlns:a16="http://schemas.microsoft.com/office/drawing/2014/main" id="{CB514A2C-7C48-BEF8-9EA5-4843C9CB12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2624" y="4697115"/>
                        <a:ext cx="56669" cy="51479"/>
                      </a:xfrm>
                      <a:custGeom>
                        <a:avLst/>
                        <a:gdLst>
                          <a:gd name="connsiteX0" fmla="*/ 13770 w 56669"/>
                          <a:gd name="connsiteY0" fmla="*/ 0 h 51479"/>
                          <a:gd name="connsiteX1" fmla="*/ 56670 w 56669"/>
                          <a:gd name="connsiteY1" fmla="*/ 21291 h 51479"/>
                          <a:gd name="connsiteX2" fmla="*/ 40039 w 56669"/>
                          <a:gd name="connsiteY2" fmla="*/ 51479 h 51479"/>
                          <a:gd name="connsiteX3" fmla="*/ 0 w 56669"/>
                          <a:gd name="connsiteY3" fmla="*/ 31671 h 51479"/>
                          <a:gd name="connsiteX4" fmla="*/ 13770 w 56669"/>
                          <a:gd name="connsiteY4" fmla="*/ 0 h 514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6669" h="51479">
                            <a:moveTo>
                              <a:pt x="13770" y="0"/>
                            </a:moveTo>
                            <a:lnTo>
                              <a:pt x="56670" y="21291"/>
                            </a:lnTo>
                            <a:lnTo>
                              <a:pt x="40039" y="51479"/>
                            </a:lnTo>
                            <a:lnTo>
                              <a:pt x="0" y="31671"/>
                            </a:lnTo>
                            <a:lnTo>
                              <a:pt x="13770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8" name="Freeform: Shape 1547">
                        <a:extLst>
                          <a:ext uri="{FF2B5EF4-FFF2-40B4-BE49-F238E27FC236}">
                            <a16:creationId xmlns:a16="http://schemas.microsoft.com/office/drawing/2014/main" id="{A6E702F9-C838-4AD7-7E90-B8BB5E929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48367" y="4750501"/>
                        <a:ext cx="52751" cy="49360"/>
                      </a:xfrm>
                      <a:custGeom>
                        <a:avLst/>
                        <a:gdLst>
                          <a:gd name="connsiteX0" fmla="*/ 14512 w 52751"/>
                          <a:gd name="connsiteY0" fmla="*/ 0 h 49360"/>
                          <a:gd name="connsiteX1" fmla="*/ 52751 w 52751"/>
                          <a:gd name="connsiteY1" fmla="*/ 19066 h 49360"/>
                          <a:gd name="connsiteX2" fmla="*/ 36121 w 52751"/>
                          <a:gd name="connsiteY2" fmla="*/ 49361 h 49360"/>
                          <a:gd name="connsiteX3" fmla="*/ 0 w 52751"/>
                          <a:gd name="connsiteY3" fmla="*/ 31354 h 49360"/>
                          <a:gd name="connsiteX4" fmla="*/ 14512 w 52751"/>
                          <a:gd name="connsiteY4" fmla="*/ 0 h 49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751" h="49360">
                            <a:moveTo>
                              <a:pt x="14512" y="0"/>
                            </a:moveTo>
                            <a:lnTo>
                              <a:pt x="52751" y="19066"/>
                            </a:lnTo>
                            <a:lnTo>
                              <a:pt x="36121" y="49361"/>
                            </a:lnTo>
                            <a:lnTo>
                              <a:pt x="0" y="31354"/>
                            </a:lnTo>
                            <a:lnTo>
                              <a:pt x="14512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9" name="Freeform: Shape 1548">
                        <a:extLst>
                          <a:ext uri="{FF2B5EF4-FFF2-40B4-BE49-F238E27FC236}">
                            <a16:creationId xmlns:a16="http://schemas.microsoft.com/office/drawing/2014/main" id="{0780F187-9434-BA75-C0FE-504CC163B7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4345" y="5019761"/>
                        <a:ext cx="31777" cy="37603"/>
                      </a:xfrm>
                      <a:custGeom>
                        <a:avLst/>
                        <a:gdLst>
                          <a:gd name="connsiteX0" fmla="*/ 0 w 31777"/>
                          <a:gd name="connsiteY0" fmla="*/ 37603 h 37603"/>
                          <a:gd name="connsiteX1" fmla="*/ 529 w 31777"/>
                          <a:gd name="connsiteY1" fmla="*/ 2542 h 37603"/>
                          <a:gd name="connsiteX2" fmla="*/ 28388 w 31777"/>
                          <a:gd name="connsiteY2" fmla="*/ 0 h 37603"/>
                          <a:gd name="connsiteX3" fmla="*/ 31778 w 31777"/>
                          <a:gd name="connsiteY3" fmla="*/ 34108 h 37603"/>
                          <a:gd name="connsiteX4" fmla="*/ 3813 w 31777"/>
                          <a:gd name="connsiteY4" fmla="*/ 36968 h 37603"/>
                          <a:gd name="connsiteX5" fmla="*/ 0 w 31777"/>
                          <a:gd name="connsiteY5" fmla="*/ 37603 h 37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777" h="37603">
                            <a:moveTo>
                              <a:pt x="0" y="37603"/>
                            </a:moveTo>
                            <a:cubicBezTo>
                              <a:pt x="954" y="27223"/>
                              <a:pt x="1059" y="15359"/>
                              <a:pt x="529" y="2542"/>
                            </a:cubicBezTo>
                            <a:cubicBezTo>
                              <a:pt x="3707" y="2224"/>
                              <a:pt x="-5932" y="4343"/>
                              <a:pt x="28388" y="0"/>
                            </a:cubicBezTo>
                            <a:lnTo>
                              <a:pt x="31778" y="34108"/>
                            </a:lnTo>
                            <a:cubicBezTo>
                              <a:pt x="-4237" y="38874"/>
                              <a:pt x="12076" y="35591"/>
                              <a:pt x="3813" y="36968"/>
                            </a:cubicBezTo>
                            <a:lnTo>
                              <a:pt x="0" y="37603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0" name="Freeform: Shape 1549">
                        <a:extLst>
                          <a:ext uri="{FF2B5EF4-FFF2-40B4-BE49-F238E27FC236}">
                            <a16:creationId xmlns:a16="http://schemas.microsoft.com/office/drawing/2014/main" id="{8716AA03-1061-2524-01BF-2E321BD427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9198" y="5077701"/>
                        <a:ext cx="53174" cy="40992"/>
                      </a:xfrm>
                      <a:custGeom>
                        <a:avLst/>
                        <a:gdLst>
                          <a:gd name="connsiteX0" fmla="*/ 28494 w 53174"/>
                          <a:gd name="connsiteY0" fmla="*/ 36544 h 40992"/>
                          <a:gd name="connsiteX1" fmla="*/ 6885 w 53174"/>
                          <a:gd name="connsiteY1" fmla="*/ 40993 h 40992"/>
                          <a:gd name="connsiteX2" fmla="*/ 0 w 53174"/>
                          <a:gd name="connsiteY2" fmla="*/ 9851 h 40992"/>
                          <a:gd name="connsiteX3" fmla="*/ 5402 w 53174"/>
                          <a:gd name="connsiteY3" fmla="*/ 5932 h 40992"/>
                          <a:gd name="connsiteX4" fmla="*/ 23198 w 53174"/>
                          <a:gd name="connsiteY4" fmla="*/ 2436 h 40992"/>
                          <a:gd name="connsiteX5" fmla="*/ 49467 w 53174"/>
                          <a:gd name="connsiteY5" fmla="*/ 0 h 40992"/>
                          <a:gd name="connsiteX6" fmla="*/ 53175 w 53174"/>
                          <a:gd name="connsiteY6" fmla="*/ 34108 h 40992"/>
                          <a:gd name="connsiteX7" fmla="*/ 28600 w 53174"/>
                          <a:gd name="connsiteY7" fmla="*/ 36438 h 40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3174" h="40992">
                            <a:moveTo>
                              <a:pt x="28494" y="36544"/>
                            </a:moveTo>
                            <a:cubicBezTo>
                              <a:pt x="23727" y="37391"/>
                              <a:pt x="11016" y="39828"/>
                              <a:pt x="6885" y="40993"/>
                            </a:cubicBezTo>
                            <a:lnTo>
                              <a:pt x="0" y="9851"/>
                            </a:lnTo>
                            <a:cubicBezTo>
                              <a:pt x="317" y="8792"/>
                              <a:pt x="2860" y="7415"/>
                              <a:pt x="5402" y="5932"/>
                            </a:cubicBezTo>
                            <a:lnTo>
                              <a:pt x="23198" y="2436"/>
                            </a:lnTo>
                            <a:cubicBezTo>
                              <a:pt x="30718" y="1271"/>
                              <a:pt x="15041" y="4555"/>
                              <a:pt x="49467" y="0"/>
                            </a:cubicBezTo>
                            <a:lnTo>
                              <a:pt x="53175" y="34108"/>
                            </a:lnTo>
                            <a:cubicBezTo>
                              <a:pt x="21185" y="38451"/>
                              <a:pt x="36332" y="35167"/>
                              <a:pt x="28600" y="36438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1" name="Freeform: Shape 1550">
                        <a:extLst>
                          <a:ext uri="{FF2B5EF4-FFF2-40B4-BE49-F238E27FC236}">
                            <a16:creationId xmlns:a16="http://schemas.microsoft.com/office/drawing/2014/main" id="{2A1C0046-1153-A1F9-C0FA-924387664B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8943" y="4962244"/>
                        <a:ext cx="31565" cy="36861"/>
                      </a:xfrm>
                      <a:custGeom>
                        <a:avLst/>
                        <a:gdLst>
                          <a:gd name="connsiteX0" fmla="*/ 848 w 31565"/>
                          <a:gd name="connsiteY0" fmla="*/ 8368 h 36861"/>
                          <a:gd name="connsiteX1" fmla="*/ 0 w 31565"/>
                          <a:gd name="connsiteY1" fmla="*/ 2648 h 36861"/>
                          <a:gd name="connsiteX2" fmla="*/ 28812 w 31565"/>
                          <a:gd name="connsiteY2" fmla="*/ 0 h 36861"/>
                          <a:gd name="connsiteX3" fmla="*/ 31566 w 31565"/>
                          <a:gd name="connsiteY3" fmla="*/ 33896 h 36861"/>
                          <a:gd name="connsiteX4" fmla="*/ 4343 w 31565"/>
                          <a:gd name="connsiteY4" fmla="*/ 36862 h 36861"/>
                          <a:gd name="connsiteX5" fmla="*/ 848 w 31565"/>
                          <a:gd name="connsiteY5" fmla="*/ 8474 h 36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1565" h="36861">
                            <a:moveTo>
                              <a:pt x="848" y="8368"/>
                            </a:moveTo>
                            <a:lnTo>
                              <a:pt x="0" y="2648"/>
                            </a:lnTo>
                            <a:cubicBezTo>
                              <a:pt x="2225" y="2648"/>
                              <a:pt x="8792" y="2119"/>
                              <a:pt x="28812" y="0"/>
                            </a:cubicBezTo>
                            <a:lnTo>
                              <a:pt x="31566" y="33896"/>
                            </a:lnTo>
                            <a:cubicBezTo>
                              <a:pt x="12288" y="36332"/>
                              <a:pt x="6356" y="36862"/>
                              <a:pt x="4343" y="36862"/>
                            </a:cubicBezTo>
                            <a:cubicBezTo>
                              <a:pt x="3496" y="27540"/>
                              <a:pt x="2331" y="17901"/>
                              <a:pt x="848" y="847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2" name="Freeform: Shape 1551">
                        <a:extLst>
                          <a:ext uri="{FF2B5EF4-FFF2-40B4-BE49-F238E27FC236}">
                            <a16:creationId xmlns:a16="http://schemas.microsoft.com/office/drawing/2014/main" id="{6E6E578D-7E2A-45D0-B186-C98163B46F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4594" y="4908646"/>
                        <a:ext cx="32737" cy="32306"/>
                      </a:xfrm>
                      <a:custGeom>
                        <a:avLst/>
                        <a:gdLst>
                          <a:gd name="connsiteX0" fmla="*/ 3714 w 32737"/>
                          <a:gd name="connsiteY0" fmla="*/ 212 h 32306"/>
                          <a:gd name="connsiteX1" fmla="*/ 32737 w 32737"/>
                          <a:gd name="connsiteY1" fmla="*/ 14406 h 32306"/>
                          <a:gd name="connsiteX2" fmla="*/ 30937 w 32737"/>
                          <a:gd name="connsiteY2" fmla="*/ 17795 h 32306"/>
                          <a:gd name="connsiteX3" fmla="*/ 30301 w 32737"/>
                          <a:gd name="connsiteY3" fmla="*/ 18855 h 32306"/>
                          <a:gd name="connsiteX4" fmla="*/ 30301 w 32737"/>
                          <a:gd name="connsiteY4" fmla="*/ 18855 h 32306"/>
                          <a:gd name="connsiteX5" fmla="*/ 31572 w 32737"/>
                          <a:gd name="connsiteY5" fmla="*/ 14618 h 32306"/>
                          <a:gd name="connsiteX6" fmla="*/ 31572 w 32737"/>
                          <a:gd name="connsiteY6" fmla="*/ 14618 h 32306"/>
                          <a:gd name="connsiteX7" fmla="*/ 31572 w 32737"/>
                          <a:gd name="connsiteY7" fmla="*/ 14723 h 32306"/>
                          <a:gd name="connsiteX8" fmla="*/ 31572 w 32737"/>
                          <a:gd name="connsiteY8" fmla="*/ 14935 h 32306"/>
                          <a:gd name="connsiteX9" fmla="*/ 31255 w 32737"/>
                          <a:gd name="connsiteY9" fmla="*/ 15995 h 32306"/>
                          <a:gd name="connsiteX10" fmla="*/ 31784 w 32737"/>
                          <a:gd name="connsiteY10" fmla="*/ 12287 h 32306"/>
                          <a:gd name="connsiteX11" fmla="*/ 31572 w 32737"/>
                          <a:gd name="connsiteY11" fmla="*/ 14935 h 32306"/>
                          <a:gd name="connsiteX12" fmla="*/ 31890 w 32737"/>
                          <a:gd name="connsiteY12" fmla="*/ 30083 h 32306"/>
                          <a:gd name="connsiteX13" fmla="*/ 1489 w 32737"/>
                          <a:gd name="connsiteY13" fmla="*/ 32307 h 32306"/>
                          <a:gd name="connsiteX14" fmla="*/ 218 w 32737"/>
                          <a:gd name="connsiteY14" fmla="*/ 16418 h 32306"/>
                          <a:gd name="connsiteX15" fmla="*/ 3714 w 32737"/>
                          <a:gd name="connsiteY15" fmla="*/ 0 h 323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2737" h="32306">
                            <a:moveTo>
                              <a:pt x="3714" y="212"/>
                            </a:moveTo>
                            <a:cubicBezTo>
                              <a:pt x="5726" y="1377"/>
                              <a:pt x="11870" y="4555"/>
                              <a:pt x="32737" y="14406"/>
                            </a:cubicBezTo>
                            <a:lnTo>
                              <a:pt x="30937" y="17795"/>
                            </a:lnTo>
                            <a:lnTo>
                              <a:pt x="30301" y="18855"/>
                            </a:lnTo>
                            <a:lnTo>
                              <a:pt x="30301" y="18855"/>
                            </a:lnTo>
                            <a:cubicBezTo>
                              <a:pt x="30301" y="18855"/>
                              <a:pt x="31572" y="14618"/>
                              <a:pt x="31572" y="14618"/>
                            </a:cubicBezTo>
                            <a:lnTo>
                              <a:pt x="31572" y="14618"/>
                            </a:lnTo>
                            <a:cubicBezTo>
                              <a:pt x="31572" y="14618"/>
                              <a:pt x="31572" y="14723"/>
                              <a:pt x="31572" y="14723"/>
                            </a:cubicBezTo>
                            <a:lnTo>
                              <a:pt x="31572" y="14935"/>
                            </a:lnTo>
                            <a:cubicBezTo>
                              <a:pt x="31572" y="14935"/>
                              <a:pt x="31255" y="15995"/>
                              <a:pt x="31255" y="15995"/>
                            </a:cubicBezTo>
                            <a:cubicBezTo>
                              <a:pt x="31466" y="16948"/>
                              <a:pt x="32102" y="9957"/>
                              <a:pt x="31784" y="12287"/>
                            </a:cubicBezTo>
                            <a:lnTo>
                              <a:pt x="31572" y="14935"/>
                            </a:lnTo>
                            <a:cubicBezTo>
                              <a:pt x="31466" y="19278"/>
                              <a:pt x="31572" y="24786"/>
                              <a:pt x="31890" y="30083"/>
                            </a:cubicBezTo>
                            <a:cubicBezTo>
                              <a:pt x="10493" y="31989"/>
                              <a:pt x="3820" y="32307"/>
                              <a:pt x="1489" y="32307"/>
                            </a:cubicBezTo>
                            <a:lnTo>
                              <a:pt x="218" y="16418"/>
                            </a:lnTo>
                            <a:cubicBezTo>
                              <a:pt x="-418" y="10275"/>
                              <a:pt x="218" y="6250"/>
                              <a:pt x="3714" y="0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526" name="Freeform: Shape 1525">
                  <a:extLst>
                    <a:ext uri="{FF2B5EF4-FFF2-40B4-BE49-F238E27FC236}">
                      <a16:creationId xmlns:a16="http://schemas.microsoft.com/office/drawing/2014/main" id="{1A0BDC5C-F79A-92A5-8683-01CF1E1FCBBD}"/>
                    </a:ext>
                  </a:extLst>
                </p:cNvPr>
                <p:cNvSpPr/>
                <p:nvPr/>
              </p:nvSpPr>
              <p:spPr>
                <a:xfrm>
                  <a:off x="7010405" y="5092319"/>
                  <a:ext cx="144580" cy="133705"/>
                </a:xfrm>
                <a:custGeom>
                  <a:avLst/>
                  <a:gdLst>
                    <a:gd name="connsiteX0" fmla="*/ 66568 w 144580"/>
                    <a:gd name="connsiteY0" fmla="*/ 17160 h 133705"/>
                    <a:gd name="connsiteX1" fmla="*/ 80550 w 144580"/>
                    <a:gd name="connsiteY1" fmla="*/ 70440 h 133705"/>
                    <a:gd name="connsiteX2" fmla="*/ 34049 w 144580"/>
                    <a:gd name="connsiteY2" fmla="*/ 109102 h 133705"/>
                    <a:gd name="connsiteX3" fmla="*/ 10851 w 144580"/>
                    <a:gd name="connsiteY3" fmla="*/ 86011 h 133705"/>
                    <a:gd name="connsiteX4" fmla="*/ 72818 w 144580"/>
                    <a:gd name="connsiteY4" fmla="*/ 128169 h 133705"/>
                    <a:gd name="connsiteX5" fmla="*/ 132348 w 144580"/>
                    <a:gd name="connsiteY5" fmla="*/ 112492 h 133705"/>
                    <a:gd name="connsiteX6" fmla="*/ 135949 w 144580"/>
                    <a:gd name="connsiteY6" fmla="*/ 66944 h 133705"/>
                    <a:gd name="connsiteX7" fmla="*/ 132454 w 144580"/>
                    <a:gd name="connsiteY7" fmla="*/ 0 h 133705"/>
                    <a:gd name="connsiteX8" fmla="*/ 66674 w 144580"/>
                    <a:gd name="connsiteY8" fmla="*/ 17160 h 133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580" h="133705">
                      <a:moveTo>
                        <a:pt x="66568" y="17160"/>
                      </a:moveTo>
                      <a:cubicBezTo>
                        <a:pt x="66568" y="17160"/>
                        <a:pt x="76314" y="52644"/>
                        <a:pt x="80550" y="70440"/>
                      </a:cubicBezTo>
                      <a:cubicBezTo>
                        <a:pt x="84682" y="87599"/>
                        <a:pt x="53116" y="103170"/>
                        <a:pt x="34049" y="109102"/>
                      </a:cubicBezTo>
                      <a:cubicBezTo>
                        <a:pt x="1106" y="119271"/>
                        <a:pt x="10851" y="86011"/>
                        <a:pt x="10851" y="86011"/>
                      </a:cubicBezTo>
                      <a:cubicBezTo>
                        <a:pt x="-6309" y="96285"/>
                        <a:pt x="-13829" y="151048"/>
                        <a:pt x="72818" y="128169"/>
                      </a:cubicBezTo>
                      <a:cubicBezTo>
                        <a:pt x="72818" y="128169"/>
                        <a:pt x="124085" y="114716"/>
                        <a:pt x="132348" y="112492"/>
                      </a:cubicBezTo>
                      <a:cubicBezTo>
                        <a:pt x="140610" y="110267"/>
                        <a:pt x="153215" y="95120"/>
                        <a:pt x="135949" y="66944"/>
                      </a:cubicBezTo>
                      <a:cubicBezTo>
                        <a:pt x="121967" y="44276"/>
                        <a:pt x="132454" y="0"/>
                        <a:pt x="132454" y="0"/>
                      </a:cubicBezTo>
                      <a:lnTo>
                        <a:pt x="66674" y="17160"/>
                      </a:lnTo>
                      <a:close/>
                    </a:path>
                  </a:pathLst>
                </a:custGeom>
                <a:solidFill>
                  <a:srgbClr val="3B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22" name="Graphic 6">
                <a:extLst>
                  <a:ext uri="{FF2B5EF4-FFF2-40B4-BE49-F238E27FC236}">
                    <a16:creationId xmlns:a16="http://schemas.microsoft.com/office/drawing/2014/main" id="{AB0A2E9E-B9AD-993C-3E14-43067429B980}"/>
                  </a:ext>
                </a:extLst>
              </p:cNvPr>
              <p:cNvGrpSpPr/>
              <p:nvPr/>
            </p:nvGrpSpPr>
            <p:grpSpPr>
              <a:xfrm>
                <a:off x="7013453" y="5163083"/>
                <a:ext cx="29256" cy="27988"/>
                <a:chOff x="7013453" y="5163083"/>
                <a:chExt cx="29256" cy="27988"/>
              </a:xfrm>
            </p:grpSpPr>
            <p:sp>
              <p:nvSpPr>
                <p:cNvPr id="1523" name="Freeform: Shape 1522">
                  <a:extLst>
                    <a:ext uri="{FF2B5EF4-FFF2-40B4-BE49-F238E27FC236}">
                      <a16:creationId xmlns:a16="http://schemas.microsoft.com/office/drawing/2014/main" id="{FF30AF69-1520-5F4D-510B-42DB83C49D73}"/>
                    </a:ext>
                  </a:extLst>
                </p:cNvPr>
                <p:cNvSpPr/>
                <p:nvPr/>
              </p:nvSpPr>
              <p:spPr>
                <a:xfrm>
                  <a:off x="7013453" y="5163083"/>
                  <a:ext cx="29162" cy="27815"/>
                </a:xfrm>
                <a:custGeom>
                  <a:avLst/>
                  <a:gdLst>
                    <a:gd name="connsiteX0" fmla="*/ 4097 w 29162"/>
                    <a:gd name="connsiteY0" fmla="*/ 3277 h 27815"/>
                    <a:gd name="connsiteX1" fmla="*/ 3143 w 29162"/>
                    <a:gd name="connsiteY1" fmla="*/ 17365 h 27815"/>
                    <a:gd name="connsiteX2" fmla="*/ 9075 w 29162"/>
                    <a:gd name="connsiteY2" fmla="*/ 25945 h 27815"/>
                    <a:gd name="connsiteX3" fmla="*/ 27295 w 29162"/>
                    <a:gd name="connsiteY3" fmla="*/ 19272 h 27815"/>
                    <a:gd name="connsiteX4" fmla="*/ 22422 w 29162"/>
                    <a:gd name="connsiteY4" fmla="*/ 3171 h 27815"/>
                    <a:gd name="connsiteX5" fmla="*/ 15219 w 29162"/>
                    <a:gd name="connsiteY5" fmla="*/ 2006 h 27815"/>
                    <a:gd name="connsiteX6" fmla="*/ 4097 w 29162"/>
                    <a:gd name="connsiteY6" fmla="*/ 3277 h 27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162" h="27815">
                      <a:moveTo>
                        <a:pt x="4097" y="3277"/>
                      </a:moveTo>
                      <a:cubicBezTo>
                        <a:pt x="284" y="6773"/>
                        <a:pt x="-2364" y="13552"/>
                        <a:pt x="3143" y="17365"/>
                      </a:cubicBezTo>
                      <a:cubicBezTo>
                        <a:pt x="5156" y="18742"/>
                        <a:pt x="4838" y="22449"/>
                        <a:pt x="9075" y="25945"/>
                      </a:cubicBezTo>
                      <a:cubicBezTo>
                        <a:pt x="16384" y="31665"/>
                        <a:pt x="25600" y="22767"/>
                        <a:pt x="27295" y="19272"/>
                      </a:cubicBezTo>
                      <a:cubicBezTo>
                        <a:pt x="31002" y="11433"/>
                        <a:pt x="29095" y="4866"/>
                        <a:pt x="22422" y="3171"/>
                      </a:cubicBezTo>
                      <a:cubicBezTo>
                        <a:pt x="20092" y="2641"/>
                        <a:pt x="17444" y="4336"/>
                        <a:pt x="15219" y="2006"/>
                      </a:cubicBezTo>
                      <a:cubicBezTo>
                        <a:pt x="11088" y="-2125"/>
                        <a:pt x="6427" y="1053"/>
                        <a:pt x="4097" y="3277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4" name="Freeform: Shape 1523">
                  <a:extLst>
                    <a:ext uri="{FF2B5EF4-FFF2-40B4-BE49-F238E27FC236}">
                      <a16:creationId xmlns:a16="http://schemas.microsoft.com/office/drawing/2014/main" id="{70E096D0-908E-0052-8894-F187A6BDA6C7}"/>
                    </a:ext>
                  </a:extLst>
                </p:cNvPr>
                <p:cNvSpPr/>
                <p:nvPr/>
              </p:nvSpPr>
              <p:spPr>
                <a:xfrm>
                  <a:off x="7013622" y="5168690"/>
                  <a:ext cx="29087" cy="22314"/>
                </a:xfrm>
                <a:custGeom>
                  <a:avLst/>
                  <a:gdLst>
                    <a:gd name="connsiteX0" fmla="*/ 26808 w 29087"/>
                    <a:gd name="connsiteY0" fmla="*/ 636 h 22314"/>
                    <a:gd name="connsiteX1" fmla="*/ 22677 w 29087"/>
                    <a:gd name="connsiteY1" fmla="*/ 11863 h 22314"/>
                    <a:gd name="connsiteX2" fmla="*/ 11343 w 29087"/>
                    <a:gd name="connsiteY2" fmla="*/ 15677 h 22314"/>
                    <a:gd name="connsiteX3" fmla="*/ 8165 w 29087"/>
                    <a:gd name="connsiteY3" fmla="*/ 12076 h 22314"/>
                    <a:gd name="connsiteX4" fmla="*/ 3610 w 29087"/>
                    <a:gd name="connsiteY4" fmla="*/ 10063 h 22314"/>
                    <a:gd name="connsiteX5" fmla="*/ 9 w 29087"/>
                    <a:gd name="connsiteY5" fmla="*/ 5720 h 22314"/>
                    <a:gd name="connsiteX6" fmla="*/ 3080 w 29087"/>
                    <a:gd name="connsiteY6" fmla="*/ 11863 h 22314"/>
                    <a:gd name="connsiteX7" fmla="*/ 9012 w 29087"/>
                    <a:gd name="connsiteY7" fmla="*/ 20444 h 22314"/>
                    <a:gd name="connsiteX8" fmla="*/ 27232 w 29087"/>
                    <a:gd name="connsiteY8" fmla="*/ 13770 h 22314"/>
                    <a:gd name="connsiteX9" fmla="*/ 26702 w 29087"/>
                    <a:gd name="connsiteY9" fmla="*/ 0 h 22314"/>
                    <a:gd name="connsiteX10" fmla="*/ 26808 w 29087"/>
                    <a:gd name="connsiteY10" fmla="*/ 742 h 22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087" h="22314">
                      <a:moveTo>
                        <a:pt x="26808" y="636"/>
                      </a:moveTo>
                      <a:cubicBezTo>
                        <a:pt x="27973" y="5191"/>
                        <a:pt x="26067" y="8898"/>
                        <a:pt x="22677" y="11863"/>
                      </a:cubicBezTo>
                      <a:cubicBezTo>
                        <a:pt x="20135" y="14088"/>
                        <a:pt x="14626" y="18961"/>
                        <a:pt x="11343" y="15677"/>
                      </a:cubicBezTo>
                      <a:cubicBezTo>
                        <a:pt x="10072" y="14512"/>
                        <a:pt x="9648" y="12923"/>
                        <a:pt x="8165" y="12076"/>
                      </a:cubicBezTo>
                      <a:cubicBezTo>
                        <a:pt x="6788" y="11228"/>
                        <a:pt x="5093" y="10910"/>
                        <a:pt x="3610" y="10063"/>
                      </a:cubicBezTo>
                      <a:cubicBezTo>
                        <a:pt x="1703" y="9110"/>
                        <a:pt x="538" y="7521"/>
                        <a:pt x="9" y="5720"/>
                      </a:cubicBezTo>
                      <a:cubicBezTo>
                        <a:pt x="-97" y="7944"/>
                        <a:pt x="750" y="10169"/>
                        <a:pt x="3080" y="11863"/>
                      </a:cubicBezTo>
                      <a:cubicBezTo>
                        <a:pt x="5093" y="13241"/>
                        <a:pt x="4776" y="16948"/>
                        <a:pt x="9012" y="20444"/>
                      </a:cubicBezTo>
                      <a:cubicBezTo>
                        <a:pt x="16321" y="26163"/>
                        <a:pt x="25536" y="17266"/>
                        <a:pt x="27232" y="13770"/>
                      </a:cubicBezTo>
                      <a:cubicBezTo>
                        <a:pt x="29986" y="7944"/>
                        <a:pt x="29562" y="2860"/>
                        <a:pt x="26702" y="0"/>
                      </a:cubicBezTo>
                      <a:cubicBezTo>
                        <a:pt x="26702" y="318"/>
                        <a:pt x="26808" y="530"/>
                        <a:pt x="26808" y="742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387" name="Graphic 6">
              <a:extLst>
                <a:ext uri="{FF2B5EF4-FFF2-40B4-BE49-F238E27FC236}">
                  <a16:creationId xmlns:a16="http://schemas.microsoft.com/office/drawing/2014/main" id="{9775A9DB-DF67-F623-1F0F-0B2951D5D4AE}"/>
                </a:ext>
              </a:extLst>
            </p:cNvPr>
            <p:cNvGrpSpPr/>
            <p:nvPr/>
          </p:nvGrpSpPr>
          <p:grpSpPr>
            <a:xfrm>
              <a:off x="7290307" y="4592991"/>
              <a:ext cx="289971" cy="625391"/>
              <a:chOff x="7290307" y="4592991"/>
              <a:chExt cx="289971" cy="625391"/>
            </a:xfrm>
          </p:grpSpPr>
          <p:grpSp>
            <p:nvGrpSpPr>
              <p:cNvPr id="1451" name="Graphic 6">
                <a:extLst>
                  <a:ext uri="{FF2B5EF4-FFF2-40B4-BE49-F238E27FC236}">
                    <a16:creationId xmlns:a16="http://schemas.microsoft.com/office/drawing/2014/main" id="{23C2521A-F81A-9ED0-5FD0-1296D92A1243}"/>
                  </a:ext>
                </a:extLst>
              </p:cNvPr>
              <p:cNvGrpSpPr/>
              <p:nvPr/>
            </p:nvGrpSpPr>
            <p:grpSpPr>
              <a:xfrm>
                <a:off x="7290307" y="4592991"/>
                <a:ext cx="289971" cy="625391"/>
                <a:chOff x="7290307" y="4592991"/>
                <a:chExt cx="289971" cy="625391"/>
              </a:xfrm>
            </p:grpSpPr>
            <p:grpSp>
              <p:nvGrpSpPr>
                <p:cNvPr id="1455" name="Graphic 6">
                  <a:extLst>
                    <a:ext uri="{FF2B5EF4-FFF2-40B4-BE49-F238E27FC236}">
                      <a16:creationId xmlns:a16="http://schemas.microsoft.com/office/drawing/2014/main" id="{0D8DCD95-4526-4824-D037-F43E900CB56E}"/>
                    </a:ext>
                  </a:extLst>
                </p:cNvPr>
                <p:cNvGrpSpPr/>
                <p:nvPr/>
              </p:nvGrpSpPr>
              <p:grpSpPr>
                <a:xfrm>
                  <a:off x="7290307" y="4592991"/>
                  <a:ext cx="243269" cy="541089"/>
                  <a:chOff x="7290307" y="4592991"/>
                  <a:chExt cx="243269" cy="541089"/>
                </a:xfrm>
              </p:grpSpPr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CDBBEF1A-DDA4-246C-06B8-0651CA084716}"/>
                      </a:ext>
                    </a:extLst>
                  </p:cNvPr>
                  <p:cNvSpPr/>
                  <p:nvPr/>
                </p:nvSpPr>
                <p:spPr>
                  <a:xfrm>
                    <a:off x="7290307" y="4592991"/>
                    <a:ext cx="243029" cy="539473"/>
                  </a:xfrm>
                  <a:custGeom>
                    <a:avLst/>
                    <a:gdLst>
                      <a:gd name="connsiteX0" fmla="*/ 161007 w 243029"/>
                      <a:gd name="connsiteY0" fmla="*/ 533648 h 539473"/>
                      <a:gd name="connsiteX1" fmla="*/ 168103 w 243029"/>
                      <a:gd name="connsiteY1" fmla="*/ 395946 h 539473"/>
                      <a:gd name="connsiteX2" fmla="*/ 169162 w 243029"/>
                      <a:gd name="connsiteY2" fmla="*/ 328366 h 539473"/>
                      <a:gd name="connsiteX3" fmla="*/ 168527 w 243029"/>
                      <a:gd name="connsiteY3" fmla="*/ 313113 h 539473"/>
                      <a:gd name="connsiteX4" fmla="*/ 150414 w 243029"/>
                      <a:gd name="connsiteY4" fmla="*/ 286208 h 539473"/>
                      <a:gd name="connsiteX5" fmla="*/ 0 w 243029"/>
                      <a:gd name="connsiteY5" fmla="*/ 51903 h 539473"/>
                      <a:gd name="connsiteX6" fmla="*/ 90778 w 243029"/>
                      <a:gd name="connsiteY6" fmla="*/ 0 h 539473"/>
                      <a:gd name="connsiteX7" fmla="*/ 218418 w 243029"/>
                      <a:gd name="connsiteY7" fmla="*/ 245533 h 539473"/>
                      <a:gd name="connsiteX8" fmla="*/ 226468 w 243029"/>
                      <a:gd name="connsiteY8" fmla="*/ 260469 h 539473"/>
                      <a:gd name="connsiteX9" fmla="*/ 230387 w 243029"/>
                      <a:gd name="connsiteY9" fmla="*/ 267565 h 539473"/>
                      <a:gd name="connsiteX10" fmla="*/ 232294 w 243029"/>
                      <a:gd name="connsiteY10" fmla="*/ 270849 h 539473"/>
                      <a:gd name="connsiteX11" fmla="*/ 236425 w 243029"/>
                      <a:gd name="connsiteY11" fmla="*/ 277628 h 539473"/>
                      <a:gd name="connsiteX12" fmla="*/ 242993 w 243029"/>
                      <a:gd name="connsiteY12" fmla="*/ 310783 h 539473"/>
                      <a:gd name="connsiteX13" fmla="*/ 242039 w 243029"/>
                      <a:gd name="connsiteY13" fmla="*/ 330378 h 539473"/>
                      <a:gd name="connsiteX14" fmla="*/ 234413 w 243029"/>
                      <a:gd name="connsiteY14" fmla="*/ 401242 h 539473"/>
                      <a:gd name="connsiteX15" fmla="*/ 214499 w 243029"/>
                      <a:gd name="connsiteY15" fmla="*/ 539474 h 539473"/>
                      <a:gd name="connsiteX16" fmla="*/ 160901 w 243029"/>
                      <a:gd name="connsiteY16" fmla="*/ 533436 h 539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43029" h="539473">
                        <a:moveTo>
                          <a:pt x="161007" y="533648"/>
                        </a:moveTo>
                        <a:cubicBezTo>
                          <a:pt x="163972" y="487782"/>
                          <a:pt x="166409" y="441705"/>
                          <a:pt x="168103" y="395946"/>
                        </a:cubicBezTo>
                        <a:cubicBezTo>
                          <a:pt x="168845" y="373172"/>
                          <a:pt x="169586" y="350187"/>
                          <a:pt x="169162" y="328366"/>
                        </a:cubicBezTo>
                        <a:lnTo>
                          <a:pt x="168527" y="313113"/>
                        </a:lnTo>
                        <a:lnTo>
                          <a:pt x="150414" y="286208"/>
                        </a:lnTo>
                        <a:cubicBezTo>
                          <a:pt x="99252" y="208142"/>
                          <a:pt x="49785" y="130181"/>
                          <a:pt x="0" y="51903"/>
                        </a:cubicBezTo>
                        <a:lnTo>
                          <a:pt x="90778" y="0"/>
                        </a:lnTo>
                        <a:lnTo>
                          <a:pt x="218418" y="245533"/>
                        </a:lnTo>
                        <a:lnTo>
                          <a:pt x="226468" y="260469"/>
                        </a:lnTo>
                        <a:lnTo>
                          <a:pt x="230387" y="267565"/>
                        </a:lnTo>
                        <a:lnTo>
                          <a:pt x="232294" y="270849"/>
                        </a:lnTo>
                        <a:cubicBezTo>
                          <a:pt x="232930" y="272438"/>
                          <a:pt x="235048" y="275510"/>
                          <a:pt x="236425" y="277628"/>
                        </a:cubicBezTo>
                        <a:cubicBezTo>
                          <a:pt x="241616" y="287691"/>
                          <a:pt x="243310" y="299449"/>
                          <a:pt x="242993" y="310783"/>
                        </a:cubicBezTo>
                        <a:cubicBezTo>
                          <a:pt x="242887" y="318303"/>
                          <a:pt x="242463" y="324023"/>
                          <a:pt x="242039" y="330378"/>
                        </a:cubicBezTo>
                        <a:cubicBezTo>
                          <a:pt x="240238" y="354847"/>
                          <a:pt x="237378" y="377939"/>
                          <a:pt x="234413" y="401242"/>
                        </a:cubicBezTo>
                        <a:cubicBezTo>
                          <a:pt x="228481" y="447637"/>
                          <a:pt x="221702" y="493502"/>
                          <a:pt x="214499" y="539474"/>
                        </a:cubicBezTo>
                        <a:lnTo>
                          <a:pt x="160901" y="533436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58" name="Graphic 6">
                    <a:extLst>
                      <a:ext uri="{FF2B5EF4-FFF2-40B4-BE49-F238E27FC236}">
                        <a16:creationId xmlns:a16="http://schemas.microsoft.com/office/drawing/2014/main" id="{E4018DBC-C336-0D1F-A234-F1E18B9CB705}"/>
                      </a:ext>
                    </a:extLst>
                  </p:cNvPr>
                  <p:cNvGrpSpPr/>
                  <p:nvPr/>
                </p:nvGrpSpPr>
                <p:grpSpPr>
                  <a:xfrm>
                    <a:off x="7302912" y="4613434"/>
                    <a:ext cx="230664" cy="502652"/>
                    <a:chOff x="7302912" y="4613434"/>
                    <a:chExt cx="230664" cy="502652"/>
                  </a:xfrm>
                  <a:solidFill>
                    <a:srgbClr val="B0292E"/>
                  </a:solidFill>
                </p:grpSpPr>
                <p:sp>
                  <p:nvSpPr>
                    <p:cNvPr id="1512" name="Freeform: Shape 1511">
                      <a:extLst>
                        <a:ext uri="{FF2B5EF4-FFF2-40B4-BE49-F238E27FC236}">
                          <a16:creationId xmlns:a16="http://schemas.microsoft.com/office/drawing/2014/main" id="{F99EB813-73E2-AAC6-4BBD-91FE526B47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2141" y="4825283"/>
                      <a:ext cx="86011" cy="70969"/>
                    </a:xfrm>
                    <a:custGeom>
                      <a:avLst/>
                      <a:gdLst>
                        <a:gd name="connsiteX0" fmla="*/ 86011 w 86011"/>
                        <a:gd name="connsiteY0" fmla="*/ 30612 h 70969"/>
                        <a:gd name="connsiteX1" fmla="*/ 50632 w 86011"/>
                        <a:gd name="connsiteY1" fmla="*/ 51161 h 70969"/>
                        <a:gd name="connsiteX2" fmla="*/ 19808 w 86011"/>
                        <a:gd name="connsiteY2" fmla="*/ 70969 h 70969"/>
                        <a:gd name="connsiteX3" fmla="*/ 0 w 86011"/>
                        <a:gd name="connsiteY3" fmla="*/ 41099 h 70969"/>
                        <a:gd name="connsiteX4" fmla="*/ 32837 w 86011"/>
                        <a:gd name="connsiteY4" fmla="*/ 20549 h 70969"/>
                        <a:gd name="connsiteX5" fmla="*/ 69487 w 86011"/>
                        <a:gd name="connsiteY5" fmla="*/ 0 h 70969"/>
                        <a:gd name="connsiteX6" fmla="*/ 85905 w 86011"/>
                        <a:gd name="connsiteY6" fmla="*/ 30506 h 70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6011" h="70969">
                          <a:moveTo>
                            <a:pt x="86011" y="30612"/>
                          </a:moveTo>
                          <a:cubicBezTo>
                            <a:pt x="42688" y="56458"/>
                            <a:pt x="58788" y="46077"/>
                            <a:pt x="50632" y="51161"/>
                          </a:cubicBezTo>
                          <a:cubicBezTo>
                            <a:pt x="43853" y="55293"/>
                            <a:pt x="25740" y="66838"/>
                            <a:pt x="19808" y="70969"/>
                          </a:cubicBezTo>
                          <a:lnTo>
                            <a:pt x="0" y="41099"/>
                          </a:lnTo>
                          <a:cubicBezTo>
                            <a:pt x="6461" y="36544"/>
                            <a:pt x="25740" y="24786"/>
                            <a:pt x="32837" y="20549"/>
                          </a:cubicBezTo>
                          <a:cubicBezTo>
                            <a:pt x="40464" y="15994"/>
                            <a:pt x="24469" y="25951"/>
                            <a:pt x="69487" y="0"/>
                          </a:cubicBezTo>
                          <a:lnTo>
                            <a:pt x="85905" y="3050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3" name="Freeform: Shape 1512">
                      <a:extLst>
                        <a:ext uri="{FF2B5EF4-FFF2-40B4-BE49-F238E27FC236}">
                          <a16:creationId xmlns:a16="http://schemas.microsoft.com/office/drawing/2014/main" id="{588FF34B-D8CC-495E-753F-69E5553EA8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9622" y="4772639"/>
                      <a:ext cx="90778" cy="73087"/>
                    </a:xfrm>
                    <a:custGeom>
                      <a:avLst/>
                      <a:gdLst>
                        <a:gd name="connsiteX0" fmla="*/ 90672 w 90778"/>
                        <a:gd name="connsiteY0" fmla="*/ 31142 h 73087"/>
                        <a:gd name="connsiteX1" fmla="*/ 52433 w 90778"/>
                        <a:gd name="connsiteY1" fmla="*/ 52538 h 73087"/>
                        <a:gd name="connsiteX2" fmla="*/ 19066 w 90778"/>
                        <a:gd name="connsiteY2" fmla="*/ 73088 h 73087"/>
                        <a:gd name="connsiteX3" fmla="*/ 0 w 90778"/>
                        <a:gd name="connsiteY3" fmla="*/ 43429 h 73087"/>
                        <a:gd name="connsiteX4" fmla="*/ 35167 w 90778"/>
                        <a:gd name="connsiteY4" fmla="*/ 21820 h 73087"/>
                        <a:gd name="connsiteX5" fmla="*/ 74465 w 90778"/>
                        <a:gd name="connsiteY5" fmla="*/ 0 h 73087"/>
                        <a:gd name="connsiteX6" fmla="*/ 90778 w 90778"/>
                        <a:gd name="connsiteY6" fmla="*/ 31142 h 73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0778" h="73087">
                          <a:moveTo>
                            <a:pt x="90672" y="31142"/>
                          </a:moveTo>
                          <a:cubicBezTo>
                            <a:pt x="44700" y="57411"/>
                            <a:pt x="60589" y="47772"/>
                            <a:pt x="52433" y="52538"/>
                          </a:cubicBezTo>
                          <a:cubicBezTo>
                            <a:pt x="45018" y="56881"/>
                            <a:pt x="25422" y="68745"/>
                            <a:pt x="19066" y="73088"/>
                          </a:cubicBezTo>
                          <a:lnTo>
                            <a:pt x="0" y="43429"/>
                          </a:lnTo>
                          <a:cubicBezTo>
                            <a:pt x="6991" y="38662"/>
                            <a:pt x="27540" y="26269"/>
                            <a:pt x="35167" y="21820"/>
                          </a:cubicBezTo>
                          <a:cubicBezTo>
                            <a:pt x="42688" y="17477"/>
                            <a:pt x="27329" y="26799"/>
                            <a:pt x="74465" y="0"/>
                          </a:cubicBezTo>
                          <a:lnTo>
                            <a:pt x="90778" y="31142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4" name="Freeform: Shape 1513">
                      <a:extLst>
                        <a:ext uri="{FF2B5EF4-FFF2-40B4-BE49-F238E27FC236}">
                          <a16:creationId xmlns:a16="http://schemas.microsoft.com/office/drawing/2014/main" id="{8E5994A4-3570-446D-0F33-E921F2C28C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2912" y="4613434"/>
                      <a:ext cx="104760" cy="81138"/>
                    </a:xfrm>
                    <a:custGeom>
                      <a:avLst/>
                      <a:gdLst>
                        <a:gd name="connsiteX0" fmla="*/ 104760 w 104760"/>
                        <a:gd name="connsiteY0" fmla="*/ 31248 h 81138"/>
                        <a:gd name="connsiteX1" fmla="*/ 59106 w 104760"/>
                        <a:gd name="connsiteY1" fmla="*/ 56987 h 81138"/>
                        <a:gd name="connsiteX2" fmla="*/ 18854 w 104760"/>
                        <a:gd name="connsiteY2" fmla="*/ 81138 h 81138"/>
                        <a:gd name="connsiteX3" fmla="*/ 0 w 104760"/>
                        <a:gd name="connsiteY3" fmla="*/ 51585 h 81138"/>
                        <a:gd name="connsiteX4" fmla="*/ 42052 w 104760"/>
                        <a:gd name="connsiteY4" fmla="*/ 26163 h 81138"/>
                        <a:gd name="connsiteX5" fmla="*/ 88553 w 104760"/>
                        <a:gd name="connsiteY5" fmla="*/ 0 h 81138"/>
                        <a:gd name="connsiteX6" fmla="*/ 104654 w 104760"/>
                        <a:gd name="connsiteY6" fmla="*/ 31354 h 81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4760" h="81138">
                          <a:moveTo>
                            <a:pt x="104760" y="31248"/>
                          </a:moveTo>
                          <a:lnTo>
                            <a:pt x="59106" y="56987"/>
                          </a:lnTo>
                          <a:lnTo>
                            <a:pt x="18854" y="81138"/>
                          </a:lnTo>
                          <a:lnTo>
                            <a:pt x="0" y="51585"/>
                          </a:lnTo>
                          <a:cubicBezTo>
                            <a:pt x="8474" y="46077"/>
                            <a:pt x="32943" y="31354"/>
                            <a:pt x="42052" y="26163"/>
                          </a:cubicBezTo>
                          <a:lnTo>
                            <a:pt x="88553" y="0"/>
                          </a:lnTo>
                          <a:lnTo>
                            <a:pt x="104654" y="3135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5" name="Freeform: Shape 1514">
                      <a:extLst>
                        <a:ext uri="{FF2B5EF4-FFF2-40B4-BE49-F238E27FC236}">
                          <a16:creationId xmlns:a16="http://schemas.microsoft.com/office/drawing/2014/main" id="{50BCD826-0052-2414-483C-8FE3B808C2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35007" y="4666502"/>
                      <a:ext cx="100099" cy="78490"/>
                    </a:xfrm>
                    <a:custGeom>
                      <a:avLst/>
                      <a:gdLst>
                        <a:gd name="connsiteX0" fmla="*/ 100100 w 100099"/>
                        <a:gd name="connsiteY0" fmla="*/ 31354 h 78490"/>
                        <a:gd name="connsiteX1" fmla="*/ 56882 w 100099"/>
                        <a:gd name="connsiteY1" fmla="*/ 55610 h 78490"/>
                        <a:gd name="connsiteX2" fmla="*/ 18961 w 100099"/>
                        <a:gd name="connsiteY2" fmla="*/ 78490 h 78490"/>
                        <a:gd name="connsiteX3" fmla="*/ 0 w 100099"/>
                        <a:gd name="connsiteY3" fmla="*/ 48831 h 78490"/>
                        <a:gd name="connsiteX4" fmla="*/ 39828 w 100099"/>
                        <a:gd name="connsiteY4" fmla="*/ 24681 h 78490"/>
                        <a:gd name="connsiteX5" fmla="*/ 83893 w 100099"/>
                        <a:gd name="connsiteY5" fmla="*/ 0 h 78490"/>
                        <a:gd name="connsiteX6" fmla="*/ 100100 w 100099"/>
                        <a:gd name="connsiteY6" fmla="*/ 31354 h 78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0099" h="78490">
                          <a:moveTo>
                            <a:pt x="100100" y="31354"/>
                          </a:moveTo>
                          <a:lnTo>
                            <a:pt x="56882" y="55610"/>
                          </a:lnTo>
                          <a:lnTo>
                            <a:pt x="18961" y="78490"/>
                          </a:lnTo>
                          <a:lnTo>
                            <a:pt x="0" y="48831"/>
                          </a:lnTo>
                          <a:cubicBezTo>
                            <a:pt x="7944" y="43535"/>
                            <a:pt x="31248" y="29659"/>
                            <a:pt x="39828" y="24681"/>
                          </a:cubicBezTo>
                          <a:lnTo>
                            <a:pt x="83893" y="0"/>
                          </a:lnTo>
                          <a:lnTo>
                            <a:pt x="100100" y="3135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6" name="Freeform: Shape 1515">
                      <a:extLst>
                        <a:ext uri="{FF2B5EF4-FFF2-40B4-BE49-F238E27FC236}">
                          <a16:creationId xmlns:a16="http://schemas.microsoft.com/office/drawing/2014/main" id="{356C19F4-3708-AAF5-EEB5-C2C5A77058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315" y="4719571"/>
                      <a:ext cx="95438" cy="75735"/>
                    </a:xfrm>
                    <a:custGeom>
                      <a:avLst/>
                      <a:gdLst>
                        <a:gd name="connsiteX0" fmla="*/ 95333 w 95438"/>
                        <a:gd name="connsiteY0" fmla="*/ 31248 h 75735"/>
                        <a:gd name="connsiteX1" fmla="*/ 54657 w 95438"/>
                        <a:gd name="connsiteY1" fmla="*/ 54022 h 75735"/>
                        <a:gd name="connsiteX2" fmla="*/ 18960 w 95438"/>
                        <a:gd name="connsiteY2" fmla="*/ 75736 h 75735"/>
                        <a:gd name="connsiteX3" fmla="*/ 0 w 95438"/>
                        <a:gd name="connsiteY3" fmla="*/ 46077 h 75735"/>
                        <a:gd name="connsiteX4" fmla="*/ 37497 w 95438"/>
                        <a:gd name="connsiteY4" fmla="*/ 23197 h 75735"/>
                        <a:gd name="connsiteX5" fmla="*/ 79126 w 95438"/>
                        <a:gd name="connsiteY5" fmla="*/ 0 h 75735"/>
                        <a:gd name="connsiteX6" fmla="*/ 95439 w 95438"/>
                        <a:gd name="connsiteY6" fmla="*/ 31248 h 75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5438" h="75735">
                          <a:moveTo>
                            <a:pt x="95333" y="31248"/>
                          </a:moveTo>
                          <a:lnTo>
                            <a:pt x="54657" y="54022"/>
                          </a:lnTo>
                          <a:cubicBezTo>
                            <a:pt x="46713" y="58576"/>
                            <a:pt x="25846" y="71181"/>
                            <a:pt x="18960" y="75736"/>
                          </a:cubicBezTo>
                          <a:lnTo>
                            <a:pt x="0" y="46077"/>
                          </a:lnTo>
                          <a:cubicBezTo>
                            <a:pt x="7520" y="41099"/>
                            <a:pt x="29341" y="27964"/>
                            <a:pt x="37497" y="23197"/>
                          </a:cubicBezTo>
                          <a:lnTo>
                            <a:pt x="79126" y="0"/>
                          </a:lnTo>
                          <a:lnTo>
                            <a:pt x="95439" y="3124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7" name="Freeform: Shape 1516">
                      <a:extLst>
                        <a:ext uri="{FF2B5EF4-FFF2-40B4-BE49-F238E27FC236}">
                          <a16:creationId xmlns:a16="http://schemas.microsoft.com/office/drawing/2014/main" id="{CA2E75FC-5D54-A475-368C-6B1F8E9D7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5868" y="5013723"/>
                      <a:ext cx="65567" cy="41628"/>
                    </a:xfrm>
                    <a:custGeom>
                      <a:avLst/>
                      <a:gdLst>
                        <a:gd name="connsiteX0" fmla="*/ 60695 w 65567"/>
                        <a:gd name="connsiteY0" fmla="*/ 41523 h 41628"/>
                        <a:gd name="connsiteX1" fmla="*/ 28811 w 65567"/>
                        <a:gd name="connsiteY1" fmla="*/ 36862 h 41628"/>
                        <a:gd name="connsiteX2" fmla="*/ 0 w 65567"/>
                        <a:gd name="connsiteY2" fmla="*/ 34849 h 41628"/>
                        <a:gd name="connsiteX3" fmla="*/ 1589 w 65567"/>
                        <a:gd name="connsiteY3" fmla="*/ 0 h 41628"/>
                        <a:gd name="connsiteX4" fmla="*/ 32413 w 65567"/>
                        <a:gd name="connsiteY4" fmla="*/ 1801 h 41628"/>
                        <a:gd name="connsiteX5" fmla="*/ 65568 w 65567"/>
                        <a:gd name="connsiteY5" fmla="*/ 6462 h 41628"/>
                        <a:gd name="connsiteX6" fmla="*/ 60695 w 65567"/>
                        <a:gd name="connsiteY6" fmla="*/ 41629 h 41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567" h="41628">
                          <a:moveTo>
                            <a:pt x="60695" y="41523"/>
                          </a:moveTo>
                          <a:cubicBezTo>
                            <a:pt x="19278" y="36544"/>
                            <a:pt x="38239" y="37709"/>
                            <a:pt x="28811" y="36862"/>
                          </a:cubicBezTo>
                          <a:cubicBezTo>
                            <a:pt x="22456" y="36226"/>
                            <a:pt x="5720" y="34955"/>
                            <a:pt x="0" y="34849"/>
                          </a:cubicBezTo>
                          <a:lnTo>
                            <a:pt x="1589" y="0"/>
                          </a:lnTo>
                          <a:cubicBezTo>
                            <a:pt x="7944" y="0"/>
                            <a:pt x="25846" y="1165"/>
                            <a:pt x="32413" y="1801"/>
                          </a:cubicBezTo>
                          <a:cubicBezTo>
                            <a:pt x="41417" y="2648"/>
                            <a:pt x="22244" y="1589"/>
                            <a:pt x="65568" y="6462"/>
                          </a:cubicBezTo>
                          <a:lnTo>
                            <a:pt x="60695" y="4162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8" name="Freeform: Shape 1517">
                      <a:extLst>
                        <a:ext uri="{FF2B5EF4-FFF2-40B4-BE49-F238E27FC236}">
                          <a16:creationId xmlns:a16="http://schemas.microsoft.com/office/drawing/2014/main" id="{01A80590-074C-26A2-8E12-D553789ED1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2585" y="5072935"/>
                      <a:ext cx="60483" cy="41946"/>
                    </a:xfrm>
                    <a:custGeom>
                      <a:avLst/>
                      <a:gdLst>
                        <a:gd name="connsiteX0" fmla="*/ 55187 w 60483"/>
                        <a:gd name="connsiteY0" fmla="*/ 41946 h 41946"/>
                        <a:gd name="connsiteX1" fmla="*/ 26269 w 60483"/>
                        <a:gd name="connsiteY1" fmla="*/ 36968 h 41946"/>
                        <a:gd name="connsiteX2" fmla="*/ 0 w 60483"/>
                        <a:gd name="connsiteY2" fmla="*/ 34955 h 41946"/>
                        <a:gd name="connsiteX3" fmla="*/ 2013 w 60483"/>
                        <a:gd name="connsiteY3" fmla="*/ 0 h 41946"/>
                        <a:gd name="connsiteX4" fmla="*/ 30188 w 60483"/>
                        <a:gd name="connsiteY4" fmla="*/ 1907 h 41946"/>
                        <a:gd name="connsiteX5" fmla="*/ 60484 w 60483"/>
                        <a:gd name="connsiteY5" fmla="*/ 6779 h 41946"/>
                        <a:gd name="connsiteX6" fmla="*/ 55187 w 60483"/>
                        <a:gd name="connsiteY6" fmla="*/ 41840 h 41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483" h="41946">
                          <a:moveTo>
                            <a:pt x="55187" y="41946"/>
                          </a:moveTo>
                          <a:cubicBezTo>
                            <a:pt x="17160" y="36756"/>
                            <a:pt x="35485" y="38027"/>
                            <a:pt x="26269" y="36968"/>
                          </a:cubicBezTo>
                          <a:cubicBezTo>
                            <a:pt x="20550" y="36332"/>
                            <a:pt x="5190" y="35061"/>
                            <a:pt x="0" y="34955"/>
                          </a:cubicBezTo>
                          <a:lnTo>
                            <a:pt x="2013" y="0"/>
                          </a:lnTo>
                          <a:cubicBezTo>
                            <a:pt x="7732" y="0"/>
                            <a:pt x="24151" y="1271"/>
                            <a:pt x="30188" y="1907"/>
                          </a:cubicBezTo>
                          <a:cubicBezTo>
                            <a:pt x="38980" y="2754"/>
                            <a:pt x="20337" y="1695"/>
                            <a:pt x="60484" y="6779"/>
                          </a:cubicBezTo>
                          <a:lnTo>
                            <a:pt x="55187" y="4184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9" name="Freeform: Shape 1518">
                      <a:extLst>
                        <a:ext uri="{FF2B5EF4-FFF2-40B4-BE49-F238E27FC236}">
                          <a16:creationId xmlns:a16="http://schemas.microsoft.com/office/drawing/2014/main" id="{56C6B2D1-E9EE-910B-D888-2F7240F8C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8516" y="4954926"/>
                      <a:ext cx="70545" cy="40684"/>
                    </a:xfrm>
                    <a:custGeom>
                      <a:avLst/>
                      <a:gdLst>
                        <a:gd name="connsiteX0" fmla="*/ 66203 w 70545"/>
                        <a:gd name="connsiteY0" fmla="*/ 40578 h 40684"/>
                        <a:gd name="connsiteX1" fmla="*/ 31354 w 70545"/>
                        <a:gd name="connsiteY1" fmla="*/ 36341 h 40684"/>
                        <a:gd name="connsiteX2" fmla="*/ 0 w 70545"/>
                        <a:gd name="connsiteY2" fmla="*/ 34541 h 40684"/>
                        <a:gd name="connsiteX3" fmla="*/ 953 w 70545"/>
                        <a:gd name="connsiteY3" fmla="*/ 9 h 40684"/>
                        <a:gd name="connsiteX4" fmla="*/ 34426 w 70545"/>
                        <a:gd name="connsiteY4" fmla="*/ 1280 h 40684"/>
                        <a:gd name="connsiteX5" fmla="*/ 70546 w 70545"/>
                        <a:gd name="connsiteY5" fmla="*/ 5094 h 40684"/>
                        <a:gd name="connsiteX6" fmla="*/ 66309 w 70545"/>
                        <a:gd name="connsiteY6" fmla="*/ 40684 h 40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545" h="40684">
                          <a:moveTo>
                            <a:pt x="66203" y="40578"/>
                          </a:moveTo>
                          <a:cubicBezTo>
                            <a:pt x="21609" y="36023"/>
                            <a:pt x="40993" y="37083"/>
                            <a:pt x="31354" y="36341"/>
                          </a:cubicBezTo>
                          <a:cubicBezTo>
                            <a:pt x="24575" y="35812"/>
                            <a:pt x="6144" y="34541"/>
                            <a:pt x="0" y="34541"/>
                          </a:cubicBezTo>
                          <a:lnTo>
                            <a:pt x="953" y="9"/>
                          </a:lnTo>
                          <a:cubicBezTo>
                            <a:pt x="7838" y="-97"/>
                            <a:pt x="27329" y="751"/>
                            <a:pt x="34426" y="1280"/>
                          </a:cubicBezTo>
                          <a:cubicBezTo>
                            <a:pt x="43429" y="1916"/>
                            <a:pt x="24045" y="1174"/>
                            <a:pt x="70546" y="5094"/>
                          </a:cubicBezTo>
                          <a:lnTo>
                            <a:pt x="66309" y="4068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0" name="Freeform: Shape 1519">
                      <a:extLst>
                        <a:ext uri="{FF2B5EF4-FFF2-40B4-BE49-F238E27FC236}">
                          <a16:creationId xmlns:a16="http://schemas.microsoft.com/office/drawing/2014/main" id="{8A20ED19-AC1D-DF53-360D-FCB326BA9C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8940" y="4889474"/>
                      <a:ext cx="74636" cy="45229"/>
                    </a:xfrm>
                    <a:custGeom>
                      <a:avLst/>
                      <a:gdLst>
                        <a:gd name="connsiteX0" fmla="*/ 72665 w 74636"/>
                        <a:gd name="connsiteY0" fmla="*/ 45230 h 45229"/>
                        <a:gd name="connsiteX1" fmla="*/ 34850 w 74636"/>
                        <a:gd name="connsiteY1" fmla="*/ 42264 h 45229"/>
                        <a:gd name="connsiteX2" fmla="*/ 742 w 74636"/>
                        <a:gd name="connsiteY2" fmla="*/ 41522 h 45229"/>
                        <a:gd name="connsiteX3" fmla="*/ 424 w 74636"/>
                        <a:gd name="connsiteY3" fmla="*/ 25104 h 45229"/>
                        <a:gd name="connsiteX4" fmla="*/ 0 w 74636"/>
                        <a:gd name="connsiteY4" fmla="*/ 16736 h 45229"/>
                        <a:gd name="connsiteX5" fmla="*/ 35273 w 74636"/>
                        <a:gd name="connsiteY5" fmla="*/ 7521 h 45229"/>
                        <a:gd name="connsiteX6" fmla="*/ 73830 w 74636"/>
                        <a:gd name="connsiteY6" fmla="*/ 0 h 45229"/>
                        <a:gd name="connsiteX7" fmla="*/ 74572 w 74636"/>
                        <a:gd name="connsiteY7" fmla="*/ 16524 h 45229"/>
                        <a:gd name="connsiteX8" fmla="*/ 74148 w 74636"/>
                        <a:gd name="connsiteY8" fmla="*/ 26481 h 45229"/>
                        <a:gd name="connsiteX9" fmla="*/ 72771 w 74636"/>
                        <a:gd name="connsiteY9" fmla="*/ 45230 h 45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4636" h="45229">
                          <a:moveTo>
                            <a:pt x="72665" y="45230"/>
                          </a:moveTo>
                          <a:cubicBezTo>
                            <a:pt x="24999" y="42264"/>
                            <a:pt x="44489" y="42688"/>
                            <a:pt x="34850" y="42264"/>
                          </a:cubicBezTo>
                          <a:cubicBezTo>
                            <a:pt x="27435" y="41946"/>
                            <a:pt x="7521" y="41417"/>
                            <a:pt x="742" y="41522"/>
                          </a:cubicBezTo>
                          <a:lnTo>
                            <a:pt x="424" y="25104"/>
                          </a:lnTo>
                          <a:lnTo>
                            <a:pt x="0" y="16736"/>
                          </a:lnTo>
                          <a:lnTo>
                            <a:pt x="35273" y="7521"/>
                          </a:lnTo>
                          <a:lnTo>
                            <a:pt x="73830" y="0"/>
                          </a:lnTo>
                          <a:cubicBezTo>
                            <a:pt x="74466" y="5508"/>
                            <a:pt x="74783" y="12605"/>
                            <a:pt x="74572" y="16524"/>
                          </a:cubicBezTo>
                          <a:lnTo>
                            <a:pt x="74148" y="26481"/>
                          </a:lnTo>
                          <a:lnTo>
                            <a:pt x="72771" y="4523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59" name="Graphic 6">
                    <a:extLst>
                      <a:ext uri="{FF2B5EF4-FFF2-40B4-BE49-F238E27FC236}">
                        <a16:creationId xmlns:a16="http://schemas.microsoft.com/office/drawing/2014/main" id="{E90644B4-BF17-26C1-5F49-77D877B2F04B}"/>
                      </a:ext>
                    </a:extLst>
                  </p:cNvPr>
                  <p:cNvGrpSpPr/>
                  <p:nvPr/>
                </p:nvGrpSpPr>
                <p:grpSpPr>
                  <a:xfrm>
                    <a:off x="7290307" y="4593097"/>
                    <a:ext cx="243163" cy="540983"/>
                    <a:chOff x="7290307" y="4593097"/>
                    <a:chExt cx="243163" cy="540983"/>
                  </a:xfrm>
                </p:grpSpPr>
                <p:sp>
                  <p:nvSpPr>
                    <p:cNvPr id="1492" name="Freeform: Shape 1491">
                      <a:extLst>
                        <a:ext uri="{FF2B5EF4-FFF2-40B4-BE49-F238E27FC236}">
                          <a16:creationId xmlns:a16="http://schemas.microsoft.com/office/drawing/2014/main" id="{8878E786-E6DF-2F8D-556B-7AB5F0D3D9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90307" y="4593097"/>
                      <a:ext cx="101264" cy="70863"/>
                    </a:xfrm>
                    <a:custGeom>
                      <a:avLst/>
                      <a:gdLst>
                        <a:gd name="connsiteX0" fmla="*/ 90884 w 101264"/>
                        <a:gd name="connsiteY0" fmla="*/ 0 h 70863"/>
                        <a:gd name="connsiteX1" fmla="*/ 101265 w 101264"/>
                        <a:gd name="connsiteY1" fmla="*/ 20232 h 70863"/>
                        <a:gd name="connsiteX2" fmla="*/ 54763 w 101264"/>
                        <a:gd name="connsiteY2" fmla="*/ 46395 h 70863"/>
                        <a:gd name="connsiteX3" fmla="*/ 44806 w 101264"/>
                        <a:gd name="connsiteY3" fmla="*/ 52221 h 70863"/>
                        <a:gd name="connsiteX4" fmla="*/ 12076 w 101264"/>
                        <a:gd name="connsiteY4" fmla="*/ 70864 h 70863"/>
                        <a:gd name="connsiteX5" fmla="*/ 0 w 101264"/>
                        <a:gd name="connsiteY5" fmla="*/ 51903 h 70863"/>
                        <a:gd name="connsiteX6" fmla="*/ 90778 w 101264"/>
                        <a:gd name="connsiteY6" fmla="*/ 0 h 70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1264" h="70863">
                          <a:moveTo>
                            <a:pt x="90884" y="0"/>
                          </a:moveTo>
                          <a:lnTo>
                            <a:pt x="101265" y="20232"/>
                          </a:lnTo>
                          <a:lnTo>
                            <a:pt x="54763" y="46395"/>
                          </a:lnTo>
                          <a:lnTo>
                            <a:pt x="44806" y="52221"/>
                          </a:lnTo>
                          <a:cubicBezTo>
                            <a:pt x="31036" y="52538"/>
                            <a:pt x="14830" y="65143"/>
                            <a:pt x="12076" y="70864"/>
                          </a:cubicBezTo>
                          <a:lnTo>
                            <a:pt x="0" y="51903"/>
                          </a:lnTo>
                          <a:lnTo>
                            <a:pt x="9077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3" name="Freeform: Shape 1492">
                      <a:extLst>
                        <a:ext uri="{FF2B5EF4-FFF2-40B4-BE49-F238E27FC236}">
                          <a16:creationId xmlns:a16="http://schemas.microsoft.com/office/drawing/2014/main" id="{43D05926-41CD-6E42-5B19-F8DE80BAD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2972" y="4644682"/>
                      <a:ext cx="55928" cy="45547"/>
                    </a:xfrm>
                    <a:custGeom>
                      <a:avLst/>
                      <a:gdLst>
                        <a:gd name="connsiteX0" fmla="*/ 0 w 55928"/>
                        <a:gd name="connsiteY0" fmla="*/ 25210 h 45547"/>
                        <a:gd name="connsiteX1" fmla="*/ 44701 w 55928"/>
                        <a:gd name="connsiteY1" fmla="*/ 0 h 45547"/>
                        <a:gd name="connsiteX2" fmla="*/ 55929 w 55928"/>
                        <a:gd name="connsiteY2" fmla="*/ 21820 h 45547"/>
                        <a:gd name="connsiteX3" fmla="*/ 13559 w 55928"/>
                        <a:gd name="connsiteY3" fmla="*/ 45548 h 45547"/>
                        <a:gd name="connsiteX4" fmla="*/ 0 w 55928"/>
                        <a:gd name="connsiteY4" fmla="*/ 25210 h 45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28" h="45547">
                          <a:moveTo>
                            <a:pt x="0" y="25210"/>
                          </a:moveTo>
                          <a:lnTo>
                            <a:pt x="44701" y="0"/>
                          </a:lnTo>
                          <a:lnTo>
                            <a:pt x="55929" y="21820"/>
                          </a:lnTo>
                          <a:lnTo>
                            <a:pt x="13559" y="45548"/>
                          </a:lnTo>
                          <a:lnTo>
                            <a:pt x="0" y="2521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4" name="Freeform: Shape 1493">
                      <a:extLst>
                        <a:ext uri="{FF2B5EF4-FFF2-40B4-BE49-F238E27FC236}">
                          <a16:creationId xmlns:a16="http://schemas.microsoft.com/office/drawing/2014/main" id="{AA461C52-0009-B45C-8BE6-F0C6AC6EE9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5385" y="4697856"/>
                      <a:ext cx="51056" cy="43111"/>
                    </a:xfrm>
                    <a:custGeom>
                      <a:avLst/>
                      <a:gdLst>
                        <a:gd name="connsiteX0" fmla="*/ 0 w 51056"/>
                        <a:gd name="connsiteY0" fmla="*/ 22350 h 43111"/>
                        <a:gd name="connsiteX1" fmla="*/ 39722 w 51056"/>
                        <a:gd name="connsiteY1" fmla="*/ 0 h 43111"/>
                        <a:gd name="connsiteX2" fmla="*/ 51056 w 51056"/>
                        <a:gd name="connsiteY2" fmla="*/ 21714 h 43111"/>
                        <a:gd name="connsiteX3" fmla="*/ 12711 w 51056"/>
                        <a:gd name="connsiteY3" fmla="*/ 43111 h 43111"/>
                        <a:gd name="connsiteX4" fmla="*/ 0 w 51056"/>
                        <a:gd name="connsiteY4" fmla="*/ 22350 h 43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056" h="43111">
                          <a:moveTo>
                            <a:pt x="0" y="22350"/>
                          </a:moveTo>
                          <a:lnTo>
                            <a:pt x="39722" y="0"/>
                          </a:lnTo>
                          <a:lnTo>
                            <a:pt x="51056" y="21714"/>
                          </a:lnTo>
                          <a:lnTo>
                            <a:pt x="12711" y="43111"/>
                          </a:lnTo>
                          <a:lnTo>
                            <a:pt x="0" y="2235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5" name="Freeform: Shape 1494">
                      <a:extLst>
                        <a:ext uri="{FF2B5EF4-FFF2-40B4-BE49-F238E27FC236}">
                          <a16:creationId xmlns:a16="http://schemas.microsoft.com/office/drawing/2014/main" id="{53ABBA82-8766-4F34-1882-BE8FC14445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7391" y="4932267"/>
                      <a:ext cx="34214" cy="27540"/>
                    </a:xfrm>
                    <a:custGeom>
                      <a:avLst/>
                      <a:gdLst>
                        <a:gd name="connsiteX0" fmla="*/ 1165 w 34214"/>
                        <a:gd name="connsiteY0" fmla="*/ 0 h 27540"/>
                        <a:gd name="connsiteX1" fmla="*/ 34214 w 34214"/>
                        <a:gd name="connsiteY1" fmla="*/ 2330 h 27540"/>
                        <a:gd name="connsiteX2" fmla="*/ 31672 w 34214"/>
                        <a:gd name="connsiteY2" fmla="*/ 27540 h 27540"/>
                        <a:gd name="connsiteX3" fmla="*/ 0 w 34214"/>
                        <a:gd name="connsiteY3" fmla="*/ 24469 h 27540"/>
                        <a:gd name="connsiteX4" fmla="*/ 1165 w 34214"/>
                        <a:gd name="connsiteY4" fmla="*/ 0 h 27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14" h="27540">
                          <a:moveTo>
                            <a:pt x="1165" y="0"/>
                          </a:moveTo>
                          <a:lnTo>
                            <a:pt x="34214" y="2330"/>
                          </a:lnTo>
                          <a:lnTo>
                            <a:pt x="31672" y="27540"/>
                          </a:lnTo>
                          <a:cubicBezTo>
                            <a:pt x="9640" y="25634"/>
                            <a:pt x="2437" y="24892"/>
                            <a:pt x="0" y="24469"/>
                          </a:cubicBezTo>
                          <a:lnTo>
                            <a:pt x="1165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6" name="Freeform: Shape 1495">
                      <a:extLst>
                        <a:ext uri="{FF2B5EF4-FFF2-40B4-BE49-F238E27FC236}">
                          <a16:creationId xmlns:a16="http://schemas.microsoft.com/office/drawing/2014/main" id="{75D035B1-8847-0B05-8854-55662FD913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6209" y="4750818"/>
                      <a:ext cx="47772" cy="41522"/>
                    </a:xfrm>
                    <a:custGeom>
                      <a:avLst/>
                      <a:gdLst>
                        <a:gd name="connsiteX0" fmla="*/ 0 w 47772"/>
                        <a:gd name="connsiteY0" fmla="*/ 20443 h 41522"/>
                        <a:gd name="connsiteX1" fmla="*/ 36438 w 47772"/>
                        <a:gd name="connsiteY1" fmla="*/ 0 h 41522"/>
                        <a:gd name="connsiteX2" fmla="*/ 47772 w 47772"/>
                        <a:gd name="connsiteY2" fmla="*/ 21820 h 41522"/>
                        <a:gd name="connsiteX3" fmla="*/ 12499 w 47772"/>
                        <a:gd name="connsiteY3" fmla="*/ 41522 h 41522"/>
                        <a:gd name="connsiteX4" fmla="*/ 0 w 47772"/>
                        <a:gd name="connsiteY4" fmla="*/ 20443 h 415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72" h="41522">
                          <a:moveTo>
                            <a:pt x="0" y="20443"/>
                          </a:moveTo>
                          <a:lnTo>
                            <a:pt x="36438" y="0"/>
                          </a:lnTo>
                          <a:lnTo>
                            <a:pt x="47772" y="21820"/>
                          </a:lnTo>
                          <a:lnTo>
                            <a:pt x="12499" y="41522"/>
                          </a:lnTo>
                          <a:lnTo>
                            <a:pt x="0" y="2044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7" name="Freeform: Shape 1496">
                      <a:extLst>
                        <a:ext uri="{FF2B5EF4-FFF2-40B4-BE49-F238E27FC236}">
                          <a16:creationId xmlns:a16="http://schemas.microsoft.com/office/drawing/2014/main" id="{3BE6D2A0-196A-154D-6E3A-8FE81A40F6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6610" y="4803781"/>
                      <a:ext cx="45124" cy="39933"/>
                    </a:xfrm>
                    <a:custGeom>
                      <a:avLst/>
                      <a:gdLst>
                        <a:gd name="connsiteX0" fmla="*/ 0 w 45124"/>
                        <a:gd name="connsiteY0" fmla="*/ 18960 h 39933"/>
                        <a:gd name="connsiteX1" fmla="*/ 33684 w 45124"/>
                        <a:gd name="connsiteY1" fmla="*/ 0 h 39933"/>
                        <a:gd name="connsiteX2" fmla="*/ 45124 w 45124"/>
                        <a:gd name="connsiteY2" fmla="*/ 21608 h 39933"/>
                        <a:gd name="connsiteX3" fmla="*/ 12499 w 45124"/>
                        <a:gd name="connsiteY3" fmla="*/ 39933 h 39933"/>
                        <a:gd name="connsiteX4" fmla="*/ 0 w 45124"/>
                        <a:gd name="connsiteY4" fmla="*/ 18960 h 39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124" h="39933">
                          <a:moveTo>
                            <a:pt x="0" y="18960"/>
                          </a:moveTo>
                          <a:lnTo>
                            <a:pt x="33684" y="0"/>
                          </a:lnTo>
                          <a:lnTo>
                            <a:pt x="45124" y="21608"/>
                          </a:lnTo>
                          <a:lnTo>
                            <a:pt x="12499" y="39933"/>
                          </a:lnTo>
                          <a:lnTo>
                            <a:pt x="0" y="1896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8" name="Freeform: Shape 1497">
                      <a:extLst>
                        <a:ext uri="{FF2B5EF4-FFF2-40B4-BE49-F238E27FC236}">
                          <a16:creationId xmlns:a16="http://schemas.microsoft.com/office/drawing/2014/main" id="{74D15AC0-6CD7-646A-4077-880689E1DE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188" y="4992008"/>
                      <a:ext cx="34531" cy="28175"/>
                    </a:xfrm>
                    <a:custGeom>
                      <a:avLst/>
                      <a:gdLst>
                        <a:gd name="connsiteX0" fmla="*/ 4237 w 34531"/>
                        <a:gd name="connsiteY0" fmla="*/ 0 h 28175"/>
                        <a:gd name="connsiteX1" fmla="*/ 34532 w 34531"/>
                        <a:gd name="connsiteY1" fmla="*/ 3495 h 28175"/>
                        <a:gd name="connsiteX2" fmla="*/ 31248 w 34531"/>
                        <a:gd name="connsiteY2" fmla="*/ 28176 h 28175"/>
                        <a:gd name="connsiteX3" fmla="*/ 0 w 34531"/>
                        <a:gd name="connsiteY3" fmla="*/ 23727 h 28175"/>
                        <a:gd name="connsiteX4" fmla="*/ 4131 w 34531"/>
                        <a:gd name="connsiteY4" fmla="*/ 0 h 28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31" h="28175">
                          <a:moveTo>
                            <a:pt x="4237" y="0"/>
                          </a:moveTo>
                          <a:cubicBezTo>
                            <a:pt x="6355" y="424"/>
                            <a:pt x="13029" y="1271"/>
                            <a:pt x="34532" y="3495"/>
                          </a:cubicBezTo>
                          <a:lnTo>
                            <a:pt x="31248" y="28176"/>
                          </a:lnTo>
                          <a:cubicBezTo>
                            <a:pt x="-7626" y="23833"/>
                            <a:pt x="3602" y="24151"/>
                            <a:pt x="0" y="23727"/>
                          </a:cubicBezTo>
                          <a:cubicBezTo>
                            <a:pt x="1589" y="16100"/>
                            <a:pt x="3072" y="8156"/>
                            <a:pt x="4131" y="0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9" name="Freeform: Shape 1498">
                      <a:extLst>
                        <a:ext uri="{FF2B5EF4-FFF2-40B4-BE49-F238E27FC236}">
                          <a16:creationId xmlns:a16="http://schemas.microsoft.com/office/drawing/2014/main" id="{D4C35F8F-1555-DEFE-8D71-C685B1B964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222" y="4855895"/>
                      <a:ext cx="45547" cy="40357"/>
                    </a:xfrm>
                    <a:custGeom>
                      <a:avLst/>
                      <a:gdLst>
                        <a:gd name="connsiteX0" fmla="*/ 0 w 45547"/>
                        <a:gd name="connsiteY0" fmla="*/ 18113 h 40357"/>
                        <a:gd name="connsiteX1" fmla="*/ 30930 w 45547"/>
                        <a:gd name="connsiteY1" fmla="*/ 0 h 40357"/>
                        <a:gd name="connsiteX2" fmla="*/ 37179 w 45547"/>
                        <a:gd name="connsiteY2" fmla="*/ 11122 h 40357"/>
                        <a:gd name="connsiteX3" fmla="*/ 45548 w 45547"/>
                        <a:gd name="connsiteY3" fmla="*/ 33578 h 40357"/>
                        <a:gd name="connsiteX4" fmla="*/ 11333 w 45547"/>
                        <a:gd name="connsiteY4" fmla="*/ 40357 h 40357"/>
                        <a:gd name="connsiteX5" fmla="*/ 6673 w 45547"/>
                        <a:gd name="connsiteY5" fmla="*/ 28706 h 40357"/>
                        <a:gd name="connsiteX6" fmla="*/ 0 w 45547"/>
                        <a:gd name="connsiteY6" fmla="*/ 18113 h 40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547" h="40357">
                          <a:moveTo>
                            <a:pt x="0" y="18113"/>
                          </a:moveTo>
                          <a:lnTo>
                            <a:pt x="30930" y="0"/>
                          </a:lnTo>
                          <a:lnTo>
                            <a:pt x="37179" y="11122"/>
                          </a:lnTo>
                          <a:cubicBezTo>
                            <a:pt x="41946" y="17795"/>
                            <a:pt x="44277" y="25634"/>
                            <a:pt x="45548" y="33578"/>
                          </a:cubicBezTo>
                          <a:lnTo>
                            <a:pt x="11333" y="40357"/>
                          </a:lnTo>
                          <a:cubicBezTo>
                            <a:pt x="11333" y="36014"/>
                            <a:pt x="9533" y="32095"/>
                            <a:pt x="6673" y="28706"/>
                          </a:cubicBezTo>
                          <a:lnTo>
                            <a:pt x="0" y="1811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0" name="Freeform: Shape 1499">
                      <a:extLst>
                        <a:ext uri="{FF2B5EF4-FFF2-40B4-BE49-F238E27FC236}">
                          <a16:creationId xmlns:a16="http://schemas.microsoft.com/office/drawing/2014/main" id="{6FFAA897-C4BE-995D-9653-EB76A5977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1314" y="5107996"/>
                      <a:ext cx="56352" cy="24786"/>
                    </a:xfrm>
                    <a:custGeom>
                      <a:avLst/>
                      <a:gdLst>
                        <a:gd name="connsiteX0" fmla="*/ 0 w 56352"/>
                        <a:gd name="connsiteY0" fmla="*/ 18642 h 24786"/>
                        <a:gd name="connsiteX1" fmla="*/ 1165 w 56352"/>
                        <a:gd name="connsiteY1" fmla="*/ 0 h 24786"/>
                        <a:gd name="connsiteX2" fmla="*/ 27434 w 56352"/>
                        <a:gd name="connsiteY2" fmla="*/ 2013 h 24786"/>
                        <a:gd name="connsiteX3" fmla="*/ 56352 w 56352"/>
                        <a:gd name="connsiteY3" fmla="*/ 6991 h 24786"/>
                        <a:gd name="connsiteX4" fmla="*/ 53598 w 56352"/>
                        <a:gd name="connsiteY4" fmla="*/ 24786 h 24786"/>
                        <a:gd name="connsiteX5" fmla="*/ 0 w 56352"/>
                        <a:gd name="connsiteY5" fmla="*/ 18749 h 24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6352" h="24786">
                          <a:moveTo>
                            <a:pt x="0" y="18642"/>
                          </a:moveTo>
                          <a:lnTo>
                            <a:pt x="1165" y="0"/>
                          </a:lnTo>
                          <a:cubicBezTo>
                            <a:pt x="6355" y="0"/>
                            <a:pt x="21715" y="1377"/>
                            <a:pt x="27434" y="2013"/>
                          </a:cubicBezTo>
                          <a:cubicBezTo>
                            <a:pt x="36650" y="3072"/>
                            <a:pt x="18325" y="1801"/>
                            <a:pt x="56352" y="6991"/>
                          </a:cubicBezTo>
                          <a:lnTo>
                            <a:pt x="53598" y="24786"/>
                          </a:lnTo>
                          <a:lnTo>
                            <a:pt x="0" y="18749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1" name="Freeform: Shape 1500">
                      <a:extLst>
                        <a:ext uri="{FF2B5EF4-FFF2-40B4-BE49-F238E27FC236}">
                          <a16:creationId xmlns:a16="http://schemas.microsoft.com/office/drawing/2014/main" id="{EAC24E84-38CF-8CC3-55E4-F85182CBC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1694" y="5050161"/>
                      <a:ext cx="54975" cy="29659"/>
                    </a:xfrm>
                    <a:custGeom>
                      <a:avLst/>
                      <a:gdLst>
                        <a:gd name="connsiteX0" fmla="*/ 21079 w 54975"/>
                        <a:gd name="connsiteY0" fmla="*/ 24786 h 29659"/>
                        <a:gd name="connsiteX1" fmla="*/ 0 w 54975"/>
                        <a:gd name="connsiteY1" fmla="*/ 23197 h 29659"/>
                        <a:gd name="connsiteX2" fmla="*/ 7944 w 54975"/>
                        <a:gd name="connsiteY2" fmla="*/ 20549 h 29659"/>
                        <a:gd name="connsiteX3" fmla="*/ 18643 w 54975"/>
                        <a:gd name="connsiteY3" fmla="*/ 0 h 29659"/>
                        <a:gd name="connsiteX4" fmla="*/ 23092 w 54975"/>
                        <a:gd name="connsiteY4" fmla="*/ 424 h 29659"/>
                        <a:gd name="connsiteX5" fmla="*/ 54975 w 54975"/>
                        <a:gd name="connsiteY5" fmla="*/ 5084 h 29659"/>
                        <a:gd name="connsiteX6" fmla="*/ 51374 w 54975"/>
                        <a:gd name="connsiteY6" fmla="*/ 29659 h 29659"/>
                        <a:gd name="connsiteX7" fmla="*/ 21079 w 54975"/>
                        <a:gd name="connsiteY7" fmla="*/ 24786 h 29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975" h="29659">
                          <a:moveTo>
                            <a:pt x="21079" y="24786"/>
                          </a:moveTo>
                          <a:lnTo>
                            <a:pt x="0" y="23197"/>
                          </a:lnTo>
                          <a:cubicBezTo>
                            <a:pt x="3496" y="22456"/>
                            <a:pt x="7097" y="21715"/>
                            <a:pt x="7944" y="20549"/>
                          </a:cubicBezTo>
                          <a:cubicBezTo>
                            <a:pt x="11758" y="15253"/>
                            <a:pt x="15359" y="8262"/>
                            <a:pt x="18643" y="0"/>
                          </a:cubicBezTo>
                          <a:lnTo>
                            <a:pt x="23092" y="424"/>
                          </a:lnTo>
                          <a:cubicBezTo>
                            <a:pt x="32625" y="1377"/>
                            <a:pt x="13559" y="106"/>
                            <a:pt x="54975" y="5084"/>
                          </a:cubicBezTo>
                          <a:lnTo>
                            <a:pt x="51374" y="29659"/>
                          </a:lnTo>
                          <a:cubicBezTo>
                            <a:pt x="11228" y="24469"/>
                            <a:pt x="29871" y="25634"/>
                            <a:pt x="21079" y="24786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02" name="Graphic 6">
                      <a:extLst>
                        <a:ext uri="{FF2B5EF4-FFF2-40B4-BE49-F238E27FC236}">
                          <a16:creationId xmlns:a16="http://schemas.microsoft.com/office/drawing/2014/main" id="{F24129C6-5EFB-BACB-3740-F3F30DF795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35113" y="4613328"/>
                      <a:ext cx="198357" cy="502652"/>
                      <a:chOff x="7335113" y="4613328"/>
                      <a:chExt cx="198357" cy="502652"/>
                    </a:xfrm>
                    <a:solidFill>
                      <a:srgbClr val="992225"/>
                    </a:solidFill>
                  </p:grpSpPr>
                  <p:sp>
                    <p:nvSpPr>
                      <p:cNvPr id="1503" name="Freeform: Shape 1502">
                        <a:extLst>
                          <a:ext uri="{FF2B5EF4-FFF2-40B4-BE49-F238E27FC236}">
                            <a16:creationId xmlns:a16="http://schemas.microsoft.com/office/drawing/2014/main" id="{7B44C46F-EAC5-33B6-ADEA-A17865B221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69109" y="4825389"/>
                        <a:ext cx="49043" cy="48619"/>
                      </a:xfrm>
                      <a:custGeom>
                        <a:avLst/>
                        <a:gdLst>
                          <a:gd name="connsiteX0" fmla="*/ 0 w 49043"/>
                          <a:gd name="connsiteY0" fmla="*/ 18325 h 48619"/>
                          <a:gd name="connsiteX1" fmla="*/ 32625 w 49043"/>
                          <a:gd name="connsiteY1" fmla="*/ 0 h 48619"/>
                          <a:gd name="connsiteX2" fmla="*/ 49043 w 49043"/>
                          <a:gd name="connsiteY2" fmla="*/ 30506 h 48619"/>
                          <a:gd name="connsiteX3" fmla="*/ 18113 w 49043"/>
                          <a:gd name="connsiteY3" fmla="*/ 48620 h 48619"/>
                          <a:gd name="connsiteX4" fmla="*/ 0 w 49043"/>
                          <a:gd name="connsiteY4" fmla="*/ 18325 h 48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043" h="48619">
                            <a:moveTo>
                              <a:pt x="0" y="18325"/>
                            </a:moveTo>
                            <a:lnTo>
                              <a:pt x="32625" y="0"/>
                            </a:lnTo>
                            <a:lnTo>
                              <a:pt x="49043" y="30506"/>
                            </a:lnTo>
                            <a:lnTo>
                              <a:pt x="18113" y="48620"/>
                            </a:lnTo>
                            <a:lnTo>
                              <a:pt x="0" y="18325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04" name="Freeform: Shape 1503">
                        <a:extLst>
                          <a:ext uri="{FF2B5EF4-FFF2-40B4-BE49-F238E27FC236}">
                            <a16:creationId xmlns:a16="http://schemas.microsoft.com/office/drawing/2014/main" id="{15000DCA-5F9F-5861-8314-2E0342EF28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38708" y="4772639"/>
                        <a:ext cx="51585" cy="50102"/>
                      </a:xfrm>
                      <a:custGeom>
                        <a:avLst/>
                        <a:gdLst>
                          <a:gd name="connsiteX0" fmla="*/ 0 w 51585"/>
                          <a:gd name="connsiteY0" fmla="*/ 19702 h 50102"/>
                          <a:gd name="connsiteX1" fmla="*/ 35273 w 51585"/>
                          <a:gd name="connsiteY1" fmla="*/ 0 h 50102"/>
                          <a:gd name="connsiteX2" fmla="*/ 51586 w 51585"/>
                          <a:gd name="connsiteY2" fmla="*/ 31142 h 50102"/>
                          <a:gd name="connsiteX3" fmla="*/ 17901 w 51585"/>
                          <a:gd name="connsiteY3" fmla="*/ 50102 h 50102"/>
                          <a:gd name="connsiteX4" fmla="*/ 0 w 51585"/>
                          <a:gd name="connsiteY4" fmla="*/ 19702 h 50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585" h="50102">
                            <a:moveTo>
                              <a:pt x="0" y="19702"/>
                            </a:moveTo>
                            <a:lnTo>
                              <a:pt x="35273" y="0"/>
                            </a:lnTo>
                            <a:lnTo>
                              <a:pt x="51586" y="31142"/>
                            </a:lnTo>
                            <a:lnTo>
                              <a:pt x="17901" y="50102"/>
                            </a:lnTo>
                            <a:lnTo>
                              <a:pt x="0" y="19702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05" name="Freeform: Shape 1504">
                        <a:extLst>
                          <a:ext uri="{FF2B5EF4-FFF2-40B4-BE49-F238E27FC236}">
                            <a16:creationId xmlns:a16="http://schemas.microsoft.com/office/drawing/2014/main" id="{52160AF5-E4AE-01FA-A3AF-2C0BDE8153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35113" y="4613328"/>
                        <a:ext cx="72559" cy="56563"/>
                      </a:xfrm>
                      <a:custGeom>
                        <a:avLst/>
                        <a:gdLst>
                          <a:gd name="connsiteX0" fmla="*/ 8792 w 72559"/>
                          <a:gd name="connsiteY0" fmla="*/ 33684 h 56563"/>
                          <a:gd name="connsiteX1" fmla="*/ 0 w 72559"/>
                          <a:gd name="connsiteY1" fmla="*/ 31989 h 56563"/>
                          <a:gd name="connsiteX2" fmla="*/ 9957 w 72559"/>
                          <a:gd name="connsiteY2" fmla="*/ 26163 h 56563"/>
                          <a:gd name="connsiteX3" fmla="*/ 56458 w 72559"/>
                          <a:gd name="connsiteY3" fmla="*/ 0 h 56563"/>
                          <a:gd name="connsiteX4" fmla="*/ 72559 w 72559"/>
                          <a:gd name="connsiteY4" fmla="*/ 31354 h 56563"/>
                          <a:gd name="connsiteX5" fmla="*/ 27858 w 72559"/>
                          <a:gd name="connsiteY5" fmla="*/ 56564 h 56563"/>
                          <a:gd name="connsiteX6" fmla="*/ 8686 w 72559"/>
                          <a:gd name="connsiteY6" fmla="*/ 33684 h 565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2559" h="56563">
                            <a:moveTo>
                              <a:pt x="8792" y="33684"/>
                            </a:moveTo>
                            <a:cubicBezTo>
                              <a:pt x="6144" y="32307"/>
                              <a:pt x="3072" y="31883"/>
                              <a:pt x="0" y="31989"/>
                            </a:cubicBezTo>
                            <a:lnTo>
                              <a:pt x="9957" y="26163"/>
                            </a:lnTo>
                            <a:lnTo>
                              <a:pt x="56458" y="0"/>
                            </a:lnTo>
                            <a:lnTo>
                              <a:pt x="72559" y="31354"/>
                            </a:lnTo>
                            <a:lnTo>
                              <a:pt x="27858" y="56564"/>
                            </a:lnTo>
                            <a:cubicBezTo>
                              <a:pt x="19067" y="43959"/>
                              <a:pt x="12288" y="35697"/>
                              <a:pt x="8686" y="3368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06" name="Freeform: Shape 1505">
                        <a:extLst>
                          <a:ext uri="{FF2B5EF4-FFF2-40B4-BE49-F238E27FC236}">
                            <a16:creationId xmlns:a16="http://schemas.microsoft.com/office/drawing/2014/main" id="{1CBFD817-B604-B6D5-5ACA-F7B789A204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76530" y="4666502"/>
                        <a:ext cx="58576" cy="53703"/>
                      </a:xfrm>
                      <a:custGeom>
                        <a:avLst/>
                        <a:gdLst>
                          <a:gd name="connsiteX0" fmla="*/ 0 w 58576"/>
                          <a:gd name="connsiteY0" fmla="*/ 23727 h 53703"/>
                          <a:gd name="connsiteX1" fmla="*/ 42370 w 58576"/>
                          <a:gd name="connsiteY1" fmla="*/ 0 h 53703"/>
                          <a:gd name="connsiteX2" fmla="*/ 58576 w 58576"/>
                          <a:gd name="connsiteY2" fmla="*/ 31354 h 53703"/>
                          <a:gd name="connsiteX3" fmla="*/ 18854 w 58576"/>
                          <a:gd name="connsiteY3" fmla="*/ 53704 h 53703"/>
                          <a:gd name="connsiteX4" fmla="*/ 0 w 58576"/>
                          <a:gd name="connsiteY4" fmla="*/ 23727 h 537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576" h="53703">
                            <a:moveTo>
                              <a:pt x="0" y="23727"/>
                            </a:moveTo>
                            <a:lnTo>
                              <a:pt x="42370" y="0"/>
                            </a:lnTo>
                            <a:lnTo>
                              <a:pt x="58576" y="31354"/>
                            </a:lnTo>
                            <a:lnTo>
                              <a:pt x="18854" y="53704"/>
                            </a:lnTo>
                            <a:lnTo>
                              <a:pt x="0" y="23727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07" name="Freeform: Shape 1506">
                        <a:extLst>
                          <a:ext uri="{FF2B5EF4-FFF2-40B4-BE49-F238E27FC236}">
                            <a16:creationId xmlns:a16="http://schemas.microsoft.com/office/drawing/2014/main" id="{5AC7A403-66F4-E7E1-1F13-EFA5C5BBA5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8096" y="4719571"/>
                        <a:ext cx="54551" cy="51691"/>
                      </a:xfrm>
                      <a:custGeom>
                        <a:avLst/>
                        <a:gdLst>
                          <a:gd name="connsiteX0" fmla="*/ 0 w 54551"/>
                          <a:gd name="connsiteY0" fmla="*/ 21397 h 51691"/>
                          <a:gd name="connsiteX1" fmla="*/ 38345 w 54551"/>
                          <a:gd name="connsiteY1" fmla="*/ 0 h 51691"/>
                          <a:gd name="connsiteX2" fmla="*/ 54552 w 54551"/>
                          <a:gd name="connsiteY2" fmla="*/ 31248 h 51691"/>
                          <a:gd name="connsiteX3" fmla="*/ 18113 w 54551"/>
                          <a:gd name="connsiteY3" fmla="*/ 51691 h 51691"/>
                          <a:gd name="connsiteX4" fmla="*/ 0 w 54551"/>
                          <a:gd name="connsiteY4" fmla="*/ 21397 h 516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551" h="51691">
                            <a:moveTo>
                              <a:pt x="0" y="21397"/>
                            </a:moveTo>
                            <a:lnTo>
                              <a:pt x="38345" y="0"/>
                            </a:lnTo>
                            <a:lnTo>
                              <a:pt x="54552" y="31248"/>
                            </a:lnTo>
                            <a:lnTo>
                              <a:pt x="18113" y="51691"/>
                            </a:lnTo>
                            <a:lnTo>
                              <a:pt x="0" y="21397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08" name="Freeform: Shape 1507">
                        <a:extLst>
                          <a:ext uri="{FF2B5EF4-FFF2-40B4-BE49-F238E27FC236}">
                            <a16:creationId xmlns:a16="http://schemas.microsoft.com/office/drawing/2014/main" id="{1BD407C5-0738-2241-9FCA-C602FDA07E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0231" y="5015735"/>
                        <a:ext cx="41311" cy="39615"/>
                      </a:xfrm>
                      <a:custGeom>
                        <a:avLst/>
                        <a:gdLst>
                          <a:gd name="connsiteX0" fmla="*/ 0 w 41311"/>
                          <a:gd name="connsiteY0" fmla="*/ 34425 h 39615"/>
                          <a:gd name="connsiteX1" fmla="*/ 10063 w 41311"/>
                          <a:gd name="connsiteY1" fmla="*/ 0 h 39615"/>
                          <a:gd name="connsiteX2" fmla="*/ 41311 w 41311"/>
                          <a:gd name="connsiteY2" fmla="*/ 4449 h 39615"/>
                          <a:gd name="connsiteX3" fmla="*/ 36438 w 41311"/>
                          <a:gd name="connsiteY3" fmla="*/ 39616 h 39615"/>
                          <a:gd name="connsiteX4" fmla="*/ 4555 w 41311"/>
                          <a:gd name="connsiteY4" fmla="*/ 34955 h 39615"/>
                          <a:gd name="connsiteX5" fmla="*/ 106 w 41311"/>
                          <a:gd name="connsiteY5" fmla="*/ 34531 h 39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1311" h="39615">
                            <a:moveTo>
                              <a:pt x="0" y="34425"/>
                            </a:moveTo>
                            <a:cubicBezTo>
                              <a:pt x="3919" y="24469"/>
                              <a:pt x="7309" y="12711"/>
                              <a:pt x="10063" y="0"/>
                            </a:cubicBezTo>
                            <a:cubicBezTo>
                              <a:pt x="13664" y="424"/>
                              <a:pt x="2436" y="0"/>
                              <a:pt x="41311" y="4449"/>
                            </a:cubicBezTo>
                            <a:lnTo>
                              <a:pt x="36438" y="39616"/>
                            </a:lnTo>
                            <a:cubicBezTo>
                              <a:pt x="-4978" y="34638"/>
                              <a:pt x="13982" y="35803"/>
                              <a:pt x="4555" y="34955"/>
                            </a:cubicBezTo>
                            <a:lnTo>
                              <a:pt x="106" y="34531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09" name="Freeform: Shape 1508">
                        <a:extLst>
                          <a:ext uri="{FF2B5EF4-FFF2-40B4-BE49-F238E27FC236}">
                            <a16:creationId xmlns:a16="http://schemas.microsoft.com/office/drawing/2014/main" id="{0BB4C6D8-8703-36EC-2C94-141C2F9FA1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2479" y="5073253"/>
                        <a:ext cx="60483" cy="41522"/>
                      </a:xfrm>
                      <a:custGeom>
                        <a:avLst/>
                        <a:gdLst>
                          <a:gd name="connsiteX0" fmla="*/ 26269 w 60483"/>
                          <a:gd name="connsiteY0" fmla="*/ 36650 h 41522"/>
                          <a:gd name="connsiteX1" fmla="*/ 0 w 60483"/>
                          <a:gd name="connsiteY1" fmla="*/ 34637 h 41522"/>
                          <a:gd name="connsiteX2" fmla="*/ 1907 w 60483"/>
                          <a:gd name="connsiteY2" fmla="*/ 2330 h 41522"/>
                          <a:gd name="connsiteX3" fmla="*/ 9109 w 60483"/>
                          <a:gd name="connsiteY3" fmla="*/ 0 h 41522"/>
                          <a:gd name="connsiteX4" fmla="*/ 30188 w 60483"/>
                          <a:gd name="connsiteY4" fmla="*/ 1589 h 41522"/>
                          <a:gd name="connsiteX5" fmla="*/ 60484 w 60483"/>
                          <a:gd name="connsiteY5" fmla="*/ 6461 h 41522"/>
                          <a:gd name="connsiteX6" fmla="*/ 55187 w 60483"/>
                          <a:gd name="connsiteY6" fmla="*/ 41522 h 41522"/>
                          <a:gd name="connsiteX7" fmla="*/ 26269 w 60483"/>
                          <a:gd name="connsiteY7" fmla="*/ 36544 h 415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483" h="41522">
                            <a:moveTo>
                              <a:pt x="26269" y="36650"/>
                            </a:moveTo>
                            <a:cubicBezTo>
                              <a:pt x="20550" y="36014"/>
                              <a:pt x="5190" y="34743"/>
                              <a:pt x="0" y="34637"/>
                            </a:cubicBezTo>
                            <a:lnTo>
                              <a:pt x="1907" y="2330"/>
                            </a:lnTo>
                            <a:cubicBezTo>
                              <a:pt x="2648" y="1377"/>
                              <a:pt x="5826" y="741"/>
                              <a:pt x="9109" y="0"/>
                            </a:cubicBezTo>
                            <a:lnTo>
                              <a:pt x="30188" y="1589"/>
                            </a:lnTo>
                            <a:cubicBezTo>
                              <a:pt x="38980" y="2436"/>
                              <a:pt x="20337" y="1377"/>
                              <a:pt x="60484" y="6461"/>
                            </a:cubicBezTo>
                            <a:lnTo>
                              <a:pt x="55187" y="41522"/>
                            </a:lnTo>
                            <a:cubicBezTo>
                              <a:pt x="17160" y="36332"/>
                              <a:pt x="35485" y="37603"/>
                              <a:pt x="26269" y="3654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0" name="Freeform: Shape 1509">
                        <a:extLst>
                          <a:ext uri="{FF2B5EF4-FFF2-40B4-BE49-F238E27FC236}">
                            <a16:creationId xmlns:a16="http://schemas.microsoft.com/office/drawing/2014/main" id="{E9BBA2E9-86BB-62C1-3958-CC9423DEB1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531" y="4956736"/>
                        <a:ext cx="34531" cy="38662"/>
                      </a:xfrm>
                      <a:custGeom>
                        <a:avLst/>
                        <a:gdLst>
                          <a:gd name="connsiteX0" fmla="*/ 2542 w 34531"/>
                          <a:gd name="connsiteY0" fmla="*/ 5932 h 38662"/>
                          <a:gd name="connsiteX1" fmla="*/ 2860 w 34531"/>
                          <a:gd name="connsiteY1" fmla="*/ 0 h 38662"/>
                          <a:gd name="connsiteX2" fmla="*/ 34531 w 34531"/>
                          <a:gd name="connsiteY2" fmla="*/ 3072 h 38662"/>
                          <a:gd name="connsiteX3" fmla="*/ 30294 w 34531"/>
                          <a:gd name="connsiteY3" fmla="*/ 38662 h 38662"/>
                          <a:gd name="connsiteX4" fmla="*/ 0 w 34531"/>
                          <a:gd name="connsiteY4" fmla="*/ 35167 h 38662"/>
                          <a:gd name="connsiteX5" fmla="*/ 2648 w 34531"/>
                          <a:gd name="connsiteY5" fmla="*/ 5932 h 386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531" h="38662">
                            <a:moveTo>
                              <a:pt x="2542" y="5932"/>
                            </a:moveTo>
                            <a:lnTo>
                              <a:pt x="2860" y="0"/>
                            </a:lnTo>
                            <a:cubicBezTo>
                              <a:pt x="5296" y="423"/>
                              <a:pt x="12499" y="1165"/>
                              <a:pt x="34531" y="3072"/>
                            </a:cubicBezTo>
                            <a:lnTo>
                              <a:pt x="30294" y="38662"/>
                            </a:lnTo>
                            <a:cubicBezTo>
                              <a:pt x="8791" y="36438"/>
                              <a:pt x="2118" y="35590"/>
                              <a:pt x="0" y="35167"/>
                            </a:cubicBezTo>
                            <a:cubicBezTo>
                              <a:pt x="1271" y="25528"/>
                              <a:pt x="2224" y="15783"/>
                              <a:pt x="2648" y="5932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1" name="Freeform: Shape 1510">
                        <a:extLst>
                          <a:ext uri="{FF2B5EF4-FFF2-40B4-BE49-F238E27FC236}">
                            <a16:creationId xmlns:a16="http://schemas.microsoft.com/office/drawing/2014/main" id="{FF0AA334-22CC-B58C-D842-C4E383EBBE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8450" y="4889474"/>
                        <a:ext cx="35020" cy="45229"/>
                      </a:xfrm>
                      <a:custGeom>
                        <a:avLst/>
                        <a:gdLst>
                          <a:gd name="connsiteX0" fmla="*/ 0 w 35020"/>
                          <a:gd name="connsiteY0" fmla="*/ 6779 h 45229"/>
                          <a:gd name="connsiteX1" fmla="*/ 34214 w 35020"/>
                          <a:gd name="connsiteY1" fmla="*/ 0 h 45229"/>
                          <a:gd name="connsiteX2" fmla="*/ 34955 w 35020"/>
                          <a:gd name="connsiteY2" fmla="*/ 16524 h 45229"/>
                          <a:gd name="connsiteX3" fmla="*/ 34531 w 35020"/>
                          <a:gd name="connsiteY3" fmla="*/ 26481 h 45229"/>
                          <a:gd name="connsiteX4" fmla="*/ 33155 w 35020"/>
                          <a:gd name="connsiteY4" fmla="*/ 45230 h 45229"/>
                          <a:gd name="connsiteX5" fmla="*/ 105 w 35020"/>
                          <a:gd name="connsiteY5" fmla="*/ 42899 h 45229"/>
                          <a:gd name="connsiteX6" fmla="*/ 105 w 35020"/>
                          <a:gd name="connsiteY6" fmla="*/ 6779 h 4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5020" h="45229">
                            <a:moveTo>
                              <a:pt x="0" y="6779"/>
                            </a:moveTo>
                            <a:lnTo>
                              <a:pt x="34214" y="0"/>
                            </a:lnTo>
                            <a:cubicBezTo>
                              <a:pt x="34849" y="5508"/>
                              <a:pt x="35167" y="12605"/>
                              <a:pt x="34955" y="16524"/>
                            </a:cubicBezTo>
                            <a:lnTo>
                              <a:pt x="34531" y="26481"/>
                            </a:lnTo>
                            <a:lnTo>
                              <a:pt x="33155" y="45230"/>
                            </a:lnTo>
                            <a:lnTo>
                              <a:pt x="105" y="42899"/>
                            </a:lnTo>
                            <a:cubicBezTo>
                              <a:pt x="423" y="32519"/>
                              <a:pt x="1165" y="21185"/>
                              <a:pt x="105" y="6779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C5FD4CA5-1E28-2AC7-39C1-3B32C6A63728}"/>
                      </a:ext>
                    </a:extLst>
                  </p:cNvPr>
                  <p:cNvSpPr/>
                  <p:nvPr/>
                </p:nvSpPr>
                <p:spPr>
                  <a:xfrm>
                    <a:off x="7290307" y="4592991"/>
                    <a:ext cx="243029" cy="539473"/>
                  </a:xfrm>
                  <a:custGeom>
                    <a:avLst/>
                    <a:gdLst>
                      <a:gd name="connsiteX0" fmla="*/ 161007 w 243029"/>
                      <a:gd name="connsiteY0" fmla="*/ 533648 h 539473"/>
                      <a:gd name="connsiteX1" fmla="*/ 168103 w 243029"/>
                      <a:gd name="connsiteY1" fmla="*/ 395946 h 539473"/>
                      <a:gd name="connsiteX2" fmla="*/ 169162 w 243029"/>
                      <a:gd name="connsiteY2" fmla="*/ 328366 h 539473"/>
                      <a:gd name="connsiteX3" fmla="*/ 168527 w 243029"/>
                      <a:gd name="connsiteY3" fmla="*/ 313113 h 539473"/>
                      <a:gd name="connsiteX4" fmla="*/ 150414 w 243029"/>
                      <a:gd name="connsiteY4" fmla="*/ 286208 h 539473"/>
                      <a:gd name="connsiteX5" fmla="*/ 0 w 243029"/>
                      <a:gd name="connsiteY5" fmla="*/ 51903 h 539473"/>
                      <a:gd name="connsiteX6" fmla="*/ 90778 w 243029"/>
                      <a:gd name="connsiteY6" fmla="*/ 0 h 539473"/>
                      <a:gd name="connsiteX7" fmla="*/ 218418 w 243029"/>
                      <a:gd name="connsiteY7" fmla="*/ 245533 h 539473"/>
                      <a:gd name="connsiteX8" fmla="*/ 226468 w 243029"/>
                      <a:gd name="connsiteY8" fmla="*/ 260469 h 539473"/>
                      <a:gd name="connsiteX9" fmla="*/ 230387 w 243029"/>
                      <a:gd name="connsiteY9" fmla="*/ 267565 h 539473"/>
                      <a:gd name="connsiteX10" fmla="*/ 232294 w 243029"/>
                      <a:gd name="connsiteY10" fmla="*/ 270849 h 539473"/>
                      <a:gd name="connsiteX11" fmla="*/ 236425 w 243029"/>
                      <a:gd name="connsiteY11" fmla="*/ 277628 h 539473"/>
                      <a:gd name="connsiteX12" fmla="*/ 242993 w 243029"/>
                      <a:gd name="connsiteY12" fmla="*/ 310783 h 539473"/>
                      <a:gd name="connsiteX13" fmla="*/ 242039 w 243029"/>
                      <a:gd name="connsiteY13" fmla="*/ 330378 h 539473"/>
                      <a:gd name="connsiteX14" fmla="*/ 234413 w 243029"/>
                      <a:gd name="connsiteY14" fmla="*/ 401242 h 539473"/>
                      <a:gd name="connsiteX15" fmla="*/ 214499 w 243029"/>
                      <a:gd name="connsiteY15" fmla="*/ 539474 h 539473"/>
                      <a:gd name="connsiteX16" fmla="*/ 160901 w 243029"/>
                      <a:gd name="connsiteY16" fmla="*/ 533436 h 539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43029" h="539473">
                        <a:moveTo>
                          <a:pt x="161007" y="533648"/>
                        </a:moveTo>
                        <a:cubicBezTo>
                          <a:pt x="163972" y="487782"/>
                          <a:pt x="166409" y="441705"/>
                          <a:pt x="168103" y="395946"/>
                        </a:cubicBezTo>
                        <a:cubicBezTo>
                          <a:pt x="168845" y="373172"/>
                          <a:pt x="169586" y="350187"/>
                          <a:pt x="169162" y="328366"/>
                        </a:cubicBezTo>
                        <a:lnTo>
                          <a:pt x="168527" y="313113"/>
                        </a:lnTo>
                        <a:lnTo>
                          <a:pt x="150414" y="286208"/>
                        </a:lnTo>
                        <a:cubicBezTo>
                          <a:pt x="99252" y="208142"/>
                          <a:pt x="49785" y="130181"/>
                          <a:pt x="0" y="51903"/>
                        </a:cubicBezTo>
                        <a:lnTo>
                          <a:pt x="90778" y="0"/>
                        </a:lnTo>
                        <a:lnTo>
                          <a:pt x="218418" y="245533"/>
                        </a:lnTo>
                        <a:lnTo>
                          <a:pt x="226468" y="260469"/>
                        </a:lnTo>
                        <a:lnTo>
                          <a:pt x="230387" y="267565"/>
                        </a:lnTo>
                        <a:lnTo>
                          <a:pt x="232294" y="270849"/>
                        </a:lnTo>
                        <a:cubicBezTo>
                          <a:pt x="232930" y="272438"/>
                          <a:pt x="235048" y="275510"/>
                          <a:pt x="236425" y="277628"/>
                        </a:cubicBezTo>
                        <a:cubicBezTo>
                          <a:pt x="241616" y="287691"/>
                          <a:pt x="243310" y="299449"/>
                          <a:pt x="242993" y="310783"/>
                        </a:cubicBezTo>
                        <a:cubicBezTo>
                          <a:pt x="242887" y="318303"/>
                          <a:pt x="242463" y="324023"/>
                          <a:pt x="242039" y="330378"/>
                        </a:cubicBezTo>
                        <a:cubicBezTo>
                          <a:pt x="240238" y="354847"/>
                          <a:pt x="237378" y="377939"/>
                          <a:pt x="234413" y="401242"/>
                        </a:cubicBezTo>
                        <a:cubicBezTo>
                          <a:pt x="228481" y="447637"/>
                          <a:pt x="221702" y="493502"/>
                          <a:pt x="214499" y="539474"/>
                        </a:cubicBezTo>
                        <a:lnTo>
                          <a:pt x="160901" y="533436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461" name="Graphic 6">
                    <a:extLst>
                      <a:ext uri="{FF2B5EF4-FFF2-40B4-BE49-F238E27FC236}">
                        <a16:creationId xmlns:a16="http://schemas.microsoft.com/office/drawing/2014/main" id="{369F29C5-1A39-BD54-D484-11D473FE87D3}"/>
                      </a:ext>
                    </a:extLst>
                  </p:cNvPr>
                  <p:cNvGrpSpPr/>
                  <p:nvPr/>
                </p:nvGrpSpPr>
                <p:grpSpPr>
                  <a:xfrm>
                    <a:off x="7302912" y="4613434"/>
                    <a:ext cx="230664" cy="502652"/>
                    <a:chOff x="7302912" y="4613434"/>
                    <a:chExt cx="230664" cy="502652"/>
                  </a:xfrm>
                  <a:solidFill>
                    <a:srgbClr val="B0292E"/>
                  </a:solidFill>
                </p:grpSpPr>
                <p:sp>
                  <p:nvSpPr>
                    <p:cNvPr id="1483" name="Freeform: Shape 1482">
                      <a:extLst>
                        <a:ext uri="{FF2B5EF4-FFF2-40B4-BE49-F238E27FC236}">
                          <a16:creationId xmlns:a16="http://schemas.microsoft.com/office/drawing/2014/main" id="{B83CF693-9214-97D8-074D-D5A3ACDAD7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2141" y="4825283"/>
                      <a:ext cx="86011" cy="70969"/>
                    </a:xfrm>
                    <a:custGeom>
                      <a:avLst/>
                      <a:gdLst>
                        <a:gd name="connsiteX0" fmla="*/ 86011 w 86011"/>
                        <a:gd name="connsiteY0" fmla="*/ 30612 h 70969"/>
                        <a:gd name="connsiteX1" fmla="*/ 50632 w 86011"/>
                        <a:gd name="connsiteY1" fmla="*/ 51161 h 70969"/>
                        <a:gd name="connsiteX2" fmla="*/ 19808 w 86011"/>
                        <a:gd name="connsiteY2" fmla="*/ 70969 h 70969"/>
                        <a:gd name="connsiteX3" fmla="*/ 0 w 86011"/>
                        <a:gd name="connsiteY3" fmla="*/ 41099 h 70969"/>
                        <a:gd name="connsiteX4" fmla="*/ 32837 w 86011"/>
                        <a:gd name="connsiteY4" fmla="*/ 20549 h 70969"/>
                        <a:gd name="connsiteX5" fmla="*/ 69487 w 86011"/>
                        <a:gd name="connsiteY5" fmla="*/ 0 h 70969"/>
                        <a:gd name="connsiteX6" fmla="*/ 85905 w 86011"/>
                        <a:gd name="connsiteY6" fmla="*/ 30506 h 70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6011" h="70969">
                          <a:moveTo>
                            <a:pt x="86011" y="30612"/>
                          </a:moveTo>
                          <a:cubicBezTo>
                            <a:pt x="42688" y="56458"/>
                            <a:pt x="58788" y="46077"/>
                            <a:pt x="50632" y="51161"/>
                          </a:cubicBezTo>
                          <a:cubicBezTo>
                            <a:pt x="43853" y="55293"/>
                            <a:pt x="25740" y="66838"/>
                            <a:pt x="19808" y="70969"/>
                          </a:cubicBezTo>
                          <a:lnTo>
                            <a:pt x="0" y="41099"/>
                          </a:lnTo>
                          <a:cubicBezTo>
                            <a:pt x="6461" y="36544"/>
                            <a:pt x="25740" y="24786"/>
                            <a:pt x="32837" y="20549"/>
                          </a:cubicBezTo>
                          <a:cubicBezTo>
                            <a:pt x="40464" y="15994"/>
                            <a:pt x="24469" y="25951"/>
                            <a:pt x="69487" y="0"/>
                          </a:cubicBezTo>
                          <a:lnTo>
                            <a:pt x="85905" y="3050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4" name="Freeform: Shape 1483">
                      <a:extLst>
                        <a:ext uri="{FF2B5EF4-FFF2-40B4-BE49-F238E27FC236}">
                          <a16:creationId xmlns:a16="http://schemas.microsoft.com/office/drawing/2014/main" id="{A5F472E5-A9C5-C105-3C73-D60455A23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9622" y="4772639"/>
                      <a:ext cx="90778" cy="73087"/>
                    </a:xfrm>
                    <a:custGeom>
                      <a:avLst/>
                      <a:gdLst>
                        <a:gd name="connsiteX0" fmla="*/ 90672 w 90778"/>
                        <a:gd name="connsiteY0" fmla="*/ 31142 h 73087"/>
                        <a:gd name="connsiteX1" fmla="*/ 52433 w 90778"/>
                        <a:gd name="connsiteY1" fmla="*/ 52538 h 73087"/>
                        <a:gd name="connsiteX2" fmla="*/ 19066 w 90778"/>
                        <a:gd name="connsiteY2" fmla="*/ 73088 h 73087"/>
                        <a:gd name="connsiteX3" fmla="*/ 0 w 90778"/>
                        <a:gd name="connsiteY3" fmla="*/ 43429 h 73087"/>
                        <a:gd name="connsiteX4" fmla="*/ 35167 w 90778"/>
                        <a:gd name="connsiteY4" fmla="*/ 21820 h 73087"/>
                        <a:gd name="connsiteX5" fmla="*/ 74465 w 90778"/>
                        <a:gd name="connsiteY5" fmla="*/ 0 h 73087"/>
                        <a:gd name="connsiteX6" fmla="*/ 90778 w 90778"/>
                        <a:gd name="connsiteY6" fmla="*/ 31142 h 73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0778" h="73087">
                          <a:moveTo>
                            <a:pt x="90672" y="31142"/>
                          </a:moveTo>
                          <a:cubicBezTo>
                            <a:pt x="44700" y="57411"/>
                            <a:pt x="60589" y="47772"/>
                            <a:pt x="52433" y="52538"/>
                          </a:cubicBezTo>
                          <a:cubicBezTo>
                            <a:pt x="45018" y="56881"/>
                            <a:pt x="25422" y="68745"/>
                            <a:pt x="19066" y="73088"/>
                          </a:cubicBezTo>
                          <a:lnTo>
                            <a:pt x="0" y="43429"/>
                          </a:lnTo>
                          <a:cubicBezTo>
                            <a:pt x="6991" y="38662"/>
                            <a:pt x="27540" y="26269"/>
                            <a:pt x="35167" y="21820"/>
                          </a:cubicBezTo>
                          <a:cubicBezTo>
                            <a:pt x="42688" y="17477"/>
                            <a:pt x="27329" y="26799"/>
                            <a:pt x="74465" y="0"/>
                          </a:cubicBezTo>
                          <a:lnTo>
                            <a:pt x="90778" y="31142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5" name="Freeform: Shape 1484">
                      <a:extLst>
                        <a:ext uri="{FF2B5EF4-FFF2-40B4-BE49-F238E27FC236}">
                          <a16:creationId xmlns:a16="http://schemas.microsoft.com/office/drawing/2014/main" id="{86C3106E-38CD-9AB2-B24C-1CC58A210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2912" y="4613434"/>
                      <a:ext cx="104760" cy="81138"/>
                    </a:xfrm>
                    <a:custGeom>
                      <a:avLst/>
                      <a:gdLst>
                        <a:gd name="connsiteX0" fmla="*/ 104760 w 104760"/>
                        <a:gd name="connsiteY0" fmla="*/ 31248 h 81138"/>
                        <a:gd name="connsiteX1" fmla="*/ 59106 w 104760"/>
                        <a:gd name="connsiteY1" fmla="*/ 56987 h 81138"/>
                        <a:gd name="connsiteX2" fmla="*/ 18854 w 104760"/>
                        <a:gd name="connsiteY2" fmla="*/ 81138 h 81138"/>
                        <a:gd name="connsiteX3" fmla="*/ 0 w 104760"/>
                        <a:gd name="connsiteY3" fmla="*/ 51585 h 81138"/>
                        <a:gd name="connsiteX4" fmla="*/ 42052 w 104760"/>
                        <a:gd name="connsiteY4" fmla="*/ 26163 h 81138"/>
                        <a:gd name="connsiteX5" fmla="*/ 88553 w 104760"/>
                        <a:gd name="connsiteY5" fmla="*/ 0 h 81138"/>
                        <a:gd name="connsiteX6" fmla="*/ 104654 w 104760"/>
                        <a:gd name="connsiteY6" fmla="*/ 31354 h 81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4760" h="81138">
                          <a:moveTo>
                            <a:pt x="104760" y="31248"/>
                          </a:moveTo>
                          <a:lnTo>
                            <a:pt x="59106" y="56987"/>
                          </a:lnTo>
                          <a:lnTo>
                            <a:pt x="18854" y="81138"/>
                          </a:lnTo>
                          <a:lnTo>
                            <a:pt x="0" y="51585"/>
                          </a:lnTo>
                          <a:cubicBezTo>
                            <a:pt x="8474" y="46077"/>
                            <a:pt x="32943" y="31354"/>
                            <a:pt x="42052" y="26163"/>
                          </a:cubicBezTo>
                          <a:lnTo>
                            <a:pt x="88553" y="0"/>
                          </a:lnTo>
                          <a:lnTo>
                            <a:pt x="104654" y="3135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6" name="Freeform: Shape 1485">
                      <a:extLst>
                        <a:ext uri="{FF2B5EF4-FFF2-40B4-BE49-F238E27FC236}">
                          <a16:creationId xmlns:a16="http://schemas.microsoft.com/office/drawing/2014/main" id="{C16A4D00-4CBC-58B8-E283-DE96839950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35007" y="4666502"/>
                      <a:ext cx="100099" cy="78490"/>
                    </a:xfrm>
                    <a:custGeom>
                      <a:avLst/>
                      <a:gdLst>
                        <a:gd name="connsiteX0" fmla="*/ 100100 w 100099"/>
                        <a:gd name="connsiteY0" fmla="*/ 31354 h 78490"/>
                        <a:gd name="connsiteX1" fmla="*/ 56882 w 100099"/>
                        <a:gd name="connsiteY1" fmla="*/ 55610 h 78490"/>
                        <a:gd name="connsiteX2" fmla="*/ 18961 w 100099"/>
                        <a:gd name="connsiteY2" fmla="*/ 78490 h 78490"/>
                        <a:gd name="connsiteX3" fmla="*/ 0 w 100099"/>
                        <a:gd name="connsiteY3" fmla="*/ 48831 h 78490"/>
                        <a:gd name="connsiteX4" fmla="*/ 39828 w 100099"/>
                        <a:gd name="connsiteY4" fmla="*/ 24681 h 78490"/>
                        <a:gd name="connsiteX5" fmla="*/ 83893 w 100099"/>
                        <a:gd name="connsiteY5" fmla="*/ 0 h 78490"/>
                        <a:gd name="connsiteX6" fmla="*/ 100100 w 100099"/>
                        <a:gd name="connsiteY6" fmla="*/ 31354 h 78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0099" h="78490">
                          <a:moveTo>
                            <a:pt x="100100" y="31354"/>
                          </a:moveTo>
                          <a:lnTo>
                            <a:pt x="56882" y="55610"/>
                          </a:lnTo>
                          <a:lnTo>
                            <a:pt x="18961" y="78490"/>
                          </a:lnTo>
                          <a:lnTo>
                            <a:pt x="0" y="48831"/>
                          </a:lnTo>
                          <a:cubicBezTo>
                            <a:pt x="7944" y="43535"/>
                            <a:pt x="31248" y="29659"/>
                            <a:pt x="39828" y="24681"/>
                          </a:cubicBezTo>
                          <a:lnTo>
                            <a:pt x="83893" y="0"/>
                          </a:lnTo>
                          <a:lnTo>
                            <a:pt x="100100" y="3135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7" name="Freeform: Shape 1486">
                      <a:extLst>
                        <a:ext uri="{FF2B5EF4-FFF2-40B4-BE49-F238E27FC236}">
                          <a16:creationId xmlns:a16="http://schemas.microsoft.com/office/drawing/2014/main" id="{59EC4EF0-215F-6851-1669-523F8BD13D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315" y="4719571"/>
                      <a:ext cx="95438" cy="75735"/>
                    </a:xfrm>
                    <a:custGeom>
                      <a:avLst/>
                      <a:gdLst>
                        <a:gd name="connsiteX0" fmla="*/ 95333 w 95438"/>
                        <a:gd name="connsiteY0" fmla="*/ 31248 h 75735"/>
                        <a:gd name="connsiteX1" fmla="*/ 54657 w 95438"/>
                        <a:gd name="connsiteY1" fmla="*/ 54022 h 75735"/>
                        <a:gd name="connsiteX2" fmla="*/ 18960 w 95438"/>
                        <a:gd name="connsiteY2" fmla="*/ 75736 h 75735"/>
                        <a:gd name="connsiteX3" fmla="*/ 0 w 95438"/>
                        <a:gd name="connsiteY3" fmla="*/ 46077 h 75735"/>
                        <a:gd name="connsiteX4" fmla="*/ 37497 w 95438"/>
                        <a:gd name="connsiteY4" fmla="*/ 23197 h 75735"/>
                        <a:gd name="connsiteX5" fmla="*/ 79126 w 95438"/>
                        <a:gd name="connsiteY5" fmla="*/ 0 h 75735"/>
                        <a:gd name="connsiteX6" fmla="*/ 95439 w 95438"/>
                        <a:gd name="connsiteY6" fmla="*/ 31248 h 75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5438" h="75735">
                          <a:moveTo>
                            <a:pt x="95333" y="31248"/>
                          </a:moveTo>
                          <a:lnTo>
                            <a:pt x="54657" y="54022"/>
                          </a:lnTo>
                          <a:cubicBezTo>
                            <a:pt x="46713" y="58576"/>
                            <a:pt x="25846" y="71181"/>
                            <a:pt x="18960" y="75736"/>
                          </a:cubicBezTo>
                          <a:lnTo>
                            <a:pt x="0" y="46077"/>
                          </a:lnTo>
                          <a:cubicBezTo>
                            <a:pt x="7520" y="41099"/>
                            <a:pt x="29341" y="27964"/>
                            <a:pt x="37497" y="23197"/>
                          </a:cubicBezTo>
                          <a:lnTo>
                            <a:pt x="79126" y="0"/>
                          </a:lnTo>
                          <a:lnTo>
                            <a:pt x="95439" y="3124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8" name="Freeform: Shape 1487">
                      <a:extLst>
                        <a:ext uri="{FF2B5EF4-FFF2-40B4-BE49-F238E27FC236}">
                          <a16:creationId xmlns:a16="http://schemas.microsoft.com/office/drawing/2014/main" id="{B485826B-7813-0093-97E2-681A0E199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5868" y="5013723"/>
                      <a:ext cx="65567" cy="41628"/>
                    </a:xfrm>
                    <a:custGeom>
                      <a:avLst/>
                      <a:gdLst>
                        <a:gd name="connsiteX0" fmla="*/ 60695 w 65567"/>
                        <a:gd name="connsiteY0" fmla="*/ 41523 h 41628"/>
                        <a:gd name="connsiteX1" fmla="*/ 28811 w 65567"/>
                        <a:gd name="connsiteY1" fmla="*/ 36862 h 41628"/>
                        <a:gd name="connsiteX2" fmla="*/ 0 w 65567"/>
                        <a:gd name="connsiteY2" fmla="*/ 34849 h 41628"/>
                        <a:gd name="connsiteX3" fmla="*/ 1589 w 65567"/>
                        <a:gd name="connsiteY3" fmla="*/ 0 h 41628"/>
                        <a:gd name="connsiteX4" fmla="*/ 32413 w 65567"/>
                        <a:gd name="connsiteY4" fmla="*/ 1801 h 41628"/>
                        <a:gd name="connsiteX5" fmla="*/ 65568 w 65567"/>
                        <a:gd name="connsiteY5" fmla="*/ 6462 h 41628"/>
                        <a:gd name="connsiteX6" fmla="*/ 60695 w 65567"/>
                        <a:gd name="connsiteY6" fmla="*/ 41629 h 41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567" h="41628">
                          <a:moveTo>
                            <a:pt x="60695" y="41523"/>
                          </a:moveTo>
                          <a:cubicBezTo>
                            <a:pt x="19278" y="36544"/>
                            <a:pt x="38239" y="37709"/>
                            <a:pt x="28811" y="36862"/>
                          </a:cubicBezTo>
                          <a:cubicBezTo>
                            <a:pt x="22456" y="36226"/>
                            <a:pt x="5720" y="34955"/>
                            <a:pt x="0" y="34849"/>
                          </a:cubicBezTo>
                          <a:lnTo>
                            <a:pt x="1589" y="0"/>
                          </a:lnTo>
                          <a:cubicBezTo>
                            <a:pt x="7944" y="0"/>
                            <a:pt x="25846" y="1165"/>
                            <a:pt x="32413" y="1801"/>
                          </a:cubicBezTo>
                          <a:cubicBezTo>
                            <a:pt x="41417" y="2648"/>
                            <a:pt x="22244" y="1589"/>
                            <a:pt x="65568" y="6462"/>
                          </a:cubicBezTo>
                          <a:lnTo>
                            <a:pt x="60695" y="4162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9" name="Freeform: Shape 1488">
                      <a:extLst>
                        <a:ext uri="{FF2B5EF4-FFF2-40B4-BE49-F238E27FC236}">
                          <a16:creationId xmlns:a16="http://schemas.microsoft.com/office/drawing/2014/main" id="{D146375B-1511-1632-C540-7BE506DFE8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2585" y="5072935"/>
                      <a:ext cx="60483" cy="41946"/>
                    </a:xfrm>
                    <a:custGeom>
                      <a:avLst/>
                      <a:gdLst>
                        <a:gd name="connsiteX0" fmla="*/ 55187 w 60483"/>
                        <a:gd name="connsiteY0" fmla="*/ 41946 h 41946"/>
                        <a:gd name="connsiteX1" fmla="*/ 26269 w 60483"/>
                        <a:gd name="connsiteY1" fmla="*/ 36968 h 41946"/>
                        <a:gd name="connsiteX2" fmla="*/ 0 w 60483"/>
                        <a:gd name="connsiteY2" fmla="*/ 34955 h 41946"/>
                        <a:gd name="connsiteX3" fmla="*/ 2013 w 60483"/>
                        <a:gd name="connsiteY3" fmla="*/ 0 h 41946"/>
                        <a:gd name="connsiteX4" fmla="*/ 30188 w 60483"/>
                        <a:gd name="connsiteY4" fmla="*/ 1907 h 41946"/>
                        <a:gd name="connsiteX5" fmla="*/ 60484 w 60483"/>
                        <a:gd name="connsiteY5" fmla="*/ 6779 h 41946"/>
                        <a:gd name="connsiteX6" fmla="*/ 55187 w 60483"/>
                        <a:gd name="connsiteY6" fmla="*/ 41840 h 41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483" h="41946">
                          <a:moveTo>
                            <a:pt x="55187" y="41946"/>
                          </a:moveTo>
                          <a:cubicBezTo>
                            <a:pt x="17160" y="36756"/>
                            <a:pt x="35485" y="38027"/>
                            <a:pt x="26269" y="36968"/>
                          </a:cubicBezTo>
                          <a:cubicBezTo>
                            <a:pt x="20550" y="36332"/>
                            <a:pt x="5190" y="35061"/>
                            <a:pt x="0" y="34955"/>
                          </a:cubicBezTo>
                          <a:lnTo>
                            <a:pt x="2013" y="0"/>
                          </a:lnTo>
                          <a:cubicBezTo>
                            <a:pt x="7732" y="0"/>
                            <a:pt x="24151" y="1271"/>
                            <a:pt x="30188" y="1907"/>
                          </a:cubicBezTo>
                          <a:cubicBezTo>
                            <a:pt x="38980" y="2754"/>
                            <a:pt x="20337" y="1695"/>
                            <a:pt x="60484" y="6779"/>
                          </a:cubicBezTo>
                          <a:lnTo>
                            <a:pt x="55187" y="4184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0" name="Freeform: Shape 1489">
                      <a:extLst>
                        <a:ext uri="{FF2B5EF4-FFF2-40B4-BE49-F238E27FC236}">
                          <a16:creationId xmlns:a16="http://schemas.microsoft.com/office/drawing/2014/main" id="{FFEEEFBB-205E-39E1-90EC-D7F1C5B2B3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8516" y="4954926"/>
                      <a:ext cx="70545" cy="40684"/>
                    </a:xfrm>
                    <a:custGeom>
                      <a:avLst/>
                      <a:gdLst>
                        <a:gd name="connsiteX0" fmla="*/ 66203 w 70545"/>
                        <a:gd name="connsiteY0" fmla="*/ 40578 h 40684"/>
                        <a:gd name="connsiteX1" fmla="*/ 31354 w 70545"/>
                        <a:gd name="connsiteY1" fmla="*/ 36341 h 40684"/>
                        <a:gd name="connsiteX2" fmla="*/ 0 w 70545"/>
                        <a:gd name="connsiteY2" fmla="*/ 34541 h 40684"/>
                        <a:gd name="connsiteX3" fmla="*/ 953 w 70545"/>
                        <a:gd name="connsiteY3" fmla="*/ 9 h 40684"/>
                        <a:gd name="connsiteX4" fmla="*/ 34426 w 70545"/>
                        <a:gd name="connsiteY4" fmla="*/ 1280 h 40684"/>
                        <a:gd name="connsiteX5" fmla="*/ 70546 w 70545"/>
                        <a:gd name="connsiteY5" fmla="*/ 5094 h 40684"/>
                        <a:gd name="connsiteX6" fmla="*/ 66309 w 70545"/>
                        <a:gd name="connsiteY6" fmla="*/ 40684 h 40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545" h="40684">
                          <a:moveTo>
                            <a:pt x="66203" y="40578"/>
                          </a:moveTo>
                          <a:cubicBezTo>
                            <a:pt x="21609" y="36023"/>
                            <a:pt x="40993" y="37083"/>
                            <a:pt x="31354" y="36341"/>
                          </a:cubicBezTo>
                          <a:cubicBezTo>
                            <a:pt x="24575" y="35812"/>
                            <a:pt x="6144" y="34541"/>
                            <a:pt x="0" y="34541"/>
                          </a:cubicBezTo>
                          <a:lnTo>
                            <a:pt x="953" y="9"/>
                          </a:lnTo>
                          <a:cubicBezTo>
                            <a:pt x="7838" y="-97"/>
                            <a:pt x="27329" y="751"/>
                            <a:pt x="34426" y="1280"/>
                          </a:cubicBezTo>
                          <a:cubicBezTo>
                            <a:pt x="43429" y="1916"/>
                            <a:pt x="24045" y="1174"/>
                            <a:pt x="70546" y="5094"/>
                          </a:cubicBezTo>
                          <a:lnTo>
                            <a:pt x="66309" y="4068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1" name="Freeform: Shape 1490">
                      <a:extLst>
                        <a:ext uri="{FF2B5EF4-FFF2-40B4-BE49-F238E27FC236}">
                          <a16:creationId xmlns:a16="http://schemas.microsoft.com/office/drawing/2014/main" id="{9489705F-D91F-944A-3DFF-260CE73FD1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8940" y="4889474"/>
                      <a:ext cx="74636" cy="45229"/>
                    </a:xfrm>
                    <a:custGeom>
                      <a:avLst/>
                      <a:gdLst>
                        <a:gd name="connsiteX0" fmla="*/ 72665 w 74636"/>
                        <a:gd name="connsiteY0" fmla="*/ 45230 h 45229"/>
                        <a:gd name="connsiteX1" fmla="*/ 34850 w 74636"/>
                        <a:gd name="connsiteY1" fmla="*/ 42264 h 45229"/>
                        <a:gd name="connsiteX2" fmla="*/ 742 w 74636"/>
                        <a:gd name="connsiteY2" fmla="*/ 41522 h 45229"/>
                        <a:gd name="connsiteX3" fmla="*/ 424 w 74636"/>
                        <a:gd name="connsiteY3" fmla="*/ 25104 h 45229"/>
                        <a:gd name="connsiteX4" fmla="*/ 0 w 74636"/>
                        <a:gd name="connsiteY4" fmla="*/ 16736 h 45229"/>
                        <a:gd name="connsiteX5" fmla="*/ 35273 w 74636"/>
                        <a:gd name="connsiteY5" fmla="*/ 7521 h 45229"/>
                        <a:gd name="connsiteX6" fmla="*/ 73830 w 74636"/>
                        <a:gd name="connsiteY6" fmla="*/ 0 h 45229"/>
                        <a:gd name="connsiteX7" fmla="*/ 74572 w 74636"/>
                        <a:gd name="connsiteY7" fmla="*/ 16524 h 45229"/>
                        <a:gd name="connsiteX8" fmla="*/ 74148 w 74636"/>
                        <a:gd name="connsiteY8" fmla="*/ 26481 h 45229"/>
                        <a:gd name="connsiteX9" fmla="*/ 72771 w 74636"/>
                        <a:gd name="connsiteY9" fmla="*/ 45230 h 45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4636" h="45229">
                          <a:moveTo>
                            <a:pt x="72665" y="45230"/>
                          </a:moveTo>
                          <a:cubicBezTo>
                            <a:pt x="24999" y="42264"/>
                            <a:pt x="44489" y="42688"/>
                            <a:pt x="34850" y="42264"/>
                          </a:cubicBezTo>
                          <a:cubicBezTo>
                            <a:pt x="27435" y="41946"/>
                            <a:pt x="7521" y="41417"/>
                            <a:pt x="742" y="41522"/>
                          </a:cubicBezTo>
                          <a:lnTo>
                            <a:pt x="424" y="25104"/>
                          </a:lnTo>
                          <a:lnTo>
                            <a:pt x="0" y="16736"/>
                          </a:lnTo>
                          <a:lnTo>
                            <a:pt x="35273" y="7521"/>
                          </a:lnTo>
                          <a:lnTo>
                            <a:pt x="73830" y="0"/>
                          </a:lnTo>
                          <a:cubicBezTo>
                            <a:pt x="74466" y="5508"/>
                            <a:pt x="74783" y="12605"/>
                            <a:pt x="74572" y="16524"/>
                          </a:cubicBezTo>
                          <a:lnTo>
                            <a:pt x="74148" y="26481"/>
                          </a:lnTo>
                          <a:lnTo>
                            <a:pt x="72771" y="4523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62" name="Graphic 6">
                    <a:extLst>
                      <a:ext uri="{FF2B5EF4-FFF2-40B4-BE49-F238E27FC236}">
                        <a16:creationId xmlns:a16="http://schemas.microsoft.com/office/drawing/2014/main" id="{57A19B51-F3A3-8612-05CB-8CC3C63A6395}"/>
                      </a:ext>
                    </a:extLst>
                  </p:cNvPr>
                  <p:cNvGrpSpPr/>
                  <p:nvPr/>
                </p:nvGrpSpPr>
                <p:grpSpPr>
                  <a:xfrm>
                    <a:off x="7290307" y="4593097"/>
                    <a:ext cx="243163" cy="540983"/>
                    <a:chOff x="7290307" y="4593097"/>
                    <a:chExt cx="243163" cy="540983"/>
                  </a:xfrm>
                </p:grpSpPr>
                <p:sp>
                  <p:nvSpPr>
                    <p:cNvPr id="1463" name="Freeform: Shape 1462">
                      <a:extLst>
                        <a:ext uri="{FF2B5EF4-FFF2-40B4-BE49-F238E27FC236}">
                          <a16:creationId xmlns:a16="http://schemas.microsoft.com/office/drawing/2014/main" id="{77908199-FE1C-F992-BFB5-07FE9A679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90307" y="4593097"/>
                      <a:ext cx="101264" cy="70863"/>
                    </a:xfrm>
                    <a:custGeom>
                      <a:avLst/>
                      <a:gdLst>
                        <a:gd name="connsiteX0" fmla="*/ 90884 w 101264"/>
                        <a:gd name="connsiteY0" fmla="*/ 0 h 70863"/>
                        <a:gd name="connsiteX1" fmla="*/ 101265 w 101264"/>
                        <a:gd name="connsiteY1" fmla="*/ 20232 h 70863"/>
                        <a:gd name="connsiteX2" fmla="*/ 54763 w 101264"/>
                        <a:gd name="connsiteY2" fmla="*/ 46395 h 70863"/>
                        <a:gd name="connsiteX3" fmla="*/ 44806 w 101264"/>
                        <a:gd name="connsiteY3" fmla="*/ 52221 h 70863"/>
                        <a:gd name="connsiteX4" fmla="*/ 12076 w 101264"/>
                        <a:gd name="connsiteY4" fmla="*/ 70864 h 70863"/>
                        <a:gd name="connsiteX5" fmla="*/ 0 w 101264"/>
                        <a:gd name="connsiteY5" fmla="*/ 51903 h 70863"/>
                        <a:gd name="connsiteX6" fmla="*/ 90778 w 101264"/>
                        <a:gd name="connsiteY6" fmla="*/ 0 h 70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1264" h="70863">
                          <a:moveTo>
                            <a:pt x="90884" y="0"/>
                          </a:moveTo>
                          <a:lnTo>
                            <a:pt x="101265" y="20232"/>
                          </a:lnTo>
                          <a:lnTo>
                            <a:pt x="54763" y="46395"/>
                          </a:lnTo>
                          <a:lnTo>
                            <a:pt x="44806" y="52221"/>
                          </a:lnTo>
                          <a:cubicBezTo>
                            <a:pt x="31036" y="52538"/>
                            <a:pt x="14830" y="65143"/>
                            <a:pt x="12076" y="70864"/>
                          </a:cubicBezTo>
                          <a:lnTo>
                            <a:pt x="0" y="51903"/>
                          </a:lnTo>
                          <a:lnTo>
                            <a:pt x="9077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4" name="Freeform: Shape 1463">
                      <a:extLst>
                        <a:ext uri="{FF2B5EF4-FFF2-40B4-BE49-F238E27FC236}">
                          <a16:creationId xmlns:a16="http://schemas.microsoft.com/office/drawing/2014/main" id="{E8B357B7-E40E-F2E3-D6A6-89C93D63FD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2972" y="4644682"/>
                      <a:ext cx="55928" cy="45547"/>
                    </a:xfrm>
                    <a:custGeom>
                      <a:avLst/>
                      <a:gdLst>
                        <a:gd name="connsiteX0" fmla="*/ 0 w 55928"/>
                        <a:gd name="connsiteY0" fmla="*/ 25210 h 45547"/>
                        <a:gd name="connsiteX1" fmla="*/ 44701 w 55928"/>
                        <a:gd name="connsiteY1" fmla="*/ 0 h 45547"/>
                        <a:gd name="connsiteX2" fmla="*/ 55929 w 55928"/>
                        <a:gd name="connsiteY2" fmla="*/ 21820 h 45547"/>
                        <a:gd name="connsiteX3" fmla="*/ 13559 w 55928"/>
                        <a:gd name="connsiteY3" fmla="*/ 45548 h 45547"/>
                        <a:gd name="connsiteX4" fmla="*/ 0 w 55928"/>
                        <a:gd name="connsiteY4" fmla="*/ 25210 h 45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928" h="45547">
                          <a:moveTo>
                            <a:pt x="0" y="25210"/>
                          </a:moveTo>
                          <a:lnTo>
                            <a:pt x="44701" y="0"/>
                          </a:lnTo>
                          <a:lnTo>
                            <a:pt x="55929" y="21820"/>
                          </a:lnTo>
                          <a:lnTo>
                            <a:pt x="13559" y="45548"/>
                          </a:lnTo>
                          <a:lnTo>
                            <a:pt x="0" y="2521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5" name="Freeform: Shape 1464">
                      <a:extLst>
                        <a:ext uri="{FF2B5EF4-FFF2-40B4-BE49-F238E27FC236}">
                          <a16:creationId xmlns:a16="http://schemas.microsoft.com/office/drawing/2014/main" id="{C3933AD4-7BB4-D0DE-4546-2C5A67012F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5385" y="4697856"/>
                      <a:ext cx="51056" cy="43111"/>
                    </a:xfrm>
                    <a:custGeom>
                      <a:avLst/>
                      <a:gdLst>
                        <a:gd name="connsiteX0" fmla="*/ 0 w 51056"/>
                        <a:gd name="connsiteY0" fmla="*/ 22350 h 43111"/>
                        <a:gd name="connsiteX1" fmla="*/ 39722 w 51056"/>
                        <a:gd name="connsiteY1" fmla="*/ 0 h 43111"/>
                        <a:gd name="connsiteX2" fmla="*/ 51056 w 51056"/>
                        <a:gd name="connsiteY2" fmla="*/ 21714 h 43111"/>
                        <a:gd name="connsiteX3" fmla="*/ 12711 w 51056"/>
                        <a:gd name="connsiteY3" fmla="*/ 43111 h 43111"/>
                        <a:gd name="connsiteX4" fmla="*/ 0 w 51056"/>
                        <a:gd name="connsiteY4" fmla="*/ 22350 h 43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056" h="43111">
                          <a:moveTo>
                            <a:pt x="0" y="22350"/>
                          </a:moveTo>
                          <a:lnTo>
                            <a:pt x="39722" y="0"/>
                          </a:lnTo>
                          <a:lnTo>
                            <a:pt x="51056" y="21714"/>
                          </a:lnTo>
                          <a:lnTo>
                            <a:pt x="12711" y="43111"/>
                          </a:lnTo>
                          <a:lnTo>
                            <a:pt x="0" y="2235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6" name="Freeform: Shape 1465">
                      <a:extLst>
                        <a:ext uri="{FF2B5EF4-FFF2-40B4-BE49-F238E27FC236}">
                          <a16:creationId xmlns:a16="http://schemas.microsoft.com/office/drawing/2014/main" id="{9E2F1814-972B-4D6E-6010-BF79D677F2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7391" y="4932267"/>
                      <a:ext cx="34214" cy="27540"/>
                    </a:xfrm>
                    <a:custGeom>
                      <a:avLst/>
                      <a:gdLst>
                        <a:gd name="connsiteX0" fmla="*/ 1165 w 34214"/>
                        <a:gd name="connsiteY0" fmla="*/ 0 h 27540"/>
                        <a:gd name="connsiteX1" fmla="*/ 34214 w 34214"/>
                        <a:gd name="connsiteY1" fmla="*/ 2330 h 27540"/>
                        <a:gd name="connsiteX2" fmla="*/ 31672 w 34214"/>
                        <a:gd name="connsiteY2" fmla="*/ 27540 h 27540"/>
                        <a:gd name="connsiteX3" fmla="*/ 0 w 34214"/>
                        <a:gd name="connsiteY3" fmla="*/ 24469 h 27540"/>
                        <a:gd name="connsiteX4" fmla="*/ 1165 w 34214"/>
                        <a:gd name="connsiteY4" fmla="*/ 0 h 275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14" h="27540">
                          <a:moveTo>
                            <a:pt x="1165" y="0"/>
                          </a:moveTo>
                          <a:lnTo>
                            <a:pt x="34214" y="2330"/>
                          </a:lnTo>
                          <a:lnTo>
                            <a:pt x="31672" y="27540"/>
                          </a:lnTo>
                          <a:cubicBezTo>
                            <a:pt x="9640" y="25634"/>
                            <a:pt x="2437" y="24892"/>
                            <a:pt x="0" y="24469"/>
                          </a:cubicBezTo>
                          <a:lnTo>
                            <a:pt x="1165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7" name="Freeform: Shape 1466">
                      <a:extLst>
                        <a:ext uri="{FF2B5EF4-FFF2-40B4-BE49-F238E27FC236}">
                          <a16:creationId xmlns:a16="http://schemas.microsoft.com/office/drawing/2014/main" id="{93E8B6A2-4E78-59DF-29E2-21E71AEAE2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6209" y="4750818"/>
                      <a:ext cx="47772" cy="41522"/>
                    </a:xfrm>
                    <a:custGeom>
                      <a:avLst/>
                      <a:gdLst>
                        <a:gd name="connsiteX0" fmla="*/ 0 w 47772"/>
                        <a:gd name="connsiteY0" fmla="*/ 20443 h 41522"/>
                        <a:gd name="connsiteX1" fmla="*/ 36438 w 47772"/>
                        <a:gd name="connsiteY1" fmla="*/ 0 h 41522"/>
                        <a:gd name="connsiteX2" fmla="*/ 47772 w 47772"/>
                        <a:gd name="connsiteY2" fmla="*/ 21820 h 41522"/>
                        <a:gd name="connsiteX3" fmla="*/ 12499 w 47772"/>
                        <a:gd name="connsiteY3" fmla="*/ 41522 h 41522"/>
                        <a:gd name="connsiteX4" fmla="*/ 0 w 47772"/>
                        <a:gd name="connsiteY4" fmla="*/ 20443 h 415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72" h="41522">
                          <a:moveTo>
                            <a:pt x="0" y="20443"/>
                          </a:moveTo>
                          <a:lnTo>
                            <a:pt x="36438" y="0"/>
                          </a:lnTo>
                          <a:lnTo>
                            <a:pt x="47772" y="21820"/>
                          </a:lnTo>
                          <a:lnTo>
                            <a:pt x="12499" y="41522"/>
                          </a:lnTo>
                          <a:lnTo>
                            <a:pt x="0" y="2044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8" name="Freeform: Shape 1467">
                      <a:extLst>
                        <a:ext uri="{FF2B5EF4-FFF2-40B4-BE49-F238E27FC236}">
                          <a16:creationId xmlns:a16="http://schemas.microsoft.com/office/drawing/2014/main" id="{0979DCB3-3894-5B6B-184D-09D61B6D5E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6610" y="4803781"/>
                      <a:ext cx="45124" cy="39933"/>
                    </a:xfrm>
                    <a:custGeom>
                      <a:avLst/>
                      <a:gdLst>
                        <a:gd name="connsiteX0" fmla="*/ 0 w 45124"/>
                        <a:gd name="connsiteY0" fmla="*/ 18960 h 39933"/>
                        <a:gd name="connsiteX1" fmla="*/ 33684 w 45124"/>
                        <a:gd name="connsiteY1" fmla="*/ 0 h 39933"/>
                        <a:gd name="connsiteX2" fmla="*/ 45124 w 45124"/>
                        <a:gd name="connsiteY2" fmla="*/ 21608 h 39933"/>
                        <a:gd name="connsiteX3" fmla="*/ 12499 w 45124"/>
                        <a:gd name="connsiteY3" fmla="*/ 39933 h 39933"/>
                        <a:gd name="connsiteX4" fmla="*/ 0 w 45124"/>
                        <a:gd name="connsiteY4" fmla="*/ 18960 h 39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124" h="39933">
                          <a:moveTo>
                            <a:pt x="0" y="18960"/>
                          </a:moveTo>
                          <a:lnTo>
                            <a:pt x="33684" y="0"/>
                          </a:lnTo>
                          <a:lnTo>
                            <a:pt x="45124" y="21608"/>
                          </a:lnTo>
                          <a:lnTo>
                            <a:pt x="12499" y="39933"/>
                          </a:lnTo>
                          <a:lnTo>
                            <a:pt x="0" y="1896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9" name="Freeform: Shape 1468">
                      <a:extLst>
                        <a:ext uri="{FF2B5EF4-FFF2-40B4-BE49-F238E27FC236}">
                          <a16:creationId xmlns:a16="http://schemas.microsoft.com/office/drawing/2014/main" id="{7689B03D-B3AE-1829-7690-7C52055CC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0188" y="4992008"/>
                      <a:ext cx="34531" cy="28175"/>
                    </a:xfrm>
                    <a:custGeom>
                      <a:avLst/>
                      <a:gdLst>
                        <a:gd name="connsiteX0" fmla="*/ 4237 w 34531"/>
                        <a:gd name="connsiteY0" fmla="*/ 0 h 28175"/>
                        <a:gd name="connsiteX1" fmla="*/ 34532 w 34531"/>
                        <a:gd name="connsiteY1" fmla="*/ 3495 h 28175"/>
                        <a:gd name="connsiteX2" fmla="*/ 31248 w 34531"/>
                        <a:gd name="connsiteY2" fmla="*/ 28176 h 28175"/>
                        <a:gd name="connsiteX3" fmla="*/ 0 w 34531"/>
                        <a:gd name="connsiteY3" fmla="*/ 23727 h 28175"/>
                        <a:gd name="connsiteX4" fmla="*/ 4131 w 34531"/>
                        <a:gd name="connsiteY4" fmla="*/ 0 h 28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531" h="28175">
                          <a:moveTo>
                            <a:pt x="4237" y="0"/>
                          </a:moveTo>
                          <a:cubicBezTo>
                            <a:pt x="6355" y="424"/>
                            <a:pt x="13029" y="1271"/>
                            <a:pt x="34532" y="3495"/>
                          </a:cubicBezTo>
                          <a:lnTo>
                            <a:pt x="31248" y="28176"/>
                          </a:lnTo>
                          <a:cubicBezTo>
                            <a:pt x="-7626" y="23833"/>
                            <a:pt x="3602" y="24151"/>
                            <a:pt x="0" y="23727"/>
                          </a:cubicBezTo>
                          <a:cubicBezTo>
                            <a:pt x="1589" y="16100"/>
                            <a:pt x="3072" y="8156"/>
                            <a:pt x="4131" y="0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0" name="Freeform: Shape 1469">
                      <a:extLst>
                        <a:ext uri="{FF2B5EF4-FFF2-40B4-BE49-F238E27FC236}">
                          <a16:creationId xmlns:a16="http://schemas.microsoft.com/office/drawing/2014/main" id="{DDAC43E2-1FDC-DA95-8E60-DDB10DFF4E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222" y="4855895"/>
                      <a:ext cx="45547" cy="40357"/>
                    </a:xfrm>
                    <a:custGeom>
                      <a:avLst/>
                      <a:gdLst>
                        <a:gd name="connsiteX0" fmla="*/ 0 w 45547"/>
                        <a:gd name="connsiteY0" fmla="*/ 18113 h 40357"/>
                        <a:gd name="connsiteX1" fmla="*/ 30930 w 45547"/>
                        <a:gd name="connsiteY1" fmla="*/ 0 h 40357"/>
                        <a:gd name="connsiteX2" fmla="*/ 37179 w 45547"/>
                        <a:gd name="connsiteY2" fmla="*/ 11122 h 40357"/>
                        <a:gd name="connsiteX3" fmla="*/ 45548 w 45547"/>
                        <a:gd name="connsiteY3" fmla="*/ 33578 h 40357"/>
                        <a:gd name="connsiteX4" fmla="*/ 11333 w 45547"/>
                        <a:gd name="connsiteY4" fmla="*/ 40357 h 40357"/>
                        <a:gd name="connsiteX5" fmla="*/ 6673 w 45547"/>
                        <a:gd name="connsiteY5" fmla="*/ 28706 h 40357"/>
                        <a:gd name="connsiteX6" fmla="*/ 0 w 45547"/>
                        <a:gd name="connsiteY6" fmla="*/ 18113 h 40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547" h="40357">
                          <a:moveTo>
                            <a:pt x="0" y="18113"/>
                          </a:moveTo>
                          <a:lnTo>
                            <a:pt x="30930" y="0"/>
                          </a:lnTo>
                          <a:lnTo>
                            <a:pt x="37179" y="11122"/>
                          </a:lnTo>
                          <a:cubicBezTo>
                            <a:pt x="41946" y="17795"/>
                            <a:pt x="44277" y="25634"/>
                            <a:pt x="45548" y="33578"/>
                          </a:cubicBezTo>
                          <a:lnTo>
                            <a:pt x="11333" y="40357"/>
                          </a:lnTo>
                          <a:cubicBezTo>
                            <a:pt x="11333" y="36014"/>
                            <a:pt x="9533" y="32095"/>
                            <a:pt x="6673" y="28706"/>
                          </a:cubicBezTo>
                          <a:lnTo>
                            <a:pt x="0" y="1811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1" name="Freeform: Shape 1470">
                      <a:extLst>
                        <a:ext uri="{FF2B5EF4-FFF2-40B4-BE49-F238E27FC236}">
                          <a16:creationId xmlns:a16="http://schemas.microsoft.com/office/drawing/2014/main" id="{8E5043C1-84A5-5930-19E2-97062C3A06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1314" y="5107996"/>
                      <a:ext cx="56352" cy="24786"/>
                    </a:xfrm>
                    <a:custGeom>
                      <a:avLst/>
                      <a:gdLst>
                        <a:gd name="connsiteX0" fmla="*/ 0 w 56352"/>
                        <a:gd name="connsiteY0" fmla="*/ 18642 h 24786"/>
                        <a:gd name="connsiteX1" fmla="*/ 1165 w 56352"/>
                        <a:gd name="connsiteY1" fmla="*/ 0 h 24786"/>
                        <a:gd name="connsiteX2" fmla="*/ 27434 w 56352"/>
                        <a:gd name="connsiteY2" fmla="*/ 2013 h 24786"/>
                        <a:gd name="connsiteX3" fmla="*/ 56352 w 56352"/>
                        <a:gd name="connsiteY3" fmla="*/ 6991 h 24786"/>
                        <a:gd name="connsiteX4" fmla="*/ 53598 w 56352"/>
                        <a:gd name="connsiteY4" fmla="*/ 24786 h 24786"/>
                        <a:gd name="connsiteX5" fmla="*/ 0 w 56352"/>
                        <a:gd name="connsiteY5" fmla="*/ 18749 h 24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6352" h="24786">
                          <a:moveTo>
                            <a:pt x="0" y="18642"/>
                          </a:moveTo>
                          <a:lnTo>
                            <a:pt x="1165" y="0"/>
                          </a:lnTo>
                          <a:cubicBezTo>
                            <a:pt x="6355" y="0"/>
                            <a:pt x="21715" y="1377"/>
                            <a:pt x="27434" y="2013"/>
                          </a:cubicBezTo>
                          <a:cubicBezTo>
                            <a:pt x="36650" y="3072"/>
                            <a:pt x="18325" y="1801"/>
                            <a:pt x="56352" y="6991"/>
                          </a:cubicBezTo>
                          <a:lnTo>
                            <a:pt x="53598" y="24786"/>
                          </a:lnTo>
                          <a:lnTo>
                            <a:pt x="0" y="18749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2" name="Freeform: Shape 1471">
                      <a:extLst>
                        <a:ext uri="{FF2B5EF4-FFF2-40B4-BE49-F238E27FC236}">
                          <a16:creationId xmlns:a16="http://schemas.microsoft.com/office/drawing/2014/main" id="{37262EF6-FA42-C371-85B8-010861386B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1694" y="5050161"/>
                      <a:ext cx="54975" cy="29659"/>
                    </a:xfrm>
                    <a:custGeom>
                      <a:avLst/>
                      <a:gdLst>
                        <a:gd name="connsiteX0" fmla="*/ 21079 w 54975"/>
                        <a:gd name="connsiteY0" fmla="*/ 24786 h 29659"/>
                        <a:gd name="connsiteX1" fmla="*/ 0 w 54975"/>
                        <a:gd name="connsiteY1" fmla="*/ 23197 h 29659"/>
                        <a:gd name="connsiteX2" fmla="*/ 7944 w 54975"/>
                        <a:gd name="connsiteY2" fmla="*/ 20549 h 29659"/>
                        <a:gd name="connsiteX3" fmla="*/ 18643 w 54975"/>
                        <a:gd name="connsiteY3" fmla="*/ 0 h 29659"/>
                        <a:gd name="connsiteX4" fmla="*/ 23092 w 54975"/>
                        <a:gd name="connsiteY4" fmla="*/ 424 h 29659"/>
                        <a:gd name="connsiteX5" fmla="*/ 54975 w 54975"/>
                        <a:gd name="connsiteY5" fmla="*/ 5084 h 29659"/>
                        <a:gd name="connsiteX6" fmla="*/ 51374 w 54975"/>
                        <a:gd name="connsiteY6" fmla="*/ 29659 h 29659"/>
                        <a:gd name="connsiteX7" fmla="*/ 21079 w 54975"/>
                        <a:gd name="connsiteY7" fmla="*/ 24786 h 29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975" h="29659">
                          <a:moveTo>
                            <a:pt x="21079" y="24786"/>
                          </a:moveTo>
                          <a:lnTo>
                            <a:pt x="0" y="23197"/>
                          </a:lnTo>
                          <a:cubicBezTo>
                            <a:pt x="3496" y="22456"/>
                            <a:pt x="7097" y="21715"/>
                            <a:pt x="7944" y="20549"/>
                          </a:cubicBezTo>
                          <a:cubicBezTo>
                            <a:pt x="11758" y="15253"/>
                            <a:pt x="15359" y="8262"/>
                            <a:pt x="18643" y="0"/>
                          </a:cubicBezTo>
                          <a:lnTo>
                            <a:pt x="23092" y="424"/>
                          </a:lnTo>
                          <a:cubicBezTo>
                            <a:pt x="32625" y="1377"/>
                            <a:pt x="13559" y="106"/>
                            <a:pt x="54975" y="5084"/>
                          </a:cubicBezTo>
                          <a:lnTo>
                            <a:pt x="51374" y="29659"/>
                          </a:lnTo>
                          <a:cubicBezTo>
                            <a:pt x="11228" y="24469"/>
                            <a:pt x="29871" y="25634"/>
                            <a:pt x="21079" y="24786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473" name="Graphic 6">
                      <a:extLst>
                        <a:ext uri="{FF2B5EF4-FFF2-40B4-BE49-F238E27FC236}">
                          <a16:creationId xmlns:a16="http://schemas.microsoft.com/office/drawing/2014/main" id="{5EEA8164-D052-C6A3-93F2-B521FB7AB72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35113" y="4613328"/>
                      <a:ext cx="198357" cy="502652"/>
                      <a:chOff x="7335113" y="4613328"/>
                      <a:chExt cx="198357" cy="502652"/>
                    </a:xfrm>
                    <a:solidFill>
                      <a:srgbClr val="992225"/>
                    </a:solidFill>
                  </p:grpSpPr>
                  <p:sp>
                    <p:nvSpPr>
                      <p:cNvPr id="1474" name="Freeform: Shape 1473">
                        <a:extLst>
                          <a:ext uri="{FF2B5EF4-FFF2-40B4-BE49-F238E27FC236}">
                            <a16:creationId xmlns:a16="http://schemas.microsoft.com/office/drawing/2014/main" id="{B31F523E-FCF2-EEEE-8F89-525F943BB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69109" y="4825389"/>
                        <a:ext cx="49043" cy="48619"/>
                      </a:xfrm>
                      <a:custGeom>
                        <a:avLst/>
                        <a:gdLst>
                          <a:gd name="connsiteX0" fmla="*/ 0 w 49043"/>
                          <a:gd name="connsiteY0" fmla="*/ 18325 h 48619"/>
                          <a:gd name="connsiteX1" fmla="*/ 32625 w 49043"/>
                          <a:gd name="connsiteY1" fmla="*/ 0 h 48619"/>
                          <a:gd name="connsiteX2" fmla="*/ 49043 w 49043"/>
                          <a:gd name="connsiteY2" fmla="*/ 30506 h 48619"/>
                          <a:gd name="connsiteX3" fmla="*/ 18113 w 49043"/>
                          <a:gd name="connsiteY3" fmla="*/ 48620 h 48619"/>
                          <a:gd name="connsiteX4" fmla="*/ 0 w 49043"/>
                          <a:gd name="connsiteY4" fmla="*/ 18325 h 48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9043" h="48619">
                            <a:moveTo>
                              <a:pt x="0" y="18325"/>
                            </a:moveTo>
                            <a:lnTo>
                              <a:pt x="32625" y="0"/>
                            </a:lnTo>
                            <a:lnTo>
                              <a:pt x="49043" y="30506"/>
                            </a:lnTo>
                            <a:lnTo>
                              <a:pt x="18113" y="48620"/>
                            </a:lnTo>
                            <a:lnTo>
                              <a:pt x="0" y="18325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5" name="Freeform: Shape 1474">
                        <a:extLst>
                          <a:ext uri="{FF2B5EF4-FFF2-40B4-BE49-F238E27FC236}">
                            <a16:creationId xmlns:a16="http://schemas.microsoft.com/office/drawing/2014/main" id="{C4182E21-89CD-CC28-0340-DCF86463BD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38708" y="4772639"/>
                        <a:ext cx="51585" cy="50102"/>
                      </a:xfrm>
                      <a:custGeom>
                        <a:avLst/>
                        <a:gdLst>
                          <a:gd name="connsiteX0" fmla="*/ 0 w 51585"/>
                          <a:gd name="connsiteY0" fmla="*/ 19702 h 50102"/>
                          <a:gd name="connsiteX1" fmla="*/ 35273 w 51585"/>
                          <a:gd name="connsiteY1" fmla="*/ 0 h 50102"/>
                          <a:gd name="connsiteX2" fmla="*/ 51586 w 51585"/>
                          <a:gd name="connsiteY2" fmla="*/ 31142 h 50102"/>
                          <a:gd name="connsiteX3" fmla="*/ 17901 w 51585"/>
                          <a:gd name="connsiteY3" fmla="*/ 50102 h 50102"/>
                          <a:gd name="connsiteX4" fmla="*/ 0 w 51585"/>
                          <a:gd name="connsiteY4" fmla="*/ 19702 h 501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585" h="50102">
                            <a:moveTo>
                              <a:pt x="0" y="19702"/>
                            </a:moveTo>
                            <a:lnTo>
                              <a:pt x="35273" y="0"/>
                            </a:lnTo>
                            <a:lnTo>
                              <a:pt x="51586" y="31142"/>
                            </a:lnTo>
                            <a:lnTo>
                              <a:pt x="17901" y="50102"/>
                            </a:lnTo>
                            <a:lnTo>
                              <a:pt x="0" y="19702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6" name="Freeform: Shape 1475">
                        <a:extLst>
                          <a:ext uri="{FF2B5EF4-FFF2-40B4-BE49-F238E27FC236}">
                            <a16:creationId xmlns:a16="http://schemas.microsoft.com/office/drawing/2014/main" id="{06A4907A-6F57-6951-2AA7-67FD3FA021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35113" y="4613328"/>
                        <a:ext cx="72559" cy="56563"/>
                      </a:xfrm>
                      <a:custGeom>
                        <a:avLst/>
                        <a:gdLst>
                          <a:gd name="connsiteX0" fmla="*/ 8792 w 72559"/>
                          <a:gd name="connsiteY0" fmla="*/ 33684 h 56563"/>
                          <a:gd name="connsiteX1" fmla="*/ 0 w 72559"/>
                          <a:gd name="connsiteY1" fmla="*/ 31989 h 56563"/>
                          <a:gd name="connsiteX2" fmla="*/ 9957 w 72559"/>
                          <a:gd name="connsiteY2" fmla="*/ 26163 h 56563"/>
                          <a:gd name="connsiteX3" fmla="*/ 56458 w 72559"/>
                          <a:gd name="connsiteY3" fmla="*/ 0 h 56563"/>
                          <a:gd name="connsiteX4" fmla="*/ 72559 w 72559"/>
                          <a:gd name="connsiteY4" fmla="*/ 31354 h 56563"/>
                          <a:gd name="connsiteX5" fmla="*/ 27858 w 72559"/>
                          <a:gd name="connsiteY5" fmla="*/ 56564 h 56563"/>
                          <a:gd name="connsiteX6" fmla="*/ 8686 w 72559"/>
                          <a:gd name="connsiteY6" fmla="*/ 33684 h 565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2559" h="56563">
                            <a:moveTo>
                              <a:pt x="8792" y="33684"/>
                            </a:moveTo>
                            <a:cubicBezTo>
                              <a:pt x="6144" y="32307"/>
                              <a:pt x="3072" y="31883"/>
                              <a:pt x="0" y="31989"/>
                            </a:cubicBezTo>
                            <a:lnTo>
                              <a:pt x="9957" y="26163"/>
                            </a:lnTo>
                            <a:lnTo>
                              <a:pt x="56458" y="0"/>
                            </a:lnTo>
                            <a:lnTo>
                              <a:pt x="72559" y="31354"/>
                            </a:lnTo>
                            <a:lnTo>
                              <a:pt x="27858" y="56564"/>
                            </a:lnTo>
                            <a:cubicBezTo>
                              <a:pt x="19067" y="43959"/>
                              <a:pt x="12288" y="35697"/>
                              <a:pt x="8686" y="3368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7" name="Freeform: Shape 1476">
                        <a:extLst>
                          <a:ext uri="{FF2B5EF4-FFF2-40B4-BE49-F238E27FC236}">
                            <a16:creationId xmlns:a16="http://schemas.microsoft.com/office/drawing/2014/main" id="{46674E58-3871-2A52-1BF5-EAE76C4F05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76530" y="4666502"/>
                        <a:ext cx="58576" cy="53703"/>
                      </a:xfrm>
                      <a:custGeom>
                        <a:avLst/>
                        <a:gdLst>
                          <a:gd name="connsiteX0" fmla="*/ 0 w 58576"/>
                          <a:gd name="connsiteY0" fmla="*/ 23727 h 53703"/>
                          <a:gd name="connsiteX1" fmla="*/ 42370 w 58576"/>
                          <a:gd name="connsiteY1" fmla="*/ 0 h 53703"/>
                          <a:gd name="connsiteX2" fmla="*/ 58576 w 58576"/>
                          <a:gd name="connsiteY2" fmla="*/ 31354 h 53703"/>
                          <a:gd name="connsiteX3" fmla="*/ 18854 w 58576"/>
                          <a:gd name="connsiteY3" fmla="*/ 53704 h 53703"/>
                          <a:gd name="connsiteX4" fmla="*/ 0 w 58576"/>
                          <a:gd name="connsiteY4" fmla="*/ 23727 h 537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8576" h="53703">
                            <a:moveTo>
                              <a:pt x="0" y="23727"/>
                            </a:moveTo>
                            <a:lnTo>
                              <a:pt x="42370" y="0"/>
                            </a:lnTo>
                            <a:lnTo>
                              <a:pt x="58576" y="31354"/>
                            </a:lnTo>
                            <a:lnTo>
                              <a:pt x="18854" y="53704"/>
                            </a:lnTo>
                            <a:lnTo>
                              <a:pt x="0" y="23727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8" name="Freeform: Shape 1477">
                        <a:extLst>
                          <a:ext uri="{FF2B5EF4-FFF2-40B4-BE49-F238E27FC236}">
                            <a16:creationId xmlns:a16="http://schemas.microsoft.com/office/drawing/2014/main" id="{4E8883A5-3E9D-5A8E-E39E-B5BA122724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8096" y="4719571"/>
                        <a:ext cx="54551" cy="51691"/>
                      </a:xfrm>
                      <a:custGeom>
                        <a:avLst/>
                        <a:gdLst>
                          <a:gd name="connsiteX0" fmla="*/ 0 w 54551"/>
                          <a:gd name="connsiteY0" fmla="*/ 21397 h 51691"/>
                          <a:gd name="connsiteX1" fmla="*/ 38345 w 54551"/>
                          <a:gd name="connsiteY1" fmla="*/ 0 h 51691"/>
                          <a:gd name="connsiteX2" fmla="*/ 54552 w 54551"/>
                          <a:gd name="connsiteY2" fmla="*/ 31248 h 51691"/>
                          <a:gd name="connsiteX3" fmla="*/ 18113 w 54551"/>
                          <a:gd name="connsiteY3" fmla="*/ 51691 h 51691"/>
                          <a:gd name="connsiteX4" fmla="*/ 0 w 54551"/>
                          <a:gd name="connsiteY4" fmla="*/ 21397 h 516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551" h="51691">
                            <a:moveTo>
                              <a:pt x="0" y="21397"/>
                            </a:moveTo>
                            <a:lnTo>
                              <a:pt x="38345" y="0"/>
                            </a:lnTo>
                            <a:lnTo>
                              <a:pt x="54552" y="31248"/>
                            </a:lnTo>
                            <a:lnTo>
                              <a:pt x="18113" y="51691"/>
                            </a:lnTo>
                            <a:lnTo>
                              <a:pt x="0" y="21397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79" name="Freeform: Shape 1478">
                        <a:extLst>
                          <a:ext uri="{FF2B5EF4-FFF2-40B4-BE49-F238E27FC236}">
                            <a16:creationId xmlns:a16="http://schemas.microsoft.com/office/drawing/2014/main" id="{EAAD0C89-23D9-59C2-5A21-4C6C9B69C9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0231" y="5015735"/>
                        <a:ext cx="41311" cy="39615"/>
                      </a:xfrm>
                      <a:custGeom>
                        <a:avLst/>
                        <a:gdLst>
                          <a:gd name="connsiteX0" fmla="*/ 0 w 41311"/>
                          <a:gd name="connsiteY0" fmla="*/ 34425 h 39615"/>
                          <a:gd name="connsiteX1" fmla="*/ 10063 w 41311"/>
                          <a:gd name="connsiteY1" fmla="*/ 0 h 39615"/>
                          <a:gd name="connsiteX2" fmla="*/ 41311 w 41311"/>
                          <a:gd name="connsiteY2" fmla="*/ 4449 h 39615"/>
                          <a:gd name="connsiteX3" fmla="*/ 36438 w 41311"/>
                          <a:gd name="connsiteY3" fmla="*/ 39616 h 39615"/>
                          <a:gd name="connsiteX4" fmla="*/ 4555 w 41311"/>
                          <a:gd name="connsiteY4" fmla="*/ 34955 h 39615"/>
                          <a:gd name="connsiteX5" fmla="*/ 106 w 41311"/>
                          <a:gd name="connsiteY5" fmla="*/ 34531 h 39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1311" h="39615">
                            <a:moveTo>
                              <a:pt x="0" y="34425"/>
                            </a:moveTo>
                            <a:cubicBezTo>
                              <a:pt x="3919" y="24469"/>
                              <a:pt x="7309" y="12711"/>
                              <a:pt x="10063" y="0"/>
                            </a:cubicBezTo>
                            <a:cubicBezTo>
                              <a:pt x="13664" y="424"/>
                              <a:pt x="2436" y="0"/>
                              <a:pt x="41311" y="4449"/>
                            </a:cubicBezTo>
                            <a:lnTo>
                              <a:pt x="36438" y="39616"/>
                            </a:lnTo>
                            <a:cubicBezTo>
                              <a:pt x="-4978" y="34638"/>
                              <a:pt x="13982" y="35803"/>
                              <a:pt x="4555" y="34955"/>
                            </a:cubicBezTo>
                            <a:lnTo>
                              <a:pt x="106" y="34531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80" name="Freeform: Shape 1479">
                        <a:extLst>
                          <a:ext uri="{FF2B5EF4-FFF2-40B4-BE49-F238E27FC236}">
                            <a16:creationId xmlns:a16="http://schemas.microsoft.com/office/drawing/2014/main" id="{1FCEC56C-66CC-4988-16FE-24538331B8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2479" y="5073253"/>
                        <a:ext cx="60483" cy="41522"/>
                      </a:xfrm>
                      <a:custGeom>
                        <a:avLst/>
                        <a:gdLst>
                          <a:gd name="connsiteX0" fmla="*/ 26269 w 60483"/>
                          <a:gd name="connsiteY0" fmla="*/ 36650 h 41522"/>
                          <a:gd name="connsiteX1" fmla="*/ 0 w 60483"/>
                          <a:gd name="connsiteY1" fmla="*/ 34637 h 41522"/>
                          <a:gd name="connsiteX2" fmla="*/ 1907 w 60483"/>
                          <a:gd name="connsiteY2" fmla="*/ 2330 h 41522"/>
                          <a:gd name="connsiteX3" fmla="*/ 9109 w 60483"/>
                          <a:gd name="connsiteY3" fmla="*/ 0 h 41522"/>
                          <a:gd name="connsiteX4" fmla="*/ 30188 w 60483"/>
                          <a:gd name="connsiteY4" fmla="*/ 1589 h 41522"/>
                          <a:gd name="connsiteX5" fmla="*/ 60484 w 60483"/>
                          <a:gd name="connsiteY5" fmla="*/ 6461 h 41522"/>
                          <a:gd name="connsiteX6" fmla="*/ 55187 w 60483"/>
                          <a:gd name="connsiteY6" fmla="*/ 41522 h 41522"/>
                          <a:gd name="connsiteX7" fmla="*/ 26269 w 60483"/>
                          <a:gd name="connsiteY7" fmla="*/ 36544 h 415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483" h="41522">
                            <a:moveTo>
                              <a:pt x="26269" y="36650"/>
                            </a:moveTo>
                            <a:cubicBezTo>
                              <a:pt x="20550" y="36014"/>
                              <a:pt x="5190" y="34743"/>
                              <a:pt x="0" y="34637"/>
                            </a:cubicBezTo>
                            <a:lnTo>
                              <a:pt x="1907" y="2330"/>
                            </a:lnTo>
                            <a:cubicBezTo>
                              <a:pt x="2648" y="1377"/>
                              <a:pt x="5826" y="741"/>
                              <a:pt x="9109" y="0"/>
                            </a:cubicBezTo>
                            <a:lnTo>
                              <a:pt x="30188" y="1589"/>
                            </a:lnTo>
                            <a:cubicBezTo>
                              <a:pt x="38980" y="2436"/>
                              <a:pt x="20337" y="1377"/>
                              <a:pt x="60484" y="6461"/>
                            </a:cubicBezTo>
                            <a:lnTo>
                              <a:pt x="55187" y="41522"/>
                            </a:lnTo>
                            <a:cubicBezTo>
                              <a:pt x="17160" y="36332"/>
                              <a:pt x="35485" y="37603"/>
                              <a:pt x="26269" y="36544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81" name="Freeform: Shape 1480">
                        <a:extLst>
                          <a:ext uri="{FF2B5EF4-FFF2-40B4-BE49-F238E27FC236}">
                            <a16:creationId xmlns:a16="http://schemas.microsoft.com/office/drawing/2014/main" id="{FC54D147-45BA-C18F-A9D4-6A93460FF8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4531" y="4956736"/>
                        <a:ext cx="34531" cy="38662"/>
                      </a:xfrm>
                      <a:custGeom>
                        <a:avLst/>
                        <a:gdLst>
                          <a:gd name="connsiteX0" fmla="*/ 2542 w 34531"/>
                          <a:gd name="connsiteY0" fmla="*/ 5932 h 38662"/>
                          <a:gd name="connsiteX1" fmla="*/ 2860 w 34531"/>
                          <a:gd name="connsiteY1" fmla="*/ 0 h 38662"/>
                          <a:gd name="connsiteX2" fmla="*/ 34531 w 34531"/>
                          <a:gd name="connsiteY2" fmla="*/ 3072 h 38662"/>
                          <a:gd name="connsiteX3" fmla="*/ 30294 w 34531"/>
                          <a:gd name="connsiteY3" fmla="*/ 38662 h 38662"/>
                          <a:gd name="connsiteX4" fmla="*/ 0 w 34531"/>
                          <a:gd name="connsiteY4" fmla="*/ 35167 h 38662"/>
                          <a:gd name="connsiteX5" fmla="*/ 2648 w 34531"/>
                          <a:gd name="connsiteY5" fmla="*/ 5932 h 386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531" h="38662">
                            <a:moveTo>
                              <a:pt x="2542" y="5932"/>
                            </a:moveTo>
                            <a:lnTo>
                              <a:pt x="2860" y="0"/>
                            </a:lnTo>
                            <a:cubicBezTo>
                              <a:pt x="5296" y="423"/>
                              <a:pt x="12499" y="1165"/>
                              <a:pt x="34531" y="3072"/>
                            </a:cubicBezTo>
                            <a:lnTo>
                              <a:pt x="30294" y="38662"/>
                            </a:lnTo>
                            <a:cubicBezTo>
                              <a:pt x="8791" y="36438"/>
                              <a:pt x="2118" y="35590"/>
                              <a:pt x="0" y="35167"/>
                            </a:cubicBezTo>
                            <a:cubicBezTo>
                              <a:pt x="1271" y="25528"/>
                              <a:pt x="2224" y="15783"/>
                              <a:pt x="2648" y="5932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82" name="Freeform: Shape 1481">
                        <a:extLst>
                          <a:ext uri="{FF2B5EF4-FFF2-40B4-BE49-F238E27FC236}">
                            <a16:creationId xmlns:a16="http://schemas.microsoft.com/office/drawing/2014/main" id="{F0194DC6-F5EE-E7FC-B804-63F86776F3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98450" y="4889474"/>
                        <a:ext cx="35020" cy="45229"/>
                      </a:xfrm>
                      <a:custGeom>
                        <a:avLst/>
                        <a:gdLst>
                          <a:gd name="connsiteX0" fmla="*/ 0 w 35020"/>
                          <a:gd name="connsiteY0" fmla="*/ 6779 h 45229"/>
                          <a:gd name="connsiteX1" fmla="*/ 34214 w 35020"/>
                          <a:gd name="connsiteY1" fmla="*/ 0 h 45229"/>
                          <a:gd name="connsiteX2" fmla="*/ 34955 w 35020"/>
                          <a:gd name="connsiteY2" fmla="*/ 16524 h 45229"/>
                          <a:gd name="connsiteX3" fmla="*/ 34531 w 35020"/>
                          <a:gd name="connsiteY3" fmla="*/ 26481 h 45229"/>
                          <a:gd name="connsiteX4" fmla="*/ 33155 w 35020"/>
                          <a:gd name="connsiteY4" fmla="*/ 45230 h 45229"/>
                          <a:gd name="connsiteX5" fmla="*/ 105 w 35020"/>
                          <a:gd name="connsiteY5" fmla="*/ 42899 h 45229"/>
                          <a:gd name="connsiteX6" fmla="*/ 105 w 35020"/>
                          <a:gd name="connsiteY6" fmla="*/ 6779 h 4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35020" h="45229">
                            <a:moveTo>
                              <a:pt x="0" y="6779"/>
                            </a:moveTo>
                            <a:lnTo>
                              <a:pt x="34214" y="0"/>
                            </a:lnTo>
                            <a:cubicBezTo>
                              <a:pt x="34849" y="5508"/>
                              <a:pt x="35167" y="12605"/>
                              <a:pt x="34955" y="16524"/>
                            </a:cubicBezTo>
                            <a:lnTo>
                              <a:pt x="34531" y="26481"/>
                            </a:lnTo>
                            <a:lnTo>
                              <a:pt x="33155" y="45230"/>
                            </a:lnTo>
                            <a:lnTo>
                              <a:pt x="105" y="42899"/>
                            </a:lnTo>
                            <a:cubicBezTo>
                              <a:pt x="423" y="32519"/>
                              <a:pt x="1165" y="21185"/>
                              <a:pt x="105" y="6779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456" name="Freeform: Shape 1455">
                  <a:extLst>
                    <a:ext uri="{FF2B5EF4-FFF2-40B4-BE49-F238E27FC236}">
                      <a16:creationId xmlns:a16="http://schemas.microsoft.com/office/drawing/2014/main" id="{DEE7BBDA-6C5F-35EB-E4B2-C9F901CB7CCE}"/>
                    </a:ext>
                  </a:extLst>
                </p:cNvPr>
                <p:cNvSpPr/>
                <p:nvPr/>
              </p:nvSpPr>
              <p:spPr>
                <a:xfrm>
                  <a:off x="7435642" y="5083951"/>
                  <a:ext cx="144636" cy="132931"/>
                </a:xfrm>
                <a:custGeom>
                  <a:avLst/>
                  <a:gdLst>
                    <a:gd name="connsiteX0" fmla="*/ 77214 w 144636"/>
                    <a:gd name="connsiteY0" fmla="*/ 16524 h 132931"/>
                    <a:gd name="connsiteX1" fmla="*/ 63762 w 144636"/>
                    <a:gd name="connsiteY1" fmla="*/ 69910 h 132931"/>
                    <a:gd name="connsiteX2" fmla="*/ 110687 w 144636"/>
                    <a:gd name="connsiteY2" fmla="*/ 108255 h 132931"/>
                    <a:gd name="connsiteX3" fmla="*/ 133567 w 144636"/>
                    <a:gd name="connsiteY3" fmla="*/ 84952 h 132931"/>
                    <a:gd name="connsiteX4" fmla="*/ 72024 w 144636"/>
                    <a:gd name="connsiteY4" fmla="*/ 127745 h 132931"/>
                    <a:gd name="connsiteX5" fmla="*/ 12388 w 144636"/>
                    <a:gd name="connsiteY5" fmla="*/ 112492 h 132931"/>
                    <a:gd name="connsiteX6" fmla="*/ 8469 w 144636"/>
                    <a:gd name="connsiteY6" fmla="*/ 67050 h 132931"/>
                    <a:gd name="connsiteX7" fmla="*/ 11329 w 144636"/>
                    <a:gd name="connsiteY7" fmla="*/ 0 h 132931"/>
                    <a:gd name="connsiteX8" fmla="*/ 77320 w 144636"/>
                    <a:gd name="connsiteY8" fmla="*/ 16630 h 132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636" h="132931">
                      <a:moveTo>
                        <a:pt x="77214" y="16524"/>
                      </a:moveTo>
                      <a:cubicBezTo>
                        <a:pt x="77214" y="16524"/>
                        <a:pt x="67787" y="52009"/>
                        <a:pt x="63762" y="69910"/>
                      </a:cubicBezTo>
                      <a:cubicBezTo>
                        <a:pt x="59736" y="87176"/>
                        <a:pt x="91514" y="102429"/>
                        <a:pt x="110687" y="108255"/>
                      </a:cubicBezTo>
                      <a:cubicBezTo>
                        <a:pt x="143630" y="118106"/>
                        <a:pt x="133567" y="84952"/>
                        <a:pt x="133567" y="84952"/>
                      </a:cubicBezTo>
                      <a:cubicBezTo>
                        <a:pt x="150833" y="95120"/>
                        <a:pt x="158882" y="149777"/>
                        <a:pt x="72024" y="127745"/>
                      </a:cubicBezTo>
                      <a:cubicBezTo>
                        <a:pt x="72024" y="127745"/>
                        <a:pt x="20650" y="114716"/>
                        <a:pt x="12388" y="112492"/>
                      </a:cubicBezTo>
                      <a:cubicBezTo>
                        <a:pt x="4020" y="110373"/>
                        <a:pt x="-8585" y="95332"/>
                        <a:pt x="8469" y="67050"/>
                      </a:cubicBezTo>
                      <a:cubicBezTo>
                        <a:pt x="22239" y="44171"/>
                        <a:pt x="11329" y="0"/>
                        <a:pt x="11329" y="0"/>
                      </a:cubicBezTo>
                      <a:lnTo>
                        <a:pt x="77320" y="16630"/>
                      </a:lnTo>
                      <a:close/>
                    </a:path>
                  </a:pathLst>
                </a:custGeom>
                <a:solidFill>
                  <a:srgbClr val="3B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52" name="Graphic 6">
                <a:extLst>
                  <a:ext uri="{FF2B5EF4-FFF2-40B4-BE49-F238E27FC236}">
                    <a16:creationId xmlns:a16="http://schemas.microsoft.com/office/drawing/2014/main" id="{2662B079-D978-088A-438D-E55B6991B248}"/>
                  </a:ext>
                </a:extLst>
              </p:cNvPr>
              <p:cNvGrpSpPr/>
              <p:nvPr/>
            </p:nvGrpSpPr>
            <p:grpSpPr>
              <a:xfrm>
                <a:off x="7547524" y="5153757"/>
                <a:ext cx="29298" cy="27838"/>
                <a:chOff x="7547524" y="5153757"/>
                <a:chExt cx="29298" cy="27838"/>
              </a:xfrm>
            </p:grpSpPr>
            <p:sp>
              <p:nvSpPr>
                <p:cNvPr id="1453" name="Freeform: Shape 1452">
                  <a:extLst>
                    <a:ext uri="{FF2B5EF4-FFF2-40B4-BE49-F238E27FC236}">
                      <a16:creationId xmlns:a16="http://schemas.microsoft.com/office/drawing/2014/main" id="{5B450046-D211-B00D-EC38-E31A9358834A}"/>
                    </a:ext>
                  </a:extLst>
                </p:cNvPr>
                <p:cNvSpPr/>
                <p:nvPr/>
              </p:nvSpPr>
              <p:spPr>
                <a:xfrm>
                  <a:off x="7547664" y="5153757"/>
                  <a:ext cx="29158" cy="27772"/>
                </a:xfrm>
                <a:custGeom>
                  <a:avLst/>
                  <a:gdLst>
                    <a:gd name="connsiteX0" fmla="*/ 25039 w 29158"/>
                    <a:gd name="connsiteY0" fmla="*/ 3176 h 27772"/>
                    <a:gd name="connsiteX1" fmla="*/ 26099 w 29158"/>
                    <a:gd name="connsiteY1" fmla="*/ 17264 h 27772"/>
                    <a:gd name="connsiteX2" fmla="*/ 20167 w 29158"/>
                    <a:gd name="connsiteY2" fmla="*/ 25844 h 27772"/>
                    <a:gd name="connsiteX3" fmla="*/ 1948 w 29158"/>
                    <a:gd name="connsiteY3" fmla="*/ 19276 h 27772"/>
                    <a:gd name="connsiteX4" fmla="*/ 6608 w 29158"/>
                    <a:gd name="connsiteY4" fmla="*/ 3176 h 27772"/>
                    <a:gd name="connsiteX5" fmla="*/ 13811 w 29158"/>
                    <a:gd name="connsiteY5" fmla="*/ 2011 h 27772"/>
                    <a:gd name="connsiteX6" fmla="*/ 24934 w 29158"/>
                    <a:gd name="connsiteY6" fmla="*/ 3176 h 27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158" h="27772">
                      <a:moveTo>
                        <a:pt x="25039" y="3176"/>
                      </a:moveTo>
                      <a:cubicBezTo>
                        <a:pt x="28853" y="6671"/>
                        <a:pt x="31501" y="13345"/>
                        <a:pt x="26099" y="17264"/>
                      </a:cubicBezTo>
                      <a:cubicBezTo>
                        <a:pt x="24086" y="18641"/>
                        <a:pt x="24510" y="22348"/>
                        <a:pt x="20167" y="25844"/>
                      </a:cubicBezTo>
                      <a:cubicBezTo>
                        <a:pt x="12858" y="31670"/>
                        <a:pt x="3643" y="22772"/>
                        <a:pt x="1948" y="19276"/>
                      </a:cubicBezTo>
                      <a:cubicBezTo>
                        <a:pt x="-1865" y="11438"/>
                        <a:pt x="41" y="4871"/>
                        <a:pt x="6608" y="3176"/>
                      </a:cubicBezTo>
                      <a:cubicBezTo>
                        <a:pt x="8939" y="2540"/>
                        <a:pt x="11587" y="4235"/>
                        <a:pt x="13811" y="2011"/>
                      </a:cubicBezTo>
                      <a:cubicBezTo>
                        <a:pt x="17837" y="-2120"/>
                        <a:pt x="22603" y="1057"/>
                        <a:pt x="24934" y="3176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4" name="Freeform: Shape 1453">
                  <a:extLst>
                    <a:ext uri="{FF2B5EF4-FFF2-40B4-BE49-F238E27FC236}">
                      <a16:creationId xmlns:a16="http://schemas.microsoft.com/office/drawing/2014/main" id="{9AEB49F4-780F-ED7C-D6CF-1A1D7DB5F965}"/>
                    </a:ext>
                  </a:extLst>
                </p:cNvPr>
                <p:cNvSpPr/>
                <p:nvPr/>
              </p:nvSpPr>
              <p:spPr>
                <a:xfrm>
                  <a:off x="7547524" y="5159051"/>
                  <a:ext cx="29233" cy="22266"/>
                </a:xfrm>
                <a:custGeom>
                  <a:avLst/>
                  <a:gdLst>
                    <a:gd name="connsiteX0" fmla="*/ 2406 w 29233"/>
                    <a:gd name="connsiteY0" fmla="*/ 954 h 22266"/>
                    <a:gd name="connsiteX1" fmla="*/ 6642 w 29233"/>
                    <a:gd name="connsiteY1" fmla="*/ 12076 h 22266"/>
                    <a:gd name="connsiteX2" fmla="*/ 17976 w 29233"/>
                    <a:gd name="connsiteY2" fmla="*/ 15783 h 22266"/>
                    <a:gd name="connsiteX3" fmla="*/ 21155 w 29233"/>
                    <a:gd name="connsiteY3" fmla="*/ 12076 h 22266"/>
                    <a:gd name="connsiteX4" fmla="*/ 25603 w 29233"/>
                    <a:gd name="connsiteY4" fmla="*/ 10063 h 22266"/>
                    <a:gd name="connsiteX5" fmla="*/ 29204 w 29233"/>
                    <a:gd name="connsiteY5" fmla="*/ 5614 h 22266"/>
                    <a:gd name="connsiteX6" fmla="*/ 26133 w 29233"/>
                    <a:gd name="connsiteY6" fmla="*/ 11758 h 22266"/>
                    <a:gd name="connsiteX7" fmla="*/ 20201 w 29233"/>
                    <a:gd name="connsiteY7" fmla="*/ 20338 h 22266"/>
                    <a:gd name="connsiteX8" fmla="*/ 1981 w 29233"/>
                    <a:gd name="connsiteY8" fmla="*/ 13770 h 22266"/>
                    <a:gd name="connsiteX9" fmla="*/ 2406 w 29233"/>
                    <a:gd name="connsiteY9" fmla="*/ 0 h 22266"/>
                    <a:gd name="connsiteX10" fmla="*/ 2193 w 29233"/>
                    <a:gd name="connsiteY10" fmla="*/ 848 h 22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233" h="22266">
                      <a:moveTo>
                        <a:pt x="2406" y="954"/>
                      </a:moveTo>
                      <a:cubicBezTo>
                        <a:pt x="1346" y="5508"/>
                        <a:pt x="3147" y="9110"/>
                        <a:pt x="6642" y="12076"/>
                      </a:cubicBezTo>
                      <a:cubicBezTo>
                        <a:pt x="9079" y="14194"/>
                        <a:pt x="14799" y="19067"/>
                        <a:pt x="17976" y="15783"/>
                      </a:cubicBezTo>
                      <a:cubicBezTo>
                        <a:pt x="19247" y="14618"/>
                        <a:pt x="19671" y="13029"/>
                        <a:pt x="21155" y="12076"/>
                      </a:cubicBezTo>
                      <a:cubicBezTo>
                        <a:pt x="22531" y="11228"/>
                        <a:pt x="24226" y="10805"/>
                        <a:pt x="25603" y="10063"/>
                      </a:cubicBezTo>
                      <a:cubicBezTo>
                        <a:pt x="27616" y="9110"/>
                        <a:pt x="28675" y="7521"/>
                        <a:pt x="29204" y="5614"/>
                      </a:cubicBezTo>
                      <a:cubicBezTo>
                        <a:pt x="29416" y="7839"/>
                        <a:pt x="28463" y="10063"/>
                        <a:pt x="26133" y="11758"/>
                      </a:cubicBezTo>
                      <a:cubicBezTo>
                        <a:pt x="24120" y="13135"/>
                        <a:pt x="24544" y="16842"/>
                        <a:pt x="20201" y="20338"/>
                      </a:cubicBezTo>
                      <a:cubicBezTo>
                        <a:pt x="12892" y="26163"/>
                        <a:pt x="3677" y="17266"/>
                        <a:pt x="1981" y="13770"/>
                      </a:cubicBezTo>
                      <a:cubicBezTo>
                        <a:pt x="-878" y="8050"/>
                        <a:pt x="-561" y="2966"/>
                        <a:pt x="2406" y="0"/>
                      </a:cubicBezTo>
                      <a:cubicBezTo>
                        <a:pt x="2406" y="318"/>
                        <a:pt x="2300" y="530"/>
                        <a:pt x="2193" y="848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388" name="Graphic 6">
              <a:extLst>
                <a:ext uri="{FF2B5EF4-FFF2-40B4-BE49-F238E27FC236}">
                  <a16:creationId xmlns:a16="http://schemas.microsoft.com/office/drawing/2014/main" id="{C486C458-7FB5-63D6-6D27-525A04017F8B}"/>
                </a:ext>
              </a:extLst>
            </p:cNvPr>
            <p:cNvGrpSpPr/>
            <p:nvPr/>
          </p:nvGrpSpPr>
          <p:grpSpPr>
            <a:xfrm>
              <a:off x="6974756" y="4105431"/>
              <a:ext cx="597206" cy="747597"/>
              <a:chOff x="6974756" y="4105431"/>
              <a:chExt cx="597206" cy="747597"/>
            </a:xfrm>
          </p:grpSpPr>
          <p:grpSp>
            <p:nvGrpSpPr>
              <p:cNvPr id="1432" name="Graphic 6">
                <a:extLst>
                  <a:ext uri="{FF2B5EF4-FFF2-40B4-BE49-F238E27FC236}">
                    <a16:creationId xmlns:a16="http://schemas.microsoft.com/office/drawing/2014/main" id="{EF986D3D-3981-EC3D-69BC-65FCFBC4E203}"/>
                  </a:ext>
                </a:extLst>
              </p:cNvPr>
              <p:cNvGrpSpPr/>
              <p:nvPr/>
            </p:nvGrpSpPr>
            <p:grpSpPr>
              <a:xfrm>
                <a:off x="6974756" y="4119137"/>
                <a:ext cx="595088" cy="733858"/>
                <a:chOff x="6974756" y="4119137"/>
                <a:chExt cx="595088" cy="733858"/>
              </a:xfrm>
            </p:grpSpPr>
            <p:grpSp>
              <p:nvGrpSpPr>
                <p:cNvPr id="1436" name="Graphic 6">
                  <a:extLst>
                    <a:ext uri="{FF2B5EF4-FFF2-40B4-BE49-F238E27FC236}">
                      <a16:creationId xmlns:a16="http://schemas.microsoft.com/office/drawing/2014/main" id="{1A9D11D0-BB2A-C82D-B39F-571F2C932B61}"/>
                    </a:ext>
                  </a:extLst>
                </p:cNvPr>
                <p:cNvGrpSpPr/>
                <p:nvPr/>
              </p:nvGrpSpPr>
              <p:grpSpPr>
                <a:xfrm>
                  <a:off x="6974756" y="4119137"/>
                  <a:ext cx="595088" cy="733858"/>
                  <a:chOff x="6974756" y="4119137"/>
                  <a:chExt cx="595088" cy="733858"/>
                </a:xfrm>
              </p:grpSpPr>
              <p:sp>
                <p:nvSpPr>
                  <p:cNvPr id="1447" name="Freeform: Shape 1446">
                    <a:extLst>
                      <a:ext uri="{FF2B5EF4-FFF2-40B4-BE49-F238E27FC236}">
                        <a16:creationId xmlns:a16="http://schemas.microsoft.com/office/drawing/2014/main" id="{CD27B282-7518-2D79-0447-D09913392CDA}"/>
                      </a:ext>
                    </a:extLst>
                  </p:cNvPr>
                  <p:cNvSpPr/>
                  <p:nvPr/>
                </p:nvSpPr>
                <p:spPr>
                  <a:xfrm>
                    <a:off x="6974756" y="4571912"/>
                    <a:ext cx="595088" cy="279322"/>
                  </a:xfrm>
                  <a:custGeom>
                    <a:avLst/>
                    <a:gdLst>
                      <a:gd name="connsiteX0" fmla="*/ 528567 w 595088"/>
                      <a:gd name="connsiteY0" fmla="*/ 16418 h 279322"/>
                      <a:gd name="connsiteX1" fmla="*/ 77219 w 595088"/>
                      <a:gd name="connsiteY1" fmla="*/ 0 h 279322"/>
                      <a:gd name="connsiteX2" fmla="*/ 32307 w 595088"/>
                      <a:gd name="connsiteY2" fmla="*/ 119483 h 279322"/>
                      <a:gd name="connsiteX3" fmla="*/ 0 w 595088"/>
                      <a:gd name="connsiteY3" fmla="*/ 255808 h 279322"/>
                      <a:gd name="connsiteX4" fmla="*/ 38239 w 595088"/>
                      <a:gd name="connsiteY4" fmla="*/ 245745 h 279322"/>
                      <a:gd name="connsiteX5" fmla="*/ 53916 w 595088"/>
                      <a:gd name="connsiteY5" fmla="*/ 274768 h 279322"/>
                      <a:gd name="connsiteX6" fmla="*/ 84846 w 595088"/>
                      <a:gd name="connsiteY6" fmla="*/ 257079 h 279322"/>
                      <a:gd name="connsiteX7" fmla="*/ 85482 w 595088"/>
                      <a:gd name="connsiteY7" fmla="*/ 256125 h 279322"/>
                      <a:gd name="connsiteX8" fmla="*/ 104230 w 595088"/>
                      <a:gd name="connsiteY8" fmla="*/ 279005 h 279322"/>
                      <a:gd name="connsiteX9" fmla="*/ 132301 w 595088"/>
                      <a:gd name="connsiteY9" fmla="*/ 258244 h 279322"/>
                      <a:gd name="connsiteX10" fmla="*/ 133042 w 595088"/>
                      <a:gd name="connsiteY10" fmla="*/ 256973 h 279322"/>
                      <a:gd name="connsiteX11" fmla="*/ 151579 w 595088"/>
                      <a:gd name="connsiteY11" fmla="*/ 279323 h 279322"/>
                      <a:gd name="connsiteX12" fmla="*/ 179649 w 595088"/>
                      <a:gd name="connsiteY12" fmla="*/ 258562 h 279322"/>
                      <a:gd name="connsiteX13" fmla="*/ 180920 w 595088"/>
                      <a:gd name="connsiteY13" fmla="*/ 255596 h 279322"/>
                      <a:gd name="connsiteX14" fmla="*/ 202847 w 595088"/>
                      <a:gd name="connsiteY14" fmla="*/ 279111 h 279322"/>
                      <a:gd name="connsiteX15" fmla="*/ 228904 w 595088"/>
                      <a:gd name="connsiteY15" fmla="*/ 256443 h 279322"/>
                      <a:gd name="connsiteX16" fmla="*/ 229963 w 595088"/>
                      <a:gd name="connsiteY16" fmla="*/ 253689 h 279322"/>
                      <a:gd name="connsiteX17" fmla="*/ 251678 w 595088"/>
                      <a:gd name="connsiteY17" fmla="*/ 276887 h 279322"/>
                      <a:gd name="connsiteX18" fmla="*/ 275723 w 595088"/>
                      <a:gd name="connsiteY18" fmla="*/ 257608 h 279322"/>
                      <a:gd name="connsiteX19" fmla="*/ 302205 w 595088"/>
                      <a:gd name="connsiteY19" fmla="*/ 273285 h 279322"/>
                      <a:gd name="connsiteX20" fmla="*/ 319470 w 595088"/>
                      <a:gd name="connsiteY20" fmla="*/ 250406 h 279322"/>
                      <a:gd name="connsiteX21" fmla="*/ 320000 w 595088"/>
                      <a:gd name="connsiteY21" fmla="*/ 251253 h 279322"/>
                      <a:gd name="connsiteX22" fmla="*/ 348918 w 595088"/>
                      <a:gd name="connsiteY22" fmla="*/ 269896 h 279322"/>
                      <a:gd name="connsiteX23" fmla="*/ 367031 w 595088"/>
                      <a:gd name="connsiteY23" fmla="*/ 244474 h 279322"/>
                      <a:gd name="connsiteX24" fmla="*/ 367455 w 595088"/>
                      <a:gd name="connsiteY24" fmla="*/ 244474 h 279322"/>
                      <a:gd name="connsiteX25" fmla="*/ 368514 w 595088"/>
                      <a:gd name="connsiteY25" fmla="*/ 246486 h 279322"/>
                      <a:gd name="connsiteX26" fmla="*/ 397431 w 595088"/>
                      <a:gd name="connsiteY26" fmla="*/ 265129 h 279322"/>
                      <a:gd name="connsiteX27" fmla="*/ 415757 w 595088"/>
                      <a:gd name="connsiteY27" fmla="*/ 239072 h 279322"/>
                      <a:gd name="connsiteX28" fmla="*/ 415968 w 595088"/>
                      <a:gd name="connsiteY28" fmla="*/ 239072 h 279322"/>
                      <a:gd name="connsiteX29" fmla="*/ 417557 w 595088"/>
                      <a:gd name="connsiteY29" fmla="*/ 241402 h 279322"/>
                      <a:gd name="connsiteX30" fmla="*/ 448381 w 595088"/>
                      <a:gd name="connsiteY30" fmla="*/ 257926 h 279322"/>
                      <a:gd name="connsiteX31" fmla="*/ 463635 w 595088"/>
                      <a:gd name="connsiteY31" fmla="*/ 233140 h 279322"/>
                      <a:gd name="connsiteX32" fmla="*/ 464482 w 595088"/>
                      <a:gd name="connsiteY32" fmla="*/ 234411 h 279322"/>
                      <a:gd name="connsiteX33" fmla="*/ 495306 w 595088"/>
                      <a:gd name="connsiteY33" fmla="*/ 250935 h 279322"/>
                      <a:gd name="connsiteX34" fmla="*/ 510665 w 595088"/>
                      <a:gd name="connsiteY34" fmla="*/ 225619 h 279322"/>
                      <a:gd name="connsiteX35" fmla="*/ 511407 w 595088"/>
                      <a:gd name="connsiteY35" fmla="*/ 226467 h 279322"/>
                      <a:gd name="connsiteX36" fmla="*/ 544562 w 595088"/>
                      <a:gd name="connsiteY36" fmla="*/ 239495 h 279322"/>
                      <a:gd name="connsiteX37" fmla="*/ 555896 w 595088"/>
                      <a:gd name="connsiteY37" fmla="*/ 208565 h 279322"/>
                      <a:gd name="connsiteX38" fmla="*/ 595088 w 595088"/>
                      <a:gd name="connsiteY38" fmla="*/ 213120 h 279322"/>
                      <a:gd name="connsiteX39" fmla="*/ 528461 w 595088"/>
                      <a:gd name="connsiteY39" fmla="*/ 16418 h 279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595088" h="279322">
                        <a:moveTo>
                          <a:pt x="528567" y="16418"/>
                        </a:moveTo>
                        <a:lnTo>
                          <a:pt x="77219" y="0"/>
                        </a:lnTo>
                        <a:cubicBezTo>
                          <a:pt x="77219" y="0"/>
                          <a:pt x="54763" y="35379"/>
                          <a:pt x="32307" y="119483"/>
                        </a:cubicBezTo>
                        <a:cubicBezTo>
                          <a:pt x="10062" y="203481"/>
                          <a:pt x="0" y="255808"/>
                          <a:pt x="0" y="255808"/>
                        </a:cubicBezTo>
                        <a:cubicBezTo>
                          <a:pt x="0" y="255808"/>
                          <a:pt x="20125" y="261739"/>
                          <a:pt x="38239" y="245745"/>
                        </a:cubicBezTo>
                        <a:cubicBezTo>
                          <a:pt x="38239" y="245745"/>
                          <a:pt x="39510" y="265764"/>
                          <a:pt x="53916" y="274768"/>
                        </a:cubicBezTo>
                        <a:cubicBezTo>
                          <a:pt x="53916" y="274768"/>
                          <a:pt x="74465" y="269896"/>
                          <a:pt x="84846" y="257079"/>
                        </a:cubicBezTo>
                        <a:cubicBezTo>
                          <a:pt x="85058" y="256867"/>
                          <a:pt x="85270" y="256443"/>
                          <a:pt x="85482" y="256125"/>
                        </a:cubicBezTo>
                        <a:cubicBezTo>
                          <a:pt x="87706" y="262375"/>
                          <a:pt x="93002" y="273709"/>
                          <a:pt x="104230" y="279005"/>
                        </a:cubicBezTo>
                        <a:cubicBezTo>
                          <a:pt x="104230" y="279005"/>
                          <a:pt x="123932" y="272014"/>
                          <a:pt x="132301" y="258244"/>
                        </a:cubicBezTo>
                        <a:cubicBezTo>
                          <a:pt x="132618" y="257820"/>
                          <a:pt x="132724" y="257397"/>
                          <a:pt x="133042" y="256973"/>
                        </a:cubicBezTo>
                        <a:cubicBezTo>
                          <a:pt x="135266" y="263222"/>
                          <a:pt x="140668" y="274239"/>
                          <a:pt x="151579" y="279323"/>
                        </a:cubicBezTo>
                        <a:cubicBezTo>
                          <a:pt x="151579" y="279323"/>
                          <a:pt x="171281" y="272332"/>
                          <a:pt x="179649" y="258562"/>
                        </a:cubicBezTo>
                        <a:cubicBezTo>
                          <a:pt x="180178" y="257608"/>
                          <a:pt x="180602" y="256655"/>
                          <a:pt x="180920" y="255596"/>
                        </a:cubicBezTo>
                        <a:cubicBezTo>
                          <a:pt x="183039" y="260574"/>
                          <a:pt x="189606" y="274027"/>
                          <a:pt x="202847" y="279111"/>
                        </a:cubicBezTo>
                        <a:cubicBezTo>
                          <a:pt x="202847" y="279111"/>
                          <a:pt x="221913" y="270743"/>
                          <a:pt x="228904" y="256443"/>
                        </a:cubicBezTo>
                        <a:cubicBezTo>
                          <a:pt x="229328" y="255596"/>
                          <a:pt x="229646" y="254643"/>
                          <a:pt x="229963" y="253689"/>
                        </a:cubicBezTo>
                        <a:cubicBezTo>
                          <a:pt x="232188" y="258879"/>
                          <a:pt x="238649" y="271908"/>
                          <a:pt x="251678" y="276887"/>
                        </a:cubicBezTo>
                        <a:cubicBezTo>
                          <a:pt x="251678" y="276887"/>
                          <a:pt x="267673" y="269790"/>
                          <a:pt x="275723" y="257608"/>
                        </a:cubicBezTo>
                        <a:cubicBezTo>
                          <a:pt x="285363" y="268519"/>
                          <a:pt x="302205" y="273285"/>
                          <a:pt x="302205" y="273285"/>
                        </a:cubicBezTo>
                        <a:cubicBezTo>
                          <a:pt x="312374" y="267671"/>
                          <a:pt x="317352" y="256973"/>
                          <a:pt x="319470" y="250406"/>
                        </a:cubicBezTo>
                        <a:cubicBezTo>
                          <a:pt x="319576" y="250723"/>
                          <a:pt x="319788" y="251041"/>
                          <a:pt x="320000" y="251253"/>
                        </a:cubicBezTo>
                        <a:cubicBezTo>
                          <a:pt x="328898" y="264387"/>
                          <a:pt x="348918" y="269896"/>
                          <a:pt x="348918" y="269896"/>
                        </a:cubicBezTo>
                        <a:cubicBezTo>
                          <a:pt x="360675" y="263328"/>
                          <a:pt x="365442" y="250300"/>
                          <a:pt x="367031" y="244474"/>
                        </a:cubicBezTo>
                        <a:cubicBezTo>
                          <a:pt x="367137" y="244474"/>
                          <a:pt x="367349" y="244474"/>
                          <a:pt x="367455" y="244474"/>
                        </a:cubicBezTo>
                        <a:cubicBezTo>
                          <a:pt x="367772" y="245109"/>
                          <a:pt x="368196" y="245851"/>
                          <a:pt x="368514" y="246486"/>
                        </a:cubicBezTo>
                        <a:cubicBezTo>
                          <a:pt x="377517" y="259621"/>
                          <a:pt x="397431" y="265129"/>
                          <a:pt x="397431" y="265129"/>
                        </a:cubicBezTo>
                        <a:cubicBezTo>
                          <a:pt x="409613" y="258350"/>
                          <a:pt x="414274" y="244474"/>
                          <a:pt x="415757" y="239072"/>
                        </a:cubicBezTo>
                        <a:cubicBezTo>
                          <a:pt x="415757" y="239072"/>
                          <a:pt x="415968" y="239072"/>
                          <a:pt x="415968" y="239072"/>
                        </a:cubicBezTo>
                        <a:cubicBezTo>
                          <a:pt x="416392" y="239919"/>
                          <a:pt x="417028" y="240660"/>
                          <a:pt x="417557" y="241402"/>
                        </a:cubicBezTo>
                        <a:cubicBezTo>
                          <a:pt x="427832" y="253795"/>
                          <a:pt x="448381" y="257926"/>
                          <a:pt x="448381" y="257926"/>
                        </a:cubicBezTo>
                        <a:cubicBezTo>
                          <a:pt x="458444" y="251253"/>
                          <a:pt x="462257" y="239601"/>
                          <a:pt x="463635" y="233140"/>
                        </a:cubicBezTo>
                        <a:cubicBezTo>
                          <a:pt x="463953" y="233564"/>
                          <a:pt x="464165" y="233987"/>
                          <a:pt x="464482" y="234411"/>
                        </a:cubicBezTo>
                        <a:cubicBezTo>
                          <a:pt x="474757" y="246804"/>
                          <a:pt x="495306" y="250935"/>
                          <a:pt x="495306" y="250935"/>
                        </a:cubicBezTo>
                        <a:cubicBezTo>
                          <a:pt x="505687" y="244156"/>
                          <a:pt x="509394" y="232081"/>
                          <a:pt x="510665" y="225619"/>
                        </a:cubicBezTo>
                        <a:cubicBezTo>
                          <a:pt x="510877" y="225937"/>
                          <a:pt x="511090" y="226149"/>
                          <a:pt x="511407" y="226467"/>
                        </a:cubicBezTo>
                        <a:cubicBezTo>
                          <a:pt x="523483" y="237695"/>
                          <a:pt x="544562" y="239495"/>
                          <a:pt x="544562" y="239495"/>
                        </a:cubicBezTo>
                        <a:cubicBezTo>
                          <a:pt x="557590" y="228479"/>
                          <a:pt x="555896" y="208565"/>
                          <a:pt x="555896" y="208565"/>
                        </a:cubicBezTo>
                        <a:cubicBezTo>
                          <a:pt x="576022" y="221806"/>
                          <a:pt x="595088" y="213120"/>
                          <a:pt x="595088" y="213120"/>
                        </a:cubicBezTo>
                        <a:lnTo>
                          <a:pt x="528461" y="16418"/>
                        </a:ln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EE0DCFA0-539A-FB2E-25E1-9B8B4DBB0272}"/>
                      </a:ext>
                    </a:extLst>
                  </p:cNvPr>
                  <p:cNvSpPr/>
                  <p:nvPr/>
                </p:nvSpPr>
                <p:spPr>
                  <a:xfrm>
                    <a:off x="7040957" y="4571912"/>
                    <a:ext cx="528887" cy="213120"/>
                  </a:xfrm>
                  <a:custGeom>
                    <a:avLst/>
                    <a:gdLst>
                      <a:gd name="connsiteX0" fmla="*/ 462366 w 528887"/>
                      <a:gd name="connsiteY0" fmla="*/ 16418 h 213120"/>
                      <a:gd name="connsiteX1" fmla="*/ 11018 w 528887"/>
                      <a:gd name="connsiteY1" fmla="*/ 0 h 213120"/>
                      <a:gd name="connsiteX2" fmla="*/ 86649 w 528887"/>
                      <a:gd name="connsiteY2" fmla="*/ 98086 h 213120"/>
                      <a:gd name="connsiteX3" fmla="*/ 319579 w 528887"/>
                      <a:gd name="connsiteY3" fmla="*/ 97133 h 213120"/>
                      <a:gd name="connsiteX4" fmla="*/ 528887 w 528887"/>
                      <a:gd name="connsiteY4" fmla="*/ 213120 h 213120"/>
                      <a:gd name="connsiteX5" fmla="*/ 462260 w 528887"/>
                      <a:gd name="connsiteY5" fmla="*/ 16418 h 213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8887" h="213120">
                        <a:moveTo>
                          <a:pt x="462366" y="16418"/>
                        </a:moveTo>
                        <a:lnTo>
                          <a:pt x="11018" y="0"/>
                        </a:lnTo>
                        <a:cubicBezTo>
                          <a:pt x="11018" y="0"/>
                          <a:pt x="-42580" y="91307"/>
                          <a:pt x="86649" y="98086"/>
                        </a:cubicBezTo>
                        <a:cubicBezTo>
                          <a:pt x="151688" y="101476"/>
                          <a:pt x="263862" y="96285"/>
                          <a:pt x="319579" y="97133"/>
                        </a:cubicBezTo>
                        <a:cubicBezTo>
                          <a:pt x="508867" y="99887"/>
                          <a:pt x="528887" y="213120"/>
                          <a:pt x="528887" y="213120"/>
                        </a:cubicBezTo>
                        <a:lnTo>
                          <a:pt x="462260" y="16418"/>
                        </a:ln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988DE6D0-5DFC-B389-E60A-CD6EB9EB51E1}"/>
                      </a:ext>
                    </a:extLst>
                  </p:cNvPr>
                  <p:cNvSpPr/>
                  <p:nvPr/>
                </p:nvSpPr>
                <p:spPr>
                  <a:xfrm>
                    <a:off x="7071571" y="4119137"/>
                    <a:ext cx="478379" cy="509020"/>
                  </a:xfrm>
                  <a:custGeom>
                    <a:avLst/>
                    <a:gdLst>
                      <a:gd name="connsiteX0" fmla="*/ 142470 w 478379"/>
                      <a:gd name="connsiteY0" fmla="*/ 1219 h 509020"/>
                      <a:gd name="connsiteX1" fmla="*/ 335254 w 478379"/>
                      <a:gd name="connsiteY1" fmla="*/ 97716 h 509020"/>
                      <a:gd name="connsiteX2" fmla="*/ 474651 w 478379"/>
                      <a:gd name="connsiteY2" fmla="*/ 120490 h 509020"/>
                      <a:gd name="connsiteX3" fmla="*/ 443615 w 478379"/>
                      <a:gd name="connsiteY3" fmla="*/ 444089 h 509020"/>
                      <a:gd name="connsiteX4" fmla="*/ 414380 w 478379"/>
                      <a:gd name="connsiteY4" fmla="*/ 509021 h 509020"/>
                      <a:gd name="connsiteX5" fmla="*/ 0 w 478379"/>
                      <a:gd name="connsiteY5" fmla="*/ 379899 h 509020"/>
                      <a:gd name="connsiteX6" fmla="*/ 142364 w 478379"/>
                      <a:gd name="connsiteY6" fmla="*/ 1219 h 509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379" h="509020">
                        <a:moveTo>
                          <a:pt x="142470" y="1219"/>
                        </a:moveTo>
                        <a:cubicBezTo>
                          <a:pt x="229752" y="40093"/>
                          <a:pt x="173718" y="73777"/>
                          <a:pt x="335254" y="97716"/>
                        </a:cubicBezTo>
                        <a:cubicBezTo>
                          <a:pt x="415757" y="140192"/>
                          <a:pt x="474651" y="120490"/>
                          <a:pt x="474651" y="120490"/>
                        </a:cubicBezTo>
                        <a:cubicBezTo>
                          <a:pt x="491917" y="112651"/>
                          <a:pt x="443615" y="444089"/>
                          <a:pt x="443615" y="444089"/>
                        </a:cubicBezTo>
                        <a:lnTo>
                          <a:pt x="414380" y="509021"/>
                        </a:lnTo>
                        <a:cubicBezTo>
                          <a:pt x="414380" y="509021"/>
                          <a:pt x="-211" y="381064"/>
                          <a:pt x="0" y="379899"/>
                        </a:cubicBezTo>
                        <a:cubicBezTo>
                          <a:pt x="212" y="378840"/>
                          <a:pt x="83893" y="-24945"/>
                          <a:pt x="142364" y="1219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94B033B4-2D4F-11DA-E592-7323144AB68D}"/>
                      </a:ext>
                    </a:extLst>
                  </p:cNvPr>
                  <p:cNvSpPr/>
                  <p:nvPr/>
                </p:nvSpPr>
                <p:spPr>
                  <a:xfrm>
                    <a:off x="7071466" y="4122157"/>
                    <a:ext cx="474333" cy="507484"/>
                  </a:xfrm>
                  <a:custGeom>
                    <a:avLst/>
                    <a:gdLst>
                      <a:gd name="connsiteX0" fmla="*/ 230175 w 474333"/>
                      <a:gd name="connsiteY0" fmla="*/ 406962 h 507484"/>
                      <a:gd name="connsiteX1" fmla="*/ 474333 w 474333"/>
                      <a:gd name="connsiteY1" fmla="*/ 197443 h 507484"/>
                      <a:gd name="connsiteX2" fmla="*/ 443615 w 474333"/>
                      <a:gd name="connsiteY2" fmla="*/ 441069 h 507484"/>
                      <a:gd name="connsiteX3" fmla="*/ 405270 w 474333"/>
                      <a:gd name="connsiteY3" fmla="*/ 507484 h 507484"/>
                      <a:gd name="connsiteX4" fmla="*/ 63555 w 474333"/>
                      <a:gd name="connsiteY4" fmla="*/ 450179 h 507484"/>
                      <a:gd name="connsiteX5" fmla="*/ 0 w 474333"/>
                      <a:gd name="connsiteY5" fmla="*/ 376985 h 507484"/>
                      <a:gd name="connsiteX6" fmla="*/ 125415 w 474333"/>
                      <a:gd name="connsiteY6" fmla="*/ 0 h 507484"/>
                      <a:gd name="connsiteX7" fmla="*/ 230069 w 474333"/>
                      <a:gd name="connsiteY7" fmla="*/ 406962 h 507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4333" h="507484">
                        <a:moveTo>
                          <a:pt x="230175" y="406962"/>
                        </a:moveTo>
                        <a:cubicBezTo>
                          <a:pt x="379212" y="465856"/>
                          <a:pt x="452936" y="337264"/>
                          <a:pt x="474333" y="197443"/>
                        </a:cubicBezTo>
                        <a:cubicBezTo>
                          <a:pt x="473274" y="215239"/>
                          <a:pt x="443615" y="441069"/>
                          <a:pt x="443615" y="441069"/>
                        </a:cubicBezTo>
                        <a:lnTo>
                          <a:pt x="405270" y="507484"/>
                        </a:lnTo>
                        <a:lnTo>
                          <a:pt x="63555" y="450179"/>
                        </a:lnTo>
                        <a:lnTo>
                          <a:pt x="0" y="376985"/>
                        </a:lnTo>
                        <a:cubicBezTo>
                          <a:pt x="0" y="376985"/>
                          <a:pt x="40781" y="55504"/>
                          <a:pt x="125415" y="0"/>
                        </a:cubicBezTo>
                        <a:cubicBezTo>
                          <a:pt x="75524" y="79655"/>
                          <a:pt x="-12711" y="311100"/>
                          <a:pt x="230069" y="406962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37" name="Graphic 6">
                  <a:extLst>
                    <a:ext uri="{FF2B5EF4-FFF2-40B4-BE49-F238E27FC236}">
                      <a16:creationId xmlns:a16="http://schemas.microsoft.com/office/drawing/2014/main" id="{774E2406-44EF-547B-8408-A051022E6C08}"/>
                    </a:ext>
                  </a:extLst>
                </p:cNvPr>
                <p:cNvGrpSpPr/>
                <p:nvPr/>
              </p:nvGrpSpPr>
              <p:grpSpPr>
                <a:xfrm>
                  <a:off x="7051975" y="4481664"/>
                  <a:ext cx="467024" cy="170318"/>
                  <a:chOff x="7051975" y="4481664"/>
                  <a:chExt cx="467024" cy="170318"/>
                </a:xfrm>
              </p:grpSpPr>
              <p:grpSp>
                <p:nvGrpSpPr>
                  <p:cNvPr id="1438" name="Graphic 6">
                    <a:extLst>
                      <a:ext uri="{FF2B5EF4-FFF2-40B4-BE49-F238E27FC236}">
                        <a16:creationId xmlns:a16="http://schemas.microsoft.com/office/drawing/2014/main" id="{58E7741A-DD62-2E9A-A21A-8AAAACC838AE}"/>
                      </a:ext>
                    </a:extLst>
                  </p:cNvPr>
                  <p:cNvGrpSpPr/>
                  <p:nvPr/>
                </p:nvGrpSpPr>
                <p:grpSpPr>
                  <a:xfrm>
                    <a:off x="7051975" y="4481664"/>
                    <a:ext cx="467024" cy="160182"/>
                    <a:chOff x="7051975" y="4481664"/>
                    <a:chExt cx="467024" cy="160182"/>
                  </a:xfrm>
                </p:grpSpPr>
                <p:sp>
                  <p:nvSpPr>
                    <p:cNvPr id="1445" name="Freeform: Shape 1444">
                      <a:extLst>
                        <a:ext uri="{FF2B5EF4-FFF2-40B4-BE49-F238E27FC236}">
                          <a16:creationId xmlns:a16="http://schemas.microsoft.com/office/drawing/2014/main" id="{37946E2A-1A65-4BE4-6270-7B70566D10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975" y="4481664"/>
                      <a:ext cx="467024" cy="159692"/>
                    </a:xfrm>
                    <a:custGeom>
                      <a:avLst/>
                      <a:gdLst>
                        <a:gd name="connsiteX0" fmla="*/ 465330 w 467024"/>
                        <a:gd name="connsiteY0" fmla="*/ 56034 h 159692"/>
                        <a:gd name="connsiteX1" fmla="*/ 177001 w 467024"/>
                        <a:gd name="connsiteY1" fmla="*/ 59212 h 159692"/>
                        <a:gd name="connsiteX2" fmla="*/ 20550 w 467024"/>
                        <a:gd name="connsiteY2" fmla="*/ 0 h 159692"/>
                        <a:gd name="connsiteX3" fmla="*/ 0 w 467024"/>
                        <a:gd name="connsiteY3" fmla="*/ 90036 h 159692"/>
                        <a:gd name="connsiteX4" fmla="*/ 167256 w 467024"/>
                        <a:gd name="connsiteY4" fmla="*/ 150095 h 159692"/>
                        <a:gd name="connsiteX5" fmla="*/ 167574 w 467024"/>
                        <a:gd name="connsiteY5" fmla="*/ 150095 h 159692"/>
                        <a:gd name="connsiteX6" fmla="*/ 167891 w 467024"/>
                        <a:gd name="connsiteY6" fmla="*/ 150095 h 159692"/>
                        <a:gd name="connsiteX7" fmla="*/ 467025 w 467024"/>
                        <a:gd name="connsiteY7" fmla="*/ 147764 h 159692"/>
                        <a:gd name="connsiteX8" fmla="*/ 465224 w 467024"/>
                        <a:gd name="connsiteY8" fmla="*/ 56034 h 159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67024" h="159692">
                          <a:moveTo>
                            <a:pt x="465330" y="56034"/>
                          </a:moveTo>
                          <a:cubicBezTo>
                            <a:pt x="465330" y="56034"/>
                            <a:pt x="426985" y="84951"/>
                            <a:pt x="177001" y="59212"/>
                          </a:cubicBezTo>
                          <a:cubicBezTo>
                            <a:pt x="6991" y="41734"/>
                            <a:pt x="20550" y="0"/>
                            <a:pt x="20550" y="0"/>
                          </a:cubicBezTo>
                          <a:lnTo>
                            <a:pt x="0" y="90036"/>
                          </a:lnTo>
                          <a:cubicBezTo>
                            <a:pt x="0" y="90036"/>
                            <a:pt x="53069" y="138337"/>
                            <a:pt x="167256" y="150095"/>
                          </a:cubicBezTo>
                          <a:lnTo>
                            <a:pt x="167574" y="150095"/>
                          </a:lnTo>
                          <a:cubicBezTo>
                            <a:pt x="167574" y="150095"/>
                            <a:pt x="167891" y="150095"/>
                            <a:pt x="167891" y="150095"/>
                          </a:cubicBezTo>
                          <a:cubicBezTo>
                            <a:pt x="391076" y="172975"/>
                            <a:pt x="467025" y="147764"/>
                            <a:pt x="467025" y="147764"/>
                          </a:cubicBezTo>
                          <a:lnTo>
                            <a:pt x="465224" y="56034"/>
                          </a:lnTo>
                          <a:close/>
                        </a:path>
                      </a:pathLst>
                    </a:custGeom>
                    <a:solidFill>
                      <a:srgbClr val="3B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6" name="Freeform: Shape 1445">
                      <a:extLst>
                        <a:ext uri="{FF2B5EF4-FFF2-40B4-BE49-F238E27FC236}">
                          <a16:creationId xmlns:a16="http://schemas.microsoft.com/office/drawing/2014/main" id="{8DF90152-566D-EF77-FA74-C3B4C2DC83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975" y="4481770"/>
                      <a:ext cx="467024" cy="159693"/>
                    </a:xfrm>
                    <a:custGeom>
                      <a:avLst/>
                      <a:gdLst>
                        <a:gd name="connsiteX0" fmla="*/ 465330 w 467024"/>
                        <a:gd name="connsiteY0" fmla="*/ 55928 h 159693"/>
                        <a:gd name="connsiteX1" fmla="*/ 430268 w 467024"/>
                        <a:gd name="connsiteY1" fmla="*/ 106243 h 159693"/>
                        <a:gd name="connsiteX2" fmla="*/ 170858 w 467024"/>
                        <a:gd name="connsiteY2" fmla="*/ 118953 h 159693"/>
                        <a:gd name="connsiteX3" fmla="*/ 20550 w 467024"/>
                        <a:gd name="connsiteY3" fmla="*/ 0 h 159693"/>
                        <a:gd name="connsiteX4" fmla="*/ 0 w 467024"/>
                        <a:gd name="connsiteY4" fmla="*/ 90036 h 159693"/>
                        <a:gd name="connsiteX5" fmla="*/ 167256 w 467024"/>
                        <a:gd name="connsiteY5" fmla="*/ 150095 h 159693"/>
                        <a:gd name="connsiteX6" fmla="*/ 167574 w 467024"/>
                        <a:gd name="connsiteY6" fmla="*/ 150095 h 159693"/>
                        <a:gd name="connsiteX7" fmla="*/ 167891 w 467024"/>
                        <a:gd name="connsiteY7" fmla="*/ 150095 h 159693"/>
                        <a:gd name="connsiteX8" fmla="*/ 167891 w 467024"/>
                        <a:gd name="connsiteY8" fmla="*/ 150095 h 159693"/>
                        <a:gd name="connsiteX9" fmla="*/ 467025 w 467024"/>
                        <a:gd name="connsiteY9" fmla="*/ 147765 h 159693"/>
                        <a:gd name="connsiteX10" fmla="*/ 465224 w 467024"/>
                        <a:gd name="connsiteY10" fmla="*/ 56034 h 159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024" h="159693">
                          <a:moveTo>
                            <a:pt x="465330" y="55928"/>
                          </a:moveTo>
                          <a:cubicBezTo>
                            <a:pt x="465330" y="55928"/>
                            <a:pt x="445628" y="96815"/>
                            <a:pt x="430268" y="106243"/>
                          </a:cubicBezTo>
                          <a:cubicBezTo>
                            <a:pt x="366607" y="144799"/>
                            <a:pt x="231129" y="121601"/>
                            <a:pt x="170858" y="118953"/>
                          </a:cubicBezTo>
                          <a:cubicBezTo>
                            <a:pt x="-2436" y="101158"/>
                            <a:pt x="20550" y="0"/>
                            <a:pt x="20550" y="0"/>
                          </a:cubicBezTo>
                          <a:lnTo>
                            <a:pt x="0" y="90036"/>
                          </a:lnTo>
                          <a:cubicBezTo>
                            <a:pt x="0" y="90036"/>
                            <a:pt x="53069" y="138338"/>
                            <a:pt x="167256" y="150095"/>
                          </a:cubicBezTo>
                          <a:lnTo>
                            <a:pt x="167574" y="150095"/>
                          </a:lnTo>
                          <a:cubicBezTo>
                            <a:pt x="167574" y="150095"/>
                            <a:pt x="167786" y="150095"/>
                            <a:pt x="167891" y="150095"/>
                          </a:cubicBezTo>
                          <a:lnTo>
                            <a:pt x="167891" y="150095"/>
                          </a:lnTo>
                          <a:cubicBezTo>
                            <a:pt x="391076" y="172975"/>
                            <a:pt x="467025" y="147765"/>
                            <a:pt x="467025" y="147765"/>
                          </a:cubicBezTo>
                          <a:lnTo>
                            <a:pt x="465224" y="56034"/>
                          </a:lnTo>
                          <a:close/>
                        </a:path>
                      </a:pathLst>
                    </a:custGeom>
                    <a:solidFill>
                      <a:srgbClr val="28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9" name="Graphic 6">
                    <a:extLst>
                      <a:ext uri="{FF2B5EF4-FFF2-40B4-BE49-F238E27FC236}">
                        <a16:creationId xmlns:a16="http://schemas.microsoft.com/office/drawing/2014/main" id="{CC0FD2F8-1C6D-C1A4-B329-92533B907189}"/>
                      </a:ext>
                    </a:extLst>
                  </p:cNvPr>
                  <p:cNvGrpSpPr/>
                  <p:nvPr/>
                </p:nvGrpSpPr>
                <p:grpSpPr>
                  <a:xfrm>
                    <a:off x="7138721" y="4519366"/>
                    <a:ext cx="171507" cy="132526"/>
                    <a:chOff x="7138721" y="4519366"/>
                    <a:chExt cx="171507" cy="132526"/>
                  </a:xfrm>
                </p:grpSpPr>
                <p:sp>
                  <p:nvSpPr>
                    <p:cNvPr id="1440" name="Freeform: Shape 1439">
                      <a:extLst>
                        <a:ext uri="{FF2B5EF4-FFF2-40B4-BE49-F238E27FC236}">
                          <a16:creationId xmlns:a16="http://schemas.microsoft.com/office/drawing/2014/main" id="{4BBCEAA8-503A-6CAF-7AC8-4370B700B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8721" y="4519366"/>
                      <a:ext cx="171507" cy="132208"/>
                    </a:xfrm>
                    <a:custGeom>
                      <a:avLst/>
                      <a:gdLst>
                        <a:gd name="connsiteX0" fmla="*/ 134320 w 171507"/>
                        <a:gd name="connsiteY0" fmla="*/ 8905 h 132208"/>
                        <a:gd name="connsiteX1" fmla="*/ 49792 w 171507"/>
                        <a:gd name="connsiteY1" fmla="*/ 219 h 132208"/>
                        <a:gd name="connsiteX2" fmla="*/ 4350 w 171507"/>
                        <a:gd name="connsiteY2" fmla="*/ 37081 h 132208"/>
                        <a:gd name="connsiteX3" fmla="*/ 219 w 171507"/>
                        <a:gd name="connsiteY3" fmla="*/ 77968 h 132208"/>
                        <a:gd name="connsiteX4" fmla="*/ 37081 w 171507"/>
                        <a:gd name="connsiteY4" fmla="*/ 123303 h 132208"/>
                        <a:gd name="connsiteX5" fmla="*/ 121609 w 171507"/>
                        <a:gd name="connsiteY5" fmla="*/ 131989 h 132208"/>
                        <a:gd name="connsiteX6" fmla="*/ 167052 w 171507"/>
                        <a:gd name="connsiteY6" fmla="*/ 95022 h 132208"/>
                        <a:gd name="connsiteX7" fmla="*/ 171288 w 171507"/>
                        <a:gd name="connsiteY7" fmla="*/ 54135 h 132208"/>
                        <a:gd name="connsiteX8" fmla="*/ 134320 w 171507"/>
                        <a:gd name="connsiteY8" fmla="*/ 8693 h 132208"/>
                        <a:gd name="connsiteX9" fmla="*/ 141841 w 171507"/>
                        <a:gd name="connsiteY9" fmla="*/ 84217 h 132208"/>
                        <a:gd name="connsiteX10" fmla="*/ 110911 w 171507"/>
                        <a:gd name="connsiteY10" fmla="*/ 105826 h 132208"/>
                        <a:gd name="connsiteX11" fmla="*/ 52864 w 171507"/>
                        <a:gd name="connsiteY11" fmla="*/ 99894 h 132208"/>
                        <a:gd name="connsiteX12" fmla="*/ 27018 w 171507"/>
                        <a:gd name="connsiteY12" fmla="*/ 72460 h 132208"/>
                        <a:gd name="connsiteX13" fmla="*/ 29454 w 171507"/>
                        <a:gd name="connsiteY13" fmla="*/ 48203 h 132208"/>
                        <a:gd name="connsiteX14" fmla="*/ 60385 w 171507"/>
                        <a:gd name="connsiteY14" fmla="*/ 26595 h 132208"/>
                        <a:gd name="connsiteX15" fmla="*/ 118432 w 171507"/>
                        <a:gd name="connsiteY15" fmla="*/ 32526 h 132208"/>
                        <a:gd name="connsiteX16" fmla="*/ 144277 w 171507"/>
                        <a:gd name="connsiteY16" fmla="*/ 59961 h 132208"/>
                        <a:gd name="connsiteX17" fmla="*/ 141841 w 171507"/>
                        <a:gd name="connsiteY17" fmla="*/ 84323 h 132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71507" h="132208">
                          <a:moveTo>
                            <a:pt x="134320" y="8905"/>
                          </a:moveTo>
                          <a:lnTo>
                            <a:pt x="49792" y="219"/>
                          </a:lnTo>
                          <a:cubicBezTo>
                            <a:pt x="27018" y="-2111"/>
                            <a:pt x="6680" y="14413"/>
                            <a:pt x="4350" y="37081"/>
                          </a:cubicBezTo>
                          <a:lnTo>
                            <a:pt x="219" y="77968"/>
                          </a:lnTo>
                          <a:cubicBezTo>
                            <a:pt x="-2112" y="100742"/>
                            <a:pt x="14413" y="121079"/>
                            <a:pt x="37081" y="123303"/>
                          </a:cubicBezTo>
                          <a:lnTo>
                            <a:pt x="121609" y="131989"/>
                          </a:lnTo>
                          <a:cubicBezTo>
                            <a:pt x="144383" y="134320"/>
                            <a:pt x="164721" y="117795"/>
                            <a:pt x="167052" y="95022"/>
                          </a:cubicBezTo>
                          <a:lnTo>
                            <a:pt x="171288" y="54135"/>
                          </a:lnTo>
                          <a:cubicBezTo>
                            <a:pt x="173619" y="31361"/>
                            <a:pt x="157094" y="11024"/>
                            <a:pt x="134320" y="8693"/>
                          </a:cubicBezTo>
                          <a:close/>
                          <a:moveTo>
                            <a:pt x="141841" y="84217"/>
                          </a:moveTo>
                          <a:cubicBezTo>
                            <a:pt x="140464" y="97776"/>
                            <a:pt x="126694" y="107415"/>
                            <a:pt x="110911" y="105826"/>
                          </a:cubicBezTo>
                          <a:lnTo>
                            <a:pt x="52864" y="99894"/>
                          </a:lnTo>
                          <a:cubicBezTo>
                            <a:pt x="37187" y="98305"/>
                            <a:pt x="25535" y="86018"/>
                            <a:pt x="27018" y="72460"/>
                          </a:cubicBezTo>
                          <a:lnTo>
                            <a:pt x="29454" y="48203"/>
                          </a:lnTo>
                          <a:cubicBezTo>
                            <a:pt x="30831" y="34645"/>
                            <a:pt x="44707" y="25005"/>
                            <a:pt x="60385" y="26595"/>
                          </a:cubicBezTo>
                          <a:lnTo>
                            <a:pt x="118432" y="32526"/>
                          </a:lnTo>
                          <a:cubicBezTo>
                            <a:pt x="134108" y="34115"/>
                            <a:pt x="145654" y="46508"/>
                            <a:pt x="144277" y="59961"/>
                          </a:cubicBezTo>
                          <a:lnTo>
                            <a:pt x="141841" y="84323"/>
                          </a:lnTo>
                          <a:close/>
                        </a:path>
                      </a:pathLst>
                    </a:custGeom>
                    <a:solidFill>
                      <a:srgbClr val="A76435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1" name="Freeform: Shape 1440">
                      <a:extLst>
                        <a:ext uri="{FF2B5EF4-FFF2-40B4-BE49-F238E27FC236}">
                          <a16:creationId xmlns:a16="http://schemas.microsoft.com/office/drawing/2014/main" id="{6FB8FAF9-9924-6B5B-7DAC-B504B11361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3071" y="4519366"/>
                      <a:ext cx="167051" cy="54876"/>
                    </a:xfrm>
                    <a:custGeom>
                      <a:avLst/>
                      <a:gdLst>
                        <a:gd name="connsiteX0" fmla="*/ 129971 w 167051"/>
                        <a:gd name="connsiteY0" fmla="*/ 8905 h 54876"/>
                        <a:gd name="connsiteX1" fmla="*/ 45442 w 167051"/>
                        <a:gd name="connsiteY1" fmla="*/ 219 h 54876"/>
                        <a:gd name="connsiteX2" fmla="*/ 0 w 167051"/>
                        <a:gd name="connsiteY2" fmla="*/ 37081 h 54876"/>
                        <a:gd name="connsiteX3" fmla="*/ 0 w 167051"/>
                        <a:gd name="connsiteY3" fmla="*/ 37610 h 54876"/>
                        <a:gd name="connsiteX4" fmla="*/ 9215 w 167051"/>
                        <a:gd name="connsiteY4" fmla="*/ 27442 h 54876"/>
                        <a:gd name="connsiteX5" fmla="*/ 41311 w 167051"/>
                        <a:gd name="connsiteY5" fmla="*/ 12612 h 54876"/>
                        <a:gd name="connsiteX6" fmla="*/ 131454 w 167051"/>
                        <a:gd name="connsiteY6" fmla="*/ 21828 h 54876"/>
                        <a:gd name="connsiteX7" fmla="*/ 159842 w 167051"/>
                        <a:gd name="connsiteY7" fmla="*/ 43013 h 54876"/>
                        <a:gd name="connsiteX8" fmla="*/ 166832 w 167051"/>
                        <a:gd name="connsiteY8" fmla="*/ 54876 h 54876"/>
                        <a:gd name="connsiteX9" fmla="*/ 166832 w 167051"/>
                        <a:gd name="connsiteY9" fmla="*/ 54241 h 54876"/>
                        <a:gd name="connsiteX10" fmla="*/ 129971 w 167051"/>
                        <a:gd name="connsiteY10" fmla="*/ 8799 h 54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7051" h="54876">
                          <a:moveTo>
                            <a:pt x="129971" y="8905"/>
                          </a:moveTo>
                          <a:lnTo>
                            <a:pt x="45442" y="219"/>
                          </a:lnTo>
                          <a:cubicBezTo>
                            <a:pt x="22668" y="-2111"/>
                            <a:pt x="2331" y="14413"/>
                            <a:pt x="0" y="37081"/>
                          </a:cubicBezTo>
                          <a:lnTo>
                            <a:pt x="0" y="37610"/>
                          </a:lnTo>
                          <a:cubicBezTo>
                            <a:pt x="2860" y="34009"/>
                            <a:pt x="5826" y="30619"/>
                            <a:pt x="9215" y="27442"/>
                          </a:cubicBezTo>
                          <a:cubicBezTo>
                            <a:pt x="18007" y="19180"/>
                            <a:pt x="28918" y="12824"/>
                            <a:pt x="41311" y="12612"/>
                          </a:cubicBezTo>
                          <a:cubicBezTo>
                            <a:pt x="56246" y="12295"/>
                            <a:pt x="116942" y="18544"/>
                            <a:pt x="131454" y="21828"/>
                          </a:cubicBezTo>
                          <a:cubicBezTo>
                            <a:pt x="143529" y="24582"/>
                            <a:pt x="152956" y="33056"/>
                            <a:pt x="159842" y="43013"/>
                          </a:cubicBezTo>
                          <a:cubicBezTo>
                            <a:pt x="162490" y="46720"/>
                            <a:pt x="164820" y="50745"/>
                            <a:pt x="166832" y="54876"/>
                          </a:cubicBezTo>
                          <a:lnTo>
                            <a:pt x="166832" y="54241"/>
                          </a:lnTo>
                          <a:cubicBezTo>
                            <a:pt x="169163" y="31467"/>
                            <a:pt x="152639" y="11129"/>
                            <a:pt x="129971" y="8799"/>
                          </a:cubicBezTo>
                          <a:close/>
                        </a:path>
                      </a:pathLst>
                    </a:custGeom>
                    <a:solidFill>
                      <a:srgbClr val="C6764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2" name="Freeform: Shape 1441">
                      <a:extLst>
                        <a:ext uri="{FF2B5EF4-FFF2-40B4-BE49-F238E27FC236}">
                          <a16:creationId xmlns:a16="http://schemas.microsoft.com/office/drawing/2014/main" id="{6C8D51A7-9B74-9FA0-F559-4A35B4711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0718" y="4543069"/>
                      <a:ext cx="111775" cy="27889"/>
                    </a:xfrm>
                    <a:custGeom>
                      <a:avLst/>
                      <a:gdLst>
                        <a:gd name="connsiteX0" fmla="*/ 96286 w 111775"/>
                        <a:gd name="connsiteY0" fmla="*/ 8082 h 27889"/>
                        <a:gd name="connsiteX1" fmla="*/ 18960 w 111775"/>
                        <a:gd name="connsiteY1" fmla="*/ 137 h 27889"/>
                        <a:gd name="connsiteX2" fmla="*/ 0 w 111775"/>
                        <a:gd name="connsiteY2" fmla="*/ 16344 h 27889"/>
                        <a:gd name="connsiteX3" fmla="*/ 0 w 111775"/>
                        <a:gd name="connsiteY3" fmla="*/ 16344 h 27889"/>
                        <a:gd name="connsiteX4" fmla="*/ 28494 w 111775"/>
                        <a:gd name="connsiteY4" fmla="*/ 2892 h 27889"/>
                        <a:gd name="connsiteX5" fmla="*/ 86541 w 111775"/>
                        <a:gd name="connsiteY5" fmla="*/ 8823 h 27889"/>
                        <a:gd name="connsiteX6" fmla="*/ 111645 w 111775"/>
                        <a:gd name="connsiteY6" fmla="*/ 27890 h 27889"/>
                        <a:gd name="connsiteX7" fmla="*/ 111645 w 111775"/>
                        <a:gd name="connsiteY7" fmla="*/ 27890 h 27889"/>
                        <a:gd name="connsiteX8" fmla="*/ 96286 w 111775"/>
                        <a:gd name="connsiteY8" fmla="*/ 8188 h 27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1775" h="27889">
                          <a:moveTo>
                            <a:pt x="96286" y="8082"/>
                          </a:moveTo>
                          <a:cubicBezTo>
                            <a:pt x="83999" y="4374"/>
                            <a:pt x="31778" y="-922"/>
                            <a:pt x="18960" y="137"/>
                          </a:cubicBezTo>
                          <a:cubicBezTo>
                            <a:pt x="8897" y="985"/>
                            <a:pt x="1165" y="5222"/>
                            <a:pt x="0" y="16344"/>
                          </a:cubicBezTo>
                          <a:lnTo>
                            <a:pt x="0" y="16344"/>
                          </a:lnTo>
                          <a:cubicBezTo>
                            <a:pt x="4872" y="7340"/>
                            <a:pt x="16100" y="1620"/>
                            <a:pt x="28494" y="2892"/>
                          </a:cubicBezTo>
                          <a:lnTo>
                            <a:pt x="86541" y="8823"/>
                          </a:lnTo>
                          <a:cubicBezTo>
                            <a:pt x="98934" y="10094"/>
                            <a:pt x="108679" y="17933"/>
                            <a:pt x="111645" y="27890"/>
                          </a:cubicBezTo>
                          <a:cubicBezTo>
                            <a:pt x="111645" y="27890"/>
                            <a:pt x="111645" y="27890"/>
                            <a:pt x="111645" y="27890"/>
                          </a:cubicBezTo>
                          <a:cubicBezTo>
                            <a:pt x="112810" y="16873"/>
                            <a:pt x="106031" y="11048"/>
                            <a:pt x="96286" y="8188"/>
                          </a:cubicBezTo>
                          <a:close/>
                        </a:path>
                      </a:pathLst>
                    </a:custGeom>
                    <a:solidFill>
                      <a:srgbClr val="693C1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3" name="Freeform: Shape 1442">
                      <a:extLst>
                        <a:ext uri="{FF2B5EF4-FFF2-40B4-BE49-F238E27FC236}">
                          <a16:creationId xmlns:a16="http://schemas.microsoft.com/office/drawing/2014/main" id="{66FC78C4-5EDF-4E08-DD75-41199E973A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39470" y="4609515"/>
                      <a:ext cx="163442" cy="42059"/>
                    </a:xfrm>
                    <a:custGeom>
                      <a:avLst/>
                      <a:gdLst>
                        <a:gd name="connsiteX0" fmla="*/ 153168 w 163442"/>
                        <a:gd name="connsiteY0" fmla="*/ 27964 h 42059"/>
                        <a:gd name="connsiteX1" fmla="*/ 131030 w 163442"/>
                        <a:gd name="connsiteY1" fmla="*/ 34637 h 42059"/>
                        <a:gd name="connsiteX2" fmla="*/ 99675 w 163442"/>
                        <a:gd name="connsiteY2" fmla="*/ 34319 h 42059"/>
                        <a:gd name="connsiteX3" fmla="*/ 58682 w 163442"/>
                        <a:gd name="connsiteY3" fmla="*/ 30083 h 42059"/>
                        <a:gd name="connsiteX4" fmla="*/ 28070 w 163442"/>
                        <a:gd name="connsiteY4" fmla="*/ 24045 h 42059"/>
                        <a:gd name="connsiteX5" fmla="*/ 7732 w 163442"/>
                        <a:gd name="connsiteY5" fmla="*/ 12923 h 42059"/>
                        <a:gd name="connsiteX6" fmla="*/ 0 w 163442"/>
                        <a:gd name="connsiteY6" fmla="*/ 0 h 42059"/>
                        <a:gd name="connsiteX7" fmla="*/ 36438 w 163442"/>
                        <a:gd name="connsiteY7" fmla="*/ 33154 h 42059"/>
                        <a:gd name="connsiteX8" fmla="*/ 120966 w 163442"/>
                        <a:gd name="connsiteY8" fmla="*/ 41840 h 42059"/>
                        <a:gd name="connsiteX9" fmla="*/ 163443 w 163442"/>
                        <a:gd name="connsiteY9" fmla="*/ 16736 h 42059"/>
                        <a:gd name="connsiteX10" fmla="*/ 153274 w 163442"/>
                        <a:gd name="connsiteY10" fmla="*/ 27752 h 42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3442" h="42059">
                          <a:moveTo>
                            <a:pt x="153168" y="27964"/>
                          </a:moveTo>
                          <a:cubicBezTo>
                            <a:pt x="146918" y="33260"/>
                            <a:pt x="138762" y="34213"/>
                            <a:pt x="131030" y="34637"/>
                          </a:cubicBezTo>
                          <a:cubicBezTo>
                            <a:pt x="120649" y="35273"/>
                            <a:pt x="110057" y="34955"/>
                            <a:pt x="99675" y="34319"/>
                          </a:cubicBezTo>
                          <a:cubicBezTo>
                            <a:pt x="94273" y="34002"/>
                            <a:pt x="64085" y="30930"/>
                            <a:pt x="58682" y="30083"/>
                          </a:cubicBezTo>
                          <a:cubicBezTo>
                            <a:pt x="48514" y="28599"/>
                            <a:pt x="38133" y="26799"/>
                            <a:pt x="28070" y="24045"/>
                          </a:cubicBezTo>
                          <a:cubicBezTo>
                            <a:pt x="20444" y="21926"/>
                            <a:pt x="12605" y="19384"/>
                            <a:pt x="7732" y="12923"/>
                          </a:cubicBezTo>
                          <a:cubicBezTo>
                            <a:pt x="4555" y="8898"/>
                            <a:pt x="2224" y="4555"/>
                            <a:pt x="0" y="0"/>
                          </a:cubicBezTo>
                          <a:cubicBezTo>
                            <a:pt x="3390" y="17477"/>
                            <a:pt x="17901" y="31248"/>
                            <a:pt x="36438" y="33154"/>
                          </a:cubicBezTo>
                          <a:lnTo>
                            <a:pt x="120966" y="41840"/>
                          </a:lnTo>
                          <a:cubicBezTo>
                            <a:pt x="139609" y="43747"/>
                            <a:pt x="156452" y="33048"/>
                            <a:pt x="163443" y="16736"/>
                          </a:cubicBezTo>
                          <a:cubicBezTo>
                            <a:pt x="160371" y="20761"/>
                            <a:pt x="157193" y="24469"/>
                            <a:pt x="153274" y="27752"/>
                          </a:cubicBezTo>
                          <a:close/>
                        </a:path>
                      </a:pathLst>
                    </a:custGeom>
                    <a:solidFill>
                      <a:srgbClr val="693C1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4" name="Freeform: Shape 1443">
                      <a:extLst>
                        <a:ext uri="{FF2B5EF4-FFF2-40B4-BE49-F238E27FC236}">
                          <a16:creationId xmlns:a16="http://schemas.microsoft.com/office/drawing/2014/main" id="{4B012B2D-5653-4F36-1005-A4C54598D5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5103" y="4595109"/>
                      <a:ext cx="114929" cy="39579"/>
                    </a:xfrm>
                    <a:custGeom>
                      <a:avLst/>
                      <a:gdLst>
                        <a:gd name="connsiteX0" fmla="*/ 114929 w 114929"/>
                        <a:gd name="connsiteY0" fmla="*/ 11652 h 39579"/>
                        <a:gd name="connsiteX1" fmla="*/ 84634 w 114929"/>
                        <a:gd name="connsiteY1" fmla="*/ 30189 h 39579"/>
                        <a:gd name="connsiteX2" fmla="*/ 26587 w 114929"/>
                        <a:gd name="connsiteY2" fmla="*/ 24257 h 39579"/>
                        <a:gd name="connsiteX3" fmla="*/ 636 w 114929"/>
                        <a:gd name="connsiteY3" fmla="*/ 0 h 39579"/>
                        <a:gd name="connsiteX4" fmla="*/ 1907 w 114929"/>
                        <a:gd name="connsiteY4" fmla="*/ 16630 h 39579"/>
                        <a:gd name="connsiteX5" fmla="*/ 27011 w 114929"/>
                        <a:gd name="connsiteY5" fmla="*/ 33790 h 39579"/>
                        <a:gd name="connsiteX6" fmla="*/ 82304 w 114929"/>
                        <a:gd name="connsiteY6" fmla="*/ 39510 h 39579"/>
                        <a:gd name="connsiteX7" fmla="*/ 110269 w 114929"/>
                        <a:gd name="connsiteY7" fmla="*/ 27858 h 39579"/>
                        <a:gd name="connsiteX8" fmla="*/ 114823 w 114929"/>
                        <a:gd name="connsiteY8" fmla="*/ 11863 h 39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4929" h="39579">
                          <a:moveTo>
                            <a:pt x="114929" y="11652"/>
                          </a:moveTo>
                          <a:cubicBezTo>
                            <a:pt x="111963" y="23515"/>
                            <a:pt x="99041" y="31566"/>
                            <a:pt x="84634" y="30189"/>
                          </a:cubicBezTo>
                          <a:lnTo>
                            <a:pt x="26587" y="24257"/>
                          </a:lnTo>
                          <a:cubicBezTo>
                            <a:pt x="12182" y="22774"/>
                            <a:pt x="1165" y="12181"/>
                            <a:pt x="636" y="0"/>
                          </a:cubicBezTo>
                          <a:cubicBezTo>
                            <a:pt x="-317" y="5720"/>
                            <a:pt x="-423" y="11546"/>
                            <a:pt x="1907" y="16630"/>
                          </a:cubicBezTo>
                          <a:cubicBezTo>
                            <a:pt x="6356" y="26375"/>
                            <a:pt x="16524" y="32201"/>
                            <a:pt x="27011" y="33790"/>
                          </a:cubicBezTo>
                          <a:cubicBezTo>
                            <a:pt x="36015" y="35167"/>
                            <a:pt x="73195" y="38980"/>
                            <a:pt x="82304" y="39510"/>
                          </a:cubicBezTo>
                          <a:cubicBezTo>
                            <a:pt x="92685" y="40145"/>
                            <a:pt x="103913" y="36438"/>
                            <a:pt x="110269" y="27858"/>
                          </a:cubicBezTo>
                          <a:cubicBezTo>
                            <a:pt x="113658" y="23409"/>
                            <a:pt x="114717" y="17584"/>
                            <a:pt x="114823" y="11863"/>
                          </a:cubicBezTo>
                          <a:close/>
                        </a:path>
                      </a:pathLst>
                    </a:custGeom>
                    <a:solidFill>
                      <a:srgbClr val="C6764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433" name="Graphic 6">
                <a:extLst>
                  <a:ext uri="{FF2B5EF4-FFF2-40B4-BE49-F238E27FC236}">
                    <a16:creationId xmlns:a16="http://schemas.microsoft.com/office/drawing/2014/main" id="{650AF01D-704A-8484-AE7B-2773E8121984}"/>
                  </a:ext>
                </a:extLst>
              </p:cNvPr>
              <p:cNvGrpSpPr/>
              <p:nvPr/>
            </p:nvGrpSpPr>
            <p:grpSpPr>
              <a:xfrm>
                <a:off x="7167010" y="4105431"/>
                <a:ext cx="404952" cy="183148"/>
                <a:chOff x="7167010" y="4105431"/>
                <a:chExt cx="404952" cy="183148"/>
              </a:xfrm>
            </p:grpSpPr>
            <p:sp>
              <p:nvSpPr>
                <p:cNvPr id="1434" name="Freeform: Shape 1433">
                  <a:extLst>
                    <a:ext uri="{FF2B5EF4-FFF2-40B4-BE49-F238E27FC236}">
                      <a16:creationId xmlns:a16="http://schemas.microsoft.com/office/drawing/2014/main" id="{0BD9662E-9965-C7A5-BAB3-DB7407562C43}"/>
                    </a:ext>
                  </a:extLst>
                </p:cNvPr>
                <p:cNvSpPr/>
                <p:nvPr/>
              </p:nvSpPr>
              <p:spPr>
                <a:xfrm>
                  <a:off x="7167010" y="4105431"/>
                  <a:ext cx="404634" cy="182709"/>
                </a:xfrm>
                <a:custGeom>
                  <a:avLst/>
                  <a:gdLst>
                    <a:gd name="connsiteX0" fmla="*/ 394890 w 404634"/>
                    <a:gd name="connsiteY0" fmla="*/ 121697 h 182709"/>
                    <a:gd name="connsiteX1" fmla="*/ 321060 w 404634"/>
                    <a:gd name="connsiteY1" fmla="*/ 99029 h 182709"/>
                    <a:gd name="connsiteX2" fmla="*/ 127852 w 404634"/>
                    <a:gd name="connsiteY2" fmla="*/ 59519 h 182709"/>
                    <a:gd name="connsiteX3" fmla="*/ 61755 w 404634"/>
                    <a:gd name="connsiteY3" fmla="*/ 5922 h 182709"/>
                    <a:gd name="connsiteX4" fmla="*/ 18749 w 404634"/>
                    <a:gd name="connsiteY4" fmla="*/ 6663 h 182709"/>
                    <a:gd name="connsiteX5" fmla="*/ 0 w 404634"/>
                    <a:gd name="connsiteY5" fmla="*/ 13336 h 182709"/>
                    <a:gd name="connsiteX6" fmla="*/ 34320 w 404634"/>
                    <a:gd name="connsiteY6" fmla="*/ 34839 h 182709"/>
                    <a:gd name="connsiteX7" fmla="*/ 18007 w 404634"/>
                    <a:gd name="connsiteY7" fmla="*/ 70747 h 182709"/>
                    <a:gd name="connsiteX8" fmla="*/ 54234 w 404634"/>
                    <a:gd name="connsiteY8" fmla="*/ 80598 h 182709"/>
                    <a:gd name="connsiteX9" fmla="*/ 52433 w 404634"/>
                    <a:gd name="connsiteY9" fmla="*/ 108033 h 182709"/>
                    <a:gd name="connsiteX10" fmla="*/ 90249 w 404634"/>
                    <a:gd name="connsiteY10" fmla="*/ 108456 h 182709"/>
                    <a:gd name="connsiteX11" fmla="*/ 93638 w 404634"/>
                    <a:gd name="connsiteY11" fmla="*/ 106655 h 182709"/>
                    <a:gd name="connsiteX12" fmla="*/ 97875 w 404634"/>
                    <a:gd name="connsiteY12" fmla="*/ 135891 h 182709"/>
                    <a:gd name="connsiteX13" fmla="*/ 134737 w 404634"/>
                    <a:gd name="connsiteY13" fmla="*/ 127735 h 182709"/>
                    <a:gd name="connsiteX14" fmla="*/ 135902 w 404634"/>
                    <a:gd name="connsiteY14" fmla="*/ 126781 h 182709"/>
                    <a:gd name="connsiteX15" fmla="*/ 146812 w 404634"/>
                    <a:gd name="connsiteY15" fmla="*/ 156334 h 182709"/>
                    <a:gd name="connsiteX16" fmla="*/ 177001 w 404634"/>
                    <a:gd name="connsiteY16" fmla="*/ 143517 h 182709"/>
                    <a:gd name="connsiteX17" fmla="*/ 177213 w 404634"/>
                    <a:gd name="connsiteY17" fmla="*/ 144365 h 182709"/>
                    <a:gd name="connsiteX18" fmla="*/ 204436 w 404634"/>
                    <a:gd name="connsiteY18" fmla="*/ 170634 h 182709"/>
                    <a:gd name="connsiteX19" fmla="*/ 220855 w 404634"/>
                    <a:gd name="connsiteY19" fmla="*/ 153050 h 182709"/>
                    <a:gd name="connsiteX20" fmla="*/ 221172 w 404634"/>
                    <a:gd name="connsiteY20" fmla="*/ 154004 h 182709"/>
                    <a:gd name="connsiteX21" fmla="*/ 248395 w 404634"/>
                    <a:gd name="connsiteY21" fmla="*/ 180273 h 182709"/>
                    <a:gd name="connsiteX22" fmla="*/ 269157 w 404634"/>
                    <a:gd name="connsiteY22" fmla="*/ 152733 h 182709"/>
                    <a:gd name="connsiteX23" fmla="*/ 271805 w 404634"/>
                    <a:gd name="connsiteY23" fmla="*/ 159830 h 182709"/>
                    <a:gd name="connsiteX24" fmla="*/ 301993 w 404634"/>
                    <a:gd name="connsiteY24" fmla="*/ 182709 h 182709"/>
                    <a:gd name="connsiteX25" fmla="*/ 317670 w 404634"/>
                    <a:gd name="connsiteY25" fmla="*/ 158770 h 182709"/>
                    <a:gd name="connsiteX26" fmla="*/ 320424 w 404634"/>
                    <a:gd name="connsiteY26" fmla="*/ 162478 h 182709"/>
                    <a:gd name="connsiteX27" fmla="*/ 355379 w 404634"/>
                    <a:gd name="connsiteY27" fmla="*/ 176990 h 182709"/>
                    <a:gd name="connsiteX28" fmla="*/ 364277 w 404634"/>
                    <a:gd name="connsiteY28" fmla="*/ 138645 h 182709"/>
                    <a:gd name="connsiteX29" fmla="*/ 404635 w 404634"/>
                    <a:gd name="connsiteY29" fmla="*/ 142564 h 182709"/>
                    <a:gd name="connsiteX30" fmla="*/ 394572 w 404634"/>
                    <a:gd name="connsiteY30" fmla="*/ 121379 h 18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4634" h="182709">
                      <a:moveTo>
                        <a:pt x="394890" y="121697"/>
                      </a:moveTo>
                      <a:cubicBezTo>
                        <a:pt x="386839" y="97758"/>
                        <a:pt x="359087" y="86742"/>
                        <a:pt x="321060" y="99029"/>
                      </a:cubicBezTo>
                      <a:cubicBezTo>
                        <a:pt x="291719" y="108562"/>
                        <a:pt x="182721" y="93627"/>
                        <a:pt x="127852" y="59519"/>
                      </a:cubicBezTo>
                      <a:cubicBezTo>
                        <a:pt x="73089" y="25412"/>
                        <a:pt x="78279" y="18950"/>
                        <a:pt x="61755" y="5922"/>
                      </a:cubicBezTo>
                      <a:cubicBezTo>
                        <a:pt x="51056" y="-2553"/>
                        <a:pt x="30189" y="-1599"/>
                        <a:pt x="18749" y="6663"/>
                      </a:cubicBezTo>
                      <a:lnTo>
                        <a:pt x="0" y="13336"/>
                      </a:lnTo>
                      <a:cubicBezTo>
                        <a:pt x="0" y="13336"/>
                        <a:pt x="7733" y="33885"/>
                        <a:pt x="34320" y="34839"/>
                      </a:cubicBezTo>
                      <a:cubicBezTo>
                        <a:pt x="34320" y="34839"/>
                        <a:pt x="16842" y="52104"/>
                        <a:pt x="18007" y="70747"/>
                      </a:cubicBezTo>
                      <a:cubicBezTo>
                        <a:pt x="18007" y="70747"/>
                        <a:pt x="35697" y="82717"/>
                        <a:pt x="54234" y="80598"/>
                      </a:cubicBezTo>
                      <a:cubicBezTo>
                        <a:pt x="51586" y="88225"/>
                        <a:pt x="49468" y="98605"/>
                        <a:pt x="52433" y="108033"/>
                      </a:cubicBezTo>
                      <a:cubicBezTo>
                        <a:pt x="52433" y="108033"/>
                        <a:pt x="72877" y="115341"/>
                        <a:pt x="90249" y="108456"/>
                      </a:cubicBezTo>
                      <a:cubicBezTo>
                        <a:pt x="91520" y="107927"/>
                        <a:pt x="92579" y="107397"/>
                        <a:pt x="93638" y="106655"/>
                      </a:cubicBezTo>
                      <a:cubicBezTo>
                        <a:pt x="92473" y="114918"/>
                        <a:pt x="92261" y="126675"/>
                        <a:pt x="97875" y="135891"/>
                      </a:cubicBezTo>
                      <a:cubicBezTo>
                        <a:pt x="97875" y="135891"/>
                        <a:pt x="119378" y="138433"/>
                        <a:pt x="134737" y="127735"/>
                      </a:cubicBezTo>
                      <a:cubicBezTo>
                        <a:pt x="135055" y="127417"/>
                        <a:pt x="135479" y="127099"/>
                        <a:pt x="135902" y="126781"/>
                      </a:cubicBezTo>
                      <a:cubicBezTo>
                        <a:pt x="136432" y="135149"/>
                        <a:pt x="138656" y="147966"/>
                        <a:pt x="146812" y="156334"/>
                      </a:cubicBezTo>
                      <a:cubicBezTo>
                        <a:pt x="146812" y="156334"/>
                        <a:pt x="164396" y="154216"/>
                        <a:pt x="177001" y="143517"/>
                      </a:cubicBezTo>
                      <a:cubicBezTo>
                        <a:pt x="177107" y="143835"/>
                        <a:pt x="177213" y="144153"/>
                        <a:pt x="177213" y="144365"/>
                      </a:cubicBezTo>
                      <a:cubicBezTo>
                        <a:pt x="184840" y="161524"/>
                        <a:pt x="204436" y="170634"/>
                        <a:pt x="204436" y="170634"/>
                      </a:cubicBezTo>
                      <a:cubicBezTo>
                        <a:pt x="212063" y="166715"/>
                        <a:pt x="217253" y="159618"/>
                        <a:pt x="220855" y="153050"/>
                      </a:cubicBezTo>
                      <a:cubicBezTo>
                        <a:pt x="220960" y="153368"/>
                        <a:pt x="221066" y="153686"/>
                        <a:pt x="221172" y="154004"/>
                      </a:cubicBezTo>
                      <a:cubicBezTo>
                        <a:pt x="228693" y="171058"/>
                        <a:pt x="248395" y="180273"/>
                        <a:pt x="248395" y="180273"/>
                      </a:cubicBezTo>
                      <a:cubicBezTo>
                        <a:pt x="260259" y="174129"/>
                        <a:pt x="266508" y="160253"/>
                        <a:pt x="269157" y="152733"/>
                      </a:cubicBezTo>
                      <a:cubicBezTo>
                        <a:pt x="269792" y="155275"/>
                        <a:pt x="270534" y="157711"/>
                        <a:pt x="271805" y="159830"/>
                      </a:cubicBezTo>
                      <a:cubicBezTo>
                        <a:pt x="281338" y="175930"/>
                        <a:pt x="301993" y="182709"/>
                        <a:pt x="301993" y="182709"/>
                      </a:cubicBezTo>
                      <a:cubicBezTo>
                        <a:pt x="310573" y="176883"/>
                        <a:pt x="315234" y="166715"/>
                        <a:pt x="317670" y="158770"/>
                      </a:cubicBezTo>
                      <a:cubicBezTo>
                        <a:pt x="318411" y="160148"/>
                        <a:pt x="319365" y="161419"/>
                        <a:pt x="320424" y="162478"/>
                      </a:cubicBezTo>
                      <a:cubicBezTo>
                        <a:pt x="333665" y="175718"/>
                        <a:pt x="355379" y="176990"/>
                        <a:pt x="355379" y="176990"/>
                      </a:cubicBezTo>
                      <a:cubicBezTo>
                        <a:pt x="367667" y="163007"/>
                        <a:pt x="364277" y="138645"/>
                        <a:pt x="364277" y="138645"/>
                      </a:cubicBezTo>
                      <a:cubicBezTo>
                        <a:pt x="385992" y="154110"/>
                        <a:pt x="404635" y="142564"/>
                        <a:pt x="404635" y="142564"/>
                      </a:cubicBezTo>
                      <a:cubicBezTo>
                        <a:pt x="404635" y="142564"/>
                        <a:pt x="395101" y="123074"/>
                        <a:pt x="394572" y="121379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5" name="Freeform: Shape 1434">
                  <a:extLst>
                    <a:ext uri="{FF2B5EF4-FFF2-40B4-BE49-F238E27FC236}">
                      <a16:creationId xmlns:a16="http://schemas.microsoft.com/office/drawing/2014/main" id="{6E6ED544-20CB-EADC-5ABD-D4A03586CEB5}"/>
                    </a:ext>
                  </a:extLst>
                </p:cNvPr>
                <p:cNvSpPr/>
                <p:nvPr/>
              </p:nvSpPr>
              <p:spPr>
                <a:xfrm>
                  <a:off x="7201860" y="4105435"/>
                  <a:ext cx="370102" cy="177197"/>
                </a:xfrm>
                <a:custGeom>
                  <a:avLst/>
                  <a:gdLst>
                    <a:gd name="connsiteX0" fmla="*/ 360040 w 370102"/>
                    <a:gd name="connsiteY0" fmla="*/ 121693 h 177197"/>
                    <a:gd name="connsiteX1" fmla="*/ 286210 w 370102"/>
                    <a:gd name="connsiteY1" fmla="*/ 99025 h 177197"/>
                    <a:gd name="connsiteX2" fmla="*/ 93002 w 370102"/>
                    <a:gd name="connsiteY2" fmla="*/ 59515 h 177197"/>
                    <a:gd name="connsiteX3" fmla="*/ 26905 w 370102"/>
                    <a:gd name="connsiteY3" fmla="*/ 5917 h 177197"/>
                    <a:gd name="connsiteX4" fmla="*/ 0 w 370102"/>
                    <a:gd name="connsiteY4" fmla="*/ 515 h 177197"/>
                    <a:gd name="connsiteX5" fmla="*/ 95333 w 370102"/>
                    <a:gd name="connsiteY5" fmla="*/ 85361 h 177197"/>
                    <a:gd name="connsiteX6" fmla="*/ 297544 w 370102"/>
                    <a:gd name="connsiteY6" fmla="*/ 115655 h 177197"/>
                    <a:gd name="connsiteX7" fmla="*/ 316928 w 370102"/>
                    <a:gd name="connsiteY7" fmla="*/ 145102 h 177197"/>
                    <a:gd name="connsiteX8" fmla="*/ 285892 w 370102"/>
                    <a:gd name="connsiteY8" fmla="*/ 162686 h 177197"/>
                    <a:gd name="connsiteX9" fmla="*/ 320847 w 370102"/>
                    <a:gd name="connsiteY9" fmla="*/ 177197 h 177197"/>
                    <a:gd name="connsiteX10" fmla="*/ 329745 w 370102"/>
                    <a:gd name="connsiteY10" fmla="*/ 138852 h 177197"/>
                    <a:gd name="connsiteX11" fmla="*/ 370103 w 370102"/>
                    <a:gd name="connsiteY11" fmla="*/ 142772 h 177197"/>
                    <a:gd name="connsiteX12" fmla="*/ 360040 w 370102"/>
                    <a:gd name="connsiteY12" fmla="*/ 121587 h 177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70102" h="177197">
                      <a:moveTo>
                        <a:pt x="360040" y="121693"/>
                      </a:moveTo>
                      <a:cubicBezTo>
                        <a:pt x="351990" y="97754"/>
                        <a:pt x="324237" y="86738"/>
                        <a:pt x="286210" y="99025"/>
                      </a:cubicBezTo>
                      <a:cubicBezTo>
                        <a:pt x="256869" y="108558"/>
                        <a:pt x="147871" y="93623"/>
                        <a:pt x="93002" y="59515"/>
                      </a:cubicBezTo>
                      <a:cubicBezTo>
                        <a:pt x="38239" y="25407"/>
                        <a:pt x="43429" y="18946"/>
                        <a:pt x="26905" y="5917"/>
                      </a:cubicBezTo>
                      <a:cubicBezTo>
                        <a:pt x="20231" y="727"/>
                        <a:pt x="9639" y="-968"/>
                        <a:pt x="0" y="515"/>
                      </a:cubicBezTo>
                      <a:cubicBezTo>
                        <a:pt x="529" y="1468"/>
                        <a:pt x="57199" y="68625"/>
                        <a:pt x="95333" y="85361"/>
                      </a:cubicBezTo>
                      <a:cubicBezTo>
                        <a:pt x="135266" y="102944"/>
                        <a:pt x="209626" y="140018"/>
                        <a:pt x="297544" y="115655"/>
                      </a:cubicBezTo>
                      <a:cubicBezTo>
                        <a:pt x="315233" y="110783"/>
                        <a:pt x="325402" y="130802"/>
                        <a:pt x="316928" y="145102"/>
                      </a:cubicBezTo>
                      <a:cubicBezTo>
                        <a:pt x="310149" y="156436"/>
                        <a:pt x="285363" y="162262"/>
                        <a:pt x="285892" y="162686"/>
                      </a:cubicBezTo>
                      <a:cubicBezTo>
                        <a:pt x="299133" y="175926"/>
                        <a:pt x="320847" y="177197"/>
                        <a:pt x="320847" y="177197"/>
                      </a:cubicBezTo>
                      <a:cubicBezTo>
                        <a:pt x="333135" y="163215"/>
                        <a:pt x="329745" y="138852"/>
                        <a:pt x="329745" y="138852"/>
                      </a:cubicBezTo>
                      <a:cubicBezTo>
                        <a:pt x="351460" y="154317"/>
                        <a:pt x="370103" y="142772"/>
                        <a:pt x="370103" y="142772"/>
                      </a:cubicBezTo>
                      <a:cubicBezTo>
                        <a:pt x="370103" y="142772"/>
                        <a:pt x="360569" y="123282"/>
                        <a:pt x="360040" y="121587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389" name="Graphic 6">
              <a:extLst>
                <a:ext uri="{FF2B5EF4-FFF2-40B4-BE49-F238E27FC236}">
                  <a16:creationId xmlns:a16="http://schemas.microsoft.com/office/drawing/2014/main" id="{0C2045D9-F930-23EF-3266-7B61A01A5163}"/>
                </a:ext>
              </a:extLst>
            </p:cNvPr>
            <p:cNvGrpSpPr/>
            <p:nvPr/>
          </p:nvGrpSpPr>
          <p:grpSpPr>
            <a:xfrm>
              <a:off x="6944992" y="1674201"/>
              <a:ext cx="1653644" cy="2602595"/>
              <a:chOff x="6944992" y="1674201"/>
              <a:chExt cx="1653644" cy="2602595"/>
            </a:xfrm>
          </p:grpSpPr>
          <p:grpSp>
            <p:nvGrpSpPr>
              <p:cNvPr id="1390" name="Graphic 6">
                <a:extLst>
                  <a:ext uri="{FF2B5EF4-FFF2-40B4-BE49-F238E27FC236}">
                    <a16:creationId xmlns:a16="http://schemas.microsoft.com/office/drawing/2014/main" id="{D6405066-943E-83E5-F405-D944A76ADDEF}"/>
                  </a:ext>
                </a:extLst>
              </p:cNvPr>
              <p:cNvGrpSpPr/>
              <p:nvPr/>
            </p:nvGrpSpPr>
            <p:grpSpPr>
              <a:xfrm>
                <a:off x="6990089" y="3021066"/>
                <a:ext cx="1158812" cy="1252489"/>
                <a:chOff x="6990089" y="3021066"/>
                <a:chExt cx="1158812" cy="1252489"/>
              </a:xfrm>
            </p:grpSpPr>
            <p:sp>
              <p:nvSpPr>
                <p:cNvPr id="1430" name="Freeform: Shape 1429">
                  <a:extLst>
                    <a:ext uri="{FF2B5EF4-FFF2-40B4-BE49-F238E27FC236}">
                      <a16:creationId xmlns:a16="http://schemas.microsoft.com/office/drawing/2014/main" id="{88A02487-D516-6B09-4320-30436E9F676D}"/>
                    </a:ext>
                  </a:extLst>
                </p:cNvPr>
                <p:cNvSpPr/>
                <p:nvPr/>
              </p:nvSpPr>
              <p:spPr>
                <a:xfrm>
                  <a:off x="6990089" y="3021066"/>
                  <a:ext cx="1158812" cy="1249484"/>
                </a:xfrm>
                <a:custGeom>
                  <a:avLst/>
                  <a:gdLst>
                    <a:gd name="connsiteX0" fmla="*/ 1086183 w 1158812"/>
                    <a:gd name="connsiteY0" fmla="*/ 908203 h 1249484"/>
                    <a:gd name="connsiteX1" fmla="*/ 285812 w 1158812"/>
                    <a:gd name="connsiteY1" fmla="*/ 1150240 h 1249484"/>
                    <a:gd name="connsiteX2" fmla="*/ 85189 w 1158812"/>
                    <a:gd name="connsiteY2" fmla="*/ 340659 h 1249484"/>
                    <a:gd name="connsiteX3" fmla="*/ 783343 w 1158812"/>
                    <a:gd name="connsiteY3" fmla="*/ 77966 h 1249484"/>
                    <a:gd name="connsiteX4" fmla="*/ 1086183 w 1158812"/>
                    <a:gd name="connsiteY4" fmla="*/ 908203 h 1249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8812" h="1249484">
                      <a:moveTo>
                        <a:pt x="1086183" y="908203"/>
                      </a:moveTo>
                      <a:cubicBezTo>
                        <a:pt x="878464" y="1320884"/>
                        <a:pt x="613015" y="1302030"/>
                        <a:pt x="285812" y="1150240"/>
                      </a:cubicBezTo>
                      <a:cubicBezTo>
                        <a:pt x="-41391" y="998450"/>
                        <a:pt x="-56751" y="646569"/>
                        <a:pt x="85189" y="340659"/>
                      </a:cubicBezTo>
                      <a:cubicBezTo>
                        <a:pt x="227129" y="34855"/>
                        <a:pt x="407626" y="-96385"/>
                        <a:pt x="783343" y="77966"/>
                      </a:cubicBezTo>
                      <a:cubicBezTo>
                        <a:pt x="1159166" y="252318"/>
                        <a:pt x="1237763" y="607059"/>
                        <a:pt x="1086183" y="908203"/>
                      </a:cubicBezTo>
                      <a:close/>
                    </a:path>
                  </a:pathLst>
                </a:custGeom>
                <a:solidFill>
                  <a:srgbClr val="F8AA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1" name="Freeform: Shape 1430">
                  <a:extLst>
                    <a:ext uri="{FF2B5EF4-FFF2-40B4-BE49-F238E27FC236}">
                      <a16:creationId xmlns:a16="http://schemas.microsoft.com/office/drawing/2014/main" id="{602AA177-4E2E-6BA6-517E-D0667BBB7762}"/>
                    </a:ext>
                  </a:extLst>
                </p:cNvPr>
                <p:cNvSpPr/>
                <p:nvPr/>
              </p:nvSpPr>
              <p:spPr>
                <a:xfrm>
                  <a:off x="6990118" y="3021066"/>
                  <a:ext cx="1157049" cy="1249484"/>
                </a:xfrm>
                <a:custGeom>
                  <a:avLst/>
                  <a:gdLst>
                    <a:gd name="connsiteX0" fmla="*/ 285784 w 1157049"/>
                    <a:gd name="connsiteY0" fmla="*/ 1150240 h 1249484"/>
                    <a:gd name="connsiteX1" fmla="*/ 1086155 w 1157049"/>
                    <a:gd name="connsiteY1" fmla="*/ 908203 h 1249484"/>
                    <a:gd name="connsiteX2" fmla="*/ 910319 w 1157049"/>
                    <a:gd name="connsiteY2" fmla="*/ 154867 h 1249484"/>
                    <a:gd name="connsiteX3" fmla="*/ 783314 w 1157049"/>
                    <a:gd name="connsiteY3" fmla="*/ 77966 h 1249484"/>
                    <a:gd name="connsiteX4" fmla="*/ 85161 w 1157049"/>
                    <a:gd name="connsiteY4" fmla="*/ 340659 h 1249484"/>
                    <a:gd name="connsiteX5" fmla="*/ 285784 w 1157049"/>
                    <a:gd name="connsiteY5" fmla="*/ 1150240 h 1249484"/>
                    <a:gd name="connsiteX6" fmla="*/ 318620 w 1157049"/>
                    <a:gd name="connsiteY6" fmla="*/ 360785 h 1249484"/>
                    <a:gd name="connsiteX7" fmla="*/ 491490 w 1157049"/>
                    <a:gd name="connsiteY7" fmla="*/ 418514 h 1249484"/>
                    <a:gd name="connsiteX8" fmla="*/ 667961 w 1157049"/>
                    <a:gd name="connsiteY8" fmla="*/ 492872 h 1249484"/>
                    <a:gd name="connsiteX9" fmla="*/ 910001 w 1157049"/>
                    <a:gd name="connsiteY9" fmla="*/ 710653 h 1249484"/>
                    <a:gd name="connsiteX10" fmla="*/ 873775 w 1157049"/>
                    <a:gd name="connsiteY10" fmla="*/ 999192 h 1249484"/>
                    <a:gd name="connsiteX11" fmla="*/ 329637 w 1157049"/>
                    <a:gd name="connsiteY11" fmla="*/ 1095053 h 1249484"/>
                    <a:gd name="connsiteX12" fmla="*/ 116303 w 1157049"/>
                    <a:gd name="connsiteY12" fmla="*/ 542339 h 1249484"/>
                    <a:gd name="connsiteX13" fmla="*/ 318620 w 1157049"/>
                    <a:gd name="connsiteY13" fmla="*/ 360785 h 1249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57049" h="1249484">
                      <a:moveTo>
                        <a:pt x="285784" y="1150240"/>
                      </a:moveTo>
                      <a:cubicBezTo>
                        <a:pt x="612987" y="1302030"/>
                        <a:pt x="878436" y="1320884"/>
                        <a:pt x="1086155" y="908203"/>
                      </a:cubicBezTo>
                      <a:cubicBezTo>
                        <a:pt x="1218562" y="645086"/>
                        <a:pt x="1168565" y="355488"/>
                        <a:pt x="910319" y="154867"/>
                      </a:cubicBezTo>
                      <a:cubicBezTo>
                        <a:pt x="872504" y="125632"/>
                        <a:pt x="830239" y="99787"/>
                        <a:pt x="783314" y="77966"/>
                      </a:cubicBezTo>
                      <a:cubicBezTo>
                        <a:pt x="407492" y="-96385"/>
                        <a:pt x="227100" y="34855"/>
                        <a:pt x="85161" y="340659"/>
                      </a:cubicBezTo>
                      <a:cubicBezTo>
                        <a:pt x="-56779" y="646569"/>
                        <a:pt x="-41314" y="998450"/>
                        <a:pt x="285784" y="1150240"/>
                      </a:cubicBezTo>
                      <a:close/>
                      <a:moveTo>
                        <a:pt x="318620" y="360785"/>
                      </a:moveTo>
                      <a:cubicBezTo>
                        <a:pt x="378892" y="356018"/>
                        <a:pt x="438104" y="391821"/>
                        <a:pt x="491490" y="418514"/>
                      </a:cubicBezTo>
                      <a:cubicBezTo>
                        <a:pt x="545407" y="445419"/>
                        <a:pt x="607585" y="485776"/>
                        <a:pt x="667961" y="492872"/>
                      </a:cubicBezTo>
                      <a:cubicBezTo>
                        <a:pt x="823990" y="511304"/>
                        <a:pt x="908624" y="616380"/>
                        <a:pt x="910001" y="710653"/>
                      </a:cubicBezTo>
                      <a:cubicBezTo>
                        <a:pt x="910743" y="759273"/>
                        <a:pt x="855873" y="874836"/>
                        <a:pt x="873775" y="999192"/>
                      </a:cubicBezTo>
                      <a:cubicBezTo>
                        <a:pt x="891570" y="1123547"/>
                        <a:pt x="758422" y="1293979"/>
                        <a:pt x="329637" y="1095053"/>
                      </a:cubicBezTo>
                      <a:cubicBezTo>
                        <a:pt x="-99149" y="896127"/>
                        <a:pt x="65353" y="590111"/>
                        <a:pt x="116303" y="542339"/>
                      </a:cubicBezTo>
                      <a:cubicBezTo>
                        <a:pt x="145856" y="514693"/>
                        <a:pt x="203373" y="369894"/>
                        <a:pt x="318620" y="360785"/>
                      </a:cubicBezTo>
                      <a:close/>
                    </a:path>
                  </a:pathLst>
                </a:custGeom>
                <a:solidFill>
                  <a:srgbClr val="F69D7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91" name="Graphic 6">
                <a:extLst>
                  <a:ext uri="{FF2B5EF4-FFF2-40B4-BE49-F238E27FC236}">
                    <a16:creationId xmlns:a16="http://schemas.microsoft.com/office/drawing/2014/main" id="{E45957E3-C8C4-ACF0-A409-D9AA2129A555}"/>
                  </a:ext>
                </a:extLst>
              </p:cNvPr>
              <p:cNvGrpSpPr/>
              <p:nvPr/>
            </p:nvGrpSpPr>
            <p:grpSpPr>
              <a:xfrm>
                <a:off x="6959261" y="2660045"/>
                <a:ext cx="1541053" cy="1612627"/>
                <a:chOff x="6959261" y="2660045"/>
                <a:chExt cx="1541053" cy="1612627"/>
              </a:xfrm>
            </p:grpSpPr>
            <p:sp>
              <p:nvSpPr>
                <p:cNvPr id="1422" name="Freeform: Shape 1421">
                  <a:extLst>
                    <a:ext uri="{FF2B5EF4-FFF2-40B4-BE49-F238E27FC236}">
                      <a16:creationId xmlns:a16="http://schemas.microsoft.com/office/drawing/2014/main" id="{CC49A80D-3065-265F-0FCC-C91227187092}"/>
                    </a:ext>
                  </a:extLst>
                </p:cNvPr>
                <p:cNvSpPr/>
                <p:nvPr/>
              </p:nvSpPr>
              <p:spPr>
                <a:xfrm>
                  <a:off x="6959261" y="2660045"/>
                  <a:ext cx="1164316" cy="1047204"/>
                </a:xfrm>
                <a:custGeom>
                  <a:avLst/>
                  <a:gdLst>
                    <a:gd name="connsiteX0" fmla="*/ 663333 w 1164316"/>
                    <a:gd name="connsiteY0" fmla="*/ 459 h 1047204"/>
                    <a:gd name="connsiteX1" fmla="*/ 109768 w 1164316"/>
                    <a:gd name="connsiteY1" fmla="*/ 444389 h 1047204"/>
                    <a:gd name="connsiteX2" fmla="*/ 41870 w 1164316"/>
                    <a:gd name="connsiteY2" fmla="*/ 687803 h 1047204"/>
                    <a:gd name="connsiteX3" fmla="*/ 69410 w 1164316"/>
                    <a:gd name="connsiteY3" fmla="*/ 675940 h 1047204"/>
                    <a:gd name="connsiteX4" fmla="*/ 32230 w 1164316"/>
                    <a:gd name="connsiteY4" fmla="*/ 1047205 h 1047204"/>
                    <a:gd name="connsiteX5" fmla="*/ 125021 w 1164316"/>
                    <a:gd name="connsiteY5" fmla="*/ 883658 h 1047204"/>
                    <a:gd name="connsiteX6" fmla="*/ 260076 w 1164316"/>
                    <a:gd name="connsiteY6" fmla="*/ 709624 h 1047204"/>
                    <a:gd name="connsiteX7" fmla="*/ 260394 w 1164316"/>
                    <a:gd name="connsiteY7" fmla="*/ 743837 h 1047204"/>
                    <a:gd name="connsiteX8" fmla="*/ 590881 w 1164316"/>
                    <a:gd name="connsiteY8" fmla="*/ 775721 h 1047204"/>
                    <a:gd name="connsiteX9" fmla="*/ 920732 w 1164316"/>
                    <a:gd name="connsiteY9" fmla="*/ 726148 h 1047204"/>
                    <a:gd name="connsiteX10" fmla="*/ 1159911 w 1164316"/>
                    <a:gd name="connsiteY10" fmla="*/ 390050 h 1047204"/>
                    <a:gd name="connsiteX11" fmla="*/ 663333 w 1164316"/>
                    <a:gd name="connsiteY11" fmla="*/ 459 h 1047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64316" h="1047204">
                      <a:moveTo>
                        <a:pt x="663333" y="459"/>
                      </a:moveTo>
                      <a:cubicBezTo>
                        <a:pt x="266007" y="-14582"/>
                        <a:pt x="136249" y="344078"/>
                        <a:pt x="109768" y="444389"/>
                      </a:cubicBezTo>
                      <a:cubicBezTo>
                        <a:pt x="83392" y="544699"/>
                        <a:pt x="41870" y="687803"/>
                        <a:pt x="41870" y="687803"/>
                      </a:cubicBezTo>
                      <a:lnTo>
                        <a:pt x="69410" y="675940"/>
                      </a:lnTo>
                      <a:cubicBezTo>
                        <a:pt x="-60878" y="895204"/>
                        <a:pt x="32230" y="1047205"/>
                        <a:pt x="32230" y="1047205"/>
                      </a:cubicBezTo>
                      <a:cubicBezTo>
                        <a:pt x="32230" y="1047205"/>
                        <a:pt x="78308" y="888742"/>
                        <a:pt x="125021" y="883658"/>
                      </a:cubicBezTo>
                      <a:cubicBezTo>
                        <a:pt x="171734" y="878467"/>
                        <a:pt x="260076" y="709624"/>
                        <a:pt x="260076" y="709624"/>
                      </a:cubicBezTo>
                      <a:lnTo>
                        <a:pt x="260394" y="743837"/>
                      </a:lnTo>
                      <a:cubicBezTo>
                        <a:pt x="359010" y="670326"/>
                        <a:pt x="406041" y="640667"/>
                        <a:pt x="590881" y="775721"/>
                      </a:cubicBezTo>
                      <a:cubicBezTo>
                        <a:pt x="752099" y="893403"/>
                        <a:pt x="920732" y="726148"/>
                        <a:pt x="920732" y="726148"/>
                      </a:cubicBezTo>
                      <a:lnTo>
                        <a:pt x="1159911" y="390050"/>
                      </a:lnTo>
                      <a:cubicBezTo>
                        <a:pt x="1196879" y="232540"/>
                        <a:pt x="998587" y="13064"/>
                        <a:pt x="663333" y="459"/>
                      </a:cubicBezTo>
                      <a:close/>
                    </a:path>
                  </a:pathLst>
                </a:custGeom>
                <a:solidFill>
                  <a:srgbClr val="FF8B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3" name="Freeform: Shape 1422">
                  <a:extLst>
                    <a:ext uri="{FF2B5EF4-FFF2-40B4-BE49-F238E27FC236}">
                      <a16:creationId xmlns:a16="http://schemas.microsoft.com/office/drawing/2014/main" id="{A7D47D0F-800F-39A2-0B1C-39FAF692F6B5}"/>
                    </a:ext>
                  </a:extLst>
                </p:cNvPr>
                <p:cNvSpPr/>
                <p:nvPr/>
              </p:nvSpPr>
              <p:spPr>
                <a:xfrm>
                  <a:off x="7785084" y="2999039"/>
                  <a:ext cx="715044" cy="1268660"/>
                </a:xfrm>
                <a:custGeom>
                  <a:avLst/>
                  <a:gdLst>
                    <a:gd name="connsiteX0" fmla="*/ 336525 w 715044"/>
                    <a:gd name="connsiteY0" fmla="*/ 106 h 1268660"/>
                    <a:gd name="connsiteX1" fmla="*/ 0 w 715044"/>
                    <a:gd name="connsiteY1" fmla="*/ 451662 h 1268660"/>
                    <a:gd name="connsiteX2" fmla="*/ 144694 w 715044"/>
                    <a:gd name="connsiteY2" fmla="*/ 736705 h 1268660"/>
                    <a:gd name="connsiteX3" fmla="*/ 171175 w 715044"/>
                    <a:gd name="connsiteY3" fmla="*/ 715096 h 1268660"/>
                    <a:gd name="connsiteX4" fmla="*/ 146813 w 715044"/>
                    <a:gd name="connsiteY4" fmla="*/ 955968 h 1268660"/>
                    <a:gd name="connsiteX5" fmla="*/ 32308 w 715044"/>
                    <a:gd name="connsiteY5" fmla="*/ 1229466 h 1268660"/>
                    <a:gd name="connsiteX6" fmla="*/ 392347 w 715044"/>
                    <a:gd name="connsiteY6" fmla="*/ 1132968 h 1268660"/>
                    <a:gd name="connsiteX7" fmla="*/ 584284 w 715044"/>
                    <a:gd name="connsiteY7" fmla="*/ 932559 h 1268660"/>
                    <a:gd name="connsiteX8" fmla="*/ 682265 w 715044"/>
                    <a:gd name="connsiteY8" fmla="*/ 760961 h 1268660"/>
                    <a:gd name="connsiteX9" fmla="*/ 336419 w 715044"/>
                    <a:gd name="connsiteY9" fmla="*/ 0 h 1268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5044" h="1268660">
                      <a:moveTo>
                        <a:pt x="336525" y="106"/>
                      </a:moveTo>
                      <a:cubicBezTo>
                        <a:pt x="335783" y="5508"/>
                        <a:pt x="56988" y="424651"/>
                        <a:pt x="0" y="451662"/>
                      </a:cubicBezTo>
                      <a:cubicBezTo>
                        <a:pt x="-318" y="562883"/>
                        <a:pt x="176366" y="569026"/>
                        <a:pt x="144694" y="736705"/>
                      </a:cubicBezTo>
                      <a:lnTo>
                        <a:pt x="171175" y="715096"/>
                      </a:lnTo>
                      <a:cubicBezTo>
                        <a:pt x="171175" y="715096"/>
                        <a:pt x="142788" y="908620"/>
                        <a:pt x="146813" y="955968"/>
                      </a:cubicBezTo>
                      <a:cubicBezTo>
                        <a:pt x="150520" y="999715"/>
                        <a:pt x="32308" y="1229466"/>
                        <a:pt x="32308" y="1229466"/>
                      </a:cubicBezTo>
                      <a:cubicBezTo>
                        <a:pt x="32308" y="1229466"/>
                        <a:pt x="287376" y="1364625"/>
                        <a:pt x="392347" y="1132968"/>
                      </a:cubicBezTo>
                      <a:cubicBezTo>
                        <a:pt x="445310" y="1016240"/>
                        <a:pt x="517233" y="1001092"/>
                        <a:pt x="584284" y="932559"/>
                      </a:cubicBezTo>
                      <a:cubicBezTo>
                        <a:pt x="584284" y="932559"/>
                        <a:pt x="621887" y="845277"/>
                        <a:pt x="682265" y="760961"/>
                      </a:cubicBezTo>
                      <a:cubicBezTo>
                        <a:pt x="739253" y="681412"/>
                        <a:pt x="771984" y="81032"/>
                        <a:pt x="336419" y="0"/>
                      </a:cubicBezTo>
                      <a:close/>
                    </a:path>
                  </a:pathLst>
                </a:custGeom>
                <a:solidFill>
                  <a:srgbClr val="FF8B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4" name="Freeform: Shape 1423">
                  <a:extLst>
                    <a:ext uri="{FF2B5EF4-FFF2-40B4-BE49-F238E27FC236}">
                      <a16:creationId xmlns:a16="http://schemas.microsoft.com/office/drawing/2014/main" id="{B9FF237D-6FD8-894D-C64D-077873F9F3A6}"/>
                    </a:ext>
                  </a:extLst>
                </p:cNvPr>
                <p:cNvSpPr/>
                <p:nvPr/>
              </p:nvSpPr>
              <p:spPr>
                <a:xfrm>
                  <a:off x="6959290" y="3310853"/>
                  <a:ext cx="826218" cy="396397"/>
                </a:xfrm>
                <a:custGeom>
                  <a:avLst/>
                  <a:gdLst>
                    <a:gd name="connsiteX0" fmla="*/ 603775 w 826218"/>
                    <a:gd name="connsiteY0" fmla="*/ 46634 h 396397"/>
                    <a:gd name="connsiteX1" fmla="*/ 432176 w 826218"/>
                    <a:gd name="connsiteY1" fmla="*/ 1511 h 396397"/>
                    <a:gd name="connsiteX2" fmla="*/ 261848 w 826218"/>
                    <a:gd name="connsiteY2" fmla="*/ 25238 h 396397"/>
                    <a:gd name="connsiteX3" fmla="*/ 150626 w 826218"/>
                    <a:gd name="connsiteY3" fmla="*/ 111354 h 396397"/>
                    <a:gd name="connsiteX4" fmla="*/ 60485 w 826218"/>
                    <a:gd name="connsiteY4" fmla="*/ 167388 h 396397"/>
                    <a:gd name="connsiteX5" fmla="*/ 19597 w 826218"/>
                    <a:gd name="connsiteY5" fmla="*/ 134234 h 396397"/>
                    <a:gd name="connsiteX6" fmla="*/ 32202 w 826218"/>
                    <a:gd name="connsiteY6" fmla="*/ 396397 h 396397"/>
                    <a:gd name="connsiteX7" fmla="*/ 124993 w 826218"/>
                    <a:gd name="connsiteY7" fmla="*/ 232850 h 396397"/>
                    <a:gd name="connsiteX8" fmla="*/ 260047 w 826218"/>
                    <a:gd name="connsiteY8" fmla="*/ 58816 h 396397"/>
                    <a:gd name="connsiteX9" fmla="*/ 260366 w 826218"/>
                    <a:gd name="connsiteY9" fmla="*/ 93029 h 396397"/>
                    <a:gd name="connsiteX10" fmla="*/ 590853 w 826218"/>
                    <a:gd name="connsiteY10" fmla="*/ 124913 h 396397"/>
                    <a:gd name="connsiteX11" fmla="*/ 826218 w 826218"/>
                    <a:gd name="connsiteY11" fmla="*/ 139636 h 396397"/>
                    <a:gd name="connsiteX12" fmla="*/ 826218 w 826218"/>
                    <a:gd name="connsiteY12" fmla="*/ 139636 h 396397"/>
                    <a:gd name="connsiteX13" fmla="*/ 766159 w 826218"/>
                    <a:gd name="connsiteY13" fmla="*/ 125231 h 396397"/>
                    <a:gd name="connsiteX14" fmla="*/ 603775 w 826218"/>
                    <a:gd name="connsiteY14" fmla="*/ 46634 h 396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26218" h="396397">
                      <a:moveTo>
                        <a:pt x="603775" y="46634"/>
                      </a:moveTo>
                      <a:cubicBezTo>
                        <a:pt x="548270" y="27144"/>
                        <a:pt x="491389" y="6595"/>
                        <a:pt x="432176" y="1511"/>
                      </a:cubicBezTo>
                      <a:cubicBezTo>
                        <a:pt x="375718" y="-3256"/>
                        <a:pt x="315129" y="2888"/>
                        <a:pt x="261848" y="25238"/>
                      </a:cubicBezTo>
                      <a:cubicBezTo>
                        <a:pt x="217360" y="43880"/>
                        <a:pt x="183040" y="75764"/>
                        <a:pt x="150626" y="111354"/>
                      </a:cubicBezTo>
                      <a:cubicBezTo>
                        <a:pt x="128488" y="135823"/>
                        <a:pt x="96605" y="170142"/>
                        <a:pt x="60485" y="167388"/>
                      </a:cubicBezTo>
                      <a:cubicBezTo>
                        <a:pt x="38452" y="165694"/>
                        <a:pt x="26376" y="151817"/>
                        <a:pt x="19597" y="134234"/>
                      </a:cubicBezTo>
                      <a:cubicBezTo>
                        <a:pt x="-30929" y="293227"/>
                        <a:pt x="32202" y="396397"/>
                        <a:pt x="32202" y="396397"/>
                      </a:cubicBezTo>
                      <a:cubicBezTo>
                        <a:pt x="32202" y="396397"/>
                        <a:pt x="78280" y="237934"/>
                        <a:pt x="124993" y="232850"/>
                      </a:cubicBezTo>
                      <a:cubicBezTo>
                        <a:pt x="171706" y="227659"/>
                        <a:pt x="260047" y="58816"/>
                        <a:pt x="260047" y="58816"/>
                      </a:cubicBezTo>
                      <a:lnTo>
                        <a:pt x="260366" y="93029"/>
                      </a:lnTo>
                      <a:cubicBezTo>
                        <a:pt x="358982" y="19518"/>
                        <a:pt x="406013" y="-10141"/>
                        <a:pt x="590853" y="124913"/>
                      </a:cubicBezTo>
                      <a:cubicBezTo>
                        <a:pt x="675910" y="186984"/>
                        <a:pt x="762981" y="169825"/>
                        <a:pt x="826218" y="139636"/>
                      </a:cubicBezTo>
                      <a:lnTo>
                        <a:pt x="826218" y="139636"/>
                      </a:lnTo>
                      <a:cubicBezTo>
                        <a:pt x="805987" y="137306"/>
                        <a:pt x="785861" y="132963"/>
                        <a:pt x="766159" y="125231"/>
                      </a:cubicBezTo>
                      <a:cubicBezTo>
                        <a:pt x="710124" y="103304"/>
                        <a:pt x="660657" y="66548"/>
                        <a:pt x="603775" y="46634"/>
                      </a:cubicBezTo>
                      <a:close/>
                    </a:path>
                  </a:pathLst>
                </a:custGeom>
                <a:solidFill>
                  <a:srgbClr val="FFA3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5" name="Freeform: Shape 1424">
                  <a:extLst>
                    <a:ext uri="{FF2B5EF4-FFF2-40B4-BE49-F238E27FC236}">
                      <a16:creationId xmlns:a16="http://schemas.microsoft.com/office/drawing/2014/main" id="{123FA9D4-37A5-0FCD-6635-A8CA8FE4AFD9}"/>
                    </a:ext>
                  </a:extLst>
                </p:cNvPr>
                <p:cNvSpPr/>
                <p:nvPr/>
              </p:nvSpPr>
              <p:spPr>
                <a:xfrm>
                  <a:off x="7026129" y="2926481"/>
                  <a:ext cx="1097448" cy="462360"/>
                </a:xfrm>
                <a:custGeom>
                  <a:avLst/>
                  <a:gdLst>
                    <a:gd name="connsiteX0" fmla="*/ 1079061 w 1097448"/>
                    <a:gd name="connsiteY0" fmla="*/ 106 h 462360"/>
                    <a:gd name="connsiteX1" fmla="*/ 1078002 w 1097448"/>
                    <a:gd name="connsiteY1" fmla="*/ 4661 h 462360"/>
                    <a:gd name="connsiteX2" fmla="*/ 947184 w 1097448"/>
                    <a:gd name="connsiteY2" fmla="*/ 214391 h 462360"/>
                    <a:gd name="connsiteX3" fmla="*/ 780563 w 1097448"/>
                    <a:gd name="connsiteY3" fmla="*/ 337687 h 462360"/>
                    <a:gd name="connsiteX4" fmla="*/ 575280 w 1097448"/>
                    <a:gd name="connsiteY4" fmla="*/ 295953 h 462360"/>
                    <a:gd name="connsiteX5" fmla="*/ 42688 w 1097448"/>
                    <a:gd name="connsiteY5" fmla="*/ 188863 h 462360"/>
                    <a:gd name="connsiteX6" fmla="*/ 41417 w 1097448"/>
                    <a:gd name="connsiteY6" fmla="*/ 183885 h 462360"/>
                    <a:gd name="connsiteX7" fmla="*/ 0 w 1097448"/>
                    <a:gd name="connsiteY7" fmla="*/ 334086 h 462360"/>
                    <a:gd name="connsiteX8" fmla="*/ 110586 w 1097448"/>
                    <a:gd name="connsiteY8" fmla="*/ 302838 h 462360"/>
                    <a:gd name="connsiteX9" fmla="*/ 358769 w 1097448"/>
                    <a:gd name="connsiteY9" fmla="*/ 298389 h 462360"/>
                    <a:gd name="connsiteX10" fmla="*/ 657690 w 1097448"/>
                    <a:gd name="connsiteY10" fmla="*/ 372537 h 462360"/>
                    <a:gd name="connsiteX11" fmla="*/ 822722 w 1097448"/>
                    <a:gd name="connsiteY11" fmla="*/ 458759 h 462360"/>
                    <a:gd name="connsiteX12" fmla="*/ 850898 w 1097448"/>
                    <a:gd name="connsiteY12" fmla="*/ 462360 h 462360"/>
                    <a:gd name="connsiteX13" fmla="*/ 853864 w 1097448"/>
                    <a:gd name="connsiteY13" fmla="*/ 459500 h 462360"/>
                    <a:gd name="connsiteX14" fmla="*/ 1093043 w 1097448"/>
                    <a:gd name="connsiteY14" fmla="*/ 123402 h 462360"/>
                    <a:gd name="connsiteX15" fmla="*/ 1079061 w 1097448"/>
                    <a:gd name="connsiteY15" fmla="*/ 0 h 462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97448" h="462360">
                      <a:moveTo>
                        <a:pt x="1079061" y="106"/>
                      </a:moveTo>
                      <a:cubicBezTo>
                        <a:pt x="1078743" y="1589"/>
                        <a:pt x="1078425" y="3178"/>
                        <a:pt x="1078002" y="4661"/>
                      </a:cubicBezTo>
                      <a:cubicBezTo>
                        <a:pt x="1057028" y="83257"/>
                        <a:pt x="998664" y="153273"/>
                        <a:pt x="947184" y="214391"/>
                      </a:cubicBezTo>
                      <a:cubicBezTo>
                        <a:pt x="901954" y="268095"/>
                        <a:pt x="848144" y="316502"/>
                        <a:pt x="780563" y="337687"/>
                      </a:cubicBezTo>
                      <a:cubicBezTo>
                        <a:pt x="707581" y="360567"/>
                        <a:pt x="642543" y="317032"/>
                        <a:pt x="575280" y="295953"/>
                      </a:cubicBezTo>
                      <a:cubicBezTo>
                        <a:pt x="254115" y="195219"/>
                        <a:pt x="56458" y="235576"/>
                        <a:pt x="42688" y="188863"/>
                      </a:cubicBezTo>
                      <a:cubicBezTo>
                        <a:pt x="42264" y="187274"/>
                        <a:pt x="41841" y="185580"/>
                        <a:pt x="41417" y="183885"/>
                      </a:cubicBezTo>
                      <a:cubicBezTo>
                        <a:pt x="28812" y="231763"/>
                        <a:pt x="13029" y="288220"/>
                        <a:pt x="0" y="334086"/>
                      </a:cubicBezTo>
                      <a:cubicBezTo>
                        <a:pt x="35167" y="317985"/>
                        <a:pt x="73724" y="308558"/>
                        <a:pt x="110586" y="302838"/>
                      </a:cubicBezTo>
                      <a:cubicBezTo>
                        <a:pt x="192572" y="289915"/>
                        <a:pt x="276571" y="290233"/>
                        <a:pt x="358769" y="298389"/>
                      </a:cubicBezTo>
                      <a:cubicBezTo>
                        <a:pt x="461411" y="308558"/>
                        <a:pt x="561827" y="335569"/>
                        <a:pt x="657690" y="372537"/>
                      </a:cubicBezTo>
                      <a:cubicBezTo>
                        <a:pt x="714784" y="394675"/>
                        <a:pt x="768488" y="430053"/>
                        <a:pt x="822722" y="458759"/>
                      </a:cubicBezTo>
                      <a:cubicBezTo>
                        <a:pt x="831407" y="463314"/>
                        <a:pt x="842318" y="457700"/>
                        <a:pt x="850898" y="462360"/>
                      </a:cubicBezTo>
                      <a:cubicBezTo>
                        <a:pt x="852805" y="460665"/>
                        <a:pt x="853864" y="459500"/>
                        <a:pt x="853864" y="459500"/>
                      </a:cubicBezTo>
                      <a:lnTo>
                        <a:pt x="1093043" y="123402"/>
                      </a:lnTo>
                      <a:cubicBezTo>
                        <a:pt x="1102152" y="84634"/>
                        <a:pt x="1096962" y="42158"/>
                        <a:pt x="1079061" y="0"/>
                      </a:cubicBezTo>
                      <a:close/>
                    </a:path>
                  </a:pathLst>
                </a:custGeom>
                <a:solidFill>
                  <a:srgbClr val="FFA3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6" name="Freeform: Shape 1425">
                  <a:extLst>
                    <a:ext uri="{FF2B5EF4-FFF2-40B4-BE49-F238E27FC236}">
                      <a16:creationId xmlns:a16="http://schemas.microsoft.com/office/drawing/2014/main" id="{AAE3C99E-3F7A-9475-9E4A-3BADD289157D}"/>
                    </a:ext>
                  </a:extLst>
                </p:cNvPr>
                <p:cNvSpPr/>
                <p:nvPr/>
              </p:nvSpPr>
              <p:spPr>
                <a:xfrm>
                  <a:off x="7848957" y="2999145"/>
                  <a:ext cx="651358" cy="964548"/>
                </a:xfrm>
                <a:custGeom>
                  <a:avLst/>
                  <a:gdLst>
                    <a:gd name="connsiteX0" fmla="*/ 650063 w 651358"/>
                    <a:gd name="connsiteY0" fmla="*/ 524114 h 964548"/>
                    <a:gd name="connsiteX1" fmla="*/ 625065 w 651358"/>
                    <a:gd name="connsiteY1" fmla="*/ 620929 h 964548"/>
                    <a:gd name="connsiteX2" fmla="*/ 515750 w 651358"/>
                    <a:gd name="connsiteY2" fmla="*/ 734798 h 964548"/>
                    <a:gd name="connsiteX3" fmla="*/ 399974 w 651358"/>
                    <a:gd name="connsiteY3" fmla="*/ 676434 h 964548"/>
                    <a:gd name="connsiteX4" fmla="*/ 251679 w 651358"/>
                    <a:gd name="connsiteY4" fmla="*/ 478037 h 964548"/>
                    <a:gd name="connsiteX5" fmla="*/ 172023 w 651358"/>
                    <a:gd name="connsiteY5" fmla="*/ 327624 h 964548"/>
                    <a:gd name="connsiteX6" fmla="*/ 221702 w 651358"/>
                    <a:gd name="connsiteY6" fmla="*/ 199456 h 964548"/>
                    <a:gd name="connsiteX7" fmla="*/ 285681 w 651358"/>
                    <a:gd name="connsiteY7" fmla="*/ 93213 h 964548"/>
                    <a:gd name="connsiteX8" fmla="*/ 337372 w 651358"/>
                    <a:gd name="connsiteY8" fmla="*/ 16948 h 964548"/>
                    <a:gd name="connsiteX9" fmla="*/ 272652 w 651358"/>
                    <a:gd name="connsiteY9" fmla="*/ 0 h 964548"/>
                    <a:gd name="connsiteX10" fmla="*/ 0 w 651358"/>
                    <a:gd name="connsiteY10" fmla="*/ 386095 h 964548"/>
                    <a:gd name="connsiteX11" fmla="*/ 146283 w 651358"/>
                    <a:gd name="connsiteY11" fmla="*/ 495832 h 964548"/>
                    <a:gd name="connsiteX12" fmla="*/ 311950 w 651358"/>
                    <a:gd name="connsiteY12" fmla="*/ 670608 h 964548"/>
                    <a:gd name="connsiteX13" fmla="*/ 484926 w 651358"/>
                    <a:gd name="connsiteY13" fmla="*/ 964548 h 964548"/>
                    <a:gd name="connsiteX14" fmla="*/ 520623 w 651358"/>
                    <a:gd name="connsiteY14" fmla="*/ 932559 h 964548"/>
                    <a:gd name="connsiteX15" fmla="*/ 618604 w 651358"/>
                    <a:gd name="connsiteY15" fmla="*/ 760961 h 964548"/>
                    <a:gd name="connsiteX16" fmla="*/ 650169 w 651358"/>
                    <a:gd name="connsiteY16" fmla="*/ 524114 h 964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51358" h="964548">
                      <a:moveTo>
                        <a:pt x="650063" y="524114"/>
                      </a:moveTo>
                      <a:cubicBezTo>
                        <a:pt x="644767" y="556421"/>
                        <a:pt x="636611" y="588728"/>
                        <a:pt x="625065" y="620929"/>
                      </a:cubicBezTo>
                      <a:cubicBezTo>
                        <a:pt x="605787" y="675163"/>
                        <a:pt x="573692" y="720816"/>
                        <a:pt x="515750" y="734798"/>
                      </a:cubicBezTo>
                      <a:cubicBezTo>
                        <a:pt x="466707" y="746662"/>
                        <a:pt x="427938" y="711812"/>
                        <a:pt x="399974" y="676434"/>
                      </a:cubicBezTo>
                      <a:cubicBezTo>
                        <a:pt x="348918" y="611608"/>
                        <a:pt x="298815" y="545935"/>
                        <a:pt x="251679" y="478037"/>
                      </a:cubicBezTo>
                      <a:cubicBezTo>
                        <a:pt x="222443" y="435985"/>
                        <a:pt x="172976" y="383235"/>
                        <a:pt x="172023" y="327624"/>
                      </a:cubicBezTo>
                      <a:cubicBezTo>
                        <a:pt x="171176" y="280594"/>
                        <a:pt x="198610" y="238648"/>
                        <a:pt x="221702" y="199456"/>
                      </a:cubicBezTo>
                      <a:cubicBezTo>
                        <a:pt x="242675" y="163865"/>
                        <a:pt x="263648" y="128168"/>
                        <a:pt x="285681" y="93213"/>
                      </a:cubicBezTo>
                      <a:cubicBezTo>
                        <a:pt x="300828" y="69274"/>
                        <a:pt x="325085" y="43853"/>
                        <a:pt x="337372" y="16948"/>
                      </a:cubicBezTo>
                      <a:cubicBezTo>
                        <a:pt x="317034" y="9957"/>
                        <a:pt x="295532" y="4237"/>
                        <a:pt x="272652" y="0"/>
                      </a:cubicBezTo>
                      <a:cubicBezTo>
                        <a:pt x="272016" y="4237"/>
                        <a:pt x="101583" y="261209"/>
                        <a:pt x="0" y="386095"/>
                      </a:cubicBezTo>
                      <a:cubicBezTo>
                        <a:pt x="55717" y="410351"/>
                        <a:pt x="102960" y="454628"/>
                        <a:pt x="146283" y="495832"/>
                      </a:cubicBezTo>
                      <a:cubicBezTo>
                        <a:pt x="204330" y="551231"/>
                        <a:pt x="261212" y="608112"/>
                        <a:pt x="311950" y="670608"/>
                      </a:cubicBezTo>
                      <a:cubicBezTo>
                        <a:pt x="382602" y="757572"/>
                        <a:pt x="450395" y="852268"/>
                        <a:pt x="484926" y="964548"/>
                      </a:cubicBezTo>
                      <a:cubicBezTo>
                        <a:pt x="484926" y="964548"/>
                        <a:pt x="507170" y="946223"/>
                        <a:pt x="520623" y="932559"/>
                      </a:cubicBezTo>
                      <a:cubicBezTo>
                        <a:pt x="520623" y="932559"/>
                        <a:pt x="558226" y="845277"/>
                        <a:pt x="618604" y="760961"/>
                      </a:cubicBezTo>
                      <a:cubicBezTo>
                        <a:pt x="638941" y="732573"/>
                        <a:pt x="656101" y="637877"/>
                        <a:pt x="650169" y="524114"/>
                      </a:cubicBezTo>
                      <a:close/>
                    </a:path>
                  </a:pathLst>
                </a:custGeom>
                <a:solidFill>
                  <a:srgbClr val="FFA3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7" name="Freeform: Shape 1426">
                  <a:extLst>
                    <a:ext uri="{FF2B5EF4-FFF2-40B4-BE49-F238E27FC236}">
                      <a16:creationId xmlns:a16="http://schemas.microsoft.com/office/drawing/2014/main" id="{D412FDAA-1371-38FF-AEC9-8EAA3EE4DFBC}"/>
                    </a:ext>
                  </a:extLst>
                </p:cNvPr>
                <p:cNvSpPr/>
                <p:nvPr/>
              </p:nvSpPr>
              <p:spPr>
                <a:xfrm>
                  <a:off x="7785189" y="3438520"/>
                  <a:ext cx="401669" cy="830282"/>
                </a:xfrm>
                <a:custGeom>
                  <a:avLst/>
                  <a:gdLst>
                    <a:gd name="connsiteX0" fmla="*/ 256869 w 401669"/>
                    <a:gd name="connsiteY0" fmla="*/ 825999 h 830282"/>
                    <a:gd name="connsiteX1" fmla="*/ 392348 w 401669"/>
                    <a:gd name="connsiteY1" fmla="*/ 693488 h 830282"/>
                    <a:gd name="connsiteX2" fmla="*/ 401670 w 401669"/>
                    <a:gd name="connsiteY2" fmla="*/ 674421 h 830282"/>
                    <a:gd name="connsiteX3" fmla="*/ 388005 w 401669"/>
                    <a:gd name="connsiteY3" fmla="*/ 680883 h 830282"/>
                    <a:gd name="connsiteX4" fmla="*/ 200093 w 401669"/>
                    <a:gd name="connsiteY4" fmla="*/ 654825 h 830282"/>
                    <a:gd name="connsiteX5" fmla="*/ 325403 w 401669"/>
                    <a:gd name="connsiteY5" fmla="*/ 545299 h 830282"/>
                    <a:gd name="connsiteX6" fmla="*/ 218736 w 401669"/>
                    <a:gd name="connsiteY6" fmla="*/ 365863 h 830282"/>
                    <a:gd name="connsiteX7" fmla="*/ 220220 w 401669"/>
                    <a:gd name="connsiteY7" fmla="*/ 272120 h 830282"/>
                    <a:gd name="connsiteX8" fmla="*/ 179333 w 401669"/>
                    <a:gd name="connsiteY8" fmla="*/ 169691 h 830282"/>
                    <a:gd name="connsiteX9" fmla="*/ 111222 w 401669"/>
                    <a:gd name="connsiteY9" fmla="*/ 106772 h 830282"/>
                    <a:gd name="connsiteX10" fmla="*/ 15995 w 401669"/>
                    <a:gd name="connsiteY10" fmla="*/ 0 h 830282"/>
                    <a:gd name="connsiteX11" fmla="*/ 14195 w 401669"/>
                    <a:gd name="connsiteY11" fmla="*/ 1589 h 830282"/>
                    <a:gd name="connsiteX12" fmla="*/ 12606 w 401669"/>
                    <a:gd name="connsiteY12" fmla="*/ 3072 h 830282"/>
                    <a:gd name="connsiteX13" fmla="*/ 6462 w 401669"/>
                    <a:gd name="connsiteY13" fmla="*/ 7944 h 830282"/>
                    <a:gd name="connsiteX14" fmla="*/ 5403 w 401669"/>
                    <a:gd name="connsiteY14" fmla="*/ 8686 h 830282"/>
                    <a:gd name="connsiteX15" fmla="*/ 0 w 401669"/>
                    <a:gd name="connsiteY15" fmla="*/ 11970 h 830282"/>
                    <a:gd name="connsiteX16" fmla="*/ 144695 w 401669"/>
                    <a:gd name="connsiteY16" fmla="*/ 297012 h 830282"/>
                    <a:gd name="connsiteX17" fmla="*/ 171176 w 401669"/>
                    <a:gd name="connsiteY17" fmla="*/ 275404 h 830282"/>
                    <a:gd name="connsiteX18" fmla="*/ 146813 w 401669"/>
                    <a:gd name="connsiteY18" fmla="*/ 516276 h 830282"/>
                    <a:gd name="connsiteX19" fmla="*/ 32308 w 401669"/>
                    <a:gd name="connsiteY19" fmla="*/ 789773 h 830282"/>
                    <a:gd name="connsiteX20" fmla="*/ 256869 w 401669"/>
                    <a:gd name="connsiteY20" fmla="*/ 825787 h 830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01669" h="830282">
                      <a:moveTo>
                        <a:pt x="256869" y="825999"/>
                      </a:moveTo>
                      <a:cubicBezTo>
                        <a:pt x="308985" y="806933"/>
                        <a:pt x="358664" y="767741"/>
                        <a:pt x="392348" y="693488"/>
                      </a:cubicBezTo>
                      <a:cubicBezTo>
                        <a:pt x="395420" y="686814"/>
                        <a:pt x="398597" y="680459"/>
                        <a:pt x="401670" y="674421"/>
                      </a:cubicBezTo>
                      <a:cubicBezTo>
                        <a:pt x="397115" y="676540"/>
                        <a:pt x="392666" y="678870"/>
                        <a:pt x="388005" y="680883"/>
                      </a:cubicBezTo>
                      <a:cubicBezTo>
                        <a:pt x="328369" y="706728"/>
                        <a:pt x="231554" y="733951"/>
                        <a:pt x="200093" y="654825"/>
                      </a:cubicBezTo>
                      <a:cubicBezTo>
                        <a:pt x="177425" y="597944"/>
                        <a:pt x="293838" y="664676"/>
                        <a:pt x="325403" y="545299"/>
                      </a:cubicBezTo>
                      <a:cubicBezTo>
                        <a:pt x="334831" y="509921"/>
                        <a:pt x="211322" y="401666"/>
                        <a:pt x="218736" y="365863"/>
                      </a:cubicBezTo>
                      <a:cubicBezTo>
                        <a:pt x="225304" y="334404"/>
                        <a:pt x="234731" y="302203"/>
                        <a:pt x="220220" y="272120"/>
                      </a:cubicBezTo>
                      <a:cubicBezTo>
                        <a:pt x="204543" y="239707"/>
                        <a:pt x="200835" y="198291"/>
                        <a:pt x="179333" y="169691"/>
                      </a:cubicBezTo>
                      <a:cubicBezTo>
                        <a:pt x="160477" y="144587"/>
                        <a:pt x="136221" y="125415"/>
                        <a:pt x="111222" y="106772"/>
                      </a:cubicBezTo>
                      <a:cubicBezTo>
                        <a:pt x="72136" y="77643"/>
                        <a:pt x="31778" y="47772"/>
                        <a:pt x="15995" y="0"/>
                      </a:cubicBezTo>
                      <a:cubicBezTo>
                        <a:pt x="15360" y="636"/>
                        <a:pt x="14830" y="1059"/>
                        <a:pt x="14195" y="1589"/>
                      </a:cubicBezTo>
                      <a:cubicBezTo>
                        <a:pt x="13665" y="2119"/>
                        <a:pt x="13136" y="2648"/>
                        <a:pt x="12606" y="3072"/>
                      </a:cubicBezTo>
                      <a:cubicBezTo>
                        <a:pt x="10382" y="4978"/>
                        <a:pt x="8369" y="6567"/>
                        <a:pt x="6462" y="7944"/>
                      </a:cubicBezTo>
                      <a:cubicBezTo>
                        <a:pt x="6144" y="8156"/>
                        <a:pt x="5827" y="8368"/>
                        <a:pt x="5403" y="8686"/>
                      </a:cubicBezTo>
                      <a:cubicBezTo>
                        <a:pt x="3390" y="10063"/>
                        <a:pt x="1590" y="11228"/>
                        <a:pt x="0" y="11970"/>
                      </a:cubicBezTo>
                      <a:cubicBezTo>
                        <a:pt x="-317" y="123190"/>
                        <a:pt x="176366" y="129334"/>
                        <a:pt x="144695" y="297012"/>
                      </a:cubicBezTo>
                      <a:lnTo>
                        <a:pt x="171176" y="275404"/>
                      </a:lnTo>
                      <a:cubicBezTo>
                        <a:pt x="171176" y="275404"/>
                        <a:pt x="142788" y="468928"/>
                        <a:pt x="146813" y="516276"/>
                      </a:cubicBezTo>
                      <a:cubicBezTo>
                        <a:pt x="150520" y="560023"/>
                        <a:pt x="32308" y="789773"/>
                        <a:pt x="32308" y="789773"/>
                      </a:cubicBezTo>
                      <a:cubicBezTo>
                        <a:pt x="32308" y="789773"/>
                        <a:pt x="136962" y="846337"/>
                        <a:pt x="256869" y="825787"/>
                      </a:cubicBezTo>
                      <a:close/>
                    </a:path>
                  </a:pathLst>
                </a:custGeom>
                <a:solidFill>
                  <a:srgbClr val="FFA3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8" name="Freeform: Shape 1427">
                  <a:extLst>
                    <a:ext uri="{FF2B5EF4-FFF2-40B4-BE49-F238E27FC236}">
                      <a16:creationId xmlns:a16="http://schemas.microsoft.com/office/drawing/2014/main" id="{37B62370-7D60-25B8-6067-E383CDE17CD3}"/>
                    </a:ext>
                  </a:extLst>
                </p:cNvPr>
                <p:cNvSpPr/>
                <p:nvPr/>
              </p:nvSpPr>
              <p:spPr>
                <a:xfrm>
                  <a:off x="6959396" y="3330899"/>
                  <a:ext cx="804821" cy="376139"/>
                </a:xfrm>
                <a:custGeom>
                  <a:avLst/>
                  <a:gdLst>
                    <a:gd name="connsiteX0" fmla="*/ 804715 w 804821"/>
                    <a:gd name="connsiteY0" fmla="*/ 128700 h 376139"/>
                    <a:gd name="connsiteX1" fmla="*/ 697625 w 804821"/>
                    <a:gd name="connsiteY1" fmla="*/ 113659 h 376139"/>
                    <a:gd name="connsiteX2" fmla="*/ 406966 w 804821"/>
                    <a:gd name="connsiteY2" fmla="*/ 320 h 376139"/>
                    <a:gd name="connsiteX3" fmla="*/ 315552 w 804821"/>
                    <a:gd name="connsiteY3" fmla="*/ 19068 h 376139"/>
                    <a:gd name="connsiteX4" fmla="*/ 252633 w 804821"/>
                    <a:gd name="connsiteY4" fmla="*/ 35910 h 376139"/>
                    <a:gd name="connsiteX5" fmla="*/ 159206 w 804821"/>
                    <a:gd name="connsiteY5" fmla="*/ 155817 h 376139"/>
                    <a:gd name="connsiteX6" fmla="*/ 163126 w 804821"/>
                    <a:gd name="connsiteY6" fmla="*/ 60379 h 376139"/>
                    <a:gd name="connsiteX7" fmla="*/ 82517 w 804821"/>
                    <a:gd name="connsiteY7" fmla="*/ 200517 h 376139"/>
                    <a:gd name="connsiteX8" fmla="*/ 48726 w 804821"/>
                    <a:gd name="connsiteY8" fmla="*/ 144589 h 376139"/>
                    <a:gd name="connsiteX9" fmla="*/ 19597 w 804821"/>
                    <a:gd name="connsiteY9" fmla="*/ 113977 h 376139"/>
                    <a:gd name="connsiteX10" fmla="*/ 32202 w 804821"/>
                    <a:gd name="connsiteY10" fmla="*/ 376140 h 376139"/>
                    <a:gd name="connsiteX11" fmla="*/ 124993 w 804821"/>
                    <a:gd name="connsiteY11" fmla="*/ 212592 h 376139"/>
                    <a:gd name="connsiteX12" fmla="*/ 260047 w 804821"/>
                    <a:gd name="connsiteY12" fmla="*/ 38559 h 376139"/>
                    <a:gd name="connsiteX13" fmla="*/ 260366 w 804821"/>
                    <a:gd name="connsiteY13" fmla="*/ 72772 h 376139"/>
                    <a:gd name="connsiteX14" fmla="*/ 590852 w 804821"/>
                    <a:gd name="connsiteY14" fmla="*/ 104655 h 376139"/>
                    <a:gd name="connsiteX15" fmla="*/ 803868 w 804821"/>
                    <a:gd name="connsiteY15" fmla="*/ 129018 h 376139"/>
                    <a:gd name="connsiteX16" fmla="*/ 804821 w 804821"/>
                    <a:gd name="connsiteY16" fmla="*/ 128594 h 376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04821" h="376139">
                      <a:moveTo>
                        <a:pt x="804715" y="128700"/>
                      </a:moveTo>
                      <a:cubicBezTo>
                        <a:pt x="768277" y="130183"/>
                        <a:pt x="708111" y="115778"/>
                        <a:pt x="697625" y="113659"/>
                      </a:cubicBezTo>
                      <a:cubicBezTo>
                        <a:pt x="592971" y="93110"/>
                        <a:pt x="517128" y="5510"/>
                        <a:pt x="406966" y="320"/>
                      </a:cubicBezTo>
                      <a:cubicBezTo>
                        <a:pt x="371798" y="-1375"/>
                        <a:pt x="347118" y="3498"/>
                        <a:pt x="315552" y="19068"/>
                      </a:cubicBezTo>
                      <a:cubicBezTo>
                        <a:pt x="293838" y="29767"/>
                        <a:pt x="271063" y="18962"/>
                        <a:pt x="252633" y="35910"/>
                      </a:cubicBezTo>
                      <a:cubicBezTo>
                        <a:pt x="217889" y="68006"/>
                        <a:pt x="174990" y="164397"/>
                        <a:pt x="159206" y="155817"/>
                      </a:cubicBezTo>
                      <a:cubicBezTo>
                        <a:pt x="143424" y="147237"/>
                        <a:pt x="197763" y="74361"/>
                        <a:pt x="163126" y="60379"/>
                      </a:cubicBezTo>
                      <a:cubicBezTo>
                        <a:pt x="144483" y="52858"/>
                        <a:pt x="99994" y="204648"/>
                        <a:pt x="82517" y="200517"/>
                      </a:cubicBezTo>
                      <a:cubicBezTo>
                        <a:pt x="55929" y="194267"/>
                        <a:pt x="45655" y="169587"/>
                        <a:pt x="48726" y="144589"/>
                      </a:cubicBezTo>
                      <a:cubicBezTo>
                        <a:pt x="34003" y="139716"/>
                        <a:pt x="24893" y="128065"/>
                        <a:pt x="19597" y="113977"/>
                      </a:cubicBezTo>
                      <a:cubicBezTo>
                        <a:pt x="-30929" y="272970"/>
                        <a:pt x="32202" y="376140"/>
                        <a:pt x="32202" y="376140"/>
                      </a:cubicBezTo>
                      <a:cubicBezTo>
                        <a:pt x="32202" y="376140"/>
                        <a:pt x="78280" y="217677"/>
                        <a:pt x="124993" y="212592"/>
                      </a:cubicBezTo>
                      <a:cubicBezTo>
                        <a:pt x="171705" y="207402"/>
                        <a:pt x="260047" y="38559"/>
                        <a:pt x="260047" y="38559"/>
                      </a:cubicBezTo>
                      <a:lnTo>
                        <a:pt x="260366" y="72772"/>
                      </a:lnTo>
                      <a:cubicBezTo>
                        <a:pt x="358982" y="-739"/>
                        <a:pt x="406013" y="-30398"/>
                        <a:pt x="590852" y="104655"/>
                      </a:cubicBezTo>
                      <a:cubicBezTo>
                        <a:pt x="666271" y="159630"/>
                        <a:pt x="743279" y="152427"/>
                        <a:pt x="803868" y="129018"/>
                      </a:cubicBezTo>
                      <a:cubicBezTo>
                        <a:pt x="804186" y="128912"/>
                        <a:pt x="804504" y="128700"/>
                        <a:pt x="804821" y="128594"/>
                      </a:cubicBezTo>
                      <a:close/>
                    </a:path>
                  </a:pathLst>
                </a:custGeom>
                <a:solidFill>
                  <a:srgbClr val="EA650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9" name="Freeform: Shape 1428">
                  <a:extLst>
                    <a:ext uri="{FF2B5EF4-FFF2-40B4-BE49-F238E27FC236}">
                      <a16:creationId xmlns:a16="http://schemas.microsoft.com/office/drawing/2014/main" id="{C8A685CA-6482-EB44-2013-E7EB64C01455}"/>
                    </a:ext>
                  </a:extLst>
                </p:cNvPr>
                <p:cNvSpPr/>
                <p:nvPr/>
              </p:nvSpPr>
              <p:spPr>
                <a:xfrm>
                  <a:off x="7785084" y="3452078"/>
                  <a:ext cx="327414" cy="816724"/>
                </a:xfrm>
                <a:custGeom>
                  <a:avLst/>
                  <a:gdLst>
                    <a:gd name="connsiteX0" fmla="*/ 256974 w 327414"/>
                    <a:gd name="connsiteY0" fmla="*/ 812441 h 816724"/>
                    <a:gd name="connsiteX1" fmla="*/ 327415 w 327414"/>
                    <a:gd name="connsiteY1" fmla="*/ 770601 h 816724"/>
                    <a:gd name="connsiteX2" fmla="*/ 199033 w 327414"/>
                    <a:gd name="connsiteY2" fmla="*/ 785007 h 816724"/>
                    <a:gd name="connsiteX3" fmla="*/ 148295 w 327414"/>
                    <a:gd name="connsiteY3" fmla="*/ 616057 h 816724"/>
                    <a:gd name="connsiteX4" fmla="*/ 181980 w 327414"/>
                    <a:gd name="connsiteY4" fmla="*/ 606841 h 816724"/>
                    <a:gd name="connsiteX5" fmla="*/ 259622 w 327414"/>
                    <a:gd name="connsiteY5" fmla="*/ 590211 h 816724"/>
                    <a:gd name="connsiteX6" fmla="*/ 325508 w 327414"/>
                    <a:gd name="connsiteY6" fmla="*/ 523055 h 816724"/>
                    <a:gd name="connsiteX7" fmla="*/ 222231 w 327414"/>
                    <a:gd name="connsiteY7" fmla="*/ 370206 h 816724"/>
                    <a:gd name="connsiteX8" fmla="*/ 171811 w 327414"/>
                    <a:gd name="connsiteY8" fmla="*/ 380375 h 816724"/>
                    <a:gd name="connsiteX9" fmla="*/ 163760 w 327414"/>
                    <a:gd name="connsiteY9" fmla="*/ 375290 h 816724"/>
                    <a:gd name="connsiteX10" fmla="*/ 172764 w 327414"/>
                    <a:gd name="connsiteY10" fmla="*/ 313537 h 816724"/>
                    <a:gd name="connsiteX11" fmla="*/ 173294 w 327414"/>
                    <a:gd name="connsiteY11" fmla="*/ 241296 h 816724"/>
                    <a:gd name="connsiteX12" fmla="*/ 150519 w 327414"/>
                    <a:gd name="connsiteY12" fmla="*/ 197443 h 816724"/>
                    <a:gd name="connsiteX13" fmla="*/ 107302 w 327414"/>
                    <a:gd name="connsiteY13" fmla="*/ 130499 h 816724"/>
                    <a:gd name="connsiteX14" fmla="*/ 21290 w 327414"/>
                    <a:gd name="connsiteY14" fmla="*/ 32307 h 816724"/>
                    <a:gd name="connsiteX15" fmla="*/ 4025 w 327414"/>
                    <a:gd name="connsiteY15" fmla="*/ 0 h 816724"/>
                    <a:gd name="connsiteX16" fmla="*/ 0 w 327414"/>
                    <a:gd name="connsiteY16" fmla="*/ 3072 h 816724"/>
                    <a:gd name="connsiteX17" fmla="*/ 144482 w 327414"/>
                    <a:gd name="connsiteY17" fmla="*/ 283454 h 816724"/>
                    <a:gd name="connsiteX18" fmla="*/ 170963 w 327414"/>
                    <a:gd name="connsiteY18" fmla="*/ 261845 h 816724"/>
                    <a:gd name="connsiteX19" fmla="*/ 146600 w 327414"/>
                    <a:gd name="connsiteY19" fmla="*/ 502718 h 816724"/>
                    <a:gd name="connsiteX20" fmla="*/ 32095 w 327414"/>
                    <a:gd name="connsiteY20" fmla="*/ 776215 h 816724"/>
                    <a:gd name="connsiteX21" fmla="*/ 256657 w 327414"/>
                    <a:gd name="connsiteY21" fmla="*/ 812229 h 816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27414" h="816724">
                      <a:moveTo>
                        <a:pt x="256974" y="812441"/>
                      </a:moveTo>
                      <a:cubicBezTo>
                        <a:pt x="281444" y="803437"/>
                        <a:pt x="305382" y="789985"/>
                        <a:pt x="327415" y="770601"/>
                      </a:cubicBezTo>
                      <a:cubicBezTo>
                        <a:pt x="286422" y="789667"/>
                        <a:pt x="238543" y="803861"/>
                        <a:pt x="199033" y="785007"/>
                      </a:cubicBezTo>
                      <a:cubicBezTo>
                        <a:pt x="147660" y="760644"/>
                        <a:pt x="111009" y="665524"/>
                        <a:pt x="148295" y="616057"/>
                      </a:cubicBezTo>
                      <a:cubicBezTo>
                        <a:pt x="155922" y="606100"/>
                        <a:pt x="171387" y="606524"/>
                        <a:pt x="181980" y="606841"/>
                      </a:cubicBezTo>
                      <a:cubicBezTo>
                        <a:pt x="208249" y="607583"/>
                        <a:pt x="235895" y="602499"/>
                        <a:pt x="259622" y="590211"/>
                      </a:cubicBezTo>
                      <a:cubicBezTo>
                        <a:pt x="290129" y="574535"/>
                        <a:pt x="312268" y="551231"/>
                        <a:pt x="325508" y="523055"/>
                      </a:cubicBezTo>
                      <a:cubicBezTo>
                        <a:pt x="318941" y="487253"/>
                        <a:pt x="240450" y="412046"/>
                        <a:pt x="222231" y="370206"/>
                      </a:cubicBezTo>
                      <a:cubicBezTo>
                        <a:pt x="204859" y="369782"/>
                        <a:pt x="189288" y="372219"/>
                        <a:pt x="171811" y="380375"/>
                      </a:cubicBezTo>
                      <a:cubicBezTo>
                        <a:pt x="168315" y="382070"/>
                        <a:pt x="163866" y="379104"/>
                        <a:pt x="163760" y="375290"/>
                      </a:cubicBezTo>
                      <a:cubicBezTo>
                        <a:pt x="163019" y="354105"/>
                        <a:pt x="167891" y="334086"/>
                        <a:pt x="172764" y="313537"/>
                      </a:cubicBezTo>
                      <a:cubicBezTo>
                        <a:pt x="177001" y="295529"/>
                        <a:pt x="189500" y="254854"/>
                        <a:pt x="173294" y="241296"/>
                      </a:cubicBezTo>
                      <a:cubicBezTo>
                        <a:pt x="160265" y="230386"/>
                        <a:pt x="156557" y="212802"/>
                        <a:pt x="150519" y="197443"/>
                      </a:cubicBezTo>
                      <a:cubicBezTo>
                        <a:pt x="140562" y="172127"/>
                        <a:pt x="126157" y="149777"/>
                        <a:pt x="107302" y="130499"/>
                      </a:cubicBezTo>
                      <a:cubicBezTo>
                        <a:pt x="76690" y="99463"/>
                        <a:pt x="39404" y="73723"/>
                        <a:pt x="21290" y="32307"/>
                      </a:cubicBezTo>
                      <a:cubicBezTo>
                        <a:pt x="16312" y="21079"/>
                        <a:pt x="10168" y="10592"/>
                        <a:pt x="4025" y="0"/>
                      </a:cubicBezTo>
                      <a:cubicBezTo>
                        <a:pt x="2966" y="1165"/>
                        <a:pt x="1695" y="2119"/>
                        <a:pt x="0" y="3072"/>
                      </a:cubicBezTo>
                      <a:cubicBezTo>
                        <a:pt x="4661" y="109738"/>
                        <a:pt x="175624" y="118212"/>
                        <a:pt x="144482" y="283454"/>
                      </a:cubicBezTo>
                      <a:lnTo>
                        <a:pt x="170963" y="261845"/>
                      </a:lnTo>
                      <a:cubicBezTo>
                        <a:pt x="170963" y="261845"/>
                        <a:pt x="142575" y="455370"/>
                        <a:pt x="146600" y="502718"/>
                      </a:cubicBezTo>
                      <a:cubicBezTo>
                        <a:pt x="150308" y="546464"/>
                        <a:pt x="32095" y="776215"/>
                        <a:pt x="32095" y="776215"/>
                      </a:cubicBezTo>
                      <a:cubicBezTo>
                        <a:pt x="32095" y="776215"/>
                        <a:pt x="136749" y="832778"/>
                        <a:pt x="256657" y="812229"/>
                      </a:cubicBezTo>
                      <a:close/>
                    </a:path>
                  </a:pathLst>
                </a:custGeom>
                <a:solidFill>
                  <a:srgbClr val="EA650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A26E500D-89AD-66FB-4246-50ED47915776}"/>
                  </a:ext>
                </a:extLst>
              </p:cNvPr>
              <p:cNvSpPr/>
              <p:nvPr/>
            </p:nvSpPr>
            <p:spPr>
              <a:xfrm>
                <a:off x="7056835" y="3649870"/>
                <a:ext cx="195083" cy="198192"/>
              </a:xfrm>
              <a:custGeom>
                <a:avLst/>
                <a:gdLst>
                  <a:gd name="connsiteX0" fmla="*/ 29248 w 195083"/>
                  <a:gd name="connsiteY0" fmla="*/ 9502 h 198192"/>
                  <a:gd name="connsiteX1" fmla="*/ 167163 w 195083"/>
                  <a:gd name="connsiteY1" fmla="*/ 189362 h 198192"/>
                  <a:gd name="connsiteX2" fmla="*/ 29248 w 195083"/>
                  <a:gd name="connsiteY2" fmla="*/ 9502 h 19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5083" h="198192">
                    <a:moveTo>
                      <a:pt x="29248" y="9502"/>
                    </a:moveTo>
                    <a:cubicBezTo>
                      <a:pt x="120344" y="-43354"/>
                      <a:pt x="253492" y="139260"/>
                      <a:pt x="167163" y="189362"/>
                    </a:cubicBezTo>
                    <a:cubicBezTo>
                      <a:pt x="80834" y="239464"/>
                      <a:pt x="-61742" y="62359"/>
                      <a:pt x="29248" y="9502"/>
                    </a:cubicBezTo>
                    <a:close/>
                  </a:path>
                </a:pathLst>
              </a:custGeom>
              <a:solidFill>
                <a:srgbClr val="EF49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FA867CCF-5173-48CA-CD55-19296D061559}"/>
                  </a:ext>
                </a:extLst>
              </p:cNvPr>
              <p:cNvSpPr/>
              <p:nvPr/>
            </p:nvSpPr>
            <p:spPr>
              <a:xfrm>
                <a:off x="7541704" y="3899158"/>
                <a:ext cx="270705" cy="182602"/>
              </a:xfrm>
              <a:custGeom>
                <a:avLst/>
                <a:gdLst>
                  <a:gd name="connsiteX0" fmla="*/ 270285 w 270705"/>
                  <a:gd name="connsiteY0" fmla="*/ 94936 h 182602"/>
                  <a:gd name="connsiteX1" fmla="*/ 387 w 270705"/>
                  <a:gd name="connsiteY1" fmla="*/ 87521 h 182602"/>
                  <a:gd name="connsiteX2" fmla="*/ 270285 w 270705"/>
                  <a:gd name="connsiteY2" fmla="*/ 94936 h 18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0705" h="182602">
                    <a:moveTo>
                      <a:pt x="270285" y="94936"/>
                    </a:moveTo>
                    <a:cubicBezTo>
                      <a:pt x="257680" y="-29843"/>
                      <a:pt x="-11582" y="-30902"/>
                      <a:pt x="387" y="87521"/>
                    </a:cubicBezTo>
                    <a:cubicBezTo>
                      <a:pt x="12357" y="205945"/>
                      <a:pt x="282784" y="219715"/>
                      <a:pt x="270285" y="94936"/>
                    </a:cubicBezTo>
                    <a:close/>
                  </a:path>
                </a:pathLst>
              </a:custGeom>
              <a:solidFill>
                <a:srgbClr val="EF49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394" name="Graphic 6">
                <a:extLst>
                  <a:ext uri="{FF2B5EF4-FFF2-40B4-BE49-F238E27FC236}">
                    <a16:creationId xmlns:a16="http://schemas.microsoft.com/office/drawing/2014/main" id="{731E17F1-8E94-8774-334A-17F9D233E954}"/>
                  </a:ext>
                </a:extLst>
              </p:cNvPr>
              <p:cNvGrpSpPr/>
              <p:nvPr/>
            </p:nvGrpSpPr>
            <p:grpSpPr>
              <a:xfrm>
                <a:off x="7278744" y="3706615"/>
                <a:ext cx="207312" cy="191813"/>
                <a:chOff x="7278744" y="3706615"/>
                <a:chExt cx="207312" cy="191813"/>
              </a:xfrm>
            </p:grpSpPr>
            <p:sp>
              <p:nvSpPr>
                <p:cNvPr id="1419" name="Freeform: Shape 1418">
                  <a:extLst>
                    <a:ext uri="{FF2B5EF4-FFF2-40B4-BE49-F238E27FC236}">
                      <a16:creationId xmlns:a16="http://schemas.microsoft.com/office/drawing/2014/main" id="{AEE7B162-BD6C-3283-876E-37FBED3E92E3}"/>
                    </a:ext>
                  </a:extLst>
                </p:cNvPr>
                <p:cNvSpPr/>
                <p:nvPr/>
              </p:nvSpPr>
              <p:spPr>
                <a:xfrm>
                  <a:off x="7278850" y="3706615"/>
                  <a:ext cx="207206" cy="191318"/>
                </a:xfrm>
                <a:custGeom>
                  <a:avLst/>
                  <a:gdLst>
                    <a:gd name="connsiteX0" fmla="*/ 132000 w 207206"/>
                    <a:gd name="connsiteY0" fmla="*/ 162382 h 191318"/>
                    <a:gd name="connsiteX1" fmla="*/ 32007 w 207206"/>
                    <a:gd name="connsiteY1" fmla="*/ 180178 h 191318"/>
                    <a:gd name="connsiteX2" fmla="*/ 14211 w 207206"/>
                    <a:gd name="connsiteY2" fmla="*/ 80185 h 191318"/>
                    <a:gd name="connsiteX3" fmla="*/ 207207 w 207206"/>
                    <a:gd name="connsiteY3" fmla="*/ 0 h 191318"/>
                    <a:gd name="connsiteX4" fmla="*/ 132106 w 207206"/>
                    <a:gd name="connsiteY4" fmla="*/ 162276 h 191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206" h="191318">
                      <a:moveTo>
                        <a:pt x="132000" y="162382"/>
                      </a:moveTo>
                      <a:cubicBezTo>
                        <a:pt x="101388" y="187698"/>
                        <a:pt x="64526" y="202951"/>
                        <a:pt x="32007" y="180178"/>
                      </a:cubicBezTo>
                      <a:cubicBezTo>
                        <a:pt x="-513" y="157510"/>
                        <a:pt x="-11423" y="110479"/>
                        <a:pt x="14211" y="80185"/>
                      </a:cubicBezTo>
                      <a:cubicBezTo>
                        <a:pt x="74906" y="8580"/>
                        <a:pt x="139097" y="63978"/>
                        <a:pt x="207207" y="0"/>
                      </a:cubicBezTo>
                      <a:cubicBezTo>
                        <a:pt x="207207" y="0"/>
                        <a:pt x="189411" y="114716"/>
                        <a:pt x="132106" y="162276"/>
                      </a:cubicBezTo>
                      <a:close/>
                    </a:path>
                  </a:pathLst>
                </a:custGeom>
                <a:solidFill>
                  <a:srgbClr val="F27E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0" name="Freeform: Shape 1419">
                  <a:extLst>
                    <a:ext uri="{FF2B5EF4-FFF2-40B4-BE49-F238E27FC236}">
                      <a16:creationId xmlns:a16="http://schemas.microsoft.com/office/drawing/2014/main" id="{6BC49617-9D62-3C9A-E296-CA2902510637}"/>
                    </a:ext>
                  </a:extLst>
                </p:cNvPr>
                <p:cNvSpPr/>
                <p:nvPr/>
              </p:nvSpPr>
              <p:spPr>
                <a:xfrm>
                  <a:off x="7278744" y="3769110"/>
                  <a:ext cx="191106" cy="128857"/>
                </a:xfrm>
                <a:custGeom>
                  <a:avLst/>
                  <a:gdLst>
                    <a:gd name="connsiteX0" fmla="*/ 191107 w 191106"/>
                    <a:gd name="connsiteY0" fmla="*/ 1165 h 128857"/>
                    <a:gd name="connsiteX1" fmla="*/ 116535 w 191106"/>
                    <a:gd name="connsiteY1" fmla="*/ 52539 h 128857"/>
                    <a:gd name="connsiteX2" fmla="*/ 39951 w 191106"/>
                    <a:gd name="connsiteY2" fmla="*/ 55187 h 128857"/>
                    <a:gd name="connsiteX3" fmla="*/ 32325 w 191106"/>
                    <a:gd name="connsiteY3" fmla="*/ 0 h 128857"/>
                    <a:gd name="connsiteX4" fmla="*/ 14211 w 191106"/>
                    <a:gd name="connsiteY4" fmla="*/ 17796 h 128857"/>
                    <a:gd name="connsiteX5" fmla="*/ 32007 w 191106"/>
                    <a:gd name="connsiteY5" fmla="*/ 117788 h 128857"/>
                    <a:gd name="connsiteX6" fmla="*/ 132000 w 191106"/>
                    <a:gd name="connsiteY6" fmla="*/ 99993 h 128857"/>
                    <a:gd name="connsiteX7" fmla="*/ 191001 w 191106"/>
                    <a:gd name="connsiteY7" fmla="*/ 1377 h 12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1106" h="128857">
                      <a:moveTo>
                        <a:pt x="191107" y="1165"/>
                      </a:moveTo>
                      <a:cubicBezTo>
                        <a:pt x="171193" y="22774"/>
                        <a:pt x="143334" y="42688"/>
                        <a:pt x="116535" y="52539"/>
                      </a:cubicBezTo>
                      <a:cubicBezTo>
                        <a:pt x="97151" y="59636"/>
                        <a:pt x="57640" y="74147"/>
                        <a:pt x="39951" y="55187"/>
                      </a:cubicBezTo>
                      <a:cubicBezTo>
                        <a:pt x="24698" y="38874"/>
                        <a:pt x="27134" y="19278"/>
                        <a:pt x="32325" y="0"/>
                      </a:cubicBezTo>
                      <a:cubicBezTo>
                        <a:pt x="26181" y="4873"/>
                        <a:pt x="20249" y="10698"/>
                        <a:pt x="14211" y="17796"/>
                      </a:cubicBezTo>
                      <a:cubicBezTo>
                        <a:pt x="-11423" y="47984"/>
                        <a:pt x="-513" y="95014"/>
                        <a:pt x="32007" y="117788"/>
                      </a:cubicBezTo>
                      <a:cubicBezTo>
                        <a:pt x="64526" y="140456"/>
                        <a:pt x="101388" y="125203"/>
                        <a:pt x="132000" y="99993"/>
                      </a:cubicBezTo>
                      <a:cubicBezTo>
                        <a:pt x="160600" y="76266"/>
                        <a:pt x="179349" y="35909"/>
                        <a:pt x="191001" y="1377"/>
                      </a:cubicBezTo>
                      <a:close/>
                    </a:path>
                  </a:pathLst>
                </a:custGeom>
                <a:solidFill>
                  <a:srgbClr val="F0617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1" name="Freeform: Shape 1420">
                  <a:extLst>
                    <a:ext uri="{FF2B5EF4-FFF2-40B4-BE49-F238E27FC236}">
                      <a16:creationId xmlns:a16="http://schemas.microsoft.com/office/drawing/2014/main" id="{C62D48B9-221A-1D02-6BE3-B43ACCBDF004}"/>
                    </a:ext>
                  </a:extLst>
                </p:cNvPr>
                <p:cNvSpPr/>
                <p:nvPr/>
              </p:nvSpPr>
              <p:spPr>
                <a:xfrm>
                  <a:off x="7278895" y="3811692"/>
                  <a:ext cx="171570" cy="86170"/>
                </a:xfrm>
                <a:custGeom>
                  <a:avLst/>
                  <a:gdLst>
                    <a:gd name="connsiteX0" fmla="*/ 171465 w 171570"/>
                    <a:gd name="connsiteY0" fmla="*/ 4872 h 86170"/>
                    <a:gd name="connsiteX1" fmla="*/ 152292 w 171570"/>
                    <a:gd name="connsiteY1" fmla="*/ 21079 h 86170"/>
                    <a:gd name="connsiteX2" fmla="*/ 70306 w 171570"/>
                    <a:gd name="connsiteY2" fmla="*/ 51479 h 86170"/>
                    <a:gd name="connsiteX3" fmla="*/ 3467 w 171570"/>
                    <a:gd name="connsiteY3" fmla="*/ 4025 h 86170"/>
                    <a:gd name="connsiteX4" fmla="*/ 1667 w 171570"/>
                    <a:gd name="connsiteY4" fmla="*/ 0 h 86170"/>
                    <a:gd name="connsiteX5" fmla="*/ 32067 w 171570"/>
                    <a:gd name="connsiteY5" fmla="*/ 75100 h 86170"/>
                    <a:gd name="connsiteX6" fmla="*/ 132061 w 171570"/>
                    <a:gd name="connsiteY6" fmla="*/ 57305 h 86170"/>
                    <a:gd name="connsiteX7" fmla="*/ 171571 w 171570"/>
                    <a:gd name="connsiteY7" fmla="*/ 4872 h 86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1570" h="86170">
                      <a:moveTo>
                        <a:pt x="171465" y="4872"/>
                      </a:moveTo>
                      <a:cubicBezTo>
                        <a:pt x="165851" y="11016"/>
                        <a:pt x="159495" y="16524"/>
                        <a:pt x="152292" y="21079"/>
                      </a:cubicBezTo>
                      <a:cubicBezTo>
                        <a:pt x="130154" y="35061"/>
                        <a:pt x="98059" y="55398"/>
                        <a:pt x="70306" y="51479"/>
                      </a:cubicBezTo>
                      <a:cubicBezTo>
                        <a:pt x="43295" y="47560"/>
                        <a:pt x="15860" y="29129"/>
                        <a:pt x="3467" y="4025"/>
                      </a:cubicBezTo>
                      <a:cubicBezTo>
                        <a:pt x="2832" y="2754"/>
                        <a:pt x="2302" y="1483"/>
                        <a:pt x="1667" y="0"/>
                      </a:cubicBezTo>
                      <a:cubicBezTo>
                        <a:pt x="-4689" y="27117"/>
                        <a:pt x="7493" y="58046"/>
                        <a:pt x="32067" y="75100"/>
                      </a:cubicBezTo>
                      <a:cubicBezTo>
                        <a:pt x="64586" y="97768"/>
                        <a:pt x="101448" y="82515"/>
                        <a:pt x="132061" y="57305"/>
                      </a:cubicBezTo>
                      <a:cubicBezTo>
                        <a:pt x="148267" y="43853"/>
                        <a:pt x="161190" y="24998"/>
                        <a:pt x="171571" y="4872"/>
                      </a:cubicBezTo>
                      <a:close/>
                    </a:path>
                  </a:pathLst>
                </a:custGeom>
                <a:solidFill>
                  <a:srgbClr val="EE4A6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95" name="Graphic 6">
                <a:extLst>
                  <a:ext uri="{FF2B5EF4-FFF2-40B4-BE49-F238E27FC236}">
                    <a16:creationId xmlns:a16="http://schemas.microsoft.com/office/drawing/2014/main" id="{BECA7E5F-EF0D-EE24-DB65-1C6F4A043604}"/>
                  </a:ext>
                </a:extLst>
              </p:cNvPr>
              <p:cNvGrpSpPr/>
              <p:nvPr/>
            </p:nvGrpSpPr>
            <p:grpSpPr>
              <a:xfrm>
                <a:off x="7007486" y="1674201"/>
                <a:ext cx="1591150" cy="2353930"/>
                <a:chOff x="7007486" y="1674201"/>
                <a:chExt cx="1591150" cy="2353930"/>
              </a:xfrm>
            </p:grpSpPr>
            <p:sp>
              <p:nvSpPr>
                <p:cNvPr id="1415" name="Freeform: Shape 1414">
                  <a:extLst>
                    <a:ext uri="{FF2B5EF4-FFF2-40B4-BE49-F238E27FC236}">
                      <a16:creationId xmlns:a16="http://schemas.microsoft.com/office/drawing/2014/main" id="{C046D5A5-8941-D8D6-16C6-339D894589FD}"/>
                    </a:ext>
                  </a:extLst>
                </p:cNvPr>
                <p:cNvSpPr/>
                <p:nvPr/>
              </p:nvSpPr>
              <p:spPr>
                <a:xfrm>
                  <a:off x="7007486" y="1862576"/>
                  <a:ext cx="1591150" cy="2154821"/>
                </a:xfrm>
                <a:custGeom>
                  <a:avLst/>
                  <a:gdLst>
                    <a:gd name="connsiteX0" fmla="*/ 1256486 w 1591150"/>
                    <a:gd name="connsiteY0" fmla="*/ 2154822 h 2154821"/>
                    <a:gd name="connsiteX1" fmla="*/ 1449270 w 1591150"/>
                    <a:gd name="connsiteY1" fmla="*/ 1951341 h 2154821"/>
                    <a:gd name="connsiteX2" fmla="*/ 1580087 w 1591150"/>
                    <a:gd name="connsiteY2" fmla="*/ 1556772 h 2154821"/>
                    <a:gd name="connsiteX3" fmla="*/ 1216128 w 1591150"/>
                    <a:gd name="connsiteY3" fmla="*/ 867098 h 2154821"/>
                    <a:gd name="connsiteX4" fmla="*/ 539583 w 1591150"/>
                    <a:gd name="connsiteY4" fmla="*/ 534601 h 2154821"/>
                    <a:gd name="connsiteX5" fmla="*/ 359298 w 1591150"/>
                    <a:gd name="connsiteY5" fmla="*/ 340124 h 2154821"/>
                    <a:gd name="connsiteX6" fmla="*/ 486409 w 1591150"/>
                    <a:gd name="connsiteY6" fmla="*/ 0 h 2154821"/>
                    <a:gd name="connsiteX7" fmla="*/ 57729 w 1591150"/>
                    <a:gd name="connsiteY7" fmla="*/ 479414 h 2154821"/>
                    <a:gd name="connsiteX8" fmla="*/ 145224 w 1591150"/>
                    <a:gd name="connsiteY8" fmla="*/ 997279 h 2154821"/>
                    <a:gd name="connsiteX9" fmla="*/ 0 w 1591150"/>
                    <a:gd name="connsiteY9" fmla="*/ 1394072 h 2154821"/>
                    <a:gd name="connsiteX10" fmla="*/ 1256380 w 1591150"/>
                    <a:gd name="connsiteY10" fmla="*/ 2154822 h 2154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91150" h="2154821">
                      <a:moveTo>
                        <a:pt x="1256486" y="2154822"/>
                      </a:moveTo>
                      <a:cubicBezTo>
                        <a:pt x="1256486" y="2154822"/>
                        <a:pt x="1353725" y="2141899"/>
                        <a:pt x="1449270" y="1951341"/>
                      </a:cubicBezTo>
                      <a:cubicBezTo>
                        <a:pt x="1450117" y="1949646"/>
                        <a:pt x="1555619" y="1693838"/>
                        <a:pt x="1580087" y="1556772"/>
                      </a:cubicBezTo>
                      <a:cubicBezTo>
                        <a:pt x="1631567" y="1268446"/>
                        <a:pt x="1502232" y="943999"/>
                        <a:pt x="1216128" y="867098"/>
                      </a:cubicBezTo>
                      <a:cubicBezTo>
                        <a:pt x="798465" y="754818"/>
                        <a:pt x="856406" y="555044"/>
                        <a:pt x="539583" y="534601"/>
                      </a:cubicBezTo>
                      <a:cubicBezTo>
                        <a:pt x="443192" y="528351"/>
                        <a:pt x="159100" y="515111"/>
                        <a:pt x="359298" y="340124"/>
                      </a:cubicBezTo>
                      <a:cubicBezTo>
                        <a:pt x="454420" y="256867"/>
                        <a:pt x="486409" y="0"/>
                        <a:pt x="486409" y="0"/>
                      </a:cubicBezTo>
                      <a:cubicBezTo>
                        <a:pt x="310150" y="301779"/>
                        <a:pt x="162807" y="251994"/>
                        <a:pt x="57729" y="479414"/>
                      </a:cubicBezTo>
                      <a:cubicBezTo>
                        <a:pt x="-67898" y="751534"/>
                        <a:pt x="187806" y="891778"/>
                        <a:pt x="145224" y="997279"/>
                      </a:cubicBezTo>
                      <a:cubicBezTo>
                        <a:pt x="60484" y="1206798"/>
                        <a:pt x="0" y="1394072"/>
                        <a:pt x="0" y="1394072"/>
                      </a:cubicBezTo>
                      <a:cubicBezTo>
                        <a:pt x="632798" y="1236986"/>
                        <a:pt x="995698" y="1644266"/>
                        <a:pt x="1256380" y="2154822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6" name="Freeform: Shape 1415">
                  <a:extLst>
                    <a:ext uri="{FF2B5EF4-FFF2-40B4-BE49-F238E27FC236}">
                      <a16:creationId xmlns:a16="http://schemas.microsoft.com/office/drawing/2014/main" id="{A4F0A0C0-2D03-5BDF-7B07-2C7159DFCD10}"/>
                    </a:ext>
                  </a:extLst>
                </p:cNvPr>
                <p:cNvSpPr/>
                <p:nvPr/>
              </p:nvSpPr>
              <p:spPr>
                <a:xfrm>
                  <a:off x="7007592" y="2885769"/>
                  <a:ext cx="1454364" cy="1136713"/>
                </a:xfrm>
                <a:custGeom>
                  <a:avLst/>
                  <a:gdLst>
                    <a:gd name="connsiteX0" fmla="*/ 1241974 w 1454364"/>
                    <a:gd name="connsiteY0" fmla="*/ 1136607 h 1136713"/>
                    <a:gd name="connsiteX1" fmla="*/ 1449164 w 1454364"/>
                    <a:gd name="connsiteY1" fmla="*/ 928148 h 1136713"/>
                    <a:gd name="connsiteX2" fmla="*/ 467130 w 1454364"/>
                    <a:gd name="connsiteY2" fmla="*/ 17833 h 1136713"/>
                    <a:gd name="connsiteX3" fmla="*/ 0 w 1454364"/>
                    <a:gd name="connsiteY3" fmla="*/ 370985 h 1136713"/>
                    <a:gd name="connsiteX4" fmla="*/ 1241974 w 1454364"/>
                    <a:gd name="connsiteY4" fmla="*/ 1136713 h 1136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4364" h="1136713">
                      <a:moveTo>
                        <a:pt x="1241974" y="1136607"/>
                      </a:moveTo>
                      <a:cubicBezTo>
                        <a:pt x="1254473" y="1120718"/>
                        <a:pt x="1333494" y="1149000"/>
                        <a:pt x="1449164" y="928148"/>
                      </a:cubicBezTo>
                      <a:cubicBezTo>
                        <a:pt x="1496618" y="837477"/>
                        <a:pt x="1223225" y="228093"/>
                        <a:pt x="467130" y="17833"/>
                      </a:cubicBezTo>
                      <a:cubicBezTo>
                        <a:pt x="58577" y="-95824"/>
                        <a:pt x="0" y="370985"/>
                        <a:pt x="0" y="370985"/>
                      </a:cubicBezTo>
                      <a:cubicBezTo>
                        <a:pt x="856618" y="192502"/>
                        <a:pt x="1241762" y="1133959"/>
                        <a:pt x="1241974" y="1136713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7" name="Freeform: Shape 1416">
                  <a:extLst>
                    <a:ext uri="{FF2B5EF4-FFF2-40B4-BE49-F238E27FC236}">
                      <a16:creationId xmlns:a16="http://schemas.microsoft.com/office/drawing/2014/main" id="{19247FF9-CD33-23D9-E846-A67DC2BDD534}"/>
                    </a:ext>
                  </a:extLst>
                </p:cNvPr>
                <p:cNvSpPr/>
                <p:nvPr/>
              </p:nvSpPr>
              <p:spPr>
                <a:xfrm>
                  <a:off x="7298855" y="1674201"/>
                  <a:ext cx="393829" cy="393030"/>
                </a:xfrm>
                <a:custGeom>
                  <a:avLst/>
                  <a:gdLst>
                    <a:gd name="connsiteX0" fmla="*/ 294504 w 393829"/>
                    <a:gd name="connsiteY0" fmla="*/ 377556 h 393030"/>
                    <a:gd name="connsiteX1" fmla="*/ 375325 w 393829"/>
                    <a:gd name="connsiteY1" fmla="*/ 199391 h 393030"/>
                    <a:gd name="connsiteX2" fmla="*/ 338463 w 393829"/>
                    <a:gd name="connsiteY2" fmla="*/ 58935 h 393030"/>
                    <a:gd name="connsiteX3" fmla="*/ 69942 w 393829"/>
                    <a:gd name="connsiteY3" fmla="*/ 57346 h 393030"/>
                    <a:gd name="connsiteX4" fmla="*/ 55325 w 393829"/>
                    <a:gd name="connsiteY4" fmla="*/ 290063 h 393030"/>
                    <a:gd name="connsiteX5" fmla="*/ 143349 w 393829"/>
                    <a:gd name="connsiteY5" fmla="*/ 339423 h 393030"/>
                    <a:gd name="connsiteX6" fmla="*/ 294716 w 393829"/>
                    <a:gd name="connsiteY6" fmla="*/ 377556 h 393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3829" h="393030">
                      <a:moveTo>
                        <a:pt x="294504" y="377556"/>
                      </a:moveTo>
                      <a:cubicBezTo>
                        <a:pt x="360178" y="350863"/>
                        <a:pt x="427229" y="275233"/>
                        <a:pt x="375325" y="199391"/>
                      </a:cubicBezTo>
                      <a:cubicBezTo>
                        <a:pt x="355835" y="170897"/>
                        <a:pt x="378503" y="124926"/>
                        <a:pt x="338463" y="58935"/>
                      </a:cubicBezTo>
                      <a:cubicBezTo>
                        <a:pt x="271519" y="-51332"/>
                        <a:pt x="108605" y="20061"/>
                        <a:pt x="69942" y="57346"/>
                      </a:cubicBezTo>
                      <a:cubicBezTo>
                        <a:pt x="-17763" y="141980"/>
                        <a:pt x="-23378" y="236676"/>
                        <a:pt x="55325" y="290063"/>
                      </a:cubicBezTo>
                      <a:cubicBezTo>
                        <a:pt x="83183" y="308917"/>
                        <a:pt x="125659" y="299490"/>
                        <a:pt x="143349" y="339423"/>
                      </a:cubicBezTo>
                      <a:cubicBezTo>
                        <a:pt x="176186" y="413676"/>
                        <a:pt x="253088" y="394398"/>
                        <a:pt x="294716" y="377556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8" name="Freeform: Shape 1417">
                  <a:extLst>
                    <a:ext uri="{FF2B5EF4-FFF2-40B4-BE49-F238E27FC236}">
                      <a16:creationId xmlns:a16="http://schemas.microsoft.com/office/drawing/2014/main" id="{93357424-B4E8-7927-69ED-97375F99DB44}"/>
                    </a:ext>
                  </a:extLst>
                </p:cNvPr>
                <p:cNvSpPr/>
                <p:nvPr/>
              </p:nvSpPr>
              <p:spPr>
                <a:xfrm>
                  <a:off x="7298949" y="1674307"/>
                  <a:ext cx="393685" cy="294087"/>
                </a:xfrm>
                <a:custGeom>
                  <a:avLst/>
                  <a:gdLst>
                    <a:gd name="connsiteX0" fmla="*/ 11272 w 393685"/>
                    <a:gd name="connsiteY0" fmla="*/ 228414 h 294087"/>
                    <a:gd name="connsiteX1" fmla="*/ 119316 w 393685"/>
                    <a:gd name="connsiteY1" fmla="*/ 103000 h 294087"/>
                    <a:gd name="connsiteX2" fmla="*/ 285936 w 393685"/>
                    <a:gd name="connsiteY2" fmla="*/ 108932 h 294087"/>
                    <a:gd name="connsiteX3" fmla="*/ 309346 w 393685"/>
                    <a:gd name="connsiteY3" fmla="*/ 171639 h 294087"/>
                    <a:gd name="connsiteX4" fmla="*/ 359130 w 393685"/>
                    <a:gd name="connsiteY4" fmla="*/ 218775 h 294087"/>
                    <a:gd name="connsiteX5" fmla="*/ 385294 w 393685"/>
                    <a:gd name="connsiteY5" fmla="*/ 294088 h 294087"/>
                    <a:gd name="connsiteX6" fmla="*/ 375231 w 393685"/>
                    <a:gd name="connsiteY6" fmla="*/ 199391 h 294087"/>
                    <a:gd name="connsiteX7" fmla="*/ 338370 w 393685"/>
                    <a:gd name="connsiteY7" fmla="*/ 58935 h 294087"/>
                    <a:gd name="connsiteX8" fmla="*/ 69849 w 393685"/>
                    <a:gd name="connsiteY8" fmla="*/ 57346 h 294087"/>
                    <a:gd name="connsiteX9" fmla="*/ 10425 w 393685"/>
                    <a:gd name="connsiteY9" fmla="*/ 239642 h 294087"/>
                    <a:gd name="connsiteX10" fmla="*/ 11378 w 393685"/>
                    <a:gd name="connsiteY10" fmla="*/ 228414 h 294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3685" h="294087">
                      <a:moveTo>
                        <a:pt x="11272" y="228414"/>
                      </a:moveTo>
                      <a:cubicBezTo>
                        <a:pt x="18369" y="164118"/>
                        <a:pt x="60316" y="124714"/>
                        <a:pt x="119316" y="103000"/>
                      </a:cubicBezTo>
                      <a:cubicBezTo>
                        <a:pt x="162216" y="87217"/>
                        <a:pt x="259032" y="50038"/>
                        <a:pt x="285936" y="108932"/>
                      </a:cubicBezTo>
                      <a:cubicBezTo>
                        <a:pt x="295575" y="129905"/>
                        <a:pt x="293669" y="152572"/>
                        <a:pt x="309346" y="171639"/>
                      </a:cubicBezTo>
                      <a:cubicBezTo>
                        <a:pt x="323964" y="189434"/>
                        <a:pt x="343348" y="202251"/>
                        <a:pt x="359130" y="218775"/>
                      </a:cubicBezTo>
                      <a:cubicBezTo>
                        <a:pt x="379680" y="240066"/>
                        <a:pt x="386353" y="266759"/>
                        <a:pt x="385294" y="294088"/>
                      </a:cubicBezTo>
                      <a:cubicBezTo>
                        <a:pt x="397793" y="265170"/>
                        <a:pt x="397793" y="232334"/>
                        <a:pt x="375231" y="199391"/>
                      </a:cubicBezTo>
                      <a:cubicBezTo>
                        <a:pt x="355741" y="170897"/>
                        <a:pt x="378409" y="124926"/>
                        <a:pt x="338370" y="58935"/>
                      </a:cubicBezTo>
                      <a:cubicBezTo>
                        <a:pt x="271425" y="-51332"/>
                        <a:pt x="108512" y="20061"/>
                        <a:pt x="69849" y="57346"/>
                      </a:cubicBezTo>
                      <a:cubicBezTo>
                        <a:pt x="5446" y="119524"/>
                        <a:pt x="-14574" y="186998"/>
                        <a:pt x="10425" y="239642"/>
                      </a:cubicBezTo>
                      <a:cubicBezTo>
                        <a:pt x="10637" y="235935"/>
                        <a:pt x="10849" y="232122"/>
                        <a:pt x="11378" y="228414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96" name="Graphic 6">
                <a:extLst>
                  <a:ext uri="{FF2B5EF4-FFF2-40B4-BE49-F238E27FC236}">
                    <a16:creationId xmlns:a16="http://schemas.microsoft.com/office/drawing/2014/main" id="{C856BA4A-A6A3-F5C7-3C2C-3A87A1693344}"/>
                  </a:ext>
                </a:extLst>
              </p:cNvPr>
              <p:cNvGrpSpPr/>
              <p:nvPr/>
            </p:nvGrpSpPr>
            <p:grpSpPr>
              <a:xfrm>
                <a:off x="7196594" y="3855333"/>
                <a:ext cx="295289" cy="211818"/>
                <a:chOff x="7196594" y="3855333"/>
                <a:chExt cx="295289" cy="211818"/>
              </a:xfrm>
            </p:grpSpPr>
            <p:sp>
              <p:nvSpPr>
                <p:cNvPr id="1413" name="Freeform: Shape 1412">
                  <a:extLst>
                    <a:ext uri="{FF2B5EF4-FFF2-40B4-BE49-F238E27FC236}">
                      <a16:creationId xmlns:a16="http://schemas.microsoft.com/office/drawing/2014/main" id="{6242D01B-7E34-5041-D616-160E43222769}"/>
                    </a:ext>
                  </a:extLst>
                </p:cNvPr>
                <p:cNvSpPr/>
                <p:nvPr/>
              </p:nvSpPr>
              <p:spPr>
                <a:xfrm>
                  <a:off x="7196594" y="3855333"/>
                  <a:ext cx="295289" cy="211308"/>
                </a:xfrm>
                <a:custGeom>
                  <a:avLst/>
                  <a:gdLst>
                    <a:gd name="connsiteX0" fmla="*/ 8125 w 295289"/>
                    <a:gd name="connsiteY0" fmla="*/ 0 h 211308"/>
                    <a:gd name="connsiteX1" fmla="*/ 92442 w 295289"/>
                    <a:gd name="connsiteY1" fmla="*/ 194265 h 211308"/>
                    <a:gd name="connsiteX2" fmla="*/ 295289 w 295289"/>
                    <a:gd name="connsiteY2" fmla="*/ 133253 h 211308"/>
                    <a:gd name="connsiteX3" fmla="*/ 8125 w 295289"/>
                    <a:gd name="connsiteY3" fmla="*/ 106 h 211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89" h="211308">
                      <a:moveTo>
                        <a:pt x="8125" y="0"/>
                      </a:moveTo>
                      <a:cubicBezTo>
                        <a:pt x="8125" y="0"/>
                        <a:pt x="-38694" y="133465"/>
                        <a:pt x="92442" y="194265"/>
                      </a:cubicBezTo>
                      <a:cubicBezTo>
                        <a:pt x="223577" y="255172"/>
                        <a:pt x="295289" y="133253"/>
                        <a:pt x="295289" y="133253"/>
                      </a:cubicBezTo>
                      <a:lnTo>
                        <a:pt x="8125" y="106"/>
                      </a:lnTo>
                      <a:close/>
                    </a:path>
                  </a:pathLst>
                </a:custGeom>
                <a:solidFill>
                  <a:srgbClr val="5511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4" name="Freeform: Shape 1413">
                  <a:extLst>
                    <a:ext uri="{FF2B5EF4-FFF2-40B4-BE49-F238E27FC236}">
                      <a16:creationId xmlns:a16="http://schemas.microsoft.com/office/drawing/2014/main" id="{4121CE73-BA84-7292-1BE0-A754DF7EE5AE}"/>
                    </a:ext>
                  </a:extLst>
                </p:cNvPr>
                <p:cNvSpPr/>
                <p:nvPr/>
              </p:nvSpPr>
              <p:spPr>
                <a:xfrm>
                  <a:off x="7256305" y="4011777"/>
                  <a:ext cx="153591" cy="54866"/>
                </a:xfrm>
                <a:custGeom>
                  <a:avLst/>
                  <a:gdLst>
                    <a:gd name="connsiteX0" fmla="*/ 81351 w 153591"/>
                    <a:gd name="connsiteY0" fmla="*/ 2125 h 54866"/>
                    <a:gd name="connsiteX1" fmla="*/ 0 w 153591"/>
                    <a:gd name="connsiteY1" fmla="*/ 18755 h 54866"/>
                    <a:gd name="connsiteX2" fmla="*/ 32625 w 153591"/>
                    <a:gd name="connsiteY2" fmla="*/ 37822 h 54866"/>
                    <a:gd name="connsiteX3" fmla="*/ 153592 w 153591"/>
                    <a:gd name="connsiteY3" fmla="*/ 45554 h 54866"/>
                    <a:gd name="connsiteX4" fmla="*/ 81351 w 153591"/>
                    <a:gd name="connsiteY4" fmla="*/ 2125 h 54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591" h="54866">
                      <a:moveTo>
                        <a:pt x="81351" y="2125"/>
                      </a:moveTo>
                      <a:cubicBezTo>
                        <a:pt x="59319" y="-1794"/>
                        <a:pt x="15147" y="-2324"/>
                        <a:pt x="0" y="18755"/>
                      </a:cubicBezTo>
                      <a:cubicBezTo>
                        <a:pt x="9428" y="25641"/>
                        <a:pt x="20232" y="32102"/>
                        <a:pt x="32625" y="37822"/>
                      </a:cubicBezTo>
                      <a:cubicBezTo>
                        <a:pt x="81351" y="60490"/>
                        <a:pt x="121814" y="57842"/>
                        <a:pt x="153592" y="45554"/>
                      </a:cubicBezTo>
                      <a:cubicBezTo>
                        <a:pt x="134313" y="24157"/>
                        <a:pt x="110480" y="7210"/>
                        <a:pt x="81351" y="2125"/>
                      </a:cubicBezTo>
                      <a:close/>
                    </a:path>
                  </a:pathLst>
                </a:custGeom>
                <a:solidFill>
                  <a:srgbClr val="F05E65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97" name="Graphic 6">
                <a:extLst>
                  <a:ext uri="{FF2B5EF4-FFF2-40B4-BE49-F238E27FC236}">
                    <a16:creationId xmlns:a16="http://schemas.microsoft.com/office/drawing/2014/main" id="{EA6AEDEA-A1D0-2D6A-4E01-C5EEF09CAA53}"/>
                  </a:ext>
                </a:extLst>
              </p:cNvPr>
              <p:cNvGrpSpPr/>
              <p:nvPr/>
            </p:nvGrpSpPr>
            <p:grpSpPr>
              <a:xfrm>
                <a:off x="7199925" y="3551632"/>
                <a:ext cx="553063" cy="336102"/>
                <a:chOff x="7199925" y="3551632"/>
                <a:chExt cx="553063" cy="336102"/>
              </a:xfrm>
              <a:noFill/>
            </p:grpSpPr>
            <p:sp>
              <p:nvSpPr>
                <p:cNvPr id="1409" name="Freeform: Shape 1408">
                  <a:extLst>
                    <a:ext uri="{FF2B5EF4-FFF2-40B4-BE49-F238E27FC236}">
                      <a16:creationId xmlns:a16="http://schemas.microsoft.com/office/drawing/2014/main" id="{1CC33336-9188-12BC-D422-A0D8EB23F3F4}"/>
                    </a:ext>
                  </a:extLst>
                </p:cNvPr>
                <p:cNvSpPr/>
                <p:nvPr/>
              </p:nvSpPr>
              <p:spPr>
                <a:xfrm>
                  <a:off x="7199925" y="3631197"/>
                  <a:ext cx="67607" cy="50278"/>
                </a:xfrm>
                <a:custGeom>
                  <a:avLst/>
                  <a:gdLst>
                    <a:gd name="connsiteX0" fmla="*/ 67608 w 67607"/>
                    <a:gd name="connsiteY0" fmla="*/ 29765 h 50278"/>
                    <a:gd name="connsiteX1" fmla="*/ 20577 w 67607"/>
                    <a:gd name="connsiteY1" fmla="*/ 47030 h 50278"/>
                    <a:gd name="connsiteX2" fmla="*/ 3311 w 67607"/>
                    <a:gd name="connsiteY2" fmla="*/ 0 h 50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607" h="50278">
                      <a:moveTo>
                        <a:pt x="67608" y="29765"/>
                      </a:moveTo>
                      <a:cubicBezTo>
                        <a:pt x="59346" y="47454"/>
                        <a:pt x="38373" y="55187"/>
                        <a:pt x="20577" y="47030"/>
                      </a:cubicBezTo>
                      <a:cubicBezTo>
                        <a:pt x="2781" y="38768"/>
                        <a:pt x="-4951" y="17690"/>
                        <a:pt x="3311" y="0"/>
                      </a:cubicBezTo>
                    </a:path>
                  </a:pathLst>
                </a:custGeom>
                <a:noFill/>
                <a:ln w="6991" cap="rnd">
                  <a:solidFill>
                    <a:srgbClr val="4A131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" name="Freeform: Shape 1409">
                  <a:extLst>
                    <a:ext uri="{FF2B5EF4-FFF2-40B4-BE49-F238E27FC236}">
                      <a16:creationId xmlns:a16="http://schemas.microsoft.com/office/drawing/2014/main" id="{4F9A5F53-815D-1F46-E8E7-3E026CF35C40}"/>
                    </a:ext>
                  </a:extLst>
                </p:cNvPr>
                <p:cNvSpPr/>
                <p:nvPr/>
              </p:nvSpPr>
              <p:spPr>
                <a:xfrm>
                  <a:off x="7642710" y="3836584"/>
                  <a:ext cx="67591" cy="50343"/>
                </a:xfrm>
                <a:custGeom>
                  <a:avLst/>
                  <a:gdLst>
                    <a:gd name="connsiteX0" fmla="*/ 3294 w 67591"/>
                    <a:gd name="connsiteY0" fmla="*/ 0 h 50343"/>
                    <a:gd name="connsiteX1" fmla="*/ 20560 w 67591"/>
                    <a:gd name="connsiteY1" fmla="*/ 47030 h 50343"/>
                    <a:gd name="connsiteX2" fmla="*/ 67591 w 67591"/>
                    <a:gd name="connsiteY2" fmla="*/ 29870 h 50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591" h="50343">
                      <a:moveTo>
                        <a:pt x="3294" y="0"/>
                      </a:moveTo>
                      <a:cubicBezTo>
                        <a:pt x="-4968" y="17689"/>
                        <a:pt x="2870" y="38768"/>
                        <a:pt x="20560" y="47030"/>
                      </a:cubicBezTo>
                      <a:cubicBezTo>
                        <a:pt x="38250" y="55293"/>
                        <a:pt x="59329" y="47560"/>
                        <a:pt x="67591" y="29870"/>
                      </a:cubicBezTo>
                    </a:path>
                  </a:pathLst>
                </a:custGeom>
                <a:noFill/>
                <a:ln w="6991" cap="rnd">
                  <a:solidFill>
                    <a:srgbClr val="4A131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1" name="Freeform: Shape 1410">
                  <a:extLst>
                    <a:ext uri="{FF2B5EF4-FFF2-40B4-BE49-F238E27FC236}">
                      <a16:creationId xmlns:a16="http://schemas.microsoft.com/office/drawing/2014/main" id="{A76335BA-2C8C-9A37-6FF4-7997754E3C32}"/>
                    </a:ext>
                  </a:extLst>
                </p:cNvPr>
                <p:cNvSpPr/>
                <p:nvPr/>
              </p:nvSpPr>
              <p:spPr>
                <a:xfrm>
                  <a:off x="7220608" y="3551632"/>
                  <a:ext cx="74147" cy="24060"/>
                </a:xfrm>
                <a:custGeom>
                  <a:avLst/>
                  <a:gdLst>
                    <a:gd name="connsiteX0" fmla="*/ 0 w 74147"/>
                    <a:gd name="connsiteY0" fmla="*/ 5100 h 24060"/>
                    <a:gd name="connsiteX1" fmla="*/ 74148 w 74147"/>
                    <a:gd name="connsiteY1" fmla="*/ 24060 h 24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4147" h="24060">
                      <a:moveTo>
                        <a:pt x="0" y="5100"/>
                      </a:moveTo>
                      <a:cubicBezTo>
                        <a:pt x="0" y="5100"/>
                        <a:pt x="42900" y="-14814"/>
                        <a:pt x="74148" y="24060"/>
                      </a:cubicBezTo>
                    </a:path>
                  </a:pathLst>
                </a:custGeom>
                <a:noFill/>
                <a:ln w="11440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2" name="Freeform: Shape 1411">
                  <a:extLst>
                    <a:ext uri="{FF2B5EF4-FFF2-40B4-BE49-F238E27FC236}">
                      <a16:creationId xmlns:a16="http://schemas.microsoft.com/office/drawing/2014/main" id="{E800EF8D-B283-1492-21C6-5952EEFF327F}"/>
                    </a:ext>
                  </a:extLst>
                </p:cNvPr>
                <p:cNvSpPr/>
                <p:nvPr/>
              </p:nvSpPr>
              <p:spPr>
                <a:xfrm>
                  <a:off x="7690598" y="3759237"/>
                  <a:ext cx="62390" cy="44404"/>
                </a:xfrm>
                <a:custGeom>
                  <a:avLst/>
                  <a:gdLst>
                    <a:gd name="connsiteX0" fmla="*/ 62390 w 62390"/>
                    <a:gd name="connsiteY0" fmla="*/ 44404 h 44404"/>
                    <a:gd name="connsiteX1" fmla="*/ 0 w 62390"/>
                    <a:gd name="connsiteY1" fmla="*/ 22 h 44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390" h="44404">
                      <a:moveTo>
                        <a:pt x="62390" y="44404"/>
                      </a:moveTo>
                      <a:cubicBezTo>
                        <a:pt x="62390" y="44404"/>
                        <a:pt x="49891" y="-1143"/>
                        <a:pt x="0" y="22"/>
                      </a:cubicBezTo>
                    </a:path>
                  </a:pathLst>
                </a:custGeom>
                <a:noFill/>
                <a:ln w="11440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98" name="Graphic 6">
                <a:extLst>
                  <a:ext uri="{FF2B5EF4-FFF2-40B4-BE49-F238E27FC236}">
                    <a16:creationId xmlns:a16="http://schemas.microsoft.com/office/drawing/2014/main" id="{5341C244-B61F-368E-5E07-E49E9B6A329E}"/>
                  </a:ext>
                </a:extLst>
              </p:cNvPr>
              <p:cNvGrpSpPr/>
              <p:nvPr/>
            </p:nvGrpSpPr>
            <p:grpSpPr>
              <a:xfrm>
                <a:off x="6944992" y="2928494"/>
                <a:ext cx="1543964" cy="1183580"/>
                <a:chOff x="6944992" y="2928494"/>
                <a:chExt cx="1543964" cy="1183580"/>
              </a:xfrm>
            </p:grpSpPr>
            <p:grpSp>
              <p:nvGrpSpPr>
                <p:cNvPr id="1399" name="Graphic 6">
                  <a:extLst>
                    <a:ext uri="{FF2B5EF4-FFF2-40B4-BE49-F238E27FC236}">
                      <a16:creationId xmlns:a16="http://schemas.microsoft.com/office/drawing/2014/main" id="{12C33C6C-A1EB-CDB2-EE04-2DC6BACE039D}"/>
                    </a:ext>
                  </a:extLst>
                </p:cNvPr>
                <p:cNvGrpSpPr/>
                <p:nvPr/>
              </p:nvGrpSpPr>
              <p:grpSpPr>
                <a:xfrm>
                  <a:off x="6974759" y="2928494"/>
                  <a:ext cx="1514198" cy="1183580"/>
                  <a:chOff x="6974759" y="2928494"/>
                  <a:chExt cx="1514198" cy="1183580"/>
                </a:xfrm>
              </p:grpSpPr>
              <p:sp>
                <p:nvSpPr>
                  <p:cNvPr id="1407" name="Freeform: Shape 1406">
                    <a:extLst>
                      <a:ext uri="{FF2B5EF4-FFF2-40B4-BE49-F238E27FC236}">
                        <a16:creationId xmlns:a16="http://schemas.microsoft.com/office/drawing/2014/main" id="{68C2CCE2-12C7-B308-4E07-6E9024E65E57}"/>
                      </a:ext>
                    </a:extLst>
                  </p:cNvPr>
                  <p:cNvSpPr/>
                  <p:nvPr/>
                </p:nvSpPr>
                <p:spPr>
                  <a:xfrm>
                    <a:off x="6975077" y="2928494"/>
                    <a:ext cx="1513880" cy="1180740"/>
                  </a:xfrm>
                  <a:custGeom>
                    <a:avLst/>
                    <a:gdLst>
                      <a:gd name="connsiteX0" fmla="*/ 1513775 w 1513880"/>
                      <a:gd name="connsiteY0" fmla="*/ 948024 h 1180740"/>
                      <a:gd name="connsiteX1" fmla="*/ 1362090 w 1513880"/>
                      <a:gd name="connsiteY1" fmla="*/ 931818 h 1180740"/>
                      <a:gd name="connsiteX2" fmla="*/ 1465897 w 1513880"/>
                      <a:gd name="connsiteY2" fmla="*/ 793904 h 1180740"/>
                      <a:gd name="connsiteX3" fmla="*/ 1327982 w 1513880"/>
                      <a:gd name="connsiteY3" fmla="*/ 721769 h 1180740"/>
                      <a:gd name="connsiteX4" fmla="*/ 1308280 w 1513880"/>
                      <a:gd name="connsiteY4" fmla="*/ 723570 h 1180740"/>
                      <a:gd name="connsiteX5" fmla="*/ 1346943 w 1513880"/>
                      <a:gd name="connsiteY5" fmla="*/ 604723 h 1180740"/>
                      <a:gd name="connsiteX6" fmla="*/ 1193987 w 1513880"/>
                      <a:gd name="connsiteY6" fmla="*/ 571568 h 1180740"/>
                      <a:gd name="connsiteX7" fmla="*/ 1163268 w 1513880"/>
                      <a:gd name="connsiteY7" fmla="*/ 583114 h 1180740"/>
                      <a:gd name="connsiteX8" fmla="*/ 1200872 w 1513880"/>
                      <a:gd name="connsiteY8" fmla="*/ 437680 h 1180740"/>
                      <a:gd name="connsiteX9" fmla="*/ 1043996 w 1513880"/>
                      <a:gd name="connsiteY9" fmla="*/ 423698 h 1180740"/>
                      <a:gd name="connsiteX10" fmla="*/ 1039760 w 1513880"/>
                      <a:gd name="connsiteY10" fmla="*/ 425393 h 1180740"/>
                      <a:gd name="connsiteX11" fmla="*/ 1056072 w 1513880"/>
                      <a:gd name="connsiteY11" fmla="*/ 322328 h 1180740"/>
                      <a:gd name="connsiteX12" fmla="*/ 899197 w 1513880"/>
                      <a:gd name="connsiteY12" fmla="*/ 308346 h 1180740"/>
                      <a:gd name="connsiteX13" fmla="*/ 895490 w 1513880"/>
                      <a:gd name="connsiteY13" fmla="*/ 309829 h 1180740"/>
                      <a:gd name="connsiteX14" fmla="*/ 860110 w 1513880"/>
                      <a:gd name="connsiteY14" fmla="*/ 175729 h 1180740"/>
                      <a:gd name="connsiteX15" fmla="*/ 734271 w 1513880"/>
                      <a:gd name="connsiteY15" fmla="*/ 223818 h 1180740"/>
                      <a:gd name="connsiteX16" fmla="*/ 734483 w 1513880"/>
                      <a:gd name="connsiteY16" fmla="*/ 217463 h 1180740"/>
                      <a:gd name="connsiteX17" fmla="*/ 666585 w 1513880"/>
                      <a:gd name="connsiteY17" fmla="*/ 74359 h 1180740"/>
                      <a:gd name="connsiteX18" fmla="*/ 558965 w 1513880"/>
                      <a:gd name="connsiteY18" fmla="*/ 143740 h 1180740"/>
                      <a:gd name="connsiteX19" fmla="*/ 555999 w 1513880"/>
                      <a:gd name="connsiteY19" fmla="*/ 127851 h 1180740"/>
                      <a:gd name="connsiteX20" fmla="*/ 457488 w 1513880"/>
                      <a:gd name="connsiteY20" fmla="*/ 6143 h 1180740"/>
                      <a:gd name="connsiteX21" fmla="*/ 371477 w 1513880"/>
                      <a:gd name="connsiteY21" fmla="*/ 89612 h 1180740"/>
                      <a:gd name="connsiteX22" fmla="*/ 245744 w 1513880"/>
                      <a:gd name="connsiteY22" fmla="*/ 0 h 1180740"/>
                      <a:gd name="connsiteX23" fmla="*/ 169265 w 1513880"/>
                      <a:gd name="connsiteY23" fmla="*/ 154756 h 1180740"/>
                      <a:gd name="connsiteX24" fmla="*/ 9742 w 1513880"/>
                      <a:gd name="connsiteY24" fmla="*/ 104441 h 1180740"/>
                      <a:gd name="connsiteX25" fmla="*/ 10483 w 1513880"/>
                      <a:gd name="connsiteY25" fmla="*/ 328790 h 1180740"/>
                      <a:gd name="connsiteX26" fmla="*/ 10483 w 1513880"/>
                      <a:gd name="connsiteY26" fmla="*/ 328790 h 1180740"/>
                      <a:gd name="connsiteX27" fmla="*/ 64188 w 1513880"/>
                      <a:gd name="connsiteY27" fmla="*/ 368935 h 1180740"/>
                      <a:gd name="connsiteX28" fmla="*/ 779183 w 1513880"/>
                      <a:gd name="connsiteY28" fmla="*/ 513416 h 1180740"/>
                      <a:gd name="connsiteX29" fmla="*/ 1230107 w 1513880"/>
                      <a:gd name="connsiteY29" fmla="*/ 1180740 h 1180740"/>
                      <a:gd name="connsiteX30" fmla="*/ 1371200 w 1513880"/>
                      <a:gd name="connsiteY30" fmla="*/ 1067083 h 1180740"/>
                      <a:gd name="connsiteX31" fmla="*/ 1513881 w 1513880"/>
                      <a:gd name="connsiteY31" fmla="*/ 948130 h 1180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513880" h="1180740">
                        <a:moveTo>
                          <a:pt x="1513775" y="948024"/>
                        </a:moveTo>
                        <a:cubicBezTo>
                          <a:pt x="1513775" y="948024"/>
                          <a:pt x="1468651" y="958405"/>
                          <a:pt x="1362090" y="931818"/>
                        </a:cubicBezTo>
                        <a:cubicBezTo>
                          <a:pt x="1362090" y="931818"/>
                          <a:pt x="1451279" y="873348"/>
                          <a:pt x="1465897" y="793904"/>
                        </a:cubicBezTo>
                        <a:cubicBezTo>
                          <a:pt x="1465897" y="793904"/>
                          <a:pt x="1405732" y="727489"/>
                          <a:pt x="1327982" y="721769"/>
                        </a:cubicBezTo>
                        <a:cubicBezTo>
                          <a:pt x="1321415" y="721346"/>
                          <a:pt x="1314847" y="722193"/>
                          <a:pt x="1308280" y="723570"/>
                        </a:cubicBezTo>
                        <a:cubicBezTo>
                          <a:pt x="1327982" y="693170"/>
                          <a:pt x="1349697" y="649317"/>
                          <a:pt x="1346943" y="604723"/>
                        </a:cubicBezTo>
                        <a:cubicBezTo>
                          <a:pt x="1346943" y="604723"/>
                          <a:pt x="1271736" y="556951"/>
                          <a:pt x="1193987" y="571568"/>
                        </a:cubicBezTo>
                        <a:cubicBezTo>
                          <a:pt x="1183288" y="573581"/>
                          <a:pt x="1173119" y="577712"/>
                          <a:pt x="1163268" y="583114"/>
                        </a:cubicBezTo>
                        <a:cubicBezTo>
                          <a:pt x="1181064" y="553455"/>
                          <a:pt x="1211041" y="493502"/>
                          <a:pt x="1200872" y="437680"/>
                        </a:cubicBezTo>
                        <a:cubicBezTo>
                          <a:pt x="1200872" y="437680"/>
                          <a:pt x="1120051" y="399865"/>
                          <a:pt x="1043996" y="423698"/>
                        </a:cubicBezTo>
                        <a:cubicBezTo>
                          <a:pt x="1042513" y="424122"/>
                          <a:pt x="1041137" y="424863"/>
                          <a:pt x="1039760" y="425393"/>
                        </a:cubicBezTo>
                        <a:cubicBezTo>
                          <a:pt x="1052470" y="395204"/>
                          <a:pt x="1062533" y="358025"/>
                          <a:pt x="1056072" y="322328"/>
                        </a:cubicBezTo>
                        <a:cubicBezTo>
                          <a:pt x="1056072" y="322328"/>
                          <a:pt x="975251" y="284407"/>
                          <a:pt x="899197" y="308346"/>
                        </a:cubicBezTo>
                        <a:cubicBezTo>
                          <a:pt x="897926" y="308770"/>
                          <a:pt x="896761" y="309405"/>
                          <a:pt x="895490" y="309829"/>
                        </a:cubicBezTo>
                        <a:cubicBezTo>
                          <a:pt x="898032" y="238648"/>
                          <a:pt x="860110" y="175729"/>
                          <a:pt x="860110" y="175729"/>
                        </a:cubicBezTo>
                        <a:cubicBezTo>
                          <a:pt x="811385" y="172869"/>
                          <a:pt x="763400" y="201998"/>
                          <a:pt x="734271" y="223818"/>
                        </a:cubicBezTo>
                        <a:cubicBezTo>
                          <a:pt x="734271" y="221700"/>
                          <a:pt x="734589" y="219582"/>
                          <a:pt x="734483" y="217463"/>
                        </a:cubicBezTo>
                        <a:cubicBezTo>
                          <a:pt x="730140" y="137384"/>
                          <a:pt x="666585" y="74359"/>
                          <a:pt x="666585" y="74359"/>
                        </a:cubicBezTo>
                        <a:cubicBezTo>
                          <a:pt x="621460" y="82409"/>
                          <a:pt x="583327" y="116517"/>
                          <a:pt x="558965" y="143740"/>
                        </a:cubicBezTo>
                        <a:cubicBezTo>
                          <a:pt x="558329" y="138337"/>
                          <a:pt x="557482" y="133041"/>
                          <a:pt x="555999" y="127851"/>
                        </a:cubicBezTo>
                        <a:cubicBezTo>
                          <a:pt x="534072" y="51797"/>
                          <a:pt x="457488" y="6143"/>
                          <a:pt x="457488" y="6143"/>
                        </a:cubicBezTo>
                        <a:cubicBezTo>
                          <a:pt x="418402" y="22880"/>
                          <a:pt x="389908" y="59212"/>
                          <a:pt x="371477" y="89612"/>
                        </a:cubicBezTo>
                        <a:cubicBezTo>
                          <a:pt x="331119" y="23621"/>
                          <a:pt x="245744" y="0"/>
                          <a:pt x="245744" y="0"/>
                        </a:cubicBezTo>
                        <a:cubicBezTo>
                          <a:pt x="181447" y="48831"/>
                          <a:pt x="169265" y="154756"/>
                          <a:pt x="169265" y="154756"/>
                        </a:cubicBezTo>
                        <a:cubicBezTo>
                          <a:pt x="97554" y="71499"/>
                          <a:pt x="9742" y="104441"/>
                          <a:pt x="9742" y="104441"/>
                        </a:cubicBezTo>
                        <a:cubicBezTo>
                          <a:pt x="9742" y="104441"/>
                          <a:pt x="61010" y="204752"/>
                          <a:pt x="10483" y="328790"/>
                        </a:cubicBezTo>
                        <a:lnTo>
                          <a:pt x="10483" y="328790"/>
                        </a:lnTo>
                        <a:cubicBezTo>
                          <a:pt x="-31039" y="421368"/>
                          <a:pt x="64188" y="368935"/>
                          <a:pt x="64188" y="368935"/>
                        </a:cubicBezTo>
                        <a:cubicBezTo>
                          <a:pt x="272648" y="223289"/>
                          <a:pt x="614682" y="412046"/>
                          <a:pt x="779183" y="513416"/>
                        </a:cubicBezTo>
                        <a:cubicBezTo>
                          <a:pt x="943685" y="614786"/>
                          <a:pt x="1239852" y="965714"/>
                          <a:pt x="1230107" y="1180740"/>
                        </a:cubicBezTo>
                        <a:cubicBezTo>
                          <a:pt x="1299382" y="1134663"/>
                          <a:pt x="1341964" y="1112843"/>
                          <a:pt x="1371200" y="1067083"/>
                        </a:cubicBezTo>
                        <a:cubicBezTo>
                          <a:pt x="1492484" y="1051936"/>
                          <a:pt x="1513881" y="948130"/>
                          <a:pt x="1513881" y="948130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8" name="Freeform: Shape 1407">
                    <a:extLst>
                      <a:ext uri="{FF2B5EF4-FFF2-40B4-BE49-F238E27FC236}">
                        <a16:creationId xmlns:a16="http://schemas.microsoft.com/office/drawing/2014/main" id="{6A68B0AD-A94A-E629-ED24-E60A3BFC0D4B}"/>
                      </a:ext>
                    </a:extLst>
                  </p:cNvPr>
                  <p:cNvSpPr/>
                  <p:nvPr/>
                </p:nvSpPr>
                <p:spPr>
                  <a:xfrm>
                    <a:off x="6974759" y="3158009"/>
                    <a:ext cx="1514093" cy="951224"/>
                  </a:xfrm>
                  <a:custGeom>
                    <a:avLst/>
                    <a:gdLst>
                      <a:gd name="connsiteX0" fmla="*/ 1230213 w 1514093"/>
                      <a:gd name="connsiteY0" fmla="*/ 951119 h 951224"/>
                      <a:gd name="connsiteX1" fmla="*/ 1371305 w 1514093"/>
                      <a:gd name="connsiteY1" fmla="*/ 837462 h 951224"/>
                      <a:gd name="connsiteX2" fmla="*/ 1473735 w 1514093"/>
                      <a:gd name="connsiteY2" fmla="*/ 789266 h 951224"/>
                      <a:gd name="connsiteX3" fmla="*/ 1514093 w 1514093"/>
                      <a:gd name="connsiteY3" fmla="*/ 718509 h 951224"/>
                      <a:gd name="connsiteX4" fmla="*/ 1424056 w 1514093"/>
                      <a:gd name="connsiteY4" fmla="*/ 761408 h 951224"/>
                      <a:gd name="connsiteX5" fmla="*/ 1289637 w 1514093"/>
                      <a:gd name="connsiteY5" fmla="*/ 664593 h 951224"/>
                      <a:gd name="connsiteX6" fmla="*/ 721030 w 1514093"/>
                      <a:gd name="connsiteY6" fmla="*/ 115481 h 951224"/>
                      <a:gd name="connsiteX7" fmla="*/ 10483 w 1514093"/>
                      <a:gd name="connsiteY7" fmla="*/ 99274 h 951224"/>
                      <a:gd name="connsiteX8" fmla="*/ 10483 w 1514093"/>
                      <a:gd name="connsiteY8" fmla="*/ 99274 h 951224"/>
                      <a:gd name="connsiteX9" fmla="*/ 64188 w 1514093"/>
                      <a:gd name="connsiteY9" fmla="*/ 139419 h 951224"/>
                      <a:gd name="connsiteX10" fmla="*/ 779183 w 1514093"/>
                      <a:gd name="connsiteY10" fmla="*/ 283901 h 951224"/>
                      <a:gd name="connsiteX11" fmla="*/ 1230107 w 1514093"/>
                      <a:gd name="connsiteY11" fmla="*/ 951225 h 95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14093" h="951224">
                        <a:moveTo>
                          <a:pt x="1230213" y="951119"/>
                        </a:moveTo>
                        <a:cubicBezTo>
                          <a:pt x="1299488" y="905042"/>
                          <a:pt x="1342070" y="883221"/>
                          <a:pt x="1371305" y="837462"/>
                        </a:cubicBezTo>
                        <a:cubicBezTo>
                          <a:pt x="1371305" y="837462"/>
                          <a:pt x="1418230" y="838203"/>
                          <a:pt x="1473735" y="789266"/>
                        </a:cubicBezTo>
                        <a:cubicBezTo>
                          <a:pt x="1514728" y="753146"/>
                          <a:pt x="1514093" y="718509"/>
                          <a:pt x="1514093" y="718509"/>
                        </a:cubicBezTo>
                        <a:cubicBezTo>
                          <a:pt x="1514093" y="718509"/>
                          <a:pt x="1513457" y="759819"/>
                          <a:pt x="1424056" y="761408"/>
                        </a:cubicBezTo>
                        <a:cubicBezTo>
                          <a:pt x="1334655" y="762891"/>
                          <a:pt x="1312940" y="675080"/>
                          <a:pt x="1289637" y="664593"/>
                        </a:cubicBezTo>
                        <a:cubicBezTo>
                          <a:pt x="1144201" y="599450"/>
                          <a:pt x="1154900" y="354234"/>
                          <a:pt x="721030" y="115481"/>
                        </a:cubicBezTo>
                        <a:cubicBezTo>
                          <a:pt x="352304" y="-87471"/>
                          <a:pt x="174879" y="23432"/>
                          <a:pt x="10483" y="99274"/>
                        </a:cubicBezTo>
                        <a:lnTo>
                          <a:pt x="10483" y="99274"/>
                        </a:lnTo>
                        <a:cubicBezTo>
                          <a:pt x="-31039" y="191852"/>
                          <a:pt x="64188" y="139419"/>
                          <a:pt x="64188" y="139419"/>
                        </a:cubicBezTo>
                        <a:cubicBezTo>
                          <a:pt x="272648" y="-6227"/>
                          <a:pt x="614681" y="182531"/>
                          <a:pt x="779183" y="283901"/>
                        </a:cubicBezTo>
                        <a:cubicBezTo>
                          <a:pt x="943685" y="385270"/>
                          <a:pt x="1233179" y="722322"/>
                          <a:pt x="1230107" y="951225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00" name="Graphic 6">
                  <a:extLst>
                    <a:ext uri="{FF2B5EF4-FFF2-40B4-BE49-F238E27FC236}">
                      <a16:creationId xmlns:a16="http://schemas.microsoft.com/office/drawing/2014/main" id="{C6CBAD54-F805-37BD-5502-3DEF49EFECA4}"/>
                    </a:ext>
                  </a:extLst>
                </p:cNvPr>
                <p:cNvGrpSpPr/>
                <p:nvPr/>
              </p:nvGrpSpPr>
              <p:grpSpPr>
                <a:xfrm>
                  <a:off x="6944992" y="3189728"/>
                  <a:ext cx="1358992" cy="890525"/>
                  <a:chOff x="6944992" y="3189728"/>
                  <a:chExt cx="1358992" cy="890525"/>
                </a:xfrm>
              </p:grpSpPr>
              <p:grpSp>
                <p:nvGrpSpPr>
                  <p:cNvPr id="1401" name="Graphic 6">
                    <a:extLst>
                      <a:ext uri="{FF2B5EF4-FFF2-40B4-BE49-F238E27FC236}">
                        <a16:creationId xmlns:a16="http://schemas.microsoft.com/office/drawing/2014/main" id="{2C421EF9-3A10-68AB-761C-77BD20DD8A7A}"/>
                      </a:ext>
                    </a:extLst>
                  </p:cNvPr>
                  <p:cNvGrpSpPr/>
                  <p:nvPr/>
                </p:nvGrpSpPr>
                <p:grpSpPr>
                  <a:xfrm>
                    <a:off x="7899051" y="3805372"/>
                    <a:ext cx="404934" cy="273399"/>
                    <a:chOff x="7899051" y="3805372"/>
                    <a:chExt cx="404934" cy="273399"/>
                  </a:xfrm>
                </p:grpSpPr>
                <p:sp>
                  <p:nvSpPr>
                    <p:cNvPr id="1405" name="Freeform: Shape 1404">
                      <a:extLst>
                        <a:ext uri="{FF2B5EF4-FFF2-40B4-BE49-F238E27FC236}">
                          <a16:creationId xmlns:a16="http://schemas.microsoft.com/office/drawing/2014/main" id="{60239072-08BF-07E7-CB1E-145097C689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9051" y="3805372"/>
                      <a:ext cx="404934" cy="272743"/>
                    </a:xfrm>
                    <a:custGeom>
                      <a:avLst/>
                      <a:gdLst>
                        <a:gd name="connsiteX0" fmla="*/ 5623 w 404934"/>
                        <a:gd name="connsiteY0" fmla="*/ 148470 h 272743"/>
                        <a:gd name="connsiteX1" fmla="*/ 26702 w 404934"/>
                        <a:gd name="connsiteY1" fmla="*/ 227702 h 272743"/>
                        <a:gd name="connsiteX2" fmla="*/ 404325 w 404934"/>
                        <a:gd name="connsiteY2" fmla="*/ 8968 h 272743"/>
                        <a:gd name="connsiteX3" fmla="*/ 86232 w 404934"/>
                        <a:gd name="connsiteY3" fmla="*/ 43605 h 272743"/>
                        <a:gd name="connsiteX4" fmla="*/ 48946 w 404934"/>
                        <a:gd name="connsiteY4" fmla="*/ 79725 h 272743"/>
                        <a:gd name="connsiteX5" fmla="*/ 5623 w 404934"/>
                        <a:gd name="connsiteY5" fmla="*/ 148364 h 272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4934" h="272743">
                          <a:moveTo>
                            <a:pt x="5623" y="148470"/>
                          </a:moveTo>
                          <a:cubicBezTo>
                            <a:pt x="-1898" y="164041"/>
                            <a:pt x="-7300" y="192535"/>
                            <a:pt x="26702" y="227702"/>
                          </a:cubicBezTo>
                          <a:cubicBezTo>
                            <a:pt x="149363" y="354493"/>
                            <a:pt x="314289" y="191899"/>
                            <a:pt x="404325" y="8968"/>
                          </a:cubicBezTo>
                          <a:cubicBezTo>
                            <a:pt x="420320" y="-23445"/>
                            <a:pt x="115997" y="42334"/>
                            <a:pt x="86232" y="43605"/>
                          </a:cubicBezTo>
                          <a:cubicBezTo>
                            <a:pt x="86232" y="43605"/>
                            <a:pt x="62504" y="50384"/>
                            <a:pt x="48946" y="79725"/>
                          </a:cubicBezTo>
                          <a:cubicBezTo>
                            <a:pt x="32104" y="115846"/>
                            <a:pt x="12931" y="132899"/>
                            <a:pt x="5623" y="148364"/>
                          </a:cubicBezTo>
                          <a:close/>
                        </a:path>
                      </a:pathLst>
                    </a:custGeom>
                    <a:solidFill>
                      <a:srgbClr val="F69D7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06" name="Freeform: Shape 1405">
                      <a:extLst>
                        <a:ext uri="{FF2B5EF4-FFF2-40B4-BE49-F238E27FC236}">
                          <a16:creationId xmlns:a16="http://schemas.microsoft.com/office/drawing/2014/main" id="{15F46C1C-C1E7-8A6F-15A0-09E09EFBBD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47335" y="3858934"/>
                      <a:ext cx="284223" cy="171443"/>
                    </a:xfrm>
                    <a:custGeom>
                      <a:avLst/>
                      <a:gdLst>
                        <a:gd name="connsiteX0" fmla="*/ 284118 w 284223"/>
                        <a:gd name="connsiteY0" fmla="*/ 0 h 171443"/>
                        <a:gd name="connsiteX1" fmla="*/ 30957 w 284223"/>
                        <a:gd name="connsiteY1" fmla="*/ 156874 h 171443"/>
                        <a:gd name="connsiteX2" fmla="*/ 3205 w 284223"/>
                        <a:gd name="connsiteY2" fmla="*/ 47030 h 171443"/>
                        <a:gd name="connsiteX3" fmla="*/ 284224 w 284223"/>
                        <a:gd name="connsiteY3" fmla="*/ 0 h 171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84223" h="171443">
                          <a:moveTo>
                            <a:pt x="284118" y="0"/>
                          </a:moveTo>
                          <a:cubicBezTo>
                            <a:pt x="200649" y="68321"/>
                            <a:pt x="120569" y="218628"/>
                            <a:pt x="30957" y="156874"/>
                          </a:cubicBezTo>
                          <a:cubicBezTo>
                            <a:pt x="30957" y="156874"/>
                            <a:pt x="-11837" y="134630"/>
                            <a:pt x="3205" y="47030"/>
                          </a:cubicBezTo>
                          <a:cubicBezTo>
                            <a:pt x="91228" y="34849"/>
                            <a:pt x="284224" y="0"/>
                            <a:pt x="284224" y="0"/>
                          </a:cubicBezTo>
                          <a:close/>
                        </a:path>
                      </a:pathLst>
                    </a:custGeom>
                    <a:solidFill>
                      <a:srgbClr val="CF856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02" name="Graphic 6">
                    <a:extLst>
                      <a:ext uri="{FF2B5EF4-FFF2-40B4-BE49-F238E27FC236}">
                        <a16:creationId xmlns:a16="http://schemas.microsoft.com/office/drawing/2014/main" id="{099B4E1D-533A-A887-4ED7-A60A650F6CA2}"/>
                      </a:ext>
                    </a:extLst>
                  </p:cNvPr>
                  <p:cNvGrpSpPr/>
                  <p:nvPr/>
                </p:nvGrpSpPr>
                <p:grpSpPr>
                  <a:xfrm>
                    <a:off x="6944992" y="3189728"/>
                    <a:ext cx="175410" cy="436058"/>
                    <a:chOff x="6944992" y="3189728"/>
                    <a:chExt cx="175410" cy="436058"/>
                  </a:xfrm>
                </p:grpSpPr>
                <p:sp>
                  <p:nvSpPr>
                    <p:cNvPr id="1403" name="Freeform: Shape 1402">
                      <a:extLst>
                        <a:ext uri="{FF2B5EF4-FFF2-40B4-BE49-F238E27FC236}">
                          <a16:creationId xmlns:a16="http://schemas.microsoft.com/office/drawing/2014/main" id="{6B19AAC2-2569-5F09-CB50-D65ECCDD6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4992" y="3189728"/>
                      <a:ext cx="175410" cy="435012"/>
                    </a:xfrm>
                    <a:custGeom>
                      <a:avLst/>
                      <a:gdLst>
                        <a:gd name="connsiteX0" fmla="*/ 175411 w 175410"/>
                        <a:gd name="connsiteY0" fmla="*/ 229196 h 435012"/>
                        <a:gd name="connsiteX1" fmla="*/ 89611 w 175410"/>
                        <a:gd name="connsiteY1" fmla="*/ 1988 h 435012"/>
                        <a:gd name="connsiteX2" fmla="*/ 88658 w 175410"/>
                        <a:gd name="connsiteY2" fmla="*/ 434160 h 435012"/>
                        <a:gd name="connsiteX3" fmla="*/ 122978 w 175410"/>
                        <a:gd name="connsiteY3" fmla="*/ 418483 h 435012"/>
                        <a:gd name="connsiteX4" fmla="*/ 141408 w 175410"/>
                        <a:gd name="connsiteY4" fmla="*/ 329613 h 435012"/>
                        <a:gd name="connsiteX5" fmla="*/ 153378 w 175410"/>
                        <a:gd name="connsiteY5" fmla="*/ 294975 h 435012"/>
                        <a:gd name="connsiteX6" fmla="*/ 175305 w 175410"/>
                        <a:gd name="connsiteY6" fmla="*/ 229196 h 435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5410" h="435012">
                          <a:moveTo>
                            <a:pt x="175411" y="229196"/>
                          </a:moveTo>
                          <a:cubicBezTo>
                            <a:pt x="146811" y="135347"/>
                            <a:pt x="100839" y="-19303"/>
                            <a:pt x="89611" y="1988"/>
                          </a:cubicBezTo>
                          <a:cubicBezTo>
                            <a:pt x="-4239" y="178564"/>
                            <a:pt x="-52647" y="405031"/>
                            <a:pt x="88658" y="434160"/>
                          </a:cubicBezTo>
                          <a:cubicBezTo>
                            <a:pt x="103064" y="437126"/>
                            <a:pt x="111325" y="432465"/>
                            <a:pt x="122978" y="418483"/>
                          </a:cubicBezTo>
                          <a:cubicBezTo>
                            <a:pt x="134735" y="404395"/>
                            <a:pt x="126897" y="382045"/>
                            <a:pt x="141408" y="329613"/>
                          </a:cubicBezTo>
                          <a:cubicBezTo>
                            <a:pt x="145434" y="314995"/>
                            <a:pt x="148929" y="307474"/>
                            <a:pt x="153378" y="294975"/>
                          </a:cubicBezTo>
                          <a:cubicBezTo>
                            <a:pt x="164818" y="262880"/>
                            <a:pt x="176576" y="233539"/>
                            <a:pt x="175305" y="229196"/>
                          </a:cubicBezTo>
                          <a:close/>
                        </a:path>
                      </a:pathLst>
                    </a:custGeom>
                    <a:solidFill>
                      <a:srgbClr val="F8AA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04" name="Freeform: Shape 1403">
                      <a:extLst>
                        <a:ext uri="{FF2B5EF4-FFF2-40B4-BE49-F238E27FC236}">
                          <a16:creationId xmlns:a16="http://schemas.microsoft.com/office/drawing/2014/main" id="{021C7865-1337-DB57-C26E-38C01F530C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87192" y="3275608"/>
                      <a:ext cx="111390" cy="299390"/>
                    </a:xfrm>
                    <a:custGeom>
                      <a:avLst/>
                      <a:gdLst>
                        <a:gd name="connsiteX0" fmla="*/ 111390 w 111390"/>
                        <a:gd name="connsiteY0" fmla="*/ 209095 h 299390"/>
                        <a:gd name="connsiteX1" fmla="*/ 45187 w 111390"/>
                        <a:gd name="connsiteY1" fmla="*/ 0 h 299390"/>
                        <a:gd name="connsiteX2" fmla="*/ 37242 w 111390"/>
                        <a:gd name="connsiteY2" fmla="*/ 295530 h 299390"/>
                        <a:gd name="connsiteX3" fmla="*/ 90310 w 111390"/>
                        <a:gd name="connsiteY3" fmla="*/ 287797 h 299390"/>
                        <a:gd name="connsiteX4" fmla="*/ 99314 w 111390"/>
                        <a:gd name="connsiteY4" fmla="*/ 243732 h 299390"/>
                        <a:gd name="connsiteX5" fmla="*/ 111284 w 111390"/>
                        <a:gd name="connsiteY5" fmla="*/ 209095 h 299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390" h="299390">
                          <a:moveTo>
                            <a:pt x="111390" y="209095"/>
                          </a:moveTo>
                          <a:cubicBezTo>
                            <a:pt x="82790" y="122343"/>
                            <a:pt x="45187" y="0"/>
                            <a:pt x="45187" y="0"/>
                          </a:cubicBezTo>
                          <a:cubicBezTo>
                            <a:pt x="30675" y="106772"/>
                            <a:pt x="-43897" y="256867"/>
                            <a:pt x="37242" y="295530"/>
                          </a:cubicBezTo>
                          <a:cubicBezTo>
                            <a:pt x="37242" y="295530"/>
                            <a:pt x="56520" y="308134"/>
                            <a:pt x="90310" y="287797"/>
                          </a:cubicBezTo>
                          <a:cubicBezTo>
                            <a:pt x="92218" y="274027"/>
                            <a:pt x="95077" y="258985"/>
                            <a:pt x="99314" y="243732"/>
                          </a:cubicBezTo>
                          <a:cubicBezTo>
                            <a:pt x="102916" y="230810"/>
                            <a:pt x="107047" y="219264"/>
                            <a:pt x="111284" y="209095"/>
                          </a:cubicBezTo>
                          <a:close/>
                        </a:path>
                      </a:pathLst>
                    </a:custGeom>
                    <a:solidFill>
                      <a:srgbClr val="DB977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grpSp>
        <p:nvGrpSpPr>
          <p:cNvPr id="1591" name="Group 1590">
            <a:extLst>
              <a:ext uri="{FF2B5EF4-FFF2-40B4-BE49-F238E27FC236}">
                <a16:creationId xmlns:a16="http://schemas.microsoft.com/office/drawing/2014/main" id="{4878DCC5-B8FE-08FD-E93F-B3D259010FE3}"/>
              </a:ext>
            </a:extLst>
          </p:cNvPr>
          <p:cNvGrpSpPr/>
          <p:nvPr/>
        </p:nvGrpSpPr>
        <p:grpSpPr>
          <a:xfrm>
            <a:off x="8280203" y="1674138"/>
            <a:ext cx="1599721" cy="3219284"/>
            <a:chOff x="8941380" y="1674138"/>
            <a:chExt cx="1599721" cy="3219284"/>
          </a:xfrm>
        </p:grpSpPr>
        <p:grpSp>
          <p:nvGrpSpPr>
            <p:cNvPr id="1592" name="Graphic 6">
              <a:extLst>
                <a:ext uri="{FF2B5EF4-FFF2-40B4-BE49-F238E27FC236}">
                  <a16:creationId xmlns:a16="http://schemas.microsoft.com/office/drawing/2014/main" id="{6847FCF0-FBD8-291F-5FF7-632A8F48253B}"/>
                </a:ext>
              </a:extLst>
            </p:cNvPr>
            <p:cNvGrpSpPr/>
            <p:nvPr/>
          </p:nvGrpSpPr>
          <p:grpSpPr>
            <a:xfrm>
              <a:off x="9169829" y="4676459"/>
              <a:ext cx="577732" cy="216963"/>
              <a:chOff x="9169829" y="4676459"/>
              <a:chExt cx="577732" cy="216963"/>
            </a:xfrm>
          </p:grpSpPr>
          <p:grpSp>
            <p:nvGrpSpPr>
              <p:cNvPr id="1735" name="Graphic 6">
                <a:extLst>
                  <a:ext uri="{FF2B5EF4-FFF2-40B4-BE49-F238E27FC236}">
                    <a16:creationId xmlns:a16="http://schemas.microsoft.com/office/drawing/2014/main" id="{425DB0AB-AC05-19EA-37DA-50A7BEF7A27D}"/>
                  </a:ext>
                </a:extLst>
              </p:cNvPr>
              <p:cNvGrpSpPr/>
              <p:nvPr/>
            </p:nvGrpSpPr>
            <p:grpSpPr>
              <a:xfrm>
                <a:off x="9169829" y="4676459"/>
                <a:ext cx="577732" cy="216963"/>
                <a:chOff x="9169829" y="4676459"/>
                <a:chExt cx="577732" cy="216963"/>
              </a:xfrm>
            </p:grpSpPr>
            <p:grpSp>
              <p:nvGrpSpPr>
                <p:cNvPr id="1739" name="Graphic 6">
                  <a:extLst>
                    <a:ext uri="{FF2B5EF4-FFF2-40B4-BE49-F238E27FC236}">
                      <a16:creationId xmlns:a16="http://schemas.microsoft.com/office/drawing/2014/main" id="{403D843B-BE53-B208-6D09-A98FAEA75727}"/>
                    </a:ext>
                  </a:extLst>
                </p:cNvPr>
                <p:cNvGrpSpPr/>
                <p:nvPr/>
              </p:nvGrpSpPr>
              <p:grpSpPr>
                <a:xfrm>
                  <a:off x="9259352" y="4676459"/>
                  <a:ext cx="488209" cy="186981"/>
                  <a:chOff x="9259352" y="4676459"/>
                  <a:chExt cx="488209" cy="186981"/>
                </a:xfrm>
              </p:grpSpPr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38A3953-47F6-DA30-ED77-A59328FF19F4}"/>
                      </a:ext>
                    </a:extLst>
                  </p:cNvPr>
                  <p:cNvSpPr/>
                  <p:nvPr/>
                </p:nvSpPr>
                <p:spPr>
                  <a:xfrm>
                    <a:off x="9259564" y="4676565"/>
                    <a:ext cx="487997" cy="186321"/>
                  </a:xfrm>
                  <a:custGeom>
                    <a:avLst/>
                    <a:gdLst>
                      <a:gd name="connsiteX0" fmla="*/ 8686 w 487997"/>
                      <a:gd name="connsiteY0" fmla="*/ 186321 h 186321"/>
                      <a:gd name="connsiteX1" fmla="*/ 129335 w 487997"/>
                      <a:gd name="connsiteY1" fmla="*/ 164712 h 186321"/>
                      <a:gd name="connsiteX2" fmla="*/ 249666 w 487997"/>
                      <a:gd name="connsiteY2" fmla="*/ 139397 h 186321"/>
                      <a:gd name="connsiteX3" fmla="*/ 487998 w 487997"/>
                      <a:gd name="connsiteY3" fmla="*/ 91942 h 186321"/>
                      <a:gd name="connsiteX4" fmla="*/ 465224 w 487997"/>
                      <a:gd name="connsiteY4" fmla="*/ 0 h 186321"/>
                      <a:gd name="connsiteX5" fmla="*/ 231447 w 487997"/>
                      <a:gd name="connsiteY5" fmla="*/ 74571 h 186321"/>
                      <a:gd name="connsiteX6" fmla="*/ 116518 w 487997"/>
                      <a:gd name="connsiteY6" fmla="*/ 112598 h 186321"/>
                      <a:gd name="connsiteX7" fmla="*/ 0 w 487997"/>
                      <a:gd name="connsiteY7" fmla="*/ 147341 h 186321"/>
                      <a:gd name="connsiteX8" fmla="*/ 8898 w 487997"/>
                      <a:gd name="connsiteY8" fmla="*/ 186321 h 186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7997" h="186321">
                        <a:moveTo>
                          <a:pt x="8686" y="186321"/>
                        </a:moveTo>
                        <a:lnTo>
                          <a:pt x="129335" y="164712"/>
                        </a:lnTo>
                        <a:cubicBezTo>
                          <a:pt x="169057" y="157298"/>
                          <a:pt x="210792" y="148718"/>
                          <a:pt x="249666" y="139397"/>
                        </a:cubicBezTo>
                        <a:cubicBezTo>
                          <a:pt x="328157" y="122449"/>
                          <a:pt x="408342" y="107089"/>
                          <a:pt x="487998" y="91942"/>
                        </a:cubicBezTo>
                        <a:lnTo>
                          <a:pt x="465224" y="0"/>
                        </a:lnTo>
                        <a:cubicBezTo>
                          <a:pt x="387157" y="24257"/>
                          <a:pt x="309620" y="48196"/>
                          <a:pt x="231447" y="74571"/>
                        </a:cubicBezTo>
                        <a:cubicBezTo>
                          <a:pt x="192573" y="88553"/>
                          <a:pt x="155604" y="100628"/>
                          <a:pt x="116518" y="112598"/>
                        </a:cubicBezTo>
                        <a:lnTo>
                          <a:pt x="0" y="147341"/>
                        </a:lnTo>
                        <a:lnTo>
                          <a:pt x="8898" y="186321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42" name="Graphic 6">
                    <a:extLst>
                      <a:ext uri="{FF2B5EF4-FFF2-40B4-BE49-F238E27FC236}">
                        <a16:creationId xmlns:a16="http://schemas.microsoft.com/office/drawing/2014/main" id="{06D851D3-0302-8B4D-52D1-C90A7CFAD4B9}"/>
                      </a:ext>
                    </a:extLst>
                  </p:cNvPr>
                  <p:cNvGrpSpPr/>
                  <p:nvPr/>
                </p:nvGrpSpPr>
                <p:grpSpPr>
                  <a:xfrm>
                    <a:off x="9274393" y="4682497"/>
                    <a:ext cx="452830" cy="178062"/>
                    <a:chOff x="9274393" y="4682497"/>
                    <a:chExt cx="452830" cy="178062"/>
                  </a:xfrm>
                  <a:solidFill>
                    <a:srgbClr val="B0292E"/>
                  </a:solidFill>
                </p:grpSpPr>
                <p:sp>
                  <p:nvSpPr>
                    <p:cNvPr id="1796" name="Freeform: Shape 1795">
                      <a:extLst>
                        <a:ext uri="{FF2B5EF4-FFF2-40B4-BE49-F238E27FC236}">
                          <a16:creationId xmlns:a16="http://schemas.microsoft.com/office/drawing/2014/main" id="{3C27567A-E614-B206-06AE-D23A60DCA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3851" y="4746793"/>
                      <a:ext cx="48301" cy="72981"/>
                    </a:xfrm>
                    <a:custGeom>
                      <a:avLst/>
                      <a:gdLst>
                        <a:gd name="connsiteX0" fmla="*/ 0 w 48301"/>
                        <a:gd name="connsiteY0" fmla="*/ 10380 h 72981"/>
                        <a:gd name="connsiteX1" fmla="*/ 10699 w 48301"/>
                        <a:gd name="connsiteY1" fmla="*/ 43217 h 72981"/>
                        <a:gd name="connsiteX2" fmla="*/ 18854 w 48301"/>
                        <a:gd name="connsiteY2" fmla="*/ 72982 h 72981"/>
                        <a:gd name="connsiteX3" fmla="*/ 48302 w 48301"/>
                        <a:gd name="connsiteY3" fmla="*/ 66415 h 72981"/>
                        <a:gd name="connsiteX4" fmla="*/ 40358 w 48301"/>
                        <a:gd name="connsiteY4" fmla="*/ 34319 h 72981"/>
                        <a:gd name="connsiteX5" fmla="*/ 29976 w 48301"/>
                        <a:gd name="connsiteY5" fmla="*/ 0 h 72981"/>
                        <a:gd name="connsiteX6" fmla="*/ 0 w 48301"/>
                        <a:gd name="connsiteY6" fmla="*/ 10380 h 72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01" h="72981">
                          <a:moveTo>
                            <a:pt x="0" y="10380"/>
                          </a:moveTo>
                          <a:cubicBezTo>
                            <a:pt x="12711" y="51056"/>
                            <a:pt x="8368" y="35485"/>
                            <a:pt x="10699" y="43217"/>
                          </a:cubicBezTo>
                          <a:lnTo>
                            <a:pt x="18854" y="72982"/>
                          </a:lnTo>
                          <a:lnTo>
                            <a:pt x="48302" y="66415"/>
                          </a:lnTo>
                          <a:cubicBezTo>
                            <a:pt x="47031" y="59847"/>
                            <a:pt x="42264" y="41204"/>
                            <a:pt x="40358" y="34319"/>
                          </a:cubicBezTo>
                          <a:cubicBezTo>
                            <a:pt x="38345" y="27011"/>
                            <a:pt x="42264" y="42688"/>
                            <a:pt x="29976" y="0"/>
                          </a:cubicBezTo>
                          <a:lnTo>
                            <a:pt x="0" y="1038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7" name="Freeform: Shape 1796">
                      <a:extLst>
                        <a:ext uri="{FF2B5EF4-FFF2-40B4-BE49-F238E27FC236}">
                          <a16:creationId xmlns:a16="http://schemas.microsoft.com/office/drawing/2014/main" id="{FF7F4E76-9EFC-D243-6480-8140217092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24589" y="4730375"/>
                      <a:ext cx="48619" cy="78384"/>
                    </a:xfrm>
                    <a:custGeom>
                      <a:avLst/>
                      <a:gdLst>
                        <a:gd name="connsiteX0" fmla="*/ 0 w 48619"/>
                        <a:gd name="connsiteY0" fmla="*/ 9533 h 78384"/>
                        <a:gd name="connsiteX1" fmla="*/ 10486 w 48619"/>
                        <a:gd name="connsiteY1" fmla="*/ 45654 h 78384"/>
                        <a:gd name="connsiteX2" fmla="*/ 18537 w 48619"/>
                        <a:gd name="connsiteY2" fmla="*/ 78384 h 78384"/>
                        <a:gd name="connsiteX3" fmla="*/ 48620 w 48619"/>
                        <a:gd name="connsiteY3" fmla="*/ 72241 h 78384"/>
                        <a:gd name="connsiteX4" fmla="*/ 40358 w 48619"/>
                        <a:gd name="connsiteY4" fmla="*/ 37391 h 78384"/>
                        <a:gd name="connsiteX5" fmla="*/ 29765 w 48619"/>
                        <a:gd name="connsiteY5" fmla="*/ 0 h 78384"/>
                        <a:gd name="connsiteX6" fmla="*/ 106 w 48619"/>
                        <a:gd name="connsiteY6" fmla="*/ 9745 h 78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619" h="78384">
                          <a:moveTo>
                            <a:pt x="0" y="9533"/>
                          </a:moveTo>
                          <a:lnTo>
                            <a:pt x="10486" y="45654"/>
                          </a:lnTo>
                          <a:lnTo>
                            <a:pt x="18537" y="78384"/>
                          </a:lnTo>
                          <a:lnTo>
                            <a:pt x="48620" y="72241"/>
                          </a:lnTo>
                          <a:cubicBezTo>
                            <a:pt x="47243" y="65038"/>
                            <a:pt x="42264" y="44700"/>
                            <a:pt x="40358" y="37391"/>
                          </a:cubicBezTo>
                          <a:lnTo>
                            <a:pt x="29765" y="0"/>
                          </a:lnTo>
                          <a:lnTo>
                            <a:pt x="106" y="974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8" name="Freeform: Shape 1797">
                      <a:extLst>
                        <a:ext uri="{FF2B5EF4-FFF2-40B4-BE49-F238E27FC236}">
                          <a16:creationId xmlns:a16="http://schemas.microsoft.com/office/drawing/2014/main" id="{EB09AE15-7357-CFC3-C105-107287C93D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639" y="4682497"/>
                      <a:ext cx="51585" cy="95649"/>
                    </a:xfrm>
                    <a:custGeom>
                      <a:avLst/>
                      <a:gdLst>
                        <a:gd name="connsiteX0" fmla="*/ 0 w 51585"/>
                        <a:gd name="connsiteY0" fmla="*/ 9321 h 95649"/>
                        <a:gd name="connsiteX1" fmla="*/ 11864 w 51585"/>
                        <a:gd name="connsiteY1" fmla="*/ 54763 h 95649"/>
                        <a:gd name="connsiteX2" fmla="*/ 21397 w 51585"/>
                        <a:gd name="connsiteY2" fmla="*/ 95650 h 95649"/>
                        <a:gd name="connsiteX3" fmla="*/ 51586 w 51585"/>
                        <a:gd name="connsiteY3" fmla="*/ 89824 h 95649"/>
                        <a:gd name="connsiteX4" fmla="*/ 41841 w 51585"/>
                        <a:gd name="connsiteY4" fmla="*/ 46607 h 95649"/>
                        <a:gd name="connsiteX5" fmla="*/ 29765 w 51585"/>
                        <a:gd name="connsiteY5" fmla="*/ 0 h 95649"/>
                        <a:gd name="connsiteX6" fmla="*/ 0 w 51585"/>
                        <a:gd name="connsiteY6" fmla="*/ 9215 h 95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1585" h="95649">
                          <a:moveTo>
                            <a:pt x="0" y="9321"/>
                          </a:moveTo>
                          <a:lnTo>
                            <a:pt x="11864" y="54763"/>
                          </a:lnTo>
                          <a:lnTo>
                            <a:pt x="21397" y="95650"/>
                          </a:lnTo>
                          <a:lnTo>
                            <a:pt x="51586" y="89824"/>
                          </a:lnTo>
                          <a:cubicBezTo>
                            <a:pt x="49891" y="80926"/>
                            <a:pt x="44171" y="55822"/>
                            <a:pt x="41841" y="46607"/>
                          </a:cubicBezTo>
                          <a:lnTo>
                            <a:pt x="29765" y="0"/>
                          </a:lnTo>
                          <a:lnTo>
                            <a:pt x="0" y="921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9" name="Freeform: Shape 1798">
                      <a:extLst>
                        <a:ext uri="{FF2B5EF4-FFF2-40B4-BE49-F238E27FC236}">
                          <a16:creationId xmlns:a16="http://schemas.microsoft.com/office/drawing/2014/main" id="{C3DDEAC6-64EC-1053-412C-A9ABB1080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5324" y="4698386"/>
                      <a:ext cx="50526" cy="89824"/>
                    </a:xfrm>
                    <a:custGeom>
                      <a:avLst/>
                      <a:gdLst>
                        <a:gd name="connsiteX0" fmla="*/ 0 w 50526"/>
                        <a:gd name="connsiteY0" fmla="*/ 9215 h 89824"/>
                        <a:gd name="connsiteX1" fmla="*/ 11334 w 50526"/>
                        <a:gd name="connsiteY1" fmla="*/ 51585 h 89824"/>
                        <a:gd name="connsiteX2" fmla="*/ 20231 w 50526"/>
                        <a:gd name="connsiteY2" fmla="*/ 89824 h 89824"/>
                        <a:gd name="connsiteX3" fmla="*/ 50527 w 50526"/>
                        <a:gd name="connsiteY3" fmla="*/ 83892 h 89824"/>
                        <a:gd name="connsiteX4" fmla="*/ 41205 w 50526"/>
                        <a:gd name="connsiteY4" fmla="*/ 43535 h 89824"/>
                        <a:gd name="connsiteX5" fmla="*/ 29659 w 50526"/>
                        <a:gd name="connsiteY5" fmla="*/ 0 h 89824"/>
                        <a:gd name="connsiteX6" fmla="*/ 0 w 50526"/>
                        <a:gd name="connsiteY6" fmla="*/ 9321 h 89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526" h="89824">
                          <a:moveTo>
                            <a:pt x="0" y="9215"/>
                          </a:moveTo>
                          <a:lnTo>
                            <a:pt x="11334" y="51585"/>
                          </a:lnTo>
                          <a:lnTo>
                            <a:pt x="20231" y="89824"/>
                          </a:lnTo>
                          <a:lnTo>
                            <a:pt x="50527" y="83892"/>
                          </a:lnTo>
                          <a:cubicBezTo>
                            <a:pt x="48937" y="75524"/>
                            <a:pt x="43429" y="52115"/>
                            <a:pt x="41205" y="43535"/>
                          </a:cubicBezTo>
                          <a:lnTo>
                            <a:pt x="29659" y="0"/>
                          </a:lnTo>
                          <a:lnTo>
                            <a:pt x="0" y="932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0" name="Freeform: Shape 1799">
                      <a:extLst>
                        <a:ext uri="{FF2B5EF4-FFF2-40B4-BE49-F238E27FC236}">
                          <a16:creationId xmlns:a16="http://schemas.microsoft.com/office/drawing/2014/main" id="{8FC44AC9-A1A2-BDD2-9BA5-AB2549E94F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4903" y="4714063"/>
                      <a:ext cx="49572" cy="84209"/>
                    </a:xfrm>
                    <a:custGeom>
                      <a:avLst/>
                      <a:gdLst>
                        <a:gd name="connsiteX0" fmla="*/ 0 w 49572"/>
                        <a:gd name="connsiteY0" fmla="*/ 9533 h 84209"/>
                        <a:gd name="connsiteX1" fmla="*/ 10911 w 49572"/>
                        <a:gd name="connsiteY1" fmla="*/ 48725 h 84209"/>
                        <a:gd name="connsiteX2" fmla="*/ 19385 w 49572"/>
                        <a:gd name="connsiteY2" fmla="*/ 84210 h 84209"/>
                        <a:gd name="connsiteX3" fmla="*/ 49573 w 49572"/>
                        <a:gd name="connsiteY3" fmla="*/ 78172 h 84209"/>
                        <a:gd name="connsiteX4" fmla="*/ 40782 w 49572"/>
                        <a:gd name="connsiteY4" fmla="*/ 40463 h 84209"/>
                        <a:gd name="connsiteX5" fmla="*/ 29765 w 49572"/>
                        <a:gd name="connsiteY5" fmla="*/ 0 h 84209"/>
                        <a:gd name="connsiteX6" fmla="*/ 106 w 49572"/>
                        <a:gd name="connsiteY6" fmla="*/ 9427 h 84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572" h="84209">
                          <a:moveTo>
                            <a:pt x="0" y="9533"/>
                          </a:moveTo>
                          <a:lnTo>
                            <a:pt x="10911" y="48725"/>
                          </a:lnTo>
                          <a:cubicBezTo>
                            <a:pt x="12923" y="56458"/>
                            <a:pt x="18007" y="77113"/>
                            <a:pt x="19385" y="84210"/>
                          </a:cubicBezTo>
                          <a:lnTo>
                            <a:pt x="49573" y="78172"/>
                          </a:lnTo>
                          <a:cubicBezTo>
                            <a:pt x="48090" y="70334"/>
                            <a:pt x="42900" y="48513"/>
                            <a:pt x="40782" y="40463"/>
                          </a:cubicBezTo>
                          <a:lnTo>
                            <a:pt x="29765" y="0"/>
                          </a:lnTo>
                          <a:lnTo>
                            <a:pt x="106" y="9427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1" name="Freeform: Shape 1800">
                      <a:extLst>
                        <a:ext uri="{FF2B5EF4-FFF2-40B4-BE49-F238E27FC236}">
                          <a16:creationId xmlns:a16="http://schemas.microsoft.com/office/drawing/2014/main" id="{CCC1D557-AE9E-9ED6-13D3-94477086EE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708" y="4795836"/>
                      <a:ext cx="42370" cy="55186"/>
                    </a:xfrm>
                    <a:custGeom>
                      <a:avLst/>
                      <a:gdLst>
                        <a:gd name="connsiteX0" fmla="*/ 106 w 42370"/>
                        <a:gd name="connsiteY0" fmla="*/ 8898 h 55186"/>
                        <a:gd name="connsiteX1" fmla="*/ 7309 w 42370"/>
                        <a:gd name="connsiteY1" fmla="*/ 33048 h 55186"/>
                        <a:gd name="connsiteX2" fmla="*/ 11864 w 42370"/>
                        <a:gd name="connsiteY2" fmla="*/ 55187 h 55186"/>
                        <a:gd name="connsiteX3" fmla="*/ 42370 w 42370"/>
                        <a:gd name="connsiteY3" fmla="*/ 49573 h 55186"/>
                        <a:gd name="connsiteX4" fmla="*/ 37392 w 42370"/>
                        <a:gd name="connsiteY4" fmla="*/ 25528 h 55186"/>
                        <a:gd name="connsiteX5" fmla="*/ 29659 w 42370"/>
                        <a:gd name="connsiteY5" fmla="*/ 0 h 55186"/>
                        <a:gd name="connsiteX6" fmla="*/ 0 w 42370"/>
                        <a:gd name="connsiteY6" fmla="*/ 8898 h 55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370" h="55186">
                          <a:moveTo>
                            <a:pt x="106" y="8898"/>
                          </a:moveTo>
                          <a:cubicBezTo>
                            <a:pt x="8474" y="40357"/>
                            <a:pt x="5614" y="25846"/>
                            <a:pt x="7309" y="33048"/>
                          </a:cubicBezTo>
                          <a:cubicBezTo>
                            <a:pt x="8474" y="37921"/>
                            <a:pt x="11228" y="50738"/>
                            <a:pt x="11864" y="55187"/>
                          </a:cubicBezTo>
                          <a:lnTo>
                            <a:pt x="42370" y="49573"/>
                          </a:lnTo>
                          <a:cubicBezTo>
                            <a:pt x="41629" y="44594"/>
                            <a:pt x="38663" y="30612"/>
                            <a:pt x="37392" y="25528"/>
                          </a:cubicBezTo>
                          <a:cubicBezTo>
                            <a:pt x="35697" y="18537"/>
                            <a:pt x="38768" y="33472"/>
                            <a:pt x="29659" y="0"/>
                          </a:cubicBezTo>
                          <a:lnTo>
                            <a:pt x="0" y="889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2" name="Freeform: Shape 1801">
                      <a:extLst>
                        <a:ext uri="{FF2B5EF4-FFF2-40B4-BE49-F238E27FC236}">
                          <a16:creationId xmlns:a16="http://schemas.microsoft.com/office/drawing/2014/main" id="{5AE34120-1043-1B47-C8AC-96018F8770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74393" y="4810877"/>
                      <a:ext cx="40780" cy="49254"/>
                    </a:xfrm>
                    <a:custGeom>
                      <a:avLst/>
                      <a:gdLst>
                        <a:gd name="connsiteX0" fmla="*/ 0 w 40780"/>
                        <a:gd name="connsiteY0" fmla="*/ 8792 h 49254"/>
                        <a:gd name="connsiteX1" fmla="*/ 6461 w 40780"/>
                        <a:gd name="connsiteY1" fmla="*/ 29871 h 49254"/>
                        <a:gd name="connsiteX2" fmla="*/ 10275 w 40780"/>
                        <a:gd name="connsiteY2" fmla="*/ 49255 h 49254"/>
                        <a:gd name="connsiteX3" fmla="*/ 40781 w 40780"/>
                        <a:gd name="connsiteY3" fmla="*/ 43959 h 49254"/>
                        <a:gd name="connsiteX4" fmla="*/ 36650 w 40780"/>
                        <a:gd name="connsiteY4" fmla="*/ 22562 h 49254"/>
                        <a:gd name="connsiteX5" fmla="*/ 29659 w 40780"/>
                        <a:gd name="connsiteY5" fmla="*/ 0 h 49254"/>
                        <a:gd name="connsiteX6" fmla="*/ 0 w 40780"/>
                        <a:gd name="connsiteY6" fmla="*/ 8686 h 49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780" h="49254">
                          <a:moveTo>
                            <a:pt x="0" y="8792"/>
                          </a:moveTo>
                          <a:cubicBezTo>
                            <a:pt x="7415" y="36650"/>
                            <a:pt x="4979" y="23091"/>
                            <a:pt x="6461" y="29871"/>
                          </a:cubicBezTo>
                          <a:cubicBezTo>
                            <a:pt x="7415" y="34108"/>
                            <a:pt x="9745" y="45336"/>
                            <a:pt x="10275" y="49255"/>
                          </a:cubicBezTo>
                          <a:lnTo>
                            <a:pt x="40781" y="43959"/>
                          </a:lnTo>
                          <a:cubicBezTo>
                            <a:pt x="40251" y="39510"/>
                            <a:pt x="37709" y="27117"/>
                            <a:pt x="36650" y="22562"/>
                          </a:cubicBezTo>
                          <a:cubicBezTo>
                            <a:pt x="35167" y="15995"/>
                            <a:pt x="37815" y="30083"/>
                            <a:pt x="29659" y="0"/>
                          </a:cubicBezTo>
                          <a:lnTo>
                            <a:pt x="0" y="868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3" name="Freeform: Shape 1802">
                      <a:extLst>
                        <a:ext uri="{FF2B5EF4-FFF2-40B4-BE49-F238E27FC236}">
                          <a16:creationId xmlns:a16="http://schemas.microsoft.com/office/drawing/2014/main" id="{EBBAEA8A-A1D5-4753-4120-DD0DA3D229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75023" y="4780371"/>
                      <a:ext cx="43959" cy="61012"/>
                    </a:xfrm>
                    <a:custGeom>
                      <a:avLst/>
                      <a:gdLst>
                        <a:gd name="connsiteX0" fmla="*/ 0 w 43959"/>
                        <a:gd name="connsiteY0" fmla="*/ 9110 h 61012"/>
                        <a:gd name="connsiteX1" fmla="*/ 7944 w 43959"/>
                        <a:gd name="connsiteY1" fmla="*/ 36226 h 61012"/>
                        <a:gd name="connsiteX2" fmla="*/ 13347 w 43959"/>
                        <a:gd name="connsiteY2" fmla="*/ 61013 h 61012"/>
                        <a:gd name="connsiteX3" fmla="*/ 43959 w 43959"/>
                        <a:gd name="connsiteY3" fmla="*/ 55187 h 61012"/>
                        <a:gd name="connsiteX4" fmla="*/ 38027 w 43959"/>
                        <a:gd name="connsiteY4" fmla="*/ 28494 h 61012"/>
                        <a:gd name="connsiteX5" fmla="*/ 29448 w 43959"/>
                        <a:gd name="connsiteY5" fmla="*/ 0 h 61012"/>
                        <a:gd name="connsiteX6" fmla="*/ 0 w 43959"/>
                        <a:gd name="connsiteY6" fmla="*/ 9216 h 61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959" h="61012">
                          <a:moveTo>
                            <a:pt x="0" y="9110"/>
                          </a:moveTo>
                          <a:cubicBezTo>
                            <a:pt x="9428" y="43959"/>
                            <a:pt x="6144" y="28706"/>
                            <a:pt x="7944" y="36226"/>
                          </a:cubicBezTo>
                          <a:cubicBezTo>
                            <a:pt x="9321" y="41629"/>
                            <a:pt x="12605" y="56034"/>
                            <a:pt x="13347" y="61013"/>
                          </a:cubicBezTo>
                          <a:lnTo>
                            <a:pt x="43959" y="55187"/>
                          </a:lnTo>
                          <a:cubicBezTo>
                            <a:pt x="43112" y="49679"/>
                            <a:pt x="39510" y="34108"/>
                            <a:pt x="38027" y="28494"/>
                          </a:cubicBezTo>
                          <a:cubicBezTo>
                            <a:pt x="36226" y="21291"/>
                            <a:pt x="39616" y="36862"/>
                            <a:pt x="29448" y="0"/>
                          </a:cubicBezTo>
                          <a:lnTo>
                            <a:pt x="0" y="921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4" name="Freeform: Shape 1803">
                      <a:extLst>
                        <a:ext uri="{FF2B5EF4-FFF2-40B4-BE49-F238E27FC236}">
                          <a16:creationId xmlns:a16="http://schemas.microsoft.com/office/drawing/2014/main" id="{632F9783-9C1F-325B-F185-F39503F51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4914" y="4764165"/>
                      <a:ext cx="46183" cy="67050"/>
                    </a:xfrm>
                    <a:custGeom>
                      <a:avLst/>
                      <a:gdLst>
                        <a:gd name="connsiteX0" fmla="*/ 0 w 46183"/>
                        <a:gd name="connsiteY0" fmla="*/ 9639 h 67050"/>
                        <a:gd name="connsiteX1" fmla="*/ 9003 w 46183"/>
                        <a:gd name="connsiteY1" fmla="*/ 39722 h 67050"/>
                        <a:gd name="connsiteX2" fmla="*/ 15465 w 46183"/>
                        <a:gd name="connsiteY2" fmla="*/ 67050 h 67050"/>
                        <a:gd name="connsiteX3" fmla="*/ 46183 w 46183"/>
                        <a:gd name="connsiteY3" fmla="*/ 60589 h 67050"/>
                        <a:gd name="connsiteX4" fmla="*/ 38874 w 46183"/>
                        <a:gd name="connsiteY4" fmla="*/ 31248 h 67050"/>
                        <a:gd name="connsiteX5" fmla="*/ 29023 w 46183"/>
                        <a:gd name="connsiteY5" fmla="*/ 0 h 67050"/>
                        <a:gd name="connsiteX6" fmla="*/ 0 w 46183"/>
                        <a:gd name="connsiteY6" fmla="*/ 9639 h 67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183" h="67050">
                          <a:moveTo>
                            <a:pt x="0" y="9639"/>
                          </a:moveTo>
                          <a:cubicBezTo>
                            <a:pt x="10593" y="47666"/>
                            <a:pt x="6991" y="31989"/>
                            <a:pt x="9003" y="39722"/>
                          </a:cubicBezTo>
                          <a:cubicBezTo>
                            <a:pt x="10593" y="45653"/>
                            <a:pt x="14512" y="61648"/>
                            <a:pt x="15465" y="67050"/>
                          </a:cubicBezTo>
                          <a:lnTo>
                            <a:pt x="46183" y="60589"/>
                          </a:lnTo>
                          <a:cubicBezTo>
                            <a:pt x="45018" y="54551"/>
                            <a:pt x="40569" y="37497"/>
                            <a:pt x="38874" y="31248"/>
                          </a:cubicBezTo>
                          <a:cubicBezTo>
                            <a:pt x="36862" y="23939"/>
                            <a:pt x="40781" y="39722"/>
                            <a:pt x="29023" y="0"/>
                          </a:cubicBezTo>
                          <a:lnTo>
                            <a:pt x="0" y="963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43" name="Graphic 6">
                    <a:extLst>
                      <a:ext uri="{FF2B5EF4-FFF2-40B4-BE49-F238E27FC236}">
                        <a16:creationId xmlns:a16="http://schemas.microsoft.com/office/drawing/2014/main" id="{9A5BBED7-16EE-854C-69F7-ED15191CFFB9}"/>
                      </a:ext>
                    </a:extLst>
                  </p:cNvPr>
                  <p:cNvGrpSpPr/>
                  <p:nvPr/>
                </p:nvGrpSpPr>
                <p:grpSpPr>
                  <a:xfrm>
                    <a:off x="9259352" y="4676459"/>
                    <a:ext cx="488209" cy="186981"/>
                    <a:chOff x="9259352" y="4676459"/>
                    <a:chExt cx="488209" cy="186981"/>
                  </a:xfrm>
                </p:grpSpPr>
                <p:sp>
                  <p:nvSpPr>
                    <p:cNvPr id="1776" name="Freeform: Shape 1775">
                      <a:extLst>
                        <a:ext uri="{FF2B5EF4-FFF2-40B4-BE49-F238E27FC236}">
                          <a16:creationId xmlns:a16="http://schemas.microsoft.com/office/drawing/2014/main" id="{295AA3C1-2E58-0287-65A5-3569889E5C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5403" y="4676459"/>
                      <a:ext cx="42158" cy="95649"/>
                    </a:xfrm>
                    <a:custGeom>
                      <a:avLst/>
                      <a:gdLst>
                        <a:gd name="connsiteX0" fmla="*/ 19278 w 42158"/>
                        <a:gd name="connsiteY0" fmla="*/ 106 h 95649"/>
                        <a:gd name="connsiteX1" fmla="*/ 0 w 42158"/>
                        <a:gd name="connsiteY1" fmla="*/ 6038 h 95649"/>
                        <a:gd name="connsiteX2" fmla="*/ 12076 w 42158"/>
                        <a:gd name="connsiteY2" fmla="*/ 52644 h 95649"/>
                        <a:gd name="connsiteX3" fmla="*/ 14512 w 42158"/>
                        <a:gd name="connsiteY3" fmla="*/ 62707 h 95649"/>
                        <a:gd name="connsiteX4" fmla="*/ 22880 w 42158"/>
                        <a:gd name="connsiteY4" fmla="*/ 95650 h 95649"/>
                        <a:gd name="connsiteX5" fmla="*/ 42158 w 42158"/>
                        <a:gd name="connsiteY5" fmla="*/ 91943 h 95649"/>
                        <a:gd name="connsiteX6" fmla="*/ 19385 w 42158"/>
                        <a:gd name="connsiteY6" fmla="*/ 0 h 95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158" h="95649">
                          <a:moveTo>
                            <a:pt x="19278" y="106"/>
                          </a:moveTo>
                          <a:lnTo>
                            <a:pt x="0" y="6038"/>
                          </a:lnTo>
                          <a:lnTo>
                            <a:pt x="12076" y="52644"/>
                          </a:lnTo>
                          <a:lnTo>
                            <a:pt x="14512" y="62707"/>
                          </a:lnTo>
                          <a:cubicBezTo>
                            <a:pt x="22774" y="71923"/>
                            <a:pt x="24787" y="90354"/>
                            <a:pt x="22880" y="95650"/>
                          </a:cubicBezTo>
                          <a:lnTo>
                            <a:pt x="42158" y="91943"/>
                          </a:lnTo>
                          <a:lnTo>
                            <a:pt x="19385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7" name="Freeform: Shape 1776">
                      <a:extLst>
                        <a:ext uri="{FF2B5EF4-FFF2-40B4-BE49-F238E27FC236}">
                          <a16:creationId xmlns:a16="http://schemas.microsoft.com/office/drawing/2014/main" id="{476CDEEE-1E90-B298-A6C5-B954FCDAC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4983" y="4691818"/>
                      <a:ext cx="32307" cy="48195"/>
                    </a:xfrm>
                    <a:custGeom>
                      <a:avLst/>
                      <a:gdLst>
                        <a:gd name="connsiteX0" fmla="*/ 32307 w 32307"/>
                        <a:gd name="connsiteY0" fmla="*/ 44382 h 48195"/>
                        <a:gd name="connsiteX1" fmla="*/ 20656 w 32307"/>
                        <a:gd name="connsiteY1" fmla="*/ 0 h 48195"/>
                        <a:gd name="connsiteX2" fmla="*/ 0 w 32307"/>
                        <a:gd name="connsiteY2" fmla="*/ 6461 h 48195"/>
                        <a:gd name="connsiteX3" fmla="*/ 11122 w 32307"/>
                        <a:gd name="connsiteY3" fmla="*/ 48196 h 48195"/>
                        <a:gd name="connsiteX4" fmla="*/ 32307 w 32307"/>
                        <a:gd name="connsiteY4" fmla="*/ 44382 h 48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307" h="48195">
                          <a:moveTo>
                            <a:pt x="32307" y="44382"/>
                          </a:moveTo>
                          <a:lnTo>
                            <a:pt x="20656" y="0"/>
                          </a:lnTo>
                          <a:lnTo>
                            <a:pt x="0" y="6461"/>
                          </a:lnTo>
                          <a:lnTo>
                            <a:pt x="11122" y="48196"/>
                          </a:lnTo>
                          <a:lnTo>
                            <a:pt x="32307" y="4438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8" name="Freeform: Shape 1777">
                      <a:extLst>
                        <a:ext uri="{FF2B5EF4-FFF2-40B4-BE49-F238E27FC236}">
                          <a16:creationId xmlns:a16="http://schemas.microsoft.com/office/drawing/2014/main" id="{4AB686C5-369E-03ED-2227-B01F4C5BB5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4668" y="4707601"/>
                      <a:ext cx="31036" cy="43746"/>
                    </a:xfrm>
                    <a:custGeom>
                      <a:avLst/>
                      <a:gdLst>
                        <a:gd name="connsiteX0" fmla="*/ 31036 w 31036"/>
                        <a:gd name="connsiteY0" fmla="*/ 38980 h 43746"/>
                        <a:gd name="connsiteX1" fmla="*/ 20656 w 31036"/>
                        <a:gd name="connsiteY1" fmla="*/ 0 h 43746"/>
                        <a:gd name="connsiteX2" fmla="*/ 0 w 31036"/>
                        <a:gd name="connsiteY2" fmla="*/ 6462 h 43746"/>
                        <a:gd name="connsiteX3" fmla="*/ 10169 w 31036"/>
                        <a:gd name="connsiteY3" fmla="*/ 43747 h 43746"/>
                        <a:gd name="connsiteX4" fmla="*/ 31036 w 31036"/>
                        <a:gd name="connsiteY4" fmla="*/ 38980 h 43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036" h="43746">
                          <a:moveTo>
                            <a:pt x="31036" y="38980"/>
                          </a:moveTo>
                          <a:lnTo>
                            <a:pt x="20656" y="0"/>
                          </a:lnTo>
                          <a:lnTo>
                            <a:pt x="0" y="6462"/>
                          </a:lnTo>
                          <a:lnTo>
                            <a:pt x="10169" y="43747"/>
                          </a:lnTo>
                          <a:lnTo>
                            <a:pt x="31036" y="3898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9" name="Freeform: Shape 1778">
                      <a:extLst>
                        <a:ext uri="{FF2B5EF4-FFF2-40B4-BE49-F238E27FC236}">
                          <a16:creationId xmlns:a16="http://schemas.microsoft.com/office/drawing/2014/main" id="{7C238C84-D85F-40AA-1F0B-D67EF3E9F7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4470" y="4773698"/>
                      <a:ext cx="28175" cy="31565"/>
                    </a:xfrm>
                    <a:custGeom>
                      <a:avLst/>
                      <a:gdLst>
                        <a:gd name="connsiteX0" fmla="*/ 28070 w 28175"/>
                        <a:gd name="connsiteY0" fmla="*/ 26269 h 31565"/>
                        <a:gd name="connsiteX1" fmla="*/ 20444 w 28175"/>
                        <a:gd name="connsiteY1" fmla="*/ 0 h 31565"/>
                        <a:gd name="connsiteX2" fmla="*/ 0 w 28175"/>
                        <a:gd name="connsiteY2" fmla="*/ 6567 h 31565"/>
                        <a:gd name="connsiteX3" fmla="*/ 7309 w 28175"/>
                        <a:gd name="connsiteY3" fmla="*/ 31565 h 31565"/>
                        <a:gd name="connsiteX4" fmla="*/ 28176 w 28175"/>
                        <a:gd name="connsiteY4" fmla="*/ 26269 h 31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175" h="31565">
                          <a:moveTo>
                            <a:pt x="28070" y="26269"/>
                          </a:moveTo>
                          <a:lnTo>
                            <a:pt x="20444" y="0"/>
                          </a:lnTo>
                          <a:lnTo>
                            <a:pt x="0" y="6567"/>
                          </a:lnTo>
                          <a:cubicBezTo>
                            <a:pt x="4872" y="24045"/>
                            <a:pt x="6567" y="29659"/>
                            <a:pt x="7309" y="31565"/>
                          </a:cubicBezTo>
                          <a:lnTo>
                            <a:pt x="28176" y="26269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0" name="Freeform: Shape 1779">
                      <a:extLst>
                        <a:ext uri="{FF2B5EF4-FFF2-40B4-BE49-F238E27FC236}">
                          <a16:creationId xmlns:a16="http://schemas.microsoft.com/office/drawing/2014/main" id="{1601B180-C315-5DE9-0CAD-26FFC2EE6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54248" y="4723596"/>
                      <a:ext cx="30400" cy="40357"/>
                    </a:xfrm>
                    <a:custGeom>
                      <a:avLst/>
                      <a:gdLst>
                        <a:gd name="connsiteX0" fmla="*/ 30401 w 30400"/>
                        <a:gd name="connsiteY0" fmla="*/ 35167 h 40357"/>
                        <a:gd name="connsiteX1" fmla="*/ 20656 w 30400"/>
                        <a:gd name="connsiteY1" fmla="*/ 0 h 40357"/>
                        <a:gd name="connsiteX2" fmla="*/ 0 w 30400"/>
                        <a:gd name="connsiteY2" fmla="*/ 6673 h 40357"/>
                        <a:gd name="connsiteX3" fmla="*/ 9534 w 30400"/>
                        <a:gd name="connsiteY3" fmla="*/ 40357 h 40357"/>
                        <a:gd name="connsiteX4" fmla="*/ 30401 w 30400"/>
                        <a:gd name="connsiteY4" fmla="*/ 35167 h 40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00" h="40357">
                          <a:moveTo>
                            <a:pt x="30401" y="35167"/>
                          </a:moveTo>
                          <a:lnTo>
                            <a:pt x="20656" y="0"/>
                          </a:lnTo>
                          <a:lnTo>
                            <a:pt x="0" y="6673"/>
                          </a:lnTo>
                          <a:lnTo>
                            <a:pt x="9534" y="40357"/>
                          </a:lnTo>
                          <a:lnTo>
                            <a:pt x="30401" y="35167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1" name="Freeform: Shape 1780">
                      <a:extLst>
                        <a:ext uri="{FF2B5EF4-FFF2-40B4-BE49-F238E27FC236}">
                          <a16:creationId xmlns:a16="http://schemas.microsoft.com/office/drawing/2014/main" id="{71F2E14D-518D-7CCF-1CFB-EBFCEF184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3827" y="4739908"/>
                      <a:ext cx="29871" cy="37497"/>
                    </a:xfrm>
                    <a:custGeom>
                      <a:avLst/>
                      <a:gdLst>
                        <a:gd name="connsiteX0" fmla="*/ 29871 w 29871"/>
                        <a:gd name="connsiteY0" fmla="*/ 31883 h 37497"/>
                        <a:gd name="connsiteX1" fmla="*/ 20762 w 29871"/>
                        <a:gd name="connsiteY1" fmla="*/ 0 h 37497"/>
                        <a:gd name="connsiteX2" fmla="*/ 0 w 29871"/>
                        <a:gd name="connsiteY2" fmla="*/ 6885 h 37497"/>
                        <a:gd name="connsiteX3" fmla="*/ 9216 w 29871"/>
                        <a:gd name="connsiteY3" fmla="*/ 37497 h 37497"/>
                        <a:gd name="connsiteX4" fmla="*/ 29871 w 29871"/>
                        <a:gd name="connsiteY4" fmla="*/ 31883 h 37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71" h="37497">
                          <a:moveTo>
                            <a:pt x="29871" y="31883"/>
                          </a:moveTo>
                          <a:lnTo>
                            <a:pt x="20762" y="0"/>
                          </a:lnTo>
                          <a:lnTo>
                            <a:pt x="0" y="6885"/>
                          </a:lnTo>
                          <a:lnTo>
                            <a:pt x="9216" y="37497"/>
                          </a:lnTo>
                          <a:lnTo>
                            <a:pt x="29871" y="3188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2" name="Freeform: Shape 1781">
                      <a:extLst>
                        <a:ext uri="{FF2B5EF4-FFF2-40B4-BE49-F238E27FC236}">
                          <a16:creationId xmlns:a16="http://schemas.microsoft.com/office/drawing/2014/main" id="{E4BFD04D-8D68-7CF6-1DE4-BB3394D0C7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4367" y="4789481"/>
                      <a:ext cx="27434" cy="30400"/>
                    </a:xfrm>
                    <a:custGeom>
                      <a:avLst/>
                      <a:gdLst>
                        <a:gd name="connsiteX0" fmla="*/ 27435 w 27434"/>
                        <a:gd name="connsiteY0" fmla="*/ 23621 h 30400"/>
                        <a:gd name="connsiteX1" fmla="*/ 20656 w 27434"/>
                        <a:gd name="connsiteY1" fmla="*/ 0 h 30400"/>
                        <a:gd name="connsiteX2" fmla="*/ 0 w 27434"/>
                        <a:gd name="connsiteY2" fmla="*/ 6356 h 30400"/>
                        <a:gd name="connsiteX3" fmla="*/ 7309 w 27434"/>
                        <a:gd name="connsiteY3" fmla="*/ 30400 h 30400"/>
                        <a:gd name="connsiteX4" fmla="*/ 27329 w 27434"/>
                        <a:gd name="connsiteY4" fmla="*/ 23727 h 30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34" h="30400">
                          <a:moveTo>
                            <a:pt x="27435" y="23621"/>
                          </a:moveTo>
                          <a:cubicBezTo>
                            <a:pt x="26799" y="21926"/>
                            <a:pt x="25210" y="16842"/>
                            <a:pt x="20656" y="0"/>
                          </a:cubicBezTo>
                          <a:lnTo>
                            <a:pt x="0" y="6356"/>
                          </a:lnTo>
                          <a:cubicBezTo>
                            <a:pt x="8050" y="36438"/>
                            <a:pt x="6461" y="27540"/>
                            <a:pt x="7309" y="30400"/>
                          </a:cubicBezTo>
                          <a:cubicBezTo>
                            <a:pt x="13770" y="28070"/>
                            <a:pt x="20444" y="25740"/>
                            <a:pt x="27329" y="23727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3" name="Freeform: Shape 1782">
                      <a:extLst>
                        <a:ext uri="{FF2B5EF4-FFF2-40B4-BE49-F238E27FC236}">
                          <a16:creationId xmlns:a16="http://schemas.microsoft.com/office/drawing/2014/main" id="{B17CDAD3-C325-E536-3B19-94C16DCB28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3831" y="4757174"/>
                      <a:ext cx="29235" cy="34743"/>
                    </a:xfrm>
                    <a:custGeom>
                      <a:avLst/>
                      <a:gdLst>
                        <a:gd name="connsiteX0" fmla="*/ 29235 w 29235"/>
                        <a:gd name="connsiteY0" fmla="*/ 28811 h 34743"/>
                        <a:gd name="connsiteX1" fmla="*/ 19914 w 29235"/>
                        <a:gd name="connsiteY1" fmla="*/ 0 h 34743"/>
                        <a:gd name="connsiteX2" fmla="*/ 0 w 29235"/>
                        <a:gd name="connsiteY2" fmla="*/ 6991 h 34743"/>
                        <a:gd name="connsiteX3" fmla="*/ 8580 w 29235"/>
                        <a:gd name="connsiteY3" fmla="*/ 34744 h 34743"/>
                        <a:gd name="connsiteX4" fmla="*/ 29129 w 29235"/>
                        <a:gd name="connsiteY4" fmla="*/ 28706 h 34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235" h="34743">
                          <a:moveTo>
                            <a:pt x="29235" y="28811"/>
                          </a:moveTo>
                          <a:lnTo>
                            <a:pt x="19914" y="0"/>
                          </a:lnTo>
                          <a:lnTo>
                            <a:pt x="0" y="6991"/>
                          </a:lnTo>
                          <a:cubicBezTo>
                            <a:pt x="5826" y="26905"/>
                            <a:pt x="7838" y="32837"/>
                            <a:pt x="8580" y="34744"/>
                          </a:cubicBezTo>
                          <a:lnTo>
                            <a:pt x="29129" y="28706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4" name="Freeform: Shape 1783">
                      <a:extLst>
                        <a:ext uri="{FF2B5EF4-FFF2-40B4-BE49-F238E27FC236}">
                          <a16:creationId xmlns:a16="http://schemas.microsoft.com/office/drawing/2014/main" id="{6126E8B9-6C0D-14B2-E776-129FB7EC98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59352" y="4819669"/>
                      <a:ext cx="25316" cy="43323"/>
                    </a:xfrm>
                    <a:custGeom>
                      <a:avLst/>
                      <a:gdLst>
                        <a:gd name="connsiteX0" fmla="*/ 8897 w 25316"/>
                        <a:gd name="connsiteY0" fmla="*/ 43217 h 43323"/>
                        <a:gd name="connsiteX1" fmla="*/ 25316 w 25316"/>
                        <a:gd name="connsiteY1" fmla="*/ 40463 h 43323"/>
                        <a:gd name="connsiteX2" fmla="*/ 21502 w 25316"/>
                        <a:gd name="connsiteY2" fmla="*/ 21079 h 43323"/>
                        <a:gd name="connsiteX3" fmla="*/ 15041 w 25316"/>
                        <a:gd name="connsiteY3" fmla="*/ 0 h 43323"/>
                        <a:gd name="connsiteX4" fmla="*/ 0 w 25316"/>
                        <a:gd name="connsiteY4" fmla="*/ 4343 h 43323"/>
                        <a:gd name="connsiteX5" fmla="*/ 8897 w 25316"/>
                        <a:gd name="connsiteY5" fmla="*/ 43323 h 43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316" h="43323">
                          <a:moveTo>
                            <a:pt x="8897" y="43217"/>
                          </a:moveTo>
                          <a:lnTo>
                            <a:pt x="25316" y="40463"/>
                          </a:lnTo>
                          <a:cubicBezTo>
                            <a:pt x="24892" y="36544"/>
                            <a:pt x="22562" y="25210"/>
                            <a:pt x="21502" y="21079"/>
                          </a:cubicBezTo>
                          <a:cubicBezTo>
                            <a:pt x="19914" y="14300"/>
                            <a:pt x="22456" y="27858"/>
                            <a:pt x="15041" y="0"/>
                          </a:cubicBezTo>
                          <a:lnTo>
                            <a:pt x="0" y="4343"/>
                          </a:lnTo>
                          <a:lnTo>
                            <a:pt x="8897" y="4332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5" name="Freeform: Shape 1784">
                      <a:extLst>
                        <a:ext uri="{FF2B5EF4-FFF2-40B4-BE49-F238E27FC236}">
                          <a16:creationId xmlns:a16="http://schemas.microsoft.com/office/drawing/2014/main" id="{77828718-6E04-3E24-2464-FFDE9B078D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4052" y="4804840"/>
                      <a:ext cx="28705" cy="44594"/>
                    </a:xfrm>
                    <a:custGeom>
                      <a:avLst/>
                      <a:gdLst>
                        <a:gd name="connsiteX0" fmla="*/ 6991 w 28705"/>
                        <a:gd name="connsiteY0" fmla="*/ 28600 h 44594"/>
                        <a:gd name="connsiteX1" fmla="*/ 10275 w 28705"/>
                        <a:gd name="connsiteY1" fmla="*/ 44594 h 44594"/>
                        <a:gd name="connsiteX2" fmla="*/ 11864 w 28705"/>
                        <a:gd name="connsiteY2" fmla="*/ 38239 h 44594"/>
                        <a:gd name="connsiteX3" fmla="*/ 28706 w 28705"/>
                        <a:gd name="connsiteY3" fmla="*/ 27540 h 44594"/>
                        <a:gd name="connsiteX4" fmla="*/ 27964 w 28705"/>
                        <a:gd name="connsiteY4" fmla="*/ 24151 h 44594"/>
                        <a:gd name="connsiteX5" fmla="*/ 20762 w 28705"/>
                        <a:gd name="connsiteY5" fmla="*/ 0 h 44594"/>
                        <a:gd name="connsiteX6" fmla="*/ 0 w 28705"/>
                        <a:gd name="connsiteY6" fmla="*/ 6250 h 44594"/>
                        <a:gd name="connsiteX7" fmla="*/ 6991 w 28705"/>
                        <a:gd name="connsiteY7" fmla="*/ 28811 h 44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705" h="44594">
                          <a:moveTo>
                            <a:pt x="6991" y="28600"/>
                          </a:moveTo>
                          <a:lnTo>
                            <a:pt x="10275" y="44594"/>
                          </a:lnTo>
                          <a:cubicBezTo>
                            <a:pt x="10593" y="41840"/>
                            <a:pt x="11017" y="38980"/>
                            <a:pt x="11864" y="38239"/>
                          </a:cubicBezTo>
                          <a:cubicBezTo>
                            <a:pt x="16101" y="34638"/>
                            <a:pt x="21927" y="31036"/>
                            <a:pt x="28706" y="27540"/>
                          </a:cubicBezTo>
                          <a:lnTo>
                            <a:pt x="27964" y="24151"/>
                          </a:lnTo>
                          <a:cubicBezTo>
                            <a:pt x="26164" y="16948"/>
                            <a:pt x="29129" y="31566"/>
                            <a:pt x="20762" y="0"/>
                          </a:cubicBezTo>
                          <a:lnTo>
                            <a:pt x="0" y="6250"/>
                          </a:lnTo>
                          <a:cubicBezTo>
                            <a:pt x="8050" y="36332"/>
                            <a:pt x="5402" y="22139"/>
                            <a:pt x="6991" y="28811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786" name="Graphic 6">
                      <a:extLst>
                        <a:ext uri="{FF2B5EF4-FFF2-40B4-BE49-F238E27FC236}">
                          <a16:creationId xmlns:a16="http://schemas.microsoft.com/office/drawing/2014/main" id="{ADDE7FA7-FD77-DD8D-9A3F-3106979C80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274393" y="4682603"/>
                      <a:ext cx="445521" cy="177956"/>
                      <a:chOff x="9274393" y="4682603"/>
                      <a:chExt cx="445521" cy="177956"/>
                    </a:xfrm>
                    <a:solidFill>
                      <a:srgbClr val="992225"/>
                    </a:solidFill>
                  </p:grpSpPr>
                  <p:sp>
                    <p:nvSpPr>
                      <p:cNvPr id="1787" name="Freeform: Shape 1786">
                        <a:extLst>
                          <a:ext uri="{FF2B5EF4-FFF2-40B4-BE49-F238E27FC236}">
                            <a16:creationId xmlns:a16="http://schemas.microsoft.com/office/drawing/2014/main" id="{5A038A7B-6F6C-D76C-0D28-29394F1BF4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3851" y="4746793"/>
                        <a:ext cx="39192" cy="39191"/>
                      </a:xfrm>
                      <a:custGeom>
                        <a:avLst/>
                        <a:gdLst>
                          <a:gd name="connsiteX0" fmla="*/ 39192 w 39192"/>
                          <a:gd name="connsiteY0" fmla="*/ 30612 h 39191"/>
                          <a:gd name="connsiteX1" fmla="*/ 29976 w 39192"/>
                          <a:gd name="connsiteY1" fmla="*/ 0 h 39191"/>
                          <a:gd name="connsiteX2" fmla="*/ 0 w 39192"/>
                          <a:gd name="connsiteY2" fmla="*/ 10380 h 39191"/>
                          <a:gd name="connsiteX3" fmla="*/ 9215 w 39192"/>
                          <a:gd name="connsiteY3" fmla="*/ 39192 h 39191"/>
                          <a:gd name="connsiteX4" fmla="*/ 39192 w 39192"/>
                          <a:gd name="connsiteY4" fmla="*/ 30612 h 39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192" h="39191">
                            <a:moveTo>
                              <a:pt x="39192" y="30612"/>
                            </a:moveTo>
                            <a:lnTo>
                              <a:pt x="29976" y="0"/>
                            </a:lnTo>
                            <a:lnTo>
                              <a:pt x="0" y="10380"/>
                            </a:lnTo>
                            <a:lnTo>
                              <a:pt x="9215" y="39192"/>
                            </a:lnTo>
                            <a:lnTo>
                              <a:pt x="39192" y="30612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8" name="Freeform: Shape 1787">
                        <a:extLst>
                          <a:ext uri="{FF2B5EF4-FFF2-40B4-BE49-F238E27FC236}">
                            <a16:creationId xmlns:a16="http://schemas.microsoft.com/office/drawing/2014/main" id="{A68F4B64-100F-E72A-FADA-15CF763D6D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24589" y="4730269"/>
                        <a:ext cx="39192" cy="41522"/>
                      </a:xfrm>
                      <a:custGeom>
                        <a:avLst/>
                        <a:gdLst>
                          <a:gd name="connsiteX0" fmla="*/ 39192 w 39192"/>
                          <a:gd name="connsiteY0" fmla="*/ 33684 h 41522"/>
                          <a:gd name="connsiteX1" fmla="*/ 29659 w 39192"/>
                          <a:gd name="connsiteY1" fmla="*/ 0 h 41522"/>
                          <a:gd name="connsiteX2" fmla="*/ 0 w 39192"/>
                          <a:gd name="connsiteY2" fmla="*/ 9639 h 41522"/>
                          <a:gd name="connsiteX3" fmla="*/ 9109 w 39192"/>
                          <a:gd name="connsiteY3" fmla="*/ 41522 h 41522"/>
                          <a:gd name="connsiteX4" fmla="*/ 39192 w 39192"/>
                          <a:gd name="connsiteY4" fmla="*/ 33684 h 415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192" h="41522">
                            <a:moveTo>
                              <a:pt x="39192" y="33684"/>
                            </a:moveTo>
                            <a:lnTo>
                              <a:pt x="29659" y="0"/>
                            </a:lnTo>
                            <a:lnTo>
                              <a:pt x="0" y="9639"/>
                            </a:lnTo>
                            <a:lnTo>
                              <a:pt x="9109" y="41522"/>
                            </a:lnTo>
                            <a:lnTo>
                              <a:pt x="39192" y="33684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89" name="Freeform: Shape 1788">
                        <a:extLst>
                          <a:ext uri="{FF2B5EF4-FFF2-40B4-BE49-F238E27FC236}">
                            <a16:creationId xmlns:a16="http://schemas.microsoft.com/office/drawing/2014/main" id="{37C1DAAF-DFB1-4F81-2577-E3E582F298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75639" y="4682603"/>
                        <a:ext cx="44276" cy="56669"/>
                      </a:xfrm>
                      <a:custGeom>
                        <a:avLst/>
                        <a:gdLst>
                          <a:gd name="connsiteX0" fmla="*/ 37815 w 44276"/>
                          <a:gd name="connsiteY0" fmla="*/ 52009 h 56669"/>
                          <a:gd name="connsiteX1" fmla="*/ 44277 w 44276"/>
                          <a:gd name="connsiteY1" fmla="*/ 56670 h 56669"/>
                          <a:gd name="connsiteX2" fmla="*/ 41841 w 44276"/>
                          <a:gd name="connsiteY2" fmla="*/ 46607 h 56669"/>
                          <a:gd name="connsiteX3" fmla="*/ 29765 w 44276"/>
                          <a:gd name="connsiteY3" fmla="*/ 0 h 56669"/>
                          <a:gd name="connsiteX4" fmla="*/ 0 w 44276"/>
                          <a:gd name="connsiteY4" fmla="*/ 9215 h 56669"/>
                          <a:gd name="connsiteX5" fmla="*/ 11652 w 44276"/>
                          <a:gd name="connsiteY5" fmla="*/ 53704 h 56669"/>
                          <a:gd name="connsiteX6" fmla="*/ 37815 w 44276"/>
                          <a:gd name="connsiteY6" fmla="*/ 52009 h 566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4276" h="56669">
                            <a:moveTo>
                              <a:pt x="37815" y="52009"/>
                            </a:moveTo>
                            <a:cubicBezTo>
                              <a:pt x="40358" y="52856"/>
                              <a:pt x="42370" y="54657"/>
                              <a:pt x="44277" y="56670"/>
                            </a:cubicBezTo>
                            <a:lnTo>
                              <a:pt x="41841" y="46607"/>
                            </a:lnTo>
                            <a:lnTo>
                              <a:pt x="29765" y="0"/>
                            </a:lnTo>
                            <a:lnTo>
                              <a:pt x="0" y="9215"/>
                            </a:lnTo>
                            <a:lnTo>
                              <a:pt x="11652" y="53704"/>
                            </a:lnTo>
                            <a:cubicBezTo>
                              <a:pt x="24998" y="51585"/>
                              <a:pt x="34320" y="50950"/>
                              <a:pt x="37815" y="52009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0" name="Freeform: Shape 1789">
                        <a:extLst>
                          <a:ext uri="{FF2B5EF4-FFF2-40B4-BE49-F238E27FC236}">
                            <a16:creationId xmlns:a16="http://schemas.microsoft.com/office/drawing/2014/main" id="{820A2395-185C-A52E-2E23-C71194C8E5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25324" y="4698280"/>
                        <a:ext cx="40780" cy="48301"/>
                      </a:xfrm>
                      <a:custGeom>
                        <a:avLst/>
                        <a:gdLst>
                          <a:gd name="connsiteX0" fmla="*/ 40781 w 40780"/>
                          <a:gd name="connsiteY0" fmla="*/ 41734 h 48301"/>
                          <a:gd name="connsiteX1" fmla="*/ 29659 w 40780"/>
                          <a:gd name="connsiteY1" fmla="*/ 0 h 48301"/>
                          <a:gd name="connsiteX2" fmla="*/ 0 w 40780"/>
                          <a:gd name="connsiteY2" fmla="*/ 9321 h 48301"/>
                          <a:gd name="connsiteX3" fmla="*/ 10380 w 40780"/>
                          <a:gd name="connsiteY3" fmla="*/ 48302 h 48301"/>
                          <a:gd name="connsiteX4" fmla="*/ 40781 w 40780"/>
                          <a:gd name="connsiteY4" fmla="*/ 41734 h 48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780" h="48301">
                            <a:moveTo>
                              <a:pt x="40781" y="41734"/>
                            </a:moveTo>
                            <a:lnTo>
                              <a:pt x="29659" y="0"/>
                            </a:lnTo>
                            <a:lnTo>
                              <a:pt x="0" y="9321"/>
                            </a:lnTo>
                            <a:lnTo>
                              <a:pt x="10380" y="48302"/>
                            </a:lnTo>
                            <a:lnTo>
                              <a:pt x="40781" y="41734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1" name="Freeform: Shape 1790">
                        <a:extLst>
                          <a:ext uri="{FF2B5EF4-FFF2-40B4-BE49-F238E27FC236}">
                            <a16:creationId xmlns:a16="http://schemas.microsoft.com/office/drawing/2014/main" id="{5F90254B-2AC3-756A-15F0-C6F075EE3F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74903" y="4714063"/>
                        <a:ext cx="39934" cy="44700"/>
                      </a:xfrm>
                      <a:custGeom>
                        <a:avLst/>
                        <a:gdLst>
                          <a:gd name="connsiteX0" fmla="*/ 39934 w 39934"/>
                          <a:gd name="connsiteY0" fmla="*/ 37285 h 44700"/>
                          <a:gd name="connsiteX1" fmla="*/ 29765 w 39934"/>
                          <a:gd name="connsiteY1" fmla="*/ 0 h 44700"/>
                          <a:gd name="connsiteX2" fmla="*/ 0 w 39934"/>
                          <a:gd name="connsiteY2" fmla="*/ 9533 h 44700"/>
                          <a:gd name="connsiteX3" fmla="*/ 9745 w 39934"/>
                          <a:gd name="connsiteY3" fmla="*/ 44700 h 44700"/>
                          <a:gd name="connsiteX4" fmla="*/ 39934 w 39934"/>
                          <a:gd name="connsiteY4" fmla="*/ 37285 h 44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934" h="44700">
                            <a:moveTo>
                              <a:pt x="39934" y="37285"/>
                            </a:moveTo>
                            <a:lnTo>
                              <a:pt x="29765" y="0"/>
                            </a:lnTo>
                            <a:lnTo>
                              <a:pt x="0" y="9533"/>
                            </a:lnTo>
                            <a:lnTo>
                              <a:pt x="9745" y="44700"/>
                            </a:lnTo>
                            <a:lnTo>
                              <a:pt x="39934" y="37285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2" name="Freeform: Shape 1791">
                        <a:extLst>
                          <a:ext uri="{FF2B5EF4-FFF2-40B4-BE49-F238E27FC236}">
                            <a16:creationId xmlns:a16="http://schemas.microsoft.com/office/drawing/2014/main" id="{EE2C71D8-4BA7-83F1-EA22-5EE5877B18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324708" y="4795730"/>
                        <a:ext cx="36967" cy="36544"/>
                      </a:xfrm>
                      <a:custGeom>
                        <a:avLst/>
                        <a:gdLst>
                          <a:gd name="connsiteX0" fmla="*/ 8050 w 36967"/>
                          <a:gd name="connsiteY0" fmla="*/ 36544 h 36544"/>
                          <a:gd name="connsiteX1" fmla="*/ 36968 w 36967"/>
                          <a:gd name="connsiteY1" fmla="*/ 24045 h 36544"/>
                          <a:gd name="connsiteX2" fmla="*/ 29659 w 36967"/>
                          <a:gd name="connsiteY2" fmla="*/ 0 h 36544"/>
                          <a:gd name="connsiteX3" fmla="*/ 0 w 36967"/>
                          <a:gd name="connsiteY3" fmla="*/ 8898 h 36544"/>
                          <a:gd name="connsiteX4" fmla="*/ 7203 w 36967"/>
                          <a:gd name="connsiteY4" fmla="*/ 33048 h 36544"/>
                          <a:gd name="connsiteX5" fmla="*/ 7944 w 36967"/>
                          <a:gd name="connsiteY5" fmla="*/ 36438 h 36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967" h="36544">
                            <a:moveTo>
                              <a:pt x="8050" y="36544"/>
                            </a:moveTo>
                            <a:cubicBezTo>
                              <a:pt x="16312" y="32201"/>
                              <a:pt x="26269" y="28070"/>
                              <a:pt x="36968" y="24045"/>
                            </a:cubicBezTo>
                            <a:cubicBezTo>
                              <a:pt x="36226" y="21291"/>
                              <a:pt x="37709" y="30083"/>
                              <a:pt x="29659" y="0"/>
                            </a:cubicBezTo>
                            <a:lnTo>
                              <a:pt x="0" y="8898"/>
                            </a:lnTo>
                            <a:cubicBezTo>
                              <a:pt x="8368" y="40357"/>
                              <a:pt x="5508" y="25846"/>
                              <a:pt x="7203" y="33048"/>
                            </a:cubicBezTo>
                            <a:lnTo>
                              <a:pt x="7944" y="36438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3" name="Freeform: Shape 1792">
                        <a:extLst>
                          <a:ext uri="{FF2B5EF4-FFF2-40B4-BE49-F238E27FC236}">
                            <a16:creationId xmlns:a16="http://schemas.microsoft.com/office/drawing/2014/main" id="{C97CD971-F378-C3E5-02AC-F4A8763E7C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274393" y="4810772"/>
                        <a:ext cx="39934" cy="49360"/>
                      </a:xfrm>
                      <a:custGeom>
                        <a:avLst/>
                        <a:gdLst>
                          <a:gd name="connsiteX0" fmla="*/ 6461 w 39934"/>
                          <a:gd name="connsiteY0" fmla="*/ 29976 h 49360"/>
                          <a:gd name="connsiteX1" fmla="*/ 10275 w 39934"/>
                          <a:gd name="connsiteY1" fmla="*/ 49361 h 49360"/>
                          <a:gd name="connsiteX2" fmla="*/ 38557 w 39934"/>
                          <a:gd name="connsiteY2" fmla="*/ 44382 h 49360"/>
                          <a:gd name="connsiteX3" fmla="*/ 39934 w 39934"/>
                          <a:gd name="connsiteY3" fmla="*/ 38556 h 49360"/>
                          <a:gd name="connsiteX4" fmla="*/ 36650 w 39934"/>
                          <a:gd name="connsiteY4" fmla="*/ 22562 h 49360"/>
                          <a:gd name="connsiteX5" fmla="*/ 29659 w 39934"/>
                          <a:gd name="connsiteY5" fmla="*/ 0 h 49360"/>
                          <a:gd name="connsiteX6" fmla="*/ 0 w 39934"/>
                          <a:gd name="connsiteY6" fmla="*/ 8686 h 49360"/>
                          <a:gd name="connsiteX7" fmla="*/ 6461 w 39934"/>
                          <a:gd name="connsiteY7" fmla="*/ 29765 h 49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934" h="49360">
                            <a:moveTo>
                              <a:pt x="6461" y="29976"/>
                            </a:moveTo>
                            <a:cubicBezTo>
                              <a:pt x="7415" y="34213"/>
                              <a:pt x="9745" y="45441"/>
                              <a:pt x="10275" y="49361"/>
                            </a:cubicBezTo>
                            <a:lnTo>
                              <a:pt x="38557" y="44382"/>
                            </a:lnTo>
                            <a:cubicBezTo>
                              <a:pt x="39299" y="43641"/>
                              <a:pt x="39616" y="41204"/>
                              <a:pt x="39934" y="38556"/>
                            </a:cubicBezTo>
                            <a:lnTo>
                              <a:pt x="36650" y="22562"/>
                            </a:lnTo>
                            <a:cubicBezTo>
                              <a:pt x="35167" y="15994"/>
                              <a:pt x="37815" y="30083"/>
                              <a:pt x="29659" y="0"/>
                            </a:cubicBezTo>
                            <a:lnTo>
                              <a:pt x="0" y="8686"/>
                            </a:lnTo>
                            <a:cubicBezTo>
                              <a:pt x="7415" y="36544"/>
                              <a:pt x="4979" y="22985"/>
                              <a:pt x="6461" y="29765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4" name="Freeform: Shape 1793">
                        <a:extLst>
                          <a:ext uri="{FF2B5EF4-FFF2-40B4-BE49-F238E27FC236}">
                            <a16:creationId xmlns:a16="http://schemas.microsoft.com/office/drawing/2014/main" id="{20B7365E-EF64-6E62-2145-0175D07ADC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375023" y="4780371"/>
                        <a:ext cx="36756" cy="32836"/>
                      </a:xfrm>
                      <a:custGeom>
                        <a:avLst/>
                        <a:gdLst>
                          <a:gd name="connsiteX0" fmla="*/ 31672 w 36756"/>
                          <a:gd name="connsiteY0" fmla="*/ 26163 h 32836"/>
                          <a:gd name="connsiteX1" fmla="*/ 36756 w 36756"/>
                          <a:gd name="connsiteY1" fmla="*/ 24998 h 32836"/>
                          <a:gd name="connsiteX2" fmla="*/ 29448 w 36756"/>
                          <a:gd name="connsiteY2" fmla="*/ 0 h 32836"/>
                          <a:gd name="connsiteX3" fmla="*/ 0 w 36756"/>
                          <a:gd name="connsiteY3" fmla="*/ 9216 h 32836"/>
                          <a:gd name="connsiteX4" fmla="*/ 6779 w 36756"/>
                          <a:gd name="connsiteY4" fmla="*/ 32837 h 32836"/>
                          <a:gd name="connsiteX5" fmla="*/ 31672 w 36756"/>
                          <a:gd name="connsiteY5" fmla="*/ 26163 h 328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756" h="32836">
                            <a:moveTo>
                              <a:pt x="31672" y="26163"/>
                            </a:moveTo>
                            <a:lnTo>
                              <a:pt x="36756" y="24998"/>
                            </a:lnTo>
                            <a:cubicBezTo>
                              <a:pt x="36015" y="23092"/>
                              <a:pt x="34320" y="17478"/>
                              <a:pt x="29448" y="0"/>
                            </a:cubicBezTo>
                            <a:lnTo>
                              <a:pt x="0" y="9216"/>
                            </a:lnTo>
                            <a:cubicBezTo>
                              <a:pt x="4555" y="26058"/>
                              <a:pt x="6144" y="31142"/>
                              <a:pt x="6779" y="32837"/>
                            </a:cubicBezTo>
                            <a:cubicBezTo>
                              <a:pt x="14935" y="30401"/>
                              <a:pt x="23304" y="28070"/>
                              <a:pt x="31672" y="26163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95" name="Freeform: Shape 1794">
                        <a:extLst>
                          <a:ext uri="{FF2B5EF4-FFF2-40B4-BE49-F238E27FC236}">
                            <a16:creationId xmlns:a16="http://schemas.microsoft.com/office/drawing/2014/main" id="{202C60FF-1233-1F76-0A6E-0509DAE2F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24914" y="4764165"/>
                        <a:ext cx="37603" cy="35908"/>
                      </a:xfrm>
                      <a:custGeom>
                        <a:avLst/>
                        <a:gdLst>
                          <a:gd name="connsiteX0" fmla="*/ 37603 w 37603"/>
                          <a:gd name="connsiteY0" fmla="*/ 27752 h 35908"/>
                          <a:gd name="connsiteX1" fmla="*/ 29023 w 37603"/>
                          <a:gd name="connsiteY1" fmla="*/ 0 h 35908"/>
                          <a:gd name="connsiteX2" fmla="*/ 0 w 37603"/>
                          <a:gd name="connsiteY2" fmla="*/ 9639 h 35908"/>
                          <a:gd name="connsiteX3" fmla="*/ 7626 w 37603"/>
                          <a:gd name="connsiteY3" fmla="*/ 35909 h 35908"/>
                          <a:gd name="connsiteX4" fmla="*/ 37497 w 37603"/>
                          <a:gd name="connsiteY4" fmla="*/ 27858 h 359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603" h="35908">
                            <a:moveTo>
                              <a:pt x="37603" y="27752"/>
                            </a:moveTo>
                            <a:cubicBezTo>
                              <a:pt x="36862" y="25846"/>
                              <a:pt x="34849" y="19808"/>
                              <a:pt x="29023" y="0"/>
                            </a:cubicBezTo>
                            <a:lnTo>
                              <a:pt x="0" y="9639"/>
                            </a:lnTo>
                            <a:lnTo>
                              <a:pt x="7626" y="35909"/>
                            </a:lnTo>
                            <a:lnTo>
                              <a:pt x="37497" y="27858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6CC43971-2765-4069-1A9C-0B23E7890BF4}"/>
                      </a:ext>
                    </a:extLst>
                  </p:cNvPr>
                  <p:cNvSpPr/>
                  <p:nvPr/>
                </p:nvSpPr>
                <p:spPr>
                  <a:xfrm>
                    <a:off x="9259564" y="4676565"/>
                    <a:ext cx="487997" cy="186321"/>
                  </a:xfrm>
                  <a:custGeom>
                    <a:avLst/>
                    <a:gdLst>
                      <a:gd name="connsiteX0" fmla="*/ 8686 w 487997"/>
                      <a:gd name="connsiteY0" fmla="*/ 186321 h 186321"/>
                      <a:gd name="connsiteX1" fmla="*/ 129335 w 487997"/>
                      <a:gd name="connsiteY1" fmla="*/ 164712 h 186321"/>
                      <a:gd name="connsiteX2" fmla="*/ 249666 w 487997"/>
                      <a:gd name="connsiteY2" fmla="*/ 139397 h 186321"/>
                      <a:gd name="connsiteX3" fmla="*/ 487998 w 487997"/>
                      <a:gd name="connsiteY3" fmla="*/ 91942 h 186321"/>
                      <a:gd name="connsiteX4" fmla="*/ 465224 w 487997"/>
                      <a:gd name="connsiteY4" fmla="*/ 0 h 186321"/>
                      <a:gd name="connsiteX5" fmla="*/ 231447 w 487997"/>
                      <a:gd name="connsiteY5" fmla="*/ 74571 h 186321"/>
                      <a:gd name="connsiteX6" fmla="*/ 116518 w 487997"/>
                      <a:gd name="connsiteY6" fmla="*/ 112598 h 186321"/>
                      <a:gd name="connsiteX7" fmla="*/ 0 w 487997"/>
                      <a:gd name="connsiteY7" fmla="*/ 147341 h 186321"/>
                      <a:gd name="connsiteX8" fmla="*/ 8898 w 487997"/>
                      <a:gd name="connsiteY8" fmla="*/ 186321 h 186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7997" h="186321">
                        <a:moveTo>
                          <a:pt x="8686" y="186321"/>
                        </a:moveTo>
                        <a:lnTo>
                          <a:pt x="129335" y="164712"/>
                        </a:lnTo>
                        <a:cubicBezTo>
                          <a:pt x="169057" y="157298"/>
                          <a:pt x="210792" y="148718"/>
                          <a:pt x="249666" y="139397"/>
                        </a:cubicBezTo>
                        <a:cubicBezTo>
                          <a:pt x="328157" y="122449"/>
                          <a:pt x="408342" y="107089"/>
                          <a:pt x="487998" y="91942"/>
                        </a:cubicBezTo>
                        <a:lnTo>
                          <a:pt x="465224" y="0"/>
                        </a:lnTo>
                        <a:cubicBezTo>
                          <a:pt x="387157" y="24257"/>
                          <a:pt x="309620" y="48196"/>
                          <a:pt x="231447" y="74571"/>
                        </a:cubicBezTo>
                        <a:cubicBezTo>
                          <a:pt x="192573" y="88553"/>
                          <a:pt x="155604" y="100628"/>
                          <a:pt x="116518" y="112598"/>
                        </a:cubicBezTo>
                        <a:lnTo>
                          <a:pt x="0" y="147341"/>
                        </a:lnTo>
                        <a:lnTo>
                          <a:pt x="8898" y="186321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745" name="Graphic 6">
                    <a:extLst>
                      <a:ext uri="{FF2B5EF4-FFF2-40B4-BE49-F238E27FC236}">
                        <a16:creationId xmlns:a16="http://schemas.microsoft.com/office/drawing/2014/main" id="{FC69D14A-3BC1-DD31-28CC-706CB28DF519}"/>
                      </a:ext>
                    </a:extLst>
                  </p:cNvPr>
                  <p:cNvGrpSpPr/>
                  <p:nvPr/>
                </p:nvGrpSpPr>
                <p:grpSpPr>
                  <a:xfrm>
                    <a:off x="9274393" y="4682497"/>
                    <a:ext cx="452830" cy="178062"/>
                    <a:chOff x="9274393" y="4682497"/>
                    <a:chExt cx="452830" cy="178062"/>
                  </a:xfrm>
                  <a:solidFill>
                    <a:srgbClr val="B0292E"/>
                  </a:solidFill>
                </p:grpSpPr>
                <p:sp>
                  <p:nvSpPr>
                    <p:cNvPr id="1767" name="Freeform: Shape 1766">
                      <a:extLst>
                        <a:ext uri="{FF2B5EF4-FFF2-40B4-BE49-F238E27FC236}">
                          <a16:creationId xmlns:a16="http://schemas.microsoft.com/office/drawing/2014/main" id="{203CDA82-BE3A-A051-53BE-2A37181614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3851" y="4746793"/>
                      <a:ext cx="48301" cy="72981"/>
                    </a:xfrm>
                    <a:custGeom>
                      <a:avLst/>
                      <a:gdLst>
                        <a:gd name="connsiteX0" fmla="*/ 0 w 48301"/>
                        <a:gd name="connsiteY0" fmla="*/ 10380 h 72981"/>
                        <a:gd name="connsiteX1" fmla="*/ 10699 w 48301"/>
                        <a:gd name="connsiteY1" fmla="*/ 43217 h 72981"/>
                        <a:gd name="connsiteX2" fmla="*/ 18854 w 48301"/>
                        <a:gd name="connsiteY2" fmla="*/ 72982 h 72981"/>
                        <a:gd name="connsiteX3" fmla="*/ 48302 w 48301"/>
                        <a:gd name="connsiteY3" fmla="*/ 66415 h 72981"/>
                        <a:gd name="connsiteX4" fmla="*/ 40358 w 48301"/>
                        <a:gd name="connsiteY4" fmla="*/ 34319 h 72981"/>
                        <a:gd name="connsiteX5" fmla="*/ 29976 w 48301"/>
                        <a:gd name="connsiteY5" fmla="*/ 0 h 72981"/>
                        <a:gd name="connsiteX6" fmla="*/ 0 w 48301"/>
                        <a:gd name="connsiteY6" fmla="*/ 10380 h 72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01" h="72981">
                          <a:moveTo>
                            <a:pt x="0" y="10380"/>
                          </a:moveTo>
                          <a:cubicBezTo>
                            <a:pt x="12711" y="51056"/>
                            <a:pt x="8368" y="35485"/>
                            <a:pt x="10699" y="43217"/>
                          </a:cubicBezTo>
                          <a:lnTo>
                            <a:pt x="18854" y="72982"/>
                          </a:lnTo>
                          <a:lnTo>
                            <a:pt x="48302" y="66415"/>
                          </a:lnTo>
                          <a:cubicBezTo>
                            <a:pt x="47031" y="59847"/>
                            <a:pt x="42264" y="41204"/>
                            <a:pt x="40358" y="34319"/>
                          </a:cubicBezTo>
                          <a:cubicBezTo>
                            <a:pt x="38345" y="27011"/>
                            <a:pt x="42264" y="42688"/>
                            <a:pt x="29976" y="0"/>
                          </a:cubicBezTo>
                          <a:lnTo>
                            <a:pt x="0" y="1038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8" name="Freeform: Shape 1767">
                      <a:extLst>
                        <a:ext uri="{FF2B5EF4-FFF2-40B4-BE49-F238E27FC236}">
                          <a16:creationId xmlns:a16="http://schemas.microsoft.com/office/drawing/2014/main" id="{8392418D-D48E-60A4-D725-A269BF667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24589" y="4730375"/>
                      <a:ext cx="48619" cy="78384"/>
                    </a:xfrm>
                    <a:custGeom>
                      <a:avLst/>
                      <a:gdLst>
                        <a:gd name="connsiteX0" fmla="*/ 0 w 48619"/>
                        <a:gd name="connsiteY0" fmla="*/ 9533 h 78384"/>
                        <a:gd name="connsiteX1" fmla="*/ 10486 w 48619"/>
                        <a:gd name="connsiteY1" fmla="*/ 45654 h 78384"/>
                        <a:gd name="connsiteX2" fmla="*/ 18537 w 48619"/>
                        <a:gd name="connsiteY2" fmla="*/ 78384 h 78384"/>
                        <a:gd name="connsiteX3" fmla="*/ 48620 w 48619"/>
                        <a:gd name="connsiteY3" fmla="*/ 72241 h 78384"/>
                        <a:gd name="connsiteX4" fmla="*/ 40358 w 48619"/>
                        <a:gd name="connsiteY4" fmla="*/ 37391 h 78384"/>
                        <a:gd name="connsiteX5" fmla="*/ 29765 w 48619"/>
                        <a:gd name="connsiteY5" fmla="*/ 0 h 78384"/>
                        <a:gd name="connsiteX6" fmla="*/ 106 w 48619"/>
                        <a:gd name="connsiteY6" fmla="*/ 9745 h 78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619" h="78384">
                          <a:moveTo>
                            <a:pt x="0" y="9533"/>
                          </a:moveTo>
                          <a:lnTo>
                            <a:pt x="10486" y="45654"/>
                          </a:lnTo>
                          <a:lnTo>
                            <a:pt x="18537" y="78384"/>
                          </a:lnTo>
                          <a:lnTo>
                            <a:pt x="48620" y="72241"/>
                          </a:lnTo>
                          <a:cubicBezTo>
                            <a:pt x="47243" y="65038"/>
                            <a:pt x="42264" y="44700"/>
                            <a:pt x="40358" y="37391"/>
                          </a:cubicBezTo>
                          <a:lnTo>
                            <a:pt x="29765" y="0"/>
                          </a:lnTo>
                          <a:lnTo>
                            <a:pt x="106" y="974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69" name="Freeform: Shape 1768">
                      <a:extLst>
                        <a:ext uri="{FF2B5EF4-FFF2-40B4-BE49-F238E27FC236}">
                          <a16:creationId xmlns:a16="http://schemas.microsoft.com/office/drawing/2014/main" id="{84E38723-2E5C-0B05-82C7-69F8FE5EF2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639" y="4682497"/>
                      <a:ext cx="51585" cy="95649"/>
                    </a:xfrm>
                    <a:custGeom>
                      <a:avLst/>
                      <a:gdLst>
                        <a:gd name="connsiteX0" fmla="*/ 0 w 51585"/>
                        <a:gd name="connsiteY0" fmla="*/ 9321 h 95649"/>
                        <a:gd name="connsiteX1" fmla="*/ 11864 w 51585"/>
                        <a:gd name="connsiteY1" fmla="*/ 54763 h 95649"/>
                        <a:gd name="connsiteX2" fmla="*/ 21397 w 51585"/>
                        <a:gd name="connsiteY2" fmla="*/ 95650 h 95649"/>
                        <a:gd name="connsiteX3" fmla="*/ 51586 w 51585"/>
                        <a:gd name="connsiteY3" fmla="*/ 89824 h 95649"/>
                        <a:gd name="connsiteX4" fmla="*/ 41841 w 51585"/>
                        <a:gd name="connsiteY4" fmla="*/ 46607 h 95649"/>
                        <a:gd name="connsiteX5" fmla="*/ 29765 w 51585"/>
                        <a:gd name="connsiteY5" fmla="*/ 0 h 95649"/>
                        <a:gd name="connsiteX6" fmla="*/ 0 w 51585"/>
                        <a:gd name="connsiteY6" fmla="*/ 9215 h 95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1585" h="95649">
                          <a:moveTo>
                            <a:pt x="0" y="9321"/>
                          </a:moveTo>
                          <a:lnTo>
                            <a:pt x="11864" y="54763"/>
                          </a:lnTo>
                          <a:lnTo>
                            <a:pt x="21397" y="95650"/>
                          </a:lnTo>
                          <a:lnTo>
                            <a:pt x="51586" y="89824"/>
                          </a:lnTo>
                          <a:cubicBezTo>
                            <a:pt x="49891" y="80926"/>
                            <a:pt x="44171" y="55822"/>
                            <a:pt x="41841" y="46607"/>
                          </a:cubicBezTo>
                          <a:lnTo>
                            <a:pt x="29765" y="0"/>
                          </a:lnTo>
                          <a:lnTo>
                            <a:pt x="0" y="9215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0" name="Freeform: Shape 1769">
                      <a:extLst>
                        <a:ext uri="{FF2B5EF4-FFF2-40B4-BE49-F238E27FC236}">
                          <a16:creationId xmlns:a16="http://schemas.microsoft.com/office/drawing/2014/main" id="{2105D26A-56FD-F04B-EE68-486826FC7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25324" y="4698386"/>
                      <a:ext cx="50526" cy="89824"/>
                    </a:xfrm>
                    <a:custGeom>
                      <a:avLst/>
                      <a:gdLst>
                        <a:gd name="connsiteX0" fmla="*/ 0 w 50526"/>
                        <a:gd name="connsiteY0" fmla="*/ 9215 h 89824"/>
                        <a:gd name="connsiteX1" fmla="*/ 11334 w 50526"/>
                        <a:gd name="connsiteY1" fmla="*/ 51585 h 89824"/>
                        <a:gd name="connsiteX2" fmla="*/ 20231 w 50526"/>
                        <a:gd name="connsiteY2" fmla="*/ 89824 h 89824"/>
                        <a:gd name="connsiteX3" fmla="*/ 50527 w 50526"/>
                        <a:gd name="connsiteY3" fmla="*/ 83892 h 89824"/>
                        <a:gd name="connsiteX4" fmla="*/ 41205 w 50526"/>
                        <a:gd name="connsiteY4" fmla="*/ 43535 h 89824"/>
                        <a:gd name="connsiteX5" fmla="*/ 29659 w 50526"/>
                        <a:gd name="connsiteY5" fmla="*/ 0 h 89824"/>
                        <a:gd name="connsiteX6" fmla="*/ 0 w 50526"/>
                        <a:gd name="connsiteY6" fmla="*/ 9321 h 89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526" h="89824">
                          <a:moveTo>
                            <a:pt x="0" y="9215"/>
                          </a:moveTo>
                          <a:lnTo>
                            <a:pt x="11334" y="51585"/>
                          </a:lnTo>
                          <a:lnTo>
                            <a:pt x="20231" y="89824"/>
                          </a:lnTo>
                          <a:lnTo>
                            <a:pt x="50527" y="83892"/>
                          </a:lnTo>
                          <a:cubicBezTo>
                            <a:pt x="48937" y="75524"/>
                            <a:pt x="43429" y="52115"/>
                            <a:pt x="41205" y="43535"/>
                          </a:cubicBezTo>
                          <a:lnTo>
                            <a:pt x="29659" y="0"/>
                          </a:lnTo>
                          <a:lnTo>
                            <a:pt x="0" y="9321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1" name="Freeform: Shape 1770">
                      <a:extLst>
                        <a:ext uri="{FF2B5EF4-FFF2-40B4-BE49-F238E27FC236}">
                          <a16:creationId xmlns:a16="http://schemas.microsoft.com/office/drawing/2014/main" id="{F204B0AE-7E87-402A-E227-7AD29A7FB2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74903" y="4714063"/>
                      <a:ext cx="49572" cy="84209"/>
                    </a:xfrm>
                    <a:custGeom>
                      <a:avLst/>
                      <a:gdLst>
                        <a:gd name="connsiteX0" fmla="*/ 0 w 49572"/>
                        <a:gd name="connsiteY0" fmla="*/ 9533 h 84209"/>
                        <a:gd name="connsiteX1" fmla="*/ 10911 w 49572"/>
                        <a:gd name="connsiteY1" fmla="*/ 48725 h 84209"/>
                        <a:gd name="connsiteX2" fmla="*/ 19385 w 49572"/>
                        <a:gd name="connsiteY2" fmla="*/ 84210 h 84209"/>
                        <a:gd name="connsiteX3" fmla="*/ 49573 w 49572"/>
                        <a:gd name="connsiteY3" fmla="*/ 78172 h 84209"/>
                        <a:gd name="connsiteX4" fmla="*/ 40782 w 49572"/>
                        <a:gd name="connsiteY4" fmla="*/ 40463 h 84209"/>
                        <a:gd name="connsiteX5" fmla="*/ 29765 w 49572"/>
                        <a:gd name="connsiteY5" fmla="*/ 0 h 84209"/>
                        <a:gd name="connsiteX6" fmla="*/ 106 w 49572"/>
                        <a:gd name="connsiteY6" fmla="*/ 9427 h 84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572" h="84209">
                          <a:moveTo>
                            <a:pt x="0" y="9533"/>
                          </a:moveTo>
                          <a:lnTo>
                            <a:pt x="10911" y="48725"/>
                          </a:lnTo>
                          <a:cubicBezTo>
                            <a:pt x="12923" y="56458"/>
                            <a:pt x="18007" y="77113"/>
                            <a:pt x="19385" y="84210"/>
                          </a:cubicBezTo>
                          <a:lnTo>
                            <a:pt x="49573" y="78172"/>
                          </a:lnTo>
                          <a:cubicBezTo>
                            <a:pt x="48090" y="70334"/>
                            <a:pt x="42900" y="48513"/>
                            <a:pt x="40782" y="40463"/>
                          </a:cubicBezTo>
                          <a:lnTo>
                            <a:pt x="29765" y="0"/>
                          </a:lnTo>
                          <a:lnTo>
                            <a:pt x="106" y="9427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2" name="Freeform: Shape 1771">
                      <a:extLst>
                        <a:ext uri="{FF2B5EF4-FFF2-40B4-BE49-F238E27FC236}">
                          <a16:creationId xmlns:a16="http://schemas.microsoft.com/office/drawing/2014/main" id="{4C672C16-94A1-3A53-3DEA-4235B57C88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24708" y="4795836"/>
                      <a:ext cx="42370" cy="55186"/>
                    </a:xfrm>
                    <a:custGeom>
                      <a:avLst/>
                      <a:gdLst>
                        <a:gd name="connsiteX0" fmla="*/ 106 w 42370"/>
                        <a:gd name="connsiteY0" fmla="*/ 8898 h 55186"/>
                        <a:gd name="connsiteX1" fmla="*/ 7309 w 42370"/>
                        <a:gd name="connsiteY1" fmla="*/ 33048 h 55186"/>
                        <a:gd name="connsiteX2" fmla="*/ 11864 w 42370"/>
                        <a:gd name="connsiteY2" fmla="*/ 55187 h 55186"/>
                        <a:gd name="connsiteX3" fmla="*/ 42370 w 42370"/>
                        <a:gd name="connsiteY3" fmla="*/ 49573 h 55186"/>
                        <a:gd name="connsiteX4" fmla="*/ 37392 w 42370"/>
                        <a:gd name="connsiteY4" fmla="*/ 25528 h 55186"/>
                        <a:gd name="connsiteX5" fmla="*/ 29659 w 42370"/>
                        <a:gd name="connsiteY5" fmla="*/ 0 h 55186"/>
                        <a:gd name="connsiteX6" fmla="*/ 0 w 42370"/>
                        <a:gd name="connsiteY6" fmla="*/ 8898 h 55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370" h="55186">
                          <a:moveTo>
                            <a:pt x="106" y="8898"/>
                          </a:moveTo>
                          <a:cubicBezTo>
                            <a:pt x="8474" y="40357"/>
                            <a:pt x="5614" y="25846"/>
                            <a:pt x="7309" y="33048"/>
                          </a:cubicBezTo>
                          <a:cubicBezTo>
                            <a:pt x="8474" y="37921"/>
                            <a:pt x="11228" y="50738"/>
                            <a:pt x="11864" y="55187"/>
                          </a:cubicBezTo>
                          <a:lnTo>
                            <a:pt x="42370" y="49573"/>
                          </a:lnTo>
                          <a:cubicBezTo>
                            <a:pt x="41629" y="44594"/>
                            <a:pt x="38663" y="30612"/>
                            <a:pt x="37392" y="25528"/>
                          </a:cubicBezTo>
                          <a:cubicBezTo>
                            <a:pt x="35697" y="18537"/>
                            <a:pt x="38768" y="33472"/>
                            <a:pt x="29659" y="0"/>
                          </a:cubicBezTo>
                          <a:lnTo>
                            <a:pt x="0" y="889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3" name="Freeform: Shape 1772">
                      <a:extLst>
                        <a:ext uri="{FF2B5EF4-FFF2-40B4-BE49-F238E27FC236}">
                          <a16:creationId xmlns:a16="http://schemas.microsoft.com/office/drawing/2014/main" id="{42971A30-1041-FC5A-2C54-737D9598EB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74393" y="4810877"/>
                      <a:ext cx="40780" cy="49254"/>
                    </a:xfrm>
                    <a:custGeom>
                      <a:avLst/>
                      <a:gdLst>
                        <a:gd name="connsiteX0" fmla="*/ 0 w 40780"/>
                        <a:gd name="connsiteY0" fmla="*/ 8792 h 49254"/>
                        <a:gd name="connsiteX1" fmla="*/ 6461 w 40780"/>
                        <a:gd name="connsiteY1" fmla="*/ 29871 h 49254"/>
                        <a:gd name="connsiteX2" fmla="*/ 10275 w 40780"/>
                        <a:gd name="connsiteY2" fmla="*/ 49255 h 49254"/>
                        <a:gd name="connsiteX3" fmla="*/ 40781 w 40780"/>
                        <a:gd name="connsiteY3" fmla="*/ 43959 h 49254"/>
                        <a:gd name="connsiteX4" fmla="*/ 36650 w 40780"/>
                        <a:gd name="connsiteY4" fmla="*/ 22562 h 49254"/>
                        <a:gd name="connsiteX5" fmla="*/ 29659 w 40780"/>
                        <a:gd name="connsiteY5" fmla="*/ 0 h 49254"/>
                        <a:gd name="connsiteX6" fmla="*/ 0 w 40780"/>
                        <a:gd name="connsiteY6" fmla="*/ 8686 h 49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780" h="49254">
                          <a:moveTo>
                            <a:pt x="0" y="8792"/>
                          </a:moveTo>
                          <a:cubicBezTo>
                            <a:pt x="7415" y="36650"/>
                            <a:pt x="4979" y="23091"/>
                            <a:pt x="6461" y="29871"/>
                          </a:cubicBezTo>
                          <a:cubicBezTo>
                            <a:pt x="7415" y="34108"/>
                            <a:pt x="9745" y="45336"/>
                            <a:pt x="10275" y="49255"/>
                          </a:cubicBezTo>
                          <a:lnTo>
                            <a:pt x="40781" y="43959"/>
                          </a:lnTo>
                          <a:cubicBezTo>
                            <a:pt x="40251" y="39510"/>
                            <a:pt x="37709" y="27117"/>
                            <a:pt x="36650" y="22562"/>
                          </a:cubicBezTo>
                          <a:cubicBezTo>
                            <a:pt x="35167" y="15995"/>
                            <a:pt x="37815" y="30083"/>
                            <a:pt x="29659" y="0"/>
                          </a:cubicBezTo>
                          <a:lnTo>
                            <a:pt x="0" y="868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4" name="Freeform: Shape 1773">
                      <a:extLst>
                        <a:ext uri="{FF2B5EF4-FFF2-40B4-BE49-F238E27FC236}">
                          <a16:creationId xmlns:a16="http://schemas.microsoft.com/office/drawing/2014/main" id="{D79B39BA-EC0B-75ED-E2AD-4104D4CD4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75023" y="4780371"/>
                      <a:ext cx="43959" cy="61012"/>
                    </a:xfrm>
                    <a:custGeom>
                      <a:avLst/>
                      <a:gdLst>
                        <a:gd name="connsiteX0" fmla="*/ 0 w 43959"/>
                        <a:gd name="connsiteY0" fmla="*/ 9110 h 61012"/>
                        <a:gd name="connsiteX1" fmla="*/ 7944 w 43959"/>
                        <a:gd name="connsiteY1" fmla="*/ 36226 h 61012"/>
                        <a:gd name="connsiteX2" fmla="*/ 13347 w 43959"/>
                        <a:gd name="connsiteY2" fmla="*/ 61013 h 61012"/>
                        <a:gd name="connsiteX3" fmla="*/ 43959 w 43959"/>
                        <a:gd name="connsiteY3" fmla="*/ 55187 h 61012"/>
                        <a:gd name="connsiteX4" fmla="*/ 38027 w 43959"/>
                        <a:gd name="connsiteY4" fmla="*/ 28494 h 61012"/>
                        <a:gd name="connsiteX5" fmla="*/ 29448 w 43959"/>
                        <a:gd name="connsiteY5" fmla="*/ 0 h 61012"/>
                        <a:gd name="connsiteX6" fmla="*/ 0 w 43959"/>
                        <a:gd name="connsiteY6" fmla="*/ 9216 h 61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959" h="61012">
                          <a:moveTo>
                            <a:pt x="0" y="9110"/>
                          </a:moveTo>
                          <a:cubicBezTo>
                            <a:pt x="9428" y="43959"/>
                            <a:pt x="6144" y="28706"/>
                            <a:pt x="7944" y="36226"/>
                          </a:cubicBezTo>
                          <a:cubicBezTo>
                            <a:pt x="9321" y="41629"/>
                            <a:pt x="12605" y="56034"/>
                            <a:pt x="13347" y="61013"/>
                          </a:cubicBezTo>
                          <a:lnTo>
                            <a:pt x="43959" y="55187"/>
                          </a:lnTo>
                          <a:cubicBezTo>
                            <a:pt x="43112" y="49679"/>
                            <a:pt x="39510" y="34108"/>
                            <a:pt x="38027" y="28494"/>
                          </a:cubicBezTo>
                          <a:cubicBezTo>
                            <a:pt x="36226" y="21291"/>
                            <a:pt x="39616" y="36862"/>
                            <a:pt x="29448" y="0"/>
                          </a:cubicBezTo>
                          <a:lnTo>
                            <a:pt x="0" y="921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5" name="Freeform: Shape 1774">
                      <a:extLst>
                        <a:ext uri="{FF2B5EF4-FFF2-40B4-BE49-F238E27FC236}">
                          <a16:creationId xmlns:a16="http://schemas.microsoft.com/office/drawing/2014/main" id="{51A4D8CC-AA58-4505-5B19-B6B9D2E0EA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4914" y="4764165"/>
                      <a:ext cx="46183" cy="67050"/>
                    </a:xfrm>
                    <a:custGeom>
                      <a:avLst/>
                      <a:gdLst>
                        <a:gd name="connsiteX0" fmla="*/ 0 w 46183"/>
                        <a:gd name="connsiteY0" fmla="*/ 9639 h 67050"/>
                        <a:gd name="connsiteX1" fmla="*/ 9003 w 46183"/>
                        <a:gd name="connsiteY1" fmla="*/ 39722 h 67050"/>
                        <a:gd name="connsiteX2" fmla="*/ 15465 w 46183"/>
                        <a:gd name="connsiteY2" fmla="*/ 67050 h 67050"/>
                        <a:gd name="connsiteX3" fmla="*/ 46183 w 46183"/>
                        <a:gd name="connsiteY3" fmla="*/ 60589 h 67050"/>
                        <a:gd name="connsiteX4" fmla="*/ 38874 w 46183"/>
                        <a:gd name="connsiteY4" fmla="*/ 31248 h 67050"/>
                        <a:gd name="connsiteX5" fmla="*/ 29023 w 46183"/>
                        <a:gd name="connsiteY5" fmla="*/ 0 h 67050"/>
                        <a:gd name="connsiteX6" fmla="*/ 0 w 46183"/>
                        <a:gd name="connsiteY6" fmla="*/ 9639 h 67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6183" h="67050">
                          <a:moveTo>
                            <a:pt x="0" y="9639"/>
                          </a:moveTo>
                          <a:cubicBezTo>
                            <a:pt x="10593" y="47666"/>
                            <a:pt x="6991" y="31989"/>
                            <a:pt x="9003" y="39722"/>
                          </a:cubicBezTo>
                          <a:cubicBezTo>
                            <a:pt x="10593" y="45653"/>
                            <a:pt x="14512" y="61648"/>
                            <a:pt x="15465" y="67050"/>
                          </a:cubicBezTo>
                          <a:lnTo>
                            <a:pt x="46183" y="60589"/>
                          </a:lnTo>
                          <a:cubicBezTo>
                            <a:pt x="45018" y="54551"/>
                            <a:pt x="40569" y="37497"/>
                            <a:pt x="38874" y="31248"/>
                          </a:cubicBezTo>
                          <a:cubicBezTo>
                            <a:pt x="36862" y="23939"/>
                            <a:pt x="40781" y="39722"/>
                            <a:pt x="29023" y="0"/>
                          </a:cubicBezTo>
                          <a:lnTo>
                            <a:pt x="0" y="963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46" name="Graphic 6">
                    <a:extLst>
                      <a:ext uri="{FF2B5EF4-FFF2-40B4-BE49-F238E27FC236}">
                        <a16:creationId xmlns:a16="http://schemas.microsoft.com/office/drawing/2014/main" id="{482150AE-C3EB-16BE-9C41-C0C58A520008}"/>
                      </a:ext>
                    </a:extLst>
                  </p:cNvPr>
                  <p:cNvGrpSpPr/>
                  <p:nvPr/>
                </p:nvGrpSpPr>
                <p:grpSpPr>
                  <a:xfrm>
                    <a:off x="9259352" y="4676459"/>
                    <a:ext cx="488209" cy="186981"/>
                    <a:chOff x="9259352" y="4676459"/>
                    <a:chExt cx="488209" cy="186981"/>
                  </a:xfrm>
                </p:grpSpPr>
                <p:sp>
                  <p:nvSpPr>
                    <p:cNvPr id="1747" name="Freeform: Shape 1746">
                      <a:extLst>
                        <a:ext uri="{FF2B5EF4-FFF2-40B4-BE49-F238E27FC236}">
                          <a16:creationId xmlns:a16="http://schemas.microsoft.com/office/drawing/2014/main" id="{C2A2B427-93E2-9437-F078-B6CDFAD156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5403" y="4676459"/>
                      <a:ext cx="42158" cy="95649"/>
                    </a:xfrm>
                    <a:custGeom>
                      <a:avLst/>
                      <a:gdLst>
                        <a:gd name="connsiteX0" fmla="*/ 19278 w 42158"/>
                        <a:gd name="connsiteY0" fmla="*/ 106 h 95649"/>
                        <a:gd name="connsiteX1" fmla="*/ 0 w 42158"/>
                        <a:gd name="connsiteY1" fmla="*/ 6038 h 95649"/>
                        <a:gd name="connsiteX2" fmla="*/ 12076 w 42158"/>
                        <a:gd name="connsiteY2" fmla="*/ 52644 h 95649"/>
                        <a:gd name="connsiteX3" fmla="*/ 14512 w 42158"/>
                        <a:gd name="connsiteY3" fmla="*/ 62707 h 95649"/>
                        <a:gd name="connsiteX4" fmla="*/ 22880 w 42158"/>
                        <a:gd name="connsiteY4" fmla="*/ 95650 h 95649"/>
                        <a:gd name="connsiteX5" fmla="*/ 42158 w 42158"/>
                        <a:gd name="connsiteY5" fmla="*/ 91943 h 95649"/>
                        <a:gd name="connsiteX6" fmla="*/ 19385 w 42158"/>
                        <a:gd name="connsiteY6" fmla="*/ 0 h 95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158" h="95649">
                          <a:moveTo>
                            <a:pt x="19278" y="106"/>
                          </a:moveTo>
                          <a:lnTo>
                            <a:pt x="0" y="6038"/>
                          </a:lnTo>
                          <a:lnTo>
                            <a:pt x="12076" y="52644"/>
                          </a:lnTo>
                          <a:lnTo>
                            <a:pt x="14512" y="62707"/>
                          </a:lnTo>
                          <a:cubicBezTo>
                            <a:pt x="22774" y="71923"/>
                            <a:pt x="24787" y="90354"/>
                            <a:pt x="22880" y="95650"/>
                          </a:cubicBezTo>
                          <a:lnTo>
                            <a:pt x="42158" y="91943"/>
                          </a:lnTo>
                          <a:lnTo>
                            <a:pt x="19385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8" name="Freeform: Shape 1747">
                      <a:extLst>
                        <a:ext uri="{FF2B5EF4-FFF2-40B4-BE49-F238E27FC236}">
                          <a16:creationId xmlns:a16="http://schemas.microsoft.com/office/drawing/2014/main" id="{2E918811-AA97-851B-CE75-1192B0AAA0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4983" y="4691818"/>
                      <a:ext cx="32307" cy="48195"/>
                    </a:xfrm>
                    <a:custGeom>
                      <a:avLst/>
                      <a:gdLst>
                        <a:gd name="connsiteX0" fmla="*/ 32307 w 32307"/>
                        <a:gd name="connsiteY0" fmla="*/ 44382 h 48195"/>
                        <a:gd name="connsiteX1" fmla="*/ 20656 w 32307"/>
                        <a:gd name="connsiteY1" fmla="*/ 0 h 48195"/>
                        <a:gd name="connsiteX2" fmla="*/ 0 w 32307"/>
                        <a:gd name="connsiteY2" fmla="*/ 6461 h 48195"/>
                        <a:gd name="connsiteX3" fmla="*/ 11122 w 32307"/>
                        <a:gd name="connsiteY3" fmla="*/ 48196 h 48195"/>
                        <a:gd name="connsiteX4" fmla="*/ 32307 w 32307"/>
                        <a:gd name="connsiteY4" fmla="*/ 44382 h 48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307" h="48195">
                          <a:moveTo>
                            <a:pt x="32307" y="44382"/>
                          </a:moveTo>
                          <a:lnTo>
                            <a:pt x="20656" y="0"/>
                          </a:lnTo>
                          <a:lnTo>
                            <a:pt x="0" y="6461"/>
                          </a:lnTo>
                          <a:lnTo>
                            <a:pt x="11122" y="48196"/>
                          </a:lnTo>
                          <a:lnTo>
                            <a:pt x="32307" y="4438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9" name="Freeform: Shape 1748">
                      <a:extLst>
                        <a:ext uri="{FF2B5EF4-FFF2-40B4-BE49-F238E27FC236}">
                          <a16:creationId xmlns:a16="http://schemas.microsoft.com/office/drawing/2014/main" id="{50E222E1-FE9D-206D-8A57-5383CDB82A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04668" y="4707601"/>
                      <a:ext cx="31036" cy="43746"/>
                    </a:xfrm>
                    <a:custGeom>
                      <a:avLst/>
                      <a:gdLst>
                        <a:gd name="connsiteX0" fmla="*/ 31036 w 31036"/>
                        <a:gd name="connsiteY0" fmla="*/ 38980 h 43746"/>
                        <a:gd name="connsiteX1" fmla="*/ 20656 w 31036"/>
                        <a:gd name="connsiteY1" fmla="*/ 0 h 43746"/>
                        <a:gd name="connsiteX2" fmla="*/ 0 w 31036"/>
                        <a:gd name="connsiteY2" fmla="*/ 6462 h 43746"/>
                        <a:gd name="connsiteX3" fmla="*/ 10169 w 31036"/>
                        <a:gd name="connsiteY3" fmla="*/ 43747 h 43746"/>
                        <a:gd name="connsiteX4" fmla="*/ 31036 w 31036"/>
                        <a:gd name="connsiteY4" fmla="*/ 38980 h 43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036" h="43746">
                          <a:moveTo>
                            <a:pt x="31036" y="38980"/>
                          </a:moveTo>
                          <a:lnTo>
                            <a:pt x="20656" y="0"/>
                          </a:lnTo>
                          <a:lnTo>
                            <a:pt x="0" y="6462"/>
                          </a:lnTo>
                          <a:lnTo>
                            <a:pt x="10169" y="43747"/>
                          </a:lnTo>
                          <a:lnTo>
                            <a:pt x="31036" y="3898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0" name="Freeform: Shape 1749">
                      <a:extLst>
                        <a:ext uri="{FF2B5EF4-FFF2-40B4-BE49-F238E27FC236}">
                          <a16:creationId xmlns:a16="http://schemas.microsoft.com/office/drawing/2014/main" id="{BDA4EDAA-1CFA-2E7A-ADA7-343E5172D2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4470" y="4773698"/>
                      <a:ext cx="28175" cy="31565"/>
                    </a:xfrm>
                    <a:custGeom>
                      <a:avLst/>
                      <a:gdLst>
                        <a:gd name="connsiteX0" fmla="*/ 28070 w 28175"/>
                        <a:gd name="connsiteY0" fmla="*/ 26269 h 31565"/>
                        <a:gd name="connsiteX1" fmla="*/ 20444 w 28175"/>
                        <a:gd name="connsiteY1" fmla="*/ 0 h 31565"/>
                        <a:gd name="connsiteX2" fmla="*/ 0 w 28175"/>
                        <a:gd name="connsiteY2" fmla="*/ 6567 h 31565"/>
                        <a:gd name="connsiteX3" fmla="*/ 7309 w 28175"/>
                        <a:gd name="connsiteY3" fmla="*/ 31565 h 31565"/>
                        <a:gd name="connsiteX4" fmla="*/ 28176 w 28175"/>
                        <a:gd name="connsiteY4" fmla="*/ 26269 h 31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175" h="31565">
                          <a:moveTo>
                            <a:pt x="28070" y="26269"/>
                          </a:moveTo>
                          <a:lnTo>
                            <a:pt x="20444" y="0"/>
                          </a:lnTo>
                          <a:lnTo>
                            <a:pt x="0" y="6567"/>
                          </a:lnTo>
                          <a:cubicBezTo>
                            <a:pt x="4872" y="24045"/>
                            <a:pt x="6567" y="29659"/>
                            <a:pt x="7309" y="31565"/>
                          </a:cubicBezTo>
                          <a:lnTo>
                            <a:pt x="28176" y="26269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1" name="Freeform: Shape 1750">
                      <a:extLst>
                        <a:ext uri="{FF2B5EF4-FFF2-40B4-BE49-F238E27FC236}">
                          <a16:creationId xmlns:a16="http://schemas.microsoft.com/office/drawing/2014/main" id="{B93C4B9F-F07B-A84A-AF6F-E441F3C734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54248" y="4723596"/>
                      <a:ext cx="30400" cy="40357"/>
                    </a:xfrm>
                    <a:custGeom>
                      <a:avLst/>
                      <a:gdLst>
                        <a:gd name="connsiteX0" fmla="*/ 30401 w 30400"/>
                        <a:gd name="connsiteY0" fmla="*/ 35167 h 40357"/>
                        <a:gd name="connsiteX1" fmla="*/ 20656 w 30400"/>
                        <a:gd name="connsiteY1" fmla="*/ 0 h 40357"/>
                        <a:gd name="connsiteX2" fmla="*/ 0 w 30400"/>
                        <a:gd name="connsiteY2" fmla="*/ 6673 h 40357"/>
                        <a:gd name="connsiteX3" fmla="*/ 9534 w 30400"/>
                        <a:gd name="connsiteY3" fmla="*/ 40357 h 40357"/>
                        <a:gd name="connsiteX4" fmla="*/ 30401 w 30400"/>
                        <a:gd name="connsiteY4" fmla="*/ 35167 h 40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400" h="40357">
                          <a:moveTo>
                            <a:pt x="30401" y="35167"/>
                          </a:moveTo>
                          <a:lnTo>
                            <a:pt x="20656" y="0"/>
                          </a:lnTo>
                          <a:lnTo>
                            <a:pt x="0" y="6673"/>
                          </a:lnTo>
                          <a:lnTo>
                            <a:pt x="9534" y="40357"/>
                          </a:lnTo>
                          <a:lnTo>
                            <a:pt x="30401" y="35167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2" name="Freeform: Shape 1751">
                      <a:extLst>
                        <a:ext uri="{FF2B5EF4-FFF2-40B4-BE49-F238E27FC236}">
                          <a16:creationId xmlns:a16="http://schemas.microsoft.com/office/drawing/2014/main" id="{05EFDE7A-32C8-5239-0B03-BC64EBB2BF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03827" y="4739908"/>
                      <a:ext cx="29871" cy="37497"/>
                    </a:xfrm>
                    <a:custGeom>
                      <a:avLst/>
                      <a:gdLst>
                        <a:gd name="connsiteX0" fmla="*/ 29871 w 29871"/>
                        <a:gd name="connsiteY0" fmla="*/ 31883 h 37497"/>
                        <a:gd name="connsiteX1" fmla="*/ 20762 w 29871"/>
                        <a:gd name="connsiteY1" fmla="*/ 0 h 37497"/>
                        <a:gd name="connsiteX2" fmla="*/ 0 w 29871"/>
                        <a:gd name="connsiteY2" fmla="*/ 6885 h 37497"/>
                        <a:gd name="connsiteX3" fmla="*/ 9216 w 29871"/>
                        <a:gd name="connsiteY3" fmla="*/ 37497 h 37497"/>
                        <a:gd name="connsiteX4" fmla="*/ 29871 w 29871"/>
                        <a:gd name="connsiteY4" fmla="*/ 31883 h 37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71" h="37497">
                          <a:moveTo>
                            <a:pt x="29871" y="31883"/>
                          </a:moveTo>
                          <a:lnTo>
                            <a:pt x="20762" y="0"/>
                          </a:lnTo>
                          <a:lnTo>
                            <a:pt x="0" y="6885"/>
                          </a:lnTo>
                          <a:lnTo>
                            <a:pt x="9216" y="37497"/>
                          </a:lnTo>
                          <a:lnTo>
                            <a:pt x="29871" y="3188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3" name="Freeform: Shape 1752">
                      <a:extLst>
                        <a:ext uri="{FF2B5EF4-FFF2-40B4-BE49-F238E27FC236}">
                          <a16:creationId xmlns:a16="http://schemas.microsoft.com/office/drawing/2014/main" id="{DC2A2091-0909-30E9-3F37-E42A00D25D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4367" y="4789481"/>
                      <a:ext cx="27434" cy="30400"/>
                    </a:xfrm>
                    <a:custGeom>
                      <a:avLst/>
                      <a:gdLst>
                        <a:gd name="connsiteX0" fmla="*/ 27435 w 27434"/>
                        <a:gd name="connsiteY0" fmla="*/ 23621 h 30400"/>
                        <a:gd name="connsiteX1" fmla="*/ 20656 w 27434"/>
                        <a:gd name="connsiteY1" fmla="*/ 0 h 30400"/>
                        <a:gd name="connsiteX2" fmla="*/ 0 w 27434"/>
                        <a:gd name="connsiteY2" fmla="*/ 6356 h 30400"/>
                        <a:gd name="connsiteX3" fmla="*/ 7309 w 27434"/>
                        <a:gd name="connsiteY3" fmla="*/ 30400 h 30400"/>
                        <a:gd name="connsiteX4" fmla="*/ 27329 w 27434"/>
                        <a:gd name="connsiteY4" fmla="*/ 23727 h 30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34" h="30400">
                          <a:moveTo>
                            <a:pt x="27435" y="23621"/>
                          </a:moveTo>
                          <a:cubicBezTo>
                            <a:pt x="26799" y="21926"/>
                            <a:pt x="25210" y="16842"/>
                            <a:pt x="20656" y="0"/>
                          </a:cubicBezTo>
                          <a:lnTo>
                            <a:pt x="0" y="6356"/>
                          </a:lnTo>
                          <a:cubicBezTo>
                            <a:pt x="8050" y="36438"/>
                            <a:pt x="6461" y="27540"/>
                            <a:pt x="7309" y="30400"/>
                          </a:cubicBezTo>
                          <a:cubicBezTo>
                            <a:pt x="13770" y="28070"/>
                            <a:pt x="20444" y="25740"/>
                            <a:pt x="27329" y="23727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4" name="Freeform: Shape 1753">
                      <a:extLst>
                        <a:ext uri="{FF2B5EF4-FFF2-40B4-BE49-F238E27FC236}">
                          <a16:creationId xmlns:a16="http://schemas.microsoft.com/office/drawing/2014/main" id="{D4647F5E-4ACD-C8E4-E194-40389F2B2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53831" y="4757174"/>
                      <a:ext cx="29235" cy="34743"/>
                    </a:xfrm>
                    <a:custGeom>
                      <a:avLst/>
                      <a:gdLst>
                        <a:gd name="connsiteX0" fmla="*/ 29235 w 29235"/>
                        <a:gd name="connsiteY0" fmla="*/ 28811 h 34743"/>
                        <a:gd name="connsiteX1" fmla="*/ 19914 w 29235"/>
                        <a:gd name="connsiteY1" fmla="*/ 0 h 34743"/>
                        <a:gd name="connsiteX2" fmla="*/ 0 w 29235"/>
                        <a:gd name="connsiteY2" fmla="*/ 6991 h 34743"/>
                        <a:gd name="connsiteX3" fmla="*/ 8580 w 29235"/>
                        <a:gd name="connsiteY3" fmla="*/ 34744 h 34743"/>
                        <a:gd name="connsiteX4" fmla="*/ 29129 w 29235"/>
                        <a:gd name="connsiteY4" fmla="*/ 28706 h 34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235" h="34743">
                          <a:moveTo>
                            <a:pt x="29235" y="28811"/>
                          </a:moveTo>
                          <a:lnTo>
                            <a:pt x="19914" y="0"/>
                          </a:lnTo>
                          <a:lnTo>
                            <a:pt x="0" y="6991"/>
                          </a:lnTo>
                          <a:cubicBezTo>
                            <a:pt x="5826" y="26905"/>
                            <a:pt x="7838" y="32837"/>
                            <a:pt x="8580" y="34744"/>
                          </a:cubicBezTo>
                          <a:lnTo>
                            <a:pt x="29129" y="28706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5" name="Freeform: Shape 1754">
                      <a:extLst>
                        <a:ext uri="{FF2B5EF4-FFF2-40B4-BE49-F238E27FC236}">
                          <a16:creationId xmlns:a16="http://schemas.microsoft.com/office/drawing/2014/main" id="{8CCC5149-E4C1-C3B1-EC0C-BE96CA9C8E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59352" y="4819669"/>
                      <a:ext cx="25316" cy="43323"/>
                    </a:xfrm>
                    <a:custGeom>
                      <a:avLst/>
                      <a:gdLst>
                        <a:gd name="connsiteX0" fmla="*/ 8897 w 25316"/>
                        <a:gd name="connsiteY0" fmla="*/ 43217 h 43323"/>
                        <a:gd name="connsiteX1" fmla="*/ 25316 w 25316"/>
                        <a:gd name="connsiteY1" fmla="*/ 40463 h 43323"/>
                        <a:gd name="connsiteX2" fmla="*/ 21502 w 25316"/>
                        <a:gd name="connsiteY2" fmla="*/ 21079 h 43323"/>
                        <a:gd name="connsiteX3" fmla="*/ 15041 w 25316"/>
                        <a:gd name="connsiteY3" fmla="*/ 0 h 43323"/>
                        <a:gd name="connsiteX4" fmla="*/ 0 w 25316"/>
                        <a:gd name="connsiteY4" fmla="*/ 4343 h 43323"/>
                        <a:gd name="connsiteX5" fmla="*/ 8897 w 25316"/>
                        <a:gd name="connsiteY5" fmla="*/ 43323 h 43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316" h="43323">
                          <a:moveTo>
                            <a:pt x="8897" y="43217"/>
                          </a:moveTo>
                          <a:lnTo>
                            <a:pt x="25316" y="40463"/>
                          </a:lnTo>
                          <a:cubicBezTo>
                            <a:pt x="24892" y="36544"/>
                            <a:pt x="22562" y="25210"/>
                            <a:pt x="21502" y="21079"/>
                          </a:cubicBezTo>
                          <a:cubicBezTo>
                            <a:pt x="19914" y="14300"/>
                            <a:pt x="22456" y="27858"/>
                            <a:pt x="15041" y="0"/>
                          </a:cubicBezTo>
                          <a:lnTo>
                            <a:pt x="0" y="4343"/>
                          </a:lnTo>
                          <a:lnTo>
                            <a:pt x="8897" y="43323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56" name="Freeform: Shape 1755">
                      <a:extLst>
                        <a:ext uri="{FF2B5EF4-FFF2-40B4-BE49-F238E27FC236}">
                          <a16:creationId xmlns:a16="http://schemas.microsoft.com/office/drawing/2014/main" id="{F0AEAFE3-0091-9CC6-CCD9-AA2F491157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4052" y="4804840"/>
                      <a:ext cx="28705" cy="44594"/>
                    </a:xfrm>
                    <a:custGeom>
                      <a:avLst/>
                      <a:gdLst>
                        <a:gd name="connsiteX0" fmla="*/ 6991 w 28705"/>
                        <a:gd name="connsiteY0" fmla="*/ 28600 h 44594"/>
                        <a:gd name="connsiteX1" fmla="*/ 10275 w 28705"/>
                        <a:gd name="connsiteY1" fmla="*/ 44594 h 44594"/>
                        <a:gd name="connsiteX2" fmla="*/ 11864 w 28705"/>
                        <a:gd name="connsiteY2" fmla="*/ 38239 h 44594"/>
                        <a:gd name="connsiteX3" fmla="*/ 28706 w 28705"/>
                        <a:gd name="connsiteY3" fmla="*/ 27540 h 44594"/>
                        <a:gd name="connsiteX4" fmla="*/ 27964 w 28705"/>
                        <a:gd name="connsiteY4" fmla="*/ 24151 h 44594"/>
                        <a:gd name="connsiteX5" fmla="*/ 20762 w 28705"/>
                        <a:gd name="connsiteY5" fmla="*/ 0 h 44594"/>
                        <a:gd name="connsiteX6" fmla="*/ 0 w 28705"/>
                        <a:gd name="connsiteY6" fmla="*/ 6250 h 44594"/>
                        <a:gd name="connsiteX7" fmla="*/ 6991 w 28705"/>
                        <a:gd name="connsiteY7" fmla="*/ 28811 h 44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705" h="44594">
                          <a:moveTo>
                            <a:pt x="6991" y="28600"/>
                          </a:moveTo>
                          <a:lnTo>
                            <a:pt x="10275" y="44594"/>
                          </a:lnTo>
                          <a:cubicBezTo>
                            <a:pt x="10593" y="41840"/>
                            <a:pt x="11017" y="38980"/>
                            <a:pt x="11864" y="38239"/>
                          </a:cubicBezTo>
                          <a:cubicBezTo>
                            <a:pt x="16101" y="34638"/>
                            <a:pt x="21927" y="31036"/>
                            <a:pt x="28706" y="27540"/>
                          </a:cubicBezTo>
                          <a:lnTo>
                            <a:pt x="27964" y="24151"/>
                          </a:lnTo>
                          <a:cubicBezTo>
                            <a:pt x="26164" y="16948"/>
                            <a:pt x="29129" y="31566"/>
                            <a:pt x="20762" y="0"/>
                          </a:cubicBezTo>
                          <a:lnTo>
                            <a:pt x="0" y="6250"/>
                          </a:lnTo>
                          <a:cubicBezTo>
                            <a:pt x="8050" y="36332"/>
                            <a:pt x="5402" y="22139"/>
                            <a:pt x="6991" y="28811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757" name="Graphic 6">
                      <a:extLst>
                        <a:ext uri="{FF2B5EF4-FFF2-40B4-BE49-F238E27FC236}">
                          <a16:creationId xmlns:a16="http://schemas.microsoft.com/office/drawing/2014/main" id="{77B07551-97F0-BED3-8F91-49347E0246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274393" y="4682603"/>
                      <a:ext cx="445521" cy="177956"/>
                      <a:chOff x="9274393" y="4682603"/>
                      <a:chExt cx="445521" cy="177956"/>
                    </a:xfrm>
                    <a:solidFill>
                      <a:srgbClr val="992225"/>
                    </a:solidFill>
                  </p:grpSpPr>
                  <p:sp>
                    <p:nvSpPr>
                      <p:cNvPr id="1758" name="Freeform: Shape 1757">
                        <a:extLst>
                          <a:ext uri="{FF2B5EF4-FFF2-40B4-BE49-F238E27FC236}">
                            <a16:creationId xmlns:a16="http://schemas.microsoft.com/office/drawing/2014/main" id="{E8321C94-6BC9-4721-22D6-0EF1257D60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73851" y="4746793"/>
                        <a:ext cx="39192" cy="39191"/>
                      </a:xfrm>
                      <a:custGeom>
                        <a:avLst/>
                        <a:gdLst>
                          <a:gd name="connsiteX0" fmla="*/ 39192 w 39192"/>
                          <a:gd name="connsiteY0" fmla="*/ 30612 h 39191"/>
                          <a:gd name="connsiteX1" fmla="*/ 29976 w 39192"/>
                          <a:gd name="connsiteY1" fmla="*/ 0 h 39191"/>
                          <a:gd name="connsiteX2" fmla="*/ 0 w 39192"/>
                          <a:gd name="connsiteY2" fmla="*/ 10380 h 39191"/>
                          <a:gd name="connsiteX3" fmla="*/ 9215 w 39192"/>
                          <a:gd name="connsiteY3" fmla="*/ 39192 h 39191"/>
                          <a:gd name="connsiteX4" fmla="*/ 39192 w 39192"/>
                          <a:gd name="connsiteY4" fmla="*/ 30612 h 39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192" h="39191">
                            <a:moveTo>
                              <a:pt x="39192" y="30612"/>
                            </a:moveTo>
                            <a:lnTo>
                              <a:pt x="29976" y="0"/>
                            </a:lnTo>
                            <a:lnTo>
                              <a:pt x="0" y="10380"/>
                            </a:lnTo>
                            <a:lnTo>
                              <a:pt x="9215" y="39192"/>
                            </a:lnTo>
                            <a:lnTo>
                              <a:pt x="39192" y="30612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9" name="Freeform: Shape 1758">
                        <a:extLst>
                          <a:ext uri="{FF2B5EF4-FFF2-40B4-BE49-F238E27FC236}">
                            <a16:creationId xmlns:a16="http://schemas.microsoft.com/office/drawing/2014/main" id="{9038D10D-F218-5933-1D96-0AA594FA03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24589" y="4730269"/>
                        <a:ext cx="39192" cy="41522"/>
                      </a:xfrm>
                      <a:custGeom>
                        <a:avLst/>
                        <a:gdLst>
                          <a:gd name="connsiteX0" fmla="*/ 39192 w 39192"/>
                          <a:gd name="connsiteY0" fmla="*/ 33684 h 41522"/>
                          <a:gd name="connsiteX1" fmla="*/ 29659 w 39192"/>
                          <a:gd name="connsiteY1" fmla="*/ 0 h 41522"/>
                          <a:gd name="connsiteX2" fmla="*/ 0 w 39192"/>
                          <a:gd name="connsiteY2" fmla="*/ 9639 h 41522"/>
                          <a:gd name="connsiteX3" fmla="*/ 9109 w 39192"/>
                          <a:gd name="connsiteY3" fmla="*/ 41522 h 41522"/>
                          <a:gd name="connsiteX4" fmla="*/ 39192 w 39192"/>
                          <a:gd name="connsiteY4" fmla="*/ 33684 h 415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192" h="41522">
                            <a:moveTo>
                              <a:pt x="39192" y="33684"/>
                            </a:moveTo>
                            <a:lnTo>
                              <a:pt x="29659" y="0"/>
                            </a:lnTo>
                            <a:lnTo>
                              <a:pt x="0" y="9639"/>
                            </a:lnTo>
                            <a:lnTo>
                              <a:pt x="9109" y="41522"/>
                            </a:lnTo>
                            <a:lnTo>
                              <a:pt x="39192" y="33684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0" name="Freeform: Shape 1759">
                        <a:extLst>
                          <a:ext uri="{FF2B5EF4-FFF2-40B4-BE49-F238E27FC236}">
                            <a16:creationId xmlns:a16="http://schemas.microsoft.com/office/drawing/2014/main" id="{115842A6-2DBF-3AB0-1C0F-A2C22F52D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75639" y="4682603"/>
                        <a:ext cx="44276" cy="56669"/>
                      </a:xfrm>
                      <a:custGeom>
                        <a:avLst/>
                        <a:gdLst>
                          <a:gd name="connsiteX0" fmla="*/ 37815 w 44276"/>
                          <a:gd name="connsiteY0" fmla="*/ 52009 h 56669"/>
                          <a:gd name="connsiteX1" fmla="*/ 44277 w 44276"/>
                          <a:gd name="connsiteY1" fmla="*/ 56670 h 56669"/>
                          <a:gd name="connsiteX2" fmla="*/ 41841 w 44276"/>
                          <a:gd name="connsiteY2" fmla="*/ 46607 h 56669"/>
                          <a:gd name="connsiteX3" fmla="*/ 29765 w 44276"/>
                          <a:gd name="connsiteY3" fmla="*/ 0 h 56669"/>
                          <a:gd name="connsiteX4" fmla="*/ 0 w 44276"/>
                          <a:gd name="connsiteY4" fmla="*/ 9215 h 56669"/>
                          <a:gd name="connsiteX5" fmla="*/ 11652 w 44276"/>
                          <a:gd name="connsiteY5" fmla="*/ 53704 h 56669"/>
                          <a:gd name="connsiteX6" fmla="*/ 37815 w 44276"/>
                          <a:gd name="connsiteY6" fmla="*/ 52009 h 566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4276" h="56669">
                            <a:moveTo>
                              <a:pt x="37815" y="52009"/>
                            </a:moveTo>
                            <a:cubicBezTo>
                              <a:pt x="40358" y="52856"/>
                              <a:pt x="42370" y="54657"/>
                              <a:pt x="44277" y="56670"/>
                            </a:cubicBezTo>
                            <a:lnTo>
                              <a:pt x="41841" y="46607"/>
                            </a:lnTo>
                            <a:lnTo>
                              <a:pt x="29765" y="0"/>
                            </a:lnTo>
                            <a:lnTo>
                              <a:pt x="0" y="9215"/>
                            </a:lnTo>
                            <a:lnTo>
                              <a:pt x="11652" y="53704"/>
                            </a:lnTo>
                            <a:cubicBezTo>
                              <a:pt x="24998" y="51585"/>
                              <a:pt x="34320" y="50950"/>
                              <a:pt x="37815" y="52009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1" name="Freeform: Shape 1760">
                        <a:extLst>
                          <a:ext uri="{FF2B5EF4-FFF2-40B4-BE49-F238E27FC236}">
                            <a16:creationId xmlns:a16="http://schemas.microsoft.com/office/drawing/2014/main" id="{B00E3161-5AE5-2684-6C96-25243CE23C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625324" y="4698280"/>
                        <a:ext cx="40780" cy="48301"/>
                      </a:xfrm>
                      <a:custGeom>
                        <a:avLst/>
                        <a:gdLst>
                          <a:gd name="connsiteX0" fmla="*/ 40781 w 40780"/>
                          <a:gd name="connsiteY0" fmla="*/ 41734 h 48301"/>
                          <a:gd name="connsiteX1" fmla="*/ 29659 w 40780"/>
                          <a:gd name="connsiteY1" fmla="*/ 0 h 48301"/>
                          <a:gd name="connsiteX2" fmla="*/ 0 w 40780"/>
                          <a:gd name="connsiteY2" fmla="*/ 9321 h 48301"/>
                          <a:gd name="connsiteX3" fmla="*/ 10380 w 40780"/>
                          <a:gd name="connsiteY3" fmla="*/ 48302 h 48301"/>
                          <a:gd name="connsiteX4" fmla="*/ 40781 w 40780"/>
                          <a:gd name="connsiteY4" fmla="*/ 41734 h 483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780" h="48301">
                            <a:moveTo>
                              <a:pt x="40781" y="41734"/>
                            </a:moveTo>
                            <a:lnTo>
                              <a:pt x="29659" y="0"/>
                            </a:lnTo>
                            <a:lnTo>
                              <a:pt x="0" y="9321"/>
                            </a:lnTo>
                            <a:lnTo>
                              <a:pt x="10380" y="48302"/>
                            </a:lnTo>
                            <a:lnTo>
                              <a:pt x="40781" y="41734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2" name="Freeform: Shape 1761">
                        <a:extLst>
                          <a:ext uri="{FF2B5EF4-FFF2-40B4-BE49-F238E27FC236}">
                            <a16:creationId xmlns:a16="http://schemas.microsoft.com/office/drawing/2014/main" id="{B5EA3B29-AD57-2AC5-219D-C8635C3BFC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574903" y="4714063"/>
                        <a:ext cx="39934" cy="44700"/>
                      </a:xfrm>
                      <a:custGeom>
                        <a:avLst/>
                        <a:gdLst>
                          <a:gd name="connsiteX0" fmla="*/ 39934 w 39934"/>
                          <a:gd name="connsiteY0" fmla="*/ 37285 h 44700"/>
                          <a:gd name="connsiteX1" fmla="*/ 29765 w 39934"/>
                          <a:gd name="connsiteY1" fmla="*/ 0 h 44700"/>
                          <a:gd name="connsiteX2" fmla="*/ 0 w 39934"/>
                          <a:gd name="connsiteY2" fmla="*/ 9533 h 44700"/>
                          <a:gd name="connsiteX3" fmla="*/ 9745 w 39934"/>
                          <a:gd name="connsiteY3" fmla="*/ 44700 h 44700"/>
                          <a:gd name="connsiteX4" fmla="*/ 39934 w 39934"/>
                          <a:gd name="connsiteY4" fmla="*/ 37285 h 447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934" h="44700">
                            <a:moveTo>
                              <a:pt x="39934" y="37285"/>
                            </a:moveTo>
                            <a:lnTo>
                              <a:pt x="29765" y="0"/>
                            </a:lnTo>
                            <a:lnTo>
                              <a:pt x="0" y="9533"/>
                            </a:lnTo>
                            <a:lnTo>
                              <a:pt x="9745" y="44700"/>
                            </a:lnTo>
                            <a:lnTo>
                              <a:pt x="39934" y="37285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3" name="Freeform: Shape 1762">
                        <a:extLst>
                          <a:ext uri="{FF2B5EF4-FFF2-40B4-BE49-F238E27FC236}">
                            <a16:creationId xmlns:a16="http://schemas.microsoft.com/office/drawing/2014/main" id="{B804EEF5-028A-B96F-74BF-BD5D9C8637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324708" y="4795730"/>
                        <a:ext cx="36967" cy="36544"/>
                      </a:xfrm>
                      <a:custGeom>
                        <a:avLst/>
                        <a:gdLst>
                          <a:gd name="connsiteX0" fmla="*/ 8050 w 36967"/>
                          <a:gd name="connsiteY0" fmla="*/ 36544 h 36544"/>
                          <a:gd name="connsiteX1" fmla="*/ 36968 w 36967"/>
                          <a:gd name="connsiteY1" fmla="*/ 24045 h 36544"/>
                          <a:gd name="connsiteX2" fmla="*/ 29659 w 36967"/>
                          <a:gd name="connsiteY2" fmla="*/ 0 h 36544"/>
                          <a:gd name="connsiteX3" fmla="*/ 0 w 36967"/>
                          <a:gd name="connsiteY3" fmla="*/ 8898 h 36544"/>
                          <a:gd name="connsiteX4" fmla="*/ 7203 w 36967"/>
                          <a:gd name="connsiteY4" fmla="*/ 33048 h 36544"/>
                          <a:gd name="connsiteX5" fmla="*/ 7944 w 36967"/>
                          <a:gd name="connsiteY5" fmla="*/ 36438 h 365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967" h="36544">
                            <a:moveTo>
                              <a:pt x="8050" y="36544"/>
                            </a:moveTo>
                            <a:cubicBezTo>
                              <a:pt x="16312" y="32201"/>
                              <a:pt x="26269" y="28070"/>
                              <a:pt x="36968" y="24045"/>
                            </a:cubicBezTo>
                            <a:cubicBezTo>
                              <a:pt x="36226" y="21291"/>
                              <a:pt x="37709" y="30083"/>
                              <a:pt x="29659" y="0"/>
                            </a:cubicBezTo>
                            <a:lnTo>
                              <a:pt x="0" y="8898"/>
                            </a:lnTo>
                            <a:cubicBezTo>
                              <a:pt x="8368" y="40357"/>
                              <a:pt x="5508" y="25846"/>
                              <a:pt x="7203" y="33048"/>
                            </a:cubicBezTo>
                            <a:lnTo>
                              <a:pt x="7944" y="36438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4" name="Freeform: Shape 1763">
                        <a:extLst>
                          <a:ext uri="{FF2B5EF4-FFF2-40B4-BE49-F238E27FC236}">
                            <a16:creationId xmlns:a16="http://schemas.microsoft.com/office/drawing/2014/main" id="{9A7CC6D4-02B4-94E8-9FF4-7117E43CF8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274393" y="4810772"/>
                        <a:ext cx="39934" cy="49360"/>
                      </a:xfrm>
                      <a:custGeom>
                        <a:avLst/>
                        <a:gdLst>
                          <a:gd name="connsiteX0" fmla="*/ 6461 w 39934"/>
                          <a:gd name="connsiteY0" fmla="*/ 29976 h 49360"/>
                          <a:gd name="connsiteX1" fmla="*/ 10275 w 39934"/>
                          <a:gd name="connsiteY1" fmla="*/ 49361 h 49360"/>
                          <a:gd name="connsiteX2" fmla="*/ 38557 w 39934"/>
                          <a:gd name="connsiteY2" fmla="*/ 44382 h 49360"/>
                          <a:gd name="connsiteX3" fmla="*/ 39934 w 39934"/>
                          <a:gd name="connsiteY3" fmla="*/ 38556 h 49360"/>
                          <a:gd name="connsiteX4" fmla="*/ 36650 w 39934"/>
                          <a:gd name="connsiteY4" fmla="*/ 22562 h 49360"/>
                          <a:gd name="connsiteX5" fmla="*/ 29659 w 39934"/>
                          <a:gd name="connsiteY5" fmla="*/ 0 h 49360"/>
                          <a:gd name="connsiteX6" fmla="*/ 0 w 39934"/>
                          <a:gd name="connsiteY6" fmla="*/ 8686 h 49360"/>
                          <a:gd name="connsiteX7" fmla="*/ 6461 w 39934"/>
                          <a:gd name="connsiteY7" fmla="*/ 29765 h 493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9934" h="49360">
                            <a:moveTo>
                              <a:pt x="6461" y="29976"/>
                            </a:moveTo>
                            <a:cubicBezTo>
                              <a:pt x="7415" y="34213"/>
                              <a:pt x="9745" y="45441"/>
                              <a:pt x="10275" y="49361"/>
                            </a:cubicBezTo>
                            <a:lnTo>
                              <a:pt x="38557" y="44382"/>
                            </a:lnTo>
                            <a:cubicBezTo>
                              <a:pt x="39299" y="43641"/>
                              <a:pt x="39616" y="41204"/>
                              <a:pt x="39934" y="38556"/>
                            </a:cubicBezTo>
                            <a:lnTo>
                              <a:pt x="36650" y="22562"/>
                            </a:lnTo>
                            <a:cubicBezTo>
                              <a:pt x="35167" y="15994"/>
                              <a:pt x="37815" y="30083"/>
                              <a:pt x="29659" y="0"/>
                            </a:cubicBezTo>
                            <a:lnTo>
                              <a:pt x="0" y="8686"/>
                            </a:lnTo>
                            <a:cubicBezTo>
                              <a:pt x="7415" y="36544"/>
                              <a:pt x="4979" y="22985"/>
                              <a:pt x="6461" y="29765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5" name="Freeform: Shape 1764">
                        <a:extLst>
                          <a:ext uri="{FF2B5EF4-FFF2-40B4-BE49-F238E27FC236}">
                            <a16:creationId xmlns:a16="http://schemas.microsoft.com/office/drawing/2014/main" id="{73DEDE81-74DD-CF58-C353-51F8BA8DDB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375023" y="4780371"/>
                        <a:ext cx="36756" cy="32836"/>
                      </a:xfrm>
                      <a:custGeom>
                        <a:avLst/>
                        <a:gdLst>
                          <a:gd name="connsiteX0" fmla="*/ 31672 w 36756"/>
                          <a:gd name="connsiteY0" fmla="*/ 26163 h 32836"/>
                          <a:gd name="connsiteX1" fmla="*/ 36756 w 36756"/>
                          <a:gd name="connsiteY1" fmla="*/ 24998 h 32836"/>
                          <a:gd name="connsiteX2" fmla="*/ 29448 w 36756"/>
                          <a:gd name="connsiteY2" fmla="*/ 0 h 32836"/>
                          <a:gd name="connsiteX3" fmla="*/ 0 w 36756"/>
                          <a:gd name="connsiteY3" fmla="*/ 9216 h 32836"/>
                          <a:gd name="connsiteX4" fmla="*/ 6779 w 36756"/>
                          <a:gd name="connsiteY4" fmla="*/ 32837 h 32836"/>
                          <a:gd name="connsiteX5" fmla="*/ 31672 w 36756"/>
                          <a:gd name="connsiteY5" fmla="*/ 26163 h 328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756" h="32836">
                            <a:moveTo>
                              <a:pt x="31672" y="26163"/>
                            </a:moveTo>
                            <a:lnTo>
                              <a:pt x="36756" y="24998"/>
                            </a:lnTo>
                            <a:cubicBezTo>
                              <a:pt x="36015" y="23092"/>
                              <a:pt x="34320" y="17478"/>
                              <a:pt x="29448" y="0"/>
                            </a:cubicBezTo>
                            <a:lnTo>
                              <a:pt x="0" y="9216"/>
                            </a:lnTo>
                            <a:cubicBezTo>
                              <a:pt x="4555" y="26058"/>
                              <a:pt x="6144" y="31142"/>
                              <a:pt x="6779" y="32837"/>
                            </a:cubicBezTo>
                            <a:cubicBezTo>
                              <a:pt x="14935" y="30401"/>
                              <a:pt x="23304" y="28070"/>
                              <a:pt x="31672" y="26163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66" name="Freeform: Shape 1765">
                        <a:extLst>
                          <a:ext uri="{FF2B5EF4-FFF2-40B4-BE49-F238E27FC236}">
                            <a16:creationId xmlns:a16="http://schemas.microsoft.com/office/drawing/2014/main" id="{CB20149F-E423-B08F-394B-A912CE5456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424914" y="4764165"/>
                        <a:ext cx="37603" cy="35908"/>
                      </a:xfrm>
                      <a:custGeom>
                        <a:avLst/>
                        <a:gdLst>
                          <a:gd name="connsiteX0" fmla="*/ 37603 w 37603"/>
                          <a:gd name="connsiteY0" fmla="*/ 27752 h 35908"/>
                          <a:gd name="connsiteX1" fmla="*/ 29023 w 37603"/>
                          <a:gd name="connsiteY1" fmla="*/ 0 h 35908"/>
                          <a:gd name="connsiteX2" fmla="*/ 0 w 37603"/>
                          <a:gd name="connsiteY2" fmla="*/ 9639 h 35908"/>
                          <a:gd name="connsiteX3" fmla="*/ 7626 w 37603"/>
                          <a:gd name="connsiteY3" fmla="*/ 35909 h 35908"/>
                          <a:gd name="connsiteX4" fmla="*/ 37497 w 37603"/>
                          <a:gd name="connsiteY4" fmla="*/ 27858 h 359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603" h="35908">
                            <a:moveTo>
                              <a:pt x="37603" y="27752"/>
                            </a:moveTo>
                            <a:cubicBezTo>
                              <a:pt x="36862" y="25846"/>
                              <a:pt x="34849" y="19808"/>
                              <a:pt x="29023" y="0"/>
                            </a:cubicBezTo>
                            <a:lnTo>
                              <a:pt x="0" y="9639"/>
                            </a:lnTo>
                            <a:lnTo>
                              <a:pt x="7626" y="35909"/>
                            </a:lnTo>
                            <a:lnTo>
                              <a:pt x="37497" y="27858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740" name="Freeform: Shape 1739">
                  <a:extLst>
                    <a:ext uri="{FF2B5EF4-FFF2-40B4-BE49-F238E27FC236}">
                      <a16:creationId xmlns:a16="http://schemas.microsoft.com/office/drawing/2014/main" id="{52AC788C-2FDD-EEE5-8E44-209064F5330D}"/>
                    </a:ext>
                  </a:extLst>
                </p:cNvPr>
                <p:cNvSpPr/>
                <p:nvPr/>
              </p:nvSpPr>
              <p:spPr>
                <a:xfrm>
                  <a:off x="9169829" y="4768362"/>
                  <a:ext cx="141426" cy="124541"/>
                </a:xfrm>
                <a:custGeom>
                  <a:avLst/>
                  <a:gdLst>
                    <a:gd name="connsiteX0" fmla="*/ 113992 w 141426"/>
                    <a:gd name="connsiteY0" fmla="*/ 43469 h 124541"/>
                    <a:gd name="connsiteX1" fmla="*/ 67702 w 141426"/>
                    <a:gd name="connsiteY1" fmla="*/ 62536 h 124541"/>
                    <a:gd name="connsiteX2" fmla="*/ 23002 w 141426"/>
                    <a:gd name="connsiteY2" fmla="*/ 30864 h 124541"/>
                    <a:gd name="connsiteX3" fmla="*/ 37831 w 141426"/>
                    <a:gd name="connsiteY3" fmla="*/ 5230 h 124541"/>
                    <a:gd name="connsiteX4" fmla="*/ 15375 w 141426"/>
                    <a:gd name="connsiteY4" fmla="*/ 69209 h 124541"/>
                    <a:gd name="connsiteX5" fmla="*/ 43022 w 141426"/>
                    <a:gd name="connsiteY5" fmla="*/ 117616 h 124541"/>
                    <a:gd name="connsiteX6" fmla="*/ 83697 w 141426"/>
                    <a:gd name="connsiteY6" fmla="*/ 110096 h 124541"/>
                    <a:gd name="connsiteX7" fmla="*/ 141426 w 141426"/>
                    <a:gd name="connsiteY7" fmla="*/ 91559 h 124541"/>
                    <a:gd name="connsiteX8" fmla="*/ 114098 w 141426"/>
                    <a:gd name="connsiteY8" fmla="*/ 43575 h 124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426" h="124541">
                      <a:moveTo>
                        <a:pt x="113992" y="43469"/>
                      </a:moveTo>
                      <a:cubicBezTo>
                        <a:pt x="113992" y="43469"/>
                        <a:pt x="82320" y="54591"/>
                        <a:pt x="67702" y="62536"/>
                      </a:cubicBezTo>
                      <a:cubicBezTo>
                        <a:pt x="53614" y="70162"/>
                        <a:pt x="32641" y="46117"/>
                        <a:pt x="23002" y="30864"/>
                      </a:cubicBezTo>
                      <a:cubicBezTo>
                        <a:pt x="6477" y="4383"/>
                        <a:pt x="37831" y="5230"/>
                        <a:pt x="37831" y="5230"/>
                      </a:cubicBezTo>
                      <a:cubicBezTo>
                        <a:pt x="24908" y="-7375"/>
                        <a:pt x="-24771" y="-1231"/>
                        <a:pt x="15375" y="69209"/>
                      </a:cubicBezTo>
                      <a:cubicBezTo>
                        <a:pt x="15375" y="69209"/>
                        <a:pt x="39102" y="110943"/>
                        <a:pt x="43022" y="117616"/>
                      </a:cubicBezTo>
                      <a:cubicBezTo>
                        <a:pt x="46941" y="124395"/>
                        <a:pt x="63042" y="131810"/>
                        <a:pt x="83697" y="110096"/>
                      </a:cubicBezTo>
                      <a:cubicBezTo>
                        <a:pt x="100222" y="92618"/>
                        <a:pt x="141426" y="91559"/>
                        <a:pt x="141426" y="91559"/>
                      </a:cubicBezTo>
                      <a:lnTo>
                        <a:pt x="114098" y="43575"/>
                      </a:lnTo>
                      <a:close/>
                    </a:path>
                  </a:pathLst>
                </a:custGeom>
                <a:solidFill>
                  <a:srgbClr val="3B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36" name="Graphic 6">
                <a:extLst>
                  <a:ext uri="{FF2B5EF4-FFF2-40B4-BE49-F238E27FC236}">
                    <a16:creationId xmlns:a16="http://schemas.microsoft.com/office/drawing/2014/main" id="{CEB5AE4F-4B3E-FE95-D208-7EAE9F4C5F37}"/>
                  </a:ext>
                </a:extLst>
              </p:cNvPr>
              <p:cNvGrpSpPr/>
              <p:nvPr/>
            </p:nvGrpSpPr>
            <p:grpSpPr>
              <a:xfrm>
                <a:off x="9198069" y="4765614"/>
                <a:ext cx="23865" cy="26429"/>
                <a:chOff x="9198069" y="4765614"/>
                <a:chExt cx="23865" cy="26429"/>
              </a:xfrm>
            </p:grpSpPr>
            <p:sp>
              <p:nvSpPr>
                <p:cNvPr id="1737" name="Freeform: Shape 1736">
                  <a:extLst>
                    <a:ext uri="{FF2B5EF4-FFF2-40B4-BE49-F238E27FC236}">
                      <a16:creationId xmlns:a16="http://schemas.microsoft.com/office/drawing/2014/main" id="{F3160F95-AAC4-C0E9-F588-E0F2226BE37B}"/>
                    </a:ext>
                  </a:extLst>
                </p:cNvPr>
                <p:cNvSpPr/>
                <p:nvPr/>
              </p:nvSpPr>
              <p:spPr>
                <a:xfrm>
                  <a:off x="9198069" y="4765614"/>
                  <a:ext cx="23865" cy="26233"/>
                </a:xfrm>
                <a:custGeom>
                  <a:avLst/>
                  <a:gdLst>
                    <a:gd name="connsiteX0" fmla="*/ 19230 w 23865"/>
                    <a:gd name="connsiteY0" fmla="*/ 1835 h 26233"/>
                    <a:gd name="connsiteX1" fmla="*/ 6731 w 23865"/>
                    <a:gd name="connsiteY1" fmla="*/ 4271 h 26233"/>
                    <a:gd name="connsiteX2" fmla="*/ 693 w 23865"/>
                    <a:gd name="connsiteY2" fmla="*/ 11580 h 26233"/>
                    <a:gd name="connsiteX3" fmla="*/ 10756 w 23865"/>
                    <a:gd name="connsiteY3" fmla="*/ 25880 h 26233"/>
                    <a:gd name="connsiteX4" fmla="*/ 23680 w 23865"/>
                    <a:gd name="connsiteY4" fmla="*/ 17935 h 26233"/>
                    <a:gd name="connsiteX5" fmla="*/ 22938 w 23865"/>
                    <a:gd name="connsiteY5" fmla="*/ 11368 h 26233"/>
                    <a:gd name="connsiteX6" fmla="*/ 19230 w 23865"/>
                    <a:gd name="connsiteY6" fmla="*/ 1941 h 26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865" h="26233">
                      <a:moveTo>
                        <a:pt x="19230" y="1835"/>
                      </a:moveTo>
                      <a:cubicBezTo>
                        <a:pt x="15311" y="-601"/>
                        <a:pt x="8850" y="-1343"/>
                        <a:pt x="6731" y="4271"/>
                      </a:cubicBezTo>
                      <a:cubicBezTo>
                        <a:pt x="5990" y="6390"/>
                        <a:pt x="2706" y="6919"/>
                        <a:pt x="693" y="11580"/>
                      </a:cubicBezTo>
                      <a:cubicBezTo>
                        <a:pt x="-2696" y="19313"/>
                        <a:pt x="7261" y="25244"/>
                        <a:pt x="10756" y="25880"/>
                      </a:cubicBezTo>
                      <a:cubicBezTo>
                        <a:pt x="18595" y="27363"/>
                        <a:pt x="23785" y="24079"/>
                        <a:pt x="23680" y="17935"/>
                      </a:cubicBezTo>
                      <a:cubicBezTo>
                        <a:pt x="23680" y="15711"/>
                        <a:pt x="21561" y="13804"/>
                        <a:pt x="22938" y="11368"/>
                      </a:cubicBezTo>
                      <a:cubicBezTo>
                        <a:pt x="25692" y="6813"/>
                        <a:pt x="21667" y="3424"/>
                        <a:pt x="19230" y="1941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8" name="Freeform: Shape 1737">
                  <a:extLst>
                    <a:ext uri="{FF2B5EF4-FFF2-40B4-BE49-F238E27FC236}">
                      <a16:creationId xmlns:a16="http://schemas.microsoft.com/office/drawing/2014/main" id="{082A367A-E8D7-1C7B-26CA-3F46C47E9EE4}"/>
                    </a:ext>
                  </a:extLst>
                </p:cNvPr>
                <p:cNvSpPr/>
                <p:nvPr/>
              </p:nvSpPr>
              <p:spPr>
                <a:xfrm>
                  <a:off x="9198069" y="4765860"/>
                  <a:ext cx="22725" cy="26120"/>
                </a:xfrm>
                <a:custGeom>
                  <a:avLst/>
                  <a:gdLst>
                    <a:gd name="connsiteX0" fmla="*/ 21984 w 22725"/>
                    <a:gd name="connsiteY0" fmla="*/ 22350 h 26120"/>
                    <a:gd name="connsiteX1" fmla="*/ 11286 w 22725"/>
                    <a:gd name="connsiteY1" fmla="*/ 21397 h 26120"/>
                    <a:gd name="connsiteX2" fmla="*/ 5354 w 22725"/>
                    <a:gd name="connsiteY2" fmla="*/ 12287 h 26120"/>
                    <a:gd name="connsiteX3" fmla="*/ 7791 w 22725"/>
                    <a:gd name="connsiteY3" fmla="*/ 8686 h 26120"/>
                    <a:gd name="connsiteX4" fmla="*/ 8426 w 22725"/>
                    <a:gd name="connsiteY4" fmla="*/ 4237 h 26120"/>
                    <a:gd name="connsiteX5" fmla="*/ 11392 w 22725"/>
                    <a:gd name="connsiteY5" fmla="*/ 0 h 26120"/>
                    <a:gd name="connsiteX6" fmla="*/ 6731 w 22725"/>
                    <a:gd name="connsiteY6" fmla="*/ 4131 h 26120"/>
                    <a:gd name="connsiteX7" fmla="*/ 693 w 22725"/>
                    <a:gd name="connsiteY7" fmla="*/ 11440 h 26120"/>
                    <a:gd name="connsiteX8" fmla="*/ 10756 w 22725"/>
                    <a:gd name="connsiteY8" fmla="*/ 25740 h 26120"/>
                    <a:gd name="connsiteX9" fmla="*/ 22726 w 22725"/>
                    <a:gd name="connsiteY9" fmla="*/ 22032 h 26120"/>
                    <a:gd name="connsiteX10" fmla="*/ 21984 w 22725"/>
                    <a:gd name="connsiteY10" fmla="*/ 22350 h 26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725" h="26120">
                      <a:moveTo>
                        <a:pt x="21984" y="22350"/>
                      </a:moveTo>
                      <a:cubicBezTo>
                        <a:pt x="18277" y="24469"/>
                        <a:pt x="14676" y="23621"/>
                        <a:pt x="11286" y="21397"/>
                      </a:cubicBezTo>
                      <a:cubicBezTo>
                        <a:pt x="8850" y="19702"/>
                        <a:pt x="3235" y="15995"/>
                        <a:pt x="5354" y="12287"/>
                      </a:cubicBezTo>
                      <a:cubicBezTo>
                        <a:pt x="6096" y="11016"/>
                        <a:pt x="7367" y="10275"/>
                        <a:pt x="7791" y="8686"/>
                      </a:cubicBezTo>
                      <a:cubicBezTo>
                        <a:pt x="8108" y="7309"/>
                        <a:pt x="8108" y="5720"/>
                        <a:pt x="8426" y="4237"/>
                      </a:cubicBezTo>
                      <a:cubicBezTo>
                        <a:pt x="8744" y="2330"/>
                        <a:pt x="10015" y="953"/>
                        <a:pt x="11392" y="0"/>
                      </a:cubicBezTo>
                      <a:cubicBezTo>
                        <a:pt x="9379" y="424"/>
                        <a:pt x="7579" y="1695"/>
                        <a:pt x="6731" y="4131"/>
                      </a:cubicBezTo>
                      <a:cubicBezTo>
                        <a:pt x="5990" y="6250"/>
                        <a:pt x="2706" y="6779"/>
                        <a:pt x="693" y="11440"/>
                      </a:cubicBezTo>
                      <a:cubicBezTo>
                        <a:pt x="-2696" y="19172"/>
                        <a:pt x="7261" y="25104"/>
                        <a:pt x="10756" y="25740"/>
                      </a:cubicBezTo>
                      <a:cubicBezTo>
                        <a:pt x="16476" y="26905"/>
                        <a:pt x="20819" y="25316"/>
                        <a:pt x="22726" y="22032"/>
                      </a:cubicBezTo>
                      <a:cubicBezTo>
                        <a:pt x="22514" y="22032"/>
                        <a:pt x="22196" y="22244"/>
                        <a:pt x="21984" y="22350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593" name="Graphic 6">
              <a:extLst>
                <a:ext uri="{FF2B5EF4-FFF2-40B4-BE49-F238E27FC236}">
                  <a16:creationId xmlns:a16="http://schemas.microsoft.com/office/drawing/2014/main" id="{21E7778A-EE6F-3B96-72E0-7963E7F7A2C9}"/>
                </a:ext>
              </a:extLst>
            </p:cNvPr>
            <p:cNvGrpSpPr/>
            <p:nvPr/>
          </p:nvGrpSpPr>
          <p:grpSpPr>
            <a:xfrm>
              <a:off x="9851263" y="4676565"/>
              <a:ext cx="577626" cy="216857"/>
              <a:chOff x="9851263" y="4676565"/>
              <a:chExt cx="577626" cy="216857"/>
            </a:xfrm>
          </p:grpSpPr>
          <p:grpSp>
            <p:nvGrpSpPr>
              <p:cNvPr id="1665" name="Graphic 6">
                <a:extLst>
                  <a:ext uri="{FF2B5EF4-FFF2-40B4-BE49-F238E27FC236}">
                    <a16:creationId xmlns:a16="http://schemas.microsoft.com/office/drawing/2014/main" id="{2A351D81-AFC5-185F-CD23-7D2E2F718EE3}"/>
                  </a:ext>
                </a:extLst>
              </p:cNvPr>
              <p:cNvGrpSpPr/>
              <p:nvPr/>
            </p:nvGrpSpPr>
            <p:grpSpPr>
              <a:xfrm>
                <a:off x="9851263" y="4676565"/>
                <a:ext cx="577626" cy="216857"/>
                <a:chOff x="9851263" y="4676565"/>
                <a:chExt cx="577626" cy="216857"/>
              </a:xfrm>
            </p:grpSpPr>
            <p:grpSp>
              <p:nvGrpSpPr>
                <p:cNvPr id="1669" name="Graphic 6">
                  <a:extLst>
                    <a:ext uri="{FF2B5EF4-FFF2-40B4-BE49-F238E27FC236}">
                      <a16:creationId xmlns:a16="http://schemas.microsoft.com/office/drawing/2014/main" id="{6D409065-DE08-145D-D2B6-D2F92449F719}"/>
                    </a:ext>
                  </a:extLst>
                </p:cNvPr>
                <p:cNvGrpSpPr/>
                <p:nvPr/>
              </p:nvGrpSpPr>
              <p:grpSpPr>
                <a:xfrm>
                  <a:off x="9851263" y="4676565"/>
                  <a:ext cx="487997" cy="185706"/>
                  <a:chOff x="9851263" y="4676565"/>
                  <a:chExt cx="487997" cy="185706"/>
                </a:xfrm>
              </p:grpSpPr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4E7EB4D3-BD94-307E-EDB4-ED720C2DD970}"/>
                      </a:ext>
                    </a:extLst>
                  </p:cNvPr>
                  <p:cNvSpPr/>
                  <p:nvPr/>
                </p:nvSpPr>
                <p:spPr>
                  <a:xfrm>
                    <a:off x="9851263" y="4676565"/>
                    <a:ext cx="487891" cy="185261"/>
                  </a:xfrm>
                  <a:custGeom>
                    <a:avLst/>
                    <a:gdLst>
                      <a:gd name="connsiteX0" fmla="*/ 487892 w 487891"/>
                      <a:gd name="connsiteY0" fmla="*/ 148612 h 185261"/>
                      <a:gd name="connsiteX1" fmla="*/ 371374 w 487891"/>
                      <a:gd name="connsiteY1" fmla="*/ 113551 h 185261"/>
                      <a:gd name="connsiteX2" fmla="*/ 256339 w 487891"/>
                      <a:gd name="connsiteY2" fmla="*/ 75206 h 185261"/>
                      <a:gd name="connsiteX3" fmla="*/ 22774 w 487891"/>
                      <a:gd name="connsiteY3" fmla="*/ 0 h 185261"/>
                      <a:gd name="connsiteX4" fmla="*/ 0 w 487891"/>
                      <a:gd name="connsiteY4" fmla="*/ 91942 h 185261"/>
                      <a:gd name="connsiteX5" fmla="*/ 238438 w 487891"/>
                      <a:gd name="connsiteY5" fmla="*/ 138867 h 185261"/>
                      <a:gd name="connsiteX6" fmla="*/ 358875 w 487891"/>
                      <a:gd name="connsiteY6" fmla="*/ 163865 h 185261"/>
                      <a:gd name="connsiteX7" fmla="*/ 479523 w 487891"/>
                      <a:gd name="connsiteY7" fmla="*/ 185262 h 185261"/>
                      <a:gd name="connsiteX8" fmla="*/ 487892 w 487891"/>
                      <a:gd name="connsiteY8" fmla="*/ 148718 h 185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7891" h="185261">
                        <a:moveTo>
                          <a:pt x="487892" y="148612"/>
                        </a:moveTo>
                        <a:lnTo>
                          <a:pt x="371374" y="113551"/>
                        </a:lnTo>
                        <a:cubicBezTo>
                          <a:pt x="332182" y="101476"/>
                          <a:pt x="295320" y="89294"/>
                          <a:pt x="256339" y="75206"/>
                        </a:cubicBezTo>
                        <a:cubicBezTo>
                          <a:pt x="178272" y="48725"/>
                          <a:pt x="100840" y="24469"/>
                          <a:pt x="22774" y="0"/>
                        </a:cubicBezTo>
                        <a:lnTo>
                          <a:pt x="0" y="91942"/>
                        </a:lnTo>
                        <a:cubicBezTo>
                          <a:pt x="79550" y="106984"/>
                          <a:pt x="159841" y="122025"/>
                          <a:pt x="238438" y="138867"/>
                        </a:cubicBezTo>
                        <a:cubicBezTo>
                          <a:pt x="277312" y="148083"/>
                          <a:pt x="319153" y="156556"/>
                          <a:pt x="358875" y="163865"/>
                        </a:cubicBezTo>
                        <a:lnTo>
                          <a:pt x="479523" y="185262"/>
                        </a:lnTo>
                        <a:lnTo>
                          <a:pt x="487892" y="148718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72" name="Graphic 6">
                    <a:extLst>
                      <a:ext uri="{FF2B5EF4-FFF2-40B4-BE49-F238E27FC236}">
                        <a16:creationId xmlns:a16="http://schemas.microsoft.com/office/drawing/2014/main" id="{5A14425A-05CE-2224-C45A-7D2713B5048B}"/>
                      </a:ext>
                    </a:extLst>
                  </p:cNvPr>
                  <p:cNvGrpSpPr/>
                  <p:nvPr/>
                </p:nvGrpSpPr>
                <p:grpSpPr>
                  <a:xfrm>
                    <a:off x="9871071" y="4682815"/>
                    <a:ext cx="452195" cy="176682"/>
                    <a:chOff x="9871071" y="4682815"/>
                    <a:chExt cx="452195" cy="176682"/>
                  </a:xfrm>
                  <a:solidFill>
                    <a:srgbClr val="B0292E"/>
                  </a:solidFill>
                </p:grpSpPr>
                <p:sp>
                  <p:nvSpPr>
                    <p:cNvPr id="1726" name="Freeform: Shape 1725">
                      <a:extLst>
                        <a:ext uri="{FF2B5EF4-FFF2-40B4-BE49-F238E27FC236}">
                          <a16:creationId xmlns:a16="http://schemas.microsoft.com/office/drawing/2014/main" id="{BAD850A5-3AD2-C6ED-DD13-81C991A6C3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6990" y="4747323"/>
                      <a:ext cx="47666" cy="71816"/>
                    </a:xfrm>
                    <a:custGeom>
                      <a:avLst/>
                      <a:gdLst>
                        <a:gd name="connsiteX0" fmla="*/ 29553 w 47666"/>
                        <a:gd name="connsiteY0" fmla="*/ 71817 h 71816"/>
                        <a:gd name="connsiteX1" fmla="*/ 38345 w 47666"/>
                        <a:gd name="connsiteY1" fmla="*/ 39192 h 71816"/>
                        <a:gd name="connsiteX2" fmla="*/ 47666 w 47666"/>
                        <a:gd name="connsiteY2" fmla="*/ 10381 h 71816"/>
                        <a:gd name="connsiteX3" fmla="*/ 17795 w 47666"/>
                        <a:gd name="connsiteY3" fmla="*/ 0 h 71816"/>
                        <a:gd name="connsiteX4" fmla="*/ 8474 w 47666"/>
                        <a:gd name="connsiteY4" fmla="*/ 31036 h 71816"/>
                        <a:gd name="connsiteX5" fmla="*/ 0 w 47666"/>
                        <a:gd name="connsiteY5" fmla="*/ 65250 h 71816"/>
                        <a:gd name="connsiteX6" fmla="*/ 29659 w 47666"/>
                        <a:gd name="connsiteY6" fmla="*/ 71817 h 71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666" h="71816">
                          <a:moveTo>
                            <a:pt x="29553" y="71817"/>
                          </a:moveTo>
                          <a:cubicBezTo>
                            <a:pt x="40887" y="31672"/>
                            <a:pt x="36014" y="46713"/>
                            <a:pt x="38345" y="39192"/>
                          </a:cubicBezTo>
                          <a:cubicBezTo>
                            <a:pt x="40251" y="32837"/>
                            <a:pt x="45548" y="15995"/>
                            <a:pt x="47666" y="10381"/>
                          </a:cubicBezTo>
                          <a:lnTo>
                            <a:pt x="17795" y="0"/>
                          </a:lnTo>
                          <a:cubicBezTo>
                            <a:pt x="15571" y="6250"/>
                            <a:pt x="10274" y="24363"/>
                            <a:pt x="8474" y="31036"/>
                          </a:cubicBezTo>
                          <a:cubicBezTo>
                            <a:pt x="6461" y="38239"/>
                            <a:pt x="11016" y="23091"/>
                            <a:pt x="0" y="65250"/>
                          </a:cubicBezTo>
                          <a:lnTo>
                            <a:pt x="29659" y="71817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27" name="Freeform: Shape 1726">
                      <a:extLst>
                        <a:ext uri="{FF2B5EF4-FFF2-40B4-BE49-F238E27FC236}">
                          <a16:creationId xmlns:a16="http://schemas.microsoft.com/office/drawing/2014/main" id="{0E6E5E59-15F2-CBCB-A760-8BB6B25420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5615" y="4730587"/>
                      <a:ext cx="48407" cy="77642"/>
                    </a:xfrm>
                    <a:custGeom>
                      <a:avLst/>
                      <a:gdLst>
                        <a:gd name="connsiteX0" fmla="*/ 30295 w 48407"/>
                        <a:gd name="connsiteY0" fmla="*/ 77643 h 77642"/>
                        <a:gd name="connsiteX1" fmla="*/ 39086 w 48407"/>
                        <a:gd name="connsiteY1" fmla="*/ 41628 h 77642"/>
                        <a:gd name="connsiteX2" fmla="*/ 48408 w 48407"/>
                        <a:gd name="connsiteY2" fmla="*/ 9745 h 77642"/>
                        <a:gd name="connsiteX3" fmla="*/ 18855 w 48407"/>
                        <a:gd name="connsiteY3" fmla="*/ 0 h 77642"/>
                        <a:gd name="connsiteX4" fmla="*/ 9004 w 48407"/>
                        <a:gd name="connsiteY4" fmla="*/ 34002 h 77642"/>
                        <a:gd name="connsiteX5" fmla="*/ 0 w 48407"/>
                        <a:gd name="connsiteY5" fmla="*/ 71393 h 77642"/>
                        <a:gd name="connsiteX6" fmla="*/ 30295 w 48407"/>
                        <a:gd name="connsiteY6" fmla="*/ 77537 h 77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407" h="77642">
                          <a:moveTo>
                            <a:pt x="30295" y="77643"/>
                          </a:moveTo>
                          <a:cubicBezTo>
                            <a:pt x="41417" y="34213"/>
                            <a:pt x="37074" y="49255"/>
                            <a:pt x="39086" y="41628"/>
                          </a:cubicBezTo>
                          <a:cubicBezTo>
                            <a:pt x="40993" y="34637"/>
                            <a:pt x="46289" y="15994"/>
                            <a:pt x="48408" y="9745"/>
                          </a:cubicBezTo>
                          <a:lnTo>
                            <a:pt x="18855" y="0"/>
                          </a:lnTo>
                          <a:cubicBezTo>
                            <a:pt x="16524" y="6885"/>
                            <a:pt x="10911" y="26693"/>
                            <a:pt x="9004" y="34002"/>
                          </a:cubicBezTo>
                          <a:cubicBezTo>
                            <a:pt x="7097" y="41204"/>
                            <a:pt x="11334" y="26375"/>
                            <a:pt x="0" y="71393"/>
                          </a:cubicBezTo>
                          <a:lnTo>
                            <a:pt x="30295" y="77537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28" name="Freeform: Shape 1727">
                      <a:extLst>
                        <a:ext uri="{FF2B5EF4-FFF2-40B4-BE49-F238E27FC236}">
                          <a16:creationId xmlns:a16="http://schemas.microsoft.com/office/drawing/2014/main" id="{4B51ADD0-9A34-299F-9053-87287CE22E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1071" y="4682815"/>
                      <a:ext cx="52327" cy="95226"/>
                    </a:xfrm>
                    <a:custGeom>
                      <a:avLst/>
                      <a:gdLst>
                        <a:gd name="connsiteX0" fmla="*/ 30401 w 52327"/>
                        <a:gd name="connsiteY0" fmla="*/ 95120 h 95226"/>
                        <a:gd name="connsiteX1" fmla="*/ 41417 w 52327"/>
                        <a:gd name="connsiteY1" fmla="*/ 49679 h 95226"/>
                        <a:gd name="connsiteX2" fmla="*/ 52327 w 52327"/>
                        <a:gd name="connsiteY2" fmla="*/ 9215 h 95226"/>
                        <a:gd name="connsiteX3" fmla="*/ 22880 w 52327"/>
                        <a:gd name="connsiteY3" fmla="*/ 0 h 95226"/>
                        <a:gd name="connsiteX4" fmla="*/ 11228 w 52327"/>
                        <a:gd name="connsiteY4" fmla="*/ 42688 h 95226"/>
                        <a:gd name="connsiteX5" fmla="*/ 0 w 52327"/>
                        <a:gd name="connsiteY5" fmla="*/ 89400 h 95226"/>
                        <a:gd name="connsiteX6" fmla="*/ 30401 w 52327"/>
                        <a:gd name="connsiteY6" fmla="*/ 95226 h 95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327" h="95226">
                          <a:moveTo>
                            <a:pt x="30401" y="95120"/>
                          </a:moveTo>
                          <a:lnTo>
                            <a:pt x="41417" y="49679"/>
                          </a:lnTo>
                          <a:lnTo>
                            <a:pt x="52327" y="9215"/>
                          </a:lnTo>
                          <a:lnTo>
                            <a:pt x="22880" y="0"/>
                          </a:lnTo>
                          <a:cubicBezTo>
                            <a:pt x="20125" y="8686"/>
                            <a:pt x="13452" y="33472"/>
                            <a:pt x="11228" y="42688"/>
                          </a:cubicBezTo>
                          <a:lnTo>
                            <a:pt x="0" y="89400"/>
                          </a:lnTo>
                          <a:lnTo>
                            <a:pt x="30401" y="9522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29" name="Freeform: Shape 1728">
                      <a:extLst>
                        <a:ext uri="{FF2B5EF4-FFF2-40B4-BE49-F238E27FC236}">
                          <a16:creationId xmlns:a16="http://schemas.microsoft.com/office/drawing/2014/main" id="{8FD461D0-55D6-51A4-EA7F-14674A0CB2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2656" y="4698492"/>
                      <a:ext cx="51056" cy="89294"/>
                    </a:xfrm>
                    <a:custGeom>
                      <a:avLst/>
                      <a:gdLst>
                        <a:gd name="connsiteX0" fmla="*/ 30401 w 51056"/>
                        <a:gd name="connsiteY0" fmla="*/ 89294 h 89294"/>
                        <a:gd name="connsiteX1" fmla="*/ 40675 w 51056"/>
                        <a:gd name="connsiteY1" fmla="*/ 47030 h 89294"/>
                        <a:gd name="connsiteX2" fmla="*/ 51056 w 51056"/>
                        <a:gd name="connsiteY2" fmla="*/ 9427 h 89294"/>
                        <a:gd name="connsiteX3" fmla="*/ 21502 w 51056"/>
                        <a:gd name="connsiteY3" fmla="*/ 0 h 89294"/>
                        <a:gd name="connsiteX4" fmla="*/ 10486 w 51056"/>
                        <a:gd name="connsiteY4" fmla="*/ 39827 h 89294"/>
                        <a:gd name="connsiteX5" fmla="*/ 0 w 51056"/>
                        <a:gd name="connsiteY5" fmla="*/ 83469 h 89294"/>
                        <a:gd name="connsiteX6" fmla="*/ 30401 w 51056"/>
                        <a:gd name="connsiteY6" fmla="*/ 89294 h 89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1056" h="89294">
                          <a:moveTo>
                            <a:pt x="30401" y="89294"/>
                          </a:moveTo>
                          <a:lnTo>
                            <a:pt x="40675" y="47030"/>
                          </a:lnTo>
                          <a:lnTo>
                            <a:pt x="51056" y="9427"/>
                          </a:lnTo>
                          <a:lnTo>
                            <a:pt x="21502" y="0"/>
                          </a:lnTo>
                          <a:cubicBezTo>
                            <a:pt x="18960" y="8050"/>
                            <a:pt x="12605" y="31248"/>
                            <a:pt x="10486" y="39827"/>
                          </a:cubicBezTo>
                          <a:lnTo>
                            <a:pt x="0" y="83469"/>
                          </a:lnTo>
                          <a:lnTo>
                            <a:pt x="30401" y="8929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0" name="Freeform: Shape 1729">
                      <a:extLst>
                        <a:ext uri="{FF2B5EF4-FFF2-40B4-BE49-F238E27FC236}">
                          <a16:creationId xmlns:a16="http://schemas.microsoft.com/office/drawing/2014/main" id="{02E32F91-9ED8-BE23-8A16-4CCC534B01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4242" y="4714380"/>
                      <a:ext cx="49678" cy="83468"/>
                    </a:xfrm>
                    <a:custGeom>
                      <a:avLst/>
                      <a:gdLst>
                        <a:gd name="connsiteX0" fmla="*/ 30294 w 49678"/>
                        <a:gd name="connsiteY0" fmla="*/ 83469 h 83468"/>
                        <a:gd name="connsiteX1" fmla="*/ 39828 w 49678"/>
                        <a:gd name="connsiteY1" fmla="*/ 44276 h 83468"/>
                        <a:gd name="connsiteX2" fmla="*/ 49679 w 49678"/>
                        <a:gd name="connsiteY2" fmla="*/ 9533 h 83468"/>
                        <a:gd name="connsiteX3" fmla="*/ 20126 w 49678"/>
                        <a:gd name="connsiteY3" fmla="*/ 0 h 83468"/>
                        <a:gd name="connsiteX4" fmla="*/ 9745 w 49678"/>
                        <a:gd name="connsiteY4" fmla="*/ 36862 h 83468"/>
                        <a:gd name="connsiteX5" fmla="*/ 0 w 49678"/>
                        <a:gd name="connsiteY5" fmla="*/ 77325 h 83468"/>
                        <a:gd name="connsiteX6" fmla="*/ 30401 w 49678"/>
                        <a:gd name="connsiteY6" fmla="*/ 83256 h 83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78" h="83468">
                          <a:moveTo>
                            <a:pt x="30294" y="83469"/>
                          </a:moveTo>
                          <a:lnTo>
                            <a:pt x="39828" y="44276"/>
                          </a:lnTo>
                          <a:cubicBezTo>
                            <a:pt x="41841" y="36650"/>
                            <a:pt x="47454" y="16312"/>
                            <a:pt x="49679" y="9533"/>
                          </a:cubicBezTo>
                          <a:lnTo>
                            <a:pt x="20126" y="0"/>
                          </a:lnTo>
                          <a:cubicBezTo>
                            <a:pt x="17689" y="7415"/>
                            <a:pt x="11758" y="29023"/>
                            <a:pt x="9745" y="36862"/>
                          </a:cubicBezTo>
                          <a:lnTo>
                            <a:pt x="0" y="77325"/>
                          </a:lnTo>
                          <a:lnTo>
                            <a:pt x="30401" y="8325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1" name="Freeform: Shape 1730">
                      <a:extLst>
                        <a:ext uri="{FF2B5EF4-FFF2-40B4-BE49-F238E27FC236}">
                          <a16:creationId xmlns:a16="http://schemas.microsoft.com/office/drawing/2014/main" id="{ABAEFF55-83D3-6326-1FD9-55D044E9A7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2700" y="4796684"/>
                      <a:ext cx="40462" cy="53386"/>
                    </a:xfrm>
                    <a:custGeom>
                      <a:avLst/>
                      <a:gdLst>
                        <a:gd name="connsiteX0" fmla="*/ 30506 w 40462"/>
                        <a:gd name="connsiteY0" fmla="*/ 53386 h 53386"/>
                        <a:gd name="connsiteX1" fmla="*/ 34743 w 40462"/>
                        <a:gd name="connsiteY1" fmla="*/ 29765 h 53386"/>
                        <a:gd name="connsiteX2" fmla="*/ 40463 w 40462"/>
                        <a:gd name="connsiteY2" fmla="*/ 9004 h 53386"/>
                        <a:gd name="connsiteX3" fmla="*/ 11016 w 40462"/>
                        <a:gd name="connsiteY3" fmla="*/ 0 h 53386"/>
                        <a:gd name="connsiteX4" fmla="*/ 4660 w 40462"/>
                        <a:gd name="connsiteY4" fmla="*/ 22668 h 53386"/>
                        <a:gd name="connsiteX5" fmla="*/ 0 w 40462"/>
                        <a:gd name="connsiteY5" fmla="*/ 47878 h 53386"/>
                        <a:gd name="connsiteX6" fmla="*/ 30612 w 40462"/>
                        <a:gd name="connsiteY6" fmla="*/ 53386 h 53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62" h="53386">
                          <a:moveTo>
                            <a:pt x="30506" y="53386"/>
                          </a:moveTo>
                          <a:cubicBezTo>
                            <a:pt x="36862" y="22986"/>
                            <a:pt x="33049" y="36650"/>
                            <a:pt x="34743" y="29765"/>
                          </a:cubicBezTo>
                          <a:cubicBezTo>
                            <a:pt x="35802" y="25210"/>
                            <a:pt x="39086" y="13029"/>
                            <a:pt x="40463" y="9004"/>
                          </a:cubicBezTo>
                          <a:lnTo>
                            <a:pt x="11016" y="0"/>
                          </a:lnTo>
                          <a:cubicBezTo>
                            <a:pt x="9427" y="4555"/>
                            <a:pt x="5826" y="17795"/>
                            <a:pt x="4660" y="22668"/>
                          </a:cubicBezTo>
                          <a:cubicBezTo>
                            <a:pt x="2966" y="29447"/>
                            <a:pt x="7097" y="15253"/>
                            <a:pt x="0" y="47878"/>
                          </a:cubicBezTo>
                          <a:lnTo>
                            <a:pt x="30612" y="5338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2" name="Freeform: Shape 1731">
                      <a:extLst>
                        <a:ext uri="{FF2B5EF4-FFF2-40B4-BE49-F238E27FC236}">
                          <a16:creationId xmlns:a16="http://schemas.microsoft.com/office/drawing/2014/main" id="{32FCDC31-6A4B-2D0A-E25C-47A9DBC111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4603" y="4811725"/>
                      <a:ext cx="38662" cy="47348"/>
                    </a:xfrm>
                    <a:custGeom>
                      <a:avLst/>
                      <a:gdLst>
                        <a:gd name="connsiteX0" fmla="*/ 30613 w 38662"/>
                        <a:gd name="connsiteY0" fmla="*/ 47348 h 47348"/>
                        <a:gd name="connsiteX1" fmla="*/ 33790 w 38662"/>
                        <a:gd name="connsiteY1" fmla="*/ 26799 h 47348"/>
                        <a:gd name="connsiteX2" fmla="*/ 38663 w 38662"/>
                        <a:gd name="connsiteY2" fmla="*/ 8792 h 47348"/>
                        <a:gd name="connsiteX3" fmla="*/ 9109 w 38662"/>
                        <a:gd name="connsiteY3" fmla="*/ 0 h 47348"/>
                        <a:gd name="connsiteX4" fmla="*/ 3496 w 38662"/>
                        <a:gd name="connsiteY4" fmla="*/ 19914 h 47348"/>
                        <a:gd name="connsiteX5" fmla="*/ 0 w 38662"/>
                        <a:gd name="connsiteY5" fmla="*/ 42052 h 47348"/>
                        <a:gd name="connsiteX6" fmla="*/ 30613 w 38662"/>
                        <a:gd name="connsiteY6" fmla="*/ 47348 h 47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62" h="47348">
                          <a:moveTo>
                            <a:pt x="30613" y="47348"/>
                          </a:moveTo>
                          <a:cubicBezTo>
                            <a:pt x="35803" y="20655"/>
                            <a:pt x="32307" y="33154"/>
                            <a:pt x="33790" y="26799"/>
                          </a:cubicBezTo>
                          <a:cubicBezTo>
                            <a:pt x="34744" y="22774"/>
                            <a:pt x="37497" y="12287"/>
                            <a:pt x="38663" y="8792"/>
                          </a:cubicBezTo>
                          <a:lnTo>
                            <a:pt x="9109" y="0"/>
                          </a:lnTo>
                          <a:cubicBezTo>
                            <a:pt x="7732" y="3919"/>
                            <a:pt x="4555" y="15571"/>
                            <a:pt x="3496" y="19914"/>
                          </a:cubicBezTo>
                          <a:cubicBezTo>
                            <a:pt x="2013" y="26163"/>
                            <a:pt x="5720" y="13135"/>
                            <a:pt x="0" y="42052"/>
                          </a:cubicBezTo>
                          <a:lnTo>
                            <a:pt x="30613" y="4734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3" name="Freeform: Shape 1732">
                      <a:extLst>
                        <a:ext uri="{FF2B5EF4-FFF2-40B4-BE49-F238E27FC236}">
                          <a16:creationId xmlns:a16="http://schemas.microsoft.com/office/drawing/2014/main" id="{B234E7A8-F385-076C-3BE3-6C6E1DB592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0267" y="4781007"/>
                      <a:ext cx="42687" cy="59529"/>
                    </a:xfrm>
                    <a:custGeom>
                      <a:avLst/>
                      <a:gdLst>
                        <a:gd name="connsiteX0" fmla="*/ 30824 w 42687"/>
                        <a:gd name="connsiteY0" fmla="*/ 59530 h 59529"/>
                        <a:gd name="connsiteX1" fmla="*/ 36120 w 42687"/>
                        <a:gd name="connsiteY1" fmla="*/ 32837 h 59529"/>
                        <a:gd name="connsiteX2" fmla="*/ 42688 w 42687"/>
                        <a:gd name="connsiteY2" fmla="*/ 9216 h 59529"/>
                        <a:gd name="connsiteX3" fmla="*/ 13347 w 42687"/>
                        <a:gd name="connsiteY3" fmla="*/ 0 h 59529"/>
                        <a:gd name="connsiteX4" fmla="*/ 5932 w 42687"/>
                        <a:gd name="connsiteY4" fmla="*/ 25528 h 59529"/>
                        <a:gd name="connsiteX5" fmla="*/ 0 w 42687"/>
                        <a:gd name="connsiteY5" fmla="*/ 53704 h 59529"/>
                        <a:gd name="connsiteX6" fmla="*/ 30718 w 42687"/>
                        <a:gd name="connsiteY6" fmla="*/ 59530 h 59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687" h="59529">
                          <a:moveTo>
                            <a:pt x="30824" y="59530"/>
                          </a:moveTo>
                          <a:cubicBezTo>
                            <a:pt x="38451" y="25528"/>
                            <a:pt x="34426" y="40040"/>
                            <a:pt x="36120" y="32837"/>
                          </a:cubicBezTo>
                          <a:cubicBezTo>
                            <a:pt x="37391" y="27646"/>
                            <a:pt x="41099" y="13770"/>
                            <a:pt x="42688" y="9216"/>
                          </a:cubicBezTo>
                          <a:lnTo>
                            <a:pt x="13347" y="0"/>
                          </a:lnTo>
                          <a:cubicBezTo>
                            <a:pt x="11545" y="5084"/>
                            <a:pt x="7415" y="20020"/>
                            <a:pt x="5932" y="25528"/>
                          </a:cubicBezTo>
                          <a:cubicBezTo>
                            <a:pt x="4131" y="32519"/>
                            <a:pt x="8474" y="17690"/>
                            <a:pt x="0" y="53704"/>
                          </a:cubicBezTo>
                          <a:lnTo>
                            <a:pt x="30718" y="5953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34" name="Freeform: Shape 1733">
                      <a:extLst>
                        <a:ext uri="{FF2B5EF4-FFF2-40B4-BE49-F238E27FC236}">
                          <a16:creationId xmlns:a16="http://schemas.microsoft.com/office/drawing/2014/main" id="{0EF349D0-90EE-B619-6F8D-2BE87B16D9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28151" y="4764800"/>
                      <a:ext cx="45124" cy="65779"/>
                    </a:xfrm>
                    <a:custGeom>
                      <a:avLst/>
                      <a:gdLst>
                        <a:gd name="connsiteX0" fmla="*/ 30825 w 45124"/>
                        <a:gd name="connsiteY0" fmla="*/ 65673 h 65779"/>
                        <a:gd name="connsiteX1" fmla="*/ 37498 w 45124"/>
                        <a:gd name="connsiteY1" fmla="*/ 35909 h 65779"/>
                        <a:gd name="connsiteX2" fmla="*/ 45124 w 45124"/>
                        <a:gd name="connsiteY2" fmla="*/ 9639 h 65779"/>
                        <a:gd name="connsiteX3" fmla="*/ 16313 w 45124"/>
                        <a:gd name="connsiteY3" fmla="*/ 0 h 65779"/>
                        <a:gd name="connsiteX4" fmla="*/ 7521 w 45124"/>
                        <a:gd name="connsiteY4" fmla="*/ 28176 h 65779"/>
                        <a:gd name="connsiteX5" fmla="*/ 0 w 45124"/>
                        <a:gd name="connsiteY5" fmla="*/ 59318 h 65779"/>
                        <a:gd name="connsiteX6" fmla="*/ 30825 w 45124"/>
                        <a:gd name="connsiteY6" fmla="*/ 65779 h 65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124" h="65779">
                          <a:moveTo>
                            <a:pt x="30825" y="65673"/>
                          </a:moveTo>
                          <a:cubicBezTo>
                            <a:pt x="39934" y="28388"/>
                            <a:pt x="35591" y="43429"/>
                            <a:pt x="37498" y="35909"/>
                          </a:cubicBezTo>
                          <a:cubicBezTo>
                            <a:pt x="38981" y="30083"/>
                            <a:pt x="43324" y="14724"/>
                            <a:pt x="45124" y="9639"/>
                          </a:cubicBezTo>
                          <a:lnTo>
                            <a:pt x="16313" y="0"/>
                          </a:lnTo>
                          <a:cubicBezTo>
                            <a:pt x="14194" y="5614"/>
                            <a:pt x="9321" y="22139"/>
                            <a:pt x="7521" y="28176"/>
                          </a:cubicBezTo>
                          <a:cubicBezTo>
                            <a:pt x="5508" y="35379"/>
                            <a:pt x="10169" y="20232"/>
                            <a:pt x="0" y="59318"/>
                          </a:cubicBezTo>
                          <a:lnTo>
                            <a:pt x="30825" y="6577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73" name="Graphic 6">
                    <a:extLst>
                      <a:ext uri="{FF2B5EF4-FFF2-40B4-BE49-F238E27FC236}">
                        <a16:creationId xmlns:a16="http://schemas.microsoft.com/office/drawing/2014/main" id="{A232E9AB-65FB-FE86-0041-04CDE4C714A1}"/>
                      </a:ext>
                    </a:extLst>
                  </p:cNvPr>
                  <p:cNvGrpSpPr/>
                  <p:nvPr/>
                </p:nvGrpSpPr>
                <p:grpSpPr>
                  <a:xfrm>
                    <a:off x="9851263" y="4676565"/>
                    <a:ext cx="487997" cy="185601"/>
                    <a:chOff x="9851263" y="4676565"/>
                    <a:chExt cx="487997" cy="185601"/>
                  </a:xfrm>
                </p:grpSpPr>
                <p:sp>
                  <p:nvSpPr>
                    <p:cNvPr id="1706" name="Freeform: Shape 1705">
                      <a:extLst>
                        <a:ext uri="{FF2B5EF4-FFF2-40B4-BE49-F238E27FC236}">
                          <a16:creationId xmlns:a16="http://schemas.microsoft.com/office/drawing/2014/main" id="{7969E843-2C66-0FE0-0443-52E1BA2C40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1263" y="4676565"/>
                      <a:ext cx="41734" cy="95649"/>
                    </a:xfrm>
                    <a:custGeom>
                      <a:avLst/>
                      <a:gdLst>
                        <a:gd name="connsiteX0" fmla="*/ 0 w 41734"/>
                        <a:gd name="connsiteY0" fmla="*/ 91942 h 95649"/>
                        <a:gd name="connsiteX1" fmla="*/ 19702 w 41734"/>
                        <a:gd name="connsiteY1" fmla="*/ 95650 h 95649"/>
                        <a:gd name="connsiteX2" fmla="*/ 30930 w 41734"/>
                        <a:gd name="connsiteY2" fmla="*/ 48937 h 95649"/>
                        <a:gd name="connsiteX3" fmla="*/ 33578 w 41734"/>
                        <a:gd name="connsiteY3" fmla="*/ 38874 h 95649"/>
                        <a:gd name="connsiteX4" fmla="*/ 41735 w 41734"/>
                        <a:gd name="connsiteY4" fmla="*/ 5932 h 95649"/>
                        <a:gd name="connsiteX5" fmla="*/ 22774 w 41734"/>
                        <a:gd name="connsiteY5" fmla="*/ 0 h 95649"/>
                        <a:gd name="connsiteX6" fmla="*/ 0 w 41734"/>
                        <a:gd name="connsiteY6" fmla="*/ 91942 h 95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34" h="95649">
                          <a:moveTo>
                            <a:pt x="0" y="91942"/>
                          </a:moveTo>
                          <a:lnTo>
                            <a:pt x="19702" y="95650"/>
                          </a:lnTo>
                          <a:lnTo>
                            <a:pt x="30930" y="48937"/>
                          </a:lnTo>
                          <a:lnTo>
                            <a:pt x="33578" y="38874"/>
                          </a:lnTo>
                          <a:cubicBezTo>
                            <a:pt x="30612" y="26905"/>
                            <a:pt x="37497" y="9639"/>
                            <a:pt x="41735" y="5932"/>
                          </a:cubicBezTo>
                          <a:lnTo>
                            <a:pt x="22774" y="0"/>
                          </a:lnTo>
                          <a:lnTo>
                            <a:pt x="0" y="9194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7" name="Freeform: Shape 1706">
                      <a:extLst>
                        <a:ext uri="{FF2B5EF4-FFF2-40B4-BE49-F238E27FC236}">
                          <a16:creationId xmlns:a16="http://schemas.microsoft.com/office/drawing/2014/main" id="{10962590-CC43-D74A-9847-64CD37723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01471" y="4733447"/>
                      <a:ext cx="31248" cy="48513"/>
                    </a:xfrm>
                    <a:custGeom>
                      <a:avLst/>
                      <a:gdLst>
                        <a:gd name="connsiteX0" fmla="*/ 10805 w 31248"/>
                        <a:gd name="connsiteY0" fmla="*/ 0 h 48513"/>
                        <a:gd name="connsiteX1" fmla="*/ 0 w 31248"/>
                        <a:gd name="connsiteY1" fmla="*/ 44488 h 48513"/>
                        <a:gd name="connsiteX2" fmla="*/ 21079 w 31248"/>
                        <a:gd name="connsiteY2" fmla="*/ 48514 h 48513"/>
                        <a:gd name="connsiteX3" fmla="*/ 31248 w 31248"/>
                        <a:gd name="connsiteY3" fmla="*/ 6673 h 48513"/>
                        <a:gd name="connsiteX4" fmla="*/ 10805 w 31248"/>
                        <a:gd name="connsiteY4" fmla="*/ 0 h 48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248" h="48513">
                          <a:moveTo>
                            <a:pt x="10805" y="0"/>
                          </a:moveTo>
                          <a:lnTo>
                            <a:pt x="0" y="44488"/>
                          </a:lnTo>
                          <a:lnTo>
                            <a:pt x="21079" y="48514"/>
                          </a:lnTo>
                          <a:lnTo>
                            <a:pt x="31248" y="6673"/>
                          </a:lnTo>
                          <a:lnTo>
                            <a:pt x="10805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8" name="Freeform: Shape 1707">
                      <a:extLst>
                        <a:ext uri="{FF2B5EF4-FFF2-40B4-BE49-F238E27FC236}">
                          <a16:creationId xmlns:a16="http://schemas.microsoft.com/office/drawing/2014/main" id="{EBD3A0A8-C1A7-1FCC-068C-CA2167C723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3057" y="4748912"/>
                      <a:ext cx="30082" cy="43005"/>
                    </a:xfrm>
                    <a:custGeom>
                      <a:avLst/>
                      <a:gdLst>
                        <a:gd name="connsiteX0" fmla="*/ 9428 w 30082"/>
                        <a:gd name="connsiteY0" fmla="*/ 0 h 43005"/>
                        <a:gd name="connsiteX1" fmla="*/ 0 w 30082"/>
                        <a:gd name="connsiteY1" fmla="*/ 38874 h 43005"/>
                        <a:gd name="connsiteX2" fmla="*/ 21079 w 30082"/>
                        <a:gd name="connsiteY2" fmla="*/ 43006 h 43005"/>
                        <a:gd name="connsiteX3" fmla="*/ 30082 w 30082"/>
                        <a:gd name="connsiteY3" fmla="*/ 5826 h 43005"/>
                        <a:gd name="connsiteX4" fmla="*/ 9428 w 30082"/>
                        <a:gd name="connsiteY4" fmla="*/ 0 h 43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082" h="43005">
                          <a:moveTo>
                            <a:pt x="9428" y="0"/>
                          </a:moveTo>
                          <a:lnTo>
                            <a:pt x="0" y="38874"/>
                          </a:lnTo>
                          <a:lnTo>
                            <a:pt x="21079" y="43006"/>
                          </a:lnTo>
                          <a:lnTo>
                            <a:pt x="30082" y="5826"/>
                          </a:lnTo>
                          <a:lnTo>
                            <a:pt x="942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9" name="Freeform: Shape 1708">
                      <a:extLst>
                        <a:ext uri="{FF2B5EF4-FFF2-40B4-BE49-F238E27FC236}">
                          <a16:creationId xmlns:a16="http://schemas.microsoft.com/office/drawing/2014/main" id="{F290A938-375B-BF82-D81E-E15A3C559D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58976" y="4804522"/>
                      <a:ext cx="26798" cy="30188"/>
                    </a:xfrm>
                    <a:custGeom>
                      <a:avLst/>
                      <a:gdLst>
                        <a:gd name="connsiteX0" fmla="*/ 6038 w 26798"/>
                        <a:gd name="connsiteY0" fmla="*/ 0 h 30188"/>
                        <a:gd name="connsiteX1" fmla="*/ 0 w 26798"/>
                        <a:gd name="connsiteY1" fmla="*/ 25952 h 30188"/>
                        <a:gd name="connsiteX2" fmla="*/ 21397 w 26798"/>
                        <a:gd name="connsiteY2" fmla="*/ 30189 h 30188"/>
                        <a:gd name="connsiteX3" fmla="*/ 26799 w 26798"/>
                        <a:gd name="connsiteY3" fmla="*/ 5508 h 30188"/>
                        <a:gd name="connsiteX4" fmla="*/ 6038 w 26798"/>
                        <a:gd name="connsiteY4" fmla="*/ 0 h 30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798" h="30188">
                          <a:moveTo>
                            <a:pt x="6038" y="0"/>
                          </a:moveTo>
                          <a:lnTo>
                            <a:pt x="0" y="25952"/>
                          </a:lnTo>
                          <a:lnTo>
                            <a:pt x="21397" y="30189"/>
                          </a:lnTo>
                          <a:cubicBezTo>
                            <a:pt x="25422" y="13135"/>
                            <a:pt x="26481" y="7521"/>
                            <a:pt x="26799" y="5508"/>
                          </a:cubicBezTo>
                          <a:lnTo>
                            <a:pt x="603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0" name="Freeform: Shape 1709">
                      <a:extLst>
                        <a:ext uri="{FF2B5EF4-FFF2-40B4-BE49-F238E27FC236}">
                          <a16:creationId xmlns:a16="http://schemas.microsoft.com/office/drawing/2014/main" id="{61C04E4D-D3F5-AE7C-0E8D-833FC4BAEE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4536" y="4762788"/>
                      <a:ext cx="29341" cy="39297"/>
                    </a:xfrm>
                    <a:custGeom>
                      <a:avLst/>
                      <a:gdLst>
                        <a:gd name="connsiteX0" fmla="*/ 8580 w 29341"/>
                        <a:gd name="connsiteY0" fmla="*/ 0 h 39297"/>
                        <a:gd name="connsiteX1" fmla="*/ 0 w 29341"/>
                        <a:gd name="connsiteY1" fmla="*/ 35061 h 39297"/>
                        <a:gd name="connsiteX2" fmla="*/ 21079 w 29341"/>
                        <a:gd name="connsiteY2" fmla="*/ 39298 h 39297"/>
                        <a:gd name="connsiteX3" fmla="*/ 29342 w 29341"/>
                        <a:gd name="connsiteY3" fmla="*/ 5614 h 39297"/>
                        <a:gd name="connsiteX4" fmla="*/ 8580 w 29341"/>
                        <a:gd name="connsiteY4" fmla="*/ 0 h 39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41" h="39297">
                          <a:moveTo>
                            <a:pt x="8580" y="0"/>
                          </a:moveTo>
                          <a:lnTo>
                            <a:pt x="0" y="35061"/>
                          </a:lnTo>
                          <a:lnTo>
                            <a:pt x="21079" y="39298"/>
                          </a:lnTo>
                          <a:lnTo>
                            <a:pt x="29342" y="5614"/>
                          </a:lnTo>
                          <a:lnTo>
                            <a:pt x="8580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1" name="Freeform: Shape 1710">
                      <a:extLst>
                        <a:ext uri="{FF2B5EF4-FFF2-40B4-BE49-F238E27FC236}">
                          <a16:creationId xmlns:a16="http://schemas.microsoft.com/office/drawing/2014/main" id="{F51EEE39-2B69-8917-04FD-67AA73EBD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5911" y="4776452"/>
                      <a:ext cx="28599" cy="36120"/>
                    </a:xfrm>
                    <a:custGeom>
                      <a:avLst/>
                      <a:gdLst>
                        <a:gd name="connsiteX0" fmla="*/ 7838 w 28599"/>
                        <a:gd name="connsiteY0" fmla="*/ 0 h 36120"/>
                        <a:gd name="connsiteX1" fmla="*/ 0 w 28599"/>
                        <a:gd name="connsiteY1" fmla="*/ 31777 h 36120"/>
                        <a:gd name="connsiteX2" fmla="*/ 20973 w 28599"/>
                        <a:gd name="connsiteY2" fmla="*/ 36120 h 36120"/>
                        <a:gd name="connsiteX3" fmla="*/ 28599 w 28599"/>
                        <a:gd name="connsiteY3" fmla="*/ 5720 h 36120"/>
                        <a:gd name="connsiteX4" fmla="*/ 7838 w 28599"/>
                        <a:gd name="connsiteY4" fmla="*/ 0 h 36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99" h="36120">
                          <a:moveTo>
                            <a:pt x="7838" y="0"/>
                          </a:moveTo>
                          <a:lnTo>
                            <a:pt x="0" y="31777"/>
                          </a:lnTo>
                          <a:lnTo>
                            <a:pt x="20973" y="36120"/>
                          </a:lnTo>
                          <a:lnTo>
                            <a:pt x="28599" y="5720"/>
                          </a:lnTo>
                          <a:lnTo>
                            <a:pt x="783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2" name="Freeform: Shape 1711">
                      <a:extLst>
                        <a:ext uri="{FF2B5EF4-FFF2-40B4-BE49-F238E27FC236}">
                          <a16:creationId xmlns:a16="http://schemas.microsoft.com/office/drawing/2014/main" id="{EA12119B-3D5C-DA43-8F78-6B2747AD6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1091" y="4817339"/>
                      <a:ext cx="25845" cy="27116"/>
                    </a:xfrm>
                    <a:custGeom>
                      <a:avLst/>
                      <a:gdLst>
                        <a:gd name="connsiteX0" fmla="*/ 4873 w 25845"/>
                        <a:gd name="connsiteY0" fmla="*/ 0 h 27116"/>
                        <a:gd name="connsiteX1" fmla="*/ 0 w 25845"/>
                        <a:gd name="connsiteY1" fmla="*/ 23197 h 27116"/>
                        <a:gd name="connsiteX2" fmla="*/ 21503 w 25845"/>
                        <a:gd name="connsiteY2" fmla="*/ 27117 h 27116"/>
                        <a:gd name="connsiteX3" fmla="*/ 25846 w 25845"/>
                        <a:gd name="connsiteY3" fmla="*/ 3389 h 27116"/>
                        <a:gd name="connsiteX4" fmla="*/ 4979 w 25845"/>
                        <a:gd name="connsiteY4" fmla="*/ 0 h 27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845" h="27116">
                          <a:moveTo>
                            <a:pt x="4873" y="0"/>
                          </a:moveTo>
                          <a:cubicBezTo>
                            <a:pt x="4661" y="1695"/>
                            <a:pt x="3708" y="6779"/>
                            <a:pt x="0" y="23197"/>
                          </a:cubicBezTo>
                          <a:lnTo>
                            <a:pt x="21503" y="27117"/>
                          </a:lnTo>
                          <a:cubicBezTo>
                            <a:pt x="27752" y="-2119"/>
                            <a:pt x="25210" y="6143"/>
                            <a:pt x="25846" y="3389"/>
                          </a:cubicBezTo>
                          <a:cubicBezTo>
                            <a:pt x="19066" y="2542"/>
                            <a:pt x="12076" y="1377"/>
                            <a:pt x="4979" y="0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3" name="Freeform: Shape 1712">
                      <a:extLst>
                        <a:ext uri="{FF2B5EF4-FFF2-40B4-BE49-F238E27FC236}">
                          <a16:creationId xmlns:a16="http://schemas.microsoft.com/office/drawing/2014/main" id="{329A545F-3B4E-53F1-A138-C68242AAE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6542" y="4790540"/>
                      <a:ext cx="28493" cy="33472"/>
                    </a:xfrm>
                    <a:custGeom>
                      <a:avLst/>
                      <a:gdLst>
                        <a:gd name="connsiteX0" fmla="*/ 7838 w 28493"/>
                        <a:gd name="connsiteY0" fmla="*/ 0 h 33472"/>
                        <a:gd name="connsiteX1" fmla="*/ 0 w 28493"/>
                        <a:gd name="connsiteY1" fmla="*/ 28599 h 33472"/>
                        <a:gd name="connsiteX2" fmla="*/ 21609 w 28493"/>
                        <a:gd name="connsiteY2" fmla="*/ 33472 h 33472"/>
                        <a:gd name="connsiteX3" fmla="*/ 28494 w 28493"/>
                        <a:gd name="connsiteY3" fmla="*/ 5932 h 33472"/>
                        <a:gd name="connsiteX4" fmla="*/ 7838 w 28493"/>
                        <a:gd name="connsiteY4" fmla="*/ 0 h 334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493" h="33472">
                          <a:moveTo>
                            <a:pt x="7838" y="0"/>
                          </a:moveTo>
                          <a:lnTo>
                            <a:pt x="0" y="28599"/>
                          </a:lnTo>
                          <a:lnTo>
                            <a:pt x="21609" y="33472"/>
                          </a:lnTo>
                          <a:cubicBezTo>
                            <a:pt x="26693" y="13876"/>
                            <a:pt x="28070" y="7838"/>
                            <a:pt x="28494" y="5932"/>
                          </a:cubicBezTo>
                          <a:lnTo>
                            <a:pt x="783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4" name="Freeform: Shape 1713">
                      <a:extLst>
                        <a:ext uri="{FF2B5EF4-FFF2-40B4-BE49-F238E27FC236}">
                          <a16:creationId xmlns:a16="http://schemas.microsoft.com/office/drawing/2014/main" id="{B2838352-6018-2EAB-EC76-251BDB30E6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15321" y="4820517"/>
                      <a:ext cx="23939" cy="41204"/>
                    </a:xfrm>
                    <a:custGeom>
                      <a:avLst/>
                      <a:gdLst>
                        <a:gd name="connsiteX0" fmla="*/ 23833 w 23939"/>
                        <a:gd name="connsiteY0" fmla="*/ 4661 h 41204"/>
                        <a:gd name="connsiteX1" fmla="*/ 8050 w 23939"/>
                        <a:gd name="connsiteY1" fmla="*/ 0 h 41204"/>
                        <a:gd name="connsiteX2" fmla="*/ 3178 w 23939"/>
                        <a:gd name="connsiteY2" fmla="*/ 18007 h 41204"/>
                        <a:gd name="connsiteX3" fmla="*/ 0 w 23939"/>
                        <a:gd name="connsiteY3" fmla="*/ 38557 h 41204"/>
                        <a:gd name="connsiteX4" fmla="*/ 15571 w 23939"/>
                        <a:gd name="connsiteY4" fmla="*/ 41205 h 41204"/>
                        <a:gd name="connsiteX5" fmla="*/ 23939 w 23939"/>
                        <a:gd name="connsiteY5" fmla="*/ 4661 h 41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39" h="41204">
                          <a:moveTo>
                            <a:pt x="23833" y="4661"/>
                          </a:moveTo>
                          <a:lnTo>
                            <a:pt x="8050" y="0"/>
                          </a:lnTo>
                          <a:cubicBezTo>
                            <a:pt x="6779" y="3496"/>
                            <a:pt x="4025" y="13982"/>
                            <a:pt x="3178" y="18007"/>
                          </a:cubicBezTo>
                          <a:cubicBezTo>
                            <a:pt x="1695" y="24363"/>
                            <a:pt x="5190" y="11863"/>
                            <a:pt x="0" y="38557"/>
                          </a:cubicBezTo>
                          <a:lnTo>
                            <a:pt x="15571" y="41205"/>
                          </a:lnTo>
                          <a:lnTo>
                            <a:pt x="23939" y="4661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5" name="Freeform: Shape 1714">
                      <a:extLst>
                        <a:ext uri="{FF2B5EF4-FFF2-40B4-BE49-F238E27FC236}">
                          <a16:creationId xmlns:a16="http://schemas.microsoft.com/office/drawing/2014/main" id="{15353149-EAC9-483B-1DB9-7CF4DB1217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3100" y="4816704"/>
                      <a:ext cx="29023" cy="37073"/>
                    </a:xfrm>
                    <a:custGeom>
                      <a:avLst/>
                      <a:gdLst>
                        <a:gd name="connsiteX0" fmla="*/ 24998 w 29023"/>
                        <a:gd name="connsiteY0" fmla="*/ 14935 h 37073"/>
                        <a:gd name="connsiteX1" fmla="*/ 29023 w 29023"/>
                        <a:gd name="connsiteY1" fmla="*/ 0 h 37073"/>
                        <a:gd name="connsiteX2" fmla="*/ 24786 w 29023"/>
                        <a:gd name="connsiteY2" fmla="*/ 4661 h 37073"/>
                        <a:gd name="connsiteX3" fmla="*/ 4978 w 29023"/>
                        <a:gd name="connsiteY3" fmla="*/ 6355 h 37073"/>
                        <a:gd name="connsiteX4" fmla="*/ 4237 w 29023"/>
                        <a:gd name="connsiteY4" fmla="*/ 9639 h 37073"/>
                        <a:gd name="connsiteX5" fmla="*/ 0 w 29023"/>
                        <a:gd name="connsiteY5" fmla="*/ 33260 h 37073"/>
                        <a:gd name="connsiteX6" fmla="*/ 21396 w 29023"/>
                        <a:gd name="connsiteY6" fmla="*/ 37074 h 37073"/>
                        <a:gd name="connsiteX7" fmla="*/ 24892 w 29023"/>
                        <a:gd name="connsiteY7" fmla="*/ 14935 h 37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023" h="37073">
                          <a:moveTo>
                            <a:pt x="24998" y="14935"/>
                          </a:moveTo>
                          <a:lnTo>
                            <a:pt x="29023" y="0"/>
                          </a:lnTo>
                          <a:cubicBezTo>
                            <a:pt x="27540" y="2224"/>
                            <a:pt x="25951" y="4449"/>
                            <a:pt x="24786" y="4661"/>
                          </a:cubicBezTo>
                          <a:cubicBezTo>
                            <a:pt x="19384" y="5826"/>
                            <a:pt x="12605" y="6355"/>
                            <a:pt x="4978" y="6355"/>
                          </a:cubicBezTo>
                          <a:lnTo>
                            <a:pt x="4237" y="9639"/>
                          </a:lnTo>
                          <a:cubicBezTo>
                            <a:pt x="2542" y="16524"/>
                            <a:pt x="6461" y="2860"/>
                            <a:pt x="0" y="33260"/>
                          </a:cubicBezTo>
                          <a:lnTo>
                            <a:pt x="21396" y="37074"/>
                          </a:lnTo>
                          <a:cubicBezTo>
                            <a:pt x="27222" y="8050"/>
                            <a:pt x="23409" y="21185"/>
                            <a:pt x="24892" y="14935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716" name="Graphic 6">
                      <a:extLst>
                        <a:ext uri="{FF2B5EF4-FFF2-40B4-BE49-F238E27FC236}">
                          <a16:creationId xmlns:a16="http://schemas.microsoft.com/office/drawing/2014/main" id="{1D01FBD5-B0C2-D032-A0D2-070AAD7E45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870965" y="4715440"/>
                      <a:ext cx="452301" cy="143872"/>
                      <a:chOff x="9870965" y="4715440"/>
                      <a:chExt cx="452301" cy="143872"/>
                    </a:xfrm>
                    <a:solidFill>
                      <a:srgbClr val="992225"/>
                    </a:solidFill>
                  </p:grpSpPr>
                  <p:sp>
                    <p:nvSpPr>
                      <p:cNvPr id="1717" name="Freeform: Shape 1716">
                        <a:extLst>
                          <a:ext uri="{FF2B5EF4-FFF2-40B4-BE49-F238E27FC236}">
                            <a16:creationId xmlns:a16="http://schemas.microsoft.com/office/drawing/2014/main" id="{F41EE642-E74C-C5D8-CF51-4EBE354598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76884" y="4782172"/>
                        <a:ext cx="37497" cy="36967"/>
                      </a:xfrm>
                      <a:custGeom>
                        <a:avLst/>
                        <a:gdLst>
                          <a:gd name="connsiteX0" fmla="*/ 7626 w 37497"/>
                          <a:gd name="connsiteY0" fmla="*/ 0 h 36967"/>
                          <a:gd name="connsiteX1" fmla="*/ 0 w 37497"/>
                          <a:gd name="connsiteY1" fmla="*/ 30400 h 36967"/>
                          <a:gd name="connsiteX2" fmla="*/ 29659 w 37497"/>
                          <a:gd name="connsiteY2" fmla="*/ 36968 h 36967"/>
                          <a:gd name="connsiteX3" fmla="*/ 37497 w 37497"/>
                          <a:gd name="connsiteY3" fmla="*/ 8368 h 36967"/>
                          <a:gd name="connsiteX4" fmla="*/ 7626 w 37497"/>
                          <a:gd name="connsiteY4" fmla="*/ 0 h 36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497" h="36967">
                            <a:moveTo>
                              <a:pt x="7626" y="0"/>
                            </a:moveTo>
                            <a:lnTo>
                              <a:pt x="0" y="30400"/>
                            </a:lnTo>
                            <a:lnTo>
                              <a:pt x="29659" y="36968"/>
                            </a:lnTo>
                            <a:lnTo>
                              <a:pt x="37497" y="8368"/>
                            </a:lnTo>
                            <a:lnTo>
                              <a:pt x="7626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8" name="Freeform: Shape 1717">
                        <a:extLst>
                          <a:ext uri="{FF2B5EF4-FFF2-40B4-BE49-F238E27FC236}">
                            <a16:creationId xmlns:a16="http://schemas.microsoft.com/office/drawing/2014/main" id="{34CFA60B-CEA6-81E4-8EB9-85EF8E463F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25615" y="4768402"/>
                        <a:ext cx="38133" cy="39827"/>
                      </a:xfrm>
                      <a:custGeom>
                        <a:avLst/>
                        <a:gdLst>
                          <a:gd name="connsiteX0" fmla="*/ 8262 w 38133"/>
                          <a:gd name="connsiteY0" fmla="*/ 0 h 39827"/>
                          <a:gd name="connsiteX1" fmla="*/ 0 w 38133"/>
                          <a:gd name="connsiteY1" fmla="*/ 33684 h 39827"/>
                          <a:gd name="connsiteX2" fmla="*/ 30295 w 38133"/>
                          <a:gd name="connsiteY2" fmla="*/ 39827 h 39827"/>
                          <a:gd name="connsiteX3" fmla="*/ 38133 w 38133"/>
                          <a:gd name="connsiteY3" fmla="*/ 8050 h 39827"/>
                          <a:gd name="connsiteX4" fmla="*/ 8262 w 38133"/>
                          <a:gd name="connsiteY4" fmla="*/ 0 h 398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33" h="39827">
                            <a:moveTo>
                              <a:pt x="8262" y="0"/>
                            </a:moveTo>
                            <a:lnTo>
                              <a:pt x="0" y="33684"/>
                            </a:lnTo>
                            <a:lnTo>
                              <a:pt x="30295" y="39827"/>
                            </a:lnTo>
                            <a:lnTo>
                              <a:pt x="38133" y="8050"/>
                            </a:lnTo>
                            <a:lnTo>
                              <a:pt x="8262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9" name="Freeform: Shape 1718">
                        <a:extLst>
                          <a:ext uri="{FF2B5EF4-FFF2-40B4-BE49-F238E27FC236}">
                            <a16:creationId xmlns:a16="http://schemas.microsoft.com/office/drawing/2014/main" id="{F73F9952-24FF-8FCD-B7B9-B4DD9AFD1E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870965" y="4715440"/>
                        <a:ext cx="41205" cy="62601"/>
                      </a:xfrm>
                      <a:custGeom>
                        <a:avLst/>
                        <a:gdLst>
                          <a:gd name="connsiteX0" fmla="*/ 17372 w 41205"/>
                          <a:gd name="connsiteY0" fmla="*/ 7097 h 62601"/>
                          <a:gd name="connsiteX1" fmla="*/ 13876 w 41205"/>
                          <a:gd name="connsiteY1" fmla="*/ 0 h 62601"/>
                          <a:gd name="connsiteX2" fmla="*/ 11228 w 41205"/>
                          <a:gd name="connsiteY2" fmla="*/ 10063 h 62601"/>
                          <a:gd name="connsiteX3" fmla="*/ 0 w 41205"/>
                          <a:gd name="connsiteY3" fmla="*/ 56775 h 62601"/>
                          <a:gd name="connsiteX4" fmla="*/ 30401 w 41205"/>
                          <a:gd name="connsiteY4" fmla="*/ 62601 h 62601"/>
                          <a:gd name="connsiteX5" fmla="*/ 41205 w 41205"/>
                          <a:gd name="connsiteY5" fmla="*/ 18113 h 62601"/>
                          <a:gd name="connsiteX6" fmla="*/ 17372 w 41205"/>
                          <a:gd name="connsiteY6" fmla="*/ 7203 h 62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05" h="62601">
                            <a:moveTo>
                              <a:pt x="17372" y="7097"/>
                            </a:moveTo>
                            <a:cubicBezTo>
                              <a:pt x="15571" y="5190"/>
                              <a:pt x="14512" y="2648"/>
                              <a:pt x="13876" y="0"/>
                            </a:cubicBezTo>
                            <a:lnTo>
                              <a:pt x="11228" y="10063"/>
                            </a:lnTo>
                            <a:lnTo>
                              <a:pt x="0" y="56775"/>
                            </a:lnTo>
                            <a:lnTo>
                              <a:pt x="30401" y="62601"/>
                            </a:lnTo>
                            <a:lnTo>
                              <a:pt x="41205" y="18113"/>
                            </a:lnTo>
                            <a:cubicBezTo>
                              <a:pt x="28494" y="13664"/>
                              <a:pt x="19808" y="9851"/>
                              <a:pt x="17372" y="7203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0" name="Freeform: Shape 1719">
                        <a:extLst>
                          <a:ext uri="{FF2B5EF4-FFF2-40B4-BE49-F238E27FC236}">
                            <a16:creationId xmlns:a16="http://schemas.microsoft.com/office/drawing/2014/main" id="{72B39190-F3EB-0846-06B5-C8845F38F8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22550" y="4740120"/>
                        <a:ext cx="39934" cy="47666"/>
                      </a:xfrm>
                      <a:custGeom>
                        <a:avLst/>
                        <a:gdLst>
                          <a:gd name="connsiteX0" fmla="*/ 10169 w 39934"/>
                          <a:gd name="connsiteY0" fmla="*/ 0 h 47666"/>
                          <a:gd name="connsiteX1" fmla="*/ 0 w 39934"/>
                          <a:gd name="connsiteY1" fmla="*/ 41840 h 47666"/>
                          <a:gd name="connsiteX2" fmla="*/ 30507 w 39934"/>
                          <a:gd name="connsiteY2" fmla="*/ 47666 h 47666"/>
                          <a:gd name="connsiteX3" fmla="*/ 39934 w 39934"/>
                          <a:gd name="connsiteY3" fmla="*/ 8792 h 47666"/>
                          <a:gd name="connsiteX4" fmla="*/ 10169 w 39934"/>
                          <a:gd name="connsiteY4" fmla="*/ 0 h 47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934" h="47666">
                            <a:moveTo>
                              <a:pt x="10169" y="0"/>
                            </a:moveTo>
                            <a:lnTo>
                              <a:pt x="0" y="41840"/>
                            </a:lnTo>
                            <a:lnTo>
                              <a:pt x="30507" y="47666"/>
                            </a:lnTo>
                            <a:lnTo>
                              <a:pt x="39934" y="8792"/>
                            </a:lnTo>
                            <a:lnTo>
                              <a:pt x="10169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1" name="Freeform: Shape 1720">
                        <a:extLst>
                          <a:ext uri="{FF2B5EF4-FFF2-40B4-BE49-F238E27FC236}">
                            <a16:creationId xmlns:a16="http://schemas.microsoft.com/office/drawing/2014/main" id="{9D4BC1B3-90CE-7CF3-2443-C3C8C55FFA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74136" y="4754738"/>
                        <a:ext cx="38980" cy="43111"/>
                      </a:xfrm>
                      <a:custGeom>
                        <a:avLst/>
                        <a:gdLst>
                          <a:gd name="connsiteX0" fmla="*/ 9003 w 38980"/>
                          <a:gd name="connsiteY0" fmla="*/ 0 h 43111"/>
                          <a:gd name="connsiteX1" fmla="*/ 0 w 38980"/>
                          <a:gd name="connsiteY1" fmla="*/ 37180 h 43111"/>
                          <a:gd name="connsiteX2" fmla="*/ 30401 w 38980"/>
                          <a:gd name="connsiteY2" fmla="*/ 43111 h 43111"/>
                          <a:gd name="connsiteX3" fmla="*/ 38980 w 38980"/>
                          <a:gd name="connsiteY3" fmla="*/ 8050 h 43111"/>
                          <a:gd name="connsiteX4" fmla="*/ 9003 w 38980"/>
                          <a:gd name="connsiteY4" fmla="*/ 0 h 431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80" h="43111">
                            <a:moveTo>
                              <a:pt x="9003" y="0"/>
                            </a:moveTo>
                            <a:lnTo>
                              <a:pt x="0" y="37180"/>
                            </a:lnTo>
                            <a:lnTo>
                              <a:pt x="30401" y="43111"/>
                            </a:lnTo>
                            <a:lnTo>
                              <a:pt x="38980" y="8050"/>
                            </a:lnTo>
                            <a:lnTo>
                              <a:pt x="9003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2" name="Freeform: Shape 1721">
                        <a:extLst>
                          <a:ext uri="{FF2B5EF4-FFF2-40B4-BE49-F238E27FC236}">
                            <a16:creationId xmlns:a16="http://schemas.microsoft.com/office/drawing/2014/main" id="{8800FAA3-7B57-8E74-A3C9-91DB89D9E5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32488" y="4820728"/>
                        <a:ext cx="35696" cy="29235"/>
                      </a:xfrm>
                      <a:custGeom>
                        <a:avLst/>
                        <a:gdLst>
                          <a:gd name="connsiteX0" fmla="*/ 35697 w 35696"/>
                          <a:gd name="connsiteY0" fmla="*/ 2330 h 29235"/>
                          <a:gd name="connsiteX1" fmla="*/ 4343 w 35696"/>
                          <a:gd name="connsiteY1" fmla="*/ 0 h 29235"/>
                          <a:gd name="connsiteX2" fmla="*/ 0 w 35696"/>
                          <a:gd name="connsiteY2" fmla="*/ 23727 h 29235"/>
                          <a:gd name="connsiteX3" fmla="*/ 30613 w 35696"/>
                          <a:gd name="connsiteY3" fmla="*/ 29235 h 29235"/>
                          <a:gd name="connsiteX4" fmla="*/ 34849 w 35696"/>
                          <a:gd name="connsiteY4" fmla="*/ 5614 h 29235"/>
                          <a:gd name="connsiteX5" fmla="*/ 35591 w 35696"/>
                          <a:gd name="connsiteY5" fmla="*/ 2330 h 29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696" h="29235">
                            <a:moveTo>
                              <a:pt x="35697" y="2330"/>
                            </a:moveTo>
                            <a:cubicBezTo>
                              <a:pt x="26375" y="2330"/>
                              <a:pt x="15677" y="1483"/>
                              <a:pt x="4343" y="0"/>
                            </a:cubicBezTo>
                            <a:cubicBezTo>
                              <a:pt x="3813" y="2754"/>
                              <a:pt x="6355" y="-5508"/>
                              <a:pt x="0" y="23727"/>
                            </a:cubicBezTo>
                            <a:lnTo>
                              <a:pt x="30613" y="29235"/>
                            </a:lnTo>
                            <a:cubicBezTo>
                              <a:pt x="36968" y="-1165"/>
                              <a:pt x="33155" y="12499"/>
                              <a:pt x="34849" y="5614"/>
                            </a:cubicBezTo>
                            <a:lnTo>
                              <a:pt x="35591" y="233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3" name="Freeform: Shape 1722">
                        <a:extLst>
                          <a:ext uri="{FF2B5EF4-FFF2-40B4-BE49-F238E27FC236}">
                            <a16:creationId xmlns:a16="http://schemas.microsoft.com/office/drawing/2014/main" id="{8E2E81CD-9F6D-3A77-5960-821DE75B81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84603" y="4812361"/>
                        <a:ext cx="38662" cy="46606"/>
                      </a:xfrm>
                      <a:custGeom>
                        <a:avLst/>
                        <a:gdLst>
                          <a:gd name="connsiteX0" fmla="*/ 33790 w 38662"/>
                          <a:gd name="connsiteY0" fmla="*/ 26163 h 46606"/>
                          <a:gd name="connsiteX1" fmla="*/ 38663 w 38662"/>
                          <a:gd name="connsiteY1" fmla="*/ 8156 h 46606"/>
                          <a:gd name="connsiteX2" fmla="*/ 11334 w 38662"/>
                          <a:gd name="connsiteY2" fmla="*/ 0 h 46606"/>
                          <a:gd name="connsiteX3" fmla="*/ 7521 w 38662"/>
                          <a:gd name="connsiteY3" fmla="*/ 4237 h 46606"/>
                          <a:gd name="connsiteX4" fmla="*/ 3496 w 38662"/>
                          <a:gd name="connsiteY4" fmla="*/ 19172 h 46606"/>
                          <a:gd name="connsiteX5" fmla="*/ 0 w 38662"/>
                          <a:gd name="connsiteY5" fmla="*/ 41310 h 46606"/>
                          <a:gd name="connsiteX6" fmla="*/ 30613 w 38662"/>
                          <a:gd name="connsiteY6" fmla="*/ 46607 h 46606"/>
                          <a:gd name="connsiteX7" fmla="*/ 33790 w 38662"/>
                          <a:gd name="connsiteY7" fmla="*/ 26057 h 466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662" h="46606">
                            <a:moveTo>
                              <a:pt x="33790" y="26163"/>
                            </a:moveTo>
                            <a:cubicBezTo>
                              <a:pt x="34744" y="22138"/>
                              <a:pt x="37497" y="11652"/>
                              <a:pt x="38663" y="8156"/>
                            </a:cubicBezTo>
                            <a:lnTo>
                              <a:pt x="11334" y="0"/>
                            </a:lnTo>
                            <a:cubicBezTo>
                              <a:pt x="10380" y="212"/>
                              <a:pt x="9004" y="2224"/>
                              <a:pt x="7521" y="4237"/>
                            </a:cubicBezTo>
                            <a:lnTo>
                              <a:pt x="3496" y="19172"/>
                            </a:lnTo>
                            <a:cubicBezTo>
                              <a:pt x="2013" y="25422"/>
                              <a:pt x="5720" y="12393"/>
                              <a:pt x="0" y="41310"/>
                            </a:cubicBezTo>
                            <a:lnTo>
                              <a:pt x="30613" y="46607"/>
                            </a:lnTo>
                            <a:cubicBezTo>
                              <a:pt x="35803" y="19914"/>
                              <a:pt x="32307" y="32413"/>
                              <a:pt x="33790" y="26057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4" name="Freeform: Shape 1723">
                        <a:extLst>
                          <a:ext uri="{FF2B5EF4-FFF2-40B4-BE49-F238E27FC236}">
                            <a16:creationId xmlns:a16="http://schemas.microsoft.com/office/drawing/2014/main" id="{99CDC288-DC30-33F3-4D6C-B638B5B3CE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80478" y="4810030"/>
                        <a:ext cx="35591" cy="30506"/>
                      </a:xfrm>
                      <a:custGeom>
                        <a:avLst/>
                        <a:gdLst>
                          <a:gd name="connsiteX0" fmla="*/ 10381 w 35591"/>
                          <a:gd name="connsiteY0" fmla="*/ 1377 h 30506"/>
                          <a:gd name="connsiteX1" fmla="*/ 5402 w 35591"/>
                          <a:gd name="connsiteY1" fmla="*/ 0 h 30506"/>
                          <a:gd name="connsiteX2" fmla="*/ 0 w 35591"/>
                          <a:gd name="connsiteY2" fmla="*/ 24680 h 30506"/>
                          <a:gd name="connsiteX3" fmla="*/ 30719 w 35591"/>
                          <a:gd name="connsiteY3" fmla="*/ 30506 h 30506"/>
                          <a:gd name="connsiteX4" fmla="*/ 35591 w 35591"/>
                          <a:gd name="connsiteY4" fmla="*/ 7309 h 30506"/>
                          <a:gd name="connsiteX5" fmla="*/ 10487 w 35591"/>
                          <a:gd name="connsiteY5" fmla="*/ 1377 h 305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591" h="30506">
                            <a:moveTo>
                              <a:pt x="10381" y="1377"/>
                            </a:moveTo>
                            <a:lnTo>
                              <a:pt x="5402" y="0"/>
                            </a:lnTo>
                            <a:cubicBezTo>
                              <a:pt x="5191" y="2013"/>
                              <a:pt x="4025" y="7627"/>
                              <a:pt x="0" y="24680"/>
                            </a:cubicBezTo>
                            <a:lnTo>
                              <a:pt x="30719" y="30506"/>
                            </a:lnTo>
                            <a:cubicBezTo>
                              <a:pt x="34426" y="14088"/>
                              <a:pt x="35379" y="9004"/>
                              <a:pt x="35591" y="7309"/>
                            </a:cubicBezTo>
                            <a:cubicBezTo>
                              <a:pt x="27223" y="5614"/>
                              <a:pt x="18749" y="3707"/>
                              <a:pt x="10487" y="1377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5" name="Freeform: Shape 1724">
                        <a:extLst>
                          <a:ext uri="{FF2B5EF4-FFF2-40B4-BE49-F238E27FC236}">
                            <a16:creationId xmlns:a16="http://schemas.microsoft.com/office/drawing/2014/main" id="{04858783-F49A-4FC7-EA0D-0EAE8D3D5F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28151" y="4796472"/>
                        <a:ext cx="36862" cy="34001"/>
                      </a:xfrm>
                      <a:custGeom>
                        <a:avLst/>
                        <a:gdLst>
                          <a:gd name="connsiteX0" fmla="*/ 6885 w 36862"/>
                          <a:gd name="connsiteY0" fmla="*/ 0 h 34001"/>
                          <a:gd name="connsiteX1" fmla="*/ 0 w 36862"/>
                          <a:gd name="connsiteY1" fmla="*/ 27540 h 34001"/>
                          <a:gd name="connsiteX2" fmla="*/ 30825 w 36862"/>
                          <a:gd name="connsiteY2" fmla="*/ 34002 h 34001"/>
                          <a:gd name="connsiteX3" fmla="*/ 36862 w 36862"/>
                          <a:gd name="connsiteY3" fmla="*/ 8050 h 34001"/>
                          <a:gd name="connsiteX4" fmla="*/ 6885 w 36862"/>
                          <a:gd name="connsiteY4" fmla="*/ 0 h 340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62" h="34001">
                            <a:moveTo>
                              <a:pt x="6885" y="0"/>
                            </a:moveTo>
                            <a:cubicBezTo>
                              <a:pt x="6568" y="2013"/>
                              <a:pt x="5085" y="7944"/>
                              <a:pt x="0" y="27540"/>
                            </a:cubicBezTo>
                            <a:lnTo>
                              <a:pt x="30825" y="34002"/>
                            </a:lnTo>
                            <a:lnTo>
                              <a:pt x="36862" y="8050"/>
                            </a:lnTo>
                            <a:lnTo>
                              <a:pt x="6885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57D304BB-49BC-4FC3-8300-043F756A1BB7}"/>
                      </a:ext>
                    </a:extLst>
                  </p:cNvPr>
                  <p:cNvSpPr/>
                  <p:nvPr/>
                </p:nvSpPr>
                <p:spPr>
                  <a:xfrm>
                    <a:off x="9851263" y="4676565"/>
                    <a:ext cx="487891" cy="185261"/>
                  </a:xfrm>
                  <a:custGeom>
                    <a:avLst/>
                    <a:gdLst>
                      <a:gd name="connsiteX0" fmla="*/ 487892 w 487891"/>
                      <a:gd name="connsiteY0" fmla="*/ 148612 h 185261"/>
                      <a:gd name="connsiteX1" fmla="*/ 371374 w 487891"/>
                      <a:gd name="connsiteY1" fmla="*/ 113551 h 185261"/>
                      <a:gd name="connsiteX2" fmla="*/ 256339 w 487891"/>
                      <a:gd name="connsiteY2" fmla="*/ 75206 h 185261"/>
                      <a:gd name="connsiteX3" fmla="*/ 22774 w 487891"/>
                      <a:gd name="connsiteY3" fmla="*/ 0 h 185261"/>
                      <a:gd name="connsiteX4" fmla="*/ 0 w 487891"/>
                      <a:gd name="connsiteY4" fmla="*/ 91942 h 185261"/>
                      <a:gd name="connsiteX5" fmla="*/ 238438 w 487891"/>
                      <a:gd name="connsiteY5" fmla="*/ 138867 h 185261"/>
                      <a:gd name="connsiteX6" fmla="*/ 358875 w 487891"/>
                      <a:gd name="connsiteY6" fmla="*/ 163865 h 185261"/>
                      <a:gd name="connsiteX7" fmla="*/ 479523 w 487891"/>
                      <a:gd name="connsiteY7" fmla="*/ 185262 h 185261"/>
                      <a:gd name="connsiteX8" fmla="*/ 487892 w 487891"/>
                      <a:gd name="connsiteY8" fmla="*/ 148718 h 185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7891" h="185261">
                        <a:moveTo>
                          <a:pt x="487892" y="148612"/>
                        </a:moveTo>
                        <a:lnTo>
                          <a:pt x="371374" y="113551"/>
                        </a:lnTo>
                        <a:cubicBezTo>
                          <a:pt x="332182" y="101476"/>
                          <a:pt x="295320" y="89294"/>
                          <a:pt x="256339" y="75206"/>
                        </a:cubicBezTo>
                        <a:cubicBezTo>
                          <a:pt x="178272" y="48725"/>
                          <a:pt x="100840" y="24469"/>
                          <a:pt x="22774" y="0"/>
                        </a:cubicBezTo>
                        <a:lnTo>
                          <a:pt x="0" y="91942"/>
                        </a:lnTo>
                        <a:cubicBezTo>
                          <a:pt x="79550" y="106984"/>
                          <a:pt x="159841" y="122025"/>
                          <a:pt x="238438" y="138867"/>
                        </a:cubicBezTo>
                        <a:cubicBezTo>
                          <a:pt x="277312" y="148083"/>
                          <a:pt x="319153" y="156556"/>
                          <a:pt x="358875" y="163865"/>
                        </a:cubicBezTo>
                        <a:lnTo>
                          <a:pt x="479523" y="185262"/>
                        </a:lnTo>
                        <a:lnTo>
                          <a:pt x="487892" y="148718"/>
                        </a:lnTo>
                        <a:close/>
                      </a:path>
                    </a:pathLst>
                  </a:custGeom>
                  <a:solidFill>
                    <a:srgbClr val="D4C6D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75" name="Graphic 6">
                    <a:extLst>
                      <a:ext uri="{FF2B5EF4-FFF2-40B4-BE49-F238E27FC236}">
                        <a16:creationId xmlns:a16="http://schemas.microsoft.com/office/drawing/2014/main" id="{09A18A39-C144-977F-4173-8D9119551240}"/>
                      </a:ext>
                    </a:extLst>
                  </p:cNvPr>
                  <p:cNvGrpSpPr/>
                  <p:nvPr/>
                </p:nvGrpSpPr>
                <p:grpSpPr>
                  <a:xfrm>
                    <a:off x="9871071" y="4682815"/>
                    <a:ext cx="452195" cy="176682"/>
                    <a:chOff x="9871071" y="4682815"/>
                    <a:chExt cx="452195" cy="176682"/>
                  </a:xfrm>
                  <a:solidFill>
                    <a:srgbClr val="B0292E"/>
                  </a:solidFill>
                </p:grpSpPr>
                <p:sp>
                  <p:nvSpPr>
                    <p:cNvPr id="1697" name="Freeform: Shape 1696">
                      <a:extLst>
                        <a:ext uri="{FF2B5EF4-FFF2-40B4-BE49-F238E27FC236}">
                          <a16:creationId xmlns:a16="http://schemas.microsoft.com/office/drawing/2014/main" id="{55AF3CE6-8A4F-EFC6-41B6-11B1023BFE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6990" y="4747323"/>
                      <a:ext cx="47666" cy="71816"/>
                    </a:xfrm>
                    <a:custGeom>
                      <a:avLst/>
                      <a:gdLst>
                        <a:gd name="connsiteX0" fmla="*/ 29553 w 47666"/>
                        <a:gd name="connsiteY0" fmla="*/ 71817 h 71816"/>
                        <a:gd name="connsiteX1" fmla="*/ 38345 w 47666"/>
                        <a:gd name="connsiteY1" fmla="*/ 39192 h 71816"/>
                        <a:gd name="connsiteX2" fmla="*/ 47666 w 47666"/>
                        <a:gd name="connsiteY2" fmla="*/ 10381 h 71816"/>
                        <a:gd name="connsiteX3" fmla="*/ 17795 w 47666"/>
                        <a:gd name="connsiteY3" fmla="*/ 0 h 71816"/>
                        <a:gd name="connsiteX4" fmla="*/ 8474 w 47666"/>
                        <a:gd name="connsiteY4" fmla="*/ 31036 h 71816"/>
                        <a:gd name="connsiteX5" fmla="*/ 0 w 47666"/>
                        <a:gd name="connsiteY5" fmla="*/ 65250 h 71816"/>
                        <a:gd name="connsiteX6" fmla="*/ 29659 w 47666"/>
                        <a:gd name="connsiteY6" fmla="*/ 71817 h 71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666" h="71816">
                          <a:moveTo>
                            <a:pt x="29553" y="71817"/>
                          </a:moveTo>
                          <a:cubicBezTo>
                            <a:pt x="40887" y="31672"/>
                            <a:pt x="36014" y="46713"/>
                            <a:pt x="38345" y="39192"/>
                          </a:cubicBezTo>
                          <a:cubicBezTo>
                            <a:pt x="40251" y="32837"/>
                            <a:pt x="45548" y="15995"/>
                            <a:pt x="47666" y="10381"/>
                          </a:cubicBezTo>
                          <a:lnTo>
                            <a:pt x="17795" y="0"/>
                          </a:lnTo>
                          <a:cubicBezTo>
                            <a:pt x="15571" y="6250"/>
                            <a:pt x="10274" y="24363"/>
                            <a:pt x="8474" y="31036"/>
                          </a:cubicBezTo>
                          <a:cubicBezTo>
                            <a:pt x="6461" y="38239"/>
                            <a:pt x="11016" y="23091"/>
                            <a:pt x="0" y="65250"/>
                          </a:cubicBezTo>
                          <a:lnTo>
                            <a:pt x="29659" y="71817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8" name="Freeform: Shape 1697">
                      <a:extLst>
                        <a:ext uri="{FF2B5EF4-FFF2-40B4-BE49-F238E27FC236}">
                          <a16:creationId xmlns:a16="http://schemas.microsoft.com/office/drawing/2014/main" id="{AAE8D55B-ADD1-453C-FB64-41BF17A29D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25615" y="4730587"/>
                      <a:ext cx="48407" cy="77642"/>
                    </a:xfrm>
                    <a:custGeom>
                      <a:avLst/>
                      <a:gdLst>
                        <a:gd name="connsiteX0" fmla="*/ 30295 w 48407"/>
                        <a:gd name="connsiteY0" fmla="*/ 77643 h 77642"/>
                        <a:gd name="connsiteX1" fmla="*/ 39086 w 48407"/>
                        <a:gd name="connsiteY1" fmla="*/ 41628 h 77642"/>
                        <a:gd name="connsiteX2" fmla="*/ 48408 w 48407"/>
                        <a:gd name="connsiteY2" fmla="*/ 9745 h 77642"/>
                        <a:gd name="connsiteX3" fmla="*/ 18855 w 48407"/>
                        <a:gd name="connsiteY3" fmla="*/ 0 h 77642"/>
                        <a:gd name="connsiteX4" fmla="*/ 9004 w 48407"/>
                        <a:gd name="connsiteY4" fmla="*/ 34002 h 77642"/>
                        <a:gd name="connsiteX5" fmla="*/ 0 w 48407"/>
                        <a:gd name="connsiteY5" fmla="*/ 71393 h 77642"/>
                        <a:gd name="connsiteX6" fmla="*/ 30295 w 48407"/>
                        <a:gd name="connsiteY6" fmla="*/ 77537 h 77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407" h="77642">
                          <a:moveTo>
                            <a:pt x="30295" y="77643"/>
                          </a:moveTo>
                          <a:cubicBezTo>
                            <a:pt x="41417" y="34213"/>
                            <a:pt x="37074" y="49255"/>
                            <a:pt x="39086" y="41628"/>
                          </a:cubicBezTo>
                          <a:cubicBezTo>
                            <a:pt x="40993" y="34637"/>
                            <a:pt x="46289" y="15994"/>
                            <a:pt x="48408" y="9745"/>
                          </a:cubicBezTo>
                          <a:lnTo>
                            <a:pt x="18855" y="0"/>
                          </a:lnTo>
                          <a:cubicBezTo>
                            <a:pt x="16524" y="6885"/>
                            <a:pt x="10911" y="26693"/>
                            <a:pt x="9004" y="34002"/>
                          </a:cubicBezTo>
                          <a:cubicBezTo>
                            <a:pt x="7097" y="41204"/>
                            <a:pt x="11334" y="26375"/>
                            <a:pt x="0" y="71393"/>
                          </a:cubicBezTo>
                          <a:lnTo>
                            <a:pt x="30295" y="77537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99" name="Freeform: Shape 1698">
                      <a:extLst>
                        <a:ext uri="{FF2B5EF4-FFF2-40B4-BE49-F238E27FC236}">
                          <a16:creationId xmlns:a16="http://schemas.microsoft.com/office/drawing/2014/main" id="{17818F4D-7489-FEDE-8DE0-22110FDE3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71071" y="4682815"/>
                      <a:ext cx="52327" cy="95226"/>
                    </a:xfrm>
                    <a:custGeom>
                      <a:avLst/>
                      <a:gdLst>
                        <a:gd name="connsiteX0" fmla="*/ 30401 w 52327"/>
                        <a:gd name="connsiteY0" fmla="*/ 95120 h 95226"/>
                        <a:gd name="connsiteX1" fmla="*/ 41417 w 52327"/>
                        <a:gd name="connsiteY1" fmla="*/ 49679 h 95226"/>
                        <a:gd name="connsiteX2" fmla="*/ 52327 w 52327"/>
                        <a:gd name="connsiteY2" fmla="*/ 9215 h 95226"/>
                        <a:gd name="connsiteX3" fmla="*/ 22880 w 52327"/>
                        <a:gd name="connsiteY3" fmla="*/ 0 h 95226"/>
                        <a:gd name="connsiteX4" fmla="*/ 11228 w 52327"/>
                        <a:gd name="connsiteY4" fmla="*/ 42688 h 95226"/>
                        <a:gd name="connsiteX5" fmla="*/ 0 w 52327"/>
                        <a:gd name="connsiteY5" fmla="*/ 89400 h 95226"/>
                        <a:gd name="connsiteX6" fmla="*/ 30401 w 52327"/>
                        <a:gd name="connsiteY6" fmla="*/ 95226 h 95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327" h="95226">
                          <a:moveTo>
                            <a:pt x="30401" y="95120"/>
                          </a:moveTo>
                          <a:lnTo>
                            <a:pt x="41417" y="49679"/>
                          </a:lnTo>
                          <a:lnTo>
                            <a:pt x="52327" y="9215"/>
                          </a:lnTo>
                          <a:lnTo>
                            <a:pt x="22880" y="0"/>
                          </a:lnTo>
                          <a:cubicBezTo>
                            <a:pt x="20125" y="8686"/>
                            <a:pt x="13452" y="33472"/>
                            <a:pt x="11228" y="42688"/>
                          </a:cubicBezTo>
                          <a:lnTo>
                            <a:pt x="0" y="89400"/>
                          </a:lnTo>
                          <a:lnTo>
                            <a:pt x="30401" y="9522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0" name="Freeform: Shape 1699">
                      <a:extLst>
                        <a:ext uri="{FF2B5EF4-FFF2-40B4-BE49-F238E27FC236}">
                          <a16:creationId xmlns:a16="http://schemas.microsoft.com/office/drawing/2014/main" id="{84D07DE2-AD4F-72E3-7222-183CB101F2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2656" y="4698492"/>
                      <a:ext cx="51056" cy="89294"/>
                    </a:xfrm>
                    <a:custGeom>
                      <a:avLst/>
                      <a:gdLst>
                        <a:gd name="connsiteX0" fmla="*/ 30401 w 51056"/>
                        <a:gd name="connsiteY0" fmla="*/ 89294 h 89294"/>
                        <a:gd name="connsiteX1" fmla="*/ 40675 w 51056"/>
                        <a:gd name="connsiteY1" fmla="*/ 47030 h 89294"/>
                        <a:gd name="connsiteX2" fmla="*/ 51056 w 51056"/>
                        <a:gd name="connsiteY2" fmla="*/ 9427 h 89294"/>
                        <a:gd name="connsiteX3" fmla="*/ 21502 w 51056"/>
                        <a:gd name="connsiteY3" fmla="*/ 0 h 89294"/>
                        <a:gd name="connsiteX4" fmla="*/ 10486 w 51056"/>
                        <a:gd name="connsiteY4" fmla="*/ 39827 h 89294"/>
                        <a:gd name="connsiteX5" fmla="*/ 0 w 51056"/>
                        <a:gd name="connsiteY5" fmla="*/ 83469 h 89294"/>
                        <a:gd name="connsiteX6" fmla="*/ 30401 w 51056"/>
                        <a:gd name="connsiteY6" fmla="*/ 89294 h 89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1056" h="89294">
                          <a:moveTo>
                            <a:pt x="30401" y="89294"/>
                          </a:moveTo>
                          <a:lnTo>
                            <a:pt x="40675" y="47030"/>
                          </a:lnTo>
                          <a:lnTo>
                            <a:pt x="51056" y="9427"/>
                          </a:lnTo>
                          <a:lnTo>
                            <a:pt x="21502" y="0"/>
                          </a:lnTo>
                          <a:cubicBezTo>
                            <a:pt x="18960" y="8050"/>
                            <a:pt x="12605" y="31248"/>
                            <a:pt x="10486" y="39827"/>
                          </a:cubicBezTo>
                          <a:lnTo>
                            <a:pt x="0" y="83469"/>
                          </a:lnTo>
                          <a:lnTo>
                            <a:pt x="30401" y="89294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1" name="Freeform: Shape 1700">
                      <a:extLst>
                        <a:ext uri="{FF2B5EF4-FFF2-40B4-BE49-F238E27FC236}">
                          <a16:creationId xmlns:a16="http://schemas.microsoft.com/office/drawing/2014/main" id="{45BE4340-A211-922D-3E02-52DA16D0F0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74242" y="4714380"/>
                      <a:ext cx="49678" cy="83468"/>
                    </a:xfrm>
                    <a:custGeom>
                      <a:avLst/>
                      <a:gdLst>
                        <a:gd name="connsiteX0" fmla="*/ 30294 w 49678"/>
                        <a:gd name="connsiteY0" fmla="*/ 83469 h 83468"/>
                        <a:gd name="connsiteX1" fmla="*/ 39828 w 49678"/>
                        <a:gd name="connsiteY1" fmla="*/ 44276 h 83468"/>
                        <a:gd name="connsiteX2" fmla="*/ 49679 w 49678"/>
                        <a:gd name="connsiteY2" fmla="*/ 9533 h 83468"/>
                        <a:gd name="connsiteX3" fmla="*/ 20126 w 49678"/>
                        <a:gd name="connsiteY3" fmla="*/ 0 h 83468"/>
                        <a:gd name="connsiteX4" fmla="*/ 9745 w 49678"/>
                        <a:gd name="connsiteY4" fmla="*/ 36862 h 83468"/>
                        <a:gd name="connsiteX5" fmla="*/ 0 w 49678"/>
                        <a:gd name="connsiteY5" fmla="*/ 77325 h 83468"/>
                        <a:gd name="connsiteX6" fmla="*/ 30401 w 49678"/>
                        <a:gd name="connsiteY6" fmla="*/ 83256 h 83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78" h="83468">
                          <a:moveTo>
                            <a:pt x="30294" y="83469"/>
                          </a:moveTo>
                          <a:lnTo>
                            <a:pt x="39828" y="44276"/>
                          </a:lnTo>
                          <a:cubicBezTo>
                            <a:pt x="41841" y="36650"/>
                            <a:pt x="47454" y="16312"/>
                            <a:pt x="49679" y="9533"/>
                          </a:cubicBezTo>
                          <a:lnTo>
                            <a:pt x="20126" y="0"/>
                          </a:lnTo>
                          <a:cubicBezTo>
                            <a:pt x="17689" y="7415"/>
                            <a:pt x="11758" y="29023"/>
                            <a:pt x="9745" y="36862"/>
                          </a:cubicBezTo>
                          <a:lnTo>
                            <a:pt x="0" y="77325"/>
                          </a:lnTo>
                          <a:lnTo>
                            <a:pt x="30401" y="8325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2" name="Freeform: Shape 1701">
                      <a:extLst>
                        <a:ext uri="{FF2B5EF4-FFF2-40B4-BE49-F238E27FC236}">
                          <a16:creationId xmlns:a16="http://schemas.microsoft.com/office/drawing/2014/main" id="{867A3235-C0EE-36EA-4CD1-5652309139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2700" y="4796684"/>
                      <a:ext cx="40462" cy="53386"/>
                    </a:xfrm>
                    <a:custGeom>
                      <a:avLst/>
                      <a:gdLst>
                        <a:gd name="connsiteX0" fmla="*/ 30506 w 40462"/>
                        <a:gd name="connsiteY0" fmla="*/ 53386 h 53386"/>
                        <a:gd name="connsiteX1" fmla="*/ 34743 w 40462"/>
                        <a:gd name="connsiteY1" fmla="*/ 29765 h 53386"/>
                        <a:gd name="connsiteX2" fmla="*/ 40463 w 40462"/>
                        <a:gd name="connsiteY2" fmla="*/ 9004 h 53386"/>
                        <a:gd name="connsiteX3" fmla="*/ 11016 w 40462"/>
                        <a:gd name="connsiteY3" fmla="*/ 0 h 53386"/>
                        <a:gd name="connsiteX4" fmla="*/ 4660 w 40462"/>
                        <a:gd name="connsiteY4" fmla="*/ 22668 h 53386"/>
                        <a:gd name="connsiteX5" fmla="*/ 0 w 40462"/>
                        <a:gd name="connsiteY5" fmla="*/ 47878 h 53386"/>
                        <a:gd name="connsiteX6" fmla="*/ 30612 w 40462"/>
                        <a:gd name="connsiteY6" fmla="*/ 53386 h 53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462" h="53386">
                          <a:moveTo>
                            <a:pt x="30506" y="53386"/>
                          </a:moveTo>
                          <a:cubicBezTo>
                            <a:pt x="36862" y="22986"/>
                            <a:pt x="33049" y="36650"/>
                            <a:pt x="34743" y="29765"/>
                          </a:cubicBezTo>
                          <a:cubicBezTo>
                            <a:pt x="35802" y="25210"/>
                            <a:pt x="39086" y="13029"/>
                            <a:pt x="40463" y="9004"/>
                          </a:cubicBezTo>
                          <a:lnTo>
                            <a:pt x="11016" y="0"/>
                          </a:lnTo>
                          <a:cubicBezTo>
                            <a:pt x="9427" y="4555"/>
                            <a:pt x="5826" y="17795"/>
                            <a:pt x="4660" y="22668"/>
                          </a:cubicBezTo>
                          <a:cubicBezTo>
                            <a:pt x="2966" y="29447"/>
                            <a:pt x="7097" y="15253"/>
                            <a:pt x="0" y="47878"/>
                          </a:cubicBezTo>
                          <a:lnTo>
                            <a:pt x="30612" y="53386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3" name="Freeform: Shape 1702">
                      <a:extLst>
                        <a:ext uri="{FF2B5EF4-FFF2-40B4-BE49-F238E27FC236}">
                          <a16:creationId xmlns:a16="http://schemas.microsoft.com/office/drawing/2014/main" id="{FFD8AC72-D121-457B-AA69-CD9E4DDA4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84603" y="4811725"/>
                      <a:ext cx="38662" cy="47348"/>
                    </a:xfrm>
                    <a:custGeom>
                      <a:avLst/>
                      <a:gdLst>
                        <a:gd name="connsiteX0" fmla="*/ 30613 w 38662"/>
                        <a:gd name="connsiteY0" fmla="*/ 47348 h 47348"/>
                        <a:gd name="connsiteX1" fmla="*/ 33790 w 38662"/>
                        <a:gd name="connsiteY1" fmla="*/ 26799 h 47348"/>
                        <a:gd name="connsiteX2" fmla="*/ 38663 w 38662"/>
                        <a:gd name="connsiteY2" fmla="*/ 8792 h 47348"/>
                        <a:gd name="connsiteX3" fmla="*/ 9109 w 38662"/>
                        <a:gd name="connsiteY3" fmla="*/ 0 h 47348"/>
                        <a:gd name="connsiteX4" fmla="*/ 3496 w 38662"/>
                        <a:gd name="connsiteY4" fmla="*/ 19914 h 47348"/>
                        <a:gd name="connsiteX5" fmla="*/ 0 w 38662"/>
                        <a:gd name="connsiteY5" fmla="*/ 42052 h 47348"/>
                        <a:gd name="connsiteX6" fmla="*/ 30613 w 38662"/>
                        <a:gd name="connsiteY6" fmla="*/ 47348 h 47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662" h="47348">
                          <a:moveTo>
                            <a:pt x="30613" y="47348"/>
                          </a:moveTo>
                          <a:cubicBezTo>
                            <a:pt x="35803" y="20655"/>
                            <a:pt x="32307" y="33154"/>
                            <a:pt x="33790" y="26799"/>
                          </a:cubicBezTo>
                          <a:cubicBezTo>
                            <a:pt x="34744" y="22774"/>
                            <a:pt x="37497" y="12287"/>
                            <a:pt x="38663" y="8792"/>
                          </a:cubicBezTo>
                          <a:lnTo>
                            <a:pt x="9109" y="0"/>
                          </a:lnTo>
                          <a:cubicBezTo>
                            <a:pt x="7732" y="3919"/>
                            <a:pt x="4555" y="15571"/>
                            <a:pt x="3496" y="19914"/>
                          </a:cubicBezTo>
                          <a:cubicBezTo>
                            <a:pt x="2013" y="26163"/>
                            <a:pt x="5720" y="13135"/>
                            <a:pt x="0" y="42052"/>
                          </a:cubicBezTo>
                          <a:lnTo>
                            <a:pt x="30613" y="47348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4" name="Freeform: Shape 1703">
                      <a:extLst>
                        <a:ext uri="{FF2B5EF4-FFF2-40B4-BE49-F238E27FC236}">
                          <a16:creationId xmlns:a16="http://schemas.microsoft.com/office/drawing/2014/main" id="{4BC7EFEF-CB2F-450D-BB22-6733A66702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80267" y="4781007"/>
                      <a:ext cx="42687" cy="59529"/>
                    </a:xfrm>
                    <a:custGeom>
                      <a:avLst/>
                      <a:gdLst>
                        <a:gd name="connsiteX0" fmla="*/ 30824 w 42687"/>
                        <a:gd name="connsiteY0" fmla="*/ 59530 h 59529"/>
                        <a:gd name="connsiteX1" fmla="*/ 36120 w 42687"/>
                        <a:gd name="connsiteY1" fmla="*/ 32837 h 59529"/>
                        <a:gd name="connsiteX2" fmla="*/ 42688 w 42687"/>
                        <a:gd name="connsiteY2" fmla="*/ 9216 h 59529"/>
                        <a:gd name="connsiteX3" fmla="*/ 13347 w 42687"/>
                        <a:gd name="connsiteY3" fmla="*/ 0 h 59529"/>
                        <a:gd name="connsiteX4" fmla="*/ 5932 w 42687"/>
                        <a:gd name="connsiteY4" fmla="*/ 25528 h 59529"/>
                        <a:gd name="connsiteX5" fmla="*/ 0 w 42687"/>
                        <a:gd name="connsiteY5" fmla="*/ 53704 h 59529"/>
                        <a:gd name="connsiteX6" fmla="*/ 30718 w 42687"/>
                        <a:gd name="connsiteY6" fmla="*/ 59530 h 59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2687" h="59529">
                          <a:moveTo>
                            <a:pt x="30824" y="59530"/>
                          </a:moveTo>
                          <a:cubicBezTo>
                            <a:pt x="38451" y="25528"/>
                            <a:pt x="34426" y="40040"/>
                            <a:pt x="36120" y="32837"/>
                          </a:cubicBezTo>
                          <a:cubicBezTo>
                            <a:pt x="37391" y="27646"/>
                            <a:pt x="41099" y="13770"/>
                            <a:pt x="42688" y="9216"/>
                          </a:cubicBezTo>
                          <a:lnTo>
                            <a:pt x="13347" y="0"/>
                          </a:lnTo>
                          <a:cubicBezTo>
                            <a:pt x="11545" y="5084"/>
                            <a:pt x="7415" y="20020"/>
                            <a:pt x="5932" y="25528"/>
                          </a:cubicBezTo>
                          <a:cubicBezTo>
                            <a:pt x="4131" y="32519"/>
                            <a:pt x="8474" y="17690"/>
                            <a:pt x="0" y="53704"/>
                          </a:cubicBezTo>
                          <a:lnTo>
                            <a:pt x="30718" y="59530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05" name="Freeform: Shape 1704">
                      <a:extLst>
                        <a:ext uri="{FF2B5EF4-FFF2-40B4-BE49-F238E27FC236}">
                          <a16:creationId xmlns:a16="http://schemas.microsoft.com/office/drawing/2014/main" id="{79B8B6E5-EBA2-94CF-4E90-F3597D34B6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28151" y="4764800"/>
                      <a:ext cx="45124" cy="65779"/>
                    </a:xfrm>
                    <a:custGeom>
                      <a:avLst/>
                      <a:gdLst>
                        <a:gd name="connsiteX0" fmla="*/ 30825 w 45124"/>
                        <a:gd name="connsiteY0" fmla="*/ 65673 h 65779"/>
                        <a:gd name="connsiteX1" fmla="*/ 37498 w 45124"/>
                        <a:gd name="connsiteY1" fmla="*/ 35909 h 65779"/>
                        <a:gd name="connsiteX2" fmla="*/ 45124 w 45124"/>
                        <a:gd name="connsiteY2" fmla="*/ 9639 h 65779"/>
                        <a:gd name="connsiteX3" fmla="*/ 16313 w 45124"/>
                        <a:gd name="connsiteY3" fmla="*/ 0 h 65779"/>
                        <a:gd name="connsiteX4" fmla="*/ 7521 w 45124"/>
                        <a:gd name="connsiteY4" fmla="*/ 28176 h 65779"/>
                        <a:gd name="connsiteX5" fmla="*/ 0 w 45124"/>
                        <a:gd name="connsiteY5" fmla="*/ 59318 h 65779"/>
                        <a:gd name="connsiteX6" fmla="*/ 30825 w 45124"/>
                        <a:gd name="connsiteY6" fmla="*/ 65779 h 65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124" h="65779">
                          <a:moveTo>
                            <a:pt x="30825" y="65673"/>
                          </a:moveTo>
                          <a:cubicBezTo>
                            <a:pt x="39934" y="28388"/>
                            <a:pt x="35591" y="43429"/>
                            <a:pt x="37498" y="35909"/>
                          </a:cubicBezTo>
                          <a:cubicBezTo>
                            <a:pt x="38981" y="30083"/>
                            <a:pt x="43324" y="14724"/>
                            <a:pt x="45124" y="9639"/>
                          </a:cubicBezTo>
                          <a:lnTo>
                            <a:pt x="16313" y="0"/>
                          </a:lnTo>
                          <a:cubicBezTo>
                            <a:pt x="14194" y="5614"/>
                            <a:pt x="9321" y="22139"/>
                            <a:pt x="7521" y="28176"/>
                          </a:cubicBezTo>
                          <a:cubicBezTo>
                            <a:pt x="5508" y="35379"/>
                            <a:pt x="10169" y="20232"/>
                            <a:pt x="0" y="59318"/>
                          </a:cubicBezTo>
                          <a:lnTo>
                            <a:pt x="30825" y="65779"/>
                          </a:lnTo>
                          <a:close/>
                        </a:path>
                      </a:pathLst>
                    </a:custGeom>
                    <a:solidFill>
                      <a:srgbClr val="B0292E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76" name="Graphic 6">
                    <a:extLst>
                      <a:ext uri="{FF2B5EF4-FFF2-40B4-BE49-F238E27FC236}">
                        <a16:creationId xmlns:a16="http://schemas.microsoft.com/office/drawing/2014/main" id="{BD8642AF-4AEB-05EC-A31F-2398FD2763B5}"/>
                      </a:ext>
                    </a:extLst>
                  </p:cNvPr>
                  <p:cNvGrpSpPr/>
                  <p:nvPr/>
                </p:nvGrpSpPr>
                <p:grpSpPr>
                  <a:xfrm>
                    <a:off x="9851263" y="4676565"/>
                    <a:ext cx="487997" cy="185601"/>
                    <a:chOff x="9851263" y="4676565"/>
                    <a:chExt cx="487997" cy="185601"/>
                  </a:xfrm>
                </p:grpSpPr>
                <p:sp>
                  <p:nvSpPr>
                    <p:cNvPr id="1677" name="Freeform: Shape 1676">
                      <a:extLst>
                        <a:ext uri="{FF2B5EF4-FFF2-40B4-BE49-F238E27FC236}">
                          <a16:creationId xmlns:a16="http://schemas.microsoft.com/office/drawing/2014/main" id="{BB91EA69-4E82-1F22-F7A7-E5BE002C1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1263" y="4676565"/>
                      <a:ext cx="41734" cy="95649"/>
                    </a:xfrm>
                    <a:custGeom>
                      <a:avLst/>
                      <a:gdLst>
                        <a:gd name="connsiteX0" fmla="*/ 0 w 41734"/>
                        <a:gd name="connsiteY0" fmla="*/ 91942 h 95649"/>
                        <a:gd name="connsiteX1" fmla="*/ 19702 w 41734"/>
                        <a:gd name="connsiteY1" fmla="*/ 95650 h 95649"/>
                        <a:gd name="connsiteX2" fmla="*/ 30930 w 41734"/>
                        <a:gd name="connsiteY2" fmla="*/ 48937 h 95649"/>
                        <a:gd name="connsiteX3" fmla="*/ 33578 w 41734"/>
                        <a:gd name="connsiteY3" fmla="*/ 38874 h 95649"/>
                        <a:gd name="connsiteX4" fmla="*/ 41735 w 41734"/>
                        <a:gd name="connsiteY4" fmla="*/ 5932 h 95649"/>
                        <a:gd name="connsiteX5" fmla="*/ 22774 w 41734"/>
                        <a:gd name="connsiteY5" fmla="*/ 0 h 95649"/>
                        <a:gd name="connsiteX6" fmla="*/ 0 w 41734"/>
                        <a:gd name="connsiteY6" fmla="*/ 91942 h 95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734" h="95649">
                          <a:moveTo>
                            <a:pt x="0" y="91942"/>
                          </a:moveTo>
                          <a:lnTo>
                            <a:pt x="19702" y="95650"/>
                          </a:lnTo>
                          <a:lnTo>
                            <a:pt x="30930" y="48937"/>
                          </a:lnTo>
                          <a:lnTo>
                            <a:pt x="33578" y="38874"/>
                          </a:lnTo>
                          <a:cubicBezTo>
                            <a:pt x="30612" y="26905"/>
                            <a:pt x="37497" y="9639"/>
                            <a:pt x="41735" y="5932"/>
                          </a:cubicBezTo>
                          <a:lnTo>
                            <a:pt x="22774" y="0"/>
                          </a:lnTo>
                          <a:lnTo>
                            <a:pt x="0" y="91942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8" name="Freeform: Shape 1677">
                      <a:extLst>
                        <a:ext uri="{FF2B5EF4-FFF2-40B4-BE49-F238E27FC236}">
                          <a16:creationId xmlns:a16="http://schemas.microsoft.com/office/drawing/2014/main" id="{8C358979-66D3-F5D7-5D6E-651778EBCA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01471" y="4733447"/>
                      <a:ext cx="31248" cy="48513"/>
                    </a:xfrm>
                    <a:custGeom>
                      <a:avLst/>
                      <a:gdLst>
                        <a:gd name="connsiteX0" fmla="*/ 10805 w 31248"/>
                        <a:gd name="connsiteY0" fmla="*/ 0 h 48513"/>
                        <a:gd name="connsiteX1" fmla="*/ 0 w 31248"/>
                        <a:gd name="connsiteY1" fmla="*/ 44488 h 48513"/>
                        <a:gd name="connsiteX2" fmla="*/ 21079 w 31248"/>
                        <a:gd name="connsiteY2" fmla="*/ 48514 h 48513"/>
                        <a:gd name="connsiteX3" fmla="*/ 31248 w 31248"/>
                        <a:gd name="connsiteY3" fmla="*/ 6673 h 48513"/>
                        <a:gd name="connsiteX4" fmla="*/ 10805 w 31248"/>
                        <a:gd name="connsiteY4" fmla="*/ 0 h 48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248" h="48513">
                          <a:moveTo>
                            <a:pt x="10805" y="0"/>
                          </a:moveTo>
                          <a:lnTo>
                            <a:pt x="0" y="44488"/>
                          </a:lnTo>
                          <a:lnTo>
                            <a:pt x="21079" y="48514"/>
                          </a:lnTo>
                          <a:lnTo>
                            <a:pt x="31248" y="6673"/>
                          </a:lnTo>
                          <a:lnTo>
                            <a:pt x="10805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9" name="Freeform: Shape 1678">
                      <a:extLst>
                        <a:ext uri="{FF2B5EF4-FFF2-40B4-BE49-F238E27FC236}">
                          <a16:creationId xmlns:a16="http://schemas.microsoft.com/office/drawing/2014/main" id="{F9F24DA2-7752-2A5E-D765-F060804971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53057" y="4748912"/>
                      <a:ext cx="30082" cy="43005"/>
                    </a:xfrm>
                    <a:custGeom>
                      <a:avLst/>
                      <a:gdLst>
                        <a:gd name="connsiteX0" fmla="*/ 9428 w 30082"/>
                        <a:gd name="connsiteY0" fmla="*/ 0 h 43005"/>
                        <a:gd name="connsiteX1" fmla="*/ 0 w 30082"/>
                        <a:gd name="connsiteY1" fmla="*/ 38874 h 43005"/>
                        <a:gd name="connsiteX2" fmla="*/ 21079 w 30082"/>
                        <a:gd name="connsiteY2" fmla="*/ 43006 h 43005"/>
                        <a:gd name="connsiteX3" fmla="*/ 30082 w 30082"/>
                        <a:gd name="connsiteY3" fmla="*/ 5826 h 43005"/>
                        <a:gd name="connsiteX4" fmla="*/ 9428 w 30082"/>
                        <a:gd name="connsiteY4" fmla="*/ 0 h 43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082" h="43005">
                          <a:moveTo>
                            <a:pt x="9428" y="0"/>
                          </a:moveTo>
                          <a:lnTo>
                            <a:pt x="0" y="38874"/>
                          </a:lnTo>
                          <a:lnTo>
                            <a:pt x="21079" y="43006"/>
                          </a:lnTo>
                          <a:lnTo>
                            <a:pt x="30082" y="5826"/>
                          </a:lnTo>
                          <a:lnTo>
                            <a:pt x="942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0" name="Freeform: Shape 1679">
                      <a:extLst>
                        <a:ext uri="{FF2B5EF4-FFF2-40B4-BE49-F238E27FC236}">
                          <a16:creationId xmlns:a16="http://schemas.microsoft.com/office/drawing/2014/main" id="{B54D4134-2E95-DE7B-E0AD-6E26602BB5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58976" y="4804522"/>
                      <a:ext cx="26798" cy="30188"/>
                    </a:xfrm>
                    <a:custGeom>
                      <a:avLst/>
                      <a:gdLst>
                        <a:gd name="connsiteX0" fmla="*/ 6038 w 26798"/>
                        <a:gd name="connsiteY0" fmla="*/ 0 h 30188"/>
                        <a:gd name="connsiteX1" fmla="*/ 0 w 26798"/>
                        <a:gd name="connsiteY1" fmla="*/ 25952 h 30188"/>
                        <a:gd name="connsiteX2" fmla="*/ 21397 w 26798"/>
                        <a:gd name="connsiteY2" fmla="*/ 30189 h 30188"/>
                        <a:gd name="connsiteX3" fmla="*/ 26799 w 26798"/>
                        <a:gd name="connsiteY3" fmla="*/ 5508 h 30188"/>
                        <a:gd name="connsiteX4" fmla="*/ 6038 w 26798"/>
                        <a:gd name="connsiteY4" fmla="*/ 0 h 30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798" h="30188">
                          <a:moveTo>
                            <a:pt x="6038" y="0"/>
                          </a:moveTo>
                          <a:lnTo>
                            <a:pt x="0" y="25952"/>
                          </a:lnTo>
                          <a:lnTo>
                            <a:pt x="21397" y="30189"/>
                          </a:lnTo>
                          <a:cubicBezTo>
                            <a:pt x="25422" y="13135"/>
                            <a:pt x="26481" y="7521"/>
                            <a:pt x="26799" y="5508"/>
                          </a:cubicBezTo>
                          <a:lnTo>
                            <a:pt x="603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1" name="Freeform: Shape 1680">
                      <a:extLst>
                        <a:ext uri="{FF2B5EF4-FFF2-40B4-BE49-F238E27FC236}">
                          <a16:creationId xmlns:a16="http://schemas.microsoft.com/office/drawing/2014/main" id="{2C10F244-BCEB-DDCC-9C32-23C8C7B62A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4536" y="4762788"/>
                      <a:ext cx="29341" cy="39297"/>
                    </a:xfrm>
                    <a:custGeom>
                      <a:avLst/>
                      <a:gdLst>
                        <a:gd name="connsiteX0" fmla="*/ 8580 w 29341"/>
                        <a:gd name="connsiteY0" fmla="*/ 0 h 39297"/>
                        <a:gd name="connsiteX1" fmla="*/ 0 w 29341"/>
                        <a:gd name="connsiteY1" fmla="*/ 35061 h 39297"/>
                        <a:gd name="connsiteX2" fmla="*/ 21079 w 29341"/>
                        <a:gd name="connsiteY2" fmla="*/ 39298 h 39297"/>
                        <a:gd name="connsiteX3" fmla="*/ 29342 w 29341"/>
                        <a:gd name="connsiteY3" fmla="*/ 5614 h 39297"/>
                        <a:gd name="connsiteX4" fmla="*/ 8580 w 29341"/>
                        <a:gd name="connsiteY4" fmla="*/ 0 h 39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41" h="39297">
                          <a:moveTo>
                            <a:pt x="8580" y="0"/>
                          </a:moveTo>
                          <a:lnTo>
                            <a:pt x="0" y="35061"/>
                          </a:lnTo>
                          <a:lnTo>
                            <a:pt x="21079" y="39298"/>
                          </a:lnTo>
                          <a:lnTo>
                            <a:pt x="29342" y="5614"/>
                          </a:lnTo>
                          <a:lnTo>
                            <a:pt x="8580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2" name="Freeform: Shape 1681">
                      <a:extLst>
                        <a:ext uri="{FF2B5EF4-FFF2-40B4-BE49-F238E27FC236}">
                          <a16:creationId xmlns:a16="http://schemas.microsoft.com/office/drawing/2014/main" id="{2B041DA2-65BD-EFE9-9C0C-8CA78EF6D6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55911" y="4776452"/>
                      <a:ext cx="28599" cy="36120"/>
                    </a:xfrm>
                    <a:custGeom>
                      <a:avLst/>
                      <a:gdLst>
                        <a:gd name="connsiteX0" fmla="*/ 7838 w 28599"/>
                        <a:gd name="connsiteY0" fmla="*/ 0 h 36120"/>
                        <a:gd name="connsiteX1" fmla="*/ 0 w 28599"/>
                        <a:gd name="connsiteY1" fmla="*/ 31777 h 36120"/>
                        <a:gd name="connsiteX2" fmla="*/ 20973 w 28599"/>
                        <a:gd name="connsiteY2" fmla="*/ 36120 h 36120"/>
                        <a:gd name="connsiteX3" fmla="*/ 28599 w 28599"/>
                        <a:gd name="connsiteY3" fmla="*/ 5720 h 36120"/>
                        <a:gd name="connsiteX4" fmla="*/ 7838 w 28599"/>
                        <a:gd name="connsiteY4" fmla="*/ 0 h 36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99" h="36120">
                          <a:moveTo>
                            <a:pt x="7838" y="0"/>
                          </a:moveTo>
                          <a:lnTo>
                            <a:pt x="0" y="31777"/>
                          </a:lnTo>
                          <a:lnTo>
                            <a:pt x="20973" y="36120"/>
                          </a:lnTo>
                          <a:lnTo>
                            <a:pt x="28599" y="5720"/>
                          </a:lnTo>
                          <a:lnTo>
                            <a:pt x="783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3" name="Freeform: Shape 1682">
                      <a:extLst>
                        <a:ext uri="{FF2B5EF4-FFF2-40B4-BE49-F238E27FC236}">
                          <a16:creationId xmlns:a16="http://schemas.microsoft.com/office/drawing/2014/main" id="{DEC11949-F685-C66F-5105-96AD56A84F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11091" y="4817339"/>
                      <a:ext cx="25845" cy="27116"/>
                    </a:xfrm>
                    <a:custGeom>
                      <a:avLst/>
                      <a:gdLst>
                        <a:gd name="connsiteX0" fmla="*/ 4873 w 25845"/>
                        <a:gd name="connsiteY0" fmla="*/ 0 h 27116"/>
                        <a:gd name="connsiteX1" fmla="*/ 0 w 25845"/>
                        <a:gd name="connsiteY1" fmla="*/ 23197 h 27116"/>
                        <a:gd name="connsiteX2" fmla="*/ 21503 w 25845"/>
                        <a:gd name="connsiteY2" fmla="*/ 27117 h 27116"/>
                        <a:gd name="connsiteX3" fmla="*/ 25846 w 25845"/>
                        <a:gd name="connsiteY3" fmla="*/ 3389 h 27116"/>
                        <a:gd name="connsiteX4" fmla="*/ 4979 w 25845"/>
                        <a:gd name="connsiteY4" fmla="*/ 0 h 27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845" h="27116">
                          <a:moveTo>
                            <a:pt x="4873" y="0"/>
                          </a:moveTo>
                          <a:cubicBezTo>
                            <a:pt x="4661" y="1695"/>
                            <a:pt x="3708" y="6779"/>
                            <a:pt x="0" y="23197"/>
                          </a:cubicBezTo>
                          <a:lnTo>
                            <a:pt x="21503" y="27117"/>
                          </a:lnTo>
                          <a:cubicBezTo>
                            <a:pt x="27752" y="-2119"/>
                            <a:pt x="25210" y="6143"/>
                            <a:pt x="25846" y="3389"/>
                          </a:cubicBezTo>
                          <a:cubicBezTo>
                            <a:pt x="19066" y="2542"/>
                            <a:pt x="12076" y="1377"/>
                            <a:pt x="4979" y="0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4" name="Freeform: Shape 1683">
                      <a:extLst>
                        <a:ext uri="{FF2B5EF4-FFF2-40B4-BE49-F238E27FC236}">
                          <a16:creationId xmlns:a16="http://schemas.microsoft.com/office/drawing/2014/main" id="{4118872A-036A-2C0B-D8EA-9B8C1AB49A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06542" y="4790540"/>
                      <a:ext cx="28493" cy="33472"/>
                    </a:xfrm>
                    <a:custGeom>
                      <a:avLst/>
                      <a:gdLst>
                        <a:gd name="connsiteX0" fmla="*/ 7838 w 28493"/>
                        <a:gd name="connsiteY0" fmla="*/ 0 h 33472"/>
                        <a:gd name="connsiteX1" fmla="*/ 0 w 28493"/>
                        <a:gd name="connsiteY1" fmla="*/ 28599 h 33472"/>
                        <a:gd name="connsiteX2" fmla="*/ 21609 w 28493"/>
                        <a:gd name="connsiteY2" fmla="*/ 33472 h 33472"/>
                        <a:gd name="connsiteX3" fmla="*/ 28494 w 28493"/>
                        <a:gd name="connsiteY3" fmla="*/ 5932 h 33472"/>
                        <a:gd name="connsiteX4" fmla="*/ 7838 w 28493"/>
                        <a:gd name="connsiteY4" fmla="*/ 0 h 334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493" h="33472">
                          <a:moveTo>
                            <a:pt x="7838" y="0"/>
                          </a:moveTo>
                          <a:lnTo>
                            <a:pt x="0" y="28599"/>
                          </a:lnTo>
                          <a:lnTo>
                            <a:pt x="21609" y="33472"/>
                          </a:lnTo>
                          <a:cubicBezTo>
                            <a:pt x="26693" y="13876"/>
                            <a:pt x="28070" y="7838"/>
                            <a:pt x="28494" y="5932"/>
                          </a:cubicBezTo>
                          <a:lnTo>
                            <a:pt x="7838" y="0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5" name="Freeform: Shape 1684">
                      <a:extLst>
                        <a:ext uri="{FF2B5EF4-FFF2-40B4-BE49-F238E27FC236}">
                          <a16:creationId xmlns:a16="http://schemas.microsoft.com/office/drawing/2014/main" id="{FDAD6DDD-6F05-F13E-6BFF-1FD62BD54D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15321" y="4820517"/>
                      <a:ext cx="23939" cy="41204"/>
                    </a:xfrm>
                    <a:custGeom>
                      <a:avLst/>
                      <a:gdLst>
                        <a:gd name="connsiteX0" fmla="*/ 23833 w 23939"/>
                        <a:gd name="connsiteY0" fmla="*/ 4661 h 41204"/>
                        <a:gd name="connsiteX1" fmla="*/ 8050 w 23939"/>
                        <a:gd name="connsiteY1" fmla="*/ 0 h 41204"/>
                        <a:gd name="connsiteX2" fmla="*/ 3178 w 23939"/>
                        <a:gd name="connsiteY2" fmla="*/ 18007 h 41204"/>
                        <a:gd name="connsiteX3" fmla="*/ 0 w 23939"/>
                        <a:gd name="connsiteY3" fmla="*/ 38557 h 41204"/>
                        <a:gd name="connsiteX4" fmla="*/ 15571 w 23939"/>
                        <a:gd name="connsiteY4" fmla="*/ 41205 h 41204"/>
                        <a:gd name="connsiteX5" fmla="*/ 23939 w 23939"/>
                        <a:gd name="connsiteY5" fmla="*/ 4661 h 41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39" h="41204">
                          <a:moveTo>
                            <a:pt x="23833" y="4661"/>
                          </a:moveTo>
                          <a:lnTo>
                            <a:pt x="8050" y="0"/>
                          </a:lnTo>
                          <a:cubicBezTo>
                            <a:pt x="6779" y="3496"/>
                            <a:pt x="4025" y="13982"/>
                            <a:pt x="3178" y="18007"/>
                          </a:cubicBezTo>
                          <a:cubicBezTo>
                            <a:pt x="1695" y="24363"/>
                            <a:pt x="5190" y="11863"/>
                            <a:pt x="0" y="38557"/>
                          </a:cubicBezTo>
                          <a:lnTo>
                            <a:pt x="15571" y="41205"/>
                          </a:lnTo>
                          <a:lnTo>
                            <a:pt x="23939" y="4661"/>
                          </a:ln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6" name="Freeform: Shape 1685">
                      <a:extLst>
                        <a:ext uri="{FF2B5EF4-FFF2-40B4-BE49-F238E27FC236}">
                          <a16:creationId xmlns:a16="http://schemas.microsoft.com/office/drawing/2014/main" id="{C44CE97B-A647-4C7C-338D-FF12A0EC57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3100" y="4816704"/>
                      <a:ext cx="29023" cy="37073"/>
                    </a:xfrm>
                    <a:custGeom>
                      <a:avLst/>
                      <a:gdLst>
                        <a:gd name="connsiteX0" fmla="*/ 24998 w 29023"/>
                        <a:gd name="connsiteY0" fmla="*/ 14935 h 37073"/>
                        <a:gd name="connsiteX1" fmla="*/ 29023 w 29023"/>
                        <a:gd name="connsiteY1" fmla="*/ 0 h 37073"/>
                        <a:gd name="connsiteX2" fmla="*/ 24786 w 29023"/>
                        <a:gd name="connsiteY2" fmla="*/ 4661 h 37073"/>
                        <a:gd name="connsiteX3" fmla="*/ 4978 w 29023"/>
                        <a:gd name="connsiteY3" fmla="*/ 6355 h 37073"/>
                        <a:gd name="connsiteX4" fmla="*/ 4237 w 29023"/>
                        <a:gd name="connsiteY4" fmla="*/ 9639 h 37073"/>
                        <a:gd name="connsiteX5" fmla="*/ 0 w 29023"/>
                        <a:gd name="connsiteY5" fmla="*/ 33260 h 37073"/>
                        <a:gd name="connsiteX6" fmla="*/ 21396 w 29023"/>
                        <a:gd name="connsiteY6" fmla="*/ 37074 h 37073"/>
                        <a:gd name="connsiteX7" fmla="*/ 24892 w 29023"/>
                        <a:gd name="connsiteY7" fmla="*/ 14935 h 37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023" h="37073">
                          <a:moveTo>
                            <a:pt x="24998" y="14935"/>
                          </a:moveTo>
                          <a:lnTo>
                            <a:pt x="29023" y="0"/>
                          </a:lnTo>
                          <a:cubicBezTo>
                            <a:pt x="27540" y="2224"/>
                            <a:pt x="25951" y="4449"/>
                            <a:pt x="24786" y="4661"/>
                          </a:cubicBezTo>
                          <a:cubicBezTo>
                            <a:pt x="19384" y="5826"/>
                            <a:pt x="12605" y="6355"/>
                            <a:pt x="4978" y="6355"/>
                          </a:cubicBezTo>
                          <a:lnTo>
                            <a:pt x="4237" y="9639"/>
                          </a:lnTo>
                          <a:cubicBezTo>
                            <a:pt x="2542" y="16524"/>
                            <a:pt x="6461" y="2860"/>
                            <a:pt x="0" y="33260"/>
                          </a:cubicBezTo>
                          <a:lnTo>
                            <a:pt x="21396" y="37074"/>
                          </a:lnTo>
                          <a:cubicBezTo>
                            <a:pt x="27222" y="8050"/>
                            <a:pt x="23409" y="21185"/>
                            <a:pt x="24892" y="14935"/>
                          </a:cubicBezTo>
                          <a:close/>
                        </a:path>
                      </a:pathLst>
                    </a:custGeom>
                    <a:solidFill>
                      <a:srgbClr val="A79DA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87" name="Graphic 6">
                      <a:extLst>
                        <a:ext uri="{FF2B5EF4-FFF2-40B4-BE49-F238E27FC236}">
                          <a16:creationId xmlns:a16="http://schemas.microsoft.com/office/drawing/2014/main" id="{D86F5941-7068-AFB7-A1E0-C2B12B3F3C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870965" y="4715440"/>
                      <a:ext cx="452301" cy="143872"/>
                      <a:chOff x="9870965" y="4715440"/>
                      <a:chExt cx="452301" cy="143872"/>
                    </a:xfrm>
                    <a:solidFill>
                      <a:srgbClr val="992225"/>
                    </a:solidFill>
                  </p:grpSpPr>
                  <p:sp>
                    <p:nvSpPr>
                      <p:cNvPr id="1688" name="Freeform: Shape 1687">
                        <a:extLst>
                          <a:ext uri="{FF2B5EF4-FFF2-40B4-BE49-F238E27FC236}">
                            <a16:creationId xmlns:a16="http://schemas.microsoft.com/office/drawing/2014/main" id="{A9B12CD6-D7B0-7238-6AEC-016B85F99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76884" y="4782172"/>
                        <a:ext cx="37497" cy="36967"/>
                      </a:xfrm>
                      <a:custGeom>
                        <a:avLst/>
                        <a:gdLst>
                          <a:gd name="connsiteX0" fmla="*/ 7626 w 37497"/>
                          <a:gd name="connsiteY0" fmla="*/ 0 h 36967"/>
                          <a:gd name="connsiteX1" fmla="*/ 0 w 37497"/>
                          <a:gd name="connsiteY1" fmla="*/ 30400 h 36967"/>
                          <a:gd name="connsiteX2" fmla="*/ 29659 w 37497"/>
                          <a:gd name="connsiteY2" fmla="*/ 36968 h 36967"/>
                          <a:gd name="connsiteX3" fmla="*/ 37497 w 37497"/>
                          <a:gd name="connsiteY3" fmla="*/ 8368 h 36967"/>
                          <a:gd name="connsiteX4" fmla="*/ 7626 w 37497"/>
                          <a:gd name="connsiteY4" fmla="*/ 0 h 369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7497" h="36967">
                            <a:moveTo>
                              <a:pt x="7626" y="0"/>
                            </a:moveTo>
                            <a:lnTo>
                              <a:pt x="0" y="30400"/>
                            </a:lnTo>
                            <a:lnTo>
                              <a:pt x="29659" y="36968"/>
                            </a:lnTo>
                            <a:lnTo>
                              <a:pt x="37497" y="8368"/>
                            </a:lnTo>
                            <a:lnTo>
                              <a:pt x="7626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9" name="Freeform: Shape 1688">
                        <a:extLst>
                          <a:ext uri="{FF2B5EF4-FFF2-40B4-BE49-F238E27FC236}">
                            <a16:creationId xmlns:a16="http://schemas.microsoft.com/office/drawing/2014/main" id="{E9359644-2FAC-03C0-CDC1-8DDB3E2816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025615" y="4768402"/>
                        <a:ext cx="38133" cy="39827"/>
                      </a:xfrm>
                      <a:custGeom>
                        <a:avLst/>
                        <a:gdLst>
                          <a:gd name="connsiteX0" fmla="*/ 8262 w 38133"/>
                          <a:gd name="connsiteY0" fmla="*/ 0 h 39827"/>
                          <a:gd name="connsiteX1" fmla="*/ 0 w 38133"/>
                          <a:gd name="connsiteY1" fmla="*/ 33684 h 39827"/>
                          <a:gd name="connsiteX2" fmla="*/ 30295 w 38133"/>
                          <a:gd name="connsiteY2" fmla="*/ 39827 h 39827"/>
                          <a:gd name="connsiteX3" fmla="*/ 38133 w 38133"/>
                          <a:gd name="connsiteY3" fmla="*/ 8050 h 39827"/>
                          <a:gd name="connsiteX4" fmla="*/ 8262 w 38133"/>
                          <a:gd name="connsiteY4" fmla="*/ 0 h 398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33" h="39827">
                            <a:moveTo>
                              <a:pt x="8262" y="0"/>
                            </a:moveTo>
                            <a:lnTo>
                              <a:pt x="0" y="33684"/>
                            </a:lnTo>
                            <a:lnTo>
                              <a:pt x="30295" y="39827"/>
                            </a:lnTo>
                            <a:lnTo>
                              <a:pt x="38133" y="8050"/>
                            </a:lnTo>
                            <a:lnTo>
                              <a:pt x="8262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0" name="Freeform: Shape 1689">
                        <a:extLst>
                          <a:ext uri="{FF2B5EF4-FFF2-40B4-BE49-F238E27FC236}">
                            <a16:creationId xmlns:a16="http://schemas.microsoft.com/office/drawing/2014/main" id="{1C4B0E2B-BBFE-BD97-DBF5-C5C1D9B3E6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870965" y="4715440"/>
                        <a:ext cx="41205" cy="62601"/>
                      </a:xfrm>
                      <a:custGeom>
                        <a:avLst/>
                        <a:gdLst>
                          <a:gd name="connsiteX0" fmla="*/ 17372 w 41205"/>
                          <a:gd name="connsiteY0" fmla="*/ 7097 h 62601"/>
                          <a:gd name="connsiteX1" fmla="*/ 13876 w 41205"/>
                          <a:gd name="connsiteY1" fmla="*/ 0 h 62601"/>
                          <a:gd name="connsiteX2" fmla="*/ 11228 w 41205"/>
                          <a:gd name="connsiteY2" fmla="*/ 10063 h 62601"/>
                          <a:gd name="connsiteX3" fmla="*/ 0 w 41205"/>
                          <a:gd name="connsiteY3" fmla="*/ 56775 h 62601"/>
                          <a:gd name="connsiteX4" fmla="*/ 30401 w 41205"/>
                          <a:gd name="connsiteY4" fmla="*/ 62601 h 62601"/>
                          <a:gd name="connsiteX5" fmla="*/ 41205 w 41205"/>
                          <a:gd name="connsiteY5" fmla="*/ 18113 h 62601"/>
                          <a:gd name="connsiteX6" fmla="*/ 17372 w 41205"/>
                          <a:gd name="connsiteY6" fmla="*/ 7203 h 626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05" h="62601">
                            <a:moveTo>
                              <a:pt x="17372" y="7097"/>
                            </a:moveTo>
                            <a:cubicBezTo>
                              <a:pt x="15571" y="5190"/>
                              <a:pt x="14512" y="2648"/>
                              <a:pt x="13876" y="0"/>
                            </a:cubicBezTo>
                            <a:lnTo>
                              <a:pt x="11228" y="10063"/>
                            </a:lnTo>
                            <a:lnTo>
                              <a:pt x="0" y="56775"/>
                            </a:lnTo>
                            <a:lnTo>
                              <a:pt x="30401" y="62601"/>
                            </a:lnTo>
                            <a:lnTo>
                              <a:pt x="41205" y="18113"/>
                            </a:lnTo>
                            <a:cubicBezTo>
                              <a:pt x="28494" y="13664"/>
                              <a:pt x="19808" y="9851"/>
                              <a:pt x="17372" y="7203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1" name="Freeform: Shape 1690">
                        <a:extLst>
                          <a:ext uri="{FF2B5EF4-FFF2-40B4-BE49-F238E27FC236}">
                            <a16:creationId xmlns:a16="http://schemas.microsoft.com/office/drawing/2014/main" id="{C6A17B13-B615-3066-99E6-9A69C54BEE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22550" y="4740120"/>
                        <a:ext cx="39934" cy="47666"/>
                      </a:xfrm>
                      <a:custGeom>
                        <a:avLst/>
                        <a:gdLst>
                          <a:gd name="connsiteX0" fmla="*/ 10169 w 39934"/>
                          <a:gd name="connsiteY0" fmla="*/ 0 h 47666"/>
                          <a:gd name="connsiteX1" fmla="*/ 0 w 39934"/>
                          <a:gd name="connsiteY1" fmla="*/ 41840 h 47666"/>
                          <a:gd name="connsiteX2" fmla="*/ 30507 w 39934"/>
                          <a:gd name="connsiteY2" fmla="*/ 47666 h 47666"/>
                          <a:gd name="connsiteX3" fmla="*/ 39934 w 39934"/>
                          <a:gd name="connsiteY3" fmla="*/ 8792 h 47666"/>
                          <a:gd name="connsiteX4" fmla="*/ 10169 w 39934"/>
                          <a:gd name="connsiteY4" fmla="*/ 0 h 476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934" h="47666">
                            <a:moveTo>
                              <a:pt x="10169" y="0"/>
                            </a:moveTo>
                            <a:lnTo>
                              <a:pt x="0" y="41840"/>
                            </a:lnTo>
                            <a:lnTo>
                              <a:pt x="30507" y="47666"/>
                            </a:lnTo>
                            <a:lnTo>
                              <a:pt x="39934" y="8792"/>
                            </a:lnTo>
                            <a:lnTo>
                              <a:pt x="10169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2" name="Freeform: Shape 1691">
                        <a:extLst>
                          <a:ext uri="{FF2B5EF4-FFF2-40B4-BE49-F238E27FC236}">
                            <a16:creationId xmlns:a16="http://schemas.microsoft.com/office/drawing/2014/main" id="{1993E1DF-99DE-0240-2078-348A054BD2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74136" y="4754738"/>
                        <a:ext cx="38980" cy="43111"/>
                      </a:xfrm>
                      <a:custGeom>
                        <a:avLst/>
                        <a:gdLst>
                          <a:gd name="connsiteX0" fmla="*/ 9003 w 38980"/>
                          <a:gd name="connsiteY0" fmla="*/ 0 h 43111"/>
                          <a:gd name="connsiteX1" fmla="*/ 0 w 38980"/>
                          <a:gd name="connsiteY1" fmla="*/ 37180 h 43111"/>
                          <a:gd name="connsiteX2" fmla="*/ 30401 w 38980"/>
                          <a:gd name="connsiteY2" fmla="*/ 43111 h 43111"/>
                          <a:gd name="connsiteX3" fmla="*/ 38980 w 38980"/>
                          <a:gd name="connsiteY3" fmla="*/ 8050 h 43111"/>
                          <a:gd name="connsiteX4" fmla="*/ 9003 w 38980"/>
                          <a:gd name="connsiteY4" fmla="*/ 0 h 431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80" h="43111">
                            <a:moveTo>
                              <a:pt x="9003" y="0"/>
                            </a:moveTo>
                            <a:lnTo>
                              <a:pt x="0" y="37180"/>
                            </a:lnTo>
                            <a:lnTo>
                              <a:pt x="30401" y="43111"/>
                            </a:lnTo>
                            <a:lnTo>
                              <a:pt x="38980" y="8050"/>
                            </a:lnTo>
                            <a:lnTo>
                              <a:pt x="9003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3" name="Freeform: Shape 1692">
                        <a:extLst>
                          <a:ext uri="{FF2B5EF4-FFF2-40B4-BE49-F238E27FC236}">
                            <a16:creationId xmlns:a16="http://schemas.microsoft.com/office/drawing/2014/main" id="{FD701054-9392-D092-5E1A-4C25BB747A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32488" y="4820728"/>
                        <a:ext cx="35696" cy="29235"/>
                      </a:xfrm>
                      <a:custGeom>
                        <a:avLst/>
                        <a:gdLst>
                          <a:gd name="connsiteX0" fmla="*/ 35697 w 35696"/>
                          <a:gd name="connsiteY0" fmla="*/ 2330 h 29235"/>
                          <a:gd name="connsiteX1" fmla="*/ 4343 w 35696"/>
                          <a:gd name="connsiteY1" fmla="*/ 0 h 29235"/>
                          <a:gd name="connsiteX2" fmla="*/ 0 w 35696"/>
                          <a:gd name="connsiteY2" fmla="*/ 23727 h 29235"/>
                          <a:gd name="connsiteX3" fmla="*/ 30613 w 35696"/>
                          <a:gd name="connsiteY3" fmla="*/ 29235 h 29235"/>
                          <a:gd name="connsiteX4" fmla="*/ 34849 w 35696"/>
                          <a:gd name="connsiteY4" fmla="*/ 5614 h 29235"/>
                          <a:gd name="connsiteX5" fmla="*/ 35591 w 35696"/>
                          <a:gd name="connsiteY5" fmla="*/ 2330 h 292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696" h="29235">
                            <a:moveTo>
                              <a:pt x="35697" y="2330"/>
                            </a:moveTo>
                            <a:cubicBezTo>
                              <a:pt x="26375" y="2330"/>
                              <a:pt x="15677" y="1483"/>
                              <a:pt x="4343" y="0"/>
                            </a:cubicBezTo>
                            <a:cubicBezTo>
                              <a:pt x="3813" y="2754"/>
                              <a:pt x="6355" y="-5508"/>
                              <a:pt x="0" y="23727"/>
                            </a:cubicBezTo>
                            <a:lnTo>
                              <a:pt x="30613" y="29235"/>
                            </a:lnTo>
                            <a:cubicBezTo>
                              <a:pt x="36968" y="-1165"/>
                              <a:pt x="33155" y="12499"/>
                              <a:pt x="34849" y="5614"/>
                            </a:cubicBezTo>
                            <a:lnTo>
                              <a:pt x="35591" y="233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4" name="Freeform: Shape 1693">
                        <a:extLst>
                          <a:ext uri="{FF2B5EF4-FFF2-40B4-BE49-F238E27FC236}">
                            <a16:creationId xmlns:a16="http://schemas.microsoft.com/office/drawing/2014/main" id="{7B7DD675-DD5C-6DF6-6292-5A3DFF5F22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84603" y="4812361"/>
                        <a:ext cx="38662" cy="46606"/>
                      </a:xfrm>
                      <a:custGeom>
                        <a:avLst/>
                        <a:gdLst>
                          <a:gd name="connsiteX0" fmla="*/ 33790 w 38662"/>
                          <a:gd name="connsiteY0" fmla="*/ 26163 h 46606"/>
                          <a:gd name="connsiteX1" fmla="*/ 38663 w 38662"/>
                          <a:gd name="connsiteY1" fmla="*/ 8156 h 46606"/>
                          <a:gd name="connsiteX2" fmla="*/ 11334 w 38662"/>
                          <a:gd name="connsiteY2" fmla="*/ 0 h 46606"/>
                          <a:gd name="connsiteX3" fmla="*/ 7521 w 38662"/>
                          <a:gd name="connsiteY3" fmla="*/ 4237 h 46606"/>
                          <a:gd name="connsiteX4" fmla="*/ 3496 w 38662"/>
                          <a:gd name="connsiteY4" fmla="*/ 19172 h 46606"/>
                          <a:gd name="connsiteX5" fmla="*/ 0 w 38662"/>
                          <a:gd name="connsiteY5" fmla="*/ 41310 h 46606"/>
                          <a:gd name="connsiteX6" fmla="*/ 30613 w 38662"/>
                          <a:gd name="connsiteY6" fmla="*/ 46607 h 46606"/>
                          <a:gd name="connsiteX7" fmla="*/ 33790 w 38662"/>
                          <a:gd name="connsiteY7" fmla="*/ 26057 h 466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38662" h="46606">
                            <a:moveTo>
                              <a:pt x="33790" y="26163"/>
                            </a:moveTo>
                            <a:cubicBezTo>
                              <a:pt x="34744" y="22138"/>
                              <a:pt x="37497" y="11652"/>
                              <a:pt x="38663" y="8156"/>
                            </a:cubicBezTo>
                            <a:lnTo>
                              <a:pt x="11334" y="0"/>
                            </a:lnTo>
                            <a:cubicBezTo>
                              <a:pt x="10380" y="212"/>
                              <a:pt x="9004" y="2224"/>
                              <a:pt x="7521" y="4237"/>
                            </a:cubicBezTo>
                            <a:lnTo>
                              <a:pt x="3496" y="19172"/>
                            </a:lnTo>
                            <a:cubicBezTo>
                              <a:pt x="2013" y="25422"/>
                              <a:pt x="5720" y="12393"/>
                              <a:pt x="0" y="41310"/>
                            </a:cubicBezTo>
                            <a:lnTo>
                              <a:pt x="30613" y="46607"/>
                            </a:lnTo>
                            <a:cubicBezTo>
                              <a:pt x="35803" y="19914"/>
                              <a:pt x="32307" y="32413"/>
                              <a:pt x="33790" y="26057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5" name="Freeform: Shape 1694">
                        <a:extLst>
                          <a:ext uri="{FF2B5EF4-FFF2-40B4-BE49-F238E27FC236}">
                            <a16:creationId xmlns:a16="http://schemas.microsoft.com/office/drawing/2014/main" id="{51D84E95-51FF-7B2C-1C7E-4AC83F34CF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80478" y="4810030"/>
                        <a:ext cx="35591" cy="30506"/>
                      </a:xfrm>
                      <a:custGeom>
                        <a:avLst/>
                        <a:gdLst>
                          <a:gd name="connsiteX0" fmla="*/ 10381 w 35591"/>
                          <a:gd name="connsiteY0" fmla="*/ 1377 h 30506"/>
                          <a:gd name="connsiteX1" fmla="*/ 5402 w 35591"/>
                          <a:gd name="connsiteY1" fmla="*/ 0 h 30506"/>
                          <a:gd name="connsiteX2" fmla="*/ 0 w 35591"/>
                          <a:gd name="connsiteY2" fmla="*/ 24680 h 30506"/>
                          <a:gd name="connsiteX3" fmla="*/ 30719 w 35591"/>
                          <a:gd name="connsiteY3" fmla="*/ 30506 h 30506"/>
                          <a:gd name="connsiteX4" fmla="*/ 35591 w 35591"/>
                          <a:gd name="connsiteY4" fmla="*/ 7309 h 30506"/>
                          <a:gd name="connsiteX5" fmla="*/ 10487 w 35591"/>
                          <a:gd name="connsiteY5" fmla="*/ 1377 h 305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5591" h="30506">
                            <a:moveTo>
                              <a:pt x="10381" y="1377"/>
                            </a:moveTo>
                            <a:lnTo>
                              <a:pt x="5402" y="0"/>
                            </a:lnTo>
                            <a:cubicBezTo>
                              <a:pt x="5191" y="2013"/>
                              <a:pt x="4025" y="7627"/>
                              <a:pt x="0" y="24680"/>
                            </a:cubicBezTo>
                            <a:lnTo>
                              <a:pt x="30719" y="30506"/>
                            </a:lnTo>
                            <a:cubicBezTo>
                              <a:pt x="34426" y="14088"/>
                              <a:pt x="35379" y="9004"/>
                              <a:pt x="35591" y="7309"/>
                            </a:cubicBezTo>
                            <a:cubicBezTo>
                              <a:pt x="27223" y="5614"/>
                              <a:pt x="18749" y="3707"/>
                              <a:pt x="10487" y="1377"/>
                            </a:cubicBez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6" name="Freeform: Shape 1695">
                        <a:extLst>
                          <a:ext uri="{FF2B5EF4-FFF2-40B4-BE49-F238E27FC236}">
                            <a16:creationId xmlns:a16="http://schemas.microsoft.com/office/drawing/2014/main" id="{1BF12B72-FB3C-A27D-E6A0-CA8449BA27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28151" y="4796472"/>
                        <a:ext cx="36862" cy="34001"/>
                      </a:xfrm>
                      <a:custGeom>
                        <a:avLst/>
                        <a:gdLst>
                          <a:gd name="connsiteX0" fmla="*/ 6885 w 36862"/>
                          <a:gd name="connsiteY0" fmla="*/ 0 h 34001"/>
                          <a:gd name="connsiteX1" fmla="*/ 0 w 36862"/>
                          <a:gd name="connsiteY1" fmla="*/ 27540 h 34001"/>
                          <a:gd name="connsiteX2" fmla="*/ 30825 w 36862"/>
                          <a:gd name="connsiteY2" fmla="*/ 34002 h 34001"/>
                          <a:gd name="connsiteX3" fmla="*/ 36862 w 36862"/>
                          <a:gd name="connsiteY3" fmla="*/ 8050 h 34001"/>
                          <a:gd name="connsiteX4" fmla="*/ 6885 w 36862"/>
                          <a:gd name="connsiteY4" fmla="*/ 0 h 3400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862" h="34001">
                            <a:moveTo>
                              <a:pt x="6885" y="0"/>
                            </a:moveTo>
                            <a:cubicBezTo>
                              <a:pt x="6568" y="2013"/>
                              <a:pt x="5085" y="7944"/>
                              <a:pt x="0" y="27540"/>
                            </a:cubicBezTo>
                            <a:lnTo>
                              <a:pt x="30825" y="34002"/>
                            </a:lnTo>
                            <a:lnTo>
                              <a:pt x="36862" y="8050"/>
                            </a:lnTo>
                            <a:lnTo>
                              <a:pt x="6885" y="0"/>
                            </a:lnTo>
                            <a:close/>
                          </a:path>
                        </a:pathLst>
                      </a:custGeom>
                      <a:solidFill>
                        <a:srgbClr val="992225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35764FC2-4E85-3AF5-5916-49D7B2A9D156}"/>
                    </a:ext>
                  </a:extLst>
                </p:cNvPr>
                <p:cNvSpPr/>
                <p:nvPr/>
              </p:nvSpPr>
              <p:spPr>
                <a:xfrm>
                  <a:off x="10287463" y="4768362"/>
                  <a:ext cx="141426" cy="124541"/>
                </a:xfrm>
                <a:custGeom>
                  <a:avLst/>
                  <a:gdLst>
                    <a:gd name="connsiteX0" fmla="*/ 27434 w 141426"/>
                    <a:gd name="connsiteY0" fmla="*/ 43469 h 124541"/>
                    <a:gd name="connsiteX1" fmla="*/ 73724 w 141426"/>
                    <a:gd name="connsiteY1" fmla="*/ 62536 h 124541"/>
                    <a:gd name="connsiteX2" fmla="*/ 118424 w 141426"/>
                    <a:gd name="connsiteY2" fmla="*/ 30864 h 124541"/>
                    <a:gd name="connsiteX3" fmla="*/ 103595 w 141426"/>
                    <a:gd name="connsiteY3" fmla="*/ 5230 h 124541"/>
                    <a:gd name="connsiteX4" fmla="*/ 126051 w 141426"/>
                    <a:gd name="connsiteY4" fmla="*/ 69209 h 124541"/>
                    <a:gd name="connsiteX5" fmla="*/ 98404 w 141426"/>
                    <a:gd name="connsiteY5" fmla="*/ 117616 h 124541"/>
                    <a:gd name="connsiteX6" fmla="*/ 57729 w 141426"/>
                    <a:gd name="connsiteY6" fmla="*/ 110096 h 124541"/>
                    <a:gd name="connsiteX7" fmla="*/ 0 w 141426"/>
                    <a:gd name="connsiteY7" fmla="*/ 91559 h 124541"/>
                    <a:gd name="connsiteX8" fmla="*/ 27329 w 141426"/>
                    <a:gd name="connsiteY8" fmla="*/ 43575 h 124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426" h="124541">
                      <a:moveTo>
                        <a:pt x="27434" y="43469"/>
                      </a:moveTo>
                      <a:cubicBezTo>
                        <a:pt x="27434" y="43469"/>
                        <a:pt x="59212" y="54591"/>
                        <a:pt x="73724" y="62536"/>
                      </a:cubicBezTo>
                      <a:cubicBezTo>
                        <a:pt x="87812" y="70162"/>
                        <a:pt x="108785" y="46117"/>
                        <a:pt x="118424" y="30864"/>
                      </a:cubicBezTo>
                      <a:cubicBezTo>
                        <a:pt x="134949" y="4383"/>
                        <a:pt x="103595" y="5230"/>
                        <a:pt x="103595" y="5230"/>
                      </a:cubicBezTo>
                      <a:cubicBezTo>
                        <a:pt x="116518" y="-7375"/>
                        <a:pt x="166197" y="-1231"/>
                        <a:pt x="126051" y="69209"/>
                      </a:cubicBezTo>
                      <a:cubicBezTo>
                        <a:pt x="126051" y="69209"/>
                        <a:pt x="102324" y="110943"/>
                        <a:pt x="98404" y="117616"/>
                      </a:cubicBezTo>
                      <a:cubicBezTo>
                        <a:pt x="94591" y="124395"/>
                        <a:pt x="78384" y="131810"/>
                        <a:pt x="57729" y="110096"/>
                      </a:cubicBezTo>
                      <a:cubicBezTo>
                        <a:pt x="41099" y="92618"/>
                        <a:pt x="0" y="91559"/>
                        <a:pt x="0" y="91559"/>
                      </a:cubicBezTo>
                      <a:lnTo>
                        <a:pt x="27329" y="43575"/>
                      </a:lnTo>
                      <a:close/>
                    </a:path>
                  </a:pathLst>
                </a:custGeom>
                <a:solidFill>
                  <a:srgbClr val="3B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66" name="Graphic 6">
                <a:extLst>
                  <a:ext uri="{FF2B5EF4-FFF2-40B4-BE49-F238E27FC236}">
                    <a16:creationId xmlns:a16="http://schemas.microsoft.com/office/drawing/2014/main" id="{32D39A3E-C919-4CA8-0F19-74C25128FF74}"/>
                  </a:ext>
                </a:extLst>
              </p:cNvPr>
              <p:cNvGrpSpPr/>
              <p:nvPr/>
            </p:nvGrpSpPr>
            <p:grpSpPr>
              <a:xfrm>
                <a:off x="10376828" y="4765614"/>
                <a:ext cx="23889" cy="26429"/>
                <a:chOff x="10376828" y="4765614"/>
                <a:chExt cx="23889" cy="26429"/>
              </a:xfrm>
            </p:grpSpPr>
            <p:sp>
              <p:nvSpPr>
                <p:cNvPr id="1667" name="Freeform: Shape 1666">
                  <a:extLst>
                    <a:ext uri="{FF2B5EF4-FFF2-40B4-BE49-F238E27FC236}">
                      <a16:creationId xmlns:a16="http://schemas.microsoft.com/office/drawing/2014/main" id="{E1CC453D-223D-EA23-BBCD-AF588F7774B5}"/>
                    </a:ext>
                  </a:extLst>
                </p:cNvPr>
                <p:cNvSpPr/>
                <p:nvPr/>
              </p:nvSpPr>
              <p:spPr>
                <a:xfrm>
                  <a:off x="10376828" y="4765614"/>
                  <a:ext cx="23889" cy="26233"/>
                </a:xfrm>
                <a:custGeom>
                  <a:avLst/>
                  <a:gdLst>
                    <a:gd name="connsiteX0" fmla="*/ 4697 w 23889"/>
                    <a:gd name="connsiteY0" fmla="*/ 1835 h 26233"/>
                    <a:gd name="connsiteX1" fmla="*/ 17196 w 23889"/>
                    <a:gd name="connsiteY1" fmla="*/ 4271 h 26233"/>
                    <a:gd name="connsiteX2" fmla="*/ 23234 w 23889"/>
                    <a:gd name="connsiteY2" fmla="*/ 11580 h 26233"/>
                    <a:gd name="connsiteX3" fmla="*/ 13171 w 23889"/>
                    <a:gd name="connsiteY3" fmla="*/ 25880 h 26233"/>
                    <a:gd name="connsiteX4" fmla="*/ 248 w 23889"/>
                    <a:gd name="connsiteY4" fmla="*/ 17935 h 26233"/>
                    <a:gd name="connsiteX5" fmla="*/ 883 w 23889"/>
                    <a:gd name="connsiteY5" fmla="*/ 11368 h 26233"/>
                    <a:gd name="connsiteX6" fmla="*/ 4591 w 23889"/>
                    <a:gd name="connsiteY6" fmla="*/ 1941 h 26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889" h="26233">
                      <a:moveTo>
                        <a:pt x="4697" y="1835"/>
                      </a:moveTo>
                      <a:cubicBezTo>
                        <a:pt x="8616" y="-601"/>
                        <a:pt x="15184" y="-1343"/>
                        <a:pt x="17196" y="4271"/>
                      </a:cubicBezTo>
                      <a:cubicBezTo>
                        <a:pt x="17938" y="6390"/>
                        <a:pt x="21221" y="6919"/>
                        <a:pt x="23234" y="11580"/>
                      </a:cubicBezTo>
                      <a:cubicBezTo>
                        <a:pt x="26518" y="19313"/>
                        <a:pt x="16561" y="25244"/>
                        <a:pt x="13171" y="25880"/>
                      </a:cubicBezTo>
                      <a:cubicBezTo>
                        <a:pt x="5333" y="27363"/>
                        <a:pt x="142" y="24079"/>
                        <a:pt x="248" y="17935"/>
                      </a:cubicBezTo>
                      <a:cubicBezTo>
                        <a:pt x="248" y="15711"/>
                        <a:pt x="2366" y="13804"/>
                        <a:pt x="883" y="11368"/>
                      </a:cubicBezTo>
                      <a:cubicBezTo>
                        <a:pt x="-1765" y="6813"/>
                        <a:pt x="2155" y="3424"/>
                        <a:pt x="4591" y="1941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8" name="Freeform: Shape 1667">
                  <a:extLst>
                    <a:ext uri="{FF2B5EF4-FFF2-40B4-BE49-F238E27FC236}">
                      <a16:creationId xmlns:a16="http://schemas.microsoft.com/office/drawing/2014/main" id="{E3410159-C328-16A7-87E9-7402EDD11282}"/>
                    </a:ext>
                  </a:extLst>
                </p:cNvPr>
                <p:cNvSpPr/>
                <p:nvPr/>
              </p:nvSpPr>
              <p:spPr>
                <a:xfrm>
                  <a:off x="10378029" y="4765860"/>
                  <a:ext cx="22687" cy="26120"/>
                </a:xfrm>
                <a:custGeom>
                  <a:avLst/>
                  <a:gdLst>
                    <a:gd name="connsiteX0" fmla="*/ 636 w 22687"/>
                    <a:gd name="connsiteY0" fmla="*/ 22350 h 26120"/>
                    <a:gd name="connsiteX1" fmla="*/ 11440 w 22687"/>
                    <a:gd name="connsiteY1" fmla="*/ 21397 h 26120"/>
                    <a:gd name="connsiteX2" fmla="*/ 17372 w 22687"/>
                    <a:gd name="connsiteY2" fmla="*/ 12287 h 26120"/>
                    <a:gd name="connsiteX3" fmla="*/ 14935 w 22687"/>
                    <a:gd name="connsiteY3" fmla="*/ 8686 h 26120"/>
                    <a:gd name="connsiteX4" fmla="*/ 14406 w 22687"/>
                    <a:gd name="connsiteY4" fmla="*/ 4237 h 26120"/>
                    <a:gd name="connsiteX5" fmla="*/ 11334 w 22687"/>
                    <a:gd name="connsiteY5" fmla="*/ 0 h 26120"/>
                    <a:gd name="connsiteX6" fmla="*/ 15995 w 22687"/>
                    <a:gd name="connsiteY6" fmla="*/ 4131 h 26120"/>
                    <a:gd name="connsiteX7" fmla="*/ 22033 w 22687"/>
                    <a:gd name="connsiteY7" fmla="*/ 11440 h 26120"/>
                    <a:gd name="connsiteX8" fmla="*/ 11970 w 22687"/>
                    <a:gd name="connsiteY8" fmla="*/ 25740 h 26120"/>
                    <a:gd name="connsiteX9" fmla="*/ 0 w 22687"/>
                    <a:gd name="connsiteY9" fmla="*/ 22032 h 26120"/>
                    <a:gd name="connsiteX10" fmla="*/ 636 w 22687"/>
                    <a:gd name="connsiteY10" fmla="*/ 22350 h 26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687" h="26120">
                      <a:moveTo>
                        <a:pt x="636" y="22350"/>
                      </a:moveTo>
                      <a:cubicBezTo>
                        <a:pt x="4343" y="24469"/>
                        <a:pt x="7944" y="23621"/>
                        <a:pt x="11440" y="21397"/>
                      </a:cubicBezTo>
                      <a:cubicBezTo>
                        <a:pt x="13876" y="19702"/>
                        <a:pt x="19596" y="15995"/>
                        <a:pt x="17372" y="12287"/>
                      </a:cubicBezTo>
                      <a:cubicBezTo>
                        <a:pt x="16630" y="11016"/>
                        <a:pt x="15359" y="10275"/>
                        <a:pt x="14935" y="8686"/>
                      </a:cubicBezTo>
                      <a:cubicBezTo>
                        <a:pt x="14618" y="7309"/>
                        <a:pt x="14618" y="5720"/>
                        <a:pt x="14406" y="4237"/>
                      </a:cubicBezTo>
                      <a:cubicBezTo>
                        <a:pt x="13982" y="2330"/>
                        <a:pt x="12923" y="953"/>
                        <a:pt x="11334" y="0"/>
                      </a:cubicBezTo>
                      <a:cubicBezTo>
                        <a:pt x="13347" y="424"/>
                        <a:pt x="15041" y="1695"/>
                        <a:pt x="15995" y="4131"/>
                      </a:cubicBezTo>
                      <a:cubicBezTo>
                        <a:pt x="16736" y="6250"/>
                        <a:pt x="20020" y="6779"/>
                        <a:pt x="22033" y="11440"/>
                      </a:cubicBezTo>
                      <a:cubicBezTo>
                        <a:pt x="25316" y="19172"/>
                        <a:pt x="15359" y="25104"/>
                        <a:pt x="11970" y="25740"/>
                      </a:cubicBezTo>
                      <a:cubicBezTo>
                        <a:pt x="6250" y="26905"/>
                        <a:pt x="1907" y="25316"/>
                        <a:pt x="0" y="22032"/>
                      </a:cubicBezTo>
                      <a:cubicBezTo>
                        <a:pt x="212" y="22032"/>
                        <a:pt x="423" y="22244"/>
                        <a:pt x="636" y="22350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594" name="Graphic 6">
              <a:extLst>
                <a:ext uri="{FF2B5EF4-FFF2-40B4-BE49-F238E27FC236}">
                  <a16:creationId xmlns:a16="http://schemas.microsoft.com/office/drawing/2014/main" id="{D625DA07-2A7E-4796-36D3-AE5E224428BF}"/>
                </a:ext>
              </a:extLst>
            </p:cNvPr>
            <p:cNvGrpSpPr/>
            <p:nvPr/>
          </p:nvGrpSpPr>
          <p:grpSpPr>
            <a:xfrm>
              <a:off x="9615685" y="4153972"/>
              <a:ext cx="384614" cy="116120"/>
              <a:chOff x="9615685" y="4153972"/>
              <a:chExt cx="384614" cy="116120"/>
            </a:xfrm>
          </p:grpSpPr>
          <p:sp>
            <p:nvSpPr>
              <p:cNvPr id="1663" name="Freeform: Shape 1662">
                <a:extLst>
                  <a:ext uri="{FF2B5EF4-FFF2-40B4-BE49-F238E27FC236}">
                    <a16:creationId xmlns:a16="http://schemas.microsoft.com/office/drawing/2014/main" id="{2FA10907-CC63-B17C-9EE3-57C0BE39A2F1}"/>
                  </a:ext>
                </a:extLst>
              </p:cNvPr>
              <p:cNvSpPr/>
              <p:nvPr/>
            </p:nvSpPr>
            <p:spPr>
              <a:xfrm>
                <a:off x="9615685" y="4153972"/>
                <a:ext cx="384614" cy="115842"/>
              </a:xfrm>
              <a:custGeom>
                <a:avLst/>
                <a:gdLst>
                  <a:gd name="connsiteX0" fmla="*/ 14935 w 384614"/>
                  <a:gd name="connsiteY0" fmla="*/ 13838 h 115842"/>
                  <a:gd name="connsiteX1" fmla="*/ 84740 w 384614"/>
                  <a:gd name="connsiteY1" fmla="*/ 15956 h 115842"/>
                  <a:gd name="connsiteX2" fmla="*/ 261741 w 384614"/>
                  <a:gd name="connsiteY2" fmla="*/ 38624 h 115842"/>
                  <a:gd name="connsiteX3" fmla="*/ 333982 w 384614"/>
                  <a:gd name="connsiteY3" fmla="*/ 12037 h 115842"/>
                  <a:gd name="connsiteX4" fmla="*/ 370526 w 384614"/>
                  <a:gd name="connsiteY4" fmla="*/ 25277 h 115842"/>
                  <a:gd name="connsiteX5" fmla="*/ 384615 w 384614"/>
                  <a:gd name="connsiteY5" fmla="*/ 36400 h 115842"/>
                  <a:gd name="connsiteX6" fmla="*/ 348917 w 384614"/>
                  <a:gd name="connsiteY6" fmla="*/ 44768 h 115842"/>
                  <a:gd name="connsiteX7" fmla="*/ 352413 w 384614"/>
                  <a:gd name="connsiteY7" fmla="*/ 80252 h 115842"/>
                  <a:gd name="connsiteX8" fmla="*/ 318517 w 384614"/>
                  <a:gd name="connsiteY8" fmla="*/ 78134 h 115842"/>
                  <a:gd name="connsiteX9" fmla="*/ 312055 w 384614"/>
                  <a:gd name="connsiteY9" fmla="*/ 102179 h 115842"/>
                  <a:gd name="connsiteX10" fmla="*/ 279536 w 384614"/>
                  <a:gd name="connsiteY10" fmla="*/ 91374 h 115842"/>
                  <a:gd name="connsiteX11" fmla="*/ 277100 w 384614"/>
                  <a:gd name="connsiteY11" fmla="*/ 88938 h 115842"/>
                  <a:gd name="connsiteX12" fmla="*/ 265025 w 384614"/>
                  <a:gd name="connsiteY12" fmla="*/ 112771 h 115842"/>
                  <a:gd name="connsiteX13" fmla="*/ 235789 w 384614"/>
                  <a:gd name="connsiteY13" fmla="*/ 94976 h 115842"/>
                  <a:gd name="connsiteX14" fmla="*/ 235048 w 384614"/>
                  <a:gd name="connsiteY14" fmla="*/ 93810 h 115842"/>
                  <a:gd name="connsiteX15" fmla="*/ 217041 w 384614"/>
                  <a:gd name="connsiteY15" fmla="*/ 115843 h 115842"/>
                  <a:gd name="connsiteX16" fmla="*/ 194902 w 384614"/>
                  <a:gd name="connsiteY16" fmla="*/ 96141 h 115842"/>
                  <a:gd name="connsiteX17" fmla="*/ 194373 w 384614"/>
                  <a:gd name="connsiteY17" fmla="*/ 96776 h 115842"/>
                  <a:gd name="connsiteX18" fmla="*/ 163443 w 384614"/>
                  <a:gd name="connsiteY18" fmla="*/ 111288 h 115842"/>
                  <a:gd name="connsiteX19" fmla="*/ 154545 w 384614"/>
                  <a:gd name="connsiteY19" fmla="*/ 91374 h 115842"/>
                  <a:gd name="connsiteX20" fmla="*/ 154015 w 384614"/>
                  <a:gd name="connsiteY20" fmla="*/ 92116 h 115842"/>
                  <a:gd name="connsiteX21" fmla="*/ 122979 w 384614"/>
                  <a:gd name="connsiteY21" fmla="*/ 106628 h 115842"/>
                  <a:gd name="connsiteX22" fmla="*/ 113234 w 384614"/>
                  <a:gd name="connsiteY22" fmla="*/ 76969 h 115842"/>
                  <a:gd name="connsiteX23" fmla="*/ 108785 w 384614"/>
                  <a:gd name="connsiteY23" fmla="*/ 82265 h 115842"/>
                  <a:gd name="connsiteX24" fmla="*/ 76266 w 384614"/>
                  <a:gd name="connsiteY24" fmla="*/ 93069 h 115842"/>
                  <a:gd name="connsiteX25" fmla="*/ 69804 w 384614"/>
                  <a:gd name="connsiteY25" fmla="*/ 67965 h 115842"/>
                  <a:gd name="connsiteX26" fmla="*/ 66309 w 384614"/>
                  <a:gd name="connsiteY26" fmla="*/ 70401 h 115842"/>
                  <a:gd name="connsiteX27" fmla="*/ 32201 w 384614"/>
                  <a:gd name="connsiteY27" fmla="*/ 72626 h 115842"/>
                  <a:gd name="connsiteX28" fmla="*/ 35697 w 384614"/>
                  <a:gd name="connsiteY28" fmla="*/ 37141 h 115842"/>
                  <a:gd name="connsiteX29" fmla="*/ 0 w 384614"/>
                  <a:gd name="connsiteY29" fmla="*/ 28773 h 115842"/>
                  <a:gd name="connsiteX30" fmla="*/ 14829 w 384614"/>
                  <a:gd name="connsiteY30" fmla="*/ 13520 h 11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84614" h="115842">
                    <a:moveTo>
                      <a:pt x="14935" y="13838"/>
                    </a:moveTo>
                    <a:cubicBezTo>
                      <a:pt x="28811" y="-4275"/>
                      <a:pt x="55822" y="-5652"/>
                      <a:pt x="84740" y="15956"/>
                    </a:cubicBezTo>
                    <a:cubicBezTo>
                      <a:pt x="107090" y="32586"/>
                      <a:pt x="204859" y="51758"/>
                      <a:pt x="261741" y="38624"/>
                    </a:cubicBezTo>
                    <a:cubicBezTo>
                      <a:pt x="318623" y="25489"/>
                      <a:pt x="316081" y="18392"/>
                      <a:pt x="333982" y="12037"/>
                    </a:cubicBezTo>
                    <a:cubicBezTo>
                      <a:pt x="345528" y="8012"/>
                      <a:pt x="363218" y="14791"/>
                      <a:pt x="370526" y="25277"/>
                    </a:cubicBezTo>
                    <a:lnTo>
                      <a:pt x="384615" y="36400"/>
                    </a:lnTo>
                    <a:cubicBezTo>
                      <a:pt x="384615" y="36400"/>
                      <a:pt x="372010" y="51758"/>
                      <a:pt x="348917" y="44768"/>
                    </a:cubicBezTo>
                    <a:cubicBezTo>
                      <a:pt x="348917" y="44768"/>
                      <a:pt x="358769" y="64681"/>
                      <a:pt x="352413" y="80252"/>
                    </a:cubicBezTo>
                    <a:cubicBezTo>
                      <a:pt x="352413" y="80252"/>
                      <a:pt x="333770" y="85337"/>
                      <a:pt x="318517" y="78134"/>
                    </a:cubicBezTo>
                    <a:cubicBezTo>
                      <a:pt x="318517" y="85443"/>
                      <a:pt x="317458" y="94976"/>
                      <a:pt x="312055" y="102179"/>
                    </a:cubicBezTo>
                    <a:cubicBezTo>
                      <a:pt x="312055" y="102179"/>
                      <a:pt x="292460" y="102390"/>
                      <a:pt x="279536" y="91374"/>
                    </a:cubicBezTo>
                    <a:cubicBezTo>
                      <a:pt x="278689" y="90633"/>
                      <a:pt x="277842" y="89786"/>
                      <a:pt x="277100" y="88938"/>
                    </a:cubicBezTo>
                    <a:cubicBezTo>
                      <a:pt x="275723" y="96353"/>
                      <a:pt x="272546" y="106522"/>
                      <a:pt x="265025" y="112771"/>
                    </a:cubicBezTo>
                    <a:cubicBezTo>
                      <a:pt x="265025" y="112771"/>
                      <a:pt x="245852" y="108534"/>
                      <a:pt x="235789" y="94976"/>
                    </a:cubicBezTo>
                    <a:cubicBezTo>
                      <a:pt x="235472" y="94658"/>
                      <a:pt x="235366" y="94234"/>
                      <a:pt x="235048" y="93810"/>
                    </a:cubicBezTo>
                    <a:cubicBezTo>
                      <a:pt x="232082" y="100802"/>
                      <a:pt x="226468" y="111076"/>
                      <a:pt x="217041" y="115843"/>
                    </a:cubicBezTo>
                    <a:cubicBezTo>
                      <a:pt x="217041" y="115843"/>
                      <a:pt x="202634" y="108852"/>
                      <a:pt x="194902" y="96141"/>
                    </a:cubicBezTo>
                    <a:cubicBezTo>
                      <a:pt x="194690" y="96353"/>
                      <a:pt x="194585" y="96565"/>
                      <a:pt x="194373" y="96776"/>
                    </a:cubicBezTo>
                    <a:cubicBezTo>
                      <a:pt x="182933" y="109276"/>
                      <a:pt x="163443" y="111288"/>
                      <a:pt x="163443" y="111288"/>
                    </a:cubicBezTo>
                    <a:cubicBezTo>
                      <a:pt x="158040" y="105674"/>
                      <a:pt x="155710" y="98048"/>
                      <a:pt x="154545" y="91374"/>
                    </a:cubicBezTo>
                    <a:cubicBezTo>
                      <a:pt x="154333" y="91692"/>
                      <a:pt x="154227" y="91904"/>
                      <a:pt x="154015" y="92116"/>
                    </a:cubicBezTo>
                    <a:cubicBezTo>
                      <a:pt x="142469" y="104509"/>
                      <a:pt x="122979" y="106628"/>
                      <a:pt x="122979" y="106628"/>
                    </a:cubicBezTo>
                    <a:cubicBezTo>
                      <a:pt x="114611" y="97836"/>
                      <a:pt x="113340" y="84171"/>
                      <a:pt x="113234" y="76969"/>
                    </a:cubicBezTo>
                    <a:cubicBezTo>
                      <a:pt x="112068" y="78981"/>
                      <a:pt x="110585" y="80782"/>
                      <a:pt x="108785" y="82265"/>
                    </a:cubicBezTo>
                    <a:cubicBezTo>
                      <a:pt x="95862" y="93281"/>
                      <a:pt x="76266" y="93069"/>
                      <a:pt x="76266" y="93069"/>
                    </a:cubicBezTo>
                    <a:cubicBezTo>
                      <a:pt x="70546" y="85548"/>
                      <a:pt x="69592" y="75486"/>
                      <a:pt x="69804" y="67965"/>
                    </a:cubicBezTo>
                    <a:cubicBezTo>
                      <a:pt x="68745" y="68918"/>
                      <a:pt x="67580" y="69766"/>
                      <a:pt x="66309" y="70401"/>
                    </a:cubicBezTo>
                    <a:cubicBezTo>
                      <a:pt x="51055" y="77710"/>
                      <a:pt x="32201" y="72626"/>
                      <a:pt x="32201" y="72626"/>
                    </a:cubicBezTo>
                    <a:cubicBezTo>
                      <a:pt x="25740" y="57055"/>
                      <a:pt x="35697" y="37141"/>
                      <a:pt x="35697" y="37141"/>
                    </a:cubicBezTo>
                    <a:cubicBezTo>
                      <a:pt x="12604" y="43920"/>
                      <a:pt x="0" y="28773"/>
                      <a:pt x="0" y="28773"/>
                    </a:cubicBezTo>
                    <a:cubicBezTo>
                      <a:pt x="0" y="28773"/>
                      <a:pt x="13770" y="14791"/>
                      <a:pt x="14829" y="13520"/>
                    </a:cubicBezTo>
                    <a:close/>
                  </a:path>
                </a:pathLst>
              </a:custGeom>
              <a:solidFill>
                <a:srgbClr val="ECDBE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64" name="Freeform: Shape 1663">
                <a:extLst>
                  <a:ext uri="{FF2B5EF4-FFF2-40B4-BE49-F238E27FC236}">
                    <a16:creationId xmlns:a16="http://schemas.microsoft.com/office/drawing/2014/main" id="{582BE440-45EB-1543-A036-820D81987044}"/>
                  </a:ext>
                </a:extLst>
              </p:cNvPr>
              <p:cNvSpPr/>
              <p:nvPr/>
            </p:nvSpPr>
            <p:spPr>
              <a:xfrm>
                <a:off x="9615790" y="4153972"/>
                <a:ext cx="358557" cy="74558"/>
              </a:xfrm>
              <a:custGeom>
                <a:avLst/>
                <a:gdLst>
                  <a:gd name="connsiteX0" fmla="*/ 14830 w 358557"/>
                  <a:gd name="connsiteY0" fmla="*/ 13838 h 74558"/>
                  <a:gd name="connsiteX1" fmla="*/ 84635 w 358557"/>
                  <a:gd name="connsiteY1" fmla="*/ 15956 h 74558"/>
                  <a:gd name="connsiteX2" fmla="*/ 261636 w 358557"/>
                  <a:gd name="connsiteY2" fmla="*/ 38624 h 74558"/>
                  <a:gd name="connsiteX3" fmla="*/ 333877 w 358557"/>
                  <a:gd name="connsiteY3" fmla="*/ 12037 h 74558"/>
                  <a:gd name="connsiteX4" fmla="*/ 358557 w 358557"/>
                  <a:gd name="connsiteY4" fmla="*/ 15320 h 74558"/>
                  <a:gd name="connsiteX5" fmla="*/ 252103 w 358557"/>
                  <a:gd name="connsiteY5" fmla="*/ 60127 h 74558"/>
                  <a:gd name="connsiteX6" fmla="*/ 70017 w 358557"/>
                  <a:gd name="connsiteY6" fmla="*/ 26972 h 74558"/>
                  <a:gd name="connsiteX7" fmla="*/ 44913 w 358557"/>
                  <a:gd name="connsiteY7" fmla="*/ 46462 h 74558"/>
                  <a:gd name="connsiteX8" fmla="*/ 66309 w 358557"/>
                  <a:gd name="connsiteY8" fmla="*/ 70613 h 74558"/>
                  <a:gd name="connsiteX9" fmla="*/ 32202 w 358557"/>
                  <a:gd name="connsiteY9" fmla="*/ 72838 h 74558"/>
                  <a:gd name="connsiteX10" fmla="*/ 35697 w 358557"/>
                  <a:gd name="connsiteY10" fmla="*/ 37353 h 74558"/>
                  <a:gd name="connsiteX11" fmla="*/ 0 w 358557"/>
                  <a:gd name="connsiteY11" fmla="*/ 28985 h 74558"/>
                  <a:gd name="connsiteX12" fmla="*/ 14830 w 358557"/>
                  <a:gd name="connsiteY12" fmla="*/ 13732 h 74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8557" h="74558">
                    <a:moveTo>
                      <a:pt x="14830" y="13838"/>
                    </a:moveTo>
                    <a:cubicBezTo>
                      <a:pt x="28706" y="-4275"/>
                      <a:pt x="55717" y="-5652"/>
                      <a:pt x="84635" y="15956"/>
                    </a:cubicBezTo>
                    <a:cubicBezTo>
                      <a:pt x="106985" y="32586"/>
                      <a:pt x="204754" y="51758"/>
                      <a:pt x="261636" y="38624"/>
                    </a:cubicBezTo>
                    <a:cubicBezTo>
                      <a:pt x="318517" y="25489"/>
                      <a:pt x="315975" y="18392"/>
                      <a:pt x="333877" y="12037"/>
                    </a:cubicBezTo>
                    <a:cubicBezTo>
                      <a:pt x="341080" y="9495"/>
                      <a:pt x="350613" y="11190"/>
                      <a:pt x="358557" y="15320"/>
                    </a:cubicBezTo>
                    <a:cubicBezTo>
                      <a:pt x="357710" y="16062"/>
                      <a:pt x="289706" y="56949"/>
                      <a:pt x="252103" y="60127"/>
                    </a:cubicBezTo>
                    <a:cubicBezTo>
                      <a:pt x="212698" y="63516"/>
                      <a:pt x="138233" y="73579"/>
                      <a:pt x="70017" y="26972"/>
                    </a:cubicBezTo>
                    <a:cubicBezTo>
                      <a:pt x="56246" y="17545"/>
                      <a:pt x="41629" y="31739"/>
                      <a:pt x="44913" y="46462"/>
                    </a:cubicBezTo>
                    <a:cubicBezTo>
                      <a:pt x="47455" y="58220"/>
                      <a:pt x="66839" y="70295"/>
                      <a:pt x="66309" y="70613"/>
                    </a:cubicBezTo>
                    <a:cubicBezTo>
                      <a:pt x="51056" y="77922"/>
                      <a:pt x="32202" y="72838"/>
                      <a:pt x="32202" y="72838"/>
                    </a:cubicBezTo>
                    <a:cubicBezTo>
                      <a:pt x="25740" y="57267"/>
                      <a:pt x="35697" y="37353"/>
                      <a:pt x="35697" y="37353"/>
                    </a:cubicBezTo>
                    <a:cubicBezTo>
                      <a:pt x="12605" y="44132"/>
                      <a:pt x="0" y="28985"/>
                      <a:pt x="0" y="28985"/>
                    </a:cubicBezTo>
                    <a:cubicBezTo>
                      <a:pt x="0" y="28985"/>
                      <a:pt x="13771" y="15003"/>
                      <a:pt x="14830" y="13732"/>
                    </a:cubicBezTo>
                    <a:close/>
                  </a:path>
                </a:pathLst>
              </a:custGeom>
              <a:solidFill>
                <a:srgbClr val="D4C6D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D253FBEA-152F-E53A-0249-F6161B163D1C}"/>
                </a:ext>
              </a:extLst>
            </p:cNvPr>
            <p:cNvSpPr/>
            <p:nvPr/>
          </p:nvSpPr>
          <p:spPr>
            <a:xfrm>
              <a:off x="9489316" y="4705531"/>
              <a:ext cx="656525" cy="106299"/>
            </a:xfrm>
            <a:custGeom>
              <a:avLst/>
              <a:gdLst>
                <a:gd name="connsiteX0" fmla="*/ 656525 w 656525"/>
                <a:gd name="connsiteY0" fmla="*/ 46241 h 106299"/>
                <a:gd name="connsiteX1" fmla="*/ 483549 w 656525"/>
                <a:gd name="connsiteY1" fmla="*/ 77489 h 106299"/>
                <a:gd name="connsiteX2" fmla="*/ 181768 w 656525"/>
                <a:gd name="connsiteY2" fmla="*/ 73358 h 106299"/>
                <a:gd name="connsiteX3" fmla="*/ 0 w 656525"/>
                <a:gd name="connsiteY3" fmla="*/ 49419 h 106299"/>
                <a:gd name="connsiteX4" fmla="*/ 246806 w 656525"/>
                <a:gd name="connsiteY4" fmla="*/ 3659 h 106299"/>
                <a:gd name="connsiteX5" fmla="*/ 656525 w 656525"/>
                <a:gd name="connsiteY5" fmla="*/ 46241 h 106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6525" h="106299">
                  <a:moveTo>
                    <a:pt x="656525" y="46241"/>
                  </a:moveTo>
                  <a:cubicBezTo>
                    <a:pt x="656525" y="46241"/>
                    <a:pt x="533122" y="49525"/>
                    <a:pt x="483549" y="77489"/>
                  </a:cubicBezTo>
                  <a:cubicBezTo>
                    <a:pt x="410249" y="118905"/>
                    <a:pt x="237591" y="114033"/>
                    <a:pt x="181768" y="73358"/>
                  </a:cubicBezTo>
                  <a:cubicBezTo>
                    <a:pt x="126051" y="32683"/>
                    <a:pt x="0" y="49419"/>
                    <a:pt x="0" y="49419"/>
                  </a:cubicBezTo>
                  <a:cubicBezTo>
                    <a:pt x="0" y="49419"/>
                    <a:pt x="50209" y="22726"/>
                    <a:pt x="246806" y="3659"/>
                  </a:cubicBezTo>
                  <a:cubicBezTo>
                    <a:pt x="443404" y="-15407"/>
                    <a:pt x="656525" y="46241"/>
                    <a:pt x="656525" y="46241"/>
                  </a:cubicBezTo>
                  <a:close/>
                </a:path>
              </a:pathLst>
            </a:custGeom>
            <a:solidFill>
              <a:srgbClr val="5AB94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596" name="Graphic 6">
              <a:extLst>
                <a:ext uri="{FF2B5EF4-FFF2-40B4-BE49-F238E27FC236}">
                  <a16:creationId xmlns:a16="http://schemas.microsoft.com/office/drawing/2014/main" id="{DC658CAF-43DE-DD73-5849-006DE8A26AE4}"/>
                </a:ext>
              </a:extLst>
            </p:cNvPr>
            <p:cNvGrpSpPr/>
            <p:nvPr/>
          </p:nvGrpSpPr>
          <p:grpSpPr>
            <a:xfrm>
              <a:off x="8941380" y="1674138"/>
              <a:ext cx="1599721" cy="2828060"/>
              <a:chOff x="8941380" y="1674138"/>
              <a:chExt cx="1599721" cy="2828060"/>
            </a:xfrm>
          </p:grpSpPr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964C3CF7-A867-F3C3-7677-83944B554AEC}"/>
                  </a:ext>
                </a:extLst>
              </p:cNvPr>
              <p:cNvSpPr/>
              <p:nvPr/>
            </p:nvSpPr>
            <p:spPr>
              <a:xfrm>
                <a:off x="9038634" y="3528238"/>
                <a:ext cx="1502467" cy="967173"/>
              </a:xfrm>
              <a:custGeom>
                <a:avLst/>
                <a:gdLst>
                  <a:gd name="connsiteX0" fmla="*/ 1316621 w 1502467"/>
                  <a:gd name="connsiteY0" fmla="*/ 0 h 967173"/>
                  <a:gd name="connsiteX1" fmla="*/ 1454430 w 1502467"/>
                  <a:gd name="connsiteY1" fmla="*/ 469881 h 967173"/>
                  <a:gd name="connsiteX2" fmla="*/ 1460574 w 1502467"/>
                  <a:gd name="connsiteY2" fmla="*/ 603240 h 967173"/>
                  <a:gd name="connsiteX3" fmla="*/ 1500613 w 1502467"/>
                  <a:gd name="connsiteY3" fmla="*/ 714249 h 967173"/>
                  <a:gd name="connsiteX4" fmla="*/ 1483878 w 1502467"/>
                  <a:gd name="connsiteY4" fmla="*/ 797612 h 967173"/>
                  <a:gd name="connsiteX5" fmla="*/ 1408459 w 1502467"/>
                  <a:gd name="connsiteY5" fmla="*/ 832355 h 967173"/>
                  <a:gd name="connsiteX6" fmla="*/ 1284526 w 1502467"/>
                  <a:gd name="connsiteY6" fmla="*/ 794645 h 967173"/>
                  <a:gd name="connsiteX7" fmla="*/ 1232834 w 1502467"/>
                  <a:gd name="connsiteY7" fmla="*/ 861272 h 967173"/>
                  <a:gd name="connsiteX8" fmla="*/ 1129875 w 1502467"/>
                  <a:gd name="connsiteY8" fmla="*/ 955227 h 967173"/>
                  <a:gd name="connsiteX9" fmla="*/ 1025645 w 1502467"/>
                  <a:gd name="connsiteY9" fmla="*/ 941669 h 967173"/>
                  <a:gd name="connsiteX10" fmla="*/ 1008802 w 1502467"/>
                  <a:gd name="connsiteY10" fmla="*/ 867839 h 967173"/>
                  <a:gd name="connsiteX11" fmla="*/ 974271 w 1502467"/>
                  <a:gd name="connsiteY11" fmla="*/ 803755 h 967173"/>
                  <a:gd name="connsiteX12" fmla="*/ 918024 w 1502467"/>
                  <a:gd name="connsiteY12" fmla="*/ 818584 h 967173"/>
                  <a:gd name="connsiteX13" fmla="*/ 880739 w 1502467"/>
                  <a:gd name="connsiteY13" fmla="*/ 866992 h 967173"/>
                  <a:gd name="connsiteX14" fmla="*/ 745472 w 1502467"/>
                  <a:gd name="connsiteY14" fmla="*/ 960841 h 967173"/>
                  <a:gd name="connsiteX15" fmla="*/ 625989 w 1502467"/>
                  <a:gd name="connsiteY15" fmla="*/ 937643 h 967173"/>
                  <a:gd name="connsiteX16" fmla="*/ 602896 w 1502467"/>
                  <a:gd name="connsiteY16" fmla="*/ 902371 h 967173"/>
                  <a:gd name="connsiteX17" fmla="*/ 457038 w 1502467"/>
                  <a:gd name="connsiteY17" fmla="*/ 873453 h 967173"/>
                  <a:gd name="connsiteX18" fmla="*/ 385538 w 1502467"/>
                  <a:gd name="connsiteY18" fmla="*/ 937749 h 967173"/>
                  <a:gd name="connsiteX19" fmla="*/ 271669 w 1502467"/>
                  <a:gd name="connsiteY19" fmla="*/ 952473 h 967173"/>
                  <a:gd name="connsiteX20" fmla="*/ 195932 w 1502467"/>
                  <a:gd name="connsiteY20" fmla="*/ 866250 h 967173"/>
                  <a:gd name="connsiteX21" fmla="*/ 170615 w 1502467"/>
                  <a:gd name="connsiteY21" fmla="*/ 782570 h 967173"/>
                  <a:gd name="connsiteX22" fmla="*/ 57911 w 1502467"/>
                  <a:gd name="connsiteY22" fmla="*/ 756195 h 967173"/>
                  <a:gd name="connsiteX23" fmla="*/ 923 w 1502467"/>
                  <a:gd name="connsiteY23" fmla="*/ 647622 h 967173"/>
                  <a:gd name="connsiteX24" fmla="*/ 61618 w 1502467"/>
                  <a:gd name="connsiteY24" fmla="*/ 531741 h 967173"/>
                  <a:gd name="connsiteX25" fmla="*/ 123161 w 1502467"/>
                  <a:gd name="connsiteY25" fmla="*/ 452403 h 967173"/>
                  <a:gd name="connsiteX26" fmla="*/ 149325 w 1502467"/>
                  <a:gd name="connsiteY26" fmla="*/ 272332 h 967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02467" h="967173">
                    <a:moveTo>
                      <a:pt x="1316621" y="0"/>
                    </a:moveTo>
                    <a:cubicBezTo>
                      <a:pt x="1409518" y="137384"/>
                      <a:pt x="1458349" y="304109"/>
                      <a:pt x="1454430" y="469881"/>
                    </a:cubicBezTo>
                    <a:cubicBezTo>
                      <a:pt x="1453371" y="514581"/>
                      <a:pt x="1448710" y="560129"/>
                      <a:pt x="1460574" y="603240"/>
                    </a:cubicBezTo>
                    <a:cubicBezTo>
                      <a:pt x="1471060" y="641267"/>
                      <a:pt x="1493941" y="675375"/>
                      <a:pt x="1500613" y="714249"/>
                    </a:cubicBezTo>
                    <a:cubicBezTo>
                      <a:pt x="1505592" y="742954"/>
                      <a:pt x="1500719" y="773884"/>
                      <a:pt x="1483878" y="797612"/>
                    </a:cubicBezTo>
                    <a:cubicBezTo>
                      <a:pt x="1467035" y="821339"/>
                      <a:pt x="1437270" y="836486"/>
                      <a:pt x="1408459" y="832355"/>
                    </a:cubicBezTo>
                    <a:cubicBezTo>
                      <a:pt x="1364606" y="826105"/>
                      <a:pt x="1326049" y="779287"/>
                      <a:pt x="1284526" y="794645"/>
                    </a:cubicBezTo>
                    <a:cubicBezTo>
                      <a:pt x="1257409" y="804602"/>
                      <a:pt x="1246393" y="835850"/>
                      <a:pt x="1232834" y="861272"/>
                    </a:cubicBezTo>
                    <a:cubicBezTo>
                      <a:pt x="1210696" y="903112"/>
                      <a:pt x="1173622" y="937008"/>
                      <a:pt x="1129875" y="955227"/>
                    </a:cubicBezTo>
                    <a:cubicBezTo>
                      <a:pt x="1095026" y="969845"/>
                      <a:pt x="1048524" y="971645"/>
                      <a:pt x="1025645" y="941669"/>
                    </a:cubicBezTo>
                    <a:cubicBezTo>
                      <a:pt x="1010073" y="921331"/>
                      <a:pt x="1010921" y="893473"/>
                      <a:pt x="1008802" y="867839"/>
                    </a:cubicBezTo>
                    <a:cubicBezTo>
                      <a:pt x="1006684" y="842206"/>
                      <a:pt x="998104" y="813182"/>
                      <a:pt x="974271" y="803755"/>
                    </a:cubicBezTo>
                    <a:cubicBezTo>
                      <a:pt x="955310" y="796340"/>
                      <a:pt x="933172" y="804814"/>
                      <a:pt x="918024" y="818584"/>
                    </a:cubicBezTo>
                    <a:cubicBezTo>
                      <a:pt x="902877" y="832355"/>
                      <a:pt x="892708" y="850468"/>
                      <a:pt x="880739" y="866992"/>
                    </a:cubicBezTo>
                    <a:cubicBezTo>
                      <a:pt x="847902" y="912222"/>
                      <a:pt x="799388" y="945906"/>
                      <a:pt x="745472" y="960841"/>
                    </a:cubicBezTo>
                    <a:cubicBezTo>
                      <a:pt x="704162" y="972281"/>
                      <a:pt x="653741" y="970268"/>
                      <a:pt x="625989" y="937643"/>
                    </a:cubicBezTo>
                    <a:cubicBezTo>
                      <a:pt x="616879" y="926945"/>
                      <a:pt x="611053" y="913810"/>
                      <a:pt x="602896" y="902371"/>
                    </a:cubicBezTo>
                    <a:cubicBezTo>
                      <a:pt x="571437" y="857671"/>
                      <a:pt x="503221" y="844112"/>
                      <a:pt x="457038" y="873453"/>
                    </a:cubicBezTo>
                    <a:cubicBezTo>
                      <a:pt x="429921" y="890613"/>
                      <a:pt x="411701" y="919107"/>
                      <a:pt x="385538" y="937749"/>
                    </a:cubicBezTo>
                    <a:cubicBezTo>
                      <a:pt x="353125" y="960841"/>
                      <a:pt x="308954" y="966561"/>
                      <a:pt x="271669" y="952473"/>
                    </a:cubicBezTo>
                    <a:cubicBezTo>
                      <a:pt x="234383" y="938385"/>
                      <a:pt x="205041" y="905019"/>
                      <a:pt x="195932" y="866250"/>
                    </a:cubicBezTo>
                    <a:cubicBezTo>
                      <a:pt x="189152" y="837439"/>
                      <a:pt x="191589" y="803543"/>
                      <a:pt x="170615" y="782570"/>
                    </a:cubicBezTo>
                    <a:cubicBezTo>
                      <a:pt x="142758" y="754712"/>
                      <a:pt x="94879" y="769436"/>
                      <a:pt x="57911" y="756195"/>
                    </a:cubicBezTo>
                    <a:cubicBezTo>
                      <a:pt x="16283" y="741365"/>
                      <a:pt x="-4797" y="691475"/>
                      <a:pt x="923" y="647622"/>
                    </a:cubicBezTo>
                    <a:cubicBezTo>
                      <a:pt x="6537" y="603770"/>
                      <a:pt x="32912" y="565425"/>
                      <a:pt x="61618" y="531741"/>
                    </a:cubicBezTo>
                    <a:cubicBezTo>
                      <a:pt x="83439" y="506213"/>
                      <a:pt x="107272" y="481956"/>
                      <a:pt x="123161" y="452403"/>
                    </a:cubicBezTo>
                    <a:cubicBezTo>
                      <a:pt x="152184" y="398382"/>
                      <a:pt x="151125" y="333768"/>
                      <a:pt x="149325" y="272332"/>
                    </a:cubicBezTo>
                  </a:path>
                </a:pathLst>
              </a:custGeom>
              <a:solidFill>
                <a:srgbClr val="35AAA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14" name="Graphic 6">
                <a:extLst>
                  <a:ext uri="{FF2B5EF4-FFF2-40B4-BE49-F238E27FC236}">
                    <a16:creationId xmlns:a16="http://schemas.microsoft.com/office/drawing/2014/main" id="{611F9E20-B890-FD39-01CE-9869E39DE5EE}"/>
                  </a:ext>
                </a:extLst>
              </p:cNvPr>
              <p:cNvGrpSpPr/>
              <p:nvPr/>
            </p:nvGrpSpPr>
            <p:grpSpPr>
              <a:xfrm>
                <a:off x="9309449" y="3140766"/>
                <a:ext cx="1001740" cy="1074640"/>
                <a:chOff x="9309449" y="3140766"/>
                <a:chExt cx="1001740" cy="1074640"/>
              </a:xfrm>
            </p:grpSpPr>
            <p:sp>
              <p:nvSpPr>
                <p:cNvPr id="1661" name="Freeform: Shape 1660">
                  <a:extLst>
                    <a:ext uri="{FF2B5EF4-FFF2-40B4-BE49-F238E27FC236}">
                      <a16:creationId xmlns:a16="http://schemas.microsoft.com/office/drawing/2014/main" id="{20CBED95-FCC8-7C52-18EB-F874705A1196}"/>
                    </a:ext>
                  </a:extLst>
                </p:cNvPr>
                <p:cNvSpPr/>
                <p:nvPr/>
              </p:nvSpPr>
              <p:spPr>
                <a:xfrm>
                  <a:off x="9309449" y="3140766"/>
                  <a:ext cx="1001634" cy="1072061"/>
                </a:xfrm>
                <a:custGeom>
                  <a:avLst/>
                  <a:gdLst>
                    <a:gd name="connsiteX0" fmla="*/ 323 w 1001634"/>
                    <a:gd name="connsiteY0" fmla="*/ 567437 h 1072061"/>
                    <a:gd name="connsiteX1" fmla="*/ 545203 w 1001634"/>
                    <a:gd name="connsiteY1" fmla="*/ 1072062 h 1072061"/>
                    <a:gd name="connsiteX2" fmla="*/ 1001635 w 1001634"/>
                    <a:gd name="connsiteY2" fmla="*/ 482592 h 1072061"/>
                    <a:gd name="connsiteX3" fmla="*/ 545203 w 1001634"/>
                    <a:gd name="connsiteY3" fmla="*/ 0 h 1072061"/>
                    <a:gd name="connsiteX4" fmla="*/ 323 w 1001634"/>
                    <a:gd name="connsiteY4" fmla="*/ 567437 h 1072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1634" h="1072061">
                      <a:moveTo>
                        <a:pt x="323" y="567437"/>
                      </a:moveTo>
                      <a:cubicBezTo>
                        <a:pt x="13140" y="986263"/>
                        <a:pt x="230393" y="1072062"/>
                        <a:pt x="545203" y="1072062"/>
                      </a:cubicBezTo>
                      <a:cubicBezTo>
                        <a:pt x="860013" y="1072062"/>
                        <a:pt x="1001635" y="788396"/>
                        <a:pt x="1001635" y="482592"/>
                      </a:cubicBezTo>
                      <a:cubicBezTo>
                        <a:pt x="1001635" y="176788"/>
                        <a:pt x="906938" y="0"/>
                        <a:pt x="545203" y="0"/>
                      </a:cubicBezTo>
                      <a:cubicBezTo>
                        <a:pt x="183468" y="0"/>
                        <a:pt x="-8998" y="261739"/>
                        <a:pt x="323" y="567437"/>
                      </a:cubicBezTo>
                      <a:close/>
                    </a:path>
                  </a:pathLst>
                </a:custGeom>
                <a:solidFill>
                  <a:srgbClr val="F8AA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2" name="Freeform: Shape 1661">
                  <a:extLst>
                    <a:ext uri="{FF2B5EF4-FFF2-40B4-BE49-F238E27FC236}">
                      <a16:creationId xmlns:a16="http://schemas.microsoft.com/office/drawing/2014/main" id="{14A7018E-6771-BC46-341F-500F6A5A6254}"/>
                    </a:ext>
                  </a:extLst>
                </p:cNvPr>
                <p:cNvSpPr/>
                <p:nvPr/>
              </p:nvSpPr>
              <p:spPr>
                <a:xfrm>
                  <a:off x="9309554" y="3140766"/>
                  <a:ext cx="1001636" cy="1072061"/>
                </a:xfrm>
                <a:custGeom>
                  <a:avLst/>
                  <a:gdLst>
                    <a:gd name="connsiteX0" fmla="*/ 1001530 w 1001636"/>
                    <a:gd name="connsiteY0" fmla="*/ 482592 h 1072061"/>
                    <a:gd name="connsiteX1" fmla="*/ 545098 w 1001636"/>
                    <a:gd name="connsiteY1" fmla="*/ 0 h 1072061"/>
                    <a:gd name="connsiteX2" fmla="*/ 416399 w 1001636"/>
                    <a:gd name="connsiteY2" fmla="*/ 14723 h 1072061"/>
                    <a:gd name="connsiteX3" fmla="*/ 324 w 1001636"/>
                    <a:gd name="connsiteY3" fmla="*/ 567437 h 1072061"/>
                    <a:gd name="connsiteX4" fmla="*/ 545204 w 1001636"/>
                    <a:gd name="connsiteY4" fmla="*/ 1072062 h 1072061"/>
                    <a:gd name="connsiteX5" fmla="*/ 1001636 w 1001636"/>
                    <a:gd name="connsiteY5" fmla="*/ 482592 h 1072061"/>
                    <a:gd name="connsiteX6" fmla="*/ 902808 w 1001636"/>
                    <a:gd name="connsiteY6" fmla="*/ 636606 h 1072061"/>
                    <a:gd name="connsiteX7" fmla="*/ 530692 w 1001636"/>
                    <a:gd name="connsiteY7" fmla="*/ 1009884 h 1072061"/>
                    <a:gd name="connsiteX8" fmla="*/ 135061 w 1001636"/>
                    <a:gd name="connsiteY8" fmla="*/ 723252 h 1072061"/>
                    <a:gd name="connsiteX9" fmla="*/ 212493 w 1001636"/>
                    <a:gd name="connsiteY9" fmla="*/ 471999 h 1072061"/>
                    <a:gd name="connsiteX10" fmla="*/ 484085 w 1001636"/>
                    <a:gd name="connsiteY10" fmla="*/ 385247 h 1072061"/>
                    <a:gd name="connsiteX11" fmla="*/ 651235 w 1001636"/>
                    <a:gd name="connsiteY11" fmla="*/ 391497 h 1072061"/>
                    <a:gd name="connsiteX12" fmla="*/ 809381 w 1001636"/>
                    <a:gd name="connsiteY12" fmla="*/ 410034 h 1072061"/>
                    <a:gd name="connsiteX13" fmla="*/ 902808 w 1001636"/>
                    <a:gd name="connsiteY13" fmla="*/ 636606 h 1072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01636" h="1072061">
                      <a:moveTo>
                        <a:pt x="1001530" y="482592"/>
                      </a:moveTo>
                      <a:cubicBezTo>
                        <a:pt x="1001530" y="176788"/>
                        <a:pt x="906833" y="0"/>
                        <a:pt x="545098" y="0"/>
                      </a:cubicBezTo>
                      <a:cubicBezTo>
                        <a:pt x="499974" y="0"/>
                        <a:pt x="456968" y="5190"/>
                        <a:pt x="416399" y="14723"/>
                      </a:cubicBezTo>
                      <a:cubicBezTo>
                        <a:pt x="138133" y="81244"/>
                        <a:pt x="-7832" y="300296"/>
                        <a:pt x="324" y="567437"/>
                      </a:cubicBezTo>
                      <a:cubicBezTo>
                        <a:pt x="13141" y="986263"/>
                        <a:pt x="230394" y="1072062"/>
                        <a:pt x="545204" y="1072062"/>
                      </a:cubicBezTo>
                      <a:cubicBezTo>
                        <a:pt x="860014" y="1072062"/>
                        <a:pt x="1001636" y="788396"/>
                        <a:pt x="1001636" y="482592"/>
                      </a:cubicBezTo>
                      <a:close/>
                      <a:moveTo>
                        <a:pt x="902808" y="636606"/>
                      </a:moveTo>
                      <a:cubicBezTo>
                        <a:pt x="925582" y="695394"/>
                        <a:pt x="943377" y="1009884"/>
                        <a:pt x="530692" y="1009884"/>
                      </a:cubicBezTo>
                      <a:cubicBezTo>
                        <a:pt x="118114" y="1009884"/>
                        <a:pt x="75213" y="818796"/>
                        <a:pt x="135061" y="723252"/>
                      </a:cubicBezTo>
                      <a:cubicBezTo>
                        <a:pt x="195015" y="627708"/>
                        <a:pt x="194062" y="511827"/>
                        <a:pt x="212493" y="471999"/>
                      </a:cubicBezTo>
                      <a:cubicBezTo>
                        <a:pt x="248190" y="394992"/>
                        <a:pt x="353797" y="340759"/>
                        <a:pt x="484085" y="385247"/>
                      </a:cubicBezTo>
                      <a:cubicBezTo>
                        <a:pt x="534611" y="402407"/>
                        <a:pt x="598591" y="393086"/>
                        <a:pt x="651235" y="391497"/>
                      </a:cubicBezTo>
                      <a:cubicBezTo>
                        <a:pt x="703351" y="389908"/>
                        <a:pt x="763304" y="383023"/>
                        <a:pt x="809381" y="410034"/>
                      </a:cubicBezTo>
                      <a:cubicBezTo>
                        <a:pt x="897300" y="461513"/>
                        <a:pt x="889673" y="602604"/>
                        <a:pt x="902808" y="636606"/>
                      </a:cubicBezTo>
                      <a:close/>
                    </a:path>
                  </a:pathLst>
                </a:custGeom>
                <a:solidFill>
                  <a:srgbClr val="F69D7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5" name="Graphic 6">
                <a:extLst>
                  <a:ext uri="{FF2B5EF4-FFF2-40B4-BE49-F238E27FC236}">
                    <a16:creationId xmlns:a16="http://schemas.microsoft.com/office/drawing/2014/main" id="{F8EE6E47-243E-4E33-CB96-6554C6FDBD88}"/>
                  </a:ext>
                </a:extLst>
              </p:cNvPr>
              <p:cNvGrpSpPr/>
              <p:nvPr/>
            </p:nvGrpSpPr>
            <p:grpSpPr>
              <a:xfrm>
                <a:off x="9061219" y="2786996"/>
                <a:ext cx="1358002" cy="1447587"/>
                <a:chOff x="9061219" y="2786996"/>
                <a:chExt cx="1358002" cy="1447587"/>
              </a:xfrm>
            </p:grpSpPr>
            <p:sp>
              <p:nvSpPr>
                <p:cNvPr id="1653" name="Freeform: Shape 1652">
                  <a:extLst>
                    <a:ext uri="{FF2B5EF4-FFF2-40B4-BE49-F238E27FC236}">
                      <a16:creationId xmlns:a16="http://schemas.microsoft.com/office/drawing/2014/main" id="{C0EB7613-E950-2ADF-362C-26F800E2D1E3}"/>
                    </a:ext>
                  </a:extLst>
                </p:cNvPr>
                <p:cNvSpPr/>
                <p:nvPr/>
              </p:nvSpPr>
              <p:spPr>
                <a:xfrm>
                  <a:off x="9598843" y="2786996"/>
                  <a:ext cx="820378" cy="1152652"/>
                </a:xfrm>
                <a:custGeom>
                  <a:avLst/>
                  <a:gdLst>
                    <a:gd name="connsiteX0" fmla="*/ 536406 w 820378"/>
                    <a:gd name="connsiteY0" fmla="*/ 50509 h 1152652"/>
                    <a:gd name="connsiteX1" fmla="*/ 811599 w 820378"/>
                    <a:gd name="connsiteY1" fmla="*/ 627056 h 1152652"/>
                    <a:gd name="connsiteX2" fmla="*/ 776009 w 820378"/>
                    <a:gd name="connsiteY2" fmla="*/ 853310 h 1152652"/>
                    <a:gd name="connsiteX3" fmla="*/ 758531 w 820378"/>
                    <a:gd name="connsiteY3" fmla="*/ 833079 h 1152652"/>
                    <a:gd name="connsiteX4" fmla="*/ 651547 w 820378"/>
                    <a:gd name="connsiteY4" fmla="*/ 1152653 h 1152652"/>
                    <a:gd name="connsiteX5" fmla="*/ 638200 w 820378"/>
                    <a:gd name="connsiteY5" fmla="*/ 982750 h 1152652"/>
                    <a:gd name="connsiteX6" fmla="*/ 595194 w 820378"/>
                    <a:gd name="connsiteY6" fmla="*/ 788061 h 1152652"/>
                    <a:gd name="connsiteX7" fmla="*/ 582377 w 820378"/>
                    <a:gd name="connsiteY7" fmla="*/ 816131 h 1152652"/>
                    <a:gd name="connsiteX8" fmla="*/ 308878 w 820378"/>
                    <a:gd name="connsiteY8" fmla="*/ 716138 h 1152652"/>
                    <a:gd name="connsiteX9" fmla="*/ 65885 w 820378"/>
                    <a:gd name="connsiteY9" fmla="*/ 549413 h 1152652"/>
                    <a:gd name="connsiteX10" fmla="*/ 0 w 820378"/>
                    <a:gd name="connsiteY10" fmla="*/ 181643 h 1152652"/>
                    <a:gd name="connsiteX11" fmla="*/ 536406 w 820378"/>
                    <a:gd name="connsiteY11" fmla="*/ 50720 h 1152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20378" h="1152652">
                      <a:moveTo>
                        <a:pt x="536406" y="50509"/>
                      </a:moveTo>
                      <a:cubicBezTo>
                        <a:pt x="856618" y="189905"/>
                        <a:pt x="827594" y="534478"/>
                        <a:pt x="811599" y="627056"/>
                      </a:cubicBezTo>
                      <a:cubicBezTo>
                        <a:pt x="795605" y="719633"/>
                        <a:pt x="776009" y="853310"/>
                        <a:pt x="776009" y="853310"/>
                      </a:cubicBezTo>
                      <a:lnTo>
                        <a:pt x="758531" y="833079"/>
                      </a:lnTo>
                      <a:cubicBezTo>
                        <a:pt x="781199" y="1063253"/>
                        <a:pt x="651547" y="1152653"/>
                        <a:pt x="651547" y="1152653"/>
                      </a:cubicBezTo>
                      <a:cubicBezTo>
                        <a:pt x="651547" y="1152653"/>
                        <a:pt x="673261" y="1004676"/>
                        <a:pt x="638200" y="982750"/>
                      </a:cubicBezTo>
                      <a:cubicBezTo>
                        <a:pt x="603139" y="960718"/>
                        <a:pt x="595194" y="788061"/>
                        <a:pt x="595194" y="788061"/>
                      </a:cubicBezTo>
                      <a:lnTo>
                        <a:pt x="582377" y="816131"/>
                      </a:lnTo>
                      <a:cubicBezTo>
                        <a:pt x="531321" y="717939"/>
                        <a:pt x="504946" y="675675"/>
                        <a:pt x="308878" y="716138"/>
                      </a:cubicBezTo>
                      <a:cubicBezTo>
                        <a:pt x="138020" y="751411"/>
                        <a:pt x="65885" y="549413"/>
                        <a:pt x="65885" y="549413"/>
                      </a:cubicBezTo>
                      <a:lnTo>
                        <a:pt x="0" y="181643"/>
                      </a:lnTo>
                      <a:cubicBezTo>
                        <a:pt x="28600" y="38010"/>
                        <a:pt x="266296" y="-66856"/>
                        <a:pt x="536406" y="50720"/>
                      </a:cubicBezTo>
                      <a:close/>
                    </a:path>
                  </a:pathLst>
                </a:custGeom>
                <a:solidFill>
                  <a:srgbClr val="35AAA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4" name="Freeform: Shape 1653">
                  <a:extLst>
                    <a:ext uri="{FF2B5EF4-FFF2-40B4-BE49-F238E27FC236}">
                      <a16:creationId xmlns:a16="http://schemas.microsoft.com/office/drawing/2014/main" id="{F3BB4BF8-79B0-657B-A6BF-F44A56DB37CD}"/>
                    </a:ext>
                  </a:extLst>
                </p:cNvPr>
                <p:cNvSpPr/>
                <p:nvPr/>
              </p:nvSpPr>
              <p:spPr>
                <a:xfrm>
                  <a:off x="9061219" y="2912809"/>
                  <a:ext cx="655095" cy="1140551"/>
                </a:xfrm>
                <a:custGeom>
                  <a:avLst/>
                  <a:gdLst>
                    <a:gd name="connsiteX0" fmla="*/ 554360 w 655095"/>
                    <a:gd name="connsiteY0" fmla="*/ 12825 h 1140551"/>
                    <a:gd name="connsiteX1" fmla="*/ 655095 w 655095"/>
                    <a:gd name="connsiteY1" fmla="*/ 512789 h 1140551"/>
                    <a:gd name="connsiteX2" fmla="*/ 435618 w 655095"/>
                    <a:gd name="connsiteY2" fmla="*/ 692013 h 1140551"/>
                    <a:gd name="connsiteX3" fmla="*/ 422589 w 655095"/>
                    <a:gd name="connsiteY3" fmla="*/ 664155 h 1140551"/>
                    <a:gd name="connsiteX4" fmla="*/ 353314 w 655095"/>
                    <a:gd name="connsiteY4" fmla="*/ 871661 h 1140551"/>
                    <a:gd name="connsiteX5" fmla="*/ 343569 w 655095"/>
                    <a:gd name="connsiteY5" fmla="*/ 1140391 h 1140551"/>
                    <a:gd name="connsiteX6" fmla="*/ 93797 w 655095"/>
                    <a:gd name="connsiteY6" fmla="*/ 923564 h 1140551"/>
                    <a:gd name="connsiteX7" fmla="*/ 15413 w 655095"/>
                    <a:gd name="connsiteY7" fmla="*/ 685446 h 1140551"/>
                    <a:gd name="connsiteX8" fmla="*/ 901 w 655095"/>
                    <a:gd name="connsiteY8" fmla="*/ 506963 h 1140551"/>
                    <a:gd name="connsiteX9" fmla="*/ 554360 w 655095"/>
                    <a:gd name="connsiteY9" fmla="*/ 12931 h 1140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55095" h="1140551">
                      <a:moveTo>
                        <a:pt x="554360" y="12825"/>
                      </a:moveTo>
                      <a:cubicBezTo>
                        <a:pt x="553089" y="17592"/>
                        <a:pt x="619716" y="468724"/>
                        <a:pt x="655095" y="512789"/>
                      </a:cubicBezTo>
                      <a:cubicBezTo>
                        <a:pt x="614420" y="604413"/>
                        <a:pt x="472268" y="542024"/>
                        <a:pt x="435618" y="692013"/>
                      </a:cubicBezTo>
                      <a:lnTo>
                        <a:pt x="422589" y="664155"/>
                      </a:lnTo>
                      <a:cubicBezTo>
                        <a:pt x="422589" y="664155"/>
                        <a:pt x="373969" y="834163"/>
                        <a:pt x="353314" y="871661"/>
                      </a:cubicBezTo>
                      <a:cubicBezTo>
                        <a:pt x="334247" y="906298"/>
                        <a:pt x="343569" y="1140391"/>
                        <a:pt x="343569" y="1140391"/>
                      </a:cubicBezTo>
                      <a:cubicBezTo>
                        <a:pt x="343569" y="1140391"/>
                        <a:pt x="91890" y="1154267"/>
                        <a:pt x="93797" y="923564"/>
                      </a:cubicBezTo>
                      <a:cubicBezTo>
                        <a:pt x="94750" y="807365"/>
                        <a:pt x="43377" y="767431"/>
                        <a:pt x="15413" y="685446"/>
                      </a:cubicBezTo>
                      <a:cubicBezTo>
                        <a:pt x="15413" y="685446"/>
                        <a:pt x="17743" y="599329"/>
                        <a:pt x="901" y="506963"/>
                      </a:cubicBezTo>
                      <a:cubicBezTo>
                        <a:pt x="-14988" y="419787"/>
                        <a:pt x="179703" y="-86744"/>
                        <a:pt x="554360" y="12931"/>
                      </a:cubicBezTo>
                      <a:close/>
                    </a:path>
                  </a:pathLst>
                </a:custGeom>
                <a:solidFill>
                  <a:srgbClr val="35AAA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5" name="Freeform: Shape 1654">
                  <a:extLst>
                    <a:ext uri="{FF2B5EF4-FFF2-40B4-BE49-F238E27FC236}">
                      <a16:creationId xmlns:a16="http://schemas.microsoft.com/office/drawing/2014/main" id="{DC9EF835-5A0A-4B81-2D60-74855D751A12}"/>
                    </a:ext>
                  </a:extLst>
                </p:cNvPr>
                <p:cNvSpPr/>
                <p:nvPr/>
              </p:nvSpPr>
              <p:spPr>
                <a:xfrm>
                  <a:off x="9715890" y="3425385"/>
                  <a:ext cx="640741" cy="514157"/>
                </a:xfrm>
                <a:custGeom>
                  <a:avLst/>
                  <a:gdLst>
                    <a:gd name="connsiteX0" fmla="*/ 210473 w 640741"/>
                    <a:gd name="connsiteY0" fmla="*/ 8262 h 514157"/>
                    <a:gd name="connsiteX1" fmla="*/ 362900 w 640741"/>
                    <a:gd name="connsiteY1" fmla="*/ 36650 h 514157"/>
                    <a:gd name="connsiteX2" fmla="*/ 489057 w 640741"/>
                    <a:gd name="connsiteY2" fmla="*/ 121178 h 514157"/>
                    <a:gd name="connsiteX3" fmla="*/ 545515 w 640741"/>
                    <a:gd name="connsiteY3" fmla="*/ 234517 h 514157"/>
                    <a:gd name="connsiteX4" fmla="*/ 596254 w 640741"/>
                    <a:gd name="connsiteY4" fmla="*/ 315019 h 514157"/>
                    <a:gd name="connsiteX5" fmla="*/ 640742 w 640741"/>
                    <a:gd name="connsiteY5" fmla="*/ 303368 h 514157"/>
                    <a:gd name="connsiteX6" fmla="*/ 534499 w 640741"/>
                    <a:gd name="connsiteY6" fmla="*/ 514158 h 514157"/>
                    <a:gd name="connsiteX7" fmla="*/ 521153 w 640741"/>
                    <a:gd name="connsiteY7" fmla="*/ 344255 h 514157"/>
                    <a:gd name="connsiteX8" fmla="*/ 478147 w 640741"/>
                    <a:gd name="connsiteY8" fmla="*/ 149565 h 514157"/>
                    <a:gd name="connsiteX9" fmla="*/ 465330 w 640741"/>
                    <a:gd name="connsiteY9" fmla="*/ 177635 h 514157"/>
                    <a:gd name="connsiteX10" fmla="*/ 191831 w 640741"/>
                    <a:gd name="connsiteY10" fmla="*/ 77643 h 514157"/>
                    <a:gd name="connsiteX11" fmla="*/ 0 w 640741"/>
                    <a:gd name="connsiteY11" fmla="*/ 0 h 514157"/>
                    <a:gd name="connsiteX12" fmla="*/ 0 w 640741"/>
                    <a:gd name="connsiteY12" fmla="*/ 0 h 514157"/>
                    <a:gd name="connsiteX13" fmla="*/ 52857 w 640741"/>
                    <a:gd name="connsiteY13" fmla="*/ 11016 h 514157"/>
                    <a:gd name="connsiteX14" fmla="*/ 210367 w 640741"/>
                    <a:gd name="connsiteY14" fmla="*/ 8368 h 51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40741" h="514157">
                      <a:moveTo>
                        <a:pt x="210473" y="8262"/>
                      </a:moveTo>
                      <a:cubicBezTo>
                        <a:pt x="261530" y="13452"/>
                        <a:pt x="314175" y="18219"/>
                        <a:pt x="362900" y="36650"/>
                      </a:cubicBezTo>
                      <a:cubicBezTo>
                        <a:pt x="409401" y="54233"/>
                        <a:pt x="455161" y="82515"/>
                        <a:pt x="489057" y="121178"/>
                      </a:cubicBezTo>
                      <a:cubicBezTo>
                        <a:pt x="517445" y="153591"/>
                        <a:pt x="532910" y="192888"/>
                        <a:pt x="545515" y="234517"/>
                      </a:cubicBezTo>
                      <a:cubicBezTo>
                        <a:pt x="554095" y="263116"/>
                        <a:pt x="566700" y="303474"/>
                        <a:pt x="596254" y="315019"/>
                      </a:cubicBezTo>
                      <a:cubicBezTo>
                        <a:pt x="614261" y="322010"/>
                        <a:pt x="628984" y="315231"/>
                        <a:pt x="640742" y="303368"/>
                      </a:cubicBezTo>
                      <a:cubicBezTo>
                        <a:pt x="622417" y="453463"/>
                        <a:pt x="534499" y="514158"/>
                        <a:pt x="534499" y="514158"/>
                      </a:cubicBezTo>
                      <a:cubicBezTo>
                        <a:pt x="534499" y="514158"/>
                        <a:pt x="556214" y="366181"/>
                        <a:pt x="521153" y="344255"/>
                      </a:cubicBezTo>
                      <a:cubicBezTo>
                        <a:pt x="486091" y="322222"/>
                        <a:pt x="478147" y="149565"/>
                        <a:pt x="478147" y="149565"/>
                      </a:cubicBezTo>
                      <a:lnTo>
                        <a:pt x="465330" y="177635"/>
                      </a:lnTo>
                      <a:cubicBezTo>
                        <a:pt x="414274" y="79443"/>
                        <a:pt x="387898" y="37180"/>
                        <a:pt x="191831" y="77643"/>
                      </a:cubicBezTo>
                      <a:cubicBezTo>
                        <a:pt x="101689" y="96285"/>
                        <a:pt x="39086" y="48937"/>
                        <a:pt x="0" y="0"/>
                      </a:cubicBezTo>
                      <a:lnTo>
                        <a:pt x="0" y="0"/>
                      </a:lnTo>
                      <a:cubicBezTo>
                        <a:pt x="16948" y="5826"/>
                        <a:pt x="34426" y="9851"/>
                        <a:pt x="52857" y="11016"/>
                      </a:cubicBezTo>
                      <a:cubicBezTo>
                        <a:pt x="105396" y="14300"/>
                        <a:pt x="158040" y="3072"/>
                        <a:pt x="210367" y="8368"/>
                      </a:cubicBezTo>
                      <a:close/>
                    </a:path>
                  </a:pathLst>
                </a:custGeom>
                <a:solidFill>
                  <a:srgbClr val="1581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6" name="Freeform: Shape 1655">
                  <a:extLst>
                    <a:ext uri="{FF2B5EF4-FFF2-40B4-BE49-F238E27FC236}">
                      <a16:creationId xmlns:a16="http://schemas.microsoft.com/office/drawing/2014/main" id="{DE2D73C8-B856-B97D-F604-D5DF8BBA6A8C}"/>
                    </a:ext>
                  </a:extLst>
                </p:cNvPr>
                <p:cNvSpPr/>
                <p:nvPr/>
              </p:nvSpPr>
              <p:spPr>
                <a:xfrm>
                  <a:off x="9598949" y="2872248"/>
                  <a:ext cx="810645" cy="686602"/>
                </a:xfrm>
                <a:custGeom>
                  <a:avLst/>
                  <a:gdLst>
                    <a:gd name="connsiteX0" fmla="*/ 56352 w 810645"/>
                    <a:gd name="connsiteY0" fmla="*/ 0 h 686602"/>
                    <a:gd name="connsiteX1" fmla="*/ 55505 w 810645"/>
                    <a:gd name="connsiteY1" fmla="*/ 4131 h 686602"/>
                    <a:gd name="connsiteX2" fmla="*/ 82092 w 810645"/>
                    <a:gd name="connsiteY2" fmla="*/ 226572 h 686602"/>
                    <a:gd name="connsiteX3" fmla="*/ 168739 w 810645"/>
                    <a:gd name="connsiteY3" fmla="*/ 391603 h 686602"/>
                    <a:gd name="connsiteX4" fmla="*/ 346693 w 810645"/>
                    <a:gd name="connsiteY4" fmla="*/ 435667 h 686602"/>
                    <a:gd name="connsiteX5" fmla="*/ 807892 w 810645"/>
                    <a:gd name="connsiteY5" fmla="*/ 550807 h 686602"/>
                    <a:gd name="connsiteX6" fmla="*/ 810646 w 810645"/>
                    <a:gd name="connsiteY6" fmla="*/ 547206 h 686602"/>
                    <a:gd name="connsiteX7" fmla="*/ 788190 w 810645"/>
                    <a:gd name="connsiteY7" fmla="*/ 686603 h 686602"/>
                    <a:gd name="connsiteX8" fmla="*/ 712029 w 810645"/>
                    <a:gd name="connsiteY8" fmla="*/ 618705 h 686602"/>
                    <a:gd name="connsiteX9" fmla="*/ 517233 w 810645"/>
                    <a:gd name="connsiteY9" fmla="*/ 520195 h 686602"/>
                    <a:gd name="connsiteX10" fmla="*/ 253267 w 810645"/>
                    <a:gd name="connsiteY10" fmla="*/ 467127 h 686602"/>
                    <a:gd name="connsiteX11" fmla="*/ 90884 w 810645"/>
                    <a:gd name="connsiteY11" fmla="*/ 475071 h 686602"/>
                    <a:gd name="connsiteX12" fmla="*/ 67262 w 810645"/>
                    <a:gd name="connsiteY12" fmla="*/ 467339 h 686602"/>
                    <a:gd name="connsiteX13" fmla="*/ 65885 w 810645"/>
                    <a:gd name="connsiteY13" fmla="*/ 463949 h 686602"/>
                    <a:gd name="connsiteX14" fmla="*/ 0 w 810645"/>
                    <a:gd name="connsiteY14" fmla="*/ 96179 h 686602"/>
                    <a:gd name="connsiteX15" fmla="*/ 56458 w 810645"/>
                    <a:gd name="connsiteY15" fmla="*/ 0 h 686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10645" h="686602">
                      <a:moveTo>
                        <a:pt x="56352" y="0"/>
                      </a:moveTo>
                      <a:cubicBezTo>
                        <a:pt x="56034" y="1377"/>
                        <a:pt x="55717" y="2754"/>
                        <a:pt x="55505" y="4131"/>
                      </a:cubicBezTo>
                      <a:cubicBezTo>
                        <a:pt x="43323" y="76795"/>
                        <a:pt x="63767" y="156768"/>
                        <a:pt x="82092" y="226572"/>
                      </a:cubicBezTo>
                      <a:cubicBezTo>
                        <a:pt x="98087" y="288009"/>
                        <a:pt x="122979" y="348385"/>
                        <a:pt x="168739" y="391603"/>
                      </a:cubicBezTo>
                      <a:cubicBezTo>
                        <a:pt x="218100" y="438316"/>
                        <a:pt x="285574" y="427299"/>
                        <a:pt x="346693" y="435667"/>
                      </a:cubicBezTo>
                      <a:cubicBezTo>
                        <a:pt x="637988" y="475389"/>
                        <a:pt x="779716" y="584067"/>
                        <a:pt x="807892" y="550807"/>
                      </a:cubicBezTo>
                      <a:cubicBezTo>
                        <a:pt x="808845" y="549642"/>
                        <a:pt x="809693" y="548477"/>
                        <a:pt x="810646" y="547206"/>
                      </a:cubicBezTo>
                      <a:cubicBezTo>
                        <a:pt x="803126" y="591482"/>
                        <a:pt x="794863" y="643915"/>
                        <a:pt x="788190" y="686603"/>
                      </a:cubicBezTo>
                      <a:cubicBezTo>
                        <a:pt x="766263" y="659909"/>
                        <a:pt x="739146" y="637560"/>
                        <a:pt x="712029" y="618705"/>
                      </a:cubicBezTo>
                      <a:cubicBezTo>
                        <a:pt x="651864" y="576759"/>
                        <a:pt x="585237" y="544876"/>
                        <a:pt x="517233" y="520195"/>
                      </a:cubicBezTo>
                      <a:cubicBezTo>
                        <a:pt x="432175" y="489371"/>
                        <a:pt x="342774" y="473271"/>
                        <a:pt x="253267" y="467127"/>
                      </a:cubicBezTo>
                      <a:cubicBezTo>
                        <a:pt x="199881" y="463526"/>
                        <a:pt x="144270" y="472106"/>
                        <a:pt x="90884" y="475071"/>
                      </a:cubicBezTo>
                      <a:cubicBezTo>
                        <a:pt x="82304" y="475495"/>
                        <a:pt x="75842" y="466703"/>
                        <a:pt x="67262" y="467339"/>
                      </a:cubicBezTo>
                      <a:cubicBezTo>
                        <a:pt x="66309" y="465220"/>
                        <a:pt x="65885" y="463949"/>
                        <a:pt x="65885" y="463949"/>
                      </a:cubicBezTo>
                      <a:lnTo>
                        <a:pt x="0" y="96179"/>
                      </a:lnTo>
                      <a:cubicBezTo>
                        <a:pt x="6991" y="60801"/>
                        <a:pt x="26799" y="27858"/>
                        <a:pt x="56458" y="0"/>
                      </a:cubicBezTo>
                      <a:close/>
                    </a:path>
                  </a:pathLst>
                </a:custGeom>
                <a:solidFill>
                  <a:srgbClr val="1581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7" name="Freeform: Shape 1656">
                  <a:extLst>
                    <a:ext uri="{FF2B5EF4-FFF2-40B4-BE49-F238E27FC236}">
                      <a16:creationId xmlns:a16="http://schemas.microsoft.com/office/drawing/2014/main" id="{D69D7646-5E5D-5D9C-EE67-349987EDFEEF}"/>
                    </a:ext>
                  </a:extLst>
                </p:cNvPr>
                <p:cNvSpPr/>
                <p:nvPr/>
              </p:nvSpPr>
              <p:spPr>
                <a:xfrm>
                  <a:off x="9061342" y="2914829"/>
                  <a:ext cx="628491" cy="723252"/>
                </a:xfrm>
                <a:custGeom>
                  <a:avLst/>
                  <a:gdLst>
                    <a:gd name="connsiteX0" fmla="*/ 62850 w 628491"/>
                    <a:gd name="connsiteY0" fmla="*/ 297966 h 723252"/>
                    <a:gd name="connsiteX1" fmla="*/ 47067 w 628491"/>
                    <a:gd name="connsiteY1" fmla="*/ 387154 h 723252"/>
                    <a:gd name="connsiteX2" fmla="*/ 91767 w 628491"/>
                    <a:gd name="connsiteY2" fmla="*/ 522526 h 723252"/>
                    <a:gd name="connsiteX3" fmla="*/ 204895 w 628491"/>
                    <a:gd name="connsiteY3" fmla="*/ 518712 h 723252"/>
                    <a:gd name="connsiteX4" fmla="*/ 395137 w 628491"/>
                    <a:gd name="connsiteY4" fmla="*/ 412046 h 723252"/>
                    <a:gd name="connsiteX5" fmla="*/ 513562 w 628491"/>
                    <a:gd name="connsiteY5" fmla="*/ 318727 h 723252"/>
                    <a:gd name="connsiteX6" fmla="*/ 521400 w 628491"/>
                    <a:gd name="connsiteY6" fmla="*/ 194371 h 723252"/>
                    <a:gd name="connsiteX7" fmla="*/ 509749 w 628491"/>
                    <a:gd name="connsiteY7" fmla="*/ 82515 h 723252"/>
                    <a:gd name="connsiteX8" fmla="*/ 496931 w 628491"/>
                    <a:gd name="connsiteY8" fmla="*/ 0 h 723252"/>
                    <a:gd name="connsiteX9" fmla="*/ 554343 w 628491"/>
                    <a:gd name="connsiteY9" fmla="*/ 10698 h 723252"/>
                    <a:gd name="connsiteX10" fmla="*/ 628491 w 628491"/>
                    <a:gd name="connsiteY10" fmla="*/ 432490 h 723252"/>
                    <a:gd name="connsiteX11" fmla="*/ 472357 w 628491"/>
                    <a:gd name="connsiteY11" fmla="*/ 466915 h 723252"/>
                    <a:gd name="connsiteX12" fmla="*/ 276925 w 628491"/>
                    <a:gd name="connsiteY12" fmla="*/ 547418 h 723252"/>
                    <a:gd name="connsiteX13" fmla="*/ 31920 w 628491"/>
                    <a:gd name="connsiteY13" fmla="*/ 723252 h 723252"/>
                    <a:gd name="connsiteX14" fmla="*/ 15396 w 628491"/>
                    <a:gd name="connsiteY14" fmla="*/ 683319 h 723252"/>
                    <a:gd name="connsiteX15" fmla="*/ 884 w 628491"/>
                    <a:gd name="connsiteY15" fmla="*/ 504836 h 723252"/>
                    <a:gd name="connsiteX16" fmla="*/ 62956 w 628491"/>
                    <a:gd name="connsiteY16" fmla="*/ 297966 h 723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8491" h="723252">
                      <a:moveTo>
                        <a:pt x="62850" y="297966"/>
                      </a:moveTo>
                      <a:cubicBezTo>
                        <a:pt x="55223" y="326671"/>
                        <a:pt x="49821" y="356330"/>
                        <a:pt x="47067" y="387154"/>
                      </a:cubicBezTo>
                      <a:cubicBezTo>
                        <a:pt x="42300" y="439057"/>
                        <a:pt x="50986" y="488947"/>
                        <a:pt x="91767" y="522526"/>
                      </a:cubicBezTo>
                      <a:cubicBezTo>
                        <a:pt x="126193" y="551019"/>
                        <a:pt x="169728" y="537143"/>
                        <a:pt x="204895" y="518712"/>
                      </a:cubicBezTo>
                      <a:cubicBezTo>
                        <a:pt x="269086" y="484922"/>
                        <a:pt x="332959" y="449967"/>
                        <a:pt x="395137" y="412046"/>
                      </a:cubicBezTo>
                      <a:cubicBezTo>
                        <a:pt x="433800" y="388637"/>
                        <a:pt x="492377" y="364062"/>
                        <a:pt x="513562" y="318727"/>
                      </a:cubicBezTo>
                      <a:cubicBezTo>
                        <a:pt x="531569" y="280382"/>
                        <a:pt x="525214" y="235364"/>
                        <a:pt x="521400" y="194371"/>
                      </a:cubicBezTo>
                      <a:cubicBezTo>
                        <a:pt x="517905" y="156980"/>
                        <a:pt x="514303" y="119695"/>
                        <a:pt x="509749" y="82515"/>
                      </a:cubicBezTo>
                      <a:cubicBezTo>
                        <a:pt x="506571" y="56987"/>
                        <a:pt x="496720" y="26905"/>
                        <a:pt x="496931" y="0"/>
                      </a:cubicBezTo>
                      <a:cubicBezTo>
                        <a:pt x="515574" y="2013"/>
                        <a:pt x="534747" y="5508"/>
                        <a:pt x="554343" y="10698"/>
                      </a:cubicBezTo>
                      <a:cubicBezTo>
                        <a:pt x="553284" y="14406"/>
                        <a:pt x="593853" y="290869"/>
                        <a:pt x="628491" y="432490"/>
                      </a:cubicBezTo>
                      <a:cubicBezTo>
                        <a:pt x="575529" y="431219"/>
                        <a:pt x="521718" y="449544"/>
                        <a:pt x="472357" y="466915"/>
                      </a:cubicBezTo>
                      <a:cubicBezTo>
                        <a:pt x="406048" y="490325"/>
                        <a:pt x="340056" y="515429"/>
                        <a:pt x="276925" y="547418"/>
                      </a:cubicBezTo>
                      <a:cubicBezTo>
                        <a:pt x="189007" y="592012"/>
                        <a:pt x="100559" y="644021"/>
                        <a:pt x="31920" y="723252"/>
                      </a:cubicBezTo>
                      <a:cubicBezTo>
                        <a:pt x="31920" y="723252"/>
                        <a:pt x="21009" y="699737"/>
                        <a:pt x="15396" y="683319"/>
                      </a:cubicBezTo>
                      <a:cubicBezTo>
                        <a:pt x="15396" y="683319"/>
                        <a:pt x="17726" y="597202"/>
                        <a:pt x="884" y="504836"/>
                      </a:cubicBezTo>
                      <a:cubicBezTo>
                        <a:pt x="-4731" y="473694"/>
                        <a:pt x="16455" y="389272"/>
                        <a:pt x="62956" y="297966"/>
                      </a:cubicBezTo>
                      <a:close/>
                    </a:path>
                  </a:pathLst>
                </a:custGeom>
                <a:solidFill>
                  <a:srgbClr val="1581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8" name="Freeform: Shape 1657">
                  <a:extLst>
                    <a:ext uri="{FF2B5EF4-FFF2-40B4-BE49-F238E27FC236}">
                      <a16:creationId xmlns:a16="http://schemas.microsoft.com/office/drawing/2014/main" id="{A3C4A00B-C668-FE4E-5310-CBF2DA0B346F}"/>
                    </a:ext>
                  </a:extLst>
                </p:cNvPr>
                <p:cNvSpPr/>
                <p:nvPr/>
              </p:nvSpPr>
              <p:spPr>
                <a:xfrm>
                  <a:off x="9154698" y="3409814"/>
                  <a:ext cx="561721" cy="643688"/>
                </a:xfrm>
                <a:custGeom>
                  <a:avLst/>
                  <a:gdLst>
                    <a:gd name="connsiteX0" fmla="*/ 59000 w 561721"/>
                    <a:gd name="connsiteY0" fmla="*/ 587245 h 643688"/>
                    <a:gd name="connsiteX1" fmla="*/ 317 w 561721"/>
                    <a:gd name="connsiteY1" fmla="*/ 426558 h 643688"/>
                    <a:gd name="connsiteX2" fmla="*/ 0 w 561721"/>
                    <a:gd name="connsiteY2" fmla="*/ 407279 h 643688"/>
                    <a:gd name="connsiteX3" fmla="*/ 8580 w 561721"/>
                    <a:gd name="connsiteY3" fmla="*/ 417872 h 643688"/>
                    <a:gd name="connsiteX4" fmla="*/ 166938 w 561721"/>
                    <a:gd name="connsiteY4" fmla="*/ 468186 h 643688"/>
                    <a:gd name="connsiteX5" fmla="*/ 107938 w 561721"/>
                    <a:gd name="connsiteY5" fmla="*/ 330378 h 643688"/>
                    <a:gd name="connsiteX6" fmla="*/ 258352 w 561721"/>
                    <a:gd name="connsiteY6" fmla="*/ 223501 h 643688"/>
                    <a:gd name="connsiteX7" fmla="*/ 291612 w 561721"/>
                    <a:gd name="connsiteY7" fmla="*/ 145858 h 643688"/>
                    <a:gd name="connsiteX8" fmla="*/ 361629 w 561721"/>
                    <a:gd name="connsiteY8" fmla="*/ 77113 h 643688"/>
                    <a:gd name="connsiteX9" fmla="*/ 438742 w 561721"/>
                    <a:gd name="connsiteY9" fmla="*/ 51373 h 643688"/>
                    <a:gd name="connsiteX10" fmla="*/ 553460 w 561721"/>
                    <a:gd name="connsiteY10" fmla="*/ 0 h 643688"/>
                    <a:gd name="connsiteX11" fmla="*/ 554307 w 561721"/>
                    <a:gd name="connsiteY11" fmla="*/ 2013 h 643688"/>
                    <a:gd name="connsiteX12" fmla="*/ 555048 w 561721"/>
                    <a:gd name="connsiteY12" fmla="*/ 3813 h 643688"/>
                    <a:gd name="connsiteX13" fmla="*/ 558120 w 561721"/>
                    <a:gd name="connsiteY13" fmla="*/ 10169 h 643688"/>
                    <a:gd name="connsiteX14" fmla="*/ 558650 w 561721"/>
                    <a:gd name="connsiteY14" fmla="*/ 11122 h 643688"/>
                    <a:gd name="connsiteX15" fmla="*/ 561721 w 561721"/>
                    <a:gd name="connsiteY15" fmla="*/ 15889 h 643688"/>
                    <a:gd name="connsiteX16" fmla="*/ 342245 w 561721"/>
                    <a:gd name="connsiteY16" fmla="*/ 195113 h 643688"/>
                    <a:gd name="connsiteX17" fmla="*/ 329216 w 561721"/>
                    <a:gd name="connsiteY17" fmla="*/ 167255 h 643688"/>
                    <a:gd name="connsiteX18" fmla="*/ 259940 w 561721"/>
                    <a:gd name="connsiteY18" fmla="*/ 374761 h 643688"/>
                    <a:gd name="connsiteX19" fmla="*/ 250195 w 561721"/>
                    <a:gd name="connsiteY19" fmla="*/ 643491 h 643688"/>
                    <a:gd name="connsiteX20" fmla="*/ 59000 w 561721"/>
                    <a:gd name="connsiteY20" fmla="*/ 587351 h 643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61721" h="643688">
                      <a:moveTo>
                        <a:pt x="59000" y="587245"/>
                      </a:moveTo>
                      <a:cubicBezTo>
                        <a:pt x="24786" y="551761"/>
                        <a:pt x="-212" y="500493"/>
                        <a:pt x="317" y="426558"/>
                      </a:cubicBezTo>
                      <a:cubicBezTo>
                        <a:pt x="317" y="419884"/>
                        <a:pt x="317" y="413529"/>
                        <a:pt x="0" y="407279"/>
                      </a:cubicBezTo>
                      <a:cubicBezTo>
                        <a:pt x="2860" y="410775"/>
                        <a:pt x="5508" y="414377"/>
                        <a:pt x="8580" y="417872"/>
                      </a:cubicBezTo>
                      <a:cubicBezTo>
                        <a:pt x="46289" y="461937"/>
                        <a:pt x="112916" y="521254"/>
                        <a:pt x="166938" y="468186"/>
                      </a:cubicBezTo>
                      <a:cubicBezTo>
                        <a:pt x="205813" y="430053"/>
                        <a:pt x="89189" y="440540"/>
                        <a:pt x="107938" y="330378"/>
                      </a:cubicBezTo>
                      <a:cubicBezTo>
                        <a:pt x="113552" y="297648"/>
                        <a:pt x="251043" y="255702"/>
                        <a:pt x="258352" y="223501"/>
                      </a:cubicBezTo>
                      <a:cubicBezTo>
                        <a:pt x="264707" y="195113"/>
                        <a:pt x="269050" y="165030"/>
                        <a:pt x="291612" y="145858"/>
                      </a:cubicBezTo>
                      <a:cubicBezTo>
                        <a:pt x="315975" y="125097"/>
                        <a:pt x="334088" y="92472"/>
                        <a:pt x="361629" y="77113"/>
                      </a:cubicBezTo>
                      <a:cubicBezTo>
                        <a:pt x="385886" y="63661"/>
                        <a:pt x="412155" y="57199"/>
                        <a:pt x="438742" y="51373"/>
                      </a:cubicBezTo>
                      <a:cubicBezTo>
                        <a:pt x="480371" y="42264"/>
                        <a:pt x="523377" y="33260"/>
                        <a:pt x="553460" y="0"/>
                      </a:cubicBezTo>
                      <a:cubicBezTo>
                        <a:pt x="553672" y="742"/>
                        <a:pt x="553989" y="1377"/>
                        <a:pt x="554307" y="2013"/>
                      </a:cubicBezTo>
                      <a:cubicBezTo>
                        <a:pt x="554519" y="2648"/>
                        <a:pt x="554837" y="3284"/>
                        <a:pt x="555048" y="3813"/>
                      </a:cubicBezTo>
                      <a:cubicBezTo>
                        <a:pt x="556108" y="6143"/>
                        <a:pt x="557167" y="8368"/>
                        <a:pt x="558120" y="10169"/>
                      </a:cubicBezTo>
                      <a:cubicBezTo>
                        <a:pt x="558332" y="10486"/>
                        <a:pt x="558438" y="10804"/>
                        <a:pt x="558650" y="11122"/>
                      </a:cubicBezTo>
                      <a:cubicBezTo>
                        <a:pt x="559709" y="13029"/>
                        <a:pt x="560662" y="14618"/>
                        <a:pt x="561721" y="15889"/>
                      </a:cubicBezTo>
                      <a:cubicBezTo>
                        <a:pt x="521047" y="107513"/>
                        <a:pt x="378895" y="45124"/>
                        <a:pt x="342245" y="195113"/>
                      </a:cubicBezTo>
                      <a:lnTo>
                        <a:pt x="329216" y="167255"/>
                      </a:lnTo>
                      <a:cubicBezTo>
                        <a:pt x="329216" y="167255"/>
                        <a:pt x="280596" y="337264"/>
                        <a:pt x="259940" y="374761"/>
                      </a:cubicBezTo>
                      <a:cubicBezTo>
                        <a:pt x="240874" y="409398"/>
                        <a:pt x="250195" y="643491"/>
                        <a:pt x="250195" y="643491"/>
                      </a:cubicBezTo>
                      <a:cubicBezTo>
                        <a:pt x="250195" y="643491"/>
                        <a:pt x="146600" y="650059"/>
                        <a:pt x="59000" y="587351"/>
                      </a:cubicBezTo>
                      <a:close/>
                    </a:path>
                  </a:pathLst>
                </a:custGeom>
                <a:solidFill>
                  <a:srgbClr val="15818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9" name="Freeform: Shape 1658">
                  <a:extLst>
                    <a:ext uri="{FF2B5EF4-FFF2-40B4-BE49-F238E27FC236}">
                      <a16:creationId xmlns:a16="http://schemas.microsoft.com/office/drawing/2014/main" id="{2A774B66-9E29-E8E0-190D-1E210F345794}"/>
                    </a:ext>
                  </a:extLst>
                </p:cNvPr>
                <p:cNvSpPr/>
                <p:nvPr/>
              </p:nvSpPr>
              <p:spPr>
                <a:xfrm>
                  <a:off x="9729555" y="3440956"/>
                  <a:ext cx="627183" cy="658214"/>
                </a:xfrm>
                <a:custGeom>
                  <a:avLst/>
                  <a:gdLst>
                    <a:gd name="connsiteX0" fmla="*/ 0 w 627183"/>
                    <a:gd name="connsiteY0" fmla="*/ 0 h 658214"/>
                    <a:gd name="connsiteX1" fmla="*/ 90354 w 627183"/>
                    <a:gd name="connsiteY1" fmla="*/ 28494 h 658214"/>
                    <a:gd name="connsiteX2" fmla="*/ 362158 w 627183"/>
                    <a:gd name="connsiteY2" fmla="*/ 46183 h 658214"/>
                    <a:gd name="connsiteX3" fmla="*/ 427726 w 627183"/>
                    <a:gd name="connsiteY3" fmla="*/ 96497 h 658214"/>
                    <a:gd name="connsiteX4" fmla="*/ 471368 w 627183"/>
                    <a:gd name="connsiteY4" fmla="*/ 134418 h 658214"/>
                    <a:gd name="connsiteX5" fmla="*/ 501344 w 627183"/>
                    <a:gd name="connsiteY5" fmla="*/ 268730 h 658214"/>
                    <a:gd name="connsiteX6" fmla="*/ 533334 w 627183"/>
                    <a:gd name="connsiteY6" fmla="*/ 188758 h 658214"/>
                    <a:gd name="connsiteX7" fmla="*/ 545621 w 627183"/>
                    <a:gd name="connsiteY7" fmla="*/ 334827 h 658214"/>
                    <a:gd name="connsiteX8" fmla="*/ 592864 w 627183"/>
                    <a:gd name="connsiteY8" fmla="*/ 301779 h 658214"/>
                    <a:gd name="connsiteX9" fmla="*/ 627183 w 627183"/>
                    <a:gd name="connsiteY9" fmla="*/ 287691 h 658214"/>
                    <a:gd name="connsiteX10" fmla="*/ 435565 w 627183"/>
                    <a:gd name="connsiteY10" fmla="*/ 658215 h 658214"/>
                    <a:gd name="connsiteX11" fmla="*/ 507594 w 627183"/>
                    <a:gd name="connsiteY11" fmla="*/ 328578 h 658214"/>
                    <a:gd name="connsiteX12" fmla="*/ 464588 w 627183"/>
                    <a:gd name="connsiteY12" fmla="*/ 133888 h 658214"/>
                    <a:gd name="connsiteX13" fmla="*/ 451771 w 627183"/>
                    <a:gd name="connsiteY13" fmla="*/ 161959 h 658214"/>
                    <a:gd name="connsiteX14" fmla="*/ 178272 w 627183"/>
                    <a:gd name="connsiteY14" fmla="*/ 61966 h 658214"/>
                    <a:gd name="connsiteX15" fmla="*/ 636 w 627183"/>
                    <a:gd name="connsiteY15" fmla="*/ 742 h 658214"/>
                    <a:gd name="connsiteX16" fmla="*/ 0 w 627183"/>
                    <a:gd name="connsiteY16" fmla="*/ 0 h 658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7183" h="658214">
                      <a:moveTo>
                        <a:pt x="0" y="0"/>
                      </a:moveTo>
                      <a:cubicBezTo>
                        <a:pt x="28282" y="15147"/>
                        <a:pt x="81245" y="26163"/>
                        <a:pt x="90354" y="28494"/>
                      </a:cubicBezTo>
                      <a:cubicBezTo>
                        <a:pt x="180709" y="51479"/>
                        <a:pt x="272969" y="8368"/>
                        <a:pt x="362158" y="46183"/>
                      </a:cubicBezTo>
                      <a:cubicBezTo>
                        <a:pt x="390546" y="58258"/>
                        <a:pt x="408342" y="71711"/>
                        <a:pt x="427726" y="96497"/>
                      </a:cubicBezTo>
                      <a:cubicBezTo>
                        <a:pt x="440966" y="113551"/>
                        <a:pt x="462999" y="113339"/>
                        <a:pt x="471368" y="134418"/>
                      </a:cubicBezTo>
                      <a:cubicBezTo>
                        <a:pt x="487044" y="174034"/>
                        <a:pt x="485667" y="269790"/>
                        <a:pt x="501344" y="268730"/>
                      </a:cubicBezTo>
                      <a:cubicBezTo>
                        <a:pt x="517021" y="267777"/>
                        <a:pt x="500708" y="186957"/>
                        <a:pt x="533334" y="188758"/>
                      </a:cubicBezTo>
                      <a:cubicBezTo>
                        <a:pt x="550917" y="189711"/>
                        <a:pt x="530367" y="331544"/>
                        <a:pt x="545621" y="334827"/>
                      </a:cubicBezTo>
                      <a:cubicBezTo>
                        <a:pt x="569030" y="339912"/>
                        <a:pt x="586296" y="323493"/>
                        <a:pt x="592864" y="301779"/>
                      </a:cubicBezTo>
                      <a:cubicBezTo>
                        <a:pt x="606316" y="303368"/>
                        <a:pt x="617756" y="297224"/>
                        <a:pt x="627183" y="287691"/>
                      </a:cubicBezTo>
                      <a:cubicBezTo>
                        <a:pt x="608858" y="437786"/>
                        <a:pt x="435565" y="658215"/>
                        <a:pt x="435565" y="658215"/>
                      </a:cubicBezTo>
                      <a:cubicBezTo>
                        <a:pt x="435565" y="658215"/>
                        <a:pt x="542761" y="350610"/>
                        <a:pt x="507594" y="328578"/>
                      </a:cubicBezTo>
                      <a:cubicBezTo>
                        <a:pt x="472533" y="306545"/>
                        <a:pt x="464588" y="133888"/>
                        <a:pt x="464588" y="133888"/>
                      </a:cubicBezTo>
                      <a:lnTo>
                        <a:pt x="451771" y="161959"/>
                      </a:lnTo>
                      <a:cubicBezTo>
                        <a:pt x="400715" y="63766"/>
                        <a:pt x="374340" y="21503"/>
                        <a:pt x="178272" y="61966"/>
                      </a:cubicBezTo>
                      <a:cubicBezTo>
                        <a:pt x="98404" y="78490"/>
                        <a:pt x="40039" y="43111"/>
                        <a:pt x="636" y="742"/>
                      </a:cubicBezTo>
                      <a:cubicBezTo>
                        <a:pt x="423" y="529"/>
                        <a:pt x="211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064D5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60" name="Freeform: Shape 1659">
                  <a:extLst>
                    <a:ext uri="{FF2B5EF4-FFF2-40B4-BE49-F238E27FC236}">
                      <a16:creationId xmlns:a16="http://schemas.microsoft.com/office/drawing/2014/main" id="{E008CCA5-5A2F-45A2-2340-6326F99BC264}"/>
                    </a:ext>
                  </a:extLst>
                </p:cNvPr>
                <p:cNvSpPr/>
                <p:nvPr/>
              </p:nvSpPr>
              <p:spPr>
                <a:xfrm>
                  <a:off x="9173341" y="3425279"/>
                  <a:ext cx="540960" cy="805829"/>
                </a:xfrm>
                <a:custGeom>
                  <a:avLst/>
                  <a:gdLst>
                    <a:gd name="connsiteX0" fmla="*/ 40358 w 540960"/>
                    <a:gd name="connsiteY0" fmla="*/ 571780 h 805829"/>
                    <a:gd name="connsiteX1" fmla="*/ 0 w 540960"/>
                    <a:gd name="connsiteY1" fmla="*/ 510450 h 805829"/>
                    <a:gd name="connsiteX2" fmla="*/ 96392 w 540960"/>
                    <a:gd name="connsiteY2" fmla="*/ 571357 h 805829"/>
                    <a:gd name="connsiteX3" fmla="*/ 198610 w 540960"/>
                    <a:gd name="connsiteY3" fmla="*/ 451662 h 805829"/>
                    <a:gd name="connsiteX4" fmla="*/ 175306 w 540960"/>
                    <a:gd name="connsiteY4" fmla="*/ 431218 h 805829"/>
                    <a:gd name="connsiteX5" fmla="*/ 120013 w 540960"/>
                    <a:gd name="connsiteY5" fmla="*/ 388001 h 805829"/>
                    <a:gd name="connsiteX6" fmla="*/ 92473 w 540960"/>
                    <a:gd name="connsiteY6" fmla="*/ 307605 h 805829"/>
                    <a:gd name="connsiteX7" fmla="*/ 230281 w 540960"/>
                    <a:gd name="connsiteY7" fmla="*/ 221276 h 805829"/>
                    <a:gd name="connsiteX8" fmla="*/ 266296 w 540960"/>
                    <a:gd name="connsiteY8" fmla="*/ 248817 h 805829"/>
                    <a:gd name="connsiteX9" fmla="*/ 274558 w 540960"/>
                    <a:gd name="connsiteY9" fmla="*/ 247969 h 805829"/>
                    <a:gd name="connsiteX10" fmla="*/ 290235 w 540960"/>
                    <a:gd name="connsiteY10" fmla="*/ 193524 h 805829"/>
                    <a:gd name="connsiteX11" fmla="*/ 316293 w 540960"/>
                    <a:gd name="connsiteY11" fmla="*/ 133994 h 805829"/>
                    <a:gd name="connsiteX12" fmla="*/ 350400 w 540960"/>
                    <a:gd name="connsiteY12" fmla="*/ 106560 h 805829"/>
                    <a:gd name="connsiteX13" fmla="*/ 409189 w 540960"/>
                    <a:gd name="connsiteY13" fmla="*/ 68004 h 805829"/>
                    <a:gd name="connsiteX14" fmla="*/ 513526 w 540960"/>
                    <a:gd name="connsiteY14" fmla="*/ 20020 h 805829"/>
                    <a:gd name="connsiteX15" fmla="*/ 538948 w 540960"/>
                    <a:gd name="connsiteY15" fmla="*/ 0 h 805829"/>
                    <a:gd name="connsiteX16" fmla="*/ 540961 w 540960"/>
                    <a:gd name="connsiteY16" fmla="*/ 4025 h 805829"/>
                    <a:gd name="connsiteX17" fmla="*/ 323390 w 540960"/>
                    <a:gd name="connsiteY17" fmla="*/ 179542 h 805829"/>
                    <a:gd name="connsiteX18" fmla="*/ 310361 w 540960"/>
                    <a:gd name="connsiteY18" fmla="*/ 151684 h 805829"/>
                    <a:gd name="connsiteX19" fmla="*/ 241086 w 540960"/>
                    <a:gd name="connsiteY19" fmla="*/ 359190 h 805829"/>
                    <a:gd name="connsiteX20" fmla="*/ 232930 w 540960"/>
                    <a:gd name="connsiteY20" fmla="*/ 770707 h 805829"/>
                    <a:gd name="connsiteX21" fmla="*/ 166514 w 540960"/>
                    <a:gd name="connsiteY21" fmla="*/ 784583 h 805829"/>
                    <a:gd name="connsiteX22" fmla="*/ 40145 w 540960"/>
                    <a:gd name="connsiteY22" fmla="*/ 571780 h 805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40960" h="805829">
                      <a:moveTo>
                        <a:pt x="40358" y="571780"/>
                      </a:moveTo>
                      <a:cubicBezTo>
                        <a:pt x="24257" y="555044"/>
                        <a:pt x="10274" y="534919"/>
                        <a:pt x="0" y="510450"/>
                      </a:cubicBezTo>
                      <a:cubicBezTo>
                        <a:pt x="25422" y="541910"/>
                        <a:pt x="58153" y="571674"/>
                        <a:pt x="96392" y="571357"/>
                      </a:cubicBezTo>
                      <a:cubicBezTo>
                        <a:pt x="145965" y="570933"/>
                        <a:pt x="210049" y="506637"/>
                        <a:pt x="198610" y="451662"/>
                      </a:cubicBezTo>
                      <a:cubicBezTo>
                        <a:pt x="196279" y="440540"/>
                        <a:pt x="183886" y="435032"/>
                        <a:pt x="175306" y="431218"/>
                      </a:cubicBezTo>
                      <a:cubicBezTo>
                        <a:pt x="154333" y="421791"/>
                        <a:pt x="134313" y="407068"/>
                        <a:pt x="120013" y="388001"/>
                      </a:cubicBezTo>
                      <a:cubicBezTo>
                        <a:pt x="101688" y="363427"/>
                        <a:pt x="92579" y="335886"/>
                        <a:pt x="92473" y="307605"/>
                      </a:cubicBezTo>
                      <a:cubicBezTo>
                        <a:pt x="110797" y="280594"/>
                        <a:pt x="200623" y="248711"/>
                        <a:pt x="230281" y="221276"/>
                      </a:cubicBezTo>
                      <a:cubicBezTo>
                        <a:pt x="244158" y="227420"/>
                        <a:pt x="255703" y="235470"/>
                        <a:pt x="266296" y="248817"/>
                      </a:cubicBezTo>
                      <a:cubicBezTo>
                        <a:pt x="268520" y="251571"/>
                        <a:pt x="272969" y="251147"/>
                        <a:pt x="274558" y="247969"/>
                      </a:cubicBezTo>
                      <a:cubicBezTo>
                        <a:pt x="282926" y="230810"/>
                        <a:pt x="286422" y="212379"/>
                        <a:pt x="290235" y="193524"/>
                      </a:cubicBezTo>
                      <a:cubicBezTo>
                        <a:pt x="293519" y="177106"/>
                        <a:pt x="298497" y="138867"/>
                        <a:pt x="316293" y="133994"/>
                      </a:cubicBezTo>
                      <a:cubicBezTo>
                        <a:pt x="330592" y="129970"/>
                        <a:pt x="340020" y="116941"/>
                        <a:pt x="350400" y="106560"/>
                      </a:cubicBezTo>
                      <a:cubicBezTo>
                        <a:pt x="367560" y="89506"/>
                        <a:pt x="387157" y="76584"/>
                        <a:pt x="409189" y="68004"/>
                      </a:cubicBezTo>
                      <a:cubicBezTo>
                        <a:pt x="444886" y="54128"/>
                        <a:pt x="483867" y="47242"/>
                        <a:pt x="513526" y="20020"/>
                      </a:cubicBezTo>
                      <a:cubicBezTo>
                        <a:pt x="521470" y="12711"/>
                        <a:pt x="530262" y="6462"/>
                        <a:pt x="538948" y="0"/>
                      </a:cubicBezTo>
                      <a:cubicBezTo>
                        <a:pt x="539371" y="1377"/>
                        <a:pt x="540007" y="2754"/>
                        <a:pt x="540961" y="4025"/>
                      </a:cubicBezTo>
                      <a:cubicBezTo>
                        <a:pt x="498060" y="90036"/>
                        <a:pt x="359510" y="31671"/>
                        <a:pt x="323390" y="179542"/>
                      </a:cubicBezTo>
                      <a:lnTo>
                        <a:pt x="310361" y="151684"/>
                      </a:lnTo>
                      <a:cubicBezTo>
                        <a:pt x="310361" y="151684"/>
                        <a:pt x="261741" y="321693"/>
                        <a:pt x="241086" y="359190"/>
                      </a:cubicBezTo>
                      <a:cubicBezTo>
                        <a:pt x="229540" y="380057"/>
                        <a:pt x="230494" y="599850"/>
                        <a:pt x="232930" y="770707"/>
                      </a:cubicBezTo>
                      <a:cubicBezTo>
                        <a:pt x="233459" y="808734"/>
                        <a:pt x="181238" y="819644"/>
                        <a:pt x="166514" y="784583"/>
                      </a:cubicBezTo>
                      <a:cubicBezTo>
                        <a:pt x="129017" y="695288"/>
                        <a:pt x="82092" y="601863"/>
                        <a:pt x="40145" y="571780"/>
                      </a:cubicBezTo>
                      <a:close/>
                    </a:path>
                  </a:pathLst>
                </a:custGeom>
                <a:solidFill>
                  <a:srgbClr val="064D5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61DE9811-45A3-5979-A9D9-252F04130C07}"/>
                  </a:ext>
                </a:extLst>
              </p:cNvPr>
              <p:cNvSpPr/>
              <p:nvPr/>
            </p:nvSpPr>
            <p:spPr>
              <a:xfrm>
                <a:off x="10008897" y="3835422"/>
                <a:ext cx="193851" cy="151393"/>
              </a:xfrm>
              <a:custGeom>
                <a:avLst/>
                <a:gdLst>
                  <a:gd name="connsiteX0" fmla="*/ 184186 w 193851"/>
                  <a:gd name="connsiteY0" fmla="*/ 28597 h 151393"/>
                  <a:gd name="connsiteX1" fmla="*/ 8986 w 193851"/>
                  <a:gd name="connsiteY1" fmla="*/ 123929 h 151393"/>
                  <a:gd name="connsiteX2" fmla="*/ 184186 w 193851"/>
                  <a:gd name="connsiteY2" fmla="*/ 28597 h 15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3851" h="151393">
                    <a:moveTo>
                      <a:pt x="184186" y="28597"/>
                    </a:moveTo>
                    <a:cubicBezTo>
                      <a:pt x="131542" y="-49681"/>
                      <a:pt x="-41011" y="49676"/>
                      <a:pt x="8986" y="123929"/>
                    </a:cubicBezTo>
                    <a:cubicBezTo>
                      <a:pt x="58877" y="198182"/>
                      <a:pt x="236937" y="106769"/>
                      <a:pt x="184186" y="28597"/>
                    </a:cubicBezTo>
                    <a:close/>
                  </a:path>
                </a:pathLst>
              </a:custGeom>
              <a:solidFill>
                <a:srgbClr val="EF49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19002540-79BC-7CFE-D546-52D65A925465}"/>
                  </a:ext>
                </a:extLst>
              </p:cNvPr>
              <p:cNvSpPr/>
              <p:nvPr/>
            </p:nvSpPr>
            <p:spPr>
              <a:xfrm>
                <a:off x="9486227" y="3822530"/>
                <a:ext cx="233897" cy="175266"/>
              </a:xfrm>
              <a:custGeom>
                <a:avLst/>
                <a:gdLst>
                  <a:gd name="connsiteX0" fmla="*/ 9021 w 233897"/>
                  <a:gd name="connsiteY0" fmla="*/ 39794 h 175266"/>
                  <a:gd name="connsiteX1" fmla="*/ 225532 w 233897"/>
                  <a:gd name="connsiteY1" fmla="*/ 136715 h 175266"/>
                  <a:gd name="connsiteX2" fmla="*/ 9021 w 233897"/>
                  <a:gd name="connsiteY2" fmla="*/ 39794 h 17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3897" h="175266">
                    <a:moveTo>
                      <a:pt x="9021" y="39794"/>
                    </a:moveTo>
                    <a:cubicBezTo>
                      <a:pt x="64844" y="-57974"/>
                      <a:pt x="278495" y="43819"/>
                      <a:pt x="225532" y="136715"/>
                    </a:cubicBezTo>
                    <a:cubicBezTo>
                      <a:pt x="172570" y="229611"/>
                      <a:pt x="-46801" y="137668"/>
                      <a:pt x="9021" y="39794"/>
                    </a:cubicBezTo>
                    <a:close/>
                  </a:path>
                </a:pathLst>
              </a:custGeom>
              <a:solidFill>
                <a:srgbClr val="EF49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18" name="Graphic 6">
                <a:extLst>
                  <a:ext uri="{FF2B5EF4-FFF2-40B4-BE49-F238E27FC236}">
                    <a16:creationId xmlns:a16="http://schemas.microsoft.com/office/drawing/2014/main" id="{29F6ED1E-40E4-E23E-B260-6481AB0C8843}"/>
                  </a:ext>
                </a:extLst>
              </p:cNvPr>
              <p:cNvGrpSpPr/>
              <p:nvPr/>
            </p:nvGrpSpPr>
            <p:grpSpPr>
              <a:xfrm>
                <a:off x="9846461" y="3750468"/>
                <a:ext cx="137920" cy="216356"/>
                <a:chOff x="9846461" y="3750468"/>
                <a:chExt cx="137920" cy="216356"/>
              </a:xfrm>
            </p:grpSpPr>
            <p:sp>
              <p:nvSpPr>
                <p:cNvPr id="1650" name="Freeform: Shape 1649">
                  <a:extLst>
                    <a:ext uri="{FF2B5EF4-FFF2-40B4-BE49-F238E27FC236}">
                      <a16:creationId xmlns:a16="http://schemas.microsoft.com/office/drawing/2014/main" id="{32326CD1-C7E0-1B85-3218-2FC33A5C0C19}"/>
                    </a:ext>
                  </a:extLst>
                </p:cNvPr>
                <p:cNvSpPr/>
                <p:nvPr/>
              </p:nvSpPr>
              <p:spPr>
                <a:xfrm>
                  <a:off x="9846625" y="3750468"/>
                  <a:ext cx="137755" cy="215837"/>
                </a:xfrm>
                <a:custGeom>
                  <a:avLst/>
                  <a:gdLst>
                    <a:gd name="connsiteX0" fmla="*/ 12370 w 137755"/>
                    <a:gd name="connsiteY0" fmla="*/ 162064 h 215837"/>
                    <a:gd name="connsiteX1" fmla="*/ 85034 w 137755"/>
                    <a:gd name="connsiteY1" fmla="*/ 214921 h 215837"/>
                    <a:gd name="connsiteX2" fmla="*/ 135878 w 137755"/>
                    <a:gd name="connsiteY2" fmla="*/ 139502 h 215837"/>
                    <a:gd name="connsiteX3" fmla="*/ 12476 w 137755"/>
                    <a:gd name="connsiteY3" fmla="*/ 0 h 215837"/>
                    <a:gd name="connsiteX4" fmla="*/ 12476 w 137755"/>
                    <a:gd name="connsiteY4" fmla="*/ 162170 h 215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55" h="215837">
                      <a:moveTo>
                        <a:pt x="12370" y="162064"/>
                      </a:moveTo>
                      <a:cubicBezTo>
                        <a:pt x="27305" y="194583"/>
                        <a:pt x="50927" y="221170"/>
                        <a:pt x="85034" y="214921"/>
                      </a:cubicBezTo>
                      <a:cubicBezTo>
                        <a:pt x="119143" y="208671"/>
                        <a:pt x="145094" y="174140"/>
                        <a:pt x="135878" y="139502"/>
                      </a:cubicBezTo>
                      <a:cubicBezTo>
                        <a:pt x="114164" y="57411"/>
                        <a:pt x="42876" y="78596"/>
                        <a:pt x="12476" y="0"/>
                      </a:cubicBezTo>
                      <a:cubicBezTo>
                        <a:pt x="12476" y="0"/>
                        <a:pt x="-15595" y="101158"/>
                        <a:pt x="12476" y="162170"/>
                      </a:cubicBezTo>
                      <a:close/>
                    </a:path>
                  </a:pathLst>
                </a:custGeom>
                <a:solidFill>
                  <a:srgbClr val="F27E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1" name="Freeform: Shape 1650">
                  <a:extLst>
                    <a:ext uri="{FF2B5EF4-FFF2-40B4-BE49-F238E27FC236}">
                      <a16:creationId xmlns:a16="http://schemas.microsoft.com/office/drawing/2014/main" id="{074F10D1-BADA-9EA0-9F06-4F98EE24B1C8}"/>
                    </a:ext>
                  </a:extLst>
                </p:cNvPr>
                <p:cNvSpPr/>
                <p:nvPr/>
              </p:nvSpPr>
              <p:spPr>
                <a:xfrm>
                  <a:off x="9846461" y="3808832"/>
                  <a:ext cx="137777" cy="157473"/>
                </a:xfrm>
                <a:custGeom>
                  <a:avLst/>
                  <a:gdLst>
                    <a:gd name="connsiteX0" fmla="*/ 1942 w 137777"/>
                    <a:gd name="connsiteY0" fmla="*/ 0 h 157473"/>
                    <a:gd name="connsiteX1" fmla="*/ 42194 w 137777"/>
                    <a:gd name="connsiteY1" fmla="*/ 70652 h 157473"/>
                    <a:gd name="connsiteX2" fmla="*/ 101830 w 137777"/>
                    <a:gd name="connsiteY2" fmla="*/ 102111 h 157473"/>
                    <a:gd name="connsiteX3" fmla="*/ 128099 w 137777"/>
                    <a:gd name="connsiteY3" fmla="*/ 59636 h 157473"/>
                    <a:gd name="connsiteX4" fmla="*/ 135938 w 137777"/>
                    <a:gd name="connsiteY4" fmla="*/ 81138 h 157473"/>
                    <a:gd name="connsiteX5" fmla="*/ 85093 w 137777"/>
                    <a:gd name="connsiteY5" fmla="*/ 156556 h 157473"/>
                    <a:gd name="connsiteX6" fmla="*/ 12429 w 137777"/>
                    <a:gd name="connsiteY6" fmla="*/ 103700 h 157473"/>
                    <a:gd name="connsiteX7" fmla="*/ 1942 w 137777"/>
                    <a:gd name="connsiteY7" fmla="*/ 0 h 157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7777" h="157473">
                      <a:moveTo>
                        <a:pt x="1942" y="0"/>
                      </a:moveTo>
                      <a:cubicBezTo>
                        <a:pt x="9780" y="25422"/>
                        <a:pt x="24610" y="52433"/>
                        <a:pt x="42194" y="70652"/>
                      </a:cubicBezTo>
                      <a:cubicBezTo>
                        <a:pt x="54905" y="83892"/>
                        <a:pt x="80857" y="110903"/>
                        <a:pt x="101830" y="102111"/>
                      </a:cubicBezTo>
                      <a:cubicBezTo>
                        <a:pt x="119943" y="94591"/>
                        <a:pt x="125133" y="77431"/>
                        <a:pt x="128099" y="59636"/>
                      </a:cubicBezTo>
                      <a:cubicBezTo>
                        <a:pt x="131171" y="65991"/>
                        <a:pt x="133819" y="73088"/>
                        <a:pt x="135938" y="81138"/>
                      </a:cubicBezTo>
                      <a:cubicBezTo>
                        <a:pt x="145047" y="115881"/>
                        <a:pt x="119095" y="150413"/>
                        <a:pt x="85093" y="156556"/>
                      </a:cubicBezTo>
                      <a:cubicBezTo>
                        <a:pt x="50986" y="162806"/>
                        <a:pt x="27364" y="136219"/>
                        <a:pt x="12429" y="103700"/>
                      </a:cubicBezTo>
                      <a:cubicBezTo>
                        <a:pt x="-1554" y="73300"/>
                        <a:pt x="-1554" y="32837"/>
                        <a:pt x="1942" y="0"/>
                      </a:cubicBezTo>
                      <a:close/>
                    </a:path>
                  </a:pathLst>
                </a:custGeom>
                <a:solidFill>
                  <a:srgbClr val="F0617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52" name="Freeform: Shape 1651">
                  <a:extLst>
                    <a:ext uri="{FF2B5EF4-FFF2-40B4-BE49-F238E27FC236}">
                      <a16:creationId xmlns:a16="http://schemas.microsoft.com/office/drawing/2014/main" id="{53E802CE-48E3-E184-2371-857B59C62BCC}"/>
                    </a:ext>
                  </a:extLst>
                </p:cNvPr>
                <p:cNvSpPr/>
                <p:nvPr/>
              </p:nvSpPr>
              <p:spPr>
                <a:xfrm>
                  <a:off x="9846708" y="3854274"/>
                  <a:ext cx="136325" cy="111925"/>
                </a:xfrm>
                <a:custGeom>
                  <a:avLst/>
                  <a:gdLst>
                    <a:gd name="connsiteX0" fmla="*/ 105 w 136325"/>
                    <a:gd name="connsiteY0" fmla="*/ 106 h 111925"/>
                    <a:gd name="connsiteX1" fmla="*/ 9427 w 136325"/>
                    <a:gd name="connsiteY1" fmla="*/ 20761 h 111925"/>
                    <a:gd name="connsiteX2" fmla="*/ 63131 w 136325"/>
                    <a:gd name="connsiteY2" fmla="*/ 77007 h 111925"/>
                    <a:gd name="connsiteX3" fmla="*/ 133466 w 136325"/>
                    <a:gd name="connsiteY3" fmla="*/ 63449 h 111925"/>
                    <a:gd name="connsiteX4" fmla="*/ 136326 w 136325"/>
                    <a:gd name="connsiteY4" fmla="*/ 60907 h 111925"/>
                    <a:gd name="connsiteX5" fmla="*/ 84740 w 136325"/>
                    <a:gd name="connsiteY5" fmla="*/ 111009 h 111925"/>
                    <a:gd name="connsiteX6" fmla="*/ 12075 w 136325"/>
                    <a:gd name="connsiteY6" fmla="*/ 58152 h 111925"/>
                    <a:gd name="connsiteX7" fmla="*/ 0 w 136325"/>
                    <a:gd name="connsiteY7" fmla="*/ 0 h 111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6325" h="111925">
                      <a:moveTo>
                        <a:pt x="105" y="106"/>
                      </a:moveTo>
                      <a:cubicBezTo>
                        <a:pt x="2436" y="7309"/>
                        <a:pt x="5402" y="14194"/>
                        <a:pt x="9427" y="20761"/>
                      </a:cubicBezTo>
                      <a:cubicBezTo>
                        <a:pt x="21821" y="40781"/>
                        <a:pt x="39722" y="69698"/>
                        <a:pt x="63131" y="77007"/>
                      </a:cubicBezTo>
                      <a:cubicBezTo>
                        <a:pt x="86011" y="84104"/>
                        <a:pt x="114505" y="79337"/>
                        <a:pt x="133466" y="63449"/>
                      </a:cubicBezTo>
                      <a:cubicBezTo>
                        <a:pt x="134419" y="62707"/>
                        <a:pt x="135372" y="61754"/>
                        <a:pt x="136326" y="60907"/>
                      </a:cubicBezTo>
                      <a:cubicBezTo>
                        <a:pt x="131453" y="85693"/>
                        <a:pt x="110374" y="106348"/>
                        <a:pt x="84740" y="111009"/>
                      </a:cubicBezTo>
                      <a:cubicBezTo>
                        <a:pt x="50632" y="117258"/>
                        <a:pt x="27011" y="90671"/>
                        <a:pt x="12075" y="58152"/>
                      </a:cubicBezTo>
                      <a:cubicBezTo>
                        <a:pt x="4237" y="40887"/>
                        <a:pt x="847" y="20443"/>
                        <a:pt x="0" y="0"/>
                      </a:cubicBezTo>
                      <a:close/>
                    </a:path>
                  </a:pathLst>
                </a:custGeom>
                <a:solidFill>
                  <a:srgbClr val="EE4A6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9" name="Graphic 6">
                <a:extLst>
                  <a:ext uri="{FF2B5EF4-FFF2-40B4-BE49-F238E27FC236}">
                    <a16:creationId xmlns:a16="http://schemas.microsoft.com/office/drawing/2014/main" id="{1517AD6D-369A-0A39-51BD-F72FBCAFCA6A}"/>
                  </a:ext>
                </a:extLst>
              </p:cNvPr>
              <p:cNvGrpSpPr/>
              <p:nvPr/>
            </p:nvGrpSpPr>
            <p:grpSpPr>
              <a:xfrm>
                <a:off x="8941380" y="1674138"/>
                <a:ext cx="1505128" cy="2036176"/>
                <a:chOff x="8941380" y="1674138"/>
                <a:chExt cx="1505128" cy="2036176"/>
              </a:xfrm>
            </p:grpSpPr>
            <p:sp>
              <p:nvSpPr>
                <p:cNvPr id="1645" name="Freeform: Shape 1644">
                  <a:extLst>
                    <a:ext uri="{FF2B5EF4-FFF2-40B4-BE49-F238E27FC236}">
                      <a16:creationId xmlns:a16="http://schemas.microsoft.com/office/drawing/2014/main" id="{5C4B87AD-AD41-8AB0-B2AA-998787C2E60F}"/>
                    </a:ext>
                  </a:extLst>
                </p:cNvPr>
                <p:cNvSpPr/>
                <p:nvPr/>
              </p:nvSpPr>
              <p:spPr>
                <a:xfrm>
                  <a:off x="8941380" y="1981635"/>
                  <a:ext cx="1505067" cy="1723793"/>
                </a:xfrm>
                <a:custGeom>
                  <a:avLst/>
                  <a:gdLst>
                    <a:gd name="connsiteX0" fmla="*/ 324115 w 1505067"/>
                    <a:gd name="connsiteY0" fmla="*/ 0 h 1723793"/>
                    <a:gd name="connsiteX1" fmla="*/ 385553 w 1505067"/>
                    <a:gd name="connsiteY1" fmla="*/ 15889 h 1723793"/>
                    <a:gd name="connsiteX2" fmla="*/ 509379 w 1505067"/>
                    <a:gd name="connsiteY2" fmla="*/ 350716 h 1723793"/>
                    <a:gd name="connsiteX3" fmla="*/ 808300 w 1505067"/>
                    <a:gd name="connsiteY3" fmla="*/ 744755 h 1723793"/>
                    <a:gd name="connsiteX4" fmla="*/ 1355086 w 1505067"/>
                    <a:gd name="connsiteY4" fmla="*/ 933301 h 1723793"/>
                    <a:gd name="connsiteX5" fmla="*/ 1489082 w 1505067"/>
                    <a:gd name="connsiteY5" fmla="*/ 1207857 h 1723793"/>
                    <a:gd name="connsiteX6" fmla="*/ 1497556 w 1505067"/>
                    <a:gd name="connsiteY6" fmla="*/ 1436442 h 1723793"/>
                    <a:gd name="connsiteX7" fmla="*/ 183553 w 1505067"/>
                    <a:gd name="connsiteY7" fmla="*/ 1720849 h 1723793"/>
                    <a:gd name="connsiteX8" fmla="*/ 117032 w 1505067"/>
                    <a:gd name="connsiteY8" fmla="*/ 1539295 h 1723793"/>
                    <a:gd name="connsiteX9" fmla="*/ 59938 w 1505067"/>
                    <a:gd name="connsiteY9" fmla="*/ 1436866 h 1723793"/>
                    <a:gd name="connsiteX10" fmla="*/ 324222 w 1505067"/>
                    <a:gd name="connsiteY10" fmla="*/ 0 h 1723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5067" h="1723793">
                      <a:moveTo>
                        <a:pt x="324115" y="0"/>
                      </a:moveTo>
                      <a:lnTo>
                        <a:pt x="385553" y="15889"/>
                      </a:lnTo>
                      <a:cubicBezTo>
                        <a:pt x="347102" y="141515"/>
                        <a:pt x="324115" y="326247"/>
                        <a:pt x="509379" y="350716"/>
                      </a:cubicBezTo>
                      <a:cubicBezTo>
                        <a:pt x="779171" y="386519"/>
                        <a:pt x="450379" y="803755"/>
                        <a:pt x="808300" y="744755"/>
                      </a:cubicBezTo>
                      <a:cubicBezTo>
                        <a:pt x="990915" y="714673"/>
                        <a:pt x="1240793" y="806085"/>
                        <a:pt x="1355086" y="933301"/>
                      </a:cubicBezTo>
                      <a:cubicBezTo>
                        <a:pt x="1436331" y="1023654"/>
                        <a:pt x="1447030" y="1086044"/>
                        <a:pt x="1489082" y="1207857"/>
                      </a:cubicBezTo>
                      <a:cubicBezTo>
                        <a:pt x="1519165" y="1294927"/>
                        <a:pt x="1497556" y="1436442"/>
                        <a:pt x="1497556" y="1436442"/>
                      </a:cubicBezTo>
                      <a:cubicBezTo>
                        <a:pt x="995788" y="1137523"/>
                        <a:pt x="401759" y="1639076"/>
                        <a:pt x="183553" y="1720849"/>
                      </a:cubicBezTo>
                      <a:cubicBezTo>
                        <a:pt x="177409" y="1741399"/>
                        <a:pt x="138852" y="1651575"/>
                        <a:pt x="117032" y="1539295"/>
                      </a:cubicBezTo>
                      <a:cubicBezTo>
                        <a:pt x="110253" y="1504657"/>
                        <a:pt x="71802" y="1484108"/>
                        <a:pt x="59938" y="1436866"/>
                      </a:cubicBezTo>
                      <a:cubicBezTo>
                        <a:pt x="-34229" y="1063482"/>
                        <a:pt x="-63041" y="408974"/>
                        <a:pt x="324222" y="0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6" name="Freeform: Shape 1645">
                  <a:extLst>
                    <a:ext uri="{FF2B5EF4-FFF2-40B4-BE49-F238E27FC236}">
                      <a16:creationId xmlns:a16="http://schemas.microsoft.com/office/drawing/2014/main" id="{6D00E5BE-909E-CBA6-90AB-738DA0099EA9}"/>
                    </a:ext>
                  </a:extLst>
                </p:cNvPr>
                <p:cNvSpPr/>
                <p:nvPr/>
              </p:nvSpPr>
              <p:spPr>
                <a:xfrm>
                  <a:off x="9001303" y="3101381"/>
                  <a:ext cx="1445205" cy="598242"/>
                </a:xfrm>
                <a:custGeom>
                  <a:avLst/>
                  <a:gdLst>
                    <a:gd name="connsiteX0" fmla="*/ 102021 w 1445205"/>
                    <a:gd name="connsiteY0" fmla="*/ 598243 h 598242"/>
                    <a:gd name="connsiteX1" fmla="*/ 15 w 1445205"/>
                    <a:gd name="connsiteY1" fmla="*/ 317119 h 598242"/>
                    <a:gd name="connsiteX2" fmla="*/ 1202055 w 1445205"/>
                    <a:gd name="connsiteY2" fmla="*/ 47012 h 598242"/>
                    <a:gd name="connsiteX3" fmla="*/ 1429265 w 1445205"/>
                    <a:gd name="connsiteY3" fmla="*/ 88110 h 598242"/>
                    <a:gd name="connsiteX4" fmla="*/ 1437739 w 1445205"/>
                    <a:gd name="connsiteY4" fmla="*/ 316696 h 598242"/>
                    <a:gd name="connsiteX5" fmla="*/ 102127 w 1445205"/>
                    <a:gd name="connsiteY5" fmla="*/ 598243 h 598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45205" h="598242">
                      <a:moveTo>
                        <a:pt x="102021" y="598243"/>
                      </a:moveTo>
                      <a:cubicBezTo>
                        <a:pt x="33487" y="515410"/>
                        <a:pt x="-832" y="359065"/>
                        <a:pt x="15" y="317119"/>
                      </a:cubicBezTo>
                      <a:cubicBezTo>
                        <a:pt x="545" y="285766"/>
                        <a:pt x="421492" y="-139203"/>
                        <a:pt x="1202055" y="47012"/>
                      </a:cubicBezTo>
                      <a:cubicBezTo>
                        <a:pt x="1255441" y="59723"/>
                        <a:pt x="1418884" y="96585"/>
                        <a:pt x="1429265" y="88110"/>
                      </a:cubicBezTo>
                      <a:cubicBezTo>
                        <a:pt x="1459242" y="164588"/>
                        <a:pt x="1437739" y="316696"/>
                        <a:pt x="1437739" y="316696"/>
                      </a:cubicBezTo>
                      <a:cubicBezTo>
                        <a:pt x="935971" y="17777"/>
                        <a:pt x="102127" y="598243"/>
                        <a:pt x="102127" y="598243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647" name="Graphic 6">
                  <a:extLst>
                    <a:ext uri="{FF2B5EF4-FFF2-40B4-BE49-F238E27FC236}">
                      <a16:creationId xmlns:a16="http://schemas.microsoft.com/office/drawing/2014/main" id="{4845A1B6-8B53-E625-F94C-886AAF37CF14}"/>
                    </a:ext>
                  </a:extLst>
                </p:cNvPr>
                <p:cNvGrpSpPr/>
                <p:nvPr/>
              </p:nvGrpSpPr>
              <p:grpSpPr>
                <a:xfrm>
                  <a:off x="9166504" y="1674138"/>
                  <a:ext cx="325106" cy="362775"/>
                  <a:chOff x="9166504" y="1674138"/>
                  <a:chExt cx="325106" cy="362775"/>
                </a:xfrm>
              </p:grpSpPr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BAC3554F-0AA1-F7E7-12D4-4B791782097A}"/>
                      </a:ext>
                    </a:extLst>
                  </p:cNvPr>
                  <p:cNvSpPr/>
                  <p:nvPr/>
                </p:nvSpPr>
                <p:spPr>
                  <a:xfrm>
                    <a:off x="9166504" y="1674138"/>
                    <a:ext cx="325106" cy="361905"/>
                  </a:xfrm>
                  <a:custGeom>
                    <a:avLst/>
                    <a:gdLst>
                      <a:gd name="connsiteX0" fmla="*/ 212756 w 325106"/>
                      <a:gd name="connsiteY0" fmla="*/ 353044 h 361905"/>
                      <a:gd name="connsiteX1" fmla="*/ 57575 w 325106"/>
                      <a:gd name="connsiteY1" fmla="*/ 278897 h 361905"/>
                      <a:gd name="connsiteX2" fmla="*/ 1647 w 325106"/>
                      <a:gd name="connsiteY2" fmla="*/ 160685 h 361905"/>
                      <a:gd name="connsiteX3" fmla="*/ 178012 w 325106"/>
                      <a:gd name="connsiteY3" fmla="*/ 104 h 361905"/>
                      <a:gd name="connsiteX4" fmla="*/ 320694 w 325106"/>
                      <a:gd name="connsiteY4" fmla="*/ 150940 h 361905"/>
                      <a:gd name="connsiteX5" fmla="*/ 290823 w 325106"/>
                      <a:gd name="connsiteY5" fmla="*/ 237057 h 361905"/>
                      <a:gd name="connsiteX6" fmla="*/ 212756 w 325106"/>
                      <a:gd name="connsiteY6" fmla="*/ 353044 h 361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5106" h="361905">
                        <a:moveTo>
                          <a:pt x="212756" y="353044"/>
                        </a:moveTo>
                        <a:cubicBezTo>
                          <a:pt x="154179" y="373699"/>
                          <a:pt x="66685" y="361836"/>
                          <a:pt x="57575" y="278897"/>
                        </a:cubicBezTo>
                        <a:cubicBezTo>
                          <a:pt x="54185" y="247755"/>
                          <a:pt x="12980" y="229748"/>
                          <a:pt x="1647" y="160685"/>
                        </a:cubicBezTo>
                        <a:cubicBezTo>
                          <a:pt x="-17208" y="45439"/>
                          <a:pt x="131087" y="-2545"/>
                          <a:pt x="178012" y="104"/>
                        </a:cubicBezTo>
                        <a:cubicBezTo>
                          <a:pt x="284256" y="6035"/>
                          <a:pt x="342090" y="67577"/>
                          <a:pt x="320694" y="150940"/>
                        </a:cubicBezTo>
                        <a:cubicBezTo>
                          <a:pt x="313173" y="180387"/>
                          <a:pt x="279595" y="199136"/>
                          <a:pt x="290823" y="237057"/>
                        </a:cubicBezTo>
                        <a:cubicBezTo>
                          <a:pt x="311690" y="307496"/>
                          <a:pt x="249830" y="339909"/>
                          <a:pt x="212756" y="353044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B5FE915B-57EA-EC7D-7F23-974108814888}"/>
                      </a:ext>
                    </a:extLst>
                  </p:cNvPr>
                  <p:cNvSpPr/>
                  <p:nvPr/>
                </p:nvSpPr>
                <p:spPr>
                  <a:xfrm>
                    <a:off x="9166504" y="1674244"/>
                    <a:ext cx="321434" cy="349866"/>
                  </a:xfrm>
                  <a:custGeom>
                    <a:avLst/>
                    <a:gdLst>
                      <a:gd name="connsiteX0" fmla="*/ 314338 w 321434"/>
                      <a:gd name="connsiteY0" fmla="*/ 82725 h 349866"/>
                      <a:gd name="connsiteX1" fmla="*/ 171445 w 321434"/>
                      <a:gd name="connsiteY1" fmla="*/ 60904 h 349866"/>
                      <a:gd name="connsiteX2" fmla="*/ 64884 w 321434"/>
                      <a:gd name="connsiteY2" fmla="*/ 163969 h 349866"/>
                      <a:gd name="connsiteX3" fmla="*/ 85222 w 321434"/>
                      <a:gd name="connsiteY3" fmla="*/ 220744 h 349866"/>
                      <a:gd name="connsiteX4" fmla="*/ 79184 w 321434"/>
                      <a:gd name="connsiteY4" fmla="*/ 282710 h 349866"/>
                      <a:gd name="connsiteX5" fmla="*/ 105029 w 321434"/>
                      <a:gd name="connsiteY5" fmla="*/ 349866 h 349866"/>
                      <a:gd name="connsiteX6" fmla="*/ 57575 w 321434"/>
                      <a:gd name="connsiteY6" fmla="*/ 278897 h 349866"/>
                      <a:gd name="connsiteX7" fmla="*/ 1647 w 321434"/>
                      <a:gd name="connsiteY7" fmla="*/ 160685 h 349866"/>
                      <a:gd name="connsiteX8" fmla="*/ 178012 w 321434"/>
                      <a:gd name="connsiteY8" fmla="*/ 104 h 349866"/>
                      <a:gd name="connsiteX9" fmla="*/ 321435 w 321434"/>
                      <a:gd name="connsiteY9" fmla="*/ 89821 h 349866"/>
                      <a:gd name="connsiteX10" fmla="*/ 314338 w 321434"/>
                      <a:gd name="connsiteY10" fmla="*/ 82619 h 3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1434" h="349866">
                        <a:moveTo>
                          <a:pt x="314338" y="82725"/>
                        </a:moveTo>
                        <a:cubicBezTo>
                          <a:pt x="272815" y="42897"/>
                          <a:pt x="222713" y="40779"/>
                          <a:pt x="171445" y="60904"/>
                        </a:cubicBezTo>
                        <a:cubicBezTo>
                          <a:pt x="134054" y="75522"/>
                          <a:pt x="48995" y="107617"/>
                          <a:pt x="64884" y="163969"/>
                        </a:cubicBezTo>
                        <a:cubicBezTo>
                          <a:pt x="70498" y="183988"/>
                          <a:pt x="84692" y="198394"/>
                          <a:pt x="85222" y="220744"/>
                        </a:cubicBezTo>
                        <a:cubicBezTo>
                          <a:pt x="85857" y="241611"/>
                          <a:pt x="80349" y="261949"/>
                          <a:pt x="79184" y="282710"/>
                        </a:cubicBezTo>
                        <a:cubicBezTo>
                          <a:pt x="77913" y="309509"/>
                          <a:pt x="88717" y="331647"/>
                          <a:pt x="105029" y="349866"/>
                        </a:cubicBezTo>
                        <a:cubicBezTo>
                          <a:pt x="80243" y="337473"/>
                          <a:pt x="61494" y="314911"/>
                          <a:pt x="57575" y="278897"/>
                        </a:cubicBezTo>
                        <a:cubicBezTo>
                          <a:pt x="54185" y="247755"/>
                          <a:pt x="12980" y="229748"/>
                          <a:pt x="1647" y="160685"/>
                        </a:cubicBezTo>
                        <a:cubicBezTo>
                          <a:pt x="-17208" y="45439"/>
                          <a:pt x="131087" y="-2545"/>
                          <a:pt x="178012" y="104"/>
                        </a:cubicBezTo>
                        <a:cubicBezTo>
                          <a:pt x="255973" y="4446"/>
                          <a:pt x="307771" y="38872"/>
                          <a:pt x="321435" y="89821"/>
                        </a:cubicBezTo>
                        <a:cubicBezTo>
                          <a:pt x="319105" y="87385"/>
                          <a:pt x="316880" y="84949"/>
                          <a:pt x="314338" y="82619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20" name="Graphic 6">
                <a:extLst>
                  <a:ext uri="{FF2B5EF4-FFF2-40B4-BE49-F238E27FC236}">
                    <a16:creationId xmlns:a16="http://schemas.microsoft.com/office/drawing/2014/main" id="{BC0FE315-0F3B-98A1-3D71-EC0E3B732A08}"/>
                  </a:ext>
                </a:extLst>
              </p:cNvPr>
              <p:cNvGrpSpPr/>
              <p:nvPr/>
            </p:nvGrpSpPr>
            <p:grpSpPr>
              <a:xfrm>
                <a:off x="9723940" y="3971532"/>
                <a:ext cx="294578" cy="162241"/>
                <a:chOff x="9723940" y="3971532"/>
                <a:chExt cx="294578" cy="162241"/>
              </a:xfrm>
            </p:grpSpPr>
            <p:sp>
              <p:nvSpPr>
                <p:cNvPr id="1643" name="Freeform: Shape 1642">
                  <a:extLst>
                    <a:ext uri="{FF2B5EF4-FFF2-40B4-BE49-F238E27FC236}">
                      <a16:creationId xmlns:a16="http://schemas.microsoft.com/office/drawing/2014/main" id="{E2087DE4-0586-E5CE-4BBF-586088437102}"/>
                    </a:ext>
                  </a:extLst>
                </p:cNvPr>
                <p:cNvSpPr/>
                <p:nvPr/>
              </p:nvSpPr>
              <p:spPr>
                <a:xfrm>
                  <a:off x="9723940" y="3971532"/>
                  <a:ext cx="294578" cy="161852"/>
                </a:xfrm>
                <a:custGeom>
                  <a:avLst/>
                  <a:gdLst>
                    <a:gd name="connsiteX0" fmla="*/ 294578 w 294578"/>
                    <a:gd name="connsiteY0" fmla="*/ 0 h 161852"/>
                    <a:gd name="connsiteX1" fmla="*/ 294578 w 294578"/>
                    <a:gd name="connsiteY1" fmla="*/ 8898 h 161852"/>
                    <a:gd name="connsiteX2" fmla="*/ 147342 w 294578"/>
                    <a:gd name="connsiteY2" fmla="*/ 161853 h 161852"/>
                    <a:gd name="connsiteX3" fmla="*/ 0 w 294578"/>
                    <a:gd name="connsiteY3" fmla="*/ 8898 h 161852"/>
                    <a:gd name="connsiteX4" fmla="*/ 0 w 294578"/>
                    <a:gd name="connsiteY4" fmla="*/ 0 h 161852"/>
                    <a:gd name="connsiteX5" fmla="*/ 294578 w 294578"/>
                    <a:gd name="connsiteY5" fmla="*/ 0 h 161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4578" h="161852">
                      <a:moveTo>
                        <a:pt x="294578" y="0"/>
                      </a:moveTo>
                      <a:lnTo>
                        <a:pt x="294578" y="8898"/>
                      </a:lnTo>
                      <a:cubicBezTo>
                        <a:pt x="294578" y="93425"/>
                        <a:pt x="228587" y="161853"/>
                        <a:pt x="147342" y="161853"/>
                      </a:cubicBezTo>
                      <a:cubicBezTo>
                        <a:pt x="66097" y="161853"/>
                        <a:pt x="0" y="93425"/>
                        <a:pt x="0" y="8898"/>
                      </a:cubicBezTo>
                      <a:lnTo>
                        <a:pt x="0" y="0"/>
                      </a:lnTo>
                      <a:lnTo>
                        <a:pt x="294578" y="0"/>
                      </a:lnTo>
                      <a:close/>
                    </a:path>
                  </a:pathLst>
                </a:custGeom>
                <a:solidFill>
                  <a:srgbClr val="7928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4" name="Freeform: Shape 1643">
                  <a:extLst>
                    <a:ext uri="{FF2B5EF4-FFF2-40B4-BE49-F238E27FC236}">
                      <a16:creationId xmlns:a16="http://schemas.microsoft.com/office/drawing/2014/main" id="{870D30A8-BCC8-0A21-9BA0-03FA03A5DF2C}"/>
                    </a:ext>
                  </a:extLst>
                </p:cNvPr>
                <p:cNvSpPr/>
                <p:nvPr/>
              </p:nvSpPr>
              <p:spPr>
                <a:xfrm>
                  <a:off x="9751693" y="4064954"/>
                  <a:ext cx="149884" cy="68430"/>
                </a:xfrm>
                <a:custGeom>
                  <a:avLst/>
                  <a:gdLst>
                    <a:gd name="connsiteX0" fmla="*/ 149885 w 149884"/>
                    <a:gd name="connsiteY0" fmla="*/ 65147 h 68430"/>
                    <a:gd name="connsiteX1" fmla="*/ 119484 w 149884"/>
                    <a:gd name="connsiteY1" fmla="*/ 68431 h 68430"/>
                    <a:gd name="connsiteX2" fmla="*/ 0 w 149884"/>
                    <a:gd name="connsiteY2" fmla="*/ 4770 h 68430"/>
                    <a:gd name="connsiteX3" fmla="*/ 86541 w 149884"/>
                    <a:gd name="connsiteY3" fmla="*/ 11020 h 68430"/>
                    <a:gd name="connsiteX4" fmla="*/ 149885 w 149884"/>
                    <a:gd name="connsiteY4" fmla="*/ 65147 h 68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884" h="68430">
                      <a:moveTo>
                        <a:pt x="149885" y="65147"/>
                      </a:moveTo>
                      <a:cubicBezTo>
                        <a:pt x="140034" y="67265"/>
                        <a:pt x="129865" y="68431"/>
                        <a:pt x="119484" y="68431"/>
                      </a:cubicBezTo>
                      <a:cubicBezTo>
                        <a:pt x="70229" y="68431"/>
                        <a:pt x="26799" y="43327"/>
                        <a:pt x="0" y="4770"/>
                      </a:cubicBezTo>
                      <a:cubicBezTo>
                        <a:pt x="19491" y="-1797"/>
                        <a:pt x="49362" y="-3174"/>
                        <a:pt x="86541" y="11020"/>
                      </a:cubicBezTo>
                      <a:cubicBezTo>
                        <a:pt x="123615" y="25214"/>
                        <a:pt x="142258" y="46716"/>
                        <a:pt x="149885" y="65147"/>
                      </a:cubicBezTo>
                      <a:close/>
                    </a:path>
                  </a:pathLst>
                </a:custGeom>
                <a:solidFill>
                  <a:srgbClr val="F05E65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21" name="Graphic 6">
                <a:extLst>
                  <a:ext uri="{FF2B5EF4-FFF2-40B4-BE49-F238E27FC236}">
                    <a16:creationId xmlns:a16="http://schemas.microsoft.com/office/drawing/2014/main" id="{35051068-3190-EE07-E490-D1BE400314FE}"/>
                  </a:ext>
                </a:extLst>
              </p:cNvPr>
              <p:cNvGrpSpPr/>
              <p:nvPr/>
            </p:nvGrpSpPr>
            <p:grpSpPr>
              <a:xfrm>
                <a:off x="9606575" y="3731469"/>
                <a:ext cx="513631" cy="81901"/>
                <a:chOff x="9606575" y="3731469"/>
                <a:chExt cx="513631" cy="81901"/>
              </a:xfrm>
              <a:noFill/>
            </p:grpSpPr>
            <p:grpSp>
              <p:nvGrpSpPr>
                <p:cNvPr id="1637" name="Graphic 6">
                  <a:extLst>
                    <a:ext uri="{FF2B5EF4-FFF2-40B4-BE49-F238E27FC236}">
                      <a16:creationId xmlns:a16="http://schemas.microsoft.com/office/drawing/2014/main" id="{074E506F-3D75-6ED8-F77E-7FCA5BFE600E}"/>
                    </a:ext>
                  </a:extLst>
                </p:cNvPr>
                <p:cNvGrpSpPr/>
                <p:nvPr/>
              </p:nvGrpSpPr>
              <p:grpSpPr>
                <a:xfrm>
                  <a:off x="10050508" y="3731469"/>
                  <a:ext cx="69698" cy="81901"/>
                  <a:chOff x="10050508" y="3731469"/>
                  <a:chExt cx="69698" cy="81901"/>
                </a:xfrm>
                <a:noFill/>
              </p:grpSpPr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C3021C8D-2399-39D4-7E66-C475C31030D7}"/>
                      </a:ext>
                    </a:extLst>
                  </p:cNvPr>
                  <p:cNvSpPr/>
                  <p:nvPr/>
                </p:nvSpPr>
                <p:spPr>
                  <a:xfrm>
                    <a:off x="10050508" y="3783622"/>
                    <a:ext cx="37603" cy="29552"/>
                  </a:xfrm>
                  <a:custGeom>
                    <a:avLst/>
                    <a:gdLst>
                      <a:gd name="connsiteX0" fmla="*/ 37603 w 37603"/>
                      <a:gd name="connsiteY0" fmla="*/ 0 h 29552"/>
                      <a:gd name="connsiteX1" fmla="*/ 0 w 37603"/>
                      <a:gd name="connsiteY1" fmla="*/ 11651 h 29552"/>
                      <a:gd name="connsiteX2" fmla="*/ 37603 w 37603"/>
                      <a:gd name="connsiteY2" fmla="*/ 29553 h 29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7603" h="29552">
                        <a:moveTo>
                          <a:pt x="37603" y="0"/>
                        </a:moveTo>
                        <a:lnTo>
                          <a:pt x="0" y="11651"/>
                        </a:lnTo>
                        <a:lnTo>
                          <a:pt x="37603" y="29553"/>
                        </a:lnTo>
                      </a:path>
                    </a:pathLst>
                  </a:custGeom>
                  <a:noFill/>
                  <a:ln w="6885" cap="rnd">
                    <a:solidFill>
                      <a:srgbClr val="4A1319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044AB3CE-1B23-4ACF-6AB2-2521170F1472}"/>
                      </a:ext>
                    </a:extLst>
                  </p:cNvPr>
                  <p:cNvSpPr/>
                  <p:nvPr/>
                </p:nvSpPr>
                <p:spPr>
                  <a:xfrm>
                    <a:off x="10056016" y="3731469"/>
                    <a:ext cx="64190" cy="24082"/>
                  </a:xfrm>
                  <a:custGeom>
                    <a:avLst/>
                    <a:gdLst>
                      <a:gd name="connsiteX0" fmla="*/ 64191 w 64190"/>
                      <a:gd name="connsiteY0" fmla="*/ 24083 h 24082"/>
                      <a:gd name="connsiteX1" fmla="*/ 0 w 64190"/>
                      <a:gd name="connsiteY1" fmla="*/ 2050 h 24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4190" h="24082">
                        <a:moveTo>
                          <a:pt x="64191" y="24083"/>
                        </a:moveTo>
                        <a:cubicBezTo>
                          <a:pt x="64191" y="24083"/>
                          <a:pt x="47031" y="-8330"/>
                          <a:pt x="0" y="2050"/>
                        </a:cubicBezTo>
                      </a:path>
                    </a:pathLst>
                  </a:custGeom>
                  <a:noFill/>
                  <a:ln w="11228" cap="rnd">
                    <a:solidFill>
                      <a:srgbClr val="96472B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8" name="Graphic 6">
                  <a:extLst>
                    <a:ext uri="{FF2B5EF4-FFF2-40B4-BE49-F238E27FC236}">
                      <a16:creationId xmlns:a16="http://schemas.microsoft.com/office/drawing/2014/main" id="{98A9537E-31BC-29EE-1A17-EC888CBC6A02}"/>
                    </a:ext>
                  </a:extLst>
                </p:cNvPr>
                <p:cNvGrpSpPr/>
                <p:nvPr/>
              </p:nvGrpSpPr>
              <p:grpSpPr>
                <a:xfrm>
                  <a:off x="9606575" y="3731469"/>
                  <a:ext cx="69805" cy="81901"/>
                  <a:chOff x="9606575" y="3731469"/>
                  <a:chExt cx="69805" cy="81901"/>
                </a:xfrm>
                <a:noFill/>
              </p:grpSpPr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1C43EBF5-4510-BD83-D851-D9F3B9F60610}"/>
                      </a:ext>
                    </a:extLst>
                  </p:cNvPr>
                  <p:cNvSpPr/>
                  <p:nvPr/>
                </p:nvSpPr>
                <p:spPr>
                  <a:xfrm>
                    <a:off x="9638671" y="3783622"/>
                    <a:ext cx="37709" cy="29552"/>
                  </a:xfrm>
                  <a:custGeom>
                    <a:avLst/>
                    <a:gdLst>
                      <a:gd name="connsiteX0" fmla="*/ 0 w 37709"/>
                      <a:gd name="connsiteY0" fmla="*/ 0 h 29552"/>
                      <a:gd name="connsiteX1" fmla="*/ 37709 w 37709"/>
                      <a:gd name="connsiteY1" fmla="*/ 11651 h 29552"/>
                      <a:gd name="connsiteX2" fmla="*/ 0 w 37709"/>
                      <a:gd name="connsiteY2" fmla="*/ 29553 h 29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7709" h="29552">
                        <a:moveTo>
                          <a:pt x="0" y="0"/>
                        </a:moveTo>
                        <a:lnTo>
                          <a:pt x="37709" y="11651"/>
                        </a:lnTo>
                        <a:lnTo>
                          <a:pt x="0" y="29553"/>
                        </a:lnTo>
                      </a:path>
                    </a:pathLst>
                  </a:custGeom>
                  <a:noFill/>
                  <a:ln w="6885" cap="rnd">
                    <a:solidFill>
                      <a:srgbClr val="4A1319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8CB7DC3C-CE88-98FA-98A8-B80EBD1D50B6}"/>
                      </a:ext>
                    </a:extLst>
                  </p:cNvPr>
                  <p:cNvSpPr/>
                  <p:nvPr/>
                </p:nvSpPr>
                <p:spPr>
                  <a:xfrm>
                    <a:off x="9606575" y="3731469"/>
                    <a:ext cx="64190" cy="24082"/>
                  </a:xfrm>
                  <a:custGeom>
                    <a:avLst/>
                    <a:gdLst>
                      <a:gd name="connsiteX0" fmla="*/ 0 w 64190"/>
                      <a:gd name="connsiteY0" fmla="*/ 24083 h 24082"/>
                      <a:gd name="connsiteX1" fmla="*/ 64191 w 64190"/>
                      <a:gd name="connsiteY1" fmla="*/ 2050 h 24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4190" h="24082">
                        <a:moveTo>
                          <a:pt x="0" y="24083"/>
                        </a:moveTo>
                        <a:cubicBezTo>
                          <a:pt x="0" y="24083"/>
                          <a:pt x="17266" y="-8330"/>
                          <a:pt x="64191" y="2050"/>
                        </a:cubicBezTo>
                      </a:path>
                    </a:pathLst>
                  </a:custGeom>
                  <a:noFill/>
                  <a:ln w="11228" cap="rnd">
                    <a:solidFill>
                      <a:srgbClr val="96472B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622" name="Graphic 6">
                <a:extLst>
                  <a:ext uri="{FF2B5EF4-FFF2-40B4-BE49-F238E27FC236}">
                    <a16:creationId xmlns:a16="http://schemas.microsoft.com/office/drawing/2014/main" id="{DDAEE8EA-29B4-6B57-6C8F-5B5C30C049CF}"/>
                  </a:ext>
                </a:extLst>
              </p:cNvPr>
              <p:cNvGrpSpPr/>
              <p:nvPr/>
            </p:nvGrpSpPr>
            <p:grpSpPr>
              <a:xfrm>
                <a:off x="8998941" y="3108247"/>
                <a:ext cx="1505562" cy="751228"/>
                <a:chOff x="8998941" y="3108247"/>
                <a:chExt cx="1505562" cy="751228"/>
              </a:xfrm>
            </p:grpSpPr>
            <p:grpSp>
              <p:nvGrpSpPr>
                <p:cNvPr id="1627" name="Graphic 6">
                  <a:extLst>
                    <a:ext uri="{FF2B5EF4-FFF2-40B4-BE49-F238E27FC236}">
                      <a16:creationId xmlns:a16="http://schemas.microsoft.com/office/drawing/2014/main" id="{98EE18F4-BE9D-5BFB-488C-8FA5FFD55B7D}"/>
                    </a:ext>
                  </a:extLst>
                </p:cNvPr>
                <p:cNvGrpSpPr/>
                <p:nvPr/>
              </p:nvGrpSpPr>
              <p:grpSpPr>
                <a:xfrm>
                  <a:off x="8998941" y="3108247"/>
                  <a:ext cx="1505562" cy="696854"/>
                  <a:chOff x="8998941" y="3108247"/>
                  <a:chExt cx="1505562" cy="696854"/>
                </a:xfrm>
              </p:grpSpPr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FD2ECB7F-E649-4CA9-DBF0-6F31C621A89E}"/>
                      </a:ext>
                    </a:extLst>
                  </p:cNvPr>
                  <p:cNvSpPr/>
                  <p:nvPr/>
                </p:nvSpPr>
                <p:spPr>
                  <a:xfrm>
                    <a:off x="9001200" y="3108247"/>
                    <a:ext cx="1503303" cy="695076"/>
                  </a:xfrm>
                  <a:custGeom>
                    <a:avLst/>
                    <a:gdLst>
                      <a:gd name="connsiteX0" fmla="*/ 2130 w 1503303"/>
                      <a:gd name="connsiteY0" fmla="*/ 395416 h 695076"/>
                      <a:gd name="connsiteX1" fmla="*/ 128181 w 1503303"/>
                      <a:gd name="connsiteY1" fmla="*/ 439904 h 695076"/>
                      <a:gd name="connsiteX2" fmla="*/ 96827 w 1503303"/>
                      <a:gd name="connsiteY2" fmla="*/ 286843 h 695076"/>
                      <a:gd name="connsiteX3" fmla="*/ 232518 w 1503303"/>
                      <a:gd name="connsiteY3" fmla="*/ 280064 h 695076"/>
                      <a:gd name="connsiteX4" fmla="*/ 247453 w 1503303"/>
                      <a:gd name="connsiteY4" fmla="*/ 288962 h 695076"/>
                      <a:gd name="connsiteX5" fmla="*/ 260482 w 1503303"/>
                      <a:gd name="connsiteY5" fmla="*/ 176470 h 695076"/>
                      <a:gd name="connsiteX6" fmla="*/ 393842 w 1503303"/>
                      <a:gd name="connsiteY6" fmla="*/ 207612 h 695076"/>
                      <a:gd name="connsiteX7" fmla="*/ 413862 w 1503303"/>
                      <a:gd name="connsiteY7" fmla="*/ 228903 h 695076"/>
                      <a:gd name="connsiteX8" fmla="*/ 437483 w 1503303"/>
                      <a:gd name="connsiteY8" fmla="*/ 94908 h 695076"/>
                      <a:gd name="connsiteX9" fmla="*/ 566818 w 1503303"/>
                      <a:gd name="connsiteY9" fmla="*/ 143316 h 695076"/>
                      <a:gd name="connsiteX10" fmla="*/ 569572 w 1503303"/>
                      <a:gd name="connsiteY10" fmla="*/ 146388 h 695076"/>
                      <a:gd name="connsiteX11" fmla="*/ 594571 w 1503303"/>
                      <a:gd name="connsiteY11" fmla="*/ 55293 h 695076"/>
                      <a:gd name="connsiteX12" fmla="*/ 723905 w 1503303"/>
                      <a:gd name="connsiteY12" fmla="*/ 103700 h 695076"/>
                      <a:gd name="connsiteX13" fmla="*/ 726236 w 1503303"/>
                      <a:gd name="connsiteY13" fmla="*/ 106348 h 695076"/>
                      <a:gd name="connsiteX14" fmla="*/ 803561 w 1503303"/>
                      <a:gd name="connsiteY14" fmla="*/ 9533 h 695076"/>
                      <a:gd name="connsiteX15" fmla="*/ 885547 w 1503303"/>
                      <a:gd name="connsiteY15" fmla="*/ 97133 h 695076"/>
                      <a:gd name="connsiteX16" fmla="*/ 887666 w 1503303"/>
                      <a:gd name="connsiteY16" fmla="*/ 91836 h 695076"/>
                      <a:gd name="connsiteX17" fmla="*/ 994015 w 1503303"/>
                      <a:gd name="connsiteY17" fmla="*/ 0 h 695076"/>
                      <a:gd name="connsiteX18" fmla="*/ 1053757 w 1503303"/>
                      <a:gd name="connsiteY18" fmla="*/ 98086 h 695076"/>
                      <a:gd name="connsiteX19" fmla="*/ 1061913 w 1503303"/>
                      <a:gd name="connsiteY19" fmla="*/ 86222 h 695076"/>
                      <a:gd name="connsiteX20" fmla="*/ 1184680 w 1503303"/>
                      <a:gd name="connsiteY20" fmla="*/ 23727 h 695076"/>
                      <a:gd name="connsiteX21" fmla="*/ 1222178 w 1503303"/>
                      <a:gd name="connsiteY21" fmla="*/ 125203 h 695076"/>
                      <a:gd name="connsiteX22" fmla="*/ 1354690 w 1503303"/>
                      <a:gd name="connsiteY22" fmla="*/ 99463 h 695076"/>
                      <a:gd name="connsiteX23" fmla="*/ 1358504 w 1503303"/>
                      <a:gd name="connsiteY23" fmla="*/ 256019 h 695076"/>
                      <a:gd name="connsiteX24" fmla="*/ 1503304 w 1503303"/>
                      <a:gd name="connsiteY24" fmla="*/ 275510 h 695076"/>
                      <a:gd name="connsiteX25" fmla="*/ 1420364 w 1503303"/>
                      <a:gd name="connsiteY25" fmla="*/ 459818 h 695076"/>
                      <a:gd name="connsiteX26" fmla="*/ 1420364 w 1503303"/>
                      <a:gd name="connsiteY26" fmla="*/ 459818 h 695076"/>
                      <a:gd name="connsiteX27" fmla="*/ 1363059 w 1503303"/>
                      <a:gd name="connsiteY27" fmla="*/ 472317 h 695076"/>
                      <a:gd name="connsiteX28" fmla="*/ 743819 w 1503303"/>
                      <a:gd name="connsiteY28" fmla="*/ 318197 h 695076"/>
                      <a:gd name="connsiteX29" fmla="*/ 141528 w 1503303"/>
                      <a:gd name="connsiteY29" fmla="*/ 695076 h 695076"/>
                      <a:gd name="connsiteX30" fmla="*/ 71512 w 1503303"/>
                      <a:gd name="connsiteY30" fmla="*/ 547735 h 695076"/>
                      <a:gd name="connsiteX31" fmla="*/ 2130 w 1503303"/>
                      <a:gd name="connsiteY31" fmla="*/ 395416 h 695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503303" h="695076">
                        <a:moveTo>
                          <a:pt x="2130" y="395416"/>
                        </a:moveTo>
                        <a:cubicBezTo>
                          <a:pt x="2130" y="395416"/>
                          <a:pt x="34014" y="421156"/>
                          <a:pt x="128181" y="439904"/>
                        </a:cubicBezTo>
                        <a:cubicBezTo>
                          <a:pt x="128181" y="439904"/>
                          <a:pt x="79138" y="357813"/>
                          <a:pt x="96827" y="286843"/>
                        </a:cubicBezTo>
                        <a:cubicBezTo>
                          <a:pt x="96827" y="286843"/>
                          <a:pt x="168857" y="255172"/>
                          <a:pt x="232518" y="280064"/>
                        </a:cubicBezTo>
                        <a:cubicBezTo>
                          <a:pt x="237920" y="282183"/>
                          <a:pt x="242793" y="285361"/>
                          <a:pt x="247453" y="288962"/>
                        </a:cubicBezTo>
                        <a:cubicBezTo>
                          <a:pt x="243005" y="256443"/>
                          <a:pt x="241945" y="212061"/>
                          <a:pt x="260482" y="176470"/>
                        </a:cubicBezTo>
                        <a:cubicBezTo>
                          <a:pt x="260482" y="176470"/>
                          <a:pt x="337702" y="165878"/>
                          <a:pt x="393842" y="207612"/>
                        </a:cubicBezTo>
                        <a:cubicBezTo>
                          <a:pt x="401575" y="213332"/>
                          <a:pt x="408142" y="220641"/>
                          <a:pt x="413862" y="228903"/>
                        </a:cubicBezTo>
                        <a:cubicBezTo>
                          <a:pt x="410684" y="197655"/>
                          <a:pt x="408989" y="136960"/>
                          <a:pt x="437483" y="94908"/>
                        </a:cubicBezTo>
                        <a:cubicBezTo>
                          <a:pt x="437483" y="94908"/>
                          <a:pt x="515444" y="94590"/>
                          <a:pt x="566818" y="143316"/>
                        </a:cubicBezTo>
                        <a:cubicBezTo>
                          <a:pt x="567771" y="144269"/>
                          <a:pt x="568619" y="145434"/>
                          <a:pt x="569572" y="146388"/>
                        </a:cubicBezTo>
                        <a:cubicBezTo>
                          <a:pt x="570632" y="116729"/>
                          <a:pt x="576245" y="82198"/>
                          <a:pt x="594571" y="55293"/>
                        </a:cubicBezTo>
                        <a:cubicBezTo>
                          <a:pt x="594571" y="55293"/>
                          <a:pt x="672532" y="54975"/>
                          <a:pt x="723905" y="103700"/>
                        </a:cubicBezTo>
                        <a:cubicBezTo>
                          <a:pt x="724753" y="104441"/>
                          <a:pt x="725388" y="105501"/>
                          <a:pt x="726236" y="106348"/>
                        </a:cubicBezTo>
                        <a:cubicBezTo>
                          <a:pt x="750386" y="46818"/>
                          <a:pt x="803561" y="9533"/>
                          <a:pt x="803561" y="9533"/>
                        </a:cubicBezTo>
                        <a:cubicBezTo>
                          <a:pt x="843177" y="25846"/>
                          <a:pt x="870612" y="68003"/>
                          <a:pt x="885547" y="97133"/>
                        </a:cubicBezTo>
                        <a:cubicBezTo>
                          <a:pt x="886289" y="95332"/>
                          <a:pt x="886818" y="93531"/>
                          <a:pt x="887666" y="91836"/>
                        </a:cubicBezTo>
                        <a:cubicBezTo>
                          <a:pt x="920608" y="27646"/>
                          <a:pt x="994015" y="0"/>
                          <a:pt x="994015" y="0"/>
                        </a:cubicBezTo>
                        <a:cubicBezTo>
                          <a:pt x="1026746" y="23939"/>
                          <a:pt x="1044435" y="66521"/>
                          <a:pt x="1053757" y="98086"/>
                        </a:cubicBezTo>
                        <a:cubicBezTo>
                          <a:pt x="1056193" y="93849"/>
                          <a:pt x="1058841" y="89824"/>
                          <a:pt x="1061913" y="86222"/>
                        </a:cubicBezTo>
                        <a:cubicBezTo>
                          <a:pt x="1107249" y="32095"/>
                          <a:pt x="1184680" y="23727"/>
                          <a:pt x="1184680" y="23727"/>
                        </a:cubicBezTo>
                        <a:cubicBezTo>
                          <a:pt x="1209467" y="52433"/>
                          <a:pt x="1218788" y="93213"/>
                          <a:pt x="1222178" y="125203"/>
                        </a:cubicBezTo>
                        <a:cubicBezTo>
                          <a:pt x="1278424" y="86328"/>
                          <a:pt x="1354690" y="99463"/>
                          <a:pt x="1354690" y="99463"/>
                        </a:cubicBezTo>
                        <a:cubicBezTo>
                          <a:pt x="1387633" y="164183"/>
                          <a:pt x="1358504" y="256019"/>
                          <a:pt x="1358504" y="256019"/>
                        </a:cubicBezTo>
                        <a:cubicBezTo>
                          <a:pt x="1445892" y="214921"/>
                          <a:pt x="1503304" y="275510"/>
                          <a:pt x="1503304" y="275510"/>
                        </a:cubicBezTo>
                        <a:cubicBezTo>
                          <a:pt x="1503304" y="275510"/>
                          <a:pt x="1425872" y="338535"/>
                          <a:pt x="1420364" y="459818"/>
                        </a:cubicBezTo>
                        <a:lnTo>
                          <a:pt x="1420364" y="459818"/>
                        </a:lnTo>
                        <a:cubicBezTo>
                          <a:pt x="1419199" y="551867"/>
                          <a:pt x="1363059" y="472317"/>
                          <a:pt x="1363059" y="472317"/>
                        </a:cubicBezTo>
                        <a:cubicBezTo>
                          <a:pt x="1251413" y="272967"/>
                          <a:pt x="911287" y="297648"/>
                          <a:pt x="743819" y="318197"/>
                        </a:cubicBezTo>
                        <a:cubicBezTo>
                          <a:pt x="576245" y="338747"/>
                          <a:pt x="212816" y="514475"/>
                          <a:pt x="141528" y="695076"/>
                        </a:cubicBezTo>
                        <a:cubicBezTo>
                          <a:pt x="103607" y="630780"/>
                          <a:pt x="77867" y="596461"/>
                          <a:pt x="71512" y="547735"/>
                        </a:cubicBezTo>
                        <a:cubicBezTo>
                          <a:pt x="-18949" y="489053"/>
                          <a:pt x="2130" y="395416"/>
                          <a:pt x="2130" y="395416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25B300A1-03E3-71F6-0D82-36D33D719761}"/>
                      </a:ext>
                    </a:extLst>
                  </p:cNvPr>
                  <p:cNvSpPr/>
                  <p:nvPr/>
                </p:nvSpPr>
                <p:spPr>
                  <a:xfrm>
                    <a:off x="8998941" y="3307389"/>
                    <a:ext cx="1422729" cy="496041"/>
                  </a:xfrm>
                  <a:custGeom>
                    <a:avLst/>
                    <a:gdLst>
                      <a:gd name="connsiteX0" fmla="*/ 143787 w 1422729"/>
                      <a:gd name="connsiteY0" fmla="*/ 496041 h 496041"/>
                      <a:gd name="connsiteX1" fmla="*/ 73771 w 1422729"/>
                      <a:gd name="connsiteY1" fmla="*/ 348700 h 496041"/>
                      <a:gd name="connsiteX2" fmla="*/ 10427 w 1422729"/>
                      <a:gd name="connsiteY2" fmla="*/ 269999 h 496041"/>
                      <a:gd name="connsiteX3" fmla="*/ 4389 w 1422729"/>
                      <a:gd name="connsiteY3" fmla="*/ 196381 h 496041"/>
                      <a:gd name="connsiteX4" fmla="*/ 60000 w 1422729"/>
                      <a:gd name="connsiteY4" fmla="*/ 265973 h 496041"/>
                      <a:gd name="connsiteX5" fmla="*/ 201940 w 1422729"/>
                      <a:gd name="connsiteY5" fmla="*/ 237586 h 496041"/>
                      <a:gd name="connsiteX6" fmla="*/ 854016 w 1422729"/>
                      <a:gd name="connsiteY6" fmla="*/ 2857 h 496041"/>
                      <a:gd name="connsiteX7" fmla="*/ 1422729 w 1422729"/>
                      <a:gd name="connsiteY7" fmla="*/ 260677 h 496041"/>
                      <a:gd name="connsiteX8" fmla="*/ 1422729 w 1422729"/>
                      <a:gd name="connsiteY8" fmla="*/ 260677 h 496041"/>
                      <a:gd name="connsiteX9" fmla="*/ 1365424 w 1422729"/>
                      <a:gd name="connsiteY9" fmla="*/ 273176 h 496041"/>
                      <a:gd name="connsiteX10" fmla="*/ 746184 w 1422729"/>
                      <a:gd name="connsiteY10" fmla="*/ 119056 h 496041"/>
                      <a:gd name="connsiteX11" fmla="*/ 143893 w 1422729"/>
                      <a:gd name="connsiteY11" fmla="*/ 495935 h 49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22729" h="496041">
                        <a:moveTo>
                          <a:pt x="143787" y="496041"/>
                        </a:moveTo>
                        <a:cubicBezTo>
                          <a:pt x="105866" y="431745"/>
                          <a:pt x="80126" y="397426"/>
                          <a:pt x="73771" y="348700"/>
                        </a:cubicBezTo>
                        <a:cubicBezTo>
                          <a:pt x="73771" y="348700"/>
                          <a:pt x="36273" y="331329"/>
                          <a:pt x="10427" y="269999"/>
                        </a:cubicBezTo>
                        <a:cubicBezTo>
                          <a:pt x="-8745" y="224557"/>
                          <a:pt x="4389" y="196381"/>
                          <a:pt x="4389" y="196381"/>
                        </a:cubicBezTo>
                        <a:cubicBezTo>
                          <a:pt x="4389" y="196381"/>
                          <a:pt x="-10334" y="230595"/>
                          <a:pt x="60000" y="265973"/>
                        </a:cubicBezTo>
                        <a:cubicBezTo>
                          <a:pt x="130229" y="301352"/>
                          <a:pt x="179802" y="237374"/>
                          <a:pt x="201940" y="237586"/>
                        </a:cubicBezTo>
                        <a:cubicBezTo>
                          <a:pt x="341126" y="239492"/>
                          <a:pt x="422689" y="33681"/>
                          <a:pt x="854016" y="2857"/>
                        </a:cubicBezTo>
                        <a:cubicBezTo>
                          <a:pt x="1220624" y="-23306"/>
                          <a:pt x="1320406" y="135580"/>
                          <a:pt x="1422729" y="260677"/>
                        </a:cubicBezTo>
                        <a:lnTo>
                          <a:pt x="1422729" y="260677"/>
                        </a:lnTo>
                        <a:cubicBezTo>
                          <a:pt x="1421564" y="352726"/>
                          <a:pt x="1365424" y="273176"/>
                          <a:pt x="1365424" y="273176"/>
                        </a:cubicBezTo>
                        <a:cubicBezTo>
                          <a:pt x="1253778" y="73826"/>
                          <a:pt x="913652" y="98507"/>
                          <a:pt x="746184" y="119056"/>
                        </a:cubicBezTo>
                        <a:cubicBezTo>
                          <a:pt x="578611" y="139605"/>
                          <a:pt x="225561" y="306437"/>
                          <a:pt x="143893" y="495935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28" name="Graphic 6">
                  <a:extLst>
                    <a:ext uri="{FF2B5EF4-FFF2-40B4-BE49-F238E27FC236}">
                      <a16:creationId xmlns:a16="http://schemas.microsoft.com/office/drawing/2014/main" id="{D9329423-52B7-309F-E709-7B7CF191280E}"/>
                    </a:ext>
                  </a:extLst>
                </p:cNvPr>
                <p:cNvGrpSpPr/>
                <p:nvPr/>
              </p:nvGrpSpPr>
              <p:grpSpPr>
                <a:xfrm>
                  <a:off x="9173127" y="3492578"/>
                  <a:ext cx="1234715" cy="365974"/>
                  <a:chOff x="9173127" y="3492578"/>
                  <a:chExt cx="1234715" cy="365974"/>
                </a:xfrm>
              </p:grpSpPr>
              <p:grpSp>
                <p:nvGrpSpPr>
                  <p:cNvPr id="1629" name="Graphic 6">
                    <a:extLst>
                      <a:ext uri="{FF2B5EF4-FFF2-40B4-BE49-F238E27FC236}">
                        <a16:creationId xmlns:a16="http://schemas.microsoft.com/office/drawing/2014/main" id="{DFC05947-5A89-634A-AB2C-4A9E2105D724}"/>
                      </a:ext>
                    </a:extLst>
                  </p:cNvPr>
                  <p:cNvGrpSpPr/>
                  <p:nvPr/>
                </p:nvGrpSpPr>
                <p:grpSpPr>
                  <a:xfrm>
                    <a:off x="9173127" y="3519194"/>
                    <a:ext cx="264502" cy="339294"/>
                    <a:chOff x="9173127" y="3519194"/>
                    <a:chExt cx="264502" cy="339294"/>
                  </a:xfrm>
                </p:grpSpPr>
                <p:sp>
                  <p:nvSpPr>
                    <p:cNvPr id="1633" name="Freeform: Shape 1632">
                      <a:extLst>
                        <a:ext uri="{FF2B5EF4-FFF2-40B4-BE49-F238E27FC236}">
                          <a16:creationId xmlns:a16="http://schemas.microsoft.com/office/drawing/2014/main" id="{FC239B35-A0BC-302C-FA8F-DBBB2FFAF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73127" y="3519194"/>
                      <a:ext cx="264502" cy="338480"/>
                    </a:xfrm>
                    <a:custGeom>
                      <a:avLst/>
                      <a:gdLst>
                        <a:gd name="connsiteX0" fmla="*/ 264497 w 264502"/>
                        <a:gd name="connsiteY0" fmla="*/ 271207 h 338480"/>
                        <a:gd name="connsiteX1" fmla="*/ 218632 w 264502"/>
                        <a:gd name="connsiteY1" fmla="*/ 328301 h 338480"/>
                        <a:gd name="connsiteX2" fmla="*/ 2 w 264502"/>
                        <a:gd name="connsiteY2" fmla="*/ 4172 h 338480"/>
                        <a:gd name="connsiteX3" fmla="*/ 239075 w 264502"/>
                        <a:gd name="connsiteY3" fmla="*/ 154161 h 338480"/>
                        <a:gd name="connsiteX4" fmla="*/ 255388 w 264502"/>
                        <a:gd name="connsiteY4" fmla="*/ 198120 h 338480"/>
                        <a:gd name="connsiteX5" fmla="*/ 264497 w 264502"/>
                        <a:gd name="connsiteY5" fmla="*/ 271207 h 338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4502" h="338480">
                          <a:moveTo>
                            <a:pt x="264497" y="271207"/>
                          </a:moveTo>
                          <a:cubicBezTo>
                            <a:pt x="264709" y="286778"/>
                            <a:pt x="258565" y="312306"/>
                            <a:pt x="218632" y="328301"/>
                          </a:cubicBezTo>
                          <a:cubicBezTo>
                            <a:pt x="74891" y="385818"/>
                            <a:pt x="4027" y="189010"/>
                            <a:pt x="2" y="4172"/>
                          </a:cubicBezTo>
                          <a:cubicBezTo>
                            <a:pt x="-740" y="-28559"/>
                            <a:pt x="216090" y="141662"/>
                            <a:pt x="239075" y="154161"/>
                          </a:cubicBezTo>
                          <a:cubicBezTo>
                            <a:pt x="239075" y="154161"/>
                            <a:pt x="255388" y="168779"/>
                            <a:pt x="255388" y="198120"/>
                          </a:cubicBezTo>
                          <a:cubicBezTo>
                            <a:pt x="255388" y="234240"/>
                            <a:pt x="264286" y="255637"/>
                            <a:pt x="264497" y="271207"/>
                          </a:cubicBezTo>
                          <a:close/>
                        </a:path>
                      </a:pathLst>
                    </a:custGeom>
                    <a:solidFill>
                      <a:srgbClr val="F69D7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4" name="Freeform: Shape 1633">
                      <a:extLst>
                        <a:ext uri="{FF2B5EF4-FFF2-40B4-BE49-F238E27FC236}">
                          <a16:creationId xmlns:a16="http://schemas.microsoft.com/office/drawing/2014/main" id="{1AB613DF-65DA-1705-5838-D92C4DCD8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13592" y="3587450"/>
                      <a:ext cx="205283" cy="226983"/>
                    </a:xfrm>
                    <a:custGeom>
                      <a:avLst/>
                      <a:gdLst>
                        <a:gd name="connsiteX0" fmla="*/ 0 w 205283"/>
                        <a:gd name="connsiteY0" fmla="*/ 106 h 226983"/>
                        <a:gd name="connsiteX1" fmla="*/ 142893 w 205283"/>
                        <a:gd name="connsiteY1" fmla="*/ 225725 h 226983"/>
                        <a:gd name="connsiteX2" fmla="*/ 205283 w 205283"/>
                        <a:gd name="connsiteY2" fmla="*/ 145964 h 226983"/>
                        <a:gd name="connsiteX3" fmla="*/ 0 w 205283"/>
                        <a:gd name="connsiteY3" fmla="*/ 0 h 226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5283" h="226983">
                          <a:moveTo>
                            <a:pt x="0" y="106"/>
                          </a:moveTo>
                          <a:cubicBezTo>
                            <a:pt x="40993" y="88235"/>
                            <a:pt x="49149" y="242461"/>
                            <a:pt x="142893" y="225725"/>
                          </a:cubicBezTo>
                          <a:cubicBezTo>
                            <a:pt x="142893" y="225725"/>
                            <a:pt x="184946" y="223712"/>
                            <a:pt x="205283" y="145964"/>
                          </a:cubicBezTo>
                          <a:cubicBezTo>
                            <a:pt x="140033" y="102429"/>
                            <a:pt x="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CF856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30" name="Graphic 6">
                    <a:extLst>
                      <a:ext uri="{FF2B5EF4-FFF2-40B4-BE49-F238E27FC236}">
                        <a16:creationId xmlns:a16="http://schemas.microsoft.com/office/drawing/2014/main" id="{642C6795-96D6-4E71-B01C-C710AB4F6CEE}"/>
                      </a:ext>
                    </a:extLst>
                  </p:cNvPr>
                  <p:cNvGrpSpPr/>
                  <p:nvPr/>
                </p:nvGrpSpPr>
                <p:grpSpPr>
                  <a:xfrm>
                    <a:off x="10226355" y="3492578"/>
                    <a:ext cx="181487" cy="362540"/>
                    <a:chOff x="10226355" y="3492578"/>
                    <a:chExt cx="181487" cy="362540"/>
                  </a:xfrm>
                </p:grpSpPr>
                <p:sp>
                  <p:nvSpPr>
                    <p:cNvPr id="1631" name="Freeform: Shape 1630">
                      <a:extLst>
                        <a:ext uri="{FF2B5EF4-FFF2-40B4-BE49-F238E27FC236}">
                          <a16:creationId xmlns:a16="http://schemas.microsoft.com/office/drawing/2014/main" id="{20BA410F-7925-82D3-149A-11F0750C72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26355" y="3492578"/>
                      <a:ext cx="181487" cy="361670"/>
                    </a:xfrm>
                    <a:custGeom>
                      <a:avLst/>
                      <a:gdLst>
                        <a:gd name="connsiteX0" fmla="*/ 28801 w 181487"/>
                        <a:gd name="connsiteY0" fmla="*/ 157050 h 361670"/>
                        <a:gd name="connsiteX1" fmla="*/ 180274 w 181487"/>
                        <a:gd name="connsiteY1" fmla="*/ 2823 h 361670"/>
                        <a:gd name="connsiteX2" fmla="*/ 22233 w 181487"/>
                        <a:gd name="connsiteY2" fmla="*/ 358730 h 361670"/>
                        <a:gd name="connsiteX3" fmla="*/ 730 w 181487"/>
                        <a:gd name="connsiteY3" fmla="*/ 332672 h 361670"/>
                        <a:gd name="connsiteX4" fmla="*/ 18738 w 181487"/>
                        <a:gd name="connsiteY4" fmla="*/ 252594 h 361670"/>
                        <a:gd name="connsiteX5" fmla="*/ 21915 w 181487"/>
                        <a:gd name="connsiteY5" fmla="*/ 219545 h 361670"/>
                        <a:gd name="connsiteX6" fmla="*/ 28801 w 181487"/>
                        <a:gd name="connsiteY6" fmla="*/ 157156 h 361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487" h="361670">
                          <a:moveTo>
                            <a:pt x="28801" y="157050"/>
                          </a:moveTo>
                          <a:cubicBezTo>
                            <a:pt x="86000" y="90741"/>
                            <a:pt x="179109" y="-18997"/>
                            <a:pt x="180274" y="2823"/>
                          </a:cubicBezTo>
                          <a:cubicBezTo>
                            <a:pt x="189701" y="183848"/>
                            <a:pt x="144894" y="388707"/>
                            <a:pt x="22233" y="358730"/>
                          </a:cubicBezTo>
                          <a:cubicBezTo>
                            <a:pt x="9734" y="355658"/>
                            <a:pt x="4755" y="348667"/>
                            <a:pt x="730" y="332672"/>
                          </a:cubicBezTo>
                          <a:cubicBezTo>
                            <a:pt x="-3401" y="316678"/>
                            <a:pt x="11005" y="301319"/>
                            <a:pt x="18738" y="252594"/>
                          </a:cubicBezTo>
                          <a:cubicBezTo>
                            <a:pt x="20962" y="238929"/>
                            <a:pt x="20856" y="231514"/>
                            <a:pt x="21915" y="219545"/>
                          </a:cubicBezTo>
                          <a:cubicBezTo>
                            <a:pt x="24669" y="188721"/>
                            <a:pt x="26258" y="160121"/>
                            <a:pt x="28801" y="157156"/>
                          </a:cubicBezTo>
                          <a:close/>
                        </a:path>
                      </a:pathLst>
                    </a:custGeom>
                    <a:solidFill>
                      <a:srgbClr val="F8AA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2" name="Freeform: Shape 1631">
                      <a:extLst>
                        <a:ext uri="{FF2B5EF4-FFF2-40B4-BE49-F238E27FC236}">
                          <a16:creationId xmlns:a16="http://schemas.microsoft.com/office/drawing/2014/main" id="{56D6FC2F-A947-DD84-4779-5D0E420425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35984" y="3565418"/>
                      <a:ext cx="141622" cy="246152"/>
                    </a:xfrm>
                    <a:custGeom>
                      <a:avLst/>
                      <a:gdLst>
                        <a:gd name="connsiteX0" fmla="*/ 12393 w 141622"/>
                        <a:gd name="connsiteY0" fmla="*/ 146705 h 246152"/>
                        <a:gd name="connsiteX1" fmla="*/ 141622 w 141622"/>
                        <a:gd name="connsiteY1" fmla="*/ 0 h 246152"/>
                        <a:gd name="connsiteX2" fmla="*/ 39298 w 141622"/>
                        <a:gd name="connsiteY2" fmla="*/ 246062 h 246152"/>
                        <a:gd name="connsiteX3" fmla="*/ 0 w 141622"/>
                        <a:gd name="connsiteY3" fmla="*/ 219476 h 246152"/>
                        <a:gd name="connsiteX4" fmla="*/ 9109 w 141622"/>
                        <a:gd name="connsiteY4" fmla="*/ 179754 h 246152"/>
                        <a:gd name="connsiteX5" fmla="*/ 12287 w 141622"/>
                        <a:gd name="connsiteY5" fmla="*/ 146705 h 246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1622" h="246152">
                          <a:moveTo>
                            <a:pt x="12393" y="146705"/>
                          </a:moveTo>
                          <a:cubicBezTo>
                            <a:pt x="66944" y="86328"/>
                            <a:pt x="141622" y="0"/>
                            <a:pt x="141622" y="0"/>
                          </a:cubicBezTo>
                          <a:cubicBezTo>
                            <a:pt x="113870" y="93319"/>
                            <a:pt x="117789" y="245321"/>
                            <a:pt x="39298" y="246062"/>
                          </a:cubicBezTo>
                          <a:cubicBezTo>
                            <a:pt x="39298" y="246062"/>
                            <a:pt x="19278" y="249134"/>
                            <a:pt x="0" y="219476"/>
                          </a:cubicBezTo>
                          <a:cubicBezTo>
                            <a:pt x="3495" y="207400"/>
                            <a:pt x="6885" y="193948"/>
                            <a:pt x="9109" y="179754"/>
                          </a:cubicBezTo>
                          <a:cubicBezTo>
                            <a:pt x="11016" y="167784"/>
                            <a:pt x="11969" y="156662"/>
                            <a:pt x="12287" y="146705"/>
                          </a:cubicBezTo>
                          <a:close/>
                        </a:path>
                      </a:pathLst>
                    </a:custGeom>
                    <a:solidFill>
                      <a:srgbClr val="DB977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09F80C66-852A-EAF0-009B-9F08D0242297}"/>
                  </a:ext>
                </a:extLst>
              </p:cNvPr>
              <p:cNvSpPr/>
              <p:nvPr/>
            </p:nvSpPr>
            <p:spPr>
              <a:xfrm>
                <a:off x="10156898" y="3861371"/>
                <a:ext cx="325739" cy="536049"/>
              </a:xfrm>
              <a:custGeom>
                <a:avLst/>
                <a:gdLst>
                  <a:gd name="connsiteX0" fmla="*/ 268692 w 325739"/>
                  <a:gd name="connsiteY0" fmla="*/ 173292 h 536049"/>
                  <a:gd name="connsiteX1" fmla="*/ 320913 w 325739"/>
                  <a:gd name="connsiteY1" fmla="*/ 396793 h 536049"/>
                  <a:gd name="connsiteX2" fmla="*/ 302058 w 325739"/>
                  <a:gd name="connsiteY2" fmla="*/ 420202 h 536049"/>
                  <a:gd name="connsiteX3" fmla="*/ 278437 w 325739"/>
                  <a:gd name="connsiteY3" fmla="*/ 414165 h 536049"/>
                  <a:gd name="connsiteX4" fmla="*/ 146560 w 325739"/>
                  <a:gd name="connsiteY4" fmla="*/ 416919 h 536049"/>
                  <a:gd name="connsiteX5" fmla="*/ 119125 w 325739"/>
                  <a:gd name="connsiteY5" fmla="*/ 454522 h 536049"/>
                  <a:gd name="connsiteX6" fmla="*/ 71141 w 325739"/>
                  <a:gd name="connsiteY6" fmla="*/ 512992 h 536049"/>
                  <a:gd name="connsiteX7" fmla="*/ 24216 w 325739"/>
                  <a:gd name="connsiteY7" fmla="*/ 535872 h 536049"/>
                  <a:gd name="connsiteX8" fmla="*/ 5043 w 325739"/>
                  <a:gd name="connsiteY8" fmla="*/ 497315 h 536049"/>
                  <a:gd name="connsiteX9" fmla="*/ 72836 w 325739"/>
                  <a:gd name="connsiteY9" fmla="*/ 460454 h 536049"/>
                  <a:gd name="connsiteX10" fmla="*/ 131201 w 325739"/>
                  <a:gd name="connsiteY10" fmla="*/ 355165 h 536049"/>
                  <a:gd name="connsiteX11" fmla="*/ 248672 w 325739"/>
                  <a:gd name="connsiteY11" fmla="*/ 346479 h 536049"/>
                  <a:gd name="connsiteX12" fmla="*/ 262336 w 325739"/>
                  <a:gd name="connsiteY12" fmla="*/ 340865 h 536049"/>
                  <a:gd name="connsiteX13" fmla="*/ 269539 w 325739"/>
                  <a:gd name="connsiteY13" fmla="*/ 326353 h 536049"/>
                  <a:gd name="connsiteX14" fmla="*/ 262124 w 325739"/>
                  <a:gd name="connsiteY14" fmla="*/ 198926 h 536049"/>
                  <a:gd name="connsiteX15" fmla="*/ 246977 w 325739"/>
                  <a:gd name="connsiteY15" fmla="*/ 71711 h 536049"/>
                  <a:gd name="connsiteX16" fmla="*/ 281826 w 325739"/>
                  <a:gd name="connsiteY16" fmla="*/ 0 h 536049"/>
                  <a:gd name="connsiteX17" fmla="*/ 267315 w 325739"/>
                  <a:gd name="connsiteY17" fmla="*/ 71605 h 536049"/>
                  <a:gd name="connsiteX18" fmla="*/ 268586 w 325739"/>
                  <a:gd name="connsiteY18" fmla="*/ 173292 h 536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25739" h="536049">
                    <a:moveTo>
                      <a:pt x="268692" y="173292"/>
                    </a:moveTo>
                    <a:cubicBezTo>
                      <a:pt x="286699" y="249028"/>
                      <a:pt x="342310" y="321904"/>
                      <a:pt x="320913" y="396793"/>
                    </a:cubicBezTo>
                    <a:cubicBezTo>
                      <a:pt x="318053" y="406856"/>
                      <a:pt x="312333" y="417872"/>
                      <a:pt x="302058" y="420202"/>
                    </a:cubicBezTo>
                    <a:cubicBezTo>
                      <a:pt x="294008" y="422109"/>
                      <a:pt x="285852" y="417872"/>
                      <a:pt x="278437" y="414165"/>
                    </a:cubicBezTo>
                    <a:cubicBezTo>
                      <a:pt x="236597" y="393192"/>
                      <a:pt x="180774" y="384930"/>
                      <a:pt x="146560" y="416919"/>
                    </a:cubicBezTo>
                    <a:cubicBezTo>
                      <a:pt x="135226" y="427511"/>
                      <a:pt x="127599" y="441387"/>
                      <a:pt x="119125" y="454522"/>
                    </a:cubicBezTo>
                    <a:cubicBezTo>
                      <a:pt x="105461" y="475813"/>
                      <a:pt x="89360" y="495409"/>
                      <a:pt x="71141" y="512992"/>
                    </a:cubicBezTo>
                    <a:cubicBezTo>
                      <a:pt x="58218" y="525491"/>
                      <a:pt x="42117" y="537672"/>
                      <a:pt x="24216" y="535872"/>
                    </a:cubicBezTo>
                    <a:cubicBezTo>
                      <a:pt x="6315" y="534071"/>
                      <a:pt x="-7985" y="509815"/>
                      <a:pt x="5043" y="497315"/>
                    </a:cubicBezTo>
                    <a:cubicBezTo>
                      <a:pt x="31631" y="496362"/>
                      <a:pt x="57583" y="482274"/>
                      <a:pt x="72836" y="460454"/>
                    </a:cubicBezTo>
                    <a:cubicBezTo>
                      <a:pt x="96246" y="427087"/>
                      <a:pt x="96775" y="376985"/>
                      <a:pt x="131201" y="355165"/>
                    </a:cubicBezTo>
                    <a:cubicBezTo>
                      <a:pt x="164885" y="333768"/>
                      <a:pt x="209374" y="353152"/>
                      <a:pt x="248672" y="346479"/>
                    </a:cubicBezTo>
                    <a:cubicBezTo>
                      <a:pt x="253650" y="345632"/>
                      <a:pt x="258629" y="344255"/>
                      <a:pt x="262336" y="340865"/>
                    </a:cubicBezTo>
                    <a:cubicBezTo>
                      <a:pt x="266362" y="337157"/>
                      <a:pt x="268268" y="331650"/>
                      <a:pt x="269539" y="326353"/>
                    </a:cubicBezTo>
                    <a:cubicBezTo>
                      <a:pt x="280026" y="284725"/>
                      <a:pt x="271764" y="240766"/>
                      <a:pt x="262124" y="198926"/>
                    </a:cubicBezTo>
                    <a:cubicBezTo>
                      <a:pt x="252485" y="157086"/>
                      <a:pt x="241469" y="114292"/>
                      <a:pt x="246977" y="71711"/>
                    </a:cubicBezTo>
                    <a:cubicBezTo>
                      <a:pt x="250261" y="46183"/>
                      <a:pt x="261065" y="15147"/>
                      <a:pt x="281826" y="0"/>
                    </a:cubicBezTo>
                    <a:cubicBezTo>
                      <a:pt x="288712" y="23091"/>
                      <a:pt x="272081" y="48937"/>
                      <a:pt x="267315" y="71605"/>
                    </a:cubicBezTo>
                    <a:cubicBezTo>
                      <a:pt x="260430" y="105077"/>
                      <a:pt x="260641" y="140032"/>
                      <a:pt x="268586" y="173292"/>
                    </a:cubicBezTo>
                    <a:close/>
                  </a:path>
                </a:pathLst>
              </a:custGeom>
              <a:solidFill>
                <a:srgbClr val="15818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31AFCF39-9462-BF65-4EB6-4830F15B40EE}"/>
                  </a:ext>
                </a:extLst>
              </p:cNvPr>
              <p:cNvSpPr/>
              <p:nvPr/>
            </p:nvSpPr>
            <p:spPr>
              <a:xfrm>
                <a:off x="10182491" y="4030638"/>
                <a:ext cx="215870" cy="310041"/>
              </a:xfrm>
              <a:custGeom>
                <a:avLst/>
                <a:gdLst>
                  <a:gd name="connsiteX0" fmla="*/ 199987 w 215870"/>
                  <a:gd name="connsiteY0" fmla="*/ 151472 h 310041"/>
                  <a:gd name="connsiteX1" fmla="*/ 175624 w 215870"/>
                  <a:gd name="connsiteY1" fmla="*/ 164395 h 310041"/>
                  <a:gd name="connsiteX2" fmla="*/ 96498 w 215870"/>
                  <a:gd name="connsiteY2" fmla="*/ 171916 h 310041"/>
                  <a:gd name="connsiteX3" fmla="*/ 62708 w 215870"/>
                  <a:gd name="connsiteY3" fmla="*/ 219158 h 310041"/>
                  <a:gd name="connsiteX4" fmla="*/ 45442 w 215870"/>
                  <a:gd name="connsiteY4" fmla="*/ 276251 h 310041"/>
                  <a:gd name="connsiteX5" fmla="*/ 0 w 215870"/>
                  <a:gd name="connsiteY5" fmla="*/ 310041 h 310041"/>
                  <a:gd name="connsiteX6" fmla="*/ 15783 w 215870"/>
                  <a:gd name="connsiteY6" fmla="*/ 278370 h 310041"/>
                  <a:gd name="connsiteX7" fmla="*/ 41841 w 215870"/>
                  <a:gd name="connsiteY7" fmla="*/ 181979 h 310041"/>
                  <a:gd name="connsiteX8" fmla="*/ 43641 w 215870"/>
                  <a:gd name="connsiteY8" fmla="*/ 147341 h 310041"/>
                  <a:gd name="connsiteX9" fmla="*/ 87600 w 215870"/>
                  <a:gd name="connsiteY9" fmla="*/ 125309 h 310041"/>
                  <a:gd name="connsiteX10" fmla="*/ 139504 w 215870"/>
                  <a:gd name="connsiteY10" fmla="*/ 125733 h 310041"/>
                  <a:gd name="connsiteX11" fmla="*/ 195009 w 215870"/>
                  <a:gd name="connsiteY11" fmla="*/ 75736 h 310041"/>
                  <a:gd name="connsiteX12" fmla="*/ 210156 w 215870"/>
                  <a:gd name="connsiteY12" fmla="*/ 0 h 310041"/>
                  <a:gd name="connsiteX13" fmla="*/ 199881 w 215870"/>
                  <a:gd name="connsiteY13" fmla="*/ 151366 h 310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5870" h="310041">
                    <a:moveTo>
                      <a:pt x="199987" y="151472"/>
                    </a:moveTo>
                    <a:cubicBezTo>
                      <a:pt x="193314" y="157933"/>
                      <a:pt x="184734" y="162170"/>
                      <a:pt x="175624" y="164395"/>
                    </a:cubicBezTo>
                    <a:cubicBezTo>
                      <a:pt x="149672" y="170538"/>
                      <a:pt x="120437" y="160052"/>
                      <a:pt x="96498" y="171916"/>
                    </a:cubicBezTo>
                    <a:cubicBezTo>
                      <a:pt x="78702" y="180813"/>
                      <a:pt x="68534" y="200092"/>
                      <a:pt x="62708" y="219158"/>
                    </a:cubicBezTo>
                    <a:cubicBezTo>
                      <a:pt x="56882" y="238224"/>
                      <a:pt x="54128" y="258350"/>
                      <a:pt x="45442" y="276251"/>
                    </a:cubicBezTo>
                    <a:cubicBezTo>
                      <a:pt x="36756" y="294153"/>
                      <a:pt x="19914" y="310147"/>
                      <a:pt x="0" y="310041"/>
                    </a:cubicBezTo>
                    <a:cubicBezTo>
                      <a:pt x="742" y="298072"/>
                      <a:pt x="9004" y="288221"/>
                      <a:pt x="15783" y="278370"/>
                    </a:cubicBezTo>
                    <a:cubicBezTo>
                      <a:pt x="34956" y="250406"/>
                      <a:pt x="44383" y="215768"/>
                      <a:pt x="41841" y="181979"/>
                    </a:cubicBezTo>
                    <a:cubicBezTo>
                      <a:pt x="40993" y="170327"/>
                      <a:pt x="38875" y="158039"/>
                      <a:pt x="43641" y="147341"/>
                    </a:cubicBezTo>
                    <a:cubicBezTo>
                      <a:pt x="50739" y="131558"/>
                      <a:pt x="70229" y="125415"/>
                      <a:pt x="87600" y="125309"/>
                    </a:cubicBezTo>
                    <a:cubicBezTo>
                      <a:pt x="104972" y="125203"/>
                      <a:pt x="122450" y="129228"/>
                      <a:pt x="139504" y="125733"/>
                    </a:cubicBezTo>
                    <a:cubicBezTo>
                      <a:pt x="164820" y="120648"/>
                      <a:pt x="184628" y="99463"/>
                      <a:pt x="195009" y="75736"/>
                    </a:cubicBezTo>
                    <a:cubicBezTo>
                      <a:pt x="205389" y="52009"/>
                      <a:pt x="207825" y="25740"/>
                      <a:pt x="210156" y="0"/>
                    </a:cubicBezTo>
                    <a:cubicBezTo>
                      <a:pt x="213546" y="35167"/>
                      <a:pt x="225409" y="126474"/>
                      <a:pt x="199881" y="151366"/>
                    </a:cubicBezTo>
                    <a:close/>
                  </a:path>
                </a:pathLst>
              </a:custGeom>
              <a:solidFill>
                <a:srgbClr val="064D5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6A31D80D-E408-B32A-D24E-9FC6779D9268}"/>
                  </a:ext>
                </a:extLst>
              </p:cNvPr>
              <p:cNvSpPr/>
              <p:nvPr/>
            </p:nvSpPr>
            <p:spPr>
              <a:xfrm>
                <a:off x="9146299" y="4084448"/>
                <a:ext cx="262446" cy="331102"/>
              </a:xfrm>
              <a:custGeom>
                <a:avLst/>
                <a:gdLst>
                  <a:gd name="connsiteX0" fmla="*/ 244612 w 262446"/>
                  <a:gd name="connsiteY0" fmla="*/ 327942 h 331102"/>
                  <a:gd name="connsiteX1" fmla="*/ 203513 w 262446"/>
                  <a:gd name="connsiteY1" fmla="*/ 329001 h 331102"/>
                  <a:gd name="connsiteX2" fmla="*/ 187095 w 262446"/>
                  <a:gd name="connsiteY2" fmla="*/ 323281 h 331102"/>
                  <a:gd name="connsiteX3" fmla="*/ 179362 w 262446"/>
                  <a:gd name="connsiteY3" fmla="*/ 300190 h 331102"/>
                  <a:gd name="connsiteX4" fmla="*/ 153304 w 262446"/>
                  <a:gd name="connsiteY4" fmla="*/ 220641 h 331102"/>
                  <a:gd name="connsiteX5" fmla="*/ 133390 w 262446"/>
                  <a:gd name="connsiteY5" fmla="*/ 198185 h 331102"/>
                  <a:gd name="connsiteX6" fmla="*/ 112523 w 262446"/>
                  <a:gd name="connsiteY6" fmla="*/ 190240 h 331102"/>
                  <a:gd name="connsiteX7" fmla="*/ 38587 w 262446"/>
                  <a:gd name="connsiteY7" fmla="*/ 154332 h 331102"/>
                  <a:gd name="connsiteX8" fmla="*/ 14224 w 262446"/>
                  <a:gd name="connsiteY8" fmla="*/ 136325 h 331102"/>
                  <a:gd name="connsiteX9" fmla="*/ 30 w 262446"/>
                  <a:gd name="connsiteY9" fmla="*/ 75206 h 331102"/>
                  <a:gd name="connsiteX10" fmla="*/ 5221 w 262446"/>
                  <a:gd name="connsiteY10" fmla="*/ 31036 h 331102"/>
                  <a:gd name="connsiteX11" fmla="*/ 34880 w 262446"/>
                  <a:gd name="connsiteY11" fmla="*/ 0 h 331102"/>
                  <a:gd name="connsiteX12" fmla="*/ 34032 w 262446"/>
                  <a:gd name="connsiteY12" fmla="*/ 41946 h 331102"/>
                  <a:gd name="connsiteX13" fmla="*/ 45896 w 262446"/>
                  <a:gd name="connsiteY13" fmla="*/ 109208 h 331102"/>
                  <a:gd name="connsiteX14" fmla="*/ 111464 w 262446"/>
                  <a:gd name="connsiteY14" fmla="*/ 147341 h 331102"/>
                  <a:gd name="connsiteX15" fmla="*/ 185082 w 262446"/>
                  <a:gd name="connsiteY15" fmla="*/ 171174 h 331102"/>
                  <a:gd name="connsiteX16" fmla="*/ 242070 w 262446"/>
                  <a:gd name="connsiteY16" fmla="*/ 252418 h 331102"/>
                  <a:gd name="connsiteX17" fmla="*/ 244612 w 262446"/>
                  <a:gd name="connsiteY17" fmla="*/ 328154 h 331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62446" h="331102">
                    <a:moveTo>
                      <a:pt x="244612" y="327942"/>
                    </a:moveTo>
                    <a:cubicBezTo>
                      <a:pt x="231689" y="332921"/>
                      <a:pt x="217283" y="331014"/>
                      <a:pt x="203513" y="329001"/>
                    </a:cubicBezTo>
                    <a:cubicBezTo>
                      <a:pt x="197687" y="328154"/>
                      <a:pt x="191543" y="327201"/>
                      <a:pt x="187095" y="323281"/>
                    </a:cubicBezTo>
                    <a:cubicBezTo>
                      <a:pt x="180845" y="317773"/>
                      <a:pt x="180103" y="308452"/>
                      <a:pt x="179362" y="300190"/>
                    </a:cubicBezTo>
                    <a:cubicBezTo>
                      <a:pt x="176714" y="272120"/>
                      <a:pt x="167710" y="244791"/>
                      <a:pt x="153304" y="220641"/>
                    </a:cubicBezTo>
                    <a:cubicBezTo>
                      <a:pt x="148114" y="211955"/>
                      <a:pt x="141970" y="203481"/>
                      <a:pt x="133390" y="198185"/>
                    </a:cubicBezTo>
                    <a:cubicBezTo>
                      <a:pt x="127035" y="194265"/>
                      <a:pt x="119620" y="192465"/>
                      <a:pt x="112523" y="190240"/>
                    </a:cubicBezTo>
                    <a:cubicBezTo>
                      <a:pt x="86359" y="181978"/>
                      <a:pt x="62420" y="168102"/>
                      <a:pt x="38587" y="154332"/>
                    </a:cubicBezTo>
                    <a:cubicBezTo>
                      <a:pt x="29796" y="149248"/>
                      <a:pt x="20792" y="143951"/>
                      <a:pt x="14224" y="136325"/>
                    </a:cubicBezTo>
                    <a:cubicBezTo>
                      <a:pt x="348" y="120012"/>
                      <a:pt x="-181" y="96603"/>
                      <a:pt x="30" y="75206"/>
                    </a:cubicBezTo>
                    <a:cubicBezTo>
                      <a:pt x="136" y="60271"/>
                      <a:pt x="348" y="45124"/>
                      <a:pt x="5221" y="31036"/>
                    </a:cubicBezTo>
                    <a:cubicBezTo>
                      <a:pt x="10093" y="16948"/>
                      <a:pt x="20580" y="3919"/>
                      <a:pt x="34880" y="0"/>
                    </a:cubicBezTo>
                    <a:cubicBezTo>
                      <a:pt x="34562" y="13982"/>
                      <a:pt x="34244" y="27964"/>
                      <a:pt x="34032" y="41946"/>
                    </a:cubicBezTo>
                    <a:cubicBezTo>
                      <a:pt x="33503" y="65037"/>
                      <a:pt x="33503" y="89718"/>
                      <a:pt x="45896" y="109208"/>
                    </a:cubicBezTo>
                    <a:cubicBezTo>
                      <a:pt x="59878" y="131135"/>
                      <a:pt x="86253" y="141303"/>
                      <a:pt x="111464" y="147341"/>
                    </a:cubicBezTo>
                    <a:cubicBezTo>
                      <a:pt x="136674" y="153378"/>
                      <a:pt x="163367" y="157086"/>
                      <a:pt x="185082" y="171174"/>
                    </a:cubicBezTo>
                    <a:cubicBezTo>
                      <a:pt x="213258" y="189393"/>
                      <a:pt x="228406" y="221806"/>
                      <a:pt x="242070" y="252418"/>
                    </a:cubicBezTo>
                    <a:cubicBezTo>
                      <a:pt x="253615" y="278370"/>
                      <a:pt x="280097" y="310359"/>
                      <a:pt x="244612" y="328154"/>
                    </a:cubicBezTo>
                    <a:close/>
                  </a:path>
                </a:pathLst>
              </a:custGeom>
              <a:solidFill>
                <a:srgbClr val="15818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AA8B2FBE-8691-F924-E86E-879E1450F4BD}"/>
                  </a:ext>
                </a:extLst>
              </p:cNvPr>
              <p:cNvSpPr/>
              <p:nvPr/>
            </p:nvSpPr>
            <p:spPr>
              <a:xfrm>
                <a:off x="9212635" y="4102137"/>
                <a:ext cx="139629" cy="214179"/>
              </a:xfrm>
              <a:custGeom>
                <a:avLst/>
                <a:gdLst>
                  <a:gd name="connsiteX0" fmla="*/ 67161 w 139629"/>
                  <a:gd name="connsiteY0" fmla="*/ 133465 h 214179"/>
                  <a:gd name="connsiteX1" fmla="*/ 117369 w 139629"/>
                  <a:gd name="connsiteY1" fmla="*/ 163442 h 214179"/>
                  <a:gd name="connsiteX2" fmla="*/ 137707 w 139629"/>
                  <a:gd name="connsiteY2" fmla="*/ 214179 h 214179"/>
                  <a:gd name="connsiteX3" fmla="*/ 97243 w 139629"/>
                  <a:gd name="connsiteY3" fmla="*/ 172022 h 214179"/>
                  <a:gd name="connsiteX4" fmla="*/ 63453 w 139629"/>
                  <a:gd name="connsiteY4" fmla="*/ 164713 h 214179"/>
                  <a:gd name="connsiteX5" fmla="*/ 19389 w 139629"/>
                  <a:gd name="connsiteY5" fmla="*/ 141091 h 214179"/>
                  <a:gd name="connsiteX6" fmla="*/ 428 w 139629"/>
                  <a:gd name="connsiteY6" fmla="*/ 64932 h 214179"/>
                  <a:gd name="connsiteX7" fmla="*/ 5512 w 139629"/>
                  <a:gd name="connsiteY7" fmla="*/ 0 h 214179"/>
                  <a:gd name="connsiteX8" fmla="*/ 67267 w 139629"/>
                  <a:gd name="connsiteY8" fmla="*/ 133465 h 21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9629" h="214179">
                    <a:moveTo>
                      <a:pt x="67161" y="133465"/>
                    </a:moveTo>
                    <a:cubicBezTo>
                      <a:pt x="83050" y="144693"/>
                      <a:pt x="102010" y="151472"/>
                      <a:pt x="117369" y="163442"/>
                    </a:cubicBezTo>
                    <a:cubicBezTo>
                      <a:pt x="132729" y="175411"/>
                      <a:pt x="144380" y="195855"/>
                      <a:pt x="137707" y="214179"/>
                    </a:cubicBezTo>
                    <a:cubicBezTo>
                      <a:pt x="131669" y="194901"/>
                      <a:pt x="116204" y="178801"/>
                      <a:pt x="97243" y="172022"/>
                    </a:cubicBezTo>
                    <a:cubicBezTo>
                      <a:pt x="86333" y="168102"/>
                      <a:pt x="74682" y="167255"/>
                      <a:pt x="63453" y="164713"/>
                    </a:cubicBezTo>
                    <a:cubicBezTo>
                      <a:pt x="46929" y="161111"/>
                      <a:pt x="30723" y="153697"/>
                      <a:pt x="19389" y="141091"/>
                    </a:cubicBezTo>
                    <a:cubicBezTo>
                      <a:pt x="1487" y="121072"/>
                      <a:pt x="-1267" y="91731"/>
                      <a:pt x="428" y="64932"/>
                    </a:cubicBezTo>
                    <a:cubicBezTo>
                      <a:pt x="1805" y="43323"/>
                      <a:pt x="3288" y="21397"/>
                      <a:pt x="5512" y="0"/>
                    </a:cubicBezTo>
                    <a:cubicBezTo>
                      <a:pt x="13986" y="48831"/>
                      <a:pt x="23626" y="102535"/>
                      <a:pt x="67267" y="133465"/>
                    </a:cubicBezTo>
                    <a:close/>
                  </a:path>
                </a:pathLst>
              </a:custGeom>
              <a:solidFill>
                <a:srgbClr val="064D5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97" name="Graphic 6">
              <a:extLst>
                <a:ext uri="{FF2B5EF4-FFF2-40B4-BE49-F238E27FC236}">
                  <a16:creationId xmlns:a16="http://schemas.microsoft.com/office/drawing/2014/main" id="{B7187BFC-FB5C-78C3-6C23-52E66EB46FA7}"/>
                </a:ext>
              </a:extLst>
            </p:cNvPr>
            <p:cNvGrpSpPr/>
            <p:nvPr/>
          </p:nvGrpSpPr>
          <p:grpSpPr>
            <a:xfrm>
              <a:off x="9488998" y="4170776"/>
              <a:ext cx="656842" cy="594391"/>
              <a:chOff x="9488998" y="4170776"/>
              <a:chExt cx="656842" cy="594391"/>
            </a:xfrm>
          </p:grpSpPr>
          <p:grpSp>
            <p:nvGrpSpPr>
              <p:cNvPr id="1598" name="Graphic 6">
                <a:extLst>
                  <a:ext uri="{FF2B5EF4-FFF2-40B4-BE49-F238E27FC236}">
                    <a16:creationId xmlns:a16="http://schemas.microsoft.com/office/drawing/2014/main" id="{D0478407-F09A-48A7-B968-6FE9937B7620}"/>
                  </a:ext>
                </a:extLst>
              </p:cNvPr>
              <p:cNvGrpSpPr/>
              <p:nvPr/>
            </p:nvGrpSpPr>
            <p:grpSpPr>
              <a:xfrm>
                <a:off x="9488998" y="4170776"/>
                <a:ext cx="656842" cy="594391"/>
                <a:chOff x="9488998" y="4170776"/>
                <a:chExt cx="656842" cy="594391"/>
              </a:xfrm>
            </p:grpSpPr>
            <p:sp>
              <p:nvSpPr>
                <p:cNvPr id="1609" name="Freeform: Shape 1608">
                  <a:extLst>
                    <a:ext uri="{FF2B5EF4-FFF2-40B4-BE49-F238E27FC236}">
                      <a16:creationId xmlns:a16="http://schemas.microsoft.com/office/drawing/2014/main" id="{1DE170C8-58BB-1AE0-CE92-8E3A0B1DC4BC}"/>
                    </a:ext>
                  </a:extLst>
                </p:cNvPr>
                <p:cNvSpPr/>
                <p:nvPr/>
              </p:nvSpPr>
              <p:spPr>
                <a:xfrm>
                  <a:off x="9488998" y="4597864"/>
                  <a:ext cx="656842" cy="165877"/>
                </a:xfrm>
                <a:custGeom>
                  <a:avLst/>
                  <a:gdLst>
                    <a:gd name="connsiteX0" fmla="*/ 105925 w 656842"/>
                    <a:gd name="connsiteY0" fmla="*/ 17795 h 165877"/>
                    <a:gd name="connsiteX1" fmla="*/ 531956 w 656842"/>
                    <a:gd name="connsiteY1" fmla="*/ 0 h 165877"/>
                    <a:gd name="connsiteX2" fmla="*/ 656843 w 656842"/>
                    <a:gd name="connsiteY2" fmla="*/ 157086 h 165877"/>
                    <a:gd name="connsiteX3" fmla="*/ 614155 w 656842"/>
                    <a:gd name="connsiteY3" fmla="*/ 155497 h 165877"/>
                    <a:gd name="connsiteX4" fmla="*/ 599219 w 656842"/>
                    <a:gd name="connsiteY4" fmla="*/ 162170 h 165877"/>
                    <a:gd name="connsiteX5" fmla="*/ 563840 w 656842"/>
                    <a:gd name="connsiteY5" fmla="*/ 158781 h 165877"/>
                    <a:gd name="connsiteX6" fmla="*/ 563099 w 656842"/>
                    <a:gd name="connsiteY6" fmla="*/ 158569 h 165877"/>
                    <a:gd name="connsiteX7" fmla="*/ 544350 w 656842"/>
                    <a:gd name="connsiteY7" fmla="*/ 163971 h 165877"/>
                    <a:gd name="connsiteX8" fmla="*/ 511831 w 656842"/>
                    <a:gd name="connsiteY8" fmla="*/ 159840 h 165877"/>
                    <a:gd name="connsiteX9" fmla="*/ 511090 w 656842"/>
                    <a:gd name="connsiteY9" fmla="*/ 159628 h 165877"/>
                    <a:gd name="connsiteX10" fmla="*/ 492447 w 656842"/>
                    <a:gd name="connsiteY10" fmla="*/ 164818 h 165877"/>
                    <a:gd name="connsiteX11" fmla="*/ 459927 w 656842"/>
                    <a:gd name="connsiteY11" fmla="*/ 160687 h 165877"/>
                    <a:gd name="connsiteX12" fmla="*/ 458127 w 656842"/>
                    <a:gd name="connsiteY12" fmla="*/ 160052 h 165877"/>
                    <a:gd name="connsiteX13" fmla="*/ 435882 w 656842"/>
                    <a:gd name="connsiteY13" fmla="*/ 165666 h 165877"/>
                    <a:gd name="connsiteX14" fmla="*/ 405588 w 656842"/>
                    <a:gd name="connsiteY14" fmla="*/ 161005 h 165877"/>
                    <a:gd name="connsiteX15" fmla="*/ 404211 w 656842"/>
                    <a:gd name="connsiteY15" fmla="*/ 160370 h 165877"/>
                    <a:gd name="connsiteX16" fmla="*/ 382073 w 656842"/>
                    <a:gd name="connsiteY16" fmla="*/ 165878 h 165877"/>
                    <a:gd name="connsiteX17" fmla="*/ 354214 w 656842"/>
                    <a:gd name="connsiteY17" fmla="*/ 161958 h 165877"/>
                    <a:gd name="connsiteX18" fmla="*/ 326356 w 656842"/>
                    <a:gd name="connsiteY18" fmla="*/ 165878 h 165877"/>
                    <a:gd name="connsiteX19" fmla="*/ 305488 w 656842"/>
                    <a:gd name="connsiteY19" fmla="*/ 161111 h 165877"/>
                    <a:gd name="connsiteX20" fmla="*/ 305065 w 656842"/>
                    <a:gd name="connsiteY20" fmla="*/ 161323 h 165877"/>
                    <a:gd name="connsiteX21" fmla="*/ 274664 w 656842"/>
                    <a:gd name="connsiteY21" fmla="*/ 165878 h 165877"/>
                    <a:gd name="connsiteX22" fmla="*/ 252844 w 656842"/>
                    <a:gd name="connsiteY22" fmla="*/ 160582 h 165877"/>
                    <a:gd name="connsiteX23" fmla="*/ 252314 w 656842"/>
                    <a:gd name="connsiteY23" fmla="*/ 160582 h 165877"/>
                    <a:gd name="connsiteX24" fmla="*/ 251254 w 656842"/>
                    <a:gd name="connsiteY24" fmla="*/ 161005 h 165877"/>
                    <a:gd name="connsiteX25" fmla="*/ 220854 w 656842"/>
                    <a:gd name="connsiteY25" fmla="*/ 165666 h 165877"/>
                    <a:gd name="connsiteX26" fmla="*/ 198716 w 656842"/>
                    <a:gd name="connsiteY26" fmla="*/ 160158 h 165877"/>
                    <a:gd name="connsiteX27" fmla="*/ 198504 w 656842"/>
                    <a:gd name="connsiteY27" fmla="*/ 160158 h 165877"/>
                    <a:gd name="connsiteX28" fmla="*/ 196809 w 656842"/>
                    <a:gd name="connsiteY28" fmla="*/ 160687 h 165877"/>
                    <a:gd name="connsiteX29" fmla="*/ 164396 w 656842"/>
                    <a:gd name="connsiteY29" fmla="*/ 164818 h 165877"/>
                    <a:gd name="connsiteX30" fmla="*/ 145753 w 656842"/>
                    <a:gd name="connsiteY30" fmla="*/ 159628 h 165877"/>
                    <a:gd name="connsiteX31" fmla="*/ 144906 w 656842"/>
                    <a:gd name="connsiteY31" fmla="*/ 159840 h 165877"/>
                    <a:gd name="connsiteX32" fmla="*/ 112387 w 656842"/>
                    <a:gd name="connsiteY32" fmla="*/ 163971 h 165877"/>
                    <a:gd name="connsiteX33" fmla="*/ 93638 w 656842"/>
                    <a:gd name="connsiteY33" fmla="*/ 158569 h 165877"/>
                    <a:gd name="connsiteX34" fmla="*/ 92897 w 656842"/>
                    <a:gd name="connsiteY34" fmla="*/ 158781 h 165877"/>
                    <a:gd name="connsiteX35" fmla="*/ 57517 w 656842"/>
                    <a:gd name="connsiteY35" fmla="*/ 162170 h 165877"/>
                    <a:gd name="connsiteX36" fmla="*/ 42688 w 656842"/>
                    <a:gd name="connsiteY36" fmla="*/ 155497 h 165877"/>
                    <a:gd name="connsiteX37" fmla="*/ 0 w 656842"/>
                    <a:gd name="connsiteY37" fmla="*/ 157086 h 165877"/>
                    <a:gd name="connsiteX38" fmla="*/ 105607 w 656842"/>
                    <a:gd name="connsiteY38" fmla="*/ 17795 h 165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656842" h="165877">
                      <a:moveTo>
                        <a:pt x="105925" y="17795"/>
                      </a:moveTo>
                      <a:lnTo>
                        <a:pt x="531956" y="0"/>
                      </a:lnTo>
                      <a:lnTo>
                        <a:pt x="656843" y="157086"/>
                      </a:lnTo>
                      <a:cubicBezTo>
                        <a:pt x="656843" y="157086"/>
                        <a:pt x="635234" y="158781"/>
                        <a:pt x="614155" y="155497"/>
                      </a:cubicBezTo>
                      <a:cubicBezTo>
                        <a:pt x="614155" y="155497"/>
                        <a:pt x="614367" y="159946"/>
                        <a:pt x="599219" y="162170"/>
                      </a:cubicBezTo>
                      <a:cubicBezTo>
                        <a:pt x="599219" y="162170"/>
                        <a:pt x="576233" y="161429"/>
                        <a:pt x="563840" y="158781"/>
                      </a:cubicBezTo>
                      <a:cubicBezTo>
                        <a:pt x="563629" y="158781"/>
                        <a:pt x="563417" y="158675"/>
                        <a:pt x="563099" y="158569"/>
                      </a:cubicBezTo>
                      <a:cubicBezTo>
                        <a:pt x="561298" y="159946"/>
                        <a:pt x="556214" y="162594"/>
                        <a:pt x="544350" y="163971"/>
                      </a:cubicBezTo>
                      <a:cubicBezTo>
                        <a:pt x="544350" y="163971"/>
                        <a:pt x="522105" y="162700"/>
                        <a:pt x="511831" y="159840"/>
                      </a:cubicBezTo>
                      <a:cubicBezTo>
                        <a:pt x="511513" y="159840"/>
                        <a:pt x="511302" y="159628"/>
                        <a:pt x="511090" y="159628"/>
                      </a:cubicBezTo>
                      <a:cubicBezTo>
                        <a:pt x="509077" y="161005"/>
                        <a:pt x="503993" y="163547"/>
                        <a:pt x="492447" y="164818"/>
                      </a:cubicBezTo>
                      <a:cubicBezTo>
                        <a:pt x="492447" y="164818"/>
                        <a:pt x="470202" y="163653"/>
                        <a:pt x="459927" y="160687"/>
                      </a:cubicBezTo>
                      <a:cubicBezTo>
                        <a:pt x="459186" y="160476"/>
                        <a:pt x="458656" y="160264"/>
                        <a:pt x="458127" y="160052"/>
                      </a:cubicBezTo>
                      <a:cubicBezTo>
                        <a:pt x="456326" y="161217"/>
                        <a:pt x="450182" y="164289"/>
                        <a:pt x="435882" y="165666"/>
                      </a:cubicBezTo>
                      <a:cubicBezTo>
                        <a:pt x="435882" y="165666"/>
                        <a:pt x="414380" y="164077"/>
                        <a:pt x="405588" y="161005"/>
                      </a:cubicBezTo>
                      <a:cubicBezTo>
                        <a:pt x="404952" y="160793"/>
                        <a:pt x="404635" y="160582"/>
                        <a:pt x="404211" y="160370"/>
                      </a:cubicBezTo>
                      <a:cubicBezTo>
                        <a:pt x="402198" y="161641"/>
                        <a:pt x="395949" y="164606"/>
                        <a:pt x="382073" y="165878"/>
                      </a:cubicBezTo>
                      <a:cubicBezTo>
                        <a:pt x="382073" y="165878"/>
                        <a:pt x="363959" y="164606"/>
                        <a:pt x="354214" y="161958"/>
                      </a:cubicBezTo>
                      <a:cubicBezTo>
                        <a:pt x="344469" y="164606"/>
                        <a:pt x="326356" y="165878"/>
                        <a:pt x="326356" y="165878"/>
                      </a:cubicBezTo>
                      <a:cubicBezTo>
                        <a:pt x="314704" y="164818"/>
                        <a:pt x="308454" y="162488"/>
                        <a:pt x="305488" y="161111"/>
                      </a:cubicBezTo>
                      <a:cubicBezTo>
                        <a:pt x="305277" y="161111"/>
                        <a:pt x="305277" y="161217"/>
                        <a:pt x="305065" y="161323"/>
                      </a:cubicBezTo>
                      <a:cubicBezTo>
                        <a:pt x="296273" y="164395"/>
                        <a:pt x="274664" y="165878"/>
                        <a:pt x="274664" y="165878"/>
                      </a:cubicBezTo>
                      <a:cubicBezTo>
                        <a:pt x="261317" y="164606"/>
                        <a:pt x="254962" y="161747"/>
                        <a:pt x="252844" y="160582"/>
                      </a:cubicBezTo>
                      <a:lnTo>
                        <a:pt x="252314" y="160582"/>
                      </a:lnTo>
                      <a:cubicBezTo>
                        <a:pt x="252314" y="160582"/>
                        <a:pt x="251679" y="160899"/>
                        <a:pt x="251254" y="161005"/>
                      </a:cubicBezTo>
                      <a:cubicBezTo>
                        <a:pt x="242463" y="164077"/>
                        <a:pt x="220854" y="165666"/>
                        <a:pt x="220854" y="165666"/>
                      </a:cubicBezTo>
                      <a:cubicBezTo>
                        <a:pt x="206978" y="164395"/>
                        <a:pt x="200729" y="161323"/>
                        <a:pt x="198716" y="160158"/>
                      </a:cubicBezTo>
                      <a:lnTo>
                        <a:pt x="198504" y="160158"/>
                      </a:lnTo>
                      <a:cubicBezTo>
                        <a:pt x="198504" y="160158"/>
                        <a:pt x="197550" y="160582"/>
                        <a:pt x="196809" y="160687"/>
                      </a:cubicBezTo>
                      <a:cubicBezTo>
                        <a:pt x="186534" y="163653"/>
                        <a:pt x="164396" y="164818"/>
                        <a:pt x="164396" y="164818"/>
                      </a:cubicBezTo>
                      <a:cubicBezTo>
                        <a:pt x="152850" y="163547"/>
                        <a:pt x="147766" y="161005"/>
                        <a:pt x="145753" y="159628"/>
                      </a:cubicBezTo>
                      <a:cubicBezTo>
                        <a:pt x="145541" y="159628"/>
                        <a:pt x="145329" y="159840"/>
                        <a:pt x="144906" y="159840"/>
                      </a:cubicBezTo>
                      <a:cubicBezTo>
                        <a:pt x="134631" y="162806"/>
                        <a:pt x="112387" y="163971"/>
                        <a:pt x="112387" y="163971"/>
                      </a:cubicBezTo>
                      <a:cubicBezTo>
                        <a:pt x="100523" y="162594"/>
                        <a:pt x="95545" y="160052"/>
                        <a:pt x="93638" y="158569"/>
                      </a:cubicBezTo>
                      <a:cubicBezTo>
                        <a:pt x="93426" y="158569"/>
                        <a:pt x="93214" y="158675"/>
                        <a:pt x="92897" y="158781"/>
                      </a:cubicBezTo>
                      <a:cubicBezTo>
                        <a:pt x="80503" y="161535"/>
                        <a:pt x="57517" y="162170"/>
                        <a:pt x="57517" y="162170"/>
                      </a:cubicBezTo>
                      <a:cubicBezTo>
                        <a:pt x="42476" y="159946"/>
                        <a:pt x="42688" y="155497"/>
                        <a:pt x="42688" y="155497"/>
                      </a:cubicBezTo>
                      <a:cubicBezTo>
                        <a:pt x="21609" y="158781"/>
                        <a:pt x="0" y="157086"/>
                        <a:pt x="0" y="157086"/>
                      </a:cubicBezTo>
                      <a:lnTo>
                        <a:pt x="105607" y="17795"/>
                      </a:ln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0" name="Freeform: Shape 1609">
                  <a:extLst>
                    <a:ext uri="{FF2B5EF4-FFF2-40B4-BE49-F238E27FC236}">
                      <a16:creationId xmlns:a16="http://schemas.microsoft.com/office/drawing/2014/main" id="{1ECA0D46-376F-71D5-57D5-87686EA24575}"/>
                    </a:ext>
                  </a:extLst>
                </p:cNvPr>
                <p:cNvSpPr/>
                <p:nvPr/>
              </p:nvSpPr>
              <p:spPr>
                <a:xfrm>
                  <a:off x="9489422" y="4597864"/>
                  <a:ext cx="536365" cy="157085"/>
                </a:xfrm>
                <a:custGeom>
                  <a:avLst/>
                  <a:gdLst>
                    <a:gd name="connsiteX0" fmla="*/ 105502 w 536365"/>
                    <a:gd name="connsiteY0" fmla="*/ 17795 h 157085"/>
                    <a:gd name="connsiteX1" fmla="*/ 531533 w 536365"/>
                    <a:gd name="connsiteY1" fmla="*/ 0 h 157085"/>
                    <a:gd name="connsiteX2" fmla="*/ 449971 w 536365"/>
                    <a:gd name="connsiteY2" fmla="*/ 76054 h 157085"/>
                    <a:gd name="connsiteX3" fmla="*/ 239603 w 536365"/>
                    <a:gd name="connsiteY3" fmla="*/ 92896 h 157085"/>
                    <a:gd name="connsiteX4" fmla="*/ 0 w 536365"/>
                    <a:gd name="connsiteY4" fmla="*/ 157086 h 157085"/>
                    <a:gd name="connsiteX5" fmla="*/ 105608 w 536365"/>
                    <a:gd name="connsiteY5" fmla="*/ 17795 h 157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6365" h="157085">
                      <a:moveTo>
                        <a:pt x="105502" y="17795"/>
                      </a:moveTo>
                      <a:lnTo>
                        <a:pt x="531533" y="0"/>
                      </a:lnTo>
                      <a:cubicBezTo>
                        <a:pt x="531533" y="0"/>
                        <a:pt x="566171" y="58894"/>
                        <a:pt x="449971" y="76054"/>
                      </a:cubicBezTo>
                      <a:cubicBezTo>
                        <a:pt x="391500" y="84634"/>
                        <a:pt x="289917" y="87705"/>
                        <a:pt x="239603" y="92896"/>
                      </a:cubicBezTo>
                      <a:cubicBezTo>
                        <a:pt x="68851" y="110267"/>
                        <a:pt x="0" y="157086"/>
                        <a:pt x="0" y="157086"/>
                      </a:cubicBezTo>
                      <a:lnTo>
                        <a:pt x="105608" y="17795"/>
                      </a:ln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1" name="Freeform: Shape 1610">
                  <a:extLst>
                    <a:ext uri="{FF2B5EF4-FFF2-40B4-BE49-F238E27FC236}">
                      <a16:creationId xmlns:a16="http://schemas.microsoft.com/office/drawing/2014/main" id="{A69CC1EB-BD9E-6A83-B84D-767F5CE345AD}"/>
                    </a:ext>
                  </a:extLst>
                </p:cNvPr>
                <p:cNvSpPr/>
                <p:nvPr/>
              </p:nvSpPr>
              <p:spPr>
                <a:xfrm>
                  <a:off x="9601497" y="4170776"/>
                  <a:ext cx="407276" cy="407279"/>
                </a:xfrm>
                <a:custGeom>
                  <a:avLst/>
                  <a:gdLst>
                    <a:gd name="connsiteX0" fmla="*/ 43847 w 407276"/>
                    <a:gd name="connsiteY0" fmla="*/ 0 h 407279"/>
                    <a:gd name="connsiteX1" fmla="*/ 237266 w 407276"/>
                    <a:gd name="connsiteY1" fmla="*/ 43217 h 407279"/>
                    <a:gd name="connsiteX2" fmla="*/ 386091 w 407276"/>
                    <a:gd name="connsiteY2" fmla="*/ 18961 h 407279"/>
                    <a:gd name="connsiteX3" fmla="*/ 407276 w 407276"/>
                    <a:gd name="connsiteY3" fmla="*/ 344572 h 407279"/>
                    <a:gd name="connsiteX4" fmla="*/ 392340 w 407276"/>
                    <a:gd name="connsiteY4" fmla="*/ 407280 h 407279"/>
                    <a:gd name="connsiteX5" fmla="*/ 2112 w 407276"/>
                    <a:gd name="connsiteY5" fmla="*/ 363321 h 407279"/>
                    <a:gd name="connsiteX6" fmla="*/ 43847 w 407276"/>
                    <a:gd name="connsiteY6" fmla="*/ 106 h 407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7276" h="407279">
                      <a:moveTo>
                        <a:pt x="43847" y="0"/>
                      </a:moveTo>
                      <a:cubicBezTo>
                        <a:pt x="130175" y="3390"/>
                        <a:pt x="155386" y="34531"/>
                        <a:pt x="237266" y="43217"/>
                      </a:cubicBezTo>
                      <a:cubicBezTo>
                        <a:pt x="319252" y="51903"/>
                        <a:pt x="386091" y="18961"/>
                        <a:pt x="386091" y="18961"/>
                      </a:cubicBezTo>
                      <a:cubicBezTo>
                        <a:pt x="397849" y="6567"/>
                        <a:pt x="407276" y="344572"/>
                        <a:pt x="407276" y="344572"/>
                      </a:cubicBezTo>
                      <a:lnTo>
                        <a:pt x="392340" y="407280"/>
                      </a:lnTo>
                      <a:cubicBezTo>
                        <a:pt x="392340" y="407280"/>
                        <a:pt x="2006" y="364380"/>
                        <a:pt x="2112" y="363321"/>
                      </a:cubicBezTo>
                      <a:cubicBezTo>
                        <a:pt x="2112" y="362262"/>
                        <a:pt x="-14201" y="-2119"/>
                        <a:pt x="43847" y="106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2" name="Freeform: Shape 1611">
                  <a:extLst>
                    <a:ext uri="{FF2B5EF4-FFF2-40B4-BE49-F238E27FC236}">
                      <a16:creationId xmlns:a16="http://schemas.microsoft.com/office/drawing/2014/main" id="{2BB22626-149F-E823-7401-092E1D47F20C}"/>
                    </a:ext>
                  </a:extLst>
                </p:cNvPr>
                <p:cNvSpPr/>
                <p:nvPr/>
              </p:nvSpPr>
              <p:spPr>
                <a:xfrm>
                  <a:off x="9598013" y="4178085"/>
                  <a:ext cx="410866" cy="410139"/>
                </a:xfrm>
                <a:custGeom>
                  <a:avLst/>
                  <a:gdLst>
                    <a:gd name="connsiteX0" fmla="*/ 215223 w 410866"/>
                    <a:gd name="connsiteY0" fmla="*/ 343301 h 410139"/>
                    <a:gd name="connsiteX1" fmla="*/ 404935 w 410866"/>
                    <a:gd name="connsiteY1" fmla="*/ 175940 h 410139"/>
                    <a:gd name="connsiteX2" fmla="*/ 410867 w 410866"/>
                    <a:gd name="connsiteY2" fmla="*/ 337157 h 410139"/>
                    <a:gd name="connsiteX3" fmla="*/ 388199 w 410866"/>
                    <a:gd name="connsiteY3" fmla="*/ 402725 h 410139"/>
                    <a:gd name="connsiteX4" fmla="*/ 74765 w 410866"/>
                    <a:gd name="connsiteY4" fmla="*/ 410140 h 410139"/>
                    <a:gd name="connsiteX5" fmla="*/ 5703 w 410866"/>
                    <a:gd name="connsiteY5" fmla="*/ 355906 h 410139"/>
                    <a:gd name="connsiteX6" fmla="*/ 33666 w 410866"/>
                    <a:gd name="connsiteY6" fmla="*/ 0 h 410139"/>
                    <a:gd name="connsiteX7" fmla="*/ 215329 w 410866"/>
                    <a:gd name="connsiteY7" fmla="*/ 343301 h 410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0866" h="410139">
                      <a:moveTo>
                        <a:pt x="215223" y="343301"/>
                      </a:moveTo>
                      <a:cubicBezTo>
                        <a:pt x="357798" y="370206"/>
                        <a:pt x="409701" y="303897"/>
                        <a:pt x="404935" y="175940"/>
                      </a:cubicBezTo>
                      <a:cubicBezTo>
                        <a:pt x="407053" y="191935"/>
                        <a:pt x="410867" y="337157"/>
                        <a:pt x="410867" y="337157"/>
                      </a:cubicBezTo>
                      <a:lnTo>
                        <a:pt x="388199" y="402725"/>
                      </a:lnTo>
                      <a:lnTo>
                        <a:pt x="74765" y="410140"/>
                      </a:lnTo>
                      <a:lnTo>
                        <a:pt x="5703" y="355906"/>
                      </a:lnTo>
                      <a:cubicBezTo>
                        <a:pt x="5703" y="355906"/>
                        <a:pt x="-18766" y="74994"/>
                        <a:pt x="33666" y="0"/>
                      </a:cubicBezTo>
                      <a:cubicBezTo>
                        <a:pt x="18519" y="83680"/>
                        <a:pt x="-16966" y="299554"/>
                        <a:pt x="215329" y="343301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99" name="Graphic 6">
                <a:extLst>
                  <a:ext uri="{FF2B5EF4-FFF2-40B4-BE49-F238E27FC236}">
                    <a16:creationId xmlns:a16="http://schemas.microsoft.com/office/drawing/2014/main" id="{1C03C0C2-1B94-10AF-168A-C37E2567A196}"/>
                  </a:ext>
                </a:extLst>
              </p:cNvPr>
              <p:cNvGrpSpPr/>
              <p:nvPr/>
            </p:nvGrpSpPr>
            <p:grpSpPr>
              <a:xfrm>
                <a:off x="9595136" y="4515242"/>
                <a:ext cx="425819" cy="140168"/>
                <a:chOff x="9595136" y="4515242"/>
                <a:chExt cx="425819" cy="140168"/>
              </a:xfrm>
            </p:grpSpPr>
            <p:grpSp>
              <p:nvGrpSpPr>
                <p:cNvPr id="1600" name="Graphic 6">
                  <a:extLst>
                    <a:ext uri="{FF2B5EF4-FFF2-40B4-BE49-F238E27FC236}">
                      <a16:creationId xmlns:a16="http://schemas.microsoft.com/office/drawing/2014/main" id="{2ADD8549-B0D5-C67C-98F9-B93DC3E6FCD9}"/>
                    </a:ext>
                  </a:extLst>
                </p:cNvPr>
                <p:cNvGrpSpPr/>
                <p:nvPr/>
              </p:nvGrpSpPr>
              <p:grpSpPr>
                <a:xfrm>
                  <a:off x="9595136" y="4515242"/>
                  <a:ext cx="425819" cy="125729"/>
                  <a:chOff x="9595136" y="4515242"/>
                  <a:chExt cx="425819" cy="125729"/>
                </a:xfrm>
              </p:grpSpPr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5E5C08F5-716A-AAA5-0FC1-7EBC84C63587}"/>
                      </a:ext>
                    </a:extLst>
                  </p:cNvPr>
                  <p:cNvSpPr/>
                  <p:nvPr/>
                </p:nvSpPr>
                <p:spPr>
                  <a:xfrm>
                    <a:off x="9595241" y="4515242"/>
                    <a:ext cx="425713" cy="125428"/>
                  </a:xfrm>
                  <a:custGeom>
                    <a:avLst/>
                    <a:gdLst>
                      <a:gd name="connsiteX0" fmla="*/ 8369 w 425713"/>
                      <a:gd name="connsiteY0" fmla="*/ 18749 h 125428"/>
                      <a:gd name="connsiteX1" fmla="*/ 268203 w 425713"/>
                      <a:gd name="connsiteY1" fmla="*/ 42158 h 125428"/>
                      <a:gd name="connsiteX2" fmla="*/ 413639 w 425713"/>
                      <a:gd name="connsiteY2" fmla="*/ 0 h 125428"/>
                      <a:gd name="connsiteX3" fmla="*/ 425714 w 425713"/>
                      <a:gd name="connsiteY3" fmla="*/ 82621 h 125428"/>
                      <a:gd name="connsiteX4" fmla="*/ 270428 w 425713"/>
                      <a:gd name="connsiteY4" fmla="*/ 124885 h 125428"/>
                      <a:gd name="connsiteX5" fmla="*/ 269792 w 425713"/>
                      <a:gd name="connsiteY5" fmla="*/ 124885 h 125428"/>
                      <a:gd name="connsiteX6" fmla="*/ 0 w 425713"/>
                      <a:gd name="connsiteY6" fmla="*/ 101476 h 125428"/>
                      <a:gd name="connsiteX7" fmla="*/ 8262 w 425713"/>
                      <a:gd name="connsiteY7" fmla="*/ 18855 h 125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5713" h="125428">
                        <a:moveTo>
                          <a:pt x="8369" y="18749"/>
                        </a:moveTo>
                        <a:cubicBezTo>
                          <a:pt x="8369" y="18749"/>
                          <a:pt x="40888" y="47560"/>
                          <a:pt x="268203" y="42158"/>
                        </a:cubicBezTo>
                        <a:cubicBezTo>
                          <a:pt x="422854" y="38451"/>
                          <a:pt x="413639" y="0"/>
                          <a:pt x="413639" y="0"/>
                        </a:cubicBezTo>
                        <a:lnTo>
                          <a:pt x="425714" y="82621"/>
                        </a:lnTo>
                        <a:cubicBezTo>
                          <a:pt x="425714" y="82621"/>
                          <a:pt x="374340" y="122343"/>
                          <a:pt x="270428" y="124885"/>
                        </a:cubicBezTo>
                        <a:lnTo>
                          <a:pt x="269792" y="124885"/>
                        </a:lnTo>
                        <a:cubicBezTo>
                          <a:pt x="66839" y="129652"/>
                          <a:pt x="0" y="101476"/>
                          <a:pt x="0" y="101476"/>
                        </a:cubicBezTo>
                        <a:lnTo>
                          <a:pt x="8262" y="18855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B258AD7C-9C04-5ED4-9C5A-FAAAA9843E21}"/>
                      </a:ext>
                    </a:extLst>
                  </p:cNvPr>
                  <p:cNvSpPr/>
                  <p:nvPr/>
                </p:nvSpPr>
                <p:spPr>
                  <a:xfrm>
                    <a:off x="9595136" y="4515242"/>
                    <a:ext cx="425713" cy="125428"/>
                  </a:xfrm>
                  <a:custGeom>
                    <a:avLst/>
                    <a:gdLst>
                      <a:gd name="connsiteX0" fmla="*/ 8474 w 425713"/>
                      <a:gd name="connsiteY0" fmla="*/ 18749 h 125428"/>
                      <a:gd name="connsiteX1" fmla="*/ 36438 w 425713"/>
                      <a:gd name="connsiteY1" fmla="*/ 66627 h 125428"/>
                      <a:gd name="connsiteX2" fmla="*/ 269579 w 425713"/>
                      <a:gd name="connsiteY2" fmla="*/ 96603 h 125428"/>
                      <a:gd name="connsiteX3" fmla="*/ 413638 w 425713"/>
                      <a:gd name="connsiteY3" fmla="*/ 0 h 125428"/>
                      <a:gd name="connsiteX4" fmla="*/ 425714 w 425713"/>
                      <a:gd name="connsiteY4" fmla="*/ 82621 h 125428"/>
                      <a:gd name="connsiteX5" fmla="*/ 270427 w 425713"/>
                      <a:gd name="connsiteY5" fmla="*/ 124885 h 125428"/>
                      <a:gd name="connsiteX6" fmla="*/ 269791 w 425713"/>
                      <a:gd name="connsiteY6" fmla="*/ 124885 h 125428"/>
                      <a:gd name="connsiteX7" fmla="*/ 0 w 425713"/>
                      <a:gd name="connsiteY7" fmla="*/ 101476 h 125428"/>
                      <a:gd name="connsiteX8" fmla="*/ 8262 w 425713"/>
                      <a:gd name="connsiteY8" fmla="*/ 18855 h 125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5713" h="125428">
                        <a:moveTo>
                          <a:pt x="8474" y="18749"/>
                        </a:moveTo>
                        <a:cubicBezTo>
                          <a:pt x="8474" y="18749"/>
                          <a:pt x="23198" y="57093"/>
                          <a:pt x="36438" y="66627"/>
                        </a:cubicBezTo>
                        <a:cubicBezTo>
                          <a:pt x="91202" y="106031"/>
                          <a:pt x="214922" y="94697"/>
                          <a:pt x="269579" y="96603"/>
                        </a:cubicBezTo>
                        <a:cubicBezTo>
                          <a:pt x="427302" y="92790"/>
                          <a:pt x="413638" y="0"/>
                          <a:pt x="413638" y="0"/>
                        </a:cubicBezTo>
                        <a:lnTo>
                          <a:pt x="425714" y="82621"/>
                        </a:lnTo>
                        <a:cubicBezTo>
                          <a:pt x="425714" y="82621"/>
                          <a:pt x="374340" y="122343"/>
                          <a:pt x="270427" y="124885"/>
                        </a:cubicBezTo>
                        <a:lnTo>
                          <a:pt x="269791" y="124885"/>
                        </a:lnTo>
                        <a:cubicBezTo>
                          <a:pt x="66839" y="129652"/>
                          <a:pt x="0" y="101476"/>
                          <a:pt x="0" y="101476"/>
                        </a:cubicBezTo>
                        <a:lnTo>
                          <a:pt x="8262" y="18855"/>
                        </a:lnTo>
                        <a:close/>
                      </a:path>
                    </a:pathLst>
                  </a:custGeom>
                  <a:solidFill>
                    <a:srgbClr val="28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01" name="Graphic 6">
                  <a:extLst>
                    <a:ext uri="{FF2B5EF4-FFF2-40B4-BE49-F238E27FC236}">
                      <a16:creationId xmlns:a16="http://schemas.microsoft.com/office/drawing/2014/main" id="{C6B3E5B6-A722-B7B7-27BF-0878489095B6}"/>
                    </a:ext>
                  </a:extLst>
                </p:cNvPr>
                <p:cNvGrpSpPr/>
                <p:nvPr/>
              </p:nvGrpSpPr>
              <p:grpSpPr>
                <a:xfrm>
                  <a:off x="9788013" y="4541181"/>
                  <a:ext cx="152659" cy="114167"/>
                  <a:chOff x="9788013" y="4541181"/>
                  <a:chExt cx="152659" cy="114167"/>
                </a:xfrm>
              </p:grpSpPr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313BDEBD-A869-2AF1-DA22-AE31030D2FB4}"/>
                      </a:ext>
                    </a:extLst>
                  </p:cNvPr>
                  <p:cNvSpPr/>
                  <p:nvPr/>
                </p:nvSpPr>
                <p:spPr>
                  <a:xfrm>
                    <a:off x="9788017" y="4541181"/>
                    <a:ext cx="152654" cy="113893"/>
                  </a:xfrm>
                  <a:custGeom>
                    <a:avLst/>
                    <a:gdLst>
                      <a:gd name="connsiteX0" fmla="*/ 8 w 152654"/>
                      <a:gd name="connsiteY0" fmla="*/ 40158 h 113893"/>
                      <a:gd name="connsiteX1" fmla="*/ 856 w 152654"/>
                      <a:gd name="connsiteY1" fmla="*/ 77337 h 113893"/>
                      <a:gd name="connsiteX2" fmla="*/ 39200 w 152654"/>
                      <a:gd name="connsiteY2" fmla="*/ 113881 h 113893"/>
                      <a:gd name="connsiteX3" fmla="*/ 115996 w 152654"/>
                      <a:gd name="connsiteY3" fmla="*/ 112080 h 113893"/>
                      <a:gd name="connsiteX4" fmla="*/ 152647 w 152654"/>
                      <a:gd name="connsiteY4" fmla="*/ 73736 h 113893"/>
                      <a:gd name="connsiteX5" fmla="*/ 151799 w 152654"/>
                      <a:gd name="connsiteY5" fmla="*/ 36557 h 113893"/>
                      <a:gd name="connsiteX6" fmla="*/ 113454 w 152654"/>
                      <a:gd name="connsiteY6" fmla="*/ 12 h 113893"/>
                      <a:gd name="connsiteX7" fmla="*/ 36658 w 152654"/>
                      <a:gd name="connsiteY7" fmla="*/ 1813 h 113893"/>
                      <a:gd name="connsiteX8" fmla="*/ 8 w 152654"/>
                      <a:gd name="connsiteY8" fmla="*/ 40158 h 113893"/>
                      <a:gd name="connsiteX9" fmla="*/ 23841 w 152654"/>
                      <a:gd name="connsiteY9" fmla="*/ 47149 h 113893"/>
                      <a:gd name="connsiteX10" fmla="*/ 49157 w 152654"/>
                      <a:gd name="connsiteY10" fmla="*/ 24269 h 113893"/>
                      <a:gd name="connsiteX11" fmla="*/ 101908 w 152654"/>
                      <a:gd name="connsiteY11" fmla="*/ 22998 h 113893"/>
                      <a:gd name="connsiteX12" fmla="*/ 128283 w 152654"/>
                      <a:gd name="connsiteY12" fmla="*/ 44713 h 113893"/>
                      <a:gd name="connsiteX13" fmla="*/ 128814 w 152654"/>
                      <a:gd name="connsiteY13" fmla="*/ 66851 h 113893"/>
                      <a:gd name="connsiteX14" fmla="*/ 103497 w 152654"/>
                      <a:gd name="connsiteY14" fmla="*/ 89731 h 113893"/>
                      <a:gd name="connsiteX15" fmla="*/ 50747 w 152654"/>
                      <a:gd name="connsiteY15" fmla="*/ 91002 h 113893"/>
                      <a:gd name="connsiteX16" fmla="*/ 24371 w 152654"/>
                      <a:gd name="connsiteY16" fmla="*/ 69287 h 113893"/>
                      <a:gd name="connsiteX17" fmla="*/ 23735 w 152654"/>
                      <a:gd name="connsiteY17" fmla="*/ 47149 h 1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52654" h="113893">
                        <a:moveTo>
                          <a:pt x="8" y="40158"/>
                        </a:moveTo>
                        <a:lnTo>
                          <a:pt x="856" y="77337"/>
                        </a:lnTo>
                        <a:cubicBezTo>
                          <a:pt x="1385" y="97993"/>
                          <a:pt x="18545" y="114411"/>
                          <a:pt x="39200" y="113881"/>
                        </a:cubicBezTo>
                        <a:lnTo>
                          <a:pt x="115996" y="112080"/>
                        </a:lnTo>
                        <a:cubicBezTo>
                          <a:pt x="136652" y="111551"/>
                          <a:pt x="153070" y="94391"/>
                          <a:pt x="152647" y="73736"/>
                        </a:cubicBezTo>
                        <a:lnTo>
                          <a:pt x="151799" y="36557"/>
                        </a:lnTo>
                        <a:cubicBezTo>
                          <a:pt x="151376" y="15901"/>
                          <a:pt x="134110" y="-517"/>
                          <a:pt x="113454" y="12"/>
                        </a:cubicBezTo>
                        <a:lnTo>
                          <a:pt x="36658" y="1813"/>
                        </a:lnTo>
                        <a:cubicBezTo>
                          <a:pt x="16003" y="2237"/>
                          <a:pt x="-415" y="19396"/>
                          <a:pt x="8" y="40158"/>
                        </a:cubicBezTo>
                        <a:close/>
                        <a:moveTo>
                          <a:pt x="23841" y="47149"/>
                        </a:moveTo>
                        <a:cubicBezTo>
                          <a:pt x="23630" y="34862"/>
                          <a:pt x="34963" y="24587"/>
                          <a:pt x="49157" y="24269"/>
                        </a:cubicBezTo>
                        <a:lnTo>
                          <a:pt x="101908" y="22998"/>
                        </a:lnTo>
                        <a:cubicBezTo>
                          <a:pt x="116208" y="22680"/>
                          <a:pt x="127966" y="32319"/>
                          <a:pt x="128283" y="44713"/>
                        </a:cubicBezTo>
                        <a:lnTo>
                          <a:pt x="128814" y="66851"/>
                        </a:lnTo>
                        <a:cubicBezTo>
                          <a:pt x="129025" y="79244"/>
                          <a:pt x="117691" y="89413"/>
                          <a:pt x="103497" y="89731"/>
                        </a:cubicBezTo>
                        <a:lnTo>
                          <a:pt x="50747" y="91002"/>
                        </a:lnTo>
                        <a:cubicBezTo>
                          <a:pt x="36446" y="91319"/>
                          <a:pt x="24689" y="81680"/>
                          <a:pt x="24371" y="69287"/>
                        </a:cubicBezTo>
                        <a:lnTo>
                          <a:pt x="23735" y="47149"/>
                        </a:lnTo>
                        <a:close/>
                      </a:path>
                    </a:pathLst>
                  </a:custGeom>
                  <a:solidFill>
                    <a:srgbClr val="A76435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71F08BE8-25C7-2F14-4BA8-F8A14753AFF2}"/>
                      </a:ext>
                    </a:extLst>
                  </p:cNvPr>
                  <p:cNvSpPr/>
                  <p:nvPr/>
                </p:nvSpPr>
                <p:spPr>
                  <a:xfrm>
                    <a:off x="9788013" y="4541181"/>
                    <a:ext cx="151697" cy="40687"/>
                  </a:xfrm>
                  <a:custGeom>
                    <a:avLst/>
                    <a:gdLst>
                      <a:gd name="connsiteX0" fmla="*/ 36557 w 151697"/>
                      <a:gd name="connsiteY0" fmla="*/ 1813 h 40687"/>
                      <a:gd name="connsiteX1" fmla="*/ 113353 w 151697"/>
                      <a:gd name="connsiteY1" fmla="*/ 12 h 40687"/>
                      <a:gd name="connsiteX2" fmla="*/ 151698 w 151697"/>
                      <a:gd name="connsiteY2" fmla="*/ 36557 h 40687"/>
                      <a:gd name="connsiteX3" fmla="*/ 151698 w 151697"/>
                      <a:gd name="connsiteY3" fmla="*/ 37086 h 40687"/>
                      <a:gd name="connsiteX4" fmla="*/ 144071 w 151697"/>
                      <a:gd name="connsiteY4" fmla="*/ 27235 h 40687"/>
                      <a:gd name="connsiteX5" fmla="*/ 116213 w 151697"/>
                      <a:gd name="connsiteY5" fmla="*/ 11452 h 40687"/>
                      <a:gd name="connsiteX6" fmla="*/ 34227 w 151697"/>
                      <a:gd name="connsiteY6" fmla="*/ 13359 h 40687"/>
                      <a:gd name="connsiteX7" fmla="*/ 7109 w 151697"/>
                      <a:gd name="connsiteY7" fmla="*/ 30413 h 40687"/>
                      <a:gd name="connsiteX8" fmla="*/ 12 w 151697"/>
                      <a:gd name="connsiteY8" fmla="*/ 40687 h 40687"/>
                      <a:gd name="connsiteX9" fmla="*/ 12 w 151697"/>
                      <a:gd name="connsiteY9" fmla="*/ 40158 h 40687"/>
                      <a:gd name="connsiteX10" fmla="*/ 36557 w 151697"/>
                      <a:gd name="connsiteY10" fmla="*/ 1813 h 40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1697" h="40687">
                        <a:moveTo>
                          <a:pt x="36557" y="1813"/>
                        </a:moveTo>
                        <a:lnTo>
                          <a:pt x="113353" y="12"/>
                        </a:lnTo>
                        <a:cubicBezTo>
                          <a:pt x="134114" y="-517"/>
                          <a:pt x="151274" y="15901"/>
                          <a:pt x="151698" y="36557"/>
                        </a:cubicBezTo>
                        <a:lnTo>
                          <a:pt x="151698" y="37086"/>
                        </a:lnTo>
                        <a:cubicBezTo>
                          <a:pt x="149367" y="33696"/>
                          <a:pt x="146931" y="30307"/>
                          <a:pt x="144071" y="27235"/>
                        </a:cubicBezTo>
                        <a:cubicBezTo>
                          <a:pt x="136656" y="19185"/>
                          <a:pt x="127335" y="12617"/>
                          <a:pt x="116213" y="11452"/>
                        </a:cubicBezTo>
                        <a:cubicBezTo>
                          <a:pt x="102760" y="10181"/>
                          <a:pt x="47573" y="11452"/>
                          <a:pt x="34227" y="13359"/>
                        </a:cubicBezTo>
                        <a:cubicBezTo>
                          <a:pt x="23104" y="15054"/>
                          <a:pt x="14101" y="21939"/>
                          <a:pt x="7109" y="30413"/>
                        </a:cubicBezTo>
                        <a:cubicBezTo>
                          <a:pt x="4461" y="33696"/>
                          <a:pt x="2131" y="37086"/>
                          <a:pt x="12" y="40687"/>
                        </a:cubicBezTo>
                        <a:lnTo>
                          <a:pt x="12" y="40158"/>
                        </a:lnTo>
                        <a:cubicBezTo>
                          <a:pt x="-517" y="19503"/>
                          <a:pt x="15901" y="2237"/>
                          <a:pt x="36557" y="1813"/>
                        </a:cubicBezTo>
                        <a:close/>
                      </a:path>
                    </a:pathLst>
                  </a:custGeom>
                  <a:solidFill>
                    <a:srgbClr val="C6764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AEF72013-84B8-1C1B-EE38-349A14576589}"/>
                      </a:ext>
                    </a:extLst>
                  </p:cNvPr>
                  <p:cNvSpPr/>
                  <p:nvPr/>
                </p:nvSpPr>
                <p:spPr>
                  <a:xfrm>
                    <a:off x="9813230" y="4561322"/>
                    <a:ext cx="101375" cy="19381"/>
                  </a:xfrm>
                  <a:custGeom>
                    <a:avLst/>
                    <a:gdLst>
                      <a:gd name="connsiteX0" fmla="*/ 15152 w 101375"/>
                      <a:gd name="connsiteY0" fmla="*/ 2645 h 19381"/>
                      <a:gd name="connsiteX1" fmla="*/ 85487 w 101375"/>
                      <a:gd name="connsiteY1" fmla="*/ 950 h 19381"/>
                      <a:gd name="connsiteX2" fmla="*/ 101376 w 101375"/>
                      <a:gd name="connsiteY2" fmla="*/ 16839 h 19381"/>
                      <a:gd name="connsiteX3" fmla="*/ 101376 w 101375"/>
                      <a:gd name="connsiteY3" fmla="*/ 16839 h 19381"/>
                      <a:gd name="connsiteX4" fmla="*/ 76695 w 101375"/>
                      <a:gd name="connsiteY4" fmla="*/ 2645 h 19381"/>
                      <a:gd name="connsiteX5" fmla="*/ 23944 w 101375"/>
                      <a:gd name="connsiteY5" fmla="*/ 3916 h 19381"/>
                      <a:gd name="connsiteX6" fmla="*/ 5 w 101375"/>
                      <a:gd name="connsiteY6" fmla="*/ 19381 h 19381"/>
                      <a:gd name="connsiteX7" fmla="*/ 5 w 101375"/>
                      <a:gd name="connsiteY7" fmla="*/ 19381 h 19381"/>
                      <a:gd name="connsiteX8" fmla="*/ 15152 w 101375"/>
                      <a:gd name="connsiteY8" fmla="*/ 2645 h 19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1375" h="19381">
                        <a:moveTo>
                          <a:pt x="15152" y="2645"/>
                        </a:moveTo>
                        <a:cubicBezTo>
                          <a:pt x="26486" y="209"/>
                          <a:pt x="74047" y="-956"/>
                          <a:pt x="85487" y="950"/>
                        </a:cubicBezTo>
                        <a:cubicBezTo>
                          <a:pt x="94490" y="2433"/>
                          <a:pt x="101164" y="6776"/>
                          <a:pt x="101376" y="16839"/>
                        </a:cubicBezTo>
                        <a:lnTo>
                          <a:pt x="101376" y="16839"/>
                        </a:lnTo>
                        <a:cubicBezTo>
                          <a:pt x="97562" y="8365"/>
                          <a:pt x="87923" y="2433"/>
                          <a:pt x="76695" y="2645"/>
                        </a:cubicBezTo>
                        <a:lnTo>
                          <a:pt x="23944" y="3916"/>
                        </a:lnTo>
                        <a:cubicBezTo>
                          <a:pt x="12610" y="4128"/>
                          <a:pt x="3289" y="10590"/>
                          <a:pt x="5" y="19381"/>
                        </a:cubicBezTo>
                        <a:lnTo>
                          <a:pt x="5" y="19381"/>
                        </a:lnTo>
                        <a:cubicBezTo>
                          <a:pt x="-207" y="9212"/>
                          <a:pt x="6255" y="4552"/>
                          <a:pt x="15152" y="2645"/>
                        </a:cubicBezTo>
                        <a:close/>
                      </a:path>
                    </a:pathLst>
                  </a:custGeom>
                  <a:solidFill>
                    <a:srgbClr val="693C1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459444ED-CAA8-6AB8-3FEE-BE7DC5856190}"/>
                      </a:ext>
                    </a:extLst>
                  </p:cNvPr>
                  <p:cNvSpPr/>
                  <p:nvPr/>
                </p:nvSpPr>
                <p:spPr>
                  <a:xfrm>
                    <a:off x="9790779" y="4625827"/>
                    <a:ext cx="148507" cy="29242"/>
                  </a:xfrm>
                  <a:custGeom>
                    <a:avLst/>
                    <a:gdLst>
                      <a:gd name="connsiteX0" fmla="*/ 8368 w 148507"/>
                      <a:gd name="connsiteY0" fmla="*/ 14194 h 29242"/>
                      <a:gd name="connsiteX1" fmla="*/ 27858 w 148507"/>
                      <a:gd name="connsiteY1" fmla="*/ 21820 h 29242"/>
                      <a:gd name="connsiteX2" fmla="*/ 56034 w 148507"/>
                      <a:gd name="connsiteY2" fmla="*/ 23833 h 29242"/>
                      <a:gd name="connsiteX3" fmla="*/ 93320 w 148507"/>
                      <a:gd name="connsiteY3" fmla="*/ 22986 h 29242"/>
                      <a:gd name="connsiteX4" fmla="*/ 121497 w 148507"/>
                      <a:gd name="connsiteY4" fmla="*/ 19702 h 29242"/>
                      <a:gd name="connsiteX5" fmla="*/ 140669 w 148507"/>
                      <a:gd name="connsiteY5" fmla="*/ 11122 h 29242"/>
                      <a:gd name="connsiteX6" fmla="*/ 148507 w 148507"/>
                      <a:gd name="connsiteY6" fmla="*/ 0 h 29242"/>
                      <a:gd name="connsiteX7" fmla="*/ 113340 w 148507"/>
                      <a:gd name="connsiteY7" fmla="*/ 27434 h 29242"/>
                      <a:gd name="connsiteX8" fmla="*/ 36544 w 148507"/>
                      <a:gd name="connsiteY8" fmla="*/ 29235 h 29242"/>
                      <a:gd name="connsiteX9" fmla="*/ 0 w 148507"/>
                      <a:gd name="connsiteY9" fmla="*/ 3601 h 29242"/>
                      <a:gd name="connsiteX10" fmla="*/ 8368 w 148507"/>
                      <a:gd name="connsiteY10" fmla="*/ 14300 h 29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507" h="29242">
                        <a:moveTo>
                          <a:pt x="8368" y="14194"/>
                        </a:moveTo>
                        <a:cubicBezTo>
                          <a:pt x="13559" y="19384"/>
                          <a:pt x="20868" y="20867"/>
                          <a:pt x="27858" y="21820"/>
                        </a:cubicBezTo>
                        <a:cubicBezTo>
                          <a:pt x="37180" y="23092"/>
                          <a:pt x="46713" y="23515"/>
                          <a:pt x="56034" y="23833"/>
                        </a:cubicBezTo>
                        <a:cubicBezTo>
                          <a:pt x="60907" y="23833"/>
                          <a:pt x="88342" y="23304"/>
                          <a:pt x="93320" y="22986"/>
                        </a:cubicBezTo>
                        <a:cubicBezTo>
                          <a:pt x="102748" y="22350"/>
                          <a:pt x="112175" y="21397"/>
                          <a:pt x="121497" y="19702"/>
                        </a:cubicBezTo>
                        <a:cubicBezTo>
                          <a:pt x="128381" y="18325"/>
                          <a:pt x="135690" y="16630"/>
                          <a:pt x="140669" y="11122"/>
                        </a:cubicBezTo>
                        <a:cubicBezTo>
                          <a:pt x="143741" y="7733"/>
                          <a:pt x="146177" y="3919"/>
                          <a:pt x="148507" y="0"/>
                        </a:cubicBezTo>
                        <a:cubicBezTo>
                          <a:pt x="144270" y="15465"/>
                          <a:pt x="130182" y="27011"/>
                          <a:pt x="113340" y="27434"/>
                        </a:cubicBezTo>
                        <a:lnTo>
                          <a:pt x="36544" y="29235"/>
                        </a:lnTo>
                        <a:cubicBezTo>
                          <a:pt x="19596" y="29553"/>
                          <a:pt x="5084" y="18855"/>
                          <a:pt x="0" y="3601"/>
                        </a:cubicBezTo>
                        <a:cubicBezTo>
                          <a:pt x="2436" y="7415"/>
                          <a:pt x="5190" y="11016"/>
                          <a:pt x="8368" y="14300"/>
                        </a:cubicBezTo>
                        <a:close/>
                      </a:path>
                    </a:pathLst>
                  </a:custGeom>
                  <a:solidFill>
                    <a:srgbClr val="693C1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AAC4997A-07EB-5967-5900-4E40DA274612}"/>
                      </a:ext>
                    </a:extLst>
                  </p:cNvPr>
                  <p:cNvSpPr/>
                  <p:nvPr/>
                </p:nvSpPr>
                <p:spPr>
                  <a:xfrm>
                    <a:off x="9812668" y="4610786"/>
                    <a:ext cx="104201" cy="29798"/>
                  </a:xfrm>
                  <a:custGeom>
                    <a:avLst/>
                    <a:gdLst>
                      <a:gd name="connsiteX0" fmla="*/ 38 w 104201"/>
                      <a:gd name="connsiteY0" fmla="*/ 2436 h 29798"/>
                      <a:gd name="connsiteX1" fmla="*/ 26096 w 104201"/>
                      <a:gd name="connsiteY1" fmla="*/ 21291 h 29798"/>
                      <a:gd name="connsiteX2" fmla="*/ 78846 w 104201"/>
                      <a:gd name="connsiteY2" fmla="*/ 20020 h 29798"/>
                      <a:gd name="connsiteX3" fmla="*/ 104056 w 104201"/>
                      <a:gd name="connsiteY3" fmla="*/ 0 h 29798"/>
                      <a:gd name="connsiteX4" fmla="*/ 101726 w 104201"/>
                      <a:gd name="connsiteY4" fmla="*/ 14935 h 29798"/>
                      <a:gd name="connsiteX5" fmla="*/ 77893 w 104201"/>
                      <a:gd name="connsiteY5" fmla="*/ 28599 h 29798"/>
                      <a:gd name="connsiteX6" fmla="*/ 27578 w 104201"/>
                      <a:gd name="connsiteY6" fmla="*/ 29765 h 29798"/>
                      <a:gd name="connsiteX7" fmla="*/ 3109 w 104201"/>
                      <a:gd name="connsiteY7" fmla="*/ 17266 h 29798"/>
                      <a:gd name="connsiteX8" fmla="*/ 38 w 104201"/>
                      <a:gd name="connsiteY8" fmla="*/ 2542 h 29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201" h="29798">
                        <a:moveTo>
                          <a:pt x="38" y="2436"/>
                        </a:moveTo>
                        <a:cubicBezTo>
                          <a:pt x="1944" y="13346"/>
                          <a:pt x="12960" y="21608"/>
                          <a:pt x="26096" y="21291"/>
                        </a:cubicBezTo>
                        <a:lnTo>
                          <a:pt x="78846" y="20020"/>
                        </a:lnTo>
                        <a:cubicBezTo>
                          <a:pt x="91981" y="19702"/>
                          <a:pt x="102573" y="11016"/>
                          <a:pt x="104056" y="0"/>
                        </a:cubicBezTo>
                        <a:cubicBezTo>
                          <a:pt x="104480" y="5190"/>
                          <a:pt x="104056" y="10486"/>
                          <a:pt x="101726" y="14935"/>
                        </a:cubicBezTo>
                        <a:cubicBezTo>
                          <a:pt x="96854" y="23303"/>
                          <a:pt x="87320" y="27858"/>
                          <a:pt x="77893" y="28599"/>
                        </a:cubicBezTo>
                        <a:cubicBezTo>
                          <a:pt x="69631" y="29129"/>
                          <a:pt x="35841" y="29976"/>
                          <a:pt x="27578" y="29765"/>
                        </a:cubicBezTo>
                        <a:cubicBezTo>
                          <a:pt x="18151" y="29553"/>
                          <a:pt x="8300" y="25422"/>
                          <a:pt x="3109" y="17266"/>
                        </a:cubicBezTo>
                        <a:cubicBezTo>
                          <a:pt x="461" y="13029"/>
                          <a:pt x="-174" y="7627"/>
                          <a:pt x="38" y="2542"/>
                        </a:cubicBezTo>
                        <a:close/>
                      </a:path>
                    </a:pathLst>
                  </a:custGeom>
                  <a:solidFill>
                    <a:srgbClr val="C6764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1805" name="Group 1804">
            <a:extLst>
              <a:ext uri="{FF2B5EF4-FFF2-40B4-BE49-F238E27FC236}">
                <a16:creationId xmlns:a16="http://schemas.microsoft.com/office/drawing/2014/main" id="{2679F9DD-FC45-2BEE-A5F8-60DE06C0DD84}"/>
              </a:ext>
            </a:extLst>
          </p:cNvPr>
          <p:cNvGrpSpPr/>
          <p:nvPr/>
        </p:nvGrpSpPr>
        <p:grpSpPr>
          <a:xfrm>
            <a:off x="4070321" y="3011566"/>
            <a:ext cx="1148797" cy="2650681"/>
            <a:chOff x="4731498" y="3011566"/>
            <a:chExt cx="1148797" cy="2650681"/>
          </a:xfrm>
        </p:grpSpPr>
        <p:grpSp>
          <p:nvGrpSpPr>
            <p:cNvPr id="1806" name="Graphic 6">
              <a:extLst>
                <a:ext uri="{FF2B5EF4-FFF2-40B4-BE49-F238E27FC236}">
                  <a16:creationId xmlns:a16="http://schemas.microsoft.com/office/drawing/2014/main" id="{DE811338-BD8D-1078-5AD1-B67A59F994AF}"/>
                </a:ext>
              </a:extLst>
            </p:cNvPr>
            <p:cNvGrpSpPr/>
            <p:nvPr/>
          </p:nvGrpSpPr>
          <p:grpSpPr>
            <a:xfrm>
              <a:off x="4731498" y="3011566"/>
              <a:ext cx="657980" cy="1935954"/>
              <a:chOff x="4731498" y="3011566"/>
              <a:chExt cx="657980" cy="1935954"/>
            </a:xfrm>
          </p:grpSpPr>
          <p:sp>
            <p:nvSpPr>
              <p:cNvPr id="1808" name="Freeform: Shape 1807">
                <a:extLst>
                  <a:ext uri="{FF2B5EF4-FFF2-40B4-BE49-F238E27FC236}">
                    <a16:creationId xmlns:a16="http://schemas.microsoft.com/office/drawing/2014/main" id="{088FCDA0-C747-E066-CFFD-BD1D93794DFC}"/>
                  </a:ext>
                </a:extLst>
              </p:cNvPr>
              <p:cNvSpPr/>
              <p:nvPr/>
            </p:nvSpPr>
            <p:spPr>
              <a:xfrm>
                <a:off x="5240123" y="4236767"/>
                <a:ext cx="149354" cy="200620"/>
              </a:xfrm>
              <a:custGeom>
                <a:avLst/>
                <a:gdLst>
                  <a:gd name="connsiteX0" fmla="*/ 149354 w 149354"/>
                  <a:gd name="connsiteY0" fmla="*/ 0 h 200620"/>
                  <a:gd name="connsiteX1" fmla="*/ 0 w 149354"/>
                  <a:gd name="connsiteY1" fmla="*/ 152637 h 200620"/>
                  <a:gd name="connsiteX2" fmla="*/ 49679 w 149354"/>
                  <a:gd name="connsiteY2" fmla="*/ 200621 h 200620"/>
                  <a:gd name="connsiteX3" fmla="*/ 140669 w 149354"/>
                  <a:gd name="connsiteY3" fmla="*/ 127215 h 200620"/>
                  <a:gd name="connsiteX4" fmla="*/ 149354 w 149354"/>
                  <a:gd name="connsiteY4" fmla="*/ 0 h 20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354" h="200620">
                    <a:moveTo>
                      <a:pt x="149354" y="0"/>
                    </a:moveTo>
                    <a:cubicBezTo>
                      <a:pt x="125309" y="25951"/>
                      <a:pt x="65886" y="84528"/>
                      <a:pt x="0" y="152637"/>
                    </a:cubicBezTo>
                    <a:lnTo>
                      <a:pt x="49679" y="200621"/>
                    </a:lnTo>
                    <a:cubicBezTo>
                      <a:pt x="49679" y="200621"/>
                      <a:pt x="97769" y="163971"/>
                      <a:pt x="140669" y="127215"/>
                    </a:cubicBezTo>
                    <a:lnTo>
                      <a:pt x="149354" y="0"/>
                    </a:ln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09" name="Graphic 6">
                <a:extLst>
                  <a:ext uri="{FF2B5EF4-FFF2-40B4-BE49-F238E27FC236}">
                    <a16:creationId xmlns:a16="http://schemas.microsoft.com/office/drawing/2014/main" id="{57B9F7EB-71B5-0A5B-B0EC-D1C53A93C54A}"/>
                  </a:ext>
                </a:extLst>
              </p:cNvPr>
              <p:cNvGrpSpPr/>
              <p:nvPr/>
            </p:nvGrpSpPr>
            <p:grpSpPr>
              <a:xfrm>
                <a:off x="4731498" y="3011566"/>
                <a:ext cx="502470" cy="1935954"/>
                <a:chOff x="4731498" y="3011566"/>
                <a:chExt cx="502470" cy="1935954"/>
              </a:xfrm>
            </p:grpSpPr>
            <p:sp>
              <p:nvSpPr>
                <p:cNvPr id="1818" name="Freeform: Shape 1817">
                  <a:extLst>
                    <a:ext uri="{FF2B5EF4-FFF2-40B4-BE49-F238E27FC236}">
                      <a16:creationId xmlns:a16="http://schemas.microsoft.com/office/drawing/2014/main" id="{7B0F6F87-8438-D640-B756-A79865C75209}"/>
                    </a:ext>
                  </a:extLst>
                </p:cNvPr>
                <p:cNvSpPr/>
                <p:nvPr/>
              </p:nvSpPr>
              <p:spPr>
                <a:xfrm>
                  <a:off x="4858792" y="3585225"/>
                  <a:ext cx="134419" cy="218098"/>
                </a:xfrm>
                <a:custGeom>
                  <a:avLst/>
                  <a:gdLst>
                    <a:gd name="connsiteX0" fmla="*/ 134419 w 134419"/>
                    <a:gd name="connsiteY0" fmla="*/ 0 h 218098"/>
                    <a:gd name="connsiteX1" fmla="*/ 0 w 134419"/>
                    <a:gd name="connsiteY1" fmla="*/ 218098 h 218098"/>
                    <a:gd name="connsiteX2" fmla="*/ 134419 w 134419"/>
                    <a:gd name="connsiteY2" fmla="*/ 0 h 218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4419" h="218098">
                      <a:moveTo>
                        <a:pt x="134419" y="0"/>
                      </a:moveTo>
                      <a:cubicBezTo>
                        <a:pt x="82198" y="67686"/>
                        <a:pt x="37074" y="140985"/>
                        <a:pt x="0" y="218098"/>
                      </a:cubicBezTo>
                      <a:cubicBezTo>
                        <a:pt x="60272" y="99569"/>
                        <a:pt x="134419" y="0"/>
                        <a:pt x="134419" y="0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9" name="Freeform: Shape 1818">
                  <a:extLst>
                    <a:ext uri="{FF2B5EF4-FFF2-40B4-BE49-F238E27FC236}">
                      <a16:creationId xmlns:a16="http://schemas.microsoft.com/office/drawing/2014/main" id="{D8826007-D16E-B39D-89B5-BA820E099E6D}"/>
                    </a:ext>
                  </a:extLst>
                </p:cNvPr>
                <p:cNvSpPr/>
                <p:nvPr/>
              </p:nvSpPr>
              <p:spPr>
                <a:xfrm>
                  <a:off x="4942155" y="4526258"/>
                  <a:ext cx="13876" cy="15676"/>
                </a:xfrm>
                <a:custGeom>
                  <a:avLst/>
                  <a:gdLst>
                    <a:gd name="connsiteX0" fmla="*/ 13876 w 13876"/>
                    <a:gd name="connsiteY0" fmla="*/ 0 h 15676"/>
                    <a:gd name="connsiteX1" fmla="*/ 0 w 13876"/>
                    <a:gd name="connsiteY1" fmla="*/ 15677 h 15676"/>
                    <a:gd name="connsiteX2" fmla="*/ 13876 w 13876"/>
                    <a:gd name="connsiteY2" fmla="*/ 0 h 15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876" h="15676">
                      <a:moveTo>
                        <a:pt x="13876" y="0"/>
                      </a:moveTo>
                      <a:cubicBezTo>
                        <a:pt x="9109" y="5190"/>
                        <a:pt x="4449" y="10381"/>
                        <a:pt x="0" y="15677"/>
                      </a:cubicBezTo>
                      <a:cubicBezTo>
                        <a:pt x="4661" y="10381"/>
                        <a:pt x="9321" y="5084"/>
                        <a:pt x="13876" y="0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0" name="Freeform: Shape 1819">
                  <a:extLst>
                    <a:ext uri="{FF2B5EF4-FFF2-40B4-BE49-F238E27FC236}">
                      <a16:creationId xmlns:a16="http://schemas.microsoft.com/office/drawing/2014/main" id="{574C48C3-CB7F-86A8-DFB0-5B1E4656AC36}"/>
                    </a:ext>
                  </a:extLst>
                </p:cNvPr>
                <p:cNvSpPr/>
                <p:nvPr/>
              </p:nvSpPr>
              <p:spPr>
                <a:xfrm>
                  <a:off x="4815469" y="4541935"/>
                  <a:ext cx="324766" cy="400938"/>
                </a:xfrm>
                <a:custGeom>
                  <a:avLst/>
                  <a:gdLst>
                    <a:gd name="connsiteX0" fmla="*/ 304323 w 324766"/>
                    <a:gd name="connsiteY0" fmla="*/ 315655 h 400938"/>
                    <a:gd name="connsiteX1" fmla="*/ 116942 w 324766"/>
                    <a:gd name="connsiteY1" fmla="*/ 258244 h 400938"/>
                    <a:gd name="connsiteX2" fmla="*/ 85482 w 324766"/>
                    <a:gd name="connsiteY2" fmla="*/ 64826 h 400938"/>
                    <a:gd name="connsiteX3" fmla="*/ 126687 w 324766"/>
                    <a:gd name="connsiteY3" fmla="*/ 0 h 400938"/>
                    <a:gd name="connsiteX4" fmla="*/ 0 w 324766"/>
                    <a:gd name="connsiteY4" fmla="*/ 198502 h 400938"/>
                    <a:gd name="connsiteX5" fmla="*/ 56988 w 324766"/>
                    <a:gd name="connsiteY5" fmla="*/ 310570 h 400938"/>
                    <a:gd name="connsiteX6" fmla="*/ 151579 w 324766"/>
                    <a:gd name="connsiteY6" fmla="*/ 378680 h 400938"/>
                    <a:gd name="connsiteX7" fmla="*/ 324767 w 324766"/>
                    <a:gd name="connsiteY7" fmla="*/ 392556 h 400938"/>
                    <a:gd name="connsiteX8" fmla="*/ 304429 w 324766"/>
                    <a:gd name="connsiteY8" fmla="*/ 315549 h 400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4766" h="400938">
                      <a:moveTo>
                        <a:pt x="304323" y="315655"/>
                      </a:moveTo>
                      <a:cubicBezTo>
                        <a:pt x="238650" y="333027"/>
                        <a:pt x="161642" y="309405"/>
                        <a:pt x="116942" y="258244"/>
                      </a:cubicBezTo>
                      <a:cubicBezTo>
                        <a:pt x="72241" y="207082"/>
                        <a:pt x="59318" y="127533"/>
                        <a:pt x="85482" y="64826"/>
                      </a:cubicBezTo>
                      <a:cubicBezTo>
                        <a:pt x="95227" y="41310"/>
                        <a:pt x="109633" y="20126"/>
                        <a:pt x="126687" y="0"/>
                      </a:cubicBezTo>
                      <a:cubicBezTo>
                        <a:pt x="77961" y="55822"/>
                        <a:pt x="26587" y="126262"/>
                        <a:pt x="0" y="198502"/>
                      </a:cubicBezTo>
                      <a:cubicBezTo>
                        <a:pt x="9851" y="239601"/>
                        <a:pt x="29024" y="278475"/>
                        <a:pt x="56988" y="310570"/>
                      </a:cubicBezTo>
                      <a:cubicBezTo>
                        <a:pt x="82834" y="340229"/>
                        <a:pt x="115565" y="363321"/>
                        <a:pt x="151579" y="378680"/>
                      </a:cubicBezTo>
                      <a:cubicBezTo>
                        <a:pt x="205813" y="401878"/>
                        <a:pt x="267461" y="407703"/>
                        <a:pt x="324767" y="392556"/>
                      </a:cubicBezTo>
                      <a:lnTo>
                        <a:pt x="304429" y="315549"/>
                      </a:lnTo>
                      <a:close/>
                    </a:path>
                  </a:pathLst>
                </a:custGeom>
                <a:solidFill>
                  <a:srgbClr val="A3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1" name="Freeform: Shape 1820">
                  <a:extLst>
                    <a:ext uri="{FF2B5EF4-FFF2-40B4-BE49-F238E27FC236}">
                      <a16:creationId xmlns:a16="http://schemas.microsoft.com/office/drawing/2014/main" id="{3BBB8F2D-DAA8-808E-B888-56FBF03E8CCB}"/>
                    </a:ext>
                  </a:extLst>
                </p:cNvPr>
                <p:cNvSpPr/>
                <p:nvPr/>
              </p:nvSpPr>
              <p:spPr>
                <a:xfrm>
                  <a:off x="4956032" y="4424889"/>
                  <a:ext cx="104018" cy="101369"/>
                </a:xfrm>
                <a:custGeom>
                  <a:avLst/>
                  <a:gdLst>
                    <a:gd name="connsiteX0" fmla="*/ 53916 w 104018"/>
                    <a:gd name="connsiteY0" fmla="*/ 48619 h 101369"/>
                    <a:gd name="connsiteX1" fmla="*/ 104019 w 104018"/>
                    <a:gd name="connsiteY1" fmla="*/ 0 h 101369"/>
                    <a:gd name="connsiteX2" fmla="*/ 0 w 104018"/>
                    <a:gd name="connsiteY2" fmla="*/ 101370 h 101369"/>
                    <a:gd name="connsiteX3" fmla="*/ 53810 w 104018"/>
                    <a:gd name="connsiteY3" fmla="*/ 48619 h 101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018" h="101369">
                      <a:moveTo>
                        <a:pt x="53916" y="48619"/>
                      </a:moveTo>
                      <a:cubicBezTo>
                        <a:pt x="70652" y="32943"/>
                        <a:pt x="87706" y="16948"/>
                        <a:pt x="104019" y="0"/>
                      </a:cubicBezTo>
                      <a:cubicBezTo>
                        <a:pt x="104019" y="0"/>
                        <a:pt x="55399" y="40251"/>
                        <a:pt x="0" y="101370"/>
                      </a:cubicBezTo>
                      <a:cubicBezTo>
                        <a:pt x="16630" y="83575"/>
                        <a:pt x="34955" y="66309"/>
                        <a:pt x="53810" y="48619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2" name="Freeform: Shape 1821">
                  <a:extLst>
                    <a:ext uri="{FF2B5EF4-FFF2-40B4-BE49-F238E27FC236}">
                      <a16:creationId xmlns:a16="http://schemas.microsoft.com/office/drawing/2014/main" id="{26B7407C-4E4B-582B-96EE-B4BD8ABC2844}"/>
                    </a:ext>
                  </a:extLst>
                </p:cNvPr>
                <p:cNvSpPr/>
                <p:nvPr/>
              </p:nvSpPr>
              <p:spPr>
                <a:xfrm>
                  <a:off x="4783082" y="3803112"/>
                  <a:ext cx="362114" cy="937325"/>
                </a:xfrm>
                <a:custGeom>
                  <a:avLst/>
                  <a:gdLst>
                    <a:gd name="connsiteX0" fmla="*/ 159074 w 362114"/>
                    <a:gd name="connsiteY0" fmla="*/ 738823 h 937325"/>
                    <a:gd name="connsiteX1" fmla="*/ 172950 w 362114"/>
                    <a:gd name="connsiteY1" fmla="*/ 723146 h 937325"/>
                    <a:gd name="connsiteX2" fmla="*/ 276969 w 362114"/>
                    <a:gd name="connsiteY2" fmla="*/ 621777 h 937325"/>
                    <a:gd name="connsiteX3" fmla="*/ 319868 w 362114"/>
                    <a:gd name="connsiteY3" fmla="*/ 571674 h 937325"/>
                    <a:gd name="connsiteX4" fmla="*/ 329613 w 362114"/>
                    <a:gd name="connsiteY4" fmla="*/ 370418 h 937325"/>
                    <a:gd name="connsiteX5" fmla="*/ 282159 w 362114"/>
                    <a:gd name="connsiteY5" fmla="*/ 339276 h 937325"/>
                    <a:gd name="connsiteX6" fmla="*/ 195618 w 362114"/>
                    <a:gd name="connsiteY6" fmla="*/ 306969 h 937325"/>
                    <a:gd name="connsiteX7" fmla="*/ 41285 w 362114"/>
                    <a:gd name="connsiteY7" fmla="*/ 214603 h 937325"/>
                    <a:gd name="connsiteX8" fmla="*/ 62576 w 362114"/>
                    <a:gd name="connsiteY8" fmla="*/ 27964 h 937325"/>
                    <a:gd name="connsiteX9" fmla="*/ 75710 w 362114"/>
                    <a:gd name="connsiteY9" fmla="*/ 0 h 937325"/>
                    <a:gd name="connsiteX10" fmla="*/ 8977 w 362114"/>
                    <a:gd name="connsiteY10" fmla="*/ 301461 h 937325"/>
                    <a:gd name="connsiteX11" fmla="*/ 170408 w 362114"/>
                    <a:gd name="connsiteY11" fmla="*/ 382493 h 937325"/>
                    <a:gd name="connsiteX12" fmla="*/ 249004 w 362114"/>
                    <a:gd name="connsiteY12" fmla="*/ 411622 h 937325"/>
                    <a:gd name="connsiteX13" fmla="*/ 272837 w 362114"/>
                    <a:gd name="connsiteY13" fmla="*/ 426240 h 937325"/>
                    <a:gd name="connsiteX14" fmla="*/ 255783 w 362114"/>
                    <a:gd name="connsiteY14" fmla="*/ 524432 h 937325"/>
                    <a:gd name="connsiteX15" fmla="*/ 172420 w 362114"/>
                    <a:gd name="connsiteY15" fmla="*/ 612243 h 937325"/>
                    <a:gd name="connsiteX16" fmla="*/ 44356 w 362114"/>
                    <a:gd name="connsiteY16" fmla="*/ 772931 h 937325"/>
                    <a:gd name="connsiteX17" fmla="*/ 32387 w 362114"/>
                    <a:gd name="connsiteY17" fmla="*/ 937326 h 937325"/>
                    <a:gd name="connsiteX18" fmla="*/ 159074 w 362114"/>
                    <a:gd name="connsiteY18" fmla="*/ 738823 h 937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62114" h="937325">
                      <a:moveTo>
                        <a:pt x="159074" y="738823"/>
                      </a:moveTo>
                      <a:cubicBezTo>
                        <a:pt x="163522" y="733527"/>
                        <a:pt x="168183" y="728337"/>
                        <a:pt x="172950" y="723146"/>
                      </a:cubicBezTo>
                      <a:cubicBezTo>
                        <a:pt x="228349" y="662028"/>
                        <a:pt x="276863" y="621777"/>
                        <a:pt x="276969" y="621777"/>
                      </a:cubicBezTo>
                      <a:cubicBezTo>
                        <a:pt x="292116" y="606100"/>
                        <a:pt x="306734" y="589576"/>
                        <a:pt x="319868" y="571674"/>
                      </a:cubicBezTo>
                      <a:cubicBezTo>
                        <a:pt x="362662" y="513522"/>
                        <a:pt x="384059" y="425711"/>
                        <a:pt x="329613" y="370418"/>
                      </a:cubicBezTo>
                      <a:cubicBezTo>
                        <a:pt x="314678" y="355270"/>
                        <a:pt x="297306" y="346161"/>
                        <a:pt x="282159" y="339276"/>
                      </a:cubicBezTo>
                      <a:cubicBezTo>
                        <a:pt x="254089" y="326459"/>
                        <a:pt x="224429" y="316608"/>
                        <a:pt x="195618" y="306969"/>
                      </a:cubicBezTo>
                      <a:cubicBezTo>
                        <a:pt x="129944" y="285149"/>
                        <a:pt x="67872" y="264493"/>
                        <a:pt x="41285" y="214603"/>
                      </a:cubicBezTo>
                      <a:cubicBezTo>
                        <a:pt x="18299" y="171704"/>
                        <a:pt x="25290" y="110585"/>
                        <a:pt x="62576" y="27964"/>
                      </a:cubicBezTo>
                      <a:cubicBezTo>
                        <a:pt x="66812" y="18642"/>
                        <a:pt x="71261" y="9321"/>
                        <a:pt x="75710" y="0"/>
                      </a:cubicBezTo>
                      <a:cubicBezTo>
                        <a:pt x="22960" y="103912"/>
                        <a:pt x="-19093" y="222441"/>
                        <a:pt x="8977" y="301461"/>
                      </a:cubicBezTo>
                      <a:cubicBezTo>
                        <a:pt x="53572" y="343513"/>
                        <a:pt x="114797" y="363956"/>
                        <a:pt x="170408" y="382493"/>
                      </a:cubicBezTo>
                      <a:cubicBezTo>
                        <a:pt x="198478" y="391815"/>
                        <a:pt x="224853" y="400606"/>
                        <a:pt x="249004" y="411622"/>
                      </a:cubicBezTo>
                      <a:cubicBezTo>
                        <a:pt x="257478" y="415542"/>
                        <a:pt x="267012" y="420308"/>
                        <a:pt x="272837" y="426240"/>
                      </a:cubicBezTo>
                      <a:cubicBezTo>
                        <a:pt x="292645" y="446366"/>
                        <a:pt x="279617" y="491913"/>
                        <a:pt x="255783" y="524432"/>
                      </a:cubicBezTo>
                      <a:cubicBezTo>
                        <a:pt x="232798" y="555680"/>
                        <a:pt x="203456" y="583114"/>
                        <a:pt x="172420" y="612243"/>
                      </a:cubicBezTo>
                      <a:cubicBezTo>
                        <a:pt x="123165" y="658427"/>
                        <a:pt x="72215" y="706093"/>
                        <a:pt x="44356" y="772931"/>
                      </a:cubicBezTo>
                      <a:cubicBezTo>
                        <a:pt x="22748" y="824728"/>
                        <a:pt x="19358" y="882986"/>
                        <a:pt x="32387" y="937326"/>
                      </a:cubicBezTo>
                      <a:cubicBezTo>
                        <a:pt x="59080" y="864979"/>
                        <a:pt x="110348" y="794645"/>
                        <a:pt x="159074" y="738823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3" name="Freeform: Shape 1822">
                  <a:extLst>
                    <a:ext uri="{FF2B5EF4-FFF2-40B4-BE49-F238E27FC236}">
                      <a16:creationId xmlns:a16="http://schemas.microsoft.com/office/drawing/2014/main" id="{FCE798F1-9306-1B47-95BE-526F18671EA5}"/>
                    </a:ext>
                  </a:extLst>
                </p:cNvPr>
                <p:cNvSpPr/>
                <p:nvPr/>
              </p:nvSpPr>
              <p:spPr>
                <a:xfrm>
                  <a:off x="5089603" y="3091373"/>
                  <a:ext cx="41205" cy="2998"/>
                </a:xfrm>
                <a:custGeom>
                  <a:avLst/>
                  <a:gdLst>
                    <a:gd name="connsiteX0" fmla="*/ 0 w 41205"/>
                    <a:gd name="connsiteY0" fmla="*/ 2045 h 2998"/>
                    <a:gd name="connsiteX1" fmla="*/ 41205 w 41205"/>
                    <a:gd name="connsiteY1" fmla="*/ 2998 h 2998"/>
                    <a:gd name="connsiteX2" fmla="*/ 0 w 41205"/>
                    <a:gd name="connsiteY2" fmla="*/ 2045 h 2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1205" h="2998">
                      <a:moveTo>
                        <a:pt x="0" y="2045"/>
                      </a:moveTo>
                      <a:cubicBezTo>
                        <a:pt x="3390" y="1939"/>
                        <a:pt x="19385" y="1409"/>
                        <a:pt x="41205" y="2998"/>
                      </a:cubicBezTo>
                      <a:cubicBezTo>
                        <a:pt x="30824" y="-709"/>
                        <a:pt x="16630" y="-921"/>
                        <a:pt x="0" y="2045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4" name="Freeform: Shape 1823">
                  <a:extLst>
                    <a:ext uri="{FF2B5EF4-FFF2-40B4-BE49-F238E27FC236}">
                      <a16:creationId xmlns:a16="http://schemas.microsoft.com/office/drawing/2014/main" id="{F8EC6FF8-B0C7-6A0E-5498-E98871DF9547}"/>
                    </a:ext>
                  </a:extLst>
                </p:cNvPr>
                <p:cNvSpPr/>
                <p:nvPr/>
              </p:nvSpPr>
              <p:spPr>
                <a:xfrm>
                  <a:off x="4731498" y="3094159"/>
                  <a:ext cx="502470" cy="1010519"/>
                </a:xfrm>
                <a:custGeom>
                  <a:avLst/>
                  <a:gdLst>
                    <a:gd name="connsiteX0" fmla="*/ 399205 w 502470"/>
                    <a:gd name="connsiteY0" fmla="*/ 212 h 1010519"/>
                    <a:gd name="connsiteX1" fmla="*/ 410221 w 502470"/>
                    <a:gd name="connsiteY1" fmla="*/ 6568 h 1010519"/>
                    <a:gd name="connsiteX2" fmla="*/ 422402 w 502470"/>
                    <a:gd name="connsiteY2" fmla="*/ 62707 h 1010519"/>
                    <a:gd name="connsiteX3" fmla="*/ 254511 w 502470"/>
                    <a:gd name="connsiteY3" fmla="*/ 372854 h 1010519"/>
                    <a:gd name="connsiteX4" fmla="*/ 198582 w 502470"/>
                    <a:gd name="connsiteY4" fmla="*/ 442447 h 1010519"/>
                    <a:gd name="connsiteX5" fmla="*/ 41495 w 502470"/>
                    <a:gd name="connsiteY5" fmla="*/ 704292 h 1010519"/>
                    <a:gd name="connsiteX6" fmla="*/ 22535 w 502470"/>
                    <a:gd name="connsiteY6" fmla="*/ 961159 h 1010519"/>
                    <a:gd name="connsiteX7" fmla="*/ 60456 w 502470"/>
                    <a:gd name="connsiteY7" fmla="*/ 1010520 h 1010519"/>
                    <a:gd name="connsiteX8" fmla="*/ 127189 w 502470"/>
                    <a:gd name="connsiteY8" fmla="*/ 709059 h 1010519"/>
                    <a:gd name="connsiteX9" fmla="*/ 261608 w 502470"/>
                    <a:gd name="connsiteY9" fmla="*/ 490960 h 1010519"/>
                    <a:gd name="connsiteX10" fmla="*/ 316053 w 502470"/>
                    <a:gd name="connsiteY10" fmla="*/ 423168 h 1010519"/>
                    <a:gd name="connsiteX11" fmla="*/ 501846 w 502470"/>
                    <a:gd name="connsiteY11" fmla="*/ 68321 h 1010519"/>
                    <a:gd name="connsiteX12" fmla="*/ 500787 w 502470"/>
                    <a:gd name="connsiteY12" fmla="*/ 24681 h 1010519"/>
                    <a:gd name="connsiteX13" fmla="*/ 399311 w 502470"/>
                    <a:gd name="connsiteY13" fmla="*/ 0 h 1010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470" h="1010519">
                      <a:moveTo>
                        <a:pt x="399205" y="212"/>
                      </a:moveTo>
                      <a:cubicBezTo>
                        <a:pt x="403548" y="1801"/>
                        <a:pt x="407255" y="3919"/>
                        <a:pt x="410221" y="6568"/>
                      </a:cubicBezTo>
                      <a:cubicBezTo>
                        <a:pt x="420072" y="15889"/>
                        <a:pt x="424415" y="35909"/>
                        <a:pt x="422402" y="62707"/>
                      </a:cubicBezTo>
                      <a:cubicBezTo>
                        <a:pt x="414140" y="177847"/>
                        <a:pt x="336603" y="272544"/>
                        <a:pt x="254511" y="372854"/>
                      </a:cubicBezTo>
                      <a:cubicBezTo>
                        <a:pt x="235868" y="395522"/>
                        <a:pt x="216696" y="419038"/>
                        <a:pt x="198582" y="442447"/>
                      </a:cubicBezTo>
                      <a:cubicBezTo>
                        <a:pt x="136298" y="523161"/>
                        <a:pt x="83548" y="611290"/>
                        <a:pt x="41495" y="704292"/>
                      </a:cubicBezTo>
                      <a:cubicBezTo>
                        <a:pt x="-6595" y="810958"/>
                        <a:pt x="-12844" y="894956"/>
                        <a:pt x="22535" y="961159"/>
                      </a:cubicBezTo>
                      <a:cubicBezTo>
                        <a:pt x="32809" y="980437"/>
                        <a:pt x="45732" y="996644"/>
                        <a:pt x="60456" y="1010520"/>
                      </a:cubicBezTo>
                      <a:cubicBezTo>
                        <a:pt x="32385" y="931500"/>
                        <a:pt x="74438" y="812970"/>
                        <a:pt x="127189" y="709059"/>
                      </a:cubicBezTo>
                      <a:cubicBezTo>
                        <a:pt x="164263" y="631946"/>
                        <a:pt x="209387" y="558752"/>
                        <a:pt x="261608" y="490960"/>
                      </a:cubicBezTo>
                      <a:cubicBezTo>
                        <a:pt x="278980" y="468504"/>
                        <a:pt x="297834" y="445413"/>
                        <a:pt x="316053" y="423168"/>
                      </a:cubicBezTo>
                      <a:cubicBezTo>
                        <a:pt x="402383" y="317668"/>
                        <a:pt x="491678" y="208671"/>
                        <a:pt x="501846" y="68321"/>
                      </a:cubicBezTo>
                      <a:cubicBezTo>
                        <a:pt x="503012" y="52644"/>
                        <a:pt x="502482" y="38239"/>
                        <a:pt x="500787" y="24681"/>
                      </a:cubicBezTo>
                      <a:cubicBezTo>
                        <a:pt x="467315" y="8474"/>
                        <a:pt x="428228" y="2225"/>
                        <a:pt x="399311" y="0"/>
                      </a:cubicBezTo>
                      <a:close/>
                    </a:path>
                  </a:pathLst>
                </a:custGeom>
                <a:solidFill>
                  <a:srgbClr val="A3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5" name="Freeform: Shape 1824">
                  <a:extLst>
                    <a:ext uri="{FF2B5EF4-FFF2-40B4-BE49-F238E27FC236}">
                      <a16:creationId xmlns:a16="http://schemas.microsoft.com/office/drawing/2014/main" id="{65577555-AC69-E835-E442-D03881E482CA}"/>
                    </a:ext>
                  </a:extLst>
                </p:cNvPr>
                <p:cNvSpPr/>
                <p:nvPr/>
              </p:nvSpPr>
              <p:spPr>
                <a:xfrm>
                  <a:off x="4793542" y="3011566"/>
                  <a:ext cx="438742" cy="287769"/>
                </a:xfrm>
                <a:custGeom>
                  <a:avLst/>
                  <a:gdLst>
                    <a:gd name="connsiteX0" fmla="*/ 403152 w 438742"/>
                    <a:gd name="connsiteY0" fmla="*/ 31538 h 287769"/>
                    <a:gd name="connsiteX1" fmla="*/ 256763 w 438742"/>
                    <a:gd name="connsiteY1" fmla="*/ 9294 h 287769"/>
                    <a:gd name="connsiteX2" fmla="*/ 0 w 438742"/>
                    <a:gd name="connsiteY2" fmla="*/ 265207 h 287769"/>
                    <a:gd name="connsiteX3" fmla="*/ 76372 w 438742"/>
                    <a:gd name="connsiteY3" fmla="*/ 287769 h 287769"/>
                    <a:gd name="connsiteX4" fmla="*/ 279007 w 438742"/>
                    <a:gd name="connsiteY4" fmla="*/ 85771 h 287769"/>
                    <a:gd name="connsiteX5" fmla="*/ 296061 w 438742"/>
                    <a:gd name="connsiteY5" fmla="*/ 81852 h 287769"/>
                    <a:gd name="connsiteX6" fmla="*/ 295320 w 438742"/>
                    <a:gd name="connsiteY6" fmla="*/ 81852 h 287769"/>
                    <a:gd name="connsiteX7" fmla="*/ 296061 w 438742"/>
                    <a:gd name="connsiteY7" fmla="*/ 81852 h 287769"/>
                    <a:gd name="connsiteX8" fmla="*/ 337266 w 438742"/>
                    <a:gd name="connsiteY8" fmla="*/ 82805 h 287769"/>
                    <a:gd name="connsiteX9" fmla="*/ 438742 w 438742"/>
                    <a:gd name="connsiteY9" fmla="*/ 107486 h 287769"/>
                    <a:gd name="connsiteX10" fmla="*/ 403152 w 438742"/>
                    <a:gd name="connsiteY10" fmla="*/ 31644 h 287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8742" h="287769">
                      <a:moveTo>
                        <a:pt x="403152" y="31538"/>
                      </a:moveTo>
                      <a:cubicBezTo>
                        <a:pt x="369573" y="-557"/>
                        <a:pt x="317564" y="-8501"/>
                        <a:pt x="256763" y="9294"/>
                      </a:cubicBezTo>
                      <a:cubicBezTo>
                        <a:pt x="136326" y="44461"/>
                        <a:pt x="35591" y="144877"/>
                        <a:pt x="0" y="265207"/>
                      </a:cubicBezTo>
                      <a:lnTo>
                        <a:pt x="76372" y="287769"/>
                      </a:lnTo>
                      <a:cubicBezTo>
                        <a:pt x="104442" y="192755"/>
                        <a:pt x="183992" y="113524"/>
                        <a:pt x="279007" y="85771"/>
                      </a:cubicBezTo>
                      <a:cubicBezTo>
                        <a:pt x="284939" y="84077"/>
                        <a:pt x="290553" y="82805"/>
                        <a:pt x="296061" y="81852"/>
                      </a:cubicBezTo>
                      <a:cubicBezTo>
                        <a:pt x="295638" y="81852"/>
                        <a:pt x="295320" y="81852"/>
                        <a:pt x="295320" y="81852"/>
                      </a:cubicBezTo>
                      <a:cubicBezTo>
                        <a:pt x="295320" y="81852"/>
                        <a:pt x="295531" y="81852"/>
                        <a:pt x="296061" y="81852"/>
                      </a:cubicBezTo>
                      <a:cubicBezTo>
                        <a:pt x="312585" y="78886"/>
                        <a:pt x="326885" y="79204"/>
                        <a:pt x="337266" y="82805"/>
                      </a:cubicBezTo>
                      <a:cubicBezTo>
                        <a:pt x="366183" y="85030"/>
                        <a:pt x="405376" y="91174"/>
                        <a:pt x="438742" y="107486"/>
                      </a:cubicBezTo>
                      <a:cubicBezTo>
                        <a:pt x="434611" y="75920"/>
                        <a:pt x="422854" y="50393"/>
                        <a:pt x="403152" y="31644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10" name="Graphic 6">
                <a:extLst>
                  <a:ext uri="{FF2B5EF4-FFF2-40B4-BE49-F238E27FC236}">
                    <a16:creationId xmlns:a16="http://schemas.microsoft.com/office/drawing/2014/main" id="{B9AC6E9D-BD80-43CA-6ACF-5E6AEB3F9495}"/>
                  </a:ext>
                </a:extLst>
              </p:cNvPr>
              <p:cNvGrpSpPr/>
              <p:nvPr/>
            </p:nvGrpSpPr>
            <p:grpSpPr>
              <a:xfrm>
                <a:off x="5099665" y="4229722"/>
                <a:ext cx="206473" cy="215980"/>
                <a:chOff x="5099665" y="4229722"/>
                <a:chExt cx="206473" cy="215980"/>
              </a:xfrm>
            </p:grpSpPr>
            <p:grpSp>
              <p:nvGrpSpPr>
                <p:cNvPr id="1811" name="Graphic 6">
                  <a:extLst>
                    <a:ext uri="{FF2B5EF4-FFF2-40B4-BE49-F238E27FC236}">
                      <a16:creationId xmlns:a16="http://schemas.microsoft.com/office/drawing/2014/main" id="{57CD5199-B375-772D-5268-83A00430559D}"/>
                    </a:ext>
                  </a:extLst>
                </p:cNvPr>
                <p:cNvGrpSpPr/>
                <p:nvPr/>
              </p:nvGrpSpPr>
              <p:grpSpPr>
                <a:xfrm>
                  <a:off x="5100158" y="4230537"/>
                  <a:ext cx="205980" cy="215162"/>
                  <a:chOff x="5100158" y="4230537"/>
                  <a:chExt cx="205980" cy="215162"/>
                </a:xfrm>
              </p:grpSpPr>
              <p:sp>
                <p:nvSpPr>
                  <p:cNvPr id="1814" name="Freeform: Shape 1813">
                    <a:extLst>
                      <a:ext uri="{FF2B5EF4-FFF2-40B4-BE49-F238E27FC236}">
                        <a16:creationId xmlns:a16="http://schemas.microsoft.com/office/drawing/2014/main" id="{AF814830-D795-23AC-9FBC-FAB0A763F88E}"/>
                      </a:ext>
                    </a:extLst>
                  </p:cNvPr>
                  <p:cNvSpPr/>
                  <p:nvPr/>
                </p:nvSpPr>
                <p:spPr>
                  <a:xfrm>
                    <a:off x="5100158" y="4230537"/>
                    <a:ext cx="61368" cy="64805"/>
                  </a:xfrm>
                  <a:custGeom>
                    <a:avLst/>
                    <a:gdLst>
                      <a:gd name="connsiteX0" fmla="*/ 61368 w 61368"/>
                      <a:gd name="connsiteY0" fmla="*/ 40761 h 64805"/>
                      <a:gd name="connsiteX1" fmla="*/ 38488 w 61368"/>
                      <a:gd name="connsiteY1" fmla="*/ 7501 h 64805"/>
                      <a:gd name="connsiteX2" fmla="*/ 4169 w 61368"/>
                      <a:gd name="connsiteY2" fmla="*/ 11420 h 64805"/>
                      <a:gd name="connsiteX3" fmla="*/ 36052 w 61368"/>
                      <a:gd name="connsiteY3" fmla="*/ 64806 h 64805"/>
                      <a:gd name="connsiteX4" fmla="*/ 61368 w 61368"/>
                      <a:gd name="connsiteY4" fmla="*/ 40761 h 64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368" h="64805">
                        <a:moveTo>
                          <a:pt x="61368" y="40761"/>
                        </a:moveTo>
                        <a:cubicBezTo>
                          <a:pt x="61368" y="40761"/>
                          <a:pt x="50670" y="13750"/>
                          <a:pt x="38488" y="7501"/>
                        </a:cubicBezTo>
                        <a:cubicBezTo>
                          <a:pt x="26307" y="1357"/>
                          <a:pt x="18574" y="-7435"/>
                          <a:pt x="4169" y="11420"/>
                        </a:cubicBezTo>
                        <a:cubicBezTo>
                          <a:pt x="-10237" y="30380"/>
                          <a:pt x="15715" y="57285"/>
                          <a:pt x="36052" y="64806"/>
                        </a:cubicBezTo>
                        <a:lnTo>
                          <a:pt x="61368" y="40761"/>
                        </a:lnTo>
                        <a:close/>
                      </a:path>
                    </a:pathLst>
                  </a:custGeom>
                  <a:solidFill>
                    <a:srgbClr val="28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5" name="Freeform: Shape 1814">
                    <a:extLst>
                      <a:ext uri="{FF2B5EF4-FFF2-40B4-BE49-F238E27FC236}">
                        <a16:creationId xmlns:a16="http://schemas.microsoft.com/office/drawing/2014/main" id="{324EAED1-6F81-AAC1-07B1-175D61647E08}"/>
                      </a:ext>
                    </a:extLst>
                  </p:cNvPr>
                  <p:cNvSpPr/>
                  <p:nvPr/>
                </p:nvSpPr>
                <p:spPr>
                  <a:xfrm>
                    <a:off x="5151358" y="4282526"/>
                    <a:ext cx="154780" cy="162657"/>
                  </a:xfrm>
                  <a:custGeom>
                    <a:avLst/>
                    <a:gdLst>
                      <a:gd name="connsiteX0" fmla="*/ 154545 w 154780"/>
                      <a:gd name="connsiteY0" fmla="*/ 126474 h 162657"/>
                      <a:gd name="connsiteX1" fmla="*/ 29129 w 154780"/>
                      <a:gd name="connsiteY1" fmla="*/ 0 h 162657"/>
                      <a:gd name="connsiteX2" fmla="*/ 5720 w 154780"/>
                      <a:gd name="connsiteY2" fmla="*/ 5296 h 162657"/>
                      <a:gd name="connsiteX3" fmla="*/ 0 w 154780"/>
                      <a:gd name="connsiteY3" fmla="*/ 34531 h 162657"/>
                      <a:gd name="connsiteX4" fmla="*/ 93426 w 154780"/>
                      <a:gd name="connsiteY4" fmla="*/ 155603 h 162657"/>
                      <a:gd name="connsiteX5" fmla="*/ 154651 w 154780"/>
                      <a:gd name="connsiteY5" fmla="*/ 126368 h 162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4780" h="162657">
                        <a:moveTo>
                          <a:pt x="154545" y="126474"/>
                        </a:moveTo>
                        <a:cubicBezTo>
                          <a:pt x="151367" y="94591"/>
                          <a:pt x="62814" y="35803"/>
                          <a:pt x="29129" y="0"/>
                        </a:cubicBezTo>
                        <a:lnTo>
                          <a:pt x="5720" y="5296"/>
                        </a:lnTo>
                        <a:lnTo>
                          <a:pt x="0" y="34531"/>
                        </a:lnTo>
                        <a:cubicBezTo>
                          <a:pt x="23727" y="70546"/>
                          <a:pt x="81351" y="139079"/>
                          <a:pt x="93426" y="155603"/>
                        </a:cubicBezTo>
                        <a:cubicBezTo>
                          <a:pt x="105395" y="172233"/>
                          <a:pt x="157723" y="158251"/>
                          <a:pt x="154651" y="126368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6" name="Freeform: Shape 1815">
                    <a:extLst>
                      <a:ext uri="{FF2B5EF4-FFF2-40B4-BE49-F238E27FC236}">
                        <a16:creationId xmlns:a16="http://schemas.microsoft.com/office/drawing/2014/main" id="{75685600-1209-BD14-DD18-66C025209454}"/>
                      </a:ext>
                    </a:extLst>
                  </p:cNvPr>
                  <p:cNvSpPr/>
                  <p:nvPr/>
                </p:nvSpPr>
                <p:spPr>
                  <a:xfrm>
                    <a:off x="5120745" y="4258359"/>
                    <a:ext cx="71856" cy="72279"/>
                  </a:xfrm>
                  <a:custGeom>
                    <a:avLst/>
                    <a:gdLst>
                      <a:gd name="connsiteX0" fmla="*/ 70335 w 71856"/>
                      <a:gd name="connsiteY0" fmla="*/ 23744 h 72279"/>
                      <a:gd name="connsiteX1" fmla="*/ 28706 w 71856"/>
                      <a:gd name="connsiteY1" fmla="*/ 71728 h 72279"/>
                      <a:gd name="connsiteX2" fmla="*/ 0 w 71856"/>
                      <a:gd name="connsiteY2" fmla="*/ 49907 h 72279"/>
                      <a:gd name="connsiteX3" fmla="*/ 50315 w 71856"/>
                      <a:gd name="connsiteY3" fmla="*/ 16 h 72279"/>
                      <a:gd name="connsiteX4" fmla="*/ 70440 w 71856"/>
                      <a:gd name="connsiteY4" fmla="*/ 23744 h 72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56" h="72279">
                        <a:moveTo>
                          <a:pt x="70335" y="23744"/>
                        </a:moveTo>
                        <a:cubicBezTo>
                          <a:pt x="70335" y="23744"/>
                          <a:pt x="34108" y="47895"/>
                          <a:pt x="28706" y="71728"/>
                        </a:cubicBezTo>
                        <a:cubicBezTo>
                          <a:pt x="28706" y="71728"/>
                          <a:pt x="2013" y="77765"/>
                          <a:pt x="0" y="49907"/>
                        </a:cubicBezTo>
                        <a:cubicBezTo>
                          <a:pt x="0" y="49907"/>
                          <a:pt x="20973" y="8914"/>
                          <a:pt x="50315" y="16"/>
                        </a:cubicBezTo>
                        <a:cubicBezTo>
                          <a:pt x="50315" y="16"/>
                          <a:pt x="78385" y="-1466"/>
                          <a:pt x="70440" y="23744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7" name="Freeform: Shape 1816">
                    <a:extLst>
                      <a:ext uri="{FF2B5EF4-FFF2-40B4-BE49-F238E27FC236}">
                        <a16:creationId xmlns:a16="http://schemas.microsoft.com/office/drawing/2014/main" id="{C0376F72-381C-9E4C-5EC7-9ACEC1D7CB61}"/>
                      </a:ext>
                    </a:extLst>
                  </p:cNvPr>
                  <p:cNvSpPr/>
                  <p:nvPr/>
                </p:nvSpPr>
                <p:spPr>
                  <a:xfrm>
                    <a:off x="5120745" y="4258375"/>
                    <a:ext cx="51373" cy="72263"/>
                  </a:xfrm>
                  <a:custGeom>
                    <a:avLst/>
                    <a:gdLst>
                      <a:gd name="connsiteX0" fmla="*/ 28706 w 51373"/>
                      <a:gd name="connsiteY0" fmla="*/ 71605 h 72263"/>
                      <a:gd name="connsiteX1" fmla="*/ 30295 w 51373"/>
                      <a:gd name="connsiteY1" fmla="*/ 66733 h 72263"/>
                      <a:gd name="connsiteX2" fmla="*/ 21927 w 51373"/>
                      <a:gd name="connsiteY2" fmla="*/ 62390 h 72263"/>
                      <a:gd name="connsiteX3" fmla="*/ 19914 w 51373"/>
                      <a:gd name="connsiteY3" fmla="*/ 42052 h 72263"/>
                      <a:gd name="connsiteX4" fmla="*/ 35485 w 51373"/>
                      <a:gd name="connsiteY4" fmla="*/ 13347 h 72263"/>
                      <a:gd name="connsiteX5" fmla="*/ 51374 w 51373"/>
                      <a:gd name="connsiteY5" fmla="*/ 0 h 72263"/>
                      <a:gd name="connsiteX6" fmla="*/ 50315 w 51373"/>
                      <a:gd name="connsiteY6" fmla="*/ 0 h 72263"/>
                      <a:gd name="connsiteX7" fmla="*/ 0 w 51373"/>
                      <a:gd name="connsiteY7" fmla="*/ 49891 h 72263"/>
                      <a:gd name="connsiteX8" fmla="*/ 28706 w 51373"/>
                      <a:gd name="connsiteY8" fmla="*/ 71711 h 72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73" h="72263">
                        <a:moveTo>
                          <a:pt x="28706" y="71605"/>
                        </a:moveTo>
                        <a:cubicBezTo>
                          <a:pt x="29024" y="70016"/>
                          <a:pt x="29553" y="68321"/>
                          <a:pt x="30295" y="66733"/>
                        </a:cubicBezTo>
                        <a:cubicBezTo>
                          <a:pt x="27329" y="66309"/>
                          <a:pt x="24575" y="64826"/>
                          <a:pt x="21927" y="62390"/>
                        </a:cubicBezTo>
                        <a:cubicBezTo>
                          <a:pt x="16419" y="57093"/>
                          <a:pt x="17160" y="48408"/>
                          <a:pt x="19914" y="42052"/>
                        </a:cubicBezTo>
                        <a:cubicBezTo>
                          <a:pt x="24045" y="32519"/>
                          <a:pt x="28600" y="21291"/>
                          <a:pt x="35485" y="13347"/>
                        </a:cubicBezTo>
                        <a:cubicBezTo>
                          <a:pt x="40146" y="7944"/>
                          <a:pt x="45866" y="4131"/>
                          <a:pt x="51374" y="0"/>
                        </a:cubicBezTo>
                        <a:cubicBezTo>
                          <a:pt x="50632" y="0"/>
                          <a:pt x="50315" y="0"/>
                          <a:pt x="50315" y="0"/>
                        </a:cubicBezTo>
                        <a:cubicBezTo>
                          <a:pt x="21079" y="8898"/>
                          <a:pt x="0" y="49891"/>
                          <a:pt x="0" y="49891"/>
                        </a:cubicBezTo>
                        <a:cubicBezTo>
                          <a:pt x="2013" y="77749"/>
                          <a:pt x="28706" y="71711"/>
                          <a:pt x="28706" y="71711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12" name="Freeform: Shape 1811">
                  <a:extLst>
                    <a:ext uri="{FF2B5EF4-FFF2-40B4-BE49-F238E27FC236}">
                      <a16:creationId xmlns:a16="http://schemas.microsoft.com/office/drawing/2014/main" id="{5CFA71A1-B01D-A9CF-F171-94C07AA1DEFA}"/>
                    </a:ext>
                  </a:extLst>
                </p:cNvPr>
                <p:cNvSpPr/>
                <p:nvPr/>
              </p:nvSpPr>
              <p:spPr>
                <a:xfrm>
                  <a:off x="5099665" y="4229722"/>
                  <a:ext cx="40226" cy="41908"/>
                </a:xfrm>
                <a:custGeom>
                  <a:avLst/>
                  <a:gdLst>
                    <a:gd name="connsiteX0" fmla="*/ 37710 w 40226"/>
                    <a:gd name="connsiteY0" fmla="*/ 14566 h 41908"/>
                    <a:gd name="connsiteX1" fmla="*/ 21080 w 40226"/>
                    <a:gd name="connsiteY1" fmla="*/ 160 h 41908"/>
                    <a:gd name="connsiteX2" fmla="*/ 2331 w 40226"/>
                    <a:gd name="connsiteY2" fmla="*/ 29501 h 41908"/>
                    <a:gd name="connsiteX3" fmla="*/ 29660 w 40226"/>
                    <a:gd name="connsiteY3" fmla="*/ 39140 h 41908"/>
                    <a:gd name="connsiteX4" fmla="*/ 37710 w 40226"/>
                    <a:gd name="connsiteY4" fmla="*/ 14566 h 4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26" h="41908">
                      <a:moveTo>
                        <a:pt x="37710" y="14566"/>
                      </a:moveTo>
                      <a:cubicBezTo>
                        <a:pt x="37392" y="14036"/>
                        <a:pt x="33050" y="-1747"/>
                        <a:pt x="21080" y="160"/>
                      </a:cubicBezTo>
                      <a:cubicBezTo>
                        <a:pt x="9110" y="2172"/>
                        <a:pt x="-5825" y="14460"/>
                        <a:pt x="2331" y="29501"/>
                      </a:cubicBezTo>
                      <a:cubicBezTo>
                        <a:pt x="10382" y="44330"/>
                        <a:pt x="23093" y="43483"/>
                        <a:pt x="29660" y="39140"/>
                      </a:cubicBezTo>
                      <a:cubicBezTo>
                        <a:pt x="36121" y="34797"/>
                        <a:pt x="44490" y="27065"/>
                        <a:pt x="37710" y="14566"/>
                      </a:cubicBezTo>
                      <a:close/>
                    </a:path>
                  </a:pathLst>
                </a:custGeom>
                <a:solidFill>
                  <a:srgbClr val="4A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3" name="Freeform: Shape 1812">
                  <a:extLst>
                    <a:ext uri="{FF2B5EF4-FFF2-40B4-BE49-F238E27FC236}">
                      <a16:creationId xmlns:a16="http://schemas.microsoft.com/office/drawing/2014/main" id="{C5ACB583-D3CB-42A7-F4A7-38189165379C}"/>
                    </a:ext>
                  </a:extLst>
                </p:cNvPr>
                <p:cNvSpPr/>
                <p:nvPr/>
              </p:nvSpPr>
              <p:spPr>
                <a:xfrm>
                  <a:off x="5124410" y="4236706"/>
                  <a:ext cx="29278" cy="22427"/>
                </a:xfrm>
                <a:custGeom>
                  <a:avLst/>
                  <a:gdLst>
                    <a:gd name="connsiteX0" fmla="*/ 29279 w 29278"/>
                    <a:gd name="connsiteY0" fmla="*/ 18703 h 22427"/>
                    <a:gd name="connsiteX1" fmla="*/ 10636 w 29278"/>
                    <a:gd name="connsiteY1" fmla="*/ 18491 h 22427"/>
                    <a:gd name="connsiteX2" fmla="*/ 1632 w 29278"/>
                    <a:gd name="connsiteY2" fmla="*/ 11289 h 22427"/>
                    <a:gd name="connsiteX3" fmla="*/ 20063 w 29278"/>
                    <a:gd name="connsiteY3" fmla="*/ 1437 h 22427"/>
                    <a:gd name="connsiteX4" fmla="*/ 29279 w 29278"/>
                    <a:gd name="connsiteY4" fmla="*/ 18703 h 2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278" h="22427">
                      <a:moveTo>
                        <a:pt x="29279" y="18703"/>
                      </a:moveTo>
                      <a:cubicBezTo>
                        <a:pt x="29279" y="18703"/>
                        <a:pt x="18898" y="8535"/>
                        <a:pt x="10636" y="18491"/>
                      </a:cubicBezTo>
                      <a:cubicBezTo>
                        <a:pt x="2374" y="28342"/>
                        <a:pt x="-2817" y="17326"/>
                        <a:pt x="1632" y="11289"/>
                      </a:cubicBezTo>
                      <a:cubicBezTo>
                        <a:pt x="5975" y="5145"/>
                        <a:pt x="10847" y="-3435"/>
                        <a:pt x="20063" y="1437"/>
                      </a:cubicBezTo>
                      <a:cubicBezTo>
                        <a:pt x="29279" y="6310"/>
                        <a:pt x="29279" y="18703"/>
                        <a:pt x="29279" y="18703"/>
                      </a:cubicBez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807" name="Rectangle 1806">
              <a:extLst>
                <a:ext uri="{FF2B5EF4-FFF2-40B4-BE49-F238E27FC236}">
                  <a16:creationId xmlns:a16="http://schemas.microsoft.com/office/drawing/2014/main" id="{273D31DA-994D-16D1-28CF-EB89BF0A480B}"/>
                </a:ext>
              </a:extLst>
            </p:cNvPr>
            <p:cNvSpPr/>
            <p:nvPr/>
          </p:nvSpPr>
          <p:spPr>
            <a:xfrm>
              <a:off x="5326966" y="5057336"/>
              <a:ext cx="553329" cy="6049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826" name="Group 1825">
            <a:extLst>
              <a:ext uri="{FF2B5EF4-FFF2-40B4-BE49-F238E27FC236}">
                <a16:creationId xmlns:a16="http://schemas.microsoft.com/office/drawing/2014/main" id="{271B4084-2874-C04E-6548-8AA6D0EC5B1A}"/>
              </a:ext>
            </a:extLst>
          </p:cNvPr>
          <p:cNvGrpSpPr/>
          <p:nvPr/>
        </p:nvGrpSpPr>
        <p:grpSpPr>
          <a:xfrm>
            <a:off x="5683323" y="2565067"/>
            <a:ext cx="1221573" cy="3235513"/>
            <a:chOff x="6344500" y="2565067"/>
            <a:chExt cx="1221573" cy="3235513"/>
          </a:xfrm>
        </p:grpSpPr>
        <p:grpSp>
          <p:nvGrpSpPr>
            <p:cNvPr id="1827" name="Graphic 6">
              <a:extLst>
                <a:ext uri="{FF2B5EF4-FFF2-40B4-BE49-F238E27FC236}">
                  <a16:creationId xmlns:a16="http://schemas.microsoft.com/office/drawing/2014/main" id="{C3DAC209-4C9B-D89E-B954-45913EFD1A8E}"/>
                </a:ext>
              </a:extLst>
            </p:cNvPr>
            <p:cNvGrpSpPr/>
            <p:nvPr/>
          </p:nvGrpSpPr>
          <p:grpSpPr>
            <a:xfrm>
              <a:off x="6344500" y="2565067"/>
              <a:ext cx="838716" cy="1676924"/>
              <a:chOff x="6344500" y="2565067"/>
              <a:chExt cx="838716" cy="1676924"/>
            </a:xfrm>
          </p:grpSpPr>
          <p:grpSp>
            <p:nvGrpSpPr>
              <p:cNvPr id="1829" name="Graphic 6">
                <a:extLst>
                  <a:ext uri="{FF2B5EF4-FFF2-40B4-BE49-F238E27FC236}">
                    <a16:creationId xmlns:a16="http://schemas.microsoft.com/office/drawing/2014/main" id="{2B7836F9-818F-4C55-ABB1-CB0EC321D2F6}"/>
                  </a:ext>
                </a:extLst>
              </p:cNvPr>
              <p:cNvGrpSpPr/>
              <p:nvPr/>
            </p:nvGrpSpPr>
            <p:grpSpPr>
              <a:xfrm>
                <a:off x="6344500" y="2565067"/>
                <a:ext cx="579834" cy="1535564"/>
                <a:chOff x="6344500" y="2565067"/>
                <a:chExt cx="579834" cy="1535564"/>
              </a:xfrm>
            </p:grpSpPr>
            <p:sp>
              <p:nvSpPr>
                <p:cNvPr id="1838" name="Freeform: Shape 1837">
                  <a:extLst>
                    <a:ext uri="{FF2B5EF4-FFF2-40B4-BE49-F238E27FC236}">
                      <a16:creationId xmlns:a16="http://schemas.microsoft.com/office/drawing/2014/main" id="{773BFD80-EB2F-5499-ABD2-908DF51E06B8}"/>
                    </a:ext>
                  </a:extLst>
                </p:cNvPr>
                <p:cNvSpPr/>
                <p:nvPr/>
              </p:nvSpPr>
              <p:spPr>
                <a:xfrm>
                  <a:off x="6784514" y="2628304"/>
                  <a:ext cx="139821" cy="1398732"/>
                </a:xfrm>
                <a:custGeom>
                  <a:avLst/>
                  <a:gdLst>
                    <a:gd name="connsiteX0" fmla="*/ 0 w 139821"/>
                    <a:gd name="connsiteY0" fmla="*/ 0 h 1398732"/>
                    <a:gd name="connsiteX1" fmla="*/ 139822 w 139821"/>
                    <a:gd name="connsiteY1" fmla="*/ 0 h 1398732"/>
                    <a:gd name="connsiteX2" fmla="*/ 139822 w 139821"/>
                    <a:gd name="connsiteY2" fmla="*/ 1398733 h 1398732"/>
                    <a:gd name="connsiteX3" fmla="*/ 0 w 139821"/>
                    <a:gd name="connsiteY3" fmla="*/ 1398733 h 1398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9821" h="1398732">
                      <a:moveTo>
                        <a:pt x="0" y="0"/>
                      </a:moveTo>
                      <a:lnTo>
                        <a:pt x="139822" y="0"/>
                      </a:lnTo>
                      <a:lnTo>
                        <a:pt x="139822" y="1398733"/>
                      </a:lnTo>
                      <a:lnTo>
                        <a:pt x="0" y="1398733"/>
                      </a:lnTo>
                      <a:close/>
                    </a:path>
                  </a:pathLst>
                </a:custGeom>
                <a:solidFill>
                  <a:srgbClr val="24A83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39" name="Freeform: Shape 1838">
                  <a:extLst>
                    <a:ext uri="{FF2B5EF4-FFF2-40B4-BE49-F238E27FC236}">
                      <a16:creationId xmlns:a16="http://schemas.microsoft.com/office/drawing/2014/main" id="{E05FFF82-3753-B3B4-F6E3-E73C5D45105E}"/>
                    </a:ext>
                  </a:extLst>
                </p:cNvPr>
                <p:cNvSpPr/>
                <p:nvPr/>
              </p:nvSpPr>
              <p:spPr>
                <a:xfrm>
                  <a:off x="6784514" y="2565067"/>
                  <a:ext cx="139821" cy="139820"/>
                </a:xfrm>
                <a:custGeom>
                  <a:avLst/>
                  <a:gdLst>
                    <a:gd name="connsiteX0" fmla="*/ 139822 w 139821"/>
                    <a:gd name="connsiteY0" fmla="*/ 69910 h 139820"/>
                    <a:gd name="connsiteX1" fmla="*/ 69911 w 139821"/>
                    <a:gd name="connsiteY1" fmla="*/ 139820 h 139820"/>
                    <a:gd name="connsiteX2" fmla="*/ 1 w 139821"/>
                    <a:gd name="connsiteY2" fmla="*/ 69910 h 139820"/>
                    <a:gd name="connsiteX3" fmla="*/ 69911 w 139821"/>
                    <a:gd name="connsiteY3" fmla="*/ 0 h 139820"/>
                    <a:gd name="connsiteX4" fmla="*/ 139822 w 139821"/>
                    <a:gd name="connsiteY4" fmla="*/ 69910 h 139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821" h="139820">
                      <a:moveTo>
                        <a:pt x="139822" y="69910"/>
                      </a:moveTo>
                      <a:cubicBezTo>
                        <a:pt x="139822" y="108520"/>
                        <a:pt x="108522" y="139820"/>
                        <a:pt x="69911" y="139820"/>
                      </a:cubicBezTo>
                      <a:cubicBezTo>
                        <a:pt x="31300" y="139820"/>
                        <a:pt x="1" y="108520"/>
                        <a:pt x="1" y="69910"/>
                      </a:cubicBezTo>
                      <a:cubicBezTo>
                        <a:pt x="1" y="31300"/>
                        <a:pt x="31300" y="0"/>
                        <a:pt x="69911" y="0"/>
                      </a:cubicBezTo>
                      <a:cubicBezTo>
                        <a:pt x="108522" y="0"/>
                        <a:pt x="139822" y="31300"/>
                        <a:pt x="139822" y="69910"/>
                      </a:cubicBezTo>
                      <a:close/>
                    </a:path>
                  </a:pathLst>
                </a:custGeom>
                <a:solidFill>
                  <a:srgbClr val="3DD13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40" name="Freeform: Shape 1839">
                  <a:extLst>
                    <a:ext uri="{FF2B5EF4-FFF2-40B4-BE49-F238E27FC236}">
                      <a16:creationId xmlns:a16="http://schemas.microsoft.com/office/drawing/2014/main" id="{8A42862E-7560-8FB7-9CE1-742522E4B887}"/>
                    </a:ext>
                  </a:extLst>
                </p:cNvPr>
                <p:cNvSpPr/>
                <p:nvPr/>
              </p:nvSpPr>
              <p:spPr>
                <a:xfrm>
                  <a:off x="6784514" y="3957126"/>
                  <a:ext cx="139821" cy="139820"/>
                </a:xfrm>
                <a:custGeom>
                  <a:avLst/>
                  <a:gdLst>
                    <a:gd name="connsiteX0" fmla="*/ 139822 w 139821"/>
                    <a:gd name="connsiteY0" fmla="*/ 69910 h 139820"/>
                    <a:gd name="connsiteX1" fmla="*/ 69910 w 139821"/>
                    <a:gd name="connsiteY1" fmla="*/ 139820 h 139820"/>
                    <a:gd name="connsiteX2" fmla="*/ 0 w 139821"/>
                    <a:gd name="connsiteY2" fmla="*/ 69910 h 139820"/>
                    <a:gd name="connsiteX3" fmla="*/ 69910 w 139821"/>
                    <a:gd name="connsiteY3" fmla="*/ 0 h 139820"/>
                    <a:gd name="connsiteX4" fmla="*/ 139822 w 139821"/>
                    <a:gd name="connsiteY4" fmla="*/ 69910 h 139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821" h="139820">
                      <a:moveTo>
                        <a:pt x="139822" y="69910"/>
                      </a:moveTo>
                      <a:cubicBezTo>
                        <a:pt x="139822" y="108573"/>
                        <a:pt x="108467" y="139820"/>
                        <a:pt x="69910" y="139820"/>
                      </a:cubicBezTo>
                      <a:cubicBezTo>
                        <a:pt x="31248" y="139820"/>
                        <a:pt x="0" y="108467"/>
                        <a:pt x="0" y="69910"/>
                      </a:cubicBezTo>
                      <a:cubicBezTo>
                        <a:pt x="0" y="31354"/>
                        <a:pt x="31354" y="0"/>
                        <a:pt x="69910" y="0"/>
                      </a:cubicBezTo>
                      <a:cubicBezTo>
                        <a:pt x="108467" y="0"/>
                        <a:pt x="139822" y="31354"/>
                        <a:pt x="139822" y="69910"/>
                      </a:cubicBezTo>
                      <a:close/>
                    </a:path>
                  </a:pathLst>
                </a:custGeom>
                <a:solidFill>
                  <a:srgbClr val="24A83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41" name="Freeform: Shape 1840">
                  <a:extLst>
                    <a:ext uri="{FF2B5EF4-FFF2-40B4-BE49-F238E27FC236}">
                      <a16:creationId xmlns:a16="http://schemas.microsoft.com/office/drawing/2014/main" id="{E444612B-F7E2-BCC2-3642-7B0C263F8905}"/>
                    </a:ext>
                  </a:extLst>
                </p:cNvPr>
                <p:cNvSpPr/>
                <p:nvPr/>
              </p:nvSpPr>
              <p:spPr>
                <a:xfrm>
                  <a:off x="6344500" y="2660974"/>
                  <a:ext cx="449016" cy="1378031"/>
                </a:xfrm>
                <a:custGeom>
                  <a:avLst/>
                  <a:gdLst>
                    <a:gd name="connsiteX0" fmla="*/ 448911 w 449016"/>
                    <a:gd name="connsiteY0" fmla="*/ 39146 h 1378031"/>
                    <a:gd name="connsiteX1" fmla="*/ 396478 w 449016"/>
                    <a:gd name="connsiteY1" fmla="*/ 272 h 1378031"/>
                    <a:gd name="connsiteX2" fmla="*/ 332817 w 449016"/>
                    <a:gd name="connsiteY2" fmla="*/ 34909 h 1378031"/>
                    <a:gd name="connsiteX3" fmla="*/ 182297 w 449016"/>
                    <a:gd name="connsiteY3" fmla="*/ 150473 h 1378031"/>
                    <a:gd name="connsiteX4" fmla="*/ 0 w 449016"/>
                    <a:gd name="connsiteY4" fmla="*/ 158205 h 1378031"/>
                    <a:gd name="connsiteX5" fmla="*/ 440331 w 449016"/>
                    <a:gd name="connsiteY5" fmla="*/ 1378032 h 1378031"/>
                    <a:gd name="connsiteX6" fmla="*/ 449017 w 449016"/>
                    <a:gd name="connsiteY6" fmla="*/ 39252 h 1378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9016" h="1378031">
                      <a:moveTo>
                        <a:pt x="448911" y="39146"/>
                      </a:moveTo>
                      <a:cubicBezTo>
                        <a:pt x="448911" y="14572"/>
                        <a:pt x="420841" y="-2376"/>
                        <a:pt x="396478" y="272"/>
                      </a:cubicBezTo>
                      <a:cubicBezTo>
                        <a:pt x="372116" y="2920"/>
                        <a:pt x="351460" y="18915"/>
                        <a:pt x="332817" y="34909"/>
                      </a:cubicBezTo>
                      <a:cubicBezTo>
                        <a:pt x="284621" y="76114"/>
                        <a:pt x="238649" y="121450"/>
                        <a:pt x="182297" y="150473"/>
                      </a:cubicBezTo>
                      <a:cubicBezTo>
                        <a:pt x="125945" y="179496"/>
                        <a:pt x="55081" y="189665"/>
                        <a:pt x="0" y="158205"/>
                      </a:cubicBezTo>
                      <a:lnTo>
                        <a:pt x="440331" y="1378032"/>
                      </a:lnTo>
                      <a:lnTo>
                        <a:pt x="449017" y="39252"/>
                      </a:lnTo>
                      <a:close/>
                    </a:path>
                  </a:pathLst>
                </a:custGeom>
                <a:solidFill>
                  <a:srgbClr val="24A83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30" name="Graphic 6">
                <a:extLst>
                  <a:ext uri="{FF2B5EF4-FFF2-40B4-BE49-F238E27FC236}">
                    <a16:creationId xmlns:a16="http://schemas.microsoft.com/office/drawing/2014/main" id="{0F967D20-2C6D-7584-0F13-CD738FEE1301}"/>
                  </a:ext>
                </a:extLst>
              </p:cNvPr>
              <p:cNvGrpSpPr/>
              <p:nvPr/>
            </p:nvGrpSpPr>
            <p:grpSpPr>
              <a:xfrm>
                <a:off x="6838033" y="3694443"/>
                <a:ext cx="345184" cy="544831"/>
                <a:chOff x="6838033" y="3694443"/>
                <a:chExt cx="345184" cy="544831"/>
              </a:xfrm>
            </p:grpSpPr>
            <p:sp>
              <p:nvSpPr>
                <p:cNvPr id="1832" name="Freeform: Shape 1831">
                  <a:extLst>
                    <a:ext uri="{FF2B5EF4-FFF2-40B4-BE49-F238E27FC236}">
                      <a16:creationId xmlns:a16="http://schemas.microsoft.com/office/drawing/2014/main" id="{1E3AF699-E54C-E809-D291-E15F225ACE2A}"/>
                    </a:ext>
                  </a:extLst>
                </p:cNvPr>
                <p:cNvSpPr/>
                <p:nvPr/>
              </p:nvSpPr>
              <p:spPr>
                <a:xfrm>
                  <a:off x="6838033" y="3694443"/>
                  <a:ext cx="104823" cy="142141"/>
                </a:xfrm>
                <a:custGeom>
                  <a:avLst/>
                  <a:gdLst>
                    <a:gd name="connsiteX0" fmla="*/ 103780 w 104823"/>
                    <a:gd name="connsiteY0" fmla="*/ 117461 h 142141"/>
                    <a:gd name="connsiteX1" fmla="*/ 103144 w 104823"/>
                    <a:gd name="connsiteY1" fmla="*/ 63651 h 142141"/>
                    <a:gd name="connsiteX2" fmla="*/ 95942 w 104823"/>
                    <a:gd name="connsiteY2" fmla="*/ 39501 h 142141"/>
                    <a:gd name="connsiteX3" fmla="*/ 83761 w 104823"/>
                    <a:gd name="connsiteY3" fmla="*/ 62698 h 142141"/>
                    <a:gd name="connsiteX4" fmla="*/ 48805 w 104823"/>
                    <a:gd name="connsiteY4" fmla="*/ 9100 h 142141"/>
                    <a:gd name="connsiteX5" fmla="*/ 185 w 104823"/>
                    <a:gd name="connsiteY5" fmla="*/ 51788 h 142141"/>
                    <a:gd name="connsiteX6" fmla="*/ 59715 w 104823"/>
                    <a:gd name="connsiteY6" fmla="*/ 142141 h 142141"/>
                    <a:gd name="connsiteX7" fmla="*/ 103780 w 104823"/>
                    <a:gd name="connsiteY7" fmla="*/ 117461 h 142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823" h="142141">
                      <a:moveTo>
                        <a:pt x="103780" y="117461"/>
                      </a:moveTo>
                      <a:cubicBezTo>
                        <a:pt x="103780" y="117461"/>
                        <a:pt x="100391" y="80811"/>
                        <a:pt x="103144" y="63651"/>
                      </a:cubicBezTo>
                      <a:cubicBezTo>
                        <a:pt x="105793" y="46597"/>
                        <a:pt x="106534" y="38124"/>
                        <a:pt x="95942" y="39501"/>
                      </a:cubicBezTo>
                      <a:cubicBezTo>
                        <a:pt x="83548" y="41195"/>
                        <a:pt x="83761" y="62698"/>
                        <a:pt x="83761" y="62698"/>
                      </a:cubicBezTo>
                      <a:cubicBezTo>
                        <a:pt x="83761" y="62698"/>
                        <a:pt x="74121" y="39606"/>
                        <a:pt x="48805" y="9100"/>
                      </a:cubicBezTo>
                      <a:cubicBezTo>
                        <a:pt x="33022" y="-9755"/>
                        <a:pt x="-2886" y="-1069"/>
                        <a:pt x="185" y="51788"/>
                      </a:cubicBezTo>
                      <a:cubicBezTo>
                        <a:pt x="3257" y="104644"/>
                        <a:pt x="33976" y="124134"/>
                        <a:pt x="59715" y="142141"/>
                      </a:cubicBezTo>
                      <a:lnTo>
                        <a:pt x="103780" y="117461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33" name="Graphic 6">
                  <a:extLst>
                    <a:ext uri="{FF2B5EF4-FFF2-40B4-BE49-F238E27FC236}">
                      <a16:creationId xmlns:a16="http://schemas.microsoft.com/office/drawing/2014/main" id="{0009A017-26FB-8D7A-E86D-261AEEB1E4CE}"/>
                    </a:ext>
                  </a:extLst>
                </p:cNvPr>
                <p:cNvGrpSpPr/>
                <p:nvPr/>
              </p:nvGrpSpPr>
              <p:grpSpPr>
                <a:xfrm>
                  <a:off x="6869055" y="3799577"/>
                  <a:ext cx="314162" cy="439444"/>
                  <a:chOff x="6869055" y="3799577"/>
                  <a:chExt cx="314162" cy="439444"/>
                </a:xfrm>
              </p:grpSpPr>
              <p:sp>
                <p:nvSpPr>
                  <p:cNvPr id="1834" name="Freeform: Shape 1833">
                    <a:extLst>
                      <a:ext uri="{FF2B5EF4-FFF2-40B4-BE49-F238E27FC236}">
                        <a16:creationId xmlns:a16="http://schemas.microsoft.com/office/drawing/2014/main" id="{E9C2179A-4D70-D9EF-F8BE-3AC0670BF35F}"/>
                      </a:ext>
                    </a:extLst>
                  </p:cNvPr>
                  <p:cNvSpPr/>
                  <p:nvPr/>
                </p:nvSpPr>
                <p:spPr>
                  <a:xfrm>
                    <a:off x="6965528" y="3998119"/>
                    <a:ext cx="217689" cy="239848"/>
                  </a:xfrm>
                  <a:custGeom>
                    <a:avLst/>
                    <a:gdLst>
                      <a:gd name="connsiteX0" fmla="*/ 217159 w 217689"/>
                      <a:gd name="connsiteY0" fmla="*/ 141091 h 239848"/>
                      <a:gd name="connsiteX1" fmla="*/ 69605 w 217689"/>
                      <a:gd name="connsiteY1" fmla="*/ 0 h 239848"/>
                      <a:gd name="connsiteX2" fmla="*/ 648 w 217689"/>
                      <a:gd name="connsiteY2" fmla="*/ 33154 h 239848"/>
                      <a:gd name="connsiteX3" fmla="*/ 163667 w 217689"/>
                      <a:gd name="connsiteY3" fmla="*/ 239601 h 239848"/>
                      <a:gd name="connsiteX4" fmla="*/ 217265 w 217689"/>
                      <a:gd name="connsiteY4" fmla="*/ 141091 h 239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689" h="239848">
                        <a:moveTo>
                          <a:pt x="217159" y="141091"/>
                        </a:moveTo>
                        <a:cubicBezTo>
                          <a:pt x="189831" y="115246"/>
                          <a:pt x="143859" y="60589"/>
                          <a:pt x="69605" y="0"/>
                        </a:cubicBezTo>
                        <a:cubicBezTo>
                          <a:pt x="69605" y="0"/>
                          <a:pt x="-7826" y="13558"/>
                          <a:pt x="648" y="33154"/>
                        </a:cubicBezTo>
                        <a:cubicBezTo>
                          <a:pt x="23210" y="85481"/>
                          <a:pt x="97675" y="187804"/>
                          <a:pt x="163667" y="239601"/>
                        </a:cubicBezTo>
                        <a:cubicBezTo>
                          <a:pt x="171082" y="245427"/>
                          <a:pt x="222879" y="146387"/>
                          <a:pt x="217265" y="141091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5" name="Freeform: Shape 1834">
                    <a:extLst>
                      <a:ext uri="{FF2B5EF4-FFF2-40B4-BE49-F238E27FC236}">
                        <a16:creationId xmlns:a16="http://schemas.microsoft.com/office/drawing/2014/main" id="{EFF84AED-88C2-0F95-F15C-A0DDCAA8CE0A}"/>
                      </a:ext>
                    </a:extLst>
                  </p:cNvPr>
                  <p:cNvSpPr/>
                  <p:nvPr/>
                </p:nvSpPr>
                <p:spPr>
                  <a:xfrm>
                    <a:off x="6904209" y="3829699"/>
                    <a:ext cx="131029" cy="202140"/>
                  </a:xfrm>
                  <a:custGeom>
                    <a:avLst/>
                    <a:gdLst>
                      <a:gd name="connsiteX0" fmla="*/ 130923 w 131029"/>
                      <a:gd name="connsiteY0" fmla="*/ 168420 h 202140"/>
                      <a:gd name="connsiteX1" fmla="*/ 49997 w 131029"/>
                      <a:gd name="connsiteY1" fmla="*/ 3284 h 202140"/>
                      <a:gd name="connsiteX2" fmla="*/ 19278 w 131029"/>
                      <a:gd name="connsiteY2" fmla="*/ 0 h 202140"/>
                      <a:gd name="connsiteX3" fmla="*/ 0 w 131029"/>
                      <a:gd name="connsiteY3" fmla="*/ 33154 h 202140"/>
                      <a:gd name="connsiteX4" fmla="*/ 62072 w 131029"/>
                      <a:gd name="connsiteY4" fmla="*/ 201469 h 202140"/>
                      <a:gd name="connsiteX5" fmla="*/ 131030 w 131029"/>
                      <a:gd name="connsiteY5" fmla="*/ 168314 h 202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029" h="202140">
                        <a:moveTo>
                          <a:pt x="130923" y="168420"/>
                        </a:moveTo>
                        <a:cubicBezTo>
                          <a:pt x="130923" y="168420"/>
                          <a:pt x="75843" y="61119"/>
                          <a:pt x="49997" y="3284"/>
                        </a:cubicBezTo>
                        <a:lnTo>
                          <a:pt x="19278" y="0"/>
                        </a:lnTo>
                        <a:lnTo>
                          <a:pt x="0" y="33154"/>
                        </a:lnTo>
                        <a:cubicBezTo>
                          <a:pt x="13665" y="86964"/>
                          <a:pt x="62072" y="201469"/>
                          <a:pt x="62072" y="201469"/>
                        </a:cubicBezTo>
                        <a:cubicBezTo>
                          <a:pt x="62072" y="201469"/>
                          <a:pt x="121920" y="209731"/>
                          <a:pt x="131030" y="168314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6" name="Freeform: Shape 1835">
                    <a:extLst>
                      <a:ext uri="{FF2B5EF4-FFF2-40B4-BE49-F238E27FC236}">
                        <a16:creationId xmlns:a16="http://schemas.microsoft.com/office/drawing/2014/main" id="{DD7843A5-2A1E-FDC2-F6BB-AA50C3A36E49}"/>
                      </a:ext>
                    </a:extLst>
                  </p:cNvPr>
                  <p:cNvSpPr/>
                  <p:nvPr/>
                </p:nvSpPr>
                <p:spPr>
                  <a:xfrm>
                    <a:off x="6869055" y="3799583"/>
                    <a:ext cx="104503" cy="78206"/>
                  </a:xfrm>
                  <a:custGeom>
                    <a:avLst/>
                    <a:gdLst>
                      <a:gd name="connsiteX0" fmla="*/ 98074 w 104503"/>
                      <a:gd name="connsiteY0" fmla="*/ 37320 h 78206"/>
                      <a:gd name="connsiteX1" fmla="*/ 27316 w 104503"/>
                      <a:gd name="connsiteY1" fmla="*/ 78206 h 78206"/>
                      <a:gd name="connsiteX2" fmla="*/ 1576 w 104503"/>
                      <a:gd name="connsiteY2" fmla="*/ 39650 h 78206"/>
                      <a:gd name="connsiteX3" fmla="*/ 83669 w 104503"/>
                      <a:gd name="connsiteY3" fmla="*/ 34 h 78206"/>
                      <a:gd name="connsiteX4" fmla="*/ 98074 w 104503"/>
                      <a:gd name="connsiteY4" fmla="*/ 37320 h 78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503" h="78206">
                        <a:moveTo>
                          <a:pt x="98074" y="37320"/>
                        </a:moveTo>
                        <a:cubicBezTo>
                          <a:pt x="98074" y="37320"/>
                          <a:pt x="43841" y="51513"/>
                          <a:pt x="27316" y="78206"/>
                        </a:cubicBezTo>
                        <a:cubicBezTo>
                          <a:pt x="27316" y="78206"/>
                          <a:pt x="-7745" y="74287"/>
                          <a:pt x="1576" y="39650"/>
                        </a:cubicBezTo>
                        <a:cubicBezTo>
                          <a:pt x="1576" y="39650"/>
                          <a:pt x="44370" y="-1343"/>
                          <a:pt x="83669" y="34"/>
                        </a:cubicBezTo>
                        <a:cubicBezTo>
                          <a:pt x="83669" y="34"/>
                          <a:pt x="118518" y="9991"/>
                          <a:pt x="98074" y="37320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7" name="Freeform: Shape 1836">
                    <a:extLst>
                      <a:ext uri="{FF2B5EF4-FFF2-40B4-BE49-F238E27FC236}">
                        <a16:creationId xmlns:a16="http://schemas.microsoft.com/office/drawing/2014/main" id="{998EA4BB-F85F-8296-EFEB-8ADBA8802F95}"/>
                      </a:ext>
                    </a:extLst>
                  </p:cNvPr>
                  <p:cNvSpPr/>
                  <p:nvPr/>
                </p:nvSpPr>
                <p:spPr>
                  <a:xfrm>
                    <a:off x="6869190" y="3799577"/>
                    <a:ext cx="85016" cy="78211"/>
                  </a:xfrm>
                  <a:custGeom>
                    <a:avLst/>
                    <a:gdLst>
                      <a:gd name="connsiteX0" fmla="*/ 27181 w 85016"/>
                      <a:gd name="connsiteY0" fmla="*/ 78212 h 78211"/>
                      <a:gd name="connsiteX1" fmla="*/ 31206 w 85016"/>
                      <a:gd name="connsiteY1" fmla="*/ 72915 h 78211"/>
                      <a:gd name="connsiteX2" fmla="*/ 22944 w 85016"/>
                      <a:gd name="connsiteY2" fmla="*/ 64124 h 78211"/>
                      <a:gd name="connsiteX3" fmla="*/ 28982 w 85016"/>
                      <a:gd name="connsiteY3" fmla="*/ 38490 h 78211"/>
                      <a:gd name="connsiteX4" fmla="*/ 60018 w 85016"/>
                      <a:gd name="connsiteY4" fmla="*/ 10102 h 78211"/>
                      <a:gd name="connsiteX5" fmla="*/ 85017 w 85016"/>
                      <a:gd name="connsiteY5" fmla="*/ 463 h 78211"/>
                      <a:gd name="connsiteX6" fmla="*/ 83640 w 85016"/>
                      <a:gd name="connsiteY6" fmla="*/ 39 h 78211"/>
                      <a:gd name="connsiteX7" fmla="*/ 1547 w 85016"/>
                      <a:gd name="connsiteY7" fmla="*/ 39655 h 78211"/>
                      <a:gd name="connsiteX8" fmla="*/ 27287 w 85016"/>
                      <a:gd name="connsiteY8" fmla="*/ 78212 h 78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016" h="78211">
                        <a:moveTo>
                          <a:pt x="27181" y="78212"/>
                        </a:moveTo>
                        <a:cubicBezTo>
                          <a:pt x="28346" y="76411"/>
                          <a:pt x="29723" y="74610"/>
                          <a:pt x="31206" y="72915"/>
                        </a:cubicBezTo>
                        <a:cubicBezTo>
                          <a:pt x="27817" y="71115"/>
                          <a:pt x="24956" y="68149"/>
                          <a:pt x="22944" y="64124"/>
                        </a:cubicBezTo>
                        <a:cubicBezTo>
                          <a:pt x="18601" y="55332"/>
                          <a:pt x="22944" y="45163"/>
                          <a:pt x="28982" y="38490"/>
                        </a:cubicBezTo>
                        <a:cubicBezTo>
                          <a:pt x="37986" y="28533"/>
                          <a:pt x="48260" y="16775"/>
                          <a:pt x="60018" y="10102"/>
                        </a:cubicBezTo>
                        <a:cubicBezTo>
                          <a:pt x="67962" y="5547"/>
                          <a:pt x="76437" y="3217"/>
                          <a:pt x="85017" y="463"/>
                        </a:cubicBezTo>
                        <a:cubicBezTo>
                          <a:pt x="84169" y="251"/>
                          <a:pt x="83640" y="39"/>
                          <a:pt x="83640" y="39"/>
                        </a:cubicBezTo>
                        <a:cubicBezTo>
                          <a:pt x="44341" y="-1444"/>
                          <a:pt x="1547" y="39655"/>
                          <a:pt x="1547" y="39655"/>
                        </a:cubicBezTo>
                        <a:cubicBezTo>
                          <a:pt x="-7668" y="74292"/>
                          <a:pt x="27287" y="78212"/>
                          <a:pt x="27287" y="78212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831" name="Freeform: Shape 1830">
                <a:extLst>
                  <a:ext uri="{FF2B5EF4-FFF2-40B4-BE49-F238E27FC236}">
                    <a16:creationId xmlns:a16="http://schemas.microsoft.com/office/drawing/2014/main" id="{4DCD61A3-8197-62AD-B29E-4CEB4FA63535}"/>
                  </a:ext>
                </a:extLst>
              </p:cNvPr>
              <p:cNvSpPr/>
              <p:nvPr/>
            </p:nvSpPr>
            <p:spPr>
              <a:xfrm>
                <a:off x="6659416" y="3134305"/>
                <a:ext cx="125097" cy="892731"/>
              </a:xfrm>
              <a:custGeom>
                <a:avLst/>
                <a:gdLst>
                  <a:gd name="connsiteX0" fmla="*/ 125098 w 125097"/>
                  <a:gd name="connsiteY0" fmla="*/ 0 h 892731"/>
                  <a:gd name="connsiteX1" fmla="*/ 125098 w 125097"/>
                  <a:gd name="connsiteY1" fmla="*/ 892732 h 892731"/>
                  <a:gd name="connsiteX2" fmla="*/ 0 w 125097"/>
                  <a:gd name="connsiteY2" fmla="*/ 547206 h 892731"/>
                  <a:gd name="connsiteX3" fmla="*/ 125098 w 125097"/>
                  <a:gd name="connsiteY3" fmla="*/ 0 h 892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097" h="892731">
                    <a:moveTo>
                      <a:pt x="125098" y="0"/>
                    </a:moveTo>
                    <a:lnTo>
                      <a:pt x="125098" y="892732"/>
                    </a:lnTo>
                    <a:lnTo>
                      <a:pt x="0" y="547206"/>
                    </a:lnTo>
                    <a:cubicBezTo>
                      <a:pt x="0" y="547206"/>
                      <a:pt x="117471" y="230492"/>
                      <a:pt x="125098" y="0"/>
                    </a:cubicBezTo>
                    <a:close/>
                  </a:path>
                </a:pathLst>
              </a:custGeom>
              <a:solidFill>
                <a:srgbClr val="000000">
                  <a:alpha val="17000"/>
                </a:srgb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828" name="Rectangle 1827">
              <a:extLst>
                <a:ext uri="{FF2B5EF4-FFF2-40B4-BE49-F238E27FC236}">
                  <a16:creationId xmlns:a16="http://schemas.microsoft.com/office/drawing/2014/main" id="{344ED936-57D2-9C4A-5C8E-06D1560EF4B5}"/>
                </a:ext>
              </a:extLst>
            </p:cNvPr>
            <p:cNvSpPr/>
            <p:nvPr/>
          </p:nvSpPr>
          <p:spPr>
            <a:xfrm>
              <a:off x="7012744" y="5195669"/>
              <a:ext cx="553329" cy="6049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842" name="Group 1841">
            <a:extLst>
              <a:ext uri="{FF2B5EF4-FFF2-40B4-BE49-F238E27FC236}">
                <a16:creationId xmlns:a16="http://schemas.microsoft.com/office/drawing/2014/main" id="{42CB5168-3162-464B-142B-9524076B0A7C}"/>
              </a:ext>
            </a:extLst>
          </p:cNvPr>
          <p:cNvGrpSpPr/>
          <p:nvPr/>
        </p:nvGrpSpPr>
        <p:grpSpPr>
          <a:xfrm>
            <a:off x="6590718" y="2560645"/>
            <a:ext cx="1137481" cy="3268069"/>
            <a:chOff x="7251895" y="2560645"/>
            <a:chExt cx="1137481" cy="3268069"/>
          </a:xfrm>
        </p:grpSpPr>
        <p:grpSp>
          <p:nvGrpSpPr>
            <p:cNvPr id="1843" name="Graphic 6">
              <a:extLst>
                <a:ext uri="{FF2B5EF4-FFF2-40B4-BE49-F238E27FC236}">
                  <a16:creationId xmlns:a16="http://schemas.microsoft.com/office/drawing/2014/main" id="{87FDD884-ACE5-93BD-768C-1FD1A506DC0C}"/>
                </a:ext>
              </a:extLst>
            </p:cNvPr>
            <p:cNvGrpSpPr/>
            <p:nvPr/>
          </p:nvGrpSpPr>
          <p:grpSpPr>
            <a:xfrm>
              <a:off x="7507918" y="2560645"/>
              <a:ext cx="881458" cy="1935954"/>
              <a:chOff x="7507918" y="2560645"/>
              <a:chExt cx="881458" cy="1935954"/>
            </a:xfrm>
          </p:grpSpPr>
          <p:grpSp>
            <p:nvGrpSpPr>
              <p:cNvPr id="1845" name="Graphic 6">
                <a:extLst>
                  <a:ext uri="{FF2B5EF4-FFF2-40B4-BE49-F238E27FC236}">
                    <a16:creationId xmlns:a16="http://schemas.microsoft.com/office/drawing/2014/main" id="{5AE94B39-7CE1-2836-5896-9FFF3C65EB2E}"/>
                  </a:ext>
                </a:extLst>
              </p:cNvPr>
              <p:cNvGrpSpPr/>
              <p:nvPr/>
            </p:nvGrpSpPr>
            <p:grpSpPr>
              <a:xfrm>
                <a:off x="7886906" y="2560645"/>
                <a:ext cx="502470" cy="1935954"/>
                <a:chOff x="7886906" y="2560645"/>
                <a:chExt cx="502470" cy="1935954"/>
              </a:xfrm>
            </p:grpSpPr>
            <p:sp>
              <p:nvSpPr>
                <p:cNvPr id="1854" name="Freeform: Shape 1853">
                  <a:extLst>
                    <a:ext uri="{FF2B5EF4-FFF2-40B4-BE49-F238E27FC236}">
                      <a16:creationId xmlns:a16="http://schemas.microsoft.com/office/drawing/2014/main" id="{1AC81B8F-908E-36BC-28B0-332841D3027F}"/>
                    </a:ext>
                  </a:extLst>
                </p:cNvPr>
                <p:cNvSpPr/>
                <p:nvPr/>
              </p:nvSpPr>
              <p:spPr>
                <a:xfrm>
                  <a:off x="8014201" y="3134305"/>
                  <a:ext cx="134419" cy="218098"/>
                </a:xfrm>
                <a:custGeom>
                  <a:avLst/>
                  <a:gdLst>
                    <a:gd name="connsiteX0" fmla="*/ 134419 w 134419"/>
                    <a:gd name="connsiteY0" fmla="*/ 0 h 218098"/>
                    <a:gd name="connsiteX1" fmla="*/ 0 w 134419"/>
                    <a:gd name="connsiteY1" fmla="*/ 218098 h 218098"/>
                    <a:gd name="connsiteX2" fmla="*/ 134419 w 134419"/>
                    <a:gd name="connsiteY2" fmla="*/ 0 h 218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4419" h="218098">
                      <a:moveTo>
                        <a:pt x="134419" y="0"/>
                      </a:moveTo>
                      <a:cubicBezTo>
                        <a:pt x="82197" y="67686"/>
                        <a:pt x="37074" y="140985"/>
                        <a:pt x="0" y="218098"/>
                      </a:cubicBezTo>
                      <a:cubicBezTo>
                        <a:pt x="60272" y="99569"/>
                        <a:pt x="134419" y="0"/>
                        <a:pt x="134419" y="0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5" name="Freeform: Shape 1854">
                  <a:extLst>
                    <a:ext uri="{FF2B5EF4-FFF2-40B4-BE49-F238E27FC236}">
                      <a16:creationId xmlns:a16="http://schemas.microsoft.com/office/drawing/2014/main" id="{210CAE79-F387-D3C8-11E7-C4D132D4EC64}"/>
                    </a:ext>
                  </a:extLst>
                </p:cNvPr>
                <p:cNvSpPr/>
                <p:nvPr/>
              </p:nvSpPr>
              <p:spPr>
                <a:xfrm>
                  <a:off x="8097564" y="4075338"/>
                  <a:ext cx="13876" cy="15676"/>
                </a:xfrm>
                <a:custGeom>
                  <a:avLst/>
                  <a:gdLst>
                    <a:gd name="connsiteX0" fmla="*/ 13876 w 13876"/>
                    <a:gd name="connsiteY0" fmla="*/ 0 h 15676"/>
                    <a:gd name="connsiteX1" fmla="*/ 0 w 13876"/>
                    <a:gd name="connsiteY1" fmla="*/ 15677 h 15676"/>
                    <a:gd name="connsiteX2" fmla="*/ 13876 w 13876"/>
                    <a:gd name="connsiteY2" fmla="*/ 0 h 15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876" h="15676">
                      <a:moveTo>
                        <a:pt x="13876" y="0"/>
                      </a:moveTo>
                      <a:cubicBezTo>
                        <a:pt x="9109" y="5191"/>
                        <a:pt x="4449" y="10381"/>
                        <a:pt x="0" y="15677"/>
                      </a:cubicBezTo>
                      <a:cubicBezTo>
                        <a:pt x="4661" y="10381"/>
                        <a:pt x="9321" y="5084"/>
                        <a:pt x="13876" y="0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6" name="Freeform: Shape 1855">
                  <a:extLst>
                    <a:ext uri="{FF2B5EF4-FFF2-40B4-BE49-F238E27FC236}">
                      <a16:creationId xmlns:a16="http://schemas.microsoft.com/office/drawing/2014/main" id="{EEBBC1FA-67CC-14E8-A860-3C8566B0C7FA}"/>
                    </a:ext>
                  </a:extLst>
                </p:cNvPr>
                <p:cNvSpPr/>
                <p:nvPr/>
              </p:nvSpPr>
              <p:spPr>
                <a:xfrm>
                  <a:off x="7970877" y="4091015"/>
                  <a:ext cx="324766" cy="400938"/>
                </a:xfrm>
                <a:custGeom>
                  <a:avLst/>
                  <a:gdLst>
                    <a:gd name="connsiteX0" fmla="*/ 304323 w 324766"/>
                    <a:gd name="connsiteY0" fmla="*/ 315655 h 400938"/>
                    <a:gd name="connsiteX1" fmla="*/ 116941 w 324766"/>
                    <a:gd name="connsiteY1" fmla="*/ 258244 h 400938"/>
                    <a:gd name="connsiteX2" fmla="*/ 85482 w 324766"/>
                    <a:gd name="connsiteY2" fmla="*/ 64826 h 400938"/>
                    <a:gd name="connsiteX3" fmla="*/ 126687 w 324766"/>
                    <a:gd name="connsiteY3" fmla="*/ 0 h 400938"/>
                    <a:gd name="connsiteX4" fmla="*/ 0 w 324766"/>
                    <a:gd name="connsiteY4" fmla="*/ 198502 h 400938"/>
                    <a:gd name="connsiteX5" fmla="*/ 56988 w 324766"/>
                    <a:gd name="connsiteY5" fmla="*/ 310571 h 400938"/>
                    <a:gd name="connsiteX6" fmla="*/ 151579 w 324766"/>
                    <a:gd name="connsiteY6" fmla="*/ 378680 h 400938"/>
                    <a:gd name="connsiteX7" fmla="*/ 324767 w 324766"/>
                    <a:gd name="connsiteY7" fmla="*/ 392556 h 400938"/>
                    <a:gd name="connsiteX8" fmla="*/ 304429 w 324766"/>
                    <a:gd name="connsiteY8" fmla="*/ 315549 h 400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4766" h="400938">
                      <a:moveTo>
                        <a:pt x="304323" y="315655"/>
                      </a:moveTo>
                      <a:cubicBezTo>
                        <a:pt x="238650" y="333027"/>
                        <a:pt x="161642" y="309405"/>
                        <a:pt x="116941" y="258244"/>
                      </a:cubicBezTo>
                      <a:cubicBezTo>
                        <a:pt x="72241" y="207082"/>
                        <a:pt x="59318" y="127533"/>
                        <a:pt x="85482" y="64826"/>
                      </a:cubicBezTo>
                      <a:cubicBezTo>
                        <a:pt x="95227" y="41310"/>
                        <a:pt x="109632" y="20126"/>
                        <a:pt x="126687" y="0"/>
                      </a:cubicBezTo>
                      <a:cubicBezTo>
                        <a:pt x="77961" y="55822"/>
                        <a:pt x="26587" y="126262"/>
                        <a:pt x="0" y="198502"/>
                      </a:cubicBezTo>
                      <a:cubicBezTo>
                        <a:pt x="9851" y="239601"/>
                        <a:pt x="29023" y="278476"/>
                        <a:pt x="56988" y="310571"/>
                      </a:cubicBezTo>
                      <a:cubicBezTo>
                        <a:pt x="82834" y="340229"/>
                        <a:pt x="115564" y="363321"/>
                        <a:pt x="151579" y="378680"/>
                      </a:cubicBezTo>
                      <a:cubicBezTo>
                        <a:pt x="205813" y="401878"/>
                        <a:pt x="267461" y="407703"/>
                        <a:pt x="324767" y="392556"/>
                      </a:cubicBezTo>
                      <a:lnTo>
                        <a:pt x="304429" y="315549"/>
                      </a:lnTo>
                      <a:close/>
                    </a:path>
                  </a:pathLst>
                </a:custGeom>
                <a:solidFill>
                  <a:srgbClr val="A3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7" name="Freeform: Shape 1856">
                  <a:extLst>
                    <a:ext uri="{FF2B5EF4-FFF2-40B4-BE49-F238E27FC236}">
                      <a16:creationId xmlns:a16="http://schemas.microsoft.com/office/drawing/2014/main" id="{1DE51BE3-06DE-6E3A-71B2-B65FF5B1911A}"/>
                    </a:ext>
                  </a:extLst>
                </p:cNvPr>
                <p:cNvSpPr/>
                <p:nvPr/>
              </p:nvSpPr>
              <p:spPr>
                <a:xfrm>
                  <a:off x="8111334" y="3973968"/>
                  <a:ext cx="104018" cy="101369"/>
                </a:xfrm>
                <a:custGeom>
                  <a:avLst/>
                  <a:gdLst>
                    <a:gd name="connsiteX0" fmla="*/ 53916 w 104018"/>
                    <a:gd name="connsiteY0" fmla="*/ 48619 h 101369"/>
                    <a:gd name="connsiteX1" fmla="*/ 104019 w 104018"/>
                    <a:gd name="connsiteY1" fmla="*/ 0 h 101369"/>
                    <a:gd name="connsiteX2" fmla="*/ 0 w 104018"/>
                    <a:gd name="connsiteY2" fmla="*/ 101369 h 101369"/>
                    <a:gd name="connsiteX3" fmla="*/ 53810 w 104018"/>
                    <a:gd name="connsiteY3" fmla="*/ 48619 h 101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018" h="101369">
                      <a:moveTo>
                        <a:pt x="53916" y="48619"/>
                      </a:moveTo>
                      <a:cubicBezTo>
                        <a:pt x="70652" y="32942"/>
                        <a:pt x="87706" y="16948"/>
                        <a:pt x="104019" y="0"/>
                      </a:cubicBezTo>
                      <a:cubicBezTo>
                        <a:pt x="104019" y="0"/>
                        <a:pt x="55399" y="40251"/>
                        <a:pt x="0" y="101369"/>
                      </a:cubicBezTo>
                      <a:cubicBezTo>
                        <a:pt x="16630" y="83574"/>
                        <a:pt x="34955" y="66309"/>
                        <a:pt x="53810" y="48619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8" name="Freeform: Shape 1857">
                  <a:extLst>
                    <a:ext uri="{FF2B5EF4-FFF2-40B4-BE49-F238E27FC236}">
                      <a16:creationId xmlns:a16="http://schemas.microsoft.com/office/drawing/2014/main" id="{76EB5213-2FF7-FBE9-8216-FB6047C6B263}"/>
                    </a:ext>
                  </a:extLst>
                </p:cNvPr>
                <p:cNvSpPr/>
                <p:nvPr/>
              </p:nvSpPr>
              <p:spPr>
                <a:xfrm>
                  <a:off x="7938490" y="3352192"/>
                  <a:ext cx="362114" cy="937325"/>
                </a:xfrm>
                <a:custGeom>
                  <a:avLst/>
                  <a:gdLst>
                    <a:gd name="connsiteX0" fmla="*/ 159074 w 362114"/>
                    <a:gd name="connsiteY0" fmla="*/ 738823 h 937325"/>
                    <a:gd name="connsiteX1" fmla="*/ 172950 w 362114"/>
                    <a:gd name="connsiteY1" fmla="*/ 723146 h 937325"/>
                    <a:gd name="connsiteX2" fmla="*/ 276969 w 362114"/>
                    <a:gd name="connsiteY2" fmla="*/ 621777 h 937325"/>
                    <a:gd name="connsiteX3" fmla="*/ 319868 w 362114"/>
                    <a:gd name="connsiteY3" fmla="*/ 571674 h 937325"/>
                    <a:gd name="connsiteX4" fmla="*/ 329613 w 362114"/>
                    <a:gd name="connsiteY4" fmla="*/ 370418 h 937325"/>
                    <a:gd name="connsiteX5" fmla="*/ 282159 w 362114"/>
                    <a:gd name="connsiteY5" fmla="*/ 339276 h 937325"/>
                    <a:gd name="connsiteX6" fmla="*/ 195618 w 362114"/>
                    <a:gd name="connsiteY6" fmla="*/ 306969 h 937325"/>
                    <a:gd name="connsiteX7" fmla="*/ 41285 w 362114"/>
                    <a:gd name="connsiteY7" fmla="*/ 214603 h 937325"/>
                    <a:gd name="connsiteX8" fmla="*/ 62575 w 362114"/>
                    <a:gd name="connsiteY8" fmla="*/ 27964 h 937325"/>
                    <a:gd name="connsiteX9" fmla="*/ 75711 w 362114"/>
                    <a:gd name="connsiteY9" fmla="*/ 0 h 937325"/>
                    <a:gd name="connsiteX10" fmla="*/ 8977 w 362114"/>
                    <a:gd name="connsiteY10" fmla="*/ 301461 h 937325"/>
                    <a:gd name="connsiteX11" fmla="*/ 170408 w 362114"/>
                    <a:gd name="connsiteY11" fmla="*/ 382493 h 937325"/>
                    <a:gd name="connsiteX12" fmla="*/ 249004 w 362114"/>
                    <a:gd name="connsiteY12" fmla="*/ 411622 h 937325"/>
                    <a:gd name="connsiteX13" fmla="*/ 272837 w 362114"/>
                    <a:gd name="connsiteY13" fmla="*/ 426240 h 937325"/>
                    <a:gd name="connsiteX14" fmla="*/ 255784 w 362114"/>
                    <a:gd name="connsiteY14" fmla="*/ 524432 h 937325"/>
                    <a:gd name="connsiteX15" fmla="*/ 172420 w 362114"/>
                    <a:gd name="connsiteY15" fmla="*/ 612243 h 937325"/>
                    <a:gd name="connsiteX16" fmla="*/ 44357 w 362114"/>
                    <a:gd name="connsiteY16" fmla="*/ 772931 h 937325"/>
                    <a:gd name="connsiteX17" fmla="*/ 32387 w 362114"/>
                    <a:gd name="connsiteY17" fmla="*/ 937326 h 937325"/>
                    <a:gd name="connsiteX18" fmla="*/ 159074 w 362114"/>
                    <a:gd name="connsiteY18" fmla="*/ 738823 h 937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62114" h="937325">
                      <a:moveTo>
                        <a:pt x="159074" y="738823"/>
                      </a:moveTo>
                      <a:cubicBezTo>
                        <a:pt x="163523" y="733527"/>
                        <a:pt x="168183" y="728337"/>
                        <a:pt x="172950" y="723146"/>
                      </a:cubicBezTo>
                      <a:cubicBezTo>
                        <a:pt x="228349" y="662028"/>
                        <a:pt x="276863" y="621777"/>
                        <a:pt x="276969" y="621777"/>
                      </a:cubicBezTo>
                      <a:cubicBezTo>
                        <a:pt x="292116" y="606100"/>
                        <a:pt x="306734" y="589576"/>
                        <a:pt x="319868" y="571674"/>
                      </a:cubicBezTo>
                      <a:cubicBezTo>
                        <a:pt x="362662" y="513522"/>
                        <a:pt x="384059" y="425711"/>
                        <a:pt x="329613" y="370418"/>
                      </a:cubicBezTo>
                      <a:cubicBezTo>
                        <a:pt x="314678" y="355271"/>
                        <a:pt x="297306" y="346161"/>
                        <a:pt x="282159" y="339276"/>
                      </a:cubicBezTo>
                      <a:cubicBezTo>
                        <a:pt x="254088" y="326459"/>
                        <a:pt x="224430" y="316608"/>
                        <a:pt x="195618" y="306969"/>
                      </a:cubicBezTo>
                      <a:cubicBezTo>
                        <a:pt x="129944" y="285149"/>
                        <a:pt x="67872" y="264493"/>
                        <a:pt x="41285" y="214603"/>
                      </a:cubicBezTo>
                      <a:cubicBezTo>
                        <a:pt x="18299" y="171704"/>
                        <a:pt x="25290" y="110585"/>
                        <a:pt x="62575" y="27964"/>
                      </a:cubicBezTo>
                      <a:cubicBezTo>
                        <a:pt x="66813" y="18643"/>
                        <a:pt x="71261" y="9321"/>
                        <a:pt x="75711" y="0"/>
                      </a:cubicBezTo>
                      <a:cubicBezTo>
                        <a:pt x="22959" y="103912"/>
                        <a:pt x="-19093" y="222441"/>
                        <a:pt x="8977" y="301461"/>
                      </a:cubicBezTo>
                      <a:cubicBezTo>
                        <a:pt x="53572" y="343513"/>
                        <a:pt x="114797" y="363956"/>
                        <a:pt x="170408" y="382493"/>
                      </a:cubicBezTo>
                      <a:cubicBezTo>
                        <a:pt x="198478" y="391815"/>
                        <a:pt x="224853" y="400606"/>
                        <a:pt x="249004" y="411622"/>
                      </a:cubicBezTo>
                      <a:cubicBezTo>
                        <a:pt x="257478" y="415542"/>
                        <a:pt x="267012" y="420308"/>
                        <a:pt x="272837" y="426240"/>
                      </a:cubicBezTo>
                      <a:cubicBezTo>
                        <a:pt x="292645" y="446366"/>
                        <a:pt x="279617" y="491913"/>
                        <a:pt x="255784" y="524432"/>
                      </a:cubicBezTo>
                      <a:cubicBezTo>
                        <a:pt x="232797" y="555680"/>
                        <a:pt x="203457" y="583114"/>
                        <a:pt x="172420" y="612243"/>
                      </a:cubicBezTo>
                      <a:cubicBezTo>
                        <a:pt x="123165" y="658427"/>
                        <a:pt x="72215" y="706093"/>
                        <a:pt x="44357" y="772931"/>
                      </a:cubicBezTo>
                      <a:cubicBezTo>
                        <a:pt x="22748" y="824728"/>
                        <a:pt x="19358" y="882986"/>
                        <a:pt x="32387" y="937326"/>
                      </a:cubicBezTo>
                      <a:cubicBezTo>
                        <a:pt x="59080" y="864979"/>
                        <a:pt x="110348" y="794645"/>
                        <a:pt x="159074" y="738823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9" name="Freeform: Shape 1858">
                  <a:extLst>
                    <a:ext uri="{FF2B5EF4-FFF2-40B4-BE49-F238E27FC236}">
                      <a16:creationId xmlns:a16="http://schemas.microsoft.com/office/drawing/2014/main" id="{1F8898F2-41B7-EAE7-B729-963A5AAD2DC2}"/>
                    </a:ext>
                  </a:extLst>
                </p:cNvPr>
                <p:cNvSpPr/>
                <p:nvPr/>
              </p:nvSpPr>
              <p:spPr>
                <a:xfrm>
                  <a:off x="8245012" y="2640453"/>
                  <a:ext cx="41205" cy="2998"/>
                </a:xfrm>
                <a:custGeom>
                  <a:avLst/>
                  <a:gdLst>
                    <a:gd name="connsiteX0" fmla="*/ 0 w 41205"/>
                    <a:gd name="connsiteY0" fmla="*/ 2045 h 2998"/>
                    <a:gd name="connsiteX1" fmla="*/ 41205 w 41205"/>
                    <a:gd name="connsiteY1" fmla="*/ 2998 h 2998"/>
                    <a:gd name="connsiteX2" fmla="*/ 0 w 41205"/>
                    <a:gd name="connsiteY2" fmla="*/ 2045 h 2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1205" h="2998">
                      <a:moveTo>
                        <a:pt x="0" y="2045"/>
                      </a:moveTo>
                      <a:cubicBezTo>
                        <a:pt x="3390" y="1939"/>
                        <a:pt x="19385" y="1409"/>
                        <a:pt x="41205" y="2998"/>
                      </a:cubicBezTo>
                      <a:cubicBezTo>
                        <a:pt x="30824" y="-709"/>
                        <a:pt x="16630" y="-921"/>
                        <a:pt x="0" y="2045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0" name="Freeform: Shape 1859">
                  <a:extLst>
                    <a:ext uri="{FF2B5EF4-FFF2-40B4-BE49-F238E27FC236}">
                      <a16:creationId xmlns:a16="http://schemas.microsoft.com/office/drawing/2014/main" id="{C6C40E0A-C829-9381-D5CF-9359B5A450C4}"/>
                    </a:ext>
                  </a:extLst>
                </p:cNvPr>
                <p:cNvSpPr/>
                <p:nvPr/>
              </p:nvSpPr>
              <p:spPr>
                <a:xfrm>
                  <a:off x="7886906" y="2643239"/>
                  <a:ext cx="502470" cy="1010519"/>
                </a:xfrm>
                <a:custGeom>
                  <a:avLst/>
                  <a:gdLst>
                    <a:gd name="connsiteX0" fmla="*/ 399205 w 502470"/>
                    <a:gd name="connsiteY0" fmla="*/ 212 h 1010519"/>
                    <a:gd name="connsiteX1" fmla="*/ 410221 w 502470"/>
                    <a:gd name="connsiteY1" fmla="*/ 6567 h 1010519"/>
                    <a:gd name="connsiteX2" fmla="*/ 422403 w 502470"/>
                    <a:gd name="connsiteY2" fmla="*/ 62707 h 1010519"/>
                    <a:gd name="connsiteX3" fmla="*/ 254511 w 502470"/>
                    <a:gd name="connsiteY3" fmla="*/ 372854 h 1010519"/>
                    <a:gd name="connsiteX4" fmla="*/ 198582 w 502470"/>
                    <a:gd name="connsiteY4" fmla="*/ 442447 h 1010519"/>
                    <a:gd name="connsiteX5" fmla="*/ 41495 w 502470"/>
                    <a:gd name="connsiteY5" fmla="*/ 704292 h 1010519"/>
                    <a:gd name="connsiteX6" fmla="*/ 22535 w 502470"/>
                    <a:gd name="connsiteY6" fmla="*/ 961159 h 1010519"/>
                    <a:gd name="connsiteX7" fmla="*/ 60456 w 502470"/>
                    <a:gd name="connsiteY7" fmla="*/ 1010520 h 1010519"/>
                    <a:gd name="connsiteX8" fmla="*/ 127189 w 502470"/>
                    <a:gd name="connsiteY8" fmla="*/ 709059 h 1010519"/>
                    <a:gd name="connsiteX9" fmla="*/ 261608 w 502470"/>
                    <a:gd name="connsiteY9" fmla="*/ 490960 h 1010519"/>
                    <a:gd name="connsiteX10" fmla="*/ 316053 w 502470"/>
                    <a:gd name="connsiteY10" fmla="*/ 423168 h 1010519"/>
                    <a:gd name="connsiteX11" fmla="*/ 501847 w 502470"/>
                    <a:gd name="connsiteY11" fmla="*/ 68321 h 1010519"/>
                    <a:gd name="connsiteX12" fmla="*/ 500787 w 502470"/>
                    <a:gd name="connsiteY12" fmla="*/ 24680 h 1010519"/>
                    <a:gd name="connsiteX13" fmla="*/ 399311 w 502470"/>
                    <a:gd name="connsiteY13" fmla="*/ 0 h 1010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470" h="1010519">
                      <a:moveTo>
                        <a:pt x="399205" y="212"/>
                      </a:moveTo>
                      <a:cubicBezTo>
                        <a:pt x="403548" y="1801"/>
                        <a:pt x="407255" y="3919"/>
                        <a:pt x="410221" y="6567"/>
                      </a:cubicBezTo>
                      <a:cubicBezTo>
                        <a:pt x="420072" y="15889"/>
                        <a:pt x="424415" y="35908"/>
                        <a:pt x="422403" y="62707"/>
                      </a:cubicBezTo>
                      <a:cubicBezTo>
                        <a:pt x="414140" y="177847"/>
                        <a:pt x="336603" y="272544"/>
                        <a:pt x="254511" y="372854"/>
                      </a:cubicBezTo>
                      <a:cubicBezTo>
                        <a:pt x="235868" y="395522"/>
                        <a:pt x="216696" y="419037"/>
                        <a:pt x="198582" y="442447"/>
                      </a:cubicBezTo>
                      <a:cubicBezTo>
                        <a:pt x="136298" y="523161"/>
                        <a:pt x="83548" y="611290"/>
                        <a:pt x="41495" y="704292"/>
                      </a:cubicBezTo>
                      <a:cubicBezTo>
                        <a:pt x="-6595" y="810958"/>
                        <a:pt x="-12845" y="894956"/>
                        <a:pt x="22535" y="961159"/>
                      </a:cubicBezTo>
                      <a:cubicBezTo>
                        <a:pt x="32809" y="980437"/>
                        <a:pt x="45732" y="996644"/>
                        <a:pt x="60456" y="1010520"/>
                      </a:cubicBezTo>
                      <a:cubicBezTo>
                        <a:pt x="32386" y="931500"/>
                        <a:pt x="74438" y="812971"/>
                        <a:pt x="127189" y="709059"/>
                      </a:cubicBezTo>
                      <a:cubicBezTo>
                        <a:pt x="164263" y="631946"/>
                        <a:pt x="209387" y="558752"/>
                        <a:pt x="261608" y="490960"/>
                      </a:cubicBezTo>
                      <a:cubicBezTo>
                        <a:pt x="278979" y="468504"/>
                        <a:pt x="297834" y="445412"/>
                        <a:pt x="316053" y="423168"/>
                      </a:cubicBezTo>
                      <a:cubicBezTo>
                        <a:pt x="402383" y="317668"/>
                        <a:pt x="491678" y="208671"/>
                        <a:pt x="501847" y="68321"/>
                      </a:cubicBezTo>
                      <a:cubicBezTo>
                        <a:pt x="503012" y="52644"/>
                        <a:pt x="502482" y="38239"/>
                        <a:pt x="500787" y="24680"/>
                      </a:cubicBezTo>
                      <a:cubicBezTo>
                        <a:pt x="467315" y="8474"/>
                        <a:pt x="428228" y="2224"/>
                        <a:pt x="399311" y="0"/>
                      </a:cubicBezTo>
                      <a:close/>
                    </a:path>
                  </a:pathLst>
                </a:custGeom>
                <a:solidFill>
                  <a:srgbClr val="A3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1" name="Freeform: Shape 1860">
                  <a:extLst>
                    <a:ext uri="{FF2B5EF4-FFF2-40B4-BE49-F238E27FC236}">
                      <a16:creationId xmlns:a16="http://schemas.microsoft.com/office/drawing/2014/main" id="{A38EC12B-FED6-C282-B96C-638D223EBD6B}"/>
                    </a:ext>
                  </a:extLst>
                </p:cNvPr>
                <p:cNvSpPr/>
                <p:nvPr/>
              </p:nvSpPr>
              <p:spPr>
                <a:xfrm>
                  <a:off x="7948950" y="2560645"/>
                  <a:ext cx="438742" cy="287769"/>
                </a:xfrm>
                <a:custGeom>
                  <a:avLst/>
                  <a:gdLst>
                    <a:gd name="connsiteX0" fmla="*/ 403152 w 438742"/>
                    <a:gd name="connsiteY0" fmla="*/ 31538 h 287769"/>
                    <a:gd name="connsiteX1" fmla="*/ 256763 w 438742"/>
                    <a:gd name="connsiteY1" fmla="*/ 9294 h 287769"/>
                    <a:gd name="connsiteX2" fmla="*/ 0 w 438742"/>
                    <a:gd name="connsiteY2" fmla="*/ 265207 h 287769"/>
                    <a:gd name="connsiteX3" fmla="*/ 76372 w 438742"/>
                    <a:gd name="connsiteY3" fmla="*/ 287769 h 287769"/>
                    <a:gd name="connsiteX4" fmla="*/ 279007 w 438742"/>
                    <a:gd name="connsiteY4" fmla="*/ 85771 h 287769"/>
                    <a:gd name="connsiteX5" fmla="*/ 296061 w 438742"/>
                    <a:gd name="connsiteY5" fmla="*/ 81852 h 287769"/>
                    <a:gd name="connsiteX6" fmla="*/ 295320 w 438742"/>
                    <a:gd name="connsiteY6" fmla="*/ 81852 h 287769"/>
                    <a:gd name="connsiteX7" fmla="*/ 296061 w 438742"/>
                    <a:gd name="connsiteY7" fmla="*/ 81852 h 287769"/>
                    <a:gd name="connsiteX8" fmla="*/ 337266 w 438742"/>
                    <a:gd name="connsiteY8" fmla="*/ 82805 h 287769"/>
                    <a:gd name="connsiteX9" fmla="*/ 438742 w 438742"/>
                    <a:gd name="connsiteY9" fmla="*/ 107486 h 287769"/>
                    <a:gd name="connsiteX10" fmla="*/ 403152 w 438742"/>
                    <a:gd name="connsiteY10" fmla="*/ 31644 h 287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8742" h="287769">
                      <a:moveTo>
                        <a:pt x="403152" y="31538"/>
                      </a:moveTo>
                      <a:cubicBezTo>
                        <a:pt x="369573" y="-557"/>
                        <a:pt x="317564" y="-8501"/>
                        <a:pt x="256763" y="9294"/>
                      </a:cubicBezTo>
                      <a:cubicBezTo>
                        <a:pt x="136326" y="44461"/>
                        <a:pt x="35591" y="144877"/>
                        <a:pt x="0" y="265207"/>
                      </a:cubicBezTo>
                      <a:lnTo>
                        <a:pt x="76372" y="287769"/>
                      </a:lnTo>
                      <a:cubicBezTo>
                        <a:pt x="104442" y="192755"/>
                        <a:pt x="183992" y="113524"/>
                        <a:pt x="279007" y="85771"/>
                      </a:cubicBezTo>
                      <a:cubicBezTo>
                        <a:pt x="284939" y="84077"/>
                        <a:pt x="290553" y="82805"/>
                        <a:pt x="296061" y="81852"/>
                      </a:cubicBezTo>
                      <a:cubicBezTo>
                        <a:pt x="295638" y="81852"/>
                        <a:pt x="295320" y="81852"/>
                        <a:pt x="295320" y="81852"/>
                      </a:cubicBezTo>
                      <a:cubicBezTo>
                        <a:pt x="295320" y="81852"/>
                        <a:pt x="295532" y="81852"/>
                        <a:pt x="296061" y="81852"/>
                      </a:cubicBezTo>
                      <a:cubicBezTo>
                        <a:pt x="312586" y="78886"/>
                        <a:pt x="326885" y="79204"/>
                        <a:pt x="337266" y="82805"/>
                      </a:cubicBezTo>
                      <a:cubicBezTo>
                        <a:pt x="366184" y="85030"/>
                        <a:pt x="405376" y="91174"/>
                        <a:pt x="438742" y="107486"/>
                      </a:cubicBezTo>
                      <a:cubicBezTo>
                        <a:pt x="434612" y="75920"/>
                        <a:pt x="422854" y="50393"/>
                        <a:pt x="403152" y="31644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46" name="Graphic 6">
                <a:extLst>
                  <a:ext uri="{FF2B5EF4-FFF2-40B4-BE49-F238E27FC236}">
                    <a16:creationId xmlns:a16="http://schemas.microsoft.com/office/drawing/2014/main" id="{1D425053-1FFF-9A9B-2F54-CC780C3BAA5D}"/>
                  </a:ext>
                </a:extLst>
              </p:cNvPr>
              <p:cNvGrpSpPr/>
              <p:nvPr/>
            </p:nvGrpSpPr>
            <p:grpSpPr>
              <a:xfrm>
                <a:off x="7507918" y="4223858"/>
                <a:ext cx="565185" cy="159613"/>
                <a:chOff x="7507918" y="4223858"/>
                <a:chExt cx="565185" cy="159613"/>
              </a:xfrm>
            </p:grpSpPr>
            <p:sp>
              <p:nvSpPr>
                <p:cNvPr id="1847" name="Freeform: Shape 1846">
                  <a:extLst>
                    <a:ext uri="{FF2B5EF4-FFF2-40B4-BE49-F238E27FC236}">
                      <a16:creationId xmlns:a16="http://schemas.microsoft.com/office/drawing/2014/main" id="{04AB4E51-62E8-3524-C835-169A03A607FF}"/>
                    </a:ext>
                  </a:extLst>
                </p:cNvPr>
                <p:cNvSpPr/>
                <p:nvPr/>
              </p:nvSpPr>
              <p:spPr>
                <a:xfrm>
                  <a:off x="7937616" y="4223858"/>
                  <a:ext cx="135487" cy="93339"/>
                </a:xfrm>
                <a:custGeom>
                  <a:avLst/>
                  <a:gdLst>
                    <a:gd name="connsiteX0" fmla="*/ 33367 w 135487"/>
                    <a:gd name="connsiteY0" fmla="*/ 14392 h 93339"/>
                    <a:gd name="connsiteX1" fmla="*/ 52751 w 135487"/>
                    <a:gd name="connsiteY1" fmla="*/ 3270 h 93339"/>
                    <a:gd name="connsiteX2" fmla="*/ 46395 w 135487"/>
                    <a:gd name="connsiteY2" fmla="*/ 25726 h 93339"/>
                    <a:gd name="connsiteX3" fmla="*/ 96922 w 135487"/>
                    <a:gd name="connsiteY3" fmla="*/ 4541 h 93339"/>
                    <a:gd name="connsiteX4" fmla="*/ 107938 w 135487"/>
                    <a:gd name="connsiteY4" fmla="*/ 15875 h 93339"/>
                    <a:gd name="connsiteX5" fmla="*/ 80821 w 135487"/>
                    <a:gd name="connsiteY5" fmla="*/ 36954 h 93339"/>
                    <a:gd name="connsiteX6" fmla="*/ 126687 w 135487"/>
                    <a:gd name="connsiteY6" fmla="*/ 34094 h 93339"/>
                    <a:gd name="connsiteX7" fmla="*/ 122026 w 135487"/>
                    <a:gd name="connsiteY7" fmla="*/ 49241 h 93339"/>
                    <a:gd name="connsiteX8" fmla="*/ 72241 w 135487"/>
                    <a:gd name="connsiteY8" fmla="*/ 57186 h 93339"/>
                    <a:gd name="connsiteX9" fmla="*/ 70016 w 135487"/>
                    <a:gd name="connsiteY9" fmla="*/ 86633 h 93339"/>
                    <a:gd name="connsiteX10" fmla="*/ 13347 w 135487"/>
                    <a:gd name="connsiteY10" fmla="*/ 91611 h 93339"/>
                    <a:gd name="connsiteX11" fmla="*/ 0 w 135487"/>
                    <a:gd name="connsiteY11" fmla="*/ 48606 h 93339"/>
                    <a:gd name="connsiteX12" fmla="*/ 33579 w 135487"/>
                    <a:gd name="connsiteY12" fmla="*/ 14286 h 93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5487" h="93339">
                      <a:moveTo>
                        <a:pt x="33367" y="14392"/>
                      </a:moveTo>
                      <a:cubicBezTo>
                        <a:pt x="42159" y="1681"/>
                        <a:pt x="46713" y="-4145"/>
                        <a:pt x="52751" y="3270"/>
                      </a:cubicBezTo>
                      <a:cubicBezTo>
                        <a:pt x="59742" y="11956"/>
                        <a:pt x="46395" y="25726"/>
                        <a:pt x="46395" y="25726"/>
                      </a:cubicBezTo>
                      <a:cubicBezTo>
                        <a:pt x="62178" y="22230"/>
                        <a:pt x="82834" y="12168"/>
                        <a:pt x="96922" y="4541"/>
                      </a:cubicBezTo>
                      <a:cubicBezTo>
                        <a:pt x="111963" y="-3615"/>
                        <a:pt x="121603" y="6448"/>
                        <a:pt x="107938" y="15875"/>
                      </a:cubicBezTo>
                      <a:cubicBezTo>
                        <a:pt x="94274" y="25408"/>
                        <a:pt x="80821" y="36954"/>
                        <a:pt x="80821" y="36954"/>
                      </a:cubicBezTo>
                      <a:cubicBezTo>
                        <a:pt x="80821" y="36954"/>
                        <a:pt x="114399" y="33670"/>
                        <a:pt x="126687" y="34094"/>
                      </a:cubicBezTo>
                      <a:cubicBezTo>
                        <a:pt x="142999" y="34624"/>
                        <a:pt x="133784" y="47440"/>
                        <a:pt x="122026" y="49241"/>
                      </a:cubicBezTo>
                      <a:cubicBezTo>
                        <a:pt x="103383" y="52207"/>
                        <a:pt x="72241" y="57186"/>
                        <a:pt x="72241" y="57186"/>
                      </a:cubicBezTo>
                      <a:cubicBezTo>
                        <a:pt x="74042" y="68625"/>
                        <a:pt x="77749" y="82607"/>
                        <a:pt x="70016" y="86633"/>
                      </a:cubicBezTo>
                      <a:cubicBezTo>
                        <a:pt x="59954" y="91823"/>
                        <a:pt x="40887" y="95742"/>
                        <a:pt x="13347" y="91611"/>
                      </a:cubicBezTo>
                      <a:lnTo>
                        <a:pt x="0" y="48606"/>
                      </a:lnTo>
                      <a:cubicBezTo>
                        <a:pt x="0" y="48606"/>
                        <a:pt x="24787" y="26891"/>
                        <a:pt x="33579" y="14286"/>
                      </a:cubicBez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48" name="Graphic 6">
                  <a:extLst>
                    <a:ext uri="{FF2B5EF4-FFF2-40B4-BE49-F238E27FC236}">
                      <a16:creationId xmlns:a16="http://schemas.microsoft.com/office/drawing/2014/main" id="{538BC3AF-C679-7E59-1A25-D41A4891E26C}"/>
                    </a:ext>
                  </a:extLst>
                </p:cNvPr>
                <p:cNvGrpSpPr/>
                <p:nvPr/>
              </p:nvGrpSpPr>
              <p:grpSpPr>
                <a:xfrm>
                  <a:off x="7507918" y="4246586"/>
                  <a:ext cx="452298" cy="136830"/>
                  <a:chOff x="7507918" y="4246586"/>
                  <a:chExt cx="452298" cy="136830"/>
                </a:xfrm>
              </p:grpSpPr>
              <p:sp>
                <p:nvSpPr>
                  <p:cNvPr id="1850" name="Freeform: Shape 1849">
                    <a:extLst>
                      <a:ext uri="{FF2B5EF4-FFF2-40B4-BE49-F238E27FC236}">
                        <a16:creationId xmlns:a16="http://schemas.microsoft.com/office/drawing/2014/main" id="{863D2678-D0C8-3D5E-7D64-324C0F64C193}"/>
                      </a:ext>
                    </a:extLst>
                  </p:cNvPr>
                  <p:cNvSpPr/>
                  <p:nvPr/>
                </p:nvSpPr>
                <p:spPr>
                  <a:xfrm>
                    <a:off x="7507918" y="4254774"/>
                    <a:ext cx="254625" cy="128314"/>
                  </a:xfrm>
                  <a:custGeom>
                    <a:avLst/>
                    <a:gdLst>
                      <a:gd name="connsiteX0" fmla="*/ 12670 w 254625"/>
                      <a:gd name="connsiteY0" fmla="*/ 0 h 128314"/>
                      <a:gd name="connsiteX1" fmla="*/ 233207 w 254625"/>
                      <a:gd name="connsiteY1" fmla="*/ 50950 h 128314"/>
                      <a:gd name="connsiteX2" fmla="*/ 248037 w 254625"/>
                      <a:gd name="connsiteY2" fmla="*/ 126050 h 128314"/>
                      <a:gd name="connsiteX3" fmla="*/ 9069 w 254625"/>
                      <a:gd name="connsiteY3" fmla="*/ 101264 h 128314"/>
                      <a:gd name="connsiteX4" fmla="*/ 12670 w 254625"/>
                      <a:gd name="connsiteY4" fmla="*/ 0 h 128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625" h="128314">
                        <a:moveTo>
                          <a:pt x="12670" y="0"/>
                        </a:moveTo>
                        <a:cubicBezTo>
                          <a:pt x="12670" y="0"/>
                          <a:pt x="83958" y="23833"/>
                          <a:pt x="233207" y="50950"/>
                        </a:cubicBezTo>
                        <a:cubicBezTo>
                          <a:pt x="233207" y="50950"/>
                          <a:pt x="269010" y="122661"/>
                          <a:pt x="248037" y="126050"/>
                        </a:cubicBezTo>
                        <a:cubicBezTo>
                          <a:pt x="212869" y="131770"/>
                          <a:pt x="88725" y="127745"/>
                          <a:pt x="9069" y="101264"/>
                        </a:cubicBezTo>
                        <a:cubicBezTo>
                          <a:pt x="-12222" y="94167"/>
                          <a:pt x="10340" y="2119"/>
                          <a:pt x="12670" y="0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1" name="Freeform: Shape 1850">
                    <a:extLst>
                      <a:ext uri="{FF2B5EF4-FFF2-40B4-BE49-F238E27FC236}">
                        <a16:creationId xmlns:a16="http://schemas.microsoft.com/office/drawing/2014/main" id="{E7BAE111-0B18-8972-8970-3050A092B4BD}"/>
                      </a:ext>
                    </a:extLst>
                  </p:cNvPr>
                  <p:cNvSpPr/>
                  <p:nvPr/>
                </p:nvSpPr>
                <p:spPr>
                  <a:xfrm>
                    <a:off x="7722374" y="4273417"/>
                    <a:ext cx="209734" cy="107407"/>
                  </a:xfrm>
                  <a:custGeom>
                    <a:avLst/>
                    <a:gdLst>
                      <a:gd name="connsiteX0" fmla="*/ 18751 w 209734"/>
                      <a:gd name="connsiteY0" fmla="*/ 32307 h 107407"/>
                      <a:gd name="connsiteX1" fmla="*/ 186748 w 209734"/>
                      <a:gd name="connsiteY1" fmla="*/ 0 h 107407"/>
                      <a:gd name="connsiteX2" fmla="*/ 209734 w 209734"/>
                      <a:gd name="connsiteY2" fmla="*/ 20655 h 107407"/>
                      <a:gd name="connsiteX3" fmla="*/ 197765 w 209734"/>
                      <a:gd name="connsiteY3" fmla="*/ 57093 h 107407"/>
                      <a:gd name="connsiteX4" fmla="*/ 33581 w 209734"/>
                      <a:gd name="connsiteY4" fmla="*/ 107407 h 107407"/>
                      <a:gd name="connsiteX5" fmla="*/ 18751 w 209734"/>
                      <a:gd name="connsiteY5" fmla="*/ 32307 h 107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9734" h="107407">
                        <a:moveTo>
                          <a:pt x="18751" y="32307"/>
                        </a:moveTo>
                        <a:cubicBezTo>
                          <a:pt x="18751" y="32307"/>
                          <a:pt x="126371" y="19172"/>
                          <a:pt x="186748" y="0"/>
                        </a:cubicBezTo>
                        <a:lnTo>
                          <a:pt x="209734" y="20655"/>
                        </a:lnTo>
                        <a:lnTo>
                          <a:pt x="197765" y="57093"/>
                        </a:lnTo>
                        <a:cubicBezTo>
                          <a:pt x="148509" y="82727"/>
                          <a:pt x="33581" y="107407"/>
                          <a:pt x="33581" y="107407"/>
                        </a:cubicBezTo>
                        <a:cubicBezTo>
                          <a:pt x="33581" y="107407"/>
                          <a:pt x="-30822" y="78596"/>
                          <a:pt x="18751" y="32307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2" name="Freeform: Shape 1851">
                    <a:extLst>
                      <a:ext uri="{FF2B5EF4-FFF2-40B4-BE49-F238E27FC236}">
                        <a16:creationId xmlns:a16="http://schemas.microsoft.com/office/drawing/2014/main" id="{A6326C35-E3C5-F24D-627D-223D1160476F}"/>
                      </a:ext>
                    </a:extLst>
                  </p:cNvPr>
                  <p:cNvSpPr/>
                  <p:nvPr/>
                </p:nvSpPr>
                <p:spPr>
                  <a:xfrm>
                    <a:off x="7897471" y="4246586"/>
                    <a:ext cx="62745" cy="108454"/>
                  </a:xfrm>
                  <a:custGeom>
                    <a:avLst/>
                    <a:gdLst>
                      <a:gd name="connsiteX0" fmla="*/ 0 w 62745"/>
                      <a:gd name="connsiteY0" fmla="*/ 19628 h 108454"/>
                      <a:gd name="connsiteX1" fmla="*/ 16736 w 62745"/>
                      <a:gd name="connsiteY1" fmla="*/ 99707 h 108454"/>
                      <a:gd name="connsiteX2" fmla="*/ 62708 w 62745"/>
                      <a:gd name="connsiteY2" fmla="*/ 93140 h 108454"/>
                      <a:gd name="connsiteX3" fmla="*/ 37497 w 62745"/>
                      <a:gd name="connsiteY3" fmla="*/ 5540 h 108454"/>
                      <a:gd name="connsiteX4" fmla="*/ 0 w 62745"/>
                      <a:gd name="connsiteY4" fmla="*/ 19628 h 10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45" h="108454">
                        <a:moveTo>
                          <a:pt x="0" y="19628"/>
                        </a:moveTo>
                        <a:cubicBezTo>
                          <a:pt x="0" y="19628"/>
                          <a:pt x="25634" y="69519"/>
                          <a:pt x="16736" y="99707"/>
                        </a:cubicBezTo>
                        <a:cubicBezTo>
                          <a:pt x="16736" y="99707"/>
                          <a:pt x="43006" y="123223"/>
                          <a:pt x="62708" y="93140"/>
                        </a:cubicBezTo>
                        <a:cubicBezTo>
                          <a:pt x="62708" y="93140"/>
                          <a:pt x="64826" y="33822"/>
                          <a:pt x="37497" y="5540"/>
                        </a:cubicBezTo>
                        <a:cubicBezTo>
                          <a:pt x="37497" y="5540"/>
                          <a:pt x="6885" y="-13738"/>
                          <a:pt x="0" y="19628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3" name="Freeform: Shape 1852">
                    <a:extLst>
                      <a:ext uri="{FF2B5EF4-FFF2-40B4-BE49-F238E27FC236}">
                        <a16:creationId xmlns:a16="http://schemas.microsoft.com/office/drawing/2014/main" id="{6EA3C8DF-10C8-BFB0-442A-EC015EA639D6}"/>
                      </a:ext>
                    </a:extLst>
                  </p:cNvPr>
                  <p:cNvSpPr/>
                  <p:nvPr/>
                </p:nvSpPr>
                <p:spPr>
                  <a:xfrm>
                    <a:off x="7914207" y="4251384"/>
                    <a:ext cx="46009" cy="103609"/>
                  </a:xfrm>
                  <a:custGeom>
                    <a:avLst/>
                    <a:gdLst>
                      <a:gd name="connsiteX0" fmla="*/ 0 w 46009"/>
                      <a:gd name="connsiteY0" fmla="*/ 94803 h 103609"/>
                      <a:gd name="connsiteX1" fmla="*/ 1377 w 46009"/>
                      <a:gd name="connsiteY1" fmla="*/ 88341 h 103609"/>
                      <a:gd name="connsiteX2" fmla="*/ 13558 w 46009"/>
                      <a:gd name="connsiteY2" fmla="*/ 88553 h 103609"/>
                      <a:gd name="connsiteX3" fmla="*/ 28599 w 46009"/>
                      <a:gd name="connsiteY3" fmla="*/ 67050 h 103609"/>
                      <a:gd name="connsiteX4" fmla="*/ 29023 w 46009"/>
                      <a:gd name="connsiteY4" fmla="*/ 24998 h 103609"/>
                      <a:gd name="connsiteX5" fmla="*/ 19490 w 46009"/>
                      <a:gd name="connsiteY5" fmla="*/ 0 h 103609"/>
                      <a:gd name="connsiteX6" fmla="*/ 20761 w 46009"/>
                      <a:gd name="connsiteY6" fmla="*/ 742 h 103609"/>
                      <a:gd name="connsiteX7" fmla="*/ 45971 w 46009"/>
                      <a:gd name="connsiteY7" fmla="*/ 88341 h 103609"/>
                      <a:gd name="connsiteX8" fmla="*/ 0 w 46009"/>
                      <a:gd name="connsiteY8" fmla="*/ 94909 h 10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009" h="103609">
                        <a:moveTo>
                          <a:pt x="0" y="94803"/>
                        </a:moveTo>
                        <a:cubicBezTo>
                          <a:pt x="636" y="92684"/>
                          <a:pt x="1059" y="90566"/>
                          <a:pt x="1377" y="88341"/>
                        </a:cubicBezTo>
                        <a:cubicBezTo>
                          <a:pt x="4978" y="89612"/>
                          <a:pt x="9109" y="89824"/>
                          <a:pt x="13558" y="88553"/>
                        </a:cubicBezTo>
                        <a:cubicBezTo>
                          <a:pt x="22986" y="86011"/>
                          <a:pt x="27646" y="75948"/>
                          <a:pt x="28599" y="67050"/>
                        </a:cubicBezTo>
                        <a:cubicBezTo>
                          <a:pt x="29976" y="53704"/>
                          <a:pt x="31883" y="38239"/>
                          <a:pt x="29023" y="24998"/>
                        </a:cubicBezTo>
                        <a:cubicBezTo>
                          <a:pt x="27117" y="15995"/>
                          <a:pt x="23198" y="8156"/>
                          <a:pt x="19490" y="0"/>
                        </a:cubicBezTo>
                        <a:cubicBezTo>
                          <a:pt x="20231" y="424"/>
                          <a:pt x="20761" y="742"/>
                          <a:pt x="20761" y="742"/>
                        </a:cubicBezTo>
                        <a:cubicBezTo>
                          <a:pt x="48090" y="29129"/>
                          <a:pt x="45971" y="88341"/>
                          <a:pt x="45971" y="88341"/>
                        </a:cubicBezTo>
                        <a:cubicBezTo>
                          <a:pt x="26269" y="118318"/>
                          <a:pt x="0" y="94909"/>
                          <a:pt x="0" y="94909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49" name="Freeform: Shape 1848">
                  <a:extLst>
                    <a:ext uri="{FF2B5EF4-FFF2-40B4-BE49-F238E27FC236}">
                      <a16:creationId xmlns:a16="http://schemas.microsoft.com/office/drawing/2014/main" id="{23BC9BAF-78F3-BA6F-23E5-D62B3947BC0D}"/>
                    </a:ext>
                  </a:extLst>
                </p:cNvPr>
                <p:cNvSpPr/>
                <p:nvPr/>
              </p:nvSpPr>
              <p:spPr>
                <a:xfrm>
                  <a:off x="7974060" y="4281149"/>
                  <a:ext cx="41283" cy="34181"/>
                </a:xfrm>
                <a:custGeom>
                  <a:avLst/>
                  <a:gdLst>
                    <a:gd name="connsiteX0" fmla="*/ 33255 w 41283"/>
                    <a:gd name="connsiteY0" fmla="*/ 106 h 34181"/>
                    <a:gd name="connsiteX1" fmla="*/ 40881 w 41283"/>
                    <a:gd name="connsiteY1" fmla="*/ 8156 h 34181"/>
                    <a:gd name="connsiteX2" fmla="*/ 10163 w 41283"/>
                    <a:gd name="connsiteY2" fmla="*/ 28917 h 34181"/>
                    <a:gd name="connsiteX3" fmla="*/ 33255 w 41283"/>
                    <a:gd name="connsiteY3" fmla="*/ 0 h 34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283" h="34181">
                      <a:moveTo>
                        <a:pt x="33255" y="106"/>
                      </a:moveTo>
                      <a:cubicBezTo>
                        <a:pt x="33255" y="106"/>
                        <a:pt x="39822" y="-636"/>
                        <a:pt x="40881" y="8156"/>
                      </a:cubicBezTo>
                      <a:cubicBezTo>
                        <a:pt x="43953" y="34637"/>
                        <a:pt x="29018" y="39616"/>
                        <a:pt x="10163" y="28917"/>
                      </a:cubicBezTo>
                      <a:cubicBezTo>
                        <a:pt x="-8692" y="18219"/>
                        <a:pt x="-1489" y="1801"/>
                        <a:pt x="33255" y="0"/>
                      </a:cubicBezTo>
                      <a:close/>
                    </a:path>
                  </a:pathLst>
                </a:custGeom>
                <a:solidFill>
                  <a:srgbClr val="4A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844" name="Rectangle 1843">
              <a:extLst>
                <a:ext uri="{FF2B5EF4-FFF2-40B4-BE49-F238E27FC236}">
                  <a16:creationId xmlns:a16="http://schemas.microsoft.com/office/drawing/2014/main" id="{01B2F526-123D-B667-2DA4-AEF827FE8F78}"/>
                </a:ext>
              </a:extLst>
            </p:cNvPr>
            <p:cNvSpPr/>
            <p:nvPr/>
          </p:nvSpPr>
          <p:spPr>
            <a:xfrm>
              <a:off x="7251895" y="5223803"/>
              <a:ext cx="553329" cy="6049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862" name="Group 1861">
            <a:extLst>
              <a:ext uri="{FF2B5EF4-FFF2-40B4-BE49-F238E27FC236}">
                <a16:creationId xmlns:a16="http://schemas.microsoft.com/office/drawing/2014/main" id="{978E567A-B19B-0C76-08EF-C961384FC0D2}"/>
              </a:ext>
            </a:extLst>
          </p:cNvPr>
          <p:cNvGrpSpPr/>
          <p:nvPr/>
        </p:nvGrpSpPr>
        <p:grpSpPr>
          <a:xfrm>
            <a:off x="9179174" y="2993743"/>
            <a:ext cx="1255003" cy="2328535"/>
            <a:chOff x="9840351" y="2993743"/>
            <a:chExt cx="1255003" cy="2328535"/>
          </a:xfrm>
        </p:grpSpPr>
        <p:grpSp>
          <p:nvGrpSpPr>
            <p:cNvPr id="1863" name="Graphic 6">
              <a:extLst>
                <a:ext uri="{FF2B5EF4-FFF2-40B4-BE49-F238E27FC236}">
                  <a16:creationId xmlns:a16="http://schemas.microsoft.com/office/drawing/2014/main" id="{FE8B8888-3646-4BC7-B24D-4E4089ED5A25}"/>
                </a:ext>
              </a:extLst>
            </p:cNvPr>
            <p:cNvGrpSpPr/>
            <p:nvPr/>
          </p:nvGrpSpPr>
          <p:grpSpPr>
            <a:xfrm>
              <a:off x="9993414" y="2993743"/>
              <a:ext cx="1101940" cy="1763212"/>
              <a:chOff x="9993414" y="2993743"/>
              <a:chExt cx="1101940" cy="1763212"/>
            </a:xfrm>
          </p:grpSpPr>
          <p:sp>
            <p:nvSpPr>
              <p:cNvPr id="1865" name="Freeform: Shape 1864">
                <a:extLst>
                  <a:ext uri="{FF2B5EF4-FFF2-40B4-BE49-F238E27FC236}">
                    <a16:creationId xmlns:a16="http://schemas.microsoft.com/office/drawing/2014/main" id="{840C182A-A9F6-36E0-BA44-AF2FD418B311}"/>
                  </a:ext>
                </a:extLst>
              </p:cNvPr>
              <p:cNvSpPr/>
              <p:nvPr/>
            </p:nvSpPr>
            <p:spPr>
              <a:xfrm>
                <a:off x="9993414" y="4211027"/>
                <a:ext cx="156345" cy="210048"/>
              </a:xfrm>
              <a:custGeom>
                <a:avLst/>
                <a:gdLst>
                  <a:gd name="connsiteX0" fmla="*/ 0 w 156345"/>
                  <a:gd name="connsiteY0" fmla="*/ 106 h 210048"/>
                  <a:gd name="connsiteX1" fmla="*/ 156346 w 156345"/>
                  <a:gd name="connsiteY1" fmla="*/ 159840 h 210048"/>
                  <a:gd name="connsiteX2" fmla="*/ 104336 w 156345"/>
                  <a:gd name="connsiteY2" fmla="*/ 210048 h 210048"/>
                  <a:gd name="connsiteX3" fmla="*/ 9109 w 156345"/>
                  <a:gd name="connsiteY3" fmla="*/ 133147 h 210048"/>
                  <a:gd name="connsiteX4" fmla="*/ 106 w 156345"/>
                  <a:gd name="connsiteY4" fmla="*/ 0 h 210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345" h="210048">
                    <a:moveTo>
                      <a:pt x="0" y="106"/>
                    </a:moveTo>
                    <a:cubicBezTo>
                      <a:pt x="25210" y="27223"/>
                      <a:pt x="87388" y="88553"/>
                      <a:pt x="156346" y="159840"/>
                    </a:cubicBezTo>
                    <a:lnTo>
                      <a:pt x="104336" y="210048"/>
                    </a:lnTo>
                    <a:cubicBezTo>
                      <a:pt x="104336" y="210048"/>
                      <a:pt x="54022" y="171704"/>
                      <a:pt x="9109" y="133147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66" name="Graphic 6">
                <a:extLst>
                  <a:ext uri="{FF2B5EF4-FFF2-40B4-BE49-F238E27FC236}">
                    <a16:creationId xmlns:a16="http://schemas.microsoft.com/office/drawing/2014/main" id="{1B5E69BA-0A77-3538-F76E-10211F5F1EB1}"/>
                  </a:ext>
                </a:extLst>
              </p:cNvPr>
              <p:cNvGrpSpPr/>
              <p:nvPr/>
            </p:nvGrpSpPr>
            <p:grpSpPr>
              <a:xfrm>
                <a:off x="10158976" y="2993743"/>
                <a:ext cx="936379" cy="1763212"/>
                <a:chOff x="10158976" y="2993743"/>
                <a:chExt cx="936379" cy="1763212"/>
              </a:xfrm>
            </p:grpSpPr>
            <p:sp>
              <p:nvSpPr>
                <p:cNvPr id="1875" name="Freeform: Shape 1874">
                  <a:extLst>
                    <a:ext uri="{FF2B5EF4-FFF2-40B4-BE49-F238E27FC236}">
                      <a16:creationId xmlns:a16="http://schemas.microsoft.com/office/drawing/2014/main" id="{DC940B0B-0EFF-1028-748F-CA037CD3A39E}"/>
                    </a:ext>
                  </a:extLst>
                </p:cNvPr>
                <p:cNvSpPr/>
                <p:nvPr/>
              </p:nvSpPr>
              <p:spPr>
                <a:xfrm rot="-4737601">
                  <a:off x="9579952" y="3787461"/>
                  <a:ext cx="1633474" cy="163335"/>
                </a:xfrm>
                <a:custGeom>
                  <a:avLst/>
                  <a:gdLst>
                    <a:gd name="connsiteX0" fmla="*/ 0 w 1633474"/>
                    <a:gd name="connsiteY0" fmla="*/ 0 h 163335"/>
                    <a:gd name="connsiteX1" fmla="*/ 1633475 w 1633474"/>
                    <a:gd name="connsiteY1" fmla="*/ 0 h 163335"/>
                    <a:gd name="connsiteX2" fmla="*/ 1633475 w 1633474"/>
                    <a:gd name="connsiteY2" fmla="*/ 163336 h 163335"/>
                    <a:gd name="connsiteX3" fmla="*/ 0 w 1633474"/>
                    <a:gd name="connsiteY3" fmla="*/ 163336 h 16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33474" h="163335">
                      <a:moveTo>
                        <a:pt x="0" y="0"/>
                      </a:moveTo>
                      <a:lnTo>
                        <a:pt x="1633475" y="0"/>
                      </a:lnTo>
                      <a:lnTo>
                        <a:pt x="1633475" y="163336"/>
                      </a:lnTo>
                      <a:lnTo>
                        <a:pt x="0" y="163336"/>
                      </a:lnTo>
                      <a:close/>
                    </a:path>
                  </a:pathLst>
                </a:custGeom>
                <a:solidFill>
                  <a:srgbClr val="D22F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6" name="Freeform: Shape 1875">
                  <a:extLst>
                    <a:ext uri="{FF2B5EF4-FFF2-40B4-BE49-F238E27FC236}">
                      <a16:creationId xmlns:a16="http://schemas.microsoft.com/office/drawing/2014/main" id="{085B4445-598C-A442-FFF8-13A9A7C9C8BA}"/>
                    </a:ext>
                  </a:extLst>
                </p:cNvPr>
                <p:cNvSpPr/>
                <p:nvPr/>
              </p:nvSpPr>
              <p:spPr>
                <a:xfrm>
                  <a:off x="10470396" y="2993743"/>
                  <a:ext cx="163336" cy="163335"/>
                </a:xfrm>
                <a:custGeom>
                  <a:avLst/>
                  <a:gdLst>
                    <a:gd name="connsiteX0" fmla="*/ 163337 w 163336"/>
                    <a:gd name="connsiteY0" fmla="*/ 81668 h 163335"/>
                    <a:gd name="connsiteX1" fmla="*/ 81668 w 163336"/>
                    <a:gd name="connsiteY1" fmla="*/ 163335 h 163335"/>
                    <a:gd name="connsiteX2" fmla="*/ 0 w 163336"/>
                    <a:gd name="connsiteY2" fmla="*/ 81668 h 163335"/>
                    <a:gd name="connsiteX3" fmla="*/ 81668 w 163336"/>
                    <a:gd name="connsiteY3" fmla="*/ 0 h 163335"/>
                    <a:gd name="connsiteX4" fmla="*/ 163337 w 163336"/>
                    <a:gd name="connsiteY4" fmla="*/ 81668 h 16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36" h="163335">
                      <a:moveTo>
                        <a:pt x="163337" y="81668"/>
                      </a:moveTo>
                      <a:cubicBezTo>
                        <a:pt x="163337" y="126772"/>
                        <a:pt x="126773" y="163335"/>
                        <a:pt x="81668" y="163335"/>
                      </a:cubicBezTo>
                      <a:cubicBezTo>
                        <a:pt x="36564" y="163335"/>
                        <a:pt x="0" y="126772"/>
                        <a:pt x="0" y="81668"/>
                      </a:cubicBezTo>
                      <a:cubicBezTo>
                        <a:pt x="0" y="36564"/>
                        <a:pt x="36564" y="0"/>
                        <a:pt x="81668" y="0"/>
                      </a:cubicBezTo>
                      <a:cubicBezTo>
                        <a:pt x="126773" y="0"/>
                        <a:pt x="163337" y="36564"/>
                        <a:pt x="163337" y="81668"/>
                      </a:cubicBezTo>
                      <a:close/>
                    </a:path>
                  </a:pathLst>
                </a:custGeom>
                <a:solidFill>
                  <a:srgbClr val="AA223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7" name="Freeform: Shape 1876">
                  <a:extLst>
                    <a:ext uri="{FF2B5EF4-FFF2-40B4-BE49-F238E27FC236}">
                      <a16:creationId xmlns:a16="http://schemas.microsoft.com/office/drawing/2014/main" id="{F65A3834-259B-B9A9-7085-97DF10E29441}"/>
                    </a:ext>
                  </a:extLst>
                </p:cNvPr>
                <p:cNvSpPr/>
                <p:nvPr/>
              </p:nvSpPr>
              <p:spPr>
                <a:xfrm>
                  <a:off x="10158976" y="4589389"/>
                  <a:ext cx="163336" cy="163335"/>
                </a:xfrm>
                <a:custGeom>
                  <a:avLst/>
                  <a:gdLst>
                    <a:gd name="connsiteX0" fmla="*/ 163337 w 163336"/>
                    <a:gd name="connsiteY0" fmla="*/ 81668 h 163335"/>
                    <a:gd name="connsiteX1" fmla="*/ 81668 w 163336"/>
                    <a:gd name="connsiteY1" fmla="*/ 163336 h 163335"/>
                    <a:gd name="connsiteX2" fmla="*/ -1 w 163336"/>
                    <a:gd name="connsiteY2" fmla="*/ 81668 h 163335"/>
                    <a:gd name="connsiteX3" fmla="*/ 81668 w 163336"/>
                    <a:gd name="connsiteY3" fmla="*/ 0 h 163335"/>
                    <a:gd name="connsiteX4" fmla="*/ 163337 w 163336"/>
                    <a:gd name="connsiteY4" fmla="*/ 81668 h 16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36" h="163335">
                      <a:moveTo>
                        <a:pt x="163337" y="81668"/>
                      </a:moveTo>
                      <a:cubicBezTo>
                        <a:pt x="163337" y="126772"/>
                        <a:pt x="126772" y="163336"/>
                        <a:pt x="81668" y="163336"/>
                      </a:cubicBezTo>
                      <a:cubicBezTo>
                        <a:pt x="36564" y="163336"/>
                        <a:pt x="-1" y="126772"/>
                        <a:pt x="-1" y="81668"/>
                      </a:cubicBezTo>
                      <a:cubicBezTo>
                        <a:pt x="-1" y="36564"/>
                        <a:pt x="36564" y="0"/>
                        <a:pt x="81668" y="0"/>
                      </a:cubicBezTo>
                      <a:cubicBezTo>
                        <a:pt x="126772" y="0"/>
                        <a:pt x="163337" y="36564"/>
                        <a:pt x="163337" y="81668"/>
                      </a:cubicBezTo>
                      <a:close/>
                    </a:path>
                  </a:pathLst>
                </a:custGeom>
                <a:solidFill>
                  <a:srgbClr val="D22F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8" name="Freeform: Shape 1877">
                  <a:extLst>
                    <a:ext uri="{FF2B5EF4-FFF2-40B4-BE49-F238E27FC236}">
                      <a16:creationId xmlns:a16="http://schemas.microsoft.com/office/drawing/2014/main" id="{CDA3C53F-949C-57D8-D40C-031094E353B3}"/>
                    </a:ext>
                  </a:extLst>
                </p:cNvPr>
                <p:cNvSpPr/>
                <p:nvPr/>
              </p:nvSpPr>
              <p:spPr>
                <a:xfrm>
                  <a:off x="10317864" y="3128371"/>
                  <a:ext cx="777491" cy="1571815"/>
                </a:xfrm>
                <a:custGeom>
                  <a:avLst/>
                  <a:gdLst>
                    <a:gd name="connsiteX0" fmla="*/ 289599 w 777491"/>
                    <a:gd name="connsiteY0" fmla="*/ 35381 h 1571815"/>
                    <a:gd name="connsiteX1" fmla="*/ 358345 w 777491"/>
                    <a:gd name="connsiteY1" fmla="*/ 2544 h 1571815"/>
                    <a:gd name="connsiteX2" fmla="*/ 423595 w 777491"/>
                    <a:gd name="connsiteY2" fmla="*/ 56460 h 1571815"/>
                    <a:gd name="connsiteX3" fmla="*/ 570302 w 777491"/>
                    <a:gd name="connsiteY3" fmla="*/ 222550 h 1571815"/>
                    <a:gd name="connsiteX4" fmla="*/ 777491 w 777491"/>
                    <a:gd name="connsiteY4" fmla="*/ 272122 h 1571815"/>
                    <a:gd name="connsiteX5" fmla="*/ 0 w 777491"/>
                    <a:gd name="connsiteY5" fmla="*/ 1571816 h 1571815"/>
                    <a:gd name="connsiteX6" fmla="*/ 289494 w 777491"/>
                    <a:gd name="connsiteY6" fmla="*/ 35275 h 1571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77491" h="1571815">
                      <a:moveTo>
                        <a:pt x="289599" y="35381"/>
                      </a:moveTo>
                      <a:cubicBezTo>
                        <a:pt x="295002" y="7205"/>
                        <a:pt x="331017" y="-5930"/>
                        <a:pt x="358345" y="2544"/>
                      </a:cubicBezTo>
                      <a:cubicBezTo>
                        <a:pt x="385674" y="11018"/>
                        <a:pt x="405800" y="34004"/>
                        <a:pt x="423595" y="56460"/>
                      </a:cubicBezTo>
                      <a:cubicBezTo>
                        <a:pt x="469672" y="114401"/>
                        <a:pt x="512148" y="176684"/>
                        <a:pt x="570302" y="222550"/>
                      </a:cubicBezTo>
                      <a:cubicBezTo>
                        <a:pt x="628455" y="268415"/>
                        <a:pt x="707369" y="295955"/>
                        <a:pt x="777491" y="272122"/>
                      </a:cubicBezTo>
                      <a:lnTo>
                        <a:pt x="0" y="1571816"/>
                      </a:lnTo>
                      <a:lnTo>
                        <a:pt x="289494" y="35275"/>
                      </a:lnTo>
                      <a:close/>
                    </a:path>
                  </a:pathLst>
                </a:custGeom>
                <a:solidFill>
                  <a:srgbClr val="D22F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9" name="Freeform: Shape 1878">
                  <a:extLst>
                    <a:ext uri="{FF2B5EF4-FFF2-40B4-BE49-F238E27FC236}">
                      <a16:creationId xmlns:a16="http://schemas.microsoft.com/office/drawing/2014/main" id="{21294E98-4E33-1E66-2DBC-66535D156158}"/>
                    </a:ext>
                  </a:extLst>
                </p:cNvPr>
                <p:cNvSpPr/>
                <p:nvPr/>
              </p:nvSpPr>
              <p:spPr>
                <a:xfrm>
                  <a:off x="10359386" y="3235145"/>
                  <a:ext cx="227315" cy="876313"/>
                </a:xfrm>
                <a:custGeom>
                  <a:avLst/>
                  <a:gdLst>
                    <a:gd name="connsiteX0" fmla="*/ 227316 w 227315"/>
                    <a:gd name="connsiteY0" fmla="*/ 0 h 876313"/>
                    <a:gd name="connsiteX1" fmla="*/ 56776 w 227315"/>
                    <a:gd name="connsiteY1" fmla="*/ 876313 h 876313"/>
                    <a:gd name="connsiteX2" fmla="*/ 0 w 227315"/>
                    <a:gd name="connsiteY2" fmla="*/ 513204 h 876313"/>
                    <a:gd name="connsiteX3" fmla="*/ 227316 w 227315"/>
                    <a:gd name="connsiteY3" fmla="*/ 0 h 87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7315" h="876313">
                      <a:moveTo>
                        <a:pt x="227316" y="0"/>
                      </a:moveTo>
                      <a:lnTo>
                        <a:pt x="56776" y="876313"/>
                      </a:lnTo>
                      <a:lnTo>
                        <a:pt x="0" y="513204"/>
                      </a:lnTo>
                      <a:cubicBezTo>
                        <a:pt x="0" y="513204"/>
                        <a:pt x="175836" y="224772"/>
                        <a:pt x="22731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7000"/>
                  </a:srgb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67" name="Graphic 6">
                <a:extLst>
                  <a:ext uri="{FF2B5EF4-FFF2-40B4-BE49-F238E27FC236}">
                    <a16:creationId xmlns:a16="http://schemas.microsoft.com/office/drawing/2014/main" id="{7756D987-6FD5-5B8E-B70C-11B4CD0B2A05}"/>
                  </a:ext>
                </a:extLst>
              </p:cNvPr>
              <p:cNvGrpSpPr/>
              <p:nvPr/>
            </p:nvGrpSpPr>
            <p:grpSpPr>
              <a:xfrm>
                <a:off x="10080882" y="4203850"/>
                <a:ext cx="215922" cy="226192"/>
                <a:chOff x="10080882" y="4203850"/>
                <a:chExt cx="215922" cy="226192"/>
              </a:xfrm>
            </p:grpSpPr>
            <p:grpSp>
              <p:nvGrpSpPr>
                <p:cNvPr id="1868" name="Graphic 6">
                  <a:extLst>
                    <a:ext uri="{FF2B5EF4-FFF2-40B4-BE49-F238E27FC236}">
                      <a16:creationId xmlns:a16="http://schemas.microsoft.com/office/drawing/2014/main" id="{77993AF5-DC8C-88C5-A901-53493F70B010}"/>
                    </a:ext>
                  </a:extLst>
                </p:cNvPr>
                <p:cNvGrpSpPr/>
                <p:nvPr/>
              </p:nvGrpSpPr>
              <p:grpSpPr>
                <a:xfrm>
                  <a:off x="10080882" y="4204742"/>
                  <a:ext cx="215526" cy="225298"/>
                  <a:chOff x="10080882" y="4204742"/>
                  <a:chExt cx="215526" cy="225298"/>
                </a:xfrm>
              </p:grpSpPr>
              <p:sp>
                <p:nvSpPr>
                  <p:cNvPr id="1871" name="Freeform: Shape 1870">
                    <a:extLst>
                      <a:ext uri="{FF2B5EF4-FFF2-40B4-BE49-F238E27FC236}">
                        <a16:creationId xmlns:a16="http://schemas.microsoft.com/office/drawing/2014/main" id="{62464B68-C61B-9FD6-4141-28E7105218D6}"/>
                      </a:ext>
                    </a:extLst>
                  </p:cNvPr>
                  <p:cNvSpPr/>
                  <p:nvPr/>
                </p:nvSpPr>
                <p:spPr>
                  <a:xfrm>
                    <a:off x="10232170" y="4204742"/>
                    <a:ext cx="64238" cy="67933"/>
                  </a:xfrm>
                  <a:custGeom>
                    <a:avLst/>
                    <a:gdLst>
                      <a:gd name="connsiteX0" fmla="*/ 0 w 64238"/>
                      <a:gd name="connsiteY0" fmla="*/ 42618 h 67933"/>
                      <a:gd name="connsiteX1" fmla="*/ 23939 w 64238"/>
                      <a:gd name="connsiteY1" fmla="*/ 7875 h 67933"/>
                      <a:gd name="connsiteX2" fmla="*/ 59848 w 64238"/>
                      <a:gd name="connsiteY2" fmla="*/ 12005 h 67933"/>
                      <a:gd name="connsiteX3" fmla="*/ 26481 w 64238"/>
                      <a:gd name="connsiteY3" fmla="*/ 67934 h 67933"/>
                      <a:gd name="connsiteX4" fmla="*/ 0 w 64238"/>
                      <a:gd name="connsiteY4" fmla="*/ 42723 h 67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238" h="67933">
                        <a:moveTo>
                          <a:pt x="0" y="42618"/>
                        </a:moveTo>
                        <a:cubicBezTo>
                          <a:pt x="0" y="42618"/>
                          <a:pt x="11228" y="14336"/>
                          <a:pt x="23939" y="7875"/>
                        </a:cubicBezTo>
                        <a:cubicBezTo>
                          <a:pt x="36650" y="1413"/>
                          <a:pt x="44807" y="-7802"/>
                          <a:pt x="59848" y="12005"/>
                        </a:cubicBezTo>
                        <a:cubicBezTo>
                          <a:pt x="74995" y="31813"/>
                          <a:pt x="47772" y="59989"/>
                          <a:pt x="26481" y="67934"/>
                        </a:cubicBezTo>
                        <a:lnTo>
                          <a:pt x="0" y="42723"/>
                        </a:lnTo>
                        <a:close/>
                      </a:path>
                    </a:pathLst>
                  </a:custGeom>
                  <a:solidFill>
                    <a:srgbClr val="28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2" name="Freeform: Shape 1871">
                    <a:extLst>
                      <a:ext uri="{FF2B5EF4-FFF2-40B4-BE49-F238E27FC236}">
                        <a16:creationId xmlns:a16="http://schemas.microsoft.com/office/drawing/2014/main" id="{64BEB736-A8D5-1986-CFD6-771502BDF935}"/>
                      </a:ext>
                    </a:extLst>
                  </p:cNvPr>
                  <p:cNvSpPr/>
                  <p:nvPr/>
                </p:nvSpPr>
                <p:spPr>
                  <a:xfrm>
                    <a:off x="10080882" y="4259117"/>
                    <a:ext cx="161986" cy="170383"/>
                  </a:xfrm>
                  <a:custGeom>
                    <a:avLst/>
                    <a:gdLst>
                      <a:gd name="connsiteX0" fmla="*/ 133 w 161986"/>
                      <a:gd name="connsiteY0" fmla="*/ 132406 h 170383"/>
                      <a:gd name="connsiteX1" fmla="*/ 131374 w 161986"/>
                      <a:gd name="connsiteY1" fmla="*/ 0 h 170383"/>
                      <a:gd name="connsiteX2" fmla="*/ 155949 w 161986"/>
                      <a:gd name="connsiteY2" fmla="*/ 5614 h 170383"/>
                      <a:gd name="connsiteX3" fmla="*/ 161987 w 161986"/>
                      <a:gd name="connsiteY3" fmla="*/ 36226 h 170383"/>
                      <a:gd name="connsiteX4" fmla="*/ 64218 w 161986"/>
                      <a:gd name="connsiteY4" fmla="*/ 163018 h 170383"/>
                      <a:gd name="connsiteX5" fmla="*/ 133 w 161986"/>
                      <a:gd name="connsiteY5" fmla="*/ 132406 h 170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1986" h="170383">
                        <a:moveTo>
                          <a:pt x="133" y="132406"/>
                        </a:moveTo>
                        <a:cubicBezTo>
                          <a:pt x="3417" y="99039"/>
                          <a:pt x="96207" y="37497"/>
                          <a:pt x="131374" y="0"/>
                        </a:cubicBezTo>
                        <a:lnTo>
                          <a:pt x="155949" y="5614"/>
                        </a:lnTo>
                        <a:lnTo>
                          <a:pt x="161987" y="36226"/>
                        </a:lnTo>
                        <a:cubicBezTo>
                          <a:pt x="137200" y="73935"/>
                          <a:pt x="76823" y="145646"/>
                          <a:pt x="64218" y="163018"/>
                        </a:cubicBezTo>
                        <a:cubicBezTo>
                          <a:pt x="51613" y="180389"/>
                          <a:pt x="-3045" y="165772"/>
                          <a:pt x="133" y="132406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3" name="Freeform: Shape 1872">
                    <a:extLst>
                      <a:ext uri="{FF2B5EF4-FFF2-40B4-BE49-F238E27FC236}">
                        <a16:creationId xmlns:a16="http://schemas.microsoft.com/office/drawing/2014/main" id="{59773B38-7AC0-06CD-B6D5-47AE62CDB963}"/>
                      </a:ext>
                    </a:extLst>
                  </p:cNvPr>
                  <p:cNvSpPr/>
                  <p:nvPr/>
                </p:nvSpPr>
                <p:spPr>
                  <a:xfrm>
                    <a:off x="10199667" y="4233783"/>
                    <a:ext cx="75190" cy="75599"/>
                  </a:xfrm>
                  <a:custGeom>
                    <a:avLst/>
                    <a:gdLst>
                      <a:gd name="connsiteX0" fmla="*/ 1467 w 75190"/>
                      <a:gd name="connsiteY0" fmla="*/ 24805 h 75599"/>
                      <a:gd name="connsiteX1" fmla="*/ 45108 w 75190"/>
                      <a:gd name="connsiteY1" fmla="*/ 75013 h 75599"/>
                      <a:gd name="connsiteX2" fmla="*/ 75191 w 75190"/>
                      <a:gd name="connsiteY2" fmla="*/ 52239 h 75599"/>
                      <a:gd name="connsiteX3" fmla="*/ 22546 w 75190"/>
                      <a:gd name="connsiteY3" fmla="*/ 18 h 75599"/>
                      <a:gd name="connsiteX4" fmla="*/ 1467 w 75190"/>
                      <a:gd name="connsiteY4" fmla="*/ 24805 h 75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90" h="75599">
                        <a:moveTo>
                          <a:pt x="1467" y="24805"/>
                        </a:moveTo>
                        <a:cubicBezTo>
                          <a:pt x="1467" y="24805"/>
                          <a:pt x="39388" y="50120"/>
                          <a:pt x="45108" y="75013"/>
                        </a:cubicBezTo>
                        <a:cubicBezTo>
                          <a:pt x="45108" y="75013"/>
                          <a:pt x="73072" y="81368"/>
                          <a:pt x="75191" y="52239"/>
                        </a:cubicBezTo>
                        <a:cubicBezTo>
                          <a:pt x="75191" y="52239"/>
                          <a:pt x="53158" y="9339"/>
                          <a:pt x="22546" y="18"/>
                        </a:cubicBezTo>
                        <a:cubicBezTo>
                          <a:pt x="22546" y="18"/>
                          <a:pt x="-6795" y="-1571"/>
                          <a:pt x="1467" y="24805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4" name="Freeform: Shape 1873">
                    <a:extLst>
                      <a:ext uri="{FF2B5EF4-FFF2-40B4-BE49-F238E27FC236}">
                        <a16:creationId xmlns:a16="http://schemas.microsoft.com/office/drawing/2014/main" id="{A600D3D2-FC36-A0BE-0224-FE6DABF71D55}"/>
                      </a:ext>
                    </a:extLst>
                  </p:cNvPr>
                  <p:cNvSpPr/>
                  <p:nvPr/>
                </p:nvSpPr>
                <p:spPr>
                  <a:xfrm>
                    <a:off x="10221048" y="4233695"/>
                    <a:ext cx="53810" cy="75580"/>
                  </a:xfrm>
                  <a:custGeom>
                    <a:avLst/>
                    <a:gdLst>
                      <a:gd name="connsiteX0" fmla="*/ 23727 w 53810"/>
                      <a:gd name="connsiteY0" fmla="*/ 75100 h 75580"/>
                      <a:gd name="connsiteX1" fmla="*/ 22139 w 53810"/>
                      <a:gd name="connsiteY1" fmla="*/ 69910 h 75580"/>
                      <a:gd name="connsiteX2" fmla="*/ 30825 w 53810"/>
                      <a:gd name="connsiteY2" fmla="*/ 65355 h 75580"/>
                      <a:gd name="connsiteX3" fmla="*/ 32943 w 53810"/>
                      <a:gd name="connsiteY3" fmla="*/ 44065 h 75580"/>
                      <a:gd name="connsiteX4" fmla="*/ 16630 w 53810"/>
                      <a:gd name="connsiteY4" fmla="*/ 13982 h 75580"/>
                      <a:gd name="connsiteX5" fmla="*/ 0 w 53810"/>
                      <a:gd name="connsiteY5" fmla="*/ 0 h 75580"/>
                      <a:gd name="connsiteX6" fmla="*/ 1165 w 53810"/>
                      <a:gd name="connsiteY6" fmla="*/ 0 h 75580"/>
                      <a:gd name="connsiteX7" fmla="*/ 53810 w 53810"/>
                      <a:gd name="connsiteY7" fmla="*/ 52221 h 75580"/>
                      <a:gd name="connsiteX8" fmla="*/ 23727 w 53810"/>
                      <a:gd name="connsiteY8" fmla="*/ 74994 h 75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810" h="75580">
                        <a:moveTo>
                          <a:pt x="23727" y="75100"/>
                        </a:moveTo>
                        <a:cubicBezTo>
                          <a:pt x="23410" y="73406"/>
                          <a:pt x="22774" y="71711"/>
                          <a:pt x="22139" y="69910"/>
                        </a:cubicBezTo>
                        <a:cubicBezTo>
                          <a:pt x="25210" y="69380"/>
                          <a:pt x="28176" y="67898"/>
                          <a:pt x="30825" y="65355"/>
                        </a:cubicBezTo>
                        <a:cubicBezTo>
                          <a:pt x="36650" y="59741"/>
                          <a:pt x="35803" y="50738"/>
                          <a:pt x="32943" y="44065"/>
                        </a:cubicBezTo>
                        <a:cubicBezTo>
                          <a:pt x="28600" y="34002"/>
                          <a:pt x="23939" y="22350"/>
                          <a:pt x="16630" y="13982"/>
                        </a:cubicBezTo>
                        <a:cubicBezTo>
                          <a:pt x="11758" y="8368"/>
                          <a:pt x="5720" y="4343"/>
                          <a:pt x="0" y="0"/>
                        </a:cubicBezTo>
                        <a:cubicBezTo>
                          <a:pt x="742" y="0"/>
                          <a:pt x="1165" y="0"/>
                          <a:pt x="1165" y="0"/>
                        </a:cubicBezTo>
                        <a:cubicBezTo>
                          <a:pt x="31778" y="9321"/>
                          <a:pt x="53810" y="52221"/>
                          <a:pt x="53810" y="52221"/>
                        </a:cubicBezTo>
                        <a:cubicBezTo>
                          <a:pt x="51692" y="81350"/>
                          <a:pt x="23727" y="74994"/>
                          <a:pt x="23727" y="74994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69" name="Freeform: Shape 1868">
                  <a:extLst>
                    <a:ext uri="{FF2B5EF4-FFF2-40B4-BE49-F238E27FC236}">
                      <a16:creationId xmlns:a16="http://schemas.microsoft.com/office/drawing/2014/main" id="{6EC50B56-C2CA-25EC-3EFE-A540404EFEB5}"/>
                    </a:ext>
                  </a:extLst>
                </p:cNvPr>
                <p:cNvSpPr/>
                <p:nvPr/>
              </p:nvSpPr>
              <p:spPr>
                <a:xfrm>
                  <a:off x="10254628" y="4203850"/>
                  <a:ext cx="42176" cy="43862"/>
                </a:xfrm>
                <a:custGeom>
                  <a:avLst/>
                  <a:gdLst>
                    <a:gd name="connsiteX0" fmla="*/ 2752 w 42176"/>
                    <a:gd name="connsiteY0" fmla="*/ 15227 h 43862"/>
                    <a:gd name="connsiteX1" fmla="*/ 20124 w 42176"/>
                    <a:gd name="connsiteY1" fmla="*/ 186 h 43862"/>
                    <a:gd name="connsiteX2" fmla="*/ 39720 w 42176"/>
                    <a:gd name="connsiteY2" fmla="*/ 30904 h 43862"/>
                    <a:gd name="connsiteX3" fmla="*/ 11015 w 42176"/>
                    <a:gd name="connsiteY3" fmla="*/ 40967 h 43862"/>
                    <a:gd name="connsiteX4" fmla="*/ 2646 w 42176"/>
                    <a:gd name="connsiteY4" fmla="*/ 15227 h 43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176" h="43862">
                      <a:moveTo>
                        <a:pt x="2752" y="15227"/>
                      </a:moveTo>
                      <a:cubicBezTo>
                        <a:pt x="3070" y="14698"/>
                        <a:pt x="7625" y="-1932"/>
                        <a:pt x="20124" y="186"/>
                      </a:cubicBezTo>
                      <a:cubicBezTo>
                        <a:pt x="32623" y="2305"/>
                        <a:pt x="48300" y="15227"/>
                        <a:pt x="39720" y="30904"/>
                      </a:cubicBezTo>
                      <a:cubicBezTo>
                        <a:pt x="31352" y="46369"/>
                        <a:pt x="17899" y="45522"/>
                        <a:pt x="11015" y="40967"/>
                      </a:cubicBezTo>
                      <a:cubicBezTo>
                        <a:pt x="4235" y="36412"/>
                        <a:pt x="-4451" y="28362"/>
                        <a:pt x="2646" y="15227"/>
                      </a:cubicBezTo>
                      <a:close/>
                    </a:path>
                  </a:pathLst>
                </a:custGeom>
                <a:solidFill>
                  <a:srgbClr val="4A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70" name="Freeform: Shape 1869">
                  <a:extLst>
                    <a:ext uri="{FF2B5EF4-FFF2-40B4-BE49-F238E27FC236}">
                      <a16:creationId xmlns:a16="http://schemas.microsoft.com/office/drawing/2014/main" id="{C33BED45-2544-155F-69CE-30ADE658E44D}"/>
                    </a:ext>
                  </a:extLst>
                </p:cNvPr>
                <p:cNvSpPr/>
                <p:nvPr/>
              </p:nvSpPr>
              <p:spPr>
                <a:xfrm>
                  <a:off x="10240326" y="4211227"/>
                  <a:ext cx="30632" cy="23404"/>
                </a:xfrm>
                <a:custGeom>
                  <a:avLst/>
                  <a:gdLst>
                    <a:gd name="connsiteX0" fmla="*/ 0 w 30632"/>
                    <a:gd name="connsiteY0" fmla="*/ 19502 h 23404"/>
                    <a:gd name="connsiteX1" fmla="*/ 19491 w 30632"/>
                    <a:gd name="connsiteY1" fmla="*/ 19290 h 23404"/>
                    <a:gd name="connsiteX2" fmla="*/ 28917 w 30632"/>
                    <a:gd name="connsiteY2" fmla="*/ 11770 h 23404"/>
                    <a:gd name="connsiteX3" fmla="*/ 9639 w 30632"/>
                    <a:gd name="connsiteY3" fmla="*/ 1495 h 23404"/>
                    <a:gd name="connsiteX4" fmla="*/ 0 w 30632"/>
                    <a:gd name="connsiteY4" fmla="*/ 19608 h 23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632" h="23404">
                      <a:moveTo>
                        <a:pt x="0" y="19502"/>
                      </a:moveTo>
                      <a:cubicBezTo>
                        <a:pt x="0" y="19502"/>
                        <a:pt x="10805" y="8910"/>
                        <a:pt x="19491" y="19290"/>
                      </a:cubicBezTo>
                      <a:cubicBezTo>
                        <a:pt x="28176" y="29565"/>
                        <a:pt x="33578" y="18125"/>
                        <a:pt x="28917" y="11770"/>
                      </a:cubicBezTo>
                      <a:cubicBezTo>
                        <a:pt x="24363" y="5414"/>
                        <a:pt x="19278" y="-3589"/>
                        <a:pt x="9639" y="1495"/>
                      </a:cubicBezTo>
                      <a:cubicBezTo>
                        <a:pt x="0" y="6579"/>
                        <a:pt x="0" y="19608"/>
                        <a:pt x="0" y="19608"/>
                      </a:cubicBez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864" name="Rectangle 1863">
              <a:extLst>
                <a:ext uri="{FF2B5EF4-FFF2-40B4-BE49-F238E27FC236}">
                  <a16:creationId xmlns:a16="http://schemas.microsoft.com/office/drawing/2014/main" id="{46F033D6-0754-B47F-EECD-95FE1F5C412C}"/>
                </a:ext>
              </a:extLst>
            </p:cNvPr>
            <p:cNvSpPr/>
            <p:nvPr/>
          </p:nvSpPr>
          <p:spPr>
            <a:xfrm>
              <a:off x="9840351" y="4717367"/>
              <a:ext cx="553329" cy="6049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1880" name="Group 1879">
            <a:extLst>
              <a:ext uri="{FF2B5EF4-FFF2-40B4-BE49-F238E27FC236}">
                <a16:creationId xmlns:a16="http://schemas.microsoft.com/office/drawing/2014/main" id="{5D3667BE-51CB-2B2E-C901-EC2306354365}"/>
              </a:ext>
            </a:extLst>
          </p:cNvPr>
          <p:cNvGrpSpPr/>
          <p:nvPr/>
        </p:nvGrpSpPr>
        <p:grpSpPr>
          <a:xfrm>
            <a:off x="8196401" y="2578625"/>
            <a:ext cx="971049" cy="2769443"/>
            <a:chOff x="8857578" y="2578625"/>
            <a:chExt cx="971049" cy="2769443"/>
          </a:xfrm>
        </p:grpSpPr>
        <p:sp>
          <p:nvSpPr>
            <p:cNvPr id="1881" name="Rectangle 1880">
              <a:extLst>
                <a:ext uri="{FF2B5EF4-FFF2-40B4-BE49-F238E27FC236}">
                  <a16:creationId xmlns:a16="http://schemas.microsoft.com/office/drawing/2014/main" id="{85859A8A-686A-9237-C512-4B55BCD9AE9F}"/>
                </a:ext>
              </a:extLst>
            </p:cNvPr>
            <p:cNvSpPr/>
            <p:nvPr/>
          </p:nvSpPr>
          <p:spPr>
            <a:xfrm>
              <a:off x="9275298" y="4743157"/>
              <a:ext cx="553329" cy="6049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1882" name="Graphic 6">
              <a:extLst>
                <a:ext uri="{FF2B5EF4-FFF2-40B4-BE49-F238E27FC236}">
                  <a16:creationId xmlns:a16="http://schemas.microsoft.com/office/drawing/2014/main" id="{A6FB6C5C-BD2E-919A-E31E-02B1BDA2F51C}"/>
                </a:ext>
              </a:extLst>
            </p:cNvPr>
            <p:cNvGrpSpPr/>
            <p:nvPr/>
          </p:nvGrpSpPr>
          <p:grpSpPr>
            <a:xfrm>
              <a:off x="8857578" y="2578625"/>
              <a:ext cx="772406" cy="1903765"/>
              <a:chOff x="8857578" y="2578625"/>
              <a:chExt cx="772406" cy="1903765"/>
            </a:xfrm>
          </p:grpSpPr>
          <p:grpSp>
            <p:nvGrpSpPr>
              <p:cNvPr id="1883" name="Graphic 6">
                <a:extLst>
                  <a:ext uri="{FF2B5EF4-FFF2-40B4-BE49-F238E27FC236}">
                    <a16:creationId xmlns:a16="http://schemas.microsoft.com/office/drawing/2014/main" id="{F06C2EE2-20D0-D52B-E801-77B39DC25D3B}"/>
                  </a:ext>
                </a:extLst>
              </p:cNvPr>
              <p:cNvGrpSpPr/>
              <p:nvPr/>
            </p:nvGrpSpPr>
            <p:grpSpPr>
              <a:xfrm>
                <a:off x="8857578" y="2578625"/>
                <a:ext cx="726329" cy="1903765"/>
                <a:chOff x="8857578" y="2578625"/>
                <a:chExt cx="726329" cy="1903765"/>
              </a:xfrm>
            </p:grpSpPr>
            <p:sp>
              <p:nvSpPr>
                <p:cNvPr id="1891" name="Freeform: Shape 1890">
                  <a:extLst>
                    <a:ext uri="{FF2B5EF4-FFF2-40B4-BE49-F238E27FC236}">
                      <a16:creationId xmlns:a16="http://schemas.microsoft.com/office/drawing/2014/main" id="{29A391AC-BFEA-ED69-4394-5341C0918EC9}"/>
                    </a:ext>
                  </a:extLst>
                </p:cNvPr>
                <p:cNvSpPr/>
                <p:nvPr/>
              </p:nvSpPr>
              <p:spPr>
                <a:xfrm>
                  <a:off x="9044642" y="3168519"/>
                  <a:ext cx="79656" cy="243732"/>
                </a:xfrm>
                <a:custGeom>
                  <a:avLst/>
                  <a:gdLst>
                    <a:gd name="connsiteX0" fmla="*/ 79656 w 79656"/>
                    <a:gd name="connsiteY0" fmla="*/ 0 h 243732"/>
                    <a:gd name="connsiteX1" fmla="*/ 0 w 79656"/>
                    <a:gd name="connsiteY1" fmla="*/ 243732 h 243732"/>
                    <a:gd name="connsiteX2" fmla="*/ 79656 w 79656"/>
                    <a:gd name="connsiteY2" fmla="*/ 0 h 243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656" h="243732">
                      <a:moveTo>
                        <a:pt x="79656" y="0"/>
                      </a:moveTo>
                      <a:cubicBezTo>
                        <a:pt x="44701" y="78172"/>
                        <a:pt x="18007" y="160052"/>
                        <a:pt x="0" y="243732"/>
                      </a:cubicBezTo>
                      <a:cubicBezTo>
                        <a:pt x="30825" y="114293"/>
                        <a:pt x="79656" y="0"/>
                        <a:pt x="79656" y="0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2" name="Freeform: Shape 1891">
                  <a:extLst>
                    <a:ext uri="{FF2B5EF4-FFF2-40B4-BE49-F238E27FC236}">
                      <a16:creationId xmlns:a16="http://schemas.microsoft.com/office/drawing/2014/main" id="{4B6882F0-95A7-6605-4CB0-3C9C417C4280}"/>
                    </a:ext>
                  </a:extLst>
                </p:cNvPr>
                <p:cNvSpPr/>
                <p:nvPr/>
              </p:nvSpPr>
              <p:spPr>
                <a:xfrm>
                  <a:off x="9299074" y="4092816"/>
                  <a:ext cx="9850" cy="18430"/>
                </a:xfrm>
                <a:custGeom>
                  <a:avLst/>
                  <a:gdLst>
                    <a:gd name="connsiteX0" fmla="*/ 9851 w 9850"/>
                    <a:gd name="connsiteY0" fmla="*/ 0 h 18430"/>
                    <a:gd name="connsiteX1" fmla="*/ 0 w 9850"/>
                    <a:gd name="connsiteY1" fmla="*/ 18431 h 18430"/>
                    <a:gd name="connsiteX2" fmla="*/ 9851 w 9850"/>
                    <a:gd name="connsiteY2" fmla="*/ 0 h 18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850" h="18430">
                      <a:moveTo>
                        <a:pt x="9851" y="0"/>
                      </a:moveTo>
                      <a:cubicBezTo>
                        <a:pt x="6355" y="6143"/>
                        <a:pt x="3072" y="12287"/>
                        <a:pt x="0" y="18431"/>
                      </a:cubicBezTo>
                      <a:cubicBezTo>
                        <a:pt x="3284" y="12181"/>
                        <a:pt x="6567" y="5932"/>
                        <a:pt x="9851" y="0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3" name="Freeform: Shape 1892">
                  <a:extLst>
                    <a:ext uri="{FF2B5EF4-FFF2-40B4-BE49-F238E27FC236}">
                      <a16:creationId xmlns:a16="http://schemas.microsoft.com/office/drawing/2014/main" id="{0B1DF26C-B53E-AA96-50AA-B24699A26EE1}"/>
                    </a:ext>
                  </a:extLst>
                </p:cNvPr>
                <p:cNvSpPr/>
                <p:nvPr/>
              </p:nvSpPr>
              <p:spPr>
                <a:xfrm>
                  <a:off x="9222278" y="4111352"/>
                  <a:ext cx="361629" cy="366469"/>
                </a:xfrm>
                <a:custGeom>
                  <a:avLst/>
                  <a:gdLst>
                    <a:gd name="connsiteX0" fmla="*/ 323602 w 361629"/>
                    <a:gd name="connsiteY0" fmla="*/ 265341 h 366469"/>
                    <a:gd name="connsiteX1" fmla="*/ 127852 w 361629"/>
                    <a:gd name="connsiteY1" fmla="*/ 253477 h 366469"/>
                    <a:gd name="connsiteX2" fmla="*/ 51798 w 361629"/>
                    <a:gd name="connsiteY2" fmla="*/ 72664 h 366469"/>
                    <a:gd name="connsiteX3" fmla="*/ 76690 w 361629"/>
                    <a:gd name="connsiteY3" fmla="*/ 0 h 366469"/>
                    <a:gd name="connsiteX4" fmla="*/ 0 w 361629"/>
                    <a:gd name="connsiteY4" fmla="*/ 222865 h 366469"/>
                    <a:gd name="connsiteX5" fmla="*/ 81774 w 361629"/>
                    <a:gd name="connsiteY5" fmla="*/ 318515 h 366469"/>
                    <a:gd name="connsiteX6" fmla="*/ 189818 w 361629"/>
                    <a:gd name="connsiteY6" fmla="*/ 362579 h 366469"/>
                    <a:gd name="connsiteX7" fmla="*/ 361629 w 361629"/>
                    <a:gd name="connsiteY7" fmla="*/ 335463 h 366469"/>
                    <a:gd name="connsiteX8" fmla="*/ 323708 w 361629"/>
                    <a:gd name="connsiteY8" fmla="*/ 265341 h 366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1629" h="366469">
                      <a:moveTo>
                        <a:pt x="323602" y="265341"/>
                      </a:moveTo>
                      <a:cubicBezTo>
                        <a:pt x="263754" y="297648"/>
                        <a:pt x="183251" y="292775"/>
                        <a:pt x="127852" y="253477"/>
                      </a:cubicBezTo>
                      <a:cubicBezTo>
                        <a:pt x="72347" y="214179"/>
                        <a:pt x="41099" y="139820"/>
                        <a:pt x="51798" y="72664"/>
                      </a:cubicBezTo>
                      <a:cubicBezTo>
                        <a:pt x="55822" y="47454"/>
                        <a:pt x="64826" y="23515"/>
                        <a:pt x="76690" y="0"/>
                      </a:cubicBezTo>
                      <a:cubicBezTo>
                        <a:pt x="42370" y="65779"/>
                        <a:pt x="9003" y="146282"/>
                        <a:pt x="0" y="222865"/>
                      </a:cubicBezTo>
                      <a:cubicBezTo>
                        <a:pt x="19172" y="260574"/>
                        <a:pt x="47031" y="293940"/>
                        <a:pt x="81774" y="318515"/>
                      </a:cubicBezTo>
                      <a:cubicBezTo>
                        <a:pt x="113870" y="341288"/>
                        <a:pt x="151155" y="356118"/>
                        <a:pt x="189818" y="362579"/>
                      </a:cubicBezTo>
                      <a:cubicBezTo>
                        <a:pt x="247971" y="372430"/>
                        <a:pt x="309407" y="363639"/>
                        <a:pt x="361629" y="335463"/>
                      </a:cubicBezTo>
                      <a:lnTo>
                        <a:pt x="323708" y="265341"/>
                      </a:lnTo>
                      <a:close/>
                    </a:path>
                  </a:pathLst>
                </a:custGeom>
                <a:solidFill>
                  <a:srgbClr val="39752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4" name="Freeform: Shape 1893">
                  <a:extLst>
                    <a:ext uri="{FF2B5EF4-FFF2-40B4-BE49-F238E27FC236}">
                      <a16:creationId xmlns:a16="http://schemas.microsoft.com/office/drawing/2014/main" id="{C43C481A-2811-8C79-FD4B-0B1C8486AF43}"/>
                    </a:ext>
                  </a:extLst>
                </p:cNvPr>
                <p:cNvSpPr/>
                <p:nvPr/>
              </p:nvSpPr>
              <p:spPr>
                <a:xfrm>
                  <a:off x="9308819" y="3969837"/>
                  <a:ext cx="77431" cy="122978"/>
                </a:xfrm>
                <a:custGeom>
                  <a:avLst/>
                  <a:gdLst>
                    <a:gd name="connsiteX0" fmla="*/ 40040 w 77431"/>
                    <a:gd name="connsiteY0" fmla="*/ 59000 h 122978"/>
                    <a:gd name="connsiteX1" fmla="*/ 77431 w 77431"/>
                    <a:gd name="connsiteY1" fmla="*/ 0 h 122978"/>
                    <a:gd name="connsiteX2" fmla="*/ 0 w 77431"/>
                    <a:gd name="connsiteY2" fmla="*/ 122978 h 122978"/>
                    <a:gd name="connsiteX3" fmla="*/ 40040 w 77431"/>
                    <a:gd name="connsiteY3" fmla="*/ 59000 h 122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431" h="122978">
                      <a:moveTo>
                        <a:pt x="40040" y="59000"/>
                      </a:moveTo>
                      <a:cubicBezTo>
                        <a:pt x="52645" y="39828"/>
                        <a:pt x="65462" y="20232"/>
                        <a:pt x="77431" y="0"/>
                      </a:cubicBezTo>
                      <a:cubicBezTo>
                        <a:pt x="77431" y="0"/>
                        <a:pt x="39616" y="50526"/>
                        <a:pt x="0" y="122978"/>
                      </a:cubicBezTo>
                      <a:cubicBezTo>
                        <a:pt x="11970" y="101688"/>
                        <a:pt x="25846" y="80609"/>
                        <a:pt x="40040" y="59000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5" name="Freeform: Shape 1894">
                  <a:extLst>
                    <a:ext uri="{FF2B5EF4-FFF2-40B4-BE49-F238E27FC236}">
                      <a16:creationId xmlns:a16="http://schemas.microsoft.com/office/drawing/2014/main" id="{116ED42C-79DC-B25B-4F99-F4D1F6E7FD00}"/>
                    </a:ext>
                  </a:extLst>
                </p:cNvPr>
                <p:cNvSpPr/>
                <p:nvPr/>
              </p:nvSpPr>
              <p:spPr>
                <a:xfrm>
                  <a:off x="9020012" y="3412251"/>
                  <a:ext cx="414045" cy="921966"/>
                </a:xfrm>
                <a:custGeom>
                  <a:avLst/>
                  <a:gdLst>
                    <a:gd name="connsiteX0" fmla="*/ 278956 w 414045"/>
                    <a:gd name="connsiteY0" fmla="*/ 698996 h 921966"/>
                    <a:gd name="connsiteX1" fmla="*/ 288807 w 414045"/>
                    <a:gd name="connsiteY1" fmla="*/ 680565 h 921966"/>
                    <a:gd name="connsiteX2" fmla="*/ 366238 w 414045"/>
                    <a:gd name="connsiteY2" fmla="*/ 557586 h 921966"/>
                    <a:gd name="connsiteX3" fmla="*/ 396215 w 414045"/>
                    <a:gd name="connsiteY3" fmla="*/ 498798 h 921966"/>
                    <a:gd name="connsiteX4" fmla="*/ 358506 w 414045"/>
                    <a:gd name="connsiteY4" fmla="*/ 300719 h 921966"/>
                    <a:gd name="connsiteX5" fmla="*/ 305014 w 414045"/>
                    <a:gd name="connsiteY5" fmla="*/ 281547 h 921966"/>
                    <a:gd name="connsiteX6" fmla="*/ 213176 w 414045"/>
                    <a:gd name="connsiteY6" fmla="*/ 270425 h 921966"/>
                    <a:gd name="connsiteX7" fmla="*/ 41366 w 414045"/>
                    <a:gd name="connsiteY7" fmla="*/ 216827 h 921966"/>
                    <a:gd name="connsiteX8" fmla="*/ 18380 w 414045"/>
                    <a:gd name="connsiteY8" fmla="*/ 30294 h 921966"/>
                    <a:gd name="connsiteX9" fmla="*/ 24523 w 414045"/>
                    <a:gd name="connsiteY9" fmla="*/ 0 h 921966"/>
                    <a:gd name="connsiteX10" fmla="*/ 30349 w 414045"/>
                    <a:gd name="connsiteY10" fmla="*/ 308982 h 921966"/>
                    <a:gd name="connsiteX11" fmla="*/ 206503 w 414045"/>
                    <a:gd name="connsiteY11" fmla="*/ 349869 h 921966"/>
                    <a:gd name="connsiteX12" fmla="*/ 289761 w 414045"/>
                    <a:gd name="connsiteY12" fmla="*/ 359825 h 921966"/>
                    <a:gd name="connsiteX13" fmla="*/ 316347 w 414045"/>
                    <a:gd name="connsiteY13" fmla="*/ 368405 h 921966"/>
                    <a:gd name="connsiteX14" fmla="*/ 322703 w 414045"/>
                    <a:gd name="connsiteY14" fmla="*/ 467974 h 921966"/>
                    <a:gd name="connsiteX15" fmla="*/ 262220 w 414045"/>
                    <a:gd name="connsiteY15" fmla="*/ 572946 h 921966"/>
                    <a:gd name="connsiteX16" fmla="*/ 175361 w 414045"/>
                    <a:gd name="connsiteY16" fmla="*/ 759267 h 921966"/>
                    <a:gd name="connsiteX17" fmla="*/ 202266 w 414045"/>
                    <a:gd name="connsiteY17" fmla="*/ 921966 h 921966"/>
                    <a:gd name="connsiteX18" fmla="*/ 278956 w 414045"/>
                    <a:gd name="connsiteY18" fmla="*/ 699102 h 921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14045" h="921966">
                      <a:moveTo>
                        <a:pt x="278956" y="698996"/>
                      </a:moveTo>
                      <a:cubicBezTo>
                        <a:pt x="282028" y="692852"/>
                        <a:pt x="285311" y="686708"/>
                        <a:pt x="288807" y="680565"/>
                      </a:cubicBezTo>
                      <a:cubicBezTo>
                        <a:pt x="328317" y="608112"/>
                        <a:pt x="366132" y="557586"/>
                        <a:pt x="366238" y="557586"/>
                      </a:cubicBezTo>
                      <a:cubicBezTo>
                        <a:pt x="377360" y="538732"/>
                        <a:pt x="387636" y="519242"/>
                        <a:pt x="396215" y="498798"/>
                      </a:cubicBezTo>
                      <a:cubicBezTo>
                        <a:pt x="424285" y="432172"/>
                        <a:pt x="424391" y="341712"/>
                        <a:pt x="358506" y="300719"/>
                      </a:cubicBezTo>
                      <a:cubicBezTo>
                        <a:pt x="340499" y="289491"/>
                        <a:pt x="321326" y="284725"/>
                        <a:pt x="305014" y="281547"/>
                      </a:cubicBezTo>
                      <a:cubicBezTo>
                        <a:pt x="274719" y="275615"/>
                        <a:pt x="243471" y="272967"/>
                        <a:pt x="213176" y="270425"/>
                      </a:cubicBezTo>
                      <a:cubicBezTo>
                        <a:pt x="144113" y="264599"/>
                        <a:pt x="78969" y="259091"/>
                        <a:pt x="41366" y="216827"/>
                      </a:cubicBezTo>
                      <a:cubicBezTo>
                        <a:pt x="8953" y="180389"/>
                        <a:pt x="1432" y="119377"/>
                        <a:pt x="18380" y="30294"/>
                      </a:cubicBezTo>
                      <a:cubicBezTo>
                        <a:pt x="20287" y="20231"/>
                        <a:pt x="22405" y="10063"/>
                        <a:pt x="24523" y="0"/>
                      </a:cubicBezTo>
                      <a:cubicBezTo>
                        <a:pt x="-2488" y="113445"/>
                        <a:pt x="-15622" y="238754"/>
                        <a:pt x="30349" y="308982"/>
                      </a:cubicBezTo>
                      <a:cubicBezTo>
                        <a:pt x="83630" y="339488"/>
                        <a:pt x="147927" y="344996"/>
                        <a:pt x="206503" y="349869"/>
                      </a:cubicBezTo>
                      <a:cubicBezTo>
                        <a:pt x="235950" y="352411"/>
                        <a:pt x="263703" y="354741"/>
                        <a:pt x="289761" y="359825"/>
                      </a:cubicBezTo>
                      <a:cubicBezTo>
                        <a:pt x="298976" y="361626"/>
                        <a:pt x="309251" y="364062"/>
                        <a:pt x="316347" y="368405"/>
                      </a:cubicBezTo>
                      <a:cubicBezTo>
                        <a:pt x="340287" y="383340"/>
                        <a:pt x="338380" y="430689"/>
                        <a:pt x="322703" y="467974"/>
                      </a:cubicBezTo>
                      <a:cubicBezTo>
                        <a:pt x="307662" y="503777"/>
                        <a:pt x="285523" y="537355"/>
                        <a:pt x="262220" y="572946"/>
                      </a:cubicBezTo>
                      <a:cubicBezTo>
                        <a:pt x="225146" y="629403"/>
                        <a:pt x="186695" y="687768"/>
                        <a:pt x="175361" y="759267"/>
                      </a:cubicBezTo>
                      <a:cubicBezTo>
                        <a:pt x="166463" y="814771"/>
                        <a:pt x="176844" y="872182"/>
                        <a:pt x="202266" y="921966"/>
                      </a:cubicBezTo>
                      <a:cubicBezTo>
                        <a:pt x="211270" y="845383"/>
                        <a:pt x="244636" y="764881"/>
                        <a:pt x="278956" y="699102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6" name="Freeform: Shape 1895">
                  <a:extLst>
                    <a:ext uri="{FF2B5EF4-FFF2-40B4-BE49-F238E27FC236}">
                      <a16:creationId xmlns:a16="http://schemas.microsoft.com/office/drawing/2014/main" id="{2B0B8284-9058-F170-0CB9-35E417C0AD2F}"/>
                    </a:ext>
                  </a:extLst>
                </p:cNvPr>
                <p:cNvSpPr/>
                <p:nvPr/>
              </p:nvSpPr>
              <p:spPr>
                <a:xfrm>
                  <a:off x="9102688" y="2658356"/>
                  <a:ext cx="40252" cy="8927"/>
                </a:xfrm>
                <a:custGeom>
                  <a:avLst/>
                  <a:gdLst>
                    <a:gd name="connsiteX0" fmla="*/ 0 w 40252"/>
                    <a:gd name="connsiteY0" fmla="*/ 8927 h 8927"/>
                    <a:gd name="connsiteX1" fmla="*/ 40252 w 40252"/>
                    <a:gd name="connsiteY1" fmla="*/ 242 h 8927"/>
                    <a:gd name="connsiteX2" fmla="*/ 0 w 40252"/>
                    <a:gd name="connsiteY2" fmla="*/ 8927 h 8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252" h="8927">
                      <a:moveTo>
                        <a:pt x="0" y="8927"/>
                      </a:moveTo>
                      <a:cubicBezTo>
                        <a:pt x="3284" y="7974"/>
                        <a:pt x="18749" y="3737"/>
                        <a:pt x="40252" y="242"/>
                      </a:cubicBezTo>
                      <a:cubicBezTo>
                        <a:pt x="29342" y="-923"/>
                        <a:pt x="15359" y="2148"/>
                        <a:pt x="0" y="8927"/>
                      </a:cubicBezTo>
                      <a:close/>
                    </a:path>
                  </a:pathLst>
                </a:custGeom>
                <a:no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7" name="Freeform: Shape 1896">
                  <a:extLst>
                    <a:ext uri="{FF2B5EF4-FFF2-40B4-BE49-F238E27FC236}">
                      <a16:creationId xmlns:a16="http://schemas.microsoft.com/office/drawing/2014/main" id="{9D445345-AC97-BD01-AB07-0ACF1C6C2A41}"/>
                    </a:ext>
                  </a:extLst>
                </p:cNvPr>
                <p:cNvSpPr/>
                <p:nvPr/>
              </p:nvSpPr>
              <p:spPr>
                <a:xfrm>
                  <a:off x="8950074" y="2653847"/>
                  <a:ext cx="313740" cy="1067279"/>
                </a:xfrm>
                <a:custGeom>
                  <a:avLst/>
                  <a:gdLst>
                    <a:gd name="connsiteX0" fmla="*/ 192866 w 313740"/>
                    <a:gd name="connsiteY0" fmla="*/ 4751 h 1067279"/>
                    <a:gd name="connsiteX1" fmla="*/ 205047 w 313740"/>
                    <a:gd name="connsiteY1" fmla="*/ 8353 h 1067279"/>
                    <a:gd name="connsiteX2" fmla="*/ 230151 w 313740"/>
                    <a:gd name="connsiteY2" fmla="*/ 60044 h 1067279"/>
                    <a:gd name="connsiteX3" fmla="*/ 139479 w 313740"/>
                    <a:gd name="connsiteY3" fmla="*/ 401227 h 1067279"/>
                    <a:gd name="connsiteX4" fmla="*/ 101453 w 313740"/>
                    <a:gd name="connsiteY4" fmla="*/ 482047 h 1067279"/>
                    <a:gd name="connsiteX5" fmla="*/ 10039 w 313740"/>
                    <a:gd name="connsiteY5" fmla="*/ 773657 h 1067279"/>
                    <a:gd name="connsiteX6" fmla="*/ 51880 w 313740"/>
                    <a:gd name="connsiteY6" fmla="*/ 1028088 h 1067279"/>
                    <a:gd name="connsiteX7" fmla="*/ 100393 w 313740"/>
                    <a:gd name="connsiteY7" fmla="*/ 1067280 h 1067279"/>
                    <a:gd name="connsiteX8" fmla="*/ 94567 w 313740"/>
                    <a:gd name="connsiteY8" fmla="*/ 758298 h 1067279"/>
                    <a:gd name="connsiteX9" fmla="*/ 174223 w 313740"/>
                    <a:gd name="connsiteY9" fmla="*/ 514566 h 1067279"/>
                    <a:gd name="connsiteX10" fmla="*/ 211297 w 313740"/>
                    <a:gd name="connsiteY10" fmla="*/ 435864 h 1067279"/>
                    <a:gd name="connsiteX11" fmla="*/ 308749 w 313740"/>
                    <a:gd name="connsiteY11" fmla="*/ 47015 h 1067279"/>
                    <a:gd name="connsiteX12" fmla="*/ 297414 w 313740"/>
                    <a:gd name="connsiteY12" fmla="*/ 4857 h 1067279"/>
                    <a:gd name="connsiteX13" fmla="*/ 192866 w 313740"/>
                    <a:gd name="connsiteY13" fmla="*/ 4645 h 1067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3740" h="1067279">
                      <a:moveTo>
                        <a:pt x="192866" y="4751"/>
                      </a:moveTo>
                      <a:cubicBezTo>
                        <a:pt x="197527" y="5281"/>
                        <a:pt x="201658" y="6446"/>
                        <a:pt x="205047" y="8353"/>
                      </a:cubicBezTo>
                      <a:cubicBezTo>
                        <a:pt x="216805" y="15132"/>
                        <a:pt x="225703" y="33563"/>
                        <a:pt x="230151" y="60044"/>
                      </a:cubicBezTo>
                      <a:cubicBezTo>
                        <a:pt x="249113" y="174019"/>
                        <a:pt x="195832" y="284392"/>
                        <a:pt x="139479" y="401227"/>
                      </a:cubicBezTo>
                      <a:cubicBezTo>
                        <a:pt x="126768" y="427708"/>
                        <a:pt x="113528" y="455036"/>
                        <a:pt x="101453" y="482047"/>
                      </a:cubicBezTo>
                      <a:cubicBezTo>
                        <a:pt x="59824" y="575261"/>
                        <a:pt x="29105" y="673346"/>
                        <a:pt x="10039" y="773657"/>
                      </a:cubicBezTo>
                      <a:cubicBezTo>
                        <a:pt x="-11782" y="888691"/>
                        <a:pt x="1883" y="971948"/>
                        <a:pt x="51880" y="1028088"/>
                      </a:cubicBezTo>
                      <a:cubicBezTo>
                        <a:pt x="66391" y="1044400"/>
                        <a:pt x="82810" y="1057217"/>
                        <a:pt x="100393" y="1067280"/>
                      </a:cubicBezTo>
                      <a:cubicBezTo>
                        <a:pt x="54528" y="997052"/>
                        <a:pt x="67662" y="871849"/>
                        <a:pt x="94567" y="758298"/>
                      </a:cubicBezTo>
                      <a:cubicBezTo>
                        <a:pt x="112575" y="674618"/>
                        <a:pt x="139268" y="592738"/>
                        <a:pt x="174223" y="514566"/>
                      </a:cubicBezTo>
                      <a:cubicBezTo>
                        <a:pt x="185769" y="488614"/>
                        <a:pt x="198798" y="461816"/>
                        <a:pt x="211297" y="435864"/>
                      </a:cubicBezTo>
                      <a:cubicBezTo>
                        <a:pt x="270615" y="312991"/>
                        <a:pt x="331840" y="185988"/>
                        <a:pt x="308749" y="47015"/>
                      </a:cubicBezTo>
                      <a:cubicBezTo>
                        <a:pt x="306206" y="31444"/>
                        <a:pt x="302287" y="17568"/>
                        <a:pt x="297414" y="4857"/>
                      </a:cubicBezTo>
                      <a:cubicBezTo>
                        <a:pt x="261082" y="-3087"/>
                        <a:pt x="221572" y="91"/>
                        <a:pt x="192866" y="4645"/>
                      </a:cubicBezTo>
                      <a:close/>
                    </a:path>
                  </a:pathLst>
                </a:custGeom>
                <a:solidFill>
                  <a:srgbClr val="39752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8" name="Freeform: Shape 1897">
                  <a:extLst>
                    <a:ext uri="{FF2B5EF4-FFF2-40B4-BE49-F238E27FC236}">
                      <a16:creationId xmlns:a16="http://schemas.microsoft.com/office/drawing/2014/main" id="{524E9F09-E945-A302-081D-2F5D0BCE5996}"/>
                    </a:ext>
                  </a:extLst>
                </p:cNvPr>
                <p:cNvSpPr/>
                <p:nvPr/>
              </p:nvSpPr>
              <p:spPr>
                <a:xfrm>
                  <a:off x="8857578" y="2578625"/>
                  <a:ext cx="389804" cy="340652"/>
                </a:xfrm>
                <a:custGeom>
                  <a:avLst/>
                  <a:gdLst>
                    <a:gd name="connsiteX0" fmla="*/ 337478 w 389804"/>
                    <a:gd name="connsiteY0" fmla="*/ 14723 h 340652"/>
                    <a:gd name="connsiteX1" fmla="*/ 189818 w 389804"/>
                    <a:gd name="connsiteY1" fmla="*/ 27434 h 340652"/>
                    <a:gd name="connsiteX2" fmla="*/ 0 w 389804"/>
                    <a:gd name="connsiteY2" fmla="*/ 336628 h 340652"/>
                    <a:gd name="connsiteX3" fmla="*/ 79549 w 389804"/>
                    <a:gd name="connsiteY3" fmla="*/ 340653 h 340652"/>
                    <a:gd name="connsiteX4" fmla="*/ 229328 w 389804"/>
                    <a:gd name="connsiteY4" fmla="*/ 96603 h 340652"/>
                    <a:gd name="connsiteX5" fmla="*/ 245005 w 389804"/>
                    <a:gd name="connsiteY5" fmla="*/ 88764 h 340652"/>
                    <a:gd name="connsiteX6" fmla="*/ 244370 w 389804"/>
                    <a:gd name="connsiteY6" fmla="*/ 88976 h 340652"/>
                    <a:gd name="connsiteX7" fmla="*/ 245005 w 389804"/>
                    <a:gd name="connsiteY7" fmla="*/ 88764 h 340652"/>
                    <a:gd name="connsiteX8" fmla="*/ 285257 w 389804"/>
                    <a:gd name="connsiteY8" fmla="*/ 80079 h 340652"/>
                    <a:gd name="connsiteX9" fmla="*/ 389805 w 389804"/>
                    <a:gd name="connsiteY9" fmla="*/ 80290 h 340652"/>
                    <a:gd name="connsiteX10" fmla="*/ 337372 w 389804"/>
                    <a:gd name="connsiteY10" fmla="*/ 14829 h 34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89804" h="340652">
                      <a:moveTo>
                        <a:pt x="337478" y="14723"/>
                      </a:moveTo>
                      <a:cubicBezTo>
                        <a:pt x="297226" y="-8580"/>
                        <a:pt x="244793" y="-4131"/>
                        <a:pt x="189818" y="27434"/>
                      </a:cubicBezTo>
                      <a:cubicBezTo>
                        <a:pt x="80926" y="89824"/>
                        <a:pt x="6355" y="211213"/>
                        <a:pt x="0" y="336628"/>
                      </a:cubicBezTo>
                      <a:lnTo>
                        <a:pt x="79549" y="340653"/>
                      </a:lnTo>
                      <a:cubicBezTo>
                        <a:pt x="84528" y="241719"/>
                        <a:pt x="143423" y="145858"/>
                        <a:pt x="229328" y="96603"/>
                      </a:cubicBezTo>
                      <a:cubicBezTo>
                        <a:pt x="234730" y="93531"/>
                        <a:pt x="239920" y="90989"/>
                        <a:pt x="245005" y="88764"/>
                      </a:cubicBezTo>
                      <a:cubicBezTo>
                        <a:pt x="244581" y="88870"/>
                        <a:pt x="244370" y="88976"/>
                        <a:pt x="244370" y="88976"/>
                      </a:cubicBezTo>
                      <a:cubicBezTo>
                        <a:pt x="244370" y="88976"/>
                        <a:pt x="244581" y="88976"/>
                        <a:pt x="245005" y="88764"/>
                      </a:cubicBezTo>
                      <a:cubicBezTo>
                        <a:pt x="260364" y="81985"/>
                        <a:pt x="274346" y="78913"/>
                        <a:pt x="285257" y="80079"/>
                      </a:cubicBezTo>
                      <a:cubicBezTo>
                        <a:pt x="313962" y="75418"/>
                        <a:pt x="353473" y="72240"/>
                        <a:pt x="389805" y="80290"/>
                      </a:cubicBezTo>
                      <a:cubicBezTo>
                        <a:pt x="378471" y="50526"/>
                        <a:pt x="360993" y="28493"/>
                        <a:pt x="337372" y="14829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884" name="Freeform: Shape 1883">
                <a:extLst>
                  <a:ext uri="{FF2B5EF4-FFF2-40B4-BE49-F238E27FC236}">
                    <a16:creationId xmlns:a16="http://schemas.microsoft.com/office/drawing/2014/main" id="{8C4F33A6-34FA-842E-ADF7-D22EDD57C082}"/>
                  </a:ext>
                </a:extLst>
              </p:cNvPr>
              <p:cNvSpPr/>
              <p:nvPr/>
            </p:nvSpPr>
            <p:spPr>
              <a:xfrm>
                <a:off x="9259065" y="4020280"/>
                <a:ext cx="90959" cy="103359"/>
              </a:xfrm>
              <a:custGeom>
                <a:avLst/>
                <a:gdLst>
                  <a:gd name="connsiteX0" fmla="*/ 82061 w 90959"/>
                  <a:gd name="connsiteY0" fmla="*/ 40864 h 103359"/>
                  <a:gd name="connsiteX1" fmla="*/ 73164 w 90959"/>
                  <a:gd name="connsiteY1" fmla="*/ 24975 h 103359"/>
                  <a:gd name="connsiteX2" fmla="*/ 68185 w 90959"/>
                  <a:gd name="connsiteY2" fmla="*/ 43406 h 103359"/>
                  <a:gd name="connsiteX3" fmla="*/ 41810 w 90959"/>
                  <a:gd name="connsiteY3" fmla="*/ 7604 h 103359"/>
                  <a:gd name="connsiteX4" fmla="*/ 29416 w 90959"/>
                  <a:gd name="connsiteY4" fmla="*/ 10888 h 103359"/>
                  <a:gd name="connsiteX5" fmla="*/ 39480 w 90959"/>
                  <a:gd name="connsiteY5" fmla="*/ 36945 h 103359"/>
                  <a:gd name="connsiteX6" fmla="*/ 8761 w 90959"/>
                  <a:gd name="connsiteY6" fmla="*/ 15760 h 103359"/>
                  <a:gd name="connsiteX7" fmla="*/ 5583 w 90959"/>
                  <a:gd name="connsiteY7" fmla="*/ 28259 h 103359"/>
                  <a:gd name="connsiteX8" fmla="*/ 36937 w 90959"/>
                  <a:gd name="connsiteY8" fmla="*/ 54740 h 103359"/>
                  <a:gd name="connsiteX9" fmla="*/ 26239 w 90959"/>
                  <a:gd name="connsiteY9" fmla="*/ 76243 h 103359"/>
                  <a:gd name="connsiteX10" fmla="*/ 63736 w 90959"/>
                  <a:gd name="connsiteY10" fmla="*/ 103359 h 103359"/>
                  <a:gd name="connsiteX11" fmla="*/ 90959 w 90959"/>
                  <a:gd name="connsiteY11" fmla="*/ 78997 h 103359"/>
                  <a:gd name="connsiteX12" fmla="*/ 81955 w 90959"/>
                  <a:gd name="connsiteY12" fmla="*/ 41076 h 103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0959" h="103359">
                    <a:moveTo>
                      <a:pt x="82061" y="40864"/>
                    </a:moveTo>
                    <a:cubicBezTo>
                      <a:pt x="81214" y="28365"/>
                      <a:pt x="80473" y="22327"/>
                      <a:pt x="73164" y="24975"/>
                    </a:cubicBezTo>
                    <a:cubicBezTo>
                      <a:pt x="64584" y="28153"/>
                      <a:pt x="68185" y="43406"/>
                      <a:pt x="68185" y="43406"/>
                    </a:cubicBezTo>
                    <a:cubicBezTo>
                      <a:pt x="58757" y="34297"/>
                      <a:pt x="48483" y="18726"/>
                      <a:pt x="41810" y="7604"/>
                    </a:cubicBezTo>
                    <a:cubicBezTo>
                      <a:pt x="34819" y="-4366"/>
                      <a:pt x="23802" y="-1400"/>
                      <a:pt x="29416" y="10888"/>
                    </a:cubicBezTo>
                    <a:cubicBezTo>
                      <a:pt x="34924" y="23281"/>
                      <a:pt x="39480" y="36945"/>
                      <a:pt x="39480" y="36945"/>
                    </a:cubicBezTo>
                    <a:cubicBezTo>
                      <a:pt x="39480" y="36945"/>
                      <a:pt x="17447" y="20527"/>
                      <a:pt x="8761" y="15760"/>
                    </a:cubicBezTo>
                    <a:cubicBezTo>
                      <a:pt x="-2891" y="9299"/>
                      <a:pt x="-1832" y="22116"/>
                      <a:pt x="5583" y="28259"/>
                    </a:cubicBezTo>
                    <a:cubicBezTo>
                      <a:pt x="17341" y="38110"/>
                      <a:pt x="36937" y="54740"/>
                      <a:pt x="36937" y="54740"/>
                    </a:cubicBezTo>
                    <a:cubicBezTo>
                      <a:pt x="30900" y="61943"/>
                      <a:pt x="22425" y="70099"/>
                      <a:pt x="26239" y="76243"/>
                    </a:cubicBezTo>
                    <a:cubicBezTo>
                      <a:pt x="31111" y="84187"/>
                      <a:pt x="42763" y="94780"/>
                      <a:pt x="63736" y="103359"/>
                    </a:cubicBezTo>
                    <a:lnTo>
                      <a:pt x="90959" y="78997"/>
                    </a:lnTo>
                    <a:cubicBezTo>
                      <a:pt x="90959" y="78997"/>
                      <a:pt x="82803" y="53575"/>
                      <a:pt x="81955" y="41076"/>
                    </a:cubicBezTo>
                    <a:close/>
                  </a:path>
                </a:pathLst>
              </a:custGeom>
              <a:solidFill>
                <a:srgbClr val="280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85" name="Graphic 6">
                <a:extLst>
                  <a:ext uri="{FF2B5EF4-FFF2-40B4-BE49-F238E27FC236}">
                    <a16:creationId xmlns:a16="http://schemas.microsoft.com/office/drawing/2014/main" id="{94A7366D-D3A3-D3F9-B437-321C81BC688C}"/>
                  </a:ext>
                </a:extLst>
              </p:cNvPr>
              <p:cNvGrpSpPr/>
              <p:nvPr/>
            </p:nvGrpSpPr>
            <p:grpSpPr>
              <a:xfrm>
                <a:off x="9306171" y="4085929"/>
                <a:ext cx="323813" cy="196879"/>
                <a:chOff x="9306171" y="4085929"/>
                <a:chExt cx="323813" cy="196879"/>
              </a:xfrm>
            </p:grpSpPr>
            <p:sp>
              <p:nvSpPr>
                <p:cNvPr id="1887" name="Freeform: Shape 1886">
                  <a:extLst>
                    <a:ext uri="{FF2B5EF4-FFF2-40B4-BE49-F238E27FC236}">
                      <a16:creationId xmlns:a16="http://schemas.microsoft.com/office/drawing/2014/main" id="{5B325AB3-3C63-A339-BB17-EC269FE2AAA5}"/>
                    </a:ext>
                  </a:extLst>
                </p:cNvPr>
                <p:cNvSpPr/>
                <p:nvPr/>
              </p:nvSpPr>
              <p:spPr>
                <a:xfrm>
                  <a:off x="9446650" y="4187741"/>
                  <a:ext cx="183335" cy="94595"/>
                </a:xfrm>
                <a:custGeom>
                  <a:avLst/>
                  <a:gdLst>
                    <a:gd name="connsiteX0" fmla="*/ 182064 w 183335"/>
                    <a:gd name="connsiteY0" fmla="*/ 3584 h 94595"/>
                    <a:gd name="connsiteX1" fmla="*/ 175285 w 183335"/>
                    <a:gd name="connsiteY1" fmla="*/ 301 h 94595"/>
                    <a:gd name="connsiteX2" fmla="*/ 25083 w 183335"/>
                    <a:gd name="connsiteY2" fmla="*/ 4749 h 94595"/>
                    <a:gd name="connsiteX3" fmla="*/ 4215 w 183335"/>
                    <a:gd name="connsiteY3" fmla="*/ 63432 h 94595"/>
                    <a:gd name="connsiteX4" fmla="*/ 183335 w 183335"/>
                    <a:gd name="connsiteY4" fmla="*/ 91184 h 94595"/>
                    <a:gd name="connsiteX5" fmla="*/ 182170 w 183335"/>
                    <a:gd name="connsiteY5" fmla="*/ 3584 h 94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3335" h="94595">
                      <a:moveTo>
                        <a:pt x="182064" y="3584"/>
                      </a:moveTo>
                      <a:cubicBezTo>
                        <a:pt x="179310" y="3584"/>
                        <a:pt x="177615" y="407"/>
                        <a:pt x="175285" y="301"/>
                      </a:cubicBezTo>
                      <a:cubicBezTo>
                        <a:pt x="146897" y="-759"/>
                        <a:pt x="138952" y="1042"/>
                        <a:pt x="25083" y="4749"/>
                      </a:cubicBezTo>
                      <a:cubicBezTo>
                        <a:pt x="25083" y="4749"/>
                        <a:pt x="-12309" y="58135"/>
                        <a:pt x="4215" y="63432"/>
                      </a:cubicBezTo>
                      <a:cubicBezTo>
                        <a:pt x="31862" y="72223"/>
                        <a:pt x="116602" y="105166"/>
                        <a:pt x="183335" y="91184"/>
                      </a:cubicBezTo>
                      <a:lnTo>
                        <a:pt x="182170" y="3584"/>
                      </a:ln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88" name="Freeform: Shape 1887">
                  <a:extLst>
                    <a:ext uri="{FF2B5EF4-FFF2-40B4-BE49-F238E27FC236}">
                      <a16:creationId xmlns:a16="http://schemas.microsoft.com/office/drawing/2014/main" id="{5BFD8C45-C362-48AA-203B-56F522FC49D2}"/>
                    </a:ext>
                  </a:extLst>
                </p:cNvPr>
                <p:cNvSpPr/>
                <p:nvPr/>
              </p:nvSpPr>
              <p:spPr>
                <a:xfrm>
                  <a:off x="9337949" y="4111564"/>
                  <a:ext cx="144966" cy="139608"/>
                </a:xfrm>
                <a:custGeom>
                  <a:avLst/>
                  <a:gdLst>
                    <a:gd name="connsiteX0" fmla="*/ 133678 w 144966"/>
                    <a:gd name="connsiteY0" fmla="*/ 80926 h 139608"/>
                    <a:gd name="connsiteX1" fmla="*/ 31672 w 144966"/>
                    <a:gd name="connsiteY1" fmla="*/ 0 h 139608"/>
                    <a:gd name="connsiteX2" fmla="*/ 6991 w 144966"/>
                    <a:gd name="connsiteY2" fmla="*/ 4872 h 139608"/>
                    <a:gd name="connsiteX3" fmla="*/ 0 w 144966"/>
                    <a:gd name="connsiteY3" fmla="*/ 35273 h 139608"/>
                    <a:gd name="connsiteX4" fmla="*/ 112811 w 144966"/>
                    <a:gd name="connsiteY4" fmla="*/ 139608 h 139608"/>
                    <a:gd name="connsiteX5" fmla="*/ 133678 w 144966"/>
                    <a:gd name="connsiteY5" fmla="*/ 80926 h 139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4966" h="139608">
                      <a:moveTo>
                        <a:pt x="133678" y="80926"/>
                      </a:moveTo>
                      <a:cubicBezTo>
                        <a:pt x="133678" y="80926"/>
                        <a:pt x="65674" y="38556"/>
                        <a:pt x="31672" y="0"/>
                      </a:cubicBezTo>
                      <a:lnTo>
                        <a:pt x="6991" y="4872"/>
                      </a:lnTo>
                      <a:lnTo>
                        <a:pt x="0" y="35273"/>
                      </a:lnTo>
                      <a:cubicBezTo>
                        <a:pt x="23621" y="73723"/>
                        <a:pt x="112811" y="139608"/>
                        <a:pt x="112811" y="139608"/>
                      </a:cubicBezTo>
                      <a:cubicBezTo>
                        <a:pt x="112811" y="139608"/>
                        <a:pt x="168103" y="124144"/>
                        <a:pt x="133678" y="80926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89" name="Freeform: Shape 1888">
                  <a:extLst>
                    <a:ext uri="{FF2B5EF4-FFF2-40B4-BE49-F238E27FC236}">
                      <a16:creationId xmlns:a16="http://schemas.microsoft.com/office/drawing/2014/main" id="{04A1C5DB-58DB-B702-364F-F6BA656C2A9F}"/>
                    </a:ext>
                  </a:extLst>
                </p:cNvPr>
                <p:cNvSpPr/>
                <p:nvPr/>
              </p:nvSpPr>
              <p:spPr>
                <a:xfrm>
                  <a:off x="9306277" y="4085929"/>
                  <a:ext cx="76183" cy="74633"/>
                </a:xfrm>
                <a:custGeom>
                  <a:avLst/>
                  <a:gdLst>
                    <a:gd name="connsiteX0" fmla="*/ 74360 w 76183"/>
                    <a:gd name="connsiteY0" fmla="*/ 25424 h 74633"/>
                    <a:gd name="connsiteX1" fmla="*/ 29235 w 76183"/>
                    <a:gd name="connsiteY1" fmla="*/ 74255 h 74633"/>
                    <a:gd name="connsiteX2" fmla="*/ 0 w 76183"/>
                    <a:gd name="connsiteY2" fmla="*/ 50528 h 74633"/>
                    <a:gd name="connsiteX3" fmla="*/ 54234 w 76183"/>
                    <a:gd name="connsiteY3" fmla="*/ 1 h 74633"/>
                    <a:gd name="connsiteX4" fmla="*/ 74360 w 76183"/>
                    <a:gd name="connsiteY4" fmla="*/ 25424 h 74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83" h="74633">
                      <a:moveTo>
                        <a:pt x="74360" y="25424"/>
                      </a:moveTo>
                      <a:cubicBezTo>
                        <a:pt x="74360" y="25424"/>
                        <a:pt x="35591" y="49574"/>
                        <a:pt x="29235" y="74255"/>
                      </a:cubicBezTo>
                      <a:cubicBezTo>
                        <a:pt x="29235" y="74255"/>
                        <a:pt x="1059" y="79551"/>
                        <a:pt x="0" y="50528"/>
                      </a:cubicBezTo>
                      <a:cubicBezTo>
                        <a:pt x="0" y="50528"/>
                        <a:pt x="23304" y="8369"/>
                        <a:pt x="54234" y="1"/>
                      </a:cubicBezTo>
                      <a:cubicBezTo>
                        <a:pt x="54234" y="1"/>
                        <a:pt x="83681" y="-634"/>
                        <a:pt x="74360" y="25424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90" name="Freeform: Shape 1889">
                  <a:extLst>
                    <a:ext uri="{FF2B5EF4-FFF2-40B4-BE49-F238E27FC236}">
                      <a16:creationId xmlns:a16="http://schemas.microsoft.com/office/drawing/2014/main" id="{6FA15AC6-CE56-D74D-8D88-FB8B67D83C81}"/>
                    </a:ext>
                  </a:extLst>
                </p:cNvPr>
                <p:cNvSpPr/>
                <p:nvPr/>
              </p:nvSpPr>
              <p:spPr>
                <a:xfrm>
                  <a:off x="9306171" y="4085930"/>
                  <a:ext cx="55398" cy="74648"/>
                </a:xfrm>
                <a:custGeom>
                  <a:avLst/>
                  <a:gdLst>
                    <a:gd name="connsiteX0" fmla="*/ 29342 w 55398"/>
                    <a:gd name="connsiteY0" fmla="*/ 74253 h 74648"/>
                    <a:gd name="connsiteX1" fmla="*/ 31142 w 55398"/>
                    <a:gd name="connsiteY1" fmla="*/ 69169 h 74648"/>
                    <a:gd name="connsiteX2" fmla="*/ 22562 w 55398"/>
                    <a:gd name="connsiteY2" fmla="*/ 64296 h 74648"/>
                    <a:gd name="connsiteX3" fmla="*/ 21079 w 55398"/>
                    <a:gd name="connsiteY3" fmla="*/ 42900 h 74648"/>
                    <a:gd name="connsiteX4" fmla="*/ 38239 w 55398"/>
                    <a:gd name="connsiteY4" fmla="*/ 13453 h 74648"/>
                    <a:gd name="connsiteX5" fmla="*/ 55399 w 55398"/>
                    <a:gd name="connsiteY5" fmla="*/ 0 h 74648"/>
                    <a:gd name="connsiteX6" fmla="*/ 54234 w 55398"/>
                    <a:gd name="connsiteY6" fmla="*/ 0 h 74648"/>
                    <a:gd name="connsiteX7" fmla="*/ 0 w 55398"/>
                    <a:gd name="connsiteY7" fmla="*/ 50526 h 74648"/>
                    <a:gd name="connsiteX8" fmla="*/ 29235 w 55398"/>
                    <a:gd name="connsiteY8" fmla="*/ 74253 h 7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5398" h="74648">
                      <a:moveTo>
                        <a:pt x="29342" y="74253"/>
                      </a:moveTo>
                      <a:cubicBezTo>
                        <a:pt x="29765" y="72558"/>
                        <a:pt x="30401" y="70864"/>
                        <a:pt x="31142" y="69169"/>
                      </a:cubicBezTo>
                      <a:cubicBezTo>
                        <a:pt x="28070" y="68533"/>
                        <a:pt x="25104" y="66944"/>
                        <a:pt x="22562" y="64296"/>
                      </a:cubicBezTo>
                      <a:cubicBezTo>
                        <a:pt x="16948" y="58576"/>
                        <a:pt x="18007" y="49573"/>
                        <a:pt x="21079" y="42900"/>
                      </a:cubicBezTo>
                      <a:cubicBezTo>
                        <a:pt x="25740" y="33048"/>
                        <a:pt x="30824" y="21503"/>
                        <a:pt x="38239" y="13453"/>
                      </a:cubicBezTo>
                      <a:cubicBezTo>
                        <a:pt x="43324" y="7944"/>
                        <a:pt x="49467" y="4025"/>
                        <a:pt x="55399" y="0"/>
                      </a:cubicBezTo>
                      <a:lnTo>
                        <a:pt x="54234" y="0"/>
                      </a:lnTo>
                      <a:cubicBezTo>
                        <a:pt x="23304" y="8368"/>
                        <a:pt x="0" y="50526"/>
                        <a:pt x="0" y="50526"/>
                      </a:cubicBezTo>
                      <a:cubicBezTo>
                        <a:pt x="1165" y="79655"/>
                        <a:pt x="29235" y="74253"/>
                        <a:pt x="29235" y="74253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886" name="Freeform: Shape 1885">
                <a:extLst>
                  <a:ext uri="{FF2B5EF4-FFF2-40B4-BE49-F238E27FC236}">
                    <a16:creationId xmlns:a16="http://schemas.microsoft.com/office/drawing/2014/main" id="{03975974-A855-928E-86F9-0E9284963D3C}"/>
                  </a:ext>
                </a:extLst>
              </p:cNvPr>
              <p:cNvSpPr/>
              <p:nvPr/>
            </p:nvSpPr>
            <p:spPr>
              <a:xfrm>
                <a:off x="9282619" y="4075035"/>
                <a:ext cx="32631" cy="30711"/>
              </a:xfrm>
              <a:custGeom>
                <a:avLst/>
                <a:gdLst>
                  <a:gd name="connsiteX0" fmla="*/ 15291 w 32631"/>
                  <a:gd name="connsiteY0" fmla="*/ 938 h 30711"/>
                  <a:gd name="connsiteX1" fmla="*/ 6499 w 32631"/>
                  <a:gd name="connsiteY1" fmla="*/ 3374 h 30711"/>
                  <a:gd name="connsiteX2" fmla="*/ 19210 w 32631"/>
                  <a:gd name="connsiteY2" fmla="*/ 30703 h 30711"/>
                  <a:gd name="connsiteX3" fmla="*/ 15291 w 32631"/>
                  <a:gd name="connsiteY3" fmla="*/ 938 h 30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631" h="30711">
                    <a:moveTo>
                      <a:pt x="15291" y="938"/>
                    </a:moveTo>
                    <a:cubicBezTo>
                      <a:pt x="15291" y="938"/>
                      <a:pt x="11053" y="-2346"/>
                      <a:pt x="6499" y="3374"/>
                    </a:cubicBezTo>
                    <a:cubicBezTo>
                      <a:pt x="-6742" y="20534"/>
                      <a:pt x="1626" y="30279"/>
                      <a:pt x="19210" y="30703"/>
                    </a:cubicBezTo>
                    <a:cubicBezTo>
                      <a:pt x="36793" y="31127"/>
                      <a:pt x="38700" y="16615"/>
                      <a:pt x="15291" y="938"/>
                    </a:cubicBezTo>
                    <a:close/>
                  </a:path>
                </a:pathLst>
              </a:custGeom>
              <a:solidFill>
                <a:srgbClr val="4A000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150" name="Group 1149">
            <a:extLst>
              <a:ext uri="{FF2B5EF4-FFF2-40B4-BE49-F238E27FC236}">
                <a16:creationId xmlns:a16="http://schemas.microsoft.com/office/drawing/2014/main" id="{CC793E2E-75D6-8C09-BACE-72638B22CB48}"/>
              </a:ext>
            </a:extLst>
          </p:cNvPr>
          <p:cNvGrpSpPr/>
          <p:nvPr/>
        </p:nvGrpSpPr>
        <p:grpSpPr>
          <a:xfrm>
            <a:off x="2612020" y="4513124"/>
            <a:ext cx="8236749" cy="1111359"/>
            <a:chOff x="3273197" y="4513124"/>
            <a:chExt cx="8236749" cy="1111359"/>
          </a:xfrm>
        </p:grpSpPr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3AD5D90D-1E50-6321-BF55-53BA5ABFC593}"/>
                </a:ext>
              </a:extLst>
            </p:cNvPr>
            <p:cNvSpPr/>
            <p:nvPr/>
          </p:nvSpPr>
          <p:spPr>
            <a:xfrm>
              <a:off x="3462061" y="4863946"/>
              <a:ext cx="7884018" cy="760537"/>
            </a:xfrm>
            <a:custGeom>
              <a:avLst/>
              <a:gdLst>
                <a:gd name="connsiteX0" fmla="*/ 0 w 7884018"/>
                <a:gd name="connsiteY0" fmla="*/ 0 h 760537"/>
                <a:gd name="connsiteX1" fmla="*/ 7884019 w 7884018"/>
                <a:gd name="connsiteY1" fmla="*/ 0 h 760537"/>
                <a:gd name="connsiteX2" fmla="*/ 7884019 w 7884018"/>
                <a:gd name="connsiteY2" fmla="*/ 760538 h 760537"/>
                <a:gd name="connsiteX3" fmla="*/ 0 w 7884018"/>
                <a:gd name="connsiteY3" fmla="*/ 760538 h 76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4018" h="760537">
                  <a:moveTo>
                    <a:pt x="0" y="0"/>
                  </a:moveTo>
                  <a:lnTo>
                    <a:pt x="7884019" y="0"/>
                  </a:lnTo>
                  <a:lnTo>
                    <a:pt x="7884019" y="760538"/>
                  </a:lnTo>
                  <a:lnTo>
                    <a:pt x="0" y="760538"/>
                  </a:lnTo>
                  <a:close/>
                </a:path>
              </a:pathLst>
            </a:custGeom>
            <a:solidFill>
              <a:srgbClr val="9E9E9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65" name="Graphic 6">
              <a:extLst>
                <a:ext uri="{FF2B5EF4-FFF2-40B4-BE49-F238E27FC236}">
                  <a16:creationId xmlns:a16="http://schemas.microsoft.com/office/drawing/2014/main" id="{C784BBB9-07CD-82F0-4F16-7D3A1A37515F}"/>
                </a:ext>
              </a:extLst>
            </p:cNvPr>
            <p:cNvGrpSpPr/>
            <p:nvPr/>
          </p:nvGrpSpPr>
          <p:grpSpPr>
            <a:xfrm>
              <a:off x="3273197" y="4513124"/>
              <a:ext cx="8236749" cy="378528"/>
              <a:chOff x="3273197" y="4513124"/>
              <a:chExt cx="8236749" cy="378528"/>
            </a:xfrm>
          </p:grpSpPr>
          <p:grpSp>
            <p:nvGrpSpPr>
              <p:cNvPr id="966" name="Graphic 6">
                <a:extLst>
                  <a:ext uri="{FF2B5EF4-FFF2-40B4-BE49-F238E27FC236}">
                    <a16:creationId xmlns:a16="http://schemas.microsoft.com/office/drawing/2014/main" id="{475BFCAB-2E13-49A4-A9F8-C3700AC77033}"/>
                  </a:ext>
                </a:extLst>
              </p:cNvPr>
              <p:cNvGrpSpPr/>
              <p:nvPr/>
            </p:nvGrpSpPr>
            <p:grpSpPr>
              <a:xfrm>
                <a:off x="3273197" y="4513124"/>
                <a:ext cx="8236749" cy="378528"/>
                <a:chOff x="3273197" y="4513124"/>
                <a:chExt cx="8236749" cy="378528"/>
              </a:xfrm>
            </p:grpSpPr>
            <p:sp>
              <p:nvSpPr>
                <p:cNvPr id="967" name="Freeform: Shape 966">
                  <a:extLst>
                    <a:ext uri="{FF2B5EF4-FFF2-40B4-BE49-F238E27FC236}">
                      <a16:creationId xmlns:a16="http://schemas.microsoft.com/office/drawing/2014/main" id="{811FF82A-E530-BDF5-7F59-31911093A2D8}"/>
                    </a:ext>
                  </a:extLst>
                </p:cNvPr>
                <p:cNvSpPr/>
                <p:nvPr/>
              </p:nvSpPr>
              <p:spPr>
                <a:xfrm>
                  <a:off x="3273197" y="4513124"/>
                  <a:ext cx="8236749" cy="377620"/>
                </a:xfrm>
                <a:custGeom>
                  <a:avLst/>
                  <a:gdLst>
                    <a:gd name="connsiteX0" fmla="*/ 8047886 w 8236749"/>
                    <a:gd name="connsiteY0" fmla="*/ 0 h 377620"/>
                    <a:gd name="connsiteX1" fmla="*/ 188865 w 8236749"/>
                    <a:gd name="connsiteY1" fmla="*/ 0 h 377620"/>
                    <a:gd name="connsiteX2" fmla="*/ 0 w 8236749"/>
                    <a:gd name="connsiteY2" fmla="*/ 188758 h 377620"/>
                    <a:gd name="connsiteX3" fmla="*/ 188865 w 8236749"/>
                    <a:gd name="connsiteY3" fmla="*/ 377621 h 377620"/>
                    <a:gd name="connsiteX4" fmla="*/ 8047886 w 8236749"/>
                    <a:gd name="connsiteY4" fmla="*/ 377621 h 377620"/>
                    <a:gd name="connsiteX5" fmla="*/ 8236750 w 8236749"/>
                    <a:gd name="connsiteY5" fmla="*/ 188758 h 377620"/>
                    <a:gd name="connsiteX6" fmla="*/ 8047886 w 8236749"/>
                    <a:gd name="connsiteY6" fmla="*/ 0 h 377620"/>
                    <a:gd name="connsiteX7" fmla="*/ 8047886 w 8236749"/>
                    <a:gd name="connsiteY7" fmla="*/ 324023 h 377620"/>
                    <a:gd name="connsiteX8" fmla="*/ 188865 w 8236749"/>
                    <a:gd name="connsiteY8" fmla="*/ 324023 h 377620"/>
                    <a:gd name="connsiteX9" fmla="*/ 53704 w 8236749"/>
                    <a:gd name="connsiteY9" fmla="*/ 188758 h 377620"/>
                    <a:gd name="connsiteX10" fmla="*/ 188865 w 8236749"/>
                    <a:gd name="connsiteY10" fmla="*/ 53598 h 377620"/>
                    <a:gd name="connsiteX11" fmla="*/ 8047886 w 8236749"/>
                    <a:gd name="connsiteY11" fmla="*/ 53598 h 377620"/>
                    <a:gd name="connsiteX12" fmla="*/ 8183046 w 8236749"/>
                    <a:gd name="connsiteY12" fmla="*/ 188758 h 377620"/>
                    <a:gd name="connsiteX13" fmla="*/ 8047886 w 8236749"/>
                    <a:gd name="connsiteY13" fmla="*/ 324023 h 37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236749" h="377620">
                      <a:moveTo>
                        <a:pt x="8047886" y="0"/>
                      </a:moveTo>
                      <a:lnTo>
                        <a:pt x="188865" y="0"/>
                      </a:lnTo>
                      <a:cubicBezTo>
                        <a:pt x="84740" y="0"/>
                        <a:pt x="0" y="84634"/>
                        <a:pt x="0" y="188758"/>
                      </a:cubicBezTo>
                      <a:cubicBezTo>
                        <a:pt x="0" y="292881"/>
                        <a:pt x="84740" y="377621"/>
                        <a:pt x="188865" y="377621"/>
                      </a:cubicBezTo>
                      <a:lnTo>
                        <a:pt x="8047886" y="377621"/>
                      </a:lnTo>
                      <a:cubicBezTo>
                        <a:pt x="8152010" y="377621"/>
                        <a:pt x="8236750" y="292881"/>
                        <a:pt x="8236750" y="188758"/>
                      </a:cubicBezTo>
                      <a:cubicBezTo>
                        <a:pt x="8236750" y="84634"/>
                        <a:pt x="8152010" y="0"/>
                        <a:pt x="8047886" y="0"/>
                      </a:cubicBezTo>
                      <a:close/>
                      <a:moveTo>
                        <a:pt x="8047886" y="324023"/>
                      </a:moveTo>
                      <a:lnTo>
                        <a:pt x="188865" y="324023"/>
                      </a:lnTo>
                      <a:cubicBezTo>
                        <a:pt x="114293" y="324023"/>
                        <a:pt x="53704" y="263328"/>
                        <a:pt x="53704" y="188758"/>
                      </a:cubicBezTo>
                      <a:cubicBezTo>
                        <a:pt x="53704" y="114187"/>
                        <a:pt x="114293" y="53598"/>
                        <a:pt x="188865" y="53598"/>
                      </a:cubicBezTo>
                      <a:lnTo>
                        <a:pt x="8047886" y="53598"/>
                      </a:lnTo>
                      <a:cubicBezTo>
                        <a:pt x="8122456" y="53598"/>
                        <a:pt x="8183046" y="114187"/>
                        <a:pt x="8183046" y="188758"/>
                      </a:cubicBezTo>
                      <a:cubicBezTo>
                        <a:pt x="8183046" y="263328"/>
                        <a:pt x="8122456" y="324023"/>
                        <a:pt x="8047886" y="324023"/>
                      </a:cubicBezTo>
                      <a:close/>
                    </a:path>
                  </a:pathLst>
                </a:custGeom>
                <a:solidFill>
                  <a:srgbClr val="BABAB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" name="Freeform: Shape 967">
                  <a:extLst>
                    <a:ext uri="{FF2B5EF4-FFF2-40B4-BE49-F238E27FC236}">
                      <a16:creationId xmlns:a16="http://schemas.microsoft.com/office/drawing/2014/main" id="{36EB419C-DB48-E394-931D-B2DF2E5A6A18}"/>
                    </a:ext>
                  </a:extLst>
                </p:cNvPr>
                <p:cNvSpPr/>
                <p:nvPr/>
              </p:nvSpPr>
              <p:spPr>
                <a:xfrm>
                  <a:off x="3326901" y="4566722"/>
                  <a:ext cx="8129342" cy="270425"/>
                </a:xfrm>
                <a:custGeom>
                  <a:avLst/>
                  <a:gdLst>
                    <a:gd name="connsiteX0" fmla="*/ 7994182 w 8129342"/>
                    <a:gd name="connsiteY0" fmla="*/ 0 h 270425"/>
                    <a:gd name="connsiteX1" fmla="*/ 135161 w 8129342"/>
                    <a:gd name="connsiteY1" fmla="*/ 0 h 270425"/>
                    <a:gd name="connsiteX2" fmla="*/ 0 w 8129342"/>
                    <a:gd name="connsiteY2" fmla="*/ 135160 h 270425"/>
                    <a:gd name="connsiteX3" fmla="*/ 135161 w 8129342"/>
                    <a:gd name="connsiteY3" fmla="*/ 270425 h 270425"/>
                    <a:gd name="connsiteX4" fmla="*/ 7994182 w 8129342"/>
                    <a:gd name="connsiteY4" fmla="*/ 270425 h 270425"/>
                    <a:gd name="connsiteX5" fmla="*/ 8129343 w 8129342"/>
                    <a:gd name="connsiteY5" fmla="*/ 135160 h 270425"/>
                    <a:gd name="connsiteX6" fmla="*/ 7994182 w 8129342"/>
                    <a:gd name="connsiteY6" fmla="*/ 0 h 270425"/>
                    <a:gd name="connsiteX7" fmla="*/ 179861 w 8129342"/>
                    <a:gd name="connsiteY7" fmla="*/ 210048 h 270425"/>
                    <a:gd name="connsiteX8" fmla="*/ 104972 w 8129342"/>
                    <a:gd name="connsiteY8" fmla="*/ 135160 h 270425"/>
                    <a:gd name="connsiteX9" fmla="*/ 179861 w 8129342"/>
                    <a:gd name="connsiteY9" fmla="*/ 60271 h 270425"/>
                    <a:gd name="connsiteX10" fmla="*/ 254751 w 8129342"/>
                    <a:gd name="connsiteY10" fmla="*/ 135160 h 270425"/>
                    <a:gd name="connsiteX11" fmla="*/ 179861 w 8129342"/>
                    <a:gd name="connsiteY11" fmla="*/ 210048 h 270425"/>
                    <a:gd name="connsiteX12" fmla="*/ 881616 w 8129342"/>
                    <a:gd name="connsiteY12" fmla="*/ 210048 h 270425"/>
                    <a:gd name="connsiteX13" fmla="*/ 806833 w 8129342"/>
                    <a:gd name="connsiteY13" fmla="*/ 135160 h 270425"/>
                    <a:gd name="connsiteX14" fmla="*/ 881616 w 8129342"/>
                    <a:gd name="connsiteY14" fmla="*/ 60271 h 270425"/>
                    <a:gd name="connsiteX15" fmla="*/ 956506 w 8129342"/>
                    <a:gd name="connsiteY15" fmla="*/ 135160 h 270425"/>
                    <a:gd name="connsiteX16" fmla="*/ 881616 w 8129342"/>
                    <a:gd name="connsiteY16" fmla="*/ 210048 h 270425"/>
                    <a:gd name="connsiteX17" fmla="*/ 1583477 w 8129342"/>
                    <a:gd name="connsiteY17" fmla="*/ 210048 h 270425"/>
                    <a:gd name="connsiteX18" fmla="*/ 1508588 w 8129342"/>
                    <a:gd name="connsiteY18" fmla="*/ 135160 h 270425"/>
                    <a:gd name="connsiteX19" fmla="*/ 1583477 w 8129342"/>
                    <a:gd name="connsiteY19" fmla="*/ 60271 h 270425"/>
                    <a:gd name="connsiteX20" fmla="*/ 1658261 w 8129342"/>
                    <a:gd name="connsiteY20" fmla="*/ 135160 h 270425"/>
                    <a:gd name="connsiteX21" fmla="*/ 1583477 w 8129342"/>
                    <a:gd name="connsiteY21" fmla="*/ 210048 h 270425"/>
                    <a:gd name="connsiteX22" fmla="*/ 2285232 w 8129342"/>
                    <a:gd name="connsiteY22" fmla="*/ 210048 h 270425"/>
                    <a:gd name="connsiteX23" fmla="*/ 2210343 w 8129342"/>
                    <a:gd name="connsiteY23" fmla="*/ 135160 h 270425"/>
                    <a:gd name="connsiteX24" fmla="*/ 2285232 w 8129342"/>
                    <a:gd name="connsiteY24" fmla="*/ 60271 h 270425"/>
                    <a:gd name="connsiteX25" fmla="*/ 2360122 w 8129342"/>
                    <a:gd name="connsiteY25" fmla="*/ 135160 h 270425"/>
                    <a:gd name="connsiteX26" fmla="*/ 2285232 w 8129342"/>
                    <a:gd name="connsiteY26" fmla="*/ 210048 h 270425"/>
                    <a:gd name="connsiteX27" fmla="*/ 2986987 w 8129342"/>
                    <a:gd name="connsiteY27" fmla="*/ 210048 h 270425"/>
                    <a:gd name="connsiteX28" fmla="*/ 2912098 w 8129342"/>
                    <a:gd name="connsiteY28" fmla="*/ 135160 h 270425"/>
                    <a:gd name="connsiteX29" fmla="*/ 2986987 w 8129342"/>
                    <a:gd name="connsiteY29" fmla="*/ 60271 h 270425"/>
                    <a:gd name="connsiteX30" fmla="*/ 3061877 w 8129342"/>
                    <a:gd name="connsiteY30" fmla="*/ 135160 h 270425"/>
                    <a:gd name="connsiteX31" fmla="*/ 2986987 w 8129342"/>
                    <a:gd name="connsiteY31" fmla="*/ 210048 h 270425"/>
                    <a:gd name="connsiteX32" fmla="*/ 3688742 w 8129342"/>
                    <a:gd name="connsiteY32" fmla="*/ 210048 h 270425"/>
                    <a:gd name="connsiteX33" fmla="*/ 3613853 w 8129342"/>
                    <a:gd name="connsiteY33" fmla="*/ 135160 h 270425"/>
                    <a:gd name="connsiteX34" fmla="*/ 3688742 w 8129342"/>
                    <a:gd name="connsiteY34" fmla="*/ 60271 h 270425"/>
                    <a:gd name="connsiteX35" fmla="*/ 3763632 w 8129342"/>
                    <a:gd name="connsiteY35" fmla="*/ 135160 h 270425"/>
                    <a:gd name="connsiteX36" fmla="*/ 3688742 w 8129342"/>
                    <a:gd name="connsiteY36" fmla="*/ 210048 h 270425"/>
                    <a:gd name="connsiteX37" fmla="*/ 4390497 w 8129342"/>
                    <a:gd name="connsiteY37" fmla="*/ 210048 h 270425"/>
                    <a:gd name="connsiteX38" fmla="*/ 4315714 w 8129342"/>
                    <a:gd name="connsiteY38" fmla="*/ 135160 h 270425"/>
                    <a:gd name="connsiteX39" fmla="*/ 4390497 w 8129342"/>
                    <a:gd name="connsiteY39" fmla="*/ 60271 h 270425"/>
                    <a:gd name="connsiteX40" fmla="*/ 4465387 w 8129342"/>
                    <a:gd name="connsiteY40" fmla="*/ 135160 h 270425"/>
                    <a:gd name="connsiteX41" fmla="*/ 4390497 w 8129342"/>
                    <a:gd name="connsiteY41" fmla="*/ 210048 h 270425"/>
                    <a:gd name="connsiteX42" fmla="*/ 5092359 w 8129342"/>
                    <a:gd name="connsiteY42" fmla="*/ 210048 h 270425"/>
                    <a:gd name="connsiteX43" fmla="*/ 5017469 w 8129342"/>
                    <a:gd name="connsiteY43" fmla="*/ 135160 h 270425"/>
                    <a:gd name="connsiteX44" fmla="*/ 5092359 w 8129342"/>
                    <a:gd name="connsiteY44" fmla="*/ 60271 h 270425"/>
                    <a:gd name="connsiteX45" fmla="*/ 5167142 w 8129342"/>
                    <a:gd name="connsiteY45" fmla="*/ 135160 h 270425"/>
                    <a:gd name="connsiteX46" fmla="*/ 5092359 w 8129342"/>
                    <a:gd name="connsiteY46" fmla="*/ 210048 h 270425"/>
                    <a:gd name="connsiteX47" fmla="*/ 5794114 w 8129342"/>
                    <a:gd name="connsiteY47" fmla="*/ 210048 h 270425"/>
                    <a:gd name="connsiteX48" fmla="*/ 5719224 w 8129342"/>
                    <a:gd name="connsiteY48" fmla="*/ 135160 h 270425"/>
                    <a:gd name="connsiteX49" fmla="*/ 5794114 w 8129342"/>
                    <a:gd name="connsiteY49" fmla="*/ 60271 h 270425"/>
                    <a:gd name="connsiteX50" fmla="*/ 5869003 w 8129342"/>
                    <a:gd name="connsiteY50" fmla="*/ 135160 h 270425"/>
                    <a:gd name="connsiteX51" fmla="*/ 5794114 w 8129342"/>
                    <a:gd name="connsiteY51" fmla="*/ 210048 h 270425"/>
                    <a:gd name="connsiteX52" fmla="*/ 6495869 w 8129342"/>
                    <a:gd name="connsiteY52" fmla="*/ 210048 h 270425"/>
                    <a:gd name="connsiteX53" fmla="*/ 6420979 w 8129342"/>
                    <a:gd name="connsiteY53" fmla="*/ 135160 h 270425"/>
                    <a:gd name="connsiteX54" fmla="*/ 6495869 w 8129342"/>
                    <a:gd name="connsiteY54" fmla="*/ 60271 h 270425"/>
                    <a:gd name="connsiteX55" fmla="*/ 6570758 w 8129342"/>
                    <a:gd name="connsiteY55" fmla="*/ 135160 h 270425"/>
                    <a:gd name="connsiteX56" fmla="*/ 6495869 w 8129342"/>
                    <a:gd name="connsiteY56" fmla="*/ 210048 h 270425"/>
                    <a:gd name="connsiteX57" fmla="*/ 7197624 w 8129342"/>
                    <a:gd name="connsiteY57" fmla="*/ 210048 h 270425"/>
                    <a:gd name="connsiteX58" fmla="*/ 7122734 w 8129342"/>
                    <a:gd name="connsiteY58" fmla="*/ 135160 h 270425"/>
                    <a:gd name="connsiteX59" fmla="*/ 7197624 w 8129342"/>
                    <a:gd name="connsiteY59" fmla="*/ 60271 h 270425"/>
                    <a:gd name="connsiteX60" fmla="*/ 7272513 w 8129342"/>
                    <a:gd name="connsiteY60" fmla="*/ 135160 h 270425"/>
                    <a:gd name="connsiteX61" fmla="*/ 7197624 w 8129342"/>
                    <a:gd name="connsiteY61" fmla="*/ 210048 h 270425"/>
                    <a:gd name="connsiteX62" fmla="*/ 7899378 w 8129342"/>
                    <a:gd name="connsiteY62" fmla="*/ 210048 h 270425"/>
                    <a:gd name="connsiteX63" fmla="*/ 7824489 w 8129342"/>
                    <a:gd name="connsiteY63" fmla="*/ 135160 h 270425"/>
                    <a:gd name="connsiteX64" fmla="*/ 7899378 w 8129342"/>
                    <a:gd name="connsiteY64" fmla="*/ 60271 h 270425"/>
                    <a:gd name="connsiteX65" fmla="*/ 7974268 w 8129342"/>
                    <a:gd name="connsiteY65" fmla="*/ 135160 h 270425"/>
                    <a:gd name="connsiteX66" fmla="*/ 7899378 w 8129342"/>
                    <a:gd name="connsiteY66" fmla="*/ 210048 h 270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8129342" h="270425">
                      <a:moveTo>
                        <a:pt x="7994182" y="0"/>
                      </a:moveTo>
                      <a:lnTo>
                        <a:pt x="135161" y="0"/>
                      </a:lnTo>
                      <a:cubicBezTo>
                        <a:pt x="60589" y="0"/>
                        <a:pt x="0" y="60589"/>
                        <a:pt x="0" y="135160"/>
                      </a:cubicBezTo>
                      <a:cubicBezTo>
                        <a:pt x="0" y="209730"/>
                        <a:pt x="60589" y="270425"/>
                        <a:pt x="135161" y="270425"/>
                      </a:cubicBezTo>
                      <a:lnTo>
                        <a:pt x="7994182" y="270425"/>
                      </a:lnTo>
                      <a:cubicBezTo>
                        <a:pt x="8068752" y="270425"/>
                        <a:pt x="8129343" y="209730"/>
                        <a:pt x="8129343" y="135160"/>
                      </a:cubicBezTo>
                      <a:cubicBezTo>
                        <a:pt x="8129343" y="60589"/>
                        <a:pt x="8068752" y="0"/>
                        <a:pt x="7994182" y="0"/>
                      </a:cubicBezTo>
                      <a:close/>
                      <a:moveTo>
                        <a:pt x="179861" y="210048"/>
                      </a:moveTo>
                      <a:cubicBezTo>
                        <a:pt x="138550" y="210048"/>
                        <a:pt x="104972" y="176576"/>
                        <a:pt x="104972" y="135160"/>
                      </a:cubicBezTo>
                      <a:cubicBezTo>
                        <a:pt x="104972" y="93743"/>
                        <a:pt x="138550" y="60271"/>
                        <a:pt x="179861" y="60271"/>
                      </a:cubicBezTo>
                      <a:cubicBezTo>
                        <a:pt x="221172" y="60271"/>
                        <a:pt x="254751" y="93849"/>
                        <a:pt x="254751" y="135160"/>
                      </a:cubicBezTo>
                      <a:cubicBezTo>
                        <a:pt x="254751" y="176470"/>
                        <a:pt x="221278" y="210048"/>
                        <a:pt x="179861" y="210048"/>
                      </a:cubicBezTo>
                      <a:close/>
                      <a:moveTo>
                        <a:pt x="881616" y="210048"/>
                      </a:moveTo>
                      <a:cubicBezTo>
                        <a:pt x="840305" y="210048"/>
                        <a:pt x="806833" y="176576"/>
                        <a:pt x="806833" y="135160"/>
                      </a:cubicBezTo>
                      <a:cubicBezTo>
                        <a:pt x="806833" y="93743"/>
                        <a:pt x="840305" y="60271"/>
                        <a:pt x="881616" y="60271"/>
                      </a:cubicBezTo>
                      <a:cubicBezTo>
                        <a:pt x="922927" y="60271"/>
                        <a:pt x="956506" y="93849"/>
                        <a:pt x="956506" y="135160"/>
                      </a:cubicBezTo>
                      <a:cubicBezTo>
                        <a:pt x="956506" y="176470"/>
                        <a:pt x="923033" y="210048"/>
                        <a:pt x="881616" y="210048"/>
                      </a:cubicBezTo>
                      <a:close/>
                      <a:moveTo>
                        <a:pt x="1583477" y="210048"/>
                      </a:moveTo>
                      <a:cubicBezTo>
                        <a:pt x="1542061" y="210048"/>
                        <a:pt x="1508588" y="176576"/>
                        <a:pt x="1508588" y="135160"/>
                      </a:cubicBezTo>
                      <a:cubicBezTo>
                        <a:pt x="1508588" y="93743"/>
                        <a:pt x="1542061" y="60271"/>
                        <a:pt x="1583477" y="60271"/>
                      </a:cubicBezTo>
                      <a:cubicBezTo>
                        <a:pt x="1624894" y="60271"/>
                        <a:pt x="1658261" y="93849"/>
                        <a:pt x="1658261" y="135160"/>
                      </a:cubicBezTo>
                      <a:cubicBezTo>
                        <a:pt x="1658261" y="176470"/>
                        <a:pt x="1624788" y="210048"/>
                        <a:pt x="1583477" y="210048"/>
                      </a:cubicBezTo>
                      <a:close/>
                      <a:moveTo>
                        <a:pt x="2285232" y="210048"/>
                      </a:moveTo>
                      <a:cubicBezTo>
                        <a:pt x="2243815" y="210048"/>
                        <a:pt x="2210343" y="176576"/>
                        <a:pt x="2210343" y="135160"/>
                      </a:cubicBezTo>
                      <a:cubicBezTo>
                        <a:pt x="2210343" y="93743"/>
                        <a:pt x="2243815" y="60271"/>
                        <a:pt x="2285232" y="60271"/>
                      </a:cubicBezTo>
                      <a:cubicBezTo>
                        <a:pt x="2326649" y="60271"/>
                        <a:pt x="2360122" y="93849"/>
                        <a:pt x="2360122" y="135160"/>
                      </a:cubicBezTo>
                      <a:cubicBezTo>
                        <a:pt x="2360122" y="176470"/>
                        <a:pt x="2326543" y="210048"/>
                        <a:pt x="2285232" y="210048"/>
                      </a:cubicBezTo>
                      <a:close/>
                      <a:moveTo>
                        <a:pt x="2986987" y="210048"/>
                      </a:moveTo>
                      <a:cubicBezTo>
                        <a:pt x="2945676" y="210048"/>
                        <a:pt x="2912098" y="176576"/>
                        <a:pt x="2912098" y="135160"/>
                      </a:cubicBezTo>
                      <a:cubicBezTo>
                        <a:pt x="2912098" y="93743"/>
                        <a:pt x="2945676" y="60271"/>
                        <a:pt x="2986987" y="60271"/>
                      </a:cubicBezTo>
                      <a:cubicBezTo>
                        <a:pt x="3028298" y="60271"/>
                        <a:pt x="3061877" y="93849"/>
                        <a:pt x="3061877" y="135160"/>
                      </a:cubicBezTo>
                      <a:cubicBezTo>
                        <a:pt x="3061877" y="176470"/>
                        <a:pt x="3028298" y="210048"/>
                        <a:pt x="2986987" y="210048"/>
                      </a:cubicBezTo>
                      <a:close/>
                      <a:moveTo>
                        <a:pt x="3688742" y="210048"/>
                      </a:moveTo>
                      <a:cubicBezTo>
                        <a:pt x="3647431" y="210048"/>
                        <a:pt x="3613853" y="176576"/>
                        <a:pt x="3613853" y="135160"/>
                      </a:cubicBezTo>
                      <a:cubicBezTo>
                        <a:pt x="3613853" y="93743"/>
                        <a:pt x="3647431" y="60271"/>
                        <a:pt x="3688742" y="60271"/>
                      </a:cubicBezTo>
                      <a:cubicBezTo>
                        <a:pt x="3730053" y="60271"/>
                        <a:pt x="3763632" y="93849"/>
                        <a:pt x="3763632" y="135160"/>
                      </a:cubicBezTo>
                      <a:cubicBezTo>
                        <a:pt x="3763632" y="176470"/>
                        <a:pt x="3730159" y="210048"/>
                        <a:pt x="3688742" y="210048"/>
                      </a:cubicBezTo>
                      <a:close/>
                      <a:moveTo>
                        <a:pt x="4390497" y="210048"/>
                      </a:moveTo>
                      <a:cubicBezTo>
                        <a:pt x="4349186" y="210048"/>
                        <a:pt x="4315714" y="176576"/>
                        <a:pt x="4315714" y="135160"/>
                      </a:cubicBezTo>
                      <a:cubicBezTo>
                        <a:pt x="4315714" y="93743"/>
                        <a:pt x="4349186" y="60271"/>
                        <a:pt x="4390497" y="60271"/>
                      </a:cubicBezTo>
                      <a:cubicBezTo>
                        <a:pt x="4431808" y="60271"/>
                        <a:pt x="4465387" y="93849"/>
                        <a:pt x="4465387" y="135160"/>
                      </a:cubicBezTo>
                      <a:cubicBezTo>
                        <a:pt x="4465387" y="176470"/>
                        <a:pt x="4431914" y="210048"/>
                        <a:pt x="4390497" y="210048"/>
                      </a:cubicBezTo>
                      <a:close/>
                      <a:moveTo>
                        <a:pt x="5092359" y="210048"/>
                      </a:moveTo>
                      <a:cubicBezTo>
                        <a:pt x="5050941" y="210048"/>
                        <a:pt x="5017469" y="176576"/>
                        <a:pt x="5017469" y="135160"/>
                      </a:cubicBezTo>
                      <a:cubicBezTo>
                        <a:pt x="5017469" y="93743"/>
                        <a:pt x="5050941" y="60271"/>
                        <a:pt x="5092359" y="60271"/>
                      </a:cubicBezTo>
                      <a:cubicBezTo>
                        <a:pt x="5133775" y="60271"/>
                        <a:pt x="5167142" y="93849"/>
                        <a:pt x="5167142" y="135160"/>
                      </a:cubicBezTo>
                      <a:cubicBezTo>
                        <a:pt x="5167142" y="176470"/>
                        <a:pt x="5133669" y="210048"/>
                        <a:pt x="5092359" y="210048"/>
                      </a:cubicBezTo>
                      <a:close/>
                      <a:moveTo>
                        <a:pt x="5794114" y="210048"/>
                      </a:moveTo>
                      <a:cubicBezTo>
                        <a:pt x="5752696" y="210048"/>
                        <a:pt x="5719224" y="176576"/>
                        <a:pt x="5719224" y="135160"/>
                      </a:cubicBezTo>
                      <a:cubicBezTo>
                        <a:pt x="5719224" y="93743"/>
                        <a:pt x="5752696" y="60271"/>
                        <a:pt x="5794114" y="60271"/>
                      </a:cubicBezTo>
                      <a:cubicBezTo>
                        <a:pt x="5835530" y="60271"/>
                        <a:pt x="5869003" y="93849"/>
                        <a:pt x="5869003" y="135160"/>
                      </a:cubicBezTo>
                      <a:cubicBezTo>
                        <a:pt x="5869003" y="176470"/>
                        <a:pt x="5835424" y="210048"/>
                        <a:pt x="5794114" y="210048"/>
                      </a:cubicBezTo>
                      <a:close/>
                      <a:moveTo>
                        <a:pt x="6495869" y="210048"/>
                      </a:moveTo>
                      <a:cubicBezTo>
                        <a:pt x="6454557" y="210048"/>
                        <a:pt x="6420979" y="176576"/>
                        <a:pt x="6420979" y="135160"/>
                      </a:cubicBezTo>
                      <a:cubicBezTo>
                        <a:pt x="6420979" y="93743"/>
                        <a:pt x="6454557" y="60271"/>
                        <a:pt x="6495869" y="60271"/>
                      </a:cubicBezTo>
                      <a:cubicBezTo>
                        <a:pt x="6537179" y="60271"/>
                        <a:pt x="6570758" y="93849"/>
                        <a:pt x="6570758" y="135160"/>
                      </a:cubicBezTo>
                      <a:cubicBezTo>
                        <a:pt x="6570758" y="176470"/>
                        <a:pt x="6537179" y="210048"/>
                        <a:pt x="6495869" y="210048"/>
                      </a:cubicBezTo>
                      <a:close/>
                      <a:moveTo>
                        <a:pt x="7197624" y="210048"/>
                      </a:moveTo>
                      <a:cubicBezTo>
                        <a:pt x="7156312" y="210048"/>
                        <a:pt x="7122734" y="176576"/>
                        <a:pt x="7122734" y="135160"/>
                      </a:cubicBezTo>
                      <a:cubicBezTo>
                        <a:pt x="7122734" y="93743"/>
                        <a:pt x="7156312" y="60271"/>
                        <a:pt x="7197624" y="60271"/>
                      </a:cubicBezTo>
                      <a:cubicBezTo>
                        <a:pt x="7238934" y="60271"/>
                        <a:pt x="7272513" y="93849"/>
                        <a:pt x="7272513" y="135160"/>
                      </a:cubicBezTo>
                      <a:cubicBezTo>
                        <a:pt x="7272513" y="176470"/>
                        <a:pt x="7238934" y="210048"/>
                        <a:pt x="7197624" y="210048"/>
                      </a:cubicBezTo>
                      <a:close/>
                      <a:moveTo>
                        <a:pt x="7899378" y="210048"/>
                      </a:moveTo>
                      <a:cubicBezTo>
                        <a:pt x="7858068" y="210048"/>
                        <a:pt x="7824489" y="176576"/>
                        <a:pt x="7824489" y="135160"/>
                      </a:cubicBezTo>
                      <a:cubicBezTo>
                        <a:pt x="7824489" y="93743"/>
                        <a:pt x="7858068" y="60271"/>
                        <a:pt x="7899378" y="60271"/>
                      </a:cubicBezTo>
                      <a:cubicBezTo>
                        <a:pt x="7940689" y="60271"/>
                        <a:pt x="7974268" y="93849"/>
                        <a:pt x="7974268" y="135160"/>
                      </a:cubicBezTo>
                      <a:cubicBezTo>
                        <a:pt x="7974268" y="176470"/>
                        <a:pt x="7940795" y="210048"/>
                        <a:pt x="7899378" y="2100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BEB858EE-4FD0-605D-D4EE-5ACB684792A5}"/>
                  </a:ext>
                </a:extLst>
              </p:cNvPr>
              <p:cNvSpPr/>
              <p:nvPr/>
            </p:nvSpPr>
            <p:spPr>
              <a:xfrm>
                <a:off x="3431873" y="4626993"/>
                <a:ext cx="149778" cy="149777"/>
              </a:xfrm>
              <a:custGeom>
                <a:avLst/>
                <a:gdLst>
                  <a:gd name="connsiteX0" fmla="*/ 149779 w 149778"/>
                  <a:gd name="connsiteY0" fmla="*/ 74889 h 149777"/>
                  <a:gd name="connsiteX1" fmla="*/ 74889 w 149778"/>
                  <a:gd name="connsiteY1" fmla="*/ 149777 h 149777"/>
                  <a:gd name="connsiteX2" fmla="*/ 0 w 149778"/>
                  <a:gd name="connsiteY2" fmla="*/ 74889 h 149777"/>
                  <a:gd name="connsiteX3" fmla="*/ 74889 w 149778"/>
                  <a:gd name="connsiteY3" fmla="*/ 0 h 149777"/>
                  <a:gd name="connsiteX4" fmla="*/ 149779 w 149778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78" h="149777">
                    <a:moveTo>
                      <a:pt x="149779" y="74889"/>
                    </a:moveTo>
                    <a:cubicBezTo>
                      <a:pt x="149779" y="116305"/>
                      <a:pt x="116306" y="149777"/>
                      <a:pt x="74889" y="149777"/>
                    </a:cubicBezTo>
                    <a:cubicBezTo>
                      <a:pt x="33472" y="149777"/>
                      <a:pt x="0" y="116305"/>
                      <a:pt x="0" y="74889"/>
                    </a:cubicBezTo>
                    <a:cubicBezTo>
                      <a:pt x="0" y="33472"/>
                      <a:pt x="33578" y="0"/>
                      <a:pt x="74889" y="0"/>
                    </a:cubicBezTo>
                    <a:cubicBezTo>
                      <a:pt x="116200" y="0"/>
                      <a:pt x="149779" y="33578"/>
                      <a:pt x="149779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6A1D844D-0D9E-1C69-CC09-49187B6ECA11}"/>
                  </a:ext>
                </a:extLst>
              </p:cNvPr>
              <p:cNvSpPr/>
              <p:nvPr/>
            </p:nvSpPr>
            <p:spPr>
              <a:xfrm>
                <a:off x="4133734" y="4626993"/>
                <a:ext cx="149672" cy="149777"/>
              </a:xfrm>
              <a:custGeom>
                <a:avLst/>
                <a:gdLst>
                  <a:gd name="connsiteX0" fmla="*/ 149672 w 149672"/>
                  <a:gd name="connsiteY0" fmla="*/ 74889 h 149777"/>
                  <a:gd name="connsiteX1" fmla="*/ 74783 w 149672"/>
                  <a:gd name="connsiteY1" fmla="*/ 149777 h 149777"/>
                  <a:gd name="connsiteX2" fmla="*/ 0 w 149672"/>
                  <a:gd name="connsiteY2" fmla="*/ 74889 h 149777"/>
                  <a:gd name="connsiteX3" fmla="*/ 74783 w 149672"/>
                  <a:gd name="connsiteY3" fmla="*/ 0 h 149777"/>
                  <a:gd name="connsiteX4" fmla="*/ 149672 w 149672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672" h="149777">
                    <a:moveTo>
                      <a:pt x="149672" y="74889"/>
                    </a:moveTo>
                    <a:cubicBezTo>
                      <a:pt x="149672" y="116305"/>
                      <a:pt x="116200" y="149777"/>
                      <a:pt x="74783" y="149777"/>
                    </a:cubicBezTo>
                    <a:cubicBezTo>
                      <a:pt x="33366" y="149777"/>
                      <a:pt x="0" y="116305"/>
                      <a:pt x="0" y="74889"/>
                    </a:cubicBezTo>
                    <a:cubicBezTo>
                      <a:pt x="0" y="33472"/>
                      <a:pt x="33472" y="0"/>
                      <a:pt x="74783" y="0"/>
                    </a:cubicBezTo>
                    <a:cubicBezTo>
                      <a:pt x="116094" y="0"/>
                      <a:pt x="149672" y="33578"/>
                      <a:pt x="149672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DD1201E3-4806-EE3F-A6CC-9D266F57EDCF}"/>
                  </a:ext>
                </a:extLst>
              </p:cNvPr>
              <p:cNvSpPr/>
              <p:nvPr/>
            </p:nvSpPr>
            <p:spPr>
              <a:xfrm>
                <a:off x="4835489" y="4626993"/>
                <a:ext cx="149672" cy="149777"/>
              </a:xfrm>
              <a:custGeom>
                <a:avLst/>
                <a:gdLst>
                  <a:gd name="connsiteX0" fmla="*/ 149672 w 149672"/>
                  <a:gd name="connsiteY0" fmla="*/ 74889 h 149777"/>
                  <a:gd name="connsiteX1" fmla="*/ 74889 w 149672"/>
                  <a:gd name="connsiteY1" fmla="*/ 149777 h 149777"/>
                  <a:gd name="connsiteX2" fmla="*/ 0 w 149672"/>
                  <a:gd name="connsiteY2" fmla="*/ 74889 h 149777"/>
                  <a:gd name="connsiteX3" fmla="*/ 74889 w 149672"/>
                  <a:gd name="connsiteY3" fmla="*/ 0 h 149777"/>
                  <a:gd name="connsiteX4" fmla="*/ 149672 w 149672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672" h="149777">
                    <a:moveTo>
                      <a:pt x="149672" y="74889"/>
                    </a:moveTo>
                    <a:cubicBezTo>
                      <a:pt x="149672" y="116305"/>
                      <a:pt x="116200" y="149777"/>
                      <a:pt x="74889" y="149777"/>
                    </a:cubicBezTo>
                    <a:cubicBezTo>
                      <a:pt x="33578" y="149777"/>
                      <a:pt x="0" y="116305"/>
                      <a:pt x="0" y="74889"/>
                    </a:cubicBezTo>
                    <a:cubicBezTo>
                      <a:pt x="0" y="33472"/>
                      <a:pt x="33472" y="0"/>
                      <a:pt x="74889" y="0"/>
                    </a:cubicBezTo>
                    <a:cubicBezTo>
                      <a:pt x="116306" y="0"/>
                      <a:pt x="149672" y="33578"/>
                      <a:pt x="149672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ACFA8C73-8EC7-5D4F-B9DE-5BAF78977A03}"/>
                  </a:ext>
                </a:extLst>
              </p:cNvPr>
              <p:cNvSpPr/>
              <p:nvPr/>
            </p:nvSpPr>
            <p:spPr>
              <a:xfrm>
                <a:off x="5537244" y="4626993"/>
                <a:ext cx="149778" cy="149777"/>
              </a:xfrm>
              <a:custGeom>
                <a:avLst/>
                <a:gdLst>
                  <a:gd name="connsiteX0" fmla="*/ 149779 w 149778"/>
                  <a:gd name="connsiteY0" fmla="*/ 74889 h 149777"/>
                  <a:gd name="connsiteX1" fmla="*/ 74889 w 149778"/>
                  <a:gd name="connsiteY1" fmla="*/ 149777 h 149777"/>
                  <a:gd name="connsiteX2" fmla="*/ 0 w 149778"/>
                  <a:gd name="connsiteY2" fmla="*/ 74889 h 149777"/>
                  <a:gd name="connsiteX3" fmla="*/ 74889 w 149778"/>
                  <a:gd name="connsiteY3" fmla="*/ 0 h 149777"/>
                  <a:gd name="connsiteX4" fmla="*/ 149779 w 149778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78" h="149777">
                    <a:moveTo>
                      <a:pt x="149779" y="74889"/>
                    </a:moveTo>
                    <a:cubicBezTo>
                      <a:pt x="149779" y="116305"/>
                      <a:pt x="116200" y="149777"/>
                      <a:pt x="74889" y="149777"/>
                    </a:cubicBezTo>
                    <a:cubicBezTo>
                      <a:pt x="33578" y="149777"/>
                      <a:pt x="0" y="116305"/>
                      <a:pt x="0" y="74889"/>
                    </a:cubicBezTo>
                    <a:cubicBezTo>
                      <a:pt x="0" y="33472"/>
                      <a:pt x="33472" y="0"/>
                      <a:pt x="74889" y="0"/>
                    </a:cubicBezTo>
                    <a:cubicBezTo>
                      <a:pt x="116306" y="0"/>
                      <a:pt x="149779" y="33578"/>
                      <a:pt x="149779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A2BAE114-8F62-BA6A-CC1B-378215CBA70E}"/>
                  </a:ext>
                </a:extLst>
              </p:cNvPr>
              <p:cNvSpPr/>
              <p:nvPr/>
            </p:nvSpPr>
            <p:spPr>
              <a:xfrm>
                <a:off x="6238999" y="4626993"/>
                <a:ext cx="149778" cy="149777"/>
              </a:xfrm>
              <a:custGeom>
                <a:avLst/>
                <a:gdLst>
                  <a:gd name="connsiteX0" fmla="*/ 149779 w 149778"/>
                  <a:gd name="connsiteY0" fmla="*/ 74889 h 149777"/>
                  <a:gd name="connsiteX1" fmla="*/ 74889 w 149778"/>
                  <a:gd name="connsiteY1" fmla="*/ 149777 h 149777"/>
                  <a:gd name="connsiteX2" fmla="*/ 0 w 149778"/>
                  <a:gd name="connsiteY2" fmla="*/ 74889 h 149777"/>
                  <a:gd name="connsiteX3" fmla="*/ 74889 w 149778"/>
                  <a:gd name="connsiteY3" fmla="*/ 0 h 149777"/>
                  <a:gd name="connsiteX4" fmla="*/ 149779 w 149778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78" h="149777">
                    <a:moveTo>
                      <a:pt x="149779" y="74889"/>
                    </a:moveTo>
                    <a:cubicBezTo>
                      <a:pt x="149779" y="116305"/>
                      <a:pt x="116200" y="149777"/>
                      <a:pt x="74889" y="149777"/>
                    </a:cubicBezTo>
                    <a:cubicBezTo>
                      <a:pt x="33578" y="149777"/>
                      <a:pt x="0" y="116305"/>
                      <a:pt x="0" y="74889"/>
                    </a:cubicBezTo>
                    <a:cubicBezTo>
                      <a:pt x="0" y="33472"/>
                      <a:pt x="33578" y="0"/>
                      <a:pt x="74889" y="0"/>
                    </a:cubicBezTo>
                    <a:cubicBezTo>
                      <a:pt x="116200" y="0"/>
                      <a:pt x="149779" y="33578"/>
                      <a:pt x="149779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21FD5A9A-3FC9-7B5B-BD7F-1756A2AFDF41}"/>
                  </a:ext>
                </a:extLst>
              </p:cNvPr>
              <p:cNvSpPr/>
              <p:nvPr/>
            </p:nvSpPr>
            <p:spPr>
              <a:xfrm>
                <a:off x="6940754" y="4626993"/>
                <a:ext cx="149778" cy="149777"/>
              </a:xfrm>
              <a:custGeom>
                <a:avLst/>
                <a:gdLst>
                  <a:gd name="connsiteX0" fmla="*/ 149779 w 149778"/>
                  <a:gd name="connsiteY0" fmla="*/ 74889 h 149777"/>
                  <a:gd name="connsiteX1" fmla="*/ 74889 w 149778"/>
                  <a:gd name="connsiteY1" fmla="*/ 149777 h 149777"/>
                  <a:gd name="connsiteX2" fmla="*/ 0 w 149778"/>
                  <a:gd name="connsiteY2" fmla="*/ 74889 h 149777"/>
                  <a:gd name="connsiteX3" fmla="*/ 74889 w 149778"/>
                  <a:gd name="connsiteY3" fmla="*/ 0 h 149777"/>
                  <a:gd name="connsiteX4" fmla="*/ 149779 w 149778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78" h="149777">
                    <a:moveTo>
                      <a:pt x="149779" y="74889"/>
                    </a:moveTo>
                    <a:cubicBezTo>
                      <a:pt x="149779" y="116305"/>
                      <a:pt x="116306" y="149777"/>
                      <a:pt x="74889" y="149777"/>
                    </a:cubicBezTo>
                    <a:cubicBezTo>
                      <a:pt x="33472" y="149777"/>
                      <a:pt x="0" y="116305"/>
                      <a:pt x="0" y="74889"/>
                    </a:cubicBezTo>
                    <a:cubicBezTo>
                      <a:pt x="0" y="33472"/>
                      <a:pt x="33578" y="0"/>
                      <a:pt x="74889" y="0"/>
                    </a:cubicBezTo>
                    <a:cubicBezTo>
                      <a:pt x="116200" y="0"/>
                      <a:pt x="149779" y="33578"/>
                      <a:pt x="149779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A2F96D29-0484-86AE-3DA0-CC3B67EDF9CA}"/>
                  </a:ext>
                </a:extLst>
              </p:cNvPr>
              <p:cNvSpPr/>
              <p:nvPr/>
            </p:nvSpPr>
            <p:spPr>
              <a:xfrm>
                <a:off x="7642615" y="4626993"/>
                <a:ext cx="149672" cy="149777"/>
              </a:xfrm>
              <a:custGeom>
                <a:avLst/>
                <a:gdLst>
                  <a:gd name="connsiteX0" fmla="*/ 149672 w 149672"/>
                  <a:gd name="connsiteY0" fmla="*/ 74889 h 149777"/>
                  <a:gd name="connsiteX1" fmla="*/ 74783 w 149672"/>
                  <a:gd name="connsiteY1" fmla="*/ 149777 h 149777"/>
                  <a:gd name="connsiteX2" fmla="*/ 0 w 149672"/>
                  <a:gd name="connsiteY2" fmla="*/ 74889 h 149777"/>
                  <a:gd name="connsiteX3" fmla="*/ 74783 w 149672"/>
                  <a:gd name="connsiteY3" fmla="*/ 0 h 149777"/>
                  <a:gd name="connsiteX4" fmla="*/ 149672 w 149672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672" h="149777">
                    <a:moveTo>
                      <a:pt x="149672" y="74889"/>
                    </a:moveTo>
                    <a:cubicBezTo>
                      <a:pt x="149672" y="116305"/>
                      <a:pt x="116200" y="149777"/>
                      <a:pt x="74783" y="149777"/>
                    </a:cubicBezTo>
                    <a:cubicBezTo>
                      <a:pt x="33366" y="149777"/>
                      <a:pt x="0" y="116305"/>
                      <a:pt x="0" y="74889"/>
                    </a:cubicBezTo>
                    <a:cubicBezTo>
                      <a:pt x="0" y="33472"/>
                      <a:pt x="33472" y="0"/>
                      <a:pt x="74783" y="0"/>
                    </a:cubicBezTo>
                    <a:cubicBezTo>
                      <a:pt x="116094" y="0"/>
                      <a:pt x="149672" y="33578"/>
                      <a:pt x="149672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66315873-9F11-AE89-65F1-699543390D43}"/>
                  </a:ext>
                </a:extLst>
              </p:cNvPr>
              <p:cNvSpPr/>
              <p:nvPr/>
            </p:nvSpPr>
            <p:spPr>
              <a:xfrm>
                <a:off x="8344370" y="4626993"/>
                <a:ext cx="149672" cy="149777"/>
              </a:xfrm>
              <a:custGeom>
                <a:avLst/>
                <a:gdLst>
                  <a:gd name="connsiteX0" fmla="*/ 149672 w 149672"/>
                  <a:gd name="connsiteY0" fmla="*/ 74889 h 149777"/>
                  <a:gd name="connsiteX1" fmla="*/ 74889 w 149672"/>
                  <a:gd name="connsiteY1" fmla="*/ 149777 h 149777"/>
                  <a:gd name="connsiteX2" fmla="*/ 0 w 149672"/>
                  <a:gd name="connsiteY2" fmla="*/ 74889 h 149777"/>
                  <a:gd name="connsiteX3" fmla="*/ 74889 w 149672"/>
                  <a:gd name="connsiteY3" fmla="*/ 0 h 149777"/>
                  <a:gd name="connsiteX4" fmla="*/ 149672 w 149672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672" h="149777">
                    <a:moveTo>
                      <a:pt x="149672" y="74889"/>
                    </a:moveTo>
                    <a:cubicBezTo>
                      <a:pt x="149672" y="116305"/>
                      <a:pt x="116200" y="149777"/>
                      <a:pt x="74889" y="149777"/>
                    </a:cubicBezTo>
                    <a:cubicBezTo>
                      <a:pt x="33578" y="149777"/>
                      <a:pt x="0" y="116305"/>
                      <a:pt x="0" y="74889"/>
                    </a:cubicBezTo>
                    <a:cubicBezTo>
                      <a:pt x="0" y="33472"/>
                      <a:pt x="33472" y="0"/>
                      <a:pt x="74889" y="0"/>
                    </a:cubicBezTo>
                    <a:cubicBezTo>
                      <a:pt x="116306" y="0"/>
                      <a:pt x="149672" y="33578"/>
                      <a:pt x="149672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3C78C133-2509-331C-FC33-0B2B8E8018AD}"/>
                  </a:ext>
                </a:extLst>
              </p:cNvPr>
              <p:cNvSpPr/>
              <p:nvPr/>
            </p:nvSpPr>
            <p:spPr>
              <a:xfrm>
                <a:off x="9046125" y="4626993"/>
                <a:ext cx="149778" cy="149777"/>
              </a:xfrm>
              <a:custGeom>
                <a:avLst/>
                <a:gdLst>
                  <a:gd name="connsiteX0" fmla="*/ 149779 w 149778"/>
                  <a:gd name="connsiteY0" fmla="*/ 74889 h 149777"/>
                  <a:gd name="connsiteX1" fmla="*/ 74889 w 149778"/>
                  <a:gd name="connsiteY1" fmla="*/ 149777 h 149777"/>
                  <a:gd name="connsiteX2" fmla="*/ 0 w 149778"/>
                  <a:gd name="connsiteY2" fmla="*/ 74889 h 149777"/>
                  <a:gd name="connsiteX3" fmla="*/ 74889 w 149778"/>
                  <a:gd name="connsiteY3" fmla="*/ 0 h 149777"/>
                  <a:gd name="connsiteX4" fmla="*/ 149779 w 149778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78" h="149777">
                    <a:moveTo>
                      <a:pt x="149779" y="74889"/>
                    </a:moveTo>
                    <a:cubicBezTo>
                      <a:pt x="149779" y="116305"/>
                      <a:pt x="116200" y="149777"/>
                      <a:pt x="74889" y="149777"/>
                    </a:cubicBezTo>
                    <a:cubicBezTo>
                      <a:pt x="33578" y="149777"/>
                      <a:pt x="0" y="116305"/>
                      <a:pt x="0" y="74889"/>
                    </a:cubicBezTo>
                    <a:cubicBezTo>
                      <a:pt x="0" y="33472"/>
                      <a:pt x="33472" y="0"/>
                      <a:pt x="74889" y="0"/>
                    </a:cubicBezTo>
                    <a:cubicBezTo>
                      <a:pt x="116306" y="0"/>
                      <a:pt x="149779" y="33578"/>
                      <a:pt x="149779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439D2868-6730-E8F9-197B-8B18962851E5}"/>
                  </a:ext>
                </a:extLst>
              </p:cNvPr>
              <p:cNvSpPr/>
              <p:nvPr/>
            </p:nvSpPr>
            <p:spPr>
              <a:xfrm>
                <a:off x="9747880" y="4626993"/>
                <a:ext cx="149778" cy="149777"/>
              </a:xfrm>
              <a:custGeom>
                <a:avLst/>
                <a:gdLst>
                  <a:gd name="connsiteX0" fmla="*/ 149779 w 149778"/>
                  <a:gd name="connsiteY0" fmla="*/ 74889 h 149777"/>
                  <a:gd name="connsiteX1" fmla="*/ 74889 w 149778"/>
                  <a:gd name="connsiteY1" fmla="*/ 149777 h 149777"/>
                  <a:gd name="connsiteX2" fmla="*/ 0 w 149778"/>
                  <a:gd name="connsiteY2" fmla="*/ 74889 h 149777"/>
                  <a:gd name="connsiteX3" fmla="*/ 74889 w 149778"/>
                  <a:gd name="connsiteY3" fmla="*/ 0 h 149777"/>
                  <a:gd name="connsiteX4" fmla="*/ 149779 w 149778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78" h="149777">
                    <a:moveTo>
                      <a:pt x="149779" y="74889"/>
                    </a:moveTo>
                    <a:cubicBezTo>
                      <a:pt x="149779" y="116305"/>
                      <a:pt x="116200" y="149777"/>
                      <a:pt x="74889" y="149777"/>
                    </a:cubicBezTo>
                    <a:cubicBezTo>
                      <a:pt x="33578" y="149777"/>
                      <a:pt x="0" y="116305"/>
                      <a:pt x="0" y="74889"/>
                    </a:cubicBezTo>
                    <a:cubicBezTo>
                      <a:pt x="0" y="33472"/>
                      <a:pt x="33578" y="0"/>
                      <a:pt x="74889" y="0"/>
                    </a:cubicBezTo>
                    <a:cubicBezTo>
                      <a:pt x="116200" y="0"/>
                      <a:pt x="149779" y="33578"/>
                      <a:pt x="149779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99A514E8-2084-922A-A891-8FDC167A0857}"/>
                  </a:ext>
                </a:extLst>
              </p:cNvPr>
              <p:cNvSpPr/>
              <p:nvPr/>
            </p:nvSpPr>
            <p:spPr>
              <a:xfrm>
                <a:off x="10449635" y="4626993"/>
                <a:ext cx="149778" cy="149777"/>
              </a:xfrm>
              <a:custGeom>
                <a:avLst/>
                <a:gdLst>
                  <a:gd name="connsiteX0" fmla="*/ 149779 w 149778"/>
                  <a:gd name="connsiteY0" fmla="*/ 74889 h 149777"/>
                  <a:gd name="connsiteX1" fmla="*/ 74889 w 149778"/>
                  <a:gd name="connsiteY1" fmla="*/ 149777 h 149777"/>
                  <a:gd name="connsiteX2" fmla="*/ 0 w 149778"/>
                  <a:gd name="connsiteY2" fmla="*/ 74889 h 149777"/>
                  <a:gd name="connsiteX3" fmla="*/ 74889 w 149778"/>
                  <a:gd name="connsiteY3" fmla="*/ 0 h 149777"/>
                  <a:gd name="connsiteX4" fmla="*/ 149779 w 149778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78" h="149777">
                    <a:moveTo>
                      <a:pt x="149779" y="74889"/>
                    </a:moveTo>
                    <a:cubicBezTo>
                      <a:pt x="149779" y="116305"/>
                      <a:pt x="116200" y="149777"/>
                      <a:pt x="74889" y="149777"/>
                    </a:cubicBezTo>
                    <a:cubicBezTo>
                      <a:pt x="33578" y="149777"/>
                      <a:pt x="0" y="116305"/>
                      <a:pt x="0" y="74889"/>
                    </a:cubicBezTo>
                    <a:cubicBezTo>
                      <a:pt x="0" y="33472"/>
                      <a:pt x="33578" y="0"/>
                      <a:pt x="74889" y="0"/>
                    </a:cubicBezTo>
                    <a:cubicBezTo>
                      <a:pt x="116200" y="0"/>
                      <a:pt x="149779" y="33578"/>
                      <a:pt x="149779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FD94DB59-5F57-2F9F-B659-91B4A2F897E6}"/>
                  </a:ext>
                </a:extLst>
              </p:cNvPr>
              <p:cNvSpPr/>
              <p:nvPr/>
            </p:nvSpPr>
            <p:spPr>
              <a:xfrm>
                <a:off x="11151390" y="4626993"/>
                <a:ext cx="149778" cy="149777"/>
              </a:xfrm>
              <a:custGeom>
                <a:avLst/>
                <a:gdLst>
                  <a:gd name="connsiteX0" fmla="*/ 149779 w 149778"/>
                  <a:gd name="connsiteY0" fmla="*/ 74889 h 149777"/>
                  <a:gd name="connsiteX1" fmla="*/ 74889 w 149778"/>
                  <a:gd name="connsiteY1" fmla="*/ 149777 h 149777"/>
                  <a:gd name="connsiteX2" fmla="*/ 0 w 149778"/>
                  <a:gd name="connsiteY2" fmla="*/ 74889 h 149777"/>
                  <a:gd name="connsiteX3" fmla="*/ 74889 w 149778"/>
                  <a:gd name="connsiteY3" fmla="*/ 0 h 149777"/>
                  <a:gd name="connsiteX4" fmla="*/ 149779 w 149778"/>
                  <a:gd name="connsiteY4" fmla="*/ 74889 h 14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78" h="149777">
                    <a:moveTo>
                      <a:pt x="149779" y="74889"/>
                    </a:moveTo>
                    <a:cubicBezTo>
                      <a:pt x="149779" y="116305"/>
                      <a:pt x="116306" y="149777"/>
                      <a:pt x="74889" y="149777"/>
                    </a:cubicBezTo>
                    <a:cubicBezTo>
                      <a:pt x="33473" y="149777"/>
                      <a:pt x="0" y="116305"/>
                      <a:pt x="0" y="74889"/>
                    </a:cubicBezTo>
                    <a:cubicBezTo>
                      <a:pt x="0" y="33472"/>
                      <a:pt x="33579" y="0"/>
                      <a:pt x="74889" y="0"/>
                    </a:cubicBezTo>
                    <a:cubicBezTo>
                      <a:pt x="116200" y="0"/>
                      <a:pt x="149779" y="33578"/>
                      <a:pt x="149779" y="74889"/>
                    </a:cubicBezTo>
                    <a:close/>
                  </a:path>
                </a:pathLst>
              </a:custGeom>
              <a:solidFill>
                <a:srgbClr val="9E9E9E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994" name="Graphic 6">
            <a:extLst>
              <a:ext uri="{FF2B5EF4-FFF2-40B4-BE49-F238E27FC236}">
                <a16:creationId xmlns:a16="http://schemas.microsoft.com/office/drawing/2014/main" id="{9E49507D-1D5D-A7AA-7BE0-C041C4901A73}"/>
              </a:ext>
            </a:extLst>
          </p:cNvPr>
          <p:cNvGrpSpPr/>
          <p:nvPr/>
        </p:nvGrpSpPr>
        <p:grpSpPr>
          <a:xfrm>
            <a:off x="9424816" y="4693090"/>
            <a:ext cx="1477869" cy="1535458"/>
            <a:chOff x="10085993" y="4693090"/>
            <a:chExt cx="1477869" cy="1535458"/>
          </a:xfrm>
        </p:grpSpPr>
        <p:grpSp>
          <p:nvGrpSpPr>
            <p:cNvPr id="995" name="Graphic 6">
              <a:extLst>
                <a:ext uri="{FF2B5EF4-FFF2-40B4-BE49-F238E27FC236}">
                  <a16:creationId xmlns:a16="http://schemas.microsoft.com/office/drawing/2014/main" id="{9398B407-39C8-BDFA-8489-150E109DF7EC}"/>
                </a:ext>
              </a:extLst>
            </p:cNvPr>
            <p:cNvGrpSpPr/>
            <p:nvPr/>
          </p:nvGrpSpPr>
          <p:grpSpPr>
            <a:xfrm>
              <a:off x="10827691" y="4706104"/>
              <a:ext cx="416044" cy="585274"/>
              <a:chOff x="10827691" y="4706104"/>
              <a:chExt cx="416044" cy="585274"/>
            </a:xfrm>
          </p:grpSpPr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63144C9B-C48D-904C-6178-357C7104E495}"/>
                  </a:ext>
                </a:extLst>
              </p:cNvPr>
              <p:cNvSpPr/>
              <p:nvPr/>
            </p:nvSpPr>
            <p:spPr>
              <a:xfrm>
                <a:off x="10827691" y="4706421"/>
                <a:ext cx="250391" cy="583553"/>
              </a:xfrm>
              <a:custGeom>
                <a:avLst/>
                <a:gdLst>
                  <a:gd name="connsiteX0" fmla="*/ 165976 w 250391"/>
                  <a:gd name="connsiteY0" fmla="*/ 16 h 583553"/>
                  <a:gd name="connsiteX1" fmla="*/ 4228 w 250391"/>
                  <a:gd name="connsiteY1" fmla="*/ 583553 h 583553"/>
                  <a:gd name="connsiteX2" fmla="*/ 129008 w 250391"/>
                  <a:gd name="connsiteY2" fmla="*/ 549340 h 583553"/>
                  <a:gd name="connsiteX3" fmla="*/ 165976 w 250391"/>
                  <a:gd name="connsiteY3" fmla="*/ 16 h 583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0391" h="583553">
                    <a:moveTo>
                      <a:pt x="165976" y="16"/>
                    </a:moveTo>
                    <a:cubicBezTo>
                      <a:pt x="165976" y="16"/>
                      <a:pt x="-31045" y="67172"/>
                      <a:pt x="4228" y="583553"/>
                    </a:cubicBezTo>
                    <a:lnTo>
                      <a:pt x="129008" y="549340"/>
                    </a:lnTo>
                    <a:cubicBezTo>
                      <a:pt x="129008" y="549340"/>
                      <a:pt x="375497" y="-3374"/>
                      <a:pt x="165976" y="16"/>
                    </a:cubicBezTo>
                    <a:close/>
                  </a:path>
                </a:pathLst>
              </a:custGeom>
              <a:solidFill>
                <a:srgbClr val="39752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F7472DFC-2837-76E1-306E-9F3616327C9A}"/>
                  </a:ext>
                </a:extLst>
              </p:cNvPr>
              <p:cNvSpPr/>
              <p:nvPr/>
            </p:nvSpPr>
            <p:spPr>
              <a:xfrm>
                <a:off x="10831919" y="4706104"/>
                <a:ext cx="411816" cy="583870"/>
              </a:xfrm>
              <a:custGeom>
                <a:avLst/>
                <a:gdLst>
                  <a:gd name="connsiteX0" fmla="*/ 0 w 411816"/>
                  <a:gd name="connsiteY0" fmla="*/ 583870 h 583870"/>
                  <a:gd name="connsiteX1" fmla="*/ 192785 w 411816"/>
                  <a:gd name="connsiteY1" fmla="*/ 234320 h 583870"/>
                  <a:gd name="connsiteX2" fmla="*/ 161748 w 411816"/>
                  <a:gd name="connsiteY2" fmla="*/ 333 h 583870"/>
                  <a:gd name="connsiteX3" fmla="*/ 382390 w 411816"/>
                  <a:gd name="connsiteY3" fmla="*/ 46939 h 583870"/>
                  <a:gd name="connsiteX4" fmla="*/ 124780 w 411816"/>
                  <a:gd name="connsiteY4" fmla="*/ 549657 h 583870"/>
                  <a:gd name="connsiteX5" fmla="*/ 0 w 411816"/>
                  <a:gd name="connsiteY5" fmla="*/ 583870 h 583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816" h="583870">
                    <a:moveTo>
                      <a:pt x="0" y="583870"/>
                    </a:moveTo>
                    <a:cubicBezTo>
                      <a:pt x="0" y="583870"/>
                      <a:pt x="144800" y="423607"/>
                      <a:pt x="192785" y="234320"/>
                    </a:cubicBezTo>
                    <a:cubicBezTo>
                      <a:pt x="253798" y="-6553"/>
                      <a:pt x="161748" y="333"/>
                      <a:pt x="161748" y="333"/>
                    </a:cubicBezTo>
                    <a:cubicBezTo>
                      <a:pt x="161748" y="333"/>
                      <a:pt x="250514" y="-6976"/>
                      <a:pt x="382390" y="46939"/>
                    </a:cubicBezTo>
                    <a:cubicBezTo>
                      <a:pt x="453361" y="75962"/>
                      <a:pt x="406541" y="401786"/>
                      <a:pt x="124780" y="549657"/>
                    </a:cubicBezTo>
                    <a:lnTo>
                      <a:pt x="0" y="583870"/>
                    </a:ln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98" name="Graphic 6">
              <a:extLst>
                <a:ext uri="{FF2B5EF4-FFF2-40B4-BE49-F238E27FC236}">
                  <a16:creationId xmlns:a16="http://schemas.microsoft.com/office/drawing/2014/main" id="{41B2823C-E160-2A68-FD71-749166BD0918}"/>
                </a:ext>
              </a:extLst>
            </p:cNvPr>
            <p:cNvGrpSpPr/>
            <p:nvPr/>
          </p:nvGrpSpPr>
          <p:grpSpPr>
            <a:xfrm>
              <a:off x="10368792" y="4693090"/>
              <a:ext cx="467787" cy="560201"/>
              <a:chOff x="10368792" y="4693090"/>
              <a:chExt cx="467787" cy="560201"/>
            </a:xfrm>
          </p:grpSpPr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1FD5FF8A-9E0E-EF4D-FAE9-6F4D745E8B4D}"/>
                  </a:ext>
                </a:extLst>
              </p:cNvPr>
              <p:cNvSpPr/>
              <p:nvPr/>
            </p:nvSpPr>
            <p:spPr>
              <a:xfrm>
                <a:off x="10531867" y="4693090"/>
                <a:ext cx="304712" cy="558751"/>
              </a:xfrm>
              <a:custGeom>
                <a:avLst/>
                <a:gdLst>
                  <a:gd name="connsiteX0" fmla="*/ 71359 w 304712"/>
                  <a:gd name="connsiteY0" fmla="*/ 0 h 558751"/>
                  <a:gd name="connsiteX1" fmla="*/ 304712 w 304712"/>
                  <a:gd name="connsiteY1" fmla="*/ 558752 h 558751"/>
                  <a:gd name="connsiteX2" fmla="*/ 176649 w 304712"/>
                  <a:gd name="connsiteY2" fmla="*/ 540427 h 558751"/>
                  <a:gd name="connsiteX3" fmla="*/ 71465 w 304712"/>
                  <a:gd name="connsiteY3" fmla="*/ 0 h 558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712" h="558751">
                    <a:moveTo>
                      <a:pt x="71359" y="0"/>
                    </a:moveTo>
                    <a:cubicBezTo>
                      <a:pt x="71359" y="0"/>
                      <a:pt x="275266" y="42052"/>
                      <a:pt x="304712" y="558752"/>
                    </a:cubicBezTo>
                    <a:lnTo>
                      <a:pt x="176649" y="540427"/>
                    </a:lnTo>
                    <a:cubicBezTo>
                      <a:pt x="176649" y="540427"/>
                      <a:pt x="-136890" y="22880"/>
                      <a:pt x="71465" y="0"/>
                    </a:cubicBezTo>
                    <a:close/>
                  </a:path>
                </a:pathLst>
              </a:custGeom>
              <a:solidFill>
                <a:srgbClr val="39752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B019B756-360B-ABAD-7A75-0924CCF7DE92}"/>
                  </a:ext>
                </a:extLst>
              </p:cNvPr>
              <p:cNvSpPr/>
              <p:nvPr/>
            </p:nvSpPr>
            <p:spPr>
              <a:xfrm>
                <a:off x="10368792" y="4693196"/>
                <a:ext cx="467682" cy="558751"/>
              </a:xfrm>
              <a:custGeom>
                <a:avLst/>
                <a:gdLst>
                  <a:gd name="connsiteX0" fmla="*/ 467682 w 467682"/>
                  <a:gd name="connsiteY0" fmla="*/ 558752 h 558751"/>
                  <a:gd name="connsiteX1" fmla="*/ 232739 w 467682"/>
                  <a:gd name="connsiteY1" fmla="*/ 236000 h 558751"/>
                  <a:gd name="connsiteX2" fmla="*/ 234329 w 467682"/>
                  <a:gd name="connsiteY2" fmla="*/ 0 h 558751"/>
                  <a:gd name="connsiteX3" fmla="*/ 21207 w 467682"/>
                  <a:gd name="connsiteY3" fmla="*/ 73829 h 558751"/>
                  <a:gd name="connsiteX4" fmla="*/ 339512 w 467682"/>
                  <a:gd name="connsiteY4" fmla="*/ 540427 h 558751"/>
                  <a:gd name="connsiteX5" fmla="*/ 467576 w 467682"/>
                  <a:gd name="connsiteY5" fmla="*/ 558752 h 558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7682" h="558751">
                    <a:moveTo>
                      <a:pt x="467682" y="558752"/>
                    </a:moveTo>
                    <a:cubicBezTo>
                      <a:pt x="467682" y="558752"/>
                      <a:pt x="304028" y="417872"/>
                      <a:pt x="232739" y="236000"/>
                    </a:cubicBezTo>
                    <a:cubicBezTo>
                      <a:pt x="142067" y="4661"/>
                      <a:pt x="234329" y="0"/>
                      <a:pt x="234329" y="0"/>
                    </a:cubicBezTo>
                    <a:cubicBezTo>
                      <a:pt x="234329" y="0"/>
                      <a:pt x="145351" y="3813"/>
                      <a:pt x="21207" y="73829"/>
                    </a:cubicBezTo>
                    <a:cubicBezTo>
                      <a:pt x="-45632" y="111432"/>
                      <a:pt x="41544" y="428888"/>
                      <a:pt x="339512" y="540427"/>
                    </a:cubicBezTo>
                    <a:lnTo>
                      <a:pt x="467576" y="558752"/>
                    </a:ln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F5A28194-9D94-5B40-D327-F990621013CC}"/>
                </a:ext>
              </a:extLst>
            </p:cNvPr>
            <p:cNvSpPr/>
            <p:nvPr/>
          </p:nvSpPr>
          <p:spPr>
            <a:xfrm>
              <a:off x="10148383" y="5166360"/>
              <a:ext cx="733215" cy="1058503"/>
            </a:xfrm>
            <a:custGeom>
              <a:avLst/>
              <a:gdLst>
                <a:gd name="connsiteX0" fmla="*/ 636 w 733215"/>
                <a:gd name="connsiteY0" fmla="*/ 68851 h 1058503"/>
                <a:gd name="connsiteX1" fmla="*/ 0 w 733215"/>
                <a:gd name="connsiteY1" fmla="*/ 986157 h 1058503"/>
                <a:gd name="connsiteX2" fmla="*/ 732579 w 733215"/>
                <a:gd name="connsiteY2" fmla="*/ 1058503 h 1058503"/>
                <a:gd name="connsiteX3" fmla="*/ 733215 w 733215"/>
                <a:gd name="connsiteY3" fmla="*/ 0 h 1058503"/>
                <a:gd name="connsiteX4" fmla="*/ 636 w 733215"/>
                <a:gd name="connsiteY4" fmla="*/ 68851 h 105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3215" h="1058503">
                  <a:moveTo>
                    <a:pt x="636" y="68851"/>
                  </a:moveTo>
                  <a:lnTo>
                    <a:pt x="0" y="986157"/>
                  </a:lnTo>
                  <a:lnTo>
                    <a:pt x="732579" y="1058503"/>
                  </a:lnTo>
                  <a:lnTo>
                    <a:pt x="733215" y="0"/>
                  </a:lnTo>
                  <a:lnTo>
                    <a:pt x="636" y="68851"/>
                  </a:lnTo>
                  <a:close/>
                </a:path>
              </a:pathLst>
            </a:custGeom>
            <a:solidFill>
              <a:srgbClr val="8C1F3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E329AA1-331A-BC76-B192-95D2E3257E7C}"/>
                </a:ext>
              </a:extLst>
            </p:cNvPr>
            <p:cNvSpPr/>
            <p:nvPr/>
          </p:nvSpPr>
          <p:spPr>
            <a:xfrm>
              <a:off x="10880962" y="5166360"/>
              <a:ext cx="621886" cy="1058503"/>
            </a:xfrm>
            <a:custGeom>
              <a:avLst/>
              <a:gdLst>
                <a:gd name="connsiteX0" fmla="*/ 621358 w 621886"/>
                <a:gd name="connsiteY0" fmla="*/ 987004 h 1058503"/>
                <a:gd name="connsiteX1" fmla="*/ 0 w 621886"/>
                <a:gd name="connsiteY1" fmla="*/ 1058503 h 1058503"/>
                <a:gd name="connsiteX2" fmla="*/ 636 w 621886"/>
                <a:gd name="connsiteY2" fmla="*/ 0 h 1058503"/>
                <a:gd name="connsiteX3" fmla="*/ 621887 w 621886"/>
                <a:gd name="connsiteY3" fmla="*/ 136855 h 1058503"/>
                <a:gd name="connsiteX4" fmla="*/ 621358 w 621886"/>
                <a:gd name="connsiteY4" fmla="*/ 987004 h 105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1886" h="1058503">
                  <a:moveTo>
                    <a:pt x="621358" y="987004"/>
                  </a:moveTo>
                  <a:lnTo>
                    <a:pt x="0" y="1058503"/>
                  </a:lnTo>
                  <a:lnTo>
                    <a:pt x="636" y="0"/>
                  </a:lnTo>
                  <a:lnTo>
                    <a:pt x="621887" y="136855"/>
                  </a:lnTo>
                  <a:lnTo>
                    <a:pt x="621358" y="987004"/>
                  </a:lnTo>
                  <a:close/>
                </a:path>
              </a:pathLst>
            </a:custGeom>
            <a:solidFill>
              <a:srgbClr val="AA223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7959CC2-ECD7-293C-E8FD-D611B7058B07}"/>
                </a:ext>
              </a:extLst>
            </p:cNvPr>
            <p:cNvSpPr/>
            <p:nvPr/>
          </p:nvSpPr>
          <p:spPr>
            <a:xfrm>
              <a:off x="10085993" y="5038403"/>
              <a:ext cx="795711" cy="347855"/>
            </a:xfrm>
            <a:custGeom>
              <a:avLst/>
              <a:gdLst>
                <a:gd name="connsiteX0" fmla="*/ 106 w 795711"/>
                <a:gd name="connsiteY0" fmla="*/ 62389 h 347855"/>
                <a:gd name="connsiteX1" fmla="*/ 0 w 795711"/>
                <a:gd name="connsiteY1" fmla="*/ 347856 h 347855"/>
                <a:gd name="connsiteX2" fmla="*/ 795499 w 795711"/>
                <a:gd name="connsiteY2" fmla="*/ 310359 h 347855"/>
                <a:gd name="connsiteX3" fmla="*/ 795711 w 795711"/>
                <a:gd name="connsiteY3" fmla="*/ 0 h 347855"/>
                <a:gd name="connsiteX4" fmla="*/ 106 w 795711"/>
                <a:gd name="connsiteY4" fmla="*/ 62389 h 3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711" h="347855">
                  <a:moveTo>
                    <a:pt x="106" y="62389"/>
                  </a:moveTo>
                  <a:lnTo>
                    <a:pt x="0" y="347856"/>
                  </a:lnTo>
                  <a:lnTo>
                    <a:pt x="795499" y="310359"/>
                  </a:lnTo>
                  <a:lnTo>
                    <a:pt x="795711" y="0"/>
                  </a:lnTo>
                  <a:lnTo>
                    <a:pt x="106" y="62389"/>
                  </a:lnTo>
                  <a:close/>
                </a:path>
              </a:pathLst>
            </a:custGeom>
            <a:solidFill>
              <a:srgbClr val="AF283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7227DC5F-0E0D-1D16-56BC-D7C53A2FD9C7}"/>
                </a:ext>
              </a:extLst>
            </p:cNvPr>
            <p:cNvSpPr/>
            <p:nvPr/>
          </p:nvSpPr>
          <p:spPr>
            <a:xfrm>
              <a:off x="10881492" y="5038192"/>
              <a:ext cx="682369" cy="348809"/>
            </a:xfrm>
            <a:custGeom>
              <a:avLst/>
              <a:gdLst>
                <a:gd name="connsiteX0" fmla="*/ 212 w 682369"/>
                <a:gd name="connsiteY0" fmla="*/ 0 h 348809"/>
                <a:gd name="connsiteX1" fmla="*/ 682370 w 682369"/>
                <a:gd name="connsiteY1" fmla="*/ 63343 h 348809"/>
                <a:gd name="connsiteX2" fmla="*/ 682264 w 682369"/>
                <a:gd name="connsiteY2" fmla="*/ 348809 h 348809"/>
                <a:gd name="connsiteX3" fmla="*/ 0 w 682369"/>
                <a:gd name="connsiteY3" fmla="*/ 310359 h 348809"/>
                <a:gd name="connsiteX4" fmla="*/ 212 w 682369"/>
                <a:gd name="connsiteY4" fmla="*/ 0 h 348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69" h="348809">
                  <a:moveTo>
                    <a:pt x="212" y="0"/>
                  </a:moveTo>
                  <a:lnTo>
                    <a:pt x="682370" y="63343"/>
                  </a:lnTo>
                  <a:lnTo>
                    <a:pt x="682264" y="348809"/>
                  </a:lnTo>
                  <a:lnTo>
                    <a:pt x="0" y="31035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D22F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A74A9D51-CA76-E335-6263-476D215C6ECB}"/>
                </a:ext>
              </a:extLst>
            </p:cNvPr>
            <p:cNvSpPr/>
            <p:nvPr/>
          </p:nvSpPr>
          <p:spPr>
            <a:xfrm>
              <a:off x="11152449" y="5063296"/>
              <a:ext cx="187170" cy="1129790"/>
            </a:xfrm>
            <a:custGeom>
              <a:avLst/>
              <a:gdLst>
                <a:gd name="connsiteX0" fmla="*/ 0 w 187170"/>
                <a:gd name="connsiteY0" fmla="*/ 0 h 1129790"/>
                <a:gd name="connsiteX1" fmla="*/ 4872 w 187170"/>
                <a:gd name="connsiteY1" fmla="*/ 1129790 h 1129790"/>
                <a:gd name="connsiteX2" fmla="*/ 186640 w 187170"/>
                <a:gd name="connsiteY2" fmla="*/ 1108817 h 1129790"/>
                <a:gd name="connsiteX3" fmla="*/ 187170 w 187170"/>
                <a:gd name="connsiteY3" fmla="*/ 17371 h 1129790"/>
                <a:gd name="connsiteX4" fmla="*/ 0 w 187170"/>
                <a:gd name="connsiteY4" fmla="*/ 0 h 112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170" h="1129790">
                  <a:moveTo>
                    <a:pt x="0" y="0"/>
                  </a:moveTo>
                  <a:lnTo>
                    <a:pt x="4872" y="1129790"/>
                  </a:lnTo>
                  <a:lnTo>
                    <a:pt x="186640" y="1108817"/>
                  </a:lnTo>
                  <a:lnTo>
                    <a:pt x="187170" y="17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99C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E520D67-8A49-7D84-276A-E097B209F5F7}"/>
                </a:ext>
              </a:extLst>
            </p:cNvPr>
            <p:cNvSpPr/>
            <p:nvPr/>
          </p:nvSpPr>
          <p:spPr>
            <a:xfrm>
              <a:off x="10374533" y="5062660"/>
              <a:ext cx="211427" cy="1133073"/>
            </a:xfrm>
            <a:custGeom>
              <a:avLst/>
              <a:gdLst>
                <a:gd name="connsiteX0" fmla="*/ 0 w 211427"/>
                <a:gd name="connsiteY0" fmla="*/ 15571 h 1133073"/>
                <a:gd name="connsiteX1" fmla="*/ 13665 w 211427"/>
                <a:gd name="connsiteY1" fmla="*/ 1113478 h 1133073"/>
                <a:gd name="connsiteX2" fmla="*/ 211427 w 211427"/>
                <a:gd name="connsiteY2" fmla="*/ 1133074 h 1133073"/>
                <a:gd name="connsiteX3" fmla="*/ 197021 w 211427"/>
                <a:gd name="connsiteY3" fmla="*/ 0 h 1133073"/>
                <a:gd name="connsiteX4" fmla="*/ 0 w 211427"/>
                <a:gd name="connsiteY4" fmla="*/ 15571 h 113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427" h="1133073">
                  <a:moveTo>
                    <a:pt x="0" y="15571"/>
                  </a:moveTo>
                  <a:lnTo>
                    <a:pt x="13665" y="1113478"/>
                  </a:lnTo>
                  <a:lnTo>
                    <a:pt x="211427" y="1133074"/>
                  </a:lnTo>
                  <a:lnTo>
                    <a:pt x="197021" y="0"/>
                  </a:lnTo>
                  <a:lnTo>
                    <a:pt x="0" y="15571"/>
                  </a:lnTo>
                  <a:close/>
                </a:path>
              </a:pathLst>
            </a:custGeom>
            <a:solidFill>
              <a:srgbClr val="499C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31" name="Graphic 6">
            <a:extLst>
              <a:ext uri="{FF2B5EF4-FFF2-40B4-BE49-F238E27FC236}">
                <a16:creationId xmlns:a16="http://schemas.microsoft.com/office/drawing/2014/main" id="{EA221ED3-5BF0-8CDA-0A73-403E1398413C}"/>
              </a:ext>
            </a:extLst>
          </p:cNvPr>
          <p:cNvGrpSpPr/>
          <p:nvPr/>
        </p:nvGrpSpPr>
        <p:grpSpPr>
          <a:xfrm>
            <a:off x="6440680" y="3928095"/>
            <a:ext cx="617438" cy="641534"/>
            <a:chOff x="10615619" y="3918570"/>
            <a:chExt cx="617438" cy="641534"/>
          </a:xfrm>
        </p:grpSpPr>
        <p:grpSp>
          <p:nvGrpSpPr>
            <p:cNvPr id="1032" name="Graphic 6">
              <a:extLst>
                <a:ext uri="{FF2B5EF4-FFF2-40B4-BE49-F238E27FC236}">
                  <a16:creationId xmlns:a16="http://schemas.microsoft.com/office/drawing/2014/main" id="{4F07509C-3942-6D90-ED17-DAC4C6D96A0C}"/>
                </a:ext>
              </a:extLst>
            </p:cNvPr>
            <p:cNvGrpSpPr/>
            <p:nvPr/>
          </p:nvGrpSpPr>
          <p:grpSpPr>
            <a:xfrm>
              <a:off x="10925488" y="3924043"/>
              <a:ext cx="173792" cy="244564"/>
              <a:chOff x="10925488" y="3924043"/>
              <a:chExt cx="173792" cy="244564"/>
            </a:xfrm>
          </p:grpSpPr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5A0427C8-4015-7B18-34B6-1F091E019E6D}"/>
                  </a:ext>
                </a:extLst>
              </p:cNvPr>
              <p:cNvSpPr/>
              <p:nvPr/>
            </p:nvSpPr>
            <p:spPr>
              <a:xfrm>
                <a:off x="10925488" y="3924072"/>
                <a:ext cx="104589" cy="243844"/>
              </a:xfrm>
              <a:custGeom>
                <a:avLst/>
                <a:gdLst>
                  <a:gd name="connsiteX0" fmla="*/ 69344 w 104589"/>
                  <a:gd name="connsiteY0" fmla="*/ 112 h 243844"/>
                  <a:gd name="connsiteX1" fmla="*/ 1764 w 104589"/>
                  <a:gd name="connsiteY1" fmla="*/ 243845 h 243844"/>
                  <a:gd name="connsiteX2" fmla="*/ 53879 w 104589"/>
                  <a:gd name="connsiteY2" fmla="*/ 229545 h 243844"/>
                  <a:gd name="connsiteX3" fmla="*/ 69344 w 104589"/>
                  <a:gd name="connsiteY3" fmla="*/ 6 h 243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589" h="243844">
                    <a:moveTo>
                      <a:pt x="69344" y="112"/>
                    </a:moveTo>
                    <a:cubicBezTo>
                      <a:pt x="69344" y="112"/>
                      <a:pt x="-12960" y="28182"/>
                      <a:pt x="1764" y="243845"/>
                    </a:cubicBezTo>
                    <a:lnTo>
                      <a:pt x="53879" y="229545"/>
                    </a:lnTo>
                    <a:cubicBezTo>
                      <a:pt x="53879" y="229545"/>
                      <a:pt x="156838" y="-1371"/>
                      <a:pt x="69344" y="6"/>
                    </a:cubicBezTo>
                    <a:close/>
                  </a:path>
                </a:pathLst>
              </a:custGeom>
              <a:solidFill>
                <a:srgbClr val="39752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FF40796F-45D0-D4B8-DA76-F44C78A8E8F8}"/>
                  </a:ext>
                </a:extLst>
              </p:cNvPr>
              <p:cNvSpPr/>
              <p:nvPr/>
            </p:nvSpPr>
            <p:spPr>
              <a:xfrm>
                <a:off x="10927251" y="3924043"/>
                <a:ext cx="172029" cy="243978"/>
              </a:xfrm>
              <a:custGeom>
                <a:avLst/>
                <a:gdLst>
                  <a:gd name="connsiteX0" fmla="*/ 0 w 172029"/>
                  <a:gd name="connsiteY0" fmla="*/ 243979 h 243978"/>
                  <a:gd name="connsiteX1" fmla="*/ 80503 w 172029"/>
                  <a:gd name="connsiteY1" fmla="*/ 97909 h 243978"/>
                  <a:gd name="connsiteX2" fmla="*/ 67580 w 172029"/>
                  <a:gd name="connsiteY2" fmla="*/ 141 h 243978"/>
                  <a:gd name="connsiteX3" fmla="*/ 159736 w 172029"/>
                  <a:gd name="connsiteY3" fmla="*/ 19631 h 243978"/>
                  <a:gd name="connsiteX4" fmla="*/ 52116 w 172029"/>
                  <a:gd name="connsiteY4" fmla="*/ 229679 h 243978"/>
                  <a:gd name="connsiteX5" fmla="*/ 0 w 172029"/>
                  <a:gd name="connsiteY5" fmla="*/ 243979 h 243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029" h="243978">
                    <a:moveTo>
                      <a:pt x="0" y="243979"/>
                    </a:moveTo>
                    <a:cubicBezTo>
                      <a:pt x="0" y="243979"/>
                      <a:pt x="60484" y="177035"/>
                      <a:pt x="80503" y="97909"/>
                    </a:cubicBezTo>
                    <a:cubicBezTo>
                      <a:pt x="106031" y="-2719"/>
                      <a:pt x="67580" y="141"/>
                      <a:pt x="67580" y="141"/>
                    </a:cubicBezTo>
                    <a:cubicBezTo>
                      <a:pt x="67580" y="141"/>
                      <a:pt x="104654" y="-2931"/>
                      <a:pt x="159736" y="19631"/>
                    </a:cubicBezTo>
                    <a:cubicBezTo>
                      <a:pt x="189394" y="31706"/>
                      <a:pt x="169799" y="167925"/>
                      <a:pt x="52116" y="229679"/>
                    </a:cubicBezTo>
                    <a:lnTo>
                      <a:pt x="0" y="243979"/>
                    </a:ln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035" name="Graphic 6">
              <a:extLst>
                <a:ext uri="{FF2B5EF4-FFF2-40B4-BE49-F238E27FC236}">
                  <a16:creationId xmlns:a16="http://schemas.microsoft.com/office/drawing/2014/main" id="{65FFCBEF-1FDB-6672-FADB-F81ADCAA8FFE}"/>
                </a:ext>
              </a:extLst>
            </p:cNvPr>
            <p:cNvGrpSpPr/>
            <p:nvPr/>
          </p:nvGrpSpPr>
          <p:grpSpPr>
            <a:xfrm>
              <a:off x="10733851" y="3918570"/>
              <a:ext cx="195307" cy="234124"/>
              <a:chOff x="10733851" y="3918570"/>
              <a:chExt cx="195307" cy="234124"/>
            </a:xfrm>
          </p:grpSpPr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7C593C94-D468-280C-BB12-21275356BB3F}"/>
                  </a:ext>
                </a:extLst>
              </p:cNvPr>
              <p:cNvSpPr/>
              <p:nvPr/>
            </p:nvSpPr>
            <p:spPr>
              <a:xfrm>
                <a:off x="10801843" y="3918676"/>
                <a:ext cx="127316" cy="233457"/>
              </a:xfrm>
              <a:custGeom>
                <a:avLst/>
                <a:gdLst>
                  <a:gd name="connsiteX0" fmla="*/ 29865 w 127316"/>
                  <a:gd name="connsiteY0" fmla="*/ 0 h 233457"/>
                  <a:gd name="connsiteX1" fmla="*/ 127316 w 127316"/>
                  <a:gd name="connsiteY1" fmla="*/ 233457 h 233457"/>
                  <a:gd name="connsiteX2" fmla="*/ 73823 w 127316"/>
                  <a:gd name="connsiteY2" fmla="*/ 225831 h 233457"/>
                  <a:gd name="connsiteX3" fmla="*/ 29865 w 127316"/>
                  <a:gd name="connsiteY3" fmla="*/ 106 h 23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316" h="233457">
                    <a:moveTo>
                      <a:pt x="29865" y="0"/>
                    </a:moveTo>
                    <a:cubicBezTo>
                      <a:pt x="29865" y="0"/>
                      <a:pt x="115028" y="17583"/>
                      <a:pt x="127316" y="233457"/>
                    </a:cubicBezTo>
                    <a:lnTo>
                      <a:pt x="73823" y="225831"/>
                    </a:lnTo>
                    <a:cubicBezTo>
                      <a:pt x="73823" y="225831"/>
                      <a:pt x="-57206" y="9639"/>
                      <a:pt x="29865" y="106"/>
                    </a:cubicBezTo>
                    <a:close/>
                  </a:path>
                </a:pathLst>
              </a:custGeom>
              <a:solidFill>
                <a:srgbClr val="39752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89B7ED09-9FFD-1F30-D2B1-F21F5BC92A34}"/>
                  </a:ext>
                </a:extLst>
              </p:cNvPr>
              <p:cNvSpPr/>
              <p:nvPr/>
            </p:nvSpPr>
            <p:spPr>
              <a:xfrm>
                <a:off x="10733851" y="3918570"/>
                <a:ext cx="195307" cy="233457"/>
              </a:xfrm>
              <a:custGeom>
                <a:avLst/>
                <a:gdLst>
                  <a:gd name="connsiteX0" fmla="*/ 195307 w 195307"/>
                  <a:gd name="connsiteY0" fmla="*/ 233458 h 233457"/>
                  <a:gd name="connsiteX1" fmla="*/ 97220 w 195307"/>
                  <a:gd name="connsiteY1" fmla="*/ 98616 h 233457"/>
                  <a:gd name="connsiteX2" fmla="*/ 97856 w 195307"/>
                  <a:gd name="connsiteY2" fmla="*/ 0 h 233457"/>
                  <a:gd name="connsiteX3" fmla="*/ 8879 w 195307"/>
                  <a:gd name="connsiteY3" fmla="*/ 30824 h 233457"/>
                  <a:gd name="connsiteX4" fmla="*/ 141815 w 195307"/>
                  <a:gd name="connsiteY4" fmla="*/ 225725 h 233457"/>
                  <a:gd name="connsiteX5" fmla="*/ 195307 w 195307"/>
                  <a:gd name="connsiteY5" fmla="*/ 233352 h 23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5307" h="233457">
                    <a:moveTo>
                      <a:pt x="195307" y="233458"/>
                    </a:moveTo>
                    <a:cubicBezTo>
                      <a:pt x="195307" y="233458"/>
                      <a:pt x="126879" y="174564"/>
                      <a:pt x="97220" y="98616"/>
                    </a:cubicBezTo>
                    <a:cubicBezTo>
                      <a:pt x="59405" y="1907"/>
                      <a:pt x="97856" y="0"/>
                      <a:pt x="97856" y="0"/>
                    </a:cubicBezTo>
                    <a:cubicBezTo>
                      <a:pt x="97856" y="0"/>
                      <a:pt x="60676" y="1589"/>
                      <a:pt x="8879" y="30824"/>
                    </a:cubicBezTo>
                    <a:cubicBezTo>
                      <a:pt x="-19086" y="46501"/>
                      <a:pt x="17352" y="179224"/>
                      <a:pt x="141815" y="225725"/>
                    </a:cubicBezTo>
                    <a:lnTo>
                      <a:pt x="195307" y="233352"/>
                    </a:ln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A2D4B542-3238-196C-9E38-E95C9082CB35}"/>
                </a:ext>
              </a:extLst>
            </p:cNvPr>
            <p:cNvSpPr/>
            <p:nvPr/>
          </p:nvSpPr>
          <p:spPr>
            <a:xfrm>
              <a:off x="10641677" y="4116331"/>
              <a:ext cx="306336" cy="442234"/>
            </a:xfrm>
            <a:custGeom>
              <a:avLst/>
              <a:gdLst>
                <a:gd name="connsiteX0" fmla="*/ 317 w 306336"/>
                <a:gd name="connsiteY0" fmla="*/ 28811 h 442234"/>
                <a:gd name="connsiteX1" fmla="*/ 0 w 306336"/>
                <a:gd name="connsiteY1" fmla="*/ 412047 h 442234"/>
                <a:gd name="connsiteX2" fmla="*/ 306124 w 306336"/>
                <a:gd name="connsiteY2" fmla="*/ 442235 h 442234"/>
                <a:gd name="connsiteX3" fmla="*/ 306336 w 306336"/>
                <a:gd name="connsiteY3" fmla="*/ 0 h 442234"/>
                <a:gd name="connsiteX4" fmla="*/ 317 w 306336"/>
                <a:gd name="connsiteY4" fmla="*/ 28811 h 4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336" h="442234">
                  <a:moveTo>
                    <a:pt x="317" y="28811"/>
                  </a:moveTo>
                  <a:lnTo>
                    <a:pt x="0" y="412047"/>
                  </a:lnTo>
                  <a:lnTo>
                    <a:pt x="306124" y="442235"/>
                  </a:lnTo>
                  <a:lnTo>
                    <a:pt x="306336" y="0"/>
                  </a:lnTo>
                  <a:lnTo>
                    <a:pt x="317" y="28811"/>
                  </a:lnTo>
                  <a:close/>
                </a:path>
              </a:pathLst>
            </a:custGeom>
            <a:solidFill>
              <a:srgbClr val="8C1F3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7B5733AD-991C-1872-DA14-A460C4DD18BE}"/>
                </a:ext>
              </a:extLst>
            </p:cNvPr>
            <p:cNvSpPr/>
            <p:nvPr/>
          </p:nvSpPr>
          <p:spPr>
            <a:xfrm>
              <a:off x="10947802" y="4116331"/>
              <a:ext cx="259833" cy="442234"/>
            </a:xfrm>
            <a:custGeom>
              <a:avLst/>
              <a:gdLst>
                <a:gd name="connsiteX0" fmla="*/ 259517 w 259833"/>
                <a:gd name="connsiteY0" fmla="*/ 412364 h 442234"/>
                <a:gd name="connsiteX1" fmla="*/ 0 w 259833"/>
                <a:gd name="connsiteY1" fmla="*/ 442235 h 442234"/>
                <a:gd name="connsiteX2" fmla="*/ 212 w 259833"/>
                <a:gd name="connsiteY2" fmla="*/ 0 h 442234"/>
                <a:gd name="connsiteX3" fmla="*/ 259834 w 259833"/>
                <a:gd name="connsiteY3" fmla="*/ 57199 h 442234"/>
                <a:gd name="connsiteX4" fmla="*/ 259517 w 259833"/>
                <a:gd name="connsiteY4" fmla="*/ 412364 h 4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833" h="442234">
                  <a:moveTo>
                    <a:pt x="259517" y="412364"/>
                  </a:moveTo>
                  <a:lnTo>
                    <a:pt x="0" y="442235"/>
                  </a:lnTo>
                  <a:lnTo>
                    <a:pt x="212" y="0"/>
                  </a:lnTo>
                  <a:lnTo>
                    <a:pt x="259834" y="57199"/>
                  </a:lnTo>
                  <a:lnTo>
                    <a:pt x="259517" y="412364"/>
                  </a:lnTo>
                  <a:close/>
                </a:path>
              </a:pathLst>
            </a:custGeom>
            <a:solidFill>
              <a:srgbClr val="AA223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ED4E0DE2-9167-4C91-D82E-72385D8EB338}"/>
                </a:ext>
              </a:extLst>
            </p:cNvPr>
            <p:cNvSpPr/>
            <p:nvPr/>
          </p:nvSpPr>
          <p:spPr>
            <a:xfrm>
              <a:off x="10615619" y="4062839"/>
              <a:ext cx="332498" cy="145434"/>
            </a:xfrm>
            <a:custGeom>
              <a:avLst/>
              <a:gdLst>
                <a:gd name="connsiteX0" fmla="*/ 106 w 332498"/>
                <a:gd name="connsiteY0" fmla="*/ 26163 h 145434"/>
                <a:gd name="connsiteX1" fmla="*/ 0 w 332498"/>
                <a:gd name="connsiteY1" fmla="*/ 145434 h 145434"/>
                <a:gd name="connsiteX2" fmla="*/ 332394 w 332498"/>
                <a:gd name="connsiteY2" fmla="*/ 129757 h 145434"/>
                <a:gd name="connsiteX3" fmla="*/ 332499 w 332498"/>
                <a:gd name="connsiteY3" fmla="*/ 0 h 145434"/>
                <a:gd name="connsiteX4" fmla="*/ 106 w 332498"/>
                <a:gd name="connsiteY4" fmla="*/ 26163 h 14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498" h="145434">
                  <a:moveTo>
                    <a:pt x="106" y="26163"/>
                  </a:moveTo>
                  <a:lnTo>
                    <a:pt x="0" y="145434"/>
                  </a:lnTo>
                  <a:lnTo>
                    <a:pt x="332394" y="129757"/>
                  </a:lnTo>
                  <a:lnTo>
                    <a:pt x="332499" y="0"/>
                  </a:lnTo>
                  <a:lnTo>
                    <a:pt x="106" y="26163"/>
                  </a:lnTo>
                  <a:close/>
                </a:path>
              </a:pathLst>
            </a:custGeom>
            <a:solidFill>
              <a:srgbClr val="AF283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67876AB6-52BA-F072-3435-FB82808023A7}"/>
                </a:ext>
              </a:extLst>
            </p:cNvPr>
            <p:cNvSpPr/>
            <p:nvPr/>
          </p:nvSpPr>
          <p:spPr>
            <a:xfrm>
              <a:off x="10948014" y="4062733"/>
              <a:ext cx="285044" cy="145858"/>
            </a:xfrm>
            <a:custGeom>
              <a:avLst/>
              <a:gdLst>
                <a:gd name="connsiteX0" fmla="*/ 105 w 285044"/>
                <a:gd name="connsiteY0" fmla="*/ 0 h 145858"/>
                <a:gd name="connsiteX1" fmla="*/ 285044 w 285044"/>
                <a:gd name="connsiteY1" fmla="*/ 26587 h 145858"/>
                <a:gd name="connsiteX2" fmla="*/ 284938 w 285044"/>
                <a:gd name="connsiteY2" fmla="*/ 145858 h 145858"/>
                <a:gd name="connsiteX3" fmla="*/ 0 w 285044"/>
                <a:gd name="connsiteY3" fmla="*/ 129757 h 145858"/>
                <a:gd name="connsiteX4" fmla="*/ 105 w 285044"/>
                <a:gd name="connsiteY4" fmla="*/ 0 h 14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044" h="145858">
                  <a:moveTo>
                    <a:pt x="105" y="0"/>
                  </a:moveTo>
                  <a:lnTo>
                    <a:pt x="285044" y="26587"/>
                  </a:lnTo>
                  <a:lnTo>
                    <a:pt x="284938" y="145858"/>
                  </a:lnTo>
                  <a:lnTo>
                    <a:pt x="0" y="129757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22F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5A06283-4033-F672-C152-0005D5EDAA53}"/>
                </a:ext>
              </a:extLst>
            </p:cNvPr>
            <p:cNvSpPr/>
            <p:nvPr/>
          </p:nvSpPr>
          <p:spPr>
            <a:xfrm>
              <a:off x="11061141" y="4073325"/>
              <a:ext cx="78278" cy="471893"/>
            </a:xfrm>
            <a:custGeom>
              <a:avLst/>
              <a:gdLst>
                <a:gd name="connsiteX0" fmla="*/ 0 w 78278"/>
                <a:gd name="connsiteY0" fmla="*/ 0 h 471893"/>
                <a:gd name="connsiteX1" fmla="*/ 2118 w 78278"/>
                <a:gd name="connsiteY1" fmla="*/ 471894 h 471893"/>
                <a:gd name="connsiteX2" fmla="*/ 78067 w 78278"/>
                <a:gd name="connsiteY2" fmla="*/ 463208 h 471893"/>
                <a:gd name="connsiteX3" fmla="*/ 78279 w 78278"/>
                <a:gd name="connsiteY3" fmla="*/ 7203 h 471893"/>
                <a:gd name="connsiteX4" fmla="*/ 0 w 78278"/>
                <a:gd name="connsiteY4" fmla="*/ 0 h 47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278" h="471893">
                  <a:moveTo>
                    <a:pt x="0" y="0"/>
                  </a:moveTo>
                  <a:lnTo>
                    <a:pt x="2118" y="471894"/>
                  </a:lnTo>
                  <a:lnTo>
                    <a:pt x="78067" y="463208"/>
                  </a:lnTo>
                  <a:lnTo>
                    <a:pt x="78279" y="7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99C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F302C20D-9437-A020-6A0B-0AAFC79CC069}"/>
                </a:ext>
              </a:extLst>
            </p:cNvPr>
            <p:cNvSpPr/>
            <p:nvPr/>
          </p:nvSpPr>
          <p:spPr>
            <a:xfrm>
              <a:off x="10736162" y="4073008"/>
              <a:ext cx="88341" cy="473376"/>
            </a:xfrm>
            <a:custGeom>
              <a:avLst/>
              <a:gdLst>
                <a:gd name="connsiteX0" fmla="*/ 0 w 88341"/>
                <a:gd name="connsiteY0" fmla="*/ 6462 h 473376"/>
                <a:gd name="connsiteX1" fmla="*/ 5720 w 88341"/>
                <a:gd name="connsiteY1" fmla="*/ 465220 h 473376"/>
                <a:gd name="connsiteX2" fmla="*/ 88342 w 88341"/>
                <a:gd name="connsiteY2" fmla="*/ 473377 h 473376"/>
                <a:gd name="connsiteX3" fmla="*/ 82304 w 88341"/>
                <a:gd name="connsiteY3" fmla="*/ 0 h 473376"/>
                <a:gd name="connsiteX4" fmla="*/ 0 w 88341"/>
                <a:gd name="connsiteY4" fmla="*/ 6462 h 47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341" h="473376">
                  <a:moveTo>
                    <a:pt x="0" y="6462"/>
                  </a:moveTo>
                  <a:lnTo>
                    <a:pt x="5720" y="465220"/>
                  </a:lnTo>
                  <a:lnTo>
                    <a:pt x="88342" y="473377"/>
                  </a:lnTo>
                  <a:lnTo>
                    <a:pt x="82304" y="0"/>
                  </a:lnTo>
                  <a:lnTo>
                    <a:pt x="0" y="6462"/>
                  </a:lnTo>
                  <a:close/>
                </a:path>
              </a:pathLst>
            </a:custGeom>
            <a:solidFill>
              <a:srgbClr val="499C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44" name="Graphic 6">
            <a:extLst>
              <a:ext uri="{FF2B5EF4-FFF2-40B4-BE49-F238E27FC236}">
                <a16:creationId xmlns:a16="http://schemas.microsoft.com/office/drawing/2014/main" id="{A45B2D87-7608-32AA-D01F-E7527978F34E}"/>
              </a:ext>
            </a:extLst>
          </p:cNvPr>
          <p:cNvGrpSpPr/>
          <p:nvPr/>
        </p:nvGrpSpPr>
        <p:grpSpPr>
          <a:xfrm>
            <a:off x="8617559" y="5251947"/>
            <a:ext cx="1051520" cy="1092372"/>
            <a:chOff x="9278736" y="5251947"/>
            <a:chExt cx="1051520" cy="1092372"/>
          </a:xfrm>
        </p:grpSpPr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E1DBF57E-6977-C22B-99C1-316EE24FF5E4}"/>
                </a:ext>
              </a:extLst>
            </p:cNvPr>
            <p:cNvSpPr/>
            <p:nvPr/>
          </p:nvSpPr>
          <p:spPr>
            <a:xfrm>
              <a:off x="9806435" y="5261364"/>
              <a:ext cx="178120" cy="415234"/>
            </a:xfrm>
            <a:custGeom>
              <a:avLst/>
              <a:gdLst>
                <a:gd name="connsiteX0" fmla="*/ 118127 w 178120"/>
                <a:gd name="connsiteY0" fmla="*/ 10 h 415234"/>
                <a:gd name="connsiteX1" fmla="*/ 2987 w 178120"/>
                <a:gd name="connsiteY1" fmla="*/ 415234 h 415234"/>
                <a:gd name="connsiteX2" fmla="*/ 91752 w 178120"/>
                <a:gd name="connsiteY2" fmla="*/ 390872 h 415234"/>
                <a:gd name="connsiteX3" fmla="*/ 118021 w 178120"/>
                <a:gd name="connsiteY3" fmla="*/ 10 h 415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120" h="415234">
                  <a:moveTo>
                    <a:pt x="118127" y="10"/>
                  </a:moveTo>
                  <a:cubicBezTo>
                    <a:pt x="118127" y="10"/>
                    <a:pt x="-22011" y="47782"/>
                    <a:pt x="2987" y="415234"/>
                  </a:cubicBezTo>
                  <a:lnTo>
                    <a:pt x="91752" y="390872"/>
                  </a:lnTo>
                  <a:cubicBezTo>
                    <a:pt x="91752" y="390872"/>
                    <a:pt x="267164" y="-2320"/>
                    <a:pt x="118021" y="10"/>
                  </a:cubicBezTo>
                  <a:close/>
                </a:path>
              </a:pathLst>
            </a:custGeom>
            <a:solidFill>
              <a:srgbClr val="A3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9869B24B-BBBE-8DE3-FBBE-BD18D80424AB}"/>
                </a:ext>
              </a:extLst>
            </p:cNvPr>
            <p:cNvSpPr/>
            <p:nvPr/>
          </p:nvSpPr>
          <p:spPr>
            <a:xfrm>
              <a:off x="9809528" y="5261033"/>
              <a:ext cx="293069" cy="415459"/>
            </a:xfrm>
            <a:custGeom>
              <a:avLst/>
              <a:gdLst>
                <a:gd name="connsiteX0" fmla="*/ 0 w 293069"/>
                <a:gd name="connsiteY0" fmla="*/ 415460 h 415459"/>
                <a:gd name="connsiteX1" fmla="*/ 137173 w 293069"/>
                <a:gd name="connsiteY1" fmla="*/ 166749 h 415459"/>
                <a:gd name="connsiteX2" fmla="*/ 115141 w 293069"/>
                <a:gd name="connsiteY2" fmla="*/ 236 h 415459"/>
                <a:gd name="connsiteX3" fmla="*/ 272122 w 293069"/>
                <a:gd name="connsiteY3" fmla="*/ 33390 h 415459"/>
                <a:gd name="connsiteX4" fmla="*/ 88871 w 293069"/>
                <a:gd name="connsiteY4" fmla="*/ 391097 h 415459"/>
                <a:gd name="connsiteX5" fmla="*/ 106 w 293069"/>
                <a:gd name="connsiteY5" fmla="*/ 415460 h 41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069" h="415459">
                  <a:moveTo>
                    <a:pt x="0" y="415460"/>
                  </a:moveTo>
                  <a:cubicBezTo>
                    <a:pt x="0" y="415460"/>
                    <a:pt x="103065" y="301485"/>
                    <a:pt x="137173" y="166749"/>
                  </a:cubicBezTo>
                  <a:cubicBezTo>
                    <a:pt x="180602" y="-4637"/>
                    <a:pt x="115141" y="236"/>
                    <a:pt x="115141" y="236"/>
                  </a:cubicBezTo>
                  <a:cubicBezTo>
                    <a:pt x="115141" y="236"/>
                    <a:pt x="178272" y="-4955"/>
                    <a:pt x="272122" y="33390"/>
                  </a:cubicBezTo>
                  <a:cubicBezTo>
                    <a:pt x="322648" y="54045"/>
                    <a:pt x="289282" y="285914"/>
                    <a:pt x="88871" y="391097"/>
                  </a:cubicBezTo>
                  <a:lnTo>
                    <a:pt x="106" y="415460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8D55BB1-970B-D9F5-BDD6-4C72E0991762}"/>
                </a:ext>
              </a:extLst>
            </p:cNvPr>
            <p:cNvSpPr/>
            <p:nvPr/>
          </p:nvSpPr>
          <p:spPr>
            <a:xfrm>
              <a:off x="9595905" y="5251947"/>
              <a:ext cx="216801" cy="397534"/>
            </a:xfrm>
            <a:custGeom>
              <a:avLst/>
              <a:gdLst>
                <a:gd name="connsiteX0" fmla="*/ 50817 w 216801"/>
                <a:gd name="connsiteY0" fmla="*/ 0 h 397534"/>
                <a:gd name="connsiteX1" fmla="*/ 216801 w 216801"/>
                <a:gd name="connsiteY1" fmla="*/ 397534 h 397534"/>
                <a:gd name="connsiteX2" fmla="*/ 125706 w 216801"/>
                <a:gd name="connsiteY2" fmla="*/ 384506 h 397534"/>
                <a:gd name="connsiteX3" fmla="*/ 50817 w 216801"/>
                <a:gd name="connsiteY3" fmla="*/ 0 h 397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801" h="397534">
                  <a:moveTo>
                    <a:pt x="50817" y="0"/>
                  </a:moveTo>
                  <a:cubicBezTo>
                    <a:pt x="50817" y="0"/>
                    <a:pt x="195828" y="29871"/>
                    <a:pt x="216801" y="397534"/>
                  </a:cubicBezTo>
                  <a:lnTo>
                    <a:pt x="125706" y="384506"/>
                  </a:lnTo>
                  <a:cubicBezTo>
                    <a:pt x="125706" y="384506"/>
                    <a:pt x="-97374" y="16206"/>
                    <a:pt x="50817" y="0"/>
                  </a:cubicBezTo>
                  <a:close/>
                </a:path>
              </a:pathLst>
            </a:custGeom>
            <a:solidFill>
              <a:srgbClr val="A3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94C77097-3B69-4F1B-1D97-1B717EF99F93}"/>
                </a:ext>
              </a:extLst>
            </p:cNvPr>
            <p:cNvSpPr/>
            <p:nvPr/>
          </p:nvSpPr>
          <p:spPr>
            <a:xfrm>
              <a:off x="9480056" y="5251947"/>
              <a:ext cx="332650" cy="397534"/>
            </a:xfrm>
            <a:custGeom>
              <a:avLst/>
              <a:gdLst>
                <a:gd name="connsiteX0" fmla="*/ 332650 w 332650"/>
                <a:gd name="connsiteY0" fmla="*/ 397534 h 397534"/>
                <a:gd name="connsiteX1" fmla="*/ 165500 w 332650"/>
                <a:gd name="connsiteY1" fmla="*/ 167890 h 397534"/>
                <a:gd name="connsiteX2" fmla="*/ 166666 w 332650"/>
                <a:gd name="connsiteY2" fmla="*/ 0 h 397534"/>
                <a:gd name="connsiteX3" fmla="*/ 15087 w 332650"/>
                <a:gd name="connsiteY3" fmla="*/ 52538 h 397534"/>
                <a:gd name="connsiteX4" fmla="*/ 241555 w 332650"/>
                <a:gd name="connsiteY4" fmla="*/ 384506 h 397534"/>
                <a:gd name="connsiteX5" fmla="*/ 332650 w 332650"/>
                <a:gd name="connsiteY5" fmla="*/ 397534 h 397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650" h="397534">
                  <a:moveTo>
                    <a:pt x="332650" y="397534"/>
                  </a:moveTo>
                  <a:cubicBezTo>
                    <a:pt x="332650" y="397534"/>
                    <a:pt x="216239" y="297330"/>
                    <a:pt x="165500" y="167890"/>
                  </a:cubicBezTo>
                  <a:cubicBezTo>
                    <a:pt x="100992" y="3284"/>
                    <a:pt x="166666" y="0"/>
                    <a:pt x="166666" y="0"/>
                  </a:cubicBezTo>
                  <a:cubicBezTo>
                    <a:pt x="166666" y="0"/>
                    <a:pt x="103322" y="2754"/>
                    <a:pt x="15087" y="52538"/>
                  </a:cubicBezTo>
                  <a:cubicBezTo>
                    <a:pt x="-32474" y="79337"/>
                    <a:pt x="29598" y="305168"/>
                    <a:pt x="241555" y="384506"/>
                  </a:cubicBezTo>
                  <a:lnTo>
                    <a:pt x="332650" y="397534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6E4157EE-F096-16F4-52C7-3C336EF023EB}"/>
                </a:ext>
              </a:extLst>
            </p:cNvPr>
            <p:cNvSpPr/>
            <p:nvPr/>
          </p:nvSpPr>
          <p:spPr>
            <a:xfrm>
              <a:off x="9323119" y="5588681"/>
              <a:ext cx="521788" cy="753017"/>
            </a:xfrm>
            <a:custGeom>
              <a:avLst/>
              <a:gdLst>
                <a:gd name="connsiteX0" fmla="*/ 424 w 521788"/>
                <a:gd name="connsiteY0" fmla="*/ 48937 h 753017"/>
                <a:gd name="connsiteX1" fmla="*/ 0 w 521788"/>
                <a:gd name="connsiteY1" fmla="*/ 701538 h 753017"/>
                <a:gd name="connsiteX2" fmla="*/ 521259 w 521788"/>
                <a:gd name="connsiteY2" fmla="*/ 753017 h 753017"/>
                <a:gd name="connsiteX3" fmla="*/ 521788 w 521788"/>
                <a:gd name="connsiteY3" fmla="*/ 0 h 753017"/>
                <a:gd name="connsiteX4" fmla="*/ 424 w 521788"/>
                <a:gd name="connsiteY4" fmla="*/ 48937 h 75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1788" h="753017">
                  <a:moveTo>
                    <a:pt x="424" y="48937"/>
                  </a:moveTo>
                  <a:lnTo>
                    <a:pt x="0" y="701538"/>
                  </a:lnTo>
                  <a:lnTo>
                    <a:pt x="521259" y="753017"/>
                  </a:lnTo>
                  <a:lnTo>
                    <a:pt x="521788" y="0"/>
                  </a:lnTo>
                  <a:lnTo>
                    <a:pt x="424" y="48937"/>
                  </a:lnTo>
                  <a:close/>
                </a:path>
              </a:pathLst>
            </a:custGeom>
            <a:solidFill>
              <a:srgbClr val="25892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40F97DB1-47D7-3944-EEB0-86421B914DB3}"/>
                </a:ext>
              </a:extLst>
            </p:cNvPr>
            <p:cNvSpPr/>
            <p:nvPr/>
          </p:nvSpPr>
          <p:spPr>
            <a:xfrm>
              <a:off x="9844377" y="5588681"/>
              <a:ext cx="442556" cy="753017"/>
            </a:xfrm>
            <a:custGeom>
              <a:avLst/>
              <a:gdLst>
                <a:gd name="connsiteX0" fmla="*/ 442132 w 442556"/>
                <a:gd name="connsiteY0" fmla="*/ 702174 h 753017"/>
                <a:gd name="connsiteX1" fmla="*/ 0 w 442556"/>
                <a:gd name="connsiteY1" fmla="*/ 753017 h 753017"/>
                <a:gd name="connsiteX2" fmla="*/ 529 w 442556"/>
                <a:gd name="connsiteY2" fmla="*/ 0 h 753017"/>
                <a:gd name="connsiteX3" fmla="*/ 442556 w 442556"/>
                <a:gd name="connsiteY3" fmla="*/ 97345 h 753017"/>
                <a:gd name="connsiteX4" fmla="*/ 442132 w 442556"/>
                <a:gd name="connsiteY4" fmla="*/ 702174 h 75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556" h="753017">
                  <a:moveTo>
                    <a:pt x="442132" y="702174"/>
                  </a:moveTo>
                  <a:lnTo>
                    <a:pt x="0" y="753017"/>
                  </a:lnTo>
                  <a:lnTo>
                    <a:pt x="529" y="0"/>
                  </a:lnTo>
                  <a:lnTo>
                    <a:pt x="442556" y="97345"/>
                  </a:lnTo>
                  <a:lnTo>
                    <a:pt x="442132" y="702174"/>
                  </a:lnTo>
                  <a:close/>
                </a:path>
              </a:pathLst>
            </a:custGeom>
            <a:solidFill>
              <a:srgbClr val="24A83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7748B6B-AEA3-B193-3A69-A5F961433DD6}"/>
                </a:ext>
              </a:extLst>
            </p:cNvPr>
            <p:cNvSpPr/>
            <p:nvPr/>
          </p:nvSpPr>
          <p:spPr>
            <a:xfrm>
              <a:off x="9278736" y="5497480"/>
              <a:ext cx="566170" cy="247651"/>
            </a:xfrm>
            <a:custGeom>
              <a:avLst/>
              <a:gdLst>
                <a:gd name="connsiteX0" fmla="*/ 106 w 566170"/>
                <a:gd name="connsiteY0" fmla="*/ 44488 h 247651"/>
                <a:gd name="connsiteX1" fmla="*/ 0 w 566170"/>
                <a:gd name="connsiteY1" fmla="*/ 247651 h 247651"/>
                <a:gd name="connsiteX2" fmla="*/ 566065 w 566170"/>
                <a:gd name="connsiteY2" fmla="*/ 220958 h 247651"/>
                <a:gd name="connsiteX3" fmla="*/ 566171 w 566170"/>
                <a:gd name="connsiteY3" fmla="*/ 0 h 247651"/>
                <a:gd name="connsiteX4" fmla="*/ 106 w 566170"/>
                <a:gd name="connsiteY4" fmla="*/ 44488 h 247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6170" h="247651">
                  <a:moveTo>
                    <a:pt x="106" y="44488"/>
                  </a:moveTo>
                  <a:lnTo>
                    <a:pt x="0" y="247651"/>
                  </a:lnTo>
                  <a:lnTo>
                    <a:pt x="566065" y="220958"/>
                  </a:lnTo>
                  <a:lnTo>
                    <a:pt x="566171" y="0"/>
                  </a:lnTo>
                  <a:lnTo>
                    <a:pt x="106" y="44488"/>
                  </a:lnTo>
                  <a:close/>
                </a:path>
              </a:pathLst>
            </a:custGeom>
            <a:solidFill>
              <a:srgbClr val="5AAD2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64217FD0-1A1A-A4B7-B319-66317D9B17E6}"/>
                </a:ext>
              </a:extLst>
            </p:cNvPr>
            <p:cNvSpPr/>
            <p:nvPr/>
          </p:nvSpPr>
          <p:spPr>
            <a:xfrm>
              <a:off x="9844801" y="5497374"/>
              <a:ext cx="485455" cy="248287"/>
            </a:xfrm>
            <a:custGeom>
              <a:avLst/>
              <a:gdLst>
                <a:gd name="connsiteX0" fmla="*/ 106 w 485455"/>
                <a:gd name="connsiteY0" fmla="*/ 0 h 248287"/>
                <a:gd name="connsiteX1" fmla="*/ 485456 w 485455"/>
                <a:gd name="connsiteY1" fmla="*/ 45124 h 248287"/>
                <a:gd name="connsiteX2" fmla="*/ 485350 w 485455"/>
                <a:gd name="connsiteY2" fmla="*/ 248287 h 248287"/>
                <a:gd name="connsiteX3" fmla="*/ 0 w 485455"/>
                <a:gd name="connsiteY3" fmla="*/ 220853 h 248287"/>
                <a:gd name="connsiteX4" fmla="*/ 106 w 485455"/>
                <a:gd name="connsiteY4" fmla="*/ 0 h 248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5455" h="248287">
                  <a:moveTo>
                    <a:pt x="106" y="0"/>
                  </a:moveTo>
                  <a:lnTo>
                    <a:pt x="485456" y="45124"/>
                  </a:lnTo>
                  <a:lnTo>
                    <a:pt x="485350" y="248287"/>
                  </a:lnTo>
                  <a:lnTo>
                    <a:pt x="0" y="220853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3DD13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EA76CB54-69F0-3587-F0D0-608BDCA73202}"/>
                </a:ext>
              </a:extLst>
            </p:cNvPr>
            <p:cNvSpPr/>
            <p:nvPr/>
          </p:nvSpPr>
          <p:spPr>
            <a:xfrm>
              <a:off x="10037585" y="5515275"/>
              <a:ext cx="133148" cy="803861"/>
            </a:xfrm>
            <a:custGeom>
              <a:avLst/>
              <a:gdLst>
                <a:gd name="connsiteX0" fmla="*/ 0 w 133148"/>
                <a:gd name="connsiteY0" fmla="*/ 0 h 803861"/>
                <a:gd name="connsiteX1" fmla="*/ 3390 w 133148"/>
                <a:gd name="connsiteY1" fmla="*/ 803861 h 803861"/>
                <a:gd name="connsiteX2" fmla="*/ 132831 w 133148"/>
                <a:gd name="connsiteY2" fmla="*/ 788925 h 803861"/>
                <a:gd name="connsiteX3" fmla="*/ 133148 w 133148"/>
                <a:gd name="connsiteY3" fmla="*/ 12393 h 803861"/>
                <a:gd name="connsiteX4" fmla="*/ 0 w 133148"/>
                <a:gd name="connsiteY4" fmla="*/ 0 h 80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148" h="803861">
                  <a:moveTo>
                    <a:pt x="0" y="0"/>
                  </a:moveTo>
                  <a:lnTo>
                    <a:pt x="3390" y="803861"/>
                  </a:lnTo>
                  <a:lnTo>
                    <a:pt x="132831" y="788925"/>
                  </a:lnTo>
                  <a:lnTo>
                    <a:pt x="133148" y="12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18CC3B84-3267-2FA9-A1B4-E2C7F45DC81E}"/>
                </a:ext>
              </a:extLst>
            </p:cNvPr>
            <p:cNvSpPr/>
            <p:nvPr/>
          </p:nvSpPr>
          <p:spPr>
            <a:xfrm>
              <a:off x="9484019" y="5514852"/>
              <a:ext cx="150520" cy="806191"/>
            </a:xfrm>
            <a:custGeom>
              <a:avLst/>
              <a:gdLst>
                <a:gd name="connsiteX0" fmla="*/ 0 w 150520"/>
                <a:gd name="connsiteY0" fmla="*/ 11016 h 806191"/>
                <a:gd name="connsiteX1" fmla="*/ 9746 w 150520"/>
                <a:gd name="connsiteY1" fmla="*/ 792209 h 806191"/>
                <a:gd name="connsiteX2" fmla="*/ 150520 w 150520"/>
                <a:gd name="connsiteY2" fmla="*/ 806191 h 806191"/>
                <a:gd name="connsiteX3" fmla="*/ 140246 w 150520"/>
                <a:gd name="connsiteY3" fmla="*/ 0 h 806191"/>
                <a:gd name="connsiteX4" fmla="*/ 0 w 150520"/>
                <a:gd name="connsiteY4" fmla="*/ 11016 h 806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20" h="806191">
                  <a:moveTo>
                    <a:pt x="0" y="11016"/>
                  </a:moveTo>
                  <a:lnTo>
                    <a:pt x="9746" y="792209"/>
                  </a:lnTo>
                  <a:lnTo>
                    <a:pt x="150520" y="806191"/>
                  </a:lnTo>
                  <a:lnTo>
                    <a:pt x="140246" y="0"/>
                  </a:lnTo>
                  <a:lnTo>
                    <a:pt x="0" y="11016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69" name="Graphic 1066">
            <a:extLst>
              <a:ext uri="{FF2B5EF4-FFF2-40B4-BE49-F238E27FC236}">
                <a16:creationId xmlns:a16="http://schemas.microsoft.com/office/drawing/2014/main" id="{1AEBE3BD-9845-1234-8FCD-3565B1236919}"/>
              </a:ext>
            </a:extLst>
          </p:cNvPr>
          <p:cNvGrpSpPr/>
          <p:nvPr/>
        </p:nvGrpSpPr>
        <p:grpSpPr>
          <a:xfrm>
            <a:off x="2531577" y="3895732"/>
            <a:ext cx="739216" cy="857153"/>
            <a:chOff x="7731009" y="3100720"/>
            <a:chExt cx="578748" cy="671083"/>
          </a:xfrm>
        </p:grpSpPr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90EC5A89-B3E6-1A19-E931-B0F1101073D1}"/>
                </a:ext>
              </a:extLst>
            </p:cNvPr>
            <p:cNvSpPr/>
            <p:nvPr/>
          </p:nvSpPr>
          <p:spPr>
            <a:xfrm>
              <a:off x="7732316" y="3367659"/>
              <a:ext cx="214009" cy="200086"/>
            </a:xfrm>
            <a:custGeom>
              <a:avLst/>
              <a:gdLst>
                <a:gd name="connsiteX0" fmla="*/ 180577 w 214009"/>
                <a:gd name="connsiteY0" fmla="*/ 0 h 200086"/>
                <a:gd name="connsiteX1" fmla="*/ 1412 w 214009"/>
                <a:gd name="connsiteY1" fmla="*/ 186118 h 200086"/>
                <a:gd name="connsiteX2" fmla="*/ 214010 w 214009"/>
                <a:gd name="connsiteY2" fmla="*/ 46672 h 200086"/>
                <a:gd name="connsiteX3" fmla="*/ 180577 w 214009"/>
                <a:gd name="connsiteY3" fmla="*/ 0 h 20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009" h="200086">
                  <a:moveTo>
                    <a:pt x="180577" y="0"/>
                  </a:moveTo>
                  <a:cubicBezTo>
                    <a:pt x="180577" y="0"/>
                    <a:pt x="-18591" y="93916"/>
                    <a:pt x="1412" y="186118"/>
                  </a:cubicBezTo>
                  <a:cubicBezTo>
                    <a:pt x="15223" y="249841"/>
                    <a:pt x="180577" y="76581"/>
                    <a:pt x="214010" y="46672"/>
                  </a:cubicBezTo>
                  <a:lnTo>
                    <a:pt x="180577" y="0"/>
                  </a:lnTo>
                  <a:close/>
                </a:path>
              </a:pathLst>
            </a:custGeom>
            <a:solidFill>
              <a:srgbClr val="A652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7813FB3-2BF7-F995-0702-DA77DC39C9A2}"/>
                </a:ext>
              </a:extLst>
            </p:cNvPr>
            <p:cNvSpPr/>
            <p:nvPr/>
          </p:nvSpPr>
          <p:spPr>
            <a:xfrm>
              <a:off x="7731009" y="3491388"/>
              <a:ext cx="133592" cy="77887"/>
            </a:xfrm>
            <a:custGeom>
              <a:avLst/>
              <a:gdLst>
                <a:gd name="connsiteX0" fmla="*/ 67203 w 133592"/>
                <a:gd name="connsiteY0" fmla="*/ 20765 h 77887"/>
                <a:gd name="connsiteX1" fmla="*/ 133593 w 133592"/>
                <a:gd name="connsiteY1" fmla="*/ 0 h 77887"/>
                <a:gd name="connsiteX2" fmla="*/ 1195 w 133592"/>
                <a:gd name="connsiteY2" fmla="*/ 63437 h 77887"/>
                <a:gd name="connsiteX3" fmla="*/ 12435 w 133592"/>
                <a:gd name="connsiteY3" fmla="*/ 9716 h 77887"/>
                <a:gd name="connsiteX4" fmla="*/ 67203 w 133592"/>
                <a:gd name="connsiteY4" fmla="*/ 20669 h 7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592" h="77887">
                  <a:moveTo>
                    <a:pt x="67203" y="20765"/>
                  </a:moveTo>
                  <a:cubicBezTo>
                    <a:pt x="90635" y="17621"/>
                    <a:pt x="112066" y="9430"/>
                    <a:pt x="133593" y="0"/>
                  </a:cubicBezTo>
                  <a:cubicBezTo>
                    <a:pt x="76252" y="56007"/>
                    <a:pt x="9673" y="102489"/>
                    <a:pt x="1195" y="63437"/>
                  </a:cubicBezTo>
                  <a:cubicBezTo>
                    <a:pt x="-2615" y="45720"/>
                    <a:pt x="3100" y="26860"/>
                    <a:pt x="12435" y="9716"/>
                  </a:cubicBezTo>
                  <a:cubicBezTo>
                    <a:pt x="29770" y="17717"/>
                    <a:pt x="46725" y="23431"/>
                    <a:pt x="67203" y="20669"/>
                  </a:cubicBezTo>
                  <a:close/>
                </a:path>
              </a:pathLst>
            </a:custGeom>
            <a:solidFill>
              <a:srgbClr val="99411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098AFF50-D0B7-285D-E0CE-14FFA9272437}"/>
                </a:ext>
              </a:extLst>
            </p:cNvPr>
            <p:cNvSpPr/>
            <p:nvPr/>
          </p:nvSpPr>
          <p:spPr>
            <a:xfrm>
              <a:off x="7856515" y="3379184"/>
              <a:ext cx="324443" cy="372808"/>
            </a:xfrm>
            <a:custGeom>
              <a:avLst/>
              <a:gdLst>
                <a:gd name="connsiteX0" fmla="*/ 258594 w 324443"/>
                <a:gd name="connsiteY0" fmla="*/ 0 h 372808"/>
                <a:gd name="connsiteX1" fmla="*/ 69046 w 324443"/>
                <a:gd name="connsiteY1" fmla="*/ 572 h 372808"/>
                <a:gd name="connsiteX2" fmla="*/ 7706 w 324443"/>
                <a:gd name="connsiteY2" fmla="*/ 294418 h 372808"/>
                <a:gd name="connsiteX3" fmla="*/ 162106 w 324443"/>
                <a:gd name="connsiteY3" fmla="*/ 372809 h 372808"/>
                <a:gd name="connsiteX4" fmla="*/ 316506 w 324443"/>
                <a:gd name="connsiteY4" fmla="*/ 294418 h 372808"/>
                <a:gd name="connsiteX5" fmla="*/ 258689 w 324443"/>
                <a:gd name="connsiteY5" fmla="*/ 0 h 37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443" h="372808">
                  <a:moveTo>
                    <a:pt x="258594" y="0"/>
                  </a:moveTo>
                  <a:lnTo>
                    <a:pt x="69046" y="572"/>
                  </a:lnTo>
                  <a:cubicBezTo>
                    <a:pt x="69046" y="572"/>
                    <a:pt x="-27442" y="209169"/>
                    <a:pt x="7706" y="294418"/>
                  </a:cubicBezTo>
                  <a:cubicBezTo>
                    <a:pt x="31899" y="353187"/>
                    <a:pt x="89240" y="372809"/>
                    <a:pt x="162106" y="372809"/>
                  </a:cubicBezTo>
                  <a:cubicBezTo>
                    <a:pt x="229257" y="372809"/>
                    <a:pt x="292217" y="353187"/>
                    <a:pt x="316506" y="294418"/>
                  </a:cubicBezTo>
                  <a:cubicBezTo>
                    <a:pt x="351653" y="209169"/>
                    <a:pt x="258689" y="0"/>
                    <a:pt x="258689" y="0"/>
                  </a:cubicBezTo>
                  <a:close/>
                </a:path>
              </a:pathLst>
            </a:custGeom>
            <a:solidFill>
              <a:srgbClr val="A652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5CC5EC3B-817D-F33B-85B2-40D94D781CE3}"/>
                </a:ext>
              </a:extLst>
            </p:cNvPr>
            <p:cNvSpPr/>
            <p:nvPr/>
          </p:nvSpPr>
          <p:spPr>
            <a:xfrm>
              <a:off x="8094440" y="3379469"/>
              <a:ext cx="214066" cy="202086"/>
            </a:xfrm>
            <a:custGeom>
              <a:avLst/>
              <a:gdLst>
                <a:gd name="connsiteX0" fmla="*/ 29432 w 214066"/>
                <a:gd name="connsiteY0" fmla="*/ 0 h 202086"/>
                <a:gd name="connsiteX1" fmla="*/ 212693 w 214066"/>
                <a:gd name="connsiteY1" fmla="*/ 188119 h 202086"/>
                <a:gd name="connsiteX2" fmla="*/ 0 w 214066"/>
                <a:gd name="connsiteY2" fmla="*/ 48673 h 202086"/>
                <a:gd name="connsiteX3" fmla="*/ 29432 w 214066"/>
                <a:gd name="connsiteY3" fmla="*/ 0 h 202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066" h="202086">
                  <a:moveTo>
                    <a:pt x="29432" y="0"/>
                  </a:moveTo>
                  <a:cubicBezTo>
                    <a:pt x="29432" y="0"/>
                    <a:pt x="232601" y="95917"/>
                    <a:pt x="212693" y="188119"/>
                  </a:cubicBezTo>
                  <a:cubicBezTo>
                    <a:pt x="198882" y="251841"/>
                    <a:pt x="33433" y="78581"/>
                    <a:pt x="0" y="48673"/>
                  </a:cubicBezTo>
                  <a:lnTo>
                    <a:pt x="29432" y="0"/>
                  </a:lnTo>
                  <a:close/>
                </a:path>
              </a:pathLst>
            </a:custGeom>
            <a:solidFill>
              <a:srgbClr val="A652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2BB70094-EF81-3B76-22D3-A38326348A23}"/>
                </a:ext>
              </a:extLst>
            </p:cNvPr>
            <p:cNvSpPr/>
            <p:nvPr/>
          </p:nvSpPr>
          <p:spPr>
            <a:xfrm>
              <a:off x="7856404" y="3483673"/>
              <a:ext cx="324892" cy="268223"/>
            </a:xfrm>
            <a:custGeom>
              <a:avLst/>
              <a:gdLst>
                <a:gd name="connsiteX0" fmla="*/ 297567 w 324892"/>
                <a:gd name="connsiteY0" fmla="*/ 95 h 268223"/>
                <a:gd name="connsiteX1" fmla="*/ 296520 w 324892"/>
                <a:gd name="connsiteY1" fmla="*/ 61341 h 268223"/>
                <a:gd name="connsiteX2" fmla="*/ 239656 w 324892"/>
                <a:gd name="connsiteY2" fmla="*/ 184499 h 268223"/>
                <a:gd name="connsiteX3" fmla="*/ 167266 w 324892"/>
                <a:gd name="connsiteY3" fmla="*/ 198977 h 268223"/>
                <a:gd name="connsiteX4" fmla="*/ 86970 w 324892"/>
                <a:gd name="connsiteY4" fmla="*/ 187928 h 268223"/>
                <a:gd name="connsiteX5" fmla="*/ 4959 w 324892"/>
                <a:gd name="connsiteY5" fmla="*/ 91726 h 268223"/>
                <a:gd name="connsiteX6" fmla="*/ 7722 w 324892"/>
                <a:gd name="connsiteY6" fmla="*/ 189833 h 268223"/>
                <a:gd name="connsiteX7" fmla="*/ 162122 w 324892"/>
                <a:gd name="connsiteY7" fmla="*/ 268224 h 268223"/>
                <a:gd name="connsiteX8" fmla="*/ 316522 w 324892"/>
                <a:gd name="connsiteY8" fmla="*/ 189833 h 268223"/>
                <a:gd name="connsiteX9" fmla="*/ 297663 w 324892"/>
                <a:gd name="connsiteY9" fmla="*/ 0 h 268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4892" h="268223">
                  <a:moveTo>
                    <a:pt x="297567" y="95"/>
                  </a:moveTo>
                  <a:cubicBezTo>
                    <a:pt x="299473" y="24193"/>
                    <a:pt x="298615" y="39529"/>
                    <a:pt x="296520" y="61341"/>
                  </a:cubicBezTo>
                  <a:cubicBezTo>
                    <a:pt x="292329" y="107061"/>
                    <a:pt x="283185" y="159544"/>
                    <a:pt x="239656" y="184499"/>
                  </a:cubicBezTo>
                  <a:cubicBezTo>
                    <a:pt x="217081" y="197549"/>
                    <a:pt x="192792" y="199263"/>
                    <a:pt x="167266" y="198977"/>
                  </a:cubicBezTo>
                  <a:cubicBezTo>
                    <a:pt x="140595" y="198691"/>
                    <a:pt x="112116" y="197453"/>
                    <a:pt x="86970" y="187928"/>
                  </a:cubicBezTo>
                  <a:cubicBezTo>
                    <a:pt x="63348" y="178975"/>
                    <a:pt x="30963" y="146114"/>
                    <a:pt x="4959" y="91726"/>
                  </a:cubicBezTo>
                  <a:cubicBezTo>
                    <a:pt x="-1613" y="129445"/>
                    <a:pt x="-2565" y="164973"/>
                    <a:pt x="7722" y="189833"/>
                  </a:cubicBezTo>
                  <a:cubicBezTo>
                    <a:pt x="31915" y="248602"/>
                    <a:pt x="89256" y="268224"/>
                    <a:pt x="162122" y="268224"/>
                  </a:cubicBezTo>
                  <a:cubicBezTo>
                    <a:pt x="229273" y="268224"/>
                    <a:pt x="292233" y="248602"/>
                    <a:pt x="316522" y="189833"/>
                  </a:cubicBezTo>
                  <a:cubicBezTo>
                    <a:pt x="335667" y="143446"/>
                    <a:pt x="318808" y="66103"/>
                    <a:pt x="297663" y="0"/>
                  </a:cubicBezTo>
                  <a:close/>
                </a:path>
              </a:pathLst>
            </a:custGeom>
            <a:solidFill>
              <a:srgbClr val="99411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B638B976-517A-7457-D152-6ABC3B2E0012}"/>
                </a:ext>
              </a:extLst>
            </p:cNvPr>
            <p:cNvSpPr/>
            <p:nvPr/>
          </p:nvSpPr>
          <p:spPr>
            <a:xfrm>
              <a:off x="7920536" y="3441837"/>
              <a:ext cx="196088" cy="206618"/>
            </a:xfrm>
            <a:custGeom>
              <a:avLst/>
              <a:gdLst>
                <a:gd name="connsiteX0" fmla="*/ 154473 w 196088"/>
                <a:gd name="connsiteY0" fmla="*/ 11452 h 206618"/>
                <a:gd name="connsiteX1" fmla="*/ 43697 w 196088"/>
                <a:gd name="connsiteY1" fmla="*/ 11737 h 206618"/>
                <a:gd name="connsiteX2" fmla="*/ 7788 w 196088"/>
                <a:gd name="connsiteY2" fmla="*/ 165566 h 206618"/>
                <a:gd name="connsiteX3" fmla="*/ 97990 w 196088"/>
                <a:gd name="connsiteY3" fmla="*/ 206619 h 206618"/>
                <a:gd name="connsiteX4" fmla="*/ 188192 w 196088"/>
                <a:gd name="connsiteY4" fmla="*/ 165566 h 206618"/>
                <a:gd name="connsiteX5" fmla="*/ 154378 w 196088"/>
                <a:gd name="connsiteY5" fmla="*/ 11452 h 20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088" h="206618">
                  <a:moveTo>
                    <a:pt x="154473" y="11452"/>
                  </a:moveTo>
                  <a:cubicBezTo>
                    <a:pt x="132185" y="-5027"/>
                    <a:pt x="67319" y="-2645"/>
                    <a:pt x="43697" y="11737"/>
                  </a:cubicBezTo>
                  <a:cubicBezTo>
                    <a:pt x="9979" y="32311"/>
                    <a:pt x="-12691" y="120989"/>
                    <a:pt x="7788" y="165566"/>
                  </a:cubicBezTo>
                  <a:cubicBezTo>
                    <a:pt x="21980" y="196332"/>
                    <a:pt x="55413" y="206619"/>
                    <a:pt x="97990" y="206619"/>
                  </a:cubicBezTo>
                  <a:cubicBezTo>
                    <a:pt x="137328" y="206619"/>
                    <a:pt x="173999" y="196332"/>
                    <a:pt x="188192" y="165566"/>
                  </a:cubicBezTo>
                  <a:cubicBezTo>
                    <a:pt x="208766" y="120989"/>
                    <a:pt x="186191" y="34883"/>
                    <a:pt x="154378" y="11452"/>
                  </a:cubicBezTo>
                  <a:close/>
                </a:path>
              </a:pathLst>
            </a:custGeom>
            <a:solidFill>
              <a:srgbClr val="F2AF6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1BE88517-C967-8113-DA9E-FE38CB4A6D9F}"/>
                </a:ext>
              </a:extLst>
            </p:cNvPr>
            <p:cNvSpPr/>
            <p:nvPr/>
          </p:nvSpPr>
          <p:spPr>
            <a:xfrm>
              <a:off x="7929752" y="3495675"/>
              <a:ext cx="186838" cy="152781"/>
            </a:xfrm>
            <a:custGeom>
              <a:avLst/>
              <a:gdLst>
                <a:gd name="connsiteX0" fmla="*/ 173450 w 186838"/>
                <a:gd name="connsiteY0" fmla="*/ 0 h 152781"/>
                <a:gd name="connsiteX1" fmla="*/ 156305 w 186838"/>
                <a:gd name="connsiteY1" fmla="*/ 69818 h 152781"/>
                <a:gd name="connsiteX2" fmla="*/ 63341 w 186838"/>
                <a:gd name="connsiteY2" fmla="*/ 128302 h 152781"/>
                <a:gd name="connsiteX3" fmla="*/ 0 w 186838"/>
                <a:gd name="connsiteY3" fmla="*/ 114681 h 152781"/>
                <a:gd name="connsiteX4" fmla="*/ 88773 w 186838"/>
                <a:gd name="connsiteY4" fmla="*/ 152781 h 152781"/>
                <a:gd name="connsiteX5" fmla="*/ 178975 w 186838"/>
                <a:gd name="connsiteY5" fmla="*/ 111728 h 152781"/>
                <a:gd name="connsiteX6" fmla="*/ 173450 w 186838"/>
                <a:gd name="connsiteY6" fmla="*/ 0 h 15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838" h="152781">
                  <a:moveTo>
                    <a:pt x="173450" y="0"/>
                  </a:moveTo>
                  <a:cubicBezTo>
                    <a:pt x="172784" y="25241"/>
                    <a:pt x="166402" y="50482"/>
                    <a:pt x="156305" y="69818"/>
                  </a:cubicBezTo>
                  <a:cubicBezTo>
                    <a:pt x="137541" y="105632"/>
                    <a:pt x="104108" y="128302"/>
                    <a:pt x="63341" y="128302"/>
                  </a:cubicBezTo>
                  <a:cubicBezTo>
                    <a:pt x="40481" y="128302"/>
                    <a:pt x="18288" y="125158"/>
                    <a:pt x="0" y="114681"/>
                  </a:cubicBezTo>
                  <a:cubicBezTo>
                    <a:pt x="14954" y="143161"/>
                    <a:pt x="47530" y="152781"/>
                    <a:pt x="88773" y="152781"/>
                  </a:cubicBezTo>
                  <a:cubicBezTo>
                    <a:pt x="130016" y="152781"/>
                    <a:pt x="164783" y="142494"/>
                    <a:pt x="178975" y="111728"/>
                  </a:cubicBezTo>
                  <a:cubicBezTo>
                    <a:pt x="192405" y="82487"/>
                    <a:pt x="187357" y="35528"/>
                    <a:pt x="173450" y="0"/>
                  </a:cubicBezTo>
                  <a:close/>
                </a:path>
              </a:pathLst>
            </a:custGeom>
            <a:solidFill>
              <a:srgbClr val="EE9B5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EBAEDE4B-4398-E8E2-7319-AF5D05E013F6}"/>
                </a:ext>
              </a:extLst>
            </p:cNvPr>
            <p:cNvSpPr/>
            <p:nvPr/>
          </p:nvSpPr>
          <p:spPr>
            <a:xfrm>
              <a:off x="7829835" y="3582447"/>
              <a:ext cx="168592" cy="189356"/>
            </a:xfrm>
            <a:custGeom>
              <a:avLst/>
              <a:gdLst>
                <a:gd name="connsiteX0" fmla="*/ 168593 w 168592"/>
                <a:gd name="connsiteY0" fmla="*/ 118967 h 189356"/>
                <a:gd name="connsiteX1" fmla="*/ 85344 w 168592"/>
                <a:gd name="connsiteY1" fmla="*/ 189357 h 189356"/>
                <a:gd name="connsiteX2" fmla="*/ 0 w 168592"/>
                <a:gd name="connsiteY2" fmla="*/ 118967 h 189356"/>
                <a:gd name="connsiteX3" fmla="*/ 85344 w 168592"/>
                <a:gd name="connsiteY3" fmla="*/ 0 h 189356"/>
                <a:gd name="connsiteX4" fmla="*/ 168593 w 168592"/>
                <a:gd name="connsiteY4" fmla="*/ 118967 h 18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92" h="189356">
                  <a:moveTo>
                    <a:pt x="168593" y="118967"/>
                  </a:moveTo>
                  <a:cubicBezTo>
                    <a:pt x="168593" y="171259"/>
                    <a:pt x="131921" y="189357"/>
                    <a:pt x="85344" y="189357"/>
                  </a:cubicBezTo>
                  <a:cubicBezTo>
                    <a:pt x="38767" y="189357"/>
                    <a:pt x="0" y="171259"/>
                    <a:pt x="0" y="118967"/>
                  </a:cubicBezTo>
                  <a:cubicBezTo>
                    <a:pt x="0" y="66675"/>
                    <a:pt x="22860" y="0"/>
                    <a:pt x="85344" y="0"/>
                  </a:cubicBezTo>
                  <a:cubicBezTo>
                    <a:pt x="141542" y="0"/>
                    <a:pt x="168593" y="66675"/>
                    <a:pt x="168593" y="118967"/>
                  </a:cubicBezTo>
                  <a:close/>
                </a:path>
              </a:pathLst>
            </a:custGeom>
            <a:solidFill>
              <a:srgbClr val="8E3F1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44A0CA3-56E2-DF0B-CB71-3B61D80F7419}"/>
                </a:ext>
              </a:extLst>
            </p:cNvPr>
            <p:cNvSpPr/>
            <p:nvPr/>
          </p:nvSpPr>
          <p:spPr>
            <a:xfrm>
              <a:off x="7829835" y="3621500"/>
              <a:ext cx="168592" cy="150209"/>
            </a:xfrm>
            <a:custGeom>
              <a:avLst/>
              <a:gdLst>
                <a:gd name="connsiteX0" fmla="*/ 147638 w 168592"/>
                <a:gd name="connsiteY0" fmla="*/ 0 h 150209"/>
                <a:gd name="connsiteX1" fmla="*/ 148685 w 168592"/>
                <a:gd name="connsiteY1" fmla="*/ 4381 h 150209"/>
                <a:gd name="connsiteX2" fmla="*/ 132397 w 168592"/>
                <a:gd name="connsiteY2" fmla="*/ 102394 h 150209"/>
                <a:gd name="connsiteX3" fmla="*/ 40862 w 168592"/>
                <a:gd name="connsiteY3" fmla="*/ 124396 h 150209"/>
                <a:gd name="connsiteX4" fmla="*/ 3810 w 168592"/>
                <a:gd name="connsiteY4" fmla="*/ 91916 h 150209"/>
                <a:gd name="connsiteX5" fmla="*/ 0 w 168592"/>
                <a:gd name="connsiteY5" fmla="*/ 81725 h 150209"/>
                <a:gd name="connsiteX6" fmla="*/ 85344 w 168592"/>
                <a:gd name="connsiteY6" fmla="*/ 150209 h 150209"/>
                <a:gd name="connsiteX7" fmla="*/ 168593 w 168592"/>
                <a:gd name="connsiteY7" fmla="*/ 79819 h 150209"/>
                <a:gd name="connsiteX8" fmla="*/ 147542 w 168592"/>
                <a:gd name="connsiteY8" fmla="*/ 0 h 150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592" h="150209">
                  <a:moveTo>
                    <a:pt x="147638" y="0"/>
                  </a:moveTo>
                  <a:cubicBezTo>
                    <a:pt x="147923" y="1524"/>
                    <a:pt x="148304" y="2953"/>
                    <a:pt x="148685" y="4381"/>
                  </a:cubicBezTo>
                  <a:cubicBezTo>
                    <a:pt x="155353" y="37052"/>
                    <a:pt x="157734" y="76676"/>
                    <a:pt x="132397" y="102394"/>
                  </a:cubicBezTo>
                  <a:cubicBezTo>
                    <a:pt x="109252" y="125921"/>
                    <a:pt x="72580" y="136779"/>
                    <a:pt x="40862" y="124396"/>
                  </a:cubicBezTo>
                  <a:cubicBezTo>
                    <a:pt x="24860" y="118110"/>
                    <a:pt x="10859" y="108394"/>
                    <a:pt x="3810" y="91916"/>
                  </a:cubicBezTo>
                  <a:cubicBezTo>
                    <a:pt x="2381" y="88487"/>
                    <a:pt x="1143" y="85154"/>
                    <a:pt x="0" y="81725"/>
                  </a:cubicBezTo>
                  <a:cubicBezTo>
                    <a:pt x="953" y="132493"/>
                    <a:pt x="39338" y="150209"/>
                    <a:pt x="85344" y="150209"/>
                  </a:cubicBezTo>
                  <a:cubicBezTo>
                    <a:pt x="131350" y="150209"/>
                    <a:pt x="168593" y="132112"/>
                    <a:pt x="168593" y="79819"/>
                  </a:cubicBezTo>
                  <a:cubicBezTo>
                    <a:pt x="168593" y="53435"/>
                    <a:pt x="161639" y="23336"/>
                    <a:pt x="147542" y="0"/>
                  </a:cubicBezTo>
                  <a:close/>
                </a:path>
              </a:pathLst>
            </a:custGeom>
            <a:solidFill>
              <a:srgbClr val="7E34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52722422-4F6D-49B8-434B-EB6B88B12999}"/>
                </a:ext>
              </a:extLst>
            </p:cNvPr>
            <p:cNvSpPr/>
            <p:nvPr/>
          </p:nvSpPr>
          <p:spPr>
            <a:xfrm>
              <a:off x="7851648" y="3623500"/>
              <a:ext cx="118491" cy="132968"/>
            </a:xfrm>
            <a:custGeom>
              <a:avLst/>
              <a:gdLst>
                <a:gd name="connsiteX0" fmla="*/ 118491 w 118491"/>
                <a:gd name="connsiteY0" fmla="*/ 83534 h 132968"/>
                <a:gd name="connsiteX1" fmla="*/ 60007 w 118491"/>
                <a:gd name="connsiteY1" fmla="*/ 132969 h 132968"/>
                <a:gd name="connsiteX2" fmla="*/ 0 w 118491"/>
                <a:gd name="connsiteY2" fmla="*/ 83534 h 132968"/>
                <a:gd name="connsiteX3" fmla="*/ 60007 w 118491"/>
                <a:gd name="connsiteY3" fmla="*/ 0 h 132968"/>
                <a:gd name="connsiteX4" fmla="*/ 118491 w 118491"/>
                <a:gd name="connsiteY4" fmla="*/ 83534 h 132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491" h="132968">
                  <a:moveTo>
                    <a:pt x="118491" y="83534"/>
                  </a:moveTo>
                  <a:cubicBezTo>
                    <a:pt x="118491" y="120301"/>
                    <a:pt x="92678" y="132969"/>
                    <a:pt x="60007" y="132969"/>
                  </a:cubicBezTo>
                  <a:cubicBezTo>
                    <a:pt x="27337" y="132969"/>
                    <a:pt x="0" y="120206"/>
                    <a:pt x="0" y="83534"/>
                  </a:cubicBezTo>
                  <a:cubicBezTo>
                    <a:pt x="0" y="46863"/>
                    <a:pt x="16097" y="0"/>
                    <a:pt x="60007" y="0"/>
                  </a:cubicBezTo>
                  <a:cubicBezTo>
                    <a:pt x="99441" y="0"/>
                    <a:pt x="118491" y="46863"/>
                    <a:pt x="118491" y="83534"/>
                  </a:cubicBez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D2259AD8-2CDE-5E58-3E08-583DDDFC39FD}"/>
                </a:ext>
              </a:extLst>
            </p:cNvPr>
            <p:cNvSpPr/>
            <p:nvPr/>
          </p:nvSpPr>
          <p:spPr>
            <a:xfrm>
              <a:off x="7851743" y="3664648"/>
              <a:ext cx="118491" cy="91916"/>
            </a:xfrm>
            <a:custGeom>
              <a:avLst/>
              <a:gdLst>
                <a:gd name="connsiteX0" fmla="*/ 110395 w 118491"/>
                <a:gd name="connsiteY0" fmla="*/ 0 h 91916"/>
                <a:gd name="connsiteX1" fmla="*/ 94774 w 118491"/>
                <a:gd name="connsiteY1" fmla="*/ 33909 h 91916"/>
                <a:gd name="connsiteX2" fmla="*/ 42767 w 118491"/>
                <a:gd name="connsiteY2" fmla="*/ 56483 h 91916"/>
                <a:gd name="connsiteX3" fmla="*/ 953 w 118491"/>
                <a:gd name="connsiteY3" fmla="*/ 26860 h 91916"/>
                <a:gd name="connsiteX4" fmla="*/ 0 w 118491"/>
                <a:gd name="connsiteY4" fmla="*/ 42481 h 91916"/>
                <a:gd name="connsiteX5" fmla="*/ 60008 w 118491"/>
                <a:gd name="connsiteY5" fmla="*/ 91916 h 91916"/>
                <a:gd name="connsiteX6" fmla="*/ 118491 w 118491"/>
                <a:gd name="connsiteY6" fmla="*/ 42481 h 91916"/>
                <a:gd name="connsiteX7" fmla="*/ 110395 w 118491"/>
                <a:gd name="connsiteY7" fmla="*/ 0 h 9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491" h="91916">
                  <a:moveTo>
                    <a:pt x="110395" y="0"/>
                  </a:moveTo>
                  <a:cubicBezTo>
                    <a:pt x="108585" y="12287"/>
                    <a:pt x="103632" y="23908"/>
                    <a:pt x="94774" y="33909"/>
                  </a:cubicBezTo>
                  <a:cubicBezTo>
                    <a:pt x="81915" y="48387"/>
                    <a:pt x="62484" y="58483"/>
                    <a:pt x="42767" y="56483"/>
                  </a:cubicBezTo>
                  <a:cubicBezTo>
                    <a:pt x="23622" y="54578"/>
                    <a:pt x="10668" y="42577"/>
                    <a:pt x="953" y="26860"/>
                  </a:cubicBezTo>
                  <a:cubicBezTo>
                    <a:pt x="286" y="32195"/>
                    <a:pt x="0" y="37433"/>
                    <a:pt x="0" y="42481"/>
                  </a:cubicBezTo>
                  <a:cubicBezTo>
                    <a:pt x="0" y="79248"/>
                    <a:pt x="27242" y="91916"/>
                    <a:pt x="60008" y="91916"/>
                  </a:cubicBezTo>
                  <a:cubicBezTo>
                    <a:pt x="92774" y="91916"/>
                    <a:pt x="118491" y="79153"/>
                    <a:pt x="118491" y="42481"/>
                  </a:cubicBezTo>
                  <a:cubicBezTo>
                    <a:pt x="118491" y="28766"/>
                    <a:pt x="115824" y="13621"/>
                    <a:pt x="110395" y="0"/>
                  </a:cubicBezTo>
                  <a:close/>
                </a:path>
              </a:pathLst>
            </a:custGeom>
            <a:solidFill>
              <a:srgbClr val="EA843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72454-BE43-EBB8-3A58-BE76FF954116}"/>
                </a:ext>
              </a:extLst>
            </p:cNvPr>
            <p:cNvSpPr/>
            <p:nvPr/>
          </p:nvSpPr>
          <p:spPr>
            <a:xfrm>
              <a:off x="7848660" y="3595989"/>
              <a:ext cx="62093" cy="65252"/>
            </a:xfrm>
            <a:custGeom>
              <a:avLst/>
              <a:gdLst>
                <a:gd name="connsiteX0" fmla="*/ 38897 w 62093"/>
                <a:gd name="connsiteY0" fmla="*/ 25701 h 65252"/>
                <a:gd name="connsiteX1" fmla="*/ 59852 w 62093"/>
                <a:gd name="connsiteY1" fmla="*/ 15700 h 65252"/>
                <a:gd name="connsiteX2" fmla="*/ 54613 w 62093"/>
                <a:gd name="connsiteY2" fmla="*/ 270 h 65252"/>
                <a:gd name="connsiteX3" fmla="*/ 130 w 62093"/>
                <a:gd name="connsiteY3" fmla="*/ 50562 h 65252"/>
                <a:gd name="connsiteX4" fmla="*/ 3655 w 62093"/>
                <a:gd name="connsiteY4" fmla="*/ 64278 h 65252"/>
                <a:gd name="connsiteX5" fmla="*/ 38992 w 62093"/>
                <a:gd name="connsiteY5" fmla="*/ 25701 h 65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093" h="65252">
                  <a:moveTo>
                    <a:pt x="38897" y="25701"/>
                  </a:moveTo>
                  <a:cubicBezTo>
                    <a:pt x="45660" y="23415"/>
                    <a:pt x="55090" y="21987"/>
                    <a:pt x="59852" y="15700"/>
                  </a:cubicBezTo>
                  <a:cubicBezTo>
                    <a:pt x="64329" y="9985"/>
                    <a:pt x="61852" y="1794"/>
                    <a:pt x="54613" y="270"/>
                  </a:cubicBezTo>
                  <a:cubicBezTo>
                    <a:pt x="38421" y="-2493"/>
                    <a:pt x="5083" y="16081"/>
                    <a:pt x="130" y="50562"/>
                  </a:cubicBezTo>
                  <a:cubicBezTo>
                    <a:pt x="-536" y="55038"/>
                    <a:pt x="1464" y="69040"/>
                    <a:pt x="3655" y="64278"/>
                  </a:cubicBezTo>
                  <a:cubicBezTo>
                    <a:pt x="11179" y="47990"/>
                    <a:pt x="21562" y="31416"/>
                    <a:pt x="38992" y="25701"/>
                  </a:cubicBezTo>
                  <a:close/>
                </a:path>
              </a:pathLst>
            </a:custGeom>
            <a:solidFill>
              <a:srgbClr val="A3592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89F6DC91-2A5A-3C95-3829-E93F06EC73A8}"/>
                </a:ext>
              </a:extLst>
            </p:cNvPr>
            <p:cNvSpPr/>
            <p:nvPr/>
          </p:nvSpPr>
          <p:spPr>
            <a:xfrm>
              <a:off x="8034432" y="3582447"/>
              <a:ext cx="168592" cy="189356"/>
            </a:xfrm>
            <a:custGeom>
              <a:avLst/>
              <a:gdLst>
                <a:gd name="connsiteX0" fmla="*/ 168592 w 168592"/>
                <a:gd name="connsiteY0" fmla="*/ 118967 h 189356"/>
                <a:gd name="connsiteX1" fmla="*/ 85344 w 168592"/>
                <a:gd name="connsiteY1" fmla="*/ 189357 h 189356"/>
                <a:gd name="connsiteX2" fmla="*/ 0 w 168592"/>
                <a:gd name="connsiteY2" fmla="*/ 118967 h 189356"/>
                <a:gd name="connsiteX3" fmla="*/ 85344 w 168592"/>
                <a:gd name="connsiteY3" fmla="*/ 0 h 189356"/>
                <a:gd name="connsiteX4" fmla="*/ 168592 w 168592"/>
                <a:gd name="connsiteY4" fmla="*/ 118967 h 189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92" h="189356">
                  <a:moveTo>
                    <a:pt x="168592" y="118967"/>
                  </a:moveTo>
                  <a:cubicBezTo>
                    <a:pt x="168592" y="171259"/>
                    <a:pt x="131921" y="189357"/>
                    <a:pt x="85344" y="189357"/>
                  </a:cubicBezTo>
                  <a:cubicBezTo>
                    <a:pt x="38767" y="189357"/>
                    <a:pt x="0" y="171259"/>
                    <a:pt x="0" y="118967"/>
                  </a:cubicBezTo>
                  <a:cubicBezTo>
                    <a:pt x="0" y="66675"/>
                    <a:pt x="22860" y="0"/>
                    <a:pt x="85344" y="0"/>
                  </a:cubicBezTo>
                  <a:cubicBezTo>
                    <a:pt x="141541" y="0"/>
                    <a:pt x="168592" y="66675"/>
                    <a:pt x="168592" y="118967"/>
                  </a:cubicBezTo>
                  <a:close/>
                </a:path>
              </a:pathLst>
            </a:custGeom>
            <a:solidFill>
              <a:srgbClr val="8E3F1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4872DF6-6E33-7CE3-90F5-232C7214F05E}"/>
                </a:ext>
              </a:extLst>
            </p:cNvPr>
            <p:cNvSpPr/>
            <p:nvPr/>
          </p:nvSpPr>
          <p:spPr>
            <a:xfrm>
              <a:off x="8034432" y="3621500"/>
              <a:ext cx="168497" cy="150209"/>
            </a:xfrm>
            <a:custGeom>
              <a:avLst/>
              <a:gdLst>
                <a:gd name="connsiteX0" fmla="*/ 147542 w 168497"/>
                <a:gd name="connsiteY0" fmla="*/ 0 h 150209"/>
                <a:gd name="connsiteX1" fmla="*/ 148495 w 168497"/>
                <a:gd name="connsiteY1" fmla="*/ 4381 h 150209"/>
                <a:gd name="connsiteX2" fmla="*/ 132302 w 168497"/>
                <a:gd name="connsiteY2" fmla="*/ 102394 h 150209"/>
                <a:gd name="connsiteX3" fmla="*/ 40767 w 168497"/>
                <a:gd name="connsiteY3" fmla="*/ 124396 h 150209"/>
                <a:gd name="connsiteX4" fmla="*/ 3810 w 168497"/>
                <a:gd name="connsiteY4" fmla="*/ 91916 h 150209"/>
                <a:gd name="connsiteX5" fmla="*/ 0 w 168497"/>
                <a:gd name="connsiteY5" fmla="*/ 81725 h 150209"/>
                <a:gd name="connsiteX6" fmla="*/ 85249 w 168497"/>
                <a:gd name="connsiteY6" fmla="*/ 150209 h 150209"/>
                <a:gd name="connsiteX7" fmla="*/ 168497 w 168497"/>
                <a:gd name="connsiteY7" fmla="*/ 79819 h 150209"/>
                <a:gd name="connsiteX8" fmla="*/ 147542 w 168497"/>
                <a:gd name="connsiteY8" fmla="*/ 0 h 150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497" h="150209">
                  <a:moveTo>
                    <a:pt x="147542" y="0"/>
                  </a:moveTo>
                  <a:cubicBezTo>
                    <a:pt x="147923" y="1524"/>
                    <a:pt x="148209" y="2953"/>
                    <a:pt x="148495" y="4381"/>
                  </a:cubicBezTo>
                  <a:cubicBezTo>
                    <a:pt x="155162" y="37052"/>
                    <a:pt x="157543" y="76676"/>
                    <a:pt x="132302" y="102394"/>
                  </a:cubicBezTo>
                  <a:cubicBezTo>
                    <a:pt x="109156" y="125921"/>
                    <a:pt x="72390" y="136779"/>
                    <a:pt x="40767" y="124396"/>
                  </a:cubicBezTo>
                  <a:cubicBezTo>
                    <a:pt x="24670" y="118110"/>
                    <a:pt x="10668" y="108394"/>
                    <a:pt x="3810" y="91916"/>
                  </a:cubicBezTo>
                  <a:cubicBezTo>
                    <a:pt x="2381" y="88487"/>
                    <a:pt x="1143" y="85154"/>
                    <a:pt x="0" y="81725"/>
                  </a:cubicBezTo>
                  <a:cubicBezTo>
                    <a:pt x="952" y="132493"/>
                    <a:pt x="39338" y="150209"/>
                    <a:pt x="85249" y="150209"/>
                  </a:cubicBezTo>
                  <a:cubicBezTo>
                    <a:pt x="131159" y="150209"/>
                    <a:pt x="168497" y="132112"/>
                    <a:pt x="168497" y="79819"/>
                  </a:cubicBezTo>
                  <a:cubicBezTo>
                    <a:pt x="168497" y="53435"/>
                    <a:pt x="161544" y="23336"/>
                    <a:pt x="147542" y="0"/>
                  </a:cubicBezTo>
                  <a:close/>
                </a:path>
              </a:pathLst>
            </a:custGeom>
            <a:solidFill>
              <a:srgbClr val="7E34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BE43B4F7-635A-5DF0-C439-10FB92A71324}"/>
                </a:ext>
              </a:extLst>
            </p:cNvPr>
            <p:cNvSpPr/>
            <p:nvPr/>
          </p:nvSpPr>
          <p:spPr>
            <a:xfrm>
              <a:off x="8056340" y="3623500"/>
              <a:ext cx="118395" cy="132968"/>
            </a:xfrm>
            <a:custGeom>
              <a:avLst/>
              <a:gdLst>
                <a:gd name="connsiteX0" fmla="*/ 118396 w 118395"/>
                <a:gd name="connsiteY0" fmla="*/ 83534 h 132968"/>
                <a:gd name="connsiteX1" fmla="*/ 59912 w 118395"/>
                <a:gd name="connsiteY1" fmla="*/ 132969 h 132968"/>
                <a:gd name="connsiteX2" fmla="*/ 0 w 118395"/>
                <a:gd name="connsiteY2" fmla="*/ 83534 h 132968"/>
                <a:gd name="connsiteX3" fmla="*/ 59912 w 118395"/>
                <a:gd name="connsiteY3" fmla="*/ 0 h 132968"/>
                <a:gd name="connsiteX4" fmla="*/ 118396 w 118395"/>
                <a:gd name="connsiteY4" fmla="*/ 83534 h 132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395" h="132968">
                  <a:moveTo>
                    <a:pt x="118396" y="83534"/>
                  </a:moveTo>
                  <a:cubicBezTo>
                    <a:pt x="118396" y="120301"/>
                    <a:pt x="92583" y="132969"/>
                    <a:pt x="59912" y="132969"/>
                  </a:cubicBezTo>
                  <a:cubicBezTo>
                    <a:pt x="27242" y="132969"/>
                    <a:pt x="0" y="120206"/>
                    <a:pt x="0" y="83534"/>
                  </a:cubicBezTo>
                  <a:cubicBezTo>
                    <a:pt x="0" y="46863"/>
                    <a:pt x="16097" y="0"/>
                    <a:pt x="59912" y="0"/>
                  </a:cubicBezTo>
                  <a:cubicBezTo>
                    <a:pt x="99346" y="0"/>
                    <a:pt x="118396" y="46863"/>
                    <a:pt x="118396" y="83534"/>
                  </a:cubicBez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6C99AEC3-07F2-8F3D-EA7A-C6C36D04184B}"/>
                </a:ext>
              </a:extLst>
            </p:cNvPr>
            <p:cNvSpPr/>
            <p:nvPr/>
          </p:nvSpPr>
          <p:spPr>
            <a:xfrm>
              <a:off x="8056340" y="3664648"/>
              <a:ext cx="118395" cy="91916"/>
            </a:xfrm>
            <a:custGeom>
              <a:avLst/>
              <a:gdLst>
                <a:gd name="connsiteX0" fmla="*/ 110395 w 118395"/>
                <a:gd name="connsiteY0" fmla="*/ 0 h 91916"/>
                <a:gd name="connsiteX1" fmla="*/ 94774 w 118395"/>
                <a:gd name="connsiteY1" fmla="*/ 33909 h 91916"/>
                <a:gd name="connsiteX2" fmla="*/ 42767 w 118395"/>
                <a:gd name="connsiteY2" fmla="*/ 56483 h 91916"/>
                <a:gd name="connsiteX3" fmla="*/ 953 w 118395"/>
                <a:gd name="connsiteY3" fmla="*/ 26860 h 91916"/>
                <a:gd name="connsiteX4" fmla="*/ 0 w 118395"/>
                <a:gd name="connsiteY4" fmla="*/ 42481 h 91916"/>
                <a:gd name="connsiteX5" fmla="*/ 59912 w 118395"/>
                <a:gd name="connsiteY5" fmla="*/ 91916 h 91916"/>
                <a:gd name="connsiteX6" fmla="*/ 118396 w 118395"/>
                <a:gd name="connsiteY6" fmla="*/ 42481 h 91916"/>
                <a:gd name="connsiteX7" fmla="*/ 110395 w 118395"/>
                <a:gd name="connsiteY7" fmla="*/ 0 h 9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395" h="91916">
                  <a:moveTo>
                    <a:pt x="110395" y="0"/>
                  </a:moveTo>
                  <a:cubicBezTo>
                    <a:pt x="108585" y="12287"/>
                    <a:pt x="103632" y="23908"/>
                    <a:pt x="94774" y="33909"/>
                  </a:cubicBezTo>
                  <a:cubicBezTo>
                    <a:pt x="81915" y="48387"/>
                    <a:pt x="62484" y="58483"/>
                    <a:pt x="42767" y="56483"/>
                  </a:cubicBezTo>
                  <a:cubicBezTo>
                    <a:pt x="23622" y="54578"/>
                    <a:pt x="10668" y="42577"/>
                    <a:pt x="953" y="26860"/>
                  </a:cubicBezTo>
                  <a:cubicBezTo>
                    <a:pt x="286" y="32195"/>
                    <a:pt x="0" y="37433"/>
                    <a:pt x="0" y="42481"/>
                  </a:cubicBezTo>
                  <a:cubicBezTo>
                    <a:pt x="0" y="79248"/>
                    <a:pt x="27242" y="91916"/>
                    <a:pt x="59912" y="91916"/>
                  </a:cubicBezTo>
                  <a:cubicBezTo>
                    <a:pt x="92583" y="91916"/>
                    <a:pt x="118396" y="79153"/>
                    <a:pt x="118396" y="42481"/>
                  </a:cubicBezTo>
                  <a:cubicBezTo>
                    <a:pt x="118396" y="28766"/>
                    <a:pt x="115729" y="13621"/>
                    <a:pt x="110395" y="0"/>
                  </a:cubicBezTo>
                  <a:close/>
                </a:path>
              </a:pathLst>
            </a:custGeom>
            <a:solidFill>
              <a:srgbClr val="EA843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3F98B1F9-C32E-1B01-0B19-8CFF2A60E221}"/>
                </a:ext>
              </a:extLst>
            </p:cNvPr>
            <p:cNvSpPr/>
            <p:nvPr/>
          </p:nvSpPr>
          <p:spPr>
            <a:xfrm>
              <a:off x="8053066" y="3595989"/>
              <a:ext cx="62188" cy="65252"/>
            </a:xfrm>
            <a:custGeom>
              <a:avLst/>
              <a:gdLst>
                <a:gd name="connsiteX0" fmla="*/ 38992 w 62188"/>
                <a:gd name="connsiteY0" fmla="*/ 25701 h 65252"/>
                <a:gd name="connsiteX1" fmla="*/ 59947 w 62188"/>
                <a:gd name="connsiteY1" fmla="*/ 15700 h 65252"/>
                <a:gd name="connsiteX2" fmla="*/ 54708 w 62188"/>
                <a:gd name="connsiteY2" fmla="*/ 270 h 65252"/>
                <a:gd name="connsiteX3" fmla="*/ 130 w 62188"/>
                <a:gd name="connsiteY3" fmla="*/ 50562 h 65252"/>
                <a:gd name="connsiteX4" fmla="*/ 3655 w 62188"/>
                <a:gd name="connsiteY4" fmla="*/ 64278 h 65252"/>
                <a:gd name="connsiteX5" fmla="*/ 38992 w 62188"/>
                <a:gd name="connsiteY5" fmla="*/ 25701 h 65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188" h="65252">
                  <a:moveTo>
                    <a:pt x="38992" y="25701"/>
                  </a:moveTo>
                  <a:cubicBezTo>
                    <a:pt x="45660" y="23415"/>
                    <a:pt x="55185" y="21987"/>
                    <a:pt x="59947" y="15700"/>
                  </a:cubicBezTo>
                  <a:cubicBezTo>
                    <a:pt x="64424" y="9985"/>
                    <a:pt x="61948" y="1794"/>
                    <a:pt x="54708" y="270"/>
                  </a:cubicBezTo>
                  <a:cubicBezTo>
                    <a:pt x="38516" y="-2493"/>
                    <a:pt x="5179" y="16081"/>
                    <a:pt x="130" y="50562"/>
                  </a:cubicBezTo>
                  <a:cubicBezTo>
                    <a:pt x="-536" y="55038"/>
                    <a:pt x="1464" y="69040"/>
                    <a:pt x="3655" y="64278"/>
                  </a:cubicBezTo>
                  <a:cubicBezTo>
                    <a:pt x="11179" y="47990"/>
                    <a:pt x="21562" y="31416"/>
                    <a:pt x="38992" y="25701"/>
                  </a:cubicBezTo>
                  <a:close/>
                </a:path>
              </a:pathLst>
            </a:custGeom>
            <a:solidFill>
              <a:srgbClr val="A3592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EF3DAC93-C3A7-6ACC-ECD8-463385395D98}"/>
                </a:ext>
              </a:extLst>
            </p:cNvPr>
            <p:cNvSpPr/>
            <p:nvPr/>
          </p:nvSpPr>
          <p:spPr>
            <a:xfrm>
              <a:off x="7893187" y="3412433"/>
              <a:ext cx="87253" cy="131566"/>
            </a:xfrm>
            <a:custGeom>
              <a:avLst/>
              <a:gdLst>
                <a:gd name="connsiteX0" fmla="*/ 56187 w 87253"/>
                <a:gd name="connsiteY0" fmla="*/ 27235 h 131566"/>
                <a:gd name="connsiteX1" fmla="*/ 82666 w 87253"/>
                <a:gd name="connsiteY1" fmla="*/ 3898 h 131566"/>
                <a:gd name="connsiteX2" fmla="*/ 39709 w 87253"/>
                <a:gd name="connsiteY2" fmla="*/ 5994 h 131566"/>
                <a:gd name="connsiteX3" fmla="*/ 5228 w 87253"/>
                <a:gd name="connsiteY3" fmla="*/ 74479 h 131566"/>
                <a:gd name="connsiteX4" fmla="*/ 466 w 87253"/>
                <a:gd name="connsiteY4" fmla="*/ 110007 h 131566"/>
                <a:gd name="connsiteX5" fmla="*/ 466 w 87253"/>
                <a:gd name="connsiteY5" fmla="*/ 124866 h 131566"/>
                <a:gd name="connsiteX6" fmla="*/ 9419 w 87253"/>
                <a:gd name="connsiteY6" fmla="*/ 127533 h 131566"/>
                <a:gd name="connsiteX7" fmla="*/ 56187 w 87253"/>
                <a:gd name="connsiteY7" fmla="*/ 27235 h 13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253" h="131566">
                  <a:moveTo>
                    <a:pt x="56187" y="27235"/>
                  </a:moveTo>
                  <a:cubicBezTo>
                    <a:pt x="62283" y="23996"/>
                    <a:pt x="100192" y="16091"/>
                    <a:pt x="82666" y="3898"/>
                  </a:cubicBezTo>
                  <a:cubicBezTo>
                    <a:pt x="73618" y="-2959"/>
                    <a:pt x="49234" y="184"/>
                    <a:pt x="39709" y="5994"/>
                  </a:cubicBezTo>
                  <a:cubicBezTo>
                    <a:pt x="16849" y="20853"/>
                    <a:pt x="11038" y="49523"/>
                    <a:pt x="5228" y="74479"/>
                  </a:cubicBezTo>
                  <a:cubicBezTo>
                    <a:pt x="2561" y="86671"/>
                    <a:pt x="466" y="97815"/>
                    <a:pt x="466" y="110007"/>
                  </a:cubicBezTo>
                  <a:cubicBezTo>
                    <a:pt x="466" y="114293"/>
                    <a:pt x="-582" y="120580"/>
                    <a:pt x="466" y="124866"/>
                  </a:cubicBezTo>
                  <a:cubicBezTo>
                    <a:pt x="1513" y="129152"/>
                    <a:pt x="7895" y="136010"/>
                    <a:pt x="9419" y="127533"/>
                  </a:cubicBezTo>
                  <a:cubicBezTo>
                    <a:pt x="9419" y="127533"/>
                    <a:pt x="20849" y="46094"/>
                    <a:pt x="56187" y="27235"/>
                  </a:cubicBezTo>
                  <a:close/>
                </a:path>
              </a:pathLst>
            </a:custGeom>
            <a:solidFill>
              <a:srgbClr val="BC632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9B29CD3A-DFA4-409F-2094-299AEBE652DD}"/>
                </a:ext>
              </a:extLst>
            </p:cNvPr>
            <p:cNvSpPr/>
            <p:nvPr/>
          </p:nvSpPr>
          <p:spPr>
            <a:xfrm>
              <a:off x="8176164" y="3505200"/>
              <a:ext cx="133592" cy="77887"/>
            </a:xfrm>
            <a:custGeom>
              <a:avLst/>
              <a:gdLst>
                <a:gd name="connsiteX0" fmla="*/ 66389 w 133592"/>
                <a:gd name="connsiteY0" fmla="*/ 20765 h 77887"/>
                <a:gd name="connsiteX1" fmla="*/ 0 w 133592"/>
                <a:gd name="connsiteY1" fmla="*/ 0 h 77887"/>
                <a:gd name="connsiteX2" fmla="*/ 132397 w 133592"/>
                <a:gd name="connsiteY2" fmla="*/ 63437 h 77887"/>
                <a:gd name="connsiteX3" fmla="*/ 121158 w 133592"/>
                <a:gd name="connsiteY3" fmla="*/ 9716 h 77887"/>
                <a:gd name="connsiteX4" fmla="*/ 66389 w 133592"/>
                <a:gd name="connsiteY4" fmla="*/ 20669 h 7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592" h="77887">
                  <a:moveTo>
                    <a:pt x="66389" y="20765"/>
                  </a:moveTo>
                  <a:cubicBezTo>
                    <a:pt x="42958" y="17621"/>
                    <a:pt x="21526" y="9430"/>
                    <a:pt x="0" y="0"/>
                  </a:cubicBezTo>
                  <a:cubicBezTo>
                    <a:pt x="57340" y="56007"/>
                    <a:pt x="123920" y="102489"/>
                    <a:pt x="132397" y="63437"/>
                  </a:cubicBezTo>
                  <a:cubicBezTo>
                    <a:pt x="136207" y="45720"/>
                    <a:pt x="130492" y="26860"/>
                    <a:pt x="121158" y="9716"/>
                  </a:cubicBezTo>
                  <a:cubicBezTo>
                    <a:pt x="103822" y="17717"/>
                    <a:pt x="86773" y="23431"/>
                    <a:pt x="66389" y="20669"/>
                  </a:cubicBezTo>
                  <a:close/>
                </a:path>
              </a:pathLst>
            </a:custGeom>
            <a:solidFill>
              <a:srgbClr val="99411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0117F92A-8C94-9CB5-5174-224DC6611AF4}"/>
                </a:ext>
              </a:extLst>
            </p:cNvPr>
            <p:cNvSpPr/>
            <p:nvPr/>
          </p:nvSpPr>
          <p:spPr>
            <a:xfrm>
              <a:off x="7814686" y="3100720"/>
              <a:ext cx="137926" cy="137969"/>
            </a:xfrm>
            <a:custGeom>
              <a:avLst/>
              <a:gdLst>
                <a:gd name="connsiteX0" fmla="*/ 137832 w 137926"/>
                <a:gd name="connsiteY0" fmla="*/ 57388 h 137969"/>
                <a:gd name="connsiteX1" fmla="*/ 128878 w 137926"/>
                <a:gd name="connsiteY1" fmla="*/ 48435 h 137969"/>
                <a:gd name="connsiteX2" fmla="*/ 110209 w 137926"/>
                <a:gd name="connsiteY2" fmla="*/ 29861 h 137969"/>
                <a:gd name="connsiteX3" fmla="*/ 96017 w 137926"/>
                <a:gd name="connsiteY3" fmla="*/ 15669 h 137969"/>
                <a:gd name="connsiteX4" fmla="*/ 68680 w 137926"/>
                <a:gd name="connsiteY4" fmla="*/ 1381 h 137969"/>
                <a:gd name="connsiteX5" fmla="*/ 30485 w 137926"/>
                <a:gd name="connsiteY5" fmla="*/ 6906 h 137969"/>
                <a:gd name="connsiteX6" fmla="*/ 1433 w 137926"/>
                <a:gd name="connsiteY6" fmla="*/ 70056 h 137969"/>
                <a:gd name="connsiteX7" fmla="*/ 9339 w 137926"/>
                <a:gd name="connsiteY7" fmla="*/ 87963 h 137969"/>
                <a:gd name="connsiteX8" fmla="*/ 34295 w 137926"/>
                <a:gd name="connsiteY8" fmla="*/ 114443 h 137969"/>
                <a:gd name="connsiteX9" fmla="*/ 53916 w 137926"/>
                <a:gd name="connsiteY9" fmla="*/ 133969 h 137969"/>
                <a:gd name="connsiteX10" fmla="*/ 57917 w 137926"/>
                <a:gd name="connsiteY10" fmla="*/ 137970 h 137969"/>
                <a:gd name="connsiteX11" fmla="*/ 137927 w 137926"/>
                <a:gd name="connsiteY11" fmla="*/ 57388 h 13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926" h="137969">
                  <a:moveTo>
                    <a:pt x="137832" y="57388"/>
                  </a:moveTo>
                  <a:cubicBezTo>
                    <a:pt x="138213" y="56531"/>
                    <a:pt x="129449" y="49006"/>
                    <a:pt x="128878" y="48435"/>
                  </a:cubicBezTo>
                  <a:cubicBezTo>
                    <a:pt x="122687" y="42243"/>
                    <a:pt x="116496" y="35957"/>
                    <a:pt x="110209" y="29861"/>
                  </a:cubicBezTo>
                  <a:cubicBezTo>
                    <a:pt x="105447" y="25194"/>
                    <a:pt x="100970" y="20145"/>
                    <a:pt x="96017" y="15669"/>
                  </a:cubicBezTo>
                  <a:cubicBezTo>
                    <a:pt x="88397" y="8906"/>
                    <a:pt x="78491" y="3858"/>
                    <a:pt x="68680" y="1381"/>
                  </a:cubicBezTo>
                  <a:cubicBezTo>
                    <a:pt x="56298" y="-1762"/>
                    <a:pt x="41629" y="619"/>
                    <a:pt x="30485" y="6906"/>
                  </a:cubicBezTo>
                  <a:cubicBezTo>
                    <a:pt x="8387" y="19383"/>
                    <a:pt x="-4472" y="44815"/>
                    <a:pt x="1433" y="70056"/>
                  </a:cubicBezTo>
                  <a:cubicBezTo>
                    <a:pt x="2862" y="76152"/>
                    <a:pt x="5720" y="82820"/>
                    <a:pt x="9339" y="87963"/>
                  </a:cubicBezTo>
                  <a:cubicBezTo>
                    <a:pt x="16197" y="97869"/>
                    <a:pt x="25722" y="106156"/>
                    <a:pt x="34295" y="114443"/>
                  </a:cubicBezTo>
                  <a:cubicBezTo>
                    <a:pt x="40962" y="120825"/>
                    <a:pt x="47249" y="127587"/>
                    <a:pt x="53916" y="133969"/>
                  </a:cubicBezTo>
                  <a:lnTo>
                    <a:pt x="57917" y="137970"/>
                  </a:lnTo>
                  <a:lnTo>
                    <a:pt x="137927" y="57388"/>
                  </a:lnTo>
                  <a:close/>
                </a:path>
              </a:pathLst>
            </a:custGeom>
            <a:solidFill>
              <a:srgbClr val="A652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17D0FEA-5164-4509-35DA-0B8E357EDBA7}"/>
                </a:ext>
              </a:extLst>
            </p:cNvPr>
            <p:cNvSpPr/>
            <p:nvPr/>
          </p:nvSpPr>
          <p:spPr>
            <a:xfrm>
              <a:off x="7837956" y="3124229"/>
              <a:ext cx="101226" cy="101031"/>
            </a:xfrm>
            <a:custGeom>
              <a:avLst/>
              <a:gdLst>
                <a:gd name="connsiteX0" fmla="*/ 101226 w 101226"/>
                <a:gd name="connsiteY0" fmla="*/ 47405 h 101031"/>
                <a:gd name="connsiteX1" fmla="*/ 76747 w 101226"/>
                <a:gd name="connsiteY1" fmla="*/ 23307 h 101031"/>
                <a:gd name="connsiteX2" fmla="*/ 39028 w 101226"/>
                <a:gd name="connsiteY2" fmla="*/ 66 h 101031"/>
                <a:gd name="connsiteX3" fmla="*/ 21883 w 101226"/>
                <a:gd name="connsiteY3" fmla="*/ 3686 h 101031"/>
                <a:gd name="connsiteX4" fmla="*/ 7881 w 101226"/>
                <a:gd name="connsiteY4" fmla="*/ 13877 h 101031"/>
                <a:gd name="connsiteX5" fmla="*/ 2071 w 101226"/>
                <a:gd name="connsiteY5" fmla="*/ 47977 h 101031"/>
                <a:gd name="connsiteX6" fmla="*/ 42076 w 101226"/>
                <a:gd name="connsiteY6" fmla="*/ 95221 h 101031"/>
                <a:gd name="connsiteX7" fmla="*/ 47981 w 101226"/>
                <a:gd name="connsiteY7" fmla="*/ 101031 h 101031"/>
                <a:gd name="connsiteX8" fmla="*/ 101131 w 101226"/>
                <a:gd name="connsiteY8" fmla="*/ 47501 h 10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226" h="101031">
                  <a:moveTo>
                    <a:pt x="101226" y="47405"/>
                  </a:moveTo>
                  <a:cubicBezTo>
                    <a:pt x="92558" y="40166"/>
                    <a:pt x="84843" y="31308"/>
                    <a:pt x="76747" y="23307"/>
                  </a:cubicBezTo>
                  <a:cubicBezTo>
                    <a:pt x="65793" y="12449"/>
                    <a:pt x="55506" y="1495"/>
                    <a:pt x="39028" y="66"/>
                  </a:cubicBezTo>
                  <a:cubicBezTo>
                    <a:pt x="33789" y="-410"/>
                    <a:pt x="26741" y="1781"/>
                    <a:pt x="21883" y="3686"/>
                  </a:cubicBezTo>
                  <a:cubicBezTo>
                    <a:pt x="16453" y="5876"/>
                    <a:pt x="11596" y="9305"/>
                    <a:pt x="7881" y="13877"/>
                  </a:cubicBezTo>
                  <a:cubicBezTo>
                    <a:pt x="166" y="23402"/>
                    <a:pt x="-2120" y="36452"/>
                    <a:pt x="2071" y="47977"/>
                  </a:cubicBezTo>
                  <a:cubicBezTo>
                    <a:pt x="9024" y="67217"/>
                    <a:pt x="27979" y="81219"/>
                    <a:pt x="42076" y="95221"/>
                  </a:cubicBezTo>
                  <a:cubicBezTo>
                    <a:pt x="44076" y="97126"/>
                    <a:pt x="45981" y="99126"/>
                    <a:pt x="47981" y="101031"/>
                  </a:cubicBezTo>
                  <a:lnTo>
                    <a:pt x="101131" y="47501"/>
                  </a:ln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4083F9D-A1FB-E4A8-422D-E13098421FFC}"/>
                </a:ext>
              </a:extLst>
            </p:cNvPr>
            <p:cNvSpPr/>
            <p:nvPr/>
          </p:nvSpPr>
          <p:spPr>
            <a:xfrm>
              <a:off x="8091951" y="3103102"/>
              <a:ext cx="137938" cy="137969"/>
            </a:xfrm>
            <a:custGeom>
              <a:avLst/>
              <a:gdLst>
                <a:gd name="connsiteX0" fmla="*/ 12 w 137938"/>
                <a:gd name="connsiteY0" fmla="*/ 57388 h 137969"/>
                <a:gd name="connsiteX1" fmla="*/ 9061 w 137938"/>
                <a:gd name="connsiteY1" fmla="*/ 48435 h 137969"/>
                <a:gd name="connsiteX2" fmla="*/ 27730 w 137938"/>
                <a:gd name="connsiteY2" fmla="*/ 29861 h 137969"/>
                <a:gd name="connsiteX3" fmla="*/ 41922 w 137938"/>
                <a:gd name="connsiteY3" fmla="*/ 15669 h 137969"/>
                <a:gd name="connsiteX4" fmla="*/ 69259 w 137938"/>
                <a:gd name="connsiteY4" fmla="*/ 1381 h 137969"/>
                <a:gd name="connsiteX5" fmla="*/ 107454 w 137938"/>
                <a:gd name="connsiteY5" fmla="*/ 6906 h 137969"/>
                <a:gd name="connsiteX6" fmla="*/ 136505 w 137938"/>
                <a:gd name="connsiteY6" fmla="*/ 70056 h 137969"/>
                <a:gd name="connsiteX7" fmla="*/ 128600 w 137938"/>
                <a:gd name="connsiteY7" fmla="*/ 87963 h 137969"/>
                <a:gd name="connsiteX8" fmla="*/ 103644 w 137938"/>
                <a:gd name="connsiteY8" fmla="*/ 114443 h 137969"/>
                <a:gd name="connsiteX9" fmla="*/ 84023 w 137938"/>
                <a:gd name="connsiteY9" fmla="*/ 133969 h 137969"/>
                <a:gd name="connsiteX10" fmla="*/ 80022 w 137938"/>
                <a:gd name="connsiteY10" fmla="*/ 137970 h 137969"/>
                <a:gd name="connsiteX11" fmla="*/ 12 w 137938"/>
                <a:gd name="connsiteY11" fmla="*/ 57388 h 13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938" h="137969">
                  <a:moveTo>
                    <a:pt x="12" y="57388"/>
                  </a:moveTo>
                  <a:cubicBezTo>
                    <a:pt x="-369" y="56531"/>
                    <a:pt x="8394" y="49006"/>
                    <a:pt x="9061" y="48435"/>
                  </a:cubicBezTo>
                  <a:cubicBezTo>
                    <a:pt x="15252" y="42243"/>
                    <a:pt x="21443" y="35957"/>
                    <a:pt x="27730" y="29861"/>
                  </a:cubicBezTo>
                  <a:cubicBezTo>
                    <a:pt x="32492" y="25194"/>
                    <a:pt x="36969" y="20145"/>
                    <a:pt x="41922" y="15669"/>
                  </a:cubicBezTo>
                  <a:cubicBezTo>
                    <a:pt x="49542" y="8906"/>
                    <a:pt x="59448" y="3858"/>
                    <a:pt x="69259" y="1381"/>
                  </a:cubicBezTo>
                  <a:cubicBezTo>
                    <a:pt x="81641" y="-1762"/>
                    <a:pt x="96310" y="619"/>
                    <a:pt x="107454" y="6906"/>
                  </a:cubicBezTo>
                  <a:cubicBezTo>
                    <a:pt x="129552" y="19383"/>
                    <a:pt x="142411" y="44815"/>
                    <a:pt x="136505" y="70056"/>
                  </a:cubicBezTo>
                  <a:cubicBezTo>
                    <a:pt x="135077" y="76152"/>
                    <a:pt x="132219" y="82820"/>
                    <a:pt x="128600" y="87963"/>
                  </a:cubicBezTo>
                  <a:cubicBezTo>
                    <a:pt x="121742" y="97869"/>
                    <a:pt x="112217" y="106156"/>
                    <a:pt x="103644" y="114443"/>
                  </a:cubicBezTo>
                  <a:cubicBezTo>
                    <a:pt x="96977" y="120825"/>
                    <a:pt x="90690" y="127587"/>
                    <a:pt x="84023" y="133969"/>
                  </a:cubicBezTo>
                  <a:lnTo>
                    <a:pt x="80022" y="137970"/>
                  </a:lnTo>
                  <a:lnTo>
                    <a:pt x="12" y="57388"/>
                  </a:lnTo>
                  <a:close/>
                </a:path>
              </a:pathLst>
            </a:custGeom>
            <a:solidFill>
              <a:srgbClr val="A652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91EE40E9-158D-1684-6B07-B9BF9C847D54}"/>
                </a:ext>
              </a:extLst>
            </p:cNvPr>
            <p:cNvSpPr/>
            <p:nvPr/>
          </p:nvSpPr>
          <p:spPr>
            <a:xfrm>
              <a:off x="8105393" y="3126610"/>
              <a:ext cx="101130" cy="100935"/>
            </a:xfrm>
            <a:custGeom>
              <a:avLst/>
              <a:gdLst>
                <a:gd name="connsiteX0" fmla="*/ 0 w 101130"/>
                <a:gd name="connsiteY0" fmla="*/ 47405 h 100935"/>
                <a:gd name="connsiteX1" fmla="*/ 24384 w 101130"/>
                <a:gd name="connsiteY1" fmla="*/ 23307 h 100935"/>
                <a:gd name="connsiteX2" fmla="*/ 62103 w 101130"/>
                <a:gd name="connsiteY2" fmla="*/ 66 h 100935"/>
                <a:gd name="connsiteX3" fmla="*/ 79248 w 101130"/>
                <a:gd name="connsiteY3" fmla="*/ 3686 h 100935"/>
                <a:gd name="connsiteX4" fmla="*/ 93250 w 101130"/>
                <a:gd name="connsiteY4" fmla="*/ 13877 h 100935"/>
                <a:gd name="connsiteX5" fmla="*/ 99060 w 101130"/>
                <a:gd name="connsiteY5" fmla="*/ 47977 h 100935"/>
                <a:gd name="connsiteX6" fmla="*/ 59055 w 101130"/>
                <a:gd name="connsiteY6" fmla="*/ 95126 h 100935"/>
                <a:gd name="connsiteX7" fmla="*/ 53150 w 101130"/>
                <a:gd name="connsiteY7" fmla="*/ 100936 h 100935"/>
                <a:gd name="connsiteX8" fmla="*/ 0 w 101130"/>
                <a:gd name="connsiteY8" fmla="*/ 47405 h 1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130" h="100935">
                  <a:moveTo>
                    <a:pt x="0" y="47405"/>
                  </a:moveTo>
                  <a:cubicBezTo>
                    <a:pt x="8572" y="40166"/>
                    <a:pt x="16383" y="31213"/>
                    <a:pt x="24384" y="23307"/>
                  </a:cubicBezTo>
                  <a:cubicBezTo>
                    <a:pt x="35338" y="12449"/>
                    <a:pt x="45625" y="1495"/>
                    <a:pt x="62103" y="66"/>
                  </a:cubicBezTo>
                  <a:cubicBezTo>
                    <a:pt x="67342" y="-410"/>
                    <a:pt x="74390" y="1781"/>
                    <a:pt x="79248" y="3686"/>
                  </a:cubicBezTo>
                  <a:cubicBezTo>
                    <a:pt x="84677" y="5876"/>
                    <a:pt x="89535" y="9305"/>
                    <a:pt x="93250" y="13877"/>
                  </a:cubicBezTo>
                  <a:cubicBezTo>
                    <a:pt x="100965" y="23402"/>
                    <a:pt x="103251" y="36452"/>
                    <a:pt x="99060" y="47977"/>
                  </a:cubicBezTo>
                  <a:cubicBezTo>
                    <a:pt x="92107" y="67122"/>
                    <a:pt x="73152" y="81219"/>
                    <a:pt x="59055" y="95126"/>
                  </a:cubicBezTo>
                  <a:cubicBezTo>
                    <a:pt x="57055" y="97031"/>
                    <a:pt x="55150" y="99031"/>
                    <a:pt x="53150" y="100936"/>
                  </a:cubicBezTo>
                  <a:lnTo>
                    <a:pt x="0" y="47405"/>
                  </a:ln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26612768-EA68-C668-200B-B123B3E6710F}"/>
                </a:ext>
              </a:extLst>
            </p:cNvPr>
            <p:cNvSpPr/>
            <p:nvPr/>
          </p:nvSpPr>
          <p:spPr>
            <a:xfrm>
              <a:off x="7848790" y="3103340"/>
              <a:ext cx="352996" cy="312038"/>
            </a:xfrm>
            <a:custGeom>
              <a:avLst/>
              <a:gdLst>
                <a:gd name="connsiteX0" fmla="*/ 352996 w 352996"/>
                <a:gd name="connsiteY0" fmla="*/ 156020 h 312038"/>
                <a:gd name="connsiteX1" fmla="*/ 176498 w 352996"/>
                <a:gd name="connsiteY1" fmla="*/ 312039 h 312038"/>
                <a:gd name="connsiteX2" fmla="*/ 0 w 352996"/>
                <a:gd name="connsiteY2" fmla="*/ 156020 h 312038"/>
                <a:gd name="connsiteX3" fmla="*/ 176498 w 352996"/>
                <a:gd name="connsiteY3" fmla="*/ 0 h 312038"/>
                <a:gd name="connsiteX4" fmla="*/ 352996 w 352996"/>
                <a:gd name="connsiteY4" fmla="*/ 156020 h 312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6" h="312038">
                  <a:moveTo>
                    <a:pt x="352996" y="156020"/>
                  </a:moveTo>
                  <a:cubicBezTo>
                    <a:pt x="352996" y="242221"/>
                    <a:pt x="273939" y="312039"/>
                    <a:pt x="176498" y="312039"/>
                  </a:cubicBezTo>
                  <a:cubicBezTo>
                    <a:pt x="79058" y="312039"/>
                    <a:pt x="0" y="242221"/>
                    <a:pt x="0" y="156020"/>
                  </a:cubicBezTo>
                  <a:cubicBezTo>
                    <a:pt x="0" y="69818"/>
                    <a:pt x="78962" y="0"/>
                    <a:pt x="176498" y="0"/>
                  </a:cubicBezTo>
                  <a:cubicBezTo>
                    <a:pt x="274034" y="0"/>
                    <a:pt x="352996" y="69818"/>
                    <a:pt x="352996" y="156020"/>
                  </a:cubicBezTo>
                  <a:close/>
                </a:path>
              </a:pathLst>
            </a:custGeom>
            <a:solidFill>
              <a:srgbClr val="A652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494D432A-B3F8-3B48-9D5D-08986581A960}"/>
                </a:ext>
              </a:extLst>
            </p:cNvPr>
            <p:cNvSpPr/>
            <p:nvPr/>
          </p:nvSpPr>
          <p:spPr>
            <a:xfrm>
              <a:off x="7854505" y="3184778"/>
              <a:ext cx="347281" cy="230695"/>
            </a:xfrm>
            <a:custGeom>
              <a:avLst/>
              <a:gdLst>
                <a:gd name="connsiteX0" fmla="*/ 325850 w 347281"/>
                <a:gd name="connsiteY0" fmla="*/ 0 h 230695"/>
                <a:gd name="connsiteX1" fmla="*/ 328327 w 347281"/>
                <a:gd name="connsiteY1" fmla="*/ 20384 h 230695"/>
                <a:gd name="connsiteX2" fmla="*/ 319564 w 347281"/>
                <a:gd name="connsiteY2" fmla="*/ 98298 h 230695"/>
                <a:gd name="connsiteX3" fmla="*/ 221266 w 347281"/>
                <a:gd name="connsiteY3" fmla="*/ 191834 h 230695"/>
                <a:gd name="connsiteX4" fmla="*/ 72580 w 347281"/>
                <a:gd name="connsiteY4" fmla="*/ 178784 h 230695"/>
                <a:gd name="connsiteX5" fmla="*/ 17050 w 347281"/>
                <a:gd name="connsiteY5" fmla="*/ 135350 h 230695"/>
                <a:gd name="connsiteX6" fmla="*/ 0 w 347281"/>
                <a:gd name="connsiteY6" fmla="*/ 113919 h 230695"/>
                <a:gd name="connsiteX7" fmla="*/ 170783 w 347281"/>
                <a:gd name="connsiteY7" fmla="*/ 230696 h 230695"/>
                <a:gd name="connsiteX8" fmla="*/ 347281 w 347281"/>
                <a:gd name="connsiteY8" fmla="*/ 74676 h 230695"/>
                <a:gd name="connsiteX9" fmla="*/ 325850 w 347281"/>
                <a:gd name="connsiteY9" fmla="*/ 95 h 23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281" h="230695">
                  <a:moveTo>
                    <a:pt x="325850" y="0"/>
                  </a:moveTo>
                  <a:cubicBezTo>
                    <a:pt x="326993" y="6763"/>
                    <a:pt x="327946" y="13526"/>
                    <a:pt x="328327" y="20384"/>
                  </a:cubicBezTo>
                  <a:cubicBezTo>
                    <a:pt x="329946" y="46196"/>
                    <a:pt x="328803" y="73819"/>
                    <a:pt x="319564" y="98298"/>
                  </a:cubicBezTo>
                  <a:cubicBezTo>
                    <a:pt x="303181" y="141446"/>
                    <a:pt x="267462" y="179832"/>
                    <a:pt x="221266" y="191834"/>
                  </a:cubicBezTo>
                  <a:cubicBezTo>
                    <a:pt x="138303" y="213455"/>
                    <a:pt x="96298" y="189167"/>
                    <a:pt x="72580" y="178784"/>
                  </a:cubicBezTo>
                  <a:cubicBezTo>
                    <a:pt x="50673" y="169259"/>
                    <a:pt x="32385" y="153448"/>
                    <a:pt x="17050" y="135350"/>
                  </a:cubicBezTo>
                  <a:cubicBezTo>
                    <a:pt x="11430" y="128683"/>
                    <a:pt x="5429" y="121539"/>
                    <a:pt x="0" y="113919"/>
                  </a:cubicBezTo>
                  <a:cubicBezTo>
                    <a:pt x="19717" y="181070"/>
                    <a:pt x="88773" y="230696"/>
                    <a:pt x="170783" y="230696"/>
                  </a:cubicBezTo>
                  <a:cubicBezTo>
                    <a:pt x="268224" y="230696"/>
                    <a:pt x="347281" y="160877"/>
                    <a:pt x="347281" y="74676"/>
                  </a:cubicBezTo>
                  <a:cubicBezTo>
                    <a:pt x="347281" y="47625"/>
                    <a:pt x="339471" y="22193"/>
                    <a:pt x="325850" y="95"/>
                  </a:cubicBezTo>
                  <a:close/>
                </a:path>
              </a:pathLst>
            </a:custGeom>
            <a:solidFill>
              <a:srgbClr val="99411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8BE318D3-62FD-E89E-E785-25B09A091362}"/>
                </a:ext>
              </a:extLst>
            </p:cNvPr>
            <p:cNvSpPr/>
            <p:nvPr/>
          </p:nvSpPr>
          <p:spPr>
            <a:xfrm>
              <a:off x="8078600" y="3204244"/>
              <a:ext cx="42934" cy="43310"/>
            </a:xfrm>
            <a:custGeom>
              <a:avLst/>
              <a:gdLst>
                <a:gd name="connsiteX0" fmla="*/ 28 w 42934"/>
                <a:gd name="connsiteY0" fmla="*/ 21777 h 43310"/>
                <a:gd name="connsiteX1" fmla="*/ 2505 w 42934"/>
                <a:gd name="connsiteY1" fmla="*/ 32350 h 43310"/>
                <a:gd name="connsiteX2" fmla="*/ 39843 w 42934"/>
                <a:gd name="connsiteY2" fmla="*/ 33303 h 43310"/>
                <a:gd name="connsiteX3" fmla="*/ 37843 w 42934"/>
                <a:gd name="connsiteY3" fmla="*/ 7585 h 43310"/>
                <a:gd name="connsiteX4" fmla="*/ 26889 w 42934"/>
                <a:gd name="connsiteY4" fmla="*/ 537 h 43310"/>
                <a:gd name="connsiteX5" fmla="*/ 4219 w 42934"/>
                <a:gd name="connsiteY5" fmla="*/ 8919 h 43310"/>
                <a:gd name="connsiteX6" fmla="*/ 28 w 42934"/>
                <a:gd name="connsiteY6" fmla="*/ 21682 h 4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34" h="43310">
                  <a:moveTo>
                    <a:pt x="28" y="21777"/>
                  </a:moveTo>
                  <a:cubicBezTo>
                    <a:pt x="-162" y="25397"/>
                    <a:pt x="600" y="29016"/>
                    <a:pt x="2505" y="32350"/>
                  </a:cubicBezTo>
                  <a:cubicBezTo>
                    <a:pt x="10316" y="46066"/>
                    <a:pt x="31937" y="47495"/>
                    <a:pt x="39843" y="33303"/>
                  </a:cubicBezTo>
                  <a:cubicBezTo>
                    <a:pt x="44796" y="24444"/>
                    <a:pt x="43558" y="15777"/>
                    <a:pt x="37843" y="7585"/>
                  </a:cubicBezTo>
                  <a:cubicBezTo>
                    <a:pt x="35176" y="3870"/>
                    <a:pt x="31366" y="1489"/>
                    <a:pt x="26889" y="537"/>
                  </a:cubicBezTo>
                  <a:cubicBezTo>
                    <a:pt x="18602" y="-1273"/>
                    <a:pt x="8887" y="1489"/>
                    <a:pt x="4219" y="8919"/>
                  </a:cubicBezTo>
                  <a:cubicBezTo>
                    <a:pt x="1838" y="12824"/>
                    <a:pt x="219" y="17301"/>
                    <a:pt x="28" y="21682"/>
                  </a:cubicBezTo>
                  <a:close/>
                </a:path>
              </a:pathLst>
            </a:custGeom>
            <a:solidFill>
              <a:srgbClr val="270E0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98E3E2A5-5CAB-8B9B-71B4-3335314B15B0}"/>
                </a:ext>
              </a:extLst>
            </p:cNvPr>
            <p:cNvSpPr/>
            <p:nvPr/>
          </p:nvSpPr>
          <p:spPr>
            <a:xfrm>
              <a:off x="8078914" y="3207290"/>
              <a:ext cx="18467" cy="19860"/>
            </a:xfrm>
            <a:custGeom>
              <a:avLst/>
              <a:gdLst>
                <a:gd name="connsiteX0" fmla="*/ 0 w 18467"/>
                <a:gd name="connsiteY0" fmla="*/ 9969 h 19860"/>
                <a:gd name="connsiteX1" fmla="*/ 1048 w 18467"/>
                <a:gd name="connsiteY1" fmla="*/ 14826 h 19860"/>
                <a:gd name="connsiteX2" fmla="*/ 17145 w 18467"/>
                <a:gd name="connsiteY2" fmla="*/ 15303 h 19860"/>
                <a:gd name="connsiteX3" fmla="*/ 16288 w 18467"/>
                <a:gd name="connsiteY3" fmla="*/ 3492 h 19860"/>
                <a:gd name="connsiteX4" fmla="*/ 11525 w 18467"/>
                <a:gd name="connsiteY4" fmla="*/ 253 h 19860"/>
                <a:gd name="connsiteX5" fmla="*/ 1810 w 18467"/>
                <a:gd name="connsiteY5" fmla="*/ 4063 h 19860"/>
                <a:gd name="connsiteX6" fmla="*/ 0 w 18467"/>
                <a:gd name="connsiteY6" fmla="*/ 9969 h 1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67" h="19860">
                  <a:moveTo>
                    <a:pt x="0" y="9969"/>
                  </a:moveTo>
                  <a:cubicBezTo>
                    <a:pt x="0" y="11588"/>
                    <a:pt x="286" y="13302"/>
                    <a:pt x="1048" y="14826"/>
                  </a:cubicBezTo>
                  <a:cubicBezTo>
                    <a:pt x="4382" y="21113"/>
                    <a:pt x="13716" y="21780"/>
                    <a:pt x="17145" y="15303"/>
                  </a:cubicBezTo>
                  <a:cubicBezTo>
                    <a:pt x="19241" y="11207"/>
                    <a:pt x="18764" y="7302"/>
                    <a:pt x="16288" y="3492"/>
                  </a:cubicBezTo>
                  <a:cubicBezTo>
                    <a:pt x="15145" y="1777"/>
                    <a:pt x="13526" y="634"/>
                    <a:pt x="11525" y="253"/>
                  </a:cubicBezTo>
                  <a:cubicBezTo>
                    <a:pt x="8001" y="-604"/>
                    <a:pt x="3715" y="729"/>
                    <a:pt x="1810" y="4063"/>
                  </a:cubicBezTo>
                  <a:cubicBezTo>
                    <a:pt x="762" y="5873"/>
                    <a:pt x="95" y="7873"/>
                    <a:pt x="0" y="9969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565B76D5-FA99-4401-F93F-4E4C999FB411}"/>
                </a:ext>
              </a:extLst>
            </p:cNvPr>
            <p:cNvSpPr/>
            <p:nvPr/>
          </p:nvSpPr>
          <p:spPr>
            <a:xfrm>
              <a:off x="7934757" y="3201863"/>
              <a:ext cx="42934" cy="43310"/>
            </a:xfrm>
            <a:custGeom>
              <a:avLst/>
              <a:gdLst>
                <a:gd name="connsiteX0" fmla="*/ 42906 w 42934"/>
                <a:gd name="connsiteY0" fmla="*/ 21777 h 43310"/>
                <a:gd name="connsiteX1" fmla="*/ 40430 w 42934"/>
                <a:gd name="connsiteY1" fmla="*/ 32350 h 43310"/>
                <a:gd name="connsiteX2" fmla="*/ 3092 w 42934"/>
                <a:gd name="connsiteY2" fmla="*/ 33303 h 43310"/>
                <a:gd name="connsiteX3" fmla="*/ 5092 w 42934"/>
                <a:gd name="connsiteY3" fmla="*/ 7680 h 43310"/>
                <a:gd name="connsiteX4" fmla="*/ 16046 w 42934"/>
                <a:gd name="connsiteY4" fmla="*/ 537 h 43310"/>
                <a:gd name="connsiteX5" fmla="*/ 38715 w 42934"/>
                <a:gd name="connsiteY5" fmla="*/ 8919 h 43310"/>
                <a:gd name="connsiteX6" fmla="*/ 42811 w 42934"/>
                <a:gd name="connsiteY6" fmla="*/ 21682 h 4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34" h="43310">
                  <a:moveTo>
                    <a:pt x="42906" y="21777"/>
                  </a:moveTo>
                  <a:cubicBezTo>
                    <a:pt x="43097" y="25397"/>
                    <a:pt x="42335" y="29016"/>
                    <a:pt x="40430" y="32350"/>
                  </a:cubicBezTo>
                  <a:cubicBezTo>
                    <a:pt x="32619" y="46066"/>
                    <a:pt x="10998" y="47495"/>
                    <a:pt x="3092" y="33303"/>
                  </a:cubicBezTo>
                  <a:cubicBezTo>
                    <a:pt x="-1861" y="24444"/>
                    <a:pt x="-623" y="15777"/>
                    <a:pt x="5092" y="7680"/>
                  </a:cubicBezTo>
                  <a:cubicBezTo>
                    <a:pt x="7759" y="3966"/>
                    <a:pt x="11569" y="1489"/>
                    <a:pt x="16046" y="537"/>
                  </a:cubicBezTo>
                  <a:cubicBezTo>
                    <a:pt x="24333" y="-1273"/>
                    <a:pt x="34048" y="1489"/>
                    <a:pt x="38715" y="8919"/>
                  </a:cubicBezTo>
                  <a:cubicBezTo>
                    <a:pt x="41096" y="12824"/>
                    <a:pt x="42620" y="17301"/>
                    <a:pt x="42811" y="21682"/>
                  </a:cubicBezTo>
                  <a:close/>
                </a:path>
              </a:pathLst>
            </a:custGeom>
            <a:solidFill>
              <a:srgbClr val="270E0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6179FF3C-C931-851B-EEDE-F741445ECB9E}"/>
                </a:ext>
              </a:extLst>
            </p:cNvPr>
            <p:cNvSpPr/>
            <p:nvPr/>
          </p:nvSpPr>
          <p:spPr>
            <a:xfrm>
              <a:off x="7958910" y="3204909"/>
              <a:ext cx="18467" cy="19860"/>
            </a:xfrm>
            <a:custGeom>
              <a:avLst/>
              <a:gdLst>
                <a:gd name="connsiteX0" fmla="*/ 18467 w 18467"/>
                <a:gd name="connsiteY0" fmla="*/ 9969 h 19860"/>
                <a:gd name="connsiteX1" fmla="*/ 17419 w 18467"/>
                <a:gd name="connsiteY1" fmla="*/ 14826 h 19860"/>
                <a:gd name="connsiteX2" fmla="*/ 1322 w 18467"/>
                <a:gd name="connsiteY2" fmla="*/ 15303 h 19860"/>
                <a:gd name="connsiteX3" fmla="*/ 2179 w 18467"/>
                <a:gd name="connsiteY3" fmla="*/ 3492 h 19860"/>
                <a:gd name="connsiteX4" fmla="*/ 6847 w 18467"/>
                <a:gd name="connsiteY4" fmla="*/ 253 h 19860"/>
                <a:gd name="connsiteX5" fmla="*/ 16657 w 18467"/>
                <a:gd name="connsiteY5" fmla="*/ 4063 h 19860"/>
                <a:gd name="connsiteX6" fmla="*/ 18467 w 18467"/>
                <a:gd name="connsiteY6" fmla="*/ 9969 h 1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67" h="19860">
                  <a:moveTo>
                    <a:pt x="18467" y="9969"/>
                  </a:moveTo>
                  <a:cubicBezTo>
                    <a:pt x="18467" y="11683"/>
                    <a:pt x="18181" y="13302"/>
                    <a:pt x="17419" y="14826"/>
                  </a:cubicBezTo>
                  <a:cubicBezTo>
                    <a:pt x="14086" y="21113"/>
                    <a:pt x="4751" y="21780"/>
                    <a:pt x="1322" y="15303"/>
                  </a:cubicBezTo>
                  <a:cubicBezTo>
                    <a:pt x="-773" y="11207"/>
                    <a:pt x="-297" y="7302"/>
                    <a:pt x="2179" y="3492"/>
                  </a:cubicBezTo>
                  <a:cubicBezTo>
                    <a:pt x="3322" y="1777"/>
                    <a:pt x="4942" y="729"/>
                    <a:pt x="6847" y="253"/>
                  </a:cubicBezTo>
                  <a:cubicBezTo>
                    <a:pt x="10466" y="-604"/>
                    <a:pt x="14657" y="729"/>
                    <a:pt x="16657" y="4063"/>
                  </a:cubicBezTo>
                  <a:cubicBezTo>
                    <a:pt x="17705" y="5873"/>
                    <a:pt x="18372" y="7873"/>
                    <a:pt x="18467" y="9969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9DE84F2-26A4-85DA-30C2-5650B3D332FB}"/>
                </a:ext>
              </a:extLst>
            </p:cNvPr>
            <p:cNvSpPr/>
            <p:nvPr/>
          </p:nvSpPr>
          <p:spPr>
            <a:xfrm>
              <a:off x="7944421" y="3259359"/>
              <a:ext cx="163544" cy="116014"/>
            </a:xfrm>
            <a:custGeom>
              <a:avLst/>
              <a:gdLst>
                <a:gd name="connsiteX0" fmla="*/ 163449 w 163544"/>
                <a:gd name="connsiteY0" fmla="*/ 61913 h 116014"/>
                <a:gd name="connsiteX1" fmla="*/ 81725 w 163544"/>
                <a:gd name="connsiteY1" fmla="*/ 116014 h 116014"/>
                <a:gd name="connsiteX2" fmla="*/ 0 w 163544"/>
                <a:gd name="connsiteY2" fmla="*/ 61913 h 116014"/>
                <a:gd name="connsiteX3" fmla="*/ 81534 w 163544"/>
                <a:gd name="connsiteY3" fmla="*/ 0 h 116014"/>
                <a:gd name="connsiteX4" fmla="*/ 163544 w 163544"/>
                <a:gd name="connsiteY4" fmla="*/ 61913 h 11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544" h="116014">
                  <a:moveTo>
                    <a:pt x="163449" y="61913"/>
                  </a:moveTo>
                  <a:cubicBezTo>
                    <a:pt x="163449" y="96869"/>
                    <a:pt x="126873" y="116014"/>
                    <a:pt x="81725" y="116014"/>
                  </a:cubicBezTo>
                  <a:cubicBezTo>
                    <a:pt x="36576" y="116014"/>
                    <a:pt x="0" y="96869"/>
                    <a:pt x="0" y="61913"/>
                  </a:cubicBezTo>
                  <a:cubicBezTo>
                    <a:pt x="0" y="26956"/>
                    <a:pt x="36386" y="0"/>
                    <a:pt x="81534" y="0"/>
                  </a:cubicBezTo>
                  <a:cubicBezTo>
                    <a:pt x="126682" y="0"/>
                    <a:pt x="163544" y="26956"/>
                    <a:pt x="163544" y="61913"/>
                  </a:cubicBez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57735DAE-C94D-9402-E1F9-7AEC99DEBED1}"/>
                </a:ext>
              </a:extLst>
            </p:cNvPr>
            <p:cNvSpPr/>
            <p:nvPr/>
          </p:nvSpPr>
          <p:spPr>
            <a:xfrm>
              <a:off x="7992332" y="3252882"/>
              <a:ext cx="71818" cy="52673"/>
            </a:xfrm>
            <a:custGeom>
              <a:avLst/>
              <a:gdLst>
                <a:gd name="connsiteX0" fmla="*/ 71819 w 71818"/>
                <a:gd name="connsiteY0" fmla="*/ 28099 h 52673"/>
                <a:gd name="connsiteX1" fmla="*/ 35909 w 71818"/>
                <a:gd name="connsiteY1" fmla="*/ 52673 h 52673"/>
                <a:gd name="connsiteX2" fmla="*/ 0 w 71818"/>
                <a:gd name="connsiteY2" fmla="*/ 28099 h 52673"/>
                <a:gd name="connsiteX3" fmla="*/ 35814 w 71818"/>
                <a:gd name="connsiteY3" fmla="*/ 0 h 52673"/>
                <a:gd name="connsiteX4" fmla="*/ 71819 w 71818"/>
                <a:gd name="connsiteY4" fmla="*/ 28099 h 5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18" h="52673">
                  <a:moveTo>
                    <a:pt x="71819" y="28099"/>
                  </a:moveTo>
                  <a:cubicBezTo>
                    <a:pt x="71819" y="44005"/>
                    <a:pt x="55721" y="52673"/>
                    <a:pt x="35909" y="52673"/>
                  </a:cubicBezTo>
                  <a:cubicBezTo>
                    <a:pt x="16097" y="52673"/>
                    <a:pt x="0" y="44005"/>
                    <a:pt x="0" y="28099"/>
                  </a:cubicBezTo>
                  <a:cubicBezTo>
                    <a:pt x="0" y="12192"/>
                    <a:pt x="16002" y="0"/>
                    <a:pt x="35814" y="0"/>
                  </a:cubicBezTo>
                  <a:cubicBezTo>
                    <a:pt x="55626" y="0"/>
                    <a:pt x="71819" y="12192"/>
                    <a:pt x="71819" y="28099"/>
                  </a:cubicBezTo>
                  <a:close/>
                </a:path>
              </a:pathLst>
            </a:custGeom>
            <a:solidFill>
              <a:srgbClr val="270E0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D308F8C2-7457-8407-527B-594F1D3480E0}"/>
                </a:ext>
              </a:extLst>
            </p:cNvPr>
            <p:cNvSpPr/>
            <p:nvPr/>
          </p:nvSpPr>
          <p:spPr>
            <a:xfrm>
              <a:off x="7879043" y="3138698"/>
              <a:ext cx="99985" cy="123927"/>
            </a:xfrm>
            <a:custGeom>
              <a:avLst/>
              <a:gdLst>
                <a:gd name="connsiteX0" fmla="*/ 36232 w 99985"/>
                <a:gd name="connsiteY0" fmla="*/ 67607 h 123927"/>
                <a:gd name="connsiteX1" fmla="*/ 34422 w 99985"/>
                <a:gd name="connsiteY1" fmla="*/ 70369 h 123927"/>
                <a:gd name="connsiteX2" fmla="*/ 16134 w 99985"/>
                <a:gd name="connsiteY2" fmla="*/ 114470 h 123927"/>
                <a:gd name="connsiteX3" fmla="*/ 12800 w 99985"/>
                <a:gd name="connsiteY3" fmla="*/ 122471 h 123927"/>
                <a:gd name="connsiteX4" fmla="*/ 8038 w 99985"/>
                <a:gd name="connsiteY4" fmla="*/ 121232 h 123927"/>
                <a:gd name="connsiteX5" fmla="*/ 4608 w 99985"/>
                <a:gd name="connsiteY5" fmla="*/ 114946 h 123927"/>
                <a:gd name="connsiteX6" fmla="*/ 132 w 99985"/>
                <a:gd name="connsiteY6" fmla="*/ 82942 h 123927"/>
                <a:gd name="connsiteX7" fmla="*/ 14896 w 99985"/>
                <a:gd name="connsiteY7" fmla="*/ 39603 h 123927"/>
                <a:gd name="connsiteX8" fmla="*/ 46423 w 99985"/>
                <a:gd name="connsiteY8" fmla="*/ 9695 h 123927"/>
                <a:gd name="connsiteX9" fmla="*/ 99668 w 99985"/>
                <a:gd name="connsiteY9" fmla="*/ 11695 h 123927"/>
                <a:gd name="connsiteX10" fmla="*/ 78237 w 99985"/>
                <a:gd name="connsiteY10" fmla="*/ 26173 h 123927"/>
                <a:gd name="connsiteX11" fmla="*/ 36136 w 99985"/>
                <a:gd name="connsiteY11" fmla="*/ 67416 h 12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985" h="123927">
                  <a:moveTo>
                    <a:pt x="36232" y="67607"/>
                  </a:moveTo>
                  <a:cubicBezTo>
                    <a:pt x="35565" y="68559"/>
                    <a:pt x="34993" y="69512"/>
                    <a:pt x="34422" y="70369"/>
                  </a:cubicBezTo>
                  <a:cubicBezTo>
                    <a:pt x="25564" y="84180"/>
                    <a:pt x="21277" y="99039"/>
                    <a:pt x="16134" y="114470"/>
                  </a:cubicBezTo>
                  <a:cubicBezTo>
                    <a:pt x="15276" y="117041"/>
                    <a:pt x="14515" y="120375"/>
                    <a:pt x="12800" y="122471"/>
                  </a:cubicBezTo>
                  <a:cubicBezTo>
                    <a:pt x="10800" y="124947"/>
                    <a:pt x="10133" y="124090"/>
                    <a:pt x="8038" y="121232"/>
                  </a:cubicBezTo>
                  <a:cubicBezTo>
                    <a:pt x="6609" y="119327"/>
                    <a:pt x="5561" y="117137"/>
                    <a:pt x="4608" y="114946"/>
                  </a:cubicBezTo>
                  <a:cubicBezTo>
                    <a:pt x="322" y="104849"/>
                    <a:pt x="-344" y="93419"/>
                    <a:pt x="132" y="82942"/>
                  </a:cubicBezTo>
                  <a:cubicBezTo>
                    <a:pt x="989" y="67226"/>
                    <a:pt x="6037" y="51890"/>
                    <a:pt x="14896" y="39603"/>
                  </a:cubicBezTo>
                  <a:cubicBezTo>
                    <a:pt x="22801" y="28649"/>
                    <a:pt x="34612" y="16172"/>
                    <a:pt x="46423" y="9695"/>
                  </a:cubicBezTo>
                  <a:cubicBezTo>
                    <a:pt x="76808" y="-6974"/>
                    <a:pt x="103192" y="646"/>
                    <a:pt x="99668" y="11695"/>
                  </a:cubicBezTo>
                  <a:cubicBezTo>
                    <a:pt x="97382" y="18743"/>
                    <a:pt x="84142" y="22839"/>
                    <a:pt x="78237" y="26173"/>
                  </a:cubicBezTo>
                  <a:cubicBezTo>
                    <a:pt x="60711" y="35984"/>
                    <a:pt x="47090" y="50938"/>
                    <a:pt x="36136" y="67416"/>
                  </a:cubicBezTo>
                  <a:close/>
                </a:path>
              </a:pathLst>
            </a:custGeom>
            <a:solidFill>
              <a:srgbClr val="BC632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02" name="Graphic 1066">
            <a:extLst>
              <a:ext uri="{FF2B5EF4-FFF2-40B4-BE49-F238E27FC236}">
                <a16:creationId xmlns:a16="http://schemas.microsoft.com/office/drawing/2014/main" id="{07E6B279-0DF3-0474-C744-A25FFC23B7CB}"/>
              </a:ext>
            </a:extLst>
          </p:cNvPr>
          <p:cNvGrpSpPr/>
          <p:nvPr/>
        </p:nvGrpSpPr>
        <p:grpSpPr>
          <a:xfrm>
            <a:off x="2618896" y="3895732"/>
            <a:ext cx="671036" cy="649268"/>
            <a:chOff x="5697664" y="3160160"/>
            <a:chExt cx="671036" cy="649268"/>
          </a:xfrm>
        </p:grpSpPr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A3DE1C87-FC84-964E-647E-AFE6C4461466}"/>
                </a:ext>
              </a:extLst>
            </p:cNvPr>
            <p:cNvSpPr/>
            <p:nvPr/>
          </p:nvSpPr>
          <p:spPr>
            <a:xfrm>
              <a:off x="5708332" y="3357657"/>
              <a:ext cx="599693" cy="448532"/>
            </a:xfrm>
            <a:custGeom>
              <a:avLst/>
              <a:gdLst>
                <a:gd name="connsiteX0" fmla="*/ 599599 w 599693"/>
                <a:gd name="connsiteY0" fmla="*/ 318230 h 448532"/>
                <a:gd name="connsiteX1" fmla="*/ 599599 w 599693"/>
                <a:gd name="connsiteY1" fmla="*/ 0 h 448532"/>
                <a:gd name="connsiteX2" fmla="*/ 0 w 599693"/>
                <a:gd name="connsiteY2" fmla="*/ 0 h 448532"/>
                <a:gd name="connsiteX3" fmla="*/ 0 w 599693"/>
                <a:gd name="connsiteY3" fmla="*/ 325755 h 448532"/>
                <a:gd name="connsiteX4" fmla="*/ 0 w 599693"/>
                <a:gd name="connsiteY4" fmla="*/ 325755 h 448532"/>
                <a:gd name="connsiteX5" fmla="*/ 299847 w 599693"/>
                <a:gd name="connsiteY5" fmla="*/ 448532 h 448532"/>
                <a:gd name="connsiteX6" fmla="*/ 599694 w 599693"/>
                <a:gd name="connsiteY6" fmla="*/ 322707 h 448532"/>
                <a:gd name="connsiteX7" fmla="*/ 599504 w 599693"/>
                <a:gd name="connsiteY7" fmla="*/ 318230 h 448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9693" h="448532">
                  <a:moveTo>
                    <a:pt x="599599" y="318230"/>
                  </a:moveTo>
                  <a:lnTo>
                    <a:pt x="599599" y="0"/>
                  </a:lnTo>
                  <a:lnTo>
                    <a:pt x="0" y="0"/>
                  </a:lnTo>
                  <a:lnTo>
                    <a:pt x="0" y="325755"/>
                  </a:lnTo>
                  <a:lnTo>
                    <a:pt x="0" y="325755"/>
                  </a:lnTo>
                  <a:cubicBezTo>
                    <a:pt x="3810" y="393859"/>
                    <a:pt x="136588" y="448532"/>
                    <a:pt x="299847" y="448532"/>
                  </a:cubicBezTo>
                  <a:cubicBezTo>
                    <a:pt x="463105" y="448532"/>
                    <a:pt x="599694" y="392240"/>
                    <a:pt x="599694" y="322707"/>
                  </a:cubicBezTo>
                  <a:cubicBezTo>
                    <a:pt x="599694" y="321183"/>
                    <a:pt x="599694" y="319754"/>
                    <a:pt x="599504" y="318230"/>
                  </a:cubicBezTo>
                  <a:close/>
                </a:path>
              </a:pathLst>
            </a:custGeom>
            <a:solidFill>
              <a:srgbClr val="E137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BF6C066F-B0C5-A2F0-0DA5-5D2AAD35BCBF}"/>
                </a:ext>
              </a:extLst>
            </p:cNvPr>
            <p:cNvSpPr/>
            <p:nvPr/>
          </p:nvSpPr>
          <p:spPr>
            <a:xfrm>
              <a:off x="5710013" y="3424904"/>
              <a:ext cx="596797" cy="384429"/>
            </a:xfrm>
            <a:custGeom>
              <a:avLst/>
              <a:gdLst>
                <a:gd name="connsiteX0" fmla="*/ 605 w 596797"/>
                <a:gd name="connsiteY0" fmla="*/ 262795 h 384429"/>
                <a:gd name="connsiteX1" fmla="*/ 113858 w 596797"/>
                <a:gd name="connsiteY1" fmla="*/ 5620 h 384429"/>
                <a:gd name="connsiteX2" fmla="*/ 177485 w 596797"/>
                <a:gd name="connsiteY2" fmla="*/ 345948 h 384429"/>
                <a:gd name="connsiteX3" fmla="*/ 293118 w 596797"/>
                <a:gd name="connsiteY3" fmla="*/ 30671 h 384429"/>
                <a:gd name="connsiteX4" fmla="*/ 397607 w 596797"/>
                <a:gd name="connsiteY4" fmla="*/ 348710 h 384429"/>
                <a:gd name="connsiteX5" fmla="*/ 500192 w 596797"/>
                <a:gd name="connsiteY5" fmla="*/ 0 h 384429"/>
                <a:gd name="connsiteX6" fmla="*/ 596775 w 596797"/>
                <a:gd name="connsiteY6" fmla="*/ 261842 h 384429"/>
                <a:gd name="connsiteX7" fmla="*/ 294071 w 596797"/>
                <a:gd name="connsiteY7" fmla="*/ 384429 h 384429"/>
                <a:gd name="connsiteX8" fmla="*/ 701 w 596797"/>
                <a:gd name="connsiteY8" fmla="*/ 262795 h 384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6797" h="384429">
                  <a:moveTo>
                    <a:pt x="605" y="262795"/>
                  </a:moveTo>
                  <a:lnTo>
                    <a:pt x="113858" y="5620"/>
                  </a:lnTo>
                  <a:lnTo>
                    <a:pt x="177485" y="345948"/>
                  </a:lnTo>
                  <a:lnTo>
                    <a:pt x="293118" y="30671"/>
                  </a:lnTo>
                  <a:lnTo>
                    <a:pt x="397607" y="348710"/>
                  </a:lnTo>
                  <a:lnTo>
                    <a:pt x="500192" y="0"/>
                  </a:lnTo>
                  <a:lnTo>
                    <a:pt x="596775" y="261842"/>
                  </a:lnTo>
                  <a:cubicBezTo>
                    <a:pt x="596775" y="261842"/>
                    <a:pt x="605157" y="384429"/>
                    <a:pt x="294071" y="384429"/>
                  </a:cubicBezTo>
                  <a:cubicBezTo>
                    <a:pt x="-17016" y="384429"/>
                    <a:pt x="-1204" y="260033"/>
                    <a:pt x="701" y="262795"/>
                  </a:cubicBezTo>
                  <a:close/>
                </a:path>
              </a:pathLst>
            </a:custGeom>
            <a:solidFill>
              <a:srgbClr val="F7BB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C5B1F14E-0300-94C3-79CC-E4E8D5C83A2A}"/>
                </a:ext>
              </a:extLst>
            </p:cNvPr>
            <p:cNvSpPr/>
            <p:nvPr/>
          </p:nvSpPr>
          <p:spPr>
            <a:xfrm>
              <a:off x="5721858" y="3209258"/>
              <a:ext cx="573595" cy="246316"/>
            </a:xfrm>
            <a:custGeom>
              <a:avLst/>
              <a:gdLst>
                <a:gd name="connsiteX0" fmla="*/ 573596 w 573595"/>
                <a:gd name="connsiteY0" fmla="*/ 123158 h 246316"/>
                <a:gd name="connsiteX1" fmla="*/ 286798 w 573595"/>
                <a:gd name="connsiteY1" fmla="*/ 246317 h 246316"/>
                <a:gd name="connsiteX2" fmla="*/ 0 w 573595"/>
                <a:gd name="connsiteY2" fmla="*/ 123158 h 246316"/>
                <a:gd name="connsiteX3" fmla="*/ 286798 w 573595"/>
                <a:gd name="connsiteY3" fmla="*/ 0 h 246316"/>
                <a:gd name="connsiteX4" fmla="*/ 573596 w 573595"/>
                <a:gd name="connsiteY4" fmla="*/ 123158 h 2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3595" h="246316">
                  <a:moveTo>
                    <a:pt x="573596" y="123158"/>
                  </a:moveTo>
                  <a:cubicBezTo>
                    <a:pt x="573596" y="191167"/>
                    <a:pt x="445199" y="246317"/>
                    <a:pt x="286798" y="246317"/>
                  </a:cubicBezTo>
                  <a:cubicBezTo>
                    <a:pt x="128397" y="246317"/>
                    <a:pt x="0" y="191167"/>
                    <a:pt x="0" y="123158"/>
                  </a:cubicBezTo>
                  <a:cubicBezTo>
                    <a:pt x="0" y="55150"/>
                    <a:pt x="128397" y="0"/>
                    <a:pt x="286798" y="0"/>
                  </a:cubicBezTo>
                  <a:cubicBezTo>
                    <a:pt x="445199" y="0"/>
                    <a:pt x="573596" y="55150"/>
                    <a:pt x="573596" y="123158"/>
                  </a:cubicBezTo>
                  <a:close/>
                </a:path>
              </a:pathLst>
            </a:custGeom>
            <a:solidFill>
              <a:srgbClr val="FDEEB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D9C1E2BB-8605-368A-725B-925468CFC305}"/>
                </a:ext>
              </a:extLst>
            </p:cNvPr>
            <p:cNvSpPr/>
            <p:nvPr/>
          </p:nvSpPr>
          <p:spPr>
            <a:xfrm>
              <a:off x="5697664" y="3185255"/>
              <a:ext cx="621887" cy="294322"/>
            </a:xfrm>
            <a:custGeom>
              <a:avLst/>
              <a:gdLst>
                <a:gd name="connsiteX0" fmla="*/ 597789 w 621887"/>
                <a:gd name="connsiteY0" fmla="*/ 147161 h 294322"/>
                <a:gd name="connsiteX1" fmla="*/ 573786 w 621887"/>
                <a:gd name="connsiteY1" fmla="*/ 147161 h 294322"/>
                <a:gd name="connsiteX2" fmla="*/ 570262 w 621887"/>
                <a:gd name="connsiteY2" fmla="*/ 161639 h 294322"/>
                <a:gd name="connsiteX3" fmla="*/ 542354 w 621887"/>
                <a:gd name="connsiteY3" fmla="*/ 191357 h 294322"/>
                <a:gd name="connsiteX4" fmla="*/ 447961 w 621887"/>
                <a:gd name="connsiteY4" fmla="*/ 230600 h 294322"/>
                <a:gd name="connsiteX5" fmla="*/ 310991 w 621887"/>
                <a:gd name="connsiteY5" fmla="*/ 246221 h 294322"/>
                <a:gd name="connsiteX6" fmla="*/ 117634 w 621887"/>
                <a:gd name="connsiteY6" fmla="*/ 212122 h 294322"/>
                <a:gd name="connsiteX7" fmla="*/ 63818 w 621887"/>
                <a:gd name="connsiteY7" fmla="*/ 178213 h 294322"/>
                <a:gd name="connsiteX8" fmla="*/ 51721 w 621887"/>
                <a:gd name="connsiteY8" fmla="*/ 161639 h 294322"/>
                <a:gd name="connsiteX9" fmla="*/ 48197 w 621887"/>
                <a:gd name="connsiteY9" fmla="*/ 147161 h 294322"/>
                <a:gd name="connsiteX10" fmla="*/ 51721 w 621887"/>
                <a:gd name="connsiteY10" fmla="*/ 132683 h 294322"/>
                <a:gd name="connsiteX11" fmla="*/ 79629 w 621887"/>
                <a:gd name="connsiteY11" fmla="*/ 102965 h 294322"/>
                <a:gd name="connsiteX12" fmla="*/ 174022 w 621887"/>
                <a:gd name="connsiteY12" fmla="*/ 63722 h 294322"/>
                <a:gd name="connsiteX13" fmla="*/ 310991 w 621887"/>
                <a:gd name="connsiteY13" fmla="*/ 48101 h 294322"/>
                <a:gd name="connsiteX14" fmla="*/ 504349 w 621887"/>
                <a:gd name="connsiteY14" fmla="*/ 82201 h 294322"/>
                <a:gd name="connsiteX15" fmla="*/ 558165 w 621887"/>
                <a:gd name="connsiteY15" fmla="*/ 116110 h 294322"/>
                <a:gd name="connsiteX16" fmla="*/ 570262 w 621887"/>
                <a:gd name="connsiteY16" fmla="*/ 132683 h 294322"/>
                <a:gd name="connsiteX17" fmla="*/ 573786 w 621887"/>
                <a:gd name="connsiteY17" fmla="*/ 147161 h 294322"/>
                <a:gd name="connsiteX18" fmla="*/ 621887 w 621887"/>
                <a:gd name="connsiteY18" fmla="*/ 147161 h 294322"/>
                <a:gd name="connsiteX19" fmla="*/ 613696 w 621887"/>
                <a:gd name="connsiteY19" fmla="*/ 112014 h 294322"/>
                <a:gd name="connsiteX20" fmla="*/ 570167 w 621887"/>
                <a:gd name="connsiteY20" fmla="*/ 63722 h 294322"/>
                <a:gd name="connsiteX21" fmla="*/ 459486 w 621887"/>
                <a:gd name="connsiteY21" fmla="*/ 17050 h 294322"/>
                <a:gd name="connsiteX22" fmla="*/ 310991 w 621887"/>
                <a:gd name="connsiteY22" fmla="*/ 0 h 294322"/>
                <a:gd name="connsiteX23" fmla="*/ 98679 w 621887"/>
                <a:gd name="connsiteY23" fmla="*/ 38005 h 294322"/>
                <a:gd name="connsiteX24" fmla="*/ 29528 w 621887"/>
                <a:gd name="connsiteY24" fmla="*/ 82391 h 294322"/>
                <a:gd name="connsiteX25" fmla="*/ 8192 w 621887"/>
                <a:gd name="connsiteY25" fmla="*/ 112014 h 294322"/>
                <a:gd name="connsiteX26" fmla="*/ 0 w 621887"/>
                <a:gd name="connsiteY26" fmla="*/ 147161 h 294322"/>
                <a:gd name="connsiteX27" fmla="*/ 8192 w 621887"/>
                <a:gd name="connsiteY27" fmla="*/ 182309 h 294322"/>
                <a:gd name="connsiteX28" fmla="*/ 51721 w 621887"/>
                <a:gd name="connsiteY28" fmla="*/ 230600 h 294322"/>
                <a:gd name="connsiteX29" fmla="*/ 162306 w 621887"/>
                <a:gd name="connsiteY29" fmla="*/ 277273 h 294322"/>
                <a:gd name="connsiteX30" fmla="*/ 310801 w 621887"/>
                <a:gd name="connsiteY30" fmla="*/ 294323 h 294322"/>
                <a:gd name="connsiteX31" fmla="*/ 523113 w 621887"/>
                <a:gd name="connsiteY31" fmla="*/ 256318 h 294322"/>
                <a:gd name="connsiteX32" fmla="*/ 592265 w 621887"/>
                <a:gd name="connsiteY32" fmla="*/ 211931 h 294322"/>
                <a:gd name="connsiteX33" fmla="*/ 613505 w 621887"/>
                <a:gd name="connsiteY33" fmla="*/ 182309 h 294322"/>
                <a:gd name="connsiteX34" fmla="*/ 621697 w 621887"/>
                <a:gd name="connsiteY34" fmla="*/ 147161 h 294322"/>
                <a:gd name="connsiteX35" fmla="*/ 597694 w 621887"/>
                <a:gd name="connsiteY35" fmla="*/ 147161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21887" h="294322">
                  <a:moveTo>
                    <a:pt x="597789" y="147161"/>
                  </a:moveTo>
                  <a:lnTo>
                    <a:pt x="573786" y="147161"/>
                  </a:lnTo>
                  <a:cubicBezTo>
                    <a:pt x="573786" y="151829"/>
                    <a:pt x="572738" y="156496"/>
                    <a:pt x="570262" y="161639"/>
                  </a:cubicBezTo>
                  <a:cubicBezTo>
                    <a:pt x="566071" y="170593"/>
                    <a:pt x="556832" y="181166"/>
                    <a:pt x="542354" y="191357"/>
                  </a:cubicBezTo>
                  <a:cubicBezTo>
                    <a:pt x="520732" y="206693"/>
                    <a:pt x="487871" y="220790"/>
                    <a:pt x="447961" y="230600"/>
                  </a:cubicBezTo>
                  <a:cubicBezTo>
                    <a:pt x="408051" y="240506"/>
                    <a:pt x="361093" y="246221"/>
                    <a:pt x="310991" y="246221"/>
                  </a:cubicBezTo>
                  <a:cubicBezTo>
                    <a:pt x="234601" y="246221"/>
                    <a:pt x="165545" y="232696"/>
                    <a:pt x="117634" y="212122"/>
                  </a:cubicBezTo>
                  <a:cubicBezTo>
                    <a:pt x="93726" y="201835"/>
                    <a:pt x="75248" y="189833"/>
                    <a:pt x="63818" y="178213"/>
                  </a:cubicBezTo>
                  <a:cubicBezTo>
                    <a:pt x="58103" y="172402"/>
                    <a:pt x="54102" y="166783"/>
                    <a:pt x="51721" y="161639"/>
                  </a:cubicBezTo>
                  <a:cubicBezTo>
                    <a:pt x="49244" y="156496"/>
                    <a:pt x="48292" y="151829"/>
                    <a:pt x="48197" y="147161"/>
                  </a:cubicBezTo>
                  <a:cubicBezTo>
                    <a:pt x="48197" y="142494"/>
                    <a:pt x="49244" y="137827"/>
                    <a:pt x="51721" y="132683"/>
                  </a:cubicBezTo>
                  <a:cubicBezTo>
                    <a:pt x="55912" y="123730"/>
                    <a:pt x="65151" y="113157"/>
                    <a:pt x="79629" y="102965"/>
                  </a:cubicBezTo>
                  <a:cubicBezTo>
                    <a:pt x="101251" y="87630"/>
                    <a:pt x="134112" y="73533"/>
                    <a:pt x="174022" y="63722"/>
                  </a:cubicBezTo>
                  <a:cubicBezTo>
                    <a:pt x="213932" y="53816"/>
                    <a:pt x="260890" y="48101"/>
                    <a:pt x="310991" y="48101"/>
                  </a:cubicBezTo>
                  <a:cubicBezTo>
                    <a:pt x="387382" y="48101"/>
                    <a:pt x="456438" y="61627"/>
                    <a:pt x="504349" y="82201"/>
                  </a:cubicBezTo>
                  <a:cubicBezTo>
                    <a:pt x="528257" y="92393"/>
                    <a:pt x="546735" y="104489"/>
                    <a:pt x="558165" y="116110"/>
                  </a:cubicBezTo>
                  <a:cubicBezTo>
                    <a:pt x="563880" y="121920"/>
                    <a:pt x="567881" y="127540"/>
                    <a:pt x="570262" y="132683"/>
                  </a:cubicBezTo>
                  <a:cubicBezTo>
                    <a:pt x="572738" y="137827"/>
                    <a:pt x="573786" y="142494"/>
                    <a:pt x="573786" y="147161"/>
                  </a:cubicBezTo>
                  <a:lnTo>
                    <a:pt x="621887" y="147161"/>
                  </a:lnTo>
                  <a:cubicBezTo>
                    <a:pt x="621887" y="134874"/>
                    <a:pt x="618935" y="122873"/>
                    <a:pt x="613696" y="112014"/>
                  </a:cubicBezTo>
                  <a:cubicBezTo>
                    <a:pt x="604552" y="92964"/>
                    <a:pt x="589217" y="77153"/>
                    <a:pt x="570167" y="63722"/>
                  </a:cubicBezTo>
                  <a:cubicBezTo>
                    <a:pt x="541496" y="43529"/>
                    <a:pt x="503682" y="28004"/>
                    <a:pt x="459486" y="17050"/>
                  </a:cubicBezTo>
                  <a:cubicBezTo>
                    <a:pt x="415290" y="6191"/>
                    <a:pt x="364808" y="0"/>
                    <a:pt x="310991" y="0"/>
                  </a:cubicBezTo>
                  <a:cubicBezTo>
                    <a:pt x="228981" y="0"/>
                    <a:pt x="154591" y="14097"/>
                    <a:pt x="98679" y="38005"/>
                  </a:cubicBezTo>
                  <a:cubicBezTo>
                    <a:pt x="70676" y="50102"/>
                    <a:pt x="47149" y="64580"/>
                    <a:pt x="29528" y="82391"/>
                  </a:cubicBezTo>
                  <a:cubicBezTo>
                    <a:pt x="20765" y="91345"/>
                    <a:pt x="13430" y="101156"/>
                    <a:pt x="8192" y="112014"/>
                  </a:cubicBezTo>
                  <a:cubicBezTo>
                    <a:pt x="2953" y="122873"/>
                    <a:pt x="0" y="134874"/>
                    <a:pt x="0" y="147161"/>
                  </a:cubicBezTo>
                  <a:cubicBezTo>
                    <a:pt x="0" y="159449"/>
                    <a:pt x="2953" y="171450"/>
                    <a:pt x="8192" y="182309"/>
                  </a:cubicBezTo>
                  <a:cubicBezTo>
                    <a:pt x="17336" y="201359"/>
                    <a:pt x="32671" y="217170"/>
                    <a:pt x="51721" y="230600"/>
                  </a:cubicBezTo>
                  <a:cubicBezTo>
                    <a:pt x="80391" y="250793"/>
                    <a:pt x="118205" y="266319"/>
                    <a:pt x="162306" y="277273"/>
                  </a:cubicBezTo>
                  <a:cubicBezTo>
                    <a:pt x="206502" y="288131"/>
                    <a:pt x="256985" y="294323"/>
                    <a:pt x="310801" y="294323"/>
                  </a:cubicBezTo>
                  <a:cubicBezTo>
                    <a:pt x="392811" y="294323"/>
                    <a:pt x="467201" y="280226"/>
                    <a:pt x="523113" y="256318"/>
                  </a:cubicBezTo>
                  <a:cubicBezTo>
                    <a:pt x="551117" y="244221"/>
                    <a:pt x="574643" y="229743"/>
                    <a:pt x="592265" y="211931"/>
                  </a:cubicBezTo>
                  <a:cubicBezTo>
                    <a:pt x="601028" y="202978"/>
                    <a:pt x="608362" y="193167"/>
                    <a:pt x="613505" y="182309"/>
                  </a:cubicBezTo>
                  <a:cubicBezTo>
                    <a:pt x="618744" y="171450"/>
                    <a:pt x="621697" y="159449"/>
                    <a:pt x="621697" y="147161"/>
                  </a:cubicBezTo>
                  <a:lnTo>
                    <a:pt x="597694" y="147161"/>
                  </a:lnTo>
                  <a:close/>
                </a:path>
              </a:pathLst>
            </a:custGeom>
            <a:solidFill>
              <a:srgbClr val="009BD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A3447C56-6CD3-288A-860B-9266DD8EA567}"/>
                </a:ext>
              </a:extLst>
            </p:cNvPr>
            <p:cNvSpPr/>
            <p:nvPr/>
          </p:nvSpPr>
          <p:spPr>
            <a:xfrm>
              <a:off x="6010556" y="3290311"/>
              <a:ext cx="89169" cy="89169"/>
            </a:xfrm>
            <a:custGeom>
              <a:avLst/>
              <a:gdLst>
                <a:gd name="connsiteX0" fmla="*/ 33056 w 89169"/>
                <a:gd name="connsiteY0" fmla="*/ 1529 h 89169"/>
                <a:gd name="connsiteX1" fmla="*/ 87635 w 89169"/>
                <a:gd name="connsiteY1" fmla="*/ 33056 h 89169"/>
                <a:gd name="connsiteX2" fmla="*/ 56107 w 89169"/>
                <a:gd name="connsiteY2" fmla="*/ 87635 h 89169"/>
                <a:gd name="connsiteX3" fmla="*/ 1529 w 89169"/>
                <a:gd name="connsiteY3" fmla="*/ 56107 h 89169"/>
                <a:gd name="connsiteX4" fmla="*/ 33056 w 89169"/>
                <a:gd name="connsiteY4" fmla="*/ 1529 h 89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69" h="89169">
                  <a:moveTo>
                    <a:pt x="33056" y="1529"/>
                  </a:moveTo>
                  <a:cubicBezTo>
                    <a:pt x="56869" y="-4853"/>
                    <a:pt x="81253" y="9339"/>
                    <a:pt x="87635" y="33056"/>
                  </a:cubicBezTo>
                  <a:cubicBezTo>
                    <a:pt x="94016" y="56869"/>
                    <a:pt x="79919" y="81253"/>
                    <a:pt x="56107" y="87635"/>
                  </a:cubicBezTo>
                  <a:cubicBezTo>
                    <a:pt x="32294" y="94016"/>
                    <a:pt x="7910" y="79919"/>
                    <a:pt x="1529" y="56107"/>
                  </a:cubicBezTo>
                  <a:cubicBezTo>
                    <a:pt x="-4853" y="32294"/>
                    <a:pt x="9339" y="7910"/>
                    <a:pt x="33056" y="1529"/>
                  </a:cubicBez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3A26FEA9-95BA-9055-5152-A8B1BE553F77}"/>
                </a:ext>
              </a:extLst>
            </p:cNvPr>
            <p:cNvSpPr/>
            <p:nvPr/>
          </p:nvSpPr>
          <p:spPr>
            <a:xfrm>
              <a:off x="6060186" y="3241452"/>
              <a:ext cx="308514" cy="104870"/>
            </a:xfrm>
            <a:custGeom>
              <a:avLst/>
              <a:gdLst>
                <a:gd name="connsiteX0" fmla="*/ 7334 w 308514"/>
                <a:gd name="connsiteY0" fmla="*/ 104870 h 104870"/>
                <a:gd name="connsiteX1" fmla="*/ 297942 w 308514"/>
                <a:gd name="connsiteY1" fmla="*/ 28099 h 104870"/>
                <a:gd name="connsiteX2" fmla="*/ 308038 w 308514"/>
                <a:gd name="connsiteY2" fmla="*/ 10573 h 104870"/>
                <a:gd name="connsiteX3" fmla="*/ 290608 w 308514"/>
                <a:gd name="connsiteY3" fmla="*/ 476 h 104870"/>
                <a:gd name="connsiteX4" fmla="*/ 0 w 308514"/>
                <a:gd name="connsiteY4" fmla="*/ 77248 h 104870"/>
                <a:gd name="connsiteX5" fmla="*/ 7429 w 308514"/>
                <a:gd name="connsiteY5" fmla="*/ 104775 h 104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514" h="104870">
                  <a:moveTo>
                    <a:pt x="7334" y="104870"/>
                  </a:moveTo>
                  <a:lnTo>
                    <a:pt x="297942" y="28099"/>
                  </a:lnTo>
                  <a:cubicBezTo>
                    <a:pt x="305562" y="26099"/>
                    <a:pt x="310039" y="18193"/>
                    <a:pt x="308038" y="10573"/>
                  </a:cubicBezTo>
                  <a:cubicBezTo>
                    <a:pt x="306038" y="2953"/>
                    <a:pt x="298133" y="-1524"/>
                    <a:pt x="290608" y="476"/>
                  </a:cubicBezTo>
                  <a:lnTo>
                    <a:pt x="0" y="77248"/>
                  </a:lnTo>
                  <a:lnTo>
                    <a:pt x="7429" y="104775"/>
                  </a:ln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73C4928-08E0-A6A9-5CC3-9993C771BFA0}"/>
                </a:ext>
              </a:extLst>
            </p:cNvPr>
            <p:cNvSpPr/>
            <p:nvPr/>
          </p:nvSpPr>
          <p:spPr>
            <a:xfrm>
              <a:off x="6026658" y="3290305"/>
              <a:ext cx="73072" cy="84878"/>
            </a:xfrm>
            <a:custGeom>
              <a:avLst/>
              <a:gdLst>
                <a:gd name="connsiteX0" fmla="*/ 0 w 73072"/>
                <a:gd name="connsiteY0" fmla="*/ 10298 h 84878"/>
                <a:gd name="connsiteX1" fmla="*/ 26289 w 73072"/>
                <a:gd name="connsiteY1" fmla="*/ 15632 h 84878"/>
                <a:gd name="connsiteX2" fmla="*/ 47434 w 73072"/>
                <a:gd name="connsiteY2" fmla="*/ 84879 h 84878"/>
                <a:gd name="connsiteX3" fmla="*/ 71533 w 73072"/>
                <a:gd name="connsiteY3" fmla="*/ 33063 h 84878"/>
                <a:gd name="connsiteX4" fmla="*/ 16954 w 73072"/>
                <a:gd name="connsiteY4" fmla="*/ 1535 h 84878"/>
                <a:gd name="connsiteX5" fmla="*/ 0 w 73072"/>
                <a:gd name="connsiteY5" fmla="*/ 10393 h 8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072" h="84878">
                  <a:moveTo>
                    <a:pt x="0" y="10298"/>
                  </a:moveTo>
                  <a:cubicBezTo>
                    <a:pt x="9049" y="9155"/>
                    <a:pt x="18383" y="11346"/>
                    <a:pt x="26289" y="15632"/>
                  </a:cubicBezTo>
                  <a:cubicBezTo>
                    <a:pt x="57341" y="32301"/>
                    <a:pt x="50292" y="81545"/>
                    <a:pt x="47434" y="84879"/>
                  </a:cubicBezTo>
                  <a:cubicBezTo>
                    <a:pt x="66580" y="75830"/>
                    <a:pt x="77248" y="54208"/>
                    <a:pt x="71533" y="33063"/>
                  </a:cubicBezTo>
                  <a:cubicBezTo>
                    <a:pt x="65151" y="9250"/>
                    <a:pt x="40767" y="-4847"/>
                    <a:pt x="16954" y="1535"/>
                  </a:cubicBezTo>
                  <a:cubicBezTo>
                    <a:pt x="10478" y="3249"/>
                    <a:pt x="4858" y="6393"/>
                    <a:pt x="0" y="10393"/>
                  </a:cubicBezTo>
                  <a:close/>
                </a:path>
              </a:pathLst>
            </a:custGeom>
            <a:solidFill>
              <a:srgbClr val="DB713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70ECB5A4-1514-5C15-DB77-FF9EA259C626}"/>
                </a:ext>
              </a:extLst>
            </p:cNvPr>
            <p:cNvSpPr/>
            <p:nvPr/>
          </p:nvSpPr>
          <p:spPr>
            <a:xfrm>
              <a:off x="6018470" y="3330594"/>
              <a:ext cx="41467" cy="40378"/>
            </a:xfrm>
            <a:custGeom>
              <a:avLst/>
              <a:gdLst>
                <a:gd name="connsiteX0" fmla="*/ 4759 w 41467"/>
                <a:gd name="connsiteY0" fmla="*/ 23539 h 40378"/>
                <a:gd name="connsiteX1" fmla="*/ 282 w 41467"/>
                <a:gd name="connsiteY1" fmla="*/ 5441 h 40378"/>
                <a:gd name="connsiteX2" fmla="*/ 12855 w 41467"/>
                <a:gd name="connsiteY2" fmla="*/ 1917 h 40378"/>
                <a:gd name="connsiteX3" fmla="*/ 20570 w 41467"/>
                <a:gd name="connsiteY3" fmla="*/ 14966 h 40378"/>
                <a:gd name="connsiteX4" fmla="*/ 32572 w 41467"/>
                <a:gd name="connsiteY4" fmla="*/ 23920 h 40378"/>
                <a:gd name="connsiteX5" fmla="*/ 41240 w 41467"/>
                <a:gd name="connsiteY5" fmla="*/ 32587 h 40378"/>
                <a:gd name="connsiteX6" fmla="*/ 33905 w 41467"/>
                <a:gd name="connsiteY6" fmla="*/ 40303 h 40378"/>
                <a:gd name="connsiteX7" fmla="*/ 4759 w 41467"/>
                <a:gd name="connsiteY7" fmla="*/ 23634 h 40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67" h="40378">
                  <a:moveTo>
                    <a:pt x="4759" y="23539"/>
                  </a:moveTo>
                  <a:cubicBezTo>
                    <a:pt x="2663" y="19538"/>
                    <a:pt x="-1051" y="9918"/>
                    <a:pt x="282" y="5441"/>
                  </a:cubicBezTo>
                  <a:cubicBezTo>
                    <a:pt x="2092" y="-655"/>
                    <a:pt x="9236" y="-1322"/>
                    <a:pt x="12855" y="1917"/>
                  </a:cubicBezTo>
                  <a:cubicBezTo>
                    <a:pt x="16094" y="5251"/>
                    <a:pt x="17903" y="11156"/>
                    <a:pt x="20570" y="14966"/>
                  </a:cubicBezTo>
                  <a:cubicBezTo>
                    <a:pt x="23523" y="19157"/>
                    <a:pt x="28000" y="21729"/>
                    <a:pt x="32572" y="23920"/>
                  </a:cubicBezTo>
                  <a:cubicBezTo>
                    <a:pt x="36191" y="25729"/>
                    <a:pt x="40097" y="28301"/>
                    <a:pt x="41240" y="32587"/>
                  </a:cubicBezTo>
                  <a:cubicBezTo>
                    <a:pt x="42478" y="37255"/>
                    <a:pt x="38477" y="39922"/>
                    <a:pt x="33905" y="40303"/>
                  </a:cubicBezTo>
                  <a:cubicBezTo>
                    <a:pt x="22761" y="41160"/>
                    <a:pt x="10283" y="34683"/>
                    <a:pt x="4759" y="23634"/>
                  </a:cubicBezTo>
                  <a:close/>
                </a:path>
              </a:pathLst>
            </a:custGeom>
            <a:solidFill>
              <a:srgbClr val="F4BC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335902AC-3A68-F525-2644-5B118D2A7B1B}"/>
                </a:ext>
              </a:extLst>
            </p:cNvPr>
            <p:cNvSpPr/>
            <p:nvPr/>
          </p:nvSpPr>
          <p:spPr>
            <a:xfrm>
              <a:off x="5904787" y="3248646"/>
              <a:ext cx="89149" cy="89149"/>
            </a:xfrm>
            <a:custGeom>
              <a:avLst/>
              <a:gdLst>
                <a:gd name="connsiteX0" fmla="*/ 29001 w 89149"/>
                <a:gd name="connsiteY0" fmla="*/ 2808 h 89149"/>
                <a:gd name="connsiteX1" fmla="*/ 86342 w 89149"/>
                <a:gd name="connsiteY1" fmla="*/ 29001 h 89149"/>
                <a:gd name="connsiteX2" fmla="*/ 60148 w 89149"/>
                <a:gd name="connsiteY2" fmla="*/ 86342 h 89149"/>
                <a:gd name="connsiteX3" fmla="*/ 2808 w 89149"/>
                <a:gd name="connsiteY3" fmla="*/ 60148 h 89149"/>
                <a:gd name="connsiteX4" fmla="*/ 29001 w 89149"/>
                <a:gd name="connsiteY4" fmla="*/ 2808 h 8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9" h="89149">
                  <a:moveTo>
                    <a:pt x="29001" y="2808"/>
                  </a:moveTo>
                  <a:cubicBezTo>
                    <a:pt x="52052" y="-5765"/>
                    <a:pt x="77769" y="5951"/>
                    <a:pt x="86342" y="29001"/>
                  </a:cubicBezTo>
                  <a:cubicBezTo>
                    <a:pt x="94914" y="52052"/>
                    <a:pt x="83199" y="77769"/>
                    <a:pt x="60148" y="86342"/>
                  </a:cubicBezTo>
                  <a:cubicBezTo>
                    <a:pt x="37098" y="94914"/>
                    <a:pt x="11380" y="83199"/>
                    <a:pt x="2808" y="60148"/>
                  </a:cubicBezTo>
                  <a:cubicBezTo>
                    <a:pt x="-5765" y="37098"/>
                    <a:pt x="5951" y="11380"/>
                    <a:pt x="29001" y="2808"/>
                  </a:cubicBez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23FE6418-01DC-5D00-DE56-6D9F309AA896}"/>
                </a:ext>
              </a:extLst>
            </p:cNvPr>
            <p:cNvSpPr/>
            <p:nvPr/>
          </p:nvSpPr>
          <p:spPr>
            <a:xfrm>
              <a:off x="5952744" y="3160160"/>
              <a:ext cx="327322" cy="143300"/>
            </a:xfrm>
            <a:custGeom>
              <a:avLst/>
              <a:gdLst>
                <a:gd name="connsiteX0" fmla="*/ 10001 w 327322"/>
                <a:gd name="connsiteY0" fmla="*/ 143300 h 143300"/>
                <a:gd name="connsiteX1" fmla="*/ 318040 w 327322"/>
                <a:gd name="connsiteY1" fmla="*/ 27667 h 143300"/>
                <a:gd name="connsiteX2" fmla="*/ 326422 w 327322"/>
                <a:gd name="connsiteY2" fmla="*/ 9283 h 143300"/>
                <a:gd name="connsiteX3" fmla="*/ 308038 w 327322"/>
                <a:gd name="connsiteY3" fmla="*/ 901 h 143300"/>
                <a:gd name="connsiteX4" fmla="*/ 0 w 327322"/>
                <a:gd name="connsiteY4" fmla="*/ 116535 h 143300"/>
                <a:gd name="connsiteX5" fmla="*/ 10001 w 327322"/>
                <a:gd name="connsiteY5" fmla="*/ 143300 h 14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322" h="143300">
                  <a:moveTo>
                    <a:pt x="10001" y="143300"/>
                  </a:moveTo>
                  <a:lnTo>
                    <a:pt x="318040" y="27667"/>
                  </a:lnTo>
                  <a:cubicBezTo>
                    <a:pt x="325374" y="24904"/>
                    <a:pt x="329184" y="16713"/>
                    <a:pt x="326422" y="9283"/>
                  </a:cubicBezTo>
                  <a:cubicBezTo>
                    <a:pt x="323659" y="1949"/>
                    <a:pt x="315468" y="-1861"/>
                    <a:pt x="308038" y="901"/>
                  </a:cubicBezTo>
                  <a:lnTo>
                    <a:pt x="0" y="116535"/>
                  </a:lnTo>
                  <a:lnTo>
                    <a:pt x="10001" y="143300"/>
                  </a:lnTo>
                  <a:close/>
                </a:path>
              </a:pathLst>
            </a:custGeom>
            <a:solidFill>
              <a:srgbClr val="EE98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55887E77-448E-FE7F-6BB5-6C35AF21DB9B}"/>
                </a:ext>
              </a:extLst>
            </p:cNvPr>
            <p:cNvSpPr/>
            <p:nvPr/>
          </p:nvSpPr>
          <p:spPr>
            <a:xfrm>
              <a:off x="5917787" y="3248646"/>
              <a:ext cx="76179" cy="82912"/>
            </a:xfrm>
            <a:custGeom>
              <a:avLst/>
              <a:gdLst>
                <a:gd name="connsiteX0" fmla="*/ 0 w 76179"/>
                <a:gd name="connsiteY0" fmla="*/ 13190 h 82912"/>
                <a:gd name="connsiteX1" fmla="*/ 26575 w 76179"/>
                <a:gd name="connsiteY1" fmla="*/ 15952 h 82912"/>
                <a:gd name="connsiteX2" fmla="*/ 54293 w 76179"/>
                <a:gd name="connsiteY2" fmla="*/ 82913 h 82912"/>
                <a:gd name="connsiteX3" fmla="*/ 73343 w 76179"/>
                <a:gd name="connsiteY3" fmla="*/ 29001 h 82912"/>
                <a:gd name="connsiteX4" fmla="*/ 16002 w 76179"/>
                <a:gd name="connsiteY4" fmla="*/ 2808 h 82912"/>
                <a:gd name="connsiteX5" fmla="*/ 0 w 76179"/>
                <a:gd name="connsiteY5" fmla="*/ 13190 h 8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79" h="82912">
                  <a:moveTo>
                    <a:pt x="0" y="13190"/>
                  </a:moveTo>
                  <a:cubicBezTo>
                    <a:pt x="8954" y="11190"/>
                    <a:pt x="18383" y="12523"/>
                    <a:pt x="26575" y="15952"/>
                  </a:cubicBezTo>
                  <a:cubicBezTo>
                    <a:pt x="59150" y="29573"/>
                    <a:pt x="56769" y="79293"/>
                    <a:pt x="54293" y="82913"/>
                  </a:cubicBezTo>
                  <a:cubicBezTo>
                    <a:pt x="72485" y="72150"/>
                    <a:pt x="81058" y="49575"/>
                    <a:pt x="73343" y="29001"/>
                  </a:cubicBezTo>
                  <a:cubicBezTo>
                    <a:pt x="64770" y="5951"/>
                    <a:pt x="39053" y="-5765"/>
                    <a:pt x="16002" y="2808"/>
                  </a:cubicBezTo>
                  <a:cubicBezTo>
                    <a:pt x="9811" y="5189"/>
                    <a:pt x="4382" y="8713"/>
                    <a:pt x="0" y="13190"/>
                  </a:cubicBezTo>
                  <a:close/>
                </a:path>
              </a:pathLst>
            </a:custGeom>
            <a:solidFill>
              <a:srgbClr val="DB713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F8384ED5-8EB4-65E9-A442-2F6CBBD300DE}"/>
                </a:ext>
              </a:extLst>
            </p:cNvPr>
            <p:cNvSpPr/>
            <p:nvPr/>
          </p:nvSpPr>
          <p:spPr>
            <a:xfrm>
              <a:off x="5913204" y="3291666"/>
              <a:ext cx="43775" cy="37992"/>
            </a:xfrm>
            <a:custGeom>
              <a:avLst/>
              <a:gdLst>
                <a:gd name="connsiteX0" fmla="*/ 6297 w 43775"/>
                <a:gd name="connsiteY0" fmla="*/ 23795 h 37992"/>
                <a:gd name="connsiteX1" fmla="*/ 106 w 43775"/>
                <a:gd name="connsiteY1" fmla="*/ 6174 h 37992"/>
                <a:gd name="connsiteX2" fmla="*/ 12298 w 43775"/>
                <a:gd name="connsiteY2" fmla="*/ 1412 h 37992"/>
                <a:gd name="connsiteX3" fmla="*/ 21156 w 43775"/>
                <a:gd name="connsiteY3" fmla="*/ 13699 h 37992"/>
                <a:gd name="connsiteX4" fmla="*/ 33919 w 43775"/>
                <a:gd name="connsiteY4" fmla="*/ 21509 h 37992"/>
                <a:gd name="connsiteX5" fmla="*/ 43349 w 43775"/>
                <a:gd name="connsiteY5" fmla="*/ 29225 h 37992"/>
                <a:gd name="connsiteX6" fmla="*/ 36872 w 43775"/>
                <a:gd name="connsiteY6" fmla="*/ 37607 h 37992"/>
                <a:gd name="connsiteX7" fmla="*/ 6297 w 43775"/>
                <a:gd name="connsiteY7" fmla="*/ 23795 h 3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775" h="37992">
                  <a:moveTo>
                    <a:pt x="6297" y="23795"/>
                  </a:moveTo>
                  <a:cubicBezTo>
                    <a:pt x="3820" y="19985"/>
                    <a:pt x="-752" y="10746"/>
                    <a:pt x="106" y="6174"/>
                  </a:cubicBezTo>
                  <a:cubicBezTo>
                    <a:pt x="1249" y="-17"/>
                    <a:pt x="8392" y="-1446"/>
                    <a:pt x="12298" y="1412"/>
                  </a:cubicBezTo>
                  <a:cubicBezTo>
                    <a:pt x="15822" y="4364"/>
                    <a:pt x="18203" y="10079"/>
                    <a:pt x="21156" y="13699"/>
                  </a:cubicBezTo>
                  <a:cubicBezTo>
                    <a:pt x="24490" y="17604"/>
                    <a:pt x="29157" y="19795"/>
                    <a:pt x="33919" y="21509"/>
                  </a:cubicBezTo>
                  <a:cubicBezTo>
                    <a:pt x="37729" y="22938"/>
                    <a:pt x="41825" y="25129"/>
                    <a:pt x="43349" y="29225"/>
                  </a:cubicBezTo>
                  <a:cubicBezTo>
                    <a:pt x="45063" y="33701"/>
                    <a:pt x="41349" y="36845"/>
                    <a:pt x="36872" y="37607"/>
                  </a:cubicBezTo>
                  <a:cubicBezTo>
                    <a:pt x="25918" y="39512"/>
                    <a:pt x="12774" y="34273"/>
                    <a:pt x="6297" y="23795"/>
                  </a:cubicBezTo>
                  <a:close/>
                </a:path>
              </a:pathLst>
            </a:custGeom>
            <a:solidFill>
              <a:srgbClr val="F4BC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B30CF9D7-747A-FEBF-A6BB-9B7A22E57BAF}"/>
                </a:ext>
              </a:extLst>
            </p:cNvPr>
            <p:cNvSpPr/>
            <p:nvPr/>
          </p:nvSpPr>
          <p:spPr>
            <a:xfrm>
              <a:off x="5710017" y="3553396"/>
              <a:ext cx="596792" cy="256032"/>
            </a:xfrm>
            <a:custGeom>
              <a:avLst/>
              <a:gdLst>
                <a:gd name="connsiteX0" fmla="*/ 596676 w 596792"/>
                <a:gd name="connsiteY0" fmla="*/ 133445 h 256032"/>
                <a:gd name="connsiteX1" fmla="*/ 547432 w 596792"/>
                <a:gd name="connsiteY1" fmla="*/ 0 h 256032"/>
                <a:gd name="connsiteX2" fmla="*/ 446848 w 596792"/>
                <a:gd name="connsiteY2" fmla="*/ 123920 h 256032"/>
                <a:gd name="connsiteX3" fmla="*/ 423226 w 596792"/>
                <a:gd name="connsiteY3" fmla="*/ 132874 h 256032"/>
                <a:gd name="connsiteX4" fmla="*/ 397508 w 596792"/>
                <a:gd name="connsiteY4" fmla="*/ 220313 h 256032"/>
                <a:gd name="connsiteX5" fmla="*/ 373124 w 596792"/>
                <a:gd name="connsiteY5" fmla="*/ 145923 h 256032"/>
                <a:gd name="connsiteX6" fmla="*/ 343787 w 596792"/>
                <a:gd name="connsiteY6" fmla="*/ 151066 h 256032"/>
                <a:gd name="connsiteX7" fmla="*/ 224344 w 596792"/>
                <a:gd name="connsiteY7" fmla="*/ 161449 h 256032"/>
                <a:gd name="connsiteX8" fmla="*/ 198626 w 596792"/>
                <a:gd name="connsiteY8" fmla="*/ 159925 h 256032"/>
                <a:gd name="connsiteX9" fmla="*/ 177576 w 596792"/>
                <a:gd name="connsiteY9" fmla="*/ 217456 h 256032"/>
                <a:gd name="connsiteX10" fmla="*/ 166146 w 596792"/>
                <a:gd name="connsiteY10" fmla="*/ 156591 h 256032"/>
                <a:gd name="connsiteX11" fmla="*/ 101090 w 596792"/>
                <a:gd name="connsiteY11" fmla="*/ 146209 h 256032"/>
                <a:gd name="connsiteX12" fmla="*/ 45750 w 596792"/>
                <a:gd name="connsiteY12" fmla="*/ 128968 h 256032"/>
                <a:gd name="connsiteX13" fmla="*/ 12317 w 596792"/>
                <a:gd name="connsiteY13" fmla="*/ 107918 h 256032"/>
                <a:gd name="connsiteX14" fmla="*/ 697 w 596792"/>
                <a:gd name="connsiteY14" fmla="*/ 134398 h 256032"/>
                <a:gd name="connsiteX15" fmla="*/ 294067 w 596792"/>
                <a:gd name="connsiteY15" fmla="*/ 256032 h 256032"/>
                <a:gd name="connsiteX16" fmla="*/ 596771 w 596792"/>
                <a:gd name="connsiteY16" fmla="*/ 133445 h 256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6792" h="256032">
                  <a:moveTo>
                    <a:pt x="596676" y="133445"/>
                  </a:moveTo>
                  <a:lnTo>
                    <a:pt x="547432" y="0"/>
                  </a:lnTo>
                  <a:cubicBezTo>
                    <a:pt x="536383" y="54483"/>
                    <a:pt x="499140" y="101346"/>
                    <a:pt x="446848" y="123920"/>
                  </a:cubicBezTo>
                  <a:cubicBezTo>
                    <a:pt x="439037" y="127254"/>
                    <a:pt x="431132" y="130207"/>
                    <a:pt x="423226" y="132874"/>
                  </a:cubicBezTo>
                  <a:lnTo>
                    <a:pt x="397508" y="220313"/>
                  </a:lnTo>
                  <a:lnTo>
                    <a:pt x="373124" y="145923"/>
                  </a:lnTo>
                  <a:cubicBezTo>
                    <a:pt x="363409" y="147828"/>
                    <a:pt x="353598" y="149543"/>
                    <a:pt x="343787" y="151066"/>
                  </a:cubicBezTo>
                  <a:cubicBezTo>
                    <a:pt x="303973" y="157258"/>
                    <a:pt x="264730" y="162878"/>
                    <a:pt x="224344" y="161449"/>
                  </a:cubicBezTo>
                  <a:cubicBezTo>
                    <a:pt x="215771" y="161163"/>
                    <a:pt x="207199" y="160591"/>
                    <a:pt x="198626" y="159925"/>
                  </a:cubicBezTo>
                  <a:lnTo>
                    <a:pt x="177576" y="217456"/>
                  </a:lnTo>
                  <a:lnTo>
                    <a:pt x="166146" y="156591"/>
                  </a:lnTo>
                  <a:cubicBezTo>
                    <a:pt x="144334" y="153829"/>
                    <a:pt x="122712" y="150304"/>
                    <a:pt x="101090" y="146209"/>
                  </a:cubicBezTo>
                  <a:cubicBezTo>
                    <a:pt x="82421" y="142685"/>
                    <a:pt x="62609" y="137922"/>
                    <a:pt x="45750" y="128968"/>
                  </a:cubicBezTo>
                  <a:cubicBezTo>
                    <a:pt x="34320" y="122872"/>
                    <a:pt x="23938" y="113824"/>
                    <a:pt x="12317" y="107918"/>
                  </a:cubicBezTo>
                  <a:lnTo>
                    <a:pt x="697" y="134398"/>
                  </a:lnTo>
                  <a:cubicBezTo>
                    <a:pt x="-1208" y="131635"/>
                    <a:pt x="-16925" y="256032"/>
                    <a:pt x="294067" y="256032"/>
                  </a:cubicBezTo>
                  <a:cubicBezTo>
                    <a:pt x="605058" y="256032"/>
                    <a:pt x="596771" y="133445"/>
                    <a:pt x="596771" y="133445"/>
                  </a:cubicBezTo>
                  <a:close/>
                </a:path>
              </a:pathLst>
            </a:custGeom>
            <a:solidFill>
              <a:srgbClr val="F3A9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BFAFA48-7D55-D15C-85A5-CB7A16C8E477}"/>
                </a:ext>
              </a:extLst>
            </p:cNvPr>
            <p:cNvSpPr/>
            <p:nvPr/>
          </p:nvSpPr>
          <p:spPr>
            <a:xfrm>
              <a:off x="5761531" y="3516838"/>
              <a:ext cx="60347" cy="136675"/>
            </a:xfrm>
            <a:custGeom>
              <a:avLst/>
              <a:gdLst>
                <a:gd name="connsiteX0" fmla="*/ 54052 w 60347"/>
                <a:gd name="connsiteY0" fmla="*/ 172 h 136675"/>
                <a:gd name="connsiteX1" fmla="*/ 48814 w 60347"/>
                <a:gd name="connsiteY1" fmla="*/ 50178 h 136675"/>
                <a:gd name="connsiteX2" fmla="*/ 8999 w 60347"/>
                <a:gd name="connsiteY2" fmla="*/ 136380 h 136675"/>
                <a:gd name="connsiteX3" fmla="*/ 7475 w 60347"/>
                <a:gd name="connsiteY3" fmla="*/ 89326 h 136675"/>
                <a:gd name="connsiteX4" fmla="*/ 53957 w 60347"/>
                <a:gd name="connsiteY4" fmla="*/ 172 h 13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7" h="136675">
                  <a:moveTo>
                    <a:pt x="54052" y="172"/>
                  </a:moveTo>
                  <a:cubicBezTo>
                    <a:pt x="68531" y="3887"/>
                    <a:pt x="54243" y="34367"/>
                    <a:pt x="48814" y="50178"/>
                  </a:cubicBezTo>
                  <a:cubicBezTo>
                    <a:pt x="43385" y="65990"/>
                    <a:pt x="23192" y="141999"/>
                    <a:pt x="8999" y="136380"/>
                  </a:cubicBezTo>
                  <a:cubicBezTo>
                    <a:pt x="-7860" y="129998"/>
                    <a:pt x="3380" y="101328"/>
                    <a:pt x="7475" y="89326"/>
                  </a:cubicBezTo>
                  <a:cubicBezTo>
                    <a:pt x="11952" y="76372"/>
                    <a:pt x="36812" y="-4209"/>
                    <a:pt x="53957" y="172"/>
                  </a:cubicBezTo>
                  <a:close/>
                </a:path>
              </a:pathLst>
            </a:custGeom>
            <a:solidFill>
              <a:srgbClr val="FCD65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E9DC2733-085E-5C90-0C8C-88B728160AD1}"/>
                </a:ext>
              </a:extLst>
            </p:cNvPr>
            <p:cNvSpPr/>
            <p:nvPr/>
          </p:nvSpPr>
          <p:spPr>
            <a:xfrm>
              <a:off x="5958874" y="3536364"/>
              <a:ext cx="51026" cy="139797"/>
            </a:xfrm>
            <a:custGeom>
              <a:avLst/>
              <a:gdLst>
                <a:gd name="connsiteX0" fmla="*/ 43781 w 51026"/>
                <a:gd name="connsiteY0" fmla="*/ 77 h 139797"/>
                <a:gd name="connsiteX1" fmla="*/ 42828 w 51026"/>
                <a:gd name="connsiteY1" fmla="*/ 50369 h 139797"/>
                <a:gd name="connsiteX2" fmla="*/ 10443 w 51026"/>
                <a:gd name="connsiteY2" fmla="*/ 139619 h 139797"/>
                <a:gd name="connsiteX3" fmla="*/ 5014 w 51026"/>
                <a:gd name="connsiteY3" fmla="*/ 92851 h 139797"/>
                <a:gd name="connsiteX4" fmla="*/ 43876 w 51026"/>
                <a:gd name="connsiteY4" fmla="*/ 77 h 139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26" h="139797">
                  <a:moveTo>
                    <a:pt x="43781" y="77"/>
                  </a:moveTo>
                  <a:cubicBezTo>
                    <a:pt x="58544" y="2554"/>
                    <a:pt x="46829" y="34177"/>
                    <a:pt x="42828" y="50369"/>
                  </a:cubicBezTo>
                  <a:cubicBezTo>
                    <a:pt x="38732" y="66562"/>
                    <a:pt x="25016" y="144000"/>
                    <a:pt x="10443" y="139619"/>
                  </a:cubicBezTo>
                  <a:cubicBezTo>
                    <a:pt x="-6892" y="134666"/>
                    <a:pt x="1871" y="105138"/>
                    <a:pt x="5014" y="92851"/>
                  </a:cubicBezTo>
                  <a:cubicBezTo>
                    <a:pt x="8348" y="79611"/>
                    <a:pt x="26350" y="-2875"/>
                    <a:pt x="43876" y="77"/>
                  </a:cubicBezTo>
                  <a:close/>
                </a:path>
              </a:pathLst>
            </a:custGeom>
            <a:solidFill>
              <a:srgbClr val="FCD65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EEA21463-DE9A-80D3-E13A-3B667B073048}"/>
                </a:ext>
              </a:extLst>
            </p:cNvPr>
            <p:cNvSpPr/>
            <p:nvPr/>
          </p:nvSpPr>
          <p:spPr>
            <a:xfrm>
              <a:off x="6179686" y="3507557"/>
              <a:ext cx="44053" cy="138622"/>
            </a:xfrm>
            <a:custGeom>
              <a:avLst/>
              <a:gdLst>
                <a:gd name="connsiteX0" fmla="*/ 35947 w 44053"/>
                <a:gd name="connsiteY0" fmla="*/ 24 h 138622"/>
                <a:gd name="connsiteX1" fmla="*/ 38233 w 44053"/>
                <a:gd name="connsiteY1" fmla="*/ 49173 h 138622"/>
                <a:gd name="connsiteX2" fmla="*/ 11754 w 44053"/>
                <a:gd name="connsiteY2" fmla="*/ 138517 h 138622"/>
                <a:gd name="connsiteX3" fmla="*/ 3276 w 44053"/>
                <a:gd name="connsiteY3" fmla="*/ 93273 h 138622"/>
                <a:gd name="connsiteX4" fmla="*/ 35947 w 44053"/>
                <a:gd name="connsiteY4" fmla="*/ 24 h 13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053" h="138622">
                  <a:moveTo>
                    <a:pt x="35947" y="24"/>
                  </a:moveTo>
                  <a:cubicBezTo>
                    <a:pt x="50806" y="1453"/>
                    <a:pt x="41281" y="33075"/>
                    <a:pt x="38233" y="49173"/>
                  </a:cubicBezTo>
                  <a:cubicBezTo>
                    <a:pt x="35280" y="65270"/>
                    <a:pt x="26613" y="141851"/>
                    <a:pt x="11754" y="138517"/>
                  </a:cubicBezTo>
                  <a:cubicBezTo>
                    <a:pt x="-5868" y="134898"/>
                    <a:pt x="895" y="105465"/>
                    <a:pt x="3276" y="93273"/>
                  </a:cubicBezTo>
                  <a:cubicBezTo>
                    <a:pt x="5753" y="80129"/>
                    <a:pt x="18326" y="-1595"/>
                    <a:pt x="35947" y="24"/>
                  </a:cubicBezTo>
                  <a:close/>
                </a:path>
              </a:pathLst>
            </a:custGeom>
            <a:solidFill>
              <a:srgbClr val="FCD65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4481E47A-C508-CDF6-B81A-A5396E933502}"/>
                </a:ext>
              </a:extLst>
            </p:cNvPr>
            <p:cNvSpPr/>
            <p:nvPr/>
          </p:nvSpPr>
          <p:spPr>
            <a:xfrm>
              <a:off x="5786853" y="3308874"/>
              <a:ext cx="167208" cy="85172"/>
            </a:xfrm>
            <a:custGeom>
              <a:avLst/>
              <a:gdLst>
                <a:gd name="connsiteX0" fmla="*/ 155223 w 167208"/>
                <a:gd name="connsiteY0" fmla="*/ 57737 h 85172"/>
                <a:gd name="connsiteX1" fmla="*/ 54162 w 167208"/>
                <a:gd name="connsiteY1" fmla="*/ 30877 h 85172"/>
                <a:gd name="connsiteX2" fmla="*/ 15110 w 167208"/>
                <a:gd name="connsiteY2" fmla="*/ 492 h 85172"/>
                <a:gd name="connsiteX3" fmla="*/ 12919 w 167208"/>
                <a:gd name="connsiteY3" fmla="*/ 36592 h 85172"/>
                <a:gd name="connsiteX4" fmla="*/ 83881 w 167208"/>
                <a:gd name="connsiteY4" fmla="*/ 79168 h 85172"/>
                <a:gd name="connsiteX5" fmla="*/ 131696 w 167208"/>
                <a:gd name="connsiteY5" fmla="*/ 85169 h 85172"/>
                <a:gd name="connsiteX6" fmla="*/ 155318 w 167208"/>
                <a:gd name="connsiteY6" fmla="*/ 57642 h 8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208" h="85172">
                  <a:moveTo>
                    <a:pt x="155223" y="57737"/>
                  </a:moveTo>
                  <a:cubicBezTo>
                    <a:pt x="120456" y="66691"/>
                    <a:pt x="86071" y="54499"/>
                    <a:pt x="54162" y="30877"/>
                  </a:cubicBezTo>
                  <a:cubicBezTo>
                    <a:pt x="41970" y="20971"/>
                    <a:pt x="30636" y="3730"/>
                    <a:pt x="15110" y="492"/>
                  </a:cubicBezTo>
                  <a:cubicBezTo>
                    <a:pt x="-10608" y="-4175"/>
                    <a:pt x="1965" y="25638"/>
                    <a:pt x="12919" y="36592"/>
                  </a:cubicBezTo>
                  <a:cubicBezTo>
                    <a:pt x="28159" y="51832"/>
                    <a:pt x="59115" y="70691"/>
                    <a:pt x="83881" y="79168"/>
                  </a:cubicBezTo>
                  <a:cubicBezTo>
                    <a:pt x="103692" y="85931"/>
                    <a:pt x="115503" y="84979"/>
                    <a:pt x="131696" y="85169"/>
                  </a:cubicBezTo>
                  <a:cubicBezTo>
                    <a:pt x="163986" y="85550"/>
                    <a:pt x="179702" y="51355"/>
                    <a:pt x="155318" y="5764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20" name="Graphic 1066">
            <a:extLst>
              <a:ext uri="{FF2B5EF4-FFF2-40B4-BE49-F238E27FC236}">
                <a16:creationId xmlns:a16="http://schemas.microsoft.com/office/drawing/2014/main" id="{DE5D019B-4736-4756-6CE3-1FB3B5A7F8AA}"/>
              </a:ext>
            </a:extLst>
          </p:cNvPr>
          <p:cNvGrpSpPr/>
          <p:nvPr/>
        </p:nvGrpSpPr>
        <p:grpSpPr>
          <a:xfrm>
            <a:off x="2653514" y="3895732"/>
            <a:ext cx="633933" cy="678539"/>
            <a:chOff x="3886191" y="3048007"/>
            <a:chExt cx="633933" cy="678539"/>
          </a:xfrm>
        </p:grpSpPr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72FFE40-55F8-BDB5-4B44-33562EA70DFF}"/>
                </a:ext>
              </a:extLst>
            </p:cNvPr>
            <p:cNvSpPr/>
            <p:nvPr/>
          </p:nvSpPr>
          <p:spPr>
            <a:xfrm>
              <a:off x="3886191" y="3272177"/>
              <a:ext cx="212099" cy="99500"/>
            </a:xfrm>
            <a:custGeom>
              <a:avLst/>
              <a:gdLst>
                <a:gd name="connsiteX0" fmla="*/ 133264 w 212099"/>
                <a:gd name="connsiteY0" fmla="*/ 18805 h 99500"/>
                <a:gd name="connsiteX1" fmla="*/ 207940 w 212099"/>
                <a:gd name="connsiteY1" fmla="*/ 13947 h 99500"/>
                <a:gd name="connsiteX2" fmla="*/ 86115 w 212099"/>
                <a:gd name="connsiteY2" fmla="*/ 96434 h 99500"/>
                <a:gd name="connsiteX3" fmla="*/ 18678 w 212099"/>
                <a:gd name="connsiteY3" fmla="*/ 24139 h 99500"/>
                <a:gd name="connsiteX4" fmla="*/ 133264 w 212099"/>
                <a:gd name="connsiteY4" fmla="*/ 18805 h 9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099" h="99500">
                  <a:moveTo>
                    <a:pt x="133264" y="18805"/>
                  </a:moveTo>
                  <a:cubicBezTo>
                    <a:pt x="147170" y="7280"/>
                    <a:pt x="189461" y="-14342"/>
                    <a:pt x="207940" y="13947"/>
                  </a:cubicBezTo>
                  <a:cubicBezTo>
                    <a:pt x="226418" y="42141"/>
                    <a:pt x="182889" y="115293"/>
                    <a:pt x="86115" y="96434"/>
                  </a:cubicBezTo>
                  <a:cubicBezTo>
                    <a:pt x="-10754" y="77574"/>
                    <a:pt x="-14088" y="19948"/>
                    <a:pt x="18678" y="24139"/>
                  </a:cubicBezTo>
                  <a:cubicBezTo>
                    <a:pt x="51444" y="28330"/>
                    <a:pt x="94592" y="50809"/>
                    <a:pt x="133264" y="18805"/>
                  </a:cubicBezTo>
                  <a:close/>
                </a:path>
              </a:pathLst>
            </a:custGeom>
            <a:solidFill>
              <a:srgbClr val="CA211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61EC976C-6930-AF18-DF36-B3E6FBAB134F}"/>
                </a:ext>
              </a:extLst>
            </p:cNvPr>
            <p:cNvSpPr/>
            <p:nvPr/>
          </p:nvSpPr>
          <p:spPr>
            <a:xfrm>
              <a:off x="4137183" y="3051292"/>
              <a:ext cx="72857" cy="76622"/>
            </a:xfrm>
            <a:custGeom>
              <a:avLst/>
              <a:gdLst>
                <a:gd name="connsiteX0" fmla="*/ 0 w 72857"/>
                <a:gd name="connsiteY0" fmla="*/ 15186 h 76622"/>
                <a:gd name="connsiteX1" fmla="*/ 64770 w 72857"/>
                <a:gd name="connsiteY1" fmla="*/ 517 h 76622"/>
                <a:gd name="connsiteX2" fmla="*/ 36671 w 72857"/>
                <a:gd name="connsiteY2" fmla="*/ 76622 h 76622"/>
                <a:gd name="connsiteX3" fmla="*/ 95 w 72857"/>
                <a:gd name="connsiteY3" fmla="*/ 15186 h 7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857" h="76622">
                  <a:moveTo>
                    <a:pt x="0" y="15186"/>
                  </a:moveTo>
                  <a:cubicBezTo>
                    <a:pt x="0" y="15186"/>
                    <a:pt x="36100" y="-3293"/>
                    <a:pt x="64770" y="517"/>
                  </a:cubicBezTo>
                  <a:cubicBezTo>
                    <a:pt x="93440" y="4232"/>
                    <a:pt x="36671" y="76622"/>
                    <a:pt x="36671" y="76622"/>
                  </a:cubicBezTo>
                  <a:lnTo>
                    <a:pt x="95" y="15186"/>
                  </a:lnTo>
                  <a:close/>
                </a:path>
              </a:pathLst>
            </a:custGeom>
            <a:solidFill>
              <a:srgbClr val="E137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BCA1B22D-3A75-1976-7651-E5527EFA15E7}"/>
                </a:ext>
              </a:extLst>
            </p:cNvPr>
            <p:cNvSpPr/>
            <p:nvPr/>
          </p:nvSpPr>
          <p:spPr>
            <a:xfrm>
              <a:off x="4164425" y="3143107"/>
              <a:ext cx="74410" cy="72913"/>
            </a:xfrm>
            <a:custGeom>
              <a:avLst/>
              <a:gdLst>
                <a:gd name="connsiteX0" fmla="*/ 0 w 74410"/>
                <a:gd name="connsiteY0" fmla="*/ 3190 h 72913"/>
                <a:gd name="connsiteX1" fmla="*/ 69152 w 74410"/>
                <a:gd name="connsiteY1" fmla="*/ 6524 h 72913"/>
                <a:gd name="connsiteX2" fmla="*/ 15716 w 74410"/>
                <a:gd name="connsiteY2" fmla="*/ 72913 h 72913"/>
                <a:gd name="connsiteX3" fmla="*/ 0 w 74410"/>
                <a:gd name="connsiteY3" fmla="*/ 3190 h 7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410" h="72913">
                  <a:moveTo>
                    <a:pt x="0" y="3190"/>
                  </a:moveTo>
                  <a:cubicBezTo>
                    <a:pt x="0" y="3190"/>
                    <a:pt x="43053" y="-5859"/>
                    <a:pt x="69152" y="6524"/>
                  </a:cubicBezTo>
                  <a:cubicBezTo>
                    <a:pt x="95250" y="19002"/>
                    <a:pt x="15716" y="72913"/>
                    <a:pt x="15716" y="72913"/>
                  </a:cubicBezTo>
                  <a:lnTo>
                    <a:pt x="0" y="3190"/>
                  </a:lnTo>
                  <a:close/>
                </a:path>
              </a:pathLst>
            </a:custGeom>
            <a:solidFill>
              <a:srgbClr val="E137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9A0E3292-8BFE-4CC5-4B20-4540932559DF}"/>
                </a:ext>
              </a:extLst>
            </p:cNvPr>
            <p:cNvSpPr/>
            <p:nvPr/>
          </p:nvSpPr>
          <p:spPr>
            <a:xfrm>
              <a:off x="4191381" y="3241742"/>
              <a:ext cx="71129" cy="75529"/>
            </a:xfrm>
            <a:custGeom>
              <a:avLst/>
              <a:gdLst>
                <a:gd name="connsiteX0" fmla="*/ 0 w 71129"/>
                <a:gd name="connsiteY0" fmla="*/ 13522 h 75529"/>
                <a:gd name="connsiteX1" fmla="*/ 62960 w 71129"/>
                <a:gd name="connsiteY1" fmla="*/ 663 h 75529"/>
                <a:gd name="connsiteX2" fmla="*/ 35623 w 71129"/>
                <a:gd name="connsiteY2" fmla="*/ 75529 h 75529"/>
                <a:gd name="connsiteX3" fmla="*/ 95 w 71129"/>
                <a:gd name="connsiteY3" fmla="*/ 13522 h 75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29" h="75529">
                  <a:moveTo>
                    <a:pt x="0" y="13522"/>
                  </a:moveTo>
                  <a:cubicBezTo>
                    <a:pt x="0" y="13522"/>
                    <a:pt x="34385" y="-3528"/>
                    <a:pt x="62960" y="663"/>
                  </a:cubicBezTo>
                  <a:cubicBezTo>
                    <a:pt x="91630" y="4854"/>
                    <a:pt x="35623" y="75529"/>
                    <a:pt x="35623" y="75529"/>
                  </a:cubicBezTo>
                  <a:lnTo>
                    <a:pt x="95" y="13522"/>
                  </a:lnTo>
                  <a:close/>
                </a:path>
              </a:pathLst>
            </a:custGeom>
            <a:solidFill>
              <a:srgbClr val="E137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5D4DFC62-0D27-7973-6B41-1D069A1B86BF}"/>
                </a:ext>
              </a:extLst>
            </p:cNvPr>
            <p:cNvSpPr/>
            <p:nvPr/>
          </p:nvSpPr>
          <p:spPr>
            <a:xfrm>
              <a:off x="4248340" y="3323164"/>
              <a:ext cx="66896" cy="74974"/>
            </a:xfrm>
            <a:custGeom>
              <a:avLst/>
              <a:gdLst>
                <a:gd name="connsiteX0" fmla="*/ 0 w 66896"/>
                <a:gd name="connsiteY0" fmla="*/ 20587 h 74974"/>
                <a:gd name="connsiteX1" fmla="*/ 56197 w 66896"/>
                <a:gd name="connsiteY1" fmla="*/ 13 h 74974"/>
                <a:gd name="connsiteX2" fmla="*/ 46387 w 66896"/>
                <a:gd name="connsiteY2" fmla="*/ 74974 h 74974"/>
                <a:gd name="connsiteX3" fmla="*/ 0 w 66896"/>
                <a:gd name="connsiteY3" fmla="*/ 20587 h 7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896" h="74974">
                  <a:moveTo>
                    <a:pt x="0" y="20587"/>
                  </a:moveTo>
                  <a:cubicBezTo>
                    <a:pt x="0" y="20587"/>
                    <a:pt x="27337" y="1156"/>
                    <a:pt x="56197" y="13"/>
                  </a:cubicBezTo>
                  <a:cubicBezTo>
                    <a:pt x="85058" y="-1130"/>
                    <a:pt x="46387" y="74974"/>
                    <a:pt x="46387" y="74974"/>
                  </a:cubicBezTo>
                  <a:lnTo>
                    <a:pt x="0" y="20587"/>
                  </a:lnTo>
                  <a:close/>
                </a:path>
              </a:pathLst>
            </a:custGeom>
            <a:solidFill>
              <a:srgbClr val="E137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46B95D1D-E1D1-F73C-7BC9-C4CF59CF3EAE}"/>
                </a:ext>
              </a:extLst>
            </p:cNvPr>
            <p:cNvSpPr/>
            <p:nvPr/>
          </p:nvSpPr>
          <p:spPr>
            <a:xfrm>
              <a:off x="4319206" y="3382033"/>
              <a:ext cx="64516" cy="73636"/>
            </a:xfrm>
            <a:custGeom>
              <a:avLst/>
              <a:gdLst>
                <a:gd name="connsiteX0" fmla="*/ 0 w 64516"/>
                <a:gd name="connsiteY0" fmla="*/ 40585 h 73636"/>
                <a:gd name="connsiteX1" fmla="*/ 44863 w 64516"/>
                <a:gd name="connsiteY1" fmla="*/ 1151 h 73636"/>
                <a:gd name="connsiteX2" fmla="*/ 63437 w 64516"/>
                <a:gd name="connsiteY2" fmla="*/ 73636 h 73636"/>
                <a:gd name="connsiteX3" fmla="*/ 0 w 64516"/>
                <a:gd name="connsiteY3" fmla="*/ 40585 h 73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516" h="73636">
                  <a:moveTo>
                    <a:pt x="0" y="40585"/>
                  </a:moveTo>
                  <a:cubicBezTo>
                    <a:pt x="0" y="40585"/>
                    <a:pt x="18479" y="13057"/>
                    <a:pt x="44863" y="1151"/>
                  </a:cubicBezTo>
                  <a:cubicBezTo>
                    <a:pt x="71247" y="-10755"/>
                    <a:pt x="63437" y="73636"/>
                    <a:pt x="63437" y="73636"/>
                  </a:cubicBezTo>
                  <a:lnTo>
                    <a:pt x="0" y="40585"/>
                  </a:lnTo>
                  <a:close/>
                </a:path>
              </a:pathLst>
            </a:custGeom>
            <a:solidFill>
              <a:srgbClr val="E137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C3FCD5A9-6FB2-D391-584C-798CF93F328A}"/>
                </a:ext>
              </a:extLst>
            </p:cNvPr>
            <p:cNvSpPr/>
            <p:nvPr/>
          </p:nvSpPr>
          <p:spPr>
            <a:xfrm>
              <a:off x="4430441" y="3397620"/>
              <a:ext cx="66882" cy="61954"/>
            </a:xfrm>
            <a:custGeom>
              <a:avLst/>
              <a:gdLst>
                <a:gd name="connsiteX0" fmla="*/ 112 w 66882"/>
                <a:gd name="connsiteY0" fmla="*/ 61955 h 61954"/>
                <a:gd name="connsiteX1" fmla="*/ 15924 w 66882"/>
                <a:gd name="connsiteY1" fmla="*/ 4138 h 61954"/>
                <a:gd name="connsiteX2" fmla="*/ 66883 w 66882"/>
                <a:gd name="connsiteY2" fmla="*/ 57478 h 61954"/>
                <a:gd name="connsiteX3" fmla="*/ 112 w 66882"/>
                <a:gd name="connsiteY3" fmla="*/ 61955 h 61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882" h="61954">
                  <a:moveTo>
                    <a:pt x="112" y="61955"/>
                  </a:moveTo>
                  <a:cubicBezTo>
                    <a:pt x="112" y="61955"/>
                    <a:pt x="-2364" y="26522"/>
                    <a:pt x="15924" y="4138"/>
                  </a:cubicBezTo>
                  <a:cubicBezTo>
                    <a:pt x="34212" y="-18246"/>
                    <a:pt x="66883" y="57478"/>
                    <a:pt x="66883" y="57478"/>
                  </a:cubicBezTo>
                  <a:lnTo>
                    <a:pt x="112" y="61955"/>
                  </a:lnTo>
                  <a:close/>
                </a:path>
              </a:pathLst>
            </a:custGeom>
            <a:solidFill>
              <a:srgbClr val="E137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E1EFDF19-45FE-88E5-92F8-4C0659F8F6CF}"/>
                </a:ext>
              </a:extLst>
            </p:cNvPr>
            <p:cNvSpPr/>
            <p:nvPr/>
          </p:nvSpPr>
          <p:spPr>
            <a:xfrm>
              <a:off x="4002807" y="3426392"/>
              <a:ext cx="174342" cy="284819"/>
            </a:xfrm>
            <a:custGeom>
              <a:avLst/>
              <a:gdLst>
                <a:gd name="connsiteX0" fmla="*/ 38364 w 174342"/>
                <a:gd name="connsiteY0" fmla="*/ 172248 h 284819"/>
                <a:gd name="connsiteX1" fmla="*/ 71035 w 174342"/>
                <a:gd name="connsiteY1" fmla="*/ 18419 h 284819"/>
                <a:gd name="connsiteX2" fmla="*/ 118279 w 174342"/>
                <a:gd name="connsiteY2" fmla="*/ 88714 h 284819"/>
                <a:gd name="connsiteX3" fmla="*/ 153426 w 174342"/>
                <a:gd name="connsiteY3" fmla="*/ 172248 h 284819"/>
                <a:gd name="connsiteX4" fmla="*/ 117136 w 174342"/>
                <a:gd name="connsiteY4" fmla="*/ 259497 h 284819"/>
                <a:gd name="connsiteX5" fmla="*/ 2074 w 174342"/>
                <a:gd name="connsiteY5" fmla="*/ 265593 h 284819"/>
                <a:gd name="connsiteX6" fmla="*/ 38364 w 174342"/>
                <a:gd name="connsiteY6" fmla="*/ 172343 h 284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342" h="284819">
                  <a:moveTo>
                    <a:pt x="38364" y="172248"/>
                  </a:moveTo>
                  <a:cubicBezTo>
                    <a:pt x="38364" y="172248"/>
                    <a:pt x="-13738" y="77760"/>
                    <a:pt x="71035" y="18419"/>
                  </a:cubicBezTo>
                  <a:cubicBezTo>
                    <a:pt x="155807" y="-40921"/>
                    <a:pt x="127994" y="59567"/>
                    <a:pt x="118279" y="88714"/>
                  </a:cubicBezTo>
                  <a:cubicBezTo>
                    <a:pt x="108563" y="117765"/>
                    <a:pt x="135233" y="156532"/>
                    <a:pt x="153426" y="172248"/>
                  </a:cubicBezTo>
                  <a:cubicBezTo>
                    <a:pt x="171619" y="187964"/>
                    <a:pt x="203051" y="225588"/>
                    <a:pt x="117136" y="259497"/>
                  </a:cubicBezTo>
                  <a:cubicBezTo>
                    <a:pt x="31125" y="293406"/>
                    <a:pt x="-10023" y="291025"/>
                    <a:pt x="2074" y="265593"/>
                  </a:cubicBezTo>
                  <a:cubicBezTo>
                    <a:pt x="14170" y="240161"/>
                    <a:pt x="67510" y="231684"/>
                    <a:pt x="38364" y="172343"/>
                  </a:cubicBezTo>
                  <a:close/>
                </a:path>
              </a:pathLst>
            </a:custGeom>
            <a:solidFill>
              <a:srgbClr val="39872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45AB86F6-2202-950C-CBEC-4538D3BF04AF}"/>
                </a:ext>
              </a:extLst>
            </p:cNvPr>
            <p:cNvSpPr/>
            <p:nvPr/>
          </p:nvSpPr>
          <p:spPr>
            <a:xfrm>
              <a:off x="3897649" y="3048007"/>
              <a:ext cx="622291" cy="578724"/>
            </a:xfrm>
            <a:custGeom>
              <a:avLst/>
              <a:gdLst>
                <a:gd name="connsiteX0" fmla="*/ 444321 w 622291"/>
                <a:gd name="connsiteY0" fmla="*/ 376515 h 578724"/>
                <a:gd name="connsiteX1" fmla="*/ 286873 w 622291"/>
                <a:gd name="connsiteY1" fmla="*/ 104005 h 578724"/>
                <a:gd name="connsiteX2" fmla="*/ 206292 w 622291"/>
                <a:gd name="connsiteY2" fmla="*/ 4088 h 578724"/>
                <a:gd name="connsiteX3" fmla="*/ 24174 w 622291"/>
                <a:gd name="connsiteY3" fmla="*/ 30186 h 578724"/>
                <a:gd name="connsiteX4" fmla="*/ 102374 w 622291"/>
                <a:gd name="connsiteY4" fmla="*/ 184587 h 578724"/>
                <a:gd name="connsiteX5" fmla="*/ 148665 w 622291"/>
                <a:gd name="connsiteY5" fmla="*/ 185634 h 578724"/>
                <a:gd name="connsiteX6" fmla="*/ 147522 w 622291"/>
                <a:gd name="connsiteY6" fmla="*/ 186396 h 578724"/>
                <a:gd name="connsiteX7" fmla="*/ 180860 w 622291"/>
                <a:gd name="connsiteY7" fmla="*/ 507389 h 578724"/>
                <a:gd name="connsiteX8" fmla="*/ 620534 w 622291"/>
                <a:gd name="connsiteY8" fmla="*/ 402042 h 578724"/>
                <a:gd name="connsiteX9" fmla="*/ 444321 w 622291"/>
                <a:gd name="connsiteY9" fmla="*/ 376611 h 57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291" h="578724">
                  <a:moveTo>
                    <a:pt x="444321" y="376515"/>
                  </a:moveTo>
                  <a:cubicBezTo>
                    <a:pt x="360311" y="323366"/>
                    <a:pt x="294112" y="187825"/>
                    <a:pt x="286873" y="104005"/>
                  </a:cubicBezTo>
                  <a:cubicBezTo>
                    <a:pt x="295065" y="49046"/>
                    <a:pt x="273538" y="5707"/>
                    <a:pt x="206292" y="4088"/>
                  </a:cubicBezTo>
                  <a:cubicBezTo>
                    <a:pt x="206292" y="4088"/>
                    <a:pt x="67798" y="-15248"/>
                    <a:pt x="24174" y="30186"/>
                  </a:cubicBezTo>
                  <a:cubicBezTo>
                    <a:pt x="-19356" y="75621"/>
                    <a:pt x="-10212" y="173728"/>
                    <a:pt x="102374" y="184587"/>
                  </a:cubicBezTo>
                  <a:cubicBezTo>
                    <a:pt x="102374" y="184587"/>
                    <a:pt x="122186" y="186301"/>
                    <a:pt x="148665" y="185634"/>
                  </a:cubicBezTo>
                  <a:lnTo>
                    <a:pt x="147522" y="186396"/>
                  </a:lnTo>
                  <a:cubicBezTo>
                    <a:pt x="147522" y="186396"/>
                    <a:pt x="79704" y="404233"/>
                    <a:pt x="180860" y="507389"/>
                  </a:cubicBezTo>
                  <a:cubicBezTo>
                    <a:pt x="268680" y="597019"/>
                    <a:pt x="546048" y="640072"/>
                    <a:pt x="620534" y="402042"/>
                  </a:cubicBezTo>
                  <a:cubicBezTo>
                    <a:pt x="637107" y="348988"/>
                    <a:pt x="533285" y="432903"/>
                    <a:pt x="444321" y="376611"/>
                  </a:cubicBezTo>
                  <a:close/>
                </a:path>
              </a:pathLst>
            </a:custGeom>
            <a:solidFill>
              <a:srgbClr val="75A82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55FDE395-4C75-358B-C0A5-E7FD4D5B4729}"/>
                </a:ext>
              </a:extLst>
            </p:cNvPr>
            <p:cNvSpPr/>
            <p:nvPr/>
          </p:nvSpPr>
          <p:spPr>
            <a:xfrm>
              <a:off x="3900423" y="3166820"/>
              <a:ext cx="94222" cy="24816"/>
            </a:xfrm>
            <a:custGeom>
              <a:avLst/>
              <a:gdLst>
                <a:gd name="connsiteX0" fmla="*/ 2922 w 94222"/>
                <a:gd name="connsiteY0" fmla="*/ 15768 h 24816"/>
                <a:gd name="connsiteX1" fmla="*/ 45403 w 94222"/>
                <a:gd name="connsiteY1" fmla="*/ 24817 h 24816"/>
                <a:gd name="connsiteX2" fmla="*/ 92076 w 94222"/>
                <a:gd name="connsiteY2" fmla="*/ 9767 h 24816"/>
                <a:gd name="connsiteX3" fmla="*/ 93123 w 94222"/>
                <a:gd name="connsiteY3" fmla="*/ 2147 h 24816"/>
                <a:gd name="connsiteX4" fmla="*/ 85503 w 94222"/>
                <a:gd name="connsiteY4" fmla="*/ 1099 h 24816"/>
                <a:gd name="connsiteX5" fmla="*/ 45403 w 94222"/>
                <a:gd name="connsiteY5" fmla="*/ 13958 h 24816"/>
                <a:gd name="connsiteX6" fmla="*/ 18543 w 94222"/>
                <a:gd name="connsiteY6" fmla="*/ 9958 h 24816"/>
                <a:gd name="connsiteX7" fmla="*/ 10446 w 94222"/>
                <a:gd name="connsiteY7" fmla="*/ 7195 h 24816"/>
                <a:gd name="connsiteX8" fmla="*/ 8351 w 94222"/>
                <a:gd name="connsiteY8" fmla="*/ 6338 h 24816"/>
                <a:gd name="connsiteX9" fmla="*/ 7875 w 94222"/>
                <a:gd name="connsiteY9" fmla="*/ 6148 h 24816"/>
                <a:gd name="connsiteX10" fmla="*/ 7779 w 94222"/>
                <a:gd name="connsiteY10" fmla="*/ 6148 h 24816"/>
                <a:gd name="connsiteX11" fmla="*/ 540 w 94222"/>
                <a:gd name="connsiteY11" fmla="*/ 8624 h 24816"/>
                <a:gd name="connsiteX12" fmla="*/ 3112 w 94222"/>
                <a:gd name="connsiteY12" fmla="*/ 15863 h 2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222" h="24816">
                  <a:moveTo>
                    <a:pt x="2922" y="15768"/>
                  </a:moveTo>
                  <a:cubicBezTo>
                    <a:pt x="2922" y="15768"/>
                    <a:pt x="21686" y="24721"/>
                    <a:pt x="45403" y="24817"/>
                  </a:cubicBezTo>
                  <a:cubicBezTo>
                    <a:pt x="60072" y="24817"/>
                    <a:pt x="76931" y="21292"/>
                    <a:pt x="92076" y="9767"/>
                  </a:cubicBezTo>
                  <a:cubicBezTo>
                    <a:pt x="94457" y="7957"/>
                    <a:pt x="94933" y="4528"/>
                    <a:pt x="93123" y="2147"/>
                  </a:cubicBezTo>
                  <a:cubicBezTo>
                    <a:pt x="91314" y="-234"/>
                    <a:pt x="87885" y="-710"/>
                    <a:pt x="85503" y="1099"/>
                  </a:cubicBezTo>
                  <a:cubicBezTo>
                    <a:pt x="72645" y="10910"/>
                    <a:pt x="58452" y="13958"/>
                    <a:pt x="45403" y="13958"/>
                  </a:cubicBezTo>
                  <a:cubicBezTo>
                    <a:pt x="35021" y="13958"/>
                    <a:pt x="25401" y="11958"/>
                    <a:pt x="18543" y="9958"/>
                  </a:cubicBezTo>
                  <a:cubicBezTo>
                    <a:pt x="15114" y="8910"/>
                    <a:pt x="12351" y="7957"/>
                    <a:pt x="10446" y="7195"/>
                  </a:cubicBezTo>
                  <a:cubicBezTo>
                    <a:pt x="9494" y="6814"/>
                    <a:pt x="8827" y="6529"/>
                    <a:pt x="8351" y="6338"/>
                  </a:cubicBezTo>
                  <a:lnTo>
                    <a:pt x="7875" y="6148"/>
                  </a:lnTo>
                  <a:lnTo>
                    <a:pt x="7779" y="6148"/>
                  </a:lnTo>
                  <a:cubicBezTo>
                    <a:pt x="5017" y="4814"/>
                    <a:pt x="1779" y="5957"/>
                    <a:pt x="540" y="8624"/>
                  </a:cubicBezTo>
                  <a:cubicBezTo>
                    <a:pt x="-793" y="11386"/>
                    <a:pt x="445" y="14625"/>
                    <a:pt x="3112" y="15863"/>
                  </a:cubicBezTo>
                  <a:close/>
                </a:path>
              </a:pathLst>
            </a:custGeom>
            <a:solidFill>
              <a:srgbClr val="270E0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F9CAD322-0753-899B-9378-69A09881C66D}"/>
                </a:ext>
              </a:extLst>
            </p:cNvPr>
            <p:cNvSpPr/>
            <p:nvPr/>
          </p:nvSpPr>
          <p:spPr>
            <a:xfrm>
              <a:off x="4020552" y="3249834"/>
              <a:ext cx="499571" cy="376898"/>
            </a:xfrm>
            <a:custGeom>
              <a:avLst/>
              <a:gdLst>
                <a:gd name="connsiteX0" fmla="*/ 478200 w 499571"/>
                <a:gd name="connsiteY0" fmla="*/ 182689 h 376898"/>
                <a:gd name="connsiteX1" fmla="*/ 428670 w 499571"/>
                <a:gd name="connsiteY1" fmla="*/ 240983 h 376898"/>
                <a:gd name="connsiteX2" fmla="*/ 277032 w 499571"/>
                <a:gd name="connsiteY2" fmla="*/ 306705 h 376898"/>
                <a:gd name="connsiteX3" fmla="*/ 124061 w 499571"/>
                <a:gd name="connsiteY3" fmla="*/ 255746 h 376898"/>
                <a:gd name="connsiteX4" fmla="*/ 41955 w 499571"/>
                <a:gd name="connsiteY4" fmla="*/ 93631 h 376898"/>
                <a:gd name="connsiteX5" fmla="*/ 38431 w 499571"/>
                <a:gd name="connsiteY5" fmla="*/ 31718 h 376898"/>
                <a:gd name="connsiteX6" fmla="*/ 38431 w 499571"/>
                <a:gd name="connsiteY6" fmla="*/ 31242 h 376898"/>
                <a:gd name="connsiteX7" fmla="*/ 37955 w 499571"/>
                <a:gd name="connsiteY7" fmla="*/ 28384 h 376898"/>
                <a:gd name="connsiteX8" fmla="*/ 36431 w 499571"/>
                <a:gd name="connsiteY8" fmla="*/ 21050 h 376898"/>
                <a:gd name="connsiteX9" fmla="*/ 33764 w 499571"/>
                <a:gd name="connsiteY9" fmla="*/ 12002 h 376898"/>
                <a:gd name="connsiteX10" fmla="*/ 31383 w 499571"/>
                <a:gd name="connsiteY10" fmla="*/ 7620 h 376898"/>
                <a:gd name="connsiteX11" fmla="*/ 31192 w 499571"/>
                <a:gd name="connsiteY11" fmla="*/ 7239 h 376898"/>
                <a:gd name="connsiteX12" fmla="*/ 30240 w 499571"/>
                <a:gd name="connsiteY12" fmla="*/ 6477 h 376898"/>
                <a:gd name="connsiteX13" fmla="*/ 29382 w 499571"/>
                <a:gd name="connsiteY13" fmla="*/ 5810 h 376898"/>
                <a:gd name="connsiteX14" fmla="*/ 28525 w 499571"/>
                <a:gd name="connsiteY14" fmla="*/ 5143 h 376898"/>
                <a:gd name="connsiteX15" fmla="*/ 20619 w 499571"/>
                <a:gd name="connsiteY15" fmla="*/ 0 h 376898"/>
                <a:gd name="connsiteX16" fmla="*/ 58148 w 499571"/>
                <a:gd name="connsiteY16" fmla="*/ 305562 h 376898"/>
                <a:gd name="connsiteX17" fmla="*/ 497822 w 499571"/>
                <a:gd name="connsiteY17" fmla="*/ 200215 h 376898"/>
                <a:gd name="connsiteX18" fmla="*/ 478296 w 499571"/>
                <a:gd name="connsiteY18" fmla="*/ 182689 h 3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99571" h="376898">
                  <a:moveTo>
                    <a:pt x="478200" y="182689"/>
                  </a:moveTo>
                  <a:cubicBezTo>
                    <a:pt x="464484" y="204311"/>
                    <a:pt x="448006" y="224028"/>
                    <a:pt x="428670" y="240983"/>
                  </a:cubicBezTo>
                  <a:cubicBezTo>
                    <a:pt x="385808" y="278416"/>
                    <a:pt x="334849" y="305181"/>
                    <a:pt x="277032" y="306705"/>
                  </a:cubicBezTo>
                  <a:cubicBezTo>
                    <a:pt x="221787" y="308134"/>
                    <a:pt x="167114" y="290227"/>
                    <a:pt x="124061" y="255746"/>
                  </a:cubicBezTo>
                  <a:cubicBezTo>
                    <a:pt x="75579" y="216789"/>
                    <a:pt x="49575" y="154019"/>
                    <a:pt x="41955" y="93631"/>
                  </a:cubicBezTo>
                  <a:cubicBezTo>
                    <a:pt x="39288" y="73057"/>
                    <a:pt x="40717" y="52388"/>
                    <a:pt x="38431" y="31718"/>
                  </a:cubicBezTo>
                  <a:lnTo>
                    <a:pt x="38431" y="31242"/>
                  </a:lnTo>
                  <a:cubicBezTo>
                    <a:pt x="38241" y="30290"/>
                    <a:pt x="38145" y="29337"/>
                    <a:pt x="37955" y="28384"/>
                  </a:cubicBezTo>
                  <a:cubicBezTo>
                    <a:pt x="37479" y="25908"/>
                    <a:pt x="37002" y="23431"/>
                    <a:pt x="36431" y="21050"/>
                  </a:cubicBezTo>
                  <a:cubicBezTo>
                    <a:pt x="35764" y="18288"/>
                    <a:pt x="30811" y="6096"/>
                    <a:pt x="33764" y="12002"/>
                  </a:cubicBezTo>
                  <a:cubicBezTo>
                    <a:pt x="33002" y="10478"/>
                    <a:pt x="32240" y="8953"/>
                    <a:pt x="31383" y="7620"/>
                  </a:cubicBezTo>
                  <a:lnTo>
                    <a:pt x="31192" y="7239"/>
                  </a:lnTo>
                  <a:lnTo>
                    <a:pt x="30240" y="6477"/>
                  </a:lnTo>
                  <a:cubicBezTo>
                    <a:pt x="28525" y="5620"/>
                    <a:pt x="27001" y="4953"/>
                    <a:pt x="29382" y="5810"/>
                  </a:cubicBezTo>
                  <a:lnTo>
                    <a:pt x="28525" y="5143"/>
                  </a:lnTo>
                  <a:cubicBezTo>
                    <a:pt x="25668" y="3715"/>
                    <a:pt x="23001" y="2000"/>
                    <a:pt x="20619" y="0"/>
                  </a:cubicBezTo>
                  <a:cubicBezTo>
                    <a:pt x="712" y="54483"/>
                    <a:pt x="-26720" y="218884"/>
                    <a:pt x="58148" y="305562"/>
                  </a:cubicBezTo>
                  <a:cubicBezTo>
                    <a:pt x="145968" y="395192"/>
                    <a:pt x="423336" y="438245"/>
                    <a:pt x="497822" y="200215"/>
                  </a:cubicBezTo>
                  <a:cubicBezTo>
                    <a:pt x="503442" y="182213"/>
                    <a:pt x="495155" y="180023"/>
                    <a:pt x="478296" y="182689"/>
                  </a:cubicBezTo>
                  <a:close/>
                </a:path>
              </a:pathLst>
            </a:custGeom>
            <a:solidFill>
              <a:srgbClr val="4D902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6337BCD5-708E-2E6C-F595-A1BC478031D1}"/>
                </a:ext>
              </a:extLst>
            </p:cNvPr>
            <p:cNvSpPr/>
            <p:nvPr/>
          </p:nvSpPr>
          <p:spPr>
            <a:xfrm>
              <a:off x="4159017" y="3448975"/>
              <a:ext cx="181668" cy="277571"/>
            </a:xfrm>
            <a:custGeom>
              <a:avLst/>
              <a:gdLst>
                <a:gd name="connsiteX0" fmla="*/ 38364 w 181668"/>
                <a:gd name="connsiteY0" fmla="*/ 165000 h 277571"/>
                <a:gd name="connsiteX1" fmla="*/ 59319 w 181668"/>
                <a:gd name="connsiteY1" fmla="*/ 20792 h 277571"/>
                <a:gd name="connsiteX2" fmla="*/ 153902 w 181668"/>
                <a:gd name="connsiteY2" fmla="*/ 89181 h 277571"/>
                <a:gd name="connsiteX3" fmla="*/ 166285 w 181668"/>
                <a:gd name="connsiteY3" fmla="*/ 159761 h 277571"/>
                <a:gd name="connsiteX4" fmla="*/ 117136 w 181668"/>
                <a:gd name="connsiteY4" fmla="*/ 252249 h 277571"/>
                <a:gd name="connsiteX5" fmla="*/ 2074 w 181668"/>
                <a:gd name="connsiteY5" fmla="*/ 258345 h 277571"/>
                <a:gd name="connsiteX6" fmla="*/ 38459 w 181668"/>
                <a:gd name="connsiteY6" fmla="*/ 165095 h 27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668" h="277571">
                  <a:moveTo>
                    <a:pt x="38364" y="165000"/>
                  </a:moveTo>
                  <a:cubicBezTo>
                    <a:pt x="38364" y="165000"/>
                    <a:pt x="-25454" y="80132"/>
                    <a:pt x="59319" y="20792"/>
                  </a:cubicBezTo>
                  <a:cubicBezTo>
                    <a:pt x="144091" y="-38549"/>
                    <a:pt x="180858" y="43366"/>
                    <a:pt x="153902" y="89181"/>
                  </a:cubicBezTo>
                  <a:cubicBezTo>
                    <a:pt x="138376" y="115565"/>
                    <a:pt x="148092" y="144045"/>
                    <a:pt x="166285" y="159761"/>
                  </a:cubicBezTo>
                  <a:cubicBezTo>
                    <a:pt x="184477" y="175478"/>
                    <a:pt x="203146" y="218340"/>
                    <a:pt x="117136" y="252249"/>
                  </a:cubicBezTo>
                  <a:cubicBezTo>
                    <a:pt x="31125" y="286158"/>
                    <a:pt x="-10023" y="283777"/>
                    <a:pt x="2074" y="258345"/>
                  </a:cubicBezTo>
                  <a:cubicBezTo>
                    <a:pt x="14170" y="232913"/>
                    <a:pt x="67510" y="224436"/>
                    <a:pt x="38459" y="165095"/>
                  </a:cubicBezTo>
                  <a:close/>
                </a:path>
              </a:pathLst>
            </a:custGeom>
            <a:solidFill>
              <a:srgbClr val="75A82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8E2182BC-9A86-2335-BC1A-8E232F8EFB5E}"/>
                </a:ext>
              </a:extLst>
            </p:cNvPr>
            <p:cNvSpPr/>
            <p:nvPr/>
          </p:nvSpPr>
          <p:spPr>
            <a:xfrm>
              <a:off x="3931963" y="3319900"/>
              <a:ext cx="201368" cy="125465"/>
            </a:xfrm>
            <a:custGeom>
              <a:avLst/>
              <a:gdLst>
                <a:gd name="connsiteX0" fmla="*/ 121019 w 201368"/>
                <a:gd name="connsiteY0" fmla="*/ 34899 h 125465"/>
                <a:gd name="connsiteX1" fmla="*/ 190361 w 201368"/>
                <a:gd name="connsiteY1" fmla="*/ 6610 h 125465"/>
                <a:gd name="connsiteX2" fmla="*/ 100921 w 201368"/>
                <a:gd name="connsiteY2" fmla="*/ 123482 h 125465"/>
                <a:gd name="connsiteX3" fmla="*/ 14053 w 201368"/>
                <a:gd name="connsiteY3" fmla="*/ 76333 h 125465"/>
                <a:gd name="connsiteX4" fmla="*/ 121019 w 201368"/>
                <a:gd name="connsiteY4" fmla="*/ 34995 h 12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368" h="125465">
                  <a:moveTo>
                    <a:pt x="121019" y="34899"/>
                  </a:moveTo>
                  <a:cubicBezTo>
                    <a:pt x="130544" y="19564"/>
                    <a:pt x="163786" y="-14250"/>
                    <a:pt x="190361" y="6610"/>
                  </a:cubicBezTo>
                  <a:cubicBezTo>
                    <a:pt x="216840" y="27470"/>
                    <a:pt x="198743" y="110623"/>
                    <a:pt x="100921" y="123482"/>
                  </a:cubicBezTo>
                  <a:cubicBezTo>
                    <a:pt x="3099" y="136341"/>
                    <a:pt x="-18332" y="82715"/>
                    <a:pt x="14053" y="76333"/>
                  </a:cubicBezTo>
                  <a:cubicBezTo>
                    <a:pt x="46438" y="69856"/>
                    <a:pt x="94539" y="77571"/>
                    <a:pt x="121019" y="34995"/>
                  </a:cubicBezTo>
                  <a:close/>
                </a:path>
              </a:pathLst>
            </a:custGeom>
            <a:solidFill>
              <a:srgbClr val="E1371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4440D8AD-C2D6-24BC-5605-563D0E4B66F3}"/>
                </a:ext>
              </a:extLst>
            </p:cNvPr>
            <p:cNvSpPr/>
            <p:nvPr/>
          </p:nvSpPr>
          <p:spPr>
            <a:xfrm>
              <a:off x="4183163" y="3439953"/>
              <a:ext cx="149044" cy="167782"/>
            </a:xfrm>
            <a:custGeom>
              <a:avLst/>
              <a:gdLst>
                <a:gd name="connsiteX0" fmla="*/ 11551 w 149044"/>
                <a:gd name="connsiteY0" fmla="*/ 50864 h 167782"/>
                <a:gd name="connsiteX1" fmla="*/ 84894 w 149044"/>
                <a:gd name="connsiteY1" fmla="*/ 13144 h 167782"/>
                <a:gd name="connsiteX2" fmla="*/ 118993 w 149044"/>
                <a:gd name="connsiteY2" fmla="*/ 24670 h 167782"/>
                <a:gd name="connsiteX3" fmla="*/ 123756 w 149044"/>
                <a:gd name="connsiteY3" fmla="*/ 32671 h 167782"/>
                <a:gd name="connsiteX4" fmla="*/ 125375 w 149044"/>
                <a:gd name="connsiteY4" fmla="*/ 46672 h 167782"/>
                <a:gd name="connsiteX5" fmla="*/ 120708 w 149044"/>
                <a:gd name="connsiteY5" fmla="*/ 110204 h 167782"/>
                <a:gd name="connsiteX6" fmla="*/ 137472 w 149044"/>
                <a:gd name="connsiteY6" fmla="*/ 165449 h 167782"/>
                <a:gd name="connsiteX7" fmla="*/ 146711 w 149044"/>
                <a:gd name="connsiteY7" fmla="*/ 166211 h 167782"/>
                <a:gd name="connsiteX8" fmla="*/ 147473 w 149044"/>
                <a:gd name="connsiteY8" fmla="*/ 156972 h 167782"/>
                <a:gd name="connsiteX9" fmla="*/ 133852 w 149044"/>
                <a:gd name="connsiteY9" fmla="*/ 110204 h 167782"/>
                <a:gd name="connsiteX10" fmla="*/ 138519 w 149044"/>
                <a:gd name="connsiteY10" fmla="*/ 46672 h 167782"/>
                <a:gd name="connsiteX11" fmla="*/ 136424 w 149044"/>
                <a:gd name="connsiteY11" fmla="*/ 28956 h 167782"/>
                <a:gd name="connsiteX12" fmla="*/ 127375 w 149044"/>
                <a:gd name="connsiteY12" fmla="*/ 14573 h 167782"/>
                <a:gd name="connsiteX13" fmla="*/ 84989 w 149044"/>
                <a:gd name="connsiteY13" fmla="*/ 0 h 167782"/>
                <a:gd name="connsiteX14" fmla="*/ 1455 w 149044"/>
                <a:gd name="connsiteY14" fmla="*/ 42577 h 167782"/>
                <a:gd name="connsiteX15" fmla="*/ 2407 w 149044"/>
                <a:gd name="connsiteY15" fmla="*/ 51816 h 167782"/>
                <a:gd name="connsiteX16" fmla="*/ 11646 w 149044"/>
                <a:gd name="connsiteY16" fmla="*/ 50864 h 16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9044" h="167782">
                  <a:moveTo>
                    <a:pt x="11551" y="50864"/>
                  </a:moveTo>
                  <a:cubicBezTo>
                    <a:pt x="29744" y="28289"/>
                    <a:pt x="59271" y="13049"/>
                    <a:pt x="84894" y="13144"/>
                  </a:cubicBezTo>
                  <a:cubicBezTo>
                    <a:pt x="97657" y="13144"/>
                    <a:pt x="109373" y="16764"/>
                    <a:pt x="118993" y="24670"/>
                  </a:cubicBezTo>
                  <a:cubicBezTo>
                    <a:pt x="121184" y="26479"/>
                    <a:pt x="122708" y="28956"/>
                    <a:pt x="123756" y="32671"/>
                  </a:cubicBezTo>
                  <a:cubicBezTo>
                    <a:pt x="124803" y="36290"/>
                    <a:pt x="125375" y="41148"/>
                    <a:pt x="125375" y="46672"/>
                  </a:cubicBezTo>
                  <a:cubicBezTo>
                    <a:pt x="125375" y="63532"/>
                    <a:pt x="120708" y="86963"/>
                    <a:pt x="120708" y="110204"/>
                  </a:cubicBezTo>
                  <a:cubicBezTo>
                    <a:pt x="120708" y="129540"/>
                    <a:pt x="124041" y="149542"/>
                    <a:pt x="137472" y="165449"/>
                  </a:cubicBezTo>
                  <a:cubicBezTo>
                    <a:pt x="139758" y="168212"/>
                    <a:pt x="143949" y="168592"/>
                    <a:pt x="146711" y="166211"/>
                  </a:cubicBezTo>
                  <a:cubicBezTo>
                    <a:pt x="149473" y="163925"/>
                    <a:pt x="149854" y="159734"/>
                    <a:pt x="147473" y="156972"/>
                  </a:cubicBezTo>
                  <a:cubicBezTo>
                    <a:pt x="136995" y="144590"/>
                    <a:pt x="133852" y="128206"/>
                    <a:pt x="133852" y="110204"/>
                  </a:cubicBezTo>
                  <a:cubicBezTo>
                    <a:pt x="133852" y="88678"/>
                    <a:pt x="138424" y="65722"/>
                    <a:pt x="138519" y="46672"/>
                  </a:cubicBezTo>
                  <a:cubicBezTo>
                    <a:pt x="138519" y="40386"/>
                    <a:pt x="138043" y="34480"/>
                    <a:pt x="136424" y="28956"/>
                  </a:cubicBezTo>
                  <a:cubicBezTo>
                    <a:pt x="134805" y="23527"/>
                    <a:pt x="131947" y="18383"/>
                    <a:pt x="127375" y="14573"/>
                  </a:cubicBezTo>
                  <a:cubicBezTo>
                    <a:pt x="115183" y="4477"/>
                    <a:pt x="100229" y="0"/>
                    <a:pt x="84989" y="0"/>
                  </a:cubicBezTo>
                  <a:cubicBezTo>
                    <a:pt x="54414" y="95"/>
                    <a:pt x="22219" y="17050"/>
                    <a:pt x="1455" y="42577"/>
                  </a:cubicBezTo>
                  <a:cubicBezTo>
                    <a:pt x="-831" y="45434"/>
                    <a:pt x="-355" y="49530"/>
                    <a:pt x="2407" y="51816"/>
                  </a:cubicBezTo>
                  <a:cubicBezTo>
                    <a:pt x="5169" y="54102"/>
                    <a:pt x="9360" y="53626"/>
                    <a:pt x="11646" y="50864"/>
                  </a:cubicBezTo>
                  <a:close/>
                </a:path>
              </a:pathLst>
            </a:custGeom>
            <a:solidFill>
              <a:srgbClr val="4D902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F066BE40-549A-4DA6-67E0-E34ED46478D0}"/>
                </a:ext>
              </a:extLst>
            </p:cNvPr>
            <p:cNvSpPr/>
            <p:nvPr/>
          </p:nvSpPr>
          <p:spPr>
            <a:xfrm>
              <a:off x="4141552" y="3220169"/>
              <a:ext cx="105747" cy="165371"/>
            </a:xfrm>
            <a:custGeom>
              <a:avLst/>
              <a:gdLst>
                <a:gd name="connsiteX0" fmla="*/ 59925 w 105747"/>
                <a:gd name="connsiteY0" fmla="*/ 103007 h 165371"/>
                <a:gd name="connsiteX1" fmla="*/ 61926 w 105747"/>
                <a:gd name="connsiteY1" fmla="*/ 106627 h 165371"/>
                <a:gd name="connsiteX2" fmla="*/ 98406 w 105747"/>
                <a:gd name="connsiteY2" fmla="*/ 152537 h 165371"/>
                <a:gd name="connsiteX3" fmla="*/ 105074 w 105747"/>
                <a:gd name="connsiteY3" fmla="*/ 160919 h 165371"/>
                <a:gd name="connsiteX4" fmla="*/ 101454 w 105747"/>
                <a:gd name="connsiteY4" fmla="*/ 165206 h 165371"/>
                <a:gd name="connsiteX5" fmla="*/ 93168 w 105747"/>
                <a:gd name="connsiteY5" fmla="*/ 165015 h 165371"/>
                <a:gd name="connsiteX6" fmla="*/ 57735 w 105747"/>
                <a:gd name="connsiteY6" fmla="*/ 150442 h 165371"/>
                <a:gd name="connsiteX7" fmla="*/ 20397 w 105747"/>
                <a:gd name="connsiteY7" fmla="*/ 108722 h 165371"/>
                <a:gd name="connsiteX8" fmla="*/ 2109 w 105747"/>
                <a:gd name="connsiteY8" fmla="*/ 60145 h 165371"/>
                <a:gd name="connsiteX9" fmla="*/ 2394 w 105747"/>
                <a:gd name="connsiteY9" fmla="*/ 26998 h 165371"/>
                <a:gd name="connsiteX10" fmla="*/ 34494 w 105747"/>
                <a:gd name="connsiteY10" fmla="*/ 2328 h 165371"/>
                <a:gd name="connsiteX11" fmla="*/ 38589 w 105747"/>
                <a:gd name="connsiteY11" fmla="*/ 33665 h 165371"/>
                <a:gd name="connsiteX12" fmla="*/ 59925 w 105747"/>
                <a:gd name="connsiteY12" fmla="*/ 103103 h 16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47" h="165371">
                  <a:moveTo>
                    <a:pt x="59925" y="103007"/>
                  </a:moveTo>
                  <a:cubicBezTo>
                    <a:pt x="60592" y="104246"/>
                    <a:pt x="61259" y="105389"/>
                    <a:pt x="61926" y="106627"/>
                  </a:cubicBezTo>
                  <a:cubicBezTo>
                    <a:pt x="71736" y="124248"/>
                    <a:pt x="84976" y="137869"/>
                    <a:pt x="98406" y="152537"/>
                  </a:cubicBezTo>
                  <a:cubicBezTo>
                    <a:pt x="100597" y="155014"/>
                    <a:pt x="103740" y="157871"/>
                    <a:pt x="105074" y="160919"/>
                  </a:cubicBezTo>
                  <a:cubicBezTo>
                    <a:pt x="106693" y="164539"/>
                    <a:pt x="105360" y="164729"/>
                    <a:pt x="101454" y="165206"/>
                  </a:cubicBezTo>
                  <a:cubicBezTo>
                    <a:pt x="98692" y="165491"/>
                    <a:pt x="95930" y="165396"/>
                    <a:pt x="93168" y="165015"/>
                  </a:cubicBezTo>
                  <a:cubicBezTo>
                    <a:pt x="80499" y="163491"/>
                    <a:pt x="68307" y="157300"/>
                    <a:pt x="57735" y="150442"/>
                  </a:cubicBezTo>
                  <a:cubicBezTo>
                    <a:pt x="41828" y="140060"/>
                    <a:pt x="28588" y="125486"/>
                    <a:pt x="20397" y="108722"/>
                  </a:cubicBezTo>
                  <a:cubicBezTo>
                    <a:pt x="13062" y="93768"/>
                    <a:pt x="6014" y="76433"/>
                    <a:pt x="2109" y="60145"/>
                  </a:cubicBezTo>
                  <a:cubicBezTo>
                    <a:pt x="-463" y="49382"/>
                    <a:pt x="-1035" y="37666"/>
                    <a:pt x="2394" y="26998"/>
                  </a:cubicBezTo>
                  <a:cubicBezTo>
                    <a:pt x="4490" y="20235"/>
                    <a:pt x="24873" y="-8245"/>
                    <a:pt x="34494" y="2328"/>
                  </a:cubicBezTo>
                  <a:cubicBezTo>
                    <a:pt x="40685" y="8996"/>
                    <a:pt x="38208" y="25474"/>
                    <a:pt x="38589" y="33665"/>
                  </a:cubicBezTo>
                  <a:cubicBezTo>
                    <a:pt x="39828" y="58145"/>
                    <a:pt x="48400" y="81576"/>
                    <a:pt x="59925" y="103103"/>
                  </a:cubicBezTo>
                  <a:close/>
                </a:path>
              </a:pathLst>
            </a:custGeom>
            <a:solidFill>
              <a:srgbClr val="9BBB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F56ABE65-C062-DE7E-7DE3-5349024A2394}"/>
                </a:ext>
              </a:extLst>
            </p:cNvPr>
            <p:cNvSpPr/>
            <p:nvPr/>
          </p:nvSpPr>
          <p:spPr>
            <a:xfrm>
              <a:off x="4032501" y="3060201"/>
              <a:ext cx="125622" cy="68961"/>
            </a:xfrm>
            <a:custGeom>
              <a:avLst/>
              <a:gdLst>
                <a:gd name="connsiteX0" fmla="*/ 55534 w 125622"/>
                <a:gd name="connsiteY0" fmla="*/ 29899 h 68961"/>
                <a:gd name="connsiteX1" fmla="*/ 18291 w 125622"/>
                <a:gd name="connsiteY1" fmla="*/ 27041 h 68961"/>
                <a:gd name="connsiteX2" fmla="*/ 2765 w 125622"/>
                <a:gd name="connsiteY2" fmla="*/ 11992 h 68961"/>
                <a:gd name="connsiteX3" fmla="*/ 29911 w 125622"/>
                <a:gd name="connsiteY3" fmla="*/ 1038 h 68961"/>
                <a:gd name="connsiteX4" fmla="*/ 69345 w 125622"/>
                <a:gd name="connsiteY4" fmla="*/ 3896 h 68961"/>
                <a:gd name="connsiteX5" fmla="*/ 103921 w 125622"/>
                <a:gd name="connsiteY5" fmla="*/ 18088 h 68961"/>
                <a:gd name="connsiteX6" fmla="*/ 120970 w 125622"/>
                <a:gd name="connsiteY6" fmla="*/ 35709 h 68961"/>
                <a:gd name="connsiteX7" fmla="*/ 117256 w 125622"/>
                <a:gd name="connsiteY7" fmla="*/ 68951 h 68961"/>
                <a:gd name="connsiteX8" fmla="*/ 98872 w 125622"/>
                <a:gd name="connsiteY8" fmla="*/ 54950 h 68961"/>
                <a:gd name="connsiteX9" fmla="*/ 55438 w 125622"/>
                <a:gd name="connsiteY9" fmla="*/ 29708 h 6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622" h="68961">
                  <a:moveTo>
                    <a:pt x="55534" y="29899"/>
                  </a:moveTo>
                  <a:cubicBezTo>
                    <a:pt x="41437" y="26279"/>
                    <a:pt x="32578" y="23993"/>
                    <a:pt x="18291" y="27041"/>
                  </a:cubicBezTo>
                  <a:cubicBezTo>
                    <a:pt x="-4474" y="31994"/>
                    <a:pt x="-1045" y="15135"/>
                    <a:pt x="2765" y="11992"/>
                  </a:cubicBezTo>
                  <a:cubicBezTo>
                    <a:pt x="10671" y="5515"/>
                    <a:pt x="20577" y="2467"/>
                    <a:pt x="29911" y="1038"/>
                  </a:cubicBezTo>
                  <a:cubicBezTo>
                    <a:pt x="44770" y="-1153"/>
                    <a:pt x="56486" y="276"/>
                    <a:pt x="69345" y="3896"/>
                  </a:cubicBezTo>
                  <a:cubicBezTo>
                    <a:pt x="80870" y="7134"/>
                    <a:pt x="93443" y="11992"/>
                    <a:pt x="103921" y="18088"/>
                  </a:cubicBezTo>
                  <a:cubicBezTo>
                    <a:pt x="110874" y="22184"/>
                    <a:pt x="116684" y="28280"/>
                    <a:pt x="120970" y="35709"/>
                  </a:cubicBezTo>
                  <a:cubicBezTo>
                    <a:pt x="127733" y="47615"/>
                    <a:pt x="127638" y="68380"/>
                    <a:pt x="117256" y="68951"/>
                  </a:cubicBezTo>
                  <a:cubicBezTo>
                    <a:pt x="110588" y="69332"/>
                    <a:pt x="103349" y="59045"/>
                    <a:pt x="98872" y="54950"/>
                  </a:cubicBezTo>
                  <a:cubicBezTo>
                    <a:pt x="85537" y="42853"/>
                    <a:pt x="68964" y="33233"/>
                    <a:pt x="55438" y="29708"/>
                  </a:cubicBezTo>
                  <a:close/>
                </a:path>
              </a:pathLst>
            </a:custGeom>
            <a:solidFill>
              <a:srgbClr val="9BBB5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F914FC7-748E-8C49-ACA6-1FCD98C8DA7C}"/>
                </a:ext>
              </a:extLst>
            </p:cNvPr>
            <p:cNvSpPr/>
            <p:nvPr/>
          </p:nvSpPr>
          <p:spPr>
            <a:xfrm>
              <a:off x="4040607" y="3097352"/>
              <a:ext cx="46217" cy="46549"/>
            </a:xfrm>
            <a:custGeom>
              <a:avLst/>
              <a:gdLst>
                <a:gd name="connsiteX0" fmla="*/ 46189 w 46217"/>
                <a:gd name="connsiteY0" fmla="*/ 23324 h 46549"/>
                <a:gd name="connsiteX1" fmla="*/ 43522 w 46217"/>
                <a:gd name="connsiteY1" fmla="*/ 34754 h 46549"/>
                <a:gd name="connsiteX2" fmla="*/ 3327 w 46217"/>
                <a:gd name="connsiteY2" fmla="*/ 35801 h 46549"/>
                <a:gd name="connsiteX3" fmla="*/ 5518 w 46217"/>
                <a:gd name="connsiteY3" fmla="*/ 8179 h 46549"/>
                <a:gd name="connsiteX4" fmla="*/ 17233 w 46217"/>
                <a:gd name="connsiteY4" fmla="*/ 559 h 46549"/>
                <a:gd name="connsiteX5" fmla="*/ 41617 w 46217"/>
                <a:gd name="connsiteY5" fmla="*/ 9608 h 46549"/>
                <a:gd name="connsiteX6" fmla="*/ 46094 w 46217"/>
                <a:gd name="connsiteY6" fmla="*/ 23419 h 46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217" h="46549">
                  <a:moveTo>
                    <a:pt x="46189" y="23324"/>
                  </a:moveTo>
                  <a:cubicBezTo>
                    <a:pt x="46380" y="27229"/>
                    <a:pt x="45618" y="31134"/>
                    <a:pt x="43522" y="34754"/>
                  </a:cubicBezTo>
                  <a:cubicBezTo>
                    <a:pt x="35140" y="49517"/>
                    <a:pt x="11899" y="51041"/>
                    <a:pt x="3327" y="35801"/>
                  </a:cubicBezTo>
                  <a:cubicBezTo>
                    <a:pt x="-2007" y="26276"/>
                    <a:pt x="-674" y="16942"/>
                    <a:pt x="5518" y="8179"/>
                  </a:cubicBezTo>
                  <a:cubicBezTo>
                    <a:pt x="8375" y="4178"/>
                    <a:pt x="12471" y="1607"/>
                    <a:pt x="17233" y="559"/>
                  </a:cubicBezTo>
                  <a:cubicBezTo>
                    <a:pt x="26187" y="-1346"/>
                    <a:pt x="36664" y="1607"/>
                    <a:pt x="41617" y="9608"/>
                  </a:cubicBezTo>
                  <a:cubicBezTo>
                    <a:pt x="44189" y="13799"/>
                    <a:pt x="45904" y="18561"/>
                    <a:pt x="46094" y="23419"/>
                  </a:cubicBezTo>
                  <a:close/>
                </a:path>
              </a:pathLst>
            </a:custGeom>
            <a:solidFill>
              <a:srgbClr val="270E0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6AA07FC7-5BB6-8CC4-0702-8F0B68E42361}"/>
                </a:ext>
              </a:extLst>
            </p:cNvPr>
            <p:cNvSpPr/>
            <p:nvPr/>
          </p:nvSpPr>
          <p:spPr>
            <a:xfrm>
              <a:off x="4066607" y="3100612"/>
              <a:ext cx="19903" cy="21357"/>
            </a:xfrm>
            <a:custGeom>
              <a:avLst/>
              <a:gdLst>
                <a:gd name="connsiteX0" fmla="*/ 19903 w 19903"/>
                <a:gd name="connsiteY0" fmla="*/ 10728 h 21357"/>
                <a:gd name="connsiteX1" fmla="*/ 18760 w 19903"/>
                <a:gd name="connsiteY1" fmla="*/ 15967 h 21357"/>
                <a:gd name="connsiteX2" fmla="*/ 1425 w 19903"/>
                <a:gd name="connsiteY2" fmla="*/ 16443 h 21357"/>
                <a:gd name="connsiteX3" fmla="*/ 2377 w 19903"/>
                <a:gd name="connsiteY3" fmla="*/ 3775 h 21357"/>
                <a:gd name="connsiteX4" fmla="*/ 7425 w 19903"/>
                <a:gd name="connsiteY4" fmla="*/ 251 h 21357"/>
                <a:gd name="connsiteX5" fmla="*/ 17903 w 19903"/>
                <a:gd name="connsiteY5" fmla="*/ 4347 h 21357"/>
                <a:gd name="connsiteX6" fmla="*/ 19808 w 19903"/>
                <a:gd name="connsiteY6" fmla="*/ 10633 h 21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903" h="21357">
                  <a:moveTo>
                    <a:pt x="19903" y="10728"/>
                  </a:moveTo>
                  <a:cubicBezTo>
                    <a:pt x="19903" y="12538"/>
                    <a:pt x="19617" y="14348"/>
                    <a:pt x="18760" y="15967"/>
                  </a:cubicBezTo>
                  <a:cubicBezTo>
                    <a:pt x="15141" y="22730"/>
                    <a:pt x="5139" y="23397"/>
                    <a:pt x="1425" y="16443"/>
                  </a:cubicBezTo>
                  <a:cubicBezTo>
                    <a:pt x="-861" y="12062"/>
                    <a:pt x="-290" y="7776"/>
                    <a:pt x="2377" y="3775"/>
                  </a:cubicBezTo>
                  <a:cubicBezTo>
                    <a:pt x="3615" y="1965"/>
                    <a:pt x="5425" y="727"/>
                    <a:pt x="7425" y="251"/>
                  </a:cubicBezTo>
                  <a:cubicBezTo>
                    <a:pt x="11236" y="-606"/>
                    <a:pt x="15807" y="727"/>
                    <a:pt x="17903" y="4347"/>
                  </a:cubicBezTo>
                  <a:cubicBezTo>
                    <a:pt x="19046" y="6252"/>
                    <a:pt x="19713" y="8442"/>
                    <a:pt x="19808" y="1063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39" name="Graphic 6">
            <a:extLst>
              <a:ext uri="{FF2B5EF4-FFF2-40B4-BE49-F238E27FC236}">
                <a16:creationId xmlns:a16="http://schemas.microsoft.com/office/drawing/2014/main" id="{684EF344-4E4B-EBC6-C646-2BE676FFD729}"/>
              </a:ext>
            </a:extLst>
          </p:cNvPr>
          <p:cNvGrpSpPr/>
          <p:nvPr/>
        </p:nvGrpSpPr>
        <p:grpSpPr>
          <a:xfrm>
            <a:off x="4575860" y="3928095"/>
            <a:ext cx="617438" cy="641534"/>
            <a:chOff x="4122612" y="3918570"/>
            <a:chExt cx="617438" cy="641534"/>
          </a:xfrm>
        </p:grpSpPr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3C99E545-CECB-6109-0A21-0577E91725F3}"/>
                </a:ext>
              </a:extLst>
            </p:cNvPr>
            <p:cNvSpPr/>
            <p:nvPr/>
          </p:nvSpPr>
          <p:spPr>
            <a:xfrm>
              <a:off x="4432480" y="3924072"/>
              <a:ext cx="104589" cy="243844"/>
            </a:xfrm>
            <a:custGeom>
              <a:avLst/>
              <a:gdLst>
                <a:gd name="connsiteX0" fmla="*/ 69344 w 104589"/>
                <a:gd name="connsiteY0" fmla="*/ 112 h 243844"/>
                <a:gd name="connsiteX1" fmla="*/ 1764 w 104589"/>
                <a:gd name="connsiteY1" fmla="*/ 243845 h 243844"/>
                <a:gd name="connsiteX2" fmla="*/ 53879 w 104589"/>
                <a:gd name="connsiteY2" fmla="*/ 229545 h 243844"/>
                <a:gd name="connsiteX3" fmla="*/ 69344 w 104589"/>
                <a:gd name="connsiteY3" fmla="*/ 6 h 24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9" h="243844">
                  <a:moveTo>
                    <a:pt x="69344" y="112"/>
                  </a:moveTo>
                  <a:cubicBezTo>
                    <a:pt x="69344" y="112"/>
                    <a:pt x="-12960" y="28182"/>
                    <a:pt x="1764" y="243845"/>
                  </a:cubicBezTo>
                  <a:lnTo>
                    <a:pt x="53879" y="229545"/>
                  </a:lnTo>
                  <a:cubicBezTo>
                    <a:pt x="53879" y="229545"/>
                    <a:pt x="156838" y="-1371"/>
                    <a:pt x="69344" y="6"/>
                  </a:cubicBezTo>
                  <a:close/>
                </a:path>
              </a:pathLst>
            </a:custGeom>
            <a:solidFill>
              <a:srgbClr val="A3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8B25131-2CC8-E0F7-9F20-9192D4726237}"/>
                </a:ext>
              </a:extLst>
            </p:cNvPr>
            <p:cNvSpPr/>
            <p:nvPr/>
          </p:nvSpPr>
          <p:spPr>
            <a:xfrm>
              <a:off x="4434244" y="3924043"/>
              <a:ext cx="172028" cy="243978"/>
            </a:xfrm>
            <a:custGeom>
              <a:avLst/>
              <a:gdLst>
                <a:gd name="connsiteX0" fmla="*/ 0 w 172028"/>
                <a:gd name="connsiteY0" fmla="*/ 243979 h 243978"/>
                <a:gd name="connsiteX1" fmla="*/ 80503 w 172028"/>
                <a:gd name="connsiteY1" fmla="*/ 97909 h 243978"/>
                <a:gd name="connsiteX2" fmla="*/ 67580 w 172028"/>
                <a:gd name="connsiteY2" fmla="*/ 141 h 243978"/>
                <a:gd name="connsiteX3" fmla="*/ 159736 w 172028"/>
                <a:gd name="connsiteY3" fmla="*/ 19631 h 243978"/>
                <a:gd name="connsiteX4" fmla="*/ 52115 w 172028"/>
                <a:gd name="connsiteY4" fmla="*/ 229679 h 243978"/>
                <a:gd name="connsiteX5" fmla="*/ 0 w 172028"/>
                <a:gd name="connsiteY5" fmla="*/ 243979 h 24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028" h="243978">
                  <a:moveTo>
                    <a:pt x="0" y="243979"/>
                  </a:moveTo>
                  <a:cubicBezTo>
                    <a:pt x="0" y="243979"/>
                    <a:pt x="60483" y="177035"/>
                    <a:pt x="80503" y="97909"/>
                  </a:cubicBezTo>
                  <a:cubicBezTo>
                    <a:pt x="106031" y="-2719"/>
                    <a:pt x="67580" y="141"/>
                    <a:pt x="67580" y="141"/>
                  </a:cubicBezTo>
                  <a:cubicBezTo>
                    <a:pt x="67580" y="141"/>
                    <a:pt x="104654" y="-2931"/>
                    <a:pt x="159736" y="19631"/>
                  </a:cubicBezTo>
                  <a:cubicBezTo>
                    <a:pt x="189394" y="31706"/>
                    <a:pt x="169798" y="167925"/>
                    <a:pt x="52115" y="229679"/>
                  </a:cubicBezTo>
                  <a:lnTo>
                    <a:pt x="0" y="243979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823E323A-8EBA-2909-94F1-89A4787F73D6}"/>
                </a:ext>
              </a:extLst>
            </p:cNvPr>
            <p:cNvSpPr/>
            <p:nvPr/>
          </p:nvSpPr>
          <p:spPr>
            <a:xfrm>
              <a:off x="4308835" y="3918676"/>
              <a:ext cx="127315" cy="233457"/>
            </a:xfrm>
            <a:custGeom>
              <a:avLst/>
              <a:gdLst>
                <a:gd name="connsiteX0" fmla="*/ 29864 w 127315"/>
                <a:gd name="connsiteY0" fmla="*/ 0 h 233457"/>
                <a:gd name="connsiteX1" fmla="*/ 127316 w 127315"/>
                <a:gd name="connsiteY1" fmla="*/ 233457 h 233457"/>
                <a:gd name="connsiteX2" fmla="*/ 73823 w 127315"/>
                <a:gd name="connsiteY2" fmla="*/ 225831 h 233457"/>
                <a:gd name="connsiteX3" fmla="*/ 29864 w 127315"/>
                <a:gd name="connsiteY3" fmla="*/ 106 h 233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315" h="233457">
                  <a:moveTo>
                    <a:pt x="29864" y="0"/>
                  </a:moveTo>
                  <a:cubicBezTo>
                    <a:pt x="29864" y="0"/>
                    <a:pt x="115028" y="17583"/>
                    <a:pt x="127316" y="233457"/>
                  </a:cubicBezTo>
                  <a:lnTo>
                    <a:pt x="73823" y="225831"/>
                  </a:lnTo>
                  <a:cubicBezTo>
                    <a:pt x="73823" y="225831"/>
                    <a:pt x="-57206" y="9639"/>
                    <a:pt x="29864" y="106"/>
                  </a:cubicBezTo>
                  <a:close/>
                </a:path>
              </a:pathLst>
            </a:custGeom>
            <a:solidFill>
              <a:srgbClr val="A3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CECA4B8E-CE43-5282-CF58-61EAC0F9E953}"/>
                </a:ext>
              </a:extLst>
            </p:cNvPr>
            <p:cNvSpPr/>
            <p:nvPr/>
          </p:nvSpPr>
          <p:spPr>
            <a:xfrm>
              <a:off x="4240949" y="3918570"/>
              <a:ext cx="195306" cy="233457"/>
            </a:xfrm>
            <a:custGeom>
              <a:avLst/>
              <a:gdLst>
                <a:gd name="connsiteX0" fmla="*/ 195307 w 195306"/>
                <a:gd name="connsiteY0" fmla="*/ 233458 h 233457"/>
                <a:gd name="connsiteX1" fmla="*/ 97220 w 195306"/>
                <a:gd name="connsiteY1" fmla="*/ 98616 h 233457"/>
                <a:gd name="connsiteX2" fmla="*/ 97856 w 195306"/>
                <a:gd name="connsiteY2" fmla="*/ 0 h 233457"/>
                <a:gd name="connsiteX3" fmla="*/ 8878 w 195306"/>
                <a:gd name="connsiteY3" fmla="*/ 30824 h 233457"/>
                <a:gd name="connsiteX4" fmla="*/ 141815 w 195306"/>
                <a:gd name="connsiteY4" fmla="*/ 225725 h 233457"/>
                <a:gd name="connsiteX5" fmla="*/ 195307 w 195306"/>
                <a:gd name="connsiteY5" fmla="*/ 233352 h 233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306" h="233457">
                  <a:moveTo>
                    <a:pt x="195307" y="233458"/>
                  </a:moveTo>
                  <a:cubicBezTo>
                    <a:pt x="195307" y="233458"/>
                    <a:pt x="126879" y="174564"/>
                    <a:pt x="97220" y="98616"/>
                  </a:cubicBezTo>
                  <a:cubicBezTo>
                    <a:pt x="59405" y="1907"/>
                    <a:pt x="97856" y="0"/>
                    <a:pt x="97856" y="0"/>
                  </a:cubicBezTo>
                  <a:cubicBezTo>
                    <a:pt x="97856" y="0"/>
                    <a:pt x="60676" y="1589"/>
                    <a:pt x="8878" y="30824"/>
                  </a:cubicBezTo>
                  <a:cubicBezTo>
                    <a:pt x="-19086" y="46501"/>
                    <a:pt x="17353" y="179224"/>
                    <a:pt x="141815" y="225725"/>
                  </a:cubicBezTo>
                  <a:lnTo>
                    <a:pt x="195307" y="233352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EC9F4448-E711-692C-6F2A-45D10CE24F0D}"/>
                </a:ext>
              </a:extLst>
            </p:cNvPr>
            <p:cNvSpPr/>
            <p:nvPr/>
          </p:nvSpPr>
          <p:spPr>
            <a:xfrm>
              <a:off x="4148775" y="4116331"/>
              <a:ext cx="306335" cy="442234"/>
            </a:xfrm>
            <a:custGeom>
              <a:avLst/>
              <a:gdLst>
                <a:gd name="connsiteX0" fmla="*/ 212 w 306335"/>
                <a:gd name="connsiteY0" fmla="*/ 28811 h 442234"/>
                <a:gd name="connsiteX1" fmla="*/ 0 w 306335"/>
                <a:gd name="connsiteY1" fmla="*/ 412047 h 442234"/>
                <a:gd name="connsiteX2" fmla="*/ 306018 w 306335"/>
                <a:gd name="connsiteY2" fmla="*/ 442235 h 442234"/>
                <a:gd name="connsiteX3" fmla="*/ 306336 w 306335"/>
                <a:gd name="connsiteY3" fmla="*/ 0 h 442234"/>
                <a:gd name="connsiteX4" fmla="*/ 212 w 306335"/>
                <a:gd name="connsiteY4" fmla="*/ 28811 h 4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335" h="442234">
                  <a:moveTo>
                    <a:pt x="212" y="28811"/>
                  </a:moveTo>
                  <a:lnTo>
                    <a:pt x="0" y="412047"/>
                  </a:lnTo>
                  <a:lnTo>
                    <a:pt x="306018" y="442235"/>
                  </a:lnTo>
                  <a:lnTo>
                    <a:pt x="306336" y="0"/>
                  </a:lnTo>
                  <a:lnTo>
                    <a:pt x="212" y="28811"/>
                  </a:lnTo>
                  <a:close/>
                </a:path>
              </a:pathLst>
            </a:custGeom>
            <a:solidFill>
              <a:srgbClr val="25892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EFD64498-FEC9-13D2-EF4A-C598154B09D8}"/>
                </a:ext>
              </a:extLst>
            </p:cNvPr>
            <p:cNvSpPr/>
            <p:nvPr/>
          </p:nvSpPr>
          <p:spPr>
            <a:xfrm>
              <a:off x="4454793" y="4116331"/>
              <a:ext cx="259834" cy="442234"/>
            </a:xfrm>
            <a:custGeom>
              <a:avLst/>
              <a:gdLst>
                <a:gd name="connsiteX0" fmla="*/ 259623 w 259834"/>
                <a:gd name="connsiteY0" fmla="*/ 412364 h 442234"/>
                <a:gd name="connsiteX1" fmla="*/ 0 w 259834"/>
                <a:gd name="connsiteY1" fmla="*/ 442235 h 442234"/>
                <a:gd name="connsiteX2" fmla="*/ 318 w 259834"/>
                <a:gd name="connsiteY2" fmla="*/ 0 h 442234"/>
                <a:gd name="connsiteX3" fmla="*/ 259835 w 259834"/>
                <a:gd name="connsiteY3" fmla="*/ 57199 h 442234"/>
                <a:gd name="connsiteX4" fmla="*/ 259623 w 259834"/>
                <a:gd name="connsiteY4" fmla="*/ 412364 h 4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834" h="442234">
                  <a:moveTo>
                    <a:pt x="259623" y="412364"/>
                  </a:moveTo>
                  <a:lnTo>
                    <a:pt x="0" y="442235"/>
                  </a:lnTo>
                  <a:lnTo>
                    <a:pt x="318" y="0"/>
                  </a:lnTo>
                  <a:lnTo>
                    <a:pt x="259835" y="57199"/>
                  </a:lnTo>
                  <a:lnTo>
                    <a:pt x="259623" y="412364"/>
                  </a:lnTo>
                  <a:close/>
                </a:path>
              </a:pathLst>
            </a:custGeom>
            <a:solidFill>
              <a:srgbClr val="24A83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4C782465-6AF4-04FB-FD09-C9EBDC328BF2}"/>
                </a:ext>
              </a:extLst>
            </p:cNvPr>
            <p:cNvSpPr/>
            <p:nvPr/>
          </p:nvSpPr>
          <p:spPr>
            <a:xfrm>
              <a:off x="4122612" y="4062839"/>
              <a:ext cx="332499" cy="145434"/>
            </a:xfrm>
            <a:custGeom>
              <a:avLst/>
              <a:gdLst>
                <a:gd name="connsiteX0" fmla="*/ 106 w 332499"/>
                <a:gd name="connsiteY0" fmla="*/ 26163 h 145434"/>
                <a:gd name="connsiteX1" fmla="*/ 0 w 332499"/>
                <a:gd name="connsiteY1" fmla="*/ 145434 h 145434"/>
                <a:gd name="connsiteX2" fmla="*/ 332393 w 332499"/>
                <a:gd name="connsiteY2" fmla="*/ 129757 h 145434"/>
                <a:gd name="connsiteX3" fmla="*/ 332499 w 332499"/>
                <a:gd name="connsiteY3" fmla="*/ 0 h 145434"/>
                <a:gd name="connsiteX4" fmla="*/ 106 w 332499"/>
                <a:gd name="connsiteY4" fmla="*/ 26163 h 14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499" h="145434">
                  <a:moveTo>
                    <a:pt x="106" y="26163"/>
                  </a:moveTo>
                  <a:lnTo>
                    <a:pt x="0" y="145434"/>
                  </a:lnTo>
                  <a:lnTo>
                    <a:pt x="332393" y="129757"/>
                  </a:lnTo>
                  <a:lnTo>
                    <a:pt x="332499" y="0"/>
                  </a:lnTo>
                  <a:lnTo>
                    <a:pt x="106" y="26163"/>
                  </a:lnTo>
                  <a:close/>
                </a:path>
              </a:pathLst>
            </a:custGeom>
            <a:solidFill>
              <a:srgbClr val="5AAD2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4D1DA6F3-F7D8-6F24-A6B4-851DF2E312AD}"/>
                </a:ext>
              </a:extLst>
            </p:cNvPr>
            <p:cNvSpPr/>
            <p:nvPr/>
          </p:nvSpPr>
          <p:spPr>
            <a:xfrm>
              <a:off x="4455005" y="4062733"/>
              <a:ext cx="285044" cy="145858"/>
            </a:xfrm>
            <a:custGeom>
              <a:avLst/>
              <a:gdLst>
                <a:gd name="connsiteX0" fmla="*/ 106 w 285044"/>
                <a:gd name="connsiteY0" fmla="*/ 0 h 145858"/>
                <a:gd name="connsiteX1" fmla="*/ 285045 w 285044"/>
                <a:gd name="connsiteY1" fmla="*/ 26587 h 145858"/>
                <a:gd name="connsiteX2" fmla="*/ 285045 w 285044"/>
                <a:gd name="connsiteY2" fmla="*/ 145858 h 145858"/>
                <a:gd name="connsiteX3" fmla="*/ 0 w 285044"/>
                <a:gd name="connsiteY3" fmla="*/ 129757 h 145858"/>
                <a:gd name="connsiteX4" fmla="*/ 106 w 285044"/>
                <a:gd name="connsiteY4" fmla="*/ 0 h 14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044" h="145858">
                  <a:moveTo>
                    <a:pt x="106" y="0"/>
                  </a:moveTo>
                  <a:lnTo>
                    <a:pt x="285045" y="26587"/>
                  </a:lnTo>
                  <a:lnTo>
                    <a:pt x="285045" y="145858"/>
                  </a:lnTo>
                  <a:lnTo>
                    <a:pt x="0" y="12975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3DD13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3906D9A6-AAE9-C96E-28C6-CDC185E65B86}"/>
                </a:ext>
              </a:extLst>
            </p:cNvPr>
            <p:cNvSpPr/>
            <p:nvPr/>
          </p:nvSpPr>
          <p:spPr>
            <a:xfrm>
              <a:off x="4568239" y="4073325"/>
              <a:ext cx="78172" cy="471893"/>
            </a:xfrm>
            <a:custGeom>
              <a:avLst/>
              <a:gdLst>
                <a:gd name="connsiteX0" fmla="*/ 0 w 78172"/>
                <a:gd name="connsiteY0" fmla="*/ 0 h 471893"/>
                <a:gd name="connsiteX1" fmla="*/ 2013 w 78172"/>
                <a:gd name="connsiteY1" fmla="*/ 471894 h 471893"/>
                <a:gd name="connsiteX2" fmla="*/ 77961 w 78172"/>
                <a:gd name="connsiteY2" fmla="*/ 463208 h 471893"/>
                <a:gd name="connsiteX3" fmla="*/ 78173 w 78172"/>
                <a:gd name="connsiteY3" fmla="*/ 7203 h 471893"/>
                <a:gd name="connsiteX4" fmla="*/ 0 w 78172"/>
                <a:gd name="connsiteY4" fmla="*/ 0 h 47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2" h="471893">
                  <a:moveTo>
                    <a:pt x="0" y="0"/>
                  </a:moveTo>
                  <a:lnTo>
                    <a:pt x="2013" y="471894"/>
                  </a:lnTo>
                  <a:lnTo>
                    <a:pt x="77961" y="463208"/>
                  </a:lnTo>
                  <a:lnTo>
                    <a:pt x="78173" y="7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3B283D8F-C409-0E8D-1ED7-32D8B865ACBB}"/>
                </a:ext>
              </a:extLst>
            </p:cNvPr>
            <p:cNvSpPr/>
            <p:nvPr/>
          </p:nvSpPr>
          <p:spPr>
            <a:xfrm>
              <a:off x="4243154" y="4073008"/>
              <a:ext cx="88447" cy="473376"/>
            </a:xfrm>
            <a:custGeom>
              <a:avLst/>
              <a:gdLst>
                <a:gd name="connsiteX0" fmla="*/ 0 w 88447"/>
                <a:gd name="connsiteY0" fmla="*/ 6462 h 473376"/>
                <a:gd name="connsiteX1" fmla="*/ 5720 w 88447"/>
                <a:gd name="connsiteY1" fmla="*/ 465220 h 473376"/>
                <a:gd name="connsiteX2" fmla="*/ 88448 w 88447"/>
                <a:gd name="connsiteY2" fmla="*/ 473377 h 473376"/>
                <a:gd name="connsiteX3" fmla="*/ 82410 w 88447"/>
                <a:gd name="connsiteY3" fmla="*/ 0 h 473376"/>
                <a:gd name="connsiteX4" fmla="*/ 0 w 88447"/>
                <a:gd name="connsiteY4" fmla="*/ 6462 h 47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7" h="473376">
                  <a:moveTo>
                    <a:pt x="0" y="6462"/>
                  </a:moveTo>
                  <a:lnTo>
                    <a:pt x="5720" y="465220"/>
                  </a:lnTo>
                  <a:lnTo>
                    <a:pt x="88448" y="473377"/>
                  </a:lnTo>
                  <a:lnTo>
                    <a:pt x="82410" y="0"/>
                  </a:lnTo>
                  <a:lnTo>
                    <a:pt x="0" y="6462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51" name="Graphic 6">
            <a:extLst>
              <a:ext uri="{FF2B5EF4-FFF2-40B4-BE49-F238E27FC236}">
                <a16:creationId xmlns:a16="http://schemas.microsoft.com/office/drawing/2014/main" id="{68FDB102-698B-4BB6-A036-F245681B7A7D}"/>
              </a:ext>
            </a:extLst>
          </p:cNvPr>
          <p:cNvGrpSpPr/>
          <p:nvPr/>
        </p:nvGrpSpPr>
        <p:grpSpPr>
          <a:xfrm>
            <a:off x="8850885" y="3928095"/>
            <a:ext cx="617438" cy="641534"/>
            <a:chOff x="4122612" y="3918570"/>
            <a:chExt cx="617438" cy="641534"/>
          </a:xfrm>
        </p:grpSpPr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7E868DC9-4ED9-6140-5927-4277F77D18DE}"/>
                </a:ext>
              </a:extLst>
            </p:cNvPr>
            <p:cNvSpPr/>
            <p:nvPr/>
          </p:nvSpPr>
          <p:spPr>
            <a:xfrm>
              <a:off x="4432480" y="3924072"/>
              <a:ext cx="104589" cy="243844"/>
            </a:xfrm>
            <a:custGeom>
              <a:avLst/>
              <a:gdLst>
                <a:gd name="connsiteX0" fmla="*/ 69344 w 104589"/>
                <a:gd name="connsiteY0" fmla="*/ 112 h 243844"/>
                <a:gd name="connsiteX1" fmla="*/ 1764 w 104589"/>
                <a:gd name="connsiteY1" fmla="*/ 243845 h 243844"/>
                <a:gd name="connsiteX2" fmla="*/ 53879 w 104589"/>
                <a:gd name="connsiteY2" fmla="*/ 229545 h 243844"/>
                <a:gd name="connsiteX3" fmla="*/ 69344 w 104589"/>
                <a:gd name="connsiteY3" fmla="*/ 6 h 24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9" h="243844">
                  <a:moveTo>
                    <a:pt x="69344" y="112"/>
                  </a:moveTo>
                  <a:cubicBezTo>
                    <a:pt x="69344" y="112"/>
                    <a:pt x="-12960" y="28182"/>
                    <a:pt x="1764" y="243845"/>
                  </a:cubicBezTo>
                  <a:lnTo>
                    <a:pt x="53879" y="229545"/>
                  </a:lnTo>
                  <a:cubicBezTo>
                    <a:pt x="53879" y="229545"/>
                    <a:pt x="156838" y="-1371"/>
                    <a:pt x="69344" y="6"/>
                  </a:cubicBezTo>
                  <a:close/>
                </a:path>
              </a:pathLst>
            </a:custGeom>
            <a:solidFill>
              <a:srgbClr val="A3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0A85C8A9-B72C-CBB9-A9FA-169064AA20B8}"/>
                </a:ext>
              </a:extLst>
            </p:cNvPr>
            <p:cNvSpPr/>
            <p:nvPr/>
          </p:nvSpPr>
          <p:spPr>
            <a:xfrm>
              <a:off x="4434244" y="3924043"/>
              <a:ext cx="172028" cy="243978"/>
            </a:xfrm>
            <a:custGeom>
              <a:avLst/>
              <a:gdLst>
                <a:gd name="connsiteX0" fmla="*/ 0 w 172028"/>
                <a:gd name="connsiteY0" fmla="*/ 243979 h 243978"/>
                <a:gd name="connsiteX1" fmla="*/ 80503 w 172028"/>
                <a:gd name="connsiteY1" fmla="*/ 97909 h 243978"/>
                <a:gd name="connsiteX2" fmla="*/ 67580 w 172028"/>
                <a:gd name="connsiteY2" fmla="*/ 141 h 243978"/>
                <a:gd name="connsiteX3" fmla="*/ 159736 w 172028"/>
                <a:gd name="connsiteY3" fmla="*/ 19631 h 243978"/>
                <a:gd name="connsiteX4" fmla="*/ 52115 w 172028"/>
                <a:gd name="connsiteY4" fmla="*/ 229679 h 243978"/>
                <a:gd name="connsiteX5" fmla="*/ 0 w 172028"/>
                <a:gd name="connsiteY5" fmla="*/ 243979 h 24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028" h="243978">
                  <a:moveTo>
                    <a:pt x="0" y="243979"/>
                  </a:moveTo>
                  <a:cubicBezTo>
                    <a:pt x="0" y="243979"/>
                    <a:pt x="60483" y="177035"/>
                    <a:pt x="80503" y="97909"/>
                  </a:cubicBezTo>
                  <a:cubicBezTo>
                    <a:pt x="106031" y="-2719"/>
                    <a:pt x="67580" y="141"/>
                    <a:pt x="67580" y="141"/>
                  </a:cubicBezTo>
                  <a:cubicBezTo>
                    <a:pt x="67580" y="141"/>
                    <a:pt x="104654" y="-2931"/>
                    <a:pt x="159736" y="19631"/>
                  </a:cubicBezTo>
                  <a:cubicBezTo>
                    <a:pt x="189394" y="31706"/>
                    <a:pt x="169798" y="167925"/>
                    <a:pt x="52115" y="229679"/>
                  </a:cubicBezTo>
                  <a:lnTo>
                    <a:pt x="0" y="243979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269B2574-732C-05ED-DBA8-568675742E01}"/>
                </a:ext>
              </a:extLst>
            </p:cNvPr>
            <p:cNvSpPr/>
            <p:nvPr/>
          </p:nvSpPr>
          <p:spPr>
            <a:xfrm>
              <a:off x="4308835" y="3918676"/>
              <a:ext cx="127315" cy="233457"/>
            </a:xfrm>
            <a:custGeom>
              <a:avLst/>
              <a:gdLst>
                <a:gd name="connsiteX0" fmla="*/ 29864 w 127315"/>
                <a:gd name="connsiteY0" fmla="*/ 0 h 233457"/>
                <a:gd name="connsiteX1" fmla="*/ 127316 w 127315"/>
                <a:gd name="connsiteY1" fmla="*/ 233457 h 233457"/>
                <a:gd name="connsiteX2" fmla="*/ 73823 w 127315"/>
                <a:gd name="connsiteY2" fmla="*/ 225831 h 233457"/>
                <a:gd name="connsiteX3" fmla="*/ 29864 w 127315"/>
                <a:gd name="connsiteY3" fmla="*/ 106 h 233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315" h="233457">
                  <a:moveTo>
                    <a:pt x="29864" y="0"/>
                  </a:moveTo>
                  <a:cubicBezTo>
                    <a:pt x="29864" y="0"/>
                    <a:pt x="115028" y="17583"/>
                    <a:pt x="127316" y="233457"/>
                  </a:cubicBezTo>
                  <a:lnTo>
                    <a:pt x="73823" y="225831"/>
                  </a:lnTo>
                  <a:cubicBezTo>
                    <a:pt x="73823" y="225831"/>
                    <a:pt x="-57206" y="9639"/>
                    <a:pt x="29864" y="106"/>
                  </a:cubicBezTo>
                  <a:close/>
                </a:path>
              </a:pathLst>
            </a:custGeom>
            <a:solidFill>
              <a:srgbClr val="A3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83881305-92F2-EBF3-FA62-E5C2727B5D4D}"/>
                </a:ext>
              </a:extLst>
            </p:cNvPr>
            <p:cNvSpPr/>
            <p:nvPr/>
          </p:nvSpPr>
          <p:spPr>
            <a:xfrm>
              <a:off x="4240949" y="3918570"/>
              <a:ext cx="195306" cy="233457"/>
            </a:xfrm>
            <a:custGeom>
              <a:avLst/>
              <a:gdLst>
                <a:gd name="connsiteX0" fmla="*/ 195307 w 195306"/>
                <a:gd name="connsiteY0" fmla="*/ 233458 h 233457"/>
                <a:gd name="connsiteX1" fmla="*/ 97220 w 195306"/>
                <a:gd name="connsiteY1" fmla="*/ 98616 h 233457"/>
                <a:gd name="connsiteX2" fmla="*/ 97856 w 195306"/>
                <a:gd name="connsiteY2" fmla="*/ 0 h 233457"/>
                <a:gd name="connsiteX3" fmla="*/ 8878 w 195306"/>
                <a:gd name="connsiteY3" fmla="*/ 30824 h 233457"/>
                <a:gd name="connsiteX4" fmla="*/ 141815 w 195306"/>
                <a:gd name="connsiteY4" fmla="*/ 225725 h 233457"/>
                <a:gd name="connsiteX5" fmla="*/ 195307 w 195306"/>
                <a:gd name="connsiteY5" fmla="*/ 233352 h 233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306" h="233457">
                  <a:moveTo>
                    <a:pt x="195307" y="233458"/>
                  </a:moveTo>
                  <a:cubicBezTo>
                    <a:pt x="195307" y="233458"/>
                    <a:pt x="126879" y="174564"/>
                    <a:pt x="97220" y="98616"/>
                  </a:cubicBezTo>
                  <a:cubicBezTo>
                    <a:pt x="59405" y="1907"/>
                    <a:pt x="97856" y="0"/>
                    <a:pt x="97856" y="0"/>
                  </a:cubicBezTo>
                  <a:cubicBezTo>
                    <a:pt x="97856" y="0"/>
                    <a:pt x="60676" y="1589"/>
                    <a:pt x="8878" y="30824"/>
                  </a:cubicBezTo>
                  <a:cubicBezTo>
                    <a:pt x="-19086" y="46501"/>
                    <a:pt x="17353" y="179224"/>
                    <a:pt x="141815" y="225725"/>
                  </a:cubicBezTo>
                  <a:lnTo>
                    <a:pt x="195307" y="233352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DDAA852F-974F-9228-18AD-295C1341B0A0}"/>
                </a:ext>
              </a:extLst>
            </p:cNvPr>
            <p:cNvSpPr/>
            <p:nvPr/>
          </p:nvSpPr>
          <p:spPr>
            <a:xfrm>
              <a:off x="4148775" y="4116331"/>
              <a:ext cx="306335" cy="442234"/>
            </a:xfrm>
            <a:custGeom>
              <a:avLst/>
              <a:gdLst>
                <a:gd name="connsiteX0" fmla="*/ 212 w 306335"/>
                <a:gd name="connsiteY0" fmla="*/ 28811 h 442234"/>
                <a:gd name="connsiteX1" fmla="*/ 0 w 306335"/>
                <a:gd name="connsiteY1" fmla="*/ 412047 h 442234"/>
                <a:gd name="connsiteX2" fmla="*/ 306018 w 306335"/>
                <a:gd name="connsiteY2" fmla="*/ 442235 h 442234"/>
                <a:gd name="connsiteX3" fmla="*/ 306336 w 306335"/>
                <a:gd name="connsiteY3" fmla="*/ 0 h 442234"/>
                <a:gd name="connsiteX4" fmla="*/ 212 w 306335"/>
                <a:gd name="connsiteY4" fmla="*/ 28811 h 4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335" h="442234">
                  <a:moveTo>
                    <a:pt x="212" y="28811"/>
                  </a:moveTo>
                  <a:lnTo>
                    <a:pt x="0" y="412047"/>
                  </a:lnTo>
                  <a:lnTo>
                    <a:pt x="306018" y="442235"/>
                  </a:lnTo>
                  <a:lnTo>
                    <a:pt x="306336" y="0"/>
                  </a:lnTo>
                  <a:lnTo>
                    <a:pt x="212" y="28811"/>
                  </a:lnTo>
                  <a:close/>
                </a:path>
              </a:pathLst>
            </a:custGeom>
            <a:solidFill>
              <a:srgbClr val="25892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FE2F7569-D8AF-7434-6586-BFFABBA8A057}"/>
                </a:ext>
              </a:extLst>
            </p:cNvPr>
            <p:cNvSpPr/>
            <p:nvPr/>
          </p:nvSpPr>
          <p:spPr>
            <a:xfrm>
              <a:off x="4454793" y="4116331"/>
              <a:ext cx="259834" cy="442234"/>
            </a:xfrm>
            <a:custGeom>
              <a:avLst/>
              <a:gdLst>
                <a:gd name="connsiteX0" fmla="*/ 259623 w 259834"/>
                <a:gd name="connsiteY0" fmla="*/ 412364 h 442234"/>
                <a:gd name="connsiteX1" fmla="*/ 0 w 259834"/>
                <a:gd name="connsiteY1" fmla="*/ 442235 h 442234"/>
                <a:gd name="connsiteX2" fmla="*/ 318 w 259834"/>
                <a:gd name="connsiteY2" fmla="*/ 0 h 442234"/>
                <a:gd name="connsiteX3" fmla="*/ 259835 w 259834"/>
                <a:gd name="connsiteY3" fmla="*/ 57199 h 442234"/>
                <a:gd name="connsiteX4" fmla="*/ 259623 w 259834"/>
                <a:gd name="connsiteY4" fmla="*/ 412364 h 4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834" h="442234">
                  <a:moveTo>
                    <a:pt x="259623" y="412364"/>
                  </a:moveTo>
                  <a:lnTo>
                    <a:pt x="0" y="442235"/>
                  </a:lnTo>
                  <a:lnTo>
                    <a:pt x="318" y="0"/>
                  </a:lnTo>
                  <a:lnTo>
                    <a:pt x="259835" y="57199"/>
                  </a:lnTo>
                  <a:lnTo>
                    <a:pt x="259623" y="412364"/>
                  </a:lnTo>
                  <a:close/>
                </a:path>
              </a:pathLst>
            </a:custGeom>
            <a:solidFill>
              <a:srgbClr val="24A83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E8CE2C7F-7EB3-E588-1EAC-A487E308FAE4}"/>
                </a:ext>
              </a:extLst>
            </p:cNvPr>
            <p:cNvSpPr/>
            <p:nvPr/>
          </p:nvSpPr>
          <p:spPr>
            <a:xfrm>
              <a:off x="4122612" y="4062839"/>
              <a:ext cx="332499" cy="145434"/>
            </a:xfrm>
            <a:custGeom>
              <a:avLst/>
              <a:gdLst>
                <a:gd name="connsiteX0" fmla="*/ 106 w 332499"/>
                <a:gd name="connsiteY0" fmla="*/ 26163 h 145434"/>
                <a:gd name="connsiteX1" fmla="*/ 0 w 332499"/>
                <a:gd name="connsiteY1" fmla="*/ 145434 h 145434"/>
                <a:gd name="connsiteX2" fmla="*/ 332393 w 332499"/>
                <a:gd name="connsiteY2" fmla="*/ 129757 h 145434"/>
                <a:gd name="connsiteX3" fmla="*/ 332499 w 332499"/>
                <a:gd name="connsiteY3" fmla="*/ 0 h 145434"/>
                <a:gd name="connsiteX4" fmla="*/ 106 w 332499"/>
                <a:gd name="connsiteY4" fmla="*/ 26163 h 14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499" h="145434">
                  <a:moveTo>
                    <a:pt x="106" y="26163"/>
                  </a:moveTo>
                  <a:lnTo>
                    <a:pt x="0" y="145434"/>
                  </a:lnTo>
                  <a:lnTo>
                    <a:pt x="332393" y="129757"/>
                  </a:lnTo>
                  <a:lnTo>
                    <a:pt x="332499" y="0"/>
                  </a:lnTo>
                  <a:lnTo>
                    <a:pt x="106" y="26163"/>
                  </a:lnTo>
                  <a:close/>
                </a:path>
              </a:pathLst>
            </a:custGeom>
            <a:solidFill>
              <a:srgbClr val="5AAD2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2044C37-AB44-E0CC-E069-FB04AE669A7D}"/>
                </a:ext>
              </a:extLst>
            </p:cNvPr>
            <p:cNvSpPr/>
            <p:nvPr/>
          </p:nvSpPr>
          <p:spPr>
            <a:xfrm>
              <a:off x="4455005" y="4062733"/>
              <a:ext cx="285044" cy="145858"/>
            </a:xfrm>
            <a:custGeom>
              <a:avLst/>
              <a:gdLst>
                <a:gd name="connsiteX0" fmla="*/ 106 w 285044"/>
                <a:gd name="connsiteY0" fmla="*/ 0 h 145858"/>
                <a:gd name="connsiteX1" fmla="*/ 285045 w 285044"/>
                <a:gd name="connsiteY1" fmla="*/ 26587 h 145858"/>
                <a:gd name="connsiteX2" fmla="*/ 285045 w 285044"/>
                <a:gd name="connsiteY2" fmla="*/ 145858 h 145858"/>
                <a:gd name="connsiteX3" fmla="*/ 0 w 285044"/>
                <a:gd name="connsiteY3" fmla="*/ 129757 h 145858"/>
                <a:gd name="connsiteX4" fmla="*/ 106 w 285044"/>
                <a:gd name="connsiteY4" fmla="*/ 0 h 14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044" h="145858">
                  <a:moveTo>
                    <a:pt x="106" y="0"/>
                  </a:moveTo>
                  <a:lnTo>
                    <a:pt x="285045" y="26587"/>
                  </a:lnTo>
                  <a:lnTo>
                    <a:pt x="285045" y="145858"/>
                  </a:lnTo>
                  <a:lnTo>
                    <a:pt x="0" y="12975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3DD13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963C6501-4D88-955D-697F-8C210D2826A4}"/>
                </a:ext>
              </a:extLst>
            </p:cNvPr>
            <p:cNvSpPr/>
            <p:nvPr/>
          </p:nvSpPr>
          <p:spPr>
            <a:xfrm>
              <a:off x="4568239" y="4073325"/>
              <a:ext cx="78172" cy="471893"/>
            </a:xfrm>
            <a:custGeom>
              <a:avLst/>
              <a:gdLst>
                <a:gd name="connsiteX0" fmla="*/ 0 w 78172"/>
                <a:gd name="connsiteY0" fmla="*/ 0 h 471893"/>
                <a:gd name="connsiteX1" fmla="*/ 2013 w 78172"/>
                <a:gd name="connsiteY1" fmla="*/ 471894 h 471893"/>
                <a:gd name="connsiteX2" fmla="*/ 77961 w 78172"/>
                <a:gd name="connsiteY2" fmla="*/ 463208 h 471893"/>
                <a:gd name="connsiteX3" fmla="*/ 78173 w 78172"/>
                <a:gd name="connsiteY3" fmla="*/ 7203 h 471893"/>
                <a:gd name="connsiteX4" fmla="*/ 0 w 78172"/>
                <a:gd name="connsiteY4" fmla="*/ 0 h 47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72" h="471893">
                  <a:moveTo>
                    <a:pt x="0" y="0"/>
                  </a:moveTo>
                  <a:lnTo>
                    <a:pt x="2013" y="471894"/>
                  </a:lnTo>
                  <a:lnTo>
                    <a:pt x="77961" y="463208"/>
                  </a:lnTo>
                  <a:lnTo>
                    <a:pt x="78173" y="7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F8265E50-4FF7-9FE1-7FAC-E33989CDFD85}"/>
                </a:ext>
              </a:extLst>
            </p:cNvPr>
            <p:cNvSpPr/>
            <p:nvPr/>
          </p:nvSpPr>
          <p:spPr>
            <a:xfrm>
              <a:off x="4243154" y="4073008"/>
              <a:ext cx="88447" cy="473376"/>
            </a:xfrm>
            <a:custGeom>
              <a:avLst/>
              <a:gdLst>
                <a:gd name="connsiteX0" fmla="*/ 0 w 88447"/>
                <a:gd name="connsiteY0" fmla="*/ 6462 h 473376"/>
                <a:gd name="connsiteX1" fmla="*/ 5720 w 88447"/>
                <a:gd name="connsiteY1" fmla="*/ 465220 h 473376"/>
                <a:gd name="connsiteX2" fmla="*/ 88448 w 88447"/>
                <a:gd name="connsiteY2" fmla="*/ 473377 h 473376"/>
                <a:gd name="connsiteX3" fmla="*/ 82410 w 88447"/>
                <a:gd name="connsiteY3" fmla="*/ 0 h 473376"/>
                <a:gd name="connsiteX4" fmla="*/ 0 w 88447"/>
                <a:gd name="connsiteY4" fmla="*/ 6462 h 47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7" h="473376">
                  <a:moveTo>
                    <a:pt x="0" y="6462"/>
                  </a:moveTo>
                  <a:lnTo>
                    <a:pt x="5720" y="465220"/>
                  </a:lnTo>
                  <a:lnTo>
                    <a:pt x="88448" y="473377"/>
                  </a:lnTo>
                  <a:lnTo>
                    <a:pt x="82410" y="0"/>
                  </a:lnTo>
                  <a:lnTo>
                    <a:pt x="0" y="6462"/>
                  </a:lnTo>
                  <a:close/>
                </a:path>
              </a:pathLst>
            </a:custGeom>
            <a:solidFill>
              <a:srgbClr val="FF00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99" name="Group 1898">
            <a:extLst>
              <a:ext uri="{FF2B5EF4-FFF2-40B4-BE49-F238E27FC236}">
                <a16:creationId xmlns:a16="http://schemas.microsoft.com/office/drawing/2014/main" id="{07ADA342-C7D3-7FFC-DB91-C0E3B89B62B4}"/>
              </a:ext>
            </a:extLst>
          </p:cNvPr>
          <p:cNvGrpSpPr/>
          <p:nvPr/>
        </p:nvGrpSpPr>
        <p:grpSpPr>
          <a:xfrm>
            <a:off x="1346347" y="3096290"/>
            <a:ext cx="1495326" cy="1022489"/>
            <a:chOff x="1937186" y="2757266"/>
            <a:chExt cx="1723678" cy="1178634"/>
          </a:xfrm>
        </p:grpSpPr>
        <p:grpSp>
          <p:nvGrpSpPr>
            <p:cNvPr id="982" name="Graphic 6">
              <a:extLst>
                <a:ext uri="{FF2B5EF4-FFF2-40B4-BE49-F238E27FC236}">
                  <a16:creationId xmlns:a16="http://schemas.microsoft.com/office/drawing/2014/main" id="{330A5DA6-3E4B-9691-2CA3-69CCAAE1C52A}"/>
                </a:ext>
              </a:extLst>
            </p:cNvPr>
            <p:cNvGrpSpPr/>
            <p:nvPr/>
          </p:nvGrpSpPr>
          <p:grpSpPr>
            <a:xfrm>
              <a:off x="2841035" y="2782891"/>
              <a:ext cx="819829" cy="1153009"/>
              <a:chOff x="2648512" y="2775530"/>
              <a:chExt cx="819829" cy="1153009"/>
            </a:xfrm>
          </p:grpSpPr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F9D2CC33-4667-E28C-8486-300825119562}"/>
                  </a:ext>
                </a:extLst>
              </p:cNvPr>
              <p:cNvSpPr/>
              <p:nvPr/>
            </p:nvSpPr>
            <p:spPr>
              <a:xfrm>
                <a:off x="2648512" y="2776145"/>
                <a:ext cx="493301" cy="1149627"/>
              </a:xfrm>
              <a:custGeom>
                <a:avLst/>
                <a:gdLst>
                  <a:gd name="connsiteX0" fmla="*/ 327035 w 493301"/>
                  <a:gd name="connsiteY0" fmla="*/ 30 h 1149627"/>
                  <a:gd name="connsiteX1" fmla="*/ 8305 w 493301"/>
                  <a:gd name="connsiteY1" fmla="*/ 1149628 h 1149627"/>
                  <a:gd name="connsiteX2" fmla="*/ 254158 w 493301"/>
                  <a:gd name="connsiteY2" fmla="*/ 1082260 h 1149627"/>
                  <a:gd name="connsiteX3" fmla="*/ 326929 w 493301"/>
                  <a:gd name="connsiteY3" fmla="*/ 30 h 114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301" h="1149627">
                    <a:moveTo>
                      <a:pt x="327035" y="30"/>
                    </a:moveTo>
                    <a:cubicBezTo>
                      <a:pt x="327035" y="30"/>
                      <a:pt x="-61076" y="132329"/>
                      <a:pt x="8305" y="1149628"/>
                    </a:cubicBezTo>
                    <a:lnTo>
                      <a:pt x="254158" y="1082260"/>
                    </a:lnTo>
                    <a:cubicBezTo>
                      <a:pt x="254158" y="1082260"/>
                      <a:pt x="739825" y="-6538"/>
                      <a:pt x="326929" y="30"/>
                    </a:cubicBezTo>
                    <a:close/>
                  </a:path>
                </a:pathLst>
              </a:custGeom>
              <a:solidFill>
                <a:srgbClr val="39752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F3AE6609-6067-E714-C3C7-08845BE381B1}"/>
                  </a:ext>
                </a:extLst>
              </p:cNvPr>
              <p:cNvSpPr/>
              <p:nvPr/>
            </p:nvSpPr>
            <p:spPr>
              <a:xfrm>
                <a:off x="2656923" y="2775530"/>
                <a:ext cx="811418" cy="1150242"/>
              </a:xfrm>
              <a:custGeom>
                <a:avLst/>
                <a:gdLst>
                  <a:gd name="connsiteX0" fmla="*/ 0 w 811418"/>
                  <a:gd name="connsiteY0" fmla="*/ 1150243 h 1150242"/>
                  <a:gd name="connsiteX1" fmla="*/ 379848 w 811418"/>
                  <a:gd name="connsiteY1" fmla="*/ 461628 h 1150242"/>
                  <a:gd name="connsiteX2" fmla="*/ 318729 w 811418"/>
                  <a:gd name="connsiteY2" fmla="*/ 644 h 1150242"/>
                  <a:gd name="connsiteX3" fmla="*/ 753446 w 811418"/>
                  <a:gd name="connsiteY3" fmla="*/ 92481 h 1150242"/>
                  <a:gd name="connsiteX4" fmla="*/ 245958 w 811418"/>
                  <a:gd name="connsiteY4" fmla="*/ 1082875 h 1150242"/>
                  <a:gd name="connsiteX5" fmla="*/ 106 w 811418"/>
                  <a:gd name="connsiteY5" fmla="*/ 1150243 h 115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1418" h="1150242">
                    <a:moveTo>
                      <a:pt x="0" y="1150243"/>
                    </a:moveTo>
                    <a:cubicBezTo>
                      <a:pt x="0" y="1150243"/>
                      <a:pt x="285257" y="834588"/>
                      <a:pt x="379848" y="461628"/>
                    </a:cubicBezTo>
                    <a:cubicBezTo>
                      <a:pt x="500179" y="-12914"/>
                      <a:pt x="318729" y="644"/>
                      <a:pt x="318729" y="644"/>
                    </a:cubicBezTo>
                    <a:cubicBezTo>
                      <a:pt x="318729" y="644"/>
                      <a:pt x="493612" y="-13656"/>
                      <a:pt x="753446" y="92481"/>
                    </a:cubicBezTo>
                    <a:cubicBezTo>
                      <a:pt x="893268" y="149680"/>
                      <a:pt x="801007" y="791583"/>
                      <a:pt x="245958" y="1082875"/>
                    </a:cubicBezTo>
                    <a:lnTo>
                      <a:pt x="106" y="1150243"/>
                    </a:ln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85" name="Graphic 6">
              <a:extLst>
                <a:ext uri="{FF2B5EF4-FFF2-40B4-BE49-F238E27FC236}">
                  <a16:creationId xmlns:a16="http://schemas.microsoft.com/office/drawing/2014/main" id="{93CA8409-2DDC-ACB3-3EE5-A1253F8E1880}"/>
                </a:ext>
              </a:extLst>
            </p:cNvPr>
            <p:cNvGrpSpPr/>
            <p:nvPr/>
          </p:nvGrpSpPr>
          <p:grpSpPr>
            <a:xfrm>
              <a:off x="1937186" y="2757266"/>
              <a:ext cx="921263" cy="1103521"/>
              <a:chOff x="1744663" y="2749905"/>
              <a:chExt cx="921263" cy="1103521"/>
            </a:xfrm>
          </p:grpSpPr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B47151AF-2E7B-1178-0328-6D8493AB21C5}"/>
                  </a:ext>
                </a:extLst>
              </p:cNvPr>
              <p:cNvSpPr/>
              <p:nvPr/>
            </p:nvSpPr>
            <p:spPr>
              <a:xfrm>
                <a:off x="2065482" y="2749905"/>
                <a:ext cx="600444" cy="1100873"/>
              </a:xfrm>
              <a:custGeom>
                <a:avLst/>
                <a:gdLst>
                  <a:gd name="connsiteX0" fmla="*/ 140835 w 600444"/>
                  <a:gd name="connsiteY0" fmla="*/ 106 h 1100873"/>
                  <a:gd name="connsiteX1" fmla="*/ 600445 w 600444"/>
                  <a:gd name="connsiteY1" fmla="*/ 1100873 h 1100873"/>
                  <a:gd name="connsiteX2" fmla="*/ 348025 w 600444"/>
                  <a:gd name="connsiteY2" fmla="*/ 1064753 h 1100873"/>
                  <a:gd name="connsiteX3" fmla="*/ 140729 w 600444"/>
                  <a:gd name="connsiteY3" fmla="*/ 0 h 110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0444" h="1100873">
                    <a:moveTo>
                      <a:pt x="140835" y="106"/>
                    </a:moveTo>
                    <a:cubicBezTo>
                      <a:pt x="140835" y="106"/>
                      <a:pt x="542504" y="82939"/>
                      <a:pt x="600445" y="1100873"/>
                    </a:cubicBezTo>
                    <a:lnTo>
                      <a:pt x="348025" y="1064753"/>
                    </a:lnTo>
                    <a:cubicBezTo>
                      <a:pt x="348025" y="1064753"/>
                      <a:pt x="-269625" y="45018"/>
                      <a:pt x="140729" y="0"/>
                    </a:cubicBezTo>
                    <a:close/>
                  </a:path>
                </a:pathLst>
              </a:custGeom>
              <a:solidFill>
                <a:srgbClr val="39752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845912F5-4BEE-5CB5-5526-C195BE58A6FB}"/>
                  </a:ext>
                </a:extLst>
              </p:cNvPr>
              <p:cNvSpPr/>
              <p:nvPr/>
            </p:nvSpPr>
            <p:spPr>
              <a:xfrm>
                <a:off x="1744663" y="2749905"/>
                <a:ext cx="921263" cy="1100873"/>
              </a:xfrm>
              <a:custGeom>
                <a:avLst/>
                <a:gdLst>
                  <a:gd name="connsiteX0" fmla="*/ 921264 w 921263"/>
                  <a:gd name="connsiteY0" fmla="*/ 1100873 h 1100873"/>
                  <a:gd name="connsiteX1" fmla="*/ 458477 w 921263"/>
                  <a:gd name="connsiteY1" fmla="*/ 465009 h 1100873"/>
                  <a:gd name="connsiteX2" fmla="*/ 461654 w 921263"/>
                  <a:gd name="connsiteY2" fmla="*/ 0 h 1100873"/>
                  <a:gd name="connsiteX3" fmla="*/ 41766 w 921263"/>
                  <a:gd name="connsiteY3" fmla="*/ 145434 h 1100873"/>
                  <a:gd name="connsiteX4" fmla="*/ 668844 w 921263"/>
                  <a:gd name="connsiteY4" fmla="*/ 1064753 h 1100873"/>
                  <a:gd name="connsiteX5" fmla="*/ 921264 w 921263"/>
                  <a:gd name="connsiteY5" fmla="*/ 1100873 h 110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1263" h="1100873">
                    <a:moveTo>
                      <a:pt x="921264" y="1100873"/>
                    </a:moveTo>
                    <a:cubicBezTo>
                      <a:pt x="921264" y="1100873"/>
                      <a:pt x="598828" y="823245"/>
                      <a:pt x="458477" y="465009"/>
                    </a:cubicBezTo>
                    <a:cubicBezTo>
                      <a:pt x="279887" y="9110"/>
                      <a:pt x="461654" y="0"/>
                      <a:pt x="461654" y="0"/>
                    </a:cubicBezTo>
                    <a:cubicBezTo>
                      <a:pt x="461654" y="0"/>
                      <a:pt x="286348" y="7627"/>
                      <a:pt x="41766" y="145434"/>
                    </a:cubicBezTo>
                    <a:cubicBezTo>
                      <a:pt x="-89899" y="219582"/>
                      <a:pt x="81912" y="845066"/>
                      <a:pt x="668844" y="1064753"/>
                    </a:cubicBezTo>
                    <a:lnTo>
                      <a:pt x="921264" y="1100873"/>
                    </a:lnTo>
                    <a:close/>
                  </a:path>
                </a:pathLst>
              </a:custGeom>
              <a:solidFill>
                <a:srgbClr val="499C3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909" name="Group 1908">
            <a:extLst>
              <a:ext uri="{FF2B5EF4-FFF2-40B4-BE49-F238E27FC236}">
                <a16:creationId xmlns:a16="http://schemas.microsoft.com/office/drawing/2014/main" id="{E1601E40-EC80-1E10-08B6-4112D23D9D7B}"/>
              </a:ext>
            </a:extLst>
          </p:cNvPr>
          <p:cNvGrpSpPr/>
          <p:nvPr/>
        </p:nvGrpSpPr>
        <p:grpSpPr>
          <a:xfrm>
            <a:off x="718556" y="3629465"/>
            <a:ext cx="2672079" cy="2145483"/>
            <a:chOff x="718556" y="3437089"/>
            <a:chExt cx="2911673" cy="2337859"/>
          </a:xfrm>
        </p:grpSpPr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6A938DE6-CA07-59BD-EA2E-19952DCBF174}"/>
                </a:ext>
              </a:extLst>
            </p:cNvPr>
            <p:cNvSpPr/>
            <p:nvPr/>
          </p:nvSpPr>
          <p:spPr>
            <a:xfrm>
              <a:off x="841641" y="3689719"/>
              <a:ext cx="1444503" cy="2085229"/>
            </a:xfrm>
            <a:custGeom>
              <a:avLst/>
              <a:gdLst>
                <a:gd name="connsiteX0" fmla="*/ 1165 w 1444503"/>
                <a:gd name="connsiteY0" fmla="*/ 135583 h 2085229"/>
                <a:gd name="connsiteX1" fmla="*/ 0 w 1444503"/>
                <a:gd name="connsiteY1" fmla="*/ 1942761 h 2085229"/>
                <a:gd name="connsiteX2" fmla="*/ 1443232 w 1444503"/>
                <a:gd name="connsiteY2" fmla="*/ 2085229 h 2085229"/>
                <a:gd name="connsiteX3" fmla="*/ 1444503 w 1444503"/>
                <a:gd name="connsiteY3" fmla="*/ 0 h 2085229"/>
                <a:gd name="connsiteX4" fmla="*/ 1165 w 1444503"/>
                <a:gd name="connsiteY4" fmla="*/ 135583 h 2085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4503" h="2085229">
                  <a:moveTo>
                    <a:pt x="1165" y="135583"/>
                  </a:moveTo>
                  <a:lnTo>
                    <a:pt x="0" y="1942761"/>
                  </a:lnTo>
                  <a:lnTo>
                    <a:pt x="1443232" y="2085229"/>
                  </a:lnTo>
                  <a:lnTo>
                    <a:pt x="1444503" y="0"/>
                  </a:lnTo>
                  <a:lnTo>
                    <a:pt x="1165" y="135583"/>
                  </a:lnTo>
                  <a:close/>
                </a:path>
              </a:pathLst>
            </a:custGeom>
            <a:solidFill>
              <a:srgbClr val="8C1F3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B11D462-6653-68CE-A177-2C5C2BF69083}"/>
                </a:ext>
              </a:extLst>
            </p:cNvPr>
            <p:cNvSpPr/>
            <p:nvPr/>
          </p:nvSpPr>
          <p:spPr>
            <a:xfrm>
              <a:off x="2284873" y="3689719"/>
              <a:ext cx="1225237" cy="2085229"/>
            </a:xfrm>
            <a:custGeom>
              <a:avLst/>
              <a:gdLst>
                <a:gd name="connsiteX0" fmla="*/ 1224178 w 1225237"/>
                <a:gd name="connsiteY0" fmla="*/ 1944456 h 2085229"/>
                <a:gd name="connsiteX1" fmla="*/ 0 w 1225237"/>
                <a:gd name="connsiteY1" fmla="*/ 2085229 h 2085229"/>
                <a:gd name="connsiteX2" fmla="*/ 1271 w 1225237"/>
                <a:gd name="connsiteY2" fmla="*/ 0 h 2085229"/>
                <a:gd name="connsiteX3" fmla="*/ 1225238 w 1225237"/>
                <a:gd name="connsiteY3" fmla="*/ 269578 h 2085229"/>
                <a:gd name="connsiteX4" fmla="*/ 1224178 w 1225237"/>
                <a:gd name="connsiteY4" fmla="*/ 1944456 h 2085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5237" h="2085229">
                  <a:moveTo>
                    <a:pt x="1224178" y="1944456"/>
                  </a:moveTo>
                  <a:lnTo>
                    <a:pt x="0" y="2085229"/>
                  </a:lnTo>
                  <a:lnTo>
                    <a:pt x="1271" y="0"/>
                  </a:lnTo>
                  <a:lnTo>
                    <a:pt x="1225238" y="269578"/>
                  </a:lnTo>
                  <a:lnTo>
                    <a:pt x="1224178" y="1944456"/>
                  </a:lnTo>
                  <a:close/>
                </a:path>
              </a:pathLst>
            </a:custGeom>
            <a:solidFill>
              <a:srgbClr val="AA223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3402144D-7F09-172D-13C2-8E94D036287F}"/>
                </a:ext>
              </a:extLst>
            </p:cNvPr>
            <p:cNvSpPr/>
            <p:nvPr/>
          </p:nvSpPr>
          <p:spPr>
            <a:xfrm>
              <a:off x="718556" y="3437513"/>
              <a:ext cx="1567800" cy="685437"/>
            </a:xfrm>
            <a:custGeom>
              <a:avLst/>
              <a:gdLst>
                <a:gd name="connsiteX0" fmla="*/ 424 w 1567800"/>
                <a:gd name="connsiteY0" fmla="*/ 122978 h 685437"/>
                <a:gd name="connsiteX1" fmla="*/ 0 w 1567800"/>
                <a:gd name="connsiteY1" fmla="*/ 685438 h 685437"/>
                <a:gd name="connsiteX2" fmla="*/ 1567376 w 1567800"/>
                <a:gd name="connsiteY2" fmla="*/ 611608 h 685437"/>
                <a:gd name="connsiteX3" fmla="*/ 1567800 w 1567800"/>
                <a:gd name="connsiteY3" fmla="*/ 0 h 685437"/>
                <a:gd name="connsiteX4" fmla="*/ 424 w 1567800"/>
                <a:gd name="connsiteY4" fmla="*/ 122978 h 68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7800" h="685437">
                  <a:moveTo>
                    <a:pt x="424" y="122978"/>
                  </a:moveTo>
                  <a:lnTo>
                    <a:pt x="0" y="685438"/>
                  </a:lnTo>
                  <a:lnTo>
                    <a:pt x="1567376" y="611608"/>
                  </a:lnTo>
                  <a:lnTo>
                    <a:pt x="1567800" y="0"/>
                  </a:lnTo>
                  <a:lnTo>
                    <a:pt x="424" y="122978"/>
                  </a:lnTo>
                  <a:close/>
                </a:path>
              </a:pathLst>
            </a:custGeom>
            <a:solidFill>
              <a:srgbClr val="AF283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4C45853A-6C5E-301A-DE7F-2EB1A4CE04B6}"/>
                </a:ext>
              </a:extLst>
            </p:cNvPr>
            <p:cNvSpPr/>
            <p:nvPr/>
          </p:nvSpPr>
          <p:spPr>
            <a:xfrm>
              <a:off x="2285932" y="3437089"/>
              <a:ext cx="1344297" cy="687343"/>
            </a:xfrm>
            <a:custGeom>
              <a:avLst/>
              <a:gdLst>
                <a:gd name="connsiteX0" fmla="*/ 424 w 1344297"/>
                <a:gd name="connsiteY0" fmla="*/ 0 h 687343"/>
                <a:gd name="connsiteX1" fmla="*/ 1344298 w 1344297"/>
                <a:gd name="connsiteY1" fmla="*/ 124885 h 687343"/>
                <a:gd name="connsiteX2" fmla="*/ 1343980 w 1344297"/>
                <a:gd name="connsiteY2" fmla="*/ 687344 h 687343"/>
                <a:gd name="connsiteX3" fmla="*/ 0 w 1344297"/>
                <a:gd name="connsiteY3" fmla="*/ 611608 h 687343"/>
                <a:gd name="connsiteX4" fmla="*/ 424 w 1344297"/>
                <a:gd name="connsiteY4" fmla="*/ 0 h 68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4297" h="687343">
                  <a:moveTo>
                    <a:pt x="424" y="0"/>
                  </a:moveTo>
                  <a:lnTo>
                    <a:pt x="1344298" y="124885"/>
                  </a:lnTo>
                  <a:lnTo>
                    <a:pt x="1343980" y="687344"/>
                  </a:lnTo>
                  <a:lnTo>
                    <a:pt x="0" y="611608"/>
                  </a:lnTo>
                  <a:lnTo>
                    <a:pt x="424" y="0"/>
                  </a:lnTo>
                  <a:close/>
                </a:path>
              </a:pathLst>
            </a:custGeom>
            <a:solidFill>
              <a:srgbClr val="D22F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F32720A5-A4A5-60F5-5594-C7C93C323180}"/>
                </a:ext>
              </a:extLst>
            </p:cNvPr>
            <p:cNvSpPr/>
            <p:nvPr/>
          </p:nvSpPr>
          <p:spPr>
            <a:xfrm>
              <a:off x="2819690" y="3486662"/>
              <a:ext cx="368831" cy="2225685"/>
            </a:xfrm>
            <a:custGeom>
              <a:avLst/>
              <a:gdLst>
                <a:gd name="connsiteX0" fmla="*/ 0 w 368831"/>
                <a:gd name="connsiteY0" fmla="*/ 0 h 2225685"/>
                <a:gd name="connsiteX1" fmla="*/ 9639 w 368831"/>
                <a:gd name="connsiteY1" fmla="*/ 2225686 h 2225685"/>
                <a:gd name="connsiteX2" fmla="*/ 367773 w 368831"/>
                <a:gd name="connsiteY2" fmla="*/ 2184481 h 2225685"/>
                <a:gd name="connsiteX3" fmla="*/ 368832 w 368831"/>
                <a:gd name="connsiteY3" fmla="*/ 34214 h 2225685"/>
                <a:gd name="connsiteX4" fmla="*/ 0 w 368831"/>
                <a:gd name="connsiteY4" fmla="*/ 0 h 2225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831" h="2225685">
                  <a:moveTo>
                    <a:pt x="0" y="0"/>
                  </a:moveTo>
                  <a:lnTo>
                    <a:pt x="9639" y="2225686"/>
                  </a:lnTo>
                  <a:lnTo>
                    <a:pt x="367773" y="2184481"/>
                  </a:lnTo>
                  <a:lnTo>
                    <a:pt x="368832" y="34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99C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BDAC4F21-28BF-A653-1A32-B9C4623D2124}"/>
                </a:ext>
              </a:extLst>
            </p:cNvPr>
            <p:cNvSpPr/>
            <p:nvPr/>
          </p:nvSpPr>
          <p:spPr>
            <a:xfrm>
              <a:off x="1287057" y="3485391"/>
              <a:ext cx="416710" cy="2232146"/>
            </a:xfrm>
            <a:custGeom>
              <a:avLst/>
              <a:gdLst>
                <a:gd name="connsiteX0" fmla="*/ 0 w 416710"/>
                <a:gd name="connsiteY0" fmla="*/ 30506 h 2232146"/>
                <a:gd name="connsiteX1" fmla="*/ 27011 w 416710"/>
                <a:gd name="connsiteY1" fmla="*/ 2193696 h 2232146"/>
                <a:gd name="connsiteX2" fmla="*/ 416710 w 416710"/>
                <a:gd name="connsiteY2" fmla="*/ 2232147 h 2232146"/>
                <a:gd name="connsiteX3" fmla="*/ 388216 w 416710"/>
                <a:gd name="connsiteY3" fmla="*/ 0 h 2232146"/>
                <a:gd name="connsiteX4" fmla="*/ 0 w 416710"/>
                <a:gd name="connsiteY4" fmla="*/ 30506 h 2232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710" h="2232146">
                  <a:moveTo>
                    <a:pt x="0" y="30506"/>
                  </a:moveTo>
                  <a:lnTo>
                    <a:pt x="27011" y="2193696"/>
                  </a:lnTo>
                  <a:lnTo>
                    <a:pt x="416710" y="2232147"/>
                  </a:lnTo>
                  <a:lnTo>
                    <a:pt x="388216" y="0"/>
                  </a:lnTo>
                  <a:lnTo>
                    <a:pt x="0" y="30506"/>
                  </a:lnTo>
                  <a:close/>
                </a:path>
              </a:pathLst>
            </a:custGeom>
            <a:solidFill>
              <a:srgbClr val="499C3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1902" name="Graphic 1901">
            <a:extLst>
              <a:ext uri="{FF2B5EF4-FFF2-40B4-BE49-F238E27FC236}">
                <a16:creationId xmlns:a16="http://schemas.microsoft.com/office/drawing/2014/main" id="{51B2107C-5993-17C1-49EB-2264288150E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355141" y="2771357"/>
            <a:ext cx="1810448" cy="3789310"/>
          </a:xfrm>
          <a:prstGeom prst="rect">
            <a:avLst/>
          </a:prstGeom>
        </p:spPr>
      </p:pic>
      <p:pic>
        <p:nvPicPr>
          <p:cNvPr id="1904" name="Graphic 1903">
            <a:extLst>
              <a:ext uri="{FF2B5EF4-FFF2-40B4-BE49-F238E27FC236}">
                <a16:creationId xmlns:a16="http://schemas.microsoft.com/office/drawing/2014/main" id="{296C110A-52C3-7609-745F-E912B8EB600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160968" y="2702665"/>
            <a:ext cx="1812305" cy="3793197"/>
          </a:xfrm>
          <a:prstGeom prst="rect">
            <a:avLst/>
          </a:prstGeom>
        </p:spPr>
      </p:pic>
      <p:sp>
        <p:nvSpPr>
          <p:cNvPr id="1910" name="TextBox 1909">
            <a:extLst>
              <a:ext uri="{FF2B5EF4-FFF2-40B4-BE49-F238E27FC236}">
                <a16:creationId xmlns:a16="http://schemas.microsoft.com/office/drawing/2014/main" id="{8F3A0BE6-7D5B-DBB4-DEF6-D151A6CA818B}"/>
              </a:ext>
            </a:extLst>
          </p:cNvPr>
          <p:cNvSpPr txBox="1"/>
          <p:nvPr/>
        </p:nvSpPr>
        <p:spPr>
          <a:xfrm>
            <a:off x="186787" y="840643"/>
            <a:ext cx="4205264" cy="136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But as he arrived, it soon became clear</a:t>
            </a:r>
          </a:p>
        </p:txBody>
      </p:sp>
      <p:sp>
        <p:nvSpPr>
          <p:cNvPr id="1911" name="TextBox 1910">
            <a:extLst>
              <a:ext uri="{FF2B5EF4-FFF2-40B4-BE49-F238E27FC236}">
                <a16:creationId xmlns:a16="http://schemas.microsoft.com/office/drawing/2014/main" id="{F334AD5D-A24D-09F4-4F93-7343E26560B8}"/>
              </a:ext>
            </a:extLst>
          </p:cNvPr>
          <p:cNvSpPr txBox="1"/>
          <p:nvPr/>
        </p:nvSpPr>
        <p:spPr>
          <a:xfrm>
            <a:off x="437660" y="1457276"/>
            <a:ext cx="4598573" cy="136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A school for Wrapping, not Rapping oh dear!</a:t>
            </a:r>
          </a:p>
        </p:txBody>
      </p:sp>
      <p:sp>
        <p:nvSpPr>
          <p:cNvPr id="1912" name="TextBox 1911">
            <a:extLst>
              <a:ext uri="{FF2B5EF4-FFF2-40B4-BE49-F238E27FC236}">
                <a16:creationId xmlns:a16="http://schemas.microsoft.com/office/drawing/2014/main" id="{DD8AB130-A26A-5172-4A16-7E9C0C568102}"/>
              </a:ext>
            </a:extLst>
          </p:cNvPr>
          <p:cNvSpPr txBox="1"/>
          <p:nvPr/>
        </p:nvSpPr>
        <p:spPr>
          <a:xfrm>
            <a:off x="194496" y="868948"/>
            <a:ext cx="4598573" cy="26314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 spc="0" baseline="0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/>
              <a:t>His elfish heart began to sink, for words misread brought him </a:t>
            </a:r>
            <a:br>
              <a:rPr lang="en-GB" dirty="0"/>
            </a:br>
            <a:r>
              <a:rPr lang="en-GB" dirty="0"/>
              <a:t>to think</a:t>
            </a:r>
          </a:p>
        </p:txBody>
      </p:sp>
      <p:grpSp>
        <p:nvGrpSpPr>
          <p:cNvPr id="1916" name="Graphic 1913">
            <a:extLst>
              <a:ext uri="{FF2B5EF4-FFF2-40B4-BE49-F238E27FC236}">
                <a16:creationId xmlns:a16="http://schemas.microsoft.com/office/drawing/2014/main" id="{AFB641F1-ADE9-9846-F1FF-BC8CF4C009BB}"/>
              </a:ext>
            </a:extLst>
          </p:cNvPr>
          <p:cNvGrpSpPr/>
          <p:nvPr/>
        </p:nvGrpSpPr>
        <p:grpSpPr>
          <a:xfrm>
            <a:off x="3202498" y="2656593"/>
            <a:ext cx="1829063" cy="3837218"/>
            <a:chOff x="-3939121" y="4459404"/>
            <a:chExt cx="1829063" cy="3837218"/>
          </a:xfrm>
        </p:grpSpPr>
        <p:grpSp>
          <p:nvGrpSpPr>
            <p:cNvPr id="1917" name="Graphic 1913">
              <a:extLst>
                <a:ext uri="{FF2B5EF4-FFF2-40B4-BE49-F238E27FC236}">
                  <a16:creationId xmlns:a16="http://schemas.microsoft.com/office/drawing/2014/main" id="{1F5307D8-F6CB-2307-2007-780AABAFD06E}"/>
                </a:ext>
              </a:extLst>
            </p:cNvPr>
            <p:cNvGrpSpPr/>
            <p:nvPr/>
          </p:nvGrpSpPr>
          <p:grpSpPr>
            <a:xfrm>
              <a:off x="-3156941" y="6945023"/>
              <a:ext cx="444651" cy="459763"/>
              <a:chOff x="-3156941" y="6945023"/>
              <a:chExt cx="444651" cy="459763"/>
            </a:xfrm>
          </p:grpSpPr>
          <p:grpSp>
            <p:nvGrpSpPr>
              <p:cNvPr id="1918" name="Graphic 1913">
                <a:extLst>
                  <a:ext uri="{FF2B5EF4-FFF2-40B4-BE49-F238E27FC236}">
                    <a16:creationId xmlns:a16="http://schemas.microsoft.com/office/drawing/2014/main" id="{B9666351-1CC4-5719-6C37-BB1D15E4E696}"/>
                  </a:ext>
                </a:extLst>
              </p:cNvPr>
              <p:cNvGrpSpPr/>
              <p:nvPr/>
            </p:nvGrpSpPr>
            <p:grpSpPr>
              <a:xfrm>
                <a:off x="-3156941" y="6945023"/>
                <a:ext cx="55177" cy="121065"/>
                <a:chOff x="-3156941" y="6945023"/>
                <a:chExt cx="55177" cy="121065"/>
              </a:xfrm>
            </p:grpSpPr>
            <p:sp>
              <p:nvSpPr>
                <p:cNvPr id="1919" name="Freeform: Shape 1918">
                  <a:extLst>
                    <a:ext uri="{FF2B5EF4-FFF2-40B4-BE49-F238E27FC236}">
                      <a16:creationId xmlns:a16="http://schemas.microsoft.com/office/drawing/2014/main" id="{9DD198F2-CCC8-24FC-8E47-8BA24D4D2A34}"/>
                    </a:ext>
                  </a:extLst>
                </p:cNvPr>
                <p:cNvSpPr/>
                <p:nvPr/>
              </p:nvSpPr>
              <p:spPr>
                <a:xfrm>
                  <a:off x="-3133467" y="6957727"/>
                  <a:ext cx="31704" cy="92455"/>
                </a:xfrm>
                <a:custGeom>
                  <a:avLst/>
                  <a:gdLst>
                    <a:gd name="connsiteX0" fmla="*/ 16260 w 31704"/>
                    <a:gd name="connsiteY0" fmla="*/ 61355 h 92455"/>
                    <a:gd name="connsiteX1" fmla="*/ 16260 w 31704"/>
                    <a:gd name="connsiteY1" fmla="*/ 61639 h 92455"/>
                    <a:gd name="connsiteX2" fmla="*/ 15905 w 31704"/>
                    <a:gd name="connsiteY2" fmla="*/ 62633 h 92455"/>
                    <a:gd name="connsiteX3" fmla="*/ 15905 w 31704"/>
                    <a:gd name="connsiteY3" fmla="*/ 62917 h 92455"/>
                    <a:gd name="connsiteX4" fmla="*/ 15550 w 31704"/>
                    <a:gd name="connsiteY4" fmla="*/ 63840 h 92455"/>
                    <a:gd name="connsiteX5" fmla="*/ 15550 w 31704"/>
                    <a:gd name="connsiteY5" fmla="*/ 64053 h 92455"/>
                    <a:gd name="connsiteX6" fmla="*/ 15124 w 31704"/>
                    <a:gd name="connsiteY6" fmla="*/ 64976 h 92455"/>
                    <a:gd name="connsiteX7" fmla="*/ 15124 w 31704"/>
                    <a:gd name="connsiteY7" fmla="*/ 65189 h 92455"/>
                    <a:gd name="connsiteX8" fmla="*/ 14698 w 31704"/>
                    <a:gd name="connsiteY8" fmla="*/ 66113 h 92455"/>
                    <a:gd name="connsiteX9" fmla="*/ 14698 w 31704"/>
                    <a:gd name="connsiteY9" fmla="*/ 66255 h 92455"/>
                    <a:gd name="connsiteX10" fmla="*/ 14272 w 31704"/>
                    <a:gd name="connsiteY10" fmla="*/ 67178 h 92455"/>
                    <a:gd name="connsiteX11" fmla="*/ 14272 w 31704"/>
                    <a:gd name="connsiteY11" fmla="*/ 67178 h 92455"/>
                    <a:gd name="connsiteX12" fmla="*/ 8521 w 31704"/>
                    <a:gd name="connsiteY12" fmla="*/ 75201 h 92455"/>
                    <a:gd name="connsiteX13" fmla="*/ 8521 w 31704"/>
                    <a:gd name="connsiteY13" fmla="*/ 75201 h 92455"/>
                    <a:gd name="connsiteX14" fmla="*/ 8237 w 31704"/>
                    <a:gd name="connsiteY14" fmla="*/ 75343 h 92455"/>
                    <a:gd name="connsiteX15" fmla="*/ 8237 w 31704"/>
                    <a:gd name="connsiteY15" fmla="*/ 75343 h 92455"/>
                    <a:gd name="connsiteX16" fmla="*/ 4828 w 31704"/>
                    <a:gd name="connsiteY16" fmla="*/ 92456 h 92455"/>
                    <a:gd name="connsiteX17" fmla="*/ 7598 w 31704"/>
                    <a:gd name="connsiteY17" fmla="*/ 92314 h 92455"/>
                    <a:gd name="connsiteX18" fmla="*/ 25704 w 31704"/>
                    <a:gd name="connsiteY18" fmla="*/ 76693 h 92455"/>
                    <a:gd name="connsiteX19" fmla="*/ 31598 w 31704"/>
                    <a:gd name="connsiteY19" fmla="*/ 44314 h 92455"/>
                    <a:gd name="connsiteX20" fmla="*/ 22296 w 31704"/>
                    <a:gd name="connsiteY20" fmla="*/ 12858 h 92455"/>
                    <a:gd name="connsiteX21" fmla="*/ 9941 w 31704"/>
                    <a:gd name="connsiteY21" fmla="*/ 1497 h 92455"/>
                    <a:gd name="connsiteX22" fmla="*/ 2698 w 31704"/>
                    <a:gd name="connsiteY22" fmla="*/ 6 h 92455"/>
                    <a:gd name="connsiteX23" fmla="*/ 0 w 31704"/>
                    <a:gd name="connsiteY23" fmla="*/ 290 h 92455"/>
                    <a:gd name="connsiteX24" fmla="*/ 5254 w 31704"/>
                    <a:gd name="connsiteY24" fmla="*/ 16834 h 92455"/>
                    <a:gd name="connsiteX25" fmla="*/ 5538 w 31704"/>
                    <a:gd name="connsiteY25" fmla="*/ 16977 h 92455"/>
                    <a:gd name="connsiteX26" fmla="*/ 14982 w 31704"/>
                    <a:gd name="connsiteY26" fmla="*/ 30468 h 92455"/>
                    <a:gd name="connsiteX27" fmla="*/ 17752 w 31704"/>
                    <a:gd name="connsiteY27" fmla="*/ 45308 h 92455"/>
                    <a:gd name="connsiteX28" fmla="*/ 16544 w 31704"/>
                    <a:gd name="connsiteY28" fmla="*/ 60432 h 92455"/>
                    <a:gd name="connsiteX29" fmla="*/ 16544 w 31704"/>
                    <a:gd name="connsiteY29" fmla="*/ 60432 h 92455"/>
                    <a:gd name="connsiteX30" fmla="*/ 16331 w 31704"/>
                    <a:gd name="connsiteY30" fmla="*/ 61284 h 92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1704" h="92455">
                      <a:moveTo>
                        <a:pt x="16260" y="61355"/>
                      </a:moveTo>
                      <a:lnTo>
                        <a:pt x="16260" y="61639"/>
                      </a:lnTo>
                      <a:cubicBezTo>
                        <a:pt x="16260" y="61639"/>
                        <a:pt x="15905" y="62633"/>
                        <a:pt x="15905" y="62633"/>
                      </a:cubicBezTo>
                      <a:lnTo>
                        <a:pt x="15905" y="62917"/>
                      </a:lnTo>
                      <a:cubicBezTo>
                        <a:pt x="15905" y="62917"/>
                        <a:pt x="15550" y="63840"/>
                        <a:pt x="15550" y="63840"/>
                      </a:cubicBezTo>
                      <a:lnTo>
                        <a:pt x="15550" y="64053"/>
                      </a:lnTo>
                      <a:cubicBezTo>
                        <a:pt x="15550" y="64053"/>
                        <a:pt x="15124" y="64976"/>
                        <a:pt x="15124" y="64976"/>
                      </a:cubicBezTo>
                      <a:lnTo>
                        <a:pt x="15124" y="65189"/>
                      </a:lnTo>
                      <a:cubicBezTo>
                        <a:pt x="15124" y="65189"/>
                        <a:pt x="14698" y="66113"/>
                        <a:pt x="14698" y="66113"/>
                      </a:cubicBezTo>
                      <a:lnTo>
                        <a:pt x="14698" y="66255"/>
                      </a:lnTo>
                      <a:cubicBezTo>
                        <a:pt x="14698" y="66255"/>
                        <a:pt x="14272" y="67178"/>
                        <a:pt x="14272" y="67178"/>
                      </a:cubicBezTo>
                      <a:lnTo>
                        <a:pt x="14272" y="67178"/>
                      </a:lnTo>
                      <a:cubicBezTo>
                        <a:pt x="12639" y="71083"/>
                        <a:pt x="10580" y="73852"/>
                        <a:pt x="8521" y="75201"/>
                      </a:cubicBezTo>
                      <a:cubicBezTo>
                        <a:pt x="8521" y="75201"/>
                        <a:pt x="8521" y="75201"/>
                        <a:pt x="8521" y="75201"/>
                      </a:cubicBezTo>
                      <a:lnTo>
                        <a:pt x="8237" y="75343"/>
                      </a:lnTo>
                      <a:lnTo>
                        <a:pt x="8237" y="75343"/>
                      </a:lnTo>
                      <a:cubicBezTo>
                        <a:pt x="6391" y="79817"/>
                        <a:pt x="5183" y="85710"/>
                        <a:pt x="4828" y="92456"/>
                      </a:cubicBezTo>
                      <a:cubicBezTo>
                        <a:pt x="5751" y="92456"/>
                        <a:pt x="6675" y="92456"/>
                        <a:pt x="7598" y="92314"/>
                      </a:cubicBezTo>
                      <a:cubicBezTo>
                        <a:pt x="15124" y="91320"/>
                        <a:pt x="21444" y="85355"/>
                        <a:pt x="25704" y="76693"/>
                      </a:cubicBezTo>
                      <a:cubicBezTo>
                        <a:pt x="29965" y="68030"/>
                        <a:pt x="32237" y="56669"/>
                        <a:pt x="31598" y="44314"/>
                      </a:cubicBezTo>
                      <a:cubicBezTo>
                        <a:pt x="30959" y="31959"/>
                        <a:pt x="27479" y="20882"/>
                        <a:pt x="22296" y="12858"/>
                      </a:cubicBezTo>
                      <a:cubicBezTo>
                        <a:pt x="18817" y="7533"/>
                        <a:pt x="14627" y="3556"/>
                        <a:pt x="9941" y="1497"/>
                      </a:cubicBezTo>
                      <a:cubicBezTo>
                        <a:pt x="7598" y="503"/>
                        <a:pt x="5183" y="-65"/>
                        <a:pt x="2698" y="6"/>
                      </a:cubicBezTo>
                      <a:cubicBezTo>
                        <a:pt x="1775" y="6"/>
                        <a:pt x="852" y="77"/>
                        <a:pt x="0" y="290"/>
                      </a:cubicBezTo>
                      <a:cubicBezTo>
                        <a:pt x="1065" y="6965"/>
                        <a:pt x="2911" y="12645"/>
                        <a:pt x="5254" y="16834"/>
                      </a:cubicBezTo>
                      <a:lnTo>
                        <a:pt x="5538" y="16977"/>
                      </a:lnTo>
                      <a:cubicBezTo>
                        <a:pt x="8876" y="18610"/>
                        <a:pt x="12497" y="23367"/>
                        <a:pt x="14982" y="30468"/>
                      </a:cubicBezTo>
                      <a:cubicBezTo>
                        <a:pt x="16402" y="34657"/>
                        <a:pt x="17467" y="39627"/>
                        <a:pt x="17752" y="45308"/>
                      </a:cubicBezTo>
                      <a:cubicBezTo>
                        <a:pt x="18036" y="50988"/>
                        <a:pt x="17538" y="56101"/>
                        <a:pt x="16544" y="60432"/>
                      </a:cubicBezTo>
                      <a:lnTo>
                        <a:pt x="16544" y="60432"/>
                      </a:lnTo>
                      <a:cubicBezTo>
                        <a:pt x="16544" y="60432"/>
                        <a:pt x="16331" y="61284"/>
                        <a:pt x="16331" y="61284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0" name="Freeform: Shape 1919">
                  <a:extLst>
                    <a:ext uri="{FF2B5EF4-FFF2-40B4-BE49-F238E27FC236}">
                      <a16:creationId xmlns:a16="http://schemas.microsoft.com/office/drawing/2014/main" id="{A868B936-6872-EBF8-3E12-48CEE1722CA0}"/>
                    </a:ext>
                  </a:extLst>
                </p:cNvPr>
                <p:cNvSpPr/>
                <p:nvPr/>
              </p:nvSpPr>
              <p:spPr>
                <a:xfrm>
                  <a:off x="-3133325" y="6958011"/>
                  <a:ext cx="18434" cy="92384"/>
                </a:xfrm>
                <a:custGeom>
                  <a:avLst/>
                  <a:gdLst>
                    <a:gd name="connsiteX0" fmla="*/ 13846 w 18434"/>
                    <a:gd name="connsiteY0" fmla="*/ 89970 h 92384"/>
                    <a:gd name="connsiteX1" fmla="*/ 8166 w 18434"/>
                    <a:gd name="connsiteY1" fmla="*/ 88266 h 92384"/>
                    <a:gd name="connsiteX2" fmla="*/ 9302 w 18434"/>
                    <a:gd name="connsiteY2" fmla="*/ 80811 h 92384"/>
                    <a:gd name="connsiteX3" fmla="*/ 12497 w 18434"/>
                    <a:gd name="connsiteY3" fmla="*/ 73497 h 92384"/>
                    <a:gd name="connsiteX4" fmla="*/ 15905 w 18434"/>
                    <a:gd name="connsiteY4" fmla="*/ 64834 h 92384"/>
                    <a:gd name="connsiteX5" fmla="*/ 15905 w 18434"/>
                    <a:gd name="connsiteY5" fmla="*/ 64621 h 92384"/>
                    <a:gd name="connsiteX6" fmla="*/ 16260 w 18434"/>
                    <a:gd name="connsiteY6" fmla="*/ 63698 h 92384"/>
                    <a:gd name="connsiteX7" fmla="*/ 16260 w 18434"/>
                    <a:gd name="connsiteY7" fmla="*/ 63485 h 92384"/>
                    <a:gd name="connsiteX8" fmla="*/ 16615 w 18434"/>
                    <a:gd name="connsiteY8" fmla="*/ 62562 h 92384"/>
                    <a:gd name="connsiteX9" fmla="*/ 16615 w 18434"/>
                    <a:gd name="connsiteY9" fmla="*/ 62278 h 92384"/>
                    <a:gd name="connsiteX10" fmla="*/ 16970 w 18434"/>
                    <a:gd name="connsiteY10" fmla="*/ 61355 h 92384"/>
                    <a:gd name="connsiteX11" fmla="*/ 16970 w 18434"/>
                    <a:gd name="connsiteY11" fmla="*/ 61071 h 92384"/>
                    <a:gd name="connsiteX12" fmla="*/ 17254 w 18434"/>
                    <a:gd name="connsiteY12" fmla="*/ 60290 h 92384"/>
                    <a:gd name="connsiteX13" fmla="*/ 18320 w 18434"/>
                    <a:gd name="connsiteY13" fmla="*/ 45166 h 92384"/>
                    <a:gd name="connsiteX14" fmla="*/ 15621 w 18434"/>
                    <a:gd name="connsiteY14" fmla="*/ 30325 h 92384"/>
                    <a:gd name="connsiteX15" fmla="*/ 9231 w 18434"/>
                    <a:gd name="connsiteY15" fmla="*/ 18468 h 92384"/>
                    <a:gd name="connsiteX16" fmla="*/ 4260 w 18434"/>
                    <a:gd name="connsiteY16" fmla="*/ 6468 h 92384"/>
                    <a:gd name="connsiteX17" fmla="*/ 12284 w 18434"/>
                    <a:gd name="connsiteY17" fmla="*/ 2704 h 92384"/>
                    <a:gd name="connsiteX18" fmla="*/ 9941 w 18434"/>
                    <a:gd name="connsiteY18" fmla="*/ 1497 h 92384"/>
                    <a:gd name="connsiteX19" fmla="*/ 2698 w 18434"/>
                    <a:gd name="connsiteY19" fmla="*/ 6 h 92384"/>
                    <a:gd name="connsiteX20" fmla="*/ 0 w 18434"/>
                    <a:gd name="connsiteY20" fmla="*/ 290 h 92384"/>
                    <a:gd name="connsiteX21" fmla="*/ 5254 w 18434"/>
                    <a:gd name="connsiteY21" fmla="*/ 16834 h 92384"/>
                    <a:gd name="connsiteX22" fmla="*/ 5538 w 18434"/>
                    <a:gd name="connsiteY22" fmla="*/ 16976 h 92384"/>
                    <a:gd name="connsiteX23" fmla="*/ 14982 w 18434"/>
                    <a:gd name="connsiteY23" fmla="*/ 30468 h 92384"/>
                    <a:gd name="connsiteX24" fmla="*/ 17752 w 18434"/>
                    <a:gd name="connsiteY24" fmla="*/ 45308 h 92384"/>
                    <a:gd name="connsiteX25" fmla="*/ 16544 w 18434"/>
                    <a:gd name="connsiteY25" fmla="*/ 60432 h 92384"/>
                    <a:gd name="connsiteX26" fmla="*/ 16544 w 18434"/>
                    <a:gd name="connsiteY26" fmla="*/ 60432 h 92384"/>
                    <a:gd name="connsiteX27" fmla="*/ 16331 w 18434"/>
                    <a:gd name="connsiteY27" fmla="*/ 61284 h 92384"/>
                    <a:gd name="connsiteX28" fmla="*/ 16331 w 18434"/>
                    <a:gd name="connsiteY28" fmla="*/ 61568 h 92384"/>
                    <a:gd name="connsiteX29" fmla="*/ 15976 w 18434"/>
                    <a:gd name="connsiteY29" fmla="*/ 62562 h 92384"/>
                    <a:gd name="connsiteX30" fmla="*/ 15976 w 18434"/>
                    <a:gd name="connsiteY30" fmla="*/ 62846 h 92384"/>
                    <a:gd name="connsiteX31" fmla="*/ 15621 w 18434"/>
                    <a:gd name="connsiteY31" fmla="*/ 63769 h 92384"/>
                    <a:gd name="connsiteX32" fmla="*/ 15621 w 18434"/>
                    <a:gd name="connsiteY32" fmla="*/ 63982 h 92384"/>
                    <a:gd name="connsiteX33" fmla="*/ 15195 w 18434"/>
                    <a:gd name="connsiteY33" fmla="*/ 64905 h 92384"/>
                    <a:gd name="connsiteX34" fmla="*/ 15195 w 18434"/>
                    <a:gd name="connsiteY34" fmla="*/ 65118 h 92384"/>
                    <a:gd name="connsiteX35" fmla="*/ 14769 w 18434"/>
                    <a:gd name="connsiteY35" fmla="*/ 66041 h 92384"/>
                    <a:gd name="connsiteX36" fmla="*/ 14769 w 18434"/>
                    <a:gd name="connsiteY36" fmla="*/ 66184 h 92384"/>
                    <a:gd name="connsiteX37" fmla="*/ 14343 w 18434"/>
                    <a:gd name="connsiteY37" fmla="*/ 67107 h 92384"/>
                    <a:gd name="connsiteX38" fmla="*/ 14343 w 18434"/>
                    <a:gd name="connsiteY38" fmla="*/ 67107 h 92384"/>
                    <a:gd name="connsiteX39" fmla="*/ 8592 w 18434"/>
                    <a:gd name="connsiteY39" fmla="*/ 75130 h 92384"/>
                    <a:gd name="connsiteX40" fmla="*/ 8592 w 18434"/>
                    <a:gd name="connsiteY40" fmla="*/ 75130 h 92384"/>
                    <a:gd name="connsiteX41" fmla="*/ 8308 w 18434"/>
                    <a:gd name="connsiteY41" fmla="*/ 75272 h 92384"/>
                    <a:gd name="connsiteX42" fmla="*/ 8308 w 18434"/>
                    <a:gd name="connsiteY42" fmla="*/ 75272 h 92384"/>
                    <a:gd name="connsiteX43" fmla="*/ 4899 w 18434"/>
                    <a:gd name="connsiteY43" fmla="*/ 92385 h 92384"/>
                    <a:gd name="connsiteX44" fmla="*/ 7669 w 18434"/>
                    <a:gd name="connsiteY44" fmla="*/ 92243 h 92384"/>
                    <a:gd name="connsiteX45" fmla="*/ 14059 w 18434"/>
                    <a:gd name="connsiteY45" fmla="*/ 90113 h 9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18434" h="92384">
                      <a:moveTo>
                        <a:pt x="13846" y="89970"/>
                      </a:moveTo>
                      <a:cubicBezTo>
                        <a:pt x="11574" y="90823"/>
                        <a:pt x="9089" y="90965"/>
                        <a:pt x="8166" y="88266"/>
                      </a:cubicBezTo>
                      <a:cubicBezTo>
                        <a:pt x="7243" y="85710"/>
                        <a:pt x="8450" y="83012"/>
                        <a:pt x="9302" y="80811"/>
                      </a:cubicBezTo>
                      <a:cubicBezTo>
                        <a:pt x="10225" y="78326"/>
                        <a:pt x="11432" y="75840"/>
                        <a:pt x="12497" y="73497"/>
                      </a:cubicBezTo>
                      <a:cubicBezTo>
                        <a:pt x="13704" y="70728"/>
                        <a:pt x="14911" y="67675"/>
                        <a:pt x="15905" y="64834"/>
                      </a:cubicBezTo>
                      <a:lnTo>
                        <a:pt x="15905" y="64621"/>
                      </a:lnTo>
                      <a:cubicBezTo>
                        <a:pt x="15905" y="64621"/>
                        <a:pt x="16260" y="63698"/>
                        <a:pt x="16260" y="63698"/>
                      </a:cubicBezTo>
                      <a:lnTo>
                        <a:pt x="16260" y="63485"/>
                      </a:lnTo>
                      <a:cubicBezTo>
                        <a:pt x="16260" y="63485"/>
                        <a:pt x="16615" y="62562"/>
                        <a:pt x="16615" y="62562"/>
                      </a:cubicBezTo>
                      <a:lnTo>
                        <a:pt x="16615" y="62278"/>
                      </a:lnTo>
                      <a:cubicBezTo>
                        <a:pt x="16615" y="62278"/>
                        <a:pt x="16970" y="61355"/>
                        <a:pt x="16970" y="61355"/>
                      </a:cubicBezTo>
                      <a:lnTo>
                        <a:pt x="16970" y="61071"/>
                      </a:lnTo>
                      <a:cubicBezTo>
                        <a:pt x="16970" y="61071"/>
                        <a:pt x="17254" y="60290"/>
                        <a:pt x="17254" y="60290"/>
                      </a:cubicBezTo>
                      <a:cubicBezTo>
                        <a:pt x="18178" y="55959"/>
                        <a:pt x="18675" y="50846"/>
                        <a:pt x="18320" y="45166"/>
                      </a:cubicBezTo>
                      <a:cubicBezTo>
                        <a:pt x="18035" y="39485"/>
                        <a:pt x="17041" y="34515"/>
                        <a:pt x="15621" y="30325"/>
                      </a:cubicBezTo>
                      <a:cubicBezTo>
                        <a:pt x="14130" y="25852"/>
                        <a:pt x="11716" y="22302"/>
                        <a:pt x="9231" y="18468"/>
                      </a:cubicBezTo>
                      <a:cubicBezTo>
                        <a:pt x="6959" y="14988"/>
                        <a:pt x="3763" y="11154"/>
                        <a:pt x="4260" y="6468"/>
                      </a:cubicBezTo>
                      <a:cubicBezTo>
                        <a:pt x="4757" y="1426"/>
                        <a:pt x="9018" y="1639"/>
                        <a:pt x="12284" y="2704"/>
                      </a:cubicBezTo>
                      <a:cubicBezTo>
                        <a:pt x="11503" y="2207"/>
                        <a:pt x="10722" y="1781"/>
                        <a:pt x="9941" y="1497"/>
                      </a:cubicBezTo>
                      <a:cubicBezTo>
                        <a:pt x="7598" y="503"/>
                        <a:pt x="5183" y="-65"/>
                        <a:pt x="2698" y="6"/>
                      </a:cubicBezTo>
                      <a:cubicBezTo>
                        <a:pt x="1775" y="6"/>
                        <a:pt x="852" y="77"/>
                        <a:pt x="0" y="290"/>
                      </a:cubicBezTo>
                      <a:cubicBezTo>
                        <a:pt x="1065" y="6964"/>
                        <a:pt x="2911" y="12645"/>
                        <a:pt x="5254" y="16834"/>
                      </a:cubicBezTo>
                      <a:lnTo>
                        <a:pt x="5538" y="16976"/>
                      </a:lnTo>
                      <a:cubicBezTo>
                        <a:pt x="8876" y="18610"/>
                        <a:pt x="12497" y="23367"/>
                        <a:pt x="14982" y="30468"/>
                      </a:cubicBezTo>
                      <a:cubicBezTo>
                        <a:pt x="16402" y="34657"/>
                        <a:pt x="17467" y="39627"/>
                        <a:pt x="17752" y="45308"/>
                      </a:cubicBezTo>
                      <a:cubicBezTo>
                        <a:pt x="18035" y="50988"/>
                        <a:pt x="17538" y="56101"/>
                        <a:pt x="16544" y="60432"/>
                      </a:cubicBezTo>
                      <a:lnTo>
                        <a:pt x="16544" y="60432"/>
                      </a:lnTo>
                      <a:cubicBezTo>
                        <a:pt x="16544" y="60432"/>
                        <a:pt x="16331" y="61284"/>
                        <a:pt x="16331" y="61284"/>
                      </a:cubicBezTo>
                      <a:lnTo>
                        <a:pt x="16331" y="61568"/>
                      </a:lnTo>
                      <a:cubicBezTo>
                        <a:pt x="16331" y="61568"/>
                        <a:pt x="15976" y="62562"/>
                        <a:pt x="15976" y="62562"/>
                      </a:cubicBezTo>
                      <a:lnTo>
                        <a:pt x="15976" y="62846"/>
                      </a:lnTo>
                      <a:cubicBezTo>
                        <a:pt x="15976" y="62846"/>
                        <a:pt x="15621" y="63769"/>
                        <a:pt x="15621" y="63769"/>
                      </a:cubicBezTo>
                      <a:lnTo>
                        <a:pt x="15621" y="63982"/>
                      </a:lnTo>
                      <a:cubicBezTo>
                        <a:pt x="15621" y="63982"/>
                        <a:pt x="15195" y="64905"/>
                        <a:pt x="15195" y="64905"/>
                      </a:cubicBezTo>
                      <a:lnTo>
                        <a:pt x="15195" y="65118"/>
                      </a:lnTo>
                      <a:cubicBezTo>
                        <a:pt x="15195" y="65118"/>
                        <a:pt x="14769" y="66041"/>
                        <a:pt x="14769" y="66041"/>
                      </a:cubicBezTo>
                      <a:lnTo>
                        <a:pt x="14769" y="66184"/>
                      </a:lnTo>
                      <a:cubicBezTo>
                        <a:pt x="14769" y="66184"/>
                        <a:pt x="14343" y="67107"/>
                        <a:pt x="14343" y="67107"/>
                      </a:cubicBezTo>
                      <a:lnTo>
                        <a:pt x="14343" y="67107"/>
                      </a:lnTo>
                      <a:cubicBezTo>
                        <a:pt x="12710" y="71012"/>
                        <a:pt x="10651" y="73781"/>
                        <a:pt x="8592" y="75130"/>
                      </a:cubicBezTo>
                      <a:cubicBezTo>
                        <a:pt x="8592" y="75130"/>
                        <a:pt x="8592" y="75130"/>
                        <a:pt x="8592" y="75130"/>
                      </a:cubicBezTo>
                      <a:lnTo>
                        <a:pt x="8308" y="75272"/>
                      </a:lnTo>
                      <a:lnTo>
                        <a:pt x="8308" y="75272"/>
                      </a:lnTo>
                      <a:cubicBezTo>
                        <a:pt x="6462" y="79746"/>
                        <a:pt x="5254" y="85639"/>
                        <a:pt x="4899" y="92385"/>
                      </a:cubicBezTo>
                      <a:cubicBezTo>
                        <a:pt x="5822" y="92385"/>
                        <a:pt x="6746" y="92385"/>
                        <a:pt x="7669" y="92243"/>
                      </a:cubicBezTo>
                      <a:cubicBezTo>
                        <a:pt x="9941" y="91959"/>
                        <a:pt x="12071" y="91178"/>
                        <a:pt x="14059" y="90113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1" name="Freeform: Shape 1920">
                  <a:extLst>
                    <a:ext uri="{FF2B5EF4-FFF2-40B4-BE49-F238E27FC236}">
                      <a16:creationId xmlns:a16="http://schemas.microsoft.com/office/drawing/2014/main" id="{A8D6D583-3903-6FF3-C371-A36B252F7BA3}"/>
                    </a:ext>
                  </a:extLst>
                </p:cNvPr>
                <p:cNvSpPr/>
                <p:nvPr/>
              </p:nvSpPr>
              <p:spPr>
                <a:xfrm>
                  <a:off x="-3123613" y="6962492"/>
                  <a:ext cx="21144" cy="82725"/>
                </a:xfrm>
                <a:custGeom>
                  <a:avLst/>
                  <a:gdLst>
                    <a:gd name="connsiteX0" fmla="*/ 12442 w 21144"/>
                    <a:gd name="connsiteY0" fmla="*/ 9514 h 82725"/>
                    <a:gd name="connsiteX1" fmla="*/ 21034 w 21144"/>
                    <a:gd name="connsiteY1" fmla="*/ 39549 h 82725"/>
                    <a:gd name="connsiteX2" fmla="*/ 17980 w 21144"/>
                    <a:gd name="connsiteY2" fmla="*/ 64685 h 82725"/>
                    <a:gd name="connsiteX3" fmla="*/ 7826 w 21144"/>
                    <a:gd name="connsiteY3" fmla="*/ 81656 h 82725"/>
                    <a:gd name="connsiteX4" fmla="*/ 4063 w 21144"/>
                    <a:gd name="connsiteY4" fmla="*/ 81230 h 82725"/>
                    <a:gd name="connsiteX5" fmla="*/ 7258 w 21144"/>
                    <a:gd name="connsiteY5" fmla="*/ 61774 h 82725"/>
                    <a:gd name="connsiteX6" fmla="*/ 9815 w 21144"/>
                    <a:gd name="connsiteY6" fmla="*/ 49987 h 82725"/>
                    <a:gd name="connsiteX7" fmla="*/ 5270 w 21144"/>
                    <a:gd name="connsiteY7" fmla="*/ 20165 h 82725"/>
                    <a:gd name="connsiteX8" fmla="*/ 16 w 21144"/>
                    <a:gd name="connsiteY8" fmla="*/ 4188 h 82725"/>
                    <a:gd name="connsiteX9" fmla="*/ 1223 w 21144"/>
                    <a:gd name="connsiteY9" fmla="*/ 283 h 82725"/>
                    <a:gd name="connsiteX10" fmla="*/ 12442 w 21144"/>
                    <a:gd name="connsiteY10" fmla="*/ 9514 h 82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144" h="82725">
                      <a:moveTo>
                        <a:pt x="12442" y="9514"/>
                      </a:moveTo>
                      <a:cubicBezTo>
                        <a:pt x="17341" y="17608"/>
                        <a:pt x="20394" y="27975"/>
                        <a:pt x="21034" y="39549"/>
                      </a:cubicBezTo>
                      <a:cubicBezTo>
                        <a:pt x="21531" y="48709"/>
                        <a:pt x="20323" y="57372"/>
                        <a:pt x="17980" y="64685"/>
                      </a:cubicBezTo>
                      <a:cubicBezTo>
                        <a:pt x="15637" y="71999"/>
                        <a:pt x="12087" y="77963"/>
                        <a:pt x="7826" y="81656"/>
                      </a:cubicBezTo>
                      <a:cubicBezTo>
                        <a:pt x="6619" y="82721"/>
                        <a:pt x="4773" y="83573"/>
                        <a:pt x="4063" y="81230"/>
                      </a:cubicBezTo>
                      <a:cubicBezTo>
                        <a:pt x="3353" y="78887"/>
                        <a:pt x="3779" y="73277"/>
                        <a:pt x="7258" y="61774"/>
                      </a:cubicBezTo>
                      <a:cubicBezTo>
                        <a:pt x="8394" y="57940"/>
                        <a:pt x="9389" y="54034"/>
                        <a:pt x="9815" y="49987"/>
                      </a:cubicBezTo>
                      <a:cubicBezTo>
                        <a:pt x="10738" y="39975"/>
                        <a:pt x="9318" y="29182"/>
                        <a:pt x="5270" y="20165"/>
                      </a:cubicBezTo>
                      <a:cubicBezTo>
                        <a:pt x="1436" y="11644"/>
                        <a:pt x="229" y="6887"/>
                        <a:pt x="16" y="4188"/>
                      </a:cubicBezTo>
                      <a:cubicBezTo>
                        <a:pt x="-126" y="1490"/>
                        <a:pt x="726" y="851"/>
                        <a:pt x="1223" y="283"/>
                      </a:cubicBezTo>
                      <a:cubicBezTo>
                        <a:pt x="2856" y="-1350"/>
                        <a:pt x="9389" y="4401"/>
                        <a:pt x="12442" y="9514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2" name="Freeform: Shape 1921">
                  <a:extLst>
                    <a:ext uri="{FF2B5EF4-FFF2-40B4-BE49-F238E27FC236}">
                      <a16:creationId xmlns:a16="http://schemas.microsoft.com/office/drawing/2014/main" id="{6572FD60-8522-7ECB-8AEE-D8FE7DF2466F}"/>
                    </a:ext>
                  </a:extLst>
                </p:cNvPr>
                <p:cNvSpPr/>
                <p:nvPr/>
              </p:nvSpPr>
              <p:spPr>
                <a:xfrm>
                  <a:off x="-3156941" y="6971934"/>
                  <a:ext cx="17082" cy="67029"/>
                </a:xfrm>
                <a:custGeom>
                  <a:avLst/>
                  <a:gdLst>
                    <a:gd name="connsiteX0" fmla="*/ 17083 w 17082"/>
                    <a:gd name="connsiteY0" fmla="*/ 48355 h 67029"/>
                    <a:gd name="connsiteX1" fmla="*/ 14030 w 17082"/>
                    <a:gd name="connsiteY1" fmla="*/ 33089 h 67029"/>
                    <a:gd name="connsiteX2" fmla="*/ 15379 w 17082"/>
                    <a:gd name="connsiteY2" fmla="*/ 17538 h 67029"/>
                    <a:gd name="connsiteX3" fmla="*/ 6929 w 17082"/>
                    <a:gd name="connsiteY3" fmla="*/ 0 h 67029"/>
                    <a:gd name="connsiteX4" fmla="*/ 112 w 17082"/>
                    <a:gd name="connsiteY4" fmla="*/ 34083 h 67029"/>
                    <a:gd name="connsiteX5" fmla="*/ 10550 w 17082"/>
                    <a:gd name="connsiteY5" fmla="*/ 67030 h 67029"/>
                    <a:gd name="connsiteX6" fmla="*/ 17083 w 17082"/>
                    <a:gd name="connsiteY6" fmla="*/ 48355 h 67029"/>
                    <a:gd name="connsiteX7" fmla="*/ 17083 w 17082"/>
                    <a:gd name="connsiteY7" fmla="*/ 48355 h 6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82" h="67029">
                      <a:moveTo>
                        <a:pt x="17083" y="48355"/>
                      </a:moveTo>
                      <a:cubicBezTo>
                        <a:pt x="15521" y="44095"/>
                        <a:pt x="14385" y="38982"/>
                        <a:pt x="14030" y="33089"/>
                      </a:cubicBezTo>
                      <a:cubicBezTo>
                        <a:pt x="13746" y="27195"/>
                        <a:pt x="14314" y="21941"/>
                        <a:pt x="15379" y="17538"/>
                      </a:cubicBezTo>
                      <a:cubicBezTo>
                        <a:pt x="11970" y="13775"/>
                        <a:pt x="9059" y="7598"/>
                        <a:pt x="6929" y="0"/>
                      </a:cubicBezTo>
                      <a:cubicBezTo>
                        <a:pt x="2101" y="8734"/>
                        <a:pt x="-598" y="20876"/>
                        <a:pt x="112" y="34083"/>
                      </a:cubicBezTo>
                      <a:cubicBezTo>
                        <a:pt x="822" y="47361"/>
                        <a:pt x="4799" y="59077"/>
                        <a:pt x="10550" y="67030"/>
                      </a:cubicBezTo>
                      <a:cubicBezTo>
                        <a:pt x="11828" y="59148"/>
                        <a:pt x="14101" y="52615"/>
                        <a:pt x="17083" y="48355"/>
                      </a:cubicBezTo>
                      <a:lnTo>
                        <a:pt x="17083" y="48355"/>
                      </a:ln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3" name="Freeform: Shape 1922">
                  <a:extLst>
                    <a:ext uri="{FF2B5EF4-FFF2-40B4-BE49-F238E27FC236}">
                      <a16:creationId xmlns:a16="http://schemas.microsoft.com/office/drawing/2014/main" id="{29EA54F4-CAA1-55DE-C387-AA9A598755C0}"/>
                    </a:ext>
                  </a:extLst>
                </p:cNvPr>
                <p:cNvSpPr/>
                <p:nvPr/>
              </p:nvSpPr>
              <p:spPr>
                <a:xfrm>
                  <a:off x="-3156870" y="6971863"/>
                  <a:ext cx="12325" cy="67029"/>
                </a:xfrm>
                <a:custGeom>
                  <a:avLst/>
                  <a:gdLst>
                    <a:gd name="connsiteX0" fmla="*/ 5012 w 12325"/>
                    <a:gd name="connsiteY0" fmla="*/ 32450 h 67029"/>
                    <a:gd name="connsiteX1" fmla="*/ 9485 w 12325"/>
                    <a:gd name="connsiteY1" fmla="*/ 7598 h 67029"/>
                    <a:gd name="connsiteX2" fmla="*/ 6929 w 12325"/>
                    <a:gd name="connsiteY2" fmla="*/ 0 h 67029"/>
                    <a:gd name="connsiteX3" fmla="*/ 112 w 12325"/>
                    <a:gd name="connsiteY3" fmla="*/ 34083 h 67029"/>
                    <a:gd name="connsiteX4" fmla="*/ 10550 w 12325"/>
                    <a:gd name="connsiteY4" fmla="*/ 67030 h 67029"/>
                    <a:gd name="connsiteX5" fmla="*/ 12325 w 12325"/>
                    <a:gd name="connsiteY5" fmla="*/ 58864 h 67029"/>
                    <a:gd name="connsiteX6" fmla="*/ 5012 w 12325"/>
                    <a:gd name="connsiteY6" fmla="*/ 32379 h 6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25" h="67029">
                      <a:moveTo>
                        <a:pt x="5012" y="32450"/>
                      </a:moveTo>
                      <a:cubicBezTo>
                        <a:pt x="4444" y="21728"/>
                        <a:pt x="7852" y="11645"/>
                        <a:pt x="9485" y="7598"/>
                      </a:cubicBezTo>
                      <a:cubicBezTo>
                        <a:pt x="8562" y="5255"/>
                        <a:pt x="7639" y="2769"/>
                        <a:pt x="6929" y="0"/>
                      </a:cubicBezTo>
                      <a:cubicBezTo>
                        <a:pt x="2101" y="8734"/>
                        <a:pt x="-598" y="20876"/>
                        <a:pt x="112" y="34083"/>
                      </a:cubicBezTo>
                      <a:cubicBezTo>
                        <a:pt x="822" y="47361"/>
                        <a:pt x="4799" y="59077"/>
                        <a:pt x="10550" y="67030"/>
                      </a:cubicBezTo>
                      <a:cubicBezTo>
                        <a:pt x="11047" y="64118"/>
                        <a:pt x="11615" y="61349"/>
                        <a:pt x="12325" y="58864"/>
                      </a:cubicBezTo>
                      <a:cubicBezTo>
                        <a:pt x="9627" y="52758"/>
                        <a:pt x="5509" y="41752"/>
                        <a:pt x="5012" y="32379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4" name="Freeform: Shape 1923">
                  <a:extLst>
                    <a:ext uri="{FF2B5EF4-FFF2-40B4-BE49-F238E27FC236}">
                      <a16:creationId xmlns:a16="http://schemas.microsoft.com/office/drawing/2014/main" id="{D7413394-A326-E00C-B773-72C08F509394}"/>
                    </a:ext>
                  </a:extLst>
                </p:cNvPr>
                <p:cNvSpPr/>
                <p:nvPr/>
              </p:nvSpPr>
              <p:spPr>
                <a:xfrm>
                  <a:off x="-3143819" y="6987840"/>
                  <a:ext cx="3960" cy="34224"/>
                </a:xfrm>
                <a:custGeom>
                  <a:avLst/>
                  <a:gdLst>
                    <a:gd name="connsiteX0" fmla="*/ 979 w 3960"/>
                    <a:gd name="connsiteY0" fmla="*/ 0 h 34224"/>
                    <a:gd name="connsiteX1" fmla="*/ 56 w 3960"/>
                    <a:gd name="connsiteY1" fmla="*/ 17184 h 34224"/>
                    <a:gd name="connsiteX2" fmla="*/ 2825 w 3960"/>
                    <a:gd name="connsiteY2" fmla="*/ 34225 h 34224"/>
                    <a:gd name="connsiteX3" fmla="*/ 3961 w 3960"/>
                    <a:gd name="connsiteY3" fmla="*/ 32450 h 34224"/>
                    <a:gd name="connsiteX4" fmla="*/ 3961 w 3960"/>
                    <a:gd name="connsiteY4" fmla="*/ 32450 h 34224"/>
                    <a:gd name="connsiteX5" fmla="*/ 908 w 3960"/>
                    <a:gd name="connsiteY5" fmla="*/ 17184 h 34224"/>
                    <a:gd name="connsiteX6" fmla="*/ 2257 w 3960"/>
                    <a:gd name="connsiteY6" fmla="*/ 1633 h 34224"/>
                    <a:gd name="connsiteX7" fmla="*/ 979 w 3960"/>
                    <a:gd name="connsiteY7" fmla="*/ 0 h 34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960" h="34224">
                      <a:moveTo>
                        <a:pt x="979" y="0"/>
                      </a:moveTo>
                      <a:cubicBezTo>
                        <a:pt x="-15" y="5397"/>
                        <a:pt x="-86" y="9302"/>
                        <a:pt x="56" y="17184"/>
                      </a:cubicBezTo>
                      <a:cubicBezTo>
                        <a:pt x="127" y="23219"/>
                        <a:pt x="979" y="29184"/>
                        <a:pt x="2825" y="34225"/>
                      </a:cubicBezTo>
                      <a:cubicBezTo>
                        <a:pt x="3180" y="33586"/>
                        <a:pt x="3535" y="33018"/>
                        <a:pt x="3961" y="32450"/>
                      </a:cubicBezTo>
                      <a:lnTo>
                        <a:pt x="3961" y="32450"/>
                      </a:lnTo>
                      <a:cubicBezTo>
                        <a:pt x="2399" y="28189"/>
                        <a:pt x="1263" y="23077"/>
                        <a:pt x="908" y="17184"/>
                      </a:cubicBezTo>
                      <a:cubicBezTo>
                        <a:pt x="624" y="11290"/>
                        <a:pt x="1192" y="6036"/>
                        <a:pt x="2257" y="1633"/>
                      </a:cubicBezTo>
                      <a:cubicBezTo>
                        <a:pt x="1831" y="1136"/>
                        <a:pt x="1405" y="568"/>
                        <a:pt x="979" y="0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5" name="Freeform: Shape 1924">
                  <a:extLst>
                    <a:ext uri="{FF2B5EF4-FFF2-40B4-BE49-F238E27FC236}">
                      <a16:creationId xmlns:a16="http://schemas.microsoft.com/office/drawing/2014/main" id="{6067F4B2-3686-6DB6-67F1-E21FED7E5E82}"/>
                    </a:ext>
                  </a:extLst>
                </p:cNvPr>
                <p:cNvSpPr/>
                <p:nvPr/>
              </p:nvSpPr>
              <p:spPr>
                <a:xfrm>
                  <a:off x="-3156870" y="6971863"/>
                  <a:ext cx="10763" cy="67029"/>
                </a:xfrm>
                <a:custGeom>
                  <a:avLst/>
                  <a:gdLst>
                    <a:gd name="connsiteX0" fmla="*/ 10692 w 10763"/>
                    <a:gd name="connsiteY0" fmla="*/ 65681 h 67029"/>
                    <a:gd name="connsiteX1" fmla="*/ 1107 w 10763"/>
                    <a:gd name="connsiteY1" fmla="*/ 34012 h 67029"/>
                    <a:gd name="connsiteX2" fmla="*/ 7284 w 10763"/>
                    <a:gd name="connsiteY2" fmla="*/ 1278 h 67029"/>
                    <a:gd name="connsiteX3" fmla="*/ 6929 w 10763"/>
                    <a:gd name="connsiteY3" fmla="*/ 0 h 67029"/>
                    <a:gd name="connsiteX4" fmla="*/ 112 w 10763"/>
                    <a:gd name="connsiteY4" fmla="*/ 34083 h 67029"/>
                    <a:gd name="connsiteX5" fmla="*/ 10550 w 10763"/>
                    <a:gd name="connsiteY5" fmla="*/ 67030 h 67029"/>
                    <a:gd name="connsiteX6" fmla="*/ 10763 w 10763"/>
                    <a:gd name="connsiteY6" fmla="*/ 65681 h 6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63" h="67029">
                      <a:moveTo>
                        <a:pt x="10692" y="65681"/>
                      </a:moveTo>
                      <a:cubicBezTo>
                        <a:pt x="5438" y="57799"/>
                        <a:pt x="1107" y="47645"/>
                        <a:pt x="1107" y="34012"/>
                      </a:cubicBezTo>
                      <a:cubicBezTo>
                        <a:pt x="1107" y="21444"/>
                        <a:pt x="2882" y="9870"/>
                        <a:pt x="7284" y="1278"/>
                      </a:cubicBezTo>
                      <a:lnTo>
                        <a:pt x="6929" y="0"/>
                      </a:lnTo>
                      <a:cubicBezTo>
                        <a:pt x="2101" y="8734"/>
                        <a:pt x="-598" y="20876"/>
                        <a:pt x="112" y="34083"/>
                      </a:cubicBezTo>
                      <a:cubicBezTo>
                        <a:pt x="822" y="47361"/>
                        <a:pt x="4799" y="59077"/>
                        <a:pt x="10550" y="67030"/>
                      </a:cubicBezTo>
                      <a:lnTo>
                        <a:pt x="10763" y="65681"/>
                      </a:ln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6" name="Freeform: Shape 1925">
                  <a:extLst>
                    <a:ext uri="{FF2B5EF4-FFF2-40B4-BE49-F238E27FC236}">
                      <a16:creationId xmlns:a16="http://schemas.microsoft.com/office/drawing/2014/main" id="{B8CEE05F-C23F-C303-9327-6B555666498A}"/>
                    </a:ext>
                  </a:extLst>
                </p:cNvPr>
                <p:cNvSpPr/>
                <p:nvPr/>
              </p:nvSpPr>
              <p:spPr>
                <a:xfrm>
                  <a:off x="-3154223" y="6976763"/>
                  <a:ext cx="10175" cy="57088"/>
                </a:xfrm>
                <a:custGeom>
                  <a:avLst/>
                  <a:gdLst>
                    <a:gd name="connsiteX0" fmla="*/ 8826 w 10175"/>
                    <a:gd name="connsiteY0" fmla="*/ 57089 h 57088"/>
                    <a:gd name="connsiteX1" fmla="*/ 10176 w 10175"/>
                    <a:gd name="connsiteY1" fmla="*/ 52261 h 57088"/>
                    <a:gd name="connsiteX2" fmla="*/ 5773 w 10175"/>
                    <a:gd name="connsiteY2" fmla="*/ 28615 h 57088"/>
                    <a:gd name="connsiteX3" fmla="*/ 7619 w 10175"/>
                    <a:gd name="connsiteY3" fmla="*/ 4616 h 57088"/>
                    <a:gd name="connsiteX4" fmla="*/ 5773 w 10175"/>
                    <a:gd name="connsiteY4" fmla="*/ 0 h 57088"/>
                    <a:gd name="connsiteX5" fmla="*/ 93 w 10175"/>
                    <a:gd name="connsiteY5" fmla="*/ 29041 h 57088"/>
                    <a:gd name="connsiteX6" fmla="*/ 8826 w 10175"/>
                    <a:gd name="connsiteY6" fmla="*/ 57089 h 57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75" h="57088">
                      <a:moveTo>
                        <a:pt x="8826" y="57089"/>
                      </a:moveTo>
                      <a:cubicBezTo>
                        <a:pt x="9252" y="55385"/>
                        <a:pt x="9679" y="53752"/>
                        <a:pt x="10176" y="52261"/>
                      </a:cubicBezTo>
                      <a:cubicBezTo>
                        <a:pt x="7761" y="45373"/>
                        <a:pt x="6199" y="37207"/>
                        <a:pt x="5773" y="28615"/>
                      </a:cubicBezTo>
                      <a:cubicBezTo>
                        <a:pt x="5347" y="20024"/>
                        <a:pt x="5986" y="11716"/>
                        <a:pt x="7619" y="4616"/>
                      </a:cubicBezTo>
                      <a:cubicBezTo>
                        <a:pt x="6980" y="3195"/>
                        <a:pt x="6341" y="1633"/>
                        <a:pt x="5773" y="0"/>
                      </a:cubicBezTo>
                      <a:cubicBezTo>
                        <a:pt x="1584" y="7882"/>
                        <a:pt x="-475" y="18249"/>
                        <a:pt x="93" y="29041"/>
                      </a:cubicBezTo>
                      <a:cubicBezTo>
                        <a:pt x="661" y="39834"/>
                        <a:pt x="3785" y="49846"/>
                        <a:pt x="8826" y="57089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7" name="Freeform: Shape 1926">
                  <a:extLst>
                    <a:ext uri="{FF2B5EF4-FFF2-40B4-BE49-F238E27FC236}">
                      <a16:creationId xmlns:a16="http://schemas.microsoft.com/office/drawing/2014/main" id="{4C0DC9EE-04A1-C05A-92B7-3D2C42B1FA12}"/>
                    </a:ext>
                  </a:extLst>
                </p:cNvPr>
                <p:cNvSpPr/>
                <p:nvPr/>
              </p:nvSpPr>
              <p:spPr>
                <a:xfrm>
                  <a:off x="-3150753" y="6985003"/>
                  <a:ext cx="8233" cy="38969"/>
                </a:xfrm>
                <a:custGeom>
                  <a:avLst/>
                  <a:gdLst>
                    <a:gd name="connsiteX0" fmla="*/ 7771 w 8233"/>
                    <a:gd name="connsiteY0" fmla="*/ 38908 h 38969"/>
                    <a:gd name="connsiteX1" fmla="*/ 315 w 8233"/>
                    <a:gd name="connsiteY1" fmla="*/ 20518 h 38969"/>
                    <a:gd name="connsiteX2" fmla="*/ 5144 w 8233"/>
                    <a:gd name="connsiteY2" fmla="*/ 68 h 38969"/>
                    <a:gd name="connsiteX3" fmla="*/ 6564 w 8233"/>
                    <a:gd name="connsiteY3" fmla="*/ 20163 h 38969"/>
                    <a:gd name="connsiteX4" fmla="*/ 7842 w 8233"/>
                    <a:gd name="connsiteY4" fmla="*/ 38837 h 38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33" h="38969">
                      <a:moveTo>
                        <a:pt x="7771" y="38908"/>
                      </a:moveTo>
                      <a:cubicBezTo>
                        <a:pt x="5996" y="39760"/>
                        <a:pt x="1451" y="31666"/>
                        <a:pt x="315" y="20518"/>
                      </a:cubicBezTo>
                      <a:cubicBezTo>
                        <a:pt x="-1105" y="6387"/>
                        <a:pt x="2587" y="-784"/>
                        <a:pt x="5144" y="68"/>
                      </a:cubicBezTo>
                      <a:cubicBezTo>
                        <a:pt x="7700" y="920"/>
                        <a:pt x="5925" y="9086"/>
                        <a:pt x="6564" y="20163"/>
                      </a:cubicBezTo>
                      <a:cubicBezTo>
                        <a:pt x="7132" y="31240"/>
                        <a:pt x="9049" y="38269"/>
                        <a:pt x="7842" y="38837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8" name="Freeform: Shape 1927">
                  <a:extLst>
                    <a:ext uri="{FF2B5EF4-FFF2-40B4-BE49-F238E27FC236}">
                      <a16:creationId xmlns:a16="http://schemas.microsoft.com/office/drawing/2014/main" id="{10EF638E-2441-26D5-C3FA-857ECE8E0E4C}"/>
                    </a:ext>
                  </a:extLst>
                </p:cNvPr>
                <p:cNvSpPr/>
                <p:nvPr/>
              </p:nvSpPr>
              <p:spPr>
                <a:xfrm>
                  <a:off x="-3116007" y="6970137"/>
                  <a:ext cx="13076" cy="64691"/>
                </a:xfrm>
                <a:custGeom>
                  <a:avLst/>
                  <a:gdLst>
                    <a:gd name="connsiteX0" fmla="*/ 859 w 13076"/>
                    <a:gd name="connsiteY0" fmla="*/ 23 h 64691"/>
                    <a:gd name="connsiteX1" fmla="*/ 2137 w 13076"/>
                    <a:gd name="connsiteY1" fmla="*/ 307 h 64691"/>
                    <a:gd name="connsiteX2" fmla="*/ 7178 w 13076"/>
                    <a:gd name="connsiteY2" fmla="*/ 7265 h 64691"/>
                    <a:gd name="connsiteX3" fmla="*/ 10374 w 13076"/>
                    <a:gd name="connsiteY3" fmla="*/ 15644 h 64691"/>
                    <a:gd name="connsiteX4" fmla="*/ 13072 w 13076"/>
                    <a:gd name="connsiteY4" fmla="*/ 37443 h 64691"/>
                    <a:gd name="connsiteX5" fmla="*/ 10516 w 13076"/>
                    <a:gd name="connsiteY5" fmla="*/ 55052 h 64691"/>
                    <a:gd name="connsiteX6" fmla="*/ 5474 w 13076"/>
                    <a:gd name="connsiteY6" fmla="*/ 64638 h 64691"/>
                    <a:gd name="connsiteX7" fmla="*/ 6326 w 13076"/>
                    <a:gd name="connsiteY7" fmla="*/ 58319 h 64691"/>
                    <a:gd name="connsiteX8" fmla="*/ 7675 w 13076"/>
                    <a:gd name="connsiteY8" fmla="*/ 51573 h 64691"/>
                    <a:gd name="connsiteX9" fmla="*/ 8457 w 13076"/>
                    <a:gd name="connsiteY9" fmla="*/ 34958 h 64691"/>
                    <a:gd name="connsiteX10" fmla="*/ 3983 w 13076"/>
                    <a:gd name="connsiteY10" fmla="*/ 13372 h 64691"/>
                    <a:gd name="connsiteX11" fmla="*/ 930 w 13076"/>
                    <a:gd name="connsiteY11" fmla="*/ 5561 h 64691"/>
                    <a:gd name="connsiteX12" fmla="*/ 7 w 13076"/>
                    <a:gd name="connsiteY12" fmla="*/ 2011 h 64691"/>
                    <a:gd name="connsiteX13" fmla="*/ 788 w 13076"/>
                    <a:gd name="connsiteY13" fmla="*/ 165 h 64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076" h="64691">
                      <a:moveTo>
                        <a:pt x="859" y="23"/>
                      </a:moveTo>
                      <a:cubicBezTo>
                        <a:pt x="859" y="23"/>
                        <a:pt x="1640" y="-119"/>
                        <a:pt x="2137" y="307"/>
                      </a:cubicBezTo>
                      <a:cubicBezTo>
                        <a:pt x="4196" y="1798"/>
                        <a:pt x="5971" y="4922"/>
                        <a:pt x="7178" y="7265"/>
                      </a:cubicBezTo>
                      <a:cubicBezTo>
                        <a:pt x="8457" y="9893"/>
                        <a:pt x="9522" y="12733"/>
                        <a:pt x="10374" y="15644"/>
                      </a:cubicBezTo>
                      <a:cubicBezTo>
                        <a:pt x="12362" y="22674"/>
                        <a:pt x="13143" y="30129"/>
                        <a:pt x="13072" y="37443"/>
                      </a:cubicBezTo>
                      <a:cubicBezTo>
                        <a:pt x="13001" y="43123"/>
                        <a:pt x="12291" y="49656"/>
                        <a:pt x="10516" y="55052"/>
                      </a:cubicBezTo>
                      <a:cubicBezTo>
                        <a:pt x="8244" y="62153"/>
                        <a:pt x="6539" y="65135"/>
                        <a:pt x="5474" y="64638"/>
                      </a:cubicBezTo>
                      <a:cubicBezTo>
                        <a:pt x="4338" y="64070"/>
                        <a:pt x="6184" y="58816"/>
                        <a:pt x="6326" y="58319"/>
                      </a:cubicBezTo>
                      <a:cubicBezTo>
                        <a:pt x="6894" y="56117"/>
                        <a:pt x="7320" y="53845"/>
                        <a:pt x="7675" y="51573"/>
                      </a:cubicBezTo>
                      <a:cubicBezTo>
                        <a:pt x="8528" y="46106"/>
                        <a:pt x="8741" y="40496"/>
                        <a:pt x="8457" y="34958"/>
                      </a:cubicBezTo>
                      <a:cubicBezTo>
                        <a:pt x="8031" y="27573"/>
                        <a:pt x="6397" y="20259"/>
                        <a:pt x="3983" y="13372"/>
                      </a:cubicBezTo>
                      <a:cubicBezTo>
                        <a:pt x="3060" y="10745"/>
                        <a:pt x="2066" y="8117"/>
                        <a:pt x="930" y="5561"/>
                      </a:cubicBezTo>
                      <a:cubicBezTo>
                        <a:pt x="433" y="4354"/>
                        <a:pt x="-64" y="3360"/>
                        <a:pt x="7" y="2011"/>
                      </a:cubicBezTo>
                      <a:cubicBezTo>
                        <a:pt x="7" y="1159"/>
                        <a:pt x="291" y="449"/>
                        <a:pt x="788" y="165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29" name="Freeform: Shape 1928">
                  <a:extLst>
                    <a:ext uri="{FF2B5EF4-FFF2-40B4-BE49-F238E27FC236}">
                      <a16:creationId xmlns:a16="http://schemas.microsoft.com/office/drawing/2014/main" id="{4210516B-AFC1-0FBE-1DE4-EA2224A5903E}"/>
                    </a:ext>
                  </a:extLst>
                </p:cNvPr>
                <p:cNvSpPr/>
                <p:nvPr/>
              </p:nvSpPr>
              <p:spPr>
                <a:xfrm>
                  <a:off x="-3113259" y="6975049"/>
                  <a:ext cx="9401" cy="41715"/>
                </a:xfrm>
                <a:custGeom>
                  <a:avLst/>
                  <a:gdLst>
                    <a:gd name="connsiteX0" fmla="*/ 2585 w 9401"/>
                    <a:gd name="connsiteY0" fmla="*/ 720 h 41715"/>
                    <a:gd name="connsiteX1" fmla="*/ 6916 w 9401"/>
                    <a:gd name="connsiteY1" fmla="*/ 10590 h 41715"/>
                    <a:gd name="connsiteX2" fmla="*/ 9402 w 9401"/>
                    <a:gd name="connsiteY2" fmla="*/ 27986 h 41715"/>
                    <a:gd name="connsiteX3" fmla="*/ 9260 w 9401"/>
                    <a:gd name="connsiteY3" fmla="*/ 33596 h 41715"/>
                    <a:gd name="connsiteX4" fmla="*/ 7768 w 9401"/>
                    <a:gd name="connsiteY4" fmla="*/ 41620 h 41715"/>
                    <a:gd name="connsiteX5" fmla="*/ 6490 w 9401"/>
                    <a:gd name="connsiteY5" fmla="*/ 30898 h 41715"/>
                    <a:gd name="connsiteX6" fmla="*/ 3721 w 9401"/>
                    <a:gd name="connsiteY6" fmla="*/ 12720 h 41715"/>
                    <a:gd name="connsiteX7" fmla="*/ 1449 w 9401"/>
                    <a:gd name="connsiteY7" fmla="*/ 5477 h 41715"/>
                    <a:gd name="connsiteX8" fmla="*/ 881 w 9401"/>
                    <a:gd name="connsiteY8" fmla="*/ 81 h 41715"/>
                    <a:gd name="connsiteX9" fmla="*/ 2585 w 9401"/>
                    <a:gd name="connsiteY9" fmla="*/ 649 h 41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401" h="41715">
                      <a:moveTo>
                        <a:pt x="2585" y="720"/>
                      </a:moveTo>
                      <a:cubicBezTo>
                        <a:pt x="4644" y="2779"/>
                        <a:pt x="6419" y="9028"/>
                        <a:pt x="6916" y="10590"/>
                      </a:cubicBezTo>
                      <a:cubicBezTo>
                        <a:pt x="8620" y="16199"/>
                        <a:pt x="9331" y="22093"/>
                        <a:pt x="9402" y="27986"/>
                      </a:cubicBezTo>
                      <a:cubicBezTo>
                        <a:pt x="9402" y="29833"/>
                        <a:pt x="9402" y="31679"/>
                        <a:pt x="9260" y="33596"/>
                      </a:cubicBezTo>
                      <a:cubicBezTo>
                        <a:pt x="8905" y="39702"/>
                        <a:pt x="8336" y="42259"/>
                        <a:pt x="7768" y="41620"/>
                      </a:cubicBezTo>
                      <a:cubicBezTo>
                        <a:pt x="7200" y="41051"/>
                        <a:pt x="6632" y="37359"/>
                        <a:pt x="6490" y="30898"/>
                      </a:cubicBezTo>
                      <a:cubicBezTo>
                        <a:pt x="6348" y="24720"/>
                        <a:pt x="5354" y="18613"/>
                        <a:pt x="3721" y="12720"/>
                      </a:cubicBezTo>
                      <a:cubicBezTo>
                        <a:pt x="3082" y="10235"/>
                        <a:pt x="2301" y="7821"/>
                        <a:pt x="1449" y="5477"/>
                      </a:cubicBezTo>
                      <a:cubicBezTo>
                        <a:pt x="952" y="4128"/>
                        <a:pt x="-1178" y="862"/>
                        <a:pt x="881" y="81"/>
                      </a:cubicBezTo>
                      <a:cubicBezTo>
                        <a:pt x="1449" y="-132"/>
                        <a:pt x="2017" y="81"/>
                        <a:pt x="2585" y="6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0" name="Freeform: Shape 1929">
                  <a:extLst>
                    <a:ext uri="{FF2B5EF4-FFF2-40B4-BE49-F238E27FC236}">
                      <a16:creationId xmlns:a16="http://schemas.microsoft.com/office/drawing/2014/main" id="{554AA18D-7C3E-2F99-D695-062B145C4F5B}"/>
                    </a:ext>
                  </a:extLst>
                </p:cNvPr>
                <p:cNvSpPr/>
                <p:nvPr/>
              </p:nvSpPr>
              <p:spPr>
                <a:xfrm>
                  <a:off x="-3122821" y="6968289"/>
                  <a:ext cx="13842" cy="72772"/>
                </a:xfrm>
                <a:custGeom>
                  <a:avLst/>
                  <a:gdLst>
                    <a:gd name="connsiteX0" fmla="*/ 8668 w 13842"/>
                    <a:gd name="connsiteY0" fmla="*/ 36095 h 72772"/>
                    <a:gd name="connsiteX1" fmla="*/ 3413 w 13842"/>
                    <a:gd name="connsiteY1" fmla="*/ 68048 h 72772"/>
                    <a:gd name="connsiteX2" fmla="*/ 5969 w 13842"/>
                    <a:gd name="connsiteY2" fmla="*/ 70675 h 72772"/>
                    <a:gd name="connsiteX3" fmla="*/ 13780 w 13842"/>
                    <a:gd name="connsiteY3" fmla="*/ 35882 h 72772"/>
                    <a:gd name="connsiteX4" fmla="*/ 3555 w 13842"/>
                    <a:gd name="connsiteY4" fmla="*/ 2367 h 72772"/>
                    <a:gd name="connsiteX5" fmla="*/ 289 w 13842"/>
                    <a:gd name="connsiteY5" fmla="*/ 3645 h 72772"/>
                    <a:gd name="connsiteX6" fmla="*/ 8739 w 13842"/>
                    <a:gd name="connsiteY6" fmla="*/ 36095 h 72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42" h="72772">
                      <a:moveTo>
                        <a:pt x="8668" y="36095"/>
                      </a:moveTo>
                      <a:cubicBezTo>
                        <a:pt x="9165" y="49870"/>
                        <a:pt x="6253" y="57752"/>
                        <a:pt x="3413" y="68048"/>
                      </a:cubicBezTo>
                      <a:cubicBezTo>
                        <a:pt x="2561" y="71172"/>
                        <a:pt x="4052" y="75361"/>
                        <a:pt x="5969" y="70675"/>
                      </a:cubicBezTo>
                      <a:cubicBezTo>
                        <a:pt x="10017" y="60947"/>
                        <a:pt x="14419" y="51858"/>
                        <a:pt x="13780" y="35882"/>
                      </a:cubicBezTo>
                      <a:cubicBezTo>
                        <a:pt x="13212" y="21752"/>
                        <a:pt x="8312" y="11598"/>
                        <a:pt x="3555" y="2367"/>
                      </a:cubicBezTo>
                      <a:cubicBezTo>
                        <a:pt x="1283" y="-2106"/>
                        <a:pt x="-776" y="592"/>
                        <a:pt x="289" y="3645"/>
                      </a:cubicBezTo>
                      <a:cubicBezTo>
                        <a:pt x="3839" y="13657"/>
                        <a:pt x="8241" y="22391"/>
                        <a:pt x="8739" y="36095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1" name="Freeform: Shape 1930">
                  <a:extLst>
                    <a:ext uri="{FF2B5EF4-FFF2-40B4-BE49-F238E27FC236}">
                      <a16:creationId xmlns:a16="http://schemas.microsoft.com/office/drawing/2014/main" id="{D7B31D3B-9CAB-892C-BF04-410FA47CA9C5}"/>
                    </a:ext>
                  </a:extLst>
                </p:cNvPr>
                <p:cNvSpPr/>
                <p:nvPr/>
              </p:nvSpPr>
              <p:spPr>
                <a:xfrm>
                  <a:off x="-3127077" y="7029875"/>
                  <a:ext cx="5325" cy="9443"/>
                </a:xfrm>
                <a:custGeom>
                  <a:avLst/>
                  <a:gdLst>
                    <a:gd name="connsiteX0" fmla="*/ 5254 w 5325"/>
                    <a:gd name="connsiteY0" fmla="*/ 0 h 9443"/>
                    <a:gd name="connsiteX1" fmla="*/ 2201 w 5325"/>
                    <a:gd name="connsiteY1" fmla="*/ 3124 h 9443"/>
                    <a:gd name="connsiteX2" fmla="*/ 2201 w 5325"/>
                    <a:gd name="connsiteY2" fmla="*/ 3124 h 9443"/>
                    <a:gd name="connsiteX3" fmla="*/ 1917 w 5325"/>
                    <a:gd name="connsiteY3" fmla="*/ 3266 h 9443"/>
                    <a:gd name="connsiteX4" fmla="*/ 1917 w 5325"/>
                    <a:gd name="connsiteY4" fmla="*/ 3266 h 9443"/>
                    <a:gd name="connsiteX5" fmla="*/ 0 w 5325"/>
                    <a:gd name="connsiteY5" fmla="*/ 9444 h 9443"/>
                    <a:gd name="connsiteX6" fmla="*/ 5325 w 5325"/>
                    <a:gd name="connsiteY6" fmla="*/ 0 h 9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25" h="9443">
                      <a:moveTo>
                        <a:pt x="5254" y="0"/>
                      </a:moveTo>
                      <a:cubicBezTo>
                        <a:pt x="4260" y="1349"/>
                        <a:pt x="3195" y="2414"/>
                        <a:pt x="2201" y="3124"/>
                      </a:cubicBezTo>
                      <a:cubicBezTo>
                        <a:pt x="2201" y="3124"/>
                        <a:pt x="2201" y="3124"/>
                        <a:pt x="2201" y="3124"/>
                      </a:cubicBezTo>
                      <a:lnTo>
                        <a:pt x="1917" y="3266"/>
                      </a:lnTo>
                      <a:lnTo>
                        <a:pt x="1917" y="3266"/>
                      </a:lnTo>
                      <a:cubicBezTo>
                        <a:pt x="1136" y="5112"/>
                        <a:pt x="497" y="7172"/>
                        <a:pt x="0" y="9444"/>
                      </a:cubicBezTo>
                      <a:cubicBezTo>
                        <a:pt x="2059" y="6390"/>
                        <a:pt x="3834" y="3195"/>
                        <a:pt x="5325" y="0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2" name="Freeform: Shape 1931">
                  <a:extLst>
                    <a:ext uri="{FF2B5EF4-FFF2-40B4-BE49-F238E27FC236}">
                      <a16:creationId xmlns:a16="http://schemas.microsoft.com/office/drawing/2014/main" id="{4D9BBD6E-249F-6000-6CE5-52C41D07F0CB}"/>
                    </a:ext>
                  </a:extLst>
                </p:cNvPr>
                <p:cNvSpPr/>
                <p:nvPr/>
              </p:nvSpPr>
              <p:spPr>
                <a:xfrm>
                  <a:off x="-3133183" y="6960645"/>
                  <a:ext cx="8236" cy="16544"/>
                </a:xfrm>
                <a:custGeom>
                  <a:avLst/>
                  <a:gdLst>
                    <a:gd name="connsiteX0" fmla="*/ 71 w 8236"/>
                    <a:gd name="connsiteY0" fmla="*/ 0 h 16544"/>
                    <a:gd name="connsiteX1" fmla="*/ 4828 w 8236"/>
                    <a:gd name="connsiteY1" fmla="*/ 13988 h 16544"/>
                    <a:gd name="connsiteX2" fmla="*/ 5112 w 8236"/>
                    <a:gd name="connsiteY2" fmla="*/ 14130 h 16544"/>
                    <a:gd name="connsiteX3" fmla="*/ 8237 w 8236"/>
                    <a:gd name="connsiteY3" fmla="*/ 16544 h 16544"/>
                    <a:gd name="connsiteX4" fmla="*/ 0 w 8236"/>
                    <a:gd name="connsiteY4" fmla="*/ 0 h 16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36" h="16544">
                      <a:moveTo>
                        <a:pt x="71" y="0"/>
                      </a:moveTo>
                      <a:cubicBezTo>
                        <a:pt x="1136" y="5610"/>
                        <a:pt x="2840" y="10367"/>
                        <a:pt x="4828" y="13988"/>
                      </a:cubicBezTo>
                      <a:lnTo>
                        <a:pt x="5112" y="14130"/>
                      </a:lnTo>
                      <a:cubicBezTo>
                        <a:pt x="6178" y="14627"/>
                        <a:pt x="7243" y="15479"/>
                        <a:pt x="8237" y="16544"/>
                      </a:cubicBezTo>
                      <a:cubicBezTo>
                        <a:pt x="5751" y="12852"/>
                        <a:pt x="1846" y="5751"/>
                        <a:pt x="0" y="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3" name="Freeform: Shape 1932">
                  <a:extLst>
                    <a:ext uri="{FF2B5EF4-FFF2-40B4-BE49-F238E27FC236}">
                      <a16:creationId xmlns:a16="http://schemas.microsoft.com/office/drawing/2014/main" id="{EA13FC43-E709-9EA3-2232-2CB2C6EFD26A}"/>
                    </a:ext>
                  </a:extLst>
                </p:cNvPr>
                <p:cNvSpPr/>
                <p:nvPr/>
              </p:nvSpPr>
              <p:spPr>
                <a:xfrm>
                  <a:off x="-3120779" y="7021172"/>
                  <a:ext cx="6577" cy="21901"/>
                </a:xfrm>
                <a:custGeom>
                  <a:avLst/>
                  <a:gdLst>
                    <a:gd name="connsiteX0" fmla="*/ 164 w 6577"/>
                    <a:gd name="connsiteY0" fmla="*/ 20632 h 21901"/>
                    <a:gd name="connsiteX1" fmla="*/ 1868 w 6577"/>
                    <a:gd name="connsiteY1" fmla="*/ 11472 h 21901"/>
                    <a:gd name="connsiteX2" fmla="*/ 6057 w 6577"/>
                    <a:gd name="connsiteY2" fmla="*/ 40 h 21901"/>
                    <a:gd name="connsiteX3" fmla="*/ 4424 w 6577"/>
                    <a:gd name="connsiteY3" fmla="*/ 13886 h 21901"/>
                    <a:gd name="connsiteX4" fmla="*/ 164 w 6577"/>
                    <a:gd name="connsiteY4" fmla="*/ 20632 h 21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77" h="21901">
                      <a:moveTo>
                        <a:pt x="164" y="20632"/>
                      </a:moveTo>
                      <a:cubicBezTo>
                        <a:pt x="-404" y="19212"/>
                        <a:pt x="590" y="15164"/>
                        <a:pt x="1868" y="11472"/>
                      </a:cubicBezTo>
                      <a:cubicBezTo>
                        <a:pt x="3998" y="5011"/>
                        <a:pt x="4850" y="-528"/>
                        <a:pt x="6057" y="40"/>
                      </a:cubicBezTo>
                      <a:cubicBezTo>
                        <a:pt x="7335" y="608"/>
                        <a:pt x="6057" y="7283"/>
                        <a:pt x="4424" y="13886"/>
                      </a:cubicBezTo>
                      <a:cubicBezTo>
                        <a:pt x="2720" y="20774"/>
                        <a:pt x="1513" y="23827"/>
                        <a:pt x="164" y="20632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4" name="Freeform: Shape 1933">
                  <a:extLst>
                    <a:ext uri="{FF2B5EF4-FFF2-40B4-BE49-F238E27FC236}">
                      <a16:creationId xmlns:a16="http://schemas.microsoft.com/office/drawing/2014/main" id="{BFB080F1-35C6-D23B-88CF-0ABB05D6BE20}"/>
                    </a:ext>
                  </a:extLst>
                </p:cNvPr>
                <p:cNvSpPr/>
                <p:nvPr/>
              </p:nvSpPr>
              <p:spPr>
                <a:xfrm>
                  <a:off x="-3125773" y="6965814"/>
                  <a:ext cx="8602" cy="18537"/>
                </a:xfrm>
                <a:custGeom>
                  <a:avLst/>
                  <a:gdLst>
                    <a:gd name="connsiteX0" fmla="*/ 258 w 8602"/>
                    <a:gd name="connsiteY0" fmla="*/ 582 h 18537"/>
                    <a:gd name="connsiteX1" fmla="*/ 116 w 8602"/>
                    <a:gd name="connsiteY1" fmla="*/ 3209 h 18537"/>
                    <a:gd name="connsiteX2" fmla="*/ 2602 w 8602"/>
                    <a:gd name="connsiteY2" fmla="*/ 8818 h 18537"/>
                    <a:gd name="connsiteX3" fmla="*/ 5442 w 8602"/>
                    <a:gd name="connsiteY3" fmla="*/ 14783 h 18537"/>
                    <a:gd name="connsiteX4" fmla="*/ 8069 w 8602"/>
                    <a:gd name="connsiteY4" fmla="*/ 18475 h 18537"/>
                    <a:gd name="connsiteX5" fmla="*/ 4732 w 8602"/>
                    <a:gd name="connsiteY5" fmla="*/ 5836 h 18537"/>
                    <a:gd name="connsiteX6" fmla="*/ 2957 w 8602"/>
                    <a:gd name="connsiteY6" fmla="*/ 1860 h 18537"/>
                    <a:gd name="connsiteX7" fmla="*/ 968 w 8602"/>
                    <a:gd name="connsiteY7" fmla="*/ 14 h 18537"/>
                    <a:gd name="connsiteX8" fmla="*/ 258 w 8602"/>
                    <a:gd name="connsiteY8" fmla="*/ 511 h 18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02" h="18537">
                      <a:moveTo>
                        <a:pt x="258" y="582"/>
                      </a:moveTo>
                      <a:cubicBezTo>
                        <a:pt x="-97" y="1292"/>
                        <a:pt x="-26" y="2499"/>
                        <a:pt x="116" y="3209"/>
                      </a:cubicBezTo>
                      <a:cubicBezTo>
                        <a:pt x="471" y="5126"/>
                        <a:pt x="1749" y="7185"/>
                        <a:pt x="2602" y="8818"/>
                      </a:cubicBezTo>
                      <a:cubicBezTo>
                        <a:pt x="3596" y="10806"/>
                        <a:pt x="4519" y="12795"/>
                        <a:pt x="5442" y="14783"/>
                      </a:cubicBezTo>
                      <a:cubicBezTo>
                        <a:pt x="5797" y="15564"/>
                        <a:pt x="6933" y="19043"/>
                        <a:pt x="8069" y="18475"/>
                      </a:cubicBezTo>
                      <a:cubicBezTo>
                        <a:pt x="10199" y="17481"/>
                        <a:pt x="5300" y="7256"/>
                        <a:pt x="4732" y="5836"/>
                      </a:cubicBezTo>
                      <a:cubicBezTo>
                        <a:pt x="4164" y="4487"/>
                        <a:pt x="3596" y="3138"/>
                        <a:pt x="2957" y="1860"/>
                      </a:cubicBezTo>
                      <a:cubicBezTo>
                        <a:pt x="2460" y="866"/>
                        <a:pt x="2104" y="-129"/>
                        <a:pt x="968" y="14"/>
                      </a:cubicBezTo>
                      <a:cubicBezTo>
                        <a:pt x="613" y="14"/>
                        <a:pt x="400" y="227"/>
                        <a:pt x="258" y="511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5" name="Freeform: Shape 1934">
                  <a:extLst>
                    <a:ext uri="{FF2B5EF4-FFF2-40B4-BE49-F238E27FC236}">
                      <a16:creationId xmlns:a16="http://schemas.microsoft.com/office/drawing/2014/main" id="{BB280F18-B6F7-D7D6-92B3-D154294776D8}"/>
                    </a:ext>
                  </a:extLst>
                </p:cNvPr>
                <p:cNvSpPr/>
                <p:nvPr/>
              </p:nvSpPr>
              <p:spPr>
                <a:xfrm>
                  <a:off x="-3113728" y="7043438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6" name="Freeform: Shape 1935">
                  <a:extLst>
                    <a:ext uri="{FF2B5EF4-FFF2-40B4-BE49-F238E27FC236}">
                      <a16:creationId xmlns:a16="http://schemas.microsoft.com/office/drawing/2014/main" id="{6FD9A321-3818-5EF5-D356-CC6057C0E9DC}"/>
                    </a:ext>
                  </a:extLst>
                </p:cNvPr>
                <p:cNvSpPr/>
                <p:nvPr/>
              </p:nvSpPr>
              <p:spPr>
                <a:xfrm>
                  <a:off x="-3115929" y="7043438"/>
                  <a:ext cx="2201" cy="2059"/>
                </a:xfrm>
                <a:custGeom>
                  <a:avLst/>
                  <a:gdLst>
                    <a:gd name="connsiteX0" fmla="*/ 0 w 2201"/>
                    <a:gd name="connsiteY0" fmla="*/ 2059 h 2059"/>
                    <a:gd name="connsiteX1" fmla="*/ 2201 w 2201"/>
                    <a:gd name="connsiteY1" fmla="*/ 0 h 2059"/>
                    <a:gd name="connsiteX2" fmla="*/ 0 w 2201"/>
                    <a:gd name="connsiteY2" fmla="*/ 2059 h 2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01" h="2059">
                      <a:moveTo>
                        <a:pt x="0" y="2059"/>
                      </a:moveTo>
                      <a:cubicBezTo>
                        <a:pt x="781" y="1420"/>
                        <a:pt x="1491" y="710"/>
                        <a:pt x="2201" y="0"/>
                      </a:cubicBezTo>
                      <a:cubicBezTo>
                        <a:pt x="1491" y="781"/>
                        <a:pt x="781" y="1420"/>
                        <a:pt x="0" y="2059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7" name="Freeform: Shape 1936">
                  <a:extLst>
                    <a:ext uri="{FF2B5EF4-FFF2-40B4-BE49-F238E27FC236}">
                      <a16:creationId xmlns:a16="http://schemas.microsoft.com/office/drawing/2014/main" id="{C35DE6FC-F0A3-2E5A-6A2D-48B4D0606051}"/>
                    </a:ext>
                  </a:extLst>
                </p:cNvPr>
                <p:cNvSpPr/>
                <p:nvPr/>
              </p:nvSpPr>
              <p:spPr>
                <a:xfrm>
                  <a:off x="-3107847" y="7018556"/>
                  <a:ext cx="2748" cy="8350"/>
                </a:xfrm>
                <a:custGeom>
                  <a:avLst/>
                  <a:gdLst>
                    <a:gd name="connsiteX0" fmla="*/ 1717 w 2748"/>
                    <a:gd name="connsiteY0" fmla="*/ 29 h 8350"/>
                    <a:gd name="connsiteX1" fmla="*/ 652 w 2748"/>
                    <a:gd name="connsiteY1" fmla="*/ 2799 h 8350"/>
                    <a:gd name="connsiteX2" fmla="*/ 226 w 2748"/>
                    <a:gd name="connsiteY2" fmla="*/ 8337 h 8350"/>
                    <a:gd name="connsiteX3" fmla="*/ 2214 w 2748"/>
                    <a:gd name="connsiteY3" fmla="*/ 4716 h 8350"/>
                    <a:gd name="connsiteX4" fmla="*/ 1717 w 2748"/>
                    <a:gd name="connsiteY4" fmla="*/ 29 h 8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8" h="8350">
                      <a:moveTo>
                        <a:pt x="1717" y="29"/>
                      </a:moveTo>
                      <a:cubicBezTo>
                        <a:pt x="865" y="242"/>
                        <a:pt x="723" y="2159"/>
                        <a:pt x="652" y="2799"/>
                      </a:cubicBezTo>
                      <a:cubicBezTo>
                        <a:pt x="297" y="5710"/>
                        <a:pt x="-342" y="8124"/>
                        <a:pt x="226" y="8337"/>
                      </a:cubicBezTo>
                      <a:cubicBezTo>
                        <a:pt x="794" y="8550"/>
                        <a:pt x="1575" y="6207"/>
                        <a:pt x="2214" y="4716"/>
                      </a:cubicBezTo>
                      <a:cubicBezTo>
                        <a:pt x="2498" y="3935"/>
                        <a:pt x="3492" y="-397"/>
                        <a:pt x="1717" y="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8" name="Freeform: Shape 1937">
                  <a:extLst>
                    <a:ext uri="{FF2B5EF4-FFF2-40B4-BE49-F238E27FC236}">
                      <a16:creationId xmlns:a16="http://schemas.microsoft.com/office/drawing/2014/main" id="{4B04304E-21DB-0421-15A6-B41656E4A68A}"/>
                    </a:ext>
                  </a:extLst>
                </p:cNvPr>
                <p:cNvSpPr/>
                <p:nvPr/>
              </p:nvSpPr>
              <p:spPr>
                <a:xfrm>
                  <a:off x="-3148450" y="6991463"/>
                  <a:ext cx="4497" cy="25649"/>
                </a:xfrm>
                <a:custGeom>
                  <a:avLst/>
                  <a:gdLst>
                    <a:gd name="connsiteX0" fmla="*/ 71 w 4497"/>
                    <a:gd name="connsiteY0" fmla="*/ 7170 h 25649"/>
                    <a:gd name="connsiteX1" fmla="*/ 2485 w 4497"/>
                    <a:gd name="connsiteY1" fmla="*/ 21513 h 25649"/>
                    <a:gd name="connsiteX2" fmla="*/ 4260 w 4497"/>
                    <a:gd name="connsiteY2" fmla="*/ 25632 h 25649"/>
                    <a:gd name="connsiteX3" fmla="*/ 3834 w 4497"/>
                    <a:gd name="connsiteY3" fmla="*/ 18247 h 25649"/>
                    <a:gd name="connsiteX4" fmla="*/ 3550 w 4497"/>
                    <a:gd name="connsiteY4" fmla="*/ 3194 h 25649"/>
                    <a:gd name="connsiteX5" fmla="*/ 0 w 4497"/>
                    <a:gd name="connsiteY5" fmla="*/ 7170 h 25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97" h="25649">
                      <a:moveTo>
                        <a:pt x="71" y="7170"/>
                      </a:moveTo>
                      <a:cubicBezTo>
                        <a:pt x="-355" y="13844"/>
                        <a:pt x="1846" y="16756"/>
                        <a:pt x="2485" y="21513"/>
                      </a:cubicBezTo>
                      <a:cubicBezTo>
                        <a:pt x="2840" y="24140"/>
                        <a:pt x="3905" y="25845"/>
                        <a:pt x="4260" y="25632"/>
                      </a:cubicBezTo>
                      <a:cubicBezTo>
                        <a:pt x="4757" y="25347"/>
                        <a:pt x="4402" y="22578"/>
                        <a:pt x="3834" y="18247"/>
                      </a:cubicBezTo>
                      <a:cubicBezTo>
                        <a:pt x="2982" y="11856"/>
                        <a:pt x="3337" y="8803"/>
                        <a:pt x="3550" y="3194"/>
                      </a:cubicBezTo>
                      <a:cubicBezTo>
                        <a:pt x="3834" y="-3126"/>
                        <a:pt x="426" y="850"/>
                        <a:pt x="0" y="71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939" name="Graphic 1913">
                  <a:extLst>
                    <a:ext uri="{FF2B5EF4-FFF2-40B4-BE49-F238E27FC236}">
                      <a16:creationId xmlns:a16="http://schemas.microsoft.com/office/drawing/2014/main" id="{15ED6770-A751-E115-10F5-6964BC511096}"/>
                    </a:ext>
                  </a:extLst>
                </p:cNvPr>
                <p:cNvGrpSpPr/>
                <p:nvPr/>
              </p:nvGrpSpPr>
              <p:grpSpPr>
                <a:xfrm>
                  <a:off x="-3147569" y="7014220"/>
                  <a:ext cx="30575" cy="51868"/>
                  <a:chOff x="-3147569" y="7014220"/>
                  <a:chExt cx="30575" cy="51868"/>
                </a:xfrm>
              </p:grpSpPr>
              <p:sp>
                <p:nvSpPr>
                  <p:cNvPr id="1940" name="Freeform: Shape 1939">
                    <a:extLst>
                      <a:ext uri="{FF2B5EF4-FFF2-40B4-BE49-F238E27FC236}">
                        <a16:creationId xmlns:a16="http://schemas.microsoft.com/office/drawing/2014/main" id="{A3334F9B-07D8-99B5-8EFE-85409E267F01}"/>
                      </a:ext>
                    </a:extLst>
                  </p:cNvPr>
                  <p:cNvSpPr/>
                  <p:nvPr/>
                </p:nvSpPr>
                <p:spPr>
                  <a:xfrm>
                    <a:off x="-3147569" y="7014220"/>
                    <a:ext cx="30575" cy="51868"/>
                  </a:xfrm>
                  <a:custGeom>
                    <a:avLst/>
                    <a:gdLst>
                      <a:gd name="connsiteX0" fmla="*/ 18931 w 30575"/>
                      <a:gd name="connsiteY0" fmla="*/ 36034 h 51868"/>
                      <a:gd name="connsiteX1" fmla="*/ 22339 w 30575"/>
                      <a:gd name="connsiteY1" fmla="*/ 18922 h 51868"/>
                      <a:gd name="connsiteX2" fmla="*/ 22623 w 30575"/>
                      <a:gd name="connsiteY2" fmla="*/ 18709 h 51868"/>
                      <a:gd name="connsiteX3" fmla="*/ 30575 w 30575"/>
                      <a:gd name="connsiteY3" fmla="*/ 4011 h 51868"/>
                      <a:gd name="connsiteX4" fmla="*/ 21913 w 30575"/>
                      <a:gd name="connsiteY4" fmla="*/ 34 h 51868"/>
                      <a:gd name="connsiteX5" fmla="*/ 15664 w 30575"/>
                      <a:gd name="connsiteY5" fmla="*/ 531 h 51868"/>
                      <a:gd name="connsiteX6" fmla="*/ 7641 w 30575"/>
                      <a:gd name="connsiteY6" fmla="*/ 6070 h 51868"/>
                      <a:gd name="connsiteX7" fmla="*/ 1108 w 30575"/>
                      <a:gd name="connsiteY7" fmla="*/ 24744 h 51868"/>
                      <a:gd name="connsiteX8" fmla="*/ 682 w 30575"/>
                      <a:gd name="connsiteY8" fmla="*/ 51869 h 51868"/>
                      <a:gd name="connsiteX9" fmla="*/ 19286 w 30575"/>
                      <a:gd name="connsiteY9" fmla="*/ 49099 h 51868"/>
                      <a:gd name="connsiteX10" fmla="*/ 18859 w 30575"/>
                      <a:gd name="connsiteY10" fmla="*/ 36105 h 51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575" h="51868">
                        <a:moveTo>
                          <a:pt x="18931" y="36034"/>
                        </a:moveTo>
                        <a:cubicBezTo>
                          <a:pt x="19286" y="29289"/>
                          <a:pt x="20493" y="23324"/>
                          <a:pt x="22339" y="18922"/>
                        </a:cubicBezTo>
                        <a:cubicBezTo>
                          <a:pt x="22339" y="18780"/>
                          <a:pt x="22552" y="18638"/>
                          <a:pt x="22623" y="18709"/>
                        </a:cubicBezTo>
                        <a:cubicBezTo>
                          <a:pt x="25747" y="16650"/>
                          <a:pt x="28871" y="11395"/>
                          <a:pt x="30575" y="4011"/>
                        </a:cubicBezTo>
                        <a:cubicBezTo>
                          <a:pt x="27877" y="1242"/>
                          <a:pt x="24895" y="-250"/>
                          <a:pt x="21913" y="34"/>
                        </a:cubicBezTo>
                        <a:lnTo>
                          <a:pt x="15664" y="531"/>
                        </a:lnTo>
                        <a:cubicBezTo>
                          <a:pt x="12682" y="744"/>
                          <a:pt x="9984" y="2733"/>
                          <a:pt x="7641" y="6070"/>
                        </a:cubicBezTo>
                        <a:cubicBezTo>
                          <a:pt x="4658" y="10330"/>
                          <a:pt x="2386" y="16792"/>
                          <a:pt x="1108" y="24744"/>
                        </a:cubicBezTo>
                        <a:cubicBezTo>
                          <a:pt x="-170" y="32626"/>
                          <a:pt x="-383" y="41999"/>
                          <a:pt x="682" y="51869"/>
                        </a:cubicBezTo>
                        <a:lnTo>
                          <a:pt x="19286" y="49099"/>
                        </a:lnTo>
                        <a:cubicBezTo>
                          <a:pt x="18789" y="44555"/>
                          <a:pt x="18646" y="40153"/>
                          <a:pt x="18859" y="36105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1" name="Freeform: Shape 1940">
                    <a:extLst>
                      <a:ext uri="{FF2B5EF4-FFF2-40B4-BE49-F238E27FC236}">
                        <a16:creationId xmlns:a16="http://schemas.microsoft.com/office/drawing/2014/main" id="{0811EFE3-6526-EF1F-A1B3-6CD119CB184A}"/>
                      </a:ext>
                    </a:extLst>
                  </p:cNvPr>
                  <p:cNvSpPr/>
                  <p:nvPr/>
                </p:nvSpPr>
                <p:spPr>
                  <a:xfrm>
                    <a:off x="-3127867" y="7018256"/>
                    <a:ext cx="9453" cy="10153"/>
                  </a:xfrm>
                  <a:custGeom>
                    <a:avLst/>
                    <a:gdLst>
                      <a:gd name="connsiteX0" fmla="*/ 719 w 9453"/>
                      <a:gd name="connsiteY0" fmla="*/ 3454 h 10153"/>
                      <a:gd name="connsiteX1" fmla="*/ 2921 w 9453"/>
                      <a:gd name="connsiteY1" fmla="*/ 7501 h 10153"/>
                      <a:gd name="connsiteX2" fmla="*/ 5122 w 9453"/>
                      <a:gd name="connsiteY2" fmla="*/ 9844 h 10153"/>
                      <a:gd name="connsiteX3" fmla="*/ 6897 w 9453"/>
                      <a:gd name="connsiteY3" fmla="*/ 10128 h 10153"/>
                      <a:gd name="connsiteX4" fmla="*/ 9453 w 9453"/>
                      <a:gd name="connsiteY4" fmla="*/ 4732 h 10153"/>
                      <a:gd name="connsiteX5" fmla="*/ 5051 w 9453"/>
                      <a:gd name="connsiteY5" fmla="*/ 542 h 10153"/>
                      <a:gd name="connsiteX6" fmla="*/ 648 w 9453"/>
                      <a:gd name="connsiteY6" fmla="*/ 3383 h 10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453" h="10153">
                        <a:moveTo>
                          <a:pt x="719" y="3454"/>
                        </a:moveTo>
                        <a:cubicBezTo>
                          <a:pt x="1572" y="4803"/>
                          <a:pt x="2282" y="6010"/>
                          <a:pt x="2921" y="7501"/>
                        </a:cubicBezTo>
                        <a:cubicBezTo>
                          <a:pt x="3418" y="8566"/>
                          <a:pt x="4270" y="9418"/>
                          <a:pt x="5122" y="9844"/>
                        </a:cubicBezTo>
                        <a:cubicBezTo>
                          <a:pt x="5619" y="10128"/>
                          <a:pt x="6258" y="10199"/>
                          <a:pt x="6897" y="10128"/>
                        </a:cubicBezTo>
                        <a:cubicBezTo>
                          <a:pt x="7820" y="8637"/>
                          <a:pt x="8672" y="6791"/>
                          <a:pt x="9453" y="4732"/>
                        </a:cubicBezTo>
                        <a:cubicBezTo>
                          <a:pt x="8459" y="2885"/>
                          <a:pt x="6471" y="1252"/>
                          <a:pt x="5051" y="542"/>
                        </a:cubicBezTo>
                        <a:cubicBezTo>
                          <a:pt x="3205" y="-381"/>
                          <a:pt x="-1766" y="-523"/>
                          <a:pt x="648" y="3383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2" name="Freeform: Shape 1941">
                    <a:extLst>
                      <a:ext uri="{FF2B5EF4-FFF2-40B4-BE49-F238E27FC236}">
                        <a16:creationId xmlns:a16="http://schemas.microsoft.com/office/drawing/2014/main" id="{FA8E46BB-AB64-BBA7-85D3-B1C8C2501D04}"/>
                      </a:ext>
                    </a:extLst>
                  </p:cNvPr>
                  <p:cNvSpPr/>
                  <p:nvPr/>
                </p:nvSpPr>
                <p:spPr>
                  <a:xfrm>
                    <a:off x="-3129357" y="7018701"/>
                    <a:ext cx="9664" cy="19553"/>
                  </a:xfrm>
                  <a:custGeom>
                    <a:avLst/>
                    <a:gdLst>
                      <a:gd name="connsiteX0" fmla="*/ 4126 w 9664"/>
                      <a:gd name="connsiteY0" fmla="*/ 14441 h 19553"/>
                      <a:gd name="connsiteX1" fmla="*/ 4410 w 9664"/>
                      <a:gd name="connsiteY1" fmla="*/ 14228 h 19553"/>
                      <a:gd name="connsiteX2" fmla="*/ 8671 w 9664"/>
                      <a:gd name="connsiteY2" fmla="*/ 9257 h 19553"/>
                      <a:gd name="connsiteX3" fmla="*/ 9665 w 9664"/>
                      <a:gd name="connsiteY3" fmla="*/ 7411 h 19553"/>
                      <a:gd name="connsiteX4" fmla="*/ 6966 w 9664"/>
                      <a:gd name="connsiteY4" fmla="*/ 2583 h 19553"/>
                      <a:gd name="connsiteX5" fmla="*/ 3487 w 9664"/>
                      <a:gd name="connsiteY5" fmla="*/ 169 h 19553"/>
                      <a:gd name="connsiteX6" fmla="*/ 8 w 9664"/>
                      <a:gd name="connsiteY6" fmla="*/ 1234 h 19553"/>
                      <a:gd name="connsiteX7" fmla="*/ 789 w 9664"/>
                      <a:gd name="connsiteY7" fmla="*/ 3080 h 19553"/>
                      <a:gd name="connsiteX8" fmla="*/ 2564 w 9664"/>
                      <a:gd name="connsiteY8" fmla="*/ 7340 h 19553"/>
                      <a:gd name="connsiteX9" fmla="*/ 2493 w 9664"/>
                      <a:gd name="connsiteY9" fmla="*/ 19553 h 19553"/>
                      <a:gd name="connsiteX10" fmla="*/ 4197 w 9664"/>
                      <a:gd name="connsiteY10" fmla="*/ 14512 h 1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664" h="19553">
                        <a:moveTo>
                          <a:pt x="4126" y="14441"/>
                        </a:moveTo>
                        <a:cubicBezTo>
                          <a:pt x="4126" y="14441"/>
                          <a:pt x="4339" y="14299"/>
                          <a:pt x="4410" y="14228"/>
                        </a:cubicBezTo>
                        <a:cubicBezTo>
                          <a:pt x="6185" y="13021"/>
                          <a:pt x="7605" y="11174"/>
                          <a:pt x="8671" y="9257"/>
                        </a:cubicBezTo>
                        <a:cubicBezTo>
                          <a:pt x="8884" y="8831"/>
                          <a:pt x="9665" y="7908"/>
                          <a:pt x="9665" y="7411"/>
                        </a:cubicBezTo>
                        <a:cubicBezTo>
                          <a:pt x="9665" y="7056"/>
                          <a:pt x="8458" y="4287"/>
                          <a:pt x="6966" y="2583"/>
                        </a:cubicBezTo>
                        <a:cubicBezTo>
                          <a:pt x="5972" y="1447"/>
                          <a:pt x="4836" y="452"/>
                          <a:pt x="3487" y="169"/>
                        </a:cubicBezTo>
                        <a:cubicBezTo>
                          <a:pt x="2493" y="-44"/>
                          <a:pt x="221" y="-329"/>
                          <a:pt x="8" y="1234"/>
                        </a:cubicBezTo>
                        <a:cubicBezTo>
                          <a:pt x="-63" y="1944"/>
                          <a:pt x="363" y="2370"/>
                          <a:pt x="789" y="3080"/>
                        </a:cubicBezTo>
                        <a:cubicBezTo>
                          <a:pt x="1570" y="4429"/>
                          <a:pt x="2209" y="5849"/>
                          <a:pt x="2564" y="7340"/>
                        </a:cubicBezTo>
                        <a:cubicBezTo>
                          <a:pt x="3629" y="11174"/>
                          <a:pt x="3132" y="16926"/>
                          <a:pt x="2493" y="19553"/>
                        </a:cubicBezTo>
                        <a:cubicBezTo>
                          <a:pt x="2990" y="17707"/>
                          <a:pt x="3558" y="16003"/>
                          <a:pt x="4197" y="14512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3" name="Freeform: Shape 1942">
                    <a:extLst>
                      <a:ext uri="{FF2B5EF4-FFF2-40B4-BE49-F238E27FC236}">
                        <a16:creationId xmlns:a16="http://schemas.microsoft.com/office/drawing/2014/main" id="{429486C0-F823-8A9F-915E-FD56B53A96B0}"/>
                      </a:ext>
                    </a:extLst>
                  </p:cNvPr>
                  <p:cNvSpPr/>
                  <p:nvPr/>
                </p:nvSpPr>
                <p:spPr>
                  <a:xfrm>
                    <a:off x="-3147569" y="7014220"/>
                    <a:ext cx="30575" cy="51868"/>
                  </a:xfrm>
                  <a:custGeom>
                    <a:avLst/>
                    <a:gdLst>
                      <a:gd name="connsiteX0" fmla="*/ 8777 w 30575"/>
                      <a:gd name="connsiteY0" fmla="*/ 8768 h 51868"/>
                      <a:gd name="connsiteX1" fmla="*/ 16445 w 30575"/>
                      <a:gd name="connsiteY1" fmla="*/ 2520 h 51868"/>
                      <a:gd name="connsiteX2" fmla="*/ 22552 w 30575"/>
                      <a:gd name="connsiteY2" fmla="*/ 1100 h 51868"/>
                      <a:gd name="connsiteX3" fmla="*/ 29865 w 30575"/>
                      <a:gd name="connsiteY3" fmla="*/ 6638 h 51868"/>
                      <a:gd name="connsiteX4" fmla="*/ 30575 w 30575"/>
                      <a:gd name="connsiteY4" fmla="*/ 4011 h 51868"/>
                      <a:gd name="connsiteX5" fmla="*/ 21913 w 30575"/>
                      <a:gd name="connsiteY5" fmla="*/ 34 h 51868"/>
                      <a:gd name="connsiteX6" fmla="*/ 15664 w 30575"/>
                      <a:gd name="connsiteY6" fmla="*/ 531 h 51868"/>
                      <a:gd name="connsiteX7" fmla="*/ 7641 w 30575"/>
                      <a:gd name="connsiteY7" fmla="*/ 6070 h 51868"/>
                      <a:gd name="connsiteX8" fmla="*/ 1108 w 30575"/>
                      <a:gd name="connsiteY8" fmla="*/ 24744 h 51868"/>
                      <a:gd name="connsiteX9" fmla="*/ 682 w 30575"/>
                      <a:gd name="connsiteY9" fmla="*/ 51869 h 51868"/>
                      <a:gd name="connsiteX10" fmla="*/ 1747 w 30575"/>
                      <a:gd name="connsiteY10" fmla="*/ 51727 h 51868"/>
                      <a:gd name="connsiteX11" fmla="*/ 1747 w 30575"/>
                      <a:gd name="connsiteY11" fmla="*/ 25455 h 51868"/>
                      <a:gd name="connsiteX12" fmla="*/ 8777 w 30575"/>
                      <a:gd name="connsiteY12" fmla="*/ 8768 h 51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575" h="51868">
                        <a:moveTo>
                          <a:pt x="8777" y="8768"/>
                        </a:moveTo>
                        <a:cubicBezTo>
                          <a:pt x="10978" y="5644"/>
                          <a:pt x="13605" y="3372"/>
                          <a:pt x="16445" y="2520"/>
                        </a:cubicBezTo>
                        <a:cubicBezTo>
                          <a:pt x="17865" y="2094"/>
                          <a:pt x="21203" y="1242"/>
                          <a:pt x="22552" y="1100"/>
                        </a:cubicBezTo>
                        <a:cubicBezTo>
                          <a:pt x="24895" y="887"/>
                          <a:pt x="28871" y="2307"/>
                          <a:pt x="29865" y="6638"/>
                        </a:cubicBezTo>
                        <a:cubicBezTo>
                          <a:pt x="30149" y="5786"/>
                          <a:pt x="30362" y="4934"/>
                          <a:pt x="30575" y="4011"/>
                        </a:cubicBezTo>
                        <a:cubicBezTo>
                          <a:pt x="27877" y="1242"/>
                          <a:pt x="24895" y="-250"/>
                          <a:pt x="21913" y="34"/>
                        </a:cubicBezTo>
                        <a:lnTo>
                          <a:pt x="15664" y="531"/>
                        </a:lnTo>
                        <a:cubicBezTo>
                          <a:pt x="12682" y="744"/>
                          <a:pt x="9984" y="2733"/>
                          <a:pt x="7641" y="6070"/>
                        </a:cubicBezTo>
                        <a:cubicBezTo>
                          <a:pt x="4658" y="10330"/>
                          <a:pt x="2386" y="16792"/>
                          <a:pt x="1108" y="24744"/>
                        </a:cubicBezTo>
                        <a:cubicBezTo>
                          <a:pt x="-170" y="32626"/>
                          <a:pt x="-383" y="41999"/>
                          <a:pt x="682" y="51869"/>
                        </a:cubicBezTo>
                        <a:lnTo>
                          <a:pt x="1747" y="51727"/>
                        </a:lnTo>
                        <a:cubicBezTo>
                          <a:pt x="682" y="42425"/>
                          <a:pt x="469" y="32981"/>
                          <a:pt x="1747" y="25455"/>
                        </a:cubicBezTo>
                        <a:cubicBezTo>
                          <a:pt x="2954" y="17928"/>
                          <a:pt x="5936" y="12816"/>
                          <a:pt x="8777" y="8768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4" name="Freeform: Shape 1943">
                    <a:extLst>
                      <a:ext uri="{FF2B5EF4-FFF2-40B4-BE49-F238E27FC236}">
                        <a16:creationId xmlns:a16="http://schemas.microsoft.com/office/drawing/2014/main" id="{89706F6F-F7D8-1DFF-D144-2E78C228C491}"/>
                      </a:ext>
                    </a:extLst>
                  </p:cNvPr>
                  <p:cNvSpPr/>
                  <p:nvPr/>
                </p:nvSpPr>
                <p:spPr>
                  <a:xfrm>
                    <a:off x="-3143929" y="7020574"/>
                    <a:ext cx="16355" cy="44945"/>
                  </a:xfrm>
                  <a:custGeom>
                    <a:avLst/>
                    <a:gdLst>
                      <a:gd name="connsiteX0" fmla="*/ 15858 w 16355"/>
                      <a:gd name="connsiteY0" fmla="*/ 18461 h 44945"/>
                      <a:gd name="connsiteX1" fmla="*/ 13515 w 16355"/>
                      <a:gd name="connsiteY1" fmla="*/ 1064 h 44945"/>
                      <a:gd name="connsiteX2" fmla="*/ 4284 w 16355"/>
                      <a:gd name="connsiteY2" fmla="*/ 7100 h 44945"/>
                      <a:gd name="connsiteX3" fmla="*/ 734 w 16355"/>
                      <a:gd name="connsiteY3" fmla="*/ 44946 h 44945"/>
                      <a:gd name="connsiteX4" fmla="*/ 14722 w 16355"/>
                      <a:gd name="connsiteY4" fmla="*/ 42887 h 44945"/>
                      <a:gd name="connsiteX5" fmla="*/ 15929 w 16355"/>
                      <a:gd name="connsiteY5" fmla="*/ 18461 h 44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55" h="44945">
                        <a:moveTo>
                          <a:pt x="15858" y="18461"/>
                        </a:moveTo>
                        <a:cubicBezTo>
                          <a:pt x="16852" y="11928"/>
                          <a:pt x="16497" y="4615"/>
                          <a:pt x="13515" y="1064"/>
                        </a:cubicBezTo>
                        <a:cubicBezTo>
                          <a:pt x="11456" y="-1350"/>
                          <a:pt x="7479" y="212"/>
                          <a:pt x="4284" y="7100"/>
                        </a:cubicBezTo>
                        <a:cubicBezTo>
                          <a:pt x="1089" y="13987"/>
                          <a:pt x="-1254" y="26271"/>
                          <a:pt x="734" y="44946"/>
                        </a:cubicBezTo>
                        <a:lnTo>
                          <a:pt x="14722" y="42887"/>
                        </a:lnTo>
                        <a:cubicBezTo>
                          <a:pt x="13444" y="30674"/>
                          <a:pt x="15006" y="24425"/>
                          <a:pt x="15929" y="1846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5" name="Freeform: Shape 1944">
                    <a:extLst>
                      <a:ext uri="{FF2B5EF4-FFF2-40B4-BE49-F238E27FC236}">
                        <a16:creationId xmlns:a16="http://schemas.microsoft.com/office/drawing/2014/main" id="{998DDD89-B930-46DA-FC68-5E7D56178FEA}"/>
                      </a:ext>
                    </a:extLst>
                  </p:cNvPr>
                  <p:cNvSpPr/>
                  <p:nvPr/>
                </p:nvSpPr>
                <p:spPr>
                  <a:xfrm>
                    <a:off x="-3145569" y="7021202"/>
                    <a:ext cx="10271" cy="44531"/>
                  </a:xfrm>
                  <a:custGeom>
                    <a:avLst/>
                    <a:gdLst>
                      <a:gd name="connsiteX0" fmla="*/ 9616 w 10271"/>
                      <a:gd name="connsiteY0" fmla="*/ 4839 h 44531"/>
                      <a:gd name="connsiteX1" fmla="*/ 7273 w 10271"/>
                      <a:gd name="connsiteY1" fmla="*/ 2141 h 44531"/>
                      <a:gd name="connsiteX2" fmla="*/ 669 w 10271"/>
                      <a:gd name="connsiteY2" fmla="*/ 44532 h 44531"/>
                      <a:gd name="connsiteX3" fmla="*/ 6492 w 10271"/>
                      <a:gd name="connsiteY3" fmla="*/ 43680 h 44531"/>
                      <a:gd name="connsiteX4" fmla="*/ 9616 w 10271"/>
                      <a:gd name="connsiteY4" fmla="*/ 4839 h 4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71" h="44531">
                        <a:moveTo>
                          <a:pt x="9616" y="4839"/>
                        </a:moveTo>
                        <a:cubicBezTo>
                          <a:pt x="10965" y="1431"/>
                          <a:pt x="10255" y="-2545"/>
                          <a:pt x="7273" y="2141"/>
                        </a:cubicBezTo>
                        <a:cubicBezTo>
                          <a:pt x="953" y="12366"/>
                          <a:pt x="-1248" y="25502"/>
                          <a:pt x="669" y="44532"/>
                        </a:cubicBezTo>
                        <a:lnTo>
                          <a:pt x="6492" y="43680"/>
                        </a:lnTo>
                        <a:cubicBezTo>
                          <a:pt x="5001" y="28129"/>
                          <a:pt x="5782" y="14425"/>
                          <a:pt x="9616" y="4839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6" name="Freeform: Shape 1945">
                    <a:extLst>
                      <a:ext uri="{FF2B5EF4-FFF2-40B4-BE49-F238E27FC236}">
                        <a16:creationId xmlns:a16="http://schemas.microsoft.com/office/drawing/2014/main" id="{EBB9AFAE-7128-3BAB-2CC5-7065351F6269}"/>
                      </a:ext>
                    </a:extLst>
                  </p:cNvPr>
                  <p:cNvSpPr/>
                  <p:nvPr/>
                </p:nvSpPr>
                <p:spPr>
                  <a:xfrm>
                    <a:off x="-3146009" y="7042543"/>
                    <a:ext cx="3168" cy="23261"/>
                  </a:xfrm>
                  <a:custGeom>
                    <a:avLst/>
                    <a:gdLst>
                      <a:gd name="connsiteX0" fmla="*/ 2175 w 3168"/>
                      <a:gd name="connsiteY0" fmla="*/ 3593 h 23261"/>
                      <a:gd name="connsiteX1" fmla="*/ 826 w 3168"/>
                      <a:gd name="connsiteY1" fmla="*/ 1747 h 23261"/>
                      <a:gd name="connsiteX2" fmla="*/ 826 w 3168"/>
                      <a:gd name="connsiteY2" fmla="*/ 23262 h 23261"/>
                      <a:gd name="connsiteX3" fmla="*/ 3169 w 3168"/>
                      <a:gd name="connsiteY3" fmla="*/ 22907 h 23261"/>
                      <a:gd name="connsiteX4" fmla="*/ 2104 w 3168"/>
                      <a:gd name="connsiteY4" fmla="*/ 3522 h 23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8" h="23261">
                        <a:moveTo>
                          <a:pt x="2175" y="3593"/>
                        </a:moveTo>
                        <a:cubicBezTo>
                          <a:pt x="2317" y="966"/>
                          <a:pt x="1536" y="-1946"/>
                          <a:pt x="826" y="1747"/>
                        </a:cubicBezTo>
                        <a:cubicBezTo>
                          <a:pt x="-239" y="7285"/>
                          <a:pt x="-310" y="14670"/>
                          <a:pt x="826" y="23262"/>
                        </a:cubicBezTo>
                        <a:lnTo>
                          <a:pt x="3169" y="22907"/>
                        </a:lnTo>
                        <a:cubicBezTo>
                          <a:pt x="2104" y="15451"/>
                          <a:pt x="1749" y="8705"/>
                          <a:pt x="2104" y="3522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7" name="Freeform: Shape 1946">
                    <a:extLst>
                      <a:ext uri="{FF2B5EF4-FFF2-40B4-BE49-F238E27FC236}">
                        <a16:creationId xmlns:a16="http://schemas.microsoft.com/office/drawing/2014/main" id="{FFFFFD0D-7686-6B1A-2C65-25AB646D361E}"/>
                      </a:ext>
                    </a:extLst>
                  </p:cNvPr>
                  <p:cNvSpPr/>
                  <p:nvPr/>
                </p:nvSpPr>
                <p:spPr>
                  <a:xfrm>
                    <a:off x="-3137141" y="7029218"/>
                    <a:ext cx="8548" cy="35308"/>
                  </a:xfrm>
                  <a:custGeom>
                    <a:avLst/>
                    <a:gdLst>
                      <a:gd name="connsiteX0" fmla="*/ 6585 w 8548"/>
                      <a:gd name="connsiteY0" fmla="*/ 28918 h 35308"/>
                      <a:gd name="connsiteX1" fmla="*/ 8289 w 8548"/>
                      <a:gd name="connsiteY1" fmla="*/ 7616 h 35308"/>
                      <a:gd name="connsiteX2" fmla="*/ 5733 w 8548"/>
                      <a:gd name="connsiteY2" fmla="*/ 799 h 35308"/>
                      <a:gd name="connsiteX3" fmla="*/ 407 w 8548"/>
                      <a:gd name="connsiteY3" fmla="*/ 35308 h 35308"/>
                      <a:gd name="connsiteX4" fmla="*/ 6869 w 8548"/>
                      <a:gd name="connsiteY4" fmla="*/ 34385 h 35308"/>
                      <a:gd name="connsiteX5" fmla="*/ 6514 w 8548"/>
                      <a:gd name="connsiteY5" fmla="*/ 28847 h 35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48" h="35308">
                        <a:moveTo>
                          <a:pt x="6585" y="28918"/>
                        </a:moveTo>
                        <a:cubicBezTo>
                          <a:pt x="6372" y="21604"/>
                          <a:pt x="6585" y="15710"/>
                          <a:pt x="8289" y="7616"/>
                        </a:cubicBezTo>
                        <a:cubicBezTo>
                          <a:pt x="9141" y="3568"/>
                          <a:pt x="7792" y="-2112"/>
                          <a:pt x="5733" y="799"/>
                        </a:cubicBezTo>
                        <a:cubicBezTo>
                          <a:pt x="1117" y="7403"/>
                          <a:pt x="-942" y="16988"/>
                          <a:pt x="407" y="35308"/>
                        </a:cubicBezTo>
                        <a:lnTo>
                          <a:pt x="6869" y="34385"/>
                        </a:lnTo>
                        <a:cubicBezTo>
                          <a:pt x="6727" y="32610"/>
                          <a:pt x="6585" y="30764"/>
                          <a:pt x="6514" y="28847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8" name="Freeform: Shape 1947">
                    <a:extLst>
                      <a:ext uri="{FF2B5EF4-FFF2-40B4-BE49-F238E27FC236}">
                        <a16:creationId xmlns:a16="http://schemas.microsoft.com/office/drawing/2014/main" id="{71E65AF4-9A43-9AAE-6784-648166D816FA}"/>
                      </a:ext>
                    </a:extLst>
                  </p:cNvPr>
                  <p:cNvSpPr/>
                  <p:nvPr/>
                </p:nvSpPr>
                <p:spPr>
                  <a:xfrm>
                    <a:off x="-3134422" y="7050022"/>
                    <a:ext cx="3084" cy="14148"/>
                  </a:xfrm>
                  <a:custGeom>
                    <a:avLst/>
                    <a:gdLst>
                      <a:gd name="connsiteX0" fmla="*/ 2943 w 3084"/>
                      <a:gd name="connsiteY0" fmla="*/ 11451 h 14148"/>
                      <a:gd name="connsiteX1" fmla="*/ 1523 w 3084"/>
                      <a:gd name="connsiteY1" fmla="*/ 90 h 14148"/>
                      <a:gd name="connsiteX2" fmla="*/ 32 w 3084"/>
                      <a:gd name="connsiteY2" fmla="*/ 8681 h 14148"/>
                      <a:gd name="connsiteX3" fmla="*/ 32 w 3084"/>
                      <a:gd name="connsiteY3" fmla="*/ 14149 h 14148"/>
                      <a:gd name="connsiteX4" fmla="*/ 3085 w 3084"/>
                      <a:gd name="connsiteY4" fmla="*/ 13723 h 14148"/>
                      <a:gd name="connsiteX5" fmla="*/ 2943 w 3084"/>
                      <a:gd name="connsiteY5" fmla="*/ 11451 h 14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84" h="14148">
                        <a:moveTo>
                          <a:pt x="2943" y="11451"/>
                        </a:moveTo>
                        <a:cubicBezTo>
                          <a:pt x="2659" y="4634"/>
                          <a:pt x="2091" y="658"/>
                          <a:pt x="1523" y="90"/>
                        </a:cubicBezTo>
                        <a:cubicBezTo>
                          <a:pt x="955" y="-549"/>
                          <a:pt x="245" y="2220"/>
                          <a:pt x="32" y="8681"/>
                        </a:cubicBezTo>
                        <a:cubicBezTo>
                          <a:pt x="-39" y="10528"/>
                          <a:pt x="32" y="12374"/>
                          <a:pt x="32" y="14149"/>
                        </a:cubicBezTo>
                        <a:lnTo>
                          <a:pt x="3085" y="13723"/>
                        </a:lnTo>
                        <a:cubicBezTo>
                          <a:pt x="3085" y="12942"/>
                          <a:pt x="2943" y="12161"/>
                          <a:pt x="2943" y="114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9" name="Freeform: Shape 1948">
                    <a:extLst>
                      <a:ext uri="{FF2B5EF4-FFF2-40B4-BE49-F238E27FC236}">
                        <a16:creationId xmlns:a16="http://schemas.microsoft.com/office/drawing/2014/main" id="{2380838E-3E66-4EEA-6F7B-DCD8EC1C2D92}"/>
                      </a:ext>
                    </a:extLst>
                  </p:cNvPr>
                  <p:cNvSpPr/>
                  <p:nvPr/>
                </p:nvSpPr>
                <p:spPr>
                  <a:xfrm>
                    <a:off x="-3133373" y="7039377"/>
                    <a:ext cx="3001" cy="8855"/>
                  </a:xfrm>
                  <a:custGeom>
                    <a:avLst/>
                    <a:gdLst>
                      <a:gd name="connsiteX0" fmla="*/ 1113 w 3001"/>
                      <a:gd name="connsiteY0" fmla="*/ 8818 h 8855"/>
                      <a:gd name="connsiteX1" fmla="*/ 2249 w 3001"/>
                      <a:gd name="connsiteY1" fmla="*/ 5836 h 8855"/>
                      <a:gd name="connsiteX2" fmla="*/ 2746 w 3001"/>
                      <a:gd name="connsiteY2" fmla="*/ 13 h 8855"/>
                      <a:gd name="connsiteX3" fmla="*/ 616 w 3001"/>
                      <a:gd name="connsiteY3" fmla="*/ 3848 h 8855"/>
                      <a:gd name="connsiteX4" fmla="*/ 1113 w 3001"/>
                      <a:gd name="connsiteY4" fmla="*/ 8818 h 8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1" h="8855">
                        <a:moveTo>
                          <a:pt x="1113" y="8818"/>
                        </a:moveTo>
                        <a:cubicBezTo>
                          <a:pt x="1965" y="8605"/>
                          <a:pt x="2178" y="6546"/>
                          <a:pt x="2249" y="5836"/>
                        </a:cubicBezTo>
                        <a:cubicBezTo>
                          <a:pt x="2675" y="2783"/>
                          <a:pt x="3385" y="226"/>
                          <a:pt x="2746" y="13"/>
                        </a:cubicBezTo>
                        <a:cubicBezTo>
                          <a:pt x="2107" y="-200"/>
                          <a:pt x="1255" y="2214"/>
                          <a:pt x="616" y="3848"/>
                        </a:cubicBezTo>
                        <a:cubicBezTo>
                          <a:pt x="261" y="4700"/>
                          <a:pt x="-804" y="9315"/>
                          <a:pt x="1113" y="88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950" name="Graphic 1913">
                  <a:extLst>
                    <a:ext uri="{FF2B5EF4-FFF2-40B4-BE49-F238E27FC236}">
                      <a16:creationId xmlns:a16="http://schemas.microsoft.com/office/drawing/2014/main" id="{0E041E38-9620-B14B-B272-6C1B7D55027F}"/>
                    </a:ext>
                  </a:extLst>
                </p:cNvPr>
                <p:cNvGrpSpPr/>
                <p:nvPr/>
              </p:nvGrpSpPr>
              <p:grpSpPr>
                <a:xfrm>
                  <a:off x="-3118698" y="7034562"/>
                  <a:ext cx="16544" cy="26911"/>
                  <a:chOff x="-3118698" y="7034562"/>
                  <a:chExt cx="16544" cy="26911"/>
                </a:xfrm>
              </p:grpSpPr>
              <p:sp>
                <p:nvSpPr>
                  <p:cNvPr id="1951" name="Freeform: Shape 1950">
                    <a:extLst>
                      <a:ext uri="{FF2B5EF4-FFF2-40B4-BE49-F238E27FC236}">
                        <a16:creationId xmlns:a16="http://schemas.microsoft.com/office/drawing/2014/main" id="{8C1A6A67-1909-3FCD-A137-9553B41F03D6}"/>
                      </a:ext>
                    </a:extLst>
                  </p:cNvPr>
                  <p:cNvSpPr/>
                  <p:nvPr/>
                </p:nvSpPr>
                <p:spPr>
                  <a:xfrm>
                    <a:off x="-3118698" y="7034562"/>
                    <a:ext cx="16544" cy="26911"/>
                  </a:xfrm>
                  <a:custGeom>
                    <a:avLst/>
                    <a:gdLst>
                      <a:gd name="connsiteX0" fmla="*/ 10935 w 16544"/>
                      <a:gd name="connsiteY0" fmla="*/ 71 h 26911"/>
                      <a:gd name="connsiteX1" fmla="*/ 10154 w 16544"/>
                      <a:gd name="connsiteY1" fmla="*/ 1562 h 26911"/>
                      <a:gd name="connsiteX2" fmla="*/ 10154 w 16544"/>
                      <a:gd name="connsiteY2" fmla="*/ 1562 h 26911"/>
                      <a:gd name="connsiteX3" fmla="*/ 10012 w 16544"/>
                      <a:gd name="connsiteY3" fmla="*/ 1846 h 26911"/>
                      <a:gd name="connsiteX4" fmla="*/ 10012 w 16544"/>
                      <a:gd name="connsiteY4" fmla="*/ 1846 h 26911"/>
                      <a:gd name="connsiteX5" fmla="*/ 2840 w 16544"/>
                      <a:gd name="connsiteY5" fmla="*/ 10935 h 26911"/>
                      <a:gd name="connsiteX6" fmla="*/ 2840 w 16544"/>
                      <a:gd name="connsiteY6" fmla="*/ 10935 h 26911"/>
                      <a:gd name="connsiteX7" fmla="*/ 2840 w 16544"/>
                      <a:gd name="connsiteY7" fmla="*/ 10935 h 26911"/>
                      <a:gd name="connsiteX8" fmla="*/ 2414 w 16544"/>
                      <a:gd name="connsiteY8" fmla="*/ 11290 h 26911"/>
                      <a:gd name="connsiteX9" fmla="*/ 1846 w 16544"/>
                      <a:gd name="connsiteY9" fmla="*/ 11716 h 26911"/>
                      <a:gd name="connsiteX10" fmla="*/ 1065 w 16544"/>
                      <a:gd name="connsiteY10" fmla="*/ 12284 h 26911"/>
                      <a:gd name="connsiteX11" fmla="*/ 568 w 16544"/>
                      <a:gd name="connsiteY11" fmla="*/ 12639 h 26911"/>
                      <a:gd name="connsiteX12" fmla="*/ 0 w 16544"/>
                      <a:gd name="connsiteY12" fmla="*/ 12994 h 26911"/>
                      <a:gd name="connsiteX13" fmla="*/ 2627 w 16544"/>
                      <a:gd name="connsiteY13" fmla="*/ 26911 h 26911"/>
                      <a:gd name="connsiteX14" fmla="*/ 16544 w 16544"/>
                      <a:gd name="connsiteY14" fmla="*/ 24852 h 26911"/>
                      <a:gd name="connsiteX15" fmla="*/ 11006 w 16544"/>
                      <a:gd name="connsiteY15" fmla="*/ 0 h 26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544" h="26911">
                        <a:moveTo>
                          <a:pt x="10935" y="71"/>
                        </a:moveTo>
                        <a:cubicBezTo>
                          <a:pt x="10722" y="568"/>
                          <a:pt x="10438" y="1065"/>
                          <a:pt x="10154" y="1562"/>
                        </a:cubicBezTo>
                        <a:lnTo>
                          <a:pt x="10154" y="1562"/>
                        </a:lnTo>
                        <a:cubicBezTo>
                          <a:pt x="10154" y="1562"/>
                          <a:pt x="10012" y="1846"/>
                          <a:pt x="10012" y="1846"/>
                        </a:cubicBezTo>
                        <a:lnTo>
                          <a:pt x="10012" y="1846"/>
                        </a:lnTo>
                        <a:cubicBezTo>
                          <a:pt x="8024" y="5538"/>
                          <a:pt x="5609" y="8592"/>
                          <a:pt x="2840" y="10935"/>
                        </a:cubicBezTo>
                        <a:lnTo>
                          <a:pt x="2840" y="10935"/>
                        </a:lnTo>
                        <a:cubicBezTo>
                          <a:pt x="2840" y="10935"/>
                          <a:pt x="2840" y="10935"/>
                          <a:pt x="2840" y="10935"/>
                        </a:cubicBezTo>
                        <a:lnTo>
                          <a:pt x="2414" y="11290"/>
                        </a:lnTo>
                        <a:lnTo>
                          <a:pt x="1846" y="11716"/>
                        </a:lnTo>
                        <a:lnTo>
                          <a:pt x="1065" y="12284"/>
                        </a:lnTo>
                        <a:lnTo>
                          <a:pt x="568" y="12639"/>
                        </a:lnTo>
                        <a:cubicBezTo>
                          <a:pt x="568" y="12639"/>
                          <a:pt x="213" y="12923"/>
                          <a:pt x="0" y="12994"/>
                        </a:cubicBezTo>
                        <a:cubicBezTo>
                          <a:pt x="1136" y="17254"/>
                          <a:pt x="2059" y="21941"/>
                          <a:pt x="2627" y="26911"/>
                        </a:cubicBezTo>
                        <a:lnTo>
                          <a:pt x="16544" y="24852"/>
                        </a:lnTo>
                        <a:cubicBezTo>
                          <a:pt x="15479" y="15621"/>
                          <a:pt x="13562" y="7101"/>
                          <a:pt x="11006" y="0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2" name="Freeform: Shape 1951">
                    <a:extLst>
                      <a:ext uri="{FF2B5EF4-FFF2-40B4-BE49-F238E27FC236}">
                        <a16:creationId xmlns:a16="http://schemas.microsoft.com/office/drawing/2014/main" id="{80FA47F8-C03F-CD78-368A-772E569BB0D1}"/>
                      </a:ext>
                    </a:extLst>
                  </p:cNvPr>
                  <p:cNvSpPr/>
                  <p:nvPr/>
                </p:nvSpPr>
                <p:spPr>
                  <a:xfrm>
                    <a:off x="-3115883" y="7039888"/>
                    <a:ext cx="12876" cy="21301"/>
                  </a:xfrm>
                  <a:custGeom>
                    <a:avLst/>
                    <a:gdLst>
                      <a:gd name="connsiteX0" fmla="*/ 10605 w 12876"/>
                      <a:gd name="connsiteY0" fmla="*/ 6461 h 21301"/>
                      <a:gd name="connsiteX1" fmla="*/ 6060 w 12876"/>
                      <a:gd name="connsiteY1" fmla="*/ 497 h 21301"/>
                      <a:gd name="connsiteX2" fmla="*/ 735 w 12876"/>
                      <a:gd name="connsiteY2" fmla="*/ 6745 h 21301"/>
                      <a:gd name="connsiteX3" fmla="*/ 1871 w 12876"/>
                      <a:gd name="connsiteY3" fmla="*/ 21302 h 21301"/>
                      <a:gd name="connsiteX4" fmla="*/ 12877 w 12876"/>
                      <a:gd name="connsiteY4" fmla="*/ 19668 h 21301"/>
                      <a:gd name="connsiteX5" fmla="*/ 10605 w 12876"/>
                      <a:gd name="connsiteY5" fmla="*/ 6461 h 21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876" h="21301">
                        <a:moveTo>
                          <a:pt x="10605" y="6461"/>
                        </a:moveTo>
                        <a:cubicBezTo>
                          <a:pt x="10108" y="3976"/>
                          <a:pt x="9114" y="-1704"/>
                          <a:pt x="6060" y="497"/>
                        </a:cubicBezTo>
                        <a:cubicBezTo>
                          <a:pt x="4001" y="2059"/>
                          <a:pt x="2297" y="4047"/>
                          <a:pt x="735" y="6745"/>
                        </a:cubicBezTo>
                        <a:cubicBezTo>
                          <a:pt x="-969" y="9727"/>
                          <a:pt x="664" y="11077"/>
                          <a:pt x="1871" y="21302"/>
                        </a:cubicBezTo>
                        <a:lnTo>
                          <a:pt x="12877" y="19668"/>
                        </a:lnTo>
                        <a:cubicBezTo>
                          <a:pt x="12309" y="15124"/>
                          <a:pt x="11528" y="11290"/>
                          <a:pt x="10605" y="646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3" name="Freeform: Shape 1952">
                    <a:extLst>
                      <a:ext uri="{FF2B5EF4-FFF2-40B4-BE49-F238E27FC236}">
                        <a16:creationId xmlns:a16="http://schemas.microsoft.com/office/drawing/2014/main" id="{B3B2D9D5-7770-A2C9-4896-97B392FC32B1}"/>
                      </a:ext>
                    </a:extLst>
                  </p:cNvPr>
                  <p:cNvSpPr/>
                  <p:nvPr/>
                </p:nvSpPr>
                <p:spPr>
                  <a:xfrm>
                    <a:off x="-3116544" y="7046889"/>
                    <a:ext cx="6864" cy="14441"/>
                  </a:xfrm>
                  <a:custGeom>
                    <a:avLst/>
                    <a:gdLst>
                      <a:gd name="connsiteX0" fmla="*/ 6864 w 6864"/>
                      <a:gd name="connsiteY0" fmla="*/ 13448 h 14441"/>
                      <a:gd name="connsiteX1" fmla="*/ 1042 w 6864"/>
                      <a:gd name="connsiteY1" fmla="*/ 99 h 14441"/>
                      <a:gd name="connsiteX2" fmla="*/ 1965 w 6864"/>
                      <a:gd name="connsiteY2" fmla="*/ 14158 h 14441"/>
                      <a:gd name="connsiteX3" fmla="*/ 1965 w 6864"/>
                      <a:gd name="connsiteY3" fmla="*/ 14442 h 14441"/>
                      <a:gd name="connsiteX4" fmla="*/ 6864 w 6864"/>
                      <a:gd name="connsiteY4" fmla="*/ 13732 h 14441"/>
                      <a:gd name="connsiteX5" fmla="*/ 6864 w 6864"/>
                      <a:gd name="connsiteY5" fmla="*/ 13448 h 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64" h="14441">
                        <a:moveTo>
                          <a:pt x="6864" y="13448"/>
                        </a:moveTo>
                        <a:cubicBezTo>
                          <a:pt x="6012" y="5779"/>
                          <a:pt x="3527" y="-896"/>
                          <a:pt x="1042" y="99"/>
                        </a:cubicBezTo>
                        <a:cubicBezTo>
                          <a:pt x="-1373" y="1093"/>
                          <a:pt x="1042" y="6418"/>
                          <a:pt x="1965" y="14158"/>
                        </a:cubicBezTo>
                        <a:lnTo>
                          <a:pt x="1965" y="14442"/>
                        </a:lnTo>
                        <a:cubicBezTo>
                          <a:pt x="1965" y="14442"/>
                          <a:pt x="6864" y="13732"/>
                          <a:pt x="6864" y="13732"/>
                        </a:cubicBezTo>
                        <a:lnTo>
                          <a:pt x="6864" y="13448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4" name="Freeform: Shape 1953">
                    <a:extLst>
                      <a:ext uri="{FF2B5EF4-FFF2-40B4-BE49-F238E27FC236}">
                        <a16:creationId xmlns:a16="http://schemas.microsoft.com/office/drawing/2014/main" id="{1F308E85-237E-3C37-A2E7-95874C60F349}"/>
                      </a:ext>
                    </a:extLst>
                  </p:cNvPr>
                  <p:cNvSpPr/>
                  <p:nvPr/>
                </p:nvSpPr>
                <p:spPr>
                  <a:xfrm>
                    <a:off x="-3109110" y="7044566"/>
                    <a:ext cx="5180" cy="15700"/>
                  </a:xfrm>
                  <a:custGeom>
                    <a:avLst/>
                    <a:gdLst>
                      <a:gd name="connsiteX0" fmla="*/ 5110 w 5180"/>
                      <a:gd name="connsiteY0" fmla="*/ 14919 h 15700"/>
                      <a:gd name="connsiteX1" fmla="*/ 637 w 5180"/>
                      <a:gd name="connsiteY1" fmla="*/ 79 h 15700"/>
                      <a:gd name="connsiteX2" fmla="*/ 1844 w 5180"/>
                      <a:gd name="connsiteY2" fmla="*/ 15416 h 15700"/>
                      <a:gd name="connsiteX3" fmla="*/ 1844 w 5180"/>
                      <a:gd name="connsiteY3" fmla="*/ 15700 h 15700"/>
                      <a:gd name="connsiteX4" fmla="*/ 5181 w 5180"/>
                      <a:gd name="connsiteY4" fmla="*/ 15203 h 15700"/>
                      <a:gd name="connsiteX5" fmla="*/ 5181 w 5180"/>
                      <a:gd name="connsiteY5" fmla="*/ 14919 h 15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180" h="15700">
                        <a:moveTo>
                          <a:pt x="5110" y="14919"/>
                        </a:moveTo>
                        <a:cubicBezTo>
                          <a:pt x="4187" y="6470"/>
                          <a:pt x="2199" y="-844"/>
                          <a:pt x="637" y="79"/>
                        </a:cubicBezTo>
                        <a:cubicBezTo>
                          <a:pt x="-997" y="1002"/>
                          <a:pt x="921" y="6896"/>
                          <a:pt x="1844" y="15416"/>
                        </a:cubicBezTo>
                        <a:lnTo>
                          <a:pt x="1844" y="15700"/>
                        </a:lnTo>
                        <a:cubicBezTo>
                          <a:pt x="1844" y="15700"/>
                          <a:pt x="5181" y="15203"/>
                          <a:pt x="5181" y="15203"/>
                        </a:cubicBezTo>
                        <a:lnTo>
                          <a:pt x="5181" y="149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5" name="Freeform: Shape 1954">
                    <a:extLst>
                      <a:ext uri="{FF2B5EF4-FFF2-40B4-BE49-F238E27FC236}">
                        <a16:creationId xmlns:a16="http://schemas.microsoft.com/office/drawing/2014/main" id="{3E1DF100-59FE-0FD8-ED1F-33A06F37FBB2}"/>
                      </a:ext>
                    </a:extLst>
                  </p:cNvPr>
                  <p:cNvSpPr/>
                  <p:nvPr/>
                </p:nvSpPr>
                <p:spPr>
                  <a:xfrm>
                    <a:off x="-3116213" y="7049879"/>
                    <a:ext cx="3195" cy="11380"/>
                  </a:xfrm>
                  <a:custGeom>
                    <a:avLst/>
                    <a:gdLst>
                      <a:gd name="connsiteX0" fmla="*/ 355 w 3195"/>
                      <a:gd name="connsiteY0" fmla="*/ 91 h 11380"/>
                      <a:gd name="connsiteX1" fmla="*/ 142 w 3195"/>
                      <a:gd name="connsiteY1" fmla="*/ 20 h 11380"/>
                      <a:gd name="connsiteX2" fmla="*/ 0 w 3195"/>
                      <a:gd name="connsiteY2" fmla="*/ 1014 h 11380"/>
                      <a:gd name="connsiteX3" fmla="*/ 497 w 3195"/>
                      <a:gd name="connsiteY3" fmla="*/ 4209 h 11380"/>
                      <a:gd name="connsiteX4" fmla="*/ 1633 w 3195"/>
                      <a:gd name="connsiteY4" fmla="*/ 11381 h 11380"/>
                      <a:gd name="connsiteX5" fmla="*/ 3195 w 3195"/>
                      <a:gd name="connsiteY5" fmla="*/ 11168 h 11380"/>
                      <a:gd name="connsiteX6" fmla="*/ 355 w 3195"/>
                      <a:gd name="connsiteY6" fmla="*/ 91 h 11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95" h="11380">
                        <a:moveTo>
                          <a:pt x="355" y="91"/>
                        </a:moveTo>
                        <a:cubicBezTo>
                          <a:pt x="355" y="91"/>
                          <a:pt x="142" y="-51"/>
                          <a:pt x="142" y="20"/>
                        </a:cubicBezTo>
                        <a:cubicBezTo>
                          <a:pt x="142" y="20"/>
                          <a:pt x="0" y="162"/>
                          <a:pt x="0" y="1014"/>
                        </a:cubicBezTo>
                        <a:cubicBezTo>
                          <a:pt x="0" y="1795"/>
                          <a:pt x="284" y="2931"/>
                          <a:pt x="497" y="4209"/>
                        </a:cubicBezTo>
                        <a:cubicBezTo>
                          <a:pt x="852" y="6197"/>
                          <a:pt x="1349" y="8612"/>
                          <a:pt x="1633" y="11381"/>
                        </a:cubicBezTo>
                        <a:lnTo>
                          <a:pt x="3195" y="11168"/>
                        </a:lnTo>
                        <a:cubicBezTo>
                          <a:pt x="2627" y="5700"/>
                          <a:pt x="1278" y="1014"/>
                          <a:pt x="355" y="91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956" name="Graphic 1913">
                  <a:extLst>
                    <a:ext uri="{FF2B5EF4-FFF2-40B4-BE49-F238E27FC236}">
                      <a16:creationId xmlns:a16="http://schemas.microsoft.com/office/drawing/2014/main" id="{9466BF9D-7259-F8C8-8FB1-4CCA68F39064}"/>
                    </a:ext>
                  </a:extLst>
                </p:cNvPr>
                <p:cNvGrpSpPr/>
                <p:nvPr/>
              </p:nvGrpSpPr>
              <p:grpSpPr>
                <a:xfrm>
                  <a:off x="-3153349" y="6945023"/>
                  <a:ext cx="44946" cy="48658"/>
                  <a:chOff x="-3153349" y="6945023"/>
                  <a:chExt cx="44946" cy="48658"/>
                </a:xfrm>
              </p:grpSpPr>
              <p:grpSp>
                <p:nvGrpSpPr>
                  <p:cNvPr id="1957" name="Graphic 1913">
                    <a:extLst>
                      <a:ext uri="{FF2B5EF4-FFF2-40B4-BE49-F238E27FC236}">
                        <a16:creationId xmlns:a16="http://schemas.microsoft.com/office/drawing/2014/main" id="{353EFDAB-803E-BC05-8A2A-F974F6E36272}"/>
                      </a:ext>
                    </a:extLst>
                  </p:cNvPr>
                  <p:cNvGrpSpPr/>
                  <p:nvPr/>
                </p:nvGrpSpPr>
                <p:grpSpPr>
                  <a:xfrm>
                    <a:off x="-3153349" y="6945023"/>
                    <a:ext cx="34792" cy="48658"/>
                    <a:chOff x="-3153349" y="6945023"/>
                    <a:chExt cx="34792" cy="48658"/>
                  </a:xfrm>
                </p:grpSpPr>
                <p:sp>
                  <p:nvSpPr>
                    <p:cNvPr id="1958" name="Freeform: Shape 1957">
                      <a:extLst>
                        <a:ext uri="{FF2B5EF4-FFF2-40B4-BE49-F238E27FC236}">
                          <a16:creationId xmlns:a16="http://schemas.microsoft.com/office/drawing/2014/main" id="{340E21C3-FC7E-0BBC-9792-742FC0ED53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53349" y="6945094"/>
                      <a:ext cx="34792" cy="48587"/>
                    </a:xfrm>
                    <a:custGeom>
                      <a:avLst/>
                      <a:gdLst>
                        <a:gd name="connsiteX0" fmla="*/ 34793 w 34792"/>
                        <a:gd name="connsiteY0" fmla="*/ 43172 h 48587"/>
                        <a:gd name="connsiteX1" fmla="*/ 25349 w 34792"/>
                        <a:gd name="connsiteY1" fmla="*/ 29680 h 48587"/>
                        <a:gd name="connsiteX2" fmla="*/ 25349 w 34792"/>
                        <a:gd name="connsiteY2" fmla="*/ 29893 h 48587"/>
                        <a:gd name="connsiteX3" fmla="*/ 25065 w 34792"/>
                        <a:gd name="connsiteY3" fmla="*/ 29539 h 48587"/>
                        <a:gd name="connsiteX4" fmla="*/ 19811 w 34792"/>
                        <a:gd name="connsiteY4" fmla="*/ 12994 h 48587"/>
                        <a:gd name="connsiteX5" fmla="*/ 18817 w 34792"/>
                        <a:gd name="connsiteY5" fmla="*/ 0 h 48587"/>
                        <a:gd name="connsiteX6" fmla="*/ 0 w 34792"/>
                        <a:gd name="connsiteY6" fmla="*/ 0 h 48587"/>
                        <a:gd name="connsiteX7" fmla="*/ 3337 w 34792"/>
                        <a:gd name="connsiteY7" fmla="*/ 26698 h 48587"/>
                        <a:gd name="connsiteX8" fmla="*/ 11787 w 34792"/>
                        <a:gd name="connsiteY8" fmla="*/ 44237 h 48587"/>
                        <a:gd name="connsiteX9" fmla="*/ 20308 w 34792"/>
                        <a:gd name="connsiteY9" fmla="*/ 48568 h 48587"/>
                        <a:gd name="connsiteX10" fmla="*/ 26556 w 34792"/>
                        <a:gd name="connsiteY10" fmla="*/ 48213 h 48587"/>
                        <a:gd name="connsiteX11" fmla="*/ 34722 w 34792"/>
                        <a:gd name="connsiteY11" fmla="*/ 43030 h 48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4792" h="48587">
                          <a:moveTo>
                            <a:pt x="34793" y="43172"/>
                          </a:moveTo>
                          <a:cubicBezTo>
                            <a:pt x="32308" y="36071"/>
                            <a:pt x="28615" y="31314"/>
                            <a:pt x="25349" y="29680"/>
                          </a:cubicBezTo>
                          <a:lnTo>
                            <a:pt x="25349" y="29893"/>
                          </a:lnTo>
                          <a:cubicBezTo>
                            <a:pt x="25349" y="29893"/>
                            <a:pt x="25065" y="29539"/>
                            <a:pt x="25065" y="29539"/>
                          </a:cubicBezTo>
                          <a:cubicBezTo>
                            <a:pt x="22722" y="25420"/>
                            <a:pt x="20876" y="19669"/>
                            <a:pt x="19811" y="12994"/>
                          </a:cubicBezTo>
                          <a:cubicBezTo>
                            <a:pt x="19172" y="8947"/>
                            <a:pt x="18817" y="4615"/>
                            <a:pt x="18817" y="0"/>
                          </a:cubicBezTo>
                          <a:lnTo>
                            <a:pt x="0" y="0"/>
                          </a:lnTo>
                          <a:cubicBezTo>
                            <a:pt x="0" y="9870"/>
                            <a:pt x="1278" y="19101"/>
                            <a:pt x="3337" y="26698"/>
                          </a:cubicBezTo>
                          <a:cubicBezTo>
                            <a:pt x="5467" y="34367"/>
                            <a:pt x="8379" y="40474"/>
                            <a:pt x="11787" y="44237"/>
                          </a:cubicBezTo>
                          <a:cubicBezTo>
                            <a:pt x="14414" y="47219"/>
                            <a:pt x="17325" y="48781"/>
                            <a:pt x="20308" y="48568"/>
                          </a:cubicBezTo>
                          <a:lnTo>
                            <a:pt x="26556" y="48213"/>
                          </a:lnTo>
                          <a:cubicBezTo>
                            <a:pt x="29538" y="48071"/>
                            <a:pt x="32308" y="46154"/>
                            <a:pt x="34722" y="43030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59" name="Freeform: Shape 1958">
                      <a:extLst>
                        <a:ext uri="{FF2B5EF4-FFF2-40B4-BE49-F238E27FC236}">
                          <a16:creationId xmlns:a16="http://schemas.microsoft.com/office/drawing/2014/main" id="{EBA803EF-D27D-16A1-D71C-9A3E91F905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53349" y="6945023"/>
                      <a:ext cx="34792" cy="48587"/>
                    </a:xfrm>
                    <a:custGeom>
                      <a:avLst/>
                      <a:gdLst>
                        <a:gd name="connsiteX0" fmla="*/ 34793 w 34792"/>
                        <a:gd name="connsiteY0" fmla="*/ 43243 h 48587"/>
                        <a:gd name="connsiteX1" fmla="*/ 33089 w 34792"/>
                        <a:gd name="connsiteY1" fmla="*/ 39124 h 48587"/>
                        <a:gd name="connsiteX2" fmla="*/ 26414 w 34792"/>
                        <a:gd name="connsiteY2" fmla="*/ 47290 h 48587"/>
                        <a:gd name="connsiteX3" fmla="*/ 20379 w 34792"/>
                        <a:gd name="connsiteY3" fmla="*/ 46935 h 48587"/>
                        <a:gd name="connsiteX4" fmla="*/ 12426 w 34792"/>
                        <a:gd name="connsiteY4" fmla="*/ 41894 h 48587"/>
                        <a:gd name="connsiteX5" fmla="*/ 3834 w 34792"/>
                        <a:gd name="connsiteY5" fmla="*/ 25633 h 48587"/>
                        <a:gd name="connsiteX6" fmla="*/ 1065 w 34792"/>
                        <a:gd name="connsiteY6" fmla="*/ 0 h 48587"/>
                        <a:gd name="connsiteX7" fmla="*/ 0 w 34792"/>
                        <a:gd name="connsiteY7" fmla="*/ 0 h 48587"/>
                        <a:gd name="connsiteX8" fmla="*/ 3337 w 34792"/>
                        <a:gd name="connsiteY8" fmla="*/ 26698 h 48587"/>
                        <a:gd name="connsiteX9" fmla="*/ 11787 w 34792"/>
                        <a:gd name="connsiteY9" fmla="*/ 44237 h 48587"/>
                        <a:gd name="connsiteX10" fmla="*/ 20308 w 34792"/>
                        <a:gd name="connsiteY10" fmla="*/ 48568 h 48587"/>
                        <a:gd name="connsiteX11" fmla="*/ 26556 w 34792"/>
                        <a:gd name="connsiteY11" fmla="*/ 48213 h 48587"/>
                        <a:gd name="connsiteX12" fmla="*/ 34722 w 34792"/>
                        <a:gd name="connsiteY12" fmla="*/ 43030 h 48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4792" h="48587">
                          <a:moveTo>
                            <a:pt x="34793" y="43243"/>
                          </a:moveTo>
                          <a:cubicBezTo>
                            <a:pt x="34296" y="41752"/>
                            <a:pt x="33728" y="40402"/>
                            <a:pt x="33089" y="39124"/>
                          </a:cubicBezTo>
                          <a:cubicBezTo>
                            <a:pt x="32947" y="46580"/>
                            <a:pt x="28899" y="46438"/>
                            <a:pt x="26414" y="47290"/>
                          </a:cubicBezTo>
                          <a:cubicBezTo>
                            <a:pt x="24568" y="47929"/>
                            <a:pt x="21799" y="47219"/>
                            <a:pt x="20379" y="46935"/>
                          </a:cubicBezTo>
                          <a:cubicBezTo>
                            <a:pt x="16899" y="46296"/>
                            <a:pt x="14982" y="44734"/>
                            <a:pt x="12426" y="41894"/>
                          </a:cubicBezTo>
                          <a:cubicBezTo>
                            <a:pt x="9160" y="38272"/>
                            <a:pt x="5893" y="32876"/>
                            <a:pt x="3834" y="25633"/>
                          </a:cubicBezTo>
                          <a:cubicBezTo>
                            <a:pt x="1775" y="18391"/>
                            <a:pt x="1065" y="9302"/>
                            <a:pt x="1065" y="0"/>
                          </a:cubicBezTo>
                          <a:lnTo>
                            <a:pt x="0" y="0"/>
                          </a:lnTo>
                          <a:cubicBezTo>
                            <a:pt x="0" y="9870"/>
                            <a:pt x="1278" y="19101"/>
                            <a:pt x="3337" y="26698"/>
                          </a:cubicBezTo>
                          <a:cubicBezTo>
                            <a:pt x="5467" y="34367"/>
                            <a:pt x="8379" y="40474"/>
                            <a:pt x="11787" y="44237"/>
                          </a:cubicBezTo>
                          <a:cubicBezTo>
                            <a:pt x="14414" y="47219"/>
                            <a:pt x="17325" y="48781"/>
                            <a:pt x="20308" y="48568"/>
                          </a:cubicBezTo>
                          <a:lnTo>
                            <a:pt x="26556" y="48213"/>
                          </a:lnTo>
                          <a:cubicBezTo>
                            <a:pt x="29538" y="48071"/>
                            <a:pt x="32308" y="46154"/>
                            <a:pt x="34722" y="43030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0" name="Freeform: Shape 1959">
                      <a:extLst>
                        <a:ext uri="{FF2B5EF4-FFF2-40B4-BE49-F238E27FC236}">
                          <a16:creationId xmlns:a16="http://schemas.microsoft.com/office/drawing/2014/main" id="{83C417B5-F636-FA89-1E4F-D4463099D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49657" y="6945165"/>
                      <a:ext cx="19543" cy="44305"/>
                    </a:xfrm>
                    <a:custGeom>
                      <a:avLst/>
                      <a:gdLst>
                        <a:gd name="connsiteX0" fmla="*/ 6604 w 19543"/>
                        <a:gd name="connsiteY0" fmla="*/ 35645 h 44305"/>
                        <a:gd name="connsiteX1" fmla="*/ 13278 w 19543"/>
                        <a:gd name="connsiteY1" fmla="*/ 43740 h 44305"/>
                        <a:gd name="connsiteX2" fmla="*/ 19527 w 19543"/>
                        <a:gd name="connsiteY2" fmla="*/ 36639 h 44305"/>
                        <a:gd name="connsiteX3" fmla="*/ 14059 w 19543"/>
                        <a:gd name="connsiteY3" fmla="*/ 3266 h 44305"/>
                        <a:gd name="connsiteX4" fmla="*/ 14059 w 19543"/>
                        <a:gd name="connsiteY4" fmla="*/ 0 h 44305"/>
                        <a:gd name="connsiteX5" fmla="*/ 0 w 19543"/>
                        <a:gd name="connsiteY5" fmla="*/ 0 h 44305"/>
                        <a:gd name="connsiteX6" fmla="*/ 0 w 19543"/>
                        <a:gd name="connsiteY6" fmla="*/ 2130 h 44305"/>
                        <a:gd name="connsiteX7" fmla="*/ 6675 w 19543"/>
                        <a:gd name="connsiteY7" fmla="*/ 35716 h 44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543" h="44305">
                          <a:moveTo>
                            <a:pt x="6604" y="35645"/>
                          </a:moveTo>
                          <a:cubicBezTo>
                            <a:pt x="8521" y="39621"/>
                            <a:pt x="9728" y="41752"/>
                            <a:pt x="13278" y="43740"/>
                          </a:cubicBezTo>
                          <a:cubicBezTo>
                            <a:pt x="16970" y="45799"/>
                            <a:pt x="19385" y="41965"/>
                            <a:pt x="19527" y="36639"/>
                          </a:cubicBezTo>
                          <a:cubicBezTo>
                            <a:pt x="19882" y="25207"/>
                            <a:pt x="14556" y="19598"/>
                            <a:pt x="14059" y="3266"/>
                          </a:cubicBezTo>
                          <a:cubicBezTo>
                            <a:pt x="14059" y="2130"/>
                            <a:pt x="14059" y="1065"/>
                            <a:pt x="14059" y="0"/>
                          </a:cubicBezTo>
                          <a:lnTo>
                            <a:pt x="0" y="0"/>
                          </a:lnTo>
                          <a:lnTo>
                            <a:pt x="0" y="2130"/>
                          </a:lnTo>
                          <a:cubicBezTo>
                            <a:pt x="213" y="18958"/>
                            <a:pt x="2485" y="26982"/>
                            <a:pt x="6675" y="35716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1" name="Freeform: Shape 1960">
                      <a:extLst>
                        <a:ext uri="{FF2B5EF4-FFF2-40B4-BE49-F238E27FC236}">
                          <a16:creationId xmlns:a16="http://schemas.microsoft.com/office/drawing/2014/main" id="{17412DA5-BFC3-B3D4-436C-392161D623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32047" y="6965260"/>
                      <a:ext cx="11360" cy="26558"/>
                    </a:xfrm>
                    <a:custGeom>
                      <a:avLst/>
                      <a:gdLst>
                        <a:gd name="connsiteX0" fmla="*/ 11290 w 11360"/>
                        <a:gd name="connsiteY0" fmla="*/ 17894 h 26558"/>
                        <a:gd name="connsiteX1" fmla="*/ 3976 w 11360"/>
                        <a:gd name="connsiteY1" fmla="*/ 9515 h 26558"/>
                        <a:gd name="connsiteX2" fmla="*/ 3976 w 11360"/>
                        <a:gd name="connsiteY2" fmla="*/ 9728 h 26558"/>
                        <a:gd name="connsiteX3" fmla="*/ 3692 w 11360"/>
                        <a:gd name="connsiteY3" fmla="*/ 9373 h 26558"/>
                        <a:gd name="connsiteX4" fmla="*/ 0 w 11360"/>
                        <a:gd name="connsiteY4" fmla="*/ 0 h 26558"/>
                        <a:gd name="connsiteX5" fmla="*/ 497 w 11360"/>
                        <a:gd name="connsiteY5" fmla="*/ 1988 h 26558"/>
                        <a:gd name="connsiteX6" fmla="*/ 2982 w 11360"/>
                        <a:gd name="connsiteY6" fmla="*/ 16828 h 26558"/>
                        <a:gd name="connsiteX7" fmla="*/ 2201 w 11360"/>
                        <a:gd name="connsiteY7" fmla="*/ 23290 h 26558"/>
                        <a:gd name="connsiteX8" fmla="*/ 1917 w 11360"/>
                        <a:gd name="connsiteY8" fmla="*/ 25846 h 26558"/>
                        <a:gd name="connsiteX9" fmla="*/ 4402 w 11360"/>
                        <a:gd name="connsiteY9" fmla="*/ 26556 h 26558"/>
                        <a:gd name="connsiteX10" fmla="*/ 7101 w 11360"/>
                        <a:gd name="connsiteY10" fmla="*/ 25775 h 26558"/>
                        <a:gd name="connsiteX11" fmla="*/ 11361 w 11360"/>
                        <a:gd name="connsiteY11" fmla="*/ 17965 h 26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360" h="26558">
                          <a:moveTo>
                            <a:pt x="11290" y="17894"/>
                          </a:moveTo>
                          <a:cubicBezTo>
                            <a:pt x="9089" y="13562"/>
                            <a:pt x="6462" y="10651"/>
                            <a:pt x="3976" y="9515"/>
                          </a:cubicBezTo>
                          <a:lnTo>
                            <a:pt x="3976" y="9728"/>
                          </a:lnTo>
                          <a:cubicBezTo>
                            <a:pt x="3976" y="9728"/>
                            <a:pt x="3692" y="9373"/>
                            <a:pt x="3692" y="9373"/>
                          </a:cubicBezTo>
                          <a:cubicBezTo>
                            <a:pt x="2272" y="6817"/>
                            <a:pt x="994" y="3621"/>
                            <a:pt x="0" y="0"/>
                          </a:cubicBezTo>
                          <a:cubicBezTo>
                            <a:pt x="213" y="639"/>
                            <a:pt x="355" y="1349"/>
                            <a:pt x="497" y="1988"/>
                          </a:cubicBezTo>
                          <a:cubicBezTo>
                            <a:pt x="1704" y="6817"/>
                            <a:pt x="2840" y="11787"/>
                            <a:pt x="2982" y="16828"/>
                          </a:cubicBezTo>
                          <a:cubicBezTo>
                            <a:pt x="2982" y="19030"/>
                            <a:pt x="2840" y="21231"/>
                            <a:pt x="2201" y="23290"/>
                          </a:cubicBezTo>
                          <a:cubicBezTo>
                            <a:pt x="1988" y="24071"/>
                            <a:pt x="1349" y="24994"/>
                            <a:pt x="1917" y="25846"/>
                          </a:cubicBezTo>
                          <a:cubicBezTo>
                            <a:pt x="2485" y="26627"/>
                            <a:pt x="3621" y="26556"/>
                            <a:pt x="4402" y="26556"/>
                          </a:cubicBezTo>
                          <a:cubicBezTo>
                            <a:pt x="5396" y="26556"/>
                            <a:pt x="6249" y="26272"/>
                            <a:pt x="7101" y="25775"/>
                          </a:cubicBezTo>
                          <a:cubicBezTo>
                            <a:pt x="9373" y="24426"/>
                            <a:pt x="11077" y="20734"/>
                            <a:pt x="11361" y="17965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2" name="Freeform: Shape 1961">
                      <a:extLst>
                        <a:ext uri="{FF2B5EF4-FFF2-40B4-BE49-F238E27FC236}">
                          <a16:creationId xmlns:a16="http://schemas.microsoft.com/office/drawing/2014/main" id="{CC37944A-D5BE-C75C-0261-B5039A9603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8284" y="6974704"/>
                      <a:ext cx="5964" cy="6256"/>
                    </a:xfrm>
                    <a:custGeom>
                      <a:avLst/>
                      <a:gdLst>
                        <a:gd name="connsiteX0" fmla="*/ 284 w 5964"/>
                        <a:gd name="connsiteY0" fmla="*/ 71 h 6256"/>
                        <a:gd name="connsiteX1" fmla="*/ 284 w 5964"/>
                        <a:gd name="connsiteY1" fmla="*/ 284 h 6256"/>
                        <a:gd name="connsiteX2" fmla="*/ 0 w 5964"/>
                        <a:gd name="connsiteY2" fmla="*/ 0 h 6256"/>
                        <a:gd name="connsiteX3" fmla="*/ 5964 w 5964"/>
                        <a:gd name="connsiteY3" fmla="*/ 5893 h 6256"/>
                        <a:gd name="connsiteX4" fmla="*/ 5964 w 5964"/>
                        <a:gd name="connsiteY4" fmla="*/ 5893 h 6256"/>
                        <a:gd name="connsiteX5" fmla="*/ 213 w 5964"/>
                        <a:gd name="connsiteY5" fmla="*/ 142 h 6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964" h="6256">
                          <a:moveTo>
                            <a:pt x="284" y="71"/>
                          </a:moveTo>
                          <a:lnTo>
                            <a:pt x="284" y="284"/>
                          </a:lnTo>
                          <a:cubicBezTo>
                            <a:pt x="284" y="284"/>
                            <a:pt x="0" y="0"/>
                            <a:pt x="0" y="0"/>
                          </a:cubicBezTo>
                          <a:cubicBezTo>
                            <a:pt x="1988" y="4402"/>
                            <a:pt x="4828" y="7314"/>
                            <a:pt x="5964" y="5893"/>
                          </a:cubicBezTo>
                          <a:cubicBezTo>
                            <a:pt x="5964" y="5893"/>
                            <a:pt x="5964" y="5893"/>
                            <a:pt x="5964" y="5893"/>
                          </a:cubicBezTo>
                          <a:cubicBezTo>
                            <a:pt x="4118" y="3053"/>
                            <a:pt x="2130" y="1065"/>
                            <a:pt x="213" y="142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3" name="Freeform: Shape 1962">
                      <a:extLst>
                        <a:ext uri="{FF2B5EF4-FFF2-40B4-BE49-F238E27FC236}">
                          <a16:creationId xmlns:a16="http://schemas.microsoft.com/office/drawing/2014/main" id="{65998B1E-67FD-65B6-755C-3561984361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8649" y="6985192"/>
                      <a:ext cx="5264" cy="5941"/>
                    </a:xfrm>
                    <a:custGeom>
                      <a:avLst/>
                      <a:gdLst>
                        <a:gd name="connsiteX0" fmla="*/ 4838 w 5264"/>
                        <a:gd name="connsiteY0" fmla="*/ 2505 h 5941"/>
                        <a:gd name="connsiteX1" fmla="*/ 5264 w 5264"/>
                        <a:gd name="connsiteY1" fmla="*/ 446 h 5941"/>
                        <a:gd name="connsiteX2" fmla="*/ 1217 w 5264"/>
                        <a:gd name="connsiteY2" fmla="*/ 2577 h 5941"/>
                        <a:gd name="connsiteX3" fmla="*/ 1075 w 5264"/>
                        <a:gd name="connsiteY3" fmla="*/ 5914 h 5941"/>
                        <a:gd name="connsiteX4" fmla="*/ 4838 w 5264"/>
                        <a:gd name="connsiteY4" fmla="*/ 2434 h 5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64" h="5941">
                          <a:moveTo>
                            <a:pt x="4838" y="2505"/>
                          </a:moveTo>
                          <a:cubicBezTo>
                            <a:pt x="5122" y="1795"/>
                            <a:pt x="5264" y="1014"/>
                            <a:pt x="5264" y="446"/>
                          </a:cubicBezTo>
                          <a:cubicBezTo>
                            <a:pt x="5122" y="-761"/>
                            <a:pt x="2708" y="659"/>
                            <a:pt x="1217" y="2577"/>
                          </a:cubicBezTo>
                          <a:cubicBezTo>
                            <a:pt x="294" y="3784"/>
                            <a:pt x="-913" y="5559"/>
                            <a:pt x="1075" y="5914"/>
                          </a:cubicBezTo>
                          <a:cubicBezTo>
                            <a:pt x="2495" y="6198"/>
                            <a:pt x="4128" y="4281"/>
                            <a:pt x="4838" y="2434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4" name="Freeform: Shape 1963">
                      <a:extLst>
                        <a:ext uri="{FF2B5EF4-FFF2-40B4-BE49-F238E27FC236}">
                          <a16:creationId xmlns:a16="http://schemas.microsoft.com/office/drawing/2014/main" id="{B244E06C-F1F4-3804-508E-4EAD0E3FFB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51365" y="6945094"/>
                      <a:ext cx="13513" cy="42465"/>
                    </a:xfrm>
                    <a:custGeom>
                      <a:avLst/>
                      <a:gdLst>
                        <a:gd name="connsiteX0" fmla="*/ 10229 w 13513"/>
                        <a:gd name="connsiteY0" fmla="*/ 39834 h 42465"/>
                        <a:gd name="connsiteX1" fmla="*/ 12785 w 13513"/>
                        <a:gd name="connsiteY1" fmla="*/ 38911 h 42465"/>
                        <a:gd name="connsiteX2" fmla="*/ 5827 w 13513"/>
                        <a:gd name="connsiteY2" fmla="*/ 1420 h 42465"/>
                        <a:gd name="connsiteX3" fmla="*/ 5827 w 13513"/>
                        <a:gd name="connsiteY3" fmla="*/ 0 h 42465"/>
                        <a:gd name="connsiteX4" fmla="*/ 4 w 13513"/>
                        <a:gd name="connsiteY4" fmla="*/ 0 h 42465"/>
                        <a:gd name="connsiteX5" fmla="*/ 4 w 13513"/>
                        <a:gd name="connsiteY5" fmla="*/ 0 h 42465"/>
                        <a:gd name="connsiteX6" fmla="*/ 10158 w 13513"/>
                        <a:gd name="connsiteY6" fmla="*/ 39763 h 42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513" h="42465">
                          <a:moveTo>
                            <a:pt x="10229" y="39834"/>
                          </a:moveTo>
                          <a:cubicBezTo>
                            <a:pt x="13353" y="44450"/>
                            <a:pt x="14347" y="42249"/>
                            <a:pt x="12785" y="38911"/>
                          </a:cubicBezTo>
                          <a:cubicBezTo>
                            <a:pt x="8383" y="29041"/>
                            <a:pt x="5684" y="17680"/>
                            <a:pt x="5827" y="1420"/>
                          </a:cubicBezTo>
                          <a:lnTo>
                            <a:pt x="5827" y="0"/>
                          </a:lnTo>
                          <a:cubicBezTo>
                            <a:pt x="5827" y="0"/>
                            <a:pt x="4" y="0"/>
                            <a:pt x="4" y="0"/>
                          </a:cubicBezTo>
                          <a:lnTo>
                            <a:pt x="4" y="0"/>
                          </a:lnTo>
                          <a:cubicBezTo>
                            <a:pt x="-138" y="16899"/>
                            <a:pt x="3483" y="29752"/>
                            <a:pt x="10158" y="39763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5" name="Freeform: Shape 1964">
                      <a:extLst>
                        <a:ext uri="{FF2B5EF4-FFF2-40B4-BE49-F238E27FC236}">
                          <a16:creationId xmlns:a16="http://schemas.microsoft.com/office/drawing/2014/main" id="{E2C42029-5C11-0DAC-D32A-D8C12F988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51645" y="6945094"/>
                      <a:ext cx="10816" cy="40332"/>
                    </a:xfrm>
                    <a:custGeom>
                      <a:avLst/>
                      <a:gdLst>
                        <a:gd name="connsiteX0" fmla="*/ 9231 w 10816"/>
                        <a:gd name="connsiteY0" fmla="*/ 38556 h 40332"/>
                        <a:gd name="connsiteX1" fmla="*/ 10225 w 10816"/>
                        <a:gd name="connsiteY1" fmla="*/ 37704 h 40332"/>
                        <a:gd name="connsiteX2" fmla="*/ 3124 w 10816"/>
                        <a:gd name="connsiteY2" fmla="*/ 10864 h 40332"/>
                        <a:gd name="connsiteX3" fmla="*/ 2343 w 10816"/>
                        <a:gd name="connsiteY3" fmla="*/ 0 h 40332"/>
                        <a:gd name="connsiteX4" fmla="*/ 0 w 10816"/>
                        <a:gd name="connsiteY4" fmla="*/ 0 h 40332"/>
                        <a:gd name="connsiteX5" fmla="*/ 852 w 10816"/>
                        <a:gd name="connsiteY5" fmla="*/ 12000 h 40332"/>
                        <a:gd name="connsiteX6" fmla="*/ 9231 w 10816"/>
                        <a:gd name="connsiteY6" fmla="*/ 38485 h 40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16" h="40332">
                          <a:moveTo>
                            <a:pt x="9231" y="38556"/>
                          </a:moveTo>
                          <a:cubicBezTo>
                            <a:pt x="11006" y="41752"/>
                            <a:pt x="11219" y="40118"/>
                            <a:pt x="10225" y="37704"/>
                          </a:cubicBezTo>
                          <a:cubicBezTo>
                            <a:pt x="7385" y="30675"/>
                            <a:pt x="4544" y="22864"/>
                            <a:pt x="3124" y="10864"/>
                          </a:cubicBezTo>
                          <a:cubicBezTo>
                            <a:pt x="2698" y="7101"/>
                            <a:pt x="2414" y="3479"/>
                            <a:pt x="2343" y="0"/>
                          </a:cubicBezTo>
                          <a:lnTo>
                            <a:pt x="0" y="0"/>
                          </a:lnTo>
                          <a:cubicBezTo>
                            <a:pt x="71" y="3763"/>
                            <a:pt x="355" y="7740"/>
                            <a:pt x="852" y="12000"/>
                          </a:cubicBezTo>
                          <a:cubicBezTo>
                            <a:pt x="2343" y="24426"/>
                            <a:pt x="5396" y="31527"/>
                            <a:pt x="9231" y="38485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6" name="Freeform: Shape 1965">
                      <a:extLst>
                        <a:ext uri="{FF2B5EF4-FFF2-40B4-BE49-F238E27FC236}">
                          <a16:creationId xmlns:a16="http://schemas.microsoft.com/office/drawing/2014/main" id="{9A5E1DD2-BA0C-9397-70EA-78B18DDDB6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32473" y="6980826"/>
                      <a:ext cx="220" cy="126"/>
                    </a:xfrm>
                    <a:custGeom>
                      <a:avLst/>
                      <a:gdLst>
                        <a:gd name="connsiteX0" fmla="*/ 0 w 220"/>
                        <a:gd name="connsiteY0" fmla="*/ 126 h 126"/>
                        <a:gd name="connsiteX1" fmla="*/ 0 w 220"/>
                        <a:gd name="connsiteY1" fmla="*/ 126 h 126"/>
                        <a:gd name="connsiteX2" fmla="*/ 0 w 220"/>
                        <a:gd name="connsiteY2" fmla="*/ 126 h 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20" h="126">
                          <a:moveTo>
                            <a:pt x="0" y="126"/>
                          </a:moveTo>
                          <a:cubicBezTo>
                            <a:pt x="0" y="126"/>
                            <a:pt x="497" y="-158"/>
                            <a:pt x="0" y="126"/>
                          </a:cubicBezTo>
                          <a:lnTo>
                            <a:pt x="0" y="126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7" name="Freeform: Shape 1966">
                      <a:extLst>
                        <a:ext uri="{FF2B5EF4-FFF2-40B4-BE49-F238E27FC236}">
                          <a16:creationId xmlns:a16="http://schemas.microsoft.com/office/drawing/2014/main" id="{50D2DDBA-A835-0031-F072-A28753093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43229" y="6945165"/>
                      <a:ext cx="11764" cy="36232"/>
                    </a:xfrm>
                    <a:custGeom>
                      <a:avLst/>
                      <a:gdLst>
                        <a:gd name="connsiteX0" fmla="*/ 10756 w 11764"/>
                        <a:gd name="connsiteY0" fmla="*/ 35787 h 36232"/>
                        <a:gd name="connsiteX1" fmla="*/ 8058 w 11764"/>
                        <a:gd name="connsiteY1" fmla="*/ 17893 h 36232"/>
                        <a:gd name="connsiteX2" fmla="*/ 6567 w 11764"/>
                        <a:gd name="connsiteY2" fmla="*/ 0 h 36232"/>
                        <a:gd name="connsiteX3" fmla="*/ 34 w 11764"/>
                        <a:gd name="connsiteY3" fmla="*/ 0 h 36232"/>
                        <a:gd name="connsiteX4" fmla="*/ 34 w 11764"/>
                        <a:gd name="connsiteY4" fmla="*/ 1562 h 36232"/>
                        <a:gd name="connsiteX5" fmla="*/ 2448 w 11764"/>
                        <a:gd name="connsiteY5" fmla="*/ 24426 h 36232"/>
                        <a:gd name="connsiteX6" fmla="*/ 10685 w 11764"/>
                        <a:gd name="connsiteY6" fmla="*/ 35858 h 36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764" h="36232">
                          <a:moveTo>
                            <a:pt x="10756" y="35787"/>
                          </a:moveTo>
                          <a:cubicBezTo>
                            <a:pt x="13809" y="34225"/>
                            <a:pt x="9052" y="23290"/>
                            <a:pt x="8058" y="17893"/>
                          </a:cubicBezTo>
                          <a:cubicBezTo>
                            <a:pt x="6922" y="11858"/>
                            <a:pt x="6425" y="6036"/>
                            <a:pt x="6567" y="0"/>
                          </a:cubicBezTo>
                          <a:lnTo>
                            <a:pt x="34" y="0"/>
                          </a:lnTo>
                          <a:lnTo>
                            <a:pt x="34" y="1562"/>
                          </a:lnTo>
                          <a:cubicBezTo>
                            <a:pt x="-179" y="7171"/>
                            <a:pt x="602" y="16757"/>
                            <a:pt x="2448" y="24426"/>
                          </a:cubicBezTo>
                          <a:cubicBezTo>
                            <a:pt x="4295" y="32095"/>
                            <a:pt x="7135" y="37775"/>
                            <a:pt x="10685" y="35858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8" name="Freeform: Shape 1967">
                      <a:extLst>
                        <a:ext uri="{FF2B5EF4-FFF2-40B4-BE49-F238E27FC236}">
                          <a16:creationId xmlns:a16="http://schemas.microsoft.com/office/drawing/2014/main" id="{C35B2389-0CCC-B6A5-2DA5-F43C0C33A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41134" y="6945165"/>
                      <a:ext cx="8345" cy="30710"/>
                    </a:xfrm>
                    <a:custGeom>
                      <a:avLst/>
                      <a:gdLst>
                        <a:gd name="connsiteX0" fmla="*/ 1631 w 8345"/>
                        <a:gd name="connsiteY0" fmla="*/ 19243 h 30710"/>
                        <a:gd name="connsiteX1" fmla="*/ 5678 w 8345"/>
                        <a:gd name="connsiteY1" fmla="*/ 29965 h 30710"/>
                        <a:gd name="connsiteX2" fmla="*/ 7382 w 8345"/>
                        <a:gd name="connsiteY2" fmla="*/ 30675 h 30710"/>
                        <a:gd name="connsiteX3" fmla="*/ 6956 w 8345"/>
                        <a:gd name="connsiteY3" fmla="*/ 24994 h 30710"/>
                        <a:gd name="connsiteX4" fmla="*/ 4968 w 8345"/>
                        <a:gd name="connsiteY4" fmla="*/ 17183 h 30710"/>
                        <a:gd name="connsiteX5" fmla="*/ 3335 w 8345"/>
                        <a:gd name="connsiteY5" fmla="*/ 0 h 30710"/>
                        <a:gd name="connsiteX6" fmla="*/ 211 w 8345"/>
                        <a:gd name="connsiteY6" fmla="*/ 0 h 30710"/>
                        <a:gd name="connsiteX7" fmla="*/ 211 w 8345"/>
                        <a:gd name="connsiteY7" fmla="*/ 497 h 30710"/>
                        <a:gd name="connsiteX8" fmla="*/ 1560 w 8345"/>
                        <a:gd name="connsiteY8" fmla="*/ 19243 h 30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45" h="30710">
                          <a:moveTo>
                            <a:pt x="1631" y="19243"/>
                          </a:moveTo>
                          <a:cubicBezTo>
                            <a:pt x="2057" y="21018"/>
                            <a:pt x="3619" y="27692"/>
                            <a:pt x="5678" y="29965"/>
                          </a:cubicBezTo>
                          <a:cubicBezTo>
                            <a:pt x="6246" y="30533"/>
                            <a:pt x="6814" y="30817"/>
                            <a:pt x="7382" y="30675"/>
                          </a:cubicBezTo>
                          <a:cubicBezTo>
                            <a:pt x="9584" y="29965"/>
                            <a:pt x="7382" y="26414"/>
                            <a:pt x="6956" y="24994"/>
                          </a:cubicBezTo>
                          <a:cubicBezTo>
                            <a:pt x="6175" y="22438"/>
                            <a:pt x="5465" y="19811"/>
                            <a:pt x="4968" y="17183"/>
                          </a:cubicBezTo>
                          <a:cubicBezTo>
                            <a:pt x="3761" y="11574"/>
                            <a:pt x="3193" y="5751"/>
                            <a:pt x="3335" y="0"/>
                          </a:cubicBezTo>
                          <a:lnTo>
                            <a:pt x="211" y="0"/>
                          </a:lnTo>
                          <a:lnTo>
                            <a:pt x="211" y="497"/>
                          </a:lnTo>
                          <a:cubicBezTo>
                            <a:pt x="-286" y="6745"/>
                            <a:pt x="69" y="13207"/>
                            <a:pt x="1560" y="1924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69" name="Graphic 1913">
                    <a:extLst>
                      <a:ext uri="{FF2B5EF4-FFF2-40B4-BE49-F238E27FC236}">
                        <a16:creationId xmlns:a16="http://schemas.microsoft.com/office/drawing/2014/main" id="{7C0F3A70-0EDC-4A92-7FD4-9CF315D15B64}"/>
                      </a:ext>
                    </a:extLst>
                  </p:cNvPr>
                  <p:cNvGrpSpPr/>
                  <p:nvPr/>
                </p:nvGrpSpPr>
                <p:grpSpPr>
                  <a:xfrm>
                    <a:off x="-3123526" y="6945094"/>
                    <a:ext cx="15124" cy="25562"/>
                    <a:chOff x="-3123526" y="6945094"/>
                    <a:chExt cx="15124" cy="25562"/>
                  </a:xfrm>
                </p:grpSpPr>
                <p:sp>
                  <p:nvSpPr>
                    <p:cNvPr id="1970" name="Freeform: Shape 1969">
                      <a:extLst>
                        <a:ext uri="{FF2B5EF4-FFF2-40B4-BE49-F238E27FC236}">
                          <a16:creationId xmlns:a16="http://schemas.microsoft.com/office/drawing/2014/main" id="{87197A5D-9B46-3086-226F-7DD1F9E72E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3526" y="6945094"/>
                      <a:ext cx="15124" cy="25562"/>
                    </a:xfrm>
                    <a:custGeom>
                      <a:avLst/>
                      <a:gdLst>
                        <a:gd name="connsiteX0" fmla="*/ 1704 w 15124"/>
                        <a:gd name="connsiteY0" fmla="*/ 15053 h 25562"/>
                        <a:gd name="connsiteX1" fmla="*/ 2059 w 15124"/>
                        <a:gd name="connsiteY1" fmla="*/ 15266 h 25562"/>
                        <a:gd name="connsiteX2" fmla="*/ 3124 w 15124"/>
                        <a:gd name="connsiteY2" fmla="*/ 15905 h 25562"/>
                        <a:gd name="connsiteX3" fmla="*/ 3124 w 15124"/>
                        <a:gd name="connsiteY3" fmla="*/ 15905 h 25562"/>
                        <a:gd name="connsiteX4" fmla="*/ 11219 w 15124"/>
                        <a:gd name="connsiteY4" fmla="*/ 23929 h 25562"/>
                        <a:gd name="connsiteX5" fmla="*/ 11219 w 15124"/>
                        <a:gd name="connsiteY5" fmla="*/ 23929 h 25562"/>
                        <a:gd name="connsiteX6" fmla="*/ 11219 w 15124"/>
                        <a:gd name="connsiteY6" fmla="*/ 23929 h 25562"/>
                        <a:gd name="connsiteX7" fmla="*/ 12355 w 15124"/>
                        <a:gd name="connsiteY7" fmla="*/ 25562 h 25562"/>
                        <a:gd name="connsiteX8" fmla="*/ 15124 w 15124"/>
                        <a:gd name="connsiteY8" fmla="*/ 0 h 25562"/>
                        <a:gd name="connsiteX9" fmla="*/ 1065 w 15124"/>
                        <a:gd name="connsiteY9" fmla="*/ 0 h 25562"/>
                        <a:gd name="connsiteX10" fmla="*/ 0 w 15124"/>
                        <a:gd name="connsiteY10" fmla="*/ 14201 h 25562"/>
                        <a:gd name="connsiteX11" fmla="*/ 1704 w 15124"/>
                        <a:gd name="connsiteY11" fmla="*/ 15053 h 255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124" h="25562">
                          <a:moveTo>
                            <a:pt x="1704" y="15053"/>
                          </a:moveTo>
                          <a:lnTo>
                            <a:pt x="2059" y="15266"/>
                          </a:lnTo>
                          <a:cubicBezTo>
                            <a:pt x="2059" y="15266"/>
                            <a:pt x="2769" y="15692"/>
                            <a:pt x="3124" y="15905"/>
                          </a:cubicBezTo>
                          <a:lnTo>
                            <a:pt x="3124" y="15905"/>
                          </a:lnTo>
                          <a:cubicBezTo>
                            <a:pt x="6107" y="17893"/>
                            <a:pt x="8805" y="20592"/>
                            <a:pt x="11219" y="23929"/>
                          </a:cubicBezTo>
                          <a:lnTo>
                            <a:pt x="11219" y="23929"/>
                          </a:lnTo>
                          <a:cubicBezTo>
                            <a:pt x="11219" y="23929"/>
                            <a:pt x="11219" y="23929"/>
                            <a:pt x="11219" y="23929"/>
                          </a:cubicBezTo>
                          <a:cubicBezTo>
                            <a:pt x="11574" y="24426"/>
                            <a:pt x="11929" y="24994"/>
                            <a:pt x="12355" y="25562"/>
                          </a:cubicBezTo>
                          <a:cubicBezTo>
                            <a:pt x="14130" y="18106"/>
                            <a:pt x="15124" y="9373"/>
                            <a:pt x="15124" y="0"/>
                          </a:cubicBezTo>
                          <a:lnTo>
                            <a:pt x="1065" y="0"/>
                          </a:lnTo>
                          <a:cubicBezTo>
                            <a:pt x="1065" y="5041"/>
                            <a:pt x="710" y="9799"/>
                            <a:pt x="0" y="14201"/>
                          </a:cubicBezTo>
                          <a:cubicBezTo>
                            <a:pt x="568" y="14485"/>
                            <a:pt x="1136" y="14769"/>
                            <a:pt x="1704" y="15053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71" name="Freeform: Shape 1970">
                      <a:extLst>
                        <a:ext uri="{FF2B5EF4-FFF2-40B4-BE49-F238E27FC236}">
                          <a16:creationId xmlns:a16="http://schemas.microsoft.com/office/drawing/2014/main" id="{AA2C732F-7C59-DEFA-335F-4931E12CA2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0563" y="6945094"/>
                      <a:ext cx="11380" cy="20096"/>
                    </a:xfrm>
                    <a:custGeom>
                      <a:avLst/>
                      <a:gdLst>
                        <a:gd name="connsiteX0" fmla="*/ 19 w 11380"/>
                        <a:gd name="connsiteY0" fmla="*/ 10296 h 20096"/>
                        <a:gd name="connsiteX1" fmla="*/ 2220 w 11380"/>
                        <a:gd name="connsiteY1" fmla="*/ 16118 h 20096"/>
                        <a:gd name="connsiteX2" fmla="*/ 8043 w 11380"/>
                        <a:gd name="connsiteY2" fmla="*/ 20095 h 20096"/>
                        <a:gd name="connsiteX3" fmla="*/ 10670 w 11380"/>
                        <a:gd name="connsiteY3" fmla="*/ 13349 h 20096"/>
                        <a:gd name="connsiteX4" fmla="*/ 11380 w 11380"/>
                        <a:gd name="connsiteY4" fmla="*/ 3053 h 20096"/>
                        <a:gd name="connsiteX5" fmla="*/ 11380 w 11380"/>
                        <a:gd name="connsiteY5" fmla="*/ 0 h 20096"/>
                        <a:gd name="connsiteX6" fmla="*/ 303 w 11380"/>
                        <a:gd name="connsiteY6" fmla="*/ 0 h 20096"/>
                        <a:gd name="connsiteX7" fmla="*/ 19 w 11380"/>
                        <a:gd name="connsiteY7" fmla="*/ 10225 h 20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380" h="20096">
                          <a:moveTo>
                            <a:pt x="19" y="10296"/>
                          </a:moveTo>
                          <a:cubicBezTo>
                            <a:pt x="-123" y="12852"/>
                            <a:pt x="516" y="14556"/>
                            <a:pt x="2220" y="16118"/>
                          </a:cubicBezTo>
                          <a:cubicBezTo>
                            <a:pt x="4209" y="17893"/>
                            <a:pt x="6623" y="20166"/>
                            <a:pt x="8043" y="20095"/>
                          </a:cubicBezTo>
                          <a:cubicBezTo>
                            <a:pt x="10386" y="20095"/>
                            <a:pt x="10457" y="15053"/>
                            <a:pt x="10670" y="13349"/>
                          </a:cubicBezTo>
                          <a:cubicBezTo>
                            <a:pt x="11025" y="10438"/>
                            <a:pt x="11238" y="7598"/>
                            <a:pt x="11380" y="3053"/>
                          </a:cubicBezTo>
                          <a:cubicBezTo>
                            <a:pt x="11380" y="1988"/>
                            <a:pt x="11380" y="994"/>
                            <a:pt x="11380" y="0"/>
                          </a:cubicBezTo>
                          <a:lnTo>
                            <a:pt x="303" y="0"/>
                          </a:lnTo>
                          <a:cubicBezTo>
                            <a:pt x="303" y="2769"/>
                            <a:pt x="303" y="6107"/>
                            <a:pt x="19" y="10225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72" name="Freeform: Shape 1971">
                      <a:extLst>
                        <a:ext uri="{FF2B5EF4-FFF2-40B4-BE49-F238E27FC236}">
                          <a16:creationId xmlns:a16="http://schemas.microsoft.com/office/drawing/2014/main" id="{E7982615-B3D2-B7BB-0FA6-4BAA5C3C25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1488" y="6945165"/>
                      <a:ext cx="5558" cy="14029"/>
                    </a:xfrm>
                    <a:custGeom>
                      <a:avLst/>
                      <a:gdLst>
                        <a:gd name="connsiteX0" fmla="*/ 1299 w 5558"/>
                        <a:gd name="connsiteY0" fmla="*/ 13988 h 14029"/>
                        <a:gd name="connsiteX1" fmla="*/ 5559 w 5558"/>
                        <a:gd name="connsiteY1" fmla="*/ 0 h 14029"/>
                        <a:gd name="connsiteX2" fmla="*/ 660 w 5558"/>
                        <a:gd name="connsiteY2" fmla="*/ 0 h 14029"/>
                        <a:gd name="connsiteX3" fmla="*/ 1299 w 5558"/>
                        <a:gd name="connsiteY3" fmla="*/ 13988 h 14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558" h="14029">
                          <a:moveTo>
                            <a:pt x="1299" y="13988"/>
                          </a:moveTo>
                          <a:cubicBezTo>
                            <a:pt x="3784" y="14627"/>
                            <a:pt x="5559" y="7669"/>
                            <a:pt x="5559" y="0"/>
                          </a:cubicBezTo>
                          <a:lnTo>
                            <a:pt x="660" y="0"/>
                          </a:lnTo>
                          <a:cubicBezTo>
                            <a:pt x="660" y="7669"/>
                            <a:pt x="-1187" y="13420"/>
                            <a:pt x="1299" y="13988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73" name="Freeform: Shape 1972">
                      <a:extLst>
                        <a:ext uri="{FF2B5EF4-FFF2-40B4-BE49-F238E27FC236}">
                          <a16:creationId xmlns:a16="http://schemas.microsoft.com/office/drawing/2014/main" id="{4C3993C4-2B42-071A-E4B7-8141265276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3929" y="6945165"/>
                      <a:ext cx="3752" cy="15383"/>
                    </a:xfrm>
                    <a:custGeom>
                      <a:avLst/>
                      <a:gdLst>
                        <a:gd name="connsiteX0" fmla="*/ 912 w 3752"/>
                        <a:gd name="connsiteY0" fmla="*/ 15337 h 15383"/>
                        <a:gd name="connsiteX1" fmla="*/ 3752 w 3752"/>
                        <a:gd name="connsiteY1" fmla="*/ 0 h 15383"/>
                        <a:gd name="connsiteX2" fmla="*/ 415 w 3752"/>
                        <a:gd name="connsiteY2" fmla="*/ 0 h 15383"/>
                        <a:gd name="connsiteX3" fmla="*/ 912 w 3752"/>
                        <a:gd name="connsiteY3" fmla="*/ 15337 h 15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52" h="15383">
                          <a:moveTo>
                            <a:pt x="912" y="15337"/>
                          </a:moveTo>
                          <a:cubicBezTo>
                            <a:pt x="2616" y="16047"/>
                            <a:pt x="3752" y="8450"/>
                            <a:pt x="3752" y="0"/>
                          </a:cubicBezTo>
                          <a:lnTo>
                            <a:pt x="415" y="0"/>
                          </a:lnTo>
                          <a:cubicBezTo>
                            <a:pt x="415" y="8450"/>
                            <a:pt x="-792" y="14627"/>
                            <a:pt x="912" y="153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74" name="Freeform: Shape 1973">
                      <a:extLst>
                        <a:ext uri="{FF2B5EF4-FFF2-40B4-BE49-F238E27FC236}">
                          <a16:creationId xmlns:a16="http://schemas.microsoft.com/office/drawing/2014/main" id="{F5E28657-B824-D689-51DF-F9675C464E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1609" y="6945094"/>
                      <a:ext cx="2272" cy="11858"/>
                    </a:xfrm>
                    <a:custGeom>
                      <a:avLst/>
                      <a:gdLst>
                        <a:gd name="connsiteX0" fmla="*/ 142 w 2272"/>
                        <a:gd name="connsiteY0" fmla="*/ 9089 h 11858"/>
                        <a:gd name="connsiteX1" fmla="*/ 0 w 2272"/>
                        <a:gd name="connsiteY1" fmla="*/ 10864 h 11858"/>
                        <a:gd name="connsiteX2" fmla="*/ 142 w 2272"/>
                        <a:gd name="connsiteY2" fmla="*/ 11858 h 11858"/>
                        <a:gd name="connsiteX3" fmla="*/ 355 w 2272"/>
                        <a:gd name="connsiteY3" fmla="*/ 11716 h 11858"/>
                        <a:gd name="connsiteX4" fmla="*/ 2272 w 2272"/>
                        <a:gd name="connsiteY4" fmla="*/ 994 h 11858"/>
                        <a:gd name="connsiteX5" fmla="*/ 2272 w 2272"/>
                        <a:gd name="connsiteY5" fmla="*/ 0 h 11858"/>
                        <a:gd name="connsiteX6" fmla="*/ 710 w 2272"/>
                        <a:gd name="connsiteY6" fmla="*/ 0 h 11858"/>
                        <a:gd name="connsiteX7" fmla="*/ 710 w 2272"/>
                        <a:gd name="connsiteY7" fmla="*/ 852 h 11858"/>
                        <a:gd name="connsiteX8" fmla="*/ 71 w 2272"/>
                        <a:gd name="connsiteY8" fmla="*/ 9018 h 11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72" h="11858">
                          <a:moveTo>
                            <a:pt x="142" y="9089"/>
                          </a:moveTo>
                          <a:cubicBezTo>
                            <a:pt x="0" y="10438"/>
                            <a:pt x="71" y="10083"/>
                            <a:pt x="0" y="10864"/>
                          </a:cubicBezTo>
                          <a:cubicBezTo>
                            <a:pt x="0" y="11787"/>
                            <a:pt x="142" y="11858"/>
                            <a:pt x="142" y="11858"/>
                          </a:cubicBezTo>
                          <a:cubicBezTo>
                            <a:pt x="142" y="11858"/>
                            <a:pt x="213" y="11858"/>
                            <a:pt x="355" y="11716"/>
                          </a:cubicBezTo>
                          <a:cubicBezTo>
                            <a:pt x="1278" y="10651"/>
                            <a:pt x="2130" y="6888"/>
                            <a:pt x="2272" y="994"/>
                          </a:cubicBezTo>
                          <a:lnTo>
                            <a:pt x="2272" y="0"/>
                          </a:lnTo>
                          <a:cubicBezTo>
                            <a:pt x="2272" y="0"/>
                            <a:pt x="710" y="0"/>
                            <a:pt x="710" y="0"/>
                          </a:cubicBezTo>
                          <a:lnTo>
                            <a:pt x="710" y="852"/>
                          </a:lnTo>
                          <a:cubicBezTo>
                            <a:pt x="710" y="4047"/>
                            <a:pt x="355" y="6817"/>
                            <a:pt x="71" y="9018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975" name="Freeform: Shape 1974">
                  <a:extLst>
                    <a:ext uri="{FF2B5EF4-FFF2-40B4-BE49-F238E27FC236}">
                      <a16:creationId xmlns:a16="http://schemas.microsoft.com/office/drawing/2014/main" id="{95E284F8-5283-457F-018E-D31C46EAD39A}"/>
                    </a:ext>
                  </a:extLst>
                </p:cNvPr>
                <p:cNvSpPr/>
                <p:nvPr/>
              </p:nvSpPr>
              <p:spPr>
                <a:xfrm>
                  <a:off x="-3117384" y="6984917"/>
                  <a:ext cx="5294" cy="35309"/>
                </a:xfrm>
                <a:custGeom>
                  <a:avLst/>
                  <a:gdLst>
                    <a:gd name="connsiteX0" fmla="*/ 5219 w 5294"/>
                    <a:gd name="connsiteY0" fmla="*/ 18544 h 35309"/>
                    <a:gd name="connsiteX1" fmla="*/ 2521 w 5294"/>
                    <a:gd name="connsiteY1" fmla="*/ 35088 h 35309"/>
                    <a:gd name="connsiteX2" fmla="*/ 2237 w 5294"/>
                    <a:gd name="connsiteY2" fmla="*/ 35301 h 35309"/>
                    <a:gd name="connsiteX3" fmla="*/ 3018 w 5294"/>
                    <a:gd name="connsiteY3" fmla="*/ 18615 h 35309"/>
                    <a:gd name="connsiteX4" fmla="*/ 106 w 5294"/>
                    <a:gd name="connsiteY4" fmla="*/ 11 h 35309"/>
                    <a:gd name="connsiteX5" fmla="*/ 462 w 5294"/>
                    <a:gd name="connsiteY5" fmla="*/ 153 h 35309"/>
                    <a:gd name="connsiteX6" fmla="*/ 5219 w 5294"/>
                    <a:gd name="connsiteY6" fmla="*/ 18544 h 3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94" h="35309">
                      <a:moveTo>
                        <a:pt x="5219" y="18544"/>
                      </a:moveTo>
                      <a:cubicBezTo>
                        <a:pt x="5716" y="27420"/>
                        <a:pt x="3657" y="33313"/>
                        <a:pt x="2521" y="35088"/>
                      </a:cubicBezTo>
                      <a:cubicBezTo>
                        <a:pt x="2308" y="35372"/>
                        <a:pt x="2237" y="35301"/>
                        <a:pt x="2237" y="35301"/>
                      </a:cubicBezTo>
                      <a:cubicBezTo>
                        <a:pt x="1527" y="35301"/>
                        <a:pt x="3657" y="29621"/>
                        <a:pt x="3018" y="18615"/>
                      </a:cubicBezTo>
                      <a:cubicBezTo>
                        <a:pt x="2450" y="7609"/>
                        <a:pt x="-604" y="508"/>
                        <a:pt x="106" y="11"/>
                      </a:cubicBezTo>
                      <a:cubicBezTo>
                        <a:pt x="106" y="11"/>
                        <a:pt x="249" y="-60"/>
                        <a:pt x="462" y="153"/>
                      </a:cubicBezTo>
                      <a:cubicBezTo>
                        <a:pt x="1811" y="1715"/>
                        <a:pt x="4793" y="9668"/>
                        <a:pt x="5219" y="18544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6" name="Freeform: Shape 1975">
                  <a:extLst>
                    <a:ext uri="{FF2B5EF4-FFF2-40B4-BE49-F238E27FC236}">
                      <a16:creationId xmlns:a16="http://schemas.microsoft.com/office/drawing/2014/main" id="{7BDFC8F4-F63E-2AD4-44A3-36BCAA6FD2C4}"/>
                    </a:ext>
                  </a:extLst>
                </p:cNvPr>
                <p:cNvSpPr/>
                <p:nvPr/>
              </p:nvSpPr>
              <p:spPr>
                <a:xfrm>
                  <a:off x="-3154222" y="6982651"/>
                  <a:ext cx="5926" cy="45457"/>
                </a:xfrm>
                <a:custGeom>
                  <a:avLst/>
                  <a:gdLst>
                    <a:gd name="connsiteX0" fmla="*/ 92 w 5926"/>
                    <a:gd name="connsiteY0" fmla="*/ 21521 h 45457"/>
                    <a:gd name="connsiteX1" fmla="*/ 2932 w 5926"/>
                    <a:gd name="connsiteY1" fmla="*/ 290 h 45457"/>
                    <a:gd name="connsiteX2" fmla="*/ 3216 w 5926"/>
                    <a:gd name="connsiteY2" fmla="*/ 6 h 45457"/>
                    <a:gd name="connsiteX3" fmla="*/ 1796 w 5926"/>
                    <a:gd name="connsiteY3" fmla="*/ 21521 h 45457"/>
                    <a:gd name="connsiteX4" fmla="*/ 5843 w 5926"/>
                    <a:gd name="connsiteY4" fmla="*/ 45450 h 45457"/>
                    <a:gd name="connsiteX5" fmla="*/ 5488 w 5926"/>
                    <a:gd name="connsiteY5" fmla="*/ 45237 h 45457"/>
                    <a:gd name="connsiteX6" fmla="*/ 21 w 5926"/>
                    <a:gd name="connsiteY6" fmla="*/ 21521 h 45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26" h="45457">
                      <a:moveTo>
                        <a:pt x="92" y="21521"/>
                      </a:moveTo>
                      <a:cubicBezTo>
                        <a:pt x="-476" y="9947"/>
                        <a:pt x="1725" y="2491"/>
                        <a:pt x="2932" y="290"/>
                      </a:cubicBezTo>
                      <a:cubicBezTo>
                        <a:pt x="3145" y="-65"/>
                        <a:pt x="3216" y="6"/>
                        <a:pt x="3216" y="6"/>
                      </a:cubicBezTo>
                      <a:cubicBezTo>
                        <a:pt x="3926" y="6"/>
                        <a:pt x="1086" y="7177"/>
                        <a:pt x="1796" y="21521"/>
                      </a:cubicBezTo>
                      <a:cubicBezTo>
                        <a:pt x="2506" y="35793"/>
                        <a:pt x="6553" y="44811"/>
                        <a:pt x="5843" y="45450"/>
                      </a:cubicBezTo>
                      <a:cubicBezTo>
                        <a:pt x="5843" y="45450"/>
                        <a:pt x="5701" y="45521"/>
                        <a:pt x="5488" y="45237"/>
                      </a:cubicBezTo>
                      <a:cubicBezTo>
                        <a:pt x="4068" y="43248"/>
                        <a:pt x="589" y="33095"/>
                        <a:pt x="21" y="21521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77" name="Graphic 1913">
                <a:extLst>
                  <a:ext uri="{FF2B5EF4-FFF2-40B4-BE49-F238E27FC236}">
                    <a16:creationId xmlns:a16="http://schemas.microsoft.com/office/drawing/2014/main" id="{C1199D9C-FA41-4F96-B463-8D496441B5D5}"/>
                  </a:ext>
                </a:extLst>
              </p:cNvPr>
              <p:cNvGrpSpPr/>
              <p:nvPr/>
            </p:nvGrpSpPr>
            <p:grpSpPr>
              <a:xfrm>
                <a:off x="-3146745" y="7059343"/>
                <a:ext cx="64899" cy="126248"/>
                <a:chOff x="-3146745" y="7059343"/>
                <a:chExt cx="64899" cy="126248"/>
              </a:xfrm>
            </p:grpSpPr>
            <p:sp>
              <p:nvSpPr>
                <p:cNvPr id="1978" name="Freeform: Shape 1977">
                  <a:extLst>
                    <a:ext uri="{FF2B5EF4-FFF2-40B4-BE49-F238E27FC236}">
                      <a16:creationId xmlns:a16="http://schemas.microsoft.com/office/drawing/2014/main" id="{A7232D3C-C2BD-E060-A60D-DA43C44337CB}"/>
                    </a:ext>
                  </a:extLst>
                </p:cNvPr>
                <p:cNvSpPr/>
                <p:nvPr/>
              </p:nvSpPr>
              <p:spPr>
                <a:xfrm>
                  <a:off x="-3125657" y="7075169"/>
                  <a:ext cx="37864" cy="91393"/>
                </a:xfrm>
                <a:custGeom>
                  <a:avLst/>
                  <a:gdLst>
                    <a:gd name="connsiteX0" fmla="*/ 23574 w 37864"/>
                    <a:gd name="connsiteY0" fmla="*/ 58518 h 91393"/>
                    <a:gd name="connsiteX1" fmla="*/ 23574 w 37864"/>
                    <a:gd name="connsiteY1" fmla="*/ 58802 h 91393"/>
                    <a:gd name="connsiteX2" fmla="*/ 23432 w 37864"/>
                    <a:gd name="connsiteY2" fmla="*/ 59796 h 91393"/>
                    <a:gd name="connsiteX3" fmla="*/ 23432 w 37864"/>
                    <a:gd name="connsiteY3" fmla="*/ 60080 h 91393"/>
                    <a:gd name="connsiteX4" fmla="*/ 23219 w 37864"/>
                    <a:gd name="connsiteY4" fmla="*/ 61074 h 91393"/>
                    <a:gd name="connsiteX5" fmla="*/ 23219 w 37864"/>
                    <a:gd name="connsiteY5" fmla="*/ 61358 h 91393"/>
                    <a:gd name="connsiteX6" fmla="*/ 23006 w 37864"/>
                    <a:gd name="connsiteY6" fmla="*/ 62352 h 91393"/>
                    <a:gd name="connsiteX7" fmla="*/ 23006 w 37864"/>
                    <a:gd name="connsiteY7" fmla="*/ 62565 h 91393"/>
                    <a:gd name="connsiteX8" fmla="*/ 22722 w 37864"/>
                    <a:gd name="connsiteY8" fmla="*/ 63559 h 91393"/>
                    <a:gd name="connsiteX9" fmla="*/ 22722 w 37864"/>
                    <a:gd name="connsiteY9" fmla="*/ 63701 h 91393"/>
                    <a:gd name="connsiteX10" fmla="*/ 22438 w 37864"/>
                    <a:gd name="connsiteY10" fmla="*/ 64695 h 91393"/>
                    <a:gd name="connsiteX11" fmla="*/ 22438 w 37864"/>
                    <a:gd name="connsiteY11" fmla="*/ 64695 h 91393"/>
                    <a:gd name="connsiteX12" fmla="*/ 17823 w 37864"/>
                    <a:gd name="connsiteY12" fmla="*/ 73642 h 91393"/>
                    <a:gd name="connsiteX13" fmla="*/ 17823 w 37864"/>
                    <a:gd name="connsiteY13" fmla="*/ 73642 h 91393"/>
                    <a:gd name="connsiteX14" fmla="*/ 17610 w 37864"/>
                    <a:gd name="connsiteY14" fmla="*/ 73855 h 91393"/>
                    <a:gd name="connsiteX15" fmla="*/ 17610 w 37864"/>
                    <a:gd name="connsiteY15" fmla="*/ 73855 h 91393"/>
                    <a:gd name="connsiteX16" fmla="*/ 16615 w 37864"/>
                    <a:gd name="connsiteY16" fmla="*/ 91393 h 91393"/>
                    <a:gd name="connsiteX17" fmla="*/ 19314 w 37864"/>
                    <a:gd name="connsiteY17" fmla="*/ 90754 h 91393"/>
                    <a:gd name="connsiteX18" fmla="*/ 35006 w 37864"/>
                    <a:gd name="connsiteY18" fmla="*/ 72009 h 91393"/>
                    <a:gd name="connsiteX19" fmla="*/ 36639 w 37864"/>
                    <a:gd name="connsiteY19" fmla="*/ 39346 h 91393"/>
                    <a:gd name="connsiteX20" fmla="*/ 23645 w 37864"/>
                    <a:gd name="connsiteY20" fmla="*/ 9949 h 91393"/>
                    <a:gd name="connsiteX21" fmla="*/ 10083 w 37864"/>
                    <a:gd name="connsiteY21" fmla="*/ 648 h 91393"/>
                    <a:gd name="connsiteX22" fmla="*/ 2698 w 37864"/>
                    <a:gd name="connsiteY22" fmla="*/ 222 h 91393"/>
                    <a:gd name="connsiteX23" fmla="*/ 0 w 37864"/>
                    <a:gd name="connsiteY23" fmla="*/ 932 h 91393"/>
                    <a:gd name="connsiteX24" fmla="*/ 7101 w 37864"/>
                    <a:gd name="connsiteY24" fmla="*/ 16482 h 91393"/>
                    <a:gd name="connsiteX25" fmla="*/ 7385 w 37864"/>
                    <a:gd name="connsiteY25" fmla="*/ 16482 h 91393"/>
                    <a:gd name="connsiteX26" fmla="*/ 18391 w 37864"/>
                    <a:gd name="connsiteY26" fmla="*/ 28411 h 91393"/>
                    <a:gd name="connsiteX27" fmla="*/ 22935 w 37864"/>
                    <a:gd name="connsiteY27" fmla="*/ 42612 h 91393"/>
                    <a:gd name="connsiteX28" fmla="*/ 23716 w 37864"/>
                    <a:gd name="connsiteY28" fmla="*/ 57737 h 91393"/>
                    <a:gd name="connsiteX29" fmla="*/ 23716 w 37864"/>
                    <a:gd name="connsiteY29" fmla="*/ 57737 h 91393"/>
                    <a:gd name="connsiteX30" fmla="*/ 23645 w 37864"/>
                    <a:gd name="connsiteY30" fmla="*/ 58589 h 9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7864" h="91393">
                      <a:moveTo>
                        <a:pt x="23574" y="58518"/>
                      </a:moveTo>
                      <a:lnTo>
                        <a:pt x="23574" y="58802"/>
                      </a:lnTo>
                      <a:cubicBezTo>
                        <a:pt x="23574" y="58802"/>
                        <a:pt x="23432" y="59796"/>
                        <a:pt x="23432" y="59796"/>
                      </a:cubicBezTo>
                      <a:lnTo>
                        <a:pt x="23432" y="60080"/>
                      </a:lnTo>
                      <a:cubicBezTo>
                        <a:pt x="23432" y="60080"/>
                        <a:pt x="23219" y="61074"/>
                        <a:pt x="23219" y="61074"/>
                      </a:cubicBezTo>
                      <a:lnTo>
                        <a:pt x="23219" y="61358"/>
                      </a:lnTo>
                      <a:cubicBezTo>
                        <a:pt x="23219" y="61358"/>
                        <a:pt x="23006" y="62352"/>
                        <a:pt x="23006" y="62352"/>
                      </a:cubicBezTo>
                      <a:lnTo>
                        <a:pt x="23006" y="62565"/>
                      </a:lnTo>
                      <a:cubicBezTo>
                        <a:pt x="23006" y="62565"/>
                        <a:pt x="22722" y="63559"/>
                        <a:pt x="22722" y="63559"/>
                      </a:cubicBezTo>
                      <a:lnTo>
                        <a:pt x="22722" y="63701"/>
                      </a:lnTo>
                      <a:cubicBezTo>
                        <a:pt x="22722" y="63701"/>
                        <a:pt x="22438" y="64695"/>
                        <a:pt x="22438" y="64695"/>
                      </a:cubicBezTo>
                      <a:lnTo>
                        <a:pt x="22438" y="64695"/>
                      </a:lnTo>
                      <a:cubicBezTo>
                        <a:pt x="21302" y="68813"/>
                        <a:pt x="19669" y="71938"/>
                        <a:pt x="17823" y="73642"/>
                      </a:cubicBezTo>
                      <a:cubicBezTo>
                        <a:pt x="17823" y="73642"/>
                        <a:pt x="17823" y="73642"/>
                        <a:pt x="17823" y="73642"/>
                      </a:cubicBezTo>
                      <a:lnTo>
                        <a:pt x="17610" y="73855"/>
                      </a:lnTo>
                      <a:lnTo>
                        <a:pt x="17610" y="73855"/>
                      </a:lnTo>
                      <a:cubicBezTo>
                        <a:pt x="16402" y="78541"/>
                        <a:pt x="15976" y="84648"/>
                        <a:pt x="16615" y="91393"/>
                      </a:cubicBezTo>
                      <a:cubicBezTo>
                        <a:pt x="17538" y="91251"/>
                        <a:pt x="18391" y="91038"/>
                        <a:pt x="19314" y="90754"/>
                      </a:cubicBezTo>
                      <a:cubicBezTo>
                        <a:pt x="26627" y="88340"/>
                        <a:pt x="32024" y="81310"/>
                        <a:pt x="35006" y="72009"/>
                      </a:cubicBezTo>
                      <a:cubicBezTo>
                        <a:pt x="38059" y="62778"/>
                        <a:pt x="38769" y="51275"/>
                        <a:pt x="36639" y="39346"/>
                      </a:cubicBezTo>
                      <a:cubicBezTo>
                        <a:pt x="34438" y="27346"/>
                        <a:pt x="29752" y="17121"/>
                        <a:pt x="23645" y="9949"/>
                      </a:cubicBezTo>
                      <a:cubicBezTo>
                        <a:pt x="19598" y="5263"/>
                        <a:pt x="14982" y="1926"/>
                        <a:pt x="10083" y="648"/>
                      </a:cubicBezTo>
                      <a:cubicBezTo>
                        <a:pt x="7669" y="9"/>
                        <a:pt x="5183" y="-204"/>
                        <a:pt x="2698" y="222"/>
                      </a:cubicBezTo>
                      <a:cubicBezTo>
                        <a:pt x="1775" y="364"/>
                        <a:pt x="923" y="577"/>
                        <a:pt x="0" y="932"/>
                      </a:cubicBezTo>
                      <a:cubicBezTo>
                        <a:pt x="1775" y="7393"/>
                        <a:pt x="4331" y="12790"/>
                        <a:pt x="7101" y="16482"/>
                      </a:cubicBezTo>
                      <a:lnTo>
                        <a:pt x="7385" y="16482"/>
                      </a:lnTo>
                      <a:cubicBezTo>
                        <a:pt x="10864" y="17689"/>
                        <a:pt x="15053" y="21808"/>
                        <a:pt x="18391" y="28411"/>
                      </a:cubicBezTo>
                      <a:cubicBezTo>
                        <a:pt x="20308" y="32316"/>
                        <a:pt x="21941" y="37003"/>
                        <a:pt x="22935" y="42612"/>
                      </a:cubicBezTo>
                      <a:cubicBezTo>
                        <a:pt x="23929" y="48151"/>
                        <a:pt x="24071" y="53263"/>
                        <a:pt x="23716" y="57737"/>
                      </a:cubicBezTo>
                      <a:lnTo>
                        <a:pt x="23716" y="57737"/>
                      </a:lnTo>
                      <a:cubicBezTo>
                        <a:pt x="23716" y="57737"/>
                        <a:pt x="23645" y="58589"/>
                        <a:pt x="23645" y="58589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9" name="Freeform: Shape 1978">
                  <a:extLst>
                    <a:ext uri="{FF2B5EF4-FFF2-40B4-BE49-F238E27FC236}">
                      <a16:creationId xmlns:a16="http://schemas.microsoft.com/office/drawing/2014/main" id="{6E19A407-2260-9B4A-711B-2ED5883F9352}"/>
                    </a:ext>
                  </a:extLst>
                </p:cNvPr>
                <p:cNvSpPr/>
                <p:nvPr/>
              </p:nvSpPr>
              <p:spPr>
                <a:xfrm>
                  <a:off x="-3125799" y="7074956"/>
                  <a:ext cx="25349" cy="91464"/>
                </a:xfrm>
                <a:custGeom>
                  <a:avLst/>
                  <a:gdLst>
                    <a:gd name="connsiteX0" fmla="*/ 25349 w 25349"/>
                    <a:gd name="connsiteY0" fmla="*/ 87559 h 91464"/>
                    <a:gd name="connsiteX1" fmla="*/ 19456 w 25349"/>
                    <a:gd name="connsiteY1" fmla="*/ 86920 h 91464"/>
                    <a:gd name="connsiteX2" fmla="*/ 19456 w 25349"/>
                    <a:gd name="connsiteY2" fmla="*/ 79393 h 91464"/>
                    <a:gd name="connsiteX3" fmla="*/ 21586 w 25349"/>
                    <a:gd name="connsiteY3" fmla="*/ 71583 h 91464"/>
                    <a:gd name="connsiteX4" fmla="*/ 23787 w 25349"/>
                    <a:gd name="connsiteY4" fmla="*/ 62423 h 91464"/>
                    <a:gd name="connsiteX5" fmla="*/ 23787 w 25349"/>
                    <a:gd name="connsiteY5" fmla="*/ 62210 h 91464"/>
                    <a:gd name="connsiteX6" fmla="*/ 24000 w 25349"/>
                    <a:gd name="connsiteY6" fmla="*/ 61216 h 91464"/>
                    <a:gd name="connsiteX7" fmla="*/ 24000 w 25349"/>
                    <a:gd name="connsiteY7" fmla="*/ 60932 h 91464"/>
                    <a:gd name="connsiteX8" fmla="*/ 24213 w 25349"/>
                    <a:gd name="connsiteY8" fmla="*/ 59938 h 91464"/>
                    <a:gd name="connsiteX9" fmla="*/ 24213 w 25349"/>
                    <a:gd name="connsiteY9" fmla="*/ 59654 h 91464"/>
                    <a:gd name="connsiteX10" fmla="*/ 24355 w 25349"/>
                    <a:gd name="connsiteY10" fmla="*/ 58659 h 91464"/>
                    <a:gd name="connsiteX11" fmla="*/ 24355 w 25349"/>
                    <a:gd name="connsiteY11" fmla="*/ 58376 h 91464"/>
                    <a:gd name="connsiteX12" fmla="*/ 24497 w 25349"/>
                    <a:gd name="connsiteY12" fmla="*/ 57524 h 91464"/>
                    <a:gd name="connsiteX13" fmla="*/ 23645 w 25349"/>
                    <a:gd name="connsiteY13" fmla="*/ 42470 h 91464"/>
                    <a:gd name="connsiteX14" fmla="*/ 19172 w 25349"/>
                    <a:gd name="connsiteY14" fmla="*/ 28269 h 91464"/>
                    <a:gd name="connsiteX15" fmla="*/ 11432 w 25349"/>
                    <a:gd name="connsiteY15" fmla="*/ 17618 h 91464"/>
                    <a:gd name="connsiteX16" fmla="*/ 5041 w 25349"/>
                    <a:gd name="connsiteY16" fmla="*/ 6470 h 91464"/>
                    <a:gd name="connsiteX17" fmla="*/ 12568 w 25349"/>
                    <a:gd name="connsiteY17" fmla="*/ 1500 h 91464"/>
                    <a:gd name="connsiteX18" fmla="*/ 10083 w 25349"/>
                    <a:gd name="connsiteY18" fmla="*/ 648 h 91464"/>
                    <a:gd name="connsiteX19" fmla="*/ 2698 w 25349"/>
                    <a:gd name="connsiteY19" fmla="*/ 222 h 91464"/>
                    <a:gd name="connsiteX20" fmla="*/ 0 w 25349"/>
                    <a:gd name="connsiteY20" fmla="*/ 932 h 91464"/>
                    <a:gd name="connsiteX21" fmla="*/ 7101 w 25349"/>
                    <a:gd name="connsiteY21" fmla="*/ 16482 h 91464"/>
                    <a:gd name="connsiteX22" fmla="*/ 7385 w 25349"/>
                    <a:gd name="connsiteY22" fmla="*/ 16482 h 91464"/>
                    <a:gd name="connsiteX23" fmla="*/ 18391 w 25349"/>
                    <a:gd name="connsiteY23" fmla="*/ 28411 h 91464"/>
                    <a:gd name="connsiteX24" fmla="*/ 22935 w 25349"/>
                    <a:gd name="connsiteY24" fmla="*/ 42612 h 91464"/>
                    <a:gd name="connsiteX25" fmla="*/ 23716 w 25349"/>
                    <a:gd name="connsiteY25" fmla="*/ 57737 h 91464"/>
                    <a:gd name="connsiteX26" fmla="*/ 23716 w 25349"/>
                    <a:gd name="connsiteY26" fmla="*/ 57737 h 91464"/>
                    <a:gd name="connsiteX27" fmla="*/ 23645 w 25349"/>
                    <a:gd name="connsiteY27" fmla="*/ 58589 h 91464"/>
                    <a:gd name="connsiteX28" fmla="*/ 23645 w 25349"/>
                    <a:gd name="connsiteY28" fmla="*/ 58873 h 91464"/>
                    <a:gd name="connsiteX29" fmla="*/ 23503 w 25349"/>
                    <a:gd name="connsiteY29" fmla="*/ 59867 h 91464"/>
                    <a:gd name="connsiteX30" fmla="*/ 23503 w 25349"/>
                    <a:gd name="connsiteY30" fmla="*/ 60151 h 91464"/>
                    <a:gd name="connsiteX31" fmla="*/ 23290 w 25349"/>
                    <a:gd name="connsiteY31" fmla="*/ 61145 h 91464"/>
                    <a:gd name="connsiteX32" fmla="*/ 23290 w 25349"/>
                    <a:gd name="connsiteY32" fmla="*/ 61429 h 91464"/>
                    <a:gd name="connsiteX33" fmla="*/ 23077 w 25349"/>
                    <a:gd name="connsiteY33" fmla="*/ 62423 h 91464"/>
                    <a:gd name="connsiteX34" fmla="*/ 23077 w 25349"/>
                    <a:gd name="connsiteY34" fmla="*/ 62636 h 91464"/>
                    <a:gd name="connsiteX35" fmla="*/ 22793 w 25349"/>
                    <a:gd name="connsiteY35" fmla="*/ 63630 h 91464"/>
                    <a:gd name="connsiteX36" fmla="*/ 22793 w 25349"/>
                    <a:gd name="connsiteY36" fmla="*/ 63772 h 91464"/>
                    <a:gd name="connsiteX37" fmla="*/ 22509 w 25349"/>
                    <a:gd name="connsiteY37" fmla="*/ 64766 h 91464"/>
                    <a:gd name="connsiteX38" fmla="*/ 22509 w 25349"/>
                    <a:gd name="connsiteY38" fmla="*/ 64766 h 91464"/>
                    <a:gd name="connsiteX39" fmla="*/ 17893 w 25349"/>
                    <a:gd name="connsiteY39" fmla="*/ 73713 h 91464"/>
                    <a:gd name="connsiteX40" fmla="*/ 17893 w 25349"/>
                    <a:gd name="connsiteY40" fmla="*/ 73713 h 91464"/>
                    <a:gd name="connsiteX41" fmla="*/ 17680 w 25349"/>
                    <a:gd name="connsiteY41" fmla="*/ 73926 h 91464"/>
                    <a:gd name="connsiteX42" fmla="*/ 17680 w 25349"/>
                    <a:gd name="connsiteY42" fmla="*/ 73926 h 91464"/>
                    <a:gd name="connsiteX43" fmla="*/ 16686 w 25349"/>
                    <a:gd name="connsiteY43" fmla="*/ 91464 h 91464"/>
                    <a:gd name="connsiteX44" fmla="*/ 19385 w 25349"/>
                    <a:gd name="connsiteY44" fmla="*/ 90825 h 91464"/>
                    <a:gd name="connsiteX45" fmla="*/ 25349 w 25349"/>
                    <a:gd name="connsiteY45" fmla="*/ 87488 h 91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25349" h="91464">
                      <a:moveTo>
                        <a:pt x="25349" y="87559"/>
                      </a:moveTo>
                      <a:cubicBezTo>
                        <a:pt x="23219" y="88837"/>
                        <a:pt x="20805" y="89405"/>
                        <a:pt x="19456" y="86920"/>
                      </a:cubicBezTo>
                      <a:cubicBezTo>
                        <a:pt x="18178" y="84506"/>
                        <a:pt x="19030" y="81666"/>
                        <a:pt x="19456" y="79393"/>
                      </a:cubicBezTo>
                      <a:cubicBezTo>
                        <a:pt x="20024" y="76766"/>
                        <a:pt x="20876" y="74139"/>
                        <a:pt x="21586" y="71583"/>
                      </a:cubicBezTo>
                      <a:cubicBezTo>
                        <a:pt x="22438" y="68671"/>
                        <a:pt x="23148" y="65476"/>
                        <a:pt x="23787" y="62423"/>
                      </a:cubicBezTo>
                      <a:lnTo>
                        <a:pt x="23787" y="62210"/>
                      </a:lnTo>
                      <a:cubicBezTo>
                        <a:pt x="23787" y="62210"/>
                        <a:pt x="24000" y="61216"/>
                        <a:pt x="24000" y="61216"/>
                      </a:cubicBezTo>
                      <a:lnTo>
                        <a:pt x="24000" y="60932"/>
                      </a:lnTo>
                      <a:cubicBezTo>
                        <a:pt x="24000" y="60932"/>
                        <a:pt x="24213" y="59938"/>
                        <a:pt x="24213" y="59938"/>
                      </a:cubicBezTo>
                      <a:lnTo>
                        <a:pt x="24213" y="59654"/>
                      </a:lnTo>
                      <a:cubicBezTo>
                        <a:pt x="24213" y="59654"/>
                        <a:pt x="24355" y="58659"/>
                        <a:pt x="24355" y="58659"/>
                      </a:cubicBezTo>
                      <a:lnTo>
                        <a:pt x="24355" y="58376"/>
                      </a:lnTo>
                      <a:cubicBezTo>
                        <a:pt x="24355" y="58376"/>
                        <a:pt x="24497" y="57524"/>
                        <a:pt x="24497" y="57524"/>
                      </a:cubicBezTo>
                      <a:cubicBezTo>
                        <a:pt x="24852" y="53121"/>
                        <a:pt x="24639" y="48009"/>
                        <a:pt x="23645" y="42470"/>
                      </a:cubicBezTo>
                      <a:cubicBezTo>
                        <a:pt x="22651" y="36932"/>
                        <a:pt x="21018" y="32174"/>
                        <a:pt x="19172" y="28269"/>
                      </a:cubicBezTo>
                      <a:cubicBezTo>
                        <a:pt x="17183" y="24151"/>
                        <a:pt x="14343" y="20955"/>
                        <a:pt x="11432" y="17618"/>
                      </a:cubicBezTo>
                      <a:cubicBezTo>
                        <a:pt x="8734" y="14565"/>
                        <a:pt x="5183" y="11227"/>
                        <a:pt x="5041" y="6470"/>
                      </a:cubicBezTo>
                      <a:cubicBezTo>
                        <a:pt x="4899" y="1358"/>
                        <a:pt x="9160" y="1003"/>
                        <a:pt x="12568" y="1500"/>
                      </a:cubicBezTo>
                      <a:cubicBezTo>
                        <a:pt x="11716" y="1145"/>
                        <a:pt x="10935" y="861"/>
                        <a:pt x="10083" y="648"/>
                      </a:cubicBezTo>
                      <a:cubicBezTo>
                        <a:pt x="7669" y="9"/>
                        <a:pt x="5183" y="-204"/>
                        <a:pt x="2698" y="222"/>
                      </a:cubicBezTo>
                      <a:cubicBezTo>
                        <a:pt x="1775" y="364"/>
                        <a:pt x="923" y="577"/>
                        <a:pt x="0" y="932"/>
                      </a:cubicBezTo>
                      <a:cubicBezTo>
                        <a:pt x="1775" y="7393"/>
                        <a:pt x="4331" y="12790"/>
                        <a:pt x="7101" y="16482"/>
                      </a:cubicBezTo>
                      <a:lnTo>
                        <a:pt x="7385" y="16482"/>
                      </a:lnTo>
                      <a:cubicBezTo>
                        <a:pt x="10864" y="17689"/>
                        <a:pt x="15053" y="21808"/>
                        <a:pt x="18391" y="28411"/>
                      </a:cubicBezTo>
                      <a:cubicBezTo>
                        <a:pt x="20308" y="32316"/>
                        <a:pt x="21941" y="37003"/>
                        <a:pt x="22935" y="42612"/>
                      </a:cubicBezTo>
                      <a:cubicBezTo>
                        <a:pt x="23929" y="48151"/>
                        <a:pt x="24071" y="53263"/>
                        <a:pt x="23716" y="57737"/>
                      </a:cubicBezTo>
                      <a:lnTo>
                        <a:pt x="23716" y="57737"/>
                      </a:lnTo>
                      <a:cubicBezTo>
                        <a:pt x="23716" y="57737"/>
                        <a:pt x="23645" y="58589"/>
                        <a:pt x="23645" y="58589"/>
                      </a:cubicBezTo>
                      <a:lnTo>
                        <a:pt x="23645" y="58873"/>
                      </a:lnTo>
                      <a:cubicBezTo>
                        <a:pt x="23645" y="58873"/>
                        <a:pt x="23503" y="59867"/>
                        <a:pt x="23503" y="59867"/>
                      </a:cubicBezTo>
                      <a:lnTo>
                        <a:pt x="23503" y="60151"/>
                      </a:lnTo>
                      <a:cubicBezTo>
                        <a:pt x="23503" y="60151"/>
                        <a:pt x="23290" y="61145"/>
                        <a:pt x="23290" y="61145"/>
                      </a:cubicBezTo>
                      <a:lnTo>
                        <a:pt x="23290" y="61429"/>
                      </a:lnTo>
                      <a:cubicBezTo>
                        <a:pt x="23290" y="61429"/>
                        <a:pt x="23077" y="62423"/>
                        <a:pt x="23077" y="62423"/>
                      </a:cubicBezTo>
                      <a:lnTo>
                        <a:pt x="23077" y="62636"/>
                      </a:lnTo>
                      <a:cubicBezTo>
                        <a:pt x="23077" y="62636"/>
                        <a:pt x="22793" y="63630"/>
                        <a:pt x="22793" y="63630"/>
                      </a:cubicBezTo>
                      <a:lnTo>
                        <a:pt x="22793" y="63772"/>
                      </a:lnTo>
                      <a:cubicBezTo>
                        <a:pt x="22793" y="63772"/>
                        <a:pt x="22509" y="64766"/>
                        <a:pt x="22509" y="64766"/>
                      </a:cubicBezTo>
                      <a:lnTo>
                        <a:pt x="22509" y="64766"/>
                      </a:lnTo>
                      <a:cubicBezTo>
                        <a:pt x="21373" y="68884"/>
                        <a:pt x="19740" y="72009"/>
                        <a:pt x="17893" y="73713"/>
                      </a:cubicBezTo>
                      <a:cubicBezTo>
                        <a:pt x="17893" y="73713"/>
                        <a:pt x="17893" y="73713"/>
                        <a:pt x="17893" y="73713"/>
                      </a:cubicBezTo>
                      <a:lnTo>
                        <a:pt x="17680" y="73926"/>
                      </a:lnTo>
                      <a:lnTo>
                        <a:pt x="17680" y="73926"/>
                      </a:lnTo>
                      <a:cubicBezTo>
                        <a:pt x="16473" y="78612"/>
                        <a:pt x="16047" y="84719"/>
                        <a:pt x="16686" y="91464"/>
                      </a:cubicBezTo>
                      <a:cubicBezTo>
                        <a:pt x="17609" y="91322"/>
                        <a:pt x="18462" y="91109"/>
                        <a:pt x="19385" y="90825"/>
                      </a:cubicBezTo>
                      <a:cubicBezTo>
                        <a:pt x="21586" y="90115"/>
                        <a:pt x="23574" y="88979"/>
                        <a:pt x="25349" y="87488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0" name="Freeform: Shape 1979">
                  <a:extLst>
                    <a:ext uri="{FF2B5EF4-FFF2-40B4-BE49-F238E27FC236}">
                      <a16:creationId xmlns:a16="http://schemas.microsoft.com/office/drawing/2014/main" id="{7231528F-B22A-B04F-7C93-CFE7117A484D}"/>
                    </a:ext>
                  </a:extLst>
                </p:cNvPr>
                <p:cNvSpPr/>
                <p:nvPr/>
              </p:nvSpPr>
              <p:spPr>
                <a:xfrm>
                  <a:off x="-3115086" y="7078504"/>
                  <a:ext cx="26441" cy="81009"/>
                </a:xfrm>
                <a:custGeom>
                  <a:avLst/>
                  <a:gdLst>
                    <a:gd name="connsiteX0" fmla="*/ 13145 w 26441"/>
                    <a:gd name="connsiteY0" fmla="*/ 7892 h 81009"/>
                    <a:gd name="connsiteX1" fmla="*/ 25216 w 26441"/>
                    <a:gd name="connsiteY1" fmla="*/ 36010 h 81009"/>
                    <a:gd name="connsiteX2" fmla="*/ 25429 w 26441"/>
                    <a:gd name="connsiteY2" fmla="*/ 61075 h 81009"/>
                    <a:gd name="connsiteX3" fmla="*/ 17761 w 26441"/>
                    <a:gd name="connsiteY3" fmla="*/ 79537 h 81009"/>
                    <a:gd name="connsiteX4" fmla="*/ 13997 w 26441"/>
                    <a:gd name="connsiteY4" fmla="*/ 79821 h 81009"/>
                    <a:gd name="connsiteX5" fmla="*/ 14494 w 26441"/>
                    <a:gd name="connsiteY5" fmla="*/ 60081 h 81009"/>
                    <a:gd name="connsiteX6" fmla="*/ 15488 w 26441"/>
                    <a:gd name="connsiteY6" fmla="*/ 48081 h 81009"/>
                    <a:gd name="connsiteX7" fmla="*/ 7252 w 26441"/>
                    <a:gd name="connsiteY7" fmla="*/ 19466 h 81009"/>
                    <a:gd name="connsiteX8" fmla="*/ 151 w 26441"/>
                    <a:gd name="connsiteY8" fmla="*/ 4483 h 81009"/>
                    <a:gd name="connsiteX9" fmla="*/ 932 w 26441"/>
                    <a:gd name="connsiteY9" fmla="*/ 436 h 81009"/>
                    <a:gd name="connsiteX10" fmla="*/ 13145 w 26441"/>
                    <a:gd name="connsiteY10" fmla="*/ 7821 h 81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441" h="81009">
                      <a:moveTo>
                        <a:pt x="13145" y="7892"/>
                      </a:moveTo>
                      <a:cubicBezTo>
                        <a:pt x="18897" y="15134"/>
                        <a:pt x="23228" y="24791"/>
                        <a:pt x="25216" y="36010"/>
                      </a:cubicBezTo>
                      <a:cubicBezTo>
                        <a:pt x="26849" y="44886"/>
                        <a:pt x="26778" y="53549"/>
                        <a:pt x="25429" y="61075"/>
                      </a:cubicBezTo>
                      <a:cubicBezTo>
                        <a:pt x="24080" y="68602"/>
                        <a:pt x="21453" y="75134"/>
                        <a:pt x="17761" y="79537"/>
                      </a:cubicBezTo>
                      <a:cubicBezTo>
                        <a:pt x="16696" y="80815"/>
                        <a:pt x="14991" y="81951"/>
                        <a:pt x="13997" y="79821"/>
                      </a:cubicBezTo>
                      <a:cubicBezTo>
                        <a:pt x="13003" y="77620"/>
                        <a:pt x="12577" y="72081"/>
                        <a:pt x="14494" y="60081"/>
                      </a:cubicBezTo>
                      <a:cubicBezTo>
                        <a:pt x="15133" y="56105"/>
                        <a:pt x="15630" y="52128"/>
                        <a:pt x="15488" y="48081"/>
                      </a:cubicBezTo>
                      <a:cubicBezTo>
                        <a:pt x="15133" y="38069"/>
                        <a:pt x="12364" y="27702"/>
                        <a:pt x="7252" y="19466"/>
                      </a:cubicBezTo>
                      <a:cubicBezTo>
                        <a:pt x="2423" y="11655"/>
                        <a:pt x="648" y="7111"/>
                        <a:pt x="151" y="4483"/>
                      </a:cubicBezTo>
                      <a:cubicBezTo>
                        <a:pt x="-346" y="1856"/>
                        <a:pt x="506" y="1004"/>
                        <a:pt x="932" y="436"/>
                      </a:cubicBezTo>
                      <a:cubicBezTo>
                        <a:pt x="2352" y="-1481"/>
                        <a:pt x="9453" y="3276"/>
                        <a:pt x="13145" y="7821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1" name="Freeform: Shape 1980">
                  <a:extLst>
                    <a:ext uri="{FF2B5EF4-FFF2-40B4-BE49-F238E27FC236}">
                      <a16:creationId xmlns:a16="http://schemas.microsoft.com/office/drawing/2014/main" id="{0E4A65A9-4E77-277F-E7B3-98BF6207AEF5}"/>
                    </a:ext>
                  </a:extLst>
                </p:cNvPr>
                <p:cNvSpPr/>
                <p:nvPr/>
              </p:nvSpPr>
              <p:spPr>
                <a:xfrm>
                  <a:off x="-3144251" y="7092219"/>
                  <a:ext cx="19872" cy="66248"/>
                </a:xfrm>
                <a:custGeom>
                  <a:avLst/>
                  <a:gdLst>
                    <a:gd name="connsiteX0" fmla="*/ 19873 w 19872"/>
                    <a:gd name="connsiteY0" fmla="*/ 46580 h 66248"/>
                    <a:gd name="connsiteX1" fmla="*/ 14903 w 19872"/>
                    <a:gd name="connsiteY1" fmla="*/ 31882 h 66248"/>
                    <a:gd name="connsiteX2" fmla="*/ 14334 w 19872"/>
                    <a:gd name="connsiteY2" fmla="*/ 16189 h 66248"/>
                    <a:gd name="connsiteX3" fmla="*/ 3826 w 19872"/>
                    <a:gd name="connsiteY3" fmla="*/ 0 h 66248"/>
                    <a:gd name="connsiteX4" fmla="*/ 1198 w 19872"/>
                    <a:gd name="connsiteY4" fmla="*/ 35148 h 66248"/>
                    <a:gd name="connsiteX5" fmla="*/ 15897 w 19872"/>
                    <a:gd name="connsiteY5" fmla="*/ 66249 h 66248"/>
                    <a:gd name="connsiteX6" fmla="*/ 19802 w 19872"/>
                    <a:gd name="connsiteY6" fmla="*/ 46580 h 66248"/>
                    <a:gd name="connsiteX7" fmla="*/ 19802 w 19872"/>
                    <a:gd name="connsiteY7" fmla="*/ 46580 h 66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872" h="66248">
                      <a:moveTo>
                        <a:pt x="19873" y="46580"/>
                      </a:moveTo>
                      <a:cubicBezTo>
                        <a:pt x="17743" y="42604"/>
                        <a:pt x="15968" y="37704"/>
                        <a:pt x="14903" y="31882"/>
                      </a:cubicBezTo>
                      <a:cubicBezTo>
                        <a:pt x="13837" y="26059"/>
                        <a:pt x="13766" y="20734"/>
                        <a:pt x="14334" y="16189"/>
                      </a:cubicBezTo>
                      <a:cubicBezTo>
                        <a:pt x="10500" y="12923"/>
                        <a:pt x="6808" y="7314"/>
                        <a:pt x="3826" y="0"/>
                      </a:cubicBezTo>
                      <a:cubicBezTo>
                        <a:pt x="62" y="9444"/>
                        <a:pt x="-1145" y="22012"/>
                        <a:pt x="1198" y="35148"/>
                      </a:cubicBezTo>
                      <a:cubicBezTo>
                        <a:pt x="3613" y="48284"/>
                        <a:pt x="9151" y="59361"/>
                        <a:pt x="15897" y="66249"/>
                      </a:cubicBezTo>
                      <a:cubicBezTo>
                        <a:pt x="16039" y="58154"/>
                        <a:pt x="17459" y="51266"/>
                        <a:pt x="19802" y="46580"/>
                      </a:cubicBezTo>
                      <a:lnTo>
                        <a:pt x="19802" y="46580"/>
                      </a:ln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2" name="Freeform: Shape 1981">
                  <a:extLst>
                    <a:ext uri="{FF2B5EF4-FFF2-40B4-BE49-F238E27FC236}">
                      <a16:creationId xmlns:a16="http://schemas.microsoft.com/office/drawing/2014/main" id="{645A5EF4-631A-8B0F-25D0-E0FEFB190F83}"/>
                    </a:ext>
                  </a:extLst>
                </p:cNvPr>
                <p:cNvSpPr/>
                <p:nvPr/>
              </p:nvSpPr>
              <p:spPr>
                <a:xfrm>
                  <a:off x="-3144323" y="7092219"/>
                  <a:ext cx="16535" cy="66248"/>
                </a:xfrm>
                <a:custGeom>
                  <a:avLst/>
                  <a:gdLst>
                    <a:gd name="connsiteX0" fmla="*/ 5956 w 16535"/>
                    <a:gd name="connsiteY0" fmla="*/ 32663 h 66248"/>
                    <a:gd name="connsiteX1" fmla="*/ 7305 w 16535"/>
                    <a:gd name="connsiteY1" fmla="*/ 7172 h 66248"/>
                    <a:gd name="connsiteX2" fmla="*/ 3826 w 16535"/>
                    <a:gd name="connsiteY2" fmla="*/ 0 h 66248"/>
                    <a:gd name="connsiteX3" fmla="*/ 1198 w 16535"/>
                    <a:gd name="connsiteY3" fmla="*/ 35148 h 66248"/>
                    <a:gd name="connsiteX4" fmla="*/ 15897 w 16535"/>
                    <a:gd name="connsiteY4" fmla="*/ 66249 h 66248"/>
                    <a:gd name="connsiteX5" fmla="*/ 16536 w 16535"/>
                    <a:gd name="connsiteY5" fmla="*/ 57799 h 66248"/>
                    <a:gd name="connsiteX6" fmla="*/ 5885 w 16535"/>
                    <a:gd name="connsiteY6" fmla="*/ 32592 h 66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535" h="66248">
                      <a:moveTo>
                        <a:pt x="5956" y="32663"/>
                      </a:moveTo>
                      <a:cubicBezTo>
                        <a:pt x="4039" y="22012"/>
                        <a:pt x="6240" y="11432"/>
                        <a:pt x="7305" y="7172"/>
                      </a:cubicBezTo>
                      <a:cubicBezTo>
                        <a:pt x="6098" y="5041"/>
                        <a:pt x="4891" y="2627"/>
                        <a:pt x="3826" y="0"/>
                      </a:cubicBezTo>
                      <a:cubicBezTo>
                        <a:pt x="62" y="9444"/>
                        <a:pt x="-1145" y="22012"/>
                        <a:pt x="1198" y="35148"/>
                      </a:cubicBezTo>
                      <a:cubicBezTo>
                        <a:pt x="3613" y="48284"/>
                        <a:pt x="9151" y="59361"/>
                        <a:pt x="15897" y="66249"/>
                      </a:cubicBezTo>
                      <a:cubicBezTo>
                        <a:pt x="15897" y="63266"/>
                        <a:pt x="16181" y="60426"/>
                        <a:pt x="16536" y="57799"/>
                      </a:cubicBezTo>
                      <a:cubicBezTo>
                        <a:pt x="13056" y="52189"/>
                        <a:pt x="7518" y="41894"/>
                        <a:pt x="5885" y="32592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3" name="Freeform: Shape 1982">
                  <a:extLst>
                    <a:ext uri="{FF2B5EF4-FFF2-40B4-BE49-F238E27FC236}">
                      <a16:creationId xmlns:a16="http://schemas.microsoft.com/office/drawing/2014/main" id="{79F85438-DC37-A8E8-433A-801449CA58E1}"/>
                    </a:ext>
                  </a:extLst>
                </p:cNvPr>
                <p:cNvSpPr/>
                <p:nvPr/>
              </p:nvSpPr>
              <p:spPr>
                <a:xfrm>
                  <a:off x="-3131530" y="7106988"/>
                  <a:ext cx="7151" cy="33727"/>
                </a:xfrm>
                <a:custGeom>
                  <a:avLst/>
                  <a:gdLst>
                    <a:gd name="connsiteX0" fmla="*/ 122 w 7151"/>
                    <a:gd name="connsiteY0" fmla="*/ 0 h 33727"/>
                    <a:gd name="connsiteX1" fmla="*/ 1329 w 7151"/>
                    <a:gd name="connsiteY1" fmla="*/ 17255 h 33727"/>
                    <a:gd name="connsiteX2" fmla="*/ 6299 w 7151"/>
                    <a:gd name="connsiteY2" fmla="*/ 33728 h 33727"/>
                    <a:gd name="connsiteX3" fmla="*/ 7151 w 7151"/>
                    <a:gd name="connsiteY3" fmla="*/ 31811 h 33727"/>
                    <a:gd name="connsiteX4" fmla="*/ 7151 w 7151"/>
                    <a:gd name="connsiteY4" fmla="*/ 31811 h 33727"/>
                    <a:gd name="connsiteX5" fmla="*/ 2181 w 7151"/>
                    <a:gd name="connsiteY5" fmla="*/ 17112 h 33727"/>
                    <a:gd name="connsiteX6" fmla="*/ 1613 w 7151"/>
                    <a:gd name="connsiteY6" fmla="*/ 1420 h 33727"/>
                    <a:gd name="connsiteX7" fmla="*/ 122 w 7151"/>
                    <a:gd name="connsiteY7" fmla="*/ 0 h 33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151" h="33727">
                      <a:moveTo>
                        <a:pt x="122" y="0"/>
                      </a:moveTo>
                      <a:cubicBezTo>
                        <a:pt x="-233" y="5468"/>
                        <a:pt x="193" y="9444"/>
                        <a:pt x="1329" y="17255"/>
                      </a:cubicBezTo>
                      <a:cubicBezTo>
                        <a:pt x="2181" y="23290"/>
                        <a:pt x="3814" y="29042"/>
                        <a:pt x="6299" y="33728"/>
                      </a:cubicBezTo>
                      <a:cubicBezTo>
                        <a:pt x="6583" y="33018"/>
                        <a:pt x="6867" y="32379"/>
                        <a:pt x="7151" y="31811"/>
                      </a:cubicBezTo>
                      <a:lnTo>
                        <a:pt x="7151" y="31811"/>
                      </a:lnTo>
                      <a:cubicBezTo>
                        <a:pt x="5021" y="27834"/>
                        <a:pt x="3246" y="22935"/>
                        <a:pt x="2181" y="17112"/>
                      </a:cubicBezTo>
                      <a:cubicBezTo>
                        <a:pt x="1116" y="11290"/>
                        <a:pt x="1045" y="5965"/>
                        <a:pt x="1613" y="1420"/>
                      </a:cubicBezTo>
                      <a:cubicBezTo>
                        <a:pt x="1116" y="994"/>
                        <a:pt x="619" y="568"/>
                        <a:pt x="122" y="0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4" name="Freeform: Shape 1983">
                  <a:extLst>
                    <a:ext uri="{FF2B5EF4-FFF2-40B4-BE49-F238E27FC236}">
                      <a16:creationId xmlns:a16="http://schemas.microsoft.com/office/drawing/2014/main" id="{F0230C1F-199D-BD25-3737-A2A36A2C323D}"/>
                    </a:ext>
                  </a:extLst>
                </p:cNvPr>
                <p:cNvSpPr/>
                <p:nvPr/>
              </p:nvSpPr>
              <p:spPr>
                <a:xfrm>
                  <a:off x="-3144251" y="7092219"/>
                  <a:ext cx="15967" cy="66248"/>
                </a:xfrm>
                <a:custGeom>
                  <a:avLst/>
                  <a:gdLst>
                    <a:gd name="connsiteX0" fmla="*/ 15968 w 15967"/>
                    <a:gd name="connsiteY0" fmla="*/ 64900 h 66248"/>
                    <a:gd name="connsiteX1" fmla="*/ 2263 w 15967"/>
                    <a:gd name="connsiteY1" fmla="*/ 34935 h 66248"/>
                    <a:gd name="connsiteX2" fmla="*/ 4323 w 15967"/>
                    <a:gd name="connsiteY2" fmla="*/ 1278 h 66248"/>
                    <a:gd name="connsiteX3" fmla="*/ 3826 w 15967"/>
                    <a:gd name="connsiteY3" fmla="*/ 0 h 66248"/>
                    <a:gd name="connsiteX4" fmla="*/ 1198 w 15967"/>
                    <a:gd name="connsiteY4" fmla="*/ 35148 h 66248"/>
                    <a:gd name="connsiteX5" fmla="*/ 15897 w 15967"/>
                    <a:gd name="connsiteY5" fmla="*/ 66249 h 66248"/>
                    <a:gd name="connsiteX6" fmla="*/ 15897 w 15967"/>
                    <a:gd name="connsiteY6" fmla="*/ 64829 h 66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67" h="66248">
                      <a:moveTo>
                        <a:pt x="15968" y="64900"/>
                      </a:moveTo>
                      <a:cubicBezTo>
                        <a:pt x="9648" y="57941"/>
                        <a:pt x="4039" y="48568"/>
                        <a:pt x="2263" y="34935"/>
                      </a:cubicBezTo>
                      <a:cubicBezTo>
                        <a:pt x="630" y="22367"/>
                        <a:pt x="985" y="10509"/>
                        <a:pt x="4323" y="1278"/>
                      </a:cubicBezTo>
                      <a:lnTo>
                        <a:pt x="3826" y="0"/>
                      </a:lnTo>
                      <a:cubicBezTo>
                        <a:pt x="62" y="9444"/>
                        <a:pt x="-1145" y="22012"/>
                        <a:pt x="1198" y="35148"/>
                      </a:cubicBezTo>
                      <a:cubicBezTo>
                        <a:pt x="3613" y="48284"/>
                        <a:pt x="9151" y="59361"/>
                        <a:pt x="15897" y="66249"/>
                      </a:cubicBezTo>
                      <a:lnTo>
                        <a:pt x="15897" y="64829"/>
                      </a:ln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5" name="Freeform: Shape 1984">
                  <a:extLst>
                    <a:ext uri="{FF2B5EF4-FFF2-40B4-BE49-F238E27FC236}">
                      <a16:creationId xmlns:a16="http://schemas.microsoft.com/office/drawing/2014/main" id="{23D0511C-0AAC-0D45-73E7-35BC8E574221}"/>
                    </a:ext>
                  </a:extLst>
                </p:cNvPr>
                <p:cNvSpPr/>
                <p:nvPr/>
              </p:nvSpPr>
              <p:spPr>
                <a:xfrm>
                  <a:off x="-3141408" y="7096905"/>
                  <a:ext cx="14117" cy="56449"/>
                </a:xfrm>
                <a:custGeom>
                  <a:avLst/>
                  <a:gdLst>
                    <a:gd name="connsiteX0" fmla="*/ 13408 w 14117"/>
                    <a:gd name="connsiteY0" fmla="*/ 56379 h 56449"/>
                    <a:gd name="connsiteX1" fmla="*/ 14118 w 14117"/>
                    <a:gd name="connsiteY1" fmla="*/ 51337 h 56449"/>
                    <a:gd name="connsiteX2" fmla="*/ 6662 w 14117"/>
                    <a:gd name="connsiteY2" fmla="*/ 28544 h 56449"/>
                    <a:gd name="connsiteX3" fmla="*/ 5526 w 14117"/>
                    <a:gd name="connsiteY3" fmla="*/ 4331 h 56449"/>
                    <a:gd name="connsiteX4" fmla="*/ 3112 w 14117"/>
                    <a:gd name="connsiteY4" fmla="*/ 0 h 56449"/>
                    <a:gd name="connsiteX5" fmla="*/ 1053 w 14117"/>
                    <a:gd name="connsiteY5" fmla="*/ 29893 h 56449"/>
                    <a:gd name="connsiteX6" fmla="*/ 13408 w 14117"/>
                    <a:gd name="connsiteY6" fmla="*/ 56450 h 56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117" h="56449">
                      <a:moveTo>
                        <a:pt x="13408" y="56379"/>
                      </a:moveTo>
                      <a:cubicBezTo>
                        <a:pt x="13550" y="54604"/>
                        <a:pt x="13763" y="52900"/>
                        <a:pt x="14118" y="51337"/>
                      </a:cubicBezTo>
                      <a:cubicBezTo>
                        <a:pt x="10852" y="44947"/>
                        <a:pt x="8224" y="37065"/>
                        <a:pt x="6662" y="28544"/>
                      </a:cubicBezTo>
                      <a:cubicBezTo>
                        <a:pt x="5100" y="20095"/>
                        <a:pt x="4745" y="11645"/>
                        <a:pt x="5526" y="4331"/>
                      </a:cubicBezTo>
                      <a:cubicBezTo>
                        <a:pt x="4674" y="2982"/>
                        <a:pt x="3893" y="1562"/>
                        <a:pt x="3112" y="0"/>
                      </a:cubicBezTo>
                      <a:cubicBezTo>
                        <a:pt x="-154" y="8521"/>
                        <a:pt x="-864" y="19172"/>
                        <a:pt x="1053" y="29893"/>
                      </a:cubicBezTo>
                      <a:cubicBezTo>
                        <a:pt x="2970" y="40615"/>
                        <a:pt x="7443" y="50130"/>
                        <a:pt x="13408" y="5645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6" name="Freeform: Shape 1985">
                  <a:extLst>
                    <a:ext uri="{FF2B5EF4-FFF2-40B4-BE49-F238E27FC236}">
                      <a16:creationId xmlns:a16="http://schemas.microsoft.com/office/drawing/2014/main" id="{24A19A8E-D6F7-5458-97DC-E758FCE6ECB9}"/>
                    </a:ext>
                  </a:extLst>
                </p:cNvPr>
                <p:cNvSpPr/>
                <p:nvPr/>
              </p:nvSpPr>
              <p:spPr>
                <a:xfrm>
                  <a:off x="-3138225" y="7104699"/>
                  <a:ext cx="11479" cy="38335"/>
                </a:xfrm>
                <a:custGeom>
                  <a:avLst/>
                  <a:gdLst>
                    <a:gd name="connsiteX0" fmla="*/ 11219 w 11479"/>
                    <a:gd name="connsiteY0" fmla="*/ 38218 h 38335"/>
                    <a:gd name="connsiteX1" fmla="*/ 1420 w 11479"/>
                    <a:gd name="connsiteY1" fmla="*/ 21177 h 38335"/>
                    <a:gd name="connsiteX2" fmla="*/ 3622 w 11479"/>
                    <a:gd name="connsiteY2" fmla="*/ 17 h 38335"/>
                    <a:gd name="connsiteX3" fmla="*/ 7527 w 11479"/>
                    <a:gd name="connsiteY3" fmla="*/ 19827 h 38335"/>
                    <a:gd name="connsiteX4" fmla="*/ 11219 w 11479"/>
                    <a:gd name="connsiteY4" fmla="*/ 38218 h 38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79" h="38335">
                      <a:moveTo>
                        <a:pt x="11219" y="38218"/>
                      </a:moveTo>
                      <a:cubicBezTo>
                        <a:pt x="9586" y="39354"/>
                        <a:pt x="3977" y="32111"/>
                        <a:pt x="1420" y="21177"/>
                      </a:cubicBezTo>
                      <a:cubicBezTo>
                        <a:pt x="-1775" y="7259"/>
                        <a:pt x="1065" y="-409"/>
                        <a:pt x="3622" y="17"/>
                      </a:cubicBezTo>
                      <a:cubicBezTo>
                        <a:pt x="6249" y="443"/>
                        <a:pt x="5539" y="8893"/>
                        <a:pt x="7527" y="19827"/>
                      </a:cubicBezTo>
                      <a:cubicBezTo>
                        <a:pt x="9515" y="30762"/>
                        <a:pt x="12355" y="37437"/>
                        <a:pt x="11219" y="38218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7" name="Freeform: Shape 1986">
                  <a:extLst>
                    <a:ext uri="{FF2B5EF4-FFF2-40B4-BE49-F238E27FC236}">
                      <a16:creationId xmlns:a16="http://schemas.microsoft.com/office/drawing/2014/main" id="{DA6D01E4-03B2-6CE0-8BF0-2678A36681BF}"/>
                    </a:ext>
                  </a:extLst>
                </p:cNvPr>
                <p:cNvSpPr/>
                <p:nvPr/>
              </p:nvSpPr>
              <p:spPr>
                <a:xfrm>
                  <a:off x="-3106698" y="7085094"/>
                  <a:ext cx="17681" cy="62748"/>
                </a:xfrm>
                <a:custGeom>
                  <a:avLst/>
                  <a:gdLst>
                    <a:gd name="connsiteX0" fmla="*/ 568 w 17681"/>
                    <a:gd name="connsiteY0" fmla="*/ 95 h 62748"/>
                    <a:gd name="connsiteX1" fmla="*/ 1917 w 17681"/>
                    <a:gd name="connsiteY1" fmla="*/ 95 h 62748"/>
                    <a:gd name="connsiteX2" fmla="*/ 7740 w 17681"/>
                    <a:gd name="connsiteY2" fmla="*/ 6201 h 62748"/>
                    <a:gd name="connsiteX3" fmla="*/ 11858 w 17681"/>
                    <a:gd name="connsiteY3" fmla="*/ 13941 h 62748"/>
                    <a:gd name="connsiteX4" fmla="*/ 17183 w 17681"/>
                    <a:gd name="connsiteY4" fmla="*/ 34888 h 62748"/>
                    <a:gd name="connsiteX5" fmla="*/ 16899 w 17681"/>
                    <a:gd name="connsiteY5" fmla="*/ 52497 h 62748"/>
                    <a:gd name="connsiteX6" fmla="*/ 13136 w 17681"/>
                    <a:gd name="connsiteY6" fmla="*/ 62722 h 62748"/>
                    <a:gd name="connsiteX7" fmla="*/ 13136 w 17681"/>
                    <a:gd name="connsiteY7" fmla="*/ 56402 h 62748"/>
                    <a:gd name="connsiteX8" fmla="*/ 13562 w 17681"/>
                    <a:gd name="connsiteY8" fmla="*/ 49515 h 62748"/>
                    <a:gd name="connsiteX9" fmla="*/ 12213 w 17681"/>
                    <a:gd name="connsiteY9" fmla="*/ 33112 h 62748"/>
                    <a:gd name="connsiteX10" fmla="*/ 5183 w 17681"/>
                    <a:gd name="connsiteY10" fmla="*/ 12663 h 62748"/>
                    <a:gd name="connsiteX11" fmla="*/ 1278 w 17681"/>
                    <a:gd name="connsiteY11" fmla="*/ 5420 h 62748"/>
                    <a:gd name="connsiteX12" fmla="*/ 0 w 17681"/>
                    <a:gd name="connsiteY12" fmla="*/ 2012 h 62748"/>
                    <a:gd name="connsiteX13" fmla="*/ 568 w 17681"/>
                    <a:gd name="connsiteY13" fmla="*/ 95 h 6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7681" h="62748">
                      <a:moveTo>
                        <a:pt x="568" y="95"/>
                      </a:moveTo>
                      <a:cubicBezTo>
                        <a:pt x="568" y="95"/>
                        <a:pt x="1278" y="-118"/>
                        <a:pt x="1917" y="95"/>
                      </a:cubicBezTo>
                      <a:cubicBezTo>
                        <a:pt x="4118" y="1231"/>
                        <a:pt x="6320" y="4000"/>
                        <a:pt x="7740" y="6201"/>
                      </a:cubicBezTo>
                      <a:cubicBezTo>
                        <a:pt x="9373" y="8615"/>
                        <a:pt x="10722" y="11242"/>
                        <a:pt x="11858" y="13941"/>
                      </a:cubicBezTo>
                      <a:cubicBezTo>
                        <a:pt x="14698" y="20544"/>
                        <a:pt x="16402" y="27645"/>
                        <a:pt x="17183" y="34888"/>
                      </a:cubicBezTo>
                      <a:cubicBezTo>
                        <a:pt x="17822" y="40497"/>
                        <a:pt x="17965" y="46959"/>
                        <a:pt x="16899" y="52497"/>
                      </a:cubicBezTo>
                      <a:cubicBezTo>
                        <a:pt x="15550" y="59882"/>
                        <a:pt x="14343" y="63077"/>
                        <a:pt x="13136" y="62722"/>
                      </a:cubicBezTo>
                      <a:cubicBezTo>
                        <a:pt x="11929" y="62367"/>
                        <a:pt x="13136" y="56899"/>
                        <a:pt x="13136" y="56402"/>
                      </a:cubicBezTo>
                      <a:cubicBezTo>
                        <a:pt x="13349" y="54130"/>
                        <a:pt x="13562" y="51858"/>
                        <a:pt x="13562" y="49515"/>
                      </a:cubicBezTo>
                      <a:cubicBezTo>
                        <a:pt x="13704" y="43976"/>
                        <a:pt x="13207" y="38509"/>
                        <a:pt x="12213" y="33112"/>
                      </a:cubicBezTo>
                      <a:cubicBezTo>
                        <a:pt x="10864" y="25941"/>
                        <a:pt x="8379" y="19053"/>
                        <a:pt x="5183" y="12663"/>
                      </a:cubicBezTo>
                      <a:cubicBezTo>
                        <a:pt x="3976" y="10177"/>
                        <a:pt x="2627" y="7763"/>
                        <a:pt x="1278" y="5420"/>
                      </a:cubicBezTo>
                      <a:cubicBezTo>
                        <a:pt x="639" y="4284"/>
                        <a:pt x="71" y="3432"/>
                        <a:pt x="0" y="2012"/>
                      </a:cubicBezTo>
                      <a:cubicBezTo>
                        <a:pt x="0" y="1160"/>
                        <a:pt x="142" y="379"/>
                        <a:pt x="568" y="95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8" name="Freeform: Shape 1987">
                  <a:extLst>
                    <a:ext uri="{FF2B5EF4-FFF2-40B4-BE49-F238E27FC236}">
                      <a16:creationId xmlns:a16="http://schemas.microsoft.com/office/drawing/2014/main" id="{7B025D8F-A968-4929-11B7-184FF6C754BD}"/>
                    </a:ext>
                  </a:extLst>
                </p:cNvPr>
                <p:cNvSpPr/>
                <p:nvPr/>
              </p:nvSpPr>
              <p:spPr>
                <a:xfrm>
                  <a:off x="-3103536" y="7089515"/>
                  <a:ext cx="13388" cy="39813"/>
                </a:xfrm>
                <a:custGeom>
                  <a:avLst/>
                  <a:gdLst>
                    <a:gd name="connsiteX0" fmla="*/ 2519 w 13388"/>
                    <a:gd name="connsiteY0" fmla="*/ 503 h 39813"/>
                    <a:gd name="connsiteX1" fmla="*/ 7986 w 13388"/>
                    <a:gd name="connsiteY1" fmla="*/ 9520 h 39813"/>
                    <a:gd name="connsiteX2" fmla="*/ 12602 w 13388"/>
                    <a:gd name="connsiteY2" fmla="*/ 26136 h 39813"/>
                    <a:gd name="connsiteX3" fmla="*/ 13170 w 13388"/>
                    <a:gd name="connsiteY3" fmla="*/ 31603 h 39813"/>
                    <a:gd name="connsiteX4" fmla="*/ 12673 w 13388"/>
                    <a:gd name="connsiteY4" fmla="*/ 39769 h 39813"/>
                    <a:gd name="connsiteX5" fmla="*/ 10046 w 13388"/>
                    <a:gd name="connsiteY5" fmla="*/ 29544 h 39813"/>
                    <a:gd name="connsiteX6" fmla="*/ 5075 w 13388"/>
                    <a:gd name="connsiteY6" fmla="*/ 12148 h 39813"/>
                    <a:gd name="connsiteX7" fmla="*/ 1951 w 13388"/>
                    <a:gd name="connsiteY7" fmla="*/ 5402 h 39813"/>
                    <a:gd name="connsiteX8" fmla="*/ 744 w 13388"/>
                    <a:gd name="connsiteY8" fmla="*/ 148 h 39813"/>
                    <a:gd name="connsiteX9" fmla="*/ 2448 w 13388"/>
                    <a:gd name="connsiteY9" fmla="*/ 432 h 3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388" h="39813">
                      <a:moveTo>
                        <a:pt x="2519" y="503"/>
                      </a:moveTo>
                      <a:cubicBezTo>
                        <a:pt x="4791" y="2207"/>
                        <a:pt x="7347" y="8029"/>
                        <a:pt x="7986" y="9520"/>
                      </a:cubicBezTo>
                      <a:cubicBezTo>
                        <a:pt x="10330" y="14775"/>
                        <a:pt x="11750" y="20455"/>
                        <a:pt x="12602" y="26136"/>
                      </a:cubicBezTo>
                      <a:cubicBezTo>
                        <a:pt x="12886" y="27911"/>
                        <a:pt x="13028" y="29757"/>
                        <a:pt x="13170" y="31603"/>
                      </a:cubicBezTo>
                      <a:cubicBezTo>
                        <a:pt x="13596" y="37568"/>
                        <a:pt x="13383" y="40195"/>
                        <a:pt x="12673" y="39769"/>
                      </a:cubicBezTo>
                      <a:cubicBezTo>
                        <a:pt x="12034" y="39343"/>
                        <a:pt x="10969" y="35793"/>
                        <a:pt x="10046" y="29544"/>
                      </a:cubicBezTo>
                      <a:cubicBezTo>
                        <a:pt x="9122" y="23509"/>
                        <a:pt x="7418" y="17686"/>
                        <a:pt x="5075" y="12148"/>
                      </a:cubicBezTo>
                      <a:cubicBezTo>
                        <a:pt x="4081" y="9876"/>
                        <a:pt x="3087" y="7603"/>
                        <a:pt x="1951" y="5402"/>
                      </a:cubicBezTo>
                      <a:cubicBezTo>
                        <a:pt x="1312" y="4195"/>
                        <a:pt x="-1244" y="1213"/>
                        <a:pt x="744" y="148"/>
                      </a:cubicBezTo>
                      <a:cubicBezTo>
                        <a:pt x="1312" y="-136"/>
                        <a:pt x="1880" y="6"/>
                        <a:pt x="2448" y="4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9" name="Freeform: Shape 1988">
                  <a:extLst>
                    <a:ext uri="{FF2B5EF4-FFF2-40B4-BE49-F238E27FC236}">
                      <a16:creationId xmlns:a16="http://schemas.microsoft.com/office/drawing/2014/main" id="{56105E78-DC59-44C0-B099-09453B0C6F96}"/>
                    </a:ext>
                  </a:extLst>
                </p:cNvPr>
                <p:cNvSpPr/>
                <p:nvPr/>
              </p:nvSpPr>
              <p:spPr>
                <a:xfrm>
                  <a:off x="-3113772" y="7084280"/>
                  <a:ext cx="18729" cy="71215"/>
                </a:xfrm>
                <a:custGeom>
                  <a:avLst/>
                  <a:gdLst>
                    <a:gd name="connsiteX0" fmla="*/ 12754 w 18729"/>
                    <a:gd name="connsiteY0" fmla="*/ 34424 h 71215"/>
                    <a:gd name="connsiteX1" fmla="*/ 11760 w 18729"/>
                    <a:gd name="connsiteY1" fmla="*/ 66731 h 71215"/>
                    <a:gd name="connsiteX2" fmla="*/ 14601 w 18729"/>
                    <a:gd name="connsiteY2" fmla="*/ 68861 h 71215"/>
                    <a:gd name="connsiteX3" fmla="*/ 17725 w 18729"/>
                    <a:gd name="connsiteY3" fmla="*/ 33358 h 71215"/>
                    <a:gd name="connsiteX4" fmla="*/ 3595 w 18729"/>
                    <a:gd name="connsiteY4" fmla="*/ 1974 h 71215"/>
                    <a:gd name="connsiteX5" fmla="*/ 541 w 18729"/>
                    <a:gd name="connsiteY5" fmla="*/ 3749 h 71215"/>
                    <a:gd name="connsiteX6" fmla="*/ 12825 w 18729"/>
                    <a:gd name="connsiteY6" fmla="*/ 34424 h 71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729" h="71215">
                      <a:moveTo>
                        <a:pt x="12754" y="34424"/>
                      </a:moveTo>
                      <a:cubicBezTo>
                        <a:pt x="14956" y="47844"/>
                        <a:pt x="13110" y="56151"/>
                        <a:pt x="11760" y="66731"/>
                      </a:cubicBezTo>
                      <a:cubicBezTo>
                        <a:pt x="11334" y="69998"/>
                        <a:pt x="13394" y="73761"/>
                        <a:pt x="14601" y="68861"/>
                      </a:cubicBezTo>
                      <a:cubicBezTo>
                        <a:pt x="17299" y="58566"/>
                        <a:pt x="20352" y="48909"/>
                        <a:pt x="17725" y="33358"/>
                      </a:cubicBezTo>
                      <a:cubicBezTo>
                        <a:pt x="15453" y="19583"/>
                        <a:pt x="9346" y="10424"/>
                        <a:pt x="3595" y="1974"/>
                      </a:cubicBezTo>
                      <a:cubicBezTo>
                        <a:pt x="825" y="-2074"/>
                        <a:pt x="-950" y="909"/>
                        <a:pt x="541" y="3749"/>
                      </a:cubicBezTo>
                      <a:cubicBezTo>
                        <a:pt x="5228" y="13051"/>
                        <a:pt x="10624" y="21003"/>
                        <a:pt x="12825" y="34424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0" name="Freeform: Shape 1989">
                  <a:extLst>
                    <a:ext uri="{FF2B5EF4-FFF2-40B4-BE49-F238E27FC236}">
                      <a16:creationId xmlns:a16="http://schemas.microsoft.com/office/drawing/2014/main" id="{5C983A4C-206E-619F-F9A9-DC631FA190D9}"/>
                    </a:ext>
                  </a:extLst>
                </p:cNvPr>
                <p:cNvSpPr/>
                <p:nvPr/>
              </p:nvSpPr>
              <p:spPr>
                <a:xfrm>
                  <a:off x="-3109183" y="7145118"/>
                  <a:ext cx="3976" cy="10295"/>
                </a:xfrm>
                <a:custGeom>
                  <a:avLst/>
                  <a:gdLst>
                    <a:gd name="connsiteX0" fmla="*/ 3905 w 3976"/>
                    <a:gd name="connsiteY0" fmla="*/ 0 h 10295"/>
                    <a:gd name="connsiteX1" fmla="*/ 1278 w 3976"/>
                    <a:gd name="connsiteY1" fmla="*/ 3621 h 10295"/>
                    <a:gd name="connsiteX2" fmla="*/ 1278 w 3976"/>
                    <a:gd name="connsiteY2" fmla="*/ 3621 h 10295"/>
                    <a:gd name="connsiteX3" fmla="*/ 1065 w 3976"/>
                    <a:gd name="connsiteY3" fmla="*/ 3834 h 10295"/>
                    <a:gd name="connsiteX4" fmla="*/ 1065 w 3976"/>
                    <a:gd name="connsiteY4" fmla="*/ 3834 h 10295"/>
                    <a:gd name="connsiteX5" fmla="*/ 0 w 3976"/>
                    <a:gd name="connsiteY5" fmla="*/ 10296 h 10295"/>
                    <a:gd name="connsiteX6" fmla="*/ 3976 w 3976"/>
                    <a:gd name="connsiteY6" fmla="*/ 0 h 10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76" h="10295">
                      <a:moveTo>
                        <a:pt x="3905" y="0"/>
                      </a:moveTo>
                      <a:cubicBezTo>
                        <a:pt x="3124" y="1491"/>
                        <a:pt x="2201" y="2769"/>
                        <a:pt x="1278" y="3621"/>
                      </a:cubicBezTo>
                      <a:cubicBezTo>
                        <a:pt x="1278" y="3621"/>
                        <a:pt x="1278" y="3621"/>
                        <a:pt x="1278" y="3621"/>
                      </a:cubicBezTo>
                      <a:lnTo>
                        <a:pt x="1065" y="3834"/>
                      </a:lnTo>
                      <a:lnTo>
                        <a:pt x="1065" y="3834"/>
                      </a:lnTo>
                      <a:cubicBezTo>
                        <a:pt x="568" y="5822"/>
                        <a:pt x="213" y="7953"/>
                        <a:pt x="0" y="10296"/>
                      </a:cubicBezTo>
                      <a:cubicBezTo>
                        <a:pt x="1562" y="6888"/>
                        <a:pt x="2911" y="3479"/>
                        <a:pt x="3976" y="0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1" name="Freeform: Shape 1990">
                  <a:extLst>
                    <a:ext uri="{FF2B5EF4-FFF2-40B4-BE49-F238E27FC236}">
                      <a16:creationId xmlns:a16="http://schemas.microsoft.com/office/drawing/2014/main" id="{37E8B1DD-6822-BD87-276E-8446AB930E46}"/>
                    </a:ext>
                  </a:extLst>
                </p:cNvPr>
                <p:cNvSpPr/>
                <p:nvPr/>
              </p:nvSpPr>
              <p:spPr>
                <a:xfrm>
                  <a:off x="-3125018" y="7078443"/>
                  <a:ext cx="10082" cy="15124"/>
                </a:xfrm>
                <a:custGeom>
                  <a:avLst/>
                  <a:gdLst>
                    <a:gd name="connsiteX0" fmla="*/ 0 w 10082"/>
                    <a:gd name="connsiteY0" fmla="*/ 0 h 15124"/>
                    <a:gd name="connsiteX1" fmla="*/ 6391 w 10082"/>
                    <a:gd name="connsiteY1" fmla="*/ 13136 h 15124"/>
                    <a:gd name="connsiteX2" fmla="*/ 6675 w 10082"/>
                    <a:gd name="connsiteY2" fmla="*/ 13136 h 15124"/>
                    <a:gd name="connsiteX3" fmla="*/ 10083 w 10082"/>
                    <a:gd name="connsiteY3" fmla="*/ 15124 h 15124"/>
                    <a:gd name="connsiteX4" fmla="*/ 0 w 10082"/>
                    <a:gd name="connsiteY4" fmla="*/ 0 h 15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2" h="15124">
                      <a:moveTo>
                        <a:pt x="0" y="0"/>
                      </a:moveTo>
                      <a:cubicBezTo>
                        <a:pt x="1704" y="5397"/>
                        <a:pt x="3905" y="9870"/>
                        <a:pt x="6391" y="13136"/>
                      </a:cubicBezTo>
                      <a:lnTo>
                        <a:pt x="6675" y="13136"/>
                      </a:lnTo>
                      <a:cubicBezTo>
                        <a:pt x="7740" y="13562"/>
                        <a:pt x="8876" y="14201"/>
                        <a:pt x="10083" y="15124"/>
                      </a:cubicBezTo>
                      <a:cubicBezTo>
                        <a:pt x="7172" y="11858"/>
                        <a:pt x="2485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2" name="Freeform: Shape 1991">
                  <a:extLst>
                    <a:ext uri="{FF2B5EF4-FFF2-40B4-BE49-F238E27FC236}">
                      <a16:creationId xmlns:a16="http://schemas.microsoft.com/office/drawing/2014/main" id="{75B4F8C8-A816-DDA4-3481-ECDD06DE12EA}"/>
                    </a:ext>
                  </a:extLst>
                </p:cNvPr>
                <p:cNvSpPr/>
                <p:nvPr/>
              </p:nvSpPr>
              <p:spPr>
                <a:xfrm>
                  <a:off x="-3102905" y="7135238"/>
                  <a:ext cx="4330" cy="22415"/>
                </a:xfrm>
                <a:custGeom>
                  <a:avLst/>
                  <a:gdLst>
                    <a:gd name="connsiteX0" fmla="*/ 396 w 4330"/>
                    <a:gd name="connsiteY0" fmla="*/ 21383 h 22415"/>
                    <a:gd name="connsiteX1" fmla="*/ 822 w 4330"/>
                    <a:gd name="connsiteY1" fmla="*/ 12010 h 22415"/>
                    <a:gd name="connsiteX2" fmla="*/ 3450 w 4330"/>
                    <a:gd name="connsiteY2" fmla="*/ 10 h 22415"/>
                    <a:gd name="connsiteX3" fmla="*/ 3663 w 4330"/>
                    <a:gd name="connsiteY3" fmla="*/ 13928 h 22415"/>
                    <a:gd name="connsiteX4" fmla="*/ 396 w 4330"/>
                    <a:gd name="connsiteY4" fmla="*/ 21383 h 2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0" h="22415">
                      <a:moveTo>
                        <a:pt x="396" y="21383"/>
                      </a:moveTo>
                      <a:cubicBezTo>
                        <a:pt x="-385" y="20105"/>
                        <a:pt x="112" y="15916"/>
                        <a:pt x="822" y="12010"/>
                      </a:cubicBezTo>
                      <a:cubicBezTo>
                        <a:pt x="2100" y="5265"/>
                        <a:pt x="2171" y="-274"/>
                        <a:pt x="3450" y="10"/>
                      </a:cubicBezTo>
                      <a:cubicBezTo>
                        <a:pt x="4799" y="366"/>
                        <a:pt x="4373" y="7111"/>
                        <a:pt x="3663" y="13928"/>
                      </a:cubicBezTo>
                      <a:cubicBezTo>
                        <a:pt x="2953" y="21028"/>
                        <a:pt x="2171" y="24224"/>
                        <a:pt x="396" y="21383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3" name="Freeform: Shape 1992">
                  <a:extLst>
                    <a:ext uri="{FF2B5EF4-FFF2-40B4-BE49-F238E27FC236}">
                      <a16:creationId xmlns:a16="http://schemas.microsoft.com/office/drawing/2014/main" id="{22487F4F-6231-E8C5-496F-CFC2D0913288}"/>
                    </a:ext>
                  </a:extLst>
                </p:cNvPr>
                <p:cNvSpPr/>
                <p:nvPr/>
              </p:nvSpPr>
              <p:spPr>
                <a:xfrm>
                  <a:off x="-3116900" y="7082438"/>
                  <a:ext cx="10456" cy="17267"/>
                </a:xfrm>
                <a:custGeom>
                  <a:avLst/>
                  <a:gdLst>
                    <a:gd name="connsiteX0" fmla="*/ 120 w 10456"/>
                    <a:gd name="connsiteY0" fmla="*/ 620 h 17267"/>
                    <a:gd name="connsiteX1" fmla="*/ 333 w 10456"/>
                    <a:gd name="connsiteY1" fmla="*/ 3248 h 17267"/>
                    <a:gd name="connsiteX2" fmla="*/ 3457 w 10456"/>
                    <a:gd name="connsiteY2" fmla="*/ 8431 h 17267"/>
                    <a:gd name="connsiteX3" fmla="*/ 7007 w 10456"/>
                    <a:gd name="connsiteY3" fmla="*/ 13898 h 17267"/>
                    <a:gd name="connsiteX4" fmla="*/ 10060 w 10456"/>
                    <a:gd name="connsiteY4" fmla="*/ 17165 h 17267"/>
                    <a:gd name="connsiteX5" fmla="*/ 5232 w 10456"/>
                    <a:gd name="connsiteY5" fmla="*/ 5236 h 17267"/>
                    <a:gd name="connsiteX6" fmla="*/ 2960 w 10456"/>
                    <a:gd name="connsiteY6" fmla="*/ 1544 h 17267"/>
                    <a:gd name="connsiteX7" fmla="*/ 759 w 10456"/>
                    <a:gd name="connsiteY7" fmla="*/ 52 h 17267"/>
                    <a:gd name="connsiteX8" fmla="*/ 120 w 10456"/>
                    <a:gd name="connsiteY8" fmla="*/ 691 h 17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456" h="17267">
                      <a:moveTo>
                        <a:pt x="120" y="620"/>
                      </a:moveTo>
                      <a:cubicBezTo>
                        <a:pt x="-165" y="1331"/>
                        <a:pt x="120" y="2538"/>
                        <a:pt x="333" y="3248"/>
                      </a:cubicBezTo>
                      <a:cubicBezTo>
                        <a:pt x="901" y="5094"/>
                        <a:pt x="2392" y="6869"/>
                        <a:pt x="3457" y="8431"/>
                      </a:cubicBezTo>
                      <a:cubicBezTo>
                        <a:pt x="4735" y="10206"/>
                        <a:pt x="5871" y="12052"/>
                        <a:pt x="7007" y="13898"/>
                      </a:cubicBezTo>
                      <a:cubicBezTo>
                        <a:pt x="7504" y="14680"/>
                        <a:pt x="8995" y="17875"/>
                        <a:pt x="10060" y="17165"/>
                      </a:cubicBezTo>
                      <a:cubicBezTo>
                        <a:pt x="12049" y="15816"/>
                        <a:pt x="5942" y="6514"/>
                        <a:pt x="5232" y="5236"/>
                      </a:cubicBezTo>
                      <a:cubicBezTo>
                        <a:pt x="4522" y="4029"/>
                        <a:pt x="3812" y="2751"/>
                        <a:pt x="2960" y="1544"/>
                      </a:cubicBezTo>
                      <a:cubicBezTo>
                        <a:pt x="2392" y="691"/>
                        <a:pt x="1895" y="-232"/>
                        <a:pt x="759" y="52"/>
                      </a:cubicBezTo>
                      <a:cubicBezTo>
                        <a:pt x="404" y="124"/>
                        <a:pt x="191" y="337"/>
                        <a:pt x="120" y="691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4" name="Freeform: Shape 1993">
                  <a:extLst>
                    <a:ext uri="{FF2B5EF4-FFF2-40B4-BE49-F238E27FC236}">
                      <a16:creationId xmlns:a16="http://schemas.microsoft.com/office/drawing/2014/main" id="{7E81258D-2657-EAEC-4489-6B64D2136EE5}"/>
                    </a:ext>
                  </a:extLst>
                </p:cNvPr>
                <p:cNvSpPr/>
                <p:nvPr/>
              </p:nvSpPr>
              <p:spPr>
                <a:xfrm>
                  <a:off x="-3095479" y="7156976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5" name="Freeform: Shape 1994">
                  <a:extLst>
                    <a:ext uri="{FF2B5EF4-FFF2-40B4-BE49-F238E27FC236}">
                      <a16:creationId xmlns:a16="http://schemas.microsoft.com/office/drawing/2014/main" id="{7284E6F4-7739-D437-40D1-93FCD399DE36}"/>
                    </a:ext>
                  </a:extLst>
                </p:cNvPr>
                <p:cNvSpPr/>
                <p:nvPr/>
              </p:nvSpPr>
              <p:spPr>
                <a:xfrm>
                  <a:off x="-3097325" y="7156905"/>
                  <a:ext cx="1846" cy="2485"/>
                </a:xfrm>
                <a:custGeom>
                  <a:avLst/>
                  <a:gdLst>
                    <a:gd name="connsiteX0" fmla="*/ 0 w 1846"/>
                    <a:gd name="connsiteY0" fmla="*/ 2485 h 2485"/>
                    <a:gd name="connsiteX1" fmla="*/ 1846 w 1846"/>
                    <a:gd name="connsiteY1" fmla="*/ 0 h 2485"/>
                    <a:gd name="connsiteX2" fmla="*/ 0 w 1846"/>
                    <a:gd name="connsiteY2" fmla="*/ 2485 h 2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46" h="2485">
                      <a:moveTo>
                        <a:pt x="0" y="2485"/>
                      </a:moveTo>
                      <a:cubicBezTo>
                        <a:pt x="639" y="1704"/>
                        <a:pt x="1278" y="923"/>
                        <a:pt x="1846" y="0"/>
                      </a:cubicBezTo>
                      <a:cubicBezTo>
                        <a:pt x="1278" y="852"/>
                        <a:pt x="639" y="1704"/>
                        <a:pt x="0" y="2485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6" name="Freeform: Shape 1995">
                  <a:extLst>
                    <a:ext uri="{FF2B5EF4-FFF2-40B4-BE49-F238E27FC236}">
                      <a16:creationId xmlns:a16="http://schemas.microsoft.com/office/drawing/2014/main" id="{FBCB4A81-0713-3BAC-52B0-74513B34EAFF}"/>
                    </a:ext>
                  </a:extLst>
                </p:cNvPr>
                <p:cNvSpPr/>
                <p:nvPr/>
              </p:nvSpPr>
              <p:spPr>
                <a:xfrm>
                  <a:off x="-3092000" y="7131180"/>
                  <a:ext cx="2054" cy="8472"/>
                </a:xfrm>
                <a:custGeom>
                  <a:avLst/>
                  <a:gdLst>
                    <a:gd name="connsiteX0" fmla="*/ 781 w 2054"/>
                    <a:gd name="connsiteY0" fmla="*/ 92 h 8472"/>
                    <a:gd name="connsiteX1" fmla="*/ 71 w 2054"/>
                    <a:gd name="connsiteY1" fmla="*/ 3004 h 8472"/>
                    <a:gd name="connsiteX2" fmla="*/ 355 w 2054"/>
                    <a:gd name="connsiteY2" fmla="*/ 8471 h 8472"/>
                    <a:gd name="connsiteX3" fmla="*/ 1846 w 2054"/>
                    <a:gd name="connsiteY3" fmla="*/ 4566 h 8472"/>
                    <a:gd name="connsiteX4" fmla="*/ 781 w 2054"/>
                    <a:gd name="connsiteY4" fmla="*/ 92 h 8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4" h="8472">
                      <a:moveTo>
                        <a:pt x="781" y="92"/>
                      </a:moveTo>
                      <a:cubicBezTo>
                        <a:pt x="0" y="447"/>
                        <a:pt x="71" y="2365"/>
                        <a:pt x="71" y="3004"/>
                      </a:cubicBezTo>
                      <a:cubicBezTo>
                        <a:pt x="71" y="5915"/>
                        <a:pt x="-213" y="8400"/>
                        <a:pt x="355" y="8471"/>
                      </a:cubicBezTo>
                      <a:cubicBezTo>
                        <a:pt x="994" y="8542"/>
                        <a:pt x="1420" y="6128"/>
                        <a:pt x="1846" y="4566"/>
                      </a:cubicBezTo>
                      <a:cubicBezTo>
                        <a:pt x="2059" y="3714"/>
                        <a:pt x="2485" y="-689"/>
                        <a:pt x="781" y="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7" name="Freeform: Shape 1996">
                  <a:extLst>
                    <a:ext uri="{FF2B5EF4-FFF2-40B4-BE49-F238E27FC236}">
                      <a16:creationId xmlns:a16="http://schemas.microsoft.com/office/drawing/2014/main" id="{63A3DED6-F83F-0C78-B3D9-FDC98D63F838}"/>
                    </a:ext>
                  </a:extLst>
                </p:cNvPr>
                <p:cNvSpPr/>
                <p:nvPr/>
              </p:nvSpPr>
              <p:spPr>
                <a:xfrm>
                  <a:off x="-3135527" y="7111092"/>
                  <a:ext cx="6736" cy="25326"/>
                </a:xfrm>
                <a:custGeom>
                  <a:avLst/>
                  <a:gdLst>
                    <a:gd name="connsiteX0" fmla="*/ 0 w 6736"/>
                    <a:gd name="connsiteY0" fmla="*/ 7612 h 25326"/>
                    <a:gd name="connsiteX1" fmla="*/ 4260 w 6736"/>
                    <a:gd name="connsiteY1" fmla="*/ 21529 h 25326"/>
                    <a:gd name="connsiteX2" fmla="*/ 6604 w 6736"/>
                    <a:gd name="connsiteY2" fmla="*/ 25292 h 25326"/>
                    <a:gd name="connsiteX3" fmla="*/ 5254 w 6736"/>
                    <a:gd name="connsiteY3" fmla="*/ 17978 h 25326"/>
                    <a:gd name="connsiteX4" fmla="*/ 3124 w 6736"/>
                    <a:gd name="connsiteY4" fmla="*/ 3067 h 25326"/>
                    <a:gd name="connsiteX5" fmla="*/ 71 w 6736"/>
                    <a:gd name="connsiteY5" fmla="*/ 7612 h 25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36" h="25326">
                      <a:moveTo>
                        <a:pt x="0" y="7612"/>
                      </a:moveTo>
                      <a:cubicBezTo>
                        <a:pt x="355" y="14357"/>
                        <a:pt x="2982" y="16913"/>
                        <a:pt x="4260" y="21529"/>
                      </a:cubicBezTo>
                      <a:cubicBezTo>
                        <a:pt x="4970" y="24085"/>
                        <a:pt x="6249" y="25576"/>
                        <a:pt x="6604" y="25292"/>
                      </a:cubicBezTo>
                      <a:cubicBezTo>
                        <a:pt x="7030" y="24937"/>
                        <a:pt x="6391" y="22239"/>
                        <a:pt x="5254" y="17978"/>
                      </a:cubicBezTo>
                      <a:cubicBezTo>
                        <a:pt x="3621" y="11801"/>
                        <a:pt x="3550" y="8677"/>
                        <a:pt x="3124" y="3067"/>
                      </a:cubicBezTo>
                      <a:cubicBezTo>
                        <a:pt x="2627" y="-3323"/>
                        <a:pt x="-284" y="1292"/>
                        <a:pt x="71" y="76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998" name="Graphic 1913">
                  <a:extLst>
                    <a:ext uri="{FF2B5EF4-FFF2-40B4-BE49-F238E27FC236}">
                      <a16:creationId xmlns:a16="http://schemas.microsoft.com/office/drawing/2014/main" id="{42BAD564-D798-0C05-00F2-74B951DFFCA7}"/>
                    </a:ext>
                  </a:extLst>
                </p:cNvPr>
                <p:cNvGrpSpPr/>
                <p:nvPr/>
              </p:nvGrpSpPr>
              <p:grpSpPr>
                <a:xfrm>
                  <a:off x="-3128367" y="7130114"/>
                  <a:ext cx="26426" cy="55477"/>
                  <a:chOff x="-3128367" y="7130114"/>
                  <a:chExt cx="26426" cy="55477"/>
                </a:xfrm>
              </p:grpSpPr>
              <p:sp>
                <p:nvSpPr>
                  <p:cNvPr id="1999" name="Freeform: Shape 1998">
                    <a:extLst>
                      <a:ext uri="{FF2B5EF4-FFF2-40B4-BE49-F238E27FC236}">
                        <a16:creationId xmlns:a16="http://schemas.microsoft.com/office/drawing/2014/main" id="{9C24E500-3452-91F0-8749-9B9D8A8FE80A}"/>
                      </a:ext>
                    </a:extLst>
                  </p:cNvPr>
                  <p:cNvSpPr/>
                  <p:nvPr/>
                </p:nvSpPr>
                <p:spPr>
                  <a:xfrm>
                    <a:off x="-3128296" y="7130114"/>
                    <a:ext cx="26355" cy="55477"/>
                  </a:xfrm>
                  <a:custGeom>
                    <a:avLst/>
                    <a:gdLst>
                      <a:gd name="connsiteX0" fmla="*/ 19183 w 26355"/>
                      <a:gd name="connsiteY0" fmla="*/ 36377 h 55477"/>
                      <a:gd name="connsiteX1" fmla="*/ 20177 w 26355"/>
                      <a:gd name="connsiteY1" fmla="*/ 18838 h 55477"/>
                      <a:gd name="connsiteX2" fmla="*/ 20462 w 26355"/>
                      <a:gd name="connsiteY2" fmla="*/ 18625 h 55477"/>
                      <a:gd name="connsiteX3" fmla="*/ 26355 w 26355"/>
                      <a:gd name="connsiteY3" fmla="*/ 2720 h 55477"/>
                      <a:gd name="connsiteX4" fmla="*/ 17266 w 26355"/>
                      <a:gd name="connsiteY4" fmla="*/ 235 h 55477"/>
                      <a:gd name="connsiteX5" fmla="*/ 11160 w 26355"/>
                      <a:gd name="connsiteY5" fmla="*/ 1797 h 55477"/>
                      <a:gd name="connsiteX6" fmla="*/ 3917 w 26355"/>
                      <a:gd name="connsiteY6" fmla="*/ 8613 h 55477"/>
                      <a:gd name="connsiteX7" fmla="*/ 12 w 26355"/>
                      <a:gd name="connsiteY7" fmla="*/ 28353 h 55477"/>
                      <a:gd name="connsiteX8" fmla="*/ 3562 w 26355"/>
                      <a:gd name="connsiteY8" fmla="*/ 55477 h 55477"/>
                      <a:gd name="connsiteX9" fmla="*/ 21527 w 26355"/>
                      <a:gd name="connsiteY9" fmla="*/ 49087 h 55477"/>
                      <a:gd name="connsiteX10" fmla="*/ 19183 w 26355"/>
                      <a:gd name="connsiteY10" fmla="*/ 36306 h 55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6355" h="55477">
                        <a:moveTo>
                          <a:pt x="19183" y="36377"/>
                        </a:moveTo>
                        <a:cubicBezTo>
                          <a:pt x="18544" y="29631"/>
                          <a:pt x="18899" y="23525"/>
                          <a:pt x="20177" y="18838"/>
                        </a:cubicBezTo>
                        <a:cubicBezTo>
                          <a:pt x="20177" y="18696"/>
                          <a:pt x="20391" y="18554"/>
                          <a:pt x="20462" y="18625"/>
                        </a:cubicBezTo>
                        <a:cubicBezTo>
                          <a:pt x="23231" y="15998"/>
                          <a:pt x="25645" y="10318"/>
                          <a:pt x="26355" y="2720"/>
                        </a:cubicBezTo>
                        <a:cubicBezTo>
                          <a:pt x="23302" y="448"/>
                          <a:pt x="20249" y="-476"/>
                          <a:pt x="17266" y="235"/>
                        </a:cubicBezTo>
                        <a:lnTo>
                          <a:pt x="11160" y="1797"/>
                        </a:lnTo>
                        <a:cubicBezTo>
                          <a:pt x="8248" y="2578"/>
                          <a:pt x="5763" y="4921"/>
                          <a:pt x="3917" y="8613"/>
                        </a:cubicBezTo>
                        <a:cubicBezTo>
                          <a:pt x="1574" y="13371"/>
                          <a:pt x="154" y="20187"/>
                          <a:pt x="12" y="28353"/>
                        </a:cubicBezTo>
                        <a:cubicBezTo>
                          <a:pt x="-130" y="36448"/>
                          <a:pt x="1006" y="45891"/>
                          <a:pt x="3562" y="55477"/>
                        </a:cubicBezTo>
                        <a:lnTo>
                          <a:pt x="21527" y="49087"/>
                        </a:lnTo>
                        <a:cubicBezTo>
                          <a:pt x="20320" y="44684"/>
                          <a:pt x="19609" y="40424"/>
                          <a:pt x="19183" y="36306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0" name="Freeform: Shape 1999">
                    <a:extLst>
                      <a:ext uri="{FF2B5EF4-FFF2-40B4-BE49-F238E27FC236}">
                        <a16:creationId xmlns:a16="http://schemas.microsoft.com/office/drawing/2014/main" id="{87D4712C-639F-A4B2-27BE-38E6AF20DAC2}"/>
                      </a:ext>
                    </a:extLst>
                  </p:cNvPr>
                  <p:cNvSpPr/>
                  <p:nvPr/>
                </p:nvSpPr>
                <p:spPr>
                  <a:xfrm>
                    <a:off x="-3112491" y="7134264"/>
                    <a:ext cx="9769" cy="9398"/>
                  </a:xfrm>
                  <a:custGeom>
                    <a:avLst/>
                    <a:gdLst>
                      <a:gd name="connsiteX0" fmla="*/ 894 w 9769"/>
                      <a:gd name="connsiteY0" fmla="*/ 3754 h 9398"/>
                      <a:gd name="connsiteX1" fmla="*/ 3663 w 9769"/>
                      <a:gd name="connsiteY1" fmla="*/ 7375 h 9398"/>
                      <a:gd name="connsiteX2" fmla="*/ 6148 w 9769"/>
                      <a:gd name="connsiteY2" fmla="*/ 9292 h 9398"/>
                      <a:gd name="connsiteX3" fmla="*/ 7994 w 9769"/>
                      <a:gd name="connsiteY3" fmla="*/ 9292 h 9398"/>
                      <a:gd name="connsiteX4" fmla="*/ 9769 w 9769"/>
                      <a:gd name="connsiteY4" fmla="*/ 3541 h 9398"/>
                      <a:gd name="connsiteX5" fmla="*/ 4870 w 9769"/>
                      <a:gd name="connsiteY5" fmla="*/ 204 h 9398"/>
                      <a:gd name="connsiteX6" fmla="*/ 894 w 9769"/>
                      <a:gd name="connsiteY6" fmla="*/ 3754 h 9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69" h="9398">
                        <a:moveTo>
                          <a:pt x="894" y="3754"/>
                        </a:moveTo>
                        <a:cubicBezTo>
                          <a:pt x="1959" y="4961"/>
                          <a:pt x="2811" y="6026"/>
                          <a:pt x="3663" y="7375"/>
                        </a:cubicBezTo>
                        <a:cubicBezTo>
                          <a:pt x="4231" y="8298"/>
                          <a:pt x="5225" y="9008"/>
                          <a:pt x="6148" y="9292"/>
                        </a:cubicBezTo>
                        <a:cubicBezTo>
                          <a:pt x="6716" y="9434"/>
                          <a:pt x="7355" y="9434"/>
                          <a:pt x="7994" y="9292"/>
                        </a:cubicBezTo>
                        <a:cubicBezTo>
                          <a:pt x="8704" y="7659"/>
                          <a:pt x="9343" y="5742"/>
                          <a:pt x="9769" y="3541"/>
                        </a:cubicBezTo>
                        <a:cubicBezTo>
                          <a:pt x="8562" y="1908"/>
                          <a:pt x="6361" y="630"/>
                          <a:pt x="4870" y="204"/>
                        </a:cubicBezTo>
                        <a:cubicBezTo>
                          <a:pt x="2953" y="-435"/>
                          <a:pt x="-2018" y="346"/>
                          <a:pt x="894" y="3754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1" name="Freeform: Shape 2000">
                    <a:extLst>
                      <a:ext uri="{FF2B5EF4-FFF2-40B4-BE49-F238E27FC236}">
                        <a16:creationId xmlns:a16="http://schemas.microsoft.com/office/drawing/2014/main" id="{3AC5C847-F918-7185-6827-825F6819C8AB}"/>
                      </a:ext>
                    </a:extLst>
                  </p:cNvPr>
                  <p:cNvSpPr/>
                  <p:nvPr/>
                </p:nvSpPr>
                <p:spPr>
                  <a:xfrm>
                    <a:off x="-3114013" y="7134964"/>
                    <a:ext cx="10373" cy="19242"/>
                  </a:xfrm>
                  <a:custGeom>
                    <a:avLst/>
                    <a:gdLst>
                      <a:gd name="connsiteX0" fmla="*/ 5824 w 10373"/>
                      <a:gd name="connsiteY0" fmla="*/ 13988 h 19242"/>
                      <a:gd name="connsiteX1" fmla="*/ 6108 w 10373"/>
                      <a:gd name="connsiteY1" fmla="*/ 13775 h 19242"/>
                      <a:gd name="connsiteX2" fmla="*/ 9658 w 10373"/>
                      <a:gd name="connsiteY2" fmla="*/ 8095 h 19242"/>
                      <a:gd name="connsiteX3" fmla="*/ 10369 w 10373"/>
                      <a:gd name="connsiteY3" fmla="*/ 6107 h 19242"/>
                      <a:gd name="connsiteX4" fmla="*/ 7031 w 10373"/>
                      <a:gd name="connsiteY4" fmla="*/ 1775 h 19242"/>
                      <a:gd name="connsiteX5" fmla="*/ 3268 w 10373"/>
                      <a:gd name="connsiteY5" fmla="*/ 0 h 19242"/>
                      <a:gd name="connsiteX6" fmla="*/ 2 w 10373"/>
                      <a:gd name="connsiteY6" fmla="*/ 1633 h 19242"/>
                      <a:gd name="connsiteX7" fmla="*/ 996 w 10373"/>
                      <a:gd name="connsiteY7" fmla="*/ 3266 h 19242"/>
                      <a:gd name="connsiteX8" fmla="*/ 3339 w 10373"/>
                      <a:gd name="connsiteY8" fmla="*/ 7172 h 19242"/>
                      <a:gd name="connsiteX9" fmla="*/ 4901 w 10373"/>
                      <a:gd name="connsiteY9" fmla="*/ 19243 h 19242"/>
                      <a:gd name="connsiteX10" fmla="*/ 5824 w 10373"/>
                      <a:gd name="connsiteY10" fmla="*/ 13917 h 19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373" h="19242">
                        <a:moveTo>
                          <a:pt x="5824" y="13988"/>
                        </a:moveTo>
                        <a:cubicBezTo>
                          <a:pt x="5824" y="13988"/>
                          <a:pt x="5966" y="13775"/>
                          <a:pt x="6108" y="13775"/>
                        </a:cubicBezTo>
                        <a:cubicBezTo>
                          <a:pt x="7670" y="12284"/>
                          <a:pt x="8806" y="10225"/>
                          <a:pt x="9658" y="8095"/>
                        </a:cubicBezTo>
                        <a:cubicBezTo>
                          <a:pt x="9800" y="7669"/>
                          <a:pt x="10439" y="6604"/>
                          <a:pt x="10369" y="6107"/>
                        </a:cubicBezTo>
                        <a:cubicBezTo>
                          <a:pt x="10369" y="5751"/>
                          <a:pt x="8735" y="3266"/>
                          <a:pt x="7031" y="1775"/>
                        </a:cubicBezTo>
                        <a:cubicBezTo>
                          <a:pt x="5895" y="781"/>
                          <a:pt x="4688" y="71"/>
                          <a:pt x="3268" y="0"/>
                        </a:cubicBezTo>
                        <a:cubicBezTo>
                          <a:pt x="2274" y="0"/>
                          <a:pt x="-69" y="0"/>
                          <a:pt x="2" y="1633"/>
                        </a:cubicBezTo>
                        <a:cubicBezTo>
                          <a:pt x="2" y="2414"/>
                          <a:pt x="499" y="2698"/>
                          <a:pt x="996" y="3266"/>
                        </a:cubicBezTo>
                        <a:cubicBezTo>
                          <a:pt x="1919" y="4403"/>
                          <a:pt x="2771" y="5751"/>
                          <a:pt x="3339" y="7172"/>
                        </a:cubicBezTo>
                        <a:cubicBezTo>
                          <a:pt x="4901" y="10793"/>
                          <a:pt x="5185" y="16545"/>
                          <a:pt x="4901" y="19243"/>
                        </a:cubicBezTo>
                        <a:cubicBezTo>
                          <a:pt x="5114" y="17325"/>
                          <a:pt x="5469" y="15550"/>
                          <a:pt x="5824" y="13917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2" name="Freeform: Shape 2001">
                    <a:extLst>
                      <a:ext uri="{FF2B5EF4-FFF2-40B4-BE49-F238E27FC236}">
                        <a16:creationId xmlns:a16="http://schemas.microsoft.com/office/drawing/2014/main" id="{033F95B0-4515-2FDE-E039-A8264C40B210}"/>
                      </a:ext>
                    </a:extLst>
                  </p:cNvPr>
                  <p:cNvSpPr/>
                  <p:nvPr/>
                </p:nvSpPr>
                <p:spPr>
                  <a:xfrm>
                    <a:off x="-3128367" y="7130114"/>
                    <a:ext cx="26355" cy="55477"/>
                  </a:xfrm>
                  <a:custGeom>
                    <a:avLst/>
                    <a:gdLst>
                      <a:gd name="connsiteX0" fmla="*/ 5408 w 26355"/>
                      <a:gd name="connsiteY0" fmla="*/ 11170 h 55477"/>
                      <a:gd name="connsiteX1" fmla="*/ 12154 w 26355"/>
                      <a:gd name="connsiteY1" fmla="*/ 3643 h 55477"/>
                      <a:gd name="connsiteX2" fmla="*/ 18047 w 26355"/>
                      <a:gd name="connsiteY2" fmla="*/ 1229 h 55477"/>
                      <a:gd name="connsiteX3" fmla="*/ 26000 w 26355"/>
                      <a:gd name="connsiteY3" fmla="*/ 5418 h 55477"/>
                      <a:gd name="connsiteX4" fmla="*/ 26355 w 26355"/>
                      <a:gd name="connsiteY4" fmla="*/ 2720 h 55477"/>
                      <a:gd name="connsiteX5" fmla="*/ 17266 w 26355"/>
                      <a:gd name="connsiteY5" fmla="*/ 235 h 55477"/>
                      <a:gd name="connsiteX6" fmla="*/ 11160 w 26355"/>
                      <a:gd name="connsiteY6" fmla="*/ 1797 h 55477"/>
                      <a:gd name="connsiteX7" fmla="*/ 3917 w 26355"/>
                      <a:gd name="connsiteY7" fmla="*/ 8613 h 55477"/>
                      <a:gd name="connsiteX8" fmla="*/ 12 w 26355"/>
                      <a:gd name="connsiteY8" fmla="*/ 28353 h 55477"/>
                      <a:gd name="connsiteX9" fmla="*/ 3562 w 26355"/>
                      <a:gd name="connsiteY9" fmla="*/ 55477 h 55477"/>
                      <a:gd name="connsiteX10" fmla="*/ 4556 w 26355"/>
                      <a:gd name="connsiteY10" fmla="*/ 55122 h 55477"/>
                      <a:gd name="connsiteX11" fmla="*/ 651 w 26355"/>
                      <a:gd name="connsiteY11" fmla="*/ 28921 h 55477"/>
                      <a:gd name="connsiteX12" fmla="*/ 5337 w 26355"/>
                      <a:gd name="connsiteY12" fmla="*/ 11098 h 55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355" h="55477">
                        <a:moveTo>
                          <a:pt x="5408" y="11170"/>
                        </a:moveTo>
                        <a:cubicBezTo>
                          <a:pt x="7183" y="7619"/>
                          <a:pt x="9456" y="4992"/>
                          <a:pt x="12154" y="3643"/>
                        </a:cubicBezTo>
                        <a:cubicBezTo>
                          <a:pt x="13503" y="3004"/>
                          <a:pt x="16698" y="1584"/>
                          <a:pt x="18047" y="1229"/>
                        </a:cubicBezTo>
                        <a:cubicBezTo>
                          <a:pt x="20320" y="661"/>
                          <a:pt x="24438" y="1371"/>
                          <a:pt x="26000" y="5418"/>
                        </a:cubicBezTo>
                        <a:cubicBezTo>
                          <a:pt x="26142" y="4566"/>
                          <a:pt x="26284" y="3643"/>
                          <a:pt x="26355" y="2720"/>
                        </a:cubicBezTo>
                        <a:cubicBezTo>
                          <a:pt x="23302" y="448"/>
                          <a:pt x="20249" y="-476"/>
                          <a:pt x="17266" y="235"/>
                        </a:cubicBezTo>
                        <a:lnTo>
                          <a:pt x="11160" y="1797"/>
                        </a:lnTo>
                        <a:cubicBezTo>
                          <a:pt x="8248" y="2578"/>
                          <a:pt x="5763" y="4921"/>
                          <a:pt x="3917" y="8613"/>
                        </a:cubicBezTo>
                        <a:cubicBezTo>
                          <a:pt x="1574" y="13371"/>
                          <a:pt x="154" y="20187"/>
                          <a:pt x="12" y="28353"/>
                        </a:cubicBezTo>
                        <a:cubicBezTo>
                          <a:pt x="-130" y="36448"/>
                          <a:pt x="1006" y="45891"/>
                          <a:pt x="3562" y="55477"/>
                        </a:cubicBezTo>
                        <a:lnTo>
                          <a:pt x="4556" y="55122"/>
                        </a:lnTo>
                        <a:cubicBezTo>
                          <a:pt x="2071" y="46034"/>
                          <a:pt x="509" y="36661"/>
                          <a:pt x="651" y="28921"/>
                        </a:cubicBezTo>
                        <a:cubicBezTo>
                          <a:pt x="793" y="21252"/>
                          <a:pt x="3065" y="15572"/>
                          <a:pt x="5337" y="11098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3" name="Freeform: Shape 2002">
                    <a:extLst>
                      <a:ext uri="{FF2B5EF4-FFF2-40B4-BE49-F238E27FC236}">
                        <a16:creationId xmlns:a16="http://schemas.microsoft.com/office/drawing/2014/main" id="{760A7454-648F-4A9A-4A48-903044CEF549}"/>
                      </a:ext>
                    </a:extLst>
                  </p:cNvPr>
                  <p:cNvSpPr/>
                  <p:nvPr/>
                </p:nvSpPr>
                <p:spPr>
                  <a:xfrm>
                    <a:off x="-3124845" y="7137749"/>
                    <a:ext cx="17010" cy="46635"/>
                  </a:xfrm>
                  <a:custGeom>
                    <a:avLst/>
                    <a:gdLst>
                      <a:gd name="connsiteX0" fmla="*/ 14667 w 17010"/>
                      <a:gd name="connsiteY0" fmla="*/ 17523 h 46635"/>
                      <a:gd name="connsiteX1" fmla="*/ 9981 w 17010"/>
                      <a:gd name="connsiteY1" fmla="*/ 695 h 46635"/>
                      <a:gd name="connsiteX2" fmla="*/ 1673 w 17010"/>
                      <a:gd name="connsiteY2" fmla="*/ 8292 h 46635"/>
                      <a:gd name="connsiteX3" fmla="*/ 3590 w 17010"/>
                      <a:gd name="connsiteY3" fmla="*/ 46636 h 46635"/>
                      <a:gd name="connsiteX4" fmla="*/ 17011 w 17010"/>
                      <a:gd name="connsiteY4" fmla="*/ 41878 h 46635"/>
                      <a:gd name="connsiteX5" fmla="*/ 14667 w 17010"/>
                      <a:gd name="connsiteY5" fmla="*/ 17523 h 46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10" h="46635">
                        <a:moveTo>
                          <a:pt x="14667" y="17523"/>
                        </a:moveTo>
                        <a:cubicBezTo>
                          <a:pt x="14667" y="10920"/>
                          <a:pt x="13389" y="3677"/>
                          <a:pt x="9981" y="695"/>
                        </a:cubicBezTo>
                        <a:cubicBezTo>
                          <a:pt x="7638" y="-1293"/>
                          <a:pt x="3874" y="908"/>
                          <a:pt x="1673" y="8292"/>
                        </a:cubicBezTo>
                        <a:cubicBezTo>
                          <a:pt x="-528" y="15677"/>
                          <a:pt x="-1167" y="28316"/>
                          <a:pt x="3590" y="46636"/>
                        </a:cubicBezTo>
                        <a:lnTo>
                          <a:pt x="17011" y="41878"/>
                        </a:lnTo>
                        <a:cubicBezTo>
                          <a:pt x="13886" y="30020"/>
                          <a:pt x="14596" y="23559"/>
                          <a:pt x="14667" y="17523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4" name="Freeform: Shape 2003">
                    <a:extLst>
                      <a:ext uri="{FF2B5EF4-FFF2-40B4-BE49-F238E27FC236}">
                        <a16:creationId xmlns:a16="http://schemas.microsoft.com/office/drawing/2014/main" id="{05FEB327-05CD-0D64-08C9-AD23E8ABF211}"/>
                      </a:ext>
                    </a:extLst>
                  </p:cNvPr>
                  <p:cNvSpPr/>
                  <p:nvPr/>
                </p:nvSpPr>
                <p:spPr>
                  <a:xfrm>
                    <a:off x="-3126295" y="7139044"/>
                    <a:ext cx="9017" cy="45908"/>
                  </a:xfrm>
                  <a:custGeom>
                    <a:avLst/>
                    <a:gdLst>
                      <a:gd name="connsiteX0" fmla="*/ 6532 w 9017"/>
                      <a:gd name="connsiteY0" fmla="*/ 4796 h 45908"/>
                      <a:gd name="connsiteX1" fmla="*/ 3905 w 9017"/>
                      <a:gd name="connsiteY1" fmla="*/ 2524 h 45908"/>
                      <a:gd name="connsiteX2" fmla="*/ 3408 w 9017"/>
                      <a:gd name="connsiteY2" fmla="*/ 45909 h 45908"/>
                      <a:gd name="connsiteX3" fmla="*/ 9017 w 9017"/>
                      <a:gd name="connsiteY3" fmla="*/ 43921 h 45908"/>
                      <a:gd name="connsiteX4" fmla="*/ 6532 w 9017"/>
                      <a:gd name="connsiteY4" fmla="*/ 4726 h 45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17" h="45908">
                        <a:moveTo>
                          <a:pt x="6532" y="4796"/>
                        </a:moveTo>
                        <a:cubicBezTo>
                          <a:pt x="7384" y="1175"/>
                          <a:pt x="6177" y="-2659"/>
                          <a:pt x="3905" y="2524"/>
                        </a:cubicBezTo>
                        <a:cubicBezTo>
                          <a:pt x="-995" y="13814"/>
                          <a:pt x="-1421" y="27234"/>
                          <a:pt x="3408" y="45909"/>
                        </a:cubicBezTo>
                        <a:lnTo>
                          <a:pt x="9017" y="43921"/>
                        </a:lnTo>
                        <a:cubicBezTo>
                          <a:pt x="5183" y="28726"/>
                          <a:pt x="4047" y="15021"/>
                          <a:pt x="6532" y="4726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5" name="Freeform: Shape 2004">
                    <a:extLst>
                      <a:ext uri="{FF2B5EF4-FFF2-40B4-BE49-F238E27FC236}">
                        <a16:creationId xmlns:a16="http://schemas.microsoft.com/office/drawing/2014/main" id="{080EC146-6896-B6A8-85BB-0B8956E02536}"/>
                      </a:ext>
                    </a:extLst>
                  </p:cNvPr>
                  <p:cNvSpPr/>
                  <p:nvPr/>
                </p:nvSpPr>
                <p:spPr>
                  <a:xfrm>
                    <a:off x="-3126414" y="7161762"/>
                    <a:ext cx="5514" cy="23332"/>
                  </a:xfrm>
                  <a:custGeom>
                    <a:avLst/>
                    <a:gdLst>
                      <a:gd name="connsiteX0" fmla="*/ 1609 w 5514"/>
                      <a:gd name="connsiteY0" fmla="*/ 3451 h 23332"/>
                      <a:gd name="connsiteX1" fmla="*/ 47 w 5514"/>
                      <a:gd name="connsiteY1" fmla="*/ 1889 h 23332"/>
                      <a:gd name="connsiteX2" fmla="*/ 3242 w 5514"/>
                      <a:gd name="connsiteY2" fmla="*/ 23332 h 23332"/>
                      <a:gd name="connsiteX3" fmla="*/ 5515 w 5514"/>
                      <a:gd name="connsiteY3" fmla="*/ 22552 h 23332"/>
                      <a:gd name="connsiteX4" fmla="*/ 1609 w 5514"/>
                      <a:gd name="connsiteY4" fmla="*/ 3451 h 23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4" h="23332">
                        <a:moveTo>
                          <a:pt x="1609" y="3451"/>
                        </a:moveTo>
                        <a:cubicBezTo>
                          <a:pt x="1396" y="824"/>
                          <a:pt x="189" y="-1946"/>
                          <a:pt x="47" y="1889"/>
                        </a:cubicBezTo>
                        <a:cubicBezTo>
                          <a:pt x="-237" y="7569"/>
                          <a:pt x="757" y="14954"/>
                          <a:pt x="3242" y="23332"/>
                        </a:cubicBezTo>
                        <a:lnTo>
                          <a:pt x="5515" y="22552"/>
                        </a:lnTo>
                        <a:cubicBezTo>
                          <a:pt x="3313" y="15309"/>
                          <a:pt x="2035" y="8705"/>
                          <a:pt x="1609" y="3451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6" name="Freeform: Shape 2005">
                    <a:extLst>
                      <a:ext uri="{FF2B5EF4-FFF2-40B4-BE49-F238E27FC236}">
                        <a16:creationId xmlns:a16="http://schemas.microsoft.com/office/drawing/2014/main" id="{ADAF8D9F-F0A8-A35A-41DD-DAB951A904E3}"/>
                      </a:ext>
                    </a:extLst>
                  </p:cNvPr>
                  <p:cNvSpPr/>
                  <p:nvPr/>
                </p:nvSpPr>
                <p:spPr>
                  <a:xfrm>
                    <a:off x="-3117876" y="7145952"/>
                    <a:ext cx="8976" cy="36231"/>
                  </a:xfrm>
                  <a:custGeom>
                    <a:avLst/>
                    <a:gdLst>
                      <a:gd name="connsiteX0" fmla="*/ 7911 w 8976"/>
                      <a:gd name="connsiteY0" fmla="*/ 28633 h 36231"/>
                      <a:gd name="connsiteX1" fmla="*/ 6562 w 8976"/>
                      <a:gd name="connsiteY1" fmla="*/ 7261 h 36231"/>
                      <a:gd name="connsiteX2" fmla="*/ 3083 w 8976"/>
                      <a:gd name="connsiteY2" fmla="*/ 1012 h 36231"/>
                      <a:gd name="connsiteX3" fmla="*/ 2799 w 8976"/>
                      <a:gd name="connsiteY3" fmla="*/ 36231 h 36231"/>
                      <a:gd name="connsiteX4" fmla="*/ 8976 w 8976"/>
                      <a:gd name="connsiteY4" fmla="*/ 34030 h 36231"/>
                      <a:gd name="connsiteX5" fmla="*/ 7840 w 8976"/>
                      <a:gd name="connsiteY5" fmla="*/ 28633 h 36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76" h="36231">
                        <a:moveTo>
                          <a:pt x="7911" y="28633"/>
                        </a:moveTo>
                        <a:cubicBezTo>
                          <a:pt x="6633" y="21391"/>
                          <a:pt x="6065" y="15568"/>
                          <a:pt x="6562" y="7261"/>
                        </a:cubicBezTo>
                        <a:cubicBezTo>
                          <a:pt x="6846" y="3071"/>
                          <a:pt x="4787" y="-2254"/>
                          <a:pt x="3083" y="1012"/>
                        </a:cubicBezTo>
                        <a:cubicBezTo>
                          <a:pt x="-610" y="8326"/>
                          <a:pt x="-1320" y="18267"/>
                          <a:pt x="2799" y="36231"/>
                        </a:cubicBezTo>
                        <a:lnTo>
                          <a:pt x="8976" y="34030"/>
                        </a:lnTo>
                        <a:cubicBezTo>
                          <a:pt x="8550" y="32255"/>
                          <a:pt x="8124" y="30480"/>
                          <a:pt x="7840" y="28633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7" name="Freeform: Shape 2006">
                    <a:extLst>
                      <a:ext uri="{FF2B5EF4-FFF2-40B4-BE49-F238E27FC236}">
                        <a16:creationId xmlns:a16="http://schemas.microsoft.com/office/drawing/2014/main" id="{D37B97DC-EA86-7F43-3935-AB30E5750B31}"/>
                      </a:ext>
                    </a:extLst>
                  </p:cNvPr>
                  <p:cNvSpPr/>
                  <p:nvPr/>
                </p:nvSpPr>
                <p:spPr>
                  <a:xfrm>
                    <a:off x="-3114094" y="7167075"/>
                    <a:ext cx="4272" cy="14327"/>
                  </a:xfrm>
                  <a:custGeom>
                    <a:avLst/>
                    <a:gdLst>
                      <a:gd name="connsiteX0" fmla="*/ 3775 w 4272"/>
                      <a:gd name="connsiteY0" fmla="*/ 11061 h 14327"/>
                      <a:gd name="connsiteX1" fmla="*/ 651 w 4272"/>
                      <a:gd name="connsiteY1" fmla="*/ 55 h 14327"/>
                      <a:gd name="connsiteX2" fmla="*/ 438 w 4272"/>
                      <a:gd name="connsiteY2" fmla="*/ 8860 h 14327"/>
                      <a:gd name="connsiteX3" fmla="*/ 1290 w 4272"/>
                      <a:gd name="connsiteY3" fmla="*/ 14328 h 14327"/>
                      <a:gd name="connsiteX4" fmla="*/ 4272 w 4272"/>
                      <a:gd name="connsiteY4" fmla="*/ 13263 h 14327"/>
                      <a:gd name="connsiteX5" fmla="*/ 3775 w 4272"/>
                      <a:gd name="connsiteY5" fmla="*/ 10990 h 14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72" h="14327">
                        <a:moveTo>
                          <a:pt x="3775" y="11061"/>
                        </a:moveTo>
                        <a:cubicBezTo>
                          <a:pt x="2497" y="4387"/>
                          <a:pt x="1361" y="552"/>
                          <a:pt x="651" y="55"/>
                        </a:cubicBezTo>
                        <a:cubicBezTo>
                          <a:pt x="-59" y="-442"/>
                          <a:pt x="-272" y="2399"/>
                          <a:pt x="438" y="8860"/>
                        </a:cubicBezTo>
                        <a:cubicBezTo>
                          <a:pt x="651" y="10706"/>
                          <a:pt x="935" y="12552"/>
                          <a:pt x="1290" y="14328"/>
                        </a:cubicBezTo>
                        <a:lnTo>
                          <a:pt x="4272" y="13263"/>
                        </a:lnTo>
                        <a:cubicBezTo>
                          <a:pt x="4130" y="12552"/>
                          <a:pt x="3917" y="11772"/>
                          <a:pt x="3775" y="109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8" name="Freeform: Shape 2007">
                    <a:extLst>
                      <a:ext uri="{FF2B5EF4-FFF2-40B4-BE49-F238E27FC236}">
                        <a16:creationId xmlns:a16="http://schemas.microsoft.com/office/drawing/2014/main" id="{3B88CBB2-A2C7-021E-92BF-8A41C8A0430C}"/>
                      </a:ext>
                    </a:extLst>
                  </p:cNvPr>
                  <p:cNvSpPr/>
                  <p:nvPr/>
                </p:nvSpPr>
                <p:spPr>
                  <a:xfrm>
                    <a:off x="-3114337" y="7156047"/>
                    <a:ext cx="2128" cy="9123"/>
                  </a:xfrm>
                  <a:custGeom>
                    <a:avLst/>
                    <a:gdLst>
                      <a:gd name="connsiteX0" fmla="*/ 1320 w 2128"/>
                      <a:gd name="connsiteY0" fmla="*/ 9024 h 9123"/>
                      <a:gd name="connsiteX1" fmla="*/ 2030 w 2128"/>
                      <a:gd name="connsiteY1" fmla="*/ 5899 h 9123"/>
                      <a:gd name="connsiteX2" fmla="*/ 1746 w 2128"/>
                      <a:gd name="connsiteY2" fmla="*/ 6 h 9123"/>
                      <a:gd name="connsiteX3" fmla="*/ 184 w 2128"/>
                      <a:gd name="connsiteY3" fmla="*/ 4195 h 9123"/>
                      <a:gd name="connsiteX4" fmla="*/ 1320 w 2128"/>
                      <a:gd name="connsiteY4" fmla="*/ 9024 h 9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8" h="9123">
                        <a:moveTo>
                          <a:pt x="1320" y="9024"/>
                        </a:moveTo>
                        <a:cubicBezTo>
                          <a:pt x="2172" y="8668"/>
                          <a:pt x="2030" y="6609"/>
                          <a:pt x="2030" y="5899"/>
                        </a:cubicBezTo>
                        <a:cubicBezTo>
                          <a:pt x="2030" y="2775"/>
                          <a:pt x="2385" y="148"/>
                          <a:pt x="1746" y="6"/>
                        </a:cubicBezTo>
                        <a:cubicBezTo>
                          <a:pt x="1107" y="-136"/>
                          <a:pt x="610" y="2420"/>
                          <a:pt x="184" y="4195"/>
                        </a:cubicBezTo>
                        <a:cubicBezTo>
                          <a:pt x="-29" y="5047"/>
                          <a:pt x="-384" y="9876"/>
                          <a:pt x="1320" y="90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09" name="Graphic 1913">
                  <a:extLst>
                    <a:ext uri="{FF2B5EF4-FFF2-40B4-BE49-F238E27FC236}">
                      <a16:creationId xmlns:a16="http://schemas.microsoft.com/office/drawing/2014/main" id="{AAA215E0-7AB4-C882-2D43-56FFE422F279}"/>
                    </a:ext>
                  </a:extLst>
                </p:cNvPr>
                <p:cNvGrpSpPr/>
                <p:nvPr/>
              </p:nvGrpSpPr>
              <p:grpSpPr>
                <a:xfrm>
                  <a:off x="-3099881" y="7147248"/>
                  <a:ext cx="18035" cy="27905"/>
                  <a:chOff x="-3099881" y="7147248"/>
                  <a:chExt cx="18035" cy="27905"/>
                </a:xfrm>
              </p:grpSpPr>
              <p:sp>
                <p:nvSpPr>
                  <p:cNvPr id="2010" name="Freeform: Shape 2009">
                    <a:extLst>
                      <a:ext uri="{FF2B5EF4-FFF2-40B4-BE49-F238E27FC236}">
                        <a16:creationId xmlns:a16="http://schemas.microsoft.com/office/drawing/2014/main" id="{E7E7DE4D-6958-0AE2-42E6-F65051BD173B}"/>
                      </a:ext>
                    </a:extLst>
                  </p:cNvPr>
                  <p:cNvSpPr/>
                  <p:nvPr/>
                </p:nvSpPr>
                <p:spPr>
                  <a:xfrm>
                    <a:off x="-3099881" y="7147248"/>
                    <a:ext cx="18035" cy="27905"/>
                  </a:xfrm>
                  <a:custGeom>
                    <a:avLst/>
                    <a:gdLst>
                      <a:gd name="connsiteX0" fmla="*/ 9089 w 18035"/>
                      <a:gd name="connsiteY0" fmla="*/ 0 h 27905"/>
                      <a:gd name="connsiteX1" fmla="*/ 8521 w 18035"/>
                      <a:gd name="connsiteY1" fmla="*/ 1562 h 27905"/>
                      <a:gd name="connsiteX2" fmla="*/ 8521 w 18035"/>
                      <a:gd name="connsiteY2" fmla="*/ 1562 h 27905"/>
                      <a:gd name="connsiteX3" fmla="*/ 8379 w 18035"/>
                      <a:gd name="connsiteY3" fmla="*/ 1917 h 27905"/>
                      <a:gd name="connsiteX4" fmla="*/ 8379 w 18035"/>
                      <a:gd name="connsiteY4" fmla="*/ 1917 h 27905"/>
                      <a:gd name="connsiteX5" fmla="*/ 2556 w 18035"/>
                      <a:gd name="connsiteY5" fmla="*/ 12142 h 27905"/>
                      <a:gd name="connsiteX6" fmla="*/ 2556 w 18035"/>
                      <a:gd name="connsiteY6" fmla="*/ 12142 h 27905"/>
                      <a:gd name="connsiteX7" fmla="*/ 2556 w 18035"/>
                      <a:gd name="connsiteY7" fmla="*/ 12142 h 27905"/>
                      <a:gd name="connsiteX8" fmla="*/ 2130 w 18035"/>
                      <a:gd name="connsiteY8" fmla="*/ 12568 h 27905"/>
                      <a:gd name="connsiteX9" fmla="*/ 1633 w 18035"/>
                      <a:gd name="connsiteY9" fmla="*/ 13136 h 27905"/>
                      <a:gd name="connsiteX10" fmla="*/ 994 w 18035"/>
                      <a:gd name="connsiteY10" fmla="*/ 13846 h 27905"/>
                      <a:gd name="connsiteX11" fmla="*/ 497 w 18035"/>
                      <a:gd name="connsiteY11" fmla="*/ 14272 h 27905"/>
                      <a:gd name="connsiteX12" fmla="*/ 0 w 18035"/>
                      <a:gd name="connsiteY12" fmla="*/ 14769 h 27905"/>
                      <a:gd name="connsiteX13" fmla="*/ 4615 w 18035"/>
                      <a:gd name="connsiteY13" fmla="*/ 27905 h 27905"/>
                      <a:gd name="connsiteX14" fmla="*/ 18036 w 18035"/>
                      <a:gd name="connsiteY14" fmla="*/ 23148 h 27905"/>
                      <a:gd name="connsiteX15" fmla="*/ 9089 w 18035"/>
                      <a:gd name="connsiteY15" fmla="*/ 0 h 27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035" h="27905">
                        <a:moveTo>
                          <a:pt x="9089" y="0"/>
                        </a:moveTo>
                        <a:cubicBezTo>
                          <a:pt x="8947" y="497"/>
                          <a:pt x="8734" y="1065"/>
                          <a:pt x="8521" y="1562"/>
                        </a:cubicBezTo>
                        <a:lnTo>
                          <a:pt x="8521" y="1562"/>
                        </a:lnTo>
                        <a:cubicBezTo>
                          <a:pt x="8521" y="1562"/>
                          <a:pt x="8379" y="1917"/>
                          <a:pt x="8379" y="1917"/>
                        </a:cubicBezTo>
                        <a:lnTo>
                          <a:pt x="8379" y="1917"/>
                        </a:lnTo>
                        <a:cubicBezTo>
                          <a:pt x="6888" y="5893"/>
                          <a:pt x="4899" y="9373"/>
                          <a:pt x="2556" y="12142"/>
                        </a:cubicBezTo>
                        <a:lnTo>
                          <a:pt x="2556" y="12142"/>
                        </a:lnTo>
                        <a:cubicBezTo>
                          <a:pt x="2556" y="12142"/>
                          <a:pt x="2556" y="12142"/>
                          <a:pt x="2556" y="12142"/>
                        </a:cubicBezTo>
                        <a:lnTo>
                          <a:pt x="2130" y="12568"/>
                        </a:lnTo>
                        <a:lnTo>
                          <a:pt x="1633" y="13136"/>
                        </a:lnTo>
                        <a:lnTo>
                          <a:pt x="994" y="13846"/>
                        </a:lnTo>
                        <a:lnTo>
                          <a:pt x="497" y="14272"/>
                        </a:lnTo>
                        <a:lnTo>
                          <a:pt x="0" y="14769"/>
                        </a:lnTo>
                        <a:cubicBezTo>
                          <a:pt x="1704" y="18746"/>
                          <a:pt x="3266" y="23148"/>
                          <a:pt x="4615" y="27905"/>
                        </a:cubicBezTo>
                        <a:lnTo>
                          <a:pt x="18036" y="23148"/>
                        </a:lnTo>
                        <a:cubicBezTo>
                          <a:pt x="15692" y="14343"/>
                          <a:pt x="12568" y="6462"/>
                          <a:pt x="9089" y="0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1" name="Freeform: Shape 2010">
                    <a:extLst>
                      <a:ext uri="{FF2B5EF4-FFF2-40B4-BE49-F238E27FC236}">
                        <a16:creationId xmlns:a16="http://schemas.microsoft.com/office/drawing/2014/main" id="{6F3D10F6-386B-44C1-D01B-68BFB1435E67}"/>
                      </a:ext>
                    </a:extLst>
                  </p:cNvPr>
                  <p:cNvSpPr/>
                  <p:nvPr/>
                </p:nvSpPr>
                <p:spPr>
                  <a:xfrm>
                    <a:off x="-3096826" y="7152539"/>
                    <a:ext cx="14198" cy="21975"/>
                  </a:xfrm>
                  <a:custGeom>
                    <a:avLst/>
                    <a:gdLst>
                      <a:gd name="connsiteX0" fmla="*/ 10151 w 14198"/>
                      <a:gd name="connsiteY0" fmla="*/ 5715 h 21975"/>
                      <a:gd name="connsiteX1" fmla="*/ 4826 w 14198"/>
                      <a:gd name="connsiteY1" fmla="*/ 745 h 21975"/>
                      <a:gd name="connsiteX2" fmla="*/ 423 w 14198"/>
                      <a:gd name="connsiteY2" fmla="*/ 7916 h 21975"/>
                      <a:gd name="connsiteX3" fmla="*/ 3619 w 14198"/>
                      <a:gd name="connsiteY3" fmla="*/ 21976 h 21975"/>
                      <a:gd name="connsiteX4" fmla="*/ 14199 w 14198"/>
                      <a:gd name="connsiteY4" fmla="*/ 18212 h 21975"/>
                      <a:gd name="connsiteX5" fmla="*/ 10080 w 14198"/>
                      <a:gd name="connsiteY5" fmla="*/ 5786 h 2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98" h="21975">
                        <a:moveTo>
                          <a:pt x="10151" y="5715"/>
                        </a:moveTo>
                        <a:cubicBezTo>
                          <a:pt x="9370" y="3372"/>
                          <a:pt x="7524" y="-1953"/>
                          <a:pt x="4826" y="745"/>
                        </a:cubicBezTo>
                        <a:cubicBezTo>
                          <a:pt x="2980" y="2662"/>
                          <a:pt x="1559" y="4934"/>
                          <a:pt x="423" y="7916"/>
                        </a:cubicBezTo>
                        <a:cubicBezTo>
                          <a:pt x="-855" y="11183"/>
                          <a:pt x="920" y="12177"/>
                          <a:pt x="3619" y="21976"/>
                        </a:cubicBezTo>
                        <a:lnTo>
                          <a:pt x="14199" y="18212"/>
                        </a:lnTo>
                        <a:cubicBezTo>
                          <a:pt x="12991" y="13952"/>
                          <a:pt x="11642" y="10331"/>
                          <a:pt x="10080" y="5786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2" name="Freeform: Shape 2011">
                    <a:extLst>
                      <a:ext uri="{FF2B5EF4-FFF2-40B4-BE49-F238E27FC236}">
                        <a16:creationId xmlns:a16="http://schemas.microsoft.com/office/drawing/2014/main" id="{21B62D86-489A-D7A1-9007-9B9C2ACD3D71}"/>
                      </a:ext>
                    </a:extLst>
                  </p:cNvPr>
                  <p:cNvSpPr/>
                  <p:nvPr/>
                </p:nvSpPr>
                <p:spPr>
                  <a:xfrm>
                    <a:off x="-3097399" y="7160531"/>
                    <a:ext cx="8452" cy="14125"/>
                  </a:xfrm>
                  <a:custGeom>
                    <a:avLst/>
                    <a:gdLst>
                      <a:gd name="connsiteX0" fmla="*/ 8381 w 8452"/>
                      <a:gd name="connsiteY0" fmla="*/ 12137 h 14125"/>
                      <a:gd name="connsiteX1" fmla="*/ 784 w 8452"/>
                      <a:gd name="connsiteY1" fmla="*/ 209 h 14125"/>
                      <a:gd name="connsiteX2" fmla="*/ 3695 w 8452"/>
                      <a:gd name="connsiteY2" fmla="*/ 13842 h 14125"/>
                      <a:gd name="connsiteX3" fmla="*/ 3695 w 8452"/>
                      <a:gd name="connsiteY3" fmla="*/ 14126 h 14125"/>
                      <a:gd name="connsiteX4" fmla="*/ 8452 w 8452"/>
                      <a:gd name="connsiteY4" fmla="*/ 12422 h 14125"/>
                      <a:gd name="connsiteX5" fmla="*/ 8452 w 8452"/>
                      <a:gd name="connsiteY5" fmla="*/ 12137 h 14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52" h="14125">
                        <a:moveTo>
                          <a:pt x="8381" y="12137"/>
                        </a:moveTo>
                        <a:cubicBezTo>
                          <a:pt x="6393" y="4824"/>
                          <a:pt x="2985" y="-1211"/>
                          <a:pt x="784" y="209"/>
                        </a:cubicBezTo>
                        <a:cubicBezTo>
                          <a:pt x="-1489" y="1629"/>
                          <a:pt x="1707" y="6386"/>
                          <a:pt x="3695" y="13842"/>
                        </a:cubicBezTo>
                        <a:lnTo>
                          <a:pt x="3695" y="14126"/>
                        </a:lnTo>
                        <a:cubicBezTo>
                          <a:pt x="3695" y="14126"/>
                          <a:pt x="8452" y="12422"/>
                          <a:pt x="8452" y="12422"/>
                        </a:cubicBezTo>
                        <a:lnTo>
                          <a:pt x="8452" y="12137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3" name="Freeform: Shape 2012">
                    <a:extLst>
                      <a:ext uri="{FF2B5EF4-FFF2-40B4-BE49-F238E27FC236}">
                        <a16:creationId xmlns:a16="http://schemas.microsoft.com/office/drawing/2014/main" id="{C62AB9A8-216E-7F15-3126-9AD3E55B66F2}"/>
                      </a:ext>
                    </a:extLst>
                  </p:cNvPr>
                  <p:cNvSpPr/>
                  <p:nvPr/>
                </p:nvSpPr>
                <p:spPr>
                  <a:xfrm>
                    <a:off x="-3090485" y="7156979"/>
                    <a:ext cx="7076" cy="15121"/>
                  </a:xfrm>
                  <a:custGeom>
                    <a:avLst/>
                    <a:gdLst>
                      <a:gd name="connsiteX0" fmla="*/ 6935 w 7076"/>
                      <a:gd name="connsiteY0" fmla="*/ 13772 h 15121"/>
                      <a:gd name="connsiteX1" fmla="*/ 402 w 7076"/>
                      <a:gd name="connsiteY1" fmla="*/ 139 h 15121"/>
                      <a:gd name="connsiteX2" fmla="*/ 3811 w 7076"/>
                      <a:gd name="connsiteY2" fmla="*/ 14837 h 15121"/>
                      <a:gd name="connsiteX3" fmla="*/ 3811 w 7076"/>
                      <a:gd name="connsiteY3" fmla="*/ 15121 h 15121"/>
                      <a:gd name="connsiteX4" fmla="*/ 7077 w 7076"/>
                      <a:gd name="connsiteY4" fmla="*/ 13985 h 15121"/>
                      <a:gd name="connsiteX5" fmla="*/ 7077 w 7076"/>
                      <a:gd name="connsiteY5" fmla="*/ 13701 h 15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76" h="15121">
                        <a:moveTo>
                          <a:pt x="6935" y="13772"/>
                        </a:moveTo>
                        <a:cubicBezTo>
                          <a:pt x="4805" y="5749"/>
                          <a:pt x="1822" y="-1068"/>
                          <a:pt x="402" y="139"/>
                        </a:cubicBezTo>
                        <a:cubicBezTo>
                          <a:pt x="-1018" y="1346"/>
                          <a:pt x="1609" y="6814"/>
                          <a:pt x="3811" y="14837"/>
                        </a:cubicBezTo>
                        <a:lnTo>
                          <a:pt x="3811" y="15121"/>
                        </a:lnTo>
                        <a:cubicBezTo>
                          <a:pt x="3811" y="15121"/>
                          <a:pt x="7077" y="13985"/>
                          <a:pt x="7077" y="13985"/>
                        </a:cubicBezTo>
                        <a:lnTo>
                          <a:pt x="7077" y="1370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4" name="Freeform: Shape 2013">
                    <a:extLst>
                      <a:ext uri="{FF2B5EF4-FFF2-40B4-BE49-F238E27FC236}">
                        <a16:creationId xmlns:a16="http://schemas.microsoft.com/office/drawing/2014/main" id="{85FEAF5B-6F0C-9C8A-C18D-614C3304AF5F}"/>
                      </a:ext>
                    </a:extLst>
                  </p:cNvPr>
                  <p:cNvSpPr/>
                  <p:nvPr/>
                </p:nvSpPr>
                <p:spPr>
                  <a:xfrm>
                    <a:off x="-3096891" y="7163793"/>
                    <a:ext cx="4678" cy="10864"/>
                  </a:xfrm>
                  <a:custGeom>
                    <a:avLst/>
                    <a:gdLst>
                      <a:gd name="connsiteX0" fmla="*/ 276 w 4678"/>
                      <a:gd name="connsiteY0" fmla="*/ 0 h 10864"/>
                      <a:gd name="connsiteX1" fmla="*/ 63 w 4678"/>
                      <a:gd name="connsiteY1" fmla="*/ 0 h 10864"/>
                      <a:gd name="connsiteX2" fmla="*/ 63 w 4678"/>
                      <a:gd name="connsiteY2" fmla="*/ 994 h 10864"/>
                      <a:gd name="connsiteX3" fmla="*/ 1057 w 4678"/>
                      <a:gd name="connsiteY3" fmla="*/ 4047 h 10864"/>
                      <a:gd name="connsiteX4" fmla="*/ 3187 w 4678"/>
                      <a:gd name="connsiteY4" fmla="*/ 10864 h 10864"/>
                      <a:gd name="connsiteX5" fmla="*/ 4678 w 4678"/>
                      <a:gd name="connsiteY5" fmla="*/ 10296 h 10864"/>
                      <a:gd name="connsiteX6" fmla="*/ 276 w 4678"/>
                      <a:gd name="connsiteY6" fmla="*/ 0 h 10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78" h="10864">
                        <a:moveTo>
                          <a:pt x="276" y="0"/>
                        </a:moveTo>
                        <a:cubicBezTo>
                          <a:pt x="276" y="0"/>
                          <a:pt x="63" y="0"/>
                          <a:pt x="63" y="0"/>
                        </a:cubicBezTo>
                        <a:cubicBezTo>
                          <a:pt x="63" y="0"/>
                          <a:pt x="-79" y="142"/>
                          <a:pt x="63" y="994"/>
                        </a:cubicBezTo>
                        <a:cubicBezTo>
                          <a:pt x="205" y="1775"/>
                          <a:pt x="631" y="2840"/>
                          <a:pt x="1057" y="4047"/>
                        </a:cubicBezTo>
                        <a:cubicBezTo>
                          <a:pt x="1696" y="5894"/>
                          <a:pt x="2477" y="8166"/>
                          <a:pt x="3187" y="10864"/>
                        </a:cubicBezTo>
                        <a:lnTo>
                          <a:pt x="4678" y="10296"/>
                        </a:lnTo>
                        <a:cubicBezTo>
                          <a:pt x="3258" y="5112"/>
                          <a:pt x="1341" y="781"/>
                          <a:pt x="276" y="0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15" name="Graphic 1913">
                  <a:extLst>
                    <a:ext uri="{FF2B5EF4-FFF2-40B4-BE49-F238E27FC236}">
                      <a16:creationId xmlns:a16="http://schemas.microsoft.com/office/drawing/2014/main" id="{3908CBF6-3AB0-7306-75B3-2E3562220880}"/>
                    </a:ext>
                  </a:extLst>
                </p:cNvPr>
                <p:cNvGrpSpPr/>
                <p:nvPr/>
              </p:nvGrpSpPr>
              <p:grpSpPr>
                <a:xfrm>
                  <a:off x="-3146745" y="7059343"/>
                  <a:ext cx="45214" cy="52228"/>
                  <a:chOff x="-3146745" y="7059343"/>
                  <a:chExt cx="45214" cy="52228"/>
                </a:xfrm>
              </p:grpSpPr>
              <p:grpSp>
                <p:nvGrpSpPr>
                  <p:cNvPr id="2016" name="Graphic 1913">
                    <a:extLst>
                      <a:ext uri="{FF2B5EF4-FFF2-40B4-BE49-F238E27FC236}">
                        <a16:creationId xmlns:a16="http://schemas.microsoft.com/office/drawing/2014/main" id="{FA67CA9F-543C-1C40-DBBD-8BBB59EA6C00}"/>
                      </a:ext>
                    </a:extLst>
                  </p:cNvPr>
                  <p:cNvGrpSpPr/>
                  <p:nvPr/>
                </p:nvGrpSpPr>
                <p:grpSpPr>
                  <a:xfrm>
                    <a:off x="-3146745" y="7063319"/>
                    <a:ext cx="39550" cy="48252"/>
                    <a:chOff x="-3146745" y="7063319"/>
                    <a:chExt cx="39550" cy="48252"/>
                  </a:xfrm>
                </p:grpSpPr>
                <p:sp>
                  <p:nvSpPr>
                    <p:cNvPr id="2017" name="Freeform: Shape 2016">
                      <a:extLst>
                        <a:ext uri="{FF2B5EF4-FFF2-40B4-BE49-F238E27FC236}">
                          <a16:creationId xmlns:a16="http://schemas.microsoft.com/office/drawing/2014/main" id="{C1050489-9C7E-BFA4-F824-143238D25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46745" y="7063319"/>
                      <a:ext cx="39550" cy="48252"/>
                    </a:xfrm>
                    <a:custGeom>
                      <a:avLst/>
                      <a:gdLst>
                        <a:gd name="connsiteX0" fmla="*/ 39408 w 39550"/>
                        <a:gd name="connsiteY0" fmla="*/ 40261 h 48252"/>
                        <a:gd name="connsiteX1" fmla="*/ 28402 w 39550"/>
                        <a:gd name="connsiteY1" fmla="*/ 28402 h 48252"/>
                        <a:gd name="connsiteX2" fmla="*/ 28402 w 39550"/>
                        <a:gd name="connsiteY2" fmla="*/ 28615 h 48252"/>
                        <a:gd name="connsiteX3" fmla="*/ 28118 w 39550"/>
                        <a:gd name="connsiteY3" fmla="*/ 28260 h 48252"/>
                        <a:gd name="connsiteX4" fmla="*/ 21018 w 39550"/>
                        <a:gd name="connsiteY4" fmla="*/ 12710 h 48252"/>
                        <a:gd name="connsiteX5" fmla="*/ 18604 w 39550"/>
                        <a:gd name="connsiteY5" fmla="*/ 0 h 48252"/>
                        <a:gd name="connsiteX6" fmla="*/ 0 w 39550"/>
                        <a:gd name="connsiteY6" fmla="*/ 2769 h 48252"/>
                        <a:gd name="connsiteX7" fmla="*/ 6391 w 39550"/>
                        <a:gd name="connsiteY7" fmla="*/ 28900 h 48252"/>
                        <a:gd name="connsiteX8" fmla="*/ 16899 w 39550"/>
                        <a:gd name="connsiteY8" fmla="*/ 45089 h 48252"/>
                        <a:gd name="connsiteX9" fmla="*/ 25917 w 39550"/>
                        <a:gd name="connsiteY9" fmla="*/ 48071 h 48252"/>
                        <a:gd name="connsiteX10" fmla="*/ 32095 w 39550"/>
                        <a:gd name="connsiteY10" fmla="*/ 46722 h 48252"/>
                        <a:gd name="connsiteX11" fmla="*/ 39550 w 39550"/>
                        <a:gd name="connsiteY11" fmla="*/ 40332 h 48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550" h="48252">
                          <a:moveTo>
                            <a:pt x="39408" y="40261"/>
                          </a:moveTo>
                          <a:cubicBezTo>
                            <a:pt x="36142" y="33657"/>
                            <a:pt x="31882" y="29539"/>
                            <a:pt x="28402" y="28402"/>
                          </a:cubicBezTo>
                          <a:lnTo>
                            <a:pt x="28402" y="28615"/>
                          </a:lnTo>
                          <a:cubicBezTo>
                            <a:pt x="28402" y="28615"/>
                            <a:pt x="28118" y="28260"/>
                            <a:pt x="28118" y="28260"/>
                          </a:cubicBezTo>
                          <a:cubicBezTo>
                            <a:pt x="25349" y="24497"/>
                            <a:pt x="22864" y="19172"/>
                            <a:pt x="21018" y="12710"/>
                          </a:cubicBezTo>
                          <a:cubicBezTo>
                            <a:pt x="19953" y="8805"/>
                            <a:pt x="19101" y="4544"/>
                            <a:pt x="18604" y="0"/>
                          </a:cubicBezTo>
                          <a:lnTo>
                            <a:pt x="0" y="2769"/>
                          </a:lnTo>
                          <a:cubicBezTo>
                            <a:pt x="1136" y="12639"/>
                            <a:pt x="3408" y="21586"/>
                            <a:pt x="6391" y="28900"/>
                          </a:cubicBezTo>
                          <a:cubicBezTo>
                            <a:pt x="9373" y="36213"/>
                            <a:pt x="13065" y="41823"/>
                            <a:pt x="16899" y="45089"/>
                          </a:cubicBezTo>
                          <a:cubicBezTo>
                            <a:pt x="19882" y="47645"/>
                            <a:pt x="22935" y="48710"/>
                            <a:pt x="25917" y="48071"/>
                          </a:cubicBezTo>
                          <a:lnTo>
                            <a:pt x="32095" y="46722"/>
                          </a:lnTo>
                          <a:cubicBezTo>
                            <a:pt x="35006" y="46083"/>
                            <a:pt x="37562" y="43811"/>
                            <a:pt x="39550" y="40332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8" name="Freeform: Shape 2017">
                      <a:extLst>
                        <a:ext uri="{FF2B5EF4-FFF2-40B4-BE49-F238E27FC236}">
                          <a16:creationId xmlns:a16="http://schemas.microsoft.com/office/drawing/2014/main" id="{DAA268A2-D1EF-FFF2-100A-86D32F1AD7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46745" y="7065946"/>
                      <a:ext cx="39550" cy="45625"/>
                    </a:xfrm>
                    <a:custGeom>
                      <a:avLst/>
                      <a:gdLst>
                        <a:gd name="connsiteX0" fmla="*/ 39408 w 39550"/>
                        <a:gd name="connsiteY0" fmla="*/ 37633 h 45625"/>
                        <a:gd name="connsiteX1" fmla="*/ 37278 w 39550"/>
                        <a:gd name="connsiteY1" fmla="*/ 33870 h 45625"/>
                        <a:gd name="connsiteX2" fmla="*/ 31669 w 39550"/>
                        <a:gd name="connsiteY2" fmla="*/ 43030 h 45625"/>
                        <a:gd name="connsiteX3" fmla="*/ 25704 w 39550"/>
                        <a:gd name="connsiteY3" fmla="*/ 43669 h 45625"/>
                        <a:gd name="connsiteX4" fmla="*/ 17183 w 39550"/>
                        <a:gd name="connsiteY4" fmla="*/ 39976 h 45625"/>
                        <a:gd name="connsiteX5" fmla="*/ 6746 w 39550"/>
                        <a:gd name="connsiteY5" fmla="*/ 25136 h 45625"/>
                        <a:gd name="connsiteX6" fmla="*/ 1065 w 39550"/>
                        <a:gd name="connsiteY6" fmla="*/ 0 h 45625"/>
                        <a:gd name="connsiteX7" fmla="*/ 0 w 39550"/>
                        <a:gd name="connsiteY7" fmla="*/ 142 h 45625"/>
                        <a:gd name="connsiteX8" fmla="*/ 6391 w 39550"/>
                        <a:gd name="connsiteY8" fmla="*/ 26272 h 45625"/>
                        <a:gd name="connsiteX9" fmla="*/ 16899 w 39550"/>
                        <a:gd name="connsiteY9" fmla="*/ 42462 h 45625"/>
                        <a:gd name="connsiteX10" fmla="*/ 25917 w 39550"/>
                        <a:gd name="connsiteY10" fmla="*/ 45444 h 45625"/>
                        <a:gd name="connsiteX11" fmla="*/ 32095 w 39550"/>
                        <a:gd name="connsiteY11" fmla="*/ 44095 h 45625"/>
                        <a:gd name="connsiteX12" fmla="*/ 39550 w 39550"/>
                        <a:gd name="connsiteY12" fmla="*/ 37704 h 45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550" h="45625">
                          <a:moveTo>
                            <a:pt x="39408" y="37633"/>
                          </a:moveTo>
                          <a:cubicBezTo>
                            <a:pt x="38698" y="36284"/>
                            <a:pt x="37988" y="35006"/>
                            <a:pt x="37278" y="33870"/>
                          </a:cubicBezTo>
                          <a:cubicBezTo>
                            <a:pt x="38059" y="41255"/>
                            <a:pt x="34012" y="41752"/>
                            <a:pt x="31669" y="43030"/>
                          </a:cubicBezTo>
                          <a:cubicBezTo>
                            <a:pt x="29965" y="44024"/>
                            <a:pt x="27053" y="43740"/>
                            <a:pt x="25704" y="43669"/>
                          </a:cubicBezTo>
                          <a:cubicBezTo>
                            <a:pt x="22225" y="43598"/>
                            <a:pt x="20095" y="42391"/>
                            <a:pt x="17183" y="39976"/>
                          </a:cubicBezTo>
                          <a:cubicBezTo>
                            <a:pt x="13491" y="36923"/>
                            <a:pt x="9586" y="32024"/>
                            <a:pt x="6746" y="25136"/>
                          </a:cubicBezTo>
                          <a:cubicBezTo>
                            <a:pt x="3905" y="18249"/>
                            <a:pt x="2059" y="9302"/>
                            <a:pt x="1065" y="0"/>
                          </a:cubicBezTo>
                          <a:lnTo>
                            <a:pt x="0" y="142"/>
                          </a:lnTo>
                          <a:cubicBezTo>
                            <a:pt x="1136" y="10012"/>
                            <a:pt x="3408" y="18959"/>
                            <a:pt x="6391" y="26272"/>
                          </a:cubicBezTo>
                          <a:cubicBezTo>
                            <a:pt x="9373" y="33586"/>
                            <a:pt x="13065" y="39195"/>
                            <a:pt x="16899" y="42462"/>
                          </a:cubicBezTo>
                          <a:cubicBezTo>
                            <a:pt x="19882" y="45018"/>
                            <a:pt x="22935" y="46083"/>
                            <a:pt x="25917" y="45444"/>
                          </a:cubicBezTo>
                          <a:lnTo>
                            <a:pt x="32095" y="44095"/>
                          </a:lnTo>
                          <a:cubicBezTo>
                            <a:pt x="35006" y="43456"/>
                            <a:pt x="37562" y="41184"/>
                            <a:pt x="39550" y="37704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9" name="Freeform: Shape 2018">
                      <a:extLst>
                        <a:ext uri="{FF2B5EF4-FFF2-40B4-BE49-F238E27FC236}">
                          <a16:creationId xmlns:a16="http://schemas.microsoft.com/office/drawing/2014/main" id="{11F92AFD-75C5-C4E3-A934-7B2C7DCD89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43195" y="7063461"/>
                      <a:ext cx="23722" cy="43806"/>
                    </a:xfrm>
                    <a:custGeom>
                      <a:avLst/>
                      <a:gdLst>
                        <a:gd name="connsiteX0" fmla="*/ 10722 w 23722"/>
                        <a:gd name="connsiteY0" fmla="*/ 36568 h 43806"/>
                        <a:gd name="connsiteX1" fmla="*/ 18320 w 23722"/>
                        <a:gd name="connsiteY1" fmla="*/ 43527 h 43806"/>
                        <a:gd name="connsiteX2" fmla="*/ 23645 w 23722"/>
                        <a:gd name="connsiteY2" fmla="*/ 35503 h 43806"/>
                        <a:gd name="connsiteX3" fmla="*/ 19527 w 23722"/>
                        <a:gd name="connsiteY3" fmla="*/ 21160 h 43806"/>
                        <a:gd name="connsiteX4" fmla="*/ 14414 w 23722"/>
                        <a:gd name="connsiteY4" fmla="*/ 3266 h 43806"/>
                        <a:gd name="connsiteX5" fmla="*/ 13988 w 23722"/>
                        <a:gd name="connsiteY5" fmla="*/ 0 h 43806"/>
                        <a:gd name="connsiteX6" fmla="*/ 0 w 23722"/>
                        <a:gd name="connsiteY6" fmla="*/ 2059 h 43806"/>
                        <a:gd name="connsiteX7" fmla="*/ 213 w 23722"/>
                        <a:gd name="connsiteY7" fmla="*/ 4189 h 43806"/>
                        <a:gd name="connsiteX8" fmla="*/ 10722 w 23722"/>
                        <a:gd name="connsiteY8" fmla="*/ 36639 h 43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722" h="43806">
                          <a:moveTo>
                            <a:pt x="10722" y="36568"/>
                          </a:moveTo>
                          <a:cubicBezTo>
                            <a:pt x="13065" y="40189"/>
                            <a:pt x="14556" y="42107"/>
                            <a:pt x="18320" y="43527"/>
                          </a:cubicBezTo>
                          <a:cubicBezTo>
                            <a:pt x="22225" y="44947"/>
                            <a:pt x="24142" y="40757"/>
                            <a:pt x="23645" y="35503"/>
                          </a:cubicBezTo>
                          <a:cubicBezTo>
                            <a:pt x="23148" y="29822"/>
                            <a:pt x="21444" y="25775"/>
                            <a:pt x="19527" y="21160"/>
                          </a:cubicBezTo>
                          <a:cubicBezTo>
                            <a:pt x="17610" y="16544"/>
                            <a:pt x="15550" y="11290"/>
                            <a:pt x="14414" y="3266"/>
                          </a:cubicBezTo>
                          <a:cubicBezTo>
                            <a:pt x="14272" y="2130"/>
                            <a:pt x="14130" y="1065"/>
                            <a:pt x="13988" y="0"/>
                          </a:cubicBezTo>
                          <a:lnTo>
                            <a:pt x="0" y="2059"/>
                          </a:lnTo>
                          <a:lnTo>
                            <a:pt x="213" y="4189"/>
                          </a:lnTo>
                          <a:cubicBezTo>
                            <a:pt x="2272" y="20947"/>
                            <a:pt x="5539" y="28544"/>
                            <a:pt x="10722" y="36639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0" name="Freeform: Shape 2019">
                      <a:extLst>
                        <a:ext uri="{FF2B5EF4-FFF2-40B4-BE49-F238E27FC236}">
                          <a16:creationId xmlns:a16="http://schemas.microsoft.com/office/drawing/2014/main" id="{BF47C6E2-4A5A-9924-F194-1461217977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3385" y="7082846"/>
                      <a:ext cx="13278" cy="25678"/>
                    </a:xfrm>
                    <a:custGeom>
                      <a:avLst/>
                      <a:gdLst>
                        <a:gd name="connsiteX0" fmla="*/ 13278 w 13278"/>
                        <a:gd name="connsiteY0" fmla="*/ 16047 h 25678"/>
                        <a:gd name="connsiteX1" fmla="*/ 5041 w 13278"/>
                        <a:gd name="connsiteY1" fmla="*/ 8876 h 25678"/>
                        <a:gd name="connsiteX2" fmla="*/ 5041 w 13278"/>
                        <a:gd name="connsiteY2" fmla="*/ 9089 h 25678"/>
                        <a:gd name="connsiteX3" fmla="*/ 4757 w 13278"/>
                        <a:gd name="connsiteY3" fmla="*/ 8734 h 25678"/>
                        <a:gd name="connsiteX4" fmla="*/ 0 w 13278"/>
                        <a:gd name="connsiteY4" fmla="*/ 0 h 25678"/>
                        <a:gd name="connsiteX5" fmla="*/ 710 w 13278"/>
                        <a:gd name="connsiteY5" fmla="*/ 1846 h 25678"/>
                        <a:gd name="connsiteX6" fmla="*/ 4899 w 13278"/>
                        <a:gd name="connsiteY6" fmla="*/ 16119 h 25678"/>
                        <a:gd name="connsiteX7" fmla="*/ 4899 w 13278"/>
                        <a:gd name="connsiteY7" fmla="*/ 22651 h 25678"/>
                        <a:gd name="connsiteX8" fmla="*/ 4899 w 13278"/>
                        <a:gd name="connsiteY8" fmla="*/ 25207 h 25678"/>
                        <a:gd name="connsiteX9" fmla="*/ 7456 w 13278"/>
                        <a:gd name="connsiteY9" fmla="*/ 25562 h 25678"/>
                        <a:gd name="connsiteX10" fmla="*/ 10012 w 13278"/>
                        <a:gd name="connsiteY10" fmla="*/ 24355 h 25678"/>
                        <a:gd name="connsiteX11" fmla="*/ 13278 w 13278"/>
                        <a:gd name="connsiteY11" fmla="*/ 15905 h 25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278" h="25678">
                          <a:moveTo>
                            <a:pt x="13278" y="16047"/>
                          </a:moveTo>
                          <a:cubicBezTo>
                            <a:pt x="10580" y="12142"/>
                            <a:pt x="7598" y="9657"/>
                            <a:pt x="5041" y="8876"/>
                          </a:cubicBezTo>
                          <a:lnTo>
                            <a:pt x="5041" y="9089"/>
                          </a:lnTo>
                          <a:cubicBezTo>
                            <a:pt x="5041" y="9089"/>
                            <a:pt x="4757" y="8734"/>
                            <a:pt x="4757" y="8734"/>
                          </a:cubicBezTo>
                          <a:cubicBezTo>
                            <a:pt x="3053" y="6390"/>
                            <a:pt x="1420" y="3479"/>
                            <a:pt x="0" y="0"/>
                          </a:cubicBezTo>
                          <a:cubicBezTo>
                            <a:pt x="284" y="639"/>
                            <a:pt x="497" y="1278"/>
                            <a:pt x="710" y="1846"/>
                          </a:cubicBezTo>
                          <a:cubicBezTo>
                            <a:pt x="2414" y="6462"/>
                            <a:pt x="4189" y="11148"/>
                            <a:pt x="4899" y="16119"/>
                          </a:cubicBezTo>
                          <a:cubicBezTo>
                            <a:pt x="5183" y="18249"/>
                            <a:pt x="5254" y="20521"/>
                            <a:pt x="4899" y="22651"/>
                          </a:cubicBezTo>
                          <a:cubicBezTo>
                            <a:pt x="4757" y="23503"/>
                            <a:pt x="4260" y="24497"/>
                            <a:pt x="4899" y="25207"/>
                          </a:cubicBezTo>
                          <a:cubicBezTo>
                            <a:pt x="5539" y="25917"/>
                            <a:pt x="6675" y="25633"/>
                            <a:pt x="7456" y="25562"/>
                          </a:cubicBezTo>
                          <a:cubicBezTo>
                            <a:pt x="8379" y="25420"/>
                            <a:pt x="9231" y="24923"/>
                            <a:pt x="10012" y="24355"/>
                          </a:cubicBezTo>
                          <a:cubicBezTo>
                            <a:pt x="12142" y="22651"/>
                            <a:pt x="13278" y="18746"/>
                            <a:pt x="13278" y="15905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1" name="Freeform: Shape 2020">
                      <a:extLst>
                        <a:ext uri="{FF2B5EF4-FFF2-40B4-BE49-F238E27FC236}">
                          <a16:creationId xmlns:a16="http://schemas.microsoft.com/office/drawing/2014/main" id="{B6B2FED8-C0CA-A836-1007-51BA5800ED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8627" y="7091651"/>
                      <a:ext cx="6603" cy="5407"/>
                    </a:xfrm>
                    <a:custGeom>
                      <a:avLst/>
                      <a:gdLst>
                        <a:gd name="connsiteX0" fmla="*/ 284 w 6603"/>
                        <a:gd name="connsiteY0" fmla="*/ 71 h 5407"/>
                        <a:gd name="connsiteX1" fmla="*/ 284 w 6603"/>
                        <a:gd name="connsiteY1" fmla="*/ 284 h 5407"/>
                        <a:gd name="connsiteX2" fmla="*/ 0 w 6603"/>
                        <a:gd name="connsiteY2" fmla="*/ 0 h 5407"/>
                        <a:gd name="connsiteX3" fmla="*/ 6604 w 6603"/>
                        <a:gd name="connsiteY3" fmla="*/ 4899 h 5407"/>
                        <a:gd name="connsiteX4" fmla="*/ 6604 w 6603"/>
                        <a:gd name="connsiteY4" fmla="*/ 4899 h 5407"/>
                        <a:gd name="connsiteX5" fmla="*/ 213 w 6603"/>
                        <a:gd name="connsiteY5" fmla="*/ 142 h 5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603" h="5407">
                          <a:moveTo>
                            <a:pt x="284" y="71"/>
                          </a:moveTo>
                          <a:lnTo>
                            <a:pt x="284" y="284"/>
                          </a:lnTo>
                          <a:cubicBezTo>
                            <a:pt x="284" y="284"/>
                            <a:pt x="0" y="0"/>
                            <a:pt x="0" y="0"/>
                          </a:cubicBezTo>
                          <a:cubicBezTo>
                            <a:pt x="2485" y="4047"/>
                            <a:pt x="5609" y="6532"/>
                            <a:pt x="6604" y="4899"/>
                          </a:cubicBezTo>
                          <a:cubicBezTo>
                            <a:pt x="6604" y="4899"/>
                            <a:pt x="6604" y="4899"/>
                            <a:pt x="6604" y="4899"/>
                          </a:cubicBezTo>
                          <a:cubicBezTo>
                            <a:pt x="4402" y="2343"/>
                            <a:pt x="2201" y="710"/>
                            <a:pt x="213" y="142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2" name="Freeform: Shape 2021">
                      <a:extLst>
                        <a:ext uri="{FF2B5EF4-FFF2-40B4-BE49-F238E27FC236}">
                          <a16:creationId xmlns:a16="http://schemas.microsoft.com/office/drawing/2014/main" id="{E1669322-7BE4-5C09-D1DF-C8D7886AF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7123" y="7101351"/>
                      <a:ext cx="4746" cy="6489"/>
                    </a:xfrm>
                    <a:custGeom>
                      <a:avLst/>
                      <a:gdLst>
                        <a:gd name="connsiteX0" fmla="*/ 4531 w 4746"/>
                        <a:gd name="connsiteY0" fmla="*/ 2442 h 6489"/>
                        <a:gd name="connsiteX1" fmla="*/ 4673 w 4746"/>
                        <a:gd name="connsiteY1" fmla="*/ 383 h 6489"/>
                        <a:gd name="connsiteX2" fmla="*/ 910 w 4746"/>
                        <a:gd name="connsiteY2" fmla="*/ 3152 h 6489"/>
                        <a:gd name="connsiteX3" fmla="*/ 1194 w 4746"/>
                        <a:gd name="connsiteY3" fmla="*/ 6489 h 6489"/>
                        <a:gd name="connsiteX4" fmla="*/ 4531 w 4746"/>
                        <a:gd name="connsiteY4" fmla="*/ 2442 h 6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46" h="6489">
                          <a:moveTo>
                            <a:pt x="4531" y="2442"/>
                          </a:moveTo>
                          <a:cubicBezTo>
                            <a:pt x="4744" y="1661"/>
                            <a:pt x="4815" y="951"/>
                            <a:pt x="4673" y="383"/>
                          </a:cubicBezTo>
                          <a:cubicBezTo>
                            <a:pt x="4389" y="-824"/>
                            <a:pt x="2188" y="1022"/>
                            <a:pt x="910" y="3152"/>
                          </a:cubicBezTo>
                          <a:cubicBezTo>
                            <a:pt x="129" y="4501"/>
                            <a:pt x="-794" y="6418"/>
                            <a:pt x="1194" y="6489"/>
                          </a:cubicBezTo>
                          <a:cubicBezTo>
                            <a:pt x="2614" y="6489"/>
                            <a:pt x="4034" y="4359"/>
                            <a:pt x="4531" y="2442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3" name="Freeform: Shape 2022">
                      <a:extLst>
                        <a:ext uri="{FF2B5EF4-FFF2-40B4-BE49-F238E27FC236}">
                          <a16:creationId xmlns:a16="http://schemas.microsoft.com/office/drawing/2014/main" id="{EF4C84BF-0E81-4D0C-55F5-F269A5ADF2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44828" y="7064881"/>
                      <a:ext cx="18167" cy="41190"/>
                    </a:xfrm>
                    <a:custGeom>
                      <a:avLst/>
                      <a:gdLst>
                        <a:gd name="connsiteX0" fmla="*/ 14698 w 18167"/>
                        <a:gd name="connsiteY0" fmla="*/ 38982 h 41190"/>
                        <a:gd name="connsiteX1" fmla="*/ 17183 w 18167"/>
                        <a:gd name="connsiteY1" fmla="*/ 37633 h 41190"/>
                        <a:gd name="connsiteX2" fmla="*/ 5964 w 18167"/>
                        <a:gd name="connsiteY2" fmla="*/ 1420 h 41190"/>
                        <a:gd name="connsiteX3" fmla="*/ 5822 w 18167"/>
                        <a:gd name="connsiteY3" fmla="*/ 0 h 41190"/>
                        <a:gd name="connsiteX4" fmla="*/ 0 w 18167"/>
                        <a:gd name="connsiteY4" fmla="*/ 852 h 41190"/>
                        <a:gd name="connsiteX5" fmla="*/ 0 w 18167"/>
                        <a:gd name="connsiteY5" fmla="*/ 852 h 41190"/>
                        <a:gd name="connsiteX6" fmla="*/ 14698 w 18167"/>
                        <a:gd name="connsiteY6" fmla="*/ 38911 h 41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67" h="41190">
                          <a:moveTo>
                            <a:pt x="14698" y="38982"/>
                          </a:moveTo>
                          <a:cubicBezTo>
                            <a:pt x="18320" y="43101"/>
                            <a:pt x="19030" y="40758"/>
                            <a:pt x="17183" y="37633"/>
                          </a:cubicBezTo>
                          <a:cubicBezTo>
                            <a:pt x="11645" y="28545"/>
                            <a:pt x="7598" y="17610"/>
                            <a:pt x="5964" y="1420"/>
                          </a:cubicBezTo>
                          <a:lnTo>
                            <a:pt x="5822" y="0"/>
                          </a:lnTo>
                          <a:lnTo>
                            <a:pt x="0" y="852"/>
                          </a:lnTo>
                          <a:lnTo>
                            <a:pt x="0" y="852"/>
                          </a:lnTo>
                          <a:cubicBezTo>
                            <a:pt x="1775" y="17752"/>
                            <a:pt x="6888" y="30036"/>
                            <a:pt x="14698" y="38911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4" name="Freeform: Shape 2023">
                      <a:extLst>
                        <a:ext uri="{FF2B5EF4-FFF2-40B4-BE49-F238E27FC236}">
                          <a16:creationId xmlns:a16="http://schemas.microsoft.com/office/drawing/2014/main" id="{D7E84940-C202-B345-FC92-0DFD8E1C59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45183" y="7065449"/>
                      <a:ext cx="15370" cy="38823"/>
                    </a:xfrm>
                    <a:custGeom>
                      <a:avLst/>
                      <a:gdLst>
                        <a:gd name="connsiteX0" fmla="*/ 13633 w 15370"/>
                        <a:gd name="connsiteY0" fmla="*/ 37278 h 38823"/>
                        <a:gd name="connsiteX1" fmla="*/ 14556 w 15370"/>
                        <a:gd name="connsiteY1" fmla="*/ 36284 h 38823"/>
                        <a:gd name="connsiteX2" fmla="*/ 4402 w 15370"/>
                        <a:gd name="connsiteY2" fmla="*/ 10651 h 38823"/>
                        <a:gd name="connsiteX3" fmla="*/ 2343 w 15370"/>
                        <a:gd name="connsiteY3" fmla="*/ 0 h 38823"/>
                        <a:gd name="connsiteX4" fmla="*/ 0 w 15370"/>
                        <a:gd name="connsiteY4" fmla="*/ 355 h 38823"/>
                        <a:gd name="connsiteX5" fmla="*/ 2201 w 15370"/>
                        <a:gd name="connsiteY5" fmla="*/ 12213 h 38823"/>
                        <a:gd name="connsiteX6" fmla="*/ 13633 w 15370"/>
                        <a:gd name="connsiteY6" fmla="*/ 37349 h 388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0" h="38823">
                          <a:moveTo>
                            <a:pt x="13633" y="37278"/>
                          </a:moveTo>
                          <a:cubicBezTo>
                            <a:pt x="15763" y="40189"/>
                            <a:pt x="15763" y="38485"/>
                            <a:pt x="14556" y="36284"/>
                          </a:cubicBezTo>
                          <a:cubicBezTo>
                            <a:pt x="10935" y="29752"/>
                            <a:pt x="7172" y="22367"/>
                            <a:pt x="4402" y="10651"/>
                          </a:cubicBezTo>
                          <a:cubicBezTo>
                            <a:pt x="3550" y="6958"/>
                            <a:pt x="2911" y="3408"/>
                            <a:pt x="2343" y="0"/>
                          </a:cubicBezTo>
                          <a:lnTo>
                            <a:pt x="0" y="355"/>
                          </a:lnTo>
                          <a:cubicBezTo>
                            <a:pt x="497" y="4047"/>
                            <a:pt x="1207" y="8024"/>
                            <a:pt x="2201" y="12213"/>
                          </a:cubicBezTo>
                          <a:cubicBezTo>
                            <a:pt x="5112" y="24355"/>
                            <a:pt x="8947" y="30959"/>
                            <a:pt x="13633" y="37349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5" name="Freeform: Shape 2024">
                      <a:extLst>
                        <a:ext uri="{FF2B5EF4-FFF2-40B4-BE49-F238E27FC236}">
                          <a16:creationId xmlns:a16="http://schemas.microsoft.com/office/drawing/2014/main" id="{D7406566-5D04-396D-392B-57626BBB2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1964" y="7098380"/>
                      <a:ext cx="189" cy="157"/>
                    </a:xfrm>
                    <a:custGeom>
                      <a:avLst/>
                      <a:gdLst>
                        <a:gd name="connsiteX0" fmla="*/ 0 w 189"/>
                        <a:gd name="connsiteY0" fmla="*/ 158 h 157"/>
                        <a:gd name="connsiteX1" fmla="*/ 0 w 189"/>
                        <a:gd name="connsiteY1" fmla="*/ 158 h 157"/>
                        <a:gd name="connsiteX2" fmla="*/ 0 w 189"/>
                        <a:gd name="connsiteY2" fmla="*/ 158 h 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89" h="157">
                          <a:moveTo>
                            <a:pt x="0" y="158"/>
                          </a:moveTo>
                          <a:cubicBezTo>
                            <a:pt x="0" y="158"/>
                            <a:pt x="426" y="-197"/>
                            <a:pt x="0" y="158"/>
                          </a:cubicBezTo>
                          <a:lnTo>
                            <a:pt x="0" y="158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6" name="Freeform: Shape 2025">
                      <a:extLst>
                        <a:ext uri="{FF2B5EF4-FFF2-40B4-BE49-F238E27FC236}">
                          <a16:creationId xmlns:a16="http://schemas.microsoft.com/office/drawing/2014/main" id="{6F31BDCB-C826-B1D7-94CE-B26DF335E9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36663" y="7063603"/>
                      <a:ext cx="15447" cy="35559"/>
                    </a:xfrm>
                    <a:custGeom>
                      <a:avLst/>
                      <a:gdLst>
                        <a:gd name="connsiteX0" fmla="*/ 14698 w 15447"/>
                        <a:gd name="connsiteY0" fmla="*/ 34935 h 35559"/>
                        <a:gd name="connsiteX1" fmla="*/ 9941 w 15447"/>
                        <a:gd name="connsiteY1" fmla="*/ 17538 h 35559"/>
                        <a:gd name="connsiteX2" fmla="*/ 6462 w 15447"/>
                        <a:gd name="connsiteY2" fmla="*/ 0 h 35559"/>
                        <a:gd name="connsiteX3" fmla="*/ 0 w 15447"/>
                        <a:gd name="connsiteY3" fmla="*/ 923 h 35559"/>
                        <a:gd name="connsiteX4" fmla="*/ 142 w 15447"/>
                        <a:gd name="connsiteY4" fmla="*/ 2485 h 35559"/>
                        <a:gd name="connsiteX5" fmla="*/ 5183 w 15447"/>
                        <a:gd name="connsiteY5" fmla="*/ 24852 h 35559"/>
                        <a:gd name="connsiteX6" fmla="*/ 14698 w 15447"/>
                        <a:gd name="connsiteY6" fmla="*/ 34935 h 35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447" h="35559">
                          <a:moveTo>
                            <a:pt x="14698" y="34935"/>
                          </a:moveTo>
                          <a:cubicBezTo>
                            <a:pt x="17538" y="32876"/>
                            <a:pt x="11503" y="22864"/>
                            <a:pt x="9941" y="17538"/>
                          </a:cubicBezTo>
                          <a:cubicBezTo>
                            <a:pt x="8166" y="11716"/>
                            <a:pt x="7030" y="5964"/>
                            <a:pt x="6462" y="0"/>
                          </a:cubicBezTo>
                          <a:lnTo>
                            <a:pt x="0" y="923"/>
                          </a:lnTo>
                          <a:lnTo>
                            <a:pt x="142" y="2485"/>
                          </a:lnTo>
                          <a:cubicBezTo>
                            <a:pt x="639" y="8095"/>
                            <a:pt x="2485" y="17467"/>
                            <a:pt x="5183" y="24852"/>
                          </a:cubicBezTo>
                          <a:cubicBezTo>
                            <a:pt x="7882" y="32166"/>
                            <a:pt x="11361" y="37420"/>
                            <a:pt x="14698" y="34935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7" name="Freeform: Shape 2026">
                      <a:extLst>
                        <a:ext uri="{FF2B5EF4-FFF2-40B4-BE49-F238E27FC236}">
                          <a16:creationId xmlns:a16="http://schemas.microsoft.com/office/drawing/2014/main" id="{BC1E242B-CAAD-B4EE-A7D5-2BC632C259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34390" y="7063745"/>
                      <a:ext cx="11369" cy="30020"/>
                    </a:xfrm>
                    <a:custGeom>
                      <a:avLst/>
                      <a:gdLst>
                        <a:gd name="connsiteX0" fmla="*/ 3479 w 11369"/>
                        <a:gd name="connsiteY0" fmla="*/ 19456 h 30020"/>
                        <a:gd name="connsiteX1" fmla="*/ 8805 w 11369"/>
                        <a:gd name="connsiteY1" fmla="*/ 29468 h 30020"/>
                        <a:gd name="connsiteX2" fmla="*/ 10580 w 11369"/>
                        <a:gd name="connsiteY2" fmla="*/ 29894 h 30020"/>
                        <a:gd name="connsiteX3" fmla="*/ 9515 w 11369"/>
                        <a:gd name="connsiteY3" fmla="*/ 24284 h 30020"/>
                        <a:gd name="connsiteX4" fmla="*/ 6604 w 11369"/>
                        <a:gd name="connsiteY4" fmla="*/ 16829 h 30020"/>
                        <a:gd name="connsiteX5" fmla="*/ 3053 w 11369"/>
                        <a:gd name="connsiteY5" fmla="*/ 0 h 30020"/>
                        <a:gd name="connsiteX6" fmla="*/ 0 w 11369"/>
                        <a:gd name="connsiteY6" fmla="*/ 426 h 30020"/>
                        <a:gd name="connsiteX7" fmla="*/ 0 w 11369"/>
                        <a:gd name="connsiteY7" fmla="*/ 923 h 30020"/>
                        <a:gd name="connsiteX8" fmla="*/ 3479 w 11369"/>
                        <a:gd name="connsiteY8" fmla="*/ 19385 h 30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69" h="30020">
                          <a:moveTo>
                            <a:pt x="3479" y="19456"/>
                          </a:moveTo>
                          <a:cubicBezTo>
                            <a:pt x="4118" y="21160"/>
                            <a:pt x="6462" y="27550"/>
                            <a:pt x="8805" y="29468"/>
                          </a:cubicBezTo>
                          <a:cubicBezTo>
                            <a:pt x="9444" y="29965"/>
                            <a:pt x="10012" y="30178"/>
                            <a:pt x="10580" y="29894"/>
                          </a:cubicBezTo>
                          <a:cubicBezTo>
                            <a:pt x="12639" y="28900"/>
                            <a:pt x="10083" y="25633"/>
                            <a:pt x="9515" y="24284"/>
                          </a:cubicBezTo>
                          <a:cubicBezTo>
                            <a:pt x="8450" y="21870"/>
                            <a:pt x="7456" y="19385"/>
                            <a:pt x="6604" y="16829"/>
                          </a:cubicBezTo>
                          <a:cubicBezTo>
                            <a:pt x="4757" y="11432"/>
                            <a:pt x="3550" y="5751"/>
                            <a:pt x="3053" y="0"/>
                          </a:cubicBezTo>
                          <a:lnTo>
                            <a:pt x="0" y="426"/>
                          </a:lnTo>
                          <a:lnTo>
                            <a:pt x="0" y="923"/>
                          </a:lnTo>
                          <a:cubicBezTo>
                            <a:pt x="284" y="7243"/>
                            <a:pt x="1349" y="13562"/>
                            <a:pt x="3479" y="1938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28" name="Graphic 1913">
                    <a:extLst>
                      <a:ext uri="{FF2B5EF4-FFF2-40B4-BE49-F238E27FC236}">
                        <a16:creationId xmlns:a16="http://schemas.microsoft.com/office/drawing/2014/main" id="{F2AA45F6-5AA9-9D2A-0071-7E4F14E91901}"/>
                      </a:ext>
                    </a:extLst>
                  </p:cNvPr>
                  <p:cNvGrpSpPr/>
                  <p:nvPr/>
                </p:nvGrpSpPr>
                <p:grpSpPr>
                  <a:xfrm>
                    <a:off x="-3116213" y="7059343"/>
                    <a:ext cx="14681" cy="25633"/>
                    <a:chOff x="-3116213" y="7059343"/>
                    <a:chExt cx="14681" cy="25633"/>
                  </a:xfrm>
                </p:grpSpPr>
                <p:sp>
                  <p:nvSpPr>
                    <p:cNvPr id="2029" name="Freeform: Shape 2028">
                      <a:extLst>
                        <a:ext uri="{FF2B5EF4-FFF2-40B4-BE49-F238E27FC236}">
                          <a16:creationId xmlns:a16="http://schemas.microsoft.com/office/drawing/2014/main" id="{184789C4-E308-FA46-9729-2DC583148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6213" y="7059343"/>
                      <a:ext cx="14681" cy="25633"/>
                    </a:xfrm>
                    <a:custGeom>
                      <a:avLst/>
                      <a:gdLst>
                        <a:gd name="connsiteX0" fmla="*/ 2343 w 14681"/>
                        <a:gd name="connsiteY0" fmla="*/ 16971 h 25633"/>
                        <a:gd name="connsiteX1" fmla="*/ 2698 w 14681"/>
                        <a:gd name="connsiteY1" fmla="*/ 17112 h 25633"/>
                        <a:gd name="connsiteX2" fmla="*/ 3834 w 14681"/>
                        <a:gd name="connsiteY2" fmla="*/ 17538 h 25633"/>
                        <a:gd name="connsiteX3" fmla="*/ 3834 w 14681"/>
                        <a:gd name="connsiteY3" fmla="*/ 17538 h 25633"/>
                        <a:gd name="connsiteX4" fmla="*/ 12781 w 14681"/>
                        <a:gd name="connsiteY4" fmla="*/ 24213 h 25633"/>
                        <a:gd name="connsiteX5" fmla="*/ 12781 w 14681"/>
                        <a:gd name="connsiteY5" fmla="*/ 24213 h 25633"/>
                        <a:gd name="connsiteX6" fmla="*/ 12781 w 14681"/>
                        <a:gd name="connsiteY6" fmla="*/ 24213 h 25633"/>
                        <a:gd name="connsiteX7" fmla="*/ 14059 w 14681"/>
                        <a:gd name="connsiteY7" fmla="*/ 25633 h 25633"/>
                        <a:gd name="connsiteX8" fmla="*/ 13917 w 14681"/>
                        <a:gd name="connsiteY8" fmla="*/ 0 h 25633"/>
                        <a:gd name="connsiteX9" fmla="*/ 0 w 14681"/>
                        <a:gd name="connsiteY9" fmla="*/ 2059 h 25633"/>
                        <a:gd name="connsiteX10" fmla="*/ 568 w 14681"/>
                        <a:gd name="connsiteY10" fmla="*/ 16260 h 25633"/>
                        <a:gd name="connsiteX11" fmla="*/ 2343 w 14681"/>
                        <a:gd name="connsiteY11" fmla="*/ 16828 h 25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4681" h="25633">
                          <a:moveTo>
                            <a:pt x="2343" y="16971"/>
                          </a:moveTo>
                          <a:lnTo>
                            <a:pt x="2698" y="17112"/>
                          </a:lnTo>
                          <a:cubicBezTo>
                            <a:pt x="3053" y="17254"/>
                            <a:pt x="3408" y="17397"/>
                            <a:pt x="3834" y="17538"/>
                          </a:cubicBezTo>
                          <a:lnTo>
                            <a:pt x="3834" y="17538"/>
                          </a:lnTo>
                          <a:cubicBezTo>
                            <a:pt x="6959" y="19030"/>
                            <a:pt x="10012" y="21302"/>
                            <a:pt x="12781" y="24213"/>
                          </a:cubicBezTo>
                          <a:lnTo>
                            <a:pt x="12781" y="24213"/>
                          </a:lnTo>
                          <a:cubicBezTo>
                            <a:pt x="12781" y="24213"/>
                            <a:pt x="12781" y="24213"/>
                            <a:pt x="12781" y="24213"/>
                          </a:cubicBezTo>
                          <a:cubicBezTo>
                            <a:pt x="13207" y="24639"/>
                            <a:pt x="13633" y="25136"/>
                            <a:pt x="14059" y="25633"/>
                          </a:cubicBezTo>
                          <a:cubicBezTo>
                            <a:pt x="14911" y="18036"/>
                            <a:pt x="14911" y="9302"/>
                            <a:pt x="13917" y="0"/>
                          </a:cubicBezTo>
                          <a:lnTo>
                            <a:pt x="0" y="2059"/>
                          </a:lnTo>
                          <a:cubicBezTo>
                            <a:pt x="568" y="7030"/>
                            <a:pt x="710" y="11858"/>
                            <a:pt x="568" y="16260"/>
                          </a:cubicBezTo>
                          <a:cubicBezTo>
                            <a:pt x="1136" y="16402"/>
                            <a:pt x="1775" y="16615"/>
                            <a:pt x="2343" y="16828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0" name="Freeform: Shape 2029">
                      <a:extLst>
                        <a:ext uri="{FF2B5EF4-FFF2-40B4-BE49-F238E27FC236}">
                          <a16:creationId xmlns:a16="http://schemas.microsoft.com/office/drawing/2014/main" id="{5EE2BB25-B0B8-33D5-44E6-789E3E5B3B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4083" y="7059627"/>
                      <a:ext cx="11831" cy="20336"/>
                    </a:xfrm>
                    <a:custGeom>
                      <a:avLst/>
                      <a:gdLst>
                        <a:gd name="connsiteX0" fmla="*/ 923 w 11831"/>
                        <a:gd name="connsiteY0" fmla="*/ 11787 h 20336"/>
                        <a:gd name="connsiteX1" fmla="*/ 3763 w 11831"/>
                        <a:gd name="connsiteY1" fmla="*/ 17254 h 20336"/>
                        <a:gd name="connsiteX2" fmla="*/ 9941 w 11831"/>
                        <a:gd name="connsiteY2" fmla="*/ 20308 h 20336"/>
                        <a:gd name="connsiteX3" fmla="*/ 11787 w 11831"/>
                        <a:gd name="connsiteY3" fmla="*/ 13278 h 20336"/>
                        <a:gd name="connsiteX4" fmla="*/ 11290 w 11831"/>
                        <a:gd name="connsiteY4" fmla="*/ 2982 h 20336"/>
                        <a:gd name="connsiteX5" fmla="*/ 11006 w 11831"/>
                        <a:gd name="connsiteY5" fmla="*/ 0 h 20336"/>
                        <a:gd name="connsiteX6" fmla="*/ 0 w 11831"/>
                        <a:gd name="connsiteY6" fmla="*/ 1633 h 20336"/>
                        <a:gd name="connsiteX7" fmla="*/ 852 w 11831"/>
                        <a:gd name="connsiteY7" fmla="*/ 11787 h 20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831" h="20336">
                          <a:moveTo>
                            <a:pt x="923" y="11787"/>
                          </a:moveTo>
                          <a:cubicBezTo>
                            <a:pt x="1065" y="14343"/>
                            <a:pt x="1917" y="15905"/>
                            <a:pt x="3763" y="17254"/>
                          </a:cubicBezTo>
                          <a:cubicBezTo>
                            <a:pt x="5893" y="18745"/>
                            <a:pt x="8592" y="20592"/>
                            <a:pt x="9941" y="20308"/>
                          </a:cubicBezTo>
                          <a:cubicBezTo>
                            <a:pt x="12284" y="19882"/>
                            <a:pt x="11787" y="14982"/>
                            <a:pt x="11787" y="13278"/>
                          </a:cubicBezTo>
                          <a:cubicBezTo>
                            <a:pt x="11787" y="10296"/>
                            <a:pt x="11716" y="7527"/>
                            <a:pt x="11290" y="2982"/>
                          </a:cubicBezTo>
                          <a:cubicBezTo>
                            <a:pt x="11219" y="1917"/>
                            <a:pt x="11077" y="923"/>
                            <a:pt x="11006" y="0"/>
                          </a:cubicBezTo>
                          <a:lnTo>
                            <a:pt x="0" y="1633"/>
                          </a:lnTo>
                          <a:cubicBezTo>
                            <a:pt x="355" y="4331"/>
                            <a:pt x="639" y="7669"/>
                            <a:pt x="852" y="11787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1" name="Freeform: Shape 2030">
                      <a:extLst>
                        <a:ext uri="{FF2B5EF4-FFF2-40B4-BE49-F238E27FC236}">
                          <a16:creationId xmlns:a16="http://schemas.microsoft.com/office/drawing/2014/main" id="{C024D5E9-73B5-A4BC-E847-2F834D8C46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4580" y="7060550"/>
                      <a:ext cx="5168" cy="14489"/>
                    </a:xfrm>
                    <a:custGeom>
                      <a:avLst/>
                      <a:gdLst>
                        <a:gd name="connsiteX0" fmla="*/ 2201 w 5168"/>
                        <a:gd name="connsiteY0" fmla="*/ 14485 h 14489"/>
                        <a:gd name="connsiteX1" fmla="*/ 4899 w 5168"/>
                        <a:gd name="connsiteY1" fmla="*/ 0 h 14489"/>
                        <a:gd name="connsiteX2" fmla="*/ 0 w 5168"/>
                        <a:gd name="connsiteY2" fmla="*/ 710 h 14489"/>
                        <a:gd name="connsiteX3" fmla="*/ 2201 w 5168"/>
                        <a:gd name="connsiteY3" fmla="*/ 14485 h 14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68" h="14489">
                          <a:moveTo>
                            <a:pt x="2201" y="14485"/>
                          </a:moveTo>
                          <a:cubicBezTo>
                            <a:pt x="4757" y="14698"/>
                            <a:pt x="5680" y="7598"/>
                            <a:pt x="4899" y="0"/>
                          </a:cubicBezTo>
                          <a:lnTo>
                            <a:pt x="0" y="710"/>
                          </a:lnTo>
                          <a:cubicBezTo>
                            <a:pt x="781" y="8308"/>
                            <a:pt x="-284" y="14201"/>
                            <a:pt x="2201" y="14485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2" name="Freeform: Shape 2031">
                      <a:extLst>
                        <a:ext uri="{FF2B5EF4-FFF2-40B4-BE49-F238E27FC236}">
                          <a16:creationId xmlns:a16="http://schemas.microsoft.com/office/drawing/2014/main" id="{B8DF9203-459C-DD7A-5517-9449DD2FB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07266" y="7059769"/>
                      <a:ext cx="3803" cy="15567"/>
                    </a:xfrm>
                    <a:custGeom>
                      <a:avLst/>
                      <a:gdLst>
                        <a:gd name="connsiteX0" fmla="*/ 2201 w 3803"/>
                        <a:gd name="connsiteY0" fmla="*/ 15550 h 15567"/>
                        <a:gd name="connsiteX1" fmla="*/ 3266 w 3803"/>
                        <a:gd name="connsiteY1" fmla="*/ 0 h 15567"/>
                        <a:gd name="connsiteX2" fmla="*/ 0 w 3803"/>
                        <a:gd name="connsiteY2" fmla="*/ 497 h 15567"/>
                        <a:gd name="connsiteX3" fmla="*/ 2201 w 3803"/>
                        <a:gd name="connsiteY3" fmla="*/ 15550 h 15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03" h="15567">
                          <a:moveTo>
                            <a:pt x="2201" y="15550"/>
                          </a:moveTo>
                          <a:cubicBezTo>
                            <a:pt x="3976" y="15976"/>
                            <a:pt x="4189" y="8308"/>
                            <a:pt x="3266" y="0"/>
                          </a:cubicBezTo>
                          <a:lnTo>
                            <a:pt x="0" y="497"/>
                          </a:lnTo>
                          <a:cubicBezTo>
                            <a:pt x="923" y="8805"/>
                            <a:pt x="497" y="15124"/>
                            <a:pt x="2201" y="1555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3" name="Freeform: Shape 2032">
                      <a:extLst>
                        <a:ext uri="{FF2B5EF4-FFF2-40B4-BE49-F238E27FC236}">
                          <a16:creationId xmlns:a16="http://schemas.microsoft.com/office/drawing/2014/main" id="{36187608-25BE-FC6B-6C43-8CA916AC5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4651" y="7061047"/>
                      <a:ext cx="1948" cy="12070"/>
                    </a:xfrm>
                    <a:custGeom>
                      <a:avLst/>
                      <a:gdLst>
                        <a:gd name="connsiteX0" fmla="*/ 426 w 1948"/>
                        <a:gd name="connsiteY0" fmla="*/ 9302 h 12070"/>
                        <a:gd name="connsiteX1" fmla="*/ 497 w 1948"/>
                        <a:gd name="connsiteY1" fmla="*/ 11077 h 12070"/>
                        <a:gd name="connsiteX2" fmla="*/ 781 w 1948"/>
                        <a:gd name="connsiteY2" fmla="*/ 12071 h 12070"/>
                        <a:gd name="connsiteX3" fmla="*/ 994 w 1948"/>
                        <a:gd name="connsiteY3" fmla="*/ 11929 h 12070"/>
                        <a:gd name="connsiteX4" fmla="*/ 1704 w 1948"/>
                        <a:gd name="connsiteY4" fmla="*/ 994 h 12070"/>
                        <a:gd name="connsiteX5" fmla="*/ 1704 w 1948"/>
                        <a:gd name="connsiteY5" fmla="*/ 0 h 12070"/>
                        <a:gd name="connsiteX6" fmla="*/ 0 w 1948"/>
                        <a:gd name="connsiteY6" fmla="*/ 213 h 12070"/>
                        <a:gd name="connsiteX7" fmla="*/ 0 w 1948"/>
                        <a:gd name="connsiteY7" fmla="*/ 1065 h 12070"/>
                        <a:gd name="connsiteX8" fmla="*/ 355 w 1948"/>
                        <a:gd name="connsiteY8" fmla="*/ 9302 h 1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48" h="12070">
                          <a:moveTo>
                            <a:pt x="426" y="9302"/>
                          </a:moveTo>
                          <a:cubicBezTo>
                            <a:pt x="426" y="10651"/>
                            <a:pt x="426" y="10296"/>
                            <a:pt x="497" y="11077"/>
                          </a:cubicBezTo>
                          <a:cubicBezTo>
                            <a:pt x="568" y="12000"/>
                            <a:pt x="710" y="12000"/>
                            <a:pt x="781" y="12071"/>
                          </a:cubicBezTo>
                          <a:cubicBezTo>
                            <a:pt x="781" y="12071"/>
                            <a:pt x="852" y="12071"/>
                            <a:pt x="994" y="11929"/>
                          </a:cubicBezTo>
                          <a:cubicBezTo>
                            <a:pt x="1775" y="10722"/>
                            <a:pt x="2272" y="6887"/>
                            <a:pt x="1704" y="994"/>
                          </a:cubicBezTo>
                          <a:lnTo>
                            <a:pt x="1704" y="0"/>
                          </a:lnTo>
                          <a:cubicBezTo>
                            <a:pt x="1704" y="0"/>
                            <a:pt x="0" y="213"/>
                            <a:pt x="0" y="213"/>
                          </a:cubicBezTo>
                          <a:lnTo>
                            <a:pt x="0" y="1065"/>
                          </a:lnTo>
                          <a:cubicBezTo>
                            <a:pt x="355" y="4260"/>
                            <a:pt x="355" y="7030"/>
                            <a:pt x="355" y="9302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034" name="Freeform: Shape 2033">
                  <a:extLst>
                    <a:ext uri="{FF2B5EF4-FFF2-40B4-BE49-F238E27FC236}">
                      <a16:creationId xmlns:a16="http://schemas.microsoft.com/office/drawing/2014/main" id="{82D4A9C7-96A5-8064-15EB-6FEC36815070}"/>
                    </a:ext>
                  </a:extLst>
                </p:cNvPr>
                <p:cNvSpPr/>
                <p:nvPr/>
              </p:nvSpPr>
              <p:spPr>
                <a:xfrm>
                  <a:off x="-3106486" y="7100018"/>
                  <a:ext cx="8139" cy="34380"/>
                </a:xfrm>
                <a:custGeom>
                  <a:avLst/>
                  <a:gdLst>
                    <a:gd name="connsiteX0" fmla="*/ 7386 w 8139"/>
                    <a:gd name="connsiteY0" fmla="*/ 17408 h 34380"/>
                    <a:gd name="connsiteX1" fmla="*/ 6818 w 8139"/>
                    <a:gd name="connsiteY1" fmla="*/ 34094 h 34380"/>
                    <a:gd name="connsiteX2" fmla="*/ 6534 w 8139"/>
                    <a:gd name="connsiteY2" fmla="*/ 34378 h 34380"/>
                    <a:gd name="connsiteX3" fmla="*/ 5185 w 8139"/>
                    <a:gd name="connsiteY3" fmla="*/ 17834 h 34380"/>
                    <a:gd name="connsiteX4" fmla="*/ 72 w 8139"/>
                    <a:gd name="connsiteY4" fmla="*/ 11 h 34380"/>
                    <a:gd name="connsiteX5" fmla="*/ 427 w 8139"/>
                    <a:gd name="connsiteY5" fmla="*/ 153 h 34380"/>
                    <a:gd name="connsiteX6" fmla="*/ 7386 w 8139"/>
                    <a:gd name="connsiteY6" fmla="*/ 17479 h 34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39" h="34380">
                      <a:moveTo>
                        <a:pt x="7386" y="17408"/>
                      </a:moveTo>
                      <a:cubicBezTo>
                        <a:pt x="8948" y="26070"/>
                        <a:pt x="7741" y="32177"/>
                        <a:pt x="6818" y="34094"/>
                      </a:cubicBezTo>
                      <a:cubicBezTo>
                        <a:pt x="6676" y="34378"/>
                        <a:pt x="6605" y="34378"/>
                        <a:pt x="6534" y="34378"/>
                      </a:cubicBezTo>
                      <a:cubicBezTo>
                        <a:pt x="5895" y="34520"/>
                        <a:pt x="7173" y="28556"/>
                        <a:pt x="5185" y="17834"/>
                      </a:cubicBezTo>
                      <a:cubicBezTo>
                        <a:pt x="3196" y="7112"/>
                        <a:pt x="-567" y="579"/>
                        <a:pt x="72" y="11"/>
                      </a:cubicBezTo>
                      <a:cubicBezTo>
                        <a:pt x="72" y="11"/>
                        <a:pt x="214" y="-60"/>
                        <a:pt x="427" y="153"/>
                      </a:cubicBezTo>
                      <a:cubicBezTo>
                        <a:pt x="1918" y="1502"/>
                        <a:pt x="5824" y="8816"/>
                        <a:pt x="7386" y="17479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5" name="Freeform: Shape 2034">
                  <a:extLst>
                    <a:ext uri="{FF2B5EF4-FFF2-40B4-BE49-F238E27FC236}">
                      <a16:creationId xmlns:a16="http://schemas.microsoft.com/office/drawing/2014/main" id="{0672FE7A-AE34-0EA7-EAEF-D639A43AEE1C}"/>
                    </a:ext>
                  </a:extLst>
                </p:cNvPr>
                <p:cNvSpPr/>
                <p:nvPr/>
              </p:nvSpPr>
              <p:spPr>
                <a:xfrm>
                  <a:off x="-3141669" y="7103148"/>
                  <a:ext cx="10091" cy="44846"/>
                </a:xfrm>
                <a:custGeom>
                  <a:avLst/>
                  <a:gdLst>
                    <a:gd name="connsiteX0" fmla="*/ 1101 w 10091"/>
                    <a:gd name="connsiteY0" fmla="*/ 21947 h 44846"/>
                    <a:gd name="connsiteX1" fmla="*/ 1314 w 10091"/>
                    <a:gd name="connsiteY1" fmla="*/ 290 h 44846"/>
                    <a:gd name="connsiteX2" fmla="*/ 1598 w 10091"/>
                    <a:gd name="connsiteY2" fmla="*/ 6 h 44846"/>
                    <a:gd name="connsiteX3" fmla="*/ 2876 w 10091"/>
                    <a:gd name="connsiteY3" fmla="*/ 21663 h 44846"/>
                    <a:gd name="connsiteX4" fmla="*/ 10048 w 10091"/>
                    <a:gd name="connsiteY4" fmla="*/ 44811 h 44846"/>
                    <a:gd name="connsiteX5" fmla="*/ 9693 w 10091"/>
                    <a:gd name="connsiteY5" fmla="*/ 44668 h 44846"/>
                    <a:gd name="connsiteX6" fmla="*/ 1172 w 10091"/>
                    <a:gd name="connsiteY6" fmla="*/ 21876 h 44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091" h="44846">
                      <a:moveTo>
                        <a:pt x="1101" y="21947"/>
                      </a:moveTo>
                      <a:cubicBezTo>
                        <a:pt x="-958" y="10444"/>
                        <a:pt x="320" y="2633"/>
                        <a:pt x="1314" y="290"/>
                      </a:cubicBezTo>
                      <a:cubicBezTo>
                        <a:pt x="1456" y="-65"/>
                        <a:pt x="1598" y="6"/>
                        <a:pt x="1598" y="6"/>
                      </a:cubicBezTo>
                      <a:cubicBezTo>
                        <a:pt x="2308" y="-136"/>
                        <a:pt x="320" y="7532"/>
                        <a:pt x="2876" y="21663"/>
                      </a:cubicBezTo>
                      <a:cubicBezTo>
                        <a:pt x="5433" y="35793"/>
                        <a:pt x="10616" y="44100"/>
                        <a:pt x="10048" y="44811"/>
                      </a:cubicBezTo>
                      <a:cubicBezTo>
                        <a:pt x="10048" y="44811"/>
                        <a:pt x="9977" y="44953"/>
                        <a:pt x="9693" y="44668"/>
                      </a:cubicBezTo>
                      <a:cubicBezTo>
                        <a:pt x="7989" y="42964"/>
                        <a:pt x="3231" y="33379"/>
                        <a:pt x="1172" y="21876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36" name="Graphic 1913">
                <a:extLst>
                  <a:ext uri="{FF2B5EF4-FFF2-40B4-BE49-F238E27FC236}">
                    <a16:creationId xmlns:a16="http://schemas.microsoft.com/office/drawing/2014/main" id="{9ED89441-E0F1-F6C8-6954-382C0FF287D8}"/>
                  </a:ext>
                </a:extLst>
              </p:cNvPr>
              <p:cNvGrpSpPr/>
              <p:nvPr/>
            </p:nvGrpSpPr>
            <p:grpSpPr>
              <a:xfrm>
                <a:off x="-3124734" y="7170396"/>
                <a:ext cx="82863" cy="128875"/>
                <a:chOff x="-3124734" y="7170396"/>
                <a:chExt cx="82863" cy="128875"/>
              </a:xfrm>
            </p:grpSpPr>
            <p:sp>
              <p:nvSpPr>
                <p:cNvPr id="2037" name="Freeform: Shape 2036">
                  <a:extLst>
                    <a:ext uri="{FF2B5EF4-FFF2-40B4-BE49-F238E27FC236}">
                      <a16:creationId xmlns:a16="http://schemas.microsoft.com/office/drawing/2014/main" id="{4081563F-64BF-CB34-CF7B-0FEC241322C1}"/>
                    </a:ext>
                  </a:extLst>
                </p:cNvPr>
                <p:cNvSpPr/>
                <p:nvPr/>
              </p:nvSpPr>
              <p:spPr>
                <a:xfrm>
                  <a:off x="-3102509" y="7188899"/>
                  <a:ext cx="47167" cy="86657"/>
                </a:xfrm>
                <a:custGeom>
                  <a:avLst/>
                  <a:gdLst>
                    <a:gd name="connsiteX0" fmla="*/ 33231 w 47167"/>
                    <a:gd name="connsiteY0" fmla="*/ 53072 h 86657"/>
                    <a:gd name="connsiteX1" fmla="*/ 33231 w 47167"/>
                    <a:gd name="connsiteY1" fmla="*/ 53356 h 86657"/>
                    <a:gd name="connsiteX2" fmla="*/ 33302 w 47167"/>
                    <a:gd name="connsiteY2" fmla="*/ 54350 h 86657"/>
                    <a:gd name="connsiteX3" fmla="*/ 33302 w 47167"/>
                    <a:gd name="connsiteY3" fmla="*/ 54634 h 86657"/>
                    <a:gd name="connsiteX4" fmla="*/ 33302 w 47167"/>
                    <a:gd name="connsiteY4" fmla="*/ 55628 h 86657"/>
                    <a:gd name="connsiteX5" fmla="*/ 33302 w 47167"/>
                    <a:gd name="connsiteY5" fmla="*/ 55912 h 86657"/>
                    <a:gd name="connsiteX6" fmla="*/ 33302 w 47167"/>
                    <a:gd name="connsiteY6" fmla="*/ 56906 h 86657"/>
                    <a:gd name="connsiteX7" fmla="*/ 33302 w 47167"/>
                    <a:gd name="connsiteY7" fmla="*/ 58113 h 86657"/>
                    <a:gd name="connsiteX8" fmla="*/ 33302 w 47167"/>
                    <a:gd name="connsiteY8" fmla="*/ 58255 h 86657"/>
                    <a:gd name="connsiteX9" fmla="*/ 33302 w 47167"/>
                    <a:gd name="connsiteY9" fmla="*/ 59249 h 86657"/>
                    <a:gd name="connsiteX10" fmla="*/ 33302 w 47167"/>
                    <a:gd name="connsiteY10" fmla="*/ 59320 h 86657"/>
                    <a:gd name="connsiteX11" fmla="*/ 30604 w 47167"/>
                    <a:gd name="connsiteY11" fmla="*/ 69119 h 86657"/>
                    <a:gd name="connsiteX12" fmla="*/ 30604 w 47167"/>
                    <a:gd name="connsiteY12" fmla="*/ 69119 h 86657"/>
                    <a:gd name="connsiteX13" fmla="*/ 30391 w 47167"/>
                    <a:gd name="connsiteY13" fmla="*/ 69403 h 86657"/>
                    <a:gd name="connsiteX14" fmla="*/ 30391 w 47167"/>
                    <a:gd name="connsiteY14" fmla="*/ 69403 h 86657"/>
                    <a:gd name="connsiteX15" fmla="*/ 33373 w 47167"/>
                    <a:gd name="connsiteY15" fmla="*/ 86658 h 86657"/>
                    <a:gd name="connsiteX16" fmla="*/ 35787 w 47167"/>
                    <a:gd name="connsiteY16" fmla="*/ 85237 h 86657"/>
                    <a:gd name="connsiteX17" fmla="*/ 46864 w 47167"/>
                    <a:gd name="connsiteY17" fmla="*/ 62729 h 86657"/>
                    <a:gd name="connsiteX18" fmla="*/ 42249 w 47167"/>
                    <a:gd name="connsiteY18" fmla="*/ 31344 h 86657"/>
                    <a:gd name="connsiteX19" fmla="*/ 24639 w 47167"/>
                    <a:gd name="connsiteY19" fmla="*/ 6208 h 86657"/>
                    <a:gd name="connsiteX20" fmla="*/ 9870 w 47167"/>
                    <a:gd name="connsiteY20" fmla="*/ 30 h 86657"/>
                    <a:gd name="connsiteX21" fmla="*/ 2556 w 47167"/>
                    <a:gd name="connsiteY21" fmla="*/ 1166 h 86657"/>
                    <a:gd name="connsiteX22" fmla="*/ 0 w 47167"/>
                    <a:gd name="connsiteY22" fmla="*/ 2374 h 86657"/>
                    <a:gd name="connsiteX23" fmla="*/ 9444 w 47167"/>
                    <a:gd name="connsiteY23" fmla="*/ 16220 h 86657"/>
                    <a:gd name="connsiteX24" fmla="*/ 9799 w 47167"/>
                    <a:gd name="connsiteY24" fmla="*/ 16220 h 86657"/>
                    <a:gd name="connsiteX25" fmla="*/ 22580 w 47167"/>
                    <a:gd name="connsiteY25" fmla="*/ 25308 h 86657"/>
                    <a:gd name="connsiteX26" fmla="*/ 29539 w 47167"/>
                    <a:gd name="connsiteY26" fmla="*/ 37877 h 86657"/>
                    <a:gd name="connsiteX27" fmla="*/ 33089 w 47167"/>
                    <a:gd name="connsiteY27" fmla="*/ 52220 h 86657"/>
                    <a:gd name="connsiteX28" fmla="*/ 33089 w 47167"/>
                    <a:gd name="connsiteY28" fmla="*/ 52220 h 86657"/>
                    <a:gd name="connsiteX29" fmla="*/ 33160 w 47167"/>
                    <a:gd name="connsiteY29" fmla="*/ 53072 h 8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7167" h="86657">
                      <a:moveTo>
                        <a:pt x="33231" y="53072"/>
                      </a:moveTo>
                      <a:lnTo>
                        <a:pt x="33231" y="53356"/>
                      </a:lnTo>
                      <a:cubicBezTo>
                        <a:pt x="33231" y="53356"/>
                        <a:pt x="33302" y="54350"/>
                        <a:pt x="33302" y="54350"/>
                      </a:cubicBezTo>
                      <a:lnTo>
                        <a:pt x="33302" y="54634"/>
                      </a:lnTo>
                      <a:cubicBezTo>
                        <a:pt x="33302" y="54634"/>
                        <a:pt x="33302" y="55628"/>
                        <a:pt x="33302" y="55628"/>
                      </a:cubicBezTo>
                      <a:lnTo>
                        <a:pt x="33302" y="55912"/>
                      </a:lnTo>
                      <a:cubicBezTo>
                        <a:pt x="33302" y="55912"/>
                        <a:pt x="33302" y="56906"/>
                        <a:pt x="33302" y="56906"/>
                      </a:cubicBezTo>
                      <a:lnTo>
                        <a:pt x="33302" y="58113"/>
                      </a:lnTo>
                      <a:cubicBezTo>
                        <a:pt x="33302" y="58113"/>
                        <a:pt x="33302" y="58255"/>
                        <a:pt x="33302" y="58255"/>
                      </a:cubicBezTo>
                      <a:lnTo>
                        <a:pt x="33302" y="59249"/>
                      </a:lnTo>
                      <a:cubicBezTo>
                        <a:pt x="33302" y="59249"/>
                        <a:pt x="33302" y="59320"/>
                        <a:pt x="33302" y="59320"/>
                      </a:cubicBezTo>
                      <a:cubicBezTo>
                        <a:pt x="33018" y="63510"/>
                        <a:pt x="32024" y="66989"/>
                        <a:pt x="30604" y="69119"/>
                      </a:cubicBezTo>
                      <a:cubicBezTo>
                        <a:pt x="30604" y="69119"/>
                        <a:pt x="30604" y="69119"/>
                        <a:pt x="30604" y="69119"/>
                      </a:cubicBezTo>
                      <a:lnTo>
                        <a:pt x="30391" y="69403"/>
                      </a:lnTo>
                      <a:lnTo>
                        <a:pt x="30391" y="69403"/>
                      </a:lnTo>
                      <a:cubicBezTo>
                        <a:pt x="30178" y="74302"/>
                        <a:pt x="31172" y="80338"/>
                        <a:pt x="33373" y="86658"/>
                      </a:cubicBezTo>
                      <a:cubicBezTo>
                        <a:pt x="34225" y="86232"/>
                        <a:pt x="35006" y="85806"/>
                        <a:pt x="35787" y="85237"/>
                      </a:cubicBezTo>
                      <a:cubicBezTo>
                        <a:pt x="42249" y="80693"/>
                        <a:pt x="45799" y="72314"/>
                        <a:pt x="46864" y="62729"/>
                      </a:cubicBezTo>
                      <a:cubicBezTo>
                        <a:pt x="47858" y="53072"/>
                        <a:pt x="46438" y="42137"/>
                        <a:pt x="42249" y="31344"/>
                      </a:cubicBezTo>
                      <a:cubicBezTo>
                        <a:pt x="38059" y="20551"/>
                        <a:pt x="31740" y="11817"/>
                        <a:pt x="24639" y="6208"/>
                      </a:cubicBezTo>
                      <a:cubicBezTo>
                        <a:pt x="19953" y="2515"/>
                        <a:pt x="14840" y="314"/>
                        <a:pt x="9870" y="30"/>
                      </a:cubicBezTo>
                      <a:cubicBezTo>
                        <a:pt x="7385" y="-112"/>
                        <a:pt x="4899" y="243"/>
                        <a:pt x="2556" y="1166"/>
                      </a:cubicBezTo>
                      <a:cubicBezTo>
                        <a:pt x="1704" y="1521"/>
                        <a:pt x="852" y="1876"/>
                        <a:pt x="0" y="2374"/>
                      </a:cubicBezTo>
                      <a:cubicBezTo>
                        <a:pt x="2769" y="8409"/>
                        <a:pt x="6107" y="13166"/>
                        <a:pt x="9444" y="16220"/>
                      </a:cubicBezTo>
                      <a:lnTo>
                        <a:pt x="9799" y="16220"/>
                      </a:lnTo>
                      <a:cubicBezTo>
                        <a:pt x="13420" y="16575"/>
                        <a:pt x="18178" y="19699"/>
                        <a:pt x="22580" y="25308"/>
                      </a:cubicBezTo>
                      <a:cubicBezTo>
                        <a:pt x="25136" y="28646"/>
                        <a:pt x="27550" y="32835"/>
                        <a:pt x="29539" y="37877"/>
                      </a:cubicBezTo>
                      <a:cubicBezTo>
                        <a:pt x="31527" y="42989"/>
                        <a:pt x="32663" y="47817"/>
                        <a:pt x="33089" y="52220"/>
                      </a:cubicBezTo>
                      <a:lnTo>
                        <a:pt x="33089" y="52220"/>
                      </a:lnTo>
                      <a:cubicBezTo>
                        <a:pt x="33089" y="52220"/>
                        <a:pt x="33160" y="53072"/>
                        <a:pt x="33160" y="53072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8" name="Freeform: Shape 2037">
                  <a:extLst>
                    <a:ext uri="{FF2B5EF4-FFF2-40B4-BE49-F238E27FC236}">
                      <a16:creationId xmlns:a16="http://schemas.microsoft.com/office/drawing/2014/main" id="{CA271461-85E2-A574-E9C0-DE24DF1DE8EE}"/>
                    </a:ext>
                  </a:extLst>
                </p:cNvPr>
                <p:cNvSpPr/>
                <p:nvPr/>
              </p:nvSpPr>
              <p:spPr>
                <a:xfrm>
                  <a:off x="-3102367" y="7188757"/>
                  <a:ext cx="40686" cy="86657"/>
                </a:xfrm>
                <a:custGeom>
                  <a:avLst/>
                  <a:gdLst>
                    <a:gd name="connsiteX0" fmla="*/ 40686 w 40686"/>
                    <a:gd name="connsiteY0" fmla="*/ 80409 h 86657"/>
                    <a:gd name="connsiteX1" fmla="*/ 34864 w 40686"/>
                    <a:gd name="connsiteY1" fmla="*/ 81616 h 86657"/>
                    <a:gd name="connsiteX2" fmla="*/ 33231 w 40686"/>
                    <a:gd name="connsiteY2" fmla="*/ 74303 h 86657"/>
                    <a:gd name="connsiteX3" fmla="*/ 33657 w 40686"/>
                    <a:gd name="connsiteY3" fmla="*/ 66208 h 86657"/>
                    <a:gd name="connsiteX4" fmla="*/ 33941 w 40686"/>
                    <a:gd name="connsiteY4" fmla="*/ 56835 h 86657"/>
                    <a:gd name="connsiteX5" fmla="*/ 33941 w 40686"/>
                    <a:gd name="connsiteY5" fmla="*/ 56622 h 86657"/>
                    <a:gd name="connsiteX6" fmla="*/ 33941 w 40686"/>
                    <a:gd name="connsiteY6" fmla="*/ 55628 h 86657"/>
                    <a:gd name="connsiteX7" fmla="*/ 33941 w 40686"/>
                    <a:gd name="connsiteY7" fmla="*/ 55344 h 86657"/>
                    <a:gd name="connsiteX8" fmla="*/ 33941 w 40686"/>
                    <a:gd name="connsiteY8" fmla="*/ 54350 h 86657"/>
                    <a:gd name="connsiteX9" fmla="*/ 33941 w 40686"/>
                    <a:gd name="connsiteY9" fmla="*/ 54066 h 86657"/>
                    <a:gd name="connsiteX10" fmla="*/ 33870 w 40686"/>
                    <a:gd name="connsiteY10" fmla="*/ 53072 h 86657"/>
                    <a:gd name="connsiteX11" fmla="*/ 33870 w 40686"/>
                    <a:gd name="connsiteY11" fmla="*/ 52788 h 86657"/>
                    <a:gd name="connsiteX12" fmla="*/ 33728 w 40686"/>
                    <a:gd name="connsiteY12" fmla="*/ 51936 h 86657"/>
                    <a:gd name="connsiteX13" fmla="*/ 30107 w 40686"/>
                    <a:gd name="connsiteY13" fmla="*/ 37663 h 86657"/>
                    <a:gd name="connsiteX14" fmla="*/ 23219 w 40686"/>
                    <a:gd name="connsiteY14" fmla="*/ 25024 h 86657"/>
                    <a:gd name="connsiteX15" fmla="*/ 13775 w 40686"/>
                    <a:gd name="connsiteY15" fmla="*/ 16362 h 86657"/>
                    <a:gd name="connsiteX16" fmla="*/ 5752 w 40686"/>
                    <a:gd name="connsiteY16" fmla="*/ 6847 h 86657"/>
                    <a:gd name="connsiteX17" fmla="*/ 12426 w 40686"/>
                    <a:gd name="connsiteY17" fmla="*/ 385 h 86657"/>
                    <a:gd name="connsiteX18" fmla="*/ 9870 w 40686"/>
                    <a:gd name="connsiteY18" fmla="*/ 30 h 86657"/>
                    <a:gd name="connsiteX19" fmla="*/ 2556 w 40686"/>
                    <a:gd name="connsiteY19" fmla="*/ 1166 h 86657"/>
                    <a:gd name="connsiteX20" fmla="*/ 0 w 40686"/>
                    <a:gd name="connsiteY20" fmla="*/ 2373 h 86657"/>
                    <a:gd name="connsiteX21" fmla="*/ 9444 w 40686"/>
                    <a:gd name="connsiteY21" fmla="*/ 16220 h 86657"/>
                    <a:gd name="connsiteX22" fmla="*/ 9799 w 40686"/>
                    <a:gd name="connsiteY22" fmla="*/ 16220 h 86657"/>
                    <a:gd name="connsiteX23" fmla="*/ 22580 w 40686"/>
                    <a:gd name="connsiteY23" fmla="*/ 25308 h 86657"/>
                    <a:gd name="connsiteX24" fmla="*/ 29539 w 40686"/>
                    <a:gd name="connsiteY24" fmla="*/ 37876 h 86657"/>
                    <a:gd name="connsiteX25" fmla="*/ 33089 w 40686"/>
                    <a:gd name="connsiteY25" fmla="*/ 52220 h 86657"/>
                    <a:gd name="connsiteX26" fmla="*/ 33089 w 40686"/>
                    <a:gd name="connsiteY26" fmla="*/ 52220 h 86657"/>
                    <a:gd name="connsiteX27" fmla="*/ 33160 w 40686"/>
                    <a:gd name="connsiteY27" fmla="*/ 53072 h 86657"/>
                    <a:gd name="connsiteX28" fmla="*/ 33160 w 40686"/>
                    <a:gd name="connsiteY28" fmla="*/ 53356 h 86657"/>
                    <a:gd name="connsiteX29" fmla="*/ 33231 w 40686"/>
                    <a:gd name="connsiteY29" fmla="*/ 54350 h 86657"/>
                    <a:gd name="connsiteX30" fmla="*/ 33231 w 40686"/>
                    <a:gd name="connsiteY30" fmla="*/ 54634 h 86657"/>
                    <a:gd name="connsiteX31" fmla="*/ 33231 w 40686"/>
                    <a:gd name="connsiteY31" fmla="*/ 55628 h 86657"/>
                    <a:gd name="connsiteX32" fmla="*/ 33231 w 40686"/>
                    <a:gd name="connsiteY32" fmla="*/ 55912 h 86657"/>
                    <a:gd name="connsiteX33" fmla="*/ 33231 w 40686"/>
                    <a:gd name="connsiteY33" fmla="*/ 56906 h 86657"/>
                    <a:gd name="connsiteX34" fmla="*/ 33231 w 40686"/>
                    <a:gd name="connsiteY34" fmla="*/ 58113 h 86657"/>
                    <a:gd name="connsiteX35" fmla="*/ 33231 w 40686"/>
                    <a:gd name="connsiteY35" fmla="*/ 58255 h 86657"/>
                    <a:gd name="connsiteX36" fmla="*/ 33231 w 40686"/>
                    <a:gd name="connsiteY36" fmla="*/ 59249 h 86657"/>
                    <a:gd name="connsiteX37" fmla="*/ 33231 w 40686"/>
                    <a:gd name="connsiteY37" fmla="*/ 59320 h 86657"/>
                    <a:gd name="connsiteX38" fmla="*/ 30533 w 40686"/>
                    <a:gd name="connsiteY38" fmla="*/ 69119 h 86657"/>
                    <a:gd name="connsiteX39" fmla="*/ 30533 w 40686"/>
                    <a:gd name="connsiteY39" fmla="*/ 69119 h 86657"/>
                    <a:gd name="connsiteX40" fmla="*/ 30320 w 40686"/>
                    <a:gd name="connsiteY40" fmla="*/ 69403 h 86657"/>
                    <a:gd name="connsiteX41" fmla="*/ 30320 w 40686"/>
                    <a:gd name="connsiteY41" fmla="*/ 69403 h 86657"/>
                    <a:gd name="connsiteX42" fmla="*/ 33302 w 40686"/>
                    <a:gd name="connsiteY42" fmla="*/ 86657 h 86657"/>
                    <a:gd name="connsiteX43" fmla="*/ 35716 w 40686"/>
                    <a:gd name="connsiteY43" fmla="*/ 85237 h 86657"/>
                    <a:gd name="connsiteX44" fmla="*/ 40686 w 40686"/>
                    <a:gd name="connsiteY44" fmla="*/ 80196 h 8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40686" h="86657">
                      <a:moveTo>
                        <a:pt x="40686" y="80409"/>
                      </a:moveTo>
                      <a:cubicBezTo>
                        <a:pt x="38911" y="82255"/>
                        <a:pt x="36710" y="83604"/>
                        <a:pt x="34864" y="81616"/>
                      </a:cubicBezTo>
                      <a:cubicBezTo>
                        <a:pt x="33089" y="79699"/>
                        <a:pt x="33231" y="76646"/>
                        <a:pt x="33231" y="74303"/>
                      </a:cubicBezTo>
                      <a:cubicBezTo>
                        <a:pt x="33231" y="71604"/>
                        <a:pt x="33515" y="68835"/>
                        <a:pt x="33657" y="66208"/>
                      </a:cubicBezTo>
                      <a:cubicBezTo>
                        <a:pt x="33870" y="63155"/>
                        <a:pt x="33941" y="59888"/>
                        <a:pt x="33941" y="56835"/>
                      </a:cubicBezTo>
                      <a:lnTo>
                        <a:pt x="33941" y="56622"/>
                      </a:lnTo>
                      <a:cubicBezTo>
                        <a:pt x="33941" y="56622"/>
                        <a:pt x="33941" y="55628"/>
                        <a:pt x="33941" y="55628"/>
                      </a:cubicBezTo>
                      <a:lnTo>
                        <a:pt x="33941" y="55344"/>
                      </a:lnTo>
                      <a:cubicBezTo>
                        <a:pt x="33941" y="55344"/>
                        <a:pt x="33941" y="54350"/>
                        <a:pt x="33941" y="54350"/>
                      </a:cubicBezTo>
                      <a:lnTo>
                        <a:pt x="33941" y="54066"/>
                      </a:lnTo>
                      <a:cubicBezTo>
                        <a:pt x="33941" y="54066"/>
                        <a:pt x="33870" y="53072"/>
                        <a:pt x="33870" y="53072"/>
                      </a:cubicBezTo>
                      <a:lnTo>
                        <a:pt x="33870" y="52788"/>
                      </a:lnTo>
                      <a:cubicBezTo>
                        <a:pt x="33870" y="52788"/>
                        <a:pt x="33728" y="51936"/>
                        <a:pt x="33728" y="51936"/>
                      </a:cubicBezTo>
                      <a:cubicBezTo>
                        <a:pt x="33231" y="47604"/>
                        <a:pt x="32095" y="42776"/>
                        <a:pt x="30107" y="37663"/>
                      </a:cubicBezTo>
                      <a:cubicBezTo>
                        <a:pt x="28118" y="32551"/>
                        <a:pt x="25775" y="28362"/>
                        <a:pt x="23219" y="25024"/>
                      </a:cubicBezTo>
                      <a:cubicBezTo>
                        <a:pt x="20521" y="21474"/>
                        <a:pt x="17254" y="19060"/>
                        <a:pt x="13775" y="16362"/>
                      </a:cubicBezTo>
                      <a:cubicBezTo>
                        <a:pt x="10651" y="13947"/>
                        <a:pt x="6604" y="11462"/>
                        <a:pt x="5752" y="6847"/>
                      </a:cubicBezTo>
                      <a:cubicBezTo>
                        <a:pt x="4828" y="1876"/>
                        <a:pt x="8947" y="598"/>
                        <a:pt x="12426" y="385"/>
                      </a:cubicBezTo>
                      <a:cubicBezTo>
                        <a:pt x="11574" y="243"/>
                        <a:pt x="10722" y="101"/>
                        <a:pt x="9870" y="30"/>
                      </a:cubicBezTo>
                      <a:cubicBezTo>
                        <a:pt x="7385" y="-112"/>
                        <a:pt x="4899" y="243"/>
                        <a:pt x="2556" y="1166"/>
                      </a:cubicBezTo>
                      <a:cubicBezTo>
                        <a:pt x="1704" y="1521"/>
                        <a:pt x="852" y="1876"/>
                        <a:pt x="0" y="2373"/>
                      </a:cubicBezTo>
                      <a:cubicBezTo>
                        <a:pt x="2769" y="8409"/>
                        <a:pt x="6107" y="13166"/>
                        <a:pt x="9444" y="16220"/>
                      </a:cubicBezTo>
                      <a:lnTo>
                        <a:pt x="9799" y="16220"/>
                      </a:lnTo>
                      <a:cubicBezTo>
                        <a:pt x="13420" y="16575"/>
                        <a:pt x="18178" y="19699"/>
                        <a:pt x="22580" y="25308"/>
                      </a:cubicBezTo>
                      <a:cubicBezTo>
                        <a:pt x="25136" y="28646"/>
                        <a:pt x="27550" y="32835"/>
                        <a:pt x="29539" y="37876"/>
                      </a:cubicBezTo>
                      <a:cubicBezTo>
                        <a:pt x="31527" y="42989"/>
                        <a:pt x="32663" y="47817"/>
                        <a:pt x="33089" y="52220"/>
                      </a:cubicBezTo>
                      <a:lnTo>
                        <a:pt x="33089" y="52220"/>
                      </a:lnTo>
                      <a:cubicBezTo>
                        <a:pt x="33089" y="52220"/>
                        <a:pt x="33160" y="53072"/>
                        <a:pt x="33160" y="53072"/>
                      </a:cubicBezTo>
                      <a:lnTo>
                        <a:pt x="33160" y="53356"/>
                      </a:lnTo>
                      <a:cubicBezTo>
                        <a:pt x="33160" y="53356"/>
                        <a:pt x="33231" y="54350"/>
                        <a:pt x="33231" y="54350"/>
                      </a:cubicBezTo>
                      <a:lnTo>
                        <a:pt x="33231" y="54634"/>
                      </a:lnTo>
                      <a:cubicBezTo>
                        <a:pt x="33231" y="54634"/>
                        <a:pt x="33231" y="55628"/>
                        <a:pt x="33231" y="55628"/>
                      </a:cubicBezTo>
                      <a:lnTo>
                        <a:pt x="33231" y="55912"/>
                      </a:lnTo>
                      <a:cubicBezTo>
                        <a:pt x="33231" y="55912"/>
                        <a:pt x="33231" y="56906"/>
                        <a:pt x="33231" y="56906"/>
                      </a:cubicBezTo>
                      <a:lnTo>
                        <a:pt x="33231" y="58113"/>
                      </a:lnTo>
                      <a:cubicBezTo>
                        <a:pt x="33231" y="58113"/>
                        <a:pt x="33231" y="58255"/>
                        <a:pt x="33231" y="58255"/>
                      </a:cubicBezTo>
                      <a:lnTo>
                        <a:pt x="33231" y="59249"/>
                      </a:lnTo>
                      <a:cubicBezTo>
                        <a:pt x="33231" y="59249"/>
                        <a:pt x="33231" y="59320"/>
                        <a:pt x="33231" y="59320"/>
                      </a:cubicBezTo>
                      <a:cubicBezTo>
                        <a:pt x="32947" y="63510"/>
                        <a:pt x="31953" y="66989"/>
                        <a:pt x="30533" y="69119"/>
                      </a:cubicBezTo>
                      <a:cubicBezTo>
                        <a:pt x="30533" y="69119"/>
                        <a:pt x="30533" y="69119"/>
                        <a:pt x="30533" y="69119"/>
                      </a:cubicBezTo>
                      <a:lnTo>
                        <a:pt x="30320" y="69403"/>
                      </a:lnTo>
                      <a:lnTo>
                        <a:pt x="30320" y="69403"/>
                      </a:lnTo>
                      <a:cubicBezTo>
                        <a:pt x="30107" y="74303"/>
                        <a:pt x="31101" y="80338"/>
                        <a:pt x="33302" y="86657"/>
                      </a:cubicBezTo>
                      <a:cubicBezTo>
                        <a:pt x="34154" y="86231"/>
                        <a:pt x="34935" y="85805"/>
                        <a:pt x="35716" y="85237"/>
                      </a:cubicBezTo>
                      <a:cubicBezTo>
                        <a:pt x="37633" y="83888"/>
                        <a:pt x="39266" y="82184"/>
                        <a:pt x="40686" y="80196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9" name="Freeform: Shape 2038">
                  <a:extLst>
                    <a:ext uri="{FF2B5EF4-FFF2-40B4-BE49-F238E27FC236}">
                      <a16:creationId xmlns:a16="http://schemas.microsoft.com/office/drawing/2014/main" id="{56F5DC7F-EB1A-1F0E-A2E7-1B01F64AF470}"/>
                    </a:ext>
                  </a:extLst>
                </p:cNvPr>
                <p:cNvSpPr/>
                <p:nvPr/>
              </p:nvSpPr>
              <p:spPr>
                <a:xfrm>
                  <a:off x="-3091247" y="7191145"/>
                  <a:ext cx="35188" cy="75015"/>
                </a:xfrm>
                <a:custGeom>
                  <a:avLst/>
                  <a:gdLst>
                    <a:gd name="connsiteX0" fmla="*/ 13804 w 35188"/>
                    <a:gd name="connsiteY0" fmla="*/ 5239 h 75015"/>
                    <a:gd name="connsiteX1" fmla="*/ 30348 w 35188"/>
                    <a:gd name="connsiteY1" fmla="*/ 29381 h 75015"/>
                    <a:gd name="connsiteX2" fmla="*/ 35177 w 35188"/>
                    <a:gd name="connsiteY2" fmla="*/ 53097 h 75015"/>
                    <a:gd name="connsiteX3" fmla="*/ 31555 w 35188"/>
                    <a:gd name="connsiteY3" fmla="*/ 72837 h 75015"/>
                    <a:gd name="connsiteX4" fmla="*/ 27934 w 35188"/>
                    <a:gd name="connsiteY4" fmla="*/ 74257 h 75015"/>
                    <a:gd name="connsiteX5" fmla="*/ 24242 w 35188"/>
                    <a:gd name="connsiteY5" fmla="*/ 55227 h 75015"/>
                    <a:gd name="connsiteX6" fmla="*/ 22893 w 35188"/>
                    <a:gd name="connsiteY6" fmla="*/ 43440 h 75015"/>
                    <a:gd name="connsiteX7" fmla="*/ 9828 w 35188"/>
                    <a:gd name="connsiteY7" fmla="*/ 17807 h 75015"/>
                    <a:gd name="connsiteX8" fmla="*/ 455 w 35188"/>
                    <a:gd name="connsiteY8" fmla="*/ 4813 h 75015"/>
                    <a:gd name="connsiteX9" fmla="*/ 597 w 35188"/>
                    <a:gd name="connsiteY9" fmla="*/ 695 h 75015"/>
                    <a:gd name="connsiteX10" fmla="*/ 13733 w 35188"/>
                    <a:gd name="connsiteY10" fmla="*/ 5239 h 75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188" h="75015">
                      <a:moveTo>
                        <a:pt x="13804" y="5239"/>
                      </a:moveTo>
                      <a:cubicBezTo>
                        <a:pt x="20620" y="10920"/>
                        <a:pt x="26372" y="19228"/>
                        <a:pt x="30348" y="29381"/>
                      </a:cubicBezTo>
                      <a:cubicBezTo>
                        <a:pt x="33473" y="37405"/>
                        <a:pt x="35035" y="45571"/>
                        <a:pt x="35177" y="53097"/>
                      </a:cubicBezTo>
                      <a:cubicBezTo>
                        <a:pt x="35319" y="60624"/>
                        <a:pt x="34183" y="67512"/>
                        <a:pt x="31555" y="72837"/>
                      </a:cubicBezTo>
                      <a:cubicBezTo>
                        <a:pt x="30774" y="74328"/>
                        <a:pt x="29425" y="76032"/>
                        <a:pt x="27934" y="74257"/>
                      </a:cubicBezTo>
                      <a:cubicBezTo>
                        <a:pt x="26514" y="72482"/>
                        <a:pt x="24810" y="67227"/>
                        <a:pt x="24242" y="55227"/>
                      </a:cubicBezTo>
                      <a:cubicBezTo>
                        <a:pt x="24100" y="51251"/>
                        <a:pt x="23745" y="47275"/>
                        <a:pt x="22893" y="43440"/>
                      </a:cubicBezTo>
                      <a:cubicBezTo>
                        <a:pt x="20691" y="33926"/>
                        <a:pt x="16147" y="24624"/>
                        <a:pt x="9828" y="17807"/>
                      </a:cubicBezTo>
                      <a:cubicBezTo>
                        <a:pt x="3792" y="11346"/>
                        <a:pt x="1307" y="7227"/>
                        <a:pt x="455" y="4813"/>
                      </a:cubicBezTo>
                      <a:cubicBezTo>
                        <a:pt x="-468" y="2328"/>
                        <a:pt x="242" y="1405"/>
                        <a:pt x="597" y="695"/>
                      </a:cubicBezTo>
                      <a:cubicBezTo>
                        <a:pt x="1662" y="-1435"/>
                        <a:pt x="9402" y="1689"/>
                        <a:pt x="13733" y="5239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0" name="Freeform: Shape 2039">
                  <a:extLst>
                    <a:ext uri="{FF2B5EF4-FFF2-40B4-BE49-F238E27FC236}">
                      <a16:creationId xmlns:a16="http://schemas.microsoft.com/office/drawing/2014/main" id="{EDB33F3D-B12C-1930-5510-CD8BCCAA33DD}"/>
                    </a:ext>
                  </a:extLst>
                </p:cNvPr>
                <p:cNvSpPr/>
                <p:nvPr/>
              </p:nvSpPr>
              <p:spPr>
                <a:xfrm>
                  <a:off x="-3115267" y="7210373"/>
                  <a:ext cx="25823" cy="62982"/>
                </a:xfrm>
                <a:custGeom>
                  <a:avLst/>
                  <a:gdLst>
                    <a:gd name="connsiteX0" fmla="*/ 25327 w 25823"/>
                    <a:gd name="connsiteY0" fmla="*/ 42461 h 62982"/>
                    <a:gd name="connsiteX1" fmla="*/ 17587 w 25823"/>
                    <a:gd name="connsiteY1" fmla="*/ 29183 h 62982"/>
                    <a:gd name="connsiteX2" fmla="*/ 14108 w 25823"/>
                    <a:gd name="connsiteY2" fmla="*/ 13775 h 62982"/>
                    <a:gd name="connsiteX3" fmla="*/ 1043 w 25823"/>
                    <a:gd name="connsiteY3" fmla="*/ 0 h 62982"/>
                    <a:gd name="connsiteX4" fmla="*/ 4877 w 25823"/>
                    <a:gd name="connsiteY4" fmla="*/ 35716 h 62982"/>
                    <a:gd name="connsiteX5" fmla="*/ 25824 w 25823"/>
                    <a:gd name="connsiteY5" fmla="*/ 62982 h 62982"/>
                    <a:gd name="connsiteX6" fmla="*/ 25398 w 25823"/>
                    <a:gd name="connsiteY6" fmla="*/ 42461 h 62982"/>
                    <a:gd name="connsiteX7" fmla="*/ 25398 w 25823"/>
                    <a:gd name="connsiteY7" fmla="*/ 42461 h 62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823" h="62982">
                      <a:moveTo>
                        <a:pt x="25327" y="42461"/>
                      </a:moveTo>
                      <a:cubicBezTo>
                        <a:pt x="22486" y="39124"/>
                        <a:pt x="19717" y="34722"/>
                        <a:pt x="17587" y="29183"/>
                      </a:cubicBezTo>
                      <a:cubicBezTo>
                        <a:pt x="15457" y="23716"/>
                        <a:pt x="14392" y="18461"/>
                        <a:pt x="14108" y="13775"/>
                      </a:cubicBezTo>
                      <a:cubicBezTo>
                        <a:pt x="9776" y="11432"/>
                        <a:pt x="5161" y="6674"/>
                        <a:pt x="1043" y="0"/>
                      </a:cubicBezTo>
                      <a:cubicBezTo>
                        <a:pt x="-1088" y="10154"/>
                        <a:pt x="-23" y="23077"/>
                        <a:pt x="4877" y="35716"/>
                      </a:cubicBezTo>
                      <a:cubicBezTo>
                        <a:pt x="9776" y="48355"/>
                        <a:pt x="17658" y="58012"/>
                        <a:pt x="25824" y="62982"/>
                      </a:cubicBezTo>
                      <a:cubicBezTo>
                        <a:pt x="24119" y="54888"/>
                        <a:pt x="24049" y="47716"/>
                        <a:pt x="25398" y="42461"/>
                      </a:cubicBezTo>
                      <a:cubicBezTo>
                        <a:pt x="25398" y="42461"/>
                        <a:pt x="25398" y="42461"/>
                        <a:pt x="25398" y="42461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1" name="Freeform: Shape 2040">
                  <a:extLst>
                    <a:ext uri="{FF2B5EF4-FFF2-40B4-BE49-F238E27FC236}">
                      <a16:creationId xmlns:a16="http://schemas.microsoft.com/office/drawing/2014/main" id="{CC531A04-90FD-D82E-D34B-8938D46AA5A0}"/>
                    </a:ext>
                  </a:extLst>
                </p:cNvPr>
                <p:cNvSpPr/>
                <p:nvPr/>
              </p:nvSpPr>
              <p:spPr>
                <a:xfrm>
                  <a:off x="-3115338" y="7210444"/>
                  <a:ext cx="25823" cy="62982"/>
                </a:xfrm>
                <a:custGeom>
                  <a:avLst/>
                  <a:gdLst>
                    <a:gd name="connsiteX0" fmla="*/ 8995 w 25823"/>
                    <a:gd name="connsiteY0" fmla="*/ 32095 h 62982"/>
                    <a:gd name="connsiteX1" fmla="*/ 5658 w 25823"/>
                    <a:gd name="connsiteY1" fmla="*/ 6390 h 62982"/>
                    <a:gd name="connsiteX2" fmla="*/ 1043 w 25823"/>
                    <a:gd name="connsiteY2" fmla="*/ 0 h 62982"/>
                    <a:gd name="connsiteX3" fmla="*/ 4877 w 25823"/>
                    <a:gd name="connsiteY3" fmla="*/ 35716 h 62982"/>
                    <a:gd name="connsiteX4" fmla="*/ 25824 w 25823"/>
                    <a:gd name="connsiteY4" fmla="*/ 62982 h 62982"/>
                    <a:gd name="connsiteX5" fmla="*/ 24617 w 25823"/>
                    <a:gd name="connsiteY5" fmla="*/ 54462 h 62982"/>
                    <a:gd name="connsiteX6" fmla="*/ 8995 w 25823"/>
                    <a:gd name="connsiteY6" fmla="*/ 32166 h 62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823" h="62982">
                      <a:moveTo>
                        <a:pt x="8995" y="32095"/>
                      </a:moveTo>
                      <a:cubicBezTo>
                        <a:pt x="5019" y="21941"/>
                        <a:pt x="5303" y="10864"/>
                        <a:pt x="5658" y="6390"/>
                      </a:cubicBezTo>
                      <a:cubicBezTo>
                        <a:pt x="4096" y="4544"/>
                        <a:pt x="2534" y="2343"/>
                        <a:pt x="1043" y="0"/>
                      </a:cubicBezTo>
                      <a:cubicBezTo>
                        <a:pt x="-1088" y="10154"/>
                        <a:pt x="-23" y="23077"/>
                        <a:pt x="4877" y="35716"/>
                      </a:cubicBezTo>
                      <a:cubicBezTo>
                        <a:pt x="9776" y="48355"/>
                        <a:pt x="17658" y="58012"/>
                        <a:pt x="25824" y="62982"/>
                      </a:cubicBezTo>
                      <a:cubicBezTo>
                        <a:pt x="25185" y="60000"/>
                        <a:pt x="24759" y="57160"/>
                        <a:pt x="24617" y="54462"/>
                      </a:cubicBezTo>
                      <a:cubicBezTo>
                        <a:pt x="20001" y="49846"/>
                        <a:pt x="12403" y="41041"/>
                        <a:pt x="8995" y="32166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2" name="Freeform: Shape 2041">
                  <a:extLst>
                    <a:ext uri="{FF2B5EF4-FFF2-40B4-BE49-F238E27FC236}">
                      <a16:creationId xmlns:a16="http://schemas.microsoft.com/office/drawing/2014/main" id="{4B85EB3D-396E-240F-D6A2-ACBF5AA9BE37}"/>
                    </a:ext>
                  </a:extLst>
                </p:cNvPr>
                <p:cNvSpPr/>
                <p:nvPr/>
              </p:nvSpPr>
              <p:spPr>
                <a:xfrm>
                  <a:off x="-3102935" y="7223154"/>
                  <a:ext cx="12923" cy="31881"/>
                </a:xfrm>
                <a:custGeom>
                  <a:avLst/>
                  <a:gdLst>
                    <a:gd name="connsiteX0" fmla="*/ 71 w 12923"/>
                    <a:gd name="connsiteY0" fmla="*/ 0 h 31881"/>
                    <a:gd name="connsiteX1" fmla="*/ 4402 w 12923"/>
                    <a:gd name="connsiteY1" fmla="*/ 16828 h 31881"/>
                    <a:gd name="connsiteX2" fmla="*/ 12497 w 12923"/>
                    <a:gd name="connsiteY2" fmla="*/ 31882 h 31881"/>
                    <a:gd name="connsiteX3" fmla="*/ 12923 w 12923"/>
                    <a:gd name="connsiteY3" fmla="*/ 29752 h 31881"/>
                    <a:gd name="connsiteX4" fmla="*/ 12923 w 12923"/>
                    <a:gd name="connsiteY4" fmla="*/ 29752 h 31881"/>
                    <a:gd name="connsiteX5" fmla="*/ 5183 w 12923"/>
                    <a:gd name="connsiteY5" fmla="*/ 16473 h 31881"/>
                    <a:gd name="connsiteX6" fmla="*/ 1704 w 12923"/>
                    <a:gd name="connsiteY6" fmla="*/ 1065 h 31881"/>
                    <a:gd name="connsiteX7" fmla="*/ 0 w 12923"/>
                    <a:gd name="connsiteY7" fmla="*/ 0 h 3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23" h="31881">
                      <a:moveTo>
                        <a:pt x="71" y="0"/>
                      </a:moveTo>
                      <a:cubicBezTo>
                        <a:pt x="710" y="5538"/>
                        <a:pt x="1846" y="9302"/>
                        <a:pt x="4402" y="16828"/>
                      </a:cubicBezTo>
                      <a:cubicBezTo>
                        <a:pt x="6391" y="22580"/>
                        <a:pt x="9160" y="27905"/>
                        <a:pt x="12497" y="31882"/>
                      </a:cubicBezTo>
                      <a:cubicBezTo>
                        <a:pt x="12639" y="31172"/>
                        <a:pt x="12781" y="30391"/>
                        <a:pt x="12923" y="29752"/>
                      </a:cubicBezTo>
                      <a:cubicBezTo>
                        <a:pt x="12923" y="29752"/>
                        <a:pt x="12923" y="29752"/>
                        <a:pt x="12923" y="29752"/>
                      </a:cubicBezTo>
                      <a:cubicBezTo>
                        <a:pt x="10083" y="26414"/>
                        <a:pt x="7314" y="22012"/>
                        <a:pt x="5183" y="16473"/>
                      </a:cubicBezTo>
                      <a:cubicBezTo>
                        <a:pt x="3053" y="11006"/>
                        <a:pt x="1988" y="5751"/>
                        <a:pt x="1704" y="1065"/>
                      </a:cubicBezTo>
                      <a:cubicBezTo>
                        <a:pt x="1136" y="781"/>
                        <a:pt x="568" y="426"/>
                        <a:pt x="0" y="0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3" name="Freeform: Shape 2042">
                  <a:extLst>
                    <a:ext uri="{FF2B5EF4-FFF2-40B4-BE49-F238E27FC236}">
                      <a16:creationId xmlns:a16="http://schemas.microsoft.com/office/drawing/2014/main" id="{9E45A1FD-AE55-0A8F-DE94-7C7821B9EC79}"/>
                    </a:ext>
                  </a:extLst>
                </p:cNvPr>
                <p:cNvSpPr/>
                <p:nvPr/>
              </p:nvSpPr>
              <p:spPr>
                <a:xfrm>
                  <a:off x="-3115267" y="7210444"/>
                  <a:ext cx="25823" cy="62982"/>
                </a:xfrm>
                <a:custGeom>
                  <a:avLst/>
                  <a:gdLst>
                    <a:gd name="connsiteX0" fmla="*/ 25469 w 25823"/>
                    <a:gd name="connsiteY0" fmla="*/ 61562 h 62982"/>
                    <a:gd name="connsiteX1" fmla="*/ 5800 w 25823"/>
                    <a:gd name="connsiteY1" fmla="*/ 35219 h 62982"/>
                    <a:gd name="connsiteX2" fmla="*/ 1753 w 25823"/>
                    <a:gd name="connsiteY2" fmla="*/ 1136 h 62982"/>
                    <a:gd name="connsiteX3" fmla="*/ 1043 w 25823"/>
                    <a:gd name="connsiteY3" fmla="*/ 0 h 62982"/>
                    <a:gd name="connsiteX4" fmla="*/ 4877 w 25823"/>
                    <a:gd name="connsiteY4" fmla="*/ 35716 h 62982"/>
                    <a:gd name="connsiteX5" fmla="*/ 25824 w 25823"/>
                    <a:gd name="connsiteY5" fmla="*/ 62982 h 62982"/>
                    <a:gd name="connsiteX6" fmla="*/ 25540 w 25823"/>
                    <a:gd name="connsiteY6" fmla="*/ 61562 h 62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823" h="62982">
                      <a:moveTo>
                        <a:pt x="25469" y="61562"/>
                      </a:moveTo>
                      <a:cubicBezTo>
                        <a:pt x="17800" y="56450"/>
                        <a:pt x="10202" y="48497"/>
                        <a:pt x="5800" y="35219"/>
                      </a:cubicBezTo>
                      <a:cubicBezTo>
                        <a:pt x="1753" y="23006"/>
                        <a:pt x="-23" y="11077"/>
                        <a:pt x="1753" y="1136"/>
                      </a:cubicBezTo>
                      <a:lnTo>
                        <a:pt x="1043" y="0"/>
                      </a:lnTo>
                      <a:cubicBezTo>
                        <a:pt x="-1088" y="10154"/>
                        <a:pt x="-23" y="23077"/>
                        <a:pt x="4877" y="35716"/>
                      </a:cubicBezTo>
                      <a:cubicBezTo>
                        <a:pt x="9776" y="48355"/>
                        <a:pt x="17658" y="58012"/>
                        <a:pt x="25824" y="62982"/>
                      </a:cubicBezTo>
                      <a:cubicBezTo>
                        <a:pt x="25753" y="62485"/>
                        <a:pt x="25611" y="62059"/>
                        <a:pt x="25540" y="61562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4" name="Freeform: Shape 2043">
                  <a:extLst>
                    <a:ext uri="{FF2B5EF4-FFF2-40B4-BE49-F238E27FC236}">
                      <a16:creationId xmlns:a16="http://schemas.microsoft.com/office/drawing/2014/main" id="{FC92F327-A936-AD85-9D77-2B69A00A9467}"/>
                    </a:ext>
                  </a:extLst>
                </p:cNvPr>
                <p:cNvSpPr/>
                <p:nvPr/>
              </p:nvSpPr>
              <p:spPr>
                <a:xfrm>
                  <a:off x="-3112222" y="7214562"/>
                  <a:ext cx="21784" cy="53538"/>
                </a:xfrm>
                <a:custGeom>
                  <a:avLst/>
                  <a:gdLst>
                    <a:gd name="connsiteX0" fmla="*/ 21785 w 21784"/>
                    <a:gd name="connsiteY0" fmla="*/ 53538 h 53538"/>
                    <a:gd name="connsiteX1" fmla="*/ 21359 w 21784"/>
                    <a:gd name="connsiteY1" fmla="*/ 48355 h 53538"/>
                    <a:gd name="connsiteX2" fmla="*/ 9430 w 21784"/>
                    <a:gd name="connsiteY2" fmla="*/ 27621 h 53538"/>
                    <a:gd name="connsiteX3" fmla="*/ 3891 w 21784"/>
                    <a:gd name="connsiteY3" fmla="*/ 3763 h 53538"/>
                    <a:gd name="connsiteX4" fmla="*/ 767 w 21784"/>
                    <a:gd name="connsiteY4" fmla="*/ 0 h 53538"/>
                    <a:gd name="connsiteX5" fmla="*/ 4175 w 21784"/>
                    <a:gd name="connsiteY5" fmla="*/ 30248 h 53538"/>
                    <a:gd name="connsiteX6" fmla="*/ 21714 w 21784"/>
                    <a:gd name="connsiteY6" fmla="*/ 53468 h 53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784" h="53538">
                      <a:moveTo>
                        <a:pt x="21785" y="53538"/>
                      </a:moveTo>
                      <a:cubicBezTo>
                        <a:pt x="21572" y="51763"/>
                        <a:pt x="21430" y="49988"/>
                        <a:pt x="21359" y="48355"/>
                      </a:cubicBezTo>
                      <a:cubicBezTo>
                        <a:pt x="16743" y="42887"/>
                        <a:pt x="12554" y="35716"/>
                        <a:pt x="9430" y="27621"/>
                      </a:cubicBezTo>
                      <a:cubicBezTo>
                        <a:pt x="6305" y="19527"/>
                        <a:pt x="4388" y="11290"/>
                        <a:pt x="3891" y="3763"/>
                      </a:cubicBezTo>
                      <a:cubicBezTo>
                        <a:pt x="2826" y="2627"/>
                        <a:pt x="1832" y="1349"/>
                        <a:pt x="767" y="0"/>
                      </a:cubicBezTo>
                      <a:cubicBezTo>
                        <a:pt x="-937" y="9160"/>
                        <a:pt x="199" y="20024"/>
                        <a:pt x="4175" y="30248"/>
                      </a:cubicBezTo>
                      <a:cubicBezTo>
                        <a:pt x="8151" y="40473"/>
                        <a:pt x="14542" y="48852"/>
                        <a:pt x="21714" y="53468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5" name="Freeform: Shape 2044">
                  <a:extLst>
                    <a:ext uri="{FF2B5EF4-FFF2-40B4-BE49-F238E27FC236}">
                      <a16:creationId xmlns:a16="http://schemas.microsoft.com/office/drawing/2014/main" id="{BB73E891-12F8-5EE5-E0A9-AF783BE93709}"/>
                    </a:ext>
                  </a:extLst>
                </p:cNvPr>
                <p:cNvSpPr/>
                <p:nvPr/>
              </p:nvSpPr>
              <p:spPr>
                <a:xfrm>
                  <a:off x="-3108686" y="7221590"/>
                  <a:ext cx="17170" cy="36255"/>
                </a:xfrm>
                <a:custGeom>
                  <a:avLst/>
                  <a:gdLst>
                    <a:gd name="connsiteX0" fmla="*/ 17041 w 17170"/>
                    <a:gd name="connsiteY0" fmla="*/ 36002 h 36255"/>
                    <a:gd name="connsiteX1" fmla="*/ 4047 w 17170"/>
                    <a:gd name="connsiteY1" fmla="*/ 21517 h 36255"/>
                    <a:gd name="connsiteX2" fmla="*/ 0 w 17170"/>
                    <a:gd name="connsiteY2" fmla="*/ 5895 h 36255"/>
                    <a:gd name="connsiteX3" fmla="*/ 2272 w 17170"/>
                    <a:gd name="connsiteY3" fmla="*/ 2 h 36255"/>
                    <a:gd name="connsiteX4" fmla="*/ 9728 w 17170"/>
                    <a:gd name="connsiteY4" fmla="*/ 18747 h 36255"/>
                    <a:gd name="connsiteX5" fmla="*/ 17041 w 17170"/>
                    <a:gd name="connsiteY5" fmla="*/ 36002 h 36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170" h="36255">
                      <a:moveTo>
                        <a:pt x="17041" y="36002"/>
                      </a:moveTo>
                      <a:cubicBezTo>
                        <a:pt x="15692" y="37564"/>
                        <a:pt x="8663" y="31813"/>
                        <a:pt x="4047" y="21517"/>
                      </a:cubicBezTo>
                      <a:cubicBezTo>
                        <a:pt x="1136" y="14984"/>
                        <a:pt x="71" y="9588"/>
                        <a:pt x="0" y="5895"/>
                      </a:cubicBezTo>
                      <a:cubicBezTo>
                        <a:pt x="0" y="2132"/>
                        <a:pt x="994" y="73"/>
                        <a:pt x="2272" y="2"/>
                      </a:cubicBezTo>
                      <a:cubicBezTo>
                        <a:pt x="4899" y="-140"/>
                        <a:pt x="5681" y="8380"/>
                        <a:pt x="9728" y="18747"/>
                      </a:cubicBezTo>
                      <a:cubicBezTo>
                        <a:pt x="13775" y="29114"/>
                        <a:pt x="17965" y="34937"/>
                        <a:pt x="17041" y="36002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6" name="Freeform: Shape 2045">
                  <a:extLst>
                    <a:ext uri="{FF2B5EF4-FFF2-40B4-BE49-F238E27FC236}">
                      <a16:creationId xmlns:a16="http://schemas.microsoft.com/office/drawing/2014/main" id="{2D535511-875C-EC1C-9AA5-CD860BB2F516}"/>
                    </a:ext>
                  </a:extLst>
                </p:cNvPr>
                <p:cNvSpPr/>
                <p:nvPr/>
              </p:nvSpPr>
              <p:spPr>
                <a:xfrm>
                  <a:off x="-3082077" y="7195828"/>
                  <a:ext cx="25532" cy="57361"/>
                </a:xfrm>
                <a:custGeom>
                  <a:avLst/>
                  <a:gdLst>
                    <a:gd name="connsiteX0" fmla="*/ 373 w 25532"/>
                    <a:gd name="connsiteY0" fmla="*/ 273 h 57361"/>
                    <a:gd name="connsiteX1" fmla="*/ 1651 w 25532"/>
                    <a:gd name="connsiteY1" fmla="*/ 60 h 57361"/>
                    <a:gd name="connsiteX2" fmla="*/ 8325 w 25532"/>
                    <a:gd name="connsiteY2" fmla="*/ 4675 h 57361"/>
                    <a:gd name="connsiteX3" fmla="*/ 13651 w 25532"/>
                    <a:gd name="connsiteY3" fmla="*/ 11137 h 57361"/>
                    <a:gd name="connsiteX4" fmla="*/ 22456 w 25532"/>
                    <a:gd name="connsiteY4" fmla="*/ 29811 h 57361"/>
                    <a:gd name="connsiteX5" fmla="*/ 25509 w 25532"/>
                    <a:gd name="connsiteY5" fmla="*/ 46569 h 57361"/>
                    <a:gd name="connsiteX6" fmla="*/ 23947 w 25532"/>
                    <a:gd name="connsiteY6" fmla="*/ 57362 h 57361"/>
                    <a:gd name="connsiteX7" fmla="*/ 22669 w 25532"/>
                    <a:gd name="connsiteY7" fmla="*/ 51326 h 57361"/>
                    <a:gd name="connsiteX8" fmla="*/ 21746 w 25532"/>
                    <a:gd name="connsiteY8" fmla="*/ 44722 h 57361"/>
                    <a:gd name="connsiteX9" fmla="*/ 17414 w 25532"/>
                    <a:gd name="connsiteY9" fmla="*/ 29456 h 57361"/>
                    <a:gd name="connsiteX10" fmla="*/ 6976 w 25532"/>
                    <a:gd name="connsiteY10" fmla="*/ 11492 h 57361"/>
                    <a:gd name="connsiteX11" fmla="*/ 1935 w 25532"/>
                    <a:gd name="connsiteY11" fmla="*/ 5385 h 57361"/>
                    <a:gd name="connsiteX12" fmla="*/ 89 w 25532"/>
                    <a:gd name="connsiteY12" fmla="*/ 2403 h 57361"/>
                    <a:gd name="connsiteX13" fmla="*/ 302 w 25532"/>
                    <a:gd name="connsiteY13" fmla="*/ 415 h 57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5532" h="57361">
                      <a:moveTo>
                        <a:pt x="373" y="273"/>
                      </a:moveTo>
                      <a:cubicBezTo>
                        <a:pt x="373" y="273"/>
                        <a:pt x="1083" y="-153"/>
                        <a:pt x="1651" y="60"/>
                      </a:cubicBezTo>
                      <a:cubicBezTo>
                        <a:pt x="3994" y="699"/>
                        <a:pt x="6550" y="2900"/>
                        <a:pt x="8325" y="4675"/>
                      </a:cubicBezTo>
                      <a:cubicBezTo>
                        <a:pt x="10314" y="6663"/>
                        <a:pt x="12018" y="8793"/>
                        <a:pt x="13651" y="11137"/>
                      </a:cubicBezTo>
                      <a:cubicBezTo>
                        <a:pt x="17485" y="16817"/>
                        <a:pt x="20396" y="23137"/>
                        <a:pt x="22456" y="29811"/>
                      </a:cubicBezTo>
                      <a:cubicBezTo>
                        <a:pt x="24018" y="34994"/>
                        <a:pt x="25438" y="41030"/>
                        <a:pt x="25509" y="46569"/>
                      </a:cubicBezTo>
                      <a:cubicBezTo>
                        <a:pt x="25651" y="53882"/>
                        <a:pt x="25154" y="57290"/>
                        <a:pt x="23947" y="57362"/>
                      </a:cubicBezTo>
                      <a:cubicBezTo>
                        <a:pt x="22740" y="57362"/>
                        <a:pt x="22740" y="51894"/>
                        <a:pt x="22669" y="51326"/>
                      </a:cubicBezTo>
                      <a:cubicBezTo>
                        <a:pt x="22456" y="49125"/>
                        <a:pt x="22172" y="46853"/>
                        <a:pt x="21746" y="44722"/>
                      </a:cubicBezTo>
                      <a:cubicBezTo>
                        <a:pt x="20822" y="39468"/>
                        <a:pt x="19331" y="34355"/>
                        <a:pt x="17414" y="29456"/>
                      </a:cubicBezTo>
                      <a:cubicBezTo>
                        <a:pt x="14858" y="22924"/>
                        <a:pt x="11166" y="16959"/>
                        <a:pt x="6976" y="11492"/>
                      </a:cubicBezTo>
                      <a:cubicBezTo>
                        <a:pt x="5343" y="9361"/>
                        <a:pt x="3639" y="7373"/>
                        <a:pt x="1935" y="5385"/>
                      </a:cubicBezTo>
                      <a:cubicBezTo>
                        <a:pt x="1154" y="4462"/>
                        <a:pt x="373" y="3681"/>
                        <a:pt x="89" y="2403"/>
                      </a:cubicBezTo>
                      <a:cubicBezTo>
                        <a:pt x="-53" y="1551"/>
                        <a:pt x="-53" y="770"/>
                        <a:pt x="302" y="415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7" name="Freeform: Shape 2046">
                  <a:extLst>
                    <a:ext uri="{FF2B5EF4-FFF2-40B4-BE49-F238E27FC236}">
                      <a16:creationId xmlns:a16="http://schemas.microsoft.com/office/drawing/2014/main" id="{0711073F-B922-C704-52E9-86D308EB05CA}"/>
                    </a:ext>
                  </a:extLst>
                </p:cNvPr>
                <p:cNvSpPr/>
                <p:nvPr/>
              </p:nvSpPr>
              <p:spPr>
                <a:xfrm>
                  <a:off x="-3078140" y="7199420"/>
                  <a:ext cx="19457" cy="35400"/>
                </a:xfrm>
                <a:custGeom>
                  <a:avLst/>
                  <a:gdLst>
                    <a:gd name="connsiteX0" fmla="*/ 2187 w 19457"/>
                    <a:gd name="connsiteY0" fmla="*/ 302 h 35400"/>
                    <a:gd name="connsiteX1" fmla="*/ 9075 w 19457"/>
                    <a:gd name="connsiteY1" fmla="*/ 7757 h 35400"/>
                    <a:gd name="connsiteX2" fmla="*/ 16460 w 19457"/>
                    <a:gd name="connsiteY2" fmla="*/ 22527 h 35400"/>
                    <a:gd name="connsiteX3" fmla="*/ 18022 w 19457"/>
                    <a:gd name="connsiteY3" fmla="*/ 27568 h 35400"/>
                    <a:gd name="connsiteX4" fmla="*/ 19087 w 19457"/>
                    <a:gd name="connsiteY4" fmla="*/ 35379 h 35400"/>
                    <a:gd name="connsiteX5" fmla="*/ 14684 w 19457"/>
                    <a:gd name="connsiteY5" fmla="*/ 26290 h 35400"/>
                    <a:gd name="connsiteX6" fmla="*/ 6803 w 19457"/>
                    <a:gd name="connsiteY6" fmla="*/ 10882 h 35400"/>
                    <a:gd name="connsiteX7" fmla="*/ 2613 w 19457"/>
                    <a:gd name="connsiteY7" fmla="*/ 5059 h 35400"/>
                    <a:gd name="connsiteX8" fmla="*/ 554 w 19457"/>
                    <a:gd name="connsiteY8" fmla="*/ 302 h 35400"/>
                    <a:gd name="connsiteX9" fmla="*/ 2329 w 19457"/>
                    <a:gd name="connsiteY9" fmla="*/ 231 h 35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457" h="35400">
                      <a:moveTo>
                        <a:pt x="2187" y="302"/>
                      </a:moveTo>
                      <a:cubicBezTo>
                        <a:pt x="4673" y="1438"/>
                        <a:pt x="8152" y="6479"/>
                        <a:pt x="9075" y="7757"/>
                      </a:cubicBezTo>
                      <a:cubicBezTo>
                        <a:pt x="12199" y="12231"/>
                        <a:pt x="14613" y="17272"/>
                        <a:pt x="16460" y="22527"/>
                      </a:cubicBezTo>
                      <a:cubicBezTo>
                        <a:pt x="17028" y="24160"/>
                        <a:pt x="17525" y="25864"/>
                        <a:pt x="18022" y="27568"/>
                      </a:cubicBezTo>
                      <a:cubicBezTo>
                        <a:pt x="19513" y="33178"/>
                        <a:pt x="19797" y="35663"/>
                        <a:pt x="19087" y="35379"/>
                      </a:cubicBezTo>
                      <a:cubicBezTo>
                        <a:pt x="18377" y="35095"/>
                        <a:pt x="16673" y="32042"/>
                        <a:pt x="14684" y="26290"/>
                      </a:cubicBezTo>
                      <a:cubicBezTo>
                        <a:pt x="12767" y="20751"/>
                        <a:pt x="9998" y="15639"/>
                        <a:pt x="6803" y="10882"/>
                      </a:cubicBezTo>
                      <a:cubicBezTo>
                        <a:pt x="5454" y="8894"/>
                        <a:pt x="4033" y="6976"/>
                        <a:pt x="2613" y="5059"/>
                      </a:cubicBezTo>
                      <a:cubicBezTo>
                        <a:pt x="1761" y="3994"/>
                        <a:pt x="-1221" y="1722"/>
                        <a:pt x="554" y="302"/>
                      </a:cubicBezTo>
                      <a:cubicBezTo>
                        <a:pt x="1051" y="-124"/>
                        <a:pt x="1619" y="-53"/>
                        <a:pt x="2329" y="2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8" name="Freeform: Shape 2047">
                  <a:extLst>
                    <a:ext uri="{FF2B5EF4-FFF2-40B4-BE49-F238E27FC236}">
                      <a16:creationId xmlns:a16="http://schemas.microsoft.com/office/drawing/2014/main" id="{72EDAE67-68F0-6304-2B2D-FB347F45BEFB}"/>
                    </a:ext>
                  </a:extLst>
                </p:cNvPr>
                <p:cNvSpPr/>
                <p:nvPr/>
              </p:nvSpPr>
              <p:spPr>
                <a:xfrm>
                  <a:off x="-3089155" y="7196739"/>
                  <a:ext cx="27058" cy="65891"/>
                </a:xfrm>
                <a:custGeom>
                  <a:avLst/>
                  <a:gdLst>
                    <a:gd name="connsiteX0" fmla="*/ 18173 w 27058"/>
                    <a:gd name="connsiteY0" fmla="*/ 30604 h 65891"/>
                    <a:gd name="connsiteX1" fmla="*/ 22221 w 27058"/>
                    <a:gd name="connsiteY1" fmla="*/ 46935 h 65891"/>
                    <a:gd name="connsiteX2" fmla="*/ 23499 w 27058"/>
                    <a:gd name="connsiteY2" fmla="*/ 61988 h 65891"/>
                    <a:gd name="connsiteX3" fmla="*/ 26694 w 27058"/>
                    <a:gd name="connsiteY3" fmla="*/ 63195 h 65891"/>
                    <a:gd name="connsiteX4" fmla="*/ 26907 w 27058"/>
                    <a:gd name="connsiteY4" fmla="*/ 47148 h 65891"/>
                    <a:gd name="connsiteX5" fmla="*/ 22789 w 27058"/>
                    <a:gd name="connsiteY5" fmla="*/ 28402 h 65891"/>
                    <a:gd name="connsiteX6" fmla="*/ 3617 w 27058"/>
                    <a:gd name="connsiteY6" fmla="*/ 1420 h 65891"/>
                    <a:gd name="connsiteX7" fmla="*/ 848 w 27058"/>
                    <a:gd name="connsiteY7" fmla="*/ 3834 h 65891"/>
                    <a:gd name="connsiteX8" fmla="*/ 18102 w 27058"/>
                    <a:gd name="connsiteY8" fmla="*/ 30675 h 65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058" h="65891">
                      <a:moveTo>
                        <a:pt x="18173" y="30604"/>
                      </a:moveTo>
                      <a:cubicBezTo>
                        <a:pt x="20446" y="36781"/>
                        <a:pt x="21582" y="41965"/>
                        <a:pt x="22221" y="46935"/>
                      </a:cubicBezTo>
                      <a:cubicBezTo>
                        <a:pt x="22860" y="51905"/>
                        <a:pt x="23002" y="56663"/>
                        <a:pt x="23499" y="61988"/>
                      </a:cubicBezTo>
                      <a:cubicBezTo>
                        <a:pt x="23783" y="65255"/>
                        <a:pt x="26552" y="68237"/>
                        <a:pt x="26694" y="63195"/>
                      </a:cubicBezTo>
                      <a:cubicBezTo>
                        <a:pt x="26907" y="57870"/>
                        <a:pt x="27262" y="52757"/>
                        <a:pt x="26907" y="47148"/>
                      </a:cubicBezTo>
                      <a:cubicBezTo>
                        <a:pt x="26552" y="41539"/>
                        <a:pt x="25487" y="35574"/>
                        <a:pt x="22789" y="28402"/>
                      </a:cubicBezTo>
                      <a:cubicBezTo>
                        <a:pt x="18102" y="15834"/>
                        <a:pt x="10647" y="8379"/>
                        <a:pt x="3617" y="1420"/>
                      </a:cubicBezTo>
                      <a:cubicBezTo>
                        <a:pt x="280" y="-1917"/>
                        <a:pt x="-998" y="1349"/>
                        <a:pt x="848" y="3834"/>
                      </a:cubicBezTo>
                      <a:cubicBezTo>
                        <a:pt x="6954" y="11929"/>
                        <a:pt x="13558" y="18320"/>
                        <a:pt x="18102" y="30675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9" name="Freeform: Shape 2048">
                  <a:extLst>
                    <a:ext uri="{FF2B5EF4-FFF2-40B4-BE49-F238E27FC236}">
                      <a16:creationId xmlns:a16="http://schemas.microsoft.com/office/drawing/2014/main" id="{8F7CD7C8-B36E-1BD1-56FD-45FDB1A68400}"/>
                    </a:ext>
                  </a:extLst>
                </p:cNvPr>
                <p:cNvSpPr/>
                <p:nvPr/>
              </p:nvSpPr>
              <p:spPr>
                <a:xfrm>
                  <a:off x="-3072072" y="7253899"/>
                  <a:ext cx="2012" cy="11076"/>
                </a:xfrm>
                <a:custGeom>
                  <a:avLst/>
                  <a:gdLst>
                    <a:gd name="connsiteX0" fmla="*/ 2013 w 2012"/>
                    <a:gd name="connsiteY0" fmla="*/ 0 h 11076"/>
                    <a:gd name="connsiteX1" fmla="*/ 238 w 2012"/>
                    <a:gd name="connsiteY1" fmla="*/ 4190 h 11076"/>
                    <a:gd name="connsiteX2" fmla="*/ 238 w 2012"/>
                    <a:gd name="connsiteY2" fmla="*/ 4190 h 11076"/>
                    <a:gd name="connsiteX3" fmla="*/ 25 w 2012"/>
                    <a:gd name="connsiteY3" fmla="*/ 4473 h 11076"/>
                    <a:gd name="connsiteX4" fmla="*/ 25 w 2012"/>
                    <a:gd name="connsiteY4" fmla="*/ 4473 h 11076"/>
                    <a:gd name="connsiteX5" fmla="*/ 380 w 2012"/>
                    <a:gd name="connsiteY5" fmla="*/ 11077 h 11076"/>
                    <a:gd name="connsiteX6" fmla="*/ 2013 w 2012"/>
                    <a:gd name="connsiteY6" fmla="*/ 0 h 11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12" h="11076">
                      <a:moveTo>
                        <a:pt x="2013" y="0"/>
                      </a:moveTo>
                      <a:cubicBezTo>
                        <a:pt x="1587" y="1704"/>
                        <a:pt x="948" y="3124"/>
                        <a:pt x="238" y="4190"/>
                      </a:cubicBezTo>
                      <a:cubicBezTo>
                        <a:pt x="238" y="4190"/>
                        <a:pt x="238" y="4190"/>
                        <a:pt x="238" y="4190"/>
                      </a:cubicBezTo>
                      <a:lnTo>
                        <a:pt x="25" y="4473"/>
                      </a:lnTo>
                      <a:lnTo>
                        <a:pt x="25" y="4473"/>
                      </a:lnTo>
                      <a:cubicBezTo>
                        <a:pt x="-46" y="6533"/>
                        <a:pt x="25" y="8734"/>
                        <a:pt x="380" y="11077"/>
                      </a:cubicBezTo>
                      <a:cubicBezTo>
                        <a:pt x="1161" y="7314"/>
                        <a:pt x="1729" y="3621"/>
                        <a:pt x="2013" y="0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0" name="Freeform: Shape 2049">
                  <a:extLst>
                    <a:ext uri="{FF2B5EF4-FFF2-40B4-BE49-F238E27FC236}">
                      <a16:creationId xmlns:a16="http://schemas.microsoft.com/office/drawing/2014/main" id="{B3D07A2A-BD60-9B11-D1DB-F7F62BC79FD5}"/>
                    </a:ext>
                  </a:extLst>
                </p:cNvPr>
                <p:cNvSpPr/>
                <p:nvPr/>
              </p:nvSpPr>
              <p:spPr>
                <a:xfrm>
                  <a:off x="-3101302" y="7193544"/>
                  <a:ext cx="12426" cy="12710"/>
                </a:xfrm>
                <a:custGeom>
                  <a:avLst/>
                  <a:gdLst>
                    <a:gd name="connsiteX0" fmla="*/ 0 w 12426"/>
                    <a:gd name="connsiteY0" fmla="*/ 0 h 12710"/>
                    <a:gd name="connsiteX1" fmla="*/ 8379 w 12426"/>
                    <a:gd name="connsiteY1" fmla="*/ 11574 h 12710"/>
                    <a:gd name="connsiteX2" fmla="*/ 8734 w 12426"/>
                    <a:gd name="connsiteY2" fmla="*/ 11574 h 12710"/>
                    <a:gd name="connsiteX3" fmla="*/ 12426 w 12426"/>
                    <a:gd name="connsiteY3" fmla="*/ 12710 h 12710"/>
                    <a:gd name="connsiteX4" fmla="*/ 71 w 12426"/>
                    <a:gd name="connsiteY4" fmla="*/ 0 h 12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26" h="12710">
                      <a:moveTo>
                        <a:pt x="0" y="0"/>
                      </a:moveTo>
                      <a:cubicBezTo>
                        <a:pt x="2556" y="4971"/>
                        <a:pt x="5467" y="8876"/>
                        <a:pt x="8379" y="11574"/>
                      </a:cubicBezTo>
                      <a:lnTo>
                        <a:pt x="8734" y="11574"/>
                      </a:lnTo>
                      <a:cubicBezTo>
                        <a:pt x="9870" y="11716"/>
                        <a:pt x="11077" y="12071"/>
                        <a:pt x="12426" y="12710"/>
                      </a:cubicBezTo>
                      <a:cubicBezTo>
                        <a:pt x="9018" y="10154"/>
                        <a:pt x="3408" y="4829"/>
                        <a:pt x="71" y="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1" name="Freeform: Shape 2050">
                  <a:extLst>
                    <a:ext uri="{FF2B5EF4-FFF2-40B4-BE49-F238E27FC236}">
                      <a16:creationId xmlns:a16="http://schemas.microsoft.com/office/drawing/2014/main" id="{24A21451-48A9-C5F8-2466-D7122E63B659}"/>
                    </a:ext>
                  </a:extLst>
                </p:cNvPr>
                <p:cNvSpPr/>
                <p:nvPr/>
              </p:nvSpPr>
              <p:spPr>
                <a:xfrm>
                  <a:off x="-3066990" y="7242822"/>
                  <a:ext cx="4143" cy="21938"/>
                </a:xfrm>
                <a:custGeom>
                  <a:avLst/>
                  <a:gdLst>
                    <a:gd name="connsiteX0" fmla="*/ 2115 w 4143"/>
                    <a:gd name="connsiteY0" fmla="*/ 21302 h 21938"/>
                    <a:gd name="connsiteX1" fmla="*/ 553 w 4143"/>
                    <a:gd name="connsiteY1" fmla="*/ 12213 h 21938"/>
                    <a:gd name="connsiteX2" fmla="*/ 695 w 4143"/>
                    <a:gd name="connsiteY2" fmla="*/ 0 h 21938"/>
                    <a:gd name="connsiteX3" fmla="*/ 3677 w 4143"/>
                    <a:gd name="connsiteY3" fmla="*/ 13207 h 21938"/>
                    <a:gd name="connsiteX4" fmla="*/ 2115 w 4143"/>
                    <a:gd name="connsiteY4" fmla="*/ 21231 h 21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43" h="21938">
                      <a:moveTo>
                        <a:pt x="2115" y="21302"/>
                      </a:moveTo>
                      <a:cubicBezTo>
                        <a:pt x="1050" y="20308"/>
                        <a:pt x="624" y="16119"/>
                        <a:pt x="553" y="12213"/>
                      </a:cubicBezTo>
                      <a:cubicBezTo>
                        <a:pt x="340" y="5397"/>
                        <a:pt x="-655" y="0"/>
                        <a:pt x="695" y="0"/>
                      </a:cubicBezTo>
                      <a:cubicBezTo>
                        <a:pt x="2044" y="0"/>
                        <a:pt x="2967" y="6533"/>
                        <a:pt x="3677" y="13207"/>
                      </a:cubicBezTo>
                      <a:cubicBezTo>
                        <a:pt x="4458" y="20166"/>
                        <a:pt x="4458" y="23503"/>
                        <a:pt x="2115" y="21231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2" name="Freeform: Shape 2051">
                  <a:extLst>
                    <a:ext uri="{FF2B5EF4-FFF2-40B4-BE49-F238E27FC236}">
                      <a16:creationId xmlns:a16="http://schemas.microsoft.com/office/drawing/2014/main" id="{D8BE0B9D-00F7-18D7-F6A3-6C9D509B198F}"/>
                    </a:ext>
                  </a:extLst>
                </p:cNvPr>
                <p:cNvSpPr/>
                <p:nvPr/>
              </p:nvSpPr>
              <p:spPr>
                <a:xfrm>
                  <a:off x="-3092639" y="7195418"/>
                  <a:ext cx="12680" cy="14999"/>
                </a:xfrm>
                <a:custGeom>
                  <a:avLst/>
                  <a:gdLst>
                    <a:gd name="connsiteX0" fmla="*/ 71 w 12680"/>
                    <a:gd name="connsiteY0" fmla="*/ 896 h 14999"/>
                    <a:gd name="connsiteX1" fmla="*/ 639 w 12680"/>
                    <a:gd name="connsiteY1" fmla="*/ 3452 h 14999"/>
                    <a:gd name="connsiteX2" fmla="*/ 4544 w 12680"/>
                    <a:gd name="connsiteY2" fmla="*/ 7783 h 14999"/>
                    <a:gd name="connsiteX3" fmla="*/ 8947 w 12680"/>
                    <a:gd name="connsiteY3" fmla="*/ 12328 h 14999"/>
                    <a:gd name="connsiteX4" fmla="*/ 12426 w 12680"/>
                    <a:gd name="connsiteY4" fmla="*/ 14813 h 14999"/>
                    <a:gd name="connsiteX5" fmla="*/ 10083 w 12680"/>
                    <a:gd name="connsiteY5" fmla="*/ 9345 h 14999"/>
                    <a:gd name="connsiteX6" fmla="*/ 5751 w 12680"/>
                    <a:gd name="connsiteY6" fmla="*/ 4304 h 14999"/>
                    <a:gd name="connsiteX7" fmla="*/ 2982 w 12680"/>
                    <a:gd name="connsiteY7" fmla="*/ 1180 h 14999"/>
                    <a:gd name="connsiteX8" fmla="*/ 568 w 12680"/>
                    <a:gd name="connsiteY8" fmla="*/ 186 h 14999"/>
                    <a:gd name="connsiteX9" fmla="*/ 0 w 12680"/>
                    <a:gd name="connsiteY9" fmla="*/ 896 h 14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680" h="14999">
                      <a:moveTo>
                        <a:pt x="71" y="896"/>
                      </a:moveTo>
                      <a:cubicBezTo>
                        <a:pt x="-71" y="1677"/>
                        <a:pt x="355" y="2813"/>
                        <a:pt x="639" y="3452"/>
                      </a:cubicBezTo>
                      <a:cubicBezTo>
                        <a:pt x="1491" y="5156"/>
                        <a:pt x="3266" y="6576"/>
                        <a:pt x="4544" y="7783"/>
                      </a:cubicBezTo>
                      <a:cubicBezTo>
                        <a:pt x="6036" y="9274"/>
                        <a:pt x="7527" y="10765"/>
                        <a:pt x="8947" y="12328"/>
                      </a:cubicBezTo>
                      <a:cubicBezTo>
                        <a:pt x="9515" y="12967"/>
                        <a:pt x="11503" y="15736"/>
                        <a:pt x="12426" y="14813"/>
                      </a:cubicBezTo>
                      <a:cubicBezTo>
                        <a:pt x="13278" y="13890"/>
                        <a:pt x="11858" y="11618"/>
                        <a:pt x="10083" y="9345"/>
                      </a:cubicBezTo>
                      <a:cubicBezTo>
                        <a:pt x="8308" y="7073"/>
                        <a:pt x="6178" y="4872"/>
                        <a:pt x="5751" y="4304"/>
                      </a:cubicBezTo>
                      <a:cubicBezTo>
                        <a:pt x="4828" y="3239"/>
                        <a:pt x="3905" y="2174"/>
                        <a:pt x="2982" y="1180"/>
                      </a:cubicBezTo>
                      <a:cubicBezTo>
                        <a:pt x="2272" y="470"/>
                        <a:pt x="1633" y="-382"/>
                        <a:pt x="568" y="186"/>
                      </a:cubicBezTo>
                      <a:cubicBezTo>
                        <a:pt x="284" y="327"/>
                        <a:pt x="71" y="612"/>
                        <a:pt x="0" y="896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3" name="Freeform: Shape 2052">
                  <a:extLst>
                    <a:ext uri="{FF2B5EF4-FFF2-40B4-BE49-F238E27FC236}">
                      <a16:creationId xmlns:a16="http://schemas.microsoft.com/office/drawing/2014/main" id="{52234D34-8A54-D548-6F2B-44A4DF6E226F}"/>
                    </a:ext>
                  </a:extLst>
                </p:cNvPr>
                <p:cNvSpPr/>
                <p:nvPr/>
              </p:nvSpPr>
              <p:spPr>
                <a:xfrm>
                  <a:off x="-3058059" y="7262420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4" name="Freeform: Shape 2053">
                  <a:extLst>
                    <a:ext uri="{FF2B5EF4-FFF2-40B4-BE49-F238E27FC236}">
                      <a16:creationId xmlns:a16="http://schemas.microsoft.com/office/drawing/2014/main" id="{7938BE70-CA36-1F3C-ADB2-B3137EBEE4C6}"/>
                    </a:ext>
                  </a:extLst>
                </p:cNvPr>
                <p:cNvSpPr/>
                <p:nvPr/>
              </p:nvSpPr>
              <p:spPr>
                <a:xfrm>
                  <a:off x="-3059337" y="7262349"/>
                  <a:ext cx="1278" cy="2911"/>
                </a:xfrm>
                <a:custGeom>
                  <a:avLst/>
                  <a:gdLst>
                    <a:gd name="connsiteX0" fmla="*/ 0 w 1278"/>
                    <a:gd name="connsiteY0" fmla="*/ 2911 h 2911"/>
                    <a:gd name="connsiteX1" fmla="*/ 1278 w 1278"/>
                    <a:gd name="connsiteY1" fmla="*/ 0 h 2911"/>
                    <a:gd name="connsiteX2" fmla="*/ 0 w 1278"/>
                    <a:gd name="connsiteY2" fmla="*/ 2911 h 2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8" h="2911">
                      <a:moveTo>
                        <a:pt x="0" y="2911"/>
                      </a:moveTo>
                      <a:cubicBezTo>
                        <a:pt x="426" y="1988"/>
                        <a:pt x="852" y="994"/>
                        <a:pt x="1278" y="0"/>
                      </a:cubicBezTo>
                      <a:cubicBezTo>
                        <a:pt x="923" y="994"/>
                        <a:pt x="497" y="1988"/>
                        <a:pt x="0" y="2911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5" name="Freeform: Shape 2054">
                  <a:extLst>
                    <a:ext uri="{FF2B5EF4-FFF2-40B4-BE49-F238E27FC236}">
                      <a16:creationId xmlns:a16="http://schemas.microsoft.com/office/drawing/2014/main" id="{CD956D75-0AFF-A4E3-7C8F-F6CC1FF9CCD8}"/>
                    </a:ext>
                  </a:extLst>
                </p:cNvPr>
                <p:cNvSpPr/>
                <p:nvPr/>
              </p:nvSpPr>
              <p:spPr>
                <a:xfrm>
                  <a:off x="-3059594" y="7236596"/>
                  <a:ext cx="2244" cy="8287"/>
                </a:xfrm>
                <a:custGeom>
                  <a:avLst/>
                  <a:gdLst>
                    <a:gd name="connsiteX0" fmla="*/ 399 w 2244"/>
                    <a:gd name="connsiteY0" fmla="*/ 191 h 8287"/>
                    <a:gd name="connsiteX1" fmla="*/ 257 w 2244"/>
                    <a:gd name="connsiteY1" fmla="*/ 3173 h 8287"/>
                    <a:gd name="connsiteX2" fmla="*/ 1606 w 2244"/>
                    <a:gd name="connsiteY2" fmla="*/ 8286 h 8287"/>
                    <a:gd name="connsiteX3" fmla="*/ 2245 w 2244"/>
                    <a:gd name="connsiteY3" fmla="*/ 4168 h 8287"/>
                    <a:gd name="connsiteX4" fmla="*/ 328 w 2244"/>
                    <a:gd name="connsiteY4" fmla="*/ 191 h 8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4" h="8287">
                      <a:moveTo>
                        <a:pt x="399" y="191"/>
                      </a:moveTo>
                      <a:cubicBezTo>
                        <a:pt x="-311" y="759"/>
                        <a:pt x="115" y="2534"/>
                        <a:pt x="257" y="3173"/>
                      </a:cubicBezTo>
                      <a:cubicBezTo>
                        <a:pt x="825" y="5943"/>
                        <a:pt x="1038" y="8357"/>
                        <a:pt x="1606" y="8286"/>
                      </a:cubicBezTo>
                      <a:cubicBezTo>
                        <a:pt x="2245" y="8215"/>
                        <a:pt x="2174" y="5801"/>
                        <a:pt x="2245" y="4168"/>
                      </a:cubicBezTo>
                      <a:cubicBezTo>
                        <a:pt x="2245" y="3315"/>
                        <a:pt x="1819" y="-945"/>
                        <a:pt x="328" y="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6" name="Freeform: Shape 2055">
                  <a:extLst>
                    <a:ext uri="{FF2B5EF4-FFF2-40B4-BE49-F238E27FC236}">
                      <a16:creationId xmlns:a16="http://schemas.microsoft.com/office/drawing/2014/main" id="{400CC51B-081E-7BDE-C4D4-44F0F8D570BA}"/>
                    </a:ext>
                  </a:extLst>
                </p:cNvPr>
                <p:cNvSpPr/>
                <p:nvPr/>
              </p:nvSpPr>
              <p:spPr>
                <a:xfrm>
                  <a:off x="-3105307" y="7227690"/>
                  <a:ext cx="10457" cy="24025"/>
                </a:xfrm>
                <a:custGeom>
                  <a:avLst/>
                  <a:gdLst>
                    <a:gd name="connsiteX0" fmla="*/ 526 w 10457"/>
                    <a:gd name="connsiteY0" fmla="*/ 8032 h 24025"/>
                    <a:gd name="connsiteX1" fmla="*/ 7342 w 10457"/>
                    <a:gd name="connsiteY1" fmla="*/ 20813 h 24025"/>
                    <a:gd name="connsiteX2" fmla="*/ 10396 w 10457"/>
                    <a:gd name="connsiteY2" fmla="*/ 23938 h 24025"/>
                    <a:gd name="connsiteX3" fmla="*/ 7627 w 10457"/>
                    <a:gd name="connsiteY3" fmla="*/ 17050 h 24025"/>
                    <a:gd name="connsiteX4" fmla="*/ 2656 w 10457"/>
                    <a:gd name="connsiteY4" fmla="*/ 2778 h 24025"/>
                    <a:gd name="connsiteX5" fmla="*/ 526 w 10457"/>
                    <a:gd name="connsiteY5" fmla="*/ 8032 h 24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457" h="24025">
                      <a:moveTo>
                        <a:pt x="526" y="8032"/>
                      </a:moveTo>
                      <a:cubicBezTo>
                        <a:pt x="2159" y="14636"/>
                        <a:pt x="5212" y="16553"/>
                        <a:pt x="7342" y="20813"/>
                      </a:cubicBezTo>
                      <a:cubicBezTo>
                        <a:pt x="8550" y="23228"/>
                        <a:pt x="10112" y="24364"/>
                        <a:pt x="10396" y="23938"/>
                      </a:cubicBezTo>
                      <a:cubicBezTo>
                        <a:pt x="10751" y="23512"/>
                        <a:pt x="9544" y="20955"/>
                        <a:pt x="7627" y="17050"/>
                      </a:cubicBezTo>
                      <a:cubicBezTo>
                        <a:pt x="4786" y="11299"/>
                        <a:pt x="4147" y="8245"/>
                        <a:pt x="2656" y="2778"/>
                      </a:cubicBezTo>
                      <a:cubicBezTo>
                        <a:pt x="1023" y="-3400"/>
                        <a:pt x="-965" y="1784"/>
                        <a:pt x="526" y="80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57" name="Graphic 1913">
                  <a:extLst>
                    <a:ext uri="{FF2B5EF4-FFF2-40B4-BE49-F238E27FC236}">
                      <a16:creationId xmlns:a16="http://schemas.microsoft.com/office/drawing/2014/main" id="{3419C148-51E6-90D0-2B67-94FB98BBB747}"/>
                    </a:ext>
                  </a:extLst>
                </p:cNvPr>
                <p:cNvGrpSpPr/>
                <p:nvPr/>
              </p:nvGrpSpPr>
              <p:grpSpPr>
                <a:xfrm>
                  <a:off x="-3091022" y="7240124"/>
                  <a:ext cx="27140" cy="59148"/>
                  <a:chOff x="-3091022" y="7240124"/>
                  <a:chExt cx="27140" cy="59148"/>
                </a:xfrm>
              </p:grpSpPr>
              <p:sp>
                <p:nvSpPr>
                  <p:cNvPr id="2058" name="Freeform: Shape 2057">
                    <a:extLst>
                      <a:ext uri="{FF2B5EF4-FFF2-40B4-BE49-F238E27FC236}">
                        <a16:creationId xmlns:a16="http://schemas.microsoft.com/office/drawing/2014/main" id="{585D3665-0FE0-01C3-6F89-AF52BACAA6E3}"/>
                      </a:ext>
                    </a:extLst>
                  </p:cNvPr>
                  <p:cNvSpPr/>
                  <p:nvPr/>
                </p:nvSpPr>
                <p:spPr>
                  <a:xfrm>
                    <a:off x="-3090951" y="7240124"/>
                    <a:ext cx="27069" cy="59148"/>
                  </a:xfrm>
                  <a:custGeom>
                    <a:avLst/>
                    <a:gdLst>
                      <a:gd name="connsiteX0" fmla="*/ 21886 w 27069"/>
                      <a:gd name="connsiteY0" fmla="*/ 35504 h 59148"/>
                      <a:gd name="connsiteX1" fmla="*/ 18904 w 27069"/>
                      <a:gd name="connsiteY1" fmla="*/ 18249 h 59148"/>
                      <a:gd name="connsiteX2" fmla="*/ 19117 w 27069"/>
                      <a:gd name="connsiteY2" fmla="*/ 17965 h 59148"/>
                      <a:gd name="connsiteX3" fmla="*/ 21602 w 27069"/>
                      <a:gd name="connsiteY3" fmla="*/ 1066 h 59148"/>
                      <a:gd name="connsiteX4" fmla="*/ 12301 w 27069"/>
                      <a:gd name="connsiteY4" fmla="*/ 1066 h 59148"/>
                      <a:gd name="connsiteX5" fmla="*/ 6620 w 27069"/>
                      <a:gd name="connsiteY5" fmla="*/ 4190 h 59148"/>
                      <a:gd name="connsiteX6" fmla="*/ 940 w 27069"/>
                      <a:gd name="connsiteY6" fmla="*/ 12782 h 59148"/>
                      <a:gd name="connsiteX7" fmla="*/ 1366 w 27069"/>
                      <a:gd name="connsiteY7" fmla="*/ 33302 h 59148"/>
                      <a:gd name="connsiteX8" fmla="*/ 11448 w 27069"/>
                      <a:gd name="connsiteY8" fmla="*/ 59149 h 59148"/>
                      <a:gd name="connsiteX9" fmla="*/ 27070 w 27069"/>
                      <a:gd name="connsiteY9" fmla="*/ 47220 h 59148"/>
                      <a:gd name="connsiteX10" fmla="*/ 21744 w 27069"/>
                      <a:gd name="connsiteY10" fmla="*/ 35646 h 59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069" h="59148">
                        <a:moveTo>
                          <a:pt x="21886" y="35504"/>
                        </a:moveTo>
                        <a:cubicBezTo>
                          <a:pt x="19685" y="29184"/>
                          <a:pt x="18691" y="23149"/>
                          <a:pt x="18904" y="18249"/>
                        </a:cubicBezTo>
                        <a:cubicBezTo>
                          <a:pt x="18904" y="18107"/>
                          <a:pt x="19046" y="17894"/>
                          <a:pt x="19117" y="17965"/>
                        </a:cubicBezTo>
                        <a:cubicBezTo>
                          <a:pt x="21247" y="14628"/>
                          <a:pt x="22383" y="8521"/>
                          <a:pt x="21602" y="1066"/>
                        </a:cubicBezTo>
                        <a:cubicBezTo>
                          <a:pt x="18194" y="-283"/>
                          <a:pt x="14999" y="-425"/>
                          <a:pt x="12301" y="1066"/>
                        </a:cubicBezTo>
                        <a:lnTo>
                          <a:pt x="6620" y="4190"/>
                        </a:lnTo>
                        <a:cubicBezTo>
                          <a:pt x="3922" y="5681"/>
                          <a:pt x="2005" y="8663"/>
                          <a:pt x="940" y="12782"/>
                        </a:cubicBezTo>
                        <a:cubicBezTo>
                          <a:pt x="-410" y="18036"/>
                          <a:pt x="-339" y="25208"/>
                          <a:pt x="1366" y="33302"/>
                        </a:cubicBezTo>
                        <a:cubicBezTo>
                          <a:pt x="3070" y="41397"/>
                          <a:pt x="6407" y="50415"/>
                          <a:pt x="11448" y="59149"/>
                        </a:cubicBezTo>
                        <a:lnTo>
                          <a:pt x="27070" y="47220"/>
                        </a:lnTo>
                        <a:cubicBezTo>
                          <a:pt x="24869" y="43385"/>
                          <a:pt x="23093" y="39409"/>
                          <a:pt x="21744" y="35646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9" name="Freeform: Shape 2058">
                    <a:extLst>
                      <a:ext uri="{FF2B5EF4-FFF2-40B4-BE49-F238E27FC236}">
                        <a16:creationId xmlns:a16="http://schemas.microsoft.com/office/drawing/2014/main" id="{A278F296-E315-DD54-E1F7-306057587DC9}"/>
                      </a:ext>
                    </a:extLst>
                  </p:cNvPr>
                  <p:cNvSpPr/>
                  <p:nvPr/>
                </p:nvSpPr>
                <p:spPr>
                  <a:xfrm>
                    <a:off x="-3078948" y="7244170"/>
                    <a:ext cx="9811" cy="8522"/>
                  </a:xfrm>
                  <a:custGeom>
                    <a:avLst/>
                    <a:gdLst>
                      <a:gd name="connsiteX0" fmla="*/ 1291 w 9811"/>
                      <a:gd name="connsiteY0" fmla="*/ 4546 h 8522"/>
                      <a:gd name="connsiteX1" fmla="*/ 4699 w 9811"/>
                      <a:gd name="connsiteY1" fmla="*/ 7315 h 8522"/>
                      <a:gd name="connsiteX2" fmla="*/ 7469 w 9811"/>
                      <a:gd name="connsiteY2" fmla="*/ 8523 h 8522"/>
                      <a:gd name="connsiteX3" fmla="*/ 9244 w 9811"/>
                      <a:gd name="connsiteY3" fmla="*/ 7954 h 8522"/>
                      <a:gd name="connsiteX4" fmla="*/ 9812 w 9811"/>
                      <a:gd name="connsiteY4" fmla="*/ 1919 h 8522"/>
                      <a:gd name="connsiteX5" fmla="*/ 4415 w 9811"/>
                      <a:gd name="connsiteY5" fmla="*/ 2 h 8522"/>
                      <a:gd name="connsiteX6" fmla="*/ 1291 w 9811"/>
                      <a:gd name="connsiteY6" fmla="*/ 4475 h 8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11" h="8522">
                        <a:moveTo>
                          <a:pt x="1291" y="4546"/>
                        </a:moveTo>
                        <a:cubicBezTo>
                          <a:pt x="2569" y="5469"/>
                          <a:pt x="3634" y="6250"/>
                          <a:pt x="4699" y="7315"/>
                        </a:cubicBezTo>
                        <a:cubicBezTo>
                          <a:pt x="5480" y="8097"/>
                          <a:pt x="6545" y="8452"/>
                          <a:pt x="7469" y="8523"/>
                        </a:cubicBezTo>
                        <a:cubicBezTo>
                          <a:pt x="8037" y="8523"/>
                          <a:pt x="8676" y="8310"/>
                          <a:pt x="9244" y="7954"/>
                        </a:cubicBezTo>
                        <a:cubicBezTo>
                          <a:pt x="9599" y="6179"/>
                          <a:pt x="9812" y="4120"/>
                          <a:pt x="9812" y="1919"/>
                        </a:cubicBezTo>
                        <a:cubicBezTo>
                          <a:pt x="8321" y="641"/>
                          <a:pt x="5906" y="73"/>
                          <a:pt x="4415" y="2"/>
                        </a:cubicBezTo>
                        <a:cubicBezTo>
                          <a:pt x="2427" y="-69"/>
                          <a:pt x="-2259" y="1990"/>
                          <a:pt x="1291" y="4475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0" name="Freeform: Shape 2059">
                    <a:extLst>
                      <a:ext uri="{FF2B5EF4-FFF2-40B4-BE49-F238E27FC236}">
                        <a16:creationId xmlns:a16="http://schemas.microsoft.com/office/drawing/2014/main" id="{58515113-9DCA-B955-DE29-1E9BD0DB8A3A}"/>
                      </a:ext>
                    </a:extLst>
                  </p:cNvPr>
                  <p:cNvSpPr/>
                  <p:nvPr/>
                </p:nvSpPr>
                <p:spPr>
                  <a:xfrm>
                    <a:off x="-3080380" y="7245422"/>
                    <a:ext cx="11135" cy="18418"/>
                  </a:xfrm>
                  <a:custGeom>
                    <a:avLst/>
                    <a:gdLst>
                      <a:gd name="connsiteX0" fmla="*/ 8333 w 11135"/>
                      <a:gd name="connsiteY0" fmla="*/ 12951 h 18418"/>
                      <a:gd name="connsiteX1" fmla="*/ 8546 w 11135"/>
                      <a:gd name="connsiteY1" fmla="*/ 12667 h 18418"/>
                      <a:gd name="connsiteX2" fmla="*/ 10818 w 11135"/>
                      <a:gd name="connsiteY2" fmla="*/ 6206 h 18418"/>
                      <a:gd name="connsiteX3" fmla="*/ 11102 w 11135"/>
                      <a:gd name="connsiteY3" fmla="*/ 4075 h 18418"/>
                      <a:gd name="connsiteX4" fmla="*/ 6984 w 11135"/>
                      <a:gd name="connsiteY4" fmla="*/ 809 h 18418"/>
                      <a:gd name="connsiteX5" fmla="*/ 2936 w 11135"/>
                      <a:gd name="connsiteY5" fmla="*/ 99 h 18418"/>
                      <a:gd name="connsiteX6" fmla="*/ 25 w 11135"/>
                      <a:gd name="connsiteY6" fmla="*/ 2584 h 18418"/>
                      <a:gd name="connsiteX7" fmla="*/ 1303 w 11135"/>
                      <a:gd name="connsiteY7" fmla="*/ 3933 h 18418"/>
                      <a:gd name="connsiteX8" fmla="*/ 4356 w 11135"/>
                      <a:gd name="connsiteY8" fmla="*/ 7129 h 18418"/>
                      <a:gd name="connsiteX9" fmla="*/ 8404 w 11135"/>
                      <a:gd name="connsiteY9" fmla="*/ 18419 h 18418"/>
                      <a:gd name="connsiteX10" fmla="*/ 8191 w 11135"/>
                      <a:gd name="connsiteY10" fmla="*/ 13022 h 18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35" h="18418">
                        <a:moveTo>
                          <a:pt x="8333" y="12951"/>
                        </a:moveTo>
                        <a:cubicBezTo>
                          <a:pt x="8333" y="12951"/>
                          <a:pt x="8475" y="12738"/>
                          <a:pt x="8546" y="12667"/>
                        </a:cubicBezTo>
                        <a:cubicBezTo>
                          <a:pt x="9753" y="10750"/>
                          <a:pt x="10392" y="8478"/>
                          <a:pt x="10818" y="6206"/>
                        </a:cubicBezTo>
                        <a:cubicBezTo>
                          <a:pt x="10889" y="5709"/>
                          <a:pt x="11244" y="4501"/>
                          <a:pt x="11102" y="4075"/>
                        </a:cubicBezTo>
                        <a:cubicBezTo>
                          <a:pt x="10960" y="3720"/>
                          <a:pt x="8972" y="1803"/>
                          <a:pt x="6984" y="809"/>
                        </a:cubicBezTo>
                        <a:cubicBezTo>
                          <a:pt x="5706" y="170"/>
                          <a:pt x="4356" y="-185"/>
                          <a:pt x="2936" y="99"/>
                        </a:cubicBezTo>
                        <a:cubicBezTo>
                          <a:pt x="1942" y="312"/>
                          <a:pt x="-259" y="1022"/>
                          <a:pt x="25" y="2584"/>
                        </a:cubicBezTo>
                        <a:cubicBezTo>
                          <a:pt x="167" y="3294"/>
                          <a:pt x="735" y="3507"/>
                          <a:pt x="1303" y="3933"/>
                        </a:cubicBezTo>
                        <a:cubicBezTo>
                          <a:pt x="2439" y="4856"/>
                          <a:pt x="3504" y="5922"/>
                          <a:pt x="4356" y="7129"/>
                        </a:cubicBezTo>
                        <a:cubicBezTo>
                          <a:pt x="6629" y="10253"/>
                          <a:pt x="8120" y="15720"/>
                          <a:pt x="8404" y="18419"/>
                        </a:cubicBezTo>
                        <a:cubicBezTo>
                          <a:pt x="8191" y="16501"/>
                          <a:pt x="8120" y="14726"/>
                          <a:pt x="8191" y="13022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1" name="Freeform: Shape 2060">
                    <a:extLst>
                      <a:ext uri="{FF2B5EF4-FFF2-40B4-BE49-F238E27FC236}">
                        <a16:creationId xmlns:a16="http://schemas.microsoft.com/office/drawing/2014/main" id="{FD9FD2C7-8A81-A099-3FA7-6546993F0DF7}"/>
                      </a:ext>
                    </a:extLst>
                  </p:cNvPr>
                  <p:cNvSpPr/>
                  <p:nvPr/>
                </p:nvSpPr>
                <p:spPr>
                  <a:xfrm>
                    <a:off x="-3091022" y="7240124"/>
                    <a:ext cx="21815" cy="59148"/>
                  </a:xfrm>
                  <a:custGeom>
                    <a:avLst/>
                    <a:gdLst>
                      <a:gd name="connsiteX0" fmla="*/ 2999 w 21815"/>
                      <a:gd name="connsiteY0" fmla="*/ 14770 h 59148"/>
                      <a:gd name="connsiteX1" fmla="*/ 8040 w 21815"/>
                      <a:gd name="connsiteY1" fmla="*/ 5681 h 59148"/>
                      <a:gd name="connsiteX2" fmla="*/ 13295 w 21815"/>
                      <a:gd name="connsiteY2" fmla="*/ 1776 h 59148"/>
                      <a:gd name="connsiteX3" fmla="*/ 21815 w 21815"/>
                      <a:gd name="connsiteY3" fmla="*/ 3764 h 59148"/>
                      <a:gd name="connsiteX4" fmla="*/ 21602 w 21815"/>
                      <a:gd name="connsiteY4" fmla="*/ 1066 h 59148"/>
                      <a:gd name="connsiteX5" fmla="*/ 12301 w 21815"/>
                      <a:gd name="connsiteY5" fmla="*/ 1066 h 59148"/>
                      <a:gd name="connsiteX6" fmla="*/ 6620 w 21815"/>
                      <a:gd name="connsiteY6" fmla="*/ 4190 h 59148"/>
                      <a:gd name="connsiteX7" fmla="*/ 940 w 21815"/>
                      <a:gd name="connsiteY7" fmla="*/ 12782 h 59148"/>
                      <a:gd name="connsiteX8" fmla="*/ 1366 w 21815"/>
                      <a:gd name="connsiteY8" fmla="*/ 33302 h 59148"/>
                      <a:gd name="connsiteX9" fmla="*/ 11448 w 21815"/>
                      <a:gd name="connsiteY9" fmla="*/ 59149 h 59148"/>
                      <a:gd name="connsiteX10" fmla="*/ 12372 w 21815"/>
                      <a:gd name="connsiteY10" fmla="*/ 58439 h 59148"/>
                      <a:gd name="connsiteX11" fmla="*/ 2147 w 21815"/>
                      <a:gd name="connsiteY11" fmla="*/ 33658 h 59148"/>
                      <a:gd name="connsiteX12" fmla="*/ 2857 w 21815"/>
                      <a:gd name="connsiteY12" fmla="*/ 14770 h 59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815" h="59148">
                        <a:moveTo>
                          <a:pt x="2999" y="14770"/>
                        </a:moveTo>
                        <a:cubicBezTo>
                          <a:pt x="3993" y="10865"/>
                          <a:pt x="5697" y="7598"/>
                          <a:pt x="8040" y="5681"/>
                        </a:cubicBezTo>
                        <a:cubicBezTo>
                          <a:pt x="9247" y="4687"/>
                          <a:pt x="12088" y="2486"/>
                          <a:pt x="13295" y="1776"/>
                        </a:cubicBezTo>
                        <a:cubicBezTo>
                          <a:pt x="15425" y="640"/>
                          <a:pt x="19543" y="214"/>
                          <a:pt x="21815" y="3764"/>
                        </a:cubicBezTo>
                        <a:cubicBezTo>
                          <a:pt x="21815" y="2912"/>
                          <a:pt x="21744" y="1989"/>
                          <a:pt x="21602" y="1066"/>
                        </a:cubicBezTo>
                        <a:cubicBezTo>
                          <a:pt x="18194" y="-283"/>
                          <a:pt x="14999" y="-425"/>
                          <a:pt x="12301" y="1066"/>
                        </a:cubicBezTo>
                        <a:lnTo>
                          <a:pt x="6620" y="4190"/>
                        </a:lnTo>
                        <a:cubicBezTo>
                          <a:pt x="3922" y="5681"/>
                          <a:pt x="2005" y="8663"/>
                          <a:pt x="940" y="12782"/>
                        </a:cubicBezTo>
                        <a:cubicBezTo>
                          <a:pt x="-410" y="18036"/>
                          <a:pt x="-339" y="25208"/>
                          <a:pt x="1366" y="33302"/>
                        </a:cubicBezTo>
                        <a:cubicBezTo>
                          <a:pt x="3070" y="41397"/>
                          <a:pt x="6407" y="50415"/>
                          <a:pt x="11448" y="59149"/>
                        </a:cubicBezTo>
                        <a:lnTo>
                          <a:pt x="12372" y="58439"/>
                        </a:lnTo>
                        <a:cubicBezTo>
                          <a:pt x="7614" y="50202"/>
                          <a:pt x="3780" y="41326"/>
                          <a:pt x="2147" y="33658"/>
                        </a:cubicBezTo>
                        <a:cubicBezTo>
                          <a:pt x="585" y="25989"/>
                          <a:pt x="1508" y="19811"/>
                          <a:pt x="2857" y="14770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2" name="Freeform: Shape 2061">
                    <a:extLst>
                      <a:ext uri="{FF2B5EF4-FFF2-40B4-BE49-F238E27FC236}">
                        <a16:creationId xmlns:a16="http://schemas.microsoft.com/office/drawing/2014/main" id="{7D130052-CD4B-1956-E94B-1A8C79AB171E}"/>
                      </a:ext>
                    </a:extLst>
                  </p:cNvPr>
                  <p:cNvSpPr/>
                  <p:nvPr/>
                </p:nvSpPr>
                <p:spPr>
                  <a:xfrm>
                    <a:off x="-3087402" y="7249761"/>
                    <a:ext cx="22668" cy="47167"/>
                  </a:xfrm>
                  <a:custGeom>
                    <a:avLst/>
                    <a:gdLst>
                      <a:gd name="connsiteX0" fmla="*/ 14716 w 22668"/>
                      <a:gd name="connsiteY0" fmla="*/ 15357 h 47167"/>
                      <a:gd name="connsiteX1" fmla="*/ 6621 w 22668"/>
                      <a:gd name="connsiteY1" fmla="*/ 304 h 47167"/>
                      <a:gd name="connsiteX2" fmla="*/ 89 w 22668"/>
                      <a:gd name="connsiteY2" fmla="*/ 9961 h 47167"/>
                      <a:gd name="connsiteX3" fmla="*/ 1793 w 22668"/>
                      <a:gd name="connsiteY3" fmla="*/ 25298 h 47167"/>
                      <a:gd name="connsiteX4" fmla="*/ 10953 w 22668"/>
                      <a:gd name="connsiteY4" fmla="*/ 47168 h 47167"/>
                      <a:gd name="connsiteX5" fmla="*/ 22669 w 22668"/>
                      <a:gd name="connsiteY5" fmla="*/ 38221 h 47167"/>
                      <a:gd name="connsiteX6" fmla="*/ 14716 w 22668"/>
                      <a:gd name="connsiteY6" fmla="*/ 15357 h 47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668" h="47167">
                        <a:moveTo>
                          <a:pt x="14716" y="15357"/>
                        </a:moveTo>
                        <a:cubicBezTo>
                          <a:pt x="13296" y="8967"/>
                          <a:pt x="10598" y="2292"/>
                          <a:pt x="6621" y="304"/>
                        </a:cubicBezTo>
                        <a:cubicBezTo>
                          <a:pt x="3994" y="-1045"/>
                          <a:pt x="657" y="2079"/>
                          <a:pt x="89" y="9961"/>
                        </a:cubicBezTo>
                        <a:cubicBezTo>
                          <a:pt x="-195" y="13866"/>
                          <a:pt x="160" y="19050"/>
                          <a:pt x="1793" y="25298"/>
                        </a:cubicBezTo>
                        <a:cubicBezTo>
                          <a:pt x="3426" y="31547"/>
                          <a:pt x="6266" y="38931"/>
                          <a:pt x="10953" y="47168"/>
                        </a:cubicBezTo>
                        <a:lnTo>
                          <a:pt x="22669" y="38221"/>
                        </a:lnTo>
                        <a:cubicBezTo>
                          <a:pt x="16704" y="27783"/>
                          <a:pt x="15994" y="21251"/>
                          <a:pt x="14716" y="15357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3" name="Freeform: Shape 2062">
                    <a:extLst>
                      <a:ext uri="{FF2B5EF4-FFF2-40B4-BE49-F238E27FC236}">
                        <a16:creationId xmlns:a16="http://schemas.microsoft.com/office/drawing/2014/main" id="{736C6782-9D03-1F46-B6E7-5A0158AB5E1C}"/>
                      </a:ext>
                    </a:extLst>
                  </p:cNvPr>
                  <p:cNvSpPr/>
                  <p:nvPr/>
                </p:nvSpPr>
                <p:spPr>
                  <a:xfrm>
                    <a:off x="-3088296" y="7252058"/>
                    <a:ext cx="15325" cy="45936"/>
                  </a:xfrm>
                  <a:custGeom>
                    <a:avLst/>
                    <a:gdLst>
                      <a:gd name="connsiteX0" fmla="*/ 3894 w 15325"/>
                      <a:gd name="connsiteY0" fmla="*/ 4540 h 45936"/>
                      <a:gd name="connsiteX1" fmla="*/ 841 w 15325"/>
                      <a:gd name="connsiteY1" fmla="*/ 3049 h 45936"/>
                      <a:gd name="connsiteX2" fmla="*/ 1196 w 15325"/>
                      <a:gd name="connsiteY2" fmla="*/ 22789 h 45936"/>
                      <a:gd name="connsiteX3" fmla="*/ 10497 w 15325"/>
                      <a:gd name="connsiteY3" fmla="*/ 45937 h 45936"/>
                      <a:gd name="connsiteX4" fmla="*/ 15326 w 15325"/>
                      <a:gd name="connsiteY4" fmla="*/ 42244 h 45936"/>
                      <a:gd name="connsiteX5" fmla="*/ 3823 w 15325"/>
                      <a:gd name="connsiteY5" fmla="*/ 4611 h 45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5" h="45936">
                        <a:moveTo>
                          <a:pt x="3894" y="4540"/>
                        </a:moveTo>
                        <a:cubicBezTo>
                          <a:pt x="4036" y="777"/>
                          <a:pt x="1977" y="-2703"/>
                          <a:pt x="841" y="3049"/>
                        </a:cubicBezTo>
                        <a:cubicBezTo>
                          <a:pt x="-366" y="9226"/>
                          <a:pt x="-295" y="15688"/>
                          <a:pt x="1196" y="22789"/>
                        </a:cubicBezTo>
                        <a:cubicBezTo>
                          <a:pt x="2687" y="29818"/>
                          <a:pt x="5740" y="37558"/>
                          <a:pt x="10497" y="45937"/>
                        </a:cubicBezTo>
                        <a:lnTo>
                          <a:pt x="15326" y="42244"/>
                        </a:lnTo>
                        <a:cubicBezTo>
                          <a:pt x="7728" y="28540"/>
                          <a:pt x="3539" y="15262"/>
                          <a:pt x="3823" y="4611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4" name="Freeform: Shape 2063">
                    <a:extLst>
                      <a:ext uri="{FF2B5EF4-FFF2-40B4-BE49-F238E27FC236}">
                        <a16:creationId xmlns:a16="http://schemas.microsoft.com/office/drawing/2014/main" id="{9D5B6EF5-9B7F-6EA9-22CA-51ADDA92E64C}"/>
                      </a:ext>
                    </a:extLst>
                  </p:cNvPr>
                  <p:cNvSpPr/>
                  <p:nvPr/>
                </p:nvSpPr>
                <p:spPr>
                  <a:xfrm>
                    <a:off x="-3086621" y="7275931"/>
                    <a:ext cx="10597" cy="22205"/>
                  </a:xfrm>
                  <a:custGeom>
                    <a:avLst/>
                    <a:gdLst>
                      <a:gd name="connsiteX0" fmla="*/ 2077 w 10597"/>
                      <a:gd name="connsiteY0" fmla="*/ 3104 h 22205"/>
                      <a:gd name="connsiteX1" fmla="*/ 159 w 10597"/>
                      <a:gd name="connsiteY1" fmla="*/ 1968 h 22205"/>
                      <a:gd name="connsiteX2" fmla="*/ 8609 w 10597"/>
                      <a:gd name="connsiteY2" fmla="*/ 22205 h 22205"/>
                      <a:gd name="connsiteX3" fmla="*/ 10597 w 10597"/>
                      <a:gd name="connsiteY3" fmla="*/ 20714 h 22205"/>
                      <a:gd name="connsiteX4" fmla="*/ 2077 w 10597"/>
                      <a:gd name="connsiteY4" fmla="*/ 3033 h 22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97" h="22205">
                        <a:moveTo>
                          <a:pt x="2077" y="3104"/>
                        </a:moveTo>
                        <a:cubicBezTo>
                          <a:pt x="1295" y="548"/>
                          <a:pt x="-551" y="-1795"/>
                          <a:pt x="159" y="1968"/>
                        </a:cubicBezTo>
                        <a:cubicBezTo>
                          <a:pt x="1225" y="7649"/>
                          <a:pt x="3994" y="14750"/>
                          <a:pt x="8609" y="22205"/>
                        </a:cubicBezTo>
                        <a:lnTo>
                          <a:pt x="10597" y="20714"/>
                        </a:lnTo>
                        <a:cubicBezTo>
                          <a:pt x="6550" y="14324"/>
                          <a:pt x="3710" y="8075"/>
                          <a:pt x="2077" y="3033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5" name="Freeform: Shape 2064">
                    <a:extLst>
                      <a:ext uri="{FF2B5EF4-FFF2-40B4-BE49-F238E27FC236}">
                        <a16:creationId xmlns:a16="http://schemas.microsoft.com/office/drawing/2014/main" id="{C656EB69-4A8A-5119-4C1E-CBD68133B17A}"/>
                      </a:ext>
                    </a:extLst>
                  </p:cNvPr>
                  <p:cNvSpPr/>
                  <p:nvPr/>
                </p:nvSpPr>
                <p:spPr>
                  <a:xfrm>
                    <a:off x="-3079592" y="7256993"/>
                    <a:ext cx="14077" cy="35675"/>
                  </a:xfrm>
                  <a:custGeom>
                    <a:avLst/>
                    <a:gdLst>
                      <a:gd name="connsiteX0" fmla="*/ 11664 w 14077"/>
                      <a:gd name="connsiteY0" fmla="*/ 26728 h 35675"/>
                      <a:gd name="connsiteX1" fmla="*/ 5486 w 14077"/>
                      <a:gd name="connsiteY1" fmla="*/ 6421 h 35675"/>
                      <a:gd name="connsiteX2" fmla="*/ 800 w 14077"/>
                      <a:gd name="connsiteY2" fmla="*/ 1308 h 35675"/>
                      <a:gd name="connsiteX3" fmla="*/ 800 w 14077"/>
                      <a:gd name="connsiteY3" fmla="*/ 15439 h 35675"/>
                      <a:gd name="connsiteX4" fmla="*/ 8681 w 14077"/>
                      <a:gd name="connsiteY4" fmla="*/ 35675 h 35675"/>
                      <a:gd name="connsiteX5" fmla="*/ 14078 w 14077"/>
                      <a:gd name="connsiteY5" fmla="*/ 31557 h 35675"/>
                      <a:gd name="connsiteX6" fmla="*/ 11664 w 14077"/>
                      <a:gd name="connsiteY6" fmla="*/ 26728 h 35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077" h="35675">
                        <a:moveTo>
                          <a:pt x="11664" y="26728"/>
                        </a:moveTo>
                        <a:cubicBezTo>
                          <a:pt x="8681" y="20125"/>
                          <a:pt x="6764" y="14657"/>
                          <a:pt x="5486" y="6421"/>
                        </a:cubicBezTo>
                        <a:cubicBezTo>
                          <a:pt x="4847" y="2302"/>
                          <a:pt x="1723" y="-2313"/>
                          <a:pt x="800" y="1308"/>
                        </a:cubicBezTo>
                        <a:cubicBezTo>
                          <a:pt x="-194" y="5427"/>
                          <a:pt x="-336" y="9900"/>
                          <a:pt x="800" y="15439"/>
                        </a:cubicBezTo>
                        <a:cubicBezTo>
                          <a:pt x="1936" y="20977"/>
                          <a:pt x="4421" y="27581"/>
                          <a:pt x="8681" y="35675"/>
                        </a:cubicBezTo>
                        <a:lnTo>
                          <a:pt x="14078" y="31557"/>
                        </a:lnTo>
                        <a:cubicBezTo>
                          <a:pt x="13226" y="29995"/>
                          <a:pt x="12374" y="28362"/>
                          <a:pt x="11664" y="26728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6" name="Freeform: Shape 2065">
                    <a:extLst>
                      <a:ext uri="{FF2B5EF4-FFF2-40B4-BE49-F238E27FC236}">
                        <a16:creationId xmlns:a16="http://schemas.microsoft.com/office/drawing/2014/main" id="{80E600F1-054F-5F46-24DF-66459E021613}"/>
                      </a:ext>
                    </a:extLst>
                  </p:cNvPr>
                  <p:cNvSpPr/>
                  <p:nvPr/>
                </p:nvSpPr>
                <p:spPr>
                  <a:xfrm>
                    <a:off x="-3073401" y="7277525"/>
                    <a:ext cx="7034" cy="13723"/>
                  </a:xfrm>
                  <a:custGeom>
                    <a:avLst/>
                    <a:gdLst>
                      <a:gd name="connsiteX0" fmla="*/ 5969 w 7034"/>
                      <a:gd name="connsiteY0" fmla="*/ 9747 h 13723"/>
                      <a:gd name="connsiteX1" fmla="*/ 360 w 7034"/>
                      <a:gd name="connsiteY1" fmla="*/ 19 h 13723"/>
                      <a:gd name="connsiteX2" fmla="*/ 2277 w 7034"/>
                      <a:gd name="connsiteY2" fmla="*/ 8682 h 13723"/>
                      <a:gd name="connsiteX3" fmla="*/ 4478 w 7034"/>
                      <a:gd name="connsiteY3" fmla="*/ 13723 h 13723"/>
                      <a:gd name="connsiteX4" fmla="*/ 7034 w 7034"/>
                      <a:gd name="connsiteY4" fmla="*/ 11735 h 13723"/>
                      <a:gd name="connsiteX5" fmla="*/ 6040 w 7034"/>
                      <a:gd name="connsiteY5" fmla="*/ 9747 h 13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34" h="13723">
                        <a:moveTo>
                          <a:pt x="5969" y="9747"/>
                        </a:moveTo>
                        <a:cubicBezTo>
                          <a:pt x="3058" y="3641"/>
                          <a:pt x="1141" y="303"/>
                          <a:pt x="360" y="19"/>
                        </a:cubicBezTo>
                        <a:cubicBezTo>
                          <a:pt x="-421" y="-265"/>
                          <a:pt x="5" y="2575"/>
                          <a:pt x="2277" y="8682"/>
                        </a:cubicBezTo>
                        <a:cubicBezTo>
                          <a:pt x="2916" y="10386"/>
                          <a:pt x="3626" y="12090"/>
                          <a:pt x="4478" y="13723"/>
                        </a:cubicBezTo>
                        <a:lnTo>
                          <a:pt x="7034" y="11735"/>
                        </a:lnTo>
                        <a:cubicBezTo>
                          <a:pt x="6679" y="11096"/>
                          <a:pt x="6324" y="10386"/>
                          <a:pt x="6040" y="97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7" name="Freeform: Shape 2066">
                    <a:extLst>
                      <a:ext uri="{FF2B5EF4-FFF2-40B4-BE49-F238E27FC236}">
                        <a16:creationId xmlns:a16="http://schemas.microsoft.com/office/drawing/2014/main" id="{36F2163E-C9BF-9ABB-4C4E-C5EA298A3B83}"/>
                      </a:ext>
                    </a:extLst>
                  </p:cNvPr>
                  <p:cNvSpPr/>
                  <p:nvPr/>
                </p:nvSpPr>
                <p:spPr>
                  <a:xfrm>
                    <a:off x="-3075387" y="7266608"/>
                    <a:ext cx="2553" cy="9093"/>
                  </a:xfrm>
                  <a:custGeom>
                    <a:avLst/>
                    <a:gdLst>
                      <a:gd name="connsiteX0" fmla="*/ 2204 w 2553"/>
                      <a:gd name="connsiteY0" fmla="*/ 8877 h 9093"/>
                      <a:gd name="connsiteX1" fmla="*/ 2204 w 2553"/>
                      <a:gd name="connsiteY1" fmla="*/ 5611 h 9093"/>
                      <a:gd name="connsiteX2" fmla="*/ 570 w 2553"/>
                      <a:gd name="connsiteY2" fmla="*/ 1 h 9093"/>
                      <a:gd name="connsiteX3" fmla="*/ 2 w 2553"/>
                      <a:gd name="connsiteY3" fmla="*/ 4475 h 9093"/>
                      <a:gd name="connsiteX4" fmla="*/ 2275 w 2553"/>
                      <a:gd name="connsiteY4" fmla="*/ 8877 h 9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3" h="9093">
                        <a:moveTo>
                          <a:pt x="2204" y="8877"/>
                        </a:moveTo>
                        <a:cubicBezTo>
                          <a:pt x="2914" y="8238"/>
                          <a:pt x="2346" y="6321"/>
                          <a:pt x="2204" y="5611"/>
                        </a:cubicBezTo>
                        <a:cubicBezTo>
                          <a:pt x="1493" y="2558"/>
                          <a:pt x="1209" y="-70"/>
                          <a:pt x="570" y="1"/>
                        </a:cubicBezTo>
                        <a:cubicBezTo>
                          <a:pt x="-69" y="72"/>
                          <a:pt x="2" y="2700"/>
                          <a:pt x="2" y="4475"/>
                        </a:cubicBezTo>
                        <a:cubicBezTo>
                          <a:pt x="2" y="5398"/>
                          <a:pt x="712" y="10155"/>
                          <a:pt x="2275" y="88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68" name="Graphic 1913">
                  <a:extLst>
                    <a:ext uri="{FF2B5EF4-FFF2-40B4-BE49-F238E27FC236}">
                      <a16:creationId xmlns:a16="http://schemas.microsoft.com/office/drawing/2014/main" id="{D5157480-7E2C-056C-AFE2-8E82804D1182}"/>
                    </a:ext>
                  </a:extLst>
                </p:cNvPr>
                <p:cNvGrpSpPr/>
                <p:nvPr/>
              </p:nvGrpSpPr>
              <p:grpSpPr>
                <a:xfrm>
                  <a:off x="-3061041" y="7251698"/>
                  <a:ext cx="19171" cy="27834"/>
                  <a:chOff x="-3061041" y="7251698"/>
                  <a:chExt cx="19171" cy="27834"/>
                </a:xfrm>
              </p:grpSpPr>
              <p:sp>
                <p:nvSpPr>
                  <p:cNvPr id="2069" name="Freeform: Shape 2068">
                    <a:extLst>
                      <a:ext uri="{FF2B5EF4-FFF2-40B4-BE49-F238E27FC236}">
                        <a16:creationId xmlns:a16="http://schemas.microsoft.com/office/drawing/2014/main" id="{6EAB96C2-2614-7F65-4D38-FB96B6AE641A}"/>
                      </a:ext>
                    </a:extLst>
                  </p:cNvPr>
                  <p:cNvSpPr/>
                  <p:nvPr/>
                </p:nvSpPr>
                <p:spPr>
                  <a:xfrm>
                    <a:off x="-3061041" y="7251698"/>
                    <a:ext cx="19171" cy="27834"/>
                  </a:xfrm>
                  <a:custGeom>
                    <a:avLst/>
                    <a:gdLst>
                      <a:gd name="connsiteX0" fmla="*/ 5467 w 19171"/>
                      <a:gd name="connsiteY0" fmla="*/ 71 h 27834"/>
                      <a:gd name="connsiteX1" fmla="*/ 5254 w 19171"/>
                      <a:gd name="connsiteY1" fmla="*/ 1704 h 27834"/>
                      <a:gd name="connsiteX2" fmla="*/ 5254 w 19171"/>
                      <a:gd name="connsiteY2" fmla="*/ 1704 h 27834"/>
                      <a:gd name="connsiteX3" fmla="*/ 5254 w 19171"/>
                      <a:gd name="connsiteY3" fmla="*/ 2059 h 27834"/>
                      <a:gd name="connsiteX4" fmla="*/ 5254 w 19171"/>
                      <a:gd name="connsiteY4" fmla="*/ 2059 h 27834"/>
                      <a:gd name="connsiteX5" fmla="*/ 1846 w 19171"/>
                      <a:gd name="connsiteY5" fmla="*/ 13491 h 27834"/>
                      <a:gd name="connsiteX6" fmla="*/ 1846 w 19171"/>
                      <a:gd name="connsiteY6" fmla="*/ 13491 h 27834"/>
                      <a:gd name="connsiteX7" fmla="*/ 1846 w 19171"/>
                      <a:gd name="connsiteY7" fmla="*/ 13491 h 27834"/>
                      <a:gd name="connsiteX8" fmla="*/ 1562 w 19171"/>
                      <a:gd name="connsiteY8" fmla="*/ 14059 h 27834"/>
                      <a:gd name="connsiteX9" fmla="*/ 1207 w 19171"/>
                      <a:gd name="connsiteY9" fmla="*/ 14769 h 27834"/>
                      <a:gd name="connsiteX10" fmla="*/ 710 w 19171"/>
                      <a:gd name="connsiteY10" fmla="*/ 15621 h 27834"/>
                      <a:gd name="connsiteX11" fmla="*/ 355 w 19171"/>
                      <a:gd name="connsiteY11" fmla="*/ 16189 h 27834"/>
                      <a:gd name="connsiteX12" fmla="*/ 0 w 19171"/>
                      <a:gd name="connsiteY12" fmla="*/ 16758 h 27834"/>
                      <a:gd name="connsiteX13" fmla="*/ 7456 w 19171"/>
                      <a:gd name="connsiteY13" fmla="*/ 27834 h 27834"/>
                      <a:gd name="connsiteX14" fmla="*/ 19172 w 19171"/>
                      <a:gd name="connsiteY14" fmla="*/ 18888 h 27834"/>
                      <a:gd name="connsiteX15" fmla="*/ 5609 w 19171"/>
                      <a:gd name="connsiteY15" fmla="*/ 0 h 27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9171" h="27834">
                        <a:moveTo>
                          <a:pt x="5467" y="71"/>
                        </a:moveTo>
                        <a:cubicBezTo>
                          <a:pt x="5467" y="639"/>
                          <a:pt x="5325" y="1136"/>
                          <a:pt x="5254" y="1704"/>
                        </a:cubicBezTo>
                        <a:lnTo>
                          <a:pt x="5254" y="1704"/>
                        </a:lnTo>
                        <a:cubicBezTo>
                          <a:pt x="5254" y="1704"/>
                          <a:pt x="5254" y="2059"/>
                          <a:pt x="5254" y="2059"/>
                        </a:cubicBezTo>
                        <a:lnTo>
                          <a:pt x="5254" y="2059"/>
                        </a:lnTo>
                        <a:cubicBezTo>
                          <a:pt x="4615" y="6320"/>
                          <a:pt x="3479" y="10154"/>
                          <a:pt x="1846" y="13491"/>
                        </a:cubicBezTo>
                        <a:lnTo>
                          <a:pt x="1846" y="13491"/>
                        </a:lnTo>
                        <a:cubicBezTo>
                          <a:pt x="1846" y="13491"/>
                          <a:pt x="1846" y="13491"/>
                          <a:pt x="1846" y="13491"/>
                        </a:cubicBezTo>
                        <a:lnTo>
                          <a:pt x="1562" y="14059"/>
                        </a:lnTo>
                        <a:lnTo>
                          <a:pt x="1207" y="14769"/>
                        </a:lnTo>
                        <a:lnTo>
                          <a:pt x="710" y="15621"/>
                        </a:lnTo>
                        <a:lnTo>
                          <a:pt x="355" y="16189"/>
                        </a:lnTo>
                        <a:lnTo>
                          <a:pt x="0" y="16758"/>
                        </a:lnTo>
                        <a:cubicBezTo>
                          <a:pt x="2556" y="20024"/>
                          <a:pt x="5112" y="23716"/>
                          <a:pt x="7456" y="27834"/>
                        </a:cubicBezTo>
                        <a:lnTo>
                          <a:pt x="19172" y="18888"/>
                        </a:lnTo>
                        <a:cubicBezTo>
                          <a:pt x="14911" y="11574"/>
                          <a:pt x="10296" y="5112"/>
                          <a:pt x="5609" y="0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0" name="Freeform: Shape 2069">
                    <a:extLst>
                      <a:ext uri="{FF2B5EF4-FFF2-40B4-BE49-F238E27FC236}">
                        <a16:creationId xmlns:a16="http://schemas.microsoft.com/office/drawing/2014/main" id="{97041B22-EFB8-8E6D-B69B-2BCD9FBB7F3A}"/>
                      </a:ext>
                    </a:extLst>
                  </p:cNvPr>
                  <p:cNvSpPr/>
                  <p:nvPr/>
                </p:nvSpPr>
                <p:spPr>
                  <a:xfrm>
                    <a:off x="-3058277" y="7256674"/>
                    <a:ext cx="15626" cy="21580"/>
                  </a:xfrm>
                  <a:custGeom>
                    <a:avLst/>
                    <a:gdLst>
                      <a:gd name="connsiteX0" fmla="*/ 8952 w 15626"/>
                      <a:gd name="connsiteY0" fmla="*/ 4255 h 21580"/>
                      <a:gd name="connsiteX1" fmla="*/ 2774 w 15626"/>
                      <a:gd name="connsiteY1" fmla="*/ 1201 h 21580"/>
                      <a:gd name="connsiteX2" fmla="*/ 76 w 15626"/>
                      <a:gd name="connsiteY2" fmla="*/ 9296 h 21580"/>
                      <a:gd name="connsiteX3" fmla="*/ 6396 w 15626"/>
                      <a:gd name="connsiteY3" fmla="*/ 21580 h 21580"/>
                      <a:gd name="connsiteX4" fmla="*/ 15626 w 15626"/>
                      <a:gd name="connsiteY4" fmla="*/ 14480 h 21580"/>
                      <a:gd name="connsiteX5" fmla="*/ 8952 w 15626"/>
                      <a:gd name="connsiteY5" fmla="*/ 4255 h 21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26" h="21580">
                        <a:moveTo>
                          <a:pt x="8952" y="4255"/>
                        </a:moveTo>
                        <a:cubicBezTo>
                          <a:pt x="7674" y="2337"/>
                          <a:pt x="4763" y="-2136"/>
                          <a:pt x="2774" y="1201"/>
                        </a:cubicBezTo>
                        <a:cubicBezTo>
                          <a:pt x="1354" y="3545"/>
                          <a:pt x="573" y="6101"/>
                          <a:pt x="76" y="9296"/>
                        </a:cubicBezTo>
                        <a:cubicBezTo>
                          <a:pt x="-421" y="12775"/>
                          <a:pt x="1496" y="13201"/>
                          <a:pt x="6396" y="21580"/>
                        </a:cubicBezTo>
                        <a:lnTo>
                          <a:pt x="15626" y="14480"/>
                        </a:lnTo>
                        <a:cubicBezTo>
                          <a:pt x="13496" y="10929"/>
                          <a:pt x="11437" y="8018"/>
                          <a:pt x="8952" y="4255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1" name="Freeform: Shape 2070">
                    <a:extLst>
                      <a:ext uri="{FF2B5EF4-FFF2-40B4-BE49-F238E27FC236}">
                        <a16:creationId xmlns:a16="http://schemas.microsoft.com/office/drawing/2014/main" id="{6E1C2400-4AAC-7C9B-9705-7AFEE173E702}"/>
                      </a:ext>
                    </a:extLst>
                  </p:cNvPr>
                  <p:cNvSpPr/>
                  <p:nvPr/>
                </p:nvSpPr>
                <p:spPr>
                  <a:xfrm>
                    <a:off x="-3058799" y="7265862"/>
                    <a:ext cx="10610" cy="12605"/>
                  </a:xfrm>
                  <a:custGeom>
                    <a:avLst/>
                    <a:gdLst>
                      <a:gd name="connsiteX0" fmla="*/ 10468 w 10610"/>
                      <a:gd name="connsiteY0" fmla="*/ 9339 h 12605"/>
                      <a:gd name="connsiteX1" fmla="*/ 456 w 10610"/>
                      <a:gd name="connsiteY1" fmla="*/ 463 h 12605"/>
                      <a:gd name="connsiteX2" fmla="*/ 6350 w 10610"/>
                      <a:gd name="connsiteY2" fmla="*/ 12392 h 12605"/>
                      <a:gd name="connsiteX3" fmla="*/ 6492 w 10610"/>
                      <a:gd name="connsiteY3" fmla="*/ 12605 h 12605"/>
                      <a:gd name="connsiteX4" fmla="*/ 10610 w 10610"/>
                      <a:gd name="connsiteY4" fmla="*/ 9481 h 12605"/>
                      <a:gd name="connsiteX5" fmla="*/ 10468 w 10610"/>
                      <a:gd name="connsiteY5" fmla="*/ 9268 h 12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10" h="12605">
                        <a:moveTo>
                          <a:pt x="10468" y="9339"/>
                        </a:moveTo>
                        <a:cubicBezTo>
                          <a:pt x="6847" y="3161"/>
                          <a:pt x="2302" y="-1525"/>
                          <a:pt x="456" y="463"/>
                        </a:cubicBezTo>
                        <a:cubicBezTo>
                          <a:pt x="-1390" y="2522"/>
                          <a:pt x="2728" y="6073"/>
                          <a:pt x="6350" y="12392"/>
                        </a:cubicBezTo>
                        <a:lnTo>
                          <a:pt x="6492" y="12605"/>
                        </a:lnTo>
                        <a:lnTo>
                          <a:pt x="10610" y="9481"/>
                        </a:lnTo>
                        <a:lnTo>
                          <a:pt x="10468" y="9268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2" name="Freeform: Shape 2071">
                    <a:extLst>
                      <a:ext uri="{FF2B5EF4-FFF2-40B4-BE49-F238E27FC236}">
                        <a16:creationId xmlns:a16="http://schemas.microsoft.com/office/drawing/2014/main" id="{9BCFEE57-15FF-5E2E-DF71-FAD83E7D7F08}"/>
                      </a:ext>
                    </a:extLst>
                  </p:cNvPr>
                  <p:cNvSpPr/>
                  <p:nvPr/>
                </p:nvSpPr>
                <p:spPr>
                  <a:xfrm>
                    <a:off x="-3053084" y="7260592"/>
                    <a:ext cx="9652" cy="13189"/>
                  </a:xfrm>
                  <a:custGeom>
                    <a:avLst/>
                    <a:gdLst>
                      <a:gd name="connsiteX0" fmla="*/ 9510 w 9652"/>
                      <a:gd name="connsiteY0" fmla="*/ 10917 h 13189"/>
                      <a:gd name="connsiteX1" fmla="*/ 209 w 9652"/>
                      <a:gd name="connsiteY1" fmla="*/ 266 h 13189"/>
                      <a:gd name="connsiteX2" fmla="*/ 6741 w 9652"/>
                      <a:gd name="connsiteY2" fmla="*/ 12976 h 13189"/>
                      <a:gd name="connsiteX3" fmla="*/ 6883 w 9652"/>
                      <a:gd name="connsiteY3" fmla="*/ 13189 h 13189"/>
                      <a:gd name="connsiteX4" fmla="*/ 9652 w 9652"/>
                      <a:gd name="connsiteY4" fmla="*/ 11059 h 13189"/>
                      <a:gd name="connsiteX5" fmla="*/ 9510 w 9652"/>
                      <a:gd name="connsiteY5" fmla="*/ 10846 h 13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652" h="13189">
                        <a:moveTo>
                          <a:pt x="9510" y="10917"/>
                        </a:moveTo>
                        <a:cubicBezTo>
                          <a:pt x="5605" y="4243"/>
                          <a:pt x="1345" y="-1296"/>
                          <a:pt x="209" y="266"/>
                        </a:cubicBezTo>
                        <a:cubicBezTo>
                          <a:pt x="-927" y="1828"/>
                          <a:pt x="2765" y="6160"/>
                          <a:pt x="6741" y="12976"/>
                        </a:cubicBezTo>
                        <a:lnTo>
                          <a:pt x="6883" y="13189"/>
                        </a:lnTo>
                        <a:lnTo>
                          <a:pt x="9652" y="11059"/>
                        </a:lnTo>
                        <a:lnTo>
                          <a:pt x="9510" y="1084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3" name="Freeform: Shape 2072">
                    <a:extLst>
                      <a:ext uri="{FF2B5EF4-FFF2-40B4-BE49-F238E27FC236}">
                        <a16:creationId xmlns:a16="http://schemas.microsoft.com/office/drawing/2014/main" id="{ACDC2C57-AFAB-F9CF-19F1-E01F9064A7BB}"/>
                      </a:ext>
                    </a:extLst>
                  </p:cNvPr>
                  <p:cNvSpPr/>
                  <p:nvPr/>
                </p:nvSpPr>
                <p:spPr>
                  <a:xfrm>
                    <a:off x="-3057940" y="7269237"/>
                    <a:ext cx="6981" cy="9301"/>
                  </a:xfrm>
                  <a:custGeom>
                    <a:avLst/>
                    <a:gdLst>
                      <a:gd name="connsiteX0" fmla="*/ 307 w 6981"/>
                      <a:gd name="connsiteY0" fmla="*/ 0 h 9301"/>
                      <a:gd name="connsiteX1" fmla="*/ 23 w 6981"/>
                      <a:gd name="connsiteY1" fmla="*/ 0 h 9301"/>
                      <a:gd name="connsiteX2" fmla="*/ 307 w 6981"/>
                      <a:gd name="connsiteY2" fmla="*/ 923 h 9301"/>
                      <a:gd name="connsiteX3" fmla="*/ 1940 w 6981"/>
                      <a:gd name="connsiteY3" fmla="*/ 3550 h 9301"/>
                      <a:gd name="connsiteX4" fmla="*/ 5632 w 6981"/>
                      <a:gd name="connsiteY4" fmla="*/ 9302 h 9301"/>
                      <a:gd name="connsiteX5" fmla="*/ 6981 w 6981"/>
                      <a:gd name="connsiteY5" fmla="*/ 8308 h 9301"/>
                      <a:gd name="connsiteX6" fmla="*/ 378 w 6981"/>
                      <a:gd name="connsiteY6" fmla="*/ 0 h 9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81" h="9301">
                        <a:moveTo>
                          <a:pt x="307" y="0"/>
                        </a:moveTo>
                        <a:cubicBezTo>
                          <a:pt x="307" y="0"/>
                          <a:pt x="94" y="0"/>
                          <a:pt x="23" y="0"/>
                        </a:cubicBezTo>
                        <a:cubicBezTo>
                          <a:pt x="23" y="0"/>
                          <a:pt x="-119" y="213"/>
                          <a:pt x="307" y="923"/>
                        </a:cubicBezTo>
                        <a:cubicBezTo>
                          <a:pt x="662" y="1562"/>
                          <a:pt x="1230" y="2485"/>
                          <a:pt x="1940" y="3550"/>
                        </a:cubicBezTo>
                        <a:cubicBezTo>
                          <a:pt x="3005" y="5112"/>
                          <a:pt x="4283" y="7030"/>
                          <a:pt x="5632" y="9302"/>
                        </a:cubicBezTo>
                        <a:lnTo>
                          <a:pt x="6981" y="8308"/>
                        </a:lnTo>
                        <a:cubicBezTo>
                          <a:pt x="4425" y="3834"/>
                          <a:pt x="1585" y="355"/>
                          <a:pt x="378" y="0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74" name="Graphic 1913">
                  <a:extLst>
                    <a:ext uri="{FF2B5EF4-FFF2-40B4-BE49-F238E27FC236}">
                      <a16:creationId xmlns:a16="http://schemas.microsoft.com/office/drawing/2014/main" id="{35E65F1E-55C9-4BAB-84A9-ECC97396BB5F}"/>
                    </a:ext>
                  </a:extLst>
                </p:cNvPr>
                <p:cNvGrpSpPr/>
                <p:nvPr/>
              </p:nvGrpSpPr>
              <p:grpSpPr>
                <a:xfrm>
                  <a:off x="-3124734" y="7170396"/>
                  <a:ext cx="46792" cy="55458"/>
                  <a:chOff x="-3124734" y="7170396"/>
                  <a:chExt cx="46792" cy="55458"/>
                </a:xfrm>
              </p:grpSpPr>
              <p:grpSp>
                <p:nvGrpSpPr>
                  <p:cNvPr id="2075" name="Graphic 1913">
                    <a:extLst>
                      <a:ext uri="{FF2B5EF4-FFF2-40B4-BE49-F238E27FC236}">
                        <a16:creationId xmlns:a16="http://schemas.microsoft.com/office/drawing/2014/main" id="{81167A41-5F8C-1A59-8A4A-E77356E3AAAD}"/>
                      </a:ext>
                    </a:extLst>
                  </p:cNvPr>
                  <p:cNvGrpSpPr/>
                  <p:nvPr/>
                </p:nvGrpSpPr>
                <p:grpSpPr>
                  <a:xfrm>
                    <a:off x="-3124734" y="7179201"/>
                    <a:ext cx="44875" cy="46654"/>
                    <a:chOff x="-3124734" y="7179201"/>
                    <a:chExt cx="44875" cy="46654"/>
                  </a:xfrm>
                </p:grpSpPr>
                <p:sp>
                  <p:nvSpPr>
                    <p:cNvPr id="2076" name="Freeform: Shape 2075">
                      <a:extLst>
                        <a:ext uri="{FF2B5EF4-FFF2-40B4-BE49-F238E27FC236}">
                          <a16:creationId xmlns:a16="http://schemas.microsoft.com/office/drawing/2014/main" id="{14B35606-FFF3-E8E8-51FB-F4647FCF3D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4734" y="7179201"/>
                      <a:ext cx="44875" cy="46583"/>
                    </a:xfrm>
                    <a:custGeom>
                      <a:avLst/>
                      <a:gdLst>
                        <a:gd name="connsiteX0" fmla="*/ 44876 w 44875"/>
                        <a:gd name="connsiteY0" fmla="*/ 35077 h 46583"/>
                        <a:gd name="connsiteX1" fmla="*/ 32095 w 44875"/>
                        <a:gd name="connsiteY1" fmla="*/ 25988 h 46583"/>
                        <a:gd name="connsiteX2" fmla="*/ 32095 w 44875"/>
                        <a:gd name="connsiteY2" fmla="*/ 26201 h 46583"/>
                        <a:gd name="connsiteX3" fmla="*/ 31740 w 44875"/>
                        <a:gd name="connsiteY3" fmla="*/ 25917 h 46583"/>
                        <a:gd name="connsiteX4" fmla="*/ 22296 w 44875"/>
                        <a:gd name="connsiteY4" fmla="*/ 12071 h 46583"/>
                        <a:gd name="connsiteX5" fmla="*/ 17965 w 44875"/>
                        <a:gd name="connsiteY5" fmla="*/ 0 h 46583"/>
                        <a:gd name="connsiteX6" fmla="*/ 0 w 44875"/>
                        <a:gd name="connsiteY6" fmla="*/ 6390 h 46583"/>
                        <a:gd name="connsiteX7" fmla="*/ 10509 w 44875"/>
                        <a:gd name="connsiteY7" fmla="*/ 31172 h 46583"/>
                        <a:gd name="connsiteX8" fmla="*/ 23574 w 44875"/>
                        <a:gd name="connsiteY8" fmla="*/ 44947 h 46583"/>
                        <a:gd name="connsiteX9" fmla="*/ 32947 w 44875"/>
                        <a:gd name="connsiteY9" fmla="*/ 45799 h 46583"/>
                        <a:gd name="connsiteX10" fmla="*/ 38698 w 44875"/>
                        <a:gd name="connsiteY10" fmla="*/ 43030 h 46583"/>
                        <a:gd name="connsiteX11" fmla="*/ 44876 w 44875"/>
                        <a:gd name="connsiteY11" fmla="*/ 35077 h 46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4875" h="46583">
                          <a:moveTo>
                            <a:pt x="44876" y="35077"/>
                          </a:moveTo>
                          <a:cubicBezTo>
                            <a:pt x="40544" y="29397"/>
                            <a:pt x="35716" y="26343"/>
                            <a:pt x="32095" y="25988"/>
                          </a:cubicBezTo>
                          <a:lnTo>
                            <a:pt x="32095" y="26201"/>
                          </a:lnTo>
                          <a:cubicBezTo>
                            <a:pt x="32095" y="26201"/>
                            <a:pt x="31740" y="25917"/>
                            <a:pt x="31740" y="25917"/>
                          </a:cubicBezTo>
                          <a:cubicBezTo>
                            <a:pt x="28402" y="22864"/>
                            <a:pt x="25065" y="18106"/>
                            <a:pt x="22296" y="12071"/>
                          </a:cubicBezTo>
                          <a:cubicBezTo>
                            <a:pt x="20592" y="8450"/>
                            <a:pt x="19101" y="4402"/>
                            <a:pt x="17965" y="0"/>
                          </a:cubicBezTo>
                          <a:lnTo>
                            <a:pt x="0" y="6390"/>
                          </a:lnTo>
                          <a:cubicBezTo>
                            <a:pt x="2627" y="16047"/>
                            <a:pt x="6320" y="24568"/>
                            <a:pt x="10509" y="31172"/>
                          </a:cubicBezTo>
                          <a:cubicBezTo>
                            <a:pt x="14698" y="37846"/>
                            <a:pt x="19243" y="42604"/>
                            <a:pt x="23574" y="44947"/>
                          </a:cubicBezTo>
                          <a:cubicBezTo>
                            <a:pt x="26982" y="46793"/>
                            <a:pt x="30178" y="47077"/>
                            <a:pt x="32947" y="45799"/>
                          </a:cubicBezTo>
                          <a:lnTo>
                            <a:pt x="38698" y="43030"/>
                          </a:lnTo>
                          <a:cubicBezTo>
                            <a:pt x="41467" y="41681"/>
                            <a:pt x="43527" y="38911"/>
                            <a:pt x="44876" y="35077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77" name="Freeform: Shape 2076">
                      <a:extLst>
                        <a:ext uri="{FF2B5EF4-FFF2-40B4-BE49-F238E27FC236}">
                          <a16:creationId xmlns:a16="http://schemas.microsoft.com/office/drawing/2014/main" id="{345B4A2F-BF58-620A-379D-8A3ACFAE73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4734" y="7185308"/>
                      <a:ext cx="44875" cy="40547"/>
                    </a:xfrm>
                    <a:custGeom>
                      <a:avLst/>
                      <a:gdLst>
                        <a:gd name="connsiteX0" fmla="*/ 44876 w 44875"/>
                        <a:gd name="connsiteY0" fmla="*/ 28970 h 40547"/>
                        <a:gd name="connsiteX1" fmla="*/ 42107 w 44875"/>
                        <a:gd name="connsiteY1" fmla="*/ 25846 h 40547"/>
                        <a:gd name="connsiteX2" fmla="*/ 38201 w 44875"/>
                        <a:gd name="connsiteY2" fmla="*/ 36071 h 40547"/>
                        <a:gd name="connsiteX3" fmla="*/ 32450 w 44875"/>
                        <a:gd name="connsiteY3" fmla="*/ 38059 h 40547"/>
                        <a:gd name="connsiteX4" fmla="*/ 23432 w 44875"/>
                        <a:gd name="connsiteY4" fmla="*/ 36355 h 40547"/>
                        <a:gd name="connsiteX5" fmla="*/ 10651 w 44875"/>
                        <a:gd name="connsiteY5" fmla="*/ 23929 h 40547"/>
                        <a:gd name="connsiteX6" fmla="*/ 994 w 44875"/>
                        <a:gd name="connsiteY6" fmla="*/ 0 h 40547"/>
                        <a:gd name="connsiteX7" fmla="*/ 0 w 44875"/>
                        <a:gd name="connsiteY7" fmla="*/ 355 h 40547"/>
                        <a:gd name="connsiteX8" fmla="*/ 10509 w 44875"/>
                        <a:gd name="connsiteY8" fmla="*/ 25136 h 40547"/>
                        <a:gd name="connsiteX9" fmla="*/ 23574 w 44875"/>
                        <a:gd name="connsiteY9" fmla="*/ 38911 h 40547"/>
                        <a:gd name="connsiteX10" fmla="*/ 32947 w 44875"/>
                        <a:gd name="connsiteY10" fmla="*/ 39763 h 40547"/>
                        <a:gd name="connsiteX11" fmla="*/ 38698 w 44875"/>
                        <a:gd name="connsiteY11" fmla="*/ 36994 h 40547"/>
                        <a:gd name="connsiteX12" fmla="*/ 44876 w 44875"/>
                        <a:gd name="connsiteY12" fmla="*/ 29041 h 40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4875" h="40547">
                          <a:moveTo>
                            <a:pt x="44876" y="28970"/>
                          </a:moveTo>
                          <a:cubicBezTo>
                            <a:pt x="43953" y="27763"/>
                            <a:pt x="43030" y="26769"/>
                            <a:pt x="42107" y="25846"/>
                          </a:cubicBezTo>
                          <a:cubicBezTo>
                            <a:pt x="44095" y="32805"/>
                            <a:pt x="40260" y="34296"/>
                            <a:pt x="38201" y="36071"/>
                          </a:cubicBezTo>
                          <a:cubicBezTo>
                            <a:pt x="36639" y="37420"/>
                            <a:pt x="33799" y="37775"/>
                            <a:pt x="32450" y="38059"/>
                          </a:cubicBezTo>
                          <a:cubicBezTo>
                            <a:pt x="28970" y="38769"/>
                            <a:pt x="26698" y="38059"/>
                            <a:pt x="23432" y="36355"/>
                          </a:cubicBezTo>
                          <a:cubicBezTo>
                            <a:pt x="19314" y="34154"/>
                            <a:pt x="14627" y="30178"/>
                            <a:pt x="10651" y="23929"/>
                          </a:cubicBezTo>
                          <a:cubicBezTo>
                            <a:pt x="6675" y="17680"/>
                            <a:pt x="3479" y="9089"/>
                            <a:pt x="994" y="0"/>
                          </a:cubicBezTo>
                          <a:lnTo>
                            <a:pt x="0" y="355"/>
                          </a:lnTo>
                          <a:cubicBezTo>
                            <a:pt x="2627" y="10012"/>
                            <a:pt x="6320" y="18532"/>
                            <a:pt x="10509" y="25136"/>
                          </a:cubicBezTo>
                          <a:cubicBezTo>
                            <a:pt x="14698" y="31811"/>
                            <a:pt x="19243" y="36568"/>
                            <a:pt x="23574" y="38911"/>
                          </a:cubicBezTo>
                          <a:cubicBezTo>
                            <a:pt x="26982" y="40757"/>
                            <a:pt x="30178" y="41041"/>
                            <a:pt x="32947" y="39763"/>
                          </a:cubicBezTo>
                          <a:lnTo>
                            <a:pt x="38698" y="36994"/>
                          </a:lnTo>
                          <a:cubicBezTo>
                            <a:pt x="41467" y="35645"/>
                            <a:pt x="43527" y="32876"/>
                            <a:pt x="44876" y="29041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78" name="Freeform: Shape 2077">
                      <a:extLst>
                        <a:ext uri="{FF2B5EF4-FFF2-40B4-BE49-F238E27FC236}">
                          <a16:creationId xmlns:a16="http://schemas.microsoft.com/office/drawing/2014/main" id="{8A1206BF-D89E-5DDA-00EA-61C8B94B7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1254" y="7179627"/>
                      <a:ext cx="29167" cy="42072"/>
                    </a:xfrm>
                    <a:custGeom>
                      <a:avLst/>
                      <a:gdLst>
                        <a:gd name="connsiteX0" fmla="*/ 16118 w 29167"/>
                        <a:gd name="connsiteY0" fmla="*/ 36852 h 42072"/>
                        <a:gd name="connsiteX1" fmla="*/ 24781 w 29167"/>
                        <a:gd name="connsiteY1" fmla="*/ 42036 h 42072"/>
                        <a:gd name="connsiteX2" fmla="*/ 28615 w 29167"/>
                        <a:gd name="connsiteY2" fmla="*/ 32947 h 42072"/>
                        <a:gd name="connsiteX3" fmla="*/ 22154 w 29167"/>
                        <a:gd name="connsiteY3" fmla="*/ 19740 h 42072"/>
                        <a:gd name="connsiteX4" fmla="*/ 14272 w 29167"/>
                        <a:gd name="connsiteY4" fmla="*/ 3124 h 42072"/>
                        <a:gd name="connsiteX5" fmla="*/ 13420 w 29167"/>
                        <a:gd name="connsiteY5" fmla="*/ 0 h 42072"/>
                        <a:gd name="connsiteX6" fmla="*/ 0 w 29167"/>
                        <a:gd name="connsiteY6" fmla="*/ 4757 h 42072"/>
                        <a:gd name="connsiteX7" fmla="*/ 568 w 29167"/>
                        <a:gd name="connsiteY7" fmla="*/ 6817 h 42072"/>
                        <a:gd name="connsiteX8" fmla="*/ 7669 w 29167"/>
                        <a:gd name="connsiteY8" fmla="*/ 25420 h 42072"/>
                        <a:gd name="connsiteX9" fmla="*/ 16118 w 29167"/>
                        <a:gd name="connsiteY9" fmla="*/ 36923 h 42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167" h="42072">
                          <a:moveTo>
                            <a:pt x="16118" y="36852"/>
                          </a:moveTo>
                          <a:cubicBezTo>
                            <a:pt x="19030" y="39905"/>
                            <a:pt x="20876" y="41467"/>
                            <a:pt x="24781" y="42036"/>
                          </a:cubicBezTo>
                          <a:cubicBezTo>
                            <a:pt x="28899" y="42533"/>
                            <a:pt x="29965" y="37988"/>
                            <a:pt x="28615" y="32947"/>
                          </a:cubicBezTo>
                          <a:cubicBezTo>
                            <a:pt x="27124" y="27479"/>
                            <a:pt x="24781" y="23929"/>
                            <a:pt x="22154" y="19740"/>
                          </a:cubicBezTo>
                          <a:cubicBezTo>
                            <a:pt x="19527" y="15621"/>
                            <a:pt x="16615" y="10864"/>
                            <a:pt x="14272" y="3124"/>
                          </a:cubicBezTo>
                          <a:cubicBezTo>
                            <a:pt x="13917" y="2059"/>
                            <a:pt x="13633" y="994"/>
                            <a:pt x="13420" y="0"/>
                          </a:cubicBezTo>
                          <a:lnTo>
                            <a:pt x="0" y="4757"/>
                          </a:lnTo>
                          <a:lnTo>
                            <a:pt x="568" y="6817"/>
                          </a:lnTo>
                          <a:cubicBezTo>
                            <a:pt x="2840" y="14982"/>
                            <a:pt x="5183" y="20734"/>
                            <a:pt x="7669" y="25420"/>
                          </a:cubicBezTo>
                          <a:cubicBezTo>
                            <a:pt x="10154" y="30036"/>
                            <a:pt x="12923" y="33515"/>
                            <a:pt x="16118" y="36923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79" name="Freeform: Shape 2078">
                      <a:extLst>
                        <a:ext uri="{FF2B5EF4-FFF2-40B4-BE49-F238E27FC236}">
                          <a16:creationId xmlns:a16="http://schemas.microsoft.com/office/drawing/2014/main" id="{202D84C6-8E9A-0092-CCE6-FD1DEFB915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99029" y="7197520"/>
                      <a:ext cx="15915" cy="23959"/>
                    </a:xfrm>
                    <a:custGeom>
                      <a:avLst/>
                      <a:gdLst>
                        <a:gd name="connsiteX0" fmla="*/ 15692 w 15915"/>
                        <a:gd name="connsiteY0" fmla="*/ 12781 h 23959"/>
                        <a:gd name="connsiteX1" fmla="*/ 6462 w 15915"/>
                        <a:gd name="connsiteY1" fmla="*/ 7598 h 23959"/>
                        <a:gd name="connsiteX2" fmla="*/ 6462 w 15915"/>
                        <a:gd name="connsiteY2" fmla="*/ 7811 h 23959"/>
                        <a:gd name="connsiteX3" fmla="*/ 6107 w 15915"/>
                        <a:gd name="connsiteY3" fmla="*/ 7527 h 23959"/>
                        <a:gd name="connsiteX4" fmla="*/ 0 w 15915"/>
                        <a:gd name="connsiteY4" fmla="*/ 0 h 23959"/>
                        <a:gd name="connsiteX5" fmla="*/ 994 w 15915"/>
                        <a:gd name="connsiteY5" fmla="*/ 1704 h 23959"/>
                        <a:gd name="connsiteX6" fmla="*/ 7456 w 15915"/>
                        <a:gd name="connsiteY6" fmla="*/ 14840 h 23959"/>
                        <a:gd name="connsiteX7" fmla="*/ 8592 w 15915"/>
                        <a:gd name="connsiteY7" fmla="*/ 21231 h 23959"/>
                        <a:gd name="connsiteX8" fmla="*/ 9089 w 15915"/>
                        <a:gd name="connsiteY8" fmla="*/ 23716 h 23959"/>
                        <a:gd name="connsiteX9" fmla="*/ 11645 w 15915"/>
                        <a:gd name="connsiteY9" fmla="*/ 23432 h 23959"/>
                        <a:gd name="connsiteX10" fmla="*/ 13988 w 15915"/>
                        <a:gd name="connsiteY10" fmla="*/ 21657 h 23959"/>
                        <a:gd name="connsiteX11" fmla="*/ 15692 w 15915"/>
                        <a:gd name="connsiteY11" fmla="*/ 12710 h 23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915" h="23959">
                          <a:moveTo>
                            <a:pt x="15692" y="12781"/>
                          </a:moveTo>
                          <a:cubicBezTo>
                            <a:pt x="12355" y="9586"/>
                            <a:pt x="9089" y="7811"/>
                            <a:pt x="6462" y="7598"/>
                          </a:cubicBezTo>
                          <a:lnTo>
                            <a:pt x="6462" y="7811"/>
                          </a:lnTo>
                          <a:cubicBezTo>
                            <a:pt x="6462" y="7811"/>
                            <a:pt x="6107" y="7527"/>
                            <a:pt x="6107" y="7527"/>
                          </a:cubicBezTo>
                          <a:cubicBezTo>
                            <a:pt x="4047" y="5610"/>
                            <a:pt x="1988" y="3053"/>
                            <a:pt x="0" y="0"/>
                          </a:cubicBezTo>
                          <a:cubicBezTo>
                            <a:pt x="355" y="568"/>
                            <a:pt x="639" y="1136"/>
                            <a:pt x="994" y="1704"/>
                          </a:cubicBezTo>
                          <a:cubicBezTo>
                            <a:pt x="3408" y="5894"/>
                            <a:pt x="5965" y="10154"/>
                            <a:pt x="7456" y="14840"/>
                          </a:cubicBezTo>
                          <a:cubicBezTo>
                            <a:pt x="8095" y="16899"/>
                            <a:pt x="8592" y="19030"/>
                            <a:pt x="8592" y="21231"/>
                          </a:cubicBezTo>
                          <a:cubicBezTo>
                            <a:pt x="8592" y="22083"/>
                            <a:pt x="8308" y="23219"/>
                            <a:pt x="9089" y="23716"/>
                          </a:cubicBezTo>
                          <a:cubicBezTo>
                            <a:pt x="9870" y="24284"/>
                            <a:pt x="10935" y="23716"/>
                            <a:pt x="11645" y="23432"/>
                          </a:cubicBezTo>
                          <a:cubicBezTo>
                            <a:pt x="12568" y="23077"/>
                            <a:pt x="13278" y="22438"/>
                            <a:pt x="13988" y="21657"/>
                          </a:cubicBezTo>
                          <a:cubicBezTo>
                            <a:pt x="15763" y="19527"/>
                            <a:pt x="16260" y="15408"/>
                            <a:pt x="15692" y="12710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0" name="Freeform: Shape 2079">
                      <a:extLst>
                        <a:ext uri="{FF2B5EF4-FFF2-40B4-BE49-F238E27FC236}">
                          <a16:creationId xmlns:a16="http://schemas.microsoft.com/office/drawing/2014/main" id="{45A8E10A-7C3A-C04C-EB7B-1DF2649321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92923" y="7205189"/>
                      <a:ext cx="7313" cy="4061"/>
                    </a:xfrm>
                    <a:custGeom>
                      <a:avLst/>
                      <a:gdLst>
                        <a:gd name="connsiteX0" fmla="*/ 284 w 7313"/>
                        <a:gd name="connsiteY0" fmla="*/ 0 h 4061"/>
                        <a:gd name="connsiteX1" fmla="*/ 284 w 7313"/>
                        <a:gd name="connsiteY1" fmla="*/ 213 h 4061"/>
                        <a:gd name="connsiteX2" fmla="*/ 0 w 7313"/>
                        <a:gd name="connsiteY2" fmla="*/ 0 h 4061"/>
                        <a:gd name="connsiteX3" fmla="*/ 7314 w 7313"/>
                        <a:gd name="connsiteY3" fmla="*/ 3337 h 4061"/>
                        <a:gd name="connsiteX4" fmla="*/ 7314 w 7313"/>
                        <a:gd name="connsiteY4" fmla="*/ 3337 h 4061"/>
                        <a:gd name="connsiteX5" fmla="*/ 284 w 7313"/>
                        <a:gd name="connsiteY5" fmla="*/ 71 h 4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313" h="4061">
                          <a:moveTo>
                            <a:pt x="284" y="0"/>
                          </a:moveTo>
                          <a:lnTo>
                            <a:pt x="284" y="213"/>
                          </a:lnTo>
                          <a:cubicBezTo>
                            <a:pt x="284" y="213"/>
                            <a:pt x="0" y="0"/>
                            <a:pt x="0" y="0"/>
                          </a:cubicBezTo>
                          <a:cubicBezTo>
                            <a:pt x="3124" y="3479"/>
                            <a:pt x="6604" y="5112"/>
                            <a:pt x="7314" y="3337"/>
                          </a:cubicBezTo>
                          <a:cubicBezTo>
                            <a:pt x="7314" y="3337"/>
                            <a:pt x="7314" y="3337"/>
                            <a:pt x="7314" y="3337"/>
                          </a:cubicBezTo>
                          <a:cubicBezTo>
                            <a:pt x="4757" y="1349"/>
                            <a:pt x="2272" y="284"/>
                            <a:pt x="284" y="71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1" name="Freeform: Shape 2080">
                      <a:extLst>
                        <a:ext uri="{FF2B5EF4-FFF2-40B4-BE49-F238E27FC236}">
                          <a16:creationId xmlns:a16="http://schemas.microsoft.com/office/drawing/2014/main" id="{FDD124C9-8CA3-6AF3-20AC-5CDCD94AB1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88914" y="7213363"/>
                      <a:ext cx="3943" cy="7076"/>
                    </a:xfrm>
                    <a:custGeom>
                      <a:avLst/>
                      <a:gdLst>
                        <a:gd name="connsiteX0" fmla="*/ 3944 w 3943"/>
                        <a:gd name="connsiteY0" fmla="*/ 2335 h 7076"/>
                        <a:gd name="connsiteX1" fmla="*/ 3731 w 3943"/>
                        <a:gd name="connsiteY1" fmla="*/ 275 h 7076"/>
                        <a:gd name="connsiteX2" fmla="*/ 536 w 3943"/>
                        <a:gd name="connsiteY2" fmla="*/ 3826 h 7076"/>
                        <a:gd name="connsiteX3" fmla="*/ 1388 w 3943"/>
                        <a:gd name="connsiteY3" fmla="*/ 7021 h 7076"/>
                        <a:gd name="connsiteX4" fmla="*/ 3944 w 3943"/>
                        <a:gd name="connsiteY4" fmla="*/ 2335 h 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3" h="7076">
                          <a:moveTo>
                            <a:pt x="3944" y="2335"/>
                          </a:moveTo>
                          <a:cubicBezTo>
                            <a:pt x="3944" y="1554"/>
                            <a:pt x="3944" y="773"/>
                            <a:pt x="3731" y="275"/>
                          </a:cubicBezTo>
                          <a:cubicBezTo>
                            <a:pt x="3305" y="-790"/>
                            <a:pt x="1388" y="1412"/>
                            <a:pt x="536" y="3826"/>
                          </a:cubicBezTo>
                          <a:cubicBezTo>
                            <a:pt x="-32" y="5317"/>
                            <a:pt x="-601" y="7447"/>
                            <a:pt x="1388" y="7021"/>
                          </a:cubicBezTo>
                          <a:cubicBezTo>
                            <a:pt x="2808" y="6737"/>
                            <a:pt x="3802" y="4323"/>
                            <a:pt x="3944" y="2335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2" name="Freeform: Shape 2081">
                      <a:extLst>
                        <a:ext uri="{FF2B5EF4-FFF2-40B4-BE49-F238E27FC236}">
                          <a16:creationId xmlns:a16="http://schemas.microsoft.com/office/drawing/2014/main" id="{4E229C3E-CED5-EE65-185C-45D661A209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2887" y="7183035"/>
                      <a:ext cx="24399" cy="38267"/>
                    </a:xfrm>
                    <a:custGeom>
                      <a:avLst/>
                      <a:gdLst>
                        <a:gd name="connsiteX0" fmla="*/ 20734 w 24399"/>
                        <a:gd name="connsiteY0" fmla="*/ 36710 h 38267"/>
                        <a:gd name="connsiteX1" fmla="*/ 22935 w 24399"/>
                        <a:gd name="connsiteY1" fmla="*/ 34864 h 38267"/>
                        <a:gd name="connsiteX2" fmla="*/ 5965 w 24399"/>
                        <a:gd name="connsiteY2" fmla="*/ 1349 h 38267"/>
                        <a:gd name="connsiteX3" fmla="*/ 5609 w 24399"/>
                        <a:gd name="connsiteY3" fmla="*/ 0 h 38267"/>
                        <a:gd name="connsiteX4" fmla="*/ 0 w 24399"/>
                        <a:gd name="connsiteY4" fmla="*/ 1988 h 38267"/>
                        <a:gd name="connsiteX5" fmla="*/ 0 w 24399"/>
                        <a:gd name="connsiteY5" fmla="*/ 1988 h 38267"/>
                        <a:gd name="connsiteX6" fmla="*/ 20663 w 24399"/>
                        <a:gd name="connsiteY6" fmla="*/ 36781 h 38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399" h="38267">
                          <a:moveTo>
                            <a:pt x="20734" y="36710"/>
                          </a:moveTo>
                          <a:cubicBezTo>
                            <a:pt x="24994" y="39976"/>
                            <a:pt x="25278" y="37491"/>
                            <a:pt x="22935" y="34864"/>
                          </a:cubicBezTo>
                          <a:cubicBezTo>
                            <a:pt x="15976" y="27124"/>
                            <a:pt x="10083" y="17112"/>
                            <a:pt x="5965" y="1349"/>
                          </a:cubicBezTo>
                          <a:lnTo>
                            <a:pt x="5609" y="0"/>
                          </a:lnTo>
                          <a:lnTo>
                            <a:pt x="0" y="1988"/>
                          </a:lnTo>
                          <a:lnTo>
                            <a:pt x="0" y="1988"/>
                          </a:lnTo>
                          <a:cubicBezTo>
                            <a:pt x="4331" y="18462"/>
                            <a:pt x="11432" y="29680"/>
                            <a:pt x="20663" y="36781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3" name="Freeform: Shape 2082">
                      <a:extLst>
                        <a:ext uri="{FF2B5EF4-FFF2-40B4-BE49-F238E27FC236}">
                          <a16:creationId xmlns:a16="http://schemas.microsoft.com/office/drawing/2014/main" id="{91F9E749-D45E-82D7-AA76-E3AB7C507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23171" y="7184242"/>
                      <a:ext cx="21412" cy="35910"/>
                    </a:xfrm>
                    <a:custGeom>
                      <a:avLst/>
                      <a:gdLst>
                        <a:gd name="connsiteX0" fmla="*/ 19456 w 21412"/>
                        <a:gd name="connsiteY0" fmla="*/ 34722 h 35910"/>
                        <a:gd name="connsiteX1" fmla="*/ 20166 w 21412"/>
                        <a:gd name="connsiteY1" fmla="*/ 33515 h 35910"/>
                        <a:gd name="connsiteX2" fmla="*/ 5893 w 21412"/>
                        <a:gd name="connsiteY2" fmla="*/ 10225 h 35910"/>
                        <a:gd name="connsiteX3" fmla="*/ 2272 w 21412"/>
                        <a:gd name="connsiteY3" fmla="*/ 0 h 35910"/>
                        <a:gd name="connsiteX4" fmla="*/ 0 w 21412"/>
                        <a:gd name="connsiteY4" fmla="*/ 781 h 35910"/>
                        <a:gd name="connsiteX5" fmla="*/ 4047 w 21412"/>
                        <a:gd name="connsiteY5" fmla="*/ 12142 h 35910"/>
                        <a:gd name="connsiteX6" fmla="*/ 19456 w 21412"/>
                        <a:gd name="connsiteY6" fmla="*/ 34651 h 3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412" h="35910">
                          <a:moveTo>
                            <a:pt x="19456" y="34722"/>
                          </a:moveTo>
                          <a:cubicBezTo>
                            <a:pt x="22083" y="37136"/>
                            <a:pt x="21799" y="35432"/>
                            <a:pt x="20166" y="33515"/>
                          </a:cubicBezTo>
                          <a:cubicBezTo>
                            <a:pt x="15479" y="27906"/>
                            <a:pt x="10509" y="21373"/>
                            <a:pt x="5893" y="10225"/>
                          </a:cubicBezTo>
                          <a:cubicBezTo>
                            <a:pt x="4473" y="6746"/>
                            <a:pt x="3266" y="3337"/>
                            <a:pt x="2272" y="0"/>
                          </a:cubicBezTo>
                          <a:lnTo>
                            <a:pt x="0" y="781"/>
                          </a:lnTo>
                          <a:cubicBezTo>
                            <a:pt x="1065" y="4402"/>
                            <a:pt x="2414" y="8237"/>
                            <a:pt x="4047" y="12142"/>
                          </a:cubicBezTo>
                          <a:cubicBezTo>
                            <a:pt x="8876" y="23645"/>
                            <a:pt x="13775" y="29468"/>
                            <a:pt x="19456" y="34651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4" name="Freeform: Shape 2083">
                      <a:extLst>
                        <a:ext uri="{FF2B5EF4-FFF2-40B4-BE49-F238E27FC236}">
                          <a16:creationId xmlns:a16="http://schemas.microsoft.com/office/drawing/2014/main" id="{2F63760C-E2FB-4053-DB60-641B562FF5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95124" y="7212455"/>
                      <a:ext cx="189" cy="189"/>
                    </a:xfrm>
                    <a:custGeom>
                      <a:avLst/>
                      <a:gdLst>
                        <a:gd name="connsiteX0" fmla="*/ 0 w 189"/>
                        <a:gd name="connsiteY0" fmla="*/ 189 h 189"/>
                        <a:gd name="connsiteX1" fmla="*/ 0 w 189"/>
                        <a:gd name="connsiteY1" fmla="*/ 189 h 189"/>
                        <a:gd name="connsiteX2" fmla="*/ 0 w 189"/>
                        <a:gd name="connsiteY2" fmla="*/ 189 h 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89" h="189">
                          <a:moveTo>
                            <a:pt x="0" y="189"/>
                          </a:moveTo>
                          <a:cubicBezTo>
                            <a:pt x="0" y="189"/>
                            <a:pt x="426" y="-237"/>
                            <a:pt x="0" y="189"/>
                          </a:cubicBezTo>
                          <a:lnTo>
                            <a:pt x="0" y="189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5" name="Freeform: Shape 2084">
                      <a:extLst>
                        <a:ext uri="{FF2B5EF4-FFF2-40B4-BE49-F238E27FC236}">
                          <a16:creationId xmlns:a16="http://schemas.microsoft.com/office/drawing/2014/main" id="{30A34DDA-A8C5-5C81-529A-523F3F9722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5006" y="7179982"/>
                      <a:ext cx="20352" cy="33697"/>
                    </a:xfrm>
                    <a:custGeom>
                      <a:avLst/>
                      <a:gdLst>
                        <a:gd name="connsiteX0" fmla="*/ 19882 w 20352"/>
                        <a:gd name="connsiteY0" fmla="*/ 32663 h 33697"/>
                        <a:gd name="connsiteX1" fmla="*/ 17894 w 20352"/>
                        <a:gd name="connsiteY1" fmla="*/ 25491 h 33697"/>
                        <a:gd name="connsiteX2" fmla="*/ 12355 w 20352"/>
                        <a:gd name="connsiteY2" fmla="*/ 16615 h 33697"/>
                        <a:gd name="connsiteX3" fmla="*/ 6178 w 20352"/>
                        <a:gd name="connsiteY3" fmla="*/ 0 h 33697"/>
                        <a:gd name="connsiteX4" fmla="*/ 0 w 20352"/>
                        <a:gd name="connsiteY4" fmla="*/ 2201 h 33697"/>
                        <a:gd name="connsiteX5" fmla="*/ 355 w 20352"/>
                        <a:gd name="connsiteY5" fmla="*/ 3692 h 33697"/>
                        <a:gd name="connsiteX6" fmla="*/ 8876 w 20352"/>
                        <a:gd name="connsiteY6" fmla="*/ 24781 h 33697"/>
                        <a:gd name="connsiteX7" fmla="*/ 19882 w 20352"/>
                        <a:gd name="connsiteY7" fmla="*/ 32663 h 33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352" h="33697">
                          <a:moveTo>
                            <a:pt x="19882" y="32663"/>
                          </a:moveTo>
                          <a:cubicBezTo>
                            <a:pt x="21089" y="31313"/>
                            <a:pt x="19811" y="28544"/>
                            <a:pt x="17894" y="25491"/>
                          </a:cubicBezTo>
                          <a:cubicBezTo>
                            <a:pt x="15976" y="22438"/>
                            <a:pt x="13562" y="19030"/>
                            <a:pt x="12355" y="16615"/>
                          </a:cubicBezTo>
                          <a:cubicBezTo>
                            <a:pt x="9657" y="11219"/>
                            <a:pt x="7669" y="5822"/>
                            <a:pt x="6178" y="0"/>
                          </a:cubicBezTo>
                          <a:lnTo>
                            <a:pt x="0" y="2201"/>
                          </a:lnTo>
                          <a:lnTo>
                            <a:pt x="355" y="3692"/>
                          </a:lnTo>
                          <a:cubicBezTo>
                            <a:pt x="1633" y="9160"/>
                            <a:pt x="4970" y="18106"/>
                            <a:pt x="8876" y="24781"/>
                          </a:cubicBezTo>
                          <a:cubicBezTo>
                            <a:pt x="12781" y="31456"/>
                            <a:pt x="17112" y="35787"/>
                            <a:pt x="19882" y="32663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6" name="Freeform: Shape 2085">
                      <a:extLst>
                        <a:ext uri="{FF2B5EF4-FFF2-40B4-BE49-F238E27FC236}">
                          <a16:creationId xmlns:a16="http://schemas.microsoft.com/office/drawing/2014/main" id="{A2112B35-C3A7-01EA-8232-67D29545A4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12805" y="7180337"/>
                      <a:ext cx="15716" cy="28198"/>
                    </a:xfrm>
                    <a:custGeom>
                      <a:avLst/>
                      <a:gdLst>
                        <a:gd name="connsiteX0" fmla="*/ 6390 w 15716"/>
                        <a:gd name="connsiteY0" fmla="*/ 19101 h 28198"/>
                        <a:gd name="connsiteX1" fmla="*/ 13278 w 15716"/>
                        <a:gd name="connsiteY1" fmla="*/ 27905 h 28198"/>
                        <a:gd name="connsiteX2" fmla="*/ 15124 w 15716"/>
                        <a:gd name="connsiteY2" fmla="*/ 27905 h 28198"/>
                        <a:gd name="connsiteX3" fmla="*/ 13136 w 15716"/>
                        <a:gd name="connsiteY3" fmla="*/ 22651 h 28198"/>
                        <a:gd name="connsiteX4" fmla="*/ 9089 w 15716"/>
                        <a:gd name="connsiteY4" fmla="*/ 15905 h 28198"/>
                        <a:gd name="connsiteX5" fmla="*/ 2982 w 15716"/>
                        <a:gd name="connsiteY5" fmla="*/ 0 h 28198"/>
                        <a:gd name="connsiteX6" fmla="*/ 0 w 15716"/>
                        <a:gd name="connsiteY6" fmla="*/ 1065 h 28198"/>
                        <a:gd name="connsiteX7" fmla="*/ 0 w 15716"/>
                        <a:gd name="connsiteY7" fmla="*/ 1562 h 28198"/>
                        <a:gd name="connsiteX8" fmla="*/ 6390 w 15716"/>
                        <a:gd name="connsiteY8" fmla="*/ 19172 h 28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716" h="28198">
                          <a:moveTo>
                            <a:pt x="6390" y="19101"/>
                          </a:moveTo>
                          <a:cubicBezTo>
                            <a:pt x="7243" y="20663"/>
                            <a:pt x="10651" y="26485"/>
                            <a:pt x="13278" y="27905"/>
                          </a:cubicBezTo>
                          <a:cubicBezTo>
                            <a:pt x="13988" y="28260"/>
                            <a:pt x="14556" y="28331"/>
                            <a:pt x="15124" y="27905"/>
                          </a:cubicBezTo>
                          <a:cubicBezTo>
                            <a:pt x="16970" y="26414"/>
                            <a:pt x="13988" y="23858"/>
                            <a:pt x="13136" y="22651"/>
                          </a:cubicBezTo>
                          <a:cubicBezTo>
                            <a:pt x="11716" y="20521"/>
                            <a:pt x="10296" y="18249"/>
                            <a:pt x="9089" y="15905"/>
                          </a:cubicBezTo>
                          <a:cubicBezTo>
                            <a:pt x="6462" y="10935"/>
                            <a:pt x="4331" y="5610"/>
                            <a:pt x="2982" y="0"/>
                          </a:cubicBezTo>
                          <a:lnTo>
                            <a:pt x="0" y="1065"/>
                          </a:lnTo>
                          <a:lnTo>
                            <a:pt x="0" y="1562"/>
                          </a:lnTo>
                          <a:cubicBezTo>
                            <a:pt x="1278" y="7740"/>
                            <a:pt x="3337" y="13846"/>
                            <a:pt x="6390" y="1917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87" name="Graphic 1913">
                    <a:extLst>
                      <a:ext uri="{FF2B5EF4-FFF2-40B4-BE49-F238E27FC236}">
                        <a16:creationId xmlns:a16="http://schemas.microsoft.com/office/drawing/2014/main" id="{7E46C567-AFAB-9E05-67E9-BF76E76446A5}"/>
                      </a:ext>
                    </a:extLst>
                  </p:cNvPr>
                  <p:cNvGrpSpPr/>
                  <p:nvPr/>
                </p:nvGrpSpPr>
                <p:grpSpPr>
                  <a:xfrm>
                    <a:off x="-3095408" y="7170396"/>
                    <a:ext cx="17467" cy="24781"/>
                    <a:chOff x="-3095408" y="7170396"/>
                    <a:chExt cx="17467" cy="24781"/>
                  </a:xfrm>
                </p:grpSpPr>
                <p:sp>
                  <p:nvSpPr>
                    <p:cNvPr id="2088" name="Freeform: Shape 2087">
                      <a:extLst>
                        <a:ext uri="{FF2B5EF4-FFF2-40B4-BE49-F238E27FC236}">
                          <a16:creationId xmlns:a16="http://schemas.microsoft.com/office/drawing/2014/main" id="{792ECFC0-06CF-F9E8-4B3E-65031DF74C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95408" y="7170396"/>
                      <a:ext cx="17467" cy="24781"/>
                    </a:xfrm>
                    <a:custGeom>
                      <a:avLst/>
                      <a:gdLst>
                        <a:gd name="connsiteX0" fmla="*/ 4686 w 17467"/>
                        <a:gd name="connsiteY0" fmla="*/ 18817 h 24781"/>
                        <a:gd name="connsiteX1" fmla="*/ 5041 w 17467"/>
                        <a:gd name="connsiteY1" fmla="*/ 18817 h 24781"/>
                        <a:gd name="connsiteX2" fmla="*/ 6178 w 17467"/>
                        <a:gd name="connsiteY2" fmla="*/ 19101 h 24781"/>
                        <a:gd name="connsiteX3" fmla="*/ 6178 w 17467"/>
                        <a:gd name="connsiteY3" fmla="*/ 19101 h 24781"/>
                        <a:gd name="connsiteX4" fmla="*/ 15976 w 17467"/>
                        <a:gd name="connsiteY4" fmla="*/ 23716 h 24781"/>
                        <a:gd name="connsiteX5" fmla="*/ 15976 w 17467"/>
                        <a:gd name="connsiteY5" fmla="*/ 23716 h 24781"/>
                        <a:gd name="connsiteX6" fmla="*/ 15976 w 17467"/>
                        <a:gd name="connsiteY6" fmla="*/ 23716 h 24781"/>
                        <a:gd name="connsiteX7" fmla="*/ 17467 w 17467"/>
                        <a:gd name="connsiteY7" fmla="*/ 24781 h 24781"/>
                        <a:gd name="connsiteX8" fmla="*/ 13420 w 17467"/>
                        <a:gd name="connsiteY8" fmla="*/ 0 h 24781"/>
                        <a:gd name="connsiteX9" fmla="*/ 0 w 17467"/>
                        <a:gd name="connsiteY9" fmla="*/ 4757 h 24781"/>
                        <a:gd name="connsiteX10" fmla="*/ 2698 w 17467"/>
                        <a:gd name="connsiteY10" fmla="*/ 18604 h 24781"/>
                        <a:gd name="connsiteX11" fmla="*/ 4544 w 17467"/>
                        <a:gd name="connsiteY11" fmla="*/ 18817 h 24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7467" h="24781">
                          <a:moveTo>
                            <a:pt x="4686" y="18817"/>
                          </a:moveTo>
                          <a:lnTo>
                            <a:pt x="5041" y="18817"/>
                          </a:lnTo>
                          <a:cubicBezTo>
                            <a:pt x="5396" y="18958"/>
                            <a:pt x="5822" y="19030"/>
                            <a:pt x="6178" y="19101"/>
                          </a:cubicBezTo>
                          <a:lnTo>
                            <a:pt x="6178" y="19101"/>
                          </a:lnTo>
                          <a:cubicBezTo>
                            <a:pt x="9515" y="19882"/>
                            <a:pt x="12852" y="21444"/>
                            <a:pt x="15976" y="23716"/>
                          </a:cubicBezTo>
                          <a:lnTo>
                            <a:pt x="15976" y="23716"/>
                          </a:lnTo>
                          <a:cubicBezTo>
                            <a:pt x="15976" y="23716"/>
                            <a:pt x="15976" y="23716"/>
                            <a:pt x="15976" y="23716"/>
                          </a:cubicBezTo>
                          <a:cubicBezTo>
                            <a:pt x="16473" y="24071"/>
                            <a:pt x="16970" y="24426"/>
                            <a:pt x="17467" y="24781"/>
                          </a:cubicBezTo>
                          <a:cubicBezTo>
                            <a:pt x="17112" y="17254"/>
                            <a:pt x="15763" y="8805"/>
                            <a:pt x="13420" y="0"/>
                          </a:cubicBezTo>
                          <a:lnTo>
                            <a:pt x="0" y="4757"/>
                          </a:lnTo>
                          <a:cubicBezTo>
                            <a:pt x="1278" y="9515"/>
                            <a:pt x="2201" y="14201"/>
                            <a:pt x="2698" y="18604"/>
                          </a:cubicBezTo>
                          <a:cubicBezTo>
                            <a:pt x="3337" y="18604"/>
                            <a:pt x="3905" y="18675"/>
                            <a:pt x="4544" y="18817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9" name="Freeform: Shape 2088">
                      <a:extLst>
                        <a:ext uri="{FF2B5EF4-FFF2-40B4-BE49-F238E27FC236}">
                          <a16:creationId xmlns:a16="http://schemas.microsoft.com/office/drawing/2014/main" id="{2EE7EEE8-3852-9CB2-43A5-F9978FD490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93136" y="7170609"/>
                      <a:ext cx="13863" cy="20068"/>
                    </a:xfrm>
                    <a:custGeom>
                      <a:avLst/>
                      <a:gdLst>
                        <a:gd name="connsiteX0" fmla="*/ 2343 w 13863"/>
                        <a:gd name="connsiteY0" fmla="*/ 13562 h 20068"/>
                        <a:gd name="connsiteX1" fmla="*/ 5965 w 13863"/>
                        <a:gd name="connsiteY1" fmla="*/ 18249 h 20068"/>
                        <a:gd name="connsiteX2" fmla="*/ 12568 w 13863"/>
                        <a:gd name="connsiteY2" fmla="*/ 19953 h 20068"/>
                        <a:gd name="connsiteX3" fmla="*/ 13278 w 13863"/>
                        <a:gd name="connsiteY3" fmla="*/ 12710 h 20068"/>
                        <a:gd name="connsiteX4" fmla="*/ 11290 w 13863"/>
                        <a:gd name="connsiteY4" fmla="*/ 2840 h 20068"/>
                        <a:gd name="connsiteX5" fmla="*/ 10580 w 13863"/>
                        <a:gd name="connsiteY5" fmla="*/ 0 h 20068"/>
                        <a:gd name="connsiteX6" fmla="*/ 0 w 13863"/>
                        <a:gd name="connsiteY6" fmla="*/ 3763 h 20068"/>
                        <a:gd name="connsiteX7" fmla="*/ 2414 w 13863"/>
                        <a:gd name="connsiteY7" fmla="*/ 13562 h 20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63" h="20068">
                          <a:moveTo>
                            <a:pt x="2343" y="13562"/>
                          </a:moveTo>
                          <a:cubicBezTo>
                            <a:pt x="2911" y="16047"/>
                            <a:pt x="3976" y="17396"/>
                            <a:pt x="5965" y="18249"/>
                          </a:cubicBezTo>
                          <a:cubicBezTo>
                            <a:pt x="8308" y="19243"/>
                            <a:pt x="11219" y="20450"/>
                            <a:pt x="12568" y="19953"/>
                          </a:cubicBezTo>
                          <a:cubicBezTo>
                            <a:pt x="14769" y="19030"/>
                            <a:pt x="13562" y="14414"/>
                            <a:pt x="13278" y="12710"/>
                          </a:cubicBezTo>
                          <a:cubicBezTo>
                            <a:pt x="12852" y="9870"/>
                            <a:pt x="12284" y="7101"/>
                            <a:pt x="11290" y="2840"/>
                          </a:cubicBezTo>
                          <a:cubicBezTo>
                            <a:pt x="11077" y="1846"/>
                            <a:pt x="10793" y="923"/>
                            <a:pt x="10580" y="0"/>
                          </a:cubicBezTo>
                          <a:lnTo>
                            <a:pt x="0" y="3763"/>
                          </a:lnTo>
                          <a:cubicBezTo>
                            <a:pt x="710" y="6319"/>
                            <a:pt x="1491" y="9515"/>
                            <a:pt x="2414" y="13562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90" name="Freeform: Shape 2089">
                      <a:extLst>
                        <a:ext uri="{FF2B5EF4-FFF2-40B4-BE49-F238E27FC236}">
                          <a16:creationId xmlns:a16="http://schemas.microsoft.com/office/drawing/2014/main" id="{1AE0F4A5-7AE0-A300-CC82-A8A8D8172A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93704" y="7172882"/>
                      <a:ext cx="6151" cy="14707"/>
                    </a:xfrm>
                    <a:custGeom>
                      <a:avLst/>
                      <a:gdLst>
                        <a:gd name="connsiteX0" fmla="*/ 4260 w 6151"/>
                        <a:gd name="connsiteY0" fmla="*/ 14698 h 14707"/>
                        <a:gd name="connsiteX1" fmla="*/ 4686 w 6151"/>
                        <a:gd name="connsiteY1" fmla="*/ 0 h 14707"/>
                        <a:gd name="connsiteX2" fmla="*/ 0 w 6151"/>
                        <a:gd name="connsiteY2" fmla="*/ 1704 h 14707"/>
                        <a:gd name="connsiteX3" fmla="*/ 4260 w 6151"/>
                        <a:gd name="connsiteY3" fmla="*/ 14698 h 14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151" h="14707">
                          <a:moveTo>
                            <a:pt x="4260" y="14698"/>
                          </a:moveTo>
                          <a:cubicBezTo>
                            <a:pt x="6817" y="14414"/>
                            <a:pt x="6604" y="7314"/>
                            <a:pt x="4686" y="0"/>
                          </a:cubicBezTo>
                          <a:lnTo>
                            <a:pt x="0" y="1704"/>
                          </a:lnTo>
                          <a:cubicBezTo>
                            <a:pt x="1917" y="9018"/>
                            <a:pt x="1704" y="14982"/>
                            <a:pt x="4260" y="14698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91" name="Freeform: Shape 2090">
                      <a:extLst>
                        <a:ext uri="{FF2B5EF4-FFF2-40B4-BE49-F238E27FC236}">
                          <a16:creationId xmlns:a16="http://schemas.microsoft.com/office/drawing/2014/main" id="{509ED27D-B269-9249-98A0-D6193C29B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86745" y="7170964"/>
                      <a:ext cx="5411" cy="15337"/>
                    </a:xfrm>
                    <a:custGeom>
                      <a:avLst/>
                      <a:gdLst>
                        <a:gd name="connsiteX0" fmla="*/ 4473 w 5411"/>
                        <a:gd name="connsiteY0" fmla="*/ 15337 h 15337"/>
                        <a:gd name="connsiteX1" fmla="*/ 3195 w 5411"/>
                        <a:gd name="connsiteY1" fmla="*/ 0 h 15337"/>
                        <a:gd name="connsiteX2" fmla="*/ 0 w 5411"/>
                        <a:gd name="connsiteY2" fmla="*/ 1136 h 15337"/>
                        <a:gd name="connsiteX3" fmla="*/ 4402 w 5411"/>
                        <a:gd name="connsiteY3" fmla="*/ 15337 h 15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411" h="15337">
                          <a:moveTo>
                            <a:pt x="4473" y="15337"/>
                          </a:moveTo>
                          <a:cubicBezTo>
                            <a:pt x="6249" y="15337"/>
                            <a:pt x="5325" y="7953"/>
                            <a:pt x="3195" y="0"/>
                          </a:cubicBezTo>
                          <a:lnTo>
                            <a:pt x="0" y="1136"/>
                          </a:lnTo>
                          <a:cubicBezTo>
                            <a:pt x="2130" y="9089"/>
                            <a:pt x="2627" y="15266"/>
                            <a:pt x="4402" y="153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92" name="Freeform: Shape 2091">
                      <a:extLst>
                        <a:ext uri="{FF2B5EF4-FFF2-40B4-BE49-F238E27FC236}">
                          <a16:creationId xmlns:a16="http://schemas.microsoft.com/office/drawing/2014/main" id="{D97BD5C5-BB18-A228-4603-F040D5B52B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93562" y="7174018"/>
                      <a:ext cx="2941" cy="11929"/>
                    </a:xfrm>
                    <a:custGeom>
                      <a:avLst/>
                      <a:gdLst>
                        <a:gd name="connsiteX0" fmla="*/ 1633 w 2941"/>
                        <a:gd name="connsiteY0" fmla="*/ 9373 h 11929"/>
                        <a:gd name="connsiteX1" fmla="*/ 1988 w 2941"/>
                        <a:gd name="connsiteY1" fmla="*/ 11077 h 11929"/>
                        <a:gd name="connsiteX2" fmla="*/ 2414 w 2941"/>
                        <a:gd name="connsiteY2" fmla="*/ 11929 h 11929"/>
                        <a:gd name="connsiteX3" fmla="*/ 2627 w 2941"/>
                        <a:gd name="connsiteY3" fmla="*/ 11716 h 11929"/>
                        <a:gd name="connsiteX4" fmla="*/ 1704 w 2941"/>
                        <a:gd name="connsiteY4" fmla="*/ 923 h 11929"/>
                        <a:gd name="connsiteX5" fmla="*/ 1491 w 2941"/>
                        <a:gd name="connsiteY5" fmla="*/ 0 h 11929"/>
                        <a:gd name="connsiteX6" fmla="*/ 0 w 2941"/>
                        <a:gd name="connsiteY6" fmla="*/ 568 h 11929"/>
                        <a:gd name="connsiteX7" fmla="*/ 213 w 2941"/>
                        <a:gd name="connsiteY7" fmla="*/ 1420 h 11929"/>
                        <a:gd name="connsiteX8" fmla="*/ 1704 w 2941"/>
                        <a:gd name="connsiteY8" fmla="*/ 9373 h 11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41" h="11929">
                          <a:moveTo>
                            <a:pt x="1633" y="9373"/>
                          </a:moveTo>
                          <a:cubicBezTo>
                            <a:pt x="1846" y="10722"/>
                            <a:pt x="1775" y="10296"/>
                            <a:pt x="1988" y="11077"/>
                          </a:cubicBezTo>
                          <a:cubicBezTo>
                            <a:pt x="2201" y="11929"/>
                            <a:pt x="2343" y="11929"/>
                            <a:pt x="2414" y="11929"/>
                          </a:cubicBezTo>
                          <a:cubicBezTo>
                            <a:pt x="2414" y="11929"/>
                            <a:pt x="2485" y="11929"/>
                            <a:pt x="2627" y="11716"/>
                          </a:cubicBezTo>
                          <a:cubicBezTo>
                            <a:pt x="3195" y="10367"/>
                            <a:pt x="3053" y="6533"/>
                            <a:pt x="1704" y="923"/>
                          </a:cubicBezTo>
                          <a:lnTo>
                            <a:pt x="1491" y="0"/>
                          </a:lnTo>
                          <a:lnTo>
                            <a:pt x="0" y="568"/>
                          </a:lnTo>
                          <a:lnTo>
                            <a:pt x="213" y="1420"/>
                          </a:lnTo>
                          <a:cubicBezTo>
                            <a:pt x="994" y="4473"/>
                            <a:pt x="1349" y="7172"/>
                            <a:pt x="1704" y="9373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093" name="Freeform: Shape 2092">
                  <a:extLst>
                    <a:ext uri="{FF2B5EF4-FFF2-40B4-BE49-F238E27FC236}">
                      <a16:creationId xmlns:a16="http://schemas.microsoft.com/office/drawing/2014/main" id="{B68B1C41-F4B5-7148-AF4C-79257774C9FF}"/>
                    </a:ext>
                  </a:extLst>
                </p:cNvPr>
                <p:cNvSpPr/>
                <p:nvPr/>
              </p:nvSpPr>
              <p:spPr>
                <a:xfrm>
                  <a:off x="-3079680" y="7210523"/>
                  <a:ext cx="13074" cy="31675"/>
                </a:xfrm>
                <a:custGeom>
                  <a:avLst/>
                  <a:gdLst>
                    <a:gd name="connsiteX0" fmla="*/ 10260 w 13074"/>
                    <a:gd name="connsiteY0" fmla="*/ 15116 h 31675"/>
                    <a:gd name="connsiteX1" fmla="*/ 12817 w 13074"/>
                    <a:gd name="connsiteY1" fmla="*/ 31306 h 31675"/>
                    <a:gd name="connsiteX2" fmla="*/ 12604 w 13074"/>
                    <a:gd name="connsiteY2" fmla="*/ 31661 h 31675"/>
                    <a:gd name="connsiteX3" fmla="*/ 8201 w 13074"/>
                    <a:gd name="connsiteY3" fmla="*/ 16110 h 31675"/>
                    <a:gd name="connsiteX4" fmla="*/ 35 w 13074"/>
                    <a:gd name="connsiteY4" fmla="*/ 63 h 31675"/>
                    <a:gd name="connsiteX5" fmla="*/ 390 w 13074"/>
                    <a:gd name="connsiteY5" fmla="*/ 63 h 31675"/>
                    <a:gd name="connsiteX6" fmla="*/ 10260 w 13074"/>
                    <a:gd name="connsiteY6" fmla="*/ 15116 h 31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74" h="31675">
                      <a:moveTo>
                        <a:pt x="10260" y="15116"/>
                      </a:moveTo>
                      <a:cubicBezTo>
                        <a:pt x="13385" y="22998"/>
                        <a:pt x="13314" y="29175"/>
                        <a:pt x="12817" y="31306"/>
                      </a:cubicBezTo>
                      <a:cubicBezTo>
                        <a:pt x="12746" y="31661"/>
                        <a:pt x="12604" y="31590"/>
                        <a:pt x="12604" y="31661"/>
                      </a:cubicBezTo>
                      <a:cubicBezTo>
                        <a:pt x="11964" y="32016"/>
                        <a:pt x="12035" y="25980"/>
                        <a:pt x="8201" y="16110"/>
                      </a:cubicBezTo>
                      <a:cubicBezTo>
                        <a:pt x="4367" y="6241"/>
                        <a:pt x="-462" y="844"/>
                        <a:pt x="35" y="63"/>
                      </a:cubicBezTo>
                      <a:cubicBezTo>
                        <a:pt x="35" y="63"/>
                        <a:pt x="106" y="-79"/>
                        <a:pt x="390" y="63"/>
                      </a:cubicBezTo>
                      <a:cubicBezTo>
                        <a:pt x="2095" y="1057"/>
                        <a:pt x="7136" y="7164"/>
                        <a:pt x="10260" y="15116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4" name="Freeform: Shape 2093">
                  <a:extLst>
                    <a:ext uri="{FF2B5EF4-FFF2-40B4-BE49-F238E27FC236}">
                      <a16:creationId xmlns:a16="http://schemas.microsoft.com/office/drawing/2014/main" id="{EBD9103F-45AA-3782-5841-EB9CD038E645}"/>
                    </a:ext>
                  </a:extLst>
                </p:cNvPr>
                <p:cNvSpPr/>
                <p:nvPr/>
              </p:nvSpPr>
              <p:spPr>
                <a:xfrm>
                  <a:off x="-3112517" y="7221229"/>
                  <a:ext cx="17412" cy="42673"/>
                </a:xfrm>
                <a:custGeom>
                  <a:avLst/>
                  <a:gdLst>
                    <a:gd name="connsiteX0" fmla="*/ 4044 w 17412"/>
                    <a:gd name="connsiteY0" fmla="*/ 22019 h 42673"/>
                    <a:gd name="connsiteX1" fmla="*/ 210 w 17412"/>
                    <a:gd name="connsiteY1" fmla="*/ 362 h 42673"/>
                    <a:gd name="connsiteX2" fmla="*/ 423 w 17412"/>
                    <a:gd name="connsiteY2" fmla="*/ 7 h 42673"/>
                    <a:gd name="connsiteX3" fmla="*/ 5677 w 17412"/>
                    <a:gd name="connsiteY3" fmla="*/ 21309 h 42673"/>
                    <a:gd name="connsiteX4" fmla="*/ 17393 w 17412"/>
                    <a:gd name="connsiteY4" fmla="*/ 42611 h 42673"/>
                    <a:gd name="connsiteX5" fmla="*/ 17038 w 17412"/>
                    <a:gd name="connsiteY5" fmla="*/ 42611 h 42673"/>
                    <a:gd name="connsiteX6" fmla="*/ 4044 w 17412"/>
                    <a:gd name="connsiteY6" fmla="*/ 22019 h 42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412" h="42673">
                      <a:moveTo>
                        <a:pt x="4044" y="22019"/>
                      </a:moveTo>
                      <a:cubicBezTo>
                        <a:pt x="-216" y="11013"/>
                        <a:pt x="-287" y="2918"/>
                        <a:pt x="210" y="362"/>
                      </a:cubicBezTo>
                      <a:cubicBezTo>
                        <a:pt x="281" y="-64"/>
                        <a:pt x="423" y="7"/>
                        <a:pt x="423" y="7"/>
                      </a:cubicBezTo>
                      <a:cubicBezTo>
                        <a:pt x="1133" y="-277"/>
                        <a:pt x="423" y="7818"/>
                        <a:pt x="5677" y="21309"/>
                      </a:cubicBezTo>
                      <a:cubicBezTo>
                        <a:pt x="10932" y="34871"/>
                        <a:pt x="17819" y="41688"/>
                        <a:pt x="17393" y="42611"/>
                      </a:cubicBezTo>
                      <a:cubicBezTo>
                        <a:pt x="17393" y="42611"/>
                        <a:pt x="17322" y="42753"/>
                        <a:pt x="17038" y="42611"/>
                      </a:cubicBezTo>
                      <a:cubicBezTo>
                        <a:pt x="15050" y="41404"/>
                        <a:pt x="8304" y="33025"/>
                        <a:pt x="4044" y="22019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95" name="Graphic 1913">
                <a:extLst>
                  <a:ext uri="{FF2B5EF4-FFF2-40B4-BE49-F238E27FC236}">
                    <a16:creationId xmlns:a16="http://schemas.microsoft.com/office/drawing/2014/main" id="{1C1DAC16-7E4B-1D21-D13C-1BF75ABF9157}"/>
                  </a:ext>
                </a:extLst>
              </p:cNvPr>
              <p:cNvGrpSpPr/>
              <p:nvPr/>
            </p:nvGrpSpPr>
            <p:grpSpPr>
              <a:xfrm>
                <a:off x="-3079361" y="7270657"/>
                <a:ext cx="103171" cy="114958"/>
                <a:chOff x="-3079361" y="7270657"/>
                <a:chExt cx="103171" cy="114958"/>
              </a:xfrm>
            </p:grpSpPr>
            <p:sp>
              <p:nvSpPr>
                <p:cNvPr id="2096" name="Freeform: Shape 2095">
                  <a:extLst>
                    <a:ext uri="{FF2B5EF4-FFF2-40B4-BE49-F238E27FC236}">
                      <a16:creationId xmlns:a16="http://schemas.microsoft.com/office/drawing/2014/main" id="{DFFDCBB9-0E81-39F5-1279-6A227796AF58}"/>
                    </a:ext>
                  </a:extLst>
                </p:cNvPr>
                <p:cNvSpPr/>
                <p:nvPr/>
              </p:nvSpPr>
              <p:spPr>
                <a:xfrm>
                  <a:off x="-3056497" y="7290700"/>
                  <a:ext cx="64052" cy="68501"/>
                </a:xfrm>
                <a:custGeom>
                  <a:avLst/>
                  <a:gdLst>
                    <a:gd name="connsiteX0" fmla="*/ 46438 w 64052"/>
                    <a:gd name="connsiteY0" fmla="*/ 39318 h 68501"/>
                    <a:gd name="connsiteX1" fmla="*/ 46580 w 64052"/>
                    <a:gd name="connsiteY1" fmla="*/ 39602 h 68501"/>
                    <a:gd name="connsiteX2" fmla="*/ 47006 w 64052"/>
                    <a:gd name="connsiteY2" fmla="*/ 40454 h 68501"/>
                    <a:gd name="connsiteX3" fmla="*/ 47148 w 64052"/>
                    <a:gd name="connsiteY3" fmla="*/ 40738 h 68501"/>
                    <a:gd name="connsiteX4" fmla="*/ 47503 w 64052"/>
                    <a:gd name="connsiteY4" fmla="*/ 41590 h 68501"/>
                    <a:gd name="connsiteX5" fmla="*/ 47503 w 64052"/>
                    <a:gd name="connsiteY5" fmla="*/ 41803 h 68501"/>
                    <a:gd name="connsiteX6" fmla="*/ 48000 w 64052"/>
                    <a:gd name="connsiteY6" fmla="*/ 42655 h 68501"/>
                    <a:gd name="connsiteX7" fmla="*/ 48000 w 64052"/>
                    <a:gd name="connsiteY7" fmla="*/ 42868 h 68501"/>
                    <a:gd name="connsiteX8" fmla="*/ 48426 w 64052"/>
                    <a:gd name="connsiteY8" fmla="*/ 43721 h 68501"/>
                    <a:gd name="connsiteX9" fmla="*/ 48426 w 64052"/>
                    <a:gd name="connsiteY9" fmla="*/ 43863 h 68501"/>
                    <a:gd name="connsiteX10" fmla="*/ 48781 w 64052"/>
                    <a:gd name="connsiteY10" fmla="*/ 44786 h 68501"/>
                    <a:gd name="connsiteX11" fmla="*/ 48781 w 64052"/>
                    <a:gd name="connsiteY11" fmla="*/ 44786 h 68501"/>
                    <a:gd name="connsiteX12" fmla="*/ 50272 w 64052"/>
                    <a:gd name="connsiteY12" fmla="*/ 54868 h 68501"/>
                    <a:gd name="connsiteX13" fmla="*/ 50272 w 64052"/>
                    <a:gd name="connsiteY13" fmla="*/ 54868 h 68501"/>
                    <a:gd name="connsiteX14" fmla="*/ 50272 w 64052"/>
                    <a:gd name="connsiteY14" fmla="*/ 55224 h 68501"/>
                    <a:gd name="connsiteX15" fmla="*/ 50272 w 64052"/>
                    <a:gd name="connsiteY15" fmla="*/ 55224 h 68501"/>
                    <a:gd name="connsiteX16" fmla="*/ 60284 w 64052"/>
                    <a:gd name="connsiteY16" fmla="*/ 68502 h 68501"/>
                    <a:gd name="connsiteX17" fmla="*/ 61704 w 64052"/>
                    <a:gd name="connsiteY17" fmla="*/ 65803 h 68501"/>
                    <a:gd name="connsiteX18" fmla="*/ 64047 w 64052"/>
                    <a:gd name="connsiteY18" fmla="*/ 53306 h 68501"/>
                    <a:gd name="connsiteX19" fmla="*/ 61775 w 64052"/>
                    <a:gd name="connsiteY19" fmla="*/ 40170 h 68501"/>
                    <a:gd name="connsiteX20" fmla="*/ 47361 w 64052"/>
                    <a:gd name="connsiteY20" fmla="*/ 15886 h 68501"/>
                    <a:gd name="connsiteX21" fmla="*/ 24284 w 64052"/>
                    <a:gd name="connsiteY21" fmla="*/ 1259 h 68501"/>
                    <a:gd name="connsiteX22" fmla="*/ 8734 w 64052"/>
                    <a:gd name="connsiteY22" fmla="*/ 1046 h 68501"/>
                    <a:gd name="connsiteX23" fmla="*/ 2059 w 64052"/>
                    <a:gd name="connsiteY23" fmla="*/ 4667 h 68501"/>
                    <a:gd name="connsiteX24" fmla="*/ 0 w 64052"/>
                    <a:gd name="connsiteY24" fmla="*/ 6726 h 68501"/>
                    <a:gd name="connsiteX25" fmla="*/ 12852 w 64052"/>
                    <a:gd name="connsiteY25" fmla="*/ 16383 h 68501"/>
                    <a:gd name="connsiteX26" fmla="*/ 13136 w 64052"/>
                    <a:gd name="connsiteY26" fmla="*/ 16383 h 68501"/>
                    <a:gd name="connsiteX27" fmla="*/ 27692 w 64052"/>
                    <a:gd name="connsiteY27" fmla="*/ 19508 h 68501"/>
                    <a:gd name="connsiteX28" fmla="*/ 37988 w 64052"/>
                    <a:gd name="connsiteY28" fmla="*/ 27744 h 68501"/>
                    <a:gd name="connsiteX29" fmla="*/ 46012 w 64052"/>
                    <a:gd name="connsiteY29" fmla="*/ 38679 h 68501"/>
                    <a:gd name="connsiteX30" fmla="*/ 46012 w 64052"/>
                    <a:gd name="connsiteY30" fmla="*/ 38679 h 68501"/>
                    <a:gd name="connsiteX31" fmla="*/ 46367 w 64052"/>
                    <a:gd name="connsiteY31" fmla="*/ 39389 h 68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64052" h="68501">
                      <a:moveTo>
                        <a:pt x="46438" y="39318"/>
                      </a:moveTo>
                      <a:lnTo>
                        <a:pt x="46580" y="39602"/>
                      </a:lnTo>
                      <a:lnTo>
                        <a:pt x="47006" y="40454"/>
                      </a:lnTo>
                      <a:lnTo>
                        <a:pt x="47148" y="40738"/>
                      </a:lnTo>
                      <a:lnTo>
                        <a:pt x="47503" y="41590"/>
                      </a:lnTo>
                      <a:lnTo>
                        <a:pt x="47503" y="41803"/>
                      </a:lnTo>
                      <a:cubicBezTo>
                        <a:pt x="47503" y="41803"/>
                        <a:pt x="48000" y="42655"/>
                        <a:pt x="48000" y="42655"/>
                      </a:cubicBezTo>
                      <a:lnTo>
                        <a:pt x="48000" y="42868"/>
                      </a:lnTo>
                      <a:cubicBezTo>
                        <a:pt x="48000" y="42868"/>
                        <a:pt x="48426" y="43721"/>
                        <a:pt x="48426" y="43721"/>
                      </a:cubicBezTo>
                      <a:lnTo>
                        <a:pt x="48426" y="43863"/>
                      </a:lnTo>
                      <a:cubicBezTo>
                        <a:pt x="48426" y="43863"/>
                        <a:pt x="48781" y="44786"/>
                        <a:pt x="48781" y="44786"/>
                      </a:cubicBezTo>
                      <a:lnTo>
                        <a:pt x="48781" y="44786"/>
                      </a:lnTo>
                      <a:cubicBezTo>
                        <a:pt x="50130" y="48691"/>
                        <a:pt x="50627" y="52241"/>
                        <a:pt x="50272" y="54868"/>
                      </a:cubicBezTo>
                      <a:cubicBezTo>
                        <a:pt x="50272" y="54868"/>
                        <a:pt x="50272" y="54868"/>
                        <a:pt x="50272" y="54868"/>
                      </a:cubicBezTo>
                      <a:lnTo>
                        <a:pt x="50272" y="55224"/>
                      </a:lnTo>
                      <a:cubicBezTo>
                        <a:pt x="50272" y="55224"/>
                        <a:pt x="50272" y="55224"/>
                        <a:pt x="50272" y="55224"/>
                      </a:cubicBezTo>
                      <a:cubicBezTo>
                        <a:pt x="52118" y="59626"/>
                        <a:pt x="55527" y="64383"/>
                        <a:pt x="60284" y="68502"/>
                      </a:cubicBezTo>
                      <a:cubicBezTo>
                        <a:pt x="60852" y="67650"/>
                        <a:pt x="61278" y="66798"/>
                        <a:pt x="61704" y="65803"/>
                      </a:cubicBezTo>
                      <a:cubicBezTo>
                        <a:pt x="63479" y="61898"/>
                        <a:pt x="64118" y="57638"/>
                        <a:pt x="64047" y="53306"/>
                      </a:cubicBezTo>
                      <a:cubicBezTo>
                        <a:pt x="63976" y="48975"/>
                        <a:pt x="63124" y="44502"/>
                        <a:pt x="61775" y="40170"/>
                      </a:cubicBezTo>
                      <a:cubicBezTo>
                        <a:pt x="59006" y="31437"/>
                        <a:pt x="54320" y="23200"/>
                        <a:pt x="47361" y="15886"/>
                      </a:cubicBezTo>
                      <a:cubicBezTo>
                        <a:pt x="40402" y="8644"/>
                        <a:pt x="32379" y="3602"/>
                        <a:pt x="24284" y="1259"/>
                      </a:cubicBezTo>
                      <a:cubicBezTo>
                        <a:pt x="18888" y="-232"/>
                        <a:pt x="13562" y="-516"/>
                        <a:pt x="8734" y="1046"/>
                      </a:cubicBezTo>
                      <a:cubicBezTo>
                        <a:pt x="6320" y="1827"/>
                        <a:pt x="4118" y="2963"/>
                        <a:pt x="2059" y="4667"/>
                      </a:cubicBezTo>
                      <a:cubicBezTo>
                        <a:pt x="1349" y="5306"/>
                        <a:pt x="639" y="5945"/>
                        <a:pt x="0" y="6726"/>
                      </a:cubicBezTo>
                      <a:cubicBezTo>
                        <a:pt x="4260" y="11484"/>
                        <a:pt x="8805" y="14821"/>
                        <a:pt x="12852" y="16383"/>
                      </a:cubicBezTo>
                      <a:lnTo>
                        <a:pt x="13136" y="16383"/>
                      </a:lnTo>
                      <a:cubicBezTo>
                        <a:pt x="16615" y="15176"/>
                        <a:pt x="22012" y="16241"/>
                        <a:pt x="27692" y="19508"/>
                      </a:cubicBezTo>
                      <a:cubicBezTo>
                        <a:pt x="31030" y="21425"/>
                        <a:pt x="34509" y="24123"/>
                        <a:pt x="37988" y="27744"/>
                      </a:cubicBezTo>
                      <a:cubicBezTo>
                        <a:pt x="41467" y="31365"/>
                        <a:pt x="44024" y="35058"/>
                        <a:pt x="46012" y="38679"/>
                      </a:cubicBezTo>
                      <a:cubicBezTo>
                        <a:pt x="46012" y="38679"/>
                        <a:pt x="46012" y="38679"/>
                        <a:pt x="46012" y="38679"/>
                      </a:cubicBezTo>
                      <a:lnTo>
                        <a:pt x="46367" y="39389"/>
                      </a:ln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7" name="Freeform: Shape 2096">
                  <a:extLst>
                    <a:ext uri="{FF2B5EF4-FFF2-40B4-BE49-F238E27FC236}">
                      <a16:creationId xmlns:a16="http://schemas.microsoft.com/office/drawing/2014/main" id="{DC61B406-61CE-C7DB-DCAF-2B0923C021C4}"/>
                    </a:ext>
                  </a:extLst>
                </p:cNvPr>
                <p:cNvSpPr/>
                <p:nvPr/>
              </p:nvSpPr>
              <p:spPr>
                <a:xfrm>
                  <a:off x="-3056355" y="7291035"/>
                  <a:ext cx="63692" cy="68165"/>
                </a:xfrm>
                <a:custGeom>
                  <a:avLst/>
                  <a:gdLst>
                    <a:gd name="connsiteX0" fmla="*/ 63621 w 63692"/>
                    <a:gd name="connsiteY0" fmla="*/ 58154 h 68165"/>
                    <a:gd name="connsiteX1" fmla="*/ 59219 w 63692"/>
                    <a:gd name="connsiteY1" fmla="*/ 62627 h 68165"/>
                    <a:gd name="connsiteX2" fmla="*/ 54675 w 63692"/>
                    <a:gd name="connsiteY2" fmla="*/ 57231 h 68165"/>
                    <a:gd name="connsiteX3" fmla="*/ 51763 w 63692"/>
                    <a:gd name="connsiteY3" fmla="*/ 49917 h 68165"/>
                    <a:gd name="connsiteX4" fmla="*/ 48426 w 63692"/>
                    <a:gd name="connsiteY4" fmla="*/ 41610 h 68165"/>
                    <a:gd name="connsiteX5" fmla="*/ 48426 w 63692"/>
                    <a:gd name="connsiteY5" fmla="*/ 41396 h 68165"/>
                    <a:gd name="connsiteX6" fmla="*/ 48000 w 63692"/>
                    <a:gd name="connsiteY6" fmla="*/ 40544 h 68165"/>
                    <a:gd name="connsiteX7" fmla="*/ 48000 w 63692"/>
                    <a:gd name="connsiteY7" fmla="*/ 40331 h 68165"/>
                    <a:gd name="connsiteX8" fmla="*/ 47503 w 63692"/>
                    <a:gd name="connsiteY8" fmla="*/ 39479 h 68165"/>
                    <a:gd name="connsiteX9" fmla="*/ 47361 w 63692"/>
                    <a:gd name="connsiteY9" fmla="*/ 39266 h 68165"/>
                    <a:gd name="connsiteX10" fmla="*/ 46935 w 63692"/>
                    <a:gd name="connsiteY10" fmla="*/ 38485 h 68165"/>
                    <a:gd name="connsiteX11" fmla="*/ 46793 w 63692"/>
                    <a:gd name="connsiteY11" fmla="*/ 38201 h 68165"/>
                    <a:gd name="connsiteX12" fmla="*/ 46438 w 63692"/>
                    <a:gd name="connsiteY12" fmla="*/ 37562 h 68165"/>
                    <a:gd name="connsiteX13" fmla="*/ 38343 w 63692"/>
                    <a:gd name="connsiteY13" fmla="*/ 26769 h 68165"/>
                    <a:gd name="connsiteX14" fmla="*/ 28189 w 63692"/>
                    <a:gd name="connsiteY14" fmla="*/ 18462 h 68165"/>
                    <a:gd name="connsiteX15" fmla="*/ 16899 w 63692"/>
                    <a:gd name="connsiteY15" fmla="*/ 14343 h 68165"/>
                    <a:gd name="connsiteX16" fmla="*/ 6675 w 63692"/>
                    <a:gd name="connsiteY16" fmla="*/ 8450 h 68165"/>
                    <a:gd name="connsiteX17" fmla="*/ 11290 w 63692"/>
                    <a:gd name="connsiteY17" fmla="*/ 0 h 68165"/>
                    <a:gd name="connsiteX18" fmla="*/ 8734 w 63692"/>
                    <a:gd name="connsiteY18" fmla="*/ 639 h 68165"/>
                    <a:gd name="connsiteX19" fmla="*/ 2059 w 63692"/>
                    <a:gd name="connsiteY19" fmla="*/ 4260 h 68165"/>
                    <a:gd name="connsiteX20" fmla="*/ 0 w 63692"/>
                    <a:gd name="connsiteY20" fmla="*/ 6320 h 68165"/>
                    <a:gd name="connsiteX21" fmla="*/ 12852 w 63692"/>
                    <a:gd name="connsiteY21" fmla="*/ 15976 h 68165"/>
                    <a:gd name="connsiteX22" fmla="*/ 13136 w 63692"/>
                    <a:gd name="connsiteY22" fmla="*/ 15976 h 68165"/>
                    <a:gd name="connsiteX23" fmla="*/ 27692 w 63692"/>
                    <a:gd name="connsiteY23" fmla="*/ 19101 h 68165"/>
                    <a:gd name="connsiteX24" fmla="*/ 37988 w 63692"/>
                    <a:gd name="connsiteY24" fmla="*/ 27337 h 68165"/>
                    <a:gd name="connsiteX25" fmla="*/ 46012 w 63692"/>
                    <a:gd name="connsiteY25" fmla="*/ 38272 h 68165"/>
                    <a:gd name="connsiteX26" fmla="*/ 46012 w 63692"/>
                    <a:gd name="connsiteY26" fmla="*/ 38272 h 68165"/>
                    <a:gd name="connsiteX27" fmla="*/ 46367 w 63692"/>
                    <a:gd name="connsiteY27" fmla="*/ 38982 h 68165"/>
                    <a:gd name="connsiteX28" fmla="*/ 46509 w 63692"/>
                    <a:gd name="connsiteY28" fmla="*/ 39266 h 68165"/>
                    <a:gd name="connsiteX29" fmla="*/ 46935 w 63692"/>
                    <a:gd name="connsiteY29" fmla="*/ 40118 h 68165"/>
                    <a:gd name="connsiteX30" fmla="*/ 47077 w 63692"/>
                    <a:gd name="connsiteY30" fmla="*/ 40402 h 68165"/>
                    <a:gd name="connsiteX31" fmla="*/ 47432 w 63692"/>
                    <a:gd name="connsiteY31" fmla="*/ 41254 h 68165"/>
                    <a:gd name="connsiteX32" fmla="*/ 47432 w 63692"/>
                    <a:gd name="connsiteY32" fmla="*/ 41467 h 68165"/>
                    <a:gd name="connsiteX33" fmla="*/ 47929 w 63692"/>
                    <a:gd name="connsiteY33" fmla="*/ 42320 h 68165"/>
                    <a:gd name="connsiteX34" fmla="*/ 47929 w 63692"/>
                    <a:gd name="connsiteY34" fmla="*/ 42533 h 68165"/>
                    <a:gd name="connsiteX35" fmla="*/ 48355 w 63692"/>
                    <a:gd name="connsiteY35" fmla="*/ 43385 h 68165"/>
                    <a:gd name="connsiteX36" fmla="*/ 48355 w 63692"/>
                    <a:gd name="connsiteY36" fmla="*/ 43527 h 68165"/>
                    <a:gd name="connsiteX37" fmla="*/ 48710 w 63692"/>
                    <a:gd name="connsiteY37" fmla="*/ 44450 h 68165"/>
                    <a:gd name="connsiteX38" fmla="*/ 48710 w 63692"/>
                    <a:gd name="connsiteY38" fmla="*/ 44450 h 68165"/>
                    <a:gd name="connsiteX39" fmla="*/ 50201 w 63692"/>
                    <a:gd name="connsiteY39" fmla="*/ 54533 h 68165"/>
                    <a:gd name="connsiteX40" fmla="*/ 50201 w 63692"/>
                    <a:gd name="connsiteY40" fmla="*/ 54533 h 68165"/>
                    <a:gd name="connsiteX41" fmla="*/ 50201 w 63692"/>
                    <a:gd name="connsiteY41" fmla="*/ 54888 h 68165"/>
                    <a:gd name="connsiteX42" fmla="*/ 50201 w 63692"/>
                    <a:gd name="connsiteY42" fmla="*/ 54888 h 68165"/>
                    <a:gd name="connsiteX43" fmla="*/ 60213 w 63692"/>
                    <a:gd name="connsiteY43" fmla="*/ 68166 h 68165"/>
                    <a:gd name="connsiteX44" fmla="*/ 61633 w 63692"/>
                    <a:gd name="connsiteY44" fmla="*/ 65468 h 68165"/>
                    <a:gd name="connsiteX45" fmla="*/ 63692 w 63692"/>
                    <a:gd name="connsiteY45" fmla="*/ 58225 h 68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63692" h="68165">
                      <a:moveTo>
                        <a:pt x="63621" y="58154"/>
                      </a:moveTo>
                      <a:cubicBezTo>
                        <a:pt x="62911" y="60781"/>
                        <a:pt x="61633" y="63195"/>
                        <a:pt x="59219" y="62627"/>
                      </a:cubicBezTo>
                      <a:cubicBezTo>
                        <a:pt x="56876" y="61988"/>
                        <a:pt x="55669" y="59290"/>
                        <a:pt x="54675" y="57231"/>
                      </a:cubicBezTo>
                      <a:cubicBezTo>
                        <a:pt x="53539" y="54888"/>
                        <a:pt x="52615" y="52331"/>
                        <a:pt x="51763" y="49917"/>
                      </a:cubicBezTo>
                      <a:cubicBezTo>
                        <a:pt x="50698" y="47148"/>
                        <a:pt x="49562" y="44237"/>
                        <a:pt x="48426" y="41610"/>
                      </a:cubicBezTo>
                      <a:lnTo>
                        <a:pt x="48426" y="41396"/>
                      </a:lnTo>
                      <a:cubicBezTo>
                        <a:pt x="48426" y="41396"/>
                        <a:pt x="48000" y="40544"/>
                        <a:pt x="48000" y="40544"/>
                      </a:cubicBezTo>
                      <a:lnTo>
                        <a:pt x="48000" y="40331"/>
                      </a:lnTo>
                      <a:cubicBezTo>
                        <a:pt x="48000" y="40331"/>
                        <a:pt x="47503" y="39479"/>
                        <a:pt x="47503" y="39479"/>
                      </a:cubicBezTo>
                      <a:lnTo>
                        <a:pt x="47361" y="39266"/>
                      </a:lnTo>
                      <a:lnTo>
                        <a:pt x="46935" y="38485"/>
                      </a:lnTo>
                      <a:lnTo>
                        <a:pt x="46793" y="38201"/>
                      </a:lnTo>
                      <a:lnTo>
                        <a:pt x="46438" y="37562"/>
                      </a:lnTo>
                      <a:cubicBezTo>
                        <a:pt x="44450" y="34012"/>
                        <a:pt x="41823" y="30319"/>
                        <a:pt x="38343" y="26769"/>
                      </a:cubicBezTo>
                      <a:cubicBezTo>
                        <a:pt x="34935" y="23148"/>
                        <a:pt x="31456" y="20450"/>
                        <a:pt x="28189" y="18462"/>
                      </a:cubicBezTo>
                      <a:cubicBezTo>
                        <a:pt x="24639" y="16331"/>
                        <a:pt x="20876" y="15479"/>
                        <a:pt x="16899" y="14343"/>
                      </a:cubicBezTo>
                      <a:cubicBezTo>
                        <a:pt x="13278" y="13349"/>
                        <a:pt x="8734" y="12568"/>
                        <a:pt x="6675" y="8450"/>
                      </a:cubicBezTo>
                      <a:cubicBezTo>
                        <a:pt x="4473" y="4047"/>
                        <a:pt x="8024" y="1420"/>
                        <a:pt x="11290" y="0"/>
                      </a:cubicBezTo>
                      <a:cubicBezTo>
                        <a:pt x="10438" y="142"/>
                        <a:pt x="9586" y="355"/>
                        <a:pt x="8734" y="639"/>
                      </a:cubicBezTo>
                      <a:cubicBezTo>
                        <a:pt x="6320" y="1420"/>
                        <a:pt x="4118" y="2556"/>
                        <a:pt x="2059" y="4260"/>
                      </a:cubicBezTo>
                      <a:cubicBezTo>
                        <a:pt x="1349" y="4899"/>
                        <a:pt x="639" y="5538"/>
                        <a:pt x="0" y="6320"/>
                      </a:cubicBezTo>
                      <a:cubicBezTo>
                        <a:pt x="4260" y="11077"/>
                        <a:pt x="8805" y="14414"/>
                        <a:pt x="12852" y="15976"/>
                      </a:cubicBezTo>
                      <a:lnTo>
                        <a:pt x="13136" y="15976"/>
                      </a:lnTo>
                      <a:cubicBezTo>
                        <a:pt x="16615" y="14769"/>
                        <a:pt x="22012" y="15834"/>
                        <a:pt x="27692" y="19101"/>
                      </a:cubicBezTo>
                      <a:cubicBezTo>
                        <a:pt x="31030" y="21018"/>
                        <a:pt x="34509" y="23716"/>
                        <a:pt x="37988" y="27337"/>
                      </a:cubicBezTo>
                      <a:cubicBezTo>
                        <a:pt x="41468" y="30959"/>
                        <a:pt x="44024" y="34651"/>
                        <a:pt x="46012" y="38272"/>
                      </a:cubicBezTo>
                      <a:cubicBezTo>
                        <a:pt x="46012" y="38272"/>
                        <a:pt x="46012" y="38272"/>
                        <a:pt x="46012" y="38272"/>
                      </a:cubicBezTo>
                      <a:lnTo>
                        <a:pt x="46367" y="38982"/>
                      </a:lnTo>
                      <a:lnTo>
                        <a:pt x="46509" y="39266"/>
                      </a:lnTo>
                      <a:lnTo>
                        <a:pt x="46935" y="40118"/>
                      </a:lnTo>
                      <a:lnTo>
                        <a:pt x="47077" y="40402"/>
                      </a:lnTo>
                      <a:lnTo>
                        <a:pt x="47432" y="41254"/>
                      </a:lnTo>
                      <a:lnTo>
                        <a:pt x="47432" y="41467"/>
                      </a:lnTo>
                      <a:cubicBezTo>
                        <a:pt x="47432" y="41467"/>
                        <a:pt x="47929" y="42320"/>
                        <a:pt x="47929" y="42320"/>
                      </a:cubicBezTo>
                      <a:lnTo>
                        <a:pt x="47929" y="42533"/>
                      </a:lnTo>
                      <a:cubicBezTo>
                        <a:pt x="47929" y="42533"/>
                        <a:pt x="48355" y="43385"/>
                        <a:pt x="48355" y="43385"/>
                      </a:cubicBezTo>
                      <a:lnTo>
                        <a:pt x="48355" y="43527"/>
                      </a:lnTo>
                      <a:cubicBezTo>
                        <a:pt x="48355" y="43527"/>
                        <a:pt x="48710" y="44450"/>
                        <a:pt x="48710" y="44450"/>
                      </a:cubicBezTo>
                      <a:lnTo>
                        <a:pt x="48710" y="44450"/>
                      </a:lnTo>
                      <a:cubicBezTo>
                        <a:pt x="50059" y="48355"/>
                        <a:pt x="50556" y="51905"/>
                        <a:pt x="50201" y="54533"/>
                      </a:cubicBezTo>
                      <a:cubicBezTo>
                        <a:pt x="50201" y="54533"/>
                        <a:pt x="50201" y="54533"/>
                        <a:pt x="50201" y="54533"/>
                      </a:cubicBezTo>
                      <a:lnTo>
                        <a:pt x="50201" y="54888"/>
                      </a:lnTo>
                      <a:cubicBezTo>
                        <a:pt x="50201" y="54888"/>
                        <a:pt x="50201" y="54888"/>
                        <a:pt x="50201" y="54888"/>
                      </a:cubicBezTo>
                      <a:cubicBezTo>
                        <a:pt x="52047" y="59290"/>
                        <a:pt x="55456" y="64047"/>
                        <a:pt x="60213" y="68166"/>
                      </a:cubicBezTo>
                      <a:cubicBezTo>
                        <a:pt x="60781" y="67314"/>
                        <a:pt x="61207" y="66462"/>
                        <a:pt x="61633" y="65468"/>
                      </a:cubicBezTo>
                      <a:cubicBezTo>
                        <a:pt x="62698" y="63195"/>
                        <a:pt x="63337" y="60710"/>
                        <a:pt x="63692" y="58225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8" name="Freeform: Shape 2097">
                  <a:extLst>
                    <a:ext uri="{FF2B5EF4-FFF2-40B4-BE49-F238E27FC236}">
                      <a16:creationId xmlns:a16="http://schemas.microsoft.com/office/drawing/2014/main" id="{E3DE0514-881C-8C5E-8D46-E70A9CC69576}"/>
                    </a:ext>
                  </a:extLst>
                </p:cNvPr>
                <p:cNvSpPr/>
                <p:nvPr/>
              </p:nvSpPr>
              <p:spPr>
                <a:xfrm>
                  <a:off x="-3045206" y="7291751"/>
                  <a:ext cx="51904" cy="55228"/>
                </a:xfrm>
                <a:custGeom>
                  <a:avLst/>
                  <a:gdLst>
                    <a:gd name="connsiteX0" fmla="*/ 13703 w 51904"/>
                    <a:gd name="connsiteY0" fmla="*/ 1131 h 55228"/>
                    <a:gd name="connsiteX1" fmla="*/ 35573 w 51904"/>
                    <a:gd name="connsiteY1" fmla="*/ 15332 h 55228"/>
                    <a:gd name="connsiteX2" fmla="*/ 47431 w 51904"/>
                    <a:gd name="connsiteY2" fmla="*/ 33084 h 55228"/>
                    <a:gd name="connsiteX3" fmla="*/ 51905 w 51904"/>
                    <a:gd name="connsiteY3" fmla="*/ 51829 h 55228"/>
                    <a:gd name="connsiteX4" fmla="*/ 49419 w 51904"/>
                    <a:gd name="connsiteY4" fmla="*/ 55095 h 55228"/>
                    <a:gd name="connsiteX5" fmla="*/ 45230 w 51904"/>
                    <a:gd name="connsiteY5" fmla="*/ 51474 h 55228"/>
                    <a:gd name="connsiteX6" fmla="*/ 38769 w 51904"/>
                    <a:gd name="connsiteY6" fmla="*/ 40752 h 55228"/>
                    <a:gd name="connsiteX7" fmla="*/ 33443 w 51904"/>
                    <a:gd name="connsiteY7" fmla="*/ 31166 h 55228"/>
                    <a:gd name="connsiteX8" fmla="*/ 13561 w 51904"/>
                    <a:gd name="connsiteY8" fmla="*/ 14125 h 55228"/>
                    <a:gd name="connsiteX9" fmla="*/ 1135 w 51904"/>
                    <a:gd name="connsiteY9" fmla="*/ 5746 h 55228"/>
                    <a:gd name="connsiteX10" fmla="*/ 141 w 51904"/>
                    <a:gd name="connsiteY10" fmla="*/ 1841 h 55228"/>
                    <a:gd name="connsiteX11" fmla="*/ 13703 w 51904"/>
                    <a:gd name="connsiteY11" fmla="*/ 1060 h 55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1904" h="55228">
                      <a:moveTo>
                        <a:pt x="13703" y="1131"/>
                      </a:moveTo>
                      <a:cubicBezTo>
                        <a:pt x="21585" y="3687"/>
                        <a:pt x="29041" y="8515"/>
                        <a:pt x="35573" y="15332"/>
                      </a:cubicBezTo>
                      <a:cubicBezTo>
                        <a:pt x="40757" y="20728"/>
                        <a:pt x="44662" y="26835"/>
                        <a:pt x="47431" y="33084"/>
                      </a:cubicBezTo>
                      <a:cubicBezTo>
                        <a:pt x="50201" y="39332"/>
                        <a:pt x="51905" y="45793"/>
                        <a:pt x="51905" y="51829"/>
                      </a:cubicBezTo>
                      <a:cubicBezTo>
                        <a:pt x="51905" y="53533"/>
                        <a:pt x="51479" y="55805"/>
                        <a:pt x="49419" y="55095"/>
                      </a:cubicBezTo>
                      <a:cubicBezTo>
                        <a:pt x="48425" y="54740"/>
                        <a:pt x="47005" y="53746"/>
                        <a:pt x="45230" y="51474"/>
                      </a:cubicBezTo>
                      <a:cubicBezTo>
                        <a:pt x="43455" y="49273"/>
                        <a:pt x="41183" y="45793"/>
                        <a:pt x="38769" y="40752"/>
                      </a:cubicBezTo>
                      <a:cubicBezTo>
                        <a:pt x="37135" y="37415"/>
                        <a:pt x="35502" y="34077"/>
                        <a:pt x="33443" y="31166"/>
                      </a:cubicBezTo>
                      <a:cubicBezTo>
                        <a:pt x="28260" y="23924"/>
                        <a:pt x="21443" y="17746"/>
                        <a:pt x="13561" y="14125"/>
                      </a:cubicBezTo>
                      <a:cubicBezTo>
                        <a:pt x="6106" y="10646"/>
                        <a:pt x="2626" y="7734"/>
                        <a:pt x="1135" y="5746"/>
                      </a:cubicBezTo>
                      <a:cubicBezTo>
                        <a:pt x="-356" y="3758"/>
                        <a:pt x="-1" y="2622"/>
                        <a:pt x="141" y="1841"/>
                      </a:cubicBezTo>
                      <a:cubicBezTo>
                        <a:pt x="638" y="-502"/>
                        <a:pt x="8733" y="-431"/>
                        <a:pt x="13703" y="106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9" name="Freeform: Shape 2098">
                  <a:extLst>
                    <a:ext uri="{FF2B5EF4-FFF2-40B4-BE49-F238E27FC236}">
                      <a16:creationId xmlns:a16="http://schemas.microsoft.com/office/drawing/2014/main" id="{263D73F5-300B-44D8-32AA-F9A026B1DCFA}"/>
                    </a:ext>
                  </a:extLst>
                </p:cNvPr>
                <p:cNvSpPr/>
                <p:nvPr/>
              </p:nvSpPr>
              <p:spPr>
                <a:xfrm>
                  <a:off x="-3062319" y="7320006"/>
                  <a:ext cx="46934" cy="48639"/>
                </a:xfrm>
                <a:custGeom>
                  <a:avLst/>
                  <a:gdLst>
                    <a:gd name="connsiteX0" fmla="*/ 37775 w 46934"/>
                    <a:gd name="connsiteY0" fmla="*/ 30107 h 48639"/>
                    <a:gd name="connsiteX1" fmla="*/ 25491 w 46934"/>
                    <a:gd name="connsiteY1" fmla="*/ 21373 h 48639"/>
                    <a:gd name="connsiteX2" fmla="*/ 16828 w 46934"/>
                    <a:gd name="connsiteY2" fmla="*/ 8237 h 48639"/>
                    <a:gd name="connsiteX3" fmla="*/ 0 w 46934"/>
                    <a:gd name="connsiteY3" fmla="*/ 0 h 48639"/>
                    <a:gd name="connsiteX4" fmla="*/ 4828 w 46934"/>
                    <a:gd name="connsiteY4" fmla="*/ 16829 h 48639"/>
                    <a:gd name="connsiteX5" fmla="*/ 16047 w 46934"/>
                    <a:gd name="connsiteY5" fmla="*/ 33160 h 48639"/>
                    <a:gd name="connsiteX6" fmla="*/ 31456 w 46934"/>
                    <a:gd name="connsiteY6" fmla="*/ 44663 h 48639"/>
                    <a:gd name="connsiteX7" fmla="*/ 46935 w 46934"/>
                    <a:gd name="connsiteY7" fmla="*/ 48639 h 48639"/>
                    <a:gd name="connsiteX8" fmla="*/ 37633 w 46934"/>
                    <a:gd name="connsiteY8" fmla="*/ 30107 h 48639"/>
                    <a:gd name="connsiteX9" fmla="*/ 37633 w 46934"/>
                    <a:gd name="connsiteY9" fmla="*/ 30107 h 4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934" h="48639">
                      <a:moveTo>
                        <a:pt x="37775" y="30107"/>
                      </a:moveTo>
                      <a:cubicBezTo>
                        <a:pt x="33799" y="28473"/>
                        <a:pt x="29538" y="25562"/>
                        <a:pt x="25491" y="21373"/>
                      </a:cubicBezTo>
                      <a:cubicBezTo>
                        <a:pt x="21444" y="17184"/>
                        <a:pt x="18675" y="12568"/>
                        <a:pt x="16828" y="8237"/>
                      </a:cubicBezTo>
                      <a:cubicBezTo>
                        <a:pt x="12000" y="7811"/>
                        <a:pt x="6036" y="4971"/>
                        <a:pt x="0" y="0"/>
                      </a:cubicBezTo>
                      <a:cubicBezTo>
                        <a:pt x="568" y="5325"/>
                        <a:pt x="2130" y="11077"/>
                        <a:pt x="4828" y="16829"/>
                      </a:cubicBezTo>
                      <a:cubicBezTo>
                        <a:pt x="7527" y="22509"/>
                        <a:pt x="11290" y="28189"/>
                        <a:pt x="16047" y="33160"/>
                      </a:cubicBezTo>
                      <a:cubicBezTo>
                        <a:pt x="20805" y="38201"/>
                        <a:pt x="26130" y="42036"/>
                        <a:pt x="31456" y="44663"/>
                      </a:cubicBezTo>
                      <a:cubicBezTo>
                        <a:pt x="36781" y="47290"/>
                        <a:pt x="42107" y="48568"/>
                        <a:pt x="46935" y="48639"/>
                      </a:cubicBezTo>
                      <a:cubicBezTo>
                        <a:pt x="41609" y="42178"/>
                        <a:pt x="38556" y="35645"/>
                        <a:pt x="37633" y="30107"/>
                      </a:cubicBezTo>
                      <a:cubicBezTo>
                        <a:pt x="37633" y="30107"/>
                        <a:pt x="37633" y="30107"/>
                        <a:pt x="37633" y="30107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0" name="Freeform: Shape 2099">
                  <a:extLst>
                    <a:ext uri="{FF2B5EF4-FFF2-40B4-BE49-F238E27FC236}">
                      <a16:creationId xmlns:a16="http://schemas.microsoft.com/office/drawing/2014/main" id="{725FED2E-130F-CAA1-BFE1-0FCF63B2FEC2}"/>
                    </a:ext>
                  </a:extLst>
                </p:cNvPr>
                <p:cNvSpPr/>
                <p:nvPr/>
              </p:nvSpPr>
              <p:spPr>
                <a:xfrm>
                  <a:off x="-3062248" y="7320077"/>
                  <a:ext cx="46935" cy="48639"/>
                </a:xfrm>
                <a:custGeom>
                  <a:avLst/>
                  <a:gdLst>
                    <a:gd name="connsiteX0" fmla="*/ 18462 w 46935"/>
                    <a:gd name="connsiteY0" fmla="*/ 27905 h 48639"/>
                    <a:gd name="connsiteX1" fmla="*/ 9941 w 46935"/>
                    <a:gd name="connsiteY1" fmla="*/ 14840 h 48639"/>
                    <a:gd name="connsiteX2" fmla="*/ 6391 w 46935"/>
                    <a:gd name="connsiteY2" fmla="*/ 4473 h 48639"/>
                    <a:gd name="connsiteX3" fmla="*/ 0 w 46935"/>
                    <a:gd name="connsiteY3" fmla="*/ 0 h 48639"/>
                    <a:gd name="connsiteX4" fmla="*/ 4828 w 46935"/>
                    <a:gd name="connsiteY4" fmla="*/ 16828 h 48639"/>
                    <a:gd name="connsiteX5" fmla="*/ 16047 w 46935"/>
                    <a:gd name="connsiteY5" fmla="*/ 33160 h 48639"/>
                    <a:gd name="connsiteX6" fmla="*/ 31456 w 46935"/>
                    <a:gd name="connsiteY6" fmla="*/ 44663 h 48639"/>
                    <a:gd name="connsiteX7" fmla="*/ 46935 w 46935"/>
                    <a:gd name="connsiteY7" fmla="*/ 48639 h 48639"/>
                    <a:gd name="connsiteX8" fmla="*/ 41965 w 46935"/>
                    <a:gd name="connsiteY8" fmla="*/ 41539 h 48639"/>
                    <a:gd name="connsiteX9" fmla="*/ 30320 w 46935"/>
                    <a:gd name="connsiteY9" fmla="*/ 36781 h 48639"/>
                    <a:gd name="connsiteX10" fmla="*/ 18462 w 46935"/>
                    <a:gd name="connsiteY10" fmla="*/ 27976 h 4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935" h="48639">
                      <a:moveTo>
                        <a:pt x="18462" y="27905"/>
                      </a:moveTo>
                      <a:cubicBezTo>
                        <a:pt x="14698" y="23929"/>
                        <a:pt x="11858" y="19101"/>
                        <a:pt x="9941" y="14840"/>
                      </a:cubicBezTo>
                      <a:cubicBezTo>
                        <a:pt x="8024" y="10580"/>
                        <a:pt x="6888" y="6746"/>
                        <a:pt x="6391" y="4473"/>
                      </a:cubicBezTo>
                      <a:cubicBezTo>
                        <a:pt x="4260" y="3266"/>
                        <a:pt x="2130" y="1775"/>
                        <a:pt x="0" y="0"/>
                      </a:cubicBezTo>
                      <a:cubicBezTo>
                        <a:pt x="568" y="5325"/>
                        <a:pt x="2130" y="11077"/>
                        <a:pt x="4828" y="16828"/>
                      </a:cubicBezTo>
                      <a:cubicBezTo>
                        <a:pt x="7527" y="22509"/>
                        <a:pt x="11290" y="28189"/>
                        <a:pt x="16047" y="33160"/>
                      </a:cubicBezTo>
                      <a:cubicBezTo>
                        <a:pt x="20805" y="38201"/>
                        <a:pt x="26130" y="42036"/>
                        <a:pt x="31456" y="44663"/>
                      </a:cubicBezTo>
                      <a:cubicBezTo>
                        <a:pt x="36781" y="47290"/>
                        <a:pt x="42107" y="48568"/>
                        <a:pt x="46935" y="48639"/>
                      </a:cubicBezTo>
                      <a:cubicBezTo>
                        <a:pt x="45018" y="46296"/>
                        <a:pt x="43314" y="43882"/>
                        <a:pt x="41965" y="41539"/>
                      </a:cubicBezTo>
                      <a:cubicBezTo>
                        <a:pt x="38840" y="40615"/>
                        <a:pt x="34580" y="39053"/>
                        <a:pt x="30320" y="36781"/>
                      </a:cubicBezTo>
                      <a:cubicBezTo>
                        <a:pt x="26059" y="34509"/>
                        <a:pt x="21728" y="31456"/>
                        <a:pt x="18462" y="27976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1" name="Freeform: Shape 2100">
                  <a:extLst>
                    <a:ext uri="{FF2B5EF4-FFF2-40B4-BE49-F238E27FC236}">
                      <a16:creationId xmlns:a16="http://schemas.microsoft.com/office/drawing/2014/main" id="{9C078DAB-E564-A397-6BD6-1256BC0C4260}"/>
                    </a:ext>
                  </a:extLst>
                </p:cNvPr>
                <p:cNvSpPr/>
                <p:nvPr/>
              </p:nvSpPr>
              <p:spPr>
                <a:xfrm>
                  <a:off x="-3047479" y="7327959"/>
                  <a:ext cx="23360" cy="24355"/>
                </a:xfrm>
                <a:custGeom>
                  <a:avLst/>
                  <a:gdLst>
                    <a:gd name="connsiteX0" fmla="*/ 71 w 23360"/>
                    <a:gd name="connsiteY0" fmla="*/ 0 h 24355"/>
                    <a:gd name="connsiteX1" fmla="*/ 10012 w 23360"/>
                    <a:gd name="connsiteY1" fmla="*/ 14130 h 24355"/>
                    <a:gd name="connsiteX2" fmla="*/ 23361 w 23360"/>
                    <a:gd name="connsiteY2" fmla="*/ 24355 h 24355"/>
                    <a:gd name="connsiteX3" fmla="*/ 22864 w 23360"/>
                    <a:gd name="connsiteY3" fmla="*/ 22154 h 24355"/>
                    <a:gd name="connsiteX4" fmla="*/ 22864 w 23360"/>
                    <a:gd name="connsiteY4" fmla="*/ 22154 h 24355"/>
                    <a:gd name="connsiteX5" fmla="*/ 10580 w 23360"/>
                    <a:gd name="connsiteY5" fmla="*/ 13420 h 24355"/>
                    <a:gd name="connsiteX6" fmla="*/ 1917 w 23360"/>
                    <a:gd name="connsiteY6" fmla="*/ 284 h 24355"/>
                    <a:gd name="connsiteX7" fmla="*/ 0 w 23360"/>
                    <a:gd name="connsiteY7" fmla="*/ 0 h 24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360" h="24355">
                      <a:moveTo>
                        <a:pt x="71" y="0"/>
                      </a:moveTo>
                      <a:cubicBezTo>
                        <a:pt x="2485" y="5041"/>
                        <a:pt x="4899" y="8166"/>
                        <a:pt x="10012" y="14130"/>
                      </a:cubicBezTo>
                      <a:cubicBezTo>
                        <a:pt x="13988" y="18674"/>
                        <a:pt x="18604" y="22367"/>
                        <a:pt x="23361" y="24355"/>
                      </a:cubicBezTo>
                      <a:cubicBezTo>
                        <a:pt x="23148" y="23574"/>
                        <a:pt x="23006" y="22864"/>
                        <a:pt x="22864" y="22154"/>
                      </a:cubicBezTo>
                      <a:cubicBezTo>
                        <a:pt x="22864" y="22154"/>
                        <a:pt x="22864" y="22154"/>
                        <a:pt x="22864" y="22154"/>
                      </a:cubicBezTo>
                      <a:cubicBezTo>
                        <a:pt x="18888" y="20521"/>
                        <a:pt x="14627" y="17609"/>
                        <a:pt x="10580" y="13420"/>
                      </a:cubicBezTo>
                      <a:cubicBezTo>
                        <a:pt x="6533" y="9231"/>
                        <a:pt x="3763" y="4615"/>
                        <a:pt x="1917" y="284"/>
                      </a:cubicBezTo>
                      <a:cubicBezTo>
                        <a:pt x="1278" y="284"/>
                        <a:pt x="639" y="142"/>
                        <a:pt x="0" y="0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2" name="Freeform: Shape 2101">
                  <a:extLst>
                    <a:ext uri="{FF2B5EF4-FFF2-40B4-BE49-F238E27FC236}">
                      <a16:creationId xmlns:a16="http://schemas.microsoft.com/office/drawing/2014/main" id="{252273DB-652A-C78A-5E45-6671398ABC2D}"/>
                    </a:ext>
                  </a:extLst>
                </p:cNvPr>
                <p:cNvSpPr/>
                <p:nvPr/>
              </p:nvSpPr>
              <p:spPr>
                <a:xfrm>
                  <a:off x="-3062248" y="7320006"/>
                  <a:ext cx="46935" cy="48639"/>
                </a:xfrm>
                <a:custGeom>
                  <a:avLst/>
                  <a:gdLst>
                    <a:gd name="connsiteX0" fmla="*/ 46083 w 46935"/>
                    <a:gd name="connsiteY0" fmla="*/ 47503 h 48639"/>
                    <a:gd name="connsiteX1" fmla="*/ 31456 w 46935"/>
                    <a:gd name="connsiteY1" fmla="*/ 43740 h 48639"/>
                    <a:gd name="connsiteX2" fmla="*/ 16757 w 46935"/>
                    <a:gd name="connsiteY2" fmla="*/ 32237 h 48639"/>
                    <a:gd name="connsiteX3" fmla="*/ 1065 w 46935"/>
                    <a:gd name="connsiteY3" fmla="*/ 852 h 48639"/>
                    <a:gd name="connsiteX4" fmla="*/ 0 w 46935"/>
                    <a:gd name="connsiteY4" fmla="*/ 0 h 48639"/>
                    <a:gd name="connsiteX5" fmla="*/ 4828 w 46935"/>
                    <a:gd name="connsiteY5" fmla="*/ 16829 h 48639"/>
                    <a:gd name="connsiteX6" fmla="*/ 16047 w 46935"/>
                    <a:gd name="connsiteY6" fmla="*/ 33160 h 48639"/>
                    <a:gd name="connsiteX7" fmla="*/ 31456 w 46935"/>
                    <a:gd name="connsiteY7" fmla="*/ 44663 h 48639"/>
                    <a:gd name="connsiteX8" fmla="*/ 46935 w 46935"/>
                    <a:gd name="connsiteY8" fmla="*/ 48639 h 48639"/>
                    <a:gd name="connsiteX9" fmla="*/ 46012 w 46935"/>
                    <a:gd name="connsiteY9" fmla="*/ 47503 h 4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935" h="48639">
                      <a:moveTo>
                        <a:pt x="46083" y="47503"/>
                      </a:moveTo>
                      <a:cubicBezTo>
                        <a:pt x="41397" y="47219"/>
                        <a:pt x="36426" y="46154"/>
                        <a:pt x="31456" y="43740"/>
                      </a:cubicBezTo>
                      <a:cubicBezTo>
                        <a:pt x="26485" y="41397"/>
                        <a:pt x="21373" y="37633"/>
                        <a:pt x="16757" y="32237"/>
                      </a:cubicBezTo>
                      <a:cubicBezTo>
                        <a:pt x="8166" y="22225"/>
                        <a:pt x="2485" y="11077"/>
                        <a:pt x="1065" y="852"/>
                      </a:cubicBezTo>
                      <a:lnTo>
                        <a:pt x="0" y="0"/>
                      </a:lnTo>
                      <a:cubicBezTo>
                        <a:pt x="568" y="5325"/>
                        <a:pt x="2130" y="11077"/>
                        <a:pt x="4828" y="16829"/>
                      </a:cubicBezTo>
                      <a:cubicBezTo>
                        <a:pt x="7527" y="22509"/>
                        <a:pt x="11290" y="28189"/>
                        <a:pt x="16047" y="33160"/>
                      </a:cubicBezTo>
                      <a:cubicBezTo>
                        <a:pt x="20805" y="38201"/>
                        <a:pt x="26130" y="42036"/>
                        <a:pt x="31456" y="44663"/>
                      </a:cubicBezTo>
                      <a:cubicBezTo>
                        <a:pt x="36781" y="47290"/>
                        <a:pt x="42107" y="48568"/>
                        <a:pt x="46935" y="48639"/>
                      </a:cubicBezTo>
                      <a:lnTo>
                        <a:pt x="46012" y="47503"/>
                      </a:ln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3" name="Freeform: Shape 2102">
                  <a:extLst>
                    <a:ext uri="{FF2B5EF4-FFF2-40B4-BE49-F238E27FC236}">
                      <a16:creationId xmlns:a16="http://schemas.microsoft.com/office/drawing/2014/main" id="{EABB6E4C-8022-9BB4-D2B0-B9CB8FBB09AA}"/>
                    </a:ext>
                  </a:extLst>
                </p:cNvPr>
                <p:cNvSpPr/>
                <p:nvPr/>
              </p:nvSpPr>
              <p:spPr>
                <a:xfrm>
                  <a:off x="-3058201" y="7322988"/>
                  <a:ext cx="39763" cy="41325"/>
                </a:xfrm>
                <a:custGeom>
                  <a:avLst/>
                  <a:gdLst>
                    <a:gd name="connsiteX0" fmla="*/ 39763 w 39763"/>
                    <a:gd name="connsiteY0" fmla="*/ 41326 h 41325"/>
                    <a:gd name="connsiteX1" fmla="*/ 37065 w 39763"/>
                    <a:gd name="connsiteY1" fmla="*/ 36781 h 41325"/>
                    <a:gd name="connsiteX2" fmla="*/ 17681 w 39763"/>
                    <a:gd name="connsiteY2" fmla="*/ 23077 h 41325"/>
                    <a:gd name="connsiteX3" fmla="*/ 4118 w 39763"/>
                    <a:gd name="connsiteY3" fmla="*/ 2485 h 41325"/>
                    <a:gd name="connsiteX4" fmla="*/ 0 w 39763"/>
                    <a:gd name="connsiteY4" fmla="*/ 0 h 41325"/>
                    <a:gd name="connsiteX5" fmla="*/ 13846 w 39763"/>
                    <a:gd name="connsiteY5" fmla="*/ 27905 h 41325"/>
                    <a:gd name="connsiteX6" fmla="*/ 39763 w 39763"/>
                    <a:gd name="connsiteY6" fmla="*/ 41326 h 41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763" h="41325">
                      <a:moveTo>
                        <a:pt x="39763" y="41326"/>
                      </a:moveTo>
                      <a:cubicBezTo>
                        <a:pt x="38769" y="39834"/>
                        <a:pt x="37846" y="38272"/>
                        <a:pt x="37065" y="36781"/>
                      </a:cubicBezTo>
                      <a:cubicBezTo>
                        <a:pt x="30533" y="34083"/>
                        <a:pt x="23645" y="29326"/>
                        <a:pt x="17681" y="23077"/>
                      </a:cubicBezTo>
                      <a:cubicBezTo>
                        <a:pt x="11645" y="16758"/>
                        <a:pt x="7030" y="9515"/>
                        <a:pt x="4118" y="2485"/>
                      </a:cubicBezTo>
                      <a:cubicBezTo>
                        <a:pt x="2769" y="1775"/>
                        <a:pt x="1349" y="994"/>
                        <a:pt x="0" y="0"/>
                      </a:cubicBezTo>
                      <a:cubicBezTo>
                        <a:pt x="1207" y="9515"/>
                        <a:pt x="6107" y="19811"/>
                        <a:pt x="13846" y="27905"/>
                      </a:cubicBezTo>
                      <a:cubicBezTo>
                        <a:pt x="21515" y="36000"/>
                        <a:pt x="31172" y="40900"/>
                        <a:pt x="39763" y="41326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4" name="Freeform: Shape 2103">
                  <a:extLst>
                    <a:ext uri="{FF2B5EF4-FFF2-40B4-BE49-F238E27FC236}">
                      <a16:creationId xmlns:a16="http://schemas.microsoft.com/office/drawing/2014/main" id="{F2FBFF1A-2762-7F38-AAC7-C8CF93E67F03}"/>
                    </a:ext>
                  </a:extLst>
                </p:cNvPr>
                <p:cNvSpPr/>
                <p:nvPr/>
              </p:nvSpPr>
              <p:spPr>
                <a:xfrm>
                  <a:off x="-3052208" y="7327766"/>
                  <a:ext cx="28180" cy="28427"/>
                </a:xfrm>
                <a:custGeom>
                  <a:avLst/>
                  <a:gdLst>
                    <a:gd name="connsiteX0" fmla="*/ 28090 w 28180"/>
                    <a:gd name="connsiteY0" fmla="*/ 27601 h 28427"/>
                    <a:gd name="connsiteX1" fmla="*/ 22125 w 28180"/>
                    <a:gd name="connsiteY1" fmla="*/ 27601 h 28427"/>
                    <a:gd name="connsiteX2" fmla="*/ 10338 w 28180"/>
                    <a:gd name="connsiteY2" fmla="*/ 20075 h 28427"/>
                    <a:gd name="connsiteX3" fmla="*/ 894 w 28180"/>
                    <a:gd name="connsiteY3" fmla="*/ 6726 h 28427"/>
                    <a:gd name="connsiteX4" fmla="*/ 1036 w 28180"/>
                    <a:gd name="connsiteY4" fmla="*/ 122 h 28427"/>
                    <a:gd name="connsiteX5" fmla="*/ 14598 w 28180"/>
                    <a:gd name="connsiteY5" fmla="*/ 14891 h 28427"/>
                    <a:gd name="connsiteX6" fmla="*/ 28160 w 28180"/>
                    <a:gd name="connsiteY6" fmla="*/ 27601 h 28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180" h="28427">
                      <a:moveTo>
                        <a:pt x="28090" y="27601"/>
                      </a:moveTo>
                      <a:cubicBezTo>
                        <a:pt x="27806" y="28666"/>
                        <a:pt x="25462" y="28737"/>
                        <a:pt x="22125" y="27601"/>
                      </a:cubicBezTo>
                      <a:cubicBezTo>
                        <a:pt x="18788" y="26465"/>
                        <a:pt x="14456" y="23980"/>
                        <a:pt x="10338" y="20075"/>
                      </a:cubicBezTo>
                      <a:cubicBezTo>
                        <a:pt x="5155" y="15104"/>
                        <a:pt x="2172" y="10347"/>
                        <a:pt x="894" y="6726"/>
                      </a:cubicBezTo>
                      <a:cubicBezTo>
                        <a:pt x="-455" y="3104"/>
                        <a:pt x="-171" y="690"/>
                        <a:pt x="1036" y="122"/>
                      </a:cubicBezTo>
                      <a:cubicBezTo>
                        <a:pt x="3521" y="-1085"/>
                        <a:pt x="6930" y="6868"/>
                        <a:pt x="14598" y="14891"/>
                      </a:cubicBezTo>
                      <a:cubicBezTo>
                        <a:pt x="22267" y="22844"/>
                        <a:pt x="28586" y="26110"/>
                        <a:pt x="28160" y="27601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5" name="Freeform: Shape 2104">
                  <a:extLst>
                    <a:ext uri="{FF2B5EF4-FFF2-40B4-BE49-F238E27FC236}">
                      <a16:creationId xmlns:a16="http://schemas.microsoft.com/office/drawing/2014/main" id="{B7809B88-47FE-03A7-F294-40F8BC8588F5}"/>
                    </a:ext>
                  </a:extLst>
                </p:cNvPr>
                <p:cNvSpPr/>
                <p:nvPr/>
              </p:nvSpPr>
              <p:spPr>
                <a:xfrm>
                  <a:off x="-3035611" y="7293518"/>
                  <a:ext cx="39759" cy="40123"/>
                </a:xfrm>
                <a:custGeom>
                  <a:avLst/>
                  <a:gdLst>
                    <a:gd name="connsiteX0" fmla="*/ 61 w 39759"/>
                    <a:gd name="connsiteY0" fmla="*/ 784 h 40123"/>
                    <a:gd name="connsiteX1" fmla="*/ 1197 w 39759"/>
                    <a:gd name="connsiteY1" fmla="*/ 74 h 40123"/>
                    <a:gd name="connsiteX2" fmla="*/ 8652 w 39759"/>
                    <a:gd name="connsiteY2" fmla="*/ 1565 h 40123"/>
                    <a:gd name="connsiteX3" fmla="*/ 15327 w 39759"/>
                    <a:gd name="connsiteY3" fmla="*/ 5115 h 40123"/>
                    <a:gd name="connsiteX4" fmla="*/ 28676 w 39759"/>
                    <a:gd name="connsiteY4" fmla="*/ 17328 h 40123"/>
                    <a:gd name="connsiteX5" fmla="*/ 36771 w 39759"/>
                    <a:gd name="connsiteY5" fmla="*/ 30038 h 40123"/>
                    <a:gd name="connsiteX6" fmla="*/ 39327 w 39759"/>
                    <a:gd name="connsiteY6" fmla="*/ 40050 h 40123"/>
                    <a:gd name="connsiteX7" fmla="*/ 35990 w 39759"/>
                    <a:gd name="connsiteY7" fmla="*/ 35648 h 40123"/>
                    <a:gd name="connsiteX8" fmla="*/ 32865 w 39759"/>
                    <a:gd name="connsiteY8" fmla="*/ 30465 h 40123"/>
                    <a:gd name="connsiteX9" fmla="*/ 24061 w 39759"/>
                    <a:gd name="connsiteY9" fmla="*/ 19458 h 40123"/>
                    <a:gd name="connsiteX10" fmla="*/ 9291 w 39759"/>
                    <a:gd name="connsiteY10" fmla="*/ 8240 h 40123"/>
                    <a:gd name="connsiteX11" fmla="*/ 2901 w 39759"/>
                    <a:gd name="connsiteY11" fmla="*/ 4760 h 40123"/>
                    <a:gd name="connsiteX12" fmla="*/ 416 w 39759"/>
                    <a:gd name="connsiteY12" fmla="*/ 2701 h 40123"/>
                    <a:gd name="connsiteX13" fmla="*/ 132 w 39759"/>
                    <a:gd name="connsiteY13" fmla="*/ 784 h 40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759" h="40123">
                      <a:moveTo>
                        <a:pt x="61" y="784"/>
                      </a:moveTo>
                      <a:cubicBezTo>
                        <a:pt x="203" y="429"/>
                        <a:pt x="558" y="145"/>
                        <a:pt x="1197" y="74"/>
                      </a:cubicBezTo>
                      <a:cubicBezTo>
                        <a:pt x="3540" y="-281"/>
                        <a:pt x="6522" y="713"/>
                        <a:pt x="8652" y="1565"/>
                      </a:cubicBezTo>
                      <a:cubicBezTo>
                        <a:pt x="10995" y="2488"/>
                        <a:pt x="13197" y="3766"/>
                        <a:pt x="15327" y="5115"/>
                      </a:cubicBezTo>
                      <a:cubicBezTo>
                        <a:pt x="20439" y="8453"/>
                        <a:pt x="24842" y="12642"/>
                        <a:pt x="28676" y="17328"/>
                      </a:cubicBezTo>
                      <a:cubicBezTo>
                        <a:pt x="31658" y="20950"/>
                        <a:pt x="34783" y="25352"/>
                        <a:pt x="36771" y="30038"/>
                      </a:cubicBezTo>
                      <a:cubicBezTo>
                        <a:pt x="39469" y="36145"/>
                        <a:pt x="40392" y="39269"/>
                        <a:pt x="39327" y="40050"/>
                      </a:cubicBezTo>
                      <a:cubicBezTo>
                        <a:pt x="38262" y="40760"/>
                        <a:pt x="36203" y="36074"/>
                        <a:pt x="35990" y="35648"/>
                      </a:cubicBezTo>
                      <a:cubicBezTo>
                        <a:pt x="34996" y="33873"/>
                        <a:pt x="33930" y="32169"/>
                        <a:pt x="32865" y="30465"/>
                      </a:cubicBezTo>
                      <a:cubicBezTo>
                        <a:pt x="30238" y="26488"/>
                        <a:pt x="27256" y="22796"/>
                        <a:pt x="24061" y="19458"/>
                      </a:cubicBezTo>
                      <a:cubicBezTo>
                        <a:pt x="19729" y="15056"/>
                        <a:pt x="14688" y="11435"/>
                        <a:pt x="9291" y="8240"/>
                      </a:cubicBezTo>
                      <a:cubicBezTo>
                        <a:pt x="7232" y="7032"/>
                        <a:pt x="5102" y="5896"/>
                        <a:pt x="2901" y="4760"/>
                      </a:cubicBezTo>
                      <a:cubicBezTo>
                        <a:pt x="1907" y="4192"/>
                        <a:pt x="984" y="3837"/>
                        <a:pt x="416" y="2701"/>
                      </a:cubicBezTo>
                      <a:cubicBezTo>
                        <a:pt x="61" y="1991"/>
                        <a:pt x="-152" y="1281"/>
                        <a:pt x="132" y="784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6" name="Freeform: Shape 2105">
                  <a:extLst>
                    <a:ext uri="{FF2B5EF4-FFF2-40B4-BE49-F238E27FC236}">
                      <a16:creationId xmlns:a16="http://schemas.microsoft.com/office/drawing/2014/main" id="{01855419-0AB0-830C-4610-771636A6E820}"/>
                    </a:ext>
                  </a:extLst>
                </p:cNvPr>
                <p:cNvSpPr/>
                <p:nvPr/>
              </p:nvSpPr>
              <p:spPr>
                <a:xfrm>
                  <a:off x="-3031146" y="7295296"/>
                  <a:ext cx="27760" cy="23227"/>
                </a:xfrm>
                <a:custGeom>
                  <a:avLst/>
                  <a:gdLst>
                    <a:gd name="connsiteX0" fmla="*/ 1916 w 27760"/>
                    <a:gd name="connsiteY0" fmla="*/ 0 h 23227"/>
                    <a:gd name="connsiteX1" fmla="*/ 10295 w 27760"/>
                    <a:gd name="connsiteY1" fmla="*/ 3834 h 23227"/>
                    <a:gd name="connsiteX2" fmla="*/ 21229 w 27760"/>
                    <a:gd name="connsiteY2" fmla="*/ 13420 h 23227"/>
                    <a:gd name="connsiteX3" fmla="*/ 24141 w 27760"/>
                    <a:gd name="connsiteY3" fmla="*/ 17041 h 23227"/>
                    <a:gd name="connsiteX4" fmla="*/ 27549 w 27760"/>
                    <a:gd name="connsiteY4" fmla="*/ 23219 h 23227"/>
                    <a:gd name="connsiteX5" fmla="*/ 20732 w 27760"/>
                    <a:gd name="connsiteY5" fmla="*/ 17609 h 23227"/>
                    <a:gd name="connsiteX6" fmla="*/ 9016 w 27760"/>
                    <a:gd name="connsiteY6" fmla="*/ 7669 h 23227"/>
                    <a:gd name="connsiteX7" fmla="*/ 3478 w 27760"/>
                    <a:gd name="connsiteY7" fmla="*/ 4260 h 23227"/>
                    <a:gd name="connsiteX8" fmla="*/ 283 w 27760"/>
                    <a:gd name="connsiteY8" fmla="*/ 781 h 23227"/>
                    <a:gd name="connsiteX9" fmla="*/ 1916 w 27760"/>
                    <a:gd name="connsiteY9" fmla="*/ 0 h 23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760" h="23227">
                      <a:moveTo>
                        <a:pt x="1916" y="0"/>
                      </a:moveTo>
                      <a:cubicBezTo>
                        <a:pt x="4543" y="0"/>
                        <a:pt x="9087" y="3124"/>
                        <a:pt x="10295" y="3834"/>
                      </a:cubicBezTo>
                      <a:cubicBezTo>
                        <a:pt x="14413" y="6462"/>
                        <a:pt x="18034" y="9799"/>
                        <a:pt x="21229" y="13420"/>
                      </a:cubicBezTo>
                      <a:cubicBezTo>
                        <a:pt x="22224" y="14556"/>
                        <a:pt x="23218" y="15763"/>
                        <a:pt x="24141" y="17041"/>
                      </a:cubicBezTo>
                      <a:cubicBezTo>
                        <a:pt x="27194" y="21089"/>
                        <a:pt x="28259" y="23077"/>
                        <a:pt x="27549" y="23219"/>
                      </a:cubicBezTo>
                      <a:cubicBezTo>
                        <a:pt x="26839" y="23361"/>
                        <a:pt x="24354" y="21657"/>
                        <a:pt x="20732" y="17609"/>
                      </a:cubicBezTo>
                      <a:cubicBezTo>
                        <a:pt x="17253" y="13775"/>
                        <a:pt x="13277" y="10509"/>
                        <a:pt x="9016" y="7669"/>
                      </a:cubicBezTo>
                      <a:cubicBezTo>
                        <a:pt x="7241" y="6462"/>
                        <a:pt x="5395" y="5325"/>
                        <a:pt x="3478" y="4260"/>
                      </a:cubicBezTo>
                      <a:cubicBezTo>
                        <a:pt x="2413" y="3692"/>
                        <a:pt x="-995" y="2769"/>
                        <a:pt x="283" y="781"/>
                      </a:cubicBezTo>
                      <a:cubicBezTo>
                        <a:pt x="638" y="213"/>
                        <a:pt x="1206" y="0"/>
                        <a:pt x="191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7" name="Freeform: Shape 2106">
                  <a:extLst>
                    <a:ext uri="{FF2B5EF4-FFF2-40B4-BE49-F238E27FC236}">
                      <a16:creationId xmlns:a16="http://schemas.microsoft.com/office/drawing/2014/main" id="{74AB1A55-E284-753E-B813-748893751087}"/>
                    </a:ext>
                  </a:extLst>
                </p:cNvPr>
                <p:cNvSpPr/>
                <p:nvPr/>
              </p:nvSpPr>
              <p:spPr>
                <a:xfrm>
                  <a:off x="-3042056" y="7297042"/>
                  <a:ext cx="45253" cy="47718"/>
                </a:xfrm>
                <a:custGeom>
                  <a:avLst/>
                  <a:gdLst>
                    <a:gd name="connsiteX0" fmla="*/ 25464 w 45253"/>
                    <a:gd name="connsiteY0" fmla="*/ 20834 h 47718"/>
                    <a:gd name="connsiteX1" fmla="*/ 34624 w 45253"/>
                    <a:gd name="connsiteY1" fmla="*/ 33118 h 47718"/>
                    <a:gd name="connsiteX2" fmla="*/ 41441 w 45253"/>
                    <a:gd name="connsiteY2" fmla="*/ 45473 h 47718"/>
                    <a:gd name="connsiteX3" fmla="*/ 44707 w 45253"/>
                    <a:gd name="connsiteY3" fmla="*/ 44692 h 47718"/>
                    <a:gd name="connsiteX4" fmla="*/ 38814 w 45253"/>
                    <a:gd name="connsiteY4" fmla="*/ 30774 h 47718"/>
                    <a:gd name="connsiteX5" fmla="*/ 28944 w 45253"/>
                    <a:gd name="connsiteY5" fmla="*/ 16644 h 47718"/>
                    <a:gd name="connsiteX6" fmla="*/ 16376 w 45253"/>
                    <a:gd name="connsiteY6" fmla="*/ 6704 h 47718"/>
                    <a:gd name="connsiteX7" fmla="*/ 3453 w 45253"/>
                    <a:gd name="connsiteY7" fmla="*/ 526 h 47718"/>
                    <a:gd name="connsiteX8" fmla="*/ 1535 w 45253"/>
                    <a:gd name="connsiteY8" fmla="*/ 3792 h 47718"/>
                    <a:gd name="connsiteX9" fmla="*/ 13536 w 45253"/>
                    <a:gd name="connsiteY9" fmla="*/ 10964 h 47718"/>
                    <a:gd name="connsiteX10" fmla="*/ 25464 w 45253"/>
                    <a:gd name="connsiteY10" fmla="*/ 20834 h 47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253" h="47718">
                      <a:moveTo>
                        <a:pt x="25464" y="20834"/>
                      </a:moveTo>
                      <a:cubicBezTo>
                        <a:pt x="29512" y="25236"/>
                        <a:pt x="32281" y="29141"/>
                        <a:pt x="34624" y="33118"/>
                      </a:cubicBezTo>
                      <a:cubicBezTo>
                        <a:pt x="36967" y="37094"/>
                        <a:pt x="38956" y="41142"/>
                        <a:pt x="41441" y="45473"/>
                      </a:cubicBezTo>
                      <a:cubicBezTo>
                        <a:pt x="43003" y="48100"/>
                        <a:pt x="46624" y="49094"/>
                        <a:pt x="44707" y="44692"/>
                      </a:cubicBezTo>
                      <a:cubicBezTo>
                        <a:pt x="42719" y="40076"/>
                        <a:pt x="41086" y="35390"/>
                        <a:pt x="38814" y="30774"/>
                      </a:cubicBezTo>
                      <a:cubicBezTo>
                        <a:pt x="36541" y="26159"/>
                        <a:pt x="33559" y="21544"/>
                        <a:pt x="28944" y="16644"/>
                      </a:cubicBezTo>
                      <a:cubicBezTo>
                        <a:pt x="24896" y="12242"/>
                        <a:pt x="20707" y="9189"/>
                        <a:pt x="16376" y="6704"/>
                      </a:cubicBezTo>
                      <a:cubicBezTo>
                        <a:pt x="12115" y="4218"/>
                        <a:pt x="7713" y="2372"/>
                        <a:pt x="3453" y="526"/>
                      </a:cubicBezTo>
                      <a:cubicBezTo>
                        <a:pt x="-595" y="-1320"/>
                        <a:pt x="-879" y="2159"/>
                        <a:pt x="1535" y="3792"/>
                      </a:cubicBezTo>
                      <a:cubicBezTo>
                        <a:pt x="5512" y="6419"/>
                        <a:pt x="9559" y="8408"/>
                        <a:pt x="13536" y="10964"/>
                      </a:cubicBezTo>
                      <a:cubicBezTo>
                        <a:pt x="17512" y="13449"/>
                        <a:pt x="21417" y="16431"/>
                        <a:pt x="25464" y="20834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8" name="Freeform: Shape 2107">
                  <a:extLst>
                    <a:ext uri="{FF2B5EF4-FFF2-40B4-BE49-F238E27FC236}">
                      <a16:creationId xmlns:a16="http://schemas.microsoft.com/office/drawing/2014/main" id="{CE384763-7865-6F56-CF25-D0FB5DB882AA}"/>
                    </a:ext>
                  </a:extLst>
                </p:cNvPr>
                <p:cNvSpPr/>
                <p:nvPr/>
              </p:nvSpPr>
              <p:spPr>
                <a:xfrm>
                  <a:off x="-3006367" y="7340811"/>
                  <a:ext cx="3195" cy="10579"/>
                </a:xfrm>
                <a:custGeom>
                  <a:avLst/>
                  <a:gdLst>
                    <a:gd name="connsiteX0" fmla="*/ 0 w 3195"/>
                    <a:gd name="connsiteY0" fmla="*/ 0 h 10579"/>
                    <a:gd name="connsiteX1" fmla="*/ 142 w 3195"/>
                    <a:gd name="connsiteY1" fmla="*/ 4686 h 10579"/>
                    <a:gd name="connsiteX2" fmla="*/ 142 w 3195"/>
                    <a:gd name="connsiteY2" fmla="*/ 4686 h 10579"/>
                    <a:gd name="connsiteX3" fmla="*/ 142 w 3195"/>
                    <a:gd name="connsiteY3" fmla="*/ 5041 h 10579"/>
                    <a:gd name="connsiteX4" fmla="*/ 142 w 3195"/>
                    <a:gd name="connsiteY4" fmla="*/ 5041 h 10579"/>
                    <a:gd name="connsiteX5" fmla="*/ 3195 w 3195"/>
                    <a:gd name="connsiteY5" fmla="*/ 10580 h 10579"/>
                    <a:gd name="connsiteX6" fmla="*/ 71 w 3195"/>
                    <a:gd name="connsiteY6" fmla="*/ 0 h 10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95" h="10579">
                      <a:moveTo>
                        <a:pt x="0" y="0"/>
                      </a:moveTo>
                      <a:cubicBezTo>
                        <a:pt x="284" y="1704"/>
                        <a:pt x="284" y="3337"/>
                        <a:pt x="142" y="4686"/>
                      </a:cubicBezTo>
                      <a:cubicBezTo>
                        <a:pt x="142" y="4686"/>
                        <a:pt x="142" y="4686"/>
                        <a:pt x="142" y="4686"/>
                      </a:cubicBezTo>
                      <a:lnTo>
                        <a:pt x="142" y="5041"/>
                      </a:lnTo>
                      <a:cubicBezTo>
                        <a:pt x="142" y="5041"/>
                        <a:pt x="142" y="5041"/>
                        <a:pt x="142" y="5041"/>
                      </a:cubicBezTo>
                      <a:cubicBezTo>
                        <a:pt x="923" y="6817"/>
                        <a:pt x="1917" y="8734"/>
                        <a:pt x="3195" y="10580"/>
                      </a:cubicBezTo>
                      <a:cubicBezTo>
                        <a:pt x="2272" y="6888"/>
                        <a:pt x="1278" y="3337"/>
                        <a:pt x="71" y="0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9" name="Freeform: Shape 2108">
                  <a:extLst>
                    <a:ext uri="{FF2B5EF4-FFF2-40B4-BE49-F238E27FC236}">
                      <a16:creationId xmlns:a16="http://schemas.microsoft.com/office/drawing/2014/main" id="{D7414D6D-EF45-3044-B61B-951E7FE878EC}"/>
                    </a:ext>
                  </a:extLst>
                </p:cNvPr>
                <p:cNvSpPr/>
                <p:nvPr/>
              </p:nvSpPr>
              <p:spPr>
                <a:xfrm>
                  <a:off x="-3054864" y="7299130"/>
                  <a:ext cx="15266" cy="7881"/>
                </a:xfrm>
                <a:custGeom>
                  <a:avLst/>
                  <a:gdLst>
                    <a:gd name="connsiteX0" fmla="*/ 71 w 15266"/>
                    <a:gd name="connsiteY0" fmla="*/ 0 h 7881"/>
                    <a:gd name="connsiteX1" fmla="*/ 11219 w 15266"/>
                    <a:gd name="connsiteY1" fmla="*/ 7882 h 7881"/>
                    <a:gd name="connsiteX2" fmla="*/ 11503 w 15266"/>
                    <a:gd name="connsiteY2" fmla="*/ 7882 h 7881"/>
                    <a:gd name="connsiteX3" fmla="*/ 15266 w 15266"/>
                    <a:gd name="connsiteY3" fmla="*/ 7384 h 7881"/>
                    <a:gd name="connsiteX4" fmla="*/ 0 w 15266"/>
                    <a:gd name="connsiteY4" fmla="*/ 0 h 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66" h="7881">
                      <a:moveTo>
                        <a:pt x="71" y="0"/>
                      </a:moveTo>
                      <a:cubicBezTo>
                        <a:pt x="3834" y="3834"/>
                        <a:pt x="7740" y="6532"/>
                        <a:pt x="11219" y="7882"/>
                      </a:cubicBezTo>
                      <a:lnTo>
                        <a:pt x="11503" y="7882"/>
                      </a:lnTo>
                      <a:cubicBezTo>
                        <a:pt x="12568" y="7456"/>
                        <a:pt x="13846" y="7314"/>
                        <a:pt x="15266" y="7384"/>
                      </a:cubicBezTo>
                      <a:cubicBezTo>
                        <a:pt x="11290" y="6390"/>
                        <a:pt x="4473" y="3479"/>
                        <a:pt x="0" y="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0" name="Freeform: Shape 2109">
                  <a:extLst>
                    <a:ext uri="{FF2B5EF4-FFF2-40B4-BE49-F238E27FC236}">
                      <a16:creationId xmlns:a16="http://schemas.microsoft.com/office/drawing/2014/main" id="{AA7BB36B-98AF-9609-F1FF-0F827E6FAFB5}"/>
                    </a:ext>
                  </a:extLst>
                </p:cNvPr>
                <p:cNvSpPr/>
                <p:nvPr/>
              </p:nvSpPr>
              <p:spPr>
                <a:xfrm>
                  <a:off x="-3007409" y="7329242"/>
                  <a:ext cx="11378" cy="17731"/>
                </a:xfrm>
                <a:custGeom>
                  <a:avLst/>
                  <a:gdLst>
                    <a:gd name="connsiteX0" fmla="*/ 9776 w 11378"/>
                    <a:gd name="connsiteY0" fmla="*/ 17604 h 17731"/>
                    <a:gd name="connsiteX1" fmla="*/ 4735 w 11378"/>
                    <a:gd name="connsiteY1" fmla="*/ 10716 h 17731"/>
                    <a:gd name="connsiteX2" fmla="*/ 261 w 11378"/>
                    <a:gd name="connsiteY2" fmla="*/ 65 h 17731"/>
                    <a:gd name="connsiteX3" fmla="*/ 7859 w 11378"/>
                    <a:gd name="connsiteY3" fmla="*/ 9864 h 17731"/>
                    <a:gd name="connsiteX4" fmla="*/ 9776 w 11378"/>
                    <a:gd name="connsiteY4" fmla="*/ 17675 h 17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78" h="17731">
                      <a:moveTo>
                        <a:pt x="9776" y="17604"/>
                      </a:moveTo>
                      <a:cubicBezTo>
                        <a:pt x="8498" y="17391"/>
                        <a:pt x="6368" y="14054"/>
                        <a:pt x="4735" y="10716"/>
                      </a:cubicBezTo>
                      <a:cubicBezTo>
                        <a:pt x="1894" y="4965"/>
                        <a:pt x="-875" y="775"/>
                        <a:pt x="261" y="65"/>
                      </a:cubicBezTo>
                      <a:cubicBezTo>
                        <a:pt x="1468" y="-645"/>
                        <a:pt x="4522" y="4539"/>
                        <a:pt x="7859" y="9864"/>
                      </a:cubicBezTo>
                      <a:cubicBezTo>
                        <a:pt x="11267" y="15403"/>
                        <a:pt x="12758" y="18172"/>
                        <a:pt x="9776" y="17675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1" name="Freeform: Shape 2110">
                  <a:extLst>
                    <a:ext uri="{FF2B5EF4-FFF2-40B4-BE49-F238E27FC236}">
                      <a16:creationId xmlns:a16="http://schemas.microsoft.com/office/drawing/2014/main" id="{5A527560-12C1-606A-088E-8B51A02E86C4}"/>
                    </a:ext>
                  </a:extLst>
                </p:cNvPr>
                <p:cNvSpPr/>
                <p:nvPr/>
              </p:nvSpPr>
              <p:spPr>
                <a:xfrm>
                  <a:off x="-3045730" y="7297330"/>
                  <a:ext cx="15671" cy="9753"/>
                </a:xfrm>
                <a:custGeom>
                  <a:avLst/>
                  <a:gdLst>
                    <a:gd name="connsiteX0" fmla="*/ 26 w 15671"/>
                    <a:gd name="connsiteY0" fmla="*/ 1303 h 9753"/>
                    <a:gd name="connsiteX1" fmla="*/ 1304 w 15671"/>
                    <a:gd name="connsiteY1" fmla="*/ 3433 h 9753"/>
                    <a:gd name="connsiteX2" fmla="*/ 6203 w 15671"/>
                    <a:gd name="connsiteY2" fmla="*/ 5990 h 9753"/>
                    <a:gd name="connsiteX3" fmla="*/ 11600 w 15671"/>
                    <a:gd name="connsiteY3" fmla="*/ 8475 h 9753"/>
                    <a:gd name="connsiteX4" fmla="*/ 15576 w 15671"/>
                    <a:gd name="connsiteY4" fmla="*/ 9327 h 9753"/>
                    <a:gd name="connsiteX5" fmla="*/ 11813 w 15671"/>
                    <a:gd name="connsiteY5" fmla="*/ 5280 h 9753"/>
                    <a:gd name="connsiteX6" fmla="*/ 6345 w 15671"/>
                    <a:gd name="connsiteY6" fmla="*/ 2368 h 9753"/>
                    <a:gd name="connsiteX7" fmla="*/ 2866 w 15671"/>
                    <a:gd name="connsiteY7" fmla="*/ 522 h 9753"/>
                    <a:gd name="connsiteX8" fmla="*/ 310 w 15671"/>
                    <a:gd name="connsiteY8" fmla="*/ 522 h 9753"/>
                    <a:gd name="connsiteX9" fmla="*/ 26 w 15671"/>
                    <a:gd name="connsiteY9" fmla="*/ 1445 h 9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671" h="9753">
                      <a:moveTo>
                        <a:pt x="26" y="1303"/>
                      </a:moveTo>
                      <a:cubicBezTo>
                        <a:pt x="26" y="2084"/>
                        <a:pt x="807" y="3007"/>
                        <a:pt x="1304" y="3433"/>
                      </a:cubicBezTo>
                      <a:cubicBezTo>
                        <a:pt x="2582" y="4711"/>
                        <a:pt x="4641" y="5351"/>
                        <a:pt x="6203" y="5990"/>
                      </a:cubicBezTo>
                      <a:cubicBezTo>
                        <a:pt x="8049" y="6771"/>
                        <a:pt x="9824" y="7623"/>
                        <a:pt x="11600" y="8475"/>
                      </a:cubicBezTo>
                      <a:cubicBezTo>
                        <a:pt x="12310" y="8830"/>
                        <a:pt x="15008" y="10534"/>
                        <a:pt x="15576" y="9327"/>
                      </a:cubicBezTo>
                      <a:cubicBezTo>
                        <a:pt x="16144" y="8120"/>
                        <a:pt x="14085" y="6629"/>
                        <a:pt x="11813" y="5280"/>
                      </a:cubicBezTo>
                      <a:cubicBezTo>
                        <a:pt x="9540" y="3930"/>
                        <a:pt x="6913" y="2652"/>
                        <a:pt x="6345" y="2368"/>
                      </a:cubicBezTo>
                      <a:cubicBezTo>
                        <a:pt x="5209" y="1729"/>
                        <a:pt x="4073" y="1090"/>
                        <a:pt x="2866" y="522"/>
                      </a:cubicBezTo>
                      <a:cubicBezTo>
                        <a:pt x="2014" y="96"/>
                        <a:pt x="1233" y="-401"/>
                        <a:pt x="310" y="522"/>
                      </a:cubicBezTo>
                      <a:cubicBezTo>
                        <a:pt x="26" y="806"/>
                        <a:pt x="-45" y="1090"/>
                        <a:pt x="26" y="1445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2" name="Freeform: Shape 2111">
                  <a:extLst>
                    <a:ext uri="{FF2B5EF4-FFF2-40B4-BE49-F238E27FC236}">
                      <a16:creationId xmlns:a16="http://schemas.microsoft.com/office/drawing/2014/main" id="{A807CAC4-1551-55B3-6BD5-748F7723E18B}"/>
                    </a:ext>
                  </a:extLst>
                </p:cNvPr>
                <p:cNvSpPr/>
                <p:nvPr/>
              </p:nvSpPr>
              <p:spPr>
                <a:xfrm>
                  <a:off x="-2992591" y="7341308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3" name="Freeform: Shape 2112">
                  <a:extLst>
                    <a:ext uri="{FF2B5EF4-FFF2-40B4-BE49-F238E27FC236}">
                      <a16:creationId xmlns:a16="http://schemas.microsoft.com/office/drawing/2014/main" id="{A10653B8-1323-3F6A-13CF-29E37F65219C}"/>
                    </a:ext>
                  </a:extLst>
                </p:cNvPr>
                <p:cNvSpPr/>
                <p:nvPr/>
              </p:nvSpPr>
              <p:spPr>
                <a:xfrm>
                  <a:off x="-2992591" y="7341308"/>
                  <a:ext cx="142" cy="3195"/>
                </a:xfrm>
                <a:custGeom>
                  <a:avLst/>
                  <a:gdLst>
                    <a:gd name="connsiteX0" fmla="*/ 142 w 142"/>
                    <a:gd name="connsiteY0" fmla="*/ 3195 h 3195"/>
                    <a:gd name="connsiteX1" fmla="*/ 0 w 142"/>
                    <a:gd name="connsiteY1" fmla="*/ 0 h 3195"/>
                    <a:gd name="connsiteX2" fmla="*/ 142 w 142"/>
                    <a:gd name="connsiteY2" fmla="*/ 3195 h 3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2" h="3195">
                      <a:moveTo>
                        <a:pt x="142" y="3195"/>
                      </a:moveTo>
                      <a:cubicBezTo>
                        <a:pt x="142" y="2130"/>
                        <a:pt x="142" y="1065"/>
                        <a:pt x="0" y="0"/>
                      </a:cubicBezTo>
                      <a:cubicBezTo>
                        <a:pt x="71" y="1065"/>
                        <a:pt x="142" y="2130"/>
                        <a:pt x="142" y="3195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4" name="Freeform: Shape 2113">
                  <a:extLst>
                    <a:ext uri="{FF2B5EF4-FFF2-40B4-BE49-F238E27FC236}">
                      <a16:creationId xmlns:a16="http://schemas.microsoft.com/office/drawing/2014/main" id="{B566A671-FA02-C90B-4122-F58DAFBF641A}"/>
                    </a:ext>
                  </a:extLst>
                </p:cNvPr>
                <p:cNvSpPr/>
                <p:nvPr/>
              </p:nvSpPr>
              <p:spPr>
                <a:xfrm>
                  <a:off x="-3003134" y="7319784"/>
                  <a:ext cx="4160" cy="6726"/>
                </a:xfrm>
                <a:custGeom>
                  <a:avLst/>
                  <a:gdLst>
                    <a:gd name="connsiteX0" fmla="*/ 104 w 4160"/>
                    <a:gd name="connsiteY0" fmla="*/ 435 h 6726"/>
                    <a:gd name="connsiteX1" fmla="*/ 1027 w 4160"/>
                    <a:gd name="connsiteY1" fmla="*/ 3063 h 6726"/>
                    <a:gd name="connsiteX2" fmla="*/ 4010 w 4160"/>
                    <a:gd name="connsiteY2" fmla="*/ 6684 h 6726"/>
                    <a:gd name="connsiteX3" fmla="*/ 3157 w 4160"/>
                    <a:gd name="connsiteY3" fmla="*/ 2850 h 6726"/>
                    <a:gd name="connsiteX4" fmla="*/ 175 w 4160"/>
                    <a:gd name="connsiteY4" fmla="*/ 506 h 6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60" h="6726">
                      <a:moveTo>
                        <a:pt x="104" y="435"/>
                      </a:moveTo>
                      <a:cubicBezTo>
                        <a:pt x="-322" y="1287"/>
                        <a:pt x="672" y="2565"/>
                        <a:pt x="1027" y="3063"/>
                      </a:cubicBezTo>
                      <a:cubicBezTo>
                        <a:pt x="2447" y="5122"/>
                        <a:pt x="3513" y="7039"/>
                        <a:pt x="4010" y="6684"/>
                      </a:cubicBezTo>
                      <a:cubicBezTo>
                        <a:pt x="4507" y="6258"/>
                        <a:pt x="3655" y="4269"/>
                        <a:pt x="3157" y="2850"/>
                      </a:cubicBezTo>
                      <a:cubicBezTo>
                        <a:pt x="2873" y="2139"/>
                        <a:pt x="1098" y="-1269"/>
                        <a:pt x="175" y="5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5" name="Freeform: Shape 2114">
                  <a:extLst>
                    <a:ext uri="{FF2B5EF4-FFF2-40B4-BE49-F238E27FC236}">
                      <a16:creationId xmlns:a16="http://schemas.microsoft.com/office/drawing/2014/main" id="{5CE4F635-2919-8BC2-44AB-10487B878FDC}"/>
                    </a:ext>
                  </a:extLst>
                </p:cNvPr>
                <p:cNvSpPr/>
                <p:nvPr/>
              </p:nvSpPr>
              <p:spPr>
                <a:xfrm>
                  <a:off x="-3047479" y="7332847"/>
                  <a:ext cx="17900" cy="18719"/>
                </a:xfrm>
                <a:custGeom>
                  <a:avLst/>
                  <a:gdLst>
                    <a:gd name="connsiteX0" fmla="*/ 2627 w 17900"/>
                    <a:gd name="connsiteY0" fmla="*/ 7893 h 18719"/>
                    <a:gd name="connsiteX1" fmla="*/ 13846 w 17900"/>
                    <a:gd name="connsiteY1" fmla="*/ 16982 h 18719"/>
                    <a:gd name="connsiteX2" fmla="*/ 17893 w 17900"/>
                    <a:gd name="connsiteY2" fmla="*/ 18544 h 18719"/>
                    <a:gd name="connsiteX3" fmla="*/ 12639 w 17900"/>
                    <a:gd name="connsiteY3" fmla="*/ 13431 h 18719"/>
                    <a:gd name="connsiteX4" fmla="*/ 2840 w 17900"/>
                    <a:gd name="connsiteY4" fmla="*/ 2070 h 18719"/>
                    <a:gd name="connsiteX5" fmla="*/ 0 w 17900"/>
                    <a:gd name="connsiteY5" fmla="*/ 1005 h 18719"/>
                    <a:gd name="connsiteX6" fmla="*/ 2698 w 17900"/>
                    <a:gd name="connsiteY6" fmla="*/ 7893 h 18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900" h="18719">
                      <a:moveTo>
                        <a:pt x="2627" y="7893"/>
                      </a:moveTo>
                      <a:cubicBezTo>
                        <a:pt x="6604" y="13502"/>
                        <a:pt x="10154" y="13928"/>
                        <a:pt x="13846" y="16982"/>
                      </a:cubicBezTo>
                      <a:cubicBezTo>
                        <a:pt x="15905" y="18686"/>
                        <a:pt x="17752" y="18970"/>
                        <a:pt x="17893" y="18544"/>
                      </a:cubicBezTo>
                      <a:cubicBezTo>
                        <a:pt x="18036" y="17976"/>
                        <a:pt x="15905" y="16201"/>
                        <a:pt x="12639" y="13431"/>
                      </a:cubicBezTo>
                      <a:cubicBezTo>
                        <a:pt x="7811" y="9313"/>
                        <a:pt x="6107" y="6615"/>
                        <a:pt x="2840" y="2070"/>
                      </a:cubicBezTo>
                      <a:cubicBezTo>
                        <a:pt x="994" y="-557"/>
                        <a:pt x="71" y="-415"/>
                        <a:pt x="0" y="1005"/>
                      </a:cubicBezTo>
                      <a:cubicBezTo>
                        <a:pt x="0" y="2425"/>
                        <a:pt x="852" y="5266"/>
                        <a:pt x="2698" y="78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116" name="Graphic 1913">
                  <a:extLst>
                    <a:ext uri="{FF2B5EF4-FFF2-40B4-BE49-F238E27FC236}">
                      <a16:creationId xmlns:a16="http://schemas.microsoft.com/office/drawing/2014/main" id="{7C2CAF73-6DF8-5681-D032-77AA71810784}"/>
                    </a:ext>
                  </a:extLst>
                </p:cNvPr>
                <p:cNvGrpSpPr/>
                <p:nvPr/>
              </p:nvGrpSpPr>
              <p:grpSpPr>
                <a:xfrm>
                  <a:off x="-3024968" y="7329308"/>
                  <a:ext cx="38695" cy="56307"/>
                  <a:chOff x="-3024968" y="7329308"/>
                  <a:chExt cx="38695" cy="56307"/>
                </a:xfrm>
              </p:grpSpPr>
              <p:sp>
                <p:nvSpPr>
                  <p:cNvPr id="2117" name="Freeform: Shape 2116">
                    <a:extLst>
                      <a:ext uri="{FF2B5EF4-FFF2-40B4-BE49-F238E27FC236}">
                        <a16:creationId xmlns:a16="http://schemas.microsoft.com/office/drawing/2014/main" id="{7A7DC482-42FB-F56C-3C80-8C1D440D9CF3}"/>
                      </a:ext>
                    </a:extLst>
                  </p:cNvPr>
                  <p:cNvSpPr/>
                  <p:nvPr/>
                </p:nvSpPr>
                <p:spPr>
                  <a:xfrm>
                    <a:off x="-3024968" y="7329308"/>
                    <a:ext cx="38695" cy="56307"/>
                  </a:xfrm>
                  <a:custGeom>
                    <a:avLst/>
                    <a:gdLst>
                      <a:gd name="connsiteX0" fmla="*/ 28755 w 38695"/>
                      <a:gd name="connsiteY0" fmla="*/ 29822 h 56307"/>
                      <a:gd name="connsiteX1" fmla="*/ 18672 w 38695"/>
                      <a:gd name="connsiteY1" fmla="*/ 16544 h 56307"/>
                      <a:gd name="connsiteX2" fmla="*/ 18672 w 38695"/>
                      <a:gd name="connsiteY2" fmla="*/ 16189 h 56307"/>
                      <a:gd name="connsiteX3" fmla="*/ 14412 w 38695"/>
                      <a:gd name="connsiteY3" fmla="*/ 0 h 56307"/>
                      <a:gd name="connsiteX4" fmla="*/ 6104 w 38695"/>
                      <a:gd name="connsiteY4" fmla="*/ 4686 h 56307"/>
                      <a:gd name="connsiteX5" fmla="*/ 2128 w 38695"/>
                      <a:gd name="connsiteY5" fmla="*/ 10225 h 56307"/>
                      <a:gd name="connsiteX6" fmla="*/ 282 w 38695"/>
                      <a:gd name="connsiteY6" fmla="*/ 20805 h 56307"/>
                      <a:gd name="connsiteX7" fmla="*/ 9583 w 38695"/>
                      <a:gd name="connsiteY7" fmla="*/ 39337 h 56307"/>
                      <a:gd name="connsiteX8" fmla="*/ 31453 w 38695"/>
                      <a:gd name="connsiteY8" fmla="*/ 56308 h 56307"/>
                      <a:gd name="connsiteX9" fmla="*/ 38696 w 38695"/>
                      <a:gd name="connsiteY9" fmla="*/ 36426 h 56307"/>
                      <a:gd name="connsiteX10" fmla="*/ 28613 w 38695"/>
                      <a:gd name="connsiteY10" fmla="*/ 29893 h 56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8695" h="56307">
                        <a:moveTo>
                          <a:pt x="28755" y="29822"/>
                        </a:moveTo>
                        <a:cubicBezTo>
                          <a:pt x="23927" y="25704"/>
                          <a:pt x="20518" y="20947"/>
                          <a:pt x="18672" y="16544"/>
                        </a:cubicBezTo>
                        <a:cubicBezTo>
                          <a:pt x="18672" y="16402"/>
                          <a:pt x="18672" y="16189"/>
                          <a:pt x="18672" y="16189"/>
                        </a:cubicBezTo>
                        <a:cubicBezTo>
                          <a:pt x="19240" y="12071"/>
                          <a:pt x="17749" y="6177"/>
                          <a:pt x="14412" y="0"/>
                        </a:cubicBezTo>
                        <a:cubicBezTo>
                          <a:pt x="10933" y="568"/>
                          <a:pt x="8021" y="1988"/>
                          <a:pt x="6104" y="4686"/>
                        </a:cubicBezTo>
                        <a:lnTo>
                          <a:pt x="2128" y="10225"/>
                        </a:lnTo>
                        <a:cubicBezTo>
                          <a:pt x="211" y="12852"/>
                          <a:pt x="-428" y="16544"/>
                          <a:pt x="282" y="20805"/>
                        </a:cubicBezTo>
                        <a:cubicBezTo>
                          <a:pt x="1205" y="26272"/>
                          <a:pt x="4258" y="32876"/>
                          <a:pt x="9583" y="39337"/>
                        </a:cubicBezTo>
                        <a:cubicBezTo>
                          <a:pt x="14838" y="45728"/>
                          <a:pt x="22364" y="51976"/>
                          <a:pt x="31453" y="56308"/>
                        </a:cubicBezTo>
                        <a:lnTo>
                          <a:pt x="38696" y="36426"/>
                        </a:lnTo>
                        <a:cubicBezTo>
                          <a:pt x="34933" y="34651"/>
                          <a:pt x="31524" y="32379"/>
                          <a:pt x="28613" y="29893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18" name="Freeform: Shape 2117">
                    <a:extLst>
                      <a:ext uri="{FF2B5EF4-FFF2-40B4-BE49-F238E27FC236}">
                        <a16:creationId xmlns:a16="http://schemas.microsoft.com/office/drawing/2014/main" id="{2BBE8C12-59E9-A175-F3D6-16AA6ED97C4A}"/>
                      </a:ext>
                    </a:extLst>
                  </p:cNvPr>
                  <p:cNvSpPr/>
                  <p:nvPr/>
                </p:nvSpPr>
                <p:spPr>
                  <a:xfrm>
                    <a:off x="-3016977" y="7333474"/>
                    <a:ext cx="10326" cy="7593"/>
                  </a:xfrm>
                  <a:custGeom>
                    <a:avLst/>
                    <a:gdLst>
                      <a:gd name="connsiteX0" fmla="*/ 1948 w 10326"/>
                      <a:gd name="connsiteY0" fmla="*/ 6769 h 7593"/>
                      <a:gd name="connsiteX1" fmla="*/ 6067 w 10326"/>
                      <a:gd name="connsiteY1" fmla="*/ 7479 h 7593"/>
                      <a:gd name="connsiteX2" fmla="*/ 8978 w 10326"/>
                      <a:gd name="connsiteY2" fmla="*/ 7053 h 7593"/>
                      <a:gd name="connsiteX3" fmla="*/ 10327 w 10326"/>
                      <a:gd name="connsiteY3" fmla="*/ 5633 h 7593"/>
                      <a:gd name="connsiteX4" fmla="*/ 8552 w 10326"/>
                      <a:gd name="connsiteY4" fmla="*/ 94 h 7593"/>
                      <a:gd name="connsiteX5" fmla="*/ 3084 w 10326"/>
                      <a:gd name="connsiteY5" fmla="*/ 1160 h 7593"/>
                      <a:gd name="connsiteX6" fmla="*/ 1948 w 10326"/>
                      <a:gd name="connsiteY6" fmla="*/ 6769 h 7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26" h="7593">
                        <a:moveTo>
                          <a:pt x="1948" y="6769"/>
                        </a:moveTo>
                        <a:cubicBezTo>
                          <a:pt x="3439" y="6911"/>
                          <a:pt x="4646" y="7124"/>
                          <a:pt x="6067" y="7479"/>
                        </a:cubicBezTo>
                        <a:cubicBezTo>
                          <a:pt x="7061" y="7763"/>
                          <a:pt x="8126" y="7479"/>
                          <a:pt x="8978" y="7053"/>
                        </a:cubicBezTo>
                        <a:cubicBezTo>
                          <a:pt x="9475" y="6769"/>
                          <a:pt x="9972" y="6272"/>
                          <a:pt x="10327" y="5633"/>
                        </a:cubicBezTo>
                        <a:cubicBezTo>
                          <a:pt x="9972" y="3858"/>
                          <a:pt x="9333" y="2012"/>
                          <a:pt x="8552" y="94"/>
                        </a:cubicBezTo>
                        <a:cubicBezTo>
                          <a:pt x="6777" y="-261"/>
                          <a:pt x="4433" y="450"/>
                          <a:pt x="3084" y="1160"/>
                        </a:cubicBezTo>
                        <a:cubicBezTo>
                          <a:pt x="1238" y="2083"/>
                          <a:pt x="-2170" y="6272"/>
                          <a:pt x="1948" y="6769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19" name="Freeform: Shape 2118">
                    <a:extLst>
                      <a:ext uri="{FF2B5EF4-FFF2-40B4-BE49-F238E27FC236}">
                        <a16:creationId xmlns:a16="http://schemas.microsoft.com/office/drawing/2014/main" id="{CCAF041C-8321-0E73-E20F-A71C30342F1C}"/>
                      </a:ext>
                    </a:extLst>
                  </p:cNvPr>
                  <p:cNvSpPr/>
                  <p:nvPr/>
                </p:nvSpPr>
                <p:spPr>
                  <a:xfrm>
                    <a:off x="-3017994" y="7335891"/>
                    <a:ext cx="14112" cy="14647"/>
                  </a:xfrm>
                  <a:custGeom>
                    <a:avLst/>
                    <a:gdLst>
                      <a:gd name="connsiteX0" fmla="*/ 11769 w 14112"/>
                      <a:gd name="connsiteY0" fmla="*/ 9961 h 14647"/>
                      <a:gd name="connsiteX1" fmla="*/ 11769 w 14112"/>
                      <a:gd name="connsiteY1" fmla="*/ 9606 h 14647"/>
                      <a:gd name="connsiteX2" fmla="*/ 11201 w 14112"/>
                      <a:gd name="connsiteY2" fmla="*/ 2719 h 14647"/>
                      <a:gd name="connsiteX3" fmla="*/ 10633 w 14112"/>
                      <a:gd name="connsiteY3" fmla="*/ 731 h 14647"/>
                      <a:gd name="connsiteX4" fmla="*/ 5805 w 14112"/>
                      <a:gd name="connsiteY4" fmla="*/ 20 h 14647"/>
                      <a:gd name="connsiteX5" fmla="*/ 1900 w 14112"/>
                      <a:gd name="connsiteY5" fmla="*/ 1440 h 14647"/>
                      <a:gd name="connsiteX6" fmla="*/ 266 w 14112"/>
                      <a:gd name="connsiteY6" fmla="*/ 5062 h 14647"/>
                      <a:gd name="connsiteX7" fmla="*/ 1971 w 14112"/>
                      <a:gd name="connsiteY7" fmla="*/ 5630 h 14647"/>
                      <a:gd name="connsiteX8" fmla="*/ 5947 w 14112"/>
                      <a:gd name="connsiteY8" fmla="*/ 6908 h 14647"/>
                      <a:gd name="connsiteX9" fmla="*/ 14113 w 14112"/>
                      <a:gd name="connsiteY9" fmla="*/ 14648 h 14647"/>
                      <a:gd name="connsiteX10" fmla="*/ 11698 w 14112"/>
                      <a:gd name="connsiteY10" fmla="*/ 10032 h 14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112" h="14647">
                        <a:moveTo>
                          <a:pt x="11769" y="9961"/>
                        </a:moveTo>
                        <a:cubicBezTo>
                          <a:pt x="11769" y="9961"/>
                          <a:pt x="11769" y="9677"/>
                          <a:pt x="11769" y="9606"/>
                        </a:cubicBezTo>
                        <a:cubicBezTo>
                          <a:pt x="12053" y="7263"/>
                          <a:pt x="11769" y="4920"/>
                          <a:pt x="11201" y="2719"/>
                        </a:cubicBezTo>
                        <a:cubicBezTo>
                          <a:pt x="11059" y="2293"/>
                          <a:pt x="10988" y="1014"/>
                          <a:pt x="10633" y="731"/>
                        </a:cubicBezTo>
                        <a:cubicBezTo>
                          <a:pt x="10420" y="518"/>
                          <a:pt x="7864" y="-122"/>
                          <a:pt x="5805" y="20"/>
                        </a:cubicBezTo>
                        <a:cubicBezTo>
                          <a:pt x="4385" y="91"/>
                          <a:pt x="3036" y="446"/>
                          <a:pt x="1900" y="1440"/>
                        </a:cubicBezTo>
                        <a:cubicBezTo>
                          <a:pt x="1048" y="2151"/>
                          <a:pt x="-657" y="3855"/>
                          <a:pt x="266" y="5062"/>
                        </a:cubicBezTo>
                        <a:cubicBezTo>
                          <a:pt x="693" y="5630"/>
                          <a:pt x="1261" y="5488"/>
                          <a:pt x="1971" y="5630"/>
                        </a:cubicBezTo>
                        <a:cubicBezTo>
                          <a:pt x="3320" y="5843"/>
                          <a:pt x="4740" y="6269"/>
                          <a:pt x="5947" y="6908"/>
                        </a:cubicBezTo>
                        <a:cubicBezTo>
                          <a:pt x="9142" y="8470"/>
                          <a:pt x="12692" y="12446"/>
                          <a:pt x="14113" y="14648"/>
                        </a:cubicBezTo>
                        <a:cubicBezTo>
                          <a:pt x="13119" y="13085"/>
                          <a:pt x="12338" y="11523"/>
                          <a:pt x="11698" y="10032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0" name="Freeform: Shape 2119">
                    <a:extLst>
                      <a:ext uri="{FF2B5EF4-FFF2-40B4-BE49-F238E27FC236}">
                        <a16:creationId xmlns:a16="http://schemas.microsoft.com/office/drawing/2014/main" id="{F3BBA18A-8A53-ED71-5096-7088766CD249}"/>
                      </a:ext>
                    </a:extLst>
                  </p:cNvPr>
                  <p:cNvSpPr/>
                  <p:nvPr/>
                </p:nvSpPr>
                <p:spPr>
                  <a:xfrm>
                    <a:off x="-3024826" y="7329308"/>
                    <a:ext cx="31879" cy="56307"/>
                  </a:xfrm>
                  <a:custGeom>
                    <a:avLst/>
                    <a:gdLst>
                      <a:gd name="connsiteX0" fmla="*/ 2909 w 31879"/>
                      <a:gd name="connsiteY0" fmla="*/ 21728 h 56307"/>
                      <a:gd name="connsiteX1" fmla="*/ 3903 w 31879"/>
                      <a:gd name="connsiteY1" fmla="*/ 10935 h 56307"/>
                      <a:gd name="connsiteX2" fmla="*/ 7240 w 31879"/>
                      <a:gd name="connsiteY2" fmla="*/ 4828 h 56307"/>
                      <a:gd name="connsiteX3" fmla="*/ 15548 w 31879"/>
                      <a:gd name="connsiteY3" fmla="*/ 2272 h 56307"/>
                      <a:gd name="connsiteX4" fmla="*/ 14412 w 31879"/>
                      <a:gd name="connsiteY4" fmla="*/ 0 h 56307"/>
                      <a:gd name="connsiteX5" fmla="*/ 6104 w 31879"/>
                      <a:gd name="connsiteY5" fmla="*/ 4686 h 56307"/>
                      <a:gd name="connsiteX6" fmla="*/ 2128 w 31879"/>
                      <a:gd name="connsiteY6" fmla="*/ 10225 h 56307"/>
                      <a:gd name="connsiteX7" fmla="*/ 282 w 31879"/>
                      <a:gd name="connsiteY7" fmla="*/ 20805 h 56307"/>
                      <a:gd name="connsiteX8" fmla="*/ 9583 w 31879"/>
                      <a:gd name="connsiteY8" fmla="*/ 39337 h 56307"/>
                      <a:gd name="connsiteX9" fmla="*/ 31453 w 31879"/>
                      <a:gd name="connsiteY9" fmla="*/ 56308 h 56307"/>
                      <a:gd name="connsiteX10" fmla="*/ 31879 w 31879"/>
                      <a:gd name="connsiteY10" fmla="*/ 55172 h 56307"/>
                      <a:gd name="connsiteX11" fmla="*/ 10507 w 31879"/>
                      <a:gd name="connsiteY11" fmla="*/ 39266 h 56307"/>
                      <a:gd name="connsiteX12" fmla="*/ 2909 w 31879"/>
                      <a:gd name="connsiteY12" fmla="*/ 21728 h 56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79" h="56307">
                        <a:moveTo>
                          <a:pt x="2909" y="21728"/>
                        </a:moveTo>
                        <a:cubicBezTo>
                          <a:pt x="2199" y="17609"/>
                          <a:pt x="2554" y="13846"/>
                          <a:pt x="3903" y="10935"/>
                        </a:cubicBezTo>
                        <a:cubicBezTo>
                          <a:pt x="4613" y="9444"/>
                          <a:pt x="6317" y="6106"/>
                          <a:pt x="7240" y="4828"/>
                        </a:cubicBezTo>
                        <a:cubicBezTo>
                          <a:pt x="8731" y="2769"/>
                          <a:pt x="12282" y="355"/>
                          <a:pt x="15548" y="2272"/>
                        </a:cubicBezTo>
                        <a:cubicBezTo>
                          <a:pt x="15193" y="1491"/>
                          <a:pt x="14838" y="781"/>
                          <a:pt x="14412" y="0"/>
                        </a:cubicBezTo>
                        <a:cubicBezTo>
                          <a:pt x="10933" y="568"/>
                          <a:pt x="8021" y="1988"/>
                          <a:pt x="6104" y="4686"/>
                        </a:cubicBezTo>
                        <a:lnTo>
                          <a:pt x="2128" y="10225"/>
                        </a:lnTo>
                        <a:cubicBezTo>
                          <a:pt x="211" y="12852"/>
                          <a:pt x="-428" y="16544"/>
                          <a:pt x="282" y="20805"/>
                        </a:cubicBezTo>
                        <a:cubicBezTo>
                          <a:pt x="1205" y="26272"/>
                          <a:pt x="4258" y="32876"/>
                          <a:pt x="9583" y="39337"/>
                        </a:cubicBezTo>
                        <a:cubicBezTo>
                          <a:pt x="14838" y="45728"/>
                          <a:pt x="22364" y="51976"/>
                          <a:pt x="31453" y="56308"/>
                        </a:cubicBezTo>
                        <a:lnTo>
                          <a:pt x="31879" y="55172"/>
                        </a:lnTo>
                        <a:cubicBezTo>
                          <a:pt x="23359" y="51124"/>
                          <a:pt x="15477" y="45373"/>
                          <a:pt x="10507" y="39266"/>
                        </a:cubicBezTo>
                        <a:cubicBezTo>
                          <a:pt x="5536" y="33160"/>
                          <a:pt x="3761" y="26982"/>
                          <a:pt x="2909" y="21728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1" name="Freeform: Shape 2120">
                    <a:extLst>
                      <a:ext uri="{FF2B5EF4-FFF2-40B4-BE49-F238E27FC236}">
                        <a16:creationId xmlns:a16="http://schemas.microsoft.com/office/drawing/2014/main" id="{8136EE62-1E0D-D244-6973-F7239A6AEE28}"/>
                      </a:ext>
                    </a:extLst>
                  </p:cNvPr>
                  <p:cNvSpPr/>
                  <p:nvPr/>
                </p:nvSpPr>
                <p:spPr>
                  <a:xfrm>
                    <a:off x="-3020654" y="7342938"/>
                    <a:ext cx="34097" cy="38772"/>
                  </a:xfrm>
                  <a:custGeom>
                    <a:avLst/>
                    <a:gdLst>
                      <a:gd name="connsiteX0" fmla="*/ 16701 w 34097"/>
                      <a:gd name="connsiteY0" fmla="*/ 9092 h 38772"/>
                      <a:gd name="connsiteX1" fmla="*/ 3352 w 34097"/>
                      <a:gd name="connsiteY1" fmla="*/ 3 h 38772"/>
                      <a:gd name="connsiteX2" fmla="*/ 1364 w 34097"/>
                      <a:gd name="connsiteY2" fmla="*/ 12074 h 38772"/>
                      <a:gd name="connsiteX3" fmla="*/ 9743 w 34097"/>
                      <a:gd name="connsiteY3" fmla="*/ 24997 h 38772"/>
                      <a:gd name="connsiteX4" fmla="*/ 28701 w 34097"/>
                      <a:gd name="connsiteY4" fmla="*/ 38773 h 38772"/>
                      <a:gd name="connsiteX5" fmla="*/ 34098 w 34097"/>
                      <a:gd name="connsiteY5" fmla="*/ 23861 h 38772"/>
                      <a:gd name="connsiteX6" fmla="*/ 22950 w 34097"/>
                      <a:gd name="connsiteY6" fmla="*/ 16193 h 38772"/>
                      <a:gd name="connsiteX7" fmla="*/ 16701 w 34097"/>
                      <a:gd name="connsiteY7" fmla="*/ 9021 h 38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97" h="38772">
                        <a:moveTo>
                          <a:pt x="16701" y="9092"/>
                        </a:moveTo>
                        <a:cubicBezTo>
                          <a:pt x="12725" y="4264"/>
                          <a:pt x="7683" y="-139"/>
                          <a:pt x="3352" y="3"/>
                        </a:cubicBezTo>
                        <a:cubicBezTo>
                          <a:pt x="441" y="145"/>
                          <a:pt x="-1405" y="4619"/>
                          <a:pt x="1364" y="12074"/>
                        </a:cubicBezTo>
                        <a:cubicBezTo>
                          <a:pt x="2784" y="15838"/>
                          <a:pt x="5340" y="20311"/>
                          <a:pt x="9743" y="24997"/>
                        </a:cubicBezTo>
                        <a:cubicBezTo>
                          <a:pt x="14074" y="29684"/>
                          <a:pt x="20323" y="34654"/>
                          <a:pt x="28701" y="38773"/>
                        </a:cubicBezTo>
                        <a:lnTo>
                          <a:pt x="34098" y="23861"/>
                        </a:lnTo>
                        <a:cubicBezTo>
                          <a:pt x="28985" y="21376"/>
                          <a:pt x="25577" y="18678"/>
                          <a:pt x="22950" y="16193"/>
                        </a:cubicBezTo>
                        <a:cubicBezTo>
                          <a:pt x="20323" y="13637"/>
                          <a:pt x="18547" y="11293"/>
                          <a:pt x="16701" y="902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2" name="Freeform: Shape 2121">
                    <a:extLst>
                      <a:ext uri="{FF2B5EF4-FFF2-40B4-BE49-F238E27FC236}">
                        <a16:creationId xmlns:a16="http://schemas.microsoft.com/office/drawing/2014/main" id="{484C3161-71F1-1176-93D1-90DE03D5F092}"/>
                      </a:ext>
                    </a:extLst>
                  </p:cNvPr>
                  <p:cNvSpPr/>
                  <p:nvPr/>
                </p:nvSpPr>
                <p:spPr>
                  <a:xfrm>
                    <a:off x="-3021573" y="7347322"/>
                    <a:ext cx="31325" cy="36163"/>
                  </a:xfrm>
                  <a:custGeom>
                    <a:avLst/>
                    <a:gdLst>
                      <a:gd name="connsiteX0" fmla="*/ 3633 w 31325"/>
                      <a:gd name="connsiteY0" fmla="*/ 3430 h 36163"/>
                      <a:gd name="connsiteX1" fmla="*/ 296 w 31325"/>
                      <a:gd name="connsiteY1" fmla="*/ 3572 h 36163"/>
                      <a:gd name="connsiteX2" fmla="*/ 9242 w 31325"/>
                      <a:gd name="connsiteY2" fmla="*/ 21252 h 36163"/>
                      <a:gd name="connsiteX3" fmla="*/ 29053 w 31325"/>
                      <a:gd name="connsiteY3" fmla="*/ 36163 h 36163"/>
                      <a:gd name="connsiteX4" fmla="*/ 31325 w 31325"/>
                      <a:gd name="connsiteY4" fmla="*/ 29986 h 36163"/>
                      <a:gd name="connsiteX5" fmla="*/ 13929 w 31325"/>
                      <a:gd name="connsiteY5" fmla="*/ 17844 h 36163"/>
                      <a:gd name="connsiteX6" fmla="*/ 3704 w 31325"/>
                      <a:gd name="connsiteY6" fmla="*/ 3430 h 3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325" h="36163">
                        <a:moveTo>
                          <a:pt x="3633" y="3430"/>
                        </a:moveTo>
                        <a:cubicBezTo>
                          <a:pt x="2213" y="-49"/>
                          <a:pt x="-983" y="-2180"/>
                          <a:pt x="296" y="3572"/>
                        </a:cubicBezTo>
                        <a:cubicBezTo>
                          <a:pt x="1716" y="9820"/>
                          <a:pt x="4556" y="15714"/>
                          <a:pt x="9242" y="21252"/>
                        </a:cubicBezTo>
                        <a:cubicBezTo>
                          <a:pt x="13929" y="26791"/>
                          <a:pt x="20390" y="31903"/>
                          <a:pt x="29053" y="36163"/>
                        </a:cubicBezTo>
                        <a:lnTo>
                          <a:pt x="31325" y="29986"/>
                        </a:lnTo>
                        <a:cubicBezTo>
                          <a:pt x="24509" y="26578"/>
                          <a:pt x="18615" y="22388"/>
                          <a:pt x="13929" y="17844"/>
                        </a:cubicBezTo>
                        <a:cubicBezTo>
                          <a:pt x="9242" y="13299"/>
                          <a:pt x="5763" y="8329"/>
                          <a:pt x="3704" y="3430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3" name="Freeform: Shape 2122">
                    <a:extLst>
                      <a:ext uri="{FF2B5EF4-FFF2-40B4-BE49-F238E27FC236}">
                        <a16:creationId xmlns:a16="http://schemas.microsoft.com/office/drawing/2014/main" id="{CAA40ED1-4A2C-7796-613A-6E8F0CBBE12F}"/>
                      </a:ext>
                    </a:extLst>
                  </p:cNvPr>
                  <p:cNvSpPr/>
                  <p:nvPr/>
                </p:nvSpPr>
                <p:spPr>
                  <a:xfrm>
                    <a:off x="-3011329" y="7369176"/>
                    <a:ext cx="19589" cy="14592"/>
                  </a:xfrm>
                  <a:custGeom>
                    <a:avLst/>
                    <a:gdLst>
                      <a:gd name="connsiteX0" fmla="*/ 3187 w 19589"/>
                      <a:gd name="connsiteY0" fmla="*/ 1812 h 14592"/>
                      <a:gd name="connsiteX1" fmla="*/ 986 w 19589"/>
                      <a:gd name="connsiteY1" fmla="*/ 1812 h 14592"/>
                      <a:gd name="connsiteX2" fmla="*/ 18666 w 19589"/>
                      <a:gd name="connsiteY2" fmla="*/ 14593 h 14592"/>
                      <a:gd name="connsiteX3" fmla="*/ 19589 w 19589"/>
                      <a:gd name="connsiteY3" fmla="*/ 12108 h 14592"/>
                      <a:gd name="connsiteX4" fmla="*/ 3258 w 19589"/>
                      <a:gd name="connsiteY4" fmla="*/ 1741 h 14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589" h="14592">
                        <a:moveTo>
                          <a:pt x="3187" y="1812"/>
                        </a:moveTo>
                        <a:cubicBezTo>
                          <a:pt x="1270" y="37"/>
                          <a:pt x="-1499" y="-1170"/>
                          <a:pt x="986" y="1812"/>
                        </a:cubicBezTo>
                        <a:cubicBezTo>
                          <a:pt x="4678" y="6356"/>
                          <a:pt x="10643" y="11043"/>
                          <a:pt x="18666" y="14593"/>
                        </a:cubicBezTo>
                        <a:lnTo>
                          <a:pt x="19589" y="12108"/>
                        </a:lnTo>
                        <a:cubicBezTo>
                          <a:pt x="12702" y="9126"/>
                          <a:pt x="7092" y="5291"/>
                          <a:pt x="3258" y="1741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4" name="Freeform: Shape 2123">
                    <a:extLst>
                      <a:ext uri="{FF2B5EF4-FFF2-40B4-BE49-F238E27FC236}">
                        <a16:creationId xmlns:a16="http://schemas.microsoft.com/office/drawing/2014/main" id="{7A200B10-0A15-E190-9A0B-2CE5A3FBC6E5}"/>
                      </a:ext>
                    </a:extLst>
                  </p:cNvPr>
                  <p:cNvSpPr/>
                  <p:nvPr/>
                </p:nvSpPr>
                <p:spPr>
                  <a:xfrm>
                    <a:off x="-3012391" y="7347583"/>
                    <a:ext cx="25409" cy="27310"/>
                  </a:xfrm>
                  <a:custGeom>
                    <a:avLst/>
                    <a:gdLst>
                      <a:gd name="connsiteX0" fmla="*/ 21007 w 25409"/>
                      <a:gd name="connsiteY0" fmla="*/ 17795 h 27310"/>
                      <a:gd name="connsiteX1" fmla="*/ 6380 w 25409"/>
                      <a:gd name="connsiteY1" fmla="*/ 3878 h 27310"/>
                      <a:gd name="connsiteX2" fmla="*/ 60 w 25409"/>
                      <a:gd name="connsiteY2" fmla="*/ 1890 h 27310"/>
                      <a:gd name="connsiteX3" fmla="*/ 6238 w 25409"/>
                      <a:gd name="connsiteY3" fmla="*/ 14458 h 27310"/>
                      <a:gd name="connsiteX4" fmla="*/ 22924 w 25409"/>
                      <a:gd name="connsiteY4" fmla="*/ 27310 h 27310"/>
                      <a:gd name="connsiteX5" fmla="*/ 25409 w 25409"/>
                      <a:gd name="connsiteY5" fmla="*/ 20423 h 27310"/>
                      <a:gd name="connsiteX6" fmla="*/ 20936 w 25409"/>
                      <a:gd name="connsiteY6" fmla="*/ 17867 h 27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9" h="27310">
                        <a:moveTo>
                          <a:pt x="21007" y="17795"/>
                        </a:moveTo>
                        <a:cubicBezTo>
                          <a:pt x="15255" y="14032"/>
                          <a:pt x="11066" y="10340"/>
                          <a:pt x="6380" y="3878"/>
                        </a:cubicBezTo>
                        <a:cubicBezTo>
                          <a:pt x="4036" y="612"/>
                          <a:pt x="-579" y="-1873"/>
                          <a:pt x="60" y="1890"/>
                        </a:cubicBezTo>
                        <a:cubicBezTo>
                          <a:pt x="841" y="6080"/>
                          <a:pt x="2687" y="10198"/>
                          <a:pt x="6238" y="14458"/>
                        </a:cubicBezTo>
                        <a:cubicBezTo>
                          <a:pt x="9788" y="18719"/>
                          <a:pt x="15113" y="23121"/>
                          <a:pt x="22924" y="27310"/>
                        </a:cubicBezTo>
                        <a:lnTo>
                          <a:pt x="25409" y="20423"/>
                        </a:lnTo>
                        <a:cubicBezTo>
                          <a:pt x="23918" y="19642"/>
                          <a:pt x="22427" y="18790"/>
                          <a:pt x="20936" y="17867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5" name="Freeform: Shape 2124">
                    <a:extLst>
                      <a:ext uri="{FF2B5EF4-FFF2-40B4-BE49-F238E27FC236}">
                        <a16:creationId xmlns:a16="http://schemas.microsoft.com/office/drawing/2014/main" id="{32CFADF6-3B20-34D7-0E63-B6EC019C2B61}"/>
                      </a:ext>
                    </a:extLst>
                  </p:cNvPr>
                  <p:cNvSpPr/>
                  <p:nvPr/>
                </p:nvSpPr>
                <p:spPr>
                  <a:xfrm>
                    <a:off x="-2998955" y="7363160"/>
                    <a:ext cx="11617" cy="9247"/>
                  </a:xfrm>
                  <a:custGeom>
                    <a:avLst/>
                    <a:gdLst>
                      <a:gd name="connsiteX0" fmla="*/ 9701 w 11617"/>
                      <a:gd name="connsiteY0" fmla="*/ 4917 h 9247"/>
                      <a:gd name="connsiteX1" fmla="*/ 186 w 11617"/>
                      <a:gd name="connsiteY1" fmla="*/ 17 h 9247"/>
                      <a:gd name="connsiteX2" fmla="*/ 6008 w 11617"/>
                      <a:gd name="connsiteY2" fmla="*/ 6337 h 9247"/>
                      <a:gd name="connsiteX3" fmla="*/ 10411 w 11617"/>
                      <a:gd name="connsiteY3" fmla="*/ 9248 h 9247"/>
                      <a:gd name="connsiteX4" fmla="*/ 11618 w 11617"/>
                      <a:gd name="connsiteY4" fmla="*/ 5982 h 9247"/>
                      <a:gd name="connsiteX5" fmla="*/ 9772 w 11617"/>
                      <a:gd name="connsiteY5" fmla="*/ 4917 h 9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617" h="9247">
                        <a:moveTo>
                          <a:pt x="9701" y="4917"/>
                        </a:moveTo>
                        <a:cubicBezTo>
                          <a:pt x="4233" y="1579"/>
                          <a:pt x="967" y="-196"/>
                          <a:pt x="186" y="17"/>
                        </a:cubicBezTo>
                        <a:cubicBezTo>
                          <a:pt x="-595" y="230"/>
                          <a:pt x="1038" y="2502"/>
                          <a:pt x="6008" y="6337"/>
                        </a:cubicBezTo>
                        <a:cubicBezTo>
                          <a:pt x="7428" y="7402"/>
                          <a:pt x="8920" y="8396"/>
                          <a:pt x="10411" y="9248"/>
                        </a:cubicBezTo>
                        <a:lnTo>
                          <a:pt x="11618" y="5982"/>
                        </a:lnTo>
                        <a:cubicBezTo>
                          <a:pt x="10979" y="5627"/>
                          <a:pt x="10340" y="5272"/>
                          <a:pt x="9772" y="49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6" name="Freeform: Shape 2125">
                    <a:extLst>
                      <a:ext uri="{FF2B5EF4-FFF2-40B4-BE49-F238E27FC236}">
                        <a16:creationId xmlns:a16="http://schemas.microsoft.com/office/drawing/2014/main" id="{3919CF42-A327-32B7-AA93-4CC962373D9E}"/>
                      </a:ext>
                    </a:extLst>
                  </p:cNvPr>
                  <p:cNvSpPr/>
                  <p:nvPr/>
                </p:nvSpPr>
                <p:spPr>
                  <a:xfrm>
                    <a:off x="-3005372" y="7354533"/>
                    <a:ext cx="5608" cy="7449"/>
                  </a:xfrm>
                  <a:custGeom>
                    <a:avLst/>
                    <a:gdLst>
                      <a:gd name="connsiteX0" fmla="*/ 5538 w 5608"/>
                      <a:gd name="connsiteY0" fmla="*/ 6870 h 7449"/>
                      <a:gd name="connsiteX1" fmla="*/ 4047 w 5608"/>
                      <a:gd name="connsiteY1" fmla="*/ 4030 h 7449"/>
                      <a:gd name="connsiteX2" fmla="*/ 141 w 5608"/>
                      <a:gd name="connsiteY2" fmla="*/ 53 h 7449"/>
                      <a:gd name="connsiteX3" fmla="*/ 1632 w 5608"/>
                      <a:gd name="connsiteY3" fmla="*/ 4313 h 7449"/>
                      <a:gd name="connsiteX4" fmla="*/ 5609 w 5608"/>
                      <a:gd name="connsiteY4" fmla="*/ 6870 h 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08" h="7449">
                        <a:moveTo>
                          <a:pt x="5538" y="6870"/>
                        </a:moveTo>
                        <a:cubicBezTo>
                          <a:pt x="5893" y="5947"/>
                          <a:pt x="4473" y="4527"/>
                          <a:pt x="4047" y="4030"/>
                        </a:cubicBezTo>
                        <a:cubicBezTo>
                          <a:pt x="2058" y="1828"/>
                          <a:pt x="709" y="-373"/>
                          <a:pt x="141" y="53"/>
                        </a:cubicBezTo>
                        <a:cubicBezTo>
                          <a:pt x="-427" y="479"/>
                          <a:pt x="851" y="2751"/>
                          <a:pt x="1632" y="4313"/>
                        </a:cubicBezTo>
                        <a:cubicBezTo>
                          <a:pt x="1987" y="5166"/>
                          <a:pt x="4828" y="8858"/>
                          <a:pt x="5609" y="68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127" name="Graphic 1913">
                  <a:extLst>
                    <a:ext uri="{FF2B5EF4-FFF2-40B4-BE49-F238E27FC236}">
                      <a16:creationId xmlns:a16="http://schemas.microsoft.com/office/drawing/2014/main" id="{263DE864-61B9-7D79-9979-8B6F00017EAF}"/>
                    </a:ext>
                  </a:extLst>
                </p:cNvPr>
                <p:cNvGrpSpPr/>
                <p:nvPr/>
              </p:nvGrpSpPr>
              <p:grpSpPr>
                <a:xfrm>
                  <a:off x="-2994722" y="7330799"/>
                  <a:ext cx="18532" cy="22011"/>
                  <a:chOff x="-2994722" y="7330799"/>
                  <a:chExt cx="18532" cy="22011"/>
                </a:xfrm>
              </p:grpSpPr>
              <p:sp>
                <p:nvSpPr>
                  <p:cNvPr id="2128" name="Freeform: Shape 2127">
                    <a:extLst>
                      <a:ext uri="{FF2B5EF4-FFF2-40B4-BE49-F238E27FC236}">
                        <a16:creationId xmlns:a16="http://schemas.microsoft.com/office/drawing/2014/main" id="{20969BE0-C6C2-086F-7FA4-599EBB4C53E5}"/>
                      </a:ext>
                    </a:extLst>
                  </p:cNvPr>
                  <p:cNvSpPr/>
                  <p:nvPr/>
                </p:nvSpPr>
                <p:spPr>
                  <a:xfrm>
                    <a:off x="-2994722" y="7330799"/>
                    <a:ext cx="18532" cy="22011"/>
                  </a:xfrm>
                  <a:custGeom>
                    <a:avLst/>
                    <a:gdLst>
                      <a:gd name="connsiteX0" fmla="*/ 71 w 18532"/>
                      <a:gd name="connsiteY0" fmla="*/ 142 h 22011"/>
                      <a:gd name="connsiteX1" fmla="*/ 497 w 18532"/>
                      <a:gd name="connsiteY1" fmla="*/ 1633 h 22011"/>
                      <a:gd name="connsiteX2" fmla="*/ 497 w 18532"/>
                      <a:gd name="connsiteY2" fmla="*/ 1633 h 22011"/>
                      <a:gd name="connsiteX3" fmla="*/ 568 w 18532"/>
                      <a:gd name="connsiteY3" fmla="*/ 1917 h 22011"/>
                      <a:gd name="connsiteX4" fmla="*/ 568 w 18532"/>
                      <a:gd name="connsiteY4" fmla="*/ 1917 h 22011"/>
                      <a:gd name="connsiteX5" fmla="*/ 2201 w 18532"/>
                      <a:gd name="connsiteY5" fmla="*/ 13633 h 22011"/>
                      <a:gd name="connsiteX6" fmla="*/ 2201 w 18532"/>
                      <a:gd name="connsiteY6" fmla="*/ 13633 h 22011"/>
                      <a:gd name="connsiteX7" fmla="*/ 2201 w 18532"/>
                      <a:gd name="connsiteY7" fmla="*/ 13633 h 22011"/>
                      <a:gd name="connsiteX8" fmla="*/ 2201 w 18532"/>
                      <a:gd name="connsiteY8" fmla="*/ 14272 h 22011"/>
                      <a:gd name="connsiteX9" fmla="*/ 2201 w 18532"/>
                      <a:gd name="connsiteY9" fmla="*/ 15053 h 22011"/>
                      <a:gd name="connsiteX10" fmla="*/ 2201 w 18532"/>
                      <a:gd name="connsiteY10" fmla="*/ 16047 h 22011"/>
                      <a:gd name="connsiteX11" fmla="*/ 2059 w 18532"/>
                      <a:gd name="connsiteY11" fmla="*/ 16757 h 22011"/>
                      <a:gd name="connsiteX12" fmla="*/ 2059 w 18532"/>
                      <a:gd name="connsiteY12" fmla="*/ 17467 h 22011"/>
                      <a:gd name="connsiteX13" fmla="*/ 13136 w 18532"/>
                      <a:gd name="connsiteY13" fmla="*/ 22012 h 22011"/>
                      <a:gd name="connsiteX14" fmla="*/ 18533 w 18532"/>
                      <a:gd name="connsiteY14" fmla="*/ 7101 h 22011"/>
                      <a:gd name="connsiteX15" fmla="*/ 0 w 18532"/>
                      <a:gd name="connsiteY15" fmla="*/ 0 h 22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532" h="22011">
                        <a:moveTo>
                          <a:pt x="71" y="142"/>
                        </a:moveTo>
                        <a:cubicBezTo>
                          <a:pt x="213" y="639"/>
                          <a:pt x="355" y="1136"/>
                          <a:pt x="497" y="1633"/>
                        </a:cubicBezTo>
                        <a:lnTo>
                          <a:pt x="497" y="1633"/>
                        </a:lnTo>
                        <a:cubicBezTo>
                          <a:pt x="497" y="1633"/>
                          <a:pt x="568" y="1917"/>
                          <a:pt x="568" y="1917"/>
                        </a:cubicBezTo>
                        <a:lnTo>
                          <a:pt x="568" y="1917"/>
                        </a:lnTo>
                        <a:cubicBezTo>
                          <a:pt x="1633" y="5823"/>
                          <a:pt x="2201" y="9799"/>
                          <a:pt x="2201" y="13633"/>
                        </a:cubicBezTo>
                        <a:lnTo>
                          <a:pt x="2201" y="13633"/>
                        </a:lnTo>
                        <a:cubicBezTo>
                          <a:pt x="2201" y="13633"/>
                          <a:pt x="2201" y="13633"/>
                          <a:pt x="2201" y="13633"/>
                        </a:cubicBezTo>
                        <a:lnTo>
                          <a:pt x="2201" y="14272"/>
                        </a:lnTo>
                        <a:cubicBezTo>
                          <a:pt x="2201" y="14272"/>
                          <a:pt x="2201" y="15053"/>
                          <a:pt x="2201" y="15053"/>
                        </a:cubicBezTo>
                        <a:lnTo>
                          <a:pt x="2201" y="16047"/>
                        </a:lnTo>
                        <a:cubicBezTo>
                          <a:pt x="2201" y="16047"/>
                          <a:pt x="2059" y="16757"/>
                          <a:pt x="2059" y="16757"/>
                        </a:cubicBezTo>
                        <a:lnTo>
                          <a:pt x="2059" y="17467"/>
                        </a:lnTo>
                        <a:cubicBezTo>
                          <a:pt x="5538" y="18675"/>
                          <a:pt x="9302" y="20237"/>
                          <a:pt x="13136" y="22012"/>
                        </a:cubicBezTo>
                        <a:lnTo>
                          <a:pt x="18533" y="7101"/>
                        </a:lnTo>
                        <a:cubicBezTo>
                          <a:pt x="12142" y="4047"/>
                          <a:pt x="5894" y="163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9" name="Freeform: Shape 2128">
                    <a:extLst>
                      <a:ext uri="{FF2B5EF4-FFF2-40B4-BE49-F238E27FC236}">
                        <a16:creationId xmlns:a16="http://schemas.microsoft.com/office/drawing/2014/main" id="{0EA608C4-C1F1-5000-9AC7-2D403EE7A441}"/>
                      </a:ext>
                    </a:extLst>
                  </p:cNvPr>
                  <p:cNvSpPr/>
                  <p:nvPr/>
                </p:nvSpPr>
                <p:spPr>
                  <a:xfrm>
                    <a:off x="-2992303" y="7333543"/>
                    <a:ext cx="15901" cy="16995"/>
                  </a:xfrm>
                  <a:custGeom>
                    <a:avLst/>
                    <a:gdLst>
                      <a:gd name="connsiteX0" fmla="*/ 6387 w 15901"/>
                      <a:gd name="connsiteY0" fmla="*/ 1232 h 16995"/>
                      <a:gd name="connsiteX1" fmla="*/ 67 w 15901"/>
                      <a:gd name="connsiteY1" fmla="*/ 2368 h 16995"/>
                      <a:gd name="connsiteX2" fmla="*/ 1061 w 15901"/>
                      <a:gd name="connsiteY2" fmla="*/ 10747 h 16995"/>
                      <a:gd name="connsiteX3" fmla="*/ 3830 w 15901"/>
                      <a:gd name="connsiteY3" fmla="*/ 13658 h 16995"/>
                      <a:gd name="connsiteX4" fmla="*/ 11641 w 15901"/>
                      <a:gd name="connsiteY4" fmla="*/ 16995 h 16995"/>
                      <a:gd name="connsiteX5" fmla="*/ 15901 w 15901"/>
                      <a:gd name="connsiteY5" fmla="*/ 5208 h 16995"/>
                      <a:gd name="connsiteX6" fmla="*/ 6387 w 15901"/>
                      <a:gd name="connsiteY6" fmla="*/ 1161 h 16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01" h="16995">
                        <a:moveTo>
                          <a:pt x="6387" y="1232"/>
                        </a:moveTo>
                        <a:cubicBezTo>
                          <a:pt x="4612" y="451"/>
                          <a:pt x="493" y="-1608"/>
                          <a:pt x="67" y="2368"/>
                        </a:cubicBezTo>
                        <a:cubicBezTo>
                          <a:pt x="-146" y="5137"/>
                          <a:pt x="138" y="7836"/>
                          <a:pt x="1061" y="10747"/>
                        </a:cubicBezTo>
                        <a:cubicBezTo>
                          <a:pt x="1558" y="12380"/>
                          <a:pt x="2339" y="12948"/>
                          <a:pt x="3830" y="13658"/>
                        </a:cubicBezTo>
                        <a:cubicBezTo>
                          <a:pt x="5393" y="14368"/>
                          <a:pt x="7736" y="15149"/>
                          <a:pt x="11641" y="16995"/>
                        </a:cubicBezTo>
                        <a:lnTo>
                          <a:pt x="15901" y="5208"/>
                        </a:lnTo>
                        <a:cubicBezTo>
                          <a:pt x="12706" y="3717"/>
                          <a:pt x="9866" y="2723"/>
                          <a:pt x="6387" y="116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30" name="Freeform: Shape 2129">
                    <a:extLst>
                      <a:ext uri="{FF2B5EF4-FFF2-40B4-BE49-F238E27FC236}">
                        <a16:creationId xmlns:a16="http://schemas.microsoft.com/office/drawing/2014/main" id="{00B44004-2382-9210-41EE-F3210ED26168}"/>
                      </a:ext>
                    </a:extLst>
                  </p:cNvPr>
                  <p:cNvSpPr/>
                  <p:nvPr/>
                </p:nvSpPr>
                <p:spPr>
                  <a:xfrm>
                    <a:off x="-2991310" y="7343203"/>
                    <a:ext cx="12351" cy="7903"/>
                  </a:xfrm>
                  <a:custGeom>
                    <a:avLst/>
                    <a:gdLst>
                      <a:gd name="connsiteX0" fmla="*/ 12139 w 12351"/>
                      <a:gd name="connsiteY0" fmla="*/ 2649 h 7903"/>
                      <a:gd name="connsiteX1" fmla="*/ 68 w 12351"/>
                      <a:gd name="connsiteY1" fmla="*/ 1655 h 7903"/>
                      <a:gd name="connsiteX2" fmla="*/ 10222 w 12351"/>
                      <a:gd name="connsiteY2" fmla="*/ 7903 h 7903"/>
                      <a:gd name="connsiteX3" fmla="*/ 10435 w 12351"/>
                      <a:gd name="connsiteY3" fmla="*/ 7903 h 7903"/>
                      <a:gd name="connsiteX4" fmla="*/ 12352 w 12351"/>
                      <a:gd name="connsiteY4" fmla="*/ 2791 h 7903"/>
                      <a:gd name="connsiteX5" fmla="*/ 12139 w 12351"/>
                      <a:gd name="connsiteY5" fmla="*/ 2791 h 7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51" h="7903">
                        <a:moveTo>
                          <a:pt x="12139" y="2649"/>
                        </a:moveTo>
                        <a:cubicBezTo>
                          <a:pt x="6529" y="-49"/>
                          <a:pt x="849" y="-1186"/>
                          <a:pt x="68" y="1655"/>
                        </a:cubicBezTo>
                        <a:cubicBezTo>
                          <a:pt x="-642" y="4495"/>
                          <a:pt x="4328" y="5063"/>
                          <a:pt x="10222" y="7903"/>
                        </a:cubicBezTo>
                        <a:lnTo>
                          <a:pt x="10435" y="7903"/>
                        </a:lnTo>
                        <a:cubicBezTo>
                          <a:pt x="10435" y="7903"/>
                          <a:pt x="12352" y="2791"/>
                          <a:pt x="12352" y="2791"/>
                        </a:cubicBezTo>
                        <a:lnTo>
                          <a:pt x="12139" y="2791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31" name="Freeform: Shape 2130">
                    <a:extLst>
                      <a:ext uri="{FF2B5EF4-FFF2-40B4-BE49-F238E27FC236}">
                        <a16:creationId xmlns:a16="http://schemas.microsoft.com/office/drawing/2014/main" id="{2937F7E7-B1CF-0173-5079-380164C0B1F4}"/>
                      </a:ext>
                    </a:extLst>
                  </p:cNvPr>
                  <p:cNvSpPr/>
                  <p:nvPr/>
                </p:nvSpPr>
                <p:spPr>
                  <a:xfrm>
                    <a:off x="-2988840" y="7336173"/>
                    <a:ext cx="12082" cy="7123"/>
                  </a:xfrm>
                  <a:custGeom>
                    <a:avLst/>
                    <a:gdLst>
                      <a:gd name="connsiteX0" fmla="*/ 11870 w 12082"/>
                      <a:gd name="connsiteY0" fmla="*/ 3644 h 7123"/>
                      <a:gd name="connsiteX1" fmla="*/ 12 w 12082"/>
                      <a:gd name="connsiteY1" fmla="*/ 803 h 7123"/>
                      <a:gd name="connsiteX2" fmla="*/ 10592 w 12082"/>
                      <a:gd name="connsiteY2" fmla="*/ 7123 h 7123"/>
                      <a:gd name="connsiteX3" fmla="*/ 10805 w 12082"/>
                      <a:gd name="connsiteY3" fmla="*/ 7123 h 7123"/>
                      <a:gd name="connsiteX4" fmla="*/ 12083 w 12082"/>
                      <a:gd name="connsiteY4" fmla="*/ 3715 h 7123"/>
                      <a:gd name="connsiteX5" fmla="*/ 11870 w 12082"/>
                      <a:gd name="connsiteY5" fmla="*/ 3715 h 7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082" h="7123">
                        <a:moveTo>
                          <a:pt x="11870" y="3644"/>
                        </a:moveTo>
                        <a:cubicBezTo>
                          <a:pt x="5976" y="803"/>
                          <a:pt x="296" y="-1185"/>
                          <a:pt x="12" y="803"/>
                        </a:cubicBezTo>
                        <a:cubicBezTo>
                          <a:pt x="-272" y="2792"/>
                          <a:pt x="4556" y="4212"/>
                          <a:pt x="10592" y="7123"/>
                        </a:cubicBezTo>
                        <a:lnTo>
                          <a:pt x="10805" y="7123"/>
                        </a:lnTo>
                        <a:cubicBezTo>
                          <a:pt x="10805" y="7123"/>
                          <a:pt x="12083" y="3715"/>
                          <a:pt x="12083" y="3715"/>
                        </a:cubicBezTo>
                        <a:lnTo>
                          <a:pt x="11870" y="371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32" name="Freeform: Shape 2131">
                    <a:extLst>
                      <a:ext uri="{FF2B5EF4-FFF2-40B4-BE49-F238E27FC236}">
                        <a16:creationId xmlns:a16="http://schemas.microsoft.com/office/drawing/2014/main" id="{43308D56-6049-A46D-43D1-ECA430FEAD91}"/>
                      </a:ext>
                    </a:extLst>
                  </p:cNvPr>
                  <p:cNvSpPr/>
                  <p:nvPr/>
                </p:nvSpPr>
                <p:spPr>
                  <a:xfrm>
                    <a:off x="-2989609" y="7346686"/>
                    <a:ext cx="9372" cy="4491"/>
                  </a:xfrm>
                  <a:custGeom>
                    <a:avLst/>
                    <a:gdLst>
                      <a:gd name="connsiteX0" fmla="*/ 213 w 9372"/>
                      <a:gd name="connsiteY0" fmla="*/ 89 h 4491"/>
                      <a:gd name="connsiteX1" fmla="*/ 0 w 9372"/>
                      <a:gd name="connsiteY1" fmla="*/ 302 h 4491"/>
                      <a:gd name="connsiteX2" fmla="*/ 639 w 9372"/>
                      <a:gd name="connsiteY2" fmla="*/ 941 h 4491"/>
                      <a:gd name="connsiteX3" fmla="*/ 3124 w 9372"/>
                      <a:gd name="connsiteY3" fmla="*/ 2077 h 4491"/>
                      <a:gd name="connsiteX4" fmla="*/ 8734 w 9372"/>
                      <a:gd name="connsiteY4" fmla="*/ 4491 h 4491"/>
                      <a:gd name="connsiteX5" fmla="*/ 9373 w 9372"/>
                      <a:gd name="connsiteY5" fmla="*/ 2787 h 4491"/>
                      <a:gd name="connsiteX6" fmla="*/ 284 w 9372"/>
                      <a:gd name="connsiteY6" fmla="*/ 89 h 4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372" h="4491">
                        <a:moveTo>
                          <a:pt x="213" y="89"/>
                        </a:moveTo>
                        <a:cubicBezTo>
                          <a:pt x="213" y="89"/>
                          <a:pt x="0" y="231"/>
                          <a:pt x="0" y="302"/>
                        </a:cubicBezTo>
                        <a:cubicBezTo>
                          <a:pt x="0" y="302"/>
                          <a:pt x="0" y="515"/>
                          <a:pt x="639" y="941"/>
                        </a:cubicBezTo>
                        <a:cubicBezTo>
                          <a:pt x="1207" y="1296"/>
                          <a:pt x="2130" y="1651"/>
                          <a:pt x="3124" y="2077"/>
                        </a:cubicBezTo>
                        <a:cubicBezTo>
                          <a:pt x="4686" y="2716"/>
                          <a:pt x="6604" y="3497"/>
                          <a:pt x="8734" y="4491"/>
                        </a:cubicBezTo>
                        <a:lnTo>
                          <a:pt x="9373" y="2787"/>
                        </a:lnTo>
                        <a:cubicBezTo>
                          <a:pt x="5254" y="799"/>
                          <a:pt x="1420" y="-337"/>
                          <a:pt x="284" y="89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133" name="Graphic 1913">
                  <a:extLst>
                    <a:ext uri="{FF2B5EF4-FFF2-40B4-BE49-F238E27FC236}">
                      <a16:creationId xmlns:a16="http://schemas.microsoft.com/office/drawing/2014/main" id="{9DFA1C4F-A7D3-25AA-36E4-BC4371DD2BBE}"/>
                    </a:ext>
                  </a:extLst>
                </p:cNvPr>
                <p:cNvGrpSpPr/>
                <p:nvPr/>
              </p:nvGrpSpPr>
              <p:grpSpPr>
                <a:xfrm>
                  <a:off x="-3079361" y="7270657"/>
                  <a:ext cx="50627" cy="57794"/>
                  <a:chOff x="-3079361" y="7270657"/>
                  <a:chExt cx="50627" cy="57794"/>
                </a:xfrm>
              </p:grpSpPr>
              <p:grpSp>
                <p:nvGrpSpPr>
                  <p:cNvPr id="2134" name="Graphic 1913">
                    <a:extLst>
                      <a:ext uri="{FF2B5EF4-FFF2-40B4-BE49-F238E27FC236}">
                        <a16:creationId xmlns:a16="http://schemas.microsoft.com/office/drawing/2014/main" id="{AB0A7077-80A0-6E61-7A1E-859861ED5C98}"/>
                      </a:ext>
                    </a:extLst>
                  </p:cNvPr>
                  <p:cNvGrpSpPr/>
                  <p:nvPr/>
                </p:nvGrpSpPr>
                <p:grpSpPr>
                  <a:xfrm>
                    <a:off x="-3079361" y="7287201"/>
                    <a:ext cx="50627" cy="41250"/>
                    <a:chOff x="-3079361" y="7287201"/>
                    <a:chExt cx="50627" cy="41250"/>
                  </a:xfrm>
                </p:grpSpPr>
                <p:sp>
                  <p:nvSpPr>
                    <p:cNvPr id="2135" name="Freeform: Shape 2134">
                      <a:extLst>
                        <a:ext uri="{FF2B5EF4-FFF2-40B4-BE49-F238E27FC236}">
                          <a16:creationId xmlns:a16="http://schemas.microsoft.com/office/drawing/2014/main" id="{734AD12B-4E81-DBD2-54ED-797C721D65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79361" y="7287201"/>
                      <a:ext cx="50627" cy="41037"/>
                    </a:xfrm>
                    <a:custGeom>
                      <a:avLst/>
                      <a:gdLst>
                        <a:gd name="connsiteX0" fmla="*/ 50627 w 50627"/>
                        <a:gd name="connsiteY0" fmla="*/ 22935 h 41037"/>
                        <a:gd name="connsiteX1" fmla="*/ 36071 w 50627"/>
                        <a:gd name="connsiteY1" fmla="*/ 19740 h 41037"/>
                        <a:gd name="connsiteX2" fmla="*/ 36071 w 50627"/>
                        <a:gd name="connsiteY2" fmla="*/ 19953 h 41037"/>
                        <a:gd name="connsiteX3" fmla="*/ 35787 w 50627"/>
                        <a:gd name="connsiteY3" fmla="*/ 19811 h 41037"/>
                        <a:gd name="connsiteX4" fmla="*/ 22935 w 50627"/>
                        <a:gd name="connsiteY4" fmla="*/ 10154 h 41037"/>
                        <a:gd name="connsiteX5" fmla="*/ 15621 w 50627"/>
                        <a:gd name="connsiteY5" fmla="*/ 0 h 41037"/>
                        <a:gd name="connsiteX6" fmla="*/ 0 w 50627"/>
                        <a:gd name="connsiteY6" fmla="*/ 11929 h 41037"/>
                        <a:gd name="connsiteX7" fmla="*/ 17112 w 50627"/>
                        <a:gd name="connsiteY7" fmla="*/ 32734 h 41037"/>
                        <a:gd name="connsiteX8" fmla="*/ 33941 w 50627"/>
                        <a:gd name="connsiteY8" fmla="*/ 40971 h 41037"/>
                        <a:gd name="connsiteX9" fmla="*/ 42959 w 50627"/>
                        <a:gd name="connsiteY9" fmla="*/ 37846 h 41037"/>
                        <a:gd name="connsiteX10" fmla="*/ 47432 w 50627"/>
                        <a:gd name="connsiteY10" fmla="*/ 32805 h 41037"/>
                        <a:gd name="connsiteX11" fmla="*/ 50627 w 50627"/>
                        <a:gd name="connsiteY11" fmla="*/ 22864 h 41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50627" h="41037">
                          <a:moveTo>
                            <a:pt x="50627" y="22935"/>
                          </a:moveTo>
                          <a:cubicBezTo>
                            <a:pt x="44947" y="19669"/>
                            <a:pt x="39550" y="18604"/>
                            <a:pt x="36071" y="19740"/>
                          </a:cubicBezTo>
                          <a:lnTo>
                            <a:pt x="36071" y="19953"/>
                          </a:lnTo>
                          <a:cubicBezTo>
                            <a:pt x="36071" y="19953"/>
                            <a:pt x="35787" y="19811"/>
                            <a:pt x="35787" y="19811"/>
                          </a:cubicBezTo>
                          <a:cubicBezTo>
                            <a:pt x="31740" y="18249"/>
                            <a:pt x="27266" y="14982"/>
                            <a:pt x="22935" y="10154"/>
                          </a:cubicBezTo>
                          <a:cubicBezTo>
                            <a:pt x="20379" y="7243"/>
                            <a:pt x="17893" y="3834"/>
                            <a:pt x="15621" y="0"/>
                          </a:cubicBezTo>
                          <a:lnTo>
                            <a:pt x="0" y="11929"/>
                          </a:lnTo>
                          <a:cubicBezTo>
                            <a:pt x="5041" y="20663"/>
                            <a:pt x="11148" y="27834"/>
                            <a:pt x="17112" y="32734"/>
                          </a:cubicBezTo>
                          <a:cubicBezTo>
                            <a:pt x="23148" y="37704"/>
                            <a:pt x="29112" y="40474"/>
                            <a:pt x="33941" y="40971"/>
                          </a:cubicBezTo>
                          <a:cubicBezTo>
                            <a:pt x="37704" y="41326"/>
                            <a:pt x="40828" y="40261"/>
                            <a:pt x="42959" y="37846"/>
                          </a:cubicBezTo>
                          <a:lnTo>
                            <a:pt x="47432" y="32805"/>
                          </a:lnTo>
                          <a:cubicBezTo>
                            <a:pt x="49562" y="30391"/>
                            <a:pt x="50556" y="26911"/>
                            <a:pt x="50627" y="22864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6" name="Freeform: Shape 2135">
                      <a:extLst>
                        <a:ext uri="{FF2B5EF4-FFF2-40B4-BE49-F238E27FC236}">
                          <a16:creationId xmlns:a16="http://schemas.microsoft.com/office/drawing/2014/main" id="{46661B08-089E-E3F1-3153-7A445A650E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79361" y="7298633"/>
                      <a:ext cx="50627" cy="29818"/>
                    </a:xfrm>
                    <a:custGeom>
                      <a:avLst/>
                      <a:gdLst>
                        <a:gd name="connsiteX0" fmla="*/ 50627 w 50627"/>
                        <a:gd name="connsiteY0" fmla="*/ 11503 h 29818"/>
                        <a:gd name="connsiteX1" fmla="*/ 47148 w 50627"/>
                        <a:gd name="connsiteY1" fmla="*/ 9799 h 29818"/>
                        <a:gd name="connsiteX2" fmla="*/ 46651 w 50627"/>
                        <a:gd name="connsiteY2" fmla="*/ 20876 h 29818"/>
                        <a:gd name="connsiteX3" fmla="*/ 41965 w 50627"/>
                        <a:gd name="connsiteY3" fmla="*/ 25207 h 29818"/>
                        <a:gd name="connsiteX4" fmla="*/ 33018 w 50627"/>
                        <a:gd name="connsiteY4" fmla="*/ 27337 h 29818"/>
                        <a:gd name="connsiteX5" fmla="*/ 16970 w 50627"/>
                        <a:gd name="connsiteY5" fmla="*/ 20237 h 29818"/>
                        <a:gd name="connsiteX6" fmla="*/ 923 w 50627"/>
                        <a:gd name="connsiteY6" fmla="*/ 0 h 29818"/>
                        <a:gd name="connsiteX7" fmla="*/ 0 w 50627"/>
                        <a:gd name="connsiteY7" fmla="*/ 710 h 29818"/>
                        <a:gd name="connsiteX8" fmla="*/ 17112 w 50627"/>
                        <a:gd name="connsiteY8" fmla="*/ 21515 h 29818"/>
                        <a:gd name="connsiteX9" fmla="*/ 33941 w 50627"/>
                        <a:gd name="connsiteY9" fmla="*/ 29752 h 29818"/>
                        <a:gd name="connsiteX10" fmla="*/ 42959 w 50627"/>
                        <a:gd name="connsiteY10" fmla="*/ 26627 h 29818"/>
                        <a:gd name="connsiteX11" fmla="*/ 47432 w 50627"/>
                        <a:gd name="connsiteY11" fmla="*/ 21586 h 29818"/>
                        <a:gd name="connsiteX12" fmla="*/ 50627 w 50627"/>
                        <a:gd name="connsiteY12" fmla="*/ 11645 h 29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0627" h="29818">
                          <a:moveTo>
                            <a:pt x="50627" y="11503"/>
                          </a:moveTo>
                          <a:cubicBezTo>
                            <a:pt x="49420" y="10793"/>
                            <a:pt x="48284" y="10296"/>
                            <a:pt x="47148" y="9799"/>
                          </a:cubicBezTo>
                          <a:cubicBezTo>
                            <a:pt x="51124" y="15337"/>
                            <a:pt x="48000" y="18319"/>
                            <a:pt x="46651" y="20876"/>
                          </a:cubicBezTo>
                          <a:cubicBezTo>
                            <a:pt x="45657" y="22793"/>
                            <a:pt x="43172" y="24355"/>
                            <a:pt x="41965" y="25207"/>
                          </a:cubicBezTo>
                          <a:cubicBezTo>
                            <a:pt x="38982" y="27337"/>
                            <a:pt x="36568" y="27621"/>
                            <a:pt x="33018" y="27337"/>
                          </a:cubicBezTo>
                          <a:cubicBezTo>
                            <a:pt x="28402" y="26911"/>
                            <a:pt x="22651" y="24923"/>
                            <a:pt x="16970" y="20237"/>
                          </a:cubicBezTo>
                          <a:cubicBezTo>
                            <a:pt x="11290" y="15550"/>
                            <a:pt x="5680" y="8237"/>
                            <a:pt x="923" y="0"/>
                          </a:cubicBezTo>
                          <a:lnTo>
                            <a:pt x="0" y="710"/>
                          </a:lnTo>
                          <a:cubicBezTo>
                            <a:pt x="5041" y="9444"/>
                            <a:pt x="11148" y="16615"/>
                            <a:pt x="17112" y="21515"/>
                          </a:cubicBezTo>
                          <a:cubicBezTo>
                            <a:pt x="23148" y="26485"/>
                            <a:pt x="29112" y="29254"/>
                            <a:pt x="33941" y="29752"/>
                          </a:cubicBezTo>
                          <a:cubicBezTo>
                            <a:pt x="37704" y="30106"/>
                            <a:pt x="40828" y="29041"/>
                            <a:pt x="42959" y="26627"/>
                          </a:cubicBezTo>
                          <a:lnTo>
                            <a:pt x="47432" y="21586"/>
                          </a:lnTo>
                          <a:cubicBezTo>
                            <a:pt x="49562" y="19171"/>
                            <a:pt x="50556" y="15692"/>
                            <a:pt x="50627" y="11645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7" name="Freeform: Shape 2136">
                      <a:extLst>
                        <a:ext uri="{FF2B5EF4-FFF2-40B4-BE49-F238E27FC236}">
                          <a16:creationId xmlns:a16="http://schemas.microsoft.com/office/drawing/2014/main" id="{496C6862-3F22-C434-D01D-7243FC95A4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76379" y="7287911"/>
                      <a:ext cx="37447" cy="36569"/>
                    </a:xfrm>
                    <a:custGeom>
                      <a:avLst/>
                      <a:gdLst>
                        <a:gd name="connsiteX0" fmla="*/ 24710 w 37447"/>
                        <a:gd name="connsiteY0" fmla="*/ 34580 h 36569"/>
                        <a:gd name="connsiteX1" fmla="*/ 34509 w 37447"/>
                        <a:gd name="connsiteY1" fmla="*/ 36071 h 36569"/>
                        <a:gd name="connsiteX2" fmla="*/ 35219 w 37447"/>
                        <a:gd name="connsiteY2" fmla="*/ 25988 h 36569"/>
                        <a:gd name="connsiteX3" fmla="*/ 25278 w 37447"/>
                        <a:gd name="connsiteY3" fmla="*/ 15976 h 36569"/>
                        <a:gd name="connsiteX4" fmla="*/ 13349 w 37447"/>
                        <a:gd name="connsiteY4" fmla="*/ 2769 h 36569"/>
                        <a:gd name="connsiteX5" fmla="*/ 11716 w 37447"/>
                        <a:gd name="connsiteY5" fmla="*/ 0 h 36569"/>
                        <a:gd name="connsiteX6" fmla="*/ 0 w 37447"/>
                        <a:gd name="connsiteY6" fmla="*/ 8947 h 36569"/>
                        <a:gd name="connsiteX7" fmla="*/ 1065 w 37447"/>
                        <a:gd name="connsiteY7" fmla="*/ 10793 h 36569"/>
                        <a:gd name="connsiteX8" fmla="*/ 13136 w 37447"/>
                        <a:gd name="connsiteY8" fmla="*/ 26556 h 36569"/>
                        <a:gd name="connsiteX9" fmla="*/ 24710 w 37447"/>
                        <a:gd name="connsiteY9" fmla="*/ 34509 h 36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447" h="36569">
                          <a:moveTo>
                            <a:pt x="24710" y="34580"/>
                          </a:moveTo>
                          <a:cubicBezTo>
                            <a:pt x="28473" y="36426"/>
                            <a:pt x="30675" y="37136"/>
                            <a:pt x="34509" y="36071"/>
                          </a:cubicBezTo>
                          <a:cubicBezTo>
                            <a:pt x="38556" y="34864"/>
                            <a:pt x="38059" y="30178"/>
                            <a:pt x="35219" y="25988"/>
                          </a:cubicBezTo>
                          <a:cubicBezTo>
                            <a:pt x="32166" y="21444"/>
                            <a:pt x="28970" y="18959"/>
                            <a:pt x="25278" y="15976"/>
                          </a:cubicBezTo>
                          <a:cubicBezTo>
                            <a:pt x="21657" y="12994"/>
                            <a:pt x="17538" y="9515"/>
                            <a:pt x="13349" y="2769"/>
                          </a:cubicBezTo>
                          <a:cubicBezTo>
                            <a:pt x="12781" y="1846"/>
                            <a:pt x="12213" y="923"/>
                            <a:pt x="11716" y="0"/>
                          </a:cubicBezTo>
                          <a:lnTo>
                            <a:pt x="0" y="8947"/>
                          </a:lnTo>
                          <a:lnTo>
                            <a:pt x="1065" y="10793"/>
                          </a:lnTo>
                          <a:cubicBezTo>
                            <a:pt x="5467" y="18107"/>
                            <a:pt x="9373" y="22935"/>
                            <a:pt x="13136" y="26556"/>
                          </a:cubicBezTo>
                          <a:cubicBezTo>
                            <a:pt x="16899" y="30178"/>
                            <a:pt x="20592" y="32521"/>
                            <a:pt x="24710" y="34509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8" name="Freeform: Shape 2137">
                      <a:extLst>
                        <a:ext uri="{FF2B5EF4-FFF2-40B4-BE49-F238E27FC236}">
                          <a16:creationId xmlns:a16="http://schemas.microsoft.com/office/drawing/2014/main" id="{9BAFBF1D-D96D-13D7-2457-C6BC06D56C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51455" y="7302112"/>
                      <a:ext cx="19890" cy="18845"/>
                    </a:xfrm>
                    <a:custGeom>
                      <a:avLst/>
                      <a:gdLst>
                        <a:gd name="connsiteX0" fmla="*/ 18320 w 19890"/>
                        <a:gd name="connsiteY0" fmla="*/ 5894 h 18845"/>
                        <a:gd name="connsiteX1" fmla="*/ 8166 w 19890"/>
                        <a:gd name="connsiteY1" fmla="*/ 4757 h 18845"/>
                        <a:gd name="connsiteX2" fmla="*/ 8166 w 19890"/>
                        <a:gd name="connsiteY2" fmla="*/ 4971 h 18845"/>
                        <a:gd name="connsiteX3" fmla="*/ 7882 w 19890"/>
                        <a:gd name="connsiteY3" fmla="*/ 4828 h 18845"/>
                        <a:gd name="connsiteX4" fmla="*/ 0 w 19890"/>
                        <a:gd name="connsiteY4" fmla="*/ 0 h 18845"/>
                        <a:gd name="connsiteX5" fmla="*/ 1420 w 19890"/>
                        <a:gd name="connsiteY5" fmla="*/ 1278 h 18845"/>
                        <a:gd name="connsiteX6" fmla="*/ 11361 w 19890"/>
                        <a:gd name="connsiteY6" fmla="*/ 11148 h 18845"/>
                        <a:gd name="connsiteX7" fmla="*/ 14414 w 19890"/>
                        <a:gd name="connsiteY7" fmla="*/ 16686 h 18845"/>
                        <a:gd name="connsiteX8" fmla="*/ 15621 w 19890"/>
                        <a:gd name="connsiteY8" fmla="*/ 18817 h 18845"/>
                        <a:gd name="connsiteX9" fmla="*/ 17893 w 19890"/>
                        <a:gd name="connsiteY9" fmla="*/ 17467 h 18845"/>
                        <a:gd name="connsiteX10" fmla="*/ 19456 w 19890"/>
                        <a:gd name="connsiteY10" fmla="*/ 14840 h 18845"/>
                        <a:gd name="connsiteX11" fmla="*/ 18320 w 19890"/>
                        <a:gd name="connsiteY11" fmla="*/ 5894 h 18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890" h="18845">
                          <a:moveTo>
                            <a:pt x="18320" y="5894"/>
                          </a:moveTo>
                          <a:cubicBezTo>
                            <a:pt x="14343" y="4331"/>
                            <a:pt x="10722" y="3976"/>
                            <a:pt x="8166" y="4757"/>
                          </a:cubicBezTo>
                          <a:lnTo>
                            <a:pt x="8166" y="4971"/>
                          </a:lnTo>
                          <a:cubicBezTo>
                            <a:pt x="8166" y="4971"/>
                            <a:pt x="7882" y="4828"/>
                            <a:pt x="7882" y="4828"/>
                          </a:cubicBezTo>
                          <a:cubicBezTo>
                            <a:pt x="5396" y="3834"/>
                            <a:pt x="2698" y="2201"/>
                            <a:pt x="0" y="0"/>
                          </a:cubicBezTo>
                          <a:cubicBezTo>
                            <a:pt x="497" y="426"/>
                            <a:pt x="923" y="852"/>
                            <a:pt x="1420" y="1278"/>
                          </a:cubicBezTo>
                          <a:cubicBezTo>
                            <a:pt x="4899" y="4331"/>
                            <a:pt x="8521" y="7385"/>
                            <a:pt x="11361" y="11148"/>
                          </a:cubicBezTo>
                          <a:cubicBezTo>
                            <a:pt x="12568" y="12781"/>
                            <a:pt x="13704" y="14627"/>
                            <a:pt x="14414" y="16686"/>
                          </a:cubicBezTo>
                          <a:cubicBezTo>
                            <a:pt x="14698" y="17467"/>
                            <a:pt x="14769" y="18604"/>
                            <a:pt x="15621" y="18817"/>
                          </a:cubicBezTo>
                          <a:cubicBezTo>
                            <a:pt x="16473" y="19030"/>
                            <a:pt x="17325" y="18036"/>
                            <a:pt x="17893" y="17467"/>
                          </a:cubicBezTo>
                          <a:cubicBezTo>
                            <a:pt x="18604" y="16758"/>
                            <a:pt x="19101" y="15834"/>
                            <a:pt x="19456" y="14840"/>
                          </a:cubicBezTo>
                          <a:cubicBezTo>
                            <a:pt x="20450" y="12142"/>
                            <a:pt x="19598" y="8166"/>
                            <a:pt x="18320" y="5894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9" name="Freeform: Shape 2138">
                      <a:extLst>
                        <a:ext uri="{FF2B5EF4-FFF2-40B4-BE49-F238E27FC236}">
                          <a16:creationId xmlns:a16="http://schemas.microsoft.com/office/drawing/2014/main" id="{A68EF36E-A8F4-61F1-CB01-C6DEE3104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43645" y="7306568"/>
                      <a:ext cx="7810" cy="2043"/>
                    </a:xfrm>
                    <a:custGeom>
                      <a:avLst/>
                      <a:gdLst>
                        <a:gd name="connsiteX0" fmla="*/ 284 w 7810"/>
                        <a:gd name="connsiteY0" fmla="*/ 373 h 2043"/>
                        <a:gd name="connsiteX1" fmla="*/ 284 w 7810"/>
                        <a:gd name="connsiteY1" fmla="*/ 586 h 2043"/>
                        <a:gd name="connsiteX2" fmla="*/ 0 w 7810"/>
                        <a:gd name="connsiteY2" fmla="*/ 444 h 2043"/>
                        <a:gd name="connsiteX3" fmla="*/ 7811 w 7810"/>
                        <a:gd name="connsiteY3" fmla="*/ 657 h 2043"/>
                        <a:gd name="connsiteX4" fmla="*/ 7811 w 7810"/>
                        <a:gd name="connsiteY4" fmla="*/ 657 h 2043"/>
                        <a:gd name="connsiteX5" fmla="*/ 213 w 7810"/>
                        <a:gd name="connsiteY5" fmla="*/ 373 h 2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810" h="2043">
                          <a:moveTo>
                            <a:pt x="284" y="373"/>
                          </a:moveTo>
                          <a:lnTo>
                            <a:pt x="284" y="586"/>
                          </a:lnTo>
                          <a:cubicBezTo>
                            <a:pt x="284" y="586"/>
                            <a:pt x="0" y="444"/>
                            <a:pt x="0" y="444"/>
                          </a:cubicBezTo>
                          <a:cubicBezTo>
                            <a:pt x="3976" y="2503"/>
                            <a:pt x="7669" y="2574"/>
                            <a:pt x="7811" y="657"/>
                          </a:cubicBezTo>
                          <a:cubicBezTo>
                            <a:pt x="7811" y="657"/>
                            <a:pt x="7811" y="657"/>
                            <a:pt x="7811" y="657"/>
                          </a:cubicBezTo>
                          <a:cubicBezTo>
                            <a:pt x="4828" y="-124"/>
                            <a:pt x="2201" y="-195"/>
                            <a:pt x="213" y="373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0" name="Freeform: Shape 2139">
                      <a:extLst>
                        <a:ext uri="{FF2B5EF4-FFF2-40B4-BE49-F238E27FC236}">
                          <a16:creationId xmlns:a16="http://schemas.microsoft.com/office/drawing/2014/main" id="{566BF4CB-C071-DF90-AA8B-7536E7E28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35834" y="7311709"/>
                      <a:ext cx="2987" cy="7714"/>
                    </a:xfrm>
                    <a:custGeom>
                      <a:avLst/>
                      <a:gdLst>
                        <a:gd name="connsiteX0" fmla="*/ 2769 w 2987"/>
                        <a:gd name="connsiteY0" fmla="*/ 1907 h 7714"/>
                        <a:gd name="connsiteX1" fmla="*/ 1917 w 2987"/>
                        <a:gd name="connsiteY1" fmla="*/ 132 h 7714"/>
                        <a:gd name="connsiteX2" fmla="*/ 0 w 2987"/>
                        <a:gd name="connsiteY2" fmla="*/ 4747 h 7714"/>
                        <a:gd name="connsiteX3" fmla="*/ 1846 w 2987"/>
                        <a:gd name="connsiteY3" fmla="*/ 7374 h 7714"/>
                        <a:gd name="connsiteX4" fmla="*/ 2769 w 2987"/>
                        <a:gd name="connsiteY4" fmla="*/ 1978 h 7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87" h="7714">
                          <a:moveTo>
                            <a:pt x="2769" y="1907"/>
                          </a:moveTo>
                          <a:cubicBezTo>
                            <a:pt x="2556" y="1126"/>
                            <a:pt x="2343" y="487"/>
                            <a:pt x="1917" y="132"/>
                          </a:cubicBezTo>
                          <a:cubicBezTo>
                            <a:pt x="1136" y="-649"/>
                            <a:pt x="71" y="2191"/>
                            <a:pt x="0" y="4747"/>
                          </a:cubicBezTo>
                          <a:cubicBezTo>
                            <a:pt x="0" y="6309"/>
                            <a:pt x="71" y="8581"/>
                            <a:pt x="1846" y="7374"/>
                          </a:cubicBezTo>
                          <a:cubicBezTo>
                            <a:pt x="3053" y="6522"/>
                            <a:pt x="3195" y="3895"/>
                            <a:pt x="2769" y="1978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1" name="Freeform: Shape 2140">
                      <a:extLst>
                        <a:ext uri="{FF2B5EF4-FFF2-40B4-BE49-F238E27FC236}">
                          <a16:creationId xmlns:a16="http://schemas.microsoft.com/office/drawing/2014/main" id="{92FB5D81-1837-E514-1DDA-245634C73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77728" y="7294231"/>
                      <a:ext cx="33700" cy="30565"/>
                    </a:xfrm>
                    <a:custGeom>
                      <a:avLst/>
                      <a:gdLst>
                        <a:gd name="connsiteX0" fmla="*/ 29894 w 33700"/>
                        <a:gd name="connsiteY0" fmla="*/ 30178 h 30565"/>
                        <a:gd name="connsiteX1" fmla="*/ 31314 w 33700"/>
                        <a:gd name="connsiteY1" fmla="*/ 27550 h 30565"/>
                        <a:gd name="connsiteX2" fmla="*/ 5538 w 33700"/>
                        <a:gd name="connsiteY2" fmla="*/ 1207 h 30565"/>
                        <a:gd name="connsiteX3" fmla="*/ 4828 w 33700"/>
                        <a:gd name="connsiteY3" fmla="*/ 0 h 30565"/>
                        <a:gd name="connsiteX4" fmla="*/ 0 w 33700"/>
                        <a:gd name="connsiteY4" fmla="*/ 3692 h 30565"/>
                        <a:gd name="connsiteX5" fmla="*/ 0 w 33700"/>
                        <a:gd name="connsiteY5" fmla="*/ 3692 h 30565"/>
                        <a:gd name="connsiteX6" fmla="*/ 29894 w 33700"/>
                        <a:gd name="connsiteY6" fmla="*/ 30178 h 30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700" h="30565">
                          <a:moveTo>
                            <a:pt x="29894" y="30178"/>
                          </a:moveTo>
                          <a:cubicBezTo>
                            <a:pt x="35006" y="31527"/>
                            <a:pt x="34438" y="29041"/>
                            <a:pt x="31314" y="27550"/>
                          </a:cubicBezTo>
                          <a:cubicBezTo>
                            <a:pt x="22296" y="23006"/>
                            <a:pt x="13633" y="15337"/>
                            <a:pt x="5538" y="1207"/>
                          </a:cubicBezTo>
                          <a:lnTo>
                            <a:pt x="4828" y="0"/>
                          </a:lnTo>
                          <a:lnTo>
                            <a:pt x="0" y="3692"/>
                          </a:lnTo>
                          <a:lnTo>
                            <a:pt x="0" y="3692"/>
                          </a:lnTo>
                          <a:cubicBezTo>
                            <a:pt x="8521" y="18604"/>
                            <a:pt x="18888" y="27124"/>
                            <a:pt x="29894" y="30178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2" name="Freeform: Shape 2141">
                      <a:extLst>
                        <a:ext uri="{FF2B5EF4-FFF2-40B4-BE49-F238E27FC236}">
                          <a16:creationId xmlns:a16="http://schemas.microsoft.com/office/drawing/2014/main" id="{D849AC2B-5EEA-3434-FDA3-DF2F6A2B25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78012" y="7296645"/>
                      <a:ext cx="30644" cy="28182"/>
                    </a:xfrm>
                    <a:custGeom>
                      <a:avLst/>
                      <a:gdLst>
                        <a:gd name="connsiteX0" fmla="*/ 28473 w 30644"/>
                        <a:gd name="connsiteY0" fmla="*/ 27692 h 28182"/>
                        <a:gd name="connsiteX1" fmla="*/ 28757 w 30644"/>
                        <a:gd name="connsiteY1" fmla="*/ 26272 h 28182"/>
                        <a:gd name="connsiteX2" fmla="*/ 8237 w 30644"/>
                        <a:gd name="connsiteY2" fmla="*/ 8876 h 28182"/>
                        <a:gd name="connsiteX3" fmla="*/ 1988 w 30644"/>
                        <a:gd name="connsiteY3" fmla="*/ 0 h 28182"/>
                        <a:gd name="connsiteX4" fmla="*/ 0 w 30644"/>
                        <a:gd name="connsiteY4" fmla="*/ 1491 h 28182"/>
                        <a:gd name="connsiteX5" fmla="*/ 6959 w 30644"/>
                        <a:gd name="connsiteY5" fmla="*/ 11361 h 28182"/>
                        <a:gd name="connsiteX6" fmla="*/ 28402 w 30644"/>
                        <a:gd name="connsiteY6" fmla="*/ 27621 h 28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0644" h="28182">
                          <a:moveTo>
                            <a:pt x="28473" y="27692"/>
                          </a:moveTo>
                          <a:cubicBezTo>
                            <a:pt x="31740" y="28970"/>
                            <a:pt x="30888" y="27479"/>
                            <a:pt x="28757" y="26272"/>
                          </a:cubicBezTo>
                          <a:cubicBezTo>
                            <a:pt x="22580" y="22722"/>
                            <a:pt x="15763" y="18249"/>
                            <a:pt x="8237" y="8876"/>
                          </a:cubicBezTo>
                          <a:cubicBezTo>
                            <a:pt x="5894" y="5964"/>
                            <a:pt x="3834" y="2982"/>
                            <a:pt x="1988" y="0"/>
                          </a:cubicBezTo>
                          <a:lnTo>
                            <a:pt x="0" y="1491"/>
                          </a:lnTo>
                          <a:cubicBezTo>
                            <a:pt x="1988" y="4757"/>
                            <a:pt x="4331" y="8024"/>
                            <a:pt x="6959" y="11361"/>
                          </a:cubicBezTo>
                          <a:cubicBezTo>
                            <a:pt x="14840" y="21089"/>
                            <a:pt x="21444" y="24852"/>
                            <a:pt x="28402" y="27621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3" name="Freeform: Shape 2142">
                      <a:extLst>
                        <a:ext uri="{FF2B5EF4-FFF2-40B4-BE49-F238E27FC236}">
                          <a16:creationId xmlns:a16="http://schemas.microsoft.com/office/drawing/2014/main" id="{A0C831B4-0675-79BD-4034-5F972791C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43466" y="7314713"/>
                      <a:ext cx="104" cy="289"/>
                    </a:xfrm>
                    <a:custGeom>
                      <a:avLst/>
                      <a:gdLst>
                        <a:gd name="connsiteX0" fmla="*/ 35 w 104"/>
                        <a:gd name="connsiteY0" fmla="*/ 180 h 289"/>
                        <a:gd name="connsiteX1" fmla="*/ 35 w 104"/>
                        <a:gd name="connsiteY1" fmla="*/ 180 h 289"/>
                        <a:gd name="connsiteX2" fmla="*/ 35 w 104"/>
                        <a:gd name="connsiteY2" fmla="*/ 180 h 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04" h="289">
                          <a:moveTo>
                            <a:pt x="35" y="180"/>
                          </a:moveTo>
                          <a:cubicBezTo>
                            <a:pt x="-107" y="606"/>
                            <a:pt x="248" y="-388"/>
                            <a:pt x="35" y="180"/>
                          </a:cubicBezTo>
                          <a:lnTo>
                            <a:pt x="35" y="180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4" name="Freeform: Shape 2143">
                      <a:extLst>
                        <a:ext uri="{FF2B5EF4-FFF2-40B4-BE49-F238E27FC236}">
                          <a16:creationId xmlns:a16="http://schemas.microsoft.com/office/drawing/2014/main" id="{83D8334E-800E-F64C-DD88-A88AF93E67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70911" y="7288550"/>
                      <a:ext cx="27620" cy="28383"/>
                    </a:xfrm>
                    <a:custGeom>
                      <a:avLst/>
                      <a:gdLst>
                        <a:gd name="connsiteX0" fmla="*/ 27479 w 27620"/>
                        <a:gd name="connsiteY0" fmla="*/ 26343 h 28383"/>
                        <a:gd name="connsiteX1" fmla="*/ 23503 w 27620"/>
                        <a:gd name="connsiteY1" fmla="*/ 20308 h 28383"/>
                        <a:gd name="connsiteX2" fmla="*/ 15692 w 27620"/>
                        <a:gd name="connsiteY2" fmla="*/ 13917 h 28383"/>
                        <a:gd name="connsiteX3" fmla="*/ 5396 w 27620"/>
                        <a:gd name="connsiteY3" fmla="*/ 0 h 28383"/>
                        <a:gd name="connsiteX4" fmla="*/ 0 w 27620"/>
                        <a:gd name="connsiteY4" fmla="*/ 4118 h 28383"/>
                        <a:gd name="connsiteX5" fmla="*/ 710 w 27620"/>
                        <a:gd name="connsiteY5" fmla="*/ 5468 h 28383"/>
                        <a:gd name="connsiteX6" fmla="*/ 14698 w 27620"/>
                        <a:gd name="connsiteY6" fmla="*/ 23006 h 28383"/>
                        <a:gd name="connsiteX7" fmla="*/ 27479 w 27620"/>
                        <a:gd name="connsiteY7" fmla="*/ 26272 h 28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7620" h="28383">
                          <a:moveTo>
                            <a:pt x="27479" y="26343"/>
                          </a:moveTo>
                          <a:cubicBezTo>
                            <a:pt x="28189" y="24639"/>
                            <a:pt x="26130" y="22509"/>
                            <a:pt x="23503" y="20308"/>
                          </a:cubicBezTo>
                          <a:cubicBezTo>
                            <a:pt x="20805" y="18107"/>
                            <a:pt x="17538" y="15763"/>
                            <a:pt x="15692" y="13917"/>
                          </a:cubicBezTo>
                          <a:cubicBezTo>
                            <a:pt x="11645" y="9728"/>
                            <a:pt x="8237" y="5184"/>
                            <a:pt x="5396" y="0"/>
                          </a:cubicBezTo>
                          <a:lnTo>
                            <a:pt x="0" y="4118"/>
                          </a:lnTo>
                          <a:lnTo>
                            <a:pt x="710" y="5468"/>
                          </a:lnTo>
                          <a:cubicBezTo>
                            <a:pt x="3408" y="10367"/>
                            <a:pt x="9018" y="18036"/>
                            <a:pt x="14698" y="23006"/>
                          </a:cubicBezTo>
                          <a:cubicBezTo>
                            <a:pt x="20379" y="28047"/>
                            <a:pt x="25775" y="30391"/>
                            <a:pt x="27479" y="26272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5" name="Freeform: Shape 2144">
                      <a:extLst>
                        <a:ext uri="{FF2B5EF4-FFF2-40B4-BE49-F238E27FC236}">
                          <a16:creationId xmlns:a16="http://schemas.microsoft.com/office/drawing/2014/main" id="{D9103D2F-6FE7-8A6B-3E21-7FA5538D36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68994" y="7289331"/>
                      <a:ext cx="22095" cy="23164"/>
                    </a:xfrm>
                    <a:custGeom>
                      <a:avLst/>
                      <a:gdLst>
                        <a:gd name="connsiteX0" fmla="*/ 11006 w 22095"/>
                        <a:gd name="connsiteY0" fmla="*/ 17254 h 23164"/>
                        <a:gd name="connsiteX1" fmla="*/ 20095 w 22095"/>
                        <a:gd name="connsiteY1" fmla="*/ 23148 h 23164"/>
                        <a:gd name="connsiteX2" fmla="*/ 21799 w 22095"/>
                        <a:gd name="connsiteY2" fmla="*/ 22509 h 23164"/>
                        <a:gd name="connsiteX3" fmla="*/ 18391 w 22095"/>
                        <a:gd name="connsiteY3" fmla="*/ 18248 h 23164"/>
                        <a:gd name="connsiteX4" fmla="*/ 12639 w 22095"/>
                        <a:gd name="connsiteY4" fmla="*/ 13278 h 23164"/>
                        <a:gd name="connsiteX5" fmla="*/ 2556 w 22095"/>
                        <a:gd name="connsiteY5" fmla="*/ 0 h 23164"/>
                        <a:gd name="connsiteX6" fmla="*/ 0 w 22095"/>
                        <a:gd name="connsiteY6" fmla="*/ 1988 h 23164"/>
                        <a:gd name="connsiteX7" fmla="*/ 213 w 22095"/>
                        <a:gd name="connsiteY7" fmla="*/ 2414 h 23164"/>
                        <a:gd name="connsiteX8" fmla="*/ 11006 w 22095"/>
                        <a:gd name="connsiteY8" fmla="*/ 17325 h 23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95" h="23164">
                          <a:moveTo>
                            <a:pt x="11006" y="17254"/>
                          </a:moveTo>
                          <a:cubicBezTo>
                            <a:pt x="12284" y="18462"/>
                            <a:pt x="17183" y="22864"/>
                            <a:pt x="20095" y="23148"/>
                          </a:cubicBezTo>
                          <a:cubicBezTo>
                            <a:pt x="20876" y="23219"/>
                            <a:pt x="21444" y="23077"/>
                            <a:pt x="21799" y="22509"/>
                          </a:cubicBezTo>
                          <a:cubicBezTo>
                            <a:pt x="23148" y="20379"/>
                            <a:pt x="19527" y="19101"/>
                            <a:pt x="18391" y="18248"/>
                          </a:cubicBezTo>
                          <a:cubicBezTo>
                            <a:pt x="16402" y="16757"/>
                            <a:pt x="14485" y="15124"/>
                            <a:pt x="12639" y="13278"/>
                          </a:cubicBezTo>
                          <a:cubicBezTo>
                            <a:pt x="8734" y="9444"/>
                            <a:pt x="5254" y="4970"/>
                            <a:pt x="2556" y="0"/>
                          </a:cubicBezTo>
                          <a:lnTo>
                            <a:pt x="0" y="1988"/>
                          </a:lnTo>
                          <a:lnTo>
                            <a:pt x="213" y="2414"/>
                          </a:lnTo>
                          <a:cubicBezTo>
                            <a:pt x="2982" y="8024"/>
                            <a:pt x="6604" y="13278"/>
                            <a:pt x="11006" y="1732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146" name="Graphic 1913">
                    <a:extLst>
                      <a:ext uri="{FF2B5EF4-FFF2-40B4-BE49-F238E27FC236}">
                        <a16:creationId xmlns:a16="http://schemas.microsoft.com/office/drawing/2014/main" id="{E066D393-63B6-5A7C-F4B7-FCD8B054B286}"/>
                      </a:ext>
                    </a:extLst>
                  </p:cNvPr>
                  <p:cNvGrpSpPr/>
                  <p:nvPr/>
                </p:nvGrpSpPr>
                <p:grpSpPr>
                  <a:xfrm>
                    <a:off x="-3053870" y="7270657"/>
                    <a:ext cx="21585" cy="21301"/>
                    <a:chOff x="-3053870" y="7270657"/>
                    <a:chExt cx="21585" cy="21301"/>
                  </a:xfrm>
                </p:grpSpPr>
                <p:sp>
                  <p:nvSpPr>
                    <p:cNvPr id="2147" name="Freeform: Shape 2146">
                      <a:extLst>
                        <a:ext uri="{FF2B5EF4-FFF2-40B4-BE49-F238E27FC236}">
                          <a16:creationId xmlns:a16="http://schemas.microsoft.com/office/drawing/2014/main" id="{4D80F2D5-8797-8D57-328F-D788664DBB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53870" y="7270657"/>
                      <a:ext cx="21585" cy="21301"/>
                    </a:xfrm>
                    <a:custGeom>
                      <a:avLst/>
                      <a:gdLst>
                        <a:gd name="connsiteX0" fmla="*/ 7953 w 21585"/>
                        <a:gd name="connsiteY0" fmla="*/ 20592 h 21301"/>
                        <a:gd name="connsiteX1" fmla="*/ 8308 w 21585"/>
                        <a:gd name="connsiteY1" fmla="*/ 20592 h 21301"/>
                        <a:gd name="connsiteX2" fmla="*/ 9444 w 21585"/>
                        <a:gd name="connsiteY2" fmla="*/ 20308 h 21301"/>
                        <a:gd name="connsiteX3" fmla="*/ 9444 w 21585"/>
                        <a:gd name="connsiteY3" fmla="*/ 20308 h 21301"/>
                        <a:gd name="connsiteX4" fmla="*/ 19882 w 21585"/>
                        <a:gd name="connsiteY4" fmla="*/ 20876 h 21301"/>
                        <a:gd name="connsiteX5" fmla="*/ 19882 w 21585"/>
                        <a:gd name="connsiteY5" fmla="*/ 20876 h 21301"/>
                        <a:gd name="connsiteX6" fmla="*/ 19882 w 21585"/>
                        <a:gd name="connsiteY6" fmla="*/ 20876 h 21301"/>
                        <a:gd name="connsiteX7" fmla="*/ 21586 w 21585"/>
                        <a:gd name="connsiteY7" fmla="*/ 21302 h 21301"/>
                        <a:gd name="connsiteX8" fmla="*/ 11716 w 21585"/>
                        <a:gd name="connsiteY8" fmla="*/ 0 h 21301"/>
                        <a:gd name="connsiteX9" fmla="*/ 0 w 21585"/>
                        <a:gd name="connsiteY9" fmla="*/ 8947 h 21301"/>
                        <a:gd name="connsiteX10" fmla="*/ 6036 w 21585"/>
                        <a:gd name="connsiteY10" fmla="*/ 21089 h 21301"/>
                        <a:gd name="connsiteX11" fmla="*/ 7811 w 21585"/>
                        <a:gd name="connsiteY11" fmla="*/ 20592 h 21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1585" h="21301">
                          <a:moveTo>
                            <a:pt x="7953" y="20592"/>
                          </a:moveTo>
                          <a:lnTo>
                            <a:pt x="8308" y="20592"/>
                          </a:lnTo>
                          <a:cubicBezTo>
                            <a:pt x="8663" y="20450"/>
                            <a:pt x="9089" y="20379"/>
                            <a:pt x="9444" y="20308"/>
                          </a:cubicBezTo>
                          <a:lnTo>
                            <a:pt x="9444" y="20308"/>
                          </a:lnTo>
                          <a:cubicBezTo>
                            <a:pt x="12781" y="19811"/>
                            <a:pt x="16331" y="20024"/>
                            <a:pt x="19882" y="20876"/>
                          </a:cubicBezTo>
                          <a:lnTo>
                            <a:pt x="19882" y="20876"/>
                          </a:lnTo>
                          <a:cubicBezTo>
                            <a:pt x="19882" y="20876"/>
                            <a:pt x="19882" y="20876"/>
                            <a:pt x="19882" y="20876"/>
                          </a:cubicBezTo>
                          <a:cubicBezTo>
                            <a:pt x="20450" y="21018"/>
                            <a:pt x="21018" y="21160"/>
                            <a:pt x="21586" y="21302"/>
                          </a:cubicBezTo>
                          <a:cubicBezTo>
                            <a:pt x="19314" y="14556"/>
                            <a:pt x="15976" y="7314"/>
                            <a:pt x="11716" y="0"/>
                          </a:cubicBezTo>
                          <a:lnTo>
                            <a:pt x="0" y="8947"/>
                          </a:lnTo>
                          <a:cubicBezTo>
                            <a:pt x="2343" y="13065"/>
                            <a:pt x="4402" y="17112"/>
                            <a:pt x="6036" y="21089"/>
                          </a:cubicBezTo>
                          <a:cubicBezTo>
                            <a:pt x="6604" y="20876"/>
                            <a:pt x="7243" y="20734"/>
                            <a:pt x="7811" y="20592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8" name="Freeform: Shape 2147">
                      <a:extLst>
                        <a:ext uri="{FF2B5EF4-FFF2-40B4-BE49-F238E27FC236}">
                          <a16:creationId xmlns:a16="http://schemas.microsoft.com/office/drawing/2014/main" id="{7CA94927-48D0-5A82-2633-1B2131597B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51881" y="7271154"/>
                      <a:ext cx="16671" cy="18569"/>
                    </a:xfrm>
                    <a:custGeom>
                      <a:avLst/>
                      <a:gdLst>
                        <a:gd name="connsiteX0" fmla="*/ 4686 w 16671"/>
                        <a:gd name="connsiteY0" fmla="*/ 15408 h 18569"/>
                        <a:gd name="connsiteX1" fmla="*/ 9373 w 16671"/>
                        <a:gd name="connsiteY1" fmla="*/ 18532 h 18569"/>
                        <a:gd name="connsiteX2" fmla="*/ 15976 w 16671"/>
                        <a:gd name="connsiteY2" fmla="*/ 17680 h 18569"/>
                        <a:gd name="connsiteX3" fmla="*/ 14840 w 16671"/>
                        <a:gd name="connsiteY3" fmla="*/ 10793 h 18569"/>
                        <a:gd name="connsiteX4" fmla="*/ 10580 w 16671"/>
                        <a:gd name="connsiteY4" fmla="*/ 2414 h 18569"/>
                        <a:gd name="connsiteX5" fmla="*/ 9231 w 16671"/>
                        <a:gd name="connsiteY5" fmla="*/ 0 h 18569"/>
                        <a:gd name="connsiteX6" fmla="*/ 0 w 16671"/>
                        <a:gd name="connsiteY6" fmla="*/ 7101 h 18569"/>
                        <a:gd name="connsiteX7" fmla="*/ 4686 w 16671"/>
                        <a:gd name="connsiteY7" fmla="*/ 15479 h 18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671" h="18569">
                          <a:moveTo>
                            <a:pt x="4686" y="15408"/>
                          </a:moveTo>
                          <a:cubicBezTo>
                            <a:pt x="5822" y="17538"/>
                            <a:pt x="7172" y="18461"/>
                            <a:pt x="9373" y="18532"/>
                          </a:cubicBezTo>
                          <a:cubicBezTo>
                            <a:pt x="11858" y="18604"/>
                            <a:pt x="14911" y="18674"/>
                            <a:pt x="15976" y="17680"/>
                          </a:cubicBezTo>
                          <a:cubicBezTo>
                            <a:pt x="17823" y="15976"/>
                            <a:pt x="15479" y="12213"/>
                            <a:pt x="14840" y="10793"/>
                          </a:cubicBezTo>
                          <a:cubicBezTo>
                            <a:pt x="13775" y="8308"/>
                            <a:pt x="12568" y="6035"/>
                            <a:pt x="10580" y="2414"/>
                          </a:cubicBezTo>
                          <a:cubicBezTo>
                            <a:pt x="10154" y="1562"/>
                            <a:pt x="9657" y="781"/>
                            <a:pt x="9231" y="0"/>
                          </a:cubicBezTo>
                          <a:lnTo>
                            <a:pt x="0" y="7101"/>
                          </a:lnTo>
                          <a:cubicBezTo>
                            <a:pt x="1278" y="9302"/>
                            <a:pt x="2840" y="12000"/>
                            <a:pt x="4686" y="15479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9" name="Freeform: Shape 2148">
                      <a:extLst>
                        <a:ext uri="{FF2B5EF4-FFF2-40B4-BE49-F238E27FC236}">
                          <a16:creationId xmlns:a16="http://schemas.microsoft.com/office/drawing/2014/main" id="{65EC99F6-41A1-CE43-22B9-9A5219C761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52378" y="7275343"/>
                      <a:ext cx="8327" cy="14009"/>
                    </a:xfrm>
                    <a:custGeom>
                      <a:avLst/>
                      <a:gdLst>
                        <a:gd name="connsiteX0" fmla="*/ 7314 w 8327"/>
                        <a:gd name="connsiteY0" fmla="*/ 13917 h 14009"/>
                        <a:gd name="connsiteX1" fmla="*/ 4118 w 8327"/>
                        <a:gd name="connsiteY1" fmla="*/ 0 h 14009"/>
                        <a:gd name="connsiteX2" fmla="*/ 0 w 8327"/>
                        <a:gd name="connsiteY2" fmla="*/ 3124 h 14009"/>
                        <a:gd name="connsiteX3" fmla="*/ 7243 w 8327"/>
                        <a:gd name="connsiteY3" fmla="*/ 13846 h 14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327" h="14009">
                          <a:moveTo>
                            <a:pt x="7314" y="13917"/>
                          </a:moveTo>
                          <a:cubicBezTo>
                            <a:pt x="9657" y="12710"/>
                            <a:pt x="7669" y="6177"/>
                            <a:pt x="4118" y="0"/>
                          </a:cubicBezTo>
                          <a:lnTo>
                            <a:pt x="0" y="3124"/>
                          </a:lnTo>
                          <a:cubicBezTo>
                            <a:pt x="3550" y="9373"/>
                            <a:pt x="4970" y="15053"/>
                            <a:pt x="7243" y="13846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0" name="Freeform: Shape 2149">
                      <a:extLst>
                        <a:ext uri="{FF2B5EF4-FFF2-40B4-BE49-F238E27FC236}">
                          <a16:creationId xmlns:a16="http://schemas.microsoft.com/office/drawing/2014/main" id="{4DDD8164-04C6-74EE-4D89-292D8308B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46201" y="7271722"/>
                      <a:ext cx="8111" cy="13815"/>
                    </a:xfrm>
                    <a:custGeom>
                      <a:avLst/>
                      <a:gdLst>
                        <a:gd name="connsiteX0" fmla="*/ 7598 w 8111"/>
                        <a:gd name="connsiteY0" fmla="*/ 13775 h 13815"/>
                        <a:gd name="connsiteX1" fmla="*/ 2769 w 8111"/>
                        <a:gd name="connsiteY1" fmla="*/ 0 h 13815"/>
                        <a:gd name="connsiteX2" fmla="*/ 0 w 8111"/>
                        <a:gd name="connsiteY2" fmla="*/ 2130 h 13815"/>
                        <a:gd name="connsiteX3" fmla="*/ 7598 w 8111"/>
                        <a:gd name="connsiteY3" fmla="*/ 13775 h 13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11" h="13815">
                          <a:moveTo>
                            <a:pt x="7598" y="13775"/>
                          </a:moveTo>
                          <a:cubicBezTo>
                            <a:pt x="9302" y="13136"/>
                            <a:pt x="6533" y="6675"/>
                            <a:pt x="2769" y="0"/>
                          </a:cubicBezTo>
                          <a:lnTo>
                            <a:pt x="0" y="2130"/>
                          </a:lnTo>
                          <a:cubicBezTo>
                            <a:pt x="3834" y="8805"/>
                            <a:pt x="5964" y="14343"/>
                            <a:pt x="7598" y="137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1" name="Freeform: Shape 2150">
                      <a:extLst>
                        <a:ext uri="{FF2B5EF4-FFF2-40B4-BE49-F238E27FC236}">
                          <a16:creationId xmlns:a16="http://schemas.microsoft.com/office/drawing/2014/main" id="{127D4E82-E0A4-221D-7CC5-74367D8DFE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052307" y="7277615"/>
                      <a:ext cx="5351" cy="10822"/>
                    </a:xfrm>
                    <a:custGeom>
                      <a:avLst/>
                      <a:gdLst>
                        <a:gd name="connsiteX0" fmla="*/ 3763 w 5351"/>
                        <a:gd name="connsiteY0" fmla="*/ 8663 h 10822"/>
                        <a:gd name="connsiteX1" fmla="*/ 4544 w 5351"/>
                        <a:gd name="connsiteY1" fmla="*/ 10154 h 10822"/>
                        <a:gd name="connsiteX2" fmla="*/ 5183 w 5351"/>
                        <a:gd name="connsiteY2" fmla="*/ 10793 h 10822"/>
                        <a:gd name="connsiteX3" fmla="*/ 5325 w 5351"/>
                        <a:gd name="connsiteY3" fmla="*/ 10580 h 10822"/>
                        <a:gd name="connsiteX4" fmla="*/ 1775 w 5351"/>
                        <a:gd name="connsiteY4" fmla="*/ 781 h 10822"/>
                        <a:gd name="connsiteX5" fmla="*/ 1349 w 5351"/>
                        <a:gd name="connsiteY5" fmla="*/ 0 h 10822"/>
                        <a:gd name="connsiteX6" fmla="*/ 0 w 5351"/>
                        <a:gd name="connsiteY6" fmla="*/ 994 h 10822"/>
                        <a:gd name="connsiteX7" fmla="*/ 426 w 5351"/>
                        <a:gd name="connsiteY7" fmla="*/ 1704 h 10822"/>
                        <a:gd name="connsiteX8" fmla="*/ 3834 w 5351"/>
                        <a:gd name="connsiteY8" fmla="*/ 8734 h 10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51" h="10822">
                          <a:moveTo>
                            <a:pt x="3763" y="8663"/>
                          </a:moveTo>
                          <a:cubicBezTo>
                            <a:pt x="4331" y="9870"/>
                            <a:pt x="4118" y="9515"/>
                            <a:pt x="4544" y="10154"/>
                          </a:cubicBezTo>
                          <a:cubicBezTo>
                            <a:pt x="4970" y="10864"/>
                            <a:pt x="5112" y="10864"/>
                            <a:pt x="5183" y="10793"/>
                          </a:cubicBezTo>
                          <a:cubicBezTo>
                            <a:pt x="5183" y="10793"/>
                            <a:pt x="5254" y="10793"/>
                            <a:pt x="5325" y="10580"/>
                          </a:cubicBezTo>
                          <a:cubicBezTo>
                            <a:pt x="5538" y="9089"/>
                            <a:pt x="4473" y="5609"/>
                            <a:pt x="1775" y="781"/>
                          </a:cubicBezTo>
                          <a:lnTo>
                            <a:pt x="1349" y="0"/>
                          </a:lnTo>
                          <a:lnTo>
                            <a:pt x="0" y="994"/>
                          </a:lnTo>
                          <a:lnTo>
                            <a:pt x="426" y="1704"/>
                          </a:lnTo>
                          <a:cubicBezTo>
                            <a:pt x="1846" y="4331"/>
                            <a:pt x="2911" y="6745"/>
                            <a:pt x="3834" y="8734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152" name="Freeform: Shape 2151">
                  <a:extLst>
                    <a:ext uri="{FF2B5EF4-FFF2-40B4-BE49-F238E27FC236}">
                      <a16:creationId xmlns:a16="http://schemas.microsoft.com/office/drawing/2014/main" id="{530E81DD-4E1C-3C18-7C60-2C54041B06B7}"/>
                    </a:ext>
                  </a:extLst>
                </p:cNvPr>
                <p:cNvSpPr/>
                <p:nvPr/>
              </p:nvSpPr>
              <p:spPr>
                <a:xfrm>
                  <a:off x="-3029595" y="7306586"/>
                  <a:ext cx="21595" cy="22480"/>
                </a:xfrm>
                <a:custGeom>
                  <a:avLst/>
                  <a:gdLst>
                    <a:gd name="connsiteX0" fmla="*/ 13927 w 21595"/>
                    <a:gd name="connsiteY0" fmla="*/ 9089 h 22480"/>
                    <a:gd name="connsiteX1" fmla="*/ 21596 w 21595"/>
                    <a:gd name="connsiteY1" fmla="*/ 22012 h 22480"/>
                    <a:gd name="connsiteX2" fmla="*/ 21524 w 21595"/>
                    <a:gd name="connsiteY2" fmla="*/ 22438 h 22480"/>
                    <a:gd name="connsiteX3" fmla="*/ 19252 w 21595"/>
                    <a:gd name="connsiteY3" fmla="*/ 19456 h 22480"/>
                    <a:gd name="connsiteX4" fmla="*/ 12365 w 21595"/>
                    <a:gd name="connsiteY4" fmla="*/ 10935 h 22480"/>
                    <a:gd name="connsiteX5" fmla="*/ 10 w 21595"/>
                    <a:gd name="connsiteY5" fmla="*/ 142 h 22480"/>
                    <a:gd name="connsiteX6" fmla="*/ 365 w 21595"/>
                    <a:gd name="connsiteY6" fmla="*/ 0 h 22480"/>
                    <a:gd name="connsiteX7" fmla="*/ 13927 w 21595"/>
                    <a:gd name="connsiteY7" fmla="*/ 9089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595" h="22480">
                      <a:moveTo>
                        <a:pt x="13927" y="9089"/>
                      </a:moveTo>
                      <a:cubicBezTo>
                        <a:pt x="19181" y="14556"/>
                        <a:pt x="21311" y="19882"/>
                        <a:pt x="21596" y="22012"/>
                      </a:cubicBezTo>
                      <a:cubicBezTo>
                        <a:pt x="21596" y="22367"/>
                        <a:pt x="21596" y="22367"/>
                        <a:pt x="21524" y="22438"/>
                      </a:cubicBezTo>
                      <a:cubicBezTo>
                        <a:pt x="21311" y="22722"/>
                        <a:pt x="20672" y="21586"/>
                        <a:pt x="19252" y="19456"/>
                      </a:cubicBezTo>
                      <a:cubicBezTo>
                        <a:pt x="17832" y="17397"/>
                        <a:pt x="15631" y="14414"/>
                        <a:pt x="12365" y="10935"/>
                      </a:cubicBezTo>
                      <a:cubicBezTo>
                        <a:pt x="5761" y="4047"/>
                        <a:pt x="-274" y="994"/>
                        <a:pt x="10" y="142"/>
                      </a:cubicBezTo>
                      <a:cubicBezTo>
                        <a:pt x="10" y="142"/>
                        <a:pt x="10" y="0"/>
                        <a:pt x="365" y="0"/>
                      </a:cubicBezTo>
                      <a:cubicBezTo>
                        <a:pt x="2282" y="142"/>
                        <a:pt x="8672" y="3621"/>
                        <a:pt x="13927" y="9089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3" name="Freeform: Shape 2152">
                  <a:extLst>
                    <a:ext uri="{FF2B5EF4-FFF2-40B4-BE49-F238E27FC236}">
                      <a16:creationId xmlns:a16="http://schemas.microsoft.com/office/drawing/2014/main" id="{DD6DEA1C-4353-F3F1-7ED7-76D1923D0860}"/>
                    </a:ext>
                  </a:extLst>
                </p:cNvPr>
                <p:cNvSpPr/>
                <p:nvPr/>
              </p:nvSpPr>
              <p:spPr>
                <a:xfrm>
                  <a:off x="-3056781" y="7329777"/>
                  <a:ext cx="32165" cy="33258"/>
                </a:xfrm>
                <a:custGeom>
                  <a:avLst/>
                  <a:gdLst>
                    <a:gd name="connsiteX0" fmla="*/ 11290 w 32165"/>
                    <a:gd name="connsiteY0" fmla="*/ 19838 h 33258"/>
                    <a:gd name="connsiteX1" fmla="*/ 0 w 32165"/>
                    <a:gd name="connsiteY1" fmla="*/ 454 h 33258"/>
                    <a:gd name="connsiteX2" fmla="*/ 71 w 32165"/>
                    <a:gd name="connsiteY2" fmla="*/ 28 h 33258"/>
                    <a:gd name="connsiteX3" fmla="*/ 2769 w 32165"/>
                    <a:gd name="connsiteY3" fmla="*/ 4998 h 33258"/>
                    <a:gd name="connsiteX4" fmla="*/ 12568 w 32165"/>
                    <a:gd name="connsiteY4" fmla="*/ 18489 h 33258"/>
                    <a:gd name="connsiteX5" fmla="*/ 26201 w 32165"/>
                    <a:gd name="connsiteY5" fmla="*/ 29424 h 33258"/>
                    <a:gd name="connsiteX6" fmla="*/ 32166 w 32165"/>
                    <a:gd name="connsiteY6" fmla="*/ 33117 h 33258"/>
                    <a:gd name="connsiteX7" fmla="*/ 31811 w 32165"/>
                    <a:gd name="connsiteY7" fmla="*/ 33259 h 33258"/>
                    <a:gd name="connsiteX8" fmla="*/ 23787 w 32165"/>
                    <a:gd name="connsiteY8" fmla="*/ 29850 h 33258"/>
                    <a:gd name="connsiteX9" fmla="*/ 11361 w 32165"/>
                    <a:gd name="connsiteY9" fmla="*/ 19838 h 33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165" h="33258">
                      <a:moveTo>
                        <a:pt x="11290" y="19838"/>
                      </a:moveTo>
                      <a:cubicBezTo>
                        <a:pt x="3124" y="11034"/>
                        <a:pt x="355" y="3081"/>
                        <a:pt x="0" y="454"/>
                      </a:cubicBezTo>
                      <a:cubicBezTo>
                        <a:pt x="0" y="28"/>
                        <a:pt x="0" y="28"/>
                        <a:pt x="71" y="28"/>
                      </a:cubicBezTo>
                      <a:cubicBezTo>
                        <a:pt x="355" y="-256"/>
                        <a:pt x="994" y="1661"/>
                        <a:pt x="2769" y="4998"/>
                      </a:cubicBezTo>
                      <a:cubicBezTo>
                        <a:pt x="4544" y="8335"/>
                        <a:pt x="7527" y="13164"/>
                        <a:pt x="12568" y="18489"/>
                      </a:cubicBezTo>
                      <a:cubicBezTo>
                        <a:pt x="17609" y="23815"/>
                        <a:pt x="22580" y="27294"/>
                        <a:pt x="26201" y="29424"/>
                      </a:cubicBezTo>
                      <a:cubicBezTo>
                        <a:pt x="29823" y="31625"/>
                        <a:pt x="32166" y="32549"/>
                        <a:pt x="32166" y="33117"/>
                      </a:cubicBezTo>
                      <a:cubicBezTo>
                        <a:pt x="32166" y="33117"/>
                        <a:pt x="32166" y="33259"/>
                        <a:pt x="31811" y="33259"/>
                      </a:cubicBezTo>
                      <a:cubicBezTo>
                        <a:pt x="30604" y="33188"/>
                        <a:pt x="27550" y="32051"/>
                        <a:pt x="23787" y="29850"/>
                      </a:cubicBezTo>
                      <a:cubicBezTo>
                        <a:pt x="20024" y="27649"/>
                        <a:pt x="15479" y="24241"/>
                        <a:pt x="11361" y="19838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154" name="Graphic 1913">
                <a:extLst>
                  <a:ext uri="{FF2B5EF4-FFF2-40B4-BE49-F238E27FC236}">
                    <a16:creationId xmlns:a16="http://schemas.microsoft.com/office/drawing/2014/main" id="{E037B3F6-0941-BAFC-A61C-3BB68132F5F8}"/>
                  </a:ext>
                </a:extLst>
              </p:cNvPr>
              <p:cNvGrpSpPr/>
              <p:nvPr/>
            </p:nvGrpSpPr>
            <p:grpSpPr>
              <a:xfrm>
                <a:off x="-2993515" y="7337971"/>
                <a:ext cx="117657" cy="66816"/>
                <a:chOff x="-2993515" y="7337971"/>
                <a:chExt cx="117657" cy="66816"/>
              </a:xfrm>
            </p:grpSpPr>
            <p:sp>
              <p:nvSpPr>
                <p:cNvPr id="2155" name="Freeform: Shape 2154">
                  <a:extLst>
                    <a:ext uri="{FF2B5EF4-FFF2-40B4-BE49-F238E27FC236}">
                      <a16:creationId xmlns:a16="http://schemas.microsoft.com/office/drawing/2014/main" id="{D8C59412-3A97-E6F9-E333-297EFBFAF962}"/>
                    </a:ext>
                  </a:extLst>
                </p:cNvPr>
                <p:cNvSpPr/>
                <p:nvPr/>
              </p:nvSpPr>
              <p:spPr>
                <a:xfrm>
                  <a:off x="-2975053" y="7341592"/>
                  <a:ext cx="80591" cy="28092"/>
                </a:xfrm>
                <a:custGeom>
                  <a:avLst/>
                  <a:gdLst>
                    <a:gd name="connsiteX0" fmla="*/ 53183 w 80591"/>
                    <a:gd name="connsiteY0" fmla="*/ 17965 h 28092"/>
                    <a:gd name="connsiteX1" fmla="*/ 53396 w 80591"/>
                    <a:gd name="connsiteY1" fmla="*/ 17965 h 28092"/>
                    <a:gd name="connsiteX2" fmla="*/ 54178 w 80591"/>
                    <a:gd name="connsiteY2" fmla="*/ 18320 h 28092"/>
                    <a:gd name="connsiteX3" fmla="*/ 54391 w 80591"/>
                    <a:gd name="connsiteY3" fmla="*/ 18320 h 28092"/>
                    <a:gd name="connsiteX4" fmla="*/ 55172 w 80591"/>
                    <a:gd name="connsiteY4" fmla="*/ 18675 h 28092"/>
                    <a:gd name="connsiteX5" fmla="*/ 55385 w 80591"/>
                    <a:gd name="connsiteY5" fmla="*/ 18675 h 28092"/>
                    <a:gd name="connsiteX6" fmla="*/ 56166 w 80591"/>
                    <a:gd name="connsiteY6" fmla="*/ 19101 h 28092"/>
                    <a:gd name="connsiteX7" fmla="*/ 56308 w 80591"/>
                    <a:gd name="connsiteY7" fmla="*/ 19101 h 28092"/>
                    <a:gd name="connsiteX8" fmla="*/ 57089 w 80591"/>
                    <a:gd name="connsiteY8" fmla="*/ 19527 h 28092"/>
                    <a:gd name="connsiteX9" fmla="*/ 57231 w 80591"/>
                    <a:gd name="connsiteY9" fmla="*/ 19527 h 28092"/>
                    <a:gd name="connsiteX10" fmla="*/ 58012 w 80591"/>
                    <a:gd name="connsiteY10" fmla="*/ 19953 h 28092"/>
                    <a:gd name="connsiteX11" fmla="*/ 58012 w 80591"/>
                    <a:gd name="connsiteY11" fmla="*/ 19953 h 28092"/>
                    <a:gd name="connsiteX12" fmla="*/ 65112 w 80591"/>
                    <a:gd name="connsiteY12" fmla="*/ 25988 h 28092"/>
                    <a:gd name="connsiteX13" fmla="*/ 65112 w 80591"/>
                    <a:gd name="connsiteY13" fmla="*/ 25988 h 28092"/>
                    <a:gd name="connsiteX14" fmla="*/ 65326 w 80591"/>
                    <a:gd name="connsiteY14" fmla="*/ 26272 h 28092"/>
                    <a:gd name="connsiteX15" fmla="*/ 65326 w 80591"/>
                    <a:gd name="connsiteY15" fmla="*/ 26272 h 28092"/>
                    <a:gd name="connsiteX16" fmla="*/ 80592 w 80591"/>
                    <a:gd name="connsiteY16" fmla="*/ 27621 h 28092"/>
                    <a:gd name="connsiteX17" fmla="*/ 79953 w 80591"/>
                    <a:gd name="connsiteY17" fmla="*/ 24568 h 28092"/>
                    <a:gd name="connsiteX18" fmla="*/ 73917 w 80591"/>
                    <a:gd name="connsiteY18" fmla="*/ 13846 h 28092"/>
                    <a:gd name="connsiteX19" fmla="*/ 64402 w 80591"/>
                    <a:gd name="connsiteY19" fmla="*/ 6320 h 28092"/>
                    <a:gd name="connsiteX20" fmla="*/ 52970 w 80591"/>
                    <a:gd name="connsiteY20" fmla="*/ 1633 h 28092"/>
                    <a:gd name="connsiteX21" fmla="*/ 40260 w 80591"/>
                    <a:gd name="connsiteY21" fmla="*/ 0 h 28092"/>
                    <a:gd name="connsiteX22" fmla="*/ 27550 w 80591"/>
                    <a:gd name="connsiteY22" fmla="*/ 1633 h 28092"/>
                    <a:gd name="connsiteX23" fmla="*/ 16118 w 80591"/>
                    <a:gd name="connsiteY23" fmla="*/ 6320 h 28092"/>
                    <a:gd name="connsiteX24" fmla="*/ 4118 w 80591"/>
                    <a:gd name="connsiteY24" fmla="*/ 17112 h 28092"/>
                    <a:gd name="connsiteX25" fmla="*/ 639 w 80591"/>
                    <a:gd name="connsiteY25" fmla="*/ 24568 h 28092"/>
                    <a:gd name="connsiteX26" fmla="*/ 0 w 80591"/>
                    <a:gd name="connsiteY26" fmla="*/ 27621 h 28092"/>
                    <a:gd name="connsiteX27" fmla="*/ 15266 w 80591"/>
                    <a:gd name="connsiteY27" fmla="*/ 26272 h 28092"/>
                    <a:gd name="connsiteX28" fmla="*/ 15479 w 80591"/>
                    <a:gd name="connsiteY28" fmla="*/ 25988 h 28092"/>
                    <a:gd name="connsiteX29" fmla="*/ 28189 w 80591"/>
                    <a:gd name="connsiteY29" fmla="*/ 17681 h 28092"/>
                    <a:gd name="connsiteX30" fmla="*/ 40331 w 80591"/>
                    <a:gd name="connsiteY30" fmla="*/ 15976 h 28092"/>
                    <a:gd name="connsiteX31" fmla="*/ 52473 w 80591"/>
                    <a:gd name="connsiteY31" fmla="*/ 17681 h 28092"/>
                    <a:gd name="connsiteX32" fmla="*/ 52473 w 80591"/>
                    <a:gd name="connsiteY32" fmla="*/ 17681 h 28092"/>
                    <a:gd name="connsiteX33" fmla="*/ 53112 w 80591"/>
                    <a:gd name="connsiteY33" fmla="*/ 17894 h 28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80591" h="28092">
                      <a:moveTo>
                        <a:pt x="53183" y="17965"/>
                      </a:moveTo>
                      <a:lnTo>
                        <a:pt x="53396" y="17965"/>
                      </a:lnTo>
                      <a:cubicBezTo>
                        <a:pt x="53396" y="17965"/>
                        <a:pt x="54178" y="18320"/>
                        <a:pt x="54178" y="18320"/>
                      </a:cubicBezTo>
                      <a:lnTo>
                        <a:pt x="54391" y="18320"/>
                      </a:lnTo>
                      <a:cubicBezTo>
                        <a:pt x="54391" y="18320"/>
                        <a:pt x="55172" y="18675"/>
                        <a:pt x="55172" y="18675"/>
                      </a:cubicBezTo>
                      <a:lnTo>
                        <a:pt x="55385" y="18675"/>
                      </a:lnTo>
                      <a:cubicBezTo>
                        <a:pt x="55385" y="18675"/>
                        <a:pt x="56166" y="19101"/>
                        <a:pt x="56166" y="19101"/>
                      </a:cubicBezTo>
                      <a:lnTo>
                        <a:pt x="56308" y="19101"/>
                      </a:lnTo>
                      <a:cubicBezTo>
                        <a:pt x="56308" y="19101"/>
                        <a:pt x="57089" y="19527"/>
                        <a:pt x="57089" y="19527"/>
                      </a:cubicBezTo>
                      <a:lnTo>
                        <a:pt x="57231" y="19527"/>
                      </a:lnTo>
                      <a:cubicBezTo>
                        <a:pt x="57231" y="19527"/>
                        <a:pt x="58012" y="19953"/>
                        <a:pt x="58012" y="19953"/>
                      </a:cubicBezTo>
                      <a:lnTo>
                        <a:pt x="58012" y="19953"/>
                      </a:lnTo>
                      <a:cubicBezTo>
                        <a:pt x="61278" y="21657"/>
                        <a:pt x="63763" y="23787"/>
                        <a:pt x="65112" y="25988"/>
                      </a:cubicBezTo>
                      <a:cubicBezTo>
                        <a:pt x="65112" y="25988"/>
                        <a:pt x="65112" y="25988"/>
                        <a:pt x="65112" y="25988"/>
                      </a:cubicBezTo>
                      <a:lnTo>
                        <a:pt x="65326" y="26272"/>
                      </a:lnTo>
                      <a:lnTo>
                        <a:pt x="65326" y="26272"/>
                      </a:lnTo>
                      <a:cubicBezTo>
                        <a:pt x="69302" y="27976"/>
                        <a:pt x="74627" y="28615"/>
                        <a:pt x="80592" y="27621"/>
                      </a:cubicBezTo>
                      <a:cubicBezTo>
                        <a:pt x="80450" y="26627"/>
                        <a:pt x="80237" y="25562"/>
                        <a:pt x="79953" y="24568"/>
                      </a:cubicBezTo>
                      <a:cubicBezTo>
                        <a:pt x="78817" y="20379"/>
                        <a:pt x="76615" y="16828"/>
                        <a:pt x="73917" y="13846"/>
                      </a:cubicBezTo>
                      <a:cubicBezTo>
                        <a:pt x="71219" y="10793"/>
                        <a:pt x="67953" y="8308"/>
                        <a:pt x="64402" y="6320"/>
                      </a:cubicBezTo>
                      <a:cubicBezTo>
                        <a:pt x="60852" y="4260"/>
                        <a:pt x="57018" y="2698"/>
                        <a:pt x="52970" y="1633"/>
                      </a:cubicBezTo>
                      <a:cubicBezTo>
                        <a:pt x="48923" y="568"/>
                        <a:pt x="44734" y="0"/>
                        <a:pt x="40260" y="0"/>
                      </a:cubicBezTo>
                      <a:cubicBezTo>
                        <a:pt x="35787" y="0"/>
                        <a:pt x="31527" y="568"/>
                        <a:pt x="27550" y="1633"/>
                      </a:cubicBezTo>
                      <a:cubicBezTo>
                        <a:pt x="23503" y="2698"/>
                        <a:pt x="19669" y="4260"/>
                        <a:pt x="16118" y="6320"/>
                      </a:cubicBezTo>
                      <a:cubicBezTo>
                        <a:pt x="11432" y="9018"/>
                        <a:pt x="7172" y="12568"/>
                        <a:pt x="4118" y="17112"/>
                      </a:cubicBezTo>
                      <a:cubicBezTo>
                        <a:pt x="2627" y="19385"/>
                        <a:pt x="1420" y="21799"/>
                        <a:pt x="639" y="24568"/>
                      </a:cubicBezTo>
                      <a:cubicBezTo>
                        <a:pt x="355" y="25562"/>
                        <a:pt x="142" y="26627"/>
                        <a:pt x="0" y="27621"/>
                      </a:cubicBezTo>
                      <a:cubicBezTo>
                        <a:pt x="5964" y="28615"/>
                        <a:pt x="11290" y="27976"/>
                        <a:pt x="15266" y="26272"/>
                      </a:cubicBezTo>
                      <a:lnTo>
                        <a:pt x="15479" y="25988"/>
                      </a:lnTo>
                      <a:cubicBezTo>
                        <a:pt x="17609" y="22651"/>
                        <a:pt x="22225" y="19527"/>
                        <a:pt x="28189" y="17681"/>
                      </a:cubicBezTo>
                      <a:cubicBezTo>
                        <a:pt x="31740" y="16615"/>
                        <a:pt x="35787" y="15976"/>
                        <a:pt x="40331" y="15976"/>
                      </a:cubicBezTo>
                      <a:cubicBezTo>
                        <a:pt x="44876" y="15976"/>
                        <a:pt x="48923" y="16615"/>
                        <a:pt x="52473" y="17681"/>
                      </a:cubicBezTo>
                      <a:lnTo>
                        <a:pt x="52473" y="17681"/>
                      </a:lnTo>
                      <a:cubicBezTo>
                        <a:pt x="52473" y="17681"/>
                        <a:pt x="53112" y="17894"/>
                        <a:pt x="53112" y="17894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6" name="Freeform: Shape 2155">
                  <a:extLst>
                    <a:ext uri="{FF2B5EF4-FFF2-40B4-BE49-F238E27FC236}">
                      <a16:creationId xmlns:a16="http://schemas.microsoft.com/office/drawing/2014/main" id="{6FA4765D-EC0E-E296-A01D-1BEF8B2CB9DE}"/>
                    </a:ext>
                  </a:extLst>
                </p:cNvPr>
                <p:cNvSpPr/>
                <p:nvPr/>
              </p:nvSpPr>
              <p:spPr>
                <a:xfrm>
                  <a:off x="-2974982" y="7356574"/>
                  <a:ext cx="80520" cy="13181"/>
                </a:xfrm>
                <a:custGeom>
                  <a:avLst/>
                  <a:gdLst>
                    <a:gd name="connsiteX0" fmla="*/ 76970 w 80520"/>
                    <a:gd name="connsiteY0" fmla="*/ 2840 h 13181"/>
                    <a:gd name="connsiteX1" fmla="*/ 76616 w 80520"/>
                    <a:gd name="connsiteY1" fmla="*/ 9586 h 13181"/>
                    <a:gd name="connsiteX2" fmla="*/ 70083 w 80520"/>
                    <a:gd name="connsiteY2" fmla="*/ 9444 h 13181"/>
                    <a:gd name="connsiteX3" fmla="*/ 63550 w 80520"/>
                    <a:gd name="connsiteY3" fmla="*/ 6604 h 13181"/>
                    <a:gd name="connsiteX4" fmla="*/ 56166 w 80520"/>
                    <a:gd name="connsiteY4" fmla="*/ 3266 h 13181"/>
                    <a:gd name="connsiteX5" fmla="*/ 56024 w 80520"/>
                    <a:gd name="connsiteY5" fmla="*/ 3266 h 13181"/>
                    <a:gd name="connsiteX6" fmla="*/ 55243 w 80520"/>
                    <a:gd name="connsiteY6" fmla="*/ 2911 h 13181"/>
                    <a:gd name="connsiteX7" fmla="*/ 55030 w 80520"/>
                    <a:gd name="connsiteY7" fmla="*/ 2911 h 13181"/>
                    <a:gd name="connsiteX8" fmla="*/ 54249 w 80520"/>
                    <a:gd name="connsiteY8" fmla="*/ 2556 h 13181"/>
                    <a:gd name="connsiteX9" fmla="*/ 54036 w 80520"/>
                    <a:gd name="connsiteY9" fmla="*/ 2556 h 13181"/>
                    <a:gd name="connsiteX10" fmla="*/ 53255 w 80520"/>
                    <a:gd name="connsiteY10" fmla="*/ 2201 h 13181"/>
                    <a:gd name="connsiteX11" fmla="*/ 53041 w 80520"/>
                    <a:gd name="connsiteY11" fmla="*/ 2201 h 13181"/>
                    <a:gd name="connsiteX12" fmla="*/ 52402 w 80520"/>
                    <a:gd name="connsiteY12" fmla="*/ 1917 h 13181"/>
                    <a:gd name="connsiteX13" fmla="*/ 40331 w 80520"/>
                    <a:gd name="connsiteY13" fmla="*/ 284 h 13181"/>
                    <a:gd name="connsiteX14" fmla="*/ 28260 w 80520"/>
                    <a:gd name="connsiteY14" fmla="*/ 1917 h 13181"/>
                    <a:gd name="connsiteX15" fmla="*/ 17609 w 80520"/>
                    <a:gd name="connsiteY15" fmla="*/ 7171 h 13181"/>
                    <a:gd name="connsiteX16" fmla="*/ 6533 w 80520"/>
                    <a:gd name="connsiteY16" fmla="*/ 9870 h 13181"/>
                    <a:gd name="connsiteX17" fmla="*/ 5823 w 80520"/>
                    <a:gd name="connsiteY17" fmla="*/ 0 h 13181"/>
                    <a:gd name="connsiteX18" fmla="*/ 4118 w 80520"/>
                    <a:gd name="connsiteY18" fmla="*/ 2201 h 13181"/>
                    <a:gd name="connsiteX19" fmla="*/ 639 w 80520"/>
                    <a:gd name="connsiteY19" fmla="*/ 9657 h 13181"/>
                    <a:gd name="connsiteX20" fmla="*/ 0 w 80520"/>
                    <a:gd name="connsiteY20" fmla="*/ 12710 h 13181"/>
                    <a:gd name="connsiteX21" fmla="*/ 15266 w 80520"/>
                    <a:gd name="connsiteY21" fmla="*/ 11361 h 13181"/>
                    <a:gd name="connsiteX22" fmla="*/ 15479 w 80520"/>
                    <a:gd name="connsiteY22" fmla="*/ 11077 h 13181"/>
                    <a:gd name="connsiteX23" fmla="*/ 28189 w 80520"/>
                    <a:gd name="connsiteY23" fmla="*/ 2769 h 13181"/>
                    <a:gd name="connsiteX24" fmla="*/ 40331 w 80520"/>
                    <a:gd name="connsiteY24" fmla="*/ 1065 h 13181"/>
                    <a:gd name="connsiteX25" fmla="*/ 52473 w 80520"/>
                    <a:gd name="connsiteY25" fmla="*/ 2769 h 13181"/>
                    <a:gd name="connsiteX26" fmla="*/ 52473 w 80520"/>
                    <a:gd name="connsiteY26" fmla="*/ 2769 h 13181"/>
                    <a:gd name="connsiteX27" fmla="*/ 53112 w 80520"/>
                    <a:gd name="connsiteY27" fmla="*/ 2982 h 13181"/>
                    <a:gd name="connsiteX28" fmla="*/ 53325 w 80520"/>
                    <a:gd name="connsiteY28" fmla="*/ 2982 h 13181"/>
                    <a:gd name="connsiteX29" fmla="*/ 54107 w 80520"/>
                    <a:gd name="connsiteY29" fmla="*/ 3337 h 13181"/>
                    <a:gd name="connsiteX30" fmla="*/ 54320 w 80520"/>
                    <a:gd name="connsiteY30" fmla="*/ 3337 h 13181"/>
                    <a:gd name="connsiteX31" fmla="*/ 55101 w 80520"/>
                    <a:gd name="connsiteY31" fmla="*/ 3692 h 13181"/>
                    <a:gd name="connsiteX32" fmla="*/ 55314 w 80520"/>
                    <a:gd name="connsiteY32" fmla="*/ 3692 h 13181"/>
                    <a:gd name="connsiteX33" fmla="*/ 56095 w 80520"/>
                    <a:gd name="connsiteY33" fmla="*/ 4118 h 13181"/>
                    <a:gd name="connsiteX34" fmla="*/ 56237 w 80520"/>
                    <a:gd name="connsiteY34" fmla="*/ 4118 h 13181"/>
                    <a:gd name="connsiteX35" fmla="*/ 57018 w 80520"/>
                    <a:gd name="connsiteY35" fmla="*/ 4544 h 13181"/>
                    <a:gd name="connsiteX36" fmla="*/ 57160 w 80520"/>
                    <a:gd name="connsiteY36" fmla="*/ 4544 h 13181"/>
                    <a:gd name="connsiteX37" fmla="*/ 57941 w 80520"/>
                    <a:gd name="connsiteY37" fmla="*/ 4970 h 13181"/>
                    <a:gd name="connsiteX38" fmla="*/ 57941 w 80520"/>
                    <a:gd name="connsiteY38" fmla="*/ 4970 h 13181"/>
                    <a:gd name="connsiteX39" fmla="*/ 65042 w 80520"/>
                    <a:gd name="connsiteY39" fmla="*/ 11006 h 13181"/>
                    <a:gd name="connsiteX40" fmla="*/ 65042 w 80520"/>
                    <a:gd name="connsiteY40" fmla="*/ 11006 h 13181"/>
                    <a:gd name="connsiteX41" fmla="*/ 65255 w 80520"/>
                    <a:gd name="connsiteY41" fmla="*/ 11290 h 13181"/>
                    <a:gd name="connsiteX42" fmla="*/ 65255 w 80520"/>
                    <a:gd name="connsiteY42" fmla="*/ 11290 h 13181"/>
                    <a:gd name="connsiteX43" fmla="*/ 80521 w 80520"/>
                    <a:gd name="connsiteY43" fmla="*/ 12639 h 13181"/>
                    <a:gd name="connsiteX44" fmla="*/ 79882 w 80520"/>
                    <a:gd name="connsiteY44" fmla="*/ 9586 h 13181"/>
                    <a:gd name="connsiteX45" fmla="*/ 76829 w 80520"/>
                    <a:gd name="connsiteY45" fmla="*/ 2840 h 1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80520" h="13181">
                      <a:moveTo>
                        <a:pt x="76970" y="2840"/>
                      </a:moveTo>
                      <a:cubicBezTo>
                        <a:pt x="78107" y="5254"/>
                        <a:pt x="78675" y="8024"/>
                        <a:pt x="76616" y="9586"/>
                      </a:cubicBezTo>
                      <a:cubicBezTo>
                        <a:pt x="74556" y="11077"/>
                        <a:pt x="72071" y="10083"/>
                        <a:pt x="70083" y="9444"/>
                      </a:cubicBezTo>
                      <a:cubicBezTo>
                        <a:pt x="67882" y="8663"/>
                        <a:pt x="65610" y="7597"/>
                        <a:pt x="63550" y="6604"/>
                      </a:cubicBezTo>
                      <a:cubicBezTo>
                        <a:pt x="61136" y="5467"/>
                        <a:pt x="58580" y="4260"/>
                        <a:pt x="56166" y="3266"/>
                      </a:cubicBezTo>
                      <a:lnTo>
                        <a:pt x="56024" y="3266"/>
                      </a:lnTo>
                      <a:cubicBezTo>
                        <a:pt x="56024" y="3266"/>
                        <a:pt x="55243" y="2911"/>
                        <a:pt x="55243" y="2911"/>
                      </a:cubicBezTo>
                      <a:lnTo>
                        <a:pt x="55030" y="2911"/>
                      </a:lnTo>
                      <a:cubicBezTo>
                        <a:pt x="55030" y="2911"/>
                        <a:pt x="54249" y="2556"/>
                        <a:pt x="54249" y="2556"/>
                      </a:cubicBezTo>
                      <a:lnTo>
                        <a:pt x="54036" y="2556"/>
                      </a:lnTo>
                      <a:cubicBezTo>
                        <a:pt x="54036" y="2556"/>
                        <a:pt x="53255" y="2201"/>
                        <a:pt x="53255" y="2201"/>
                      </a:cubicBezTo>
                      <a:lnTo>
                        <a:pt x="53041" y="2201"/>
                      </a:lnTo>
                      <a:cubicBezTo>
                        <a:pt x="53041" y="2201"/>
                        <a:pt x="52402" y="1917"/>
                        <a:pt x="52402" y="1917"/>
                      </a:cubicBezTo>
                      <a:cubicBezTo>
                        <a:pt x="48852" y="923"/>
                        <a:pt x="44876" y="284"/>
                        <a:pt x="40331" y="284"/>
                      </a:cubicBezTo>
                      <a:cubicBezTo>
                        <a:pt x="35787" y="284"/>
                        <a:pt x="31811" y="923"/>
                        <a:pt x="28260" y="1917"/>
                      </a:cubicBezTo>
                      <a:cubicBezTo>
                        <a:pt x="24497" y="2982"/>
                        <a:pt x="21231" y="5112"/>
                        <a:pt x="17609" y="7171"/>
                      </a:cubicBezTo>
                      <a:cubicBezTo>
                        <a:pt x="14343" y="9018"/>
                        <a:pt x="10296" y="11645"/>
                        <a:pt x="6533" y="9870"/>
                      </a:cubicBezTo>
                      <a:cubicBezTo>
                        <a:pt x="2485" y="7953"/>
                        <a:pt x="4047" y="3266"/>
                        <a:pt x="5823" y="0"/>
                      </a:cubicBezTo>
                      <a:cubicBezTo>
                        <a:pt x="5254" y="710"/>
                        <a:pt x="4686" y="1420"/>
                        <a:pt x="4118" y="2201"/>
                      </a:cubicBezTo>
                      <a:cubicBezTo>
                        <a:pt x="2627" y="4473"/>
                        <a:pt x="1420" y="6888"/>
                        <a:pt x="639" y="9657"/>
                      </a:cubicBezTo>
                      <a:cubicBezTo>
                        <a:pt x="355" y="10651"/>
                        <a:pt x="142" y="11716"/>
                        <a:pt x="0" y="12710"/>
                      </a:cubicBezTo>
                      <a:cubicBezTo>
                        <a:pt x="5964" y="13704"/>
                        <a:pt x="11290" y="13065"/>
                        <a:pt x="15266" y="11361"/>
                      </a:cubicBezTo>
                      <a:lnTo>
                        <a:pt x="15479" y="11077"/>
                      </a:lnTo>
                      <a:cubicBezTo>
                        <a:pt x="17609" y="7740"/>
                        <a:pt x="22225" y="4615"/>
                        <a:pt x="28189" y="2769"/>
                      </a:cubicBezTo>
                      <a:cubicBezTo>
                        <a:pt x="31740" y="1704"/>
                        <a:pt x="35787" y="1065"/>
                        <a:pt x="40331" y="1065"/>
                      </a:cubicBezTo>
                      <a:cubicBezTo>
                        <a:pt x="44876" y="1065"/>
                        <a:pt x="48923" y="1704"/>
                        <a:pt x="52473" y="2769"/>
                      </a:cubicBezTo>
                      <a:lnTo>
                        <a:pt x="52473" y="2769"/>
                      </a:lnTo>
                      <a:cubicBezTo>
                        <a:pt x="52473" y="2769"/>
                        <a:pt x="53112" y="2982"/>
                        <a:pt x="53112" y="2982"/>
                      </a:cubicBezTo>
                      <a:lnTo>
                        <a:pt x="53325" y="2982"/>
                      </a:lnTo>
                      <a:cubicBezTo>
                        <a:pt x="53325" y="2982"/>
                        <a:pt x="54107" y="3337"/>
                        <a:pt x="54107" y="3337"/>
                      </a:cubicBezTo>
                      <a:lnTo>
                        <a:pt x="54320" y="3337"/>
                      </a:lnTo>
                      <a:cubicBezTo>
                        <a:pt x="54320" y="3337"/>
                        <a:pt x="55101" y="3692"/>
                        <a:pt x="55101" y="3692"/>
                      </a:cubicBezTo>
                      <a:lnTo>
                        <a:pt x="55314" y="3692"/>
                      </a:lnTo>
                      <a:cubicBezTo>
                        <a:pt x="55314" y="3692"/>
                        <a:pt x="56095" y="4118"/>
                        <a:pt x="56095" y="4118"/>
                      </a:cubicBezTo>
                      <a:lnTo>
                        <a:pt x="56237" y="4118"/>
                      </a:lnTo>
                      <a:cubicBezTo>
                        <a:pt x="56237" y="4118"/>
                        <a:pt x="57018" y="4544"/>
                        <a:pt x="57018" y="4544"/>
                      </a:cubicBezTo>
                      <a:lnTo>
                        <a:pt x="57160" y="4544"/>
                      </a:lnTo>
                      <a:cubicBezTo>
                        <a:pt x="57160" y="4544"/>
                        <a:pt x="57941" y="4970"/>
                        <a:pt x="57941" y="4970"/>
                      </a:cubicBezTo>
                      <a:lnTo>
                        <a:pt x="57941" y="4970"/>
                      </a:lnTo>
                      <a:cubicBezTo>
                        <a:pt x="61207" y="6675"/>
                        <a:pt x="63692" y="8805"/>
                        <a:pt x="65042" y="11006"/>
                      </a:cubicBezTo>
                      <a:cubicBezTo>
                        <a:pt x="65042" y="11006"/>
                        <a:pt x="65042" y="11006"/>
                        <a:pt x="65042" y="11006"/>
                      </a:cubicBezTo>
                      <a:lnTo>
                        <a:pt x="65255" y="11290"/>
                      </a:lnTo>
                      <a:lnTo>
                        <a:pt x="65255" y="11290"/>
                      </a:lnTo>
                      <a:cubicBezTo>
                        <a:pt x="69231" y="12994"/>
                        <a:pt x="74556" y="13633"/>
                        <a:pt x="80521" y="12639"/>
                      </a:cubicBezTo>
                      <a:cubicBezTo>
                        <a:pt x="80379" y="11645"/>
                        <a:pt x="80166" y="10580"/>
                        <a:pt x="79882" y="9586"/>
                      </a:cubicBezTo>
                      <a:cubicBezTo>
                        <a:pt x="79172" y="7101"/>
                        <a:pt x="78178" y="4899"/>
                        <a:pt x="76829" y="2840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7" name="Freeform: Shape 2156">
                  <a:extLst>
                    <a:ext uri="{FF2B5EF4-FFF2-40B4-BE49-F238E27FC236}">
                      <a16:creationId xmlns:a16="http://schemas.microsoft.com/office/drawing/2014/main" id="{A2C4B437-78F3-FFFF-0254-3C4D885CC354}"/>
                    </a:ext>
                  </a:extLst>
                </p:cNvPr>
                <p:cNvSpPr/>
                <p:nvPr/>
              </p:nvSpPr>
              <p:spPr>
                <a:xfrm>
                  <a:off x="-2967886" y="7342444"/>
                  <a:ext cx="67399" cy="18630"/>
                </a:xfrm>
                <a:custGeom>
                  <a:avLst/>
                  <a:gdLst>
                    <a:gd name="connsiteX0" fmla="*/ 10017 w 67399"/>
                    <a:gd name="connsiteY0" fmla="*/ 5751 h 18630"/>
                    <a:gd name="connsiteX1" fmla="*/ 33165 w 67399"/>
                    <a:gd name="connsiteY1" fmla="*/ 0 h 18630"/>
                    <a:gd name="connsiteX2" fmla="*/ 51626 w 67399"/>
                    <a:gd name="connsiteY2" fmla="*/ 3621 h 18630"/>
                    <a:gd name="connsiteX3" fmla="*/ 66111 w 67399"/>
                    <a:gd name="connsiteY3" fmla="*/ 13420 h 18630"/>
                    <a:gd name="connsiteX4" fmla="*/ 66395 w 67399"/>
                    <a:gd name="connsiteY4" fmla="*/ 17752 h 18630"/>
                    <a:gd name="connsiteX5" fmla="*/ 61212 w 67399"/>
                    <a:gd name="connsiteY5" fmla="*/ 18604 h 18630"/>
                    <a:gd name="connsiteX6" fmla="*/ 50135 w 67399"/>
                    <a:gd name="connsiteY6" fmla="*/ 16047 h 18630"/>
                    <a:gd name="connsiteX7" fmla="*/ 40691 w 67399"/>
                    <a:gd name="connsiteY7" fmla="*/ 13278 h 18630"/>
                    <a:gd name="connsiteX8" fmla="*/ 16691 w 67399"/>
                    <a:gd name="connsiteY8" fmla="*/ 15834 h 18630"/>
                    <a:gd name="connsiteX9" fmla="*/ 7815 w 67399"/>
                    <a:gd name="connsiteY9" fmla="*/ 18391 h 18630"/>
                    <a:gd name="connsiteX10" fmla="*/ 2845 w 67399"/>
                    <a:gd name="connsiteY10" fmla="*/ 18391 h 18630"/>
                    <a:gd name="connsiteX11" fmla="*/ 76 w 67399"/>
                    <a:gd name="connsiteY11" fmla="*/ 15976 h 18630"/>
                    <a:gd name="connsiteX12" fmla="*/ 3129 w 67399"/>
                    <a:gd name="connsiteY12" fmla="*/ 10935 h 18630"/>
                    <a:gd name="connsiteX13" fmla="*/ 10017 w 67399"/>
                    <a:gd name="connsiteY13" fmla="*/ 5681 h 18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7399" h="18630">
                      <a:moveTo>
                        <a:pt x="10017" y="5751"/>
                      </a:moveTo>
                      <a:cubicBezTo>
                        <a:pt x="17117" y="1988"/>
                        <a:pt x="24715" y="0"/>
                        <a:pt x="33165" y="0"/>
                      </a:cubicBezTo>
                      <a:cubicBezTo>
                        <a:pt x="39839" y="0"/>
                        <a:pt x="46017" y="1349"/>
                        <a:pt x="51626" y="3621"/>
                      </a:cubicBezTo>
                      <a:cubicBezTo>
                        <a:pt x="57236" y="5894"/>
                        <a:pt x="62419" y="9160"/>
                        <a:pt x="66111" y="13420"/>
                      </a:cubicBezTo>
                      <a:cubicBezTo>
                        <a:pt x="67176" y="14627"/>
                        <a:pt x="68242" y="16615"/>
                        <a:pt x="66395" y="17752"/>
                      </a:cubicBezTo>
                      <a:cubicBezTo>
                        <a:pt x="65472" y="18320"/>
                        <a:pt x="63839" y="18675"/>
                        <a:pt x="61212" y="18604"/>
                      </a:cubicBezTo>
                      <a:cubicBezTo>
                        <a:pt x="58585" y="18462"/>
                        <a:pt x="54892" y="17823"/>
                        <a:pt x="50135" y="16047"/>
                      </a:cubicBezTo>
                      <a:cubicBezTo>
                        <a:pt x="47011" y="14911"/>
                        <a:pt x="43887" y="13846"/>
                        <a:pt x="40691" y="13278"/>
                      </a:cubicBezTo>
                      <a:cubicBezTo>
                        <a:pt x="32809" y="12071"/>
                        <a:pt x="24431" y="12781"/>
                        <a:pt x="16691" y="15834"/>
                      </a:cubicBezTo>
                      <a:cubicBezTo>
                        <a:pt x="12999" y="17325"/>
                        <a:pt x="10017" y="18036"/>
                        <a:pt x="7815" y="18391"/>
                      </a:cubicBezTo>
                      <a:cubicBezTo>
                        <a:pt x="5543" y="18746"/>
                        <a:pt x="3981" y="18675"/>
                        <a:pt x="2845" y="18391"/>
                      </a:cubicBezTo>
                      <a:cubicBezTo>
                        <a:pt x="644" y="17894"/>
                        <a:pt x="360" y="16686"/>
                        <a:pt x="76" y="15976"/>
                      </a:cubicBezTo>
                      <a:cubicBezTo>
                        <a:pt x="-350" y="14840"/>
                        <a:pt x="1070" y="12923"/>
                        <a:pt x="3129" y="10935"/>
                      </a:cubicBezTo>
                      <a:cubicBezTo>
                        <a:pt x="5188" y="8947"/>
                        <a:pt x="7815" y="6888"/>
                        <a:pt x="10017" y="5681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8" name="Freeform: Shape 2157">
                  <a:extLst>
                    <a:ext uri="{FF2B5EF4-FFF2-40B4-BE49-F238E27FC236}">
                      <a16:creationId xmlns:a16="http://schemas.microsoft.com/office/drawing/2014/main" id="{95AB1E56-B24E-439F-3A07-D9D9F2934082}"/>
                    </a:ext>
                  </a:extLst>
                </p:cNvPr>
                <p:cNvSpPr/>
                <p:nvPr/>
              </p:nvSpPr>
              <p:spPr>
                <a:xfrm>
                  <a:off x="-2967242" y="7385544"/>
                  <a:ext cx="65041" cy="19171"/>
                </a:xfrm>
                <a:custGeom>
                  <a:avLst/>
                  <a:gdLst>
                    <a:gd name="connsiteX0" fmla="*/ 47006 w 65041"/>
                    <a:gd name="connsiteY0" fmla="*/ 0 h 19171"/>
                    <a:gd name="connsiteX1" fmla="*/ 32592 w 65041"/>
                    <a:gd name="connsiteY1" fmla="*/ 3195 h 19171"/>
                    <a:gd name="connsiteX2" fmla="*/ 18178 w 65041"/>
                    <a:gd name="connsiteY2" fmla="*/ 0 h 19171"/>
                    <a:gd name="connsiteX3" fmla="*/ 0 w 65041"/>
                    <a:gd name="connsiteY3" fmla="*/ 5823 h 19171"/>
                    <a:gd name="connsiteX4" fmla="*/ 13846 w 65041"/>
                    <a:gd name="connsiteY4" fmla="*/ 15408 h 19171"/>
                    <a:gd name="connsiteX5" fmla="*/ 32521 w 65041"/>
                    <a:gd name="connsiteY5" fmla="*/ 19172 h 19171"/>
                    <a:gd name="connsiteX6" fmla="*/ 51195 w 65041"/>
                    <a:gd name="connsiteY6" fmla="*/ 15408 h 19171"/>
                    <a:gd name="connsiteX7" fmla="*/ 65042 w 65041"/>
                    <a:gd name="connsiteY7" fmla="*/ 5823 h 19171"/>
                    <a:gd name="connsiteX8" fmla="*/ 46864 w 65041"/>
                    <a:gd name="connsiteY8" fmla="*/ 0 h 19171"/>
                    <a:gd name="connsiteX9" fmla="*/ 46864 w 65041"/>
                    <a:gd name="connsiteY9" fmla="*/ 0 h 19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5041" h="19171">
                      <a:moveTo>
                        <a:pt x="47006" y="0"/>
                      </a:moveTo>
                      <a:cubicBezTo>
                        <a:pt x="43101" y="1917"/>
                        <a:pt x="38201" y="3195"/>
                        <a:pt x="32592" y="3195"/>
                      </a:cubicBezTo>
                      <a:cubicBezTo>
                        <a:pt x="27053" y="3195"/>
                        <a:pt x="22154" y="1917"/>
                        <a:pt x="18178" y="0"/>
                      </a:cubicBezTo>
                      <a:cubicBezTo>
                        <a:pt x="14201" y="3266"/>
                        <a:pt x="7811" y="5538"/>
                        <a:pt x="0" y="5823"/>
                      </a:cubicBezTo>
                      <a:cubicBezTo>
                        <a:pt x="3550" y="9657"/>
                        <a:pt x="8308" y="13065"/>
                        <a:pt x="13846" y="15408"/>
                      </a:cubicBezTo>
                      <a:cubicBezTo>
                        <a:pt x="19385" y="17752"/>
                        <a:pt x="25846" y="19172"/>
                        <a:pt x="32521" y="19172"/>
                      </a:cubicBezTo>
                      <a:cubicBezTo>
                        <a:pt x="39195" y="19172"/>
                        <a:pt x="45657" y="17823"/>
                        <a:pt x="51195" y="15408"/>
                      </a:cubicBezTo>
                      <a:cubicBezTo>
                        <a:pt x="56805" y="12994"/>
                        <a:pt x="61491" y="9657"/>
                        <a:pt x="65042" y="5823"/>
                      </a:cubicBezTo>
                      <a:cubicBezTo>
                        <a:pt x="57231" y="5538"/>
                        <a:pt x="50911" y="3266"/>
                        <a:pt x="46864" y="0"/>
                      </a:cubicBezTo>
                      <a:lnTo>
                        <a:pt x="46864" y="0"/>
                      </a:ln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9" name="Freeform: Shape 2158">
                  <a:extLst>
                    <a:ext uri="{FF2B5EF4-FFF2-40B4-BE49-F238E27FC236}">
                      <a16:creationId xmlns:a16="http://schemas.microsoft.com/office/drawing/2014/main" id="{EC71475F-1B48-F741-40D5-8999ED72C7B5}"/>
                    </a:ext>
                  </a:extLst>
                </p:cNvPr>
                <p:cNvSpPr/>
                <p:nvPr/>
              </p:nvSpPr>
              <p:spPr>
                <a:xfrm>
                  <a:off x="-2967171" y="7390373"/>
                  <a:ext cx="65041" cy="14414"/>
                </a:xfrm>
                <a:custGeom>
                  <a:avLst/>
                  <a:gdLst>
                    <a:gd name="connsiteX0" fmla="*/ 31243 w 65041"/>
                    <a:gd name="connsiteY0" fmla="*/ 8663 h 14414"/>
                    <a:gd name="connsiteX1" fmla="*/ 16757 w 65041"/>
                    <a:gd name="connsiteY1" fmla="*/ 5325 h 14414"/>
                    <a:gd name="connsiteX2" fmla="*/ 7811 w 65041"/>
                    <a:gd name="connsiteY2" fmla="*/ 0 h 14414"/>
                    <a:gd name="connsiteX3" fmla="*/ 0 w 65041"/>
                    <a:gd name="connsiteY3" fmla="*/ 1065 h 14414"/>
                    <a:gd name="connsiteX4" fmla="*/ 13846 w 65041"/>
                    <a:gd name="connsiteY4" fmla="*/ 10651 h 14414"/>
                    <a:gd name="connsiteX5" fmla="*/ 32521 w 65041"/>
                    <a:gd name="connsiteY5" fmla="*/ 14414 h 14414"/>
                    <a:gd name="connsiteX6" fmla="*/ 51195 w 65041"/>
                    <a:gd name="connsiteY6" fmla="*/ 10651 h 14414"/>
                    <a:gd name="connsiteX7" fmla="*/ 65041 w 65041"/>
                    <a:gd name="connsiteY7" fmla="*/ 1065 h 14414"/>
                    <a:gd name="connsiteX8" fmla="*/ 57018 w 65041"/>
                    <a:gd name="connsiteY8" fmla="*/ 0 h 14414"/>
                    <a:gd name="connsiteX9" fmla="*/ 45444 w 65041"/>
                    <a:gd name="connsiteY9" fmla="*/ 5823 h 14414"/>
                    <a:gd name="connsiteX10" fmla="*/ 31101 w 65041"/>
                    <a:gd name="connsiteY10" fmla="*/ 8663 h 14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5041" h="14414">
                      <a:moveTo>
                        <a:pt x="31243" y="8663"/>
                      </a:moveTo>
                      <a:cubicBezTo>
                        <a:pt x="25917" y="8663"/>
                        <a:pt x="20876" y="7172"/>
                        <a:pt x="16757" y="5325"/>
                      </a:cubicBezTo>
                      <a:cubicBezTo>
                        <a:pt x="12639" y="3479"/>
                        <a:pt x="9515" y="1349"/>
                        <a:pt x="7811" y="0"/>
                      </a:cubicBezTo>
                      <a:cubicBezTo>
                        <a:pt x="5396" y="568"/>
                        <a:pt x="2840" y="923"/>
                        <a:pt x="0" y="1065"/>
                      </a:cubicBezTo>
                      <a:cubicBezTo>
                        <a:pt x="3550" y="4899"/>
                        <a:pt x="8308" y="8308"/>
                        <a:pt x="13846" y="10651"/>
                      </a:cubicBezTo>
                      <a:cubicBezTo>
                        <a:pt x="19385" y="12994"/>
                        <a:pt x="25846" y="14414"/>
                        <a:pt x="32521" y="14414"/>
                      </a:cubicBezTo>
                      <a:cubicBezTo>
                        <a:pt x="39195" y="14414"/>
                        <a:pt x="45657" y="13065"/>
                        <a:pt x="51195" y="10651"/>
                      </a:cubicBezTo>
                      <a:cubicBezTo>
                        <a:pt x="56805" y="8237"/>
                        <a:pt x="61491" y="4899"/>
                        <a:pt x="65041" y="1065"/>
                      </a:cubicBezTo>
                      <a:cubicBezTo>
                        <a:pt x="62130" y="994"/>
                        <a:pt x="59503" y="568"/>
                        <a:pt x="57018" y="0"/>
                      </a:cubicBezTo>
                      <a:cubicBezTo>
                        <a:pt x="54178" y="1846"/>
                        <a:pt x="50059" y="4118"/>
                        <a:pt x="45444" y="5823"/>
                      </a:cubicBezTo>
                      <a:cubicBezTo>
                        <a:pt x="40828" y="7527"/>
                        <a:pt x="35716" y="8734"/>
                        <a:pt x="31101" y="8663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0" name="Freeform: Shape 2159">
                  <a:extLst>
                    <a:ext uri="{FF2B5EF4-FFF2-40B4-BE49-F238E27FC236}">
                      <a16:creationId xmlns:a16="http://schemas.microsoft.com/office/drawing/2014/main" id="{51A92F55-B6A0-52B5-09C1-9BF4573467A9}"/>
                    </a:ext>
                  </a:extLst>
                </p:cNvPr>
                <p:cNvSpPr/>
                <p:nvPr/>
              </p:nvSpPr>
              <p:spPr>
                <a:xfrm>
                  <a:off x="-2950840" y="7385616"/>
                  <a:ext cx="32236" cy="4236"/>
                </a:xfrm>
                <a:custGeom>
                  <a:avLst/>
                  <a:gdLst>
                    <a:gd name="connsiteX0" fmla="*/ 142 w 32236"/>
                    <a:gd name="connsiteY0" fmla="*/ 1207 h 4236"/>
                    <a:gd name="connsiteX1" fmla="*/ 7172 w 32236"/>
                    <a:gd name="connsiteY1" fmla="*/ 3266 h 4236"/>
                    <a:gd name="connsiteX2" fmla="*/ 16118 w 32236"/>
                    <a:gd name="connsiteY2" fmla="*/ 4189 h 4236"/>
                    <a:gd name="connsiteX3" fmla="*/ 32237 w 32236"/>
                    <a:gd name="connsiteY3" fmla="*/ 1207 h 4236"/>
                    <a:gd name="connsiteX4" fmla="*/ 30533 w 32236"/>
                    <a:gd name="connsiteY4" fmla="*/ 0 h 4236"/>
                    <a:gd name="connsiteX5" fmla="*/ 30533 w 32236"/>
                    <a:gd name="connsiteY5" fmla="*/ 0 h 4236"/>
                    <a:gd name="connsiteX6" fmla="*/ 16118 w 32236"/>
                    <a:gd name="connsiteY6" fmla="*/ 3195 h 4236"/>
                    <a:gd name="connsiteX7" fmla="*/ 1704 w 32236"/>
                    <a:gd name="connsiteY7" fmla="*/ 0 h 4236"/>
                    <a:gd name="connsiteX8" fmla="*/ 0 w 32236"/>
                    <a:gd name="connsiteY8" fmla="*/ 1207 h 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236" h="4236">
                      <a:moveTo>
                        <a:pt x="142" y="1207"/>
                      </a:moveTo>
                      <a:cubicBezTo>
                        <a:pt x="2556" y="2201"/>
                        <a:pt x="4686" y="2840"/>
                        <a:pt x="7172" y="3266"/>
                      </a:cubicBezTo>
                      <a:cubicBezTo>
                        <a:pt x="9657" y="3692"/>
                        <a:pt x="12426" y="3976"/>
                        <a:pt x="16118" y="4189"/>
                      </a:cubicBezTo>
                      <a:cubicBezTo>
                        <a:pt x="21870" y="4473"/>
                        <a:pt x="27550" y="3479"/>
                        <a:pt x="32237" y="1207"/>
                      </a:cubicBezTo>
                      <a:cubicBezTo>
                        <a:pt x="31669" y="852"/>
                        <a:pt x="31101" y="426"/>
                        <a:pt x="30533" y="0"/>
                      </a:cubicBezTo>
                      <a:lnTo>
                        <a:pt x="30533" y="0"/>
                      </a:lnTo>
                      <a:cubicBezTo>
                        <a:pt x="26627" y="1917"/>
                        <a:pt x="21728" y="3195"/>
                        <a:pt x="16118" y="3195"/>
                      </a:cubicBezTo>
                      <a:cubicBezTo>
                        <a:pt x="10580" y="3195"/>
                        <a:pt x="5681" y="1917"/>
                        <a:pt x="1704" y="0"/>
                      </a:cubicBezTo>
                      <a:cubicBezTo>
                        <a:pt x="1207" y="426"/>
                        <a:pt x="639" y="852"/>
                        <a:pt x="0" y="1207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1" name="Freeform: Shape 2160">
                  <a:extLst>
                    <a:ext uri="{FF2B5EF4-FFF2-40B4-BE49-F238E27FC236}">
                      <a16:creationId xmlns:a16="http://schemas.microsoft.com/office/drawing/2014/main" id="{1745976B-8FCD-7DFA-DA20-90F836D06134}"/>
                    </a:ext>
                  </a:extLst>
                </p:cNvPr>
                <p:cNvSpPr/>
                <p:nvPr/>
              </p:nvSpPr>
              <p:spPr>
                <a:xfrm>
                  <a:off x="-2967242" y="7391367"/>
                  <a:ext cx="65041" cy="13420"/>
                </a:xfrm>
                <a:custGeom>
                  <a:avLst/>
                  <a:gdLst>
                    <a:gd name="connsiteX0" fmla="*/ 63834 w 65041"/>
                    <a:gd name="connsiteY0" fmla="*/ 0 h 13420"/>
                    <a:gd name="connsiteX1" fmla="*/ 50769 w 65041"/>
                    <a:gd name="connsiteY1" fmla="*/ 9018 h 13420"/>
                    <a:gd name="connsiteX2" fmla="*/ 32592 w 65041"/>
                    <a:gd name="connsiteY2" fmla="*/ 12213 h 13420"/>
                    <a:gd name="connsiteX3" fmla="*/ 1349 w 65041"/>
                    <a:gd name="connsiteY3" fmla="*/ 0 h 13420"/>
                    <a:gd name="connsiteX4" fmla="*/ 0 w 65041"/>
                    <a:gd name="connsiteY4" fmla="*/ 71 h 13420"/>
                    <a:gd name="connsiteX5" fmla="*/ 13846 w 65041"/>
                    <a:gd name="connsiteY5" fmla="*/ 9657 h 13420"/>
                    <a:gd name="connsiteX6" fmla="*/ 32521 w 65041"/>
                    <a:gd name="connsiteY6" fmla="*/ 13420 h 13420"/>
                    <a:gd name="connsiteX7" fmla="*/ 51195 w 65041"/>
                    <a:gd name="connsiteY7" fmla="*/ 9657 h 13420"/>
                    <a:gd name="connsiteX8" fmla="*/ 65042 w 65041"/>
                    <a:gd name="connsiteY8" fmla="*/ 71 h 13420"/>
                    <a:gd name="connsiteX9" fmla="*/ 63692 w 65041"/>
                    <a:gd name="connsiteY9" fmla="*/ 0 h 13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5041" h="13420">
                      <a:moveTo>
                        <a:pt x="63834" y="0"/>
                      </a:moveTo>
                      <a:cubicBezTo>
                        <a:pt x="60284" y="3550"/>
                        <a:pt x="55953" y="6817"/>
                        <a:pt x="50769" y="9018"/>
                      </a:cubicBezTo>
                      <a:cubicBezTo>
                        <a:pt x="45586" y="11290"/>
                        <a:pt x="39479" y="12568"/>
                        <a:pt x="32592" y="12213"/>
                      </a:cubicBezTo>
                      <a:cubicBezTo>
                        <a:pt x="19953" y="11503"/>
                        <a:pt x="8450" y="7172"/>
                        <a:pt x="1349" y="0"/>
                      </a:cubicBezTo>
                      <a:cubicBezTo>
                        <a:pt x="923" y="0"/>
                        <a:pt x="426" y="0"/>
                        <a:pt x="0" y="71"/>
                      </a:cubicBezTo>
                      <a:cubicBezTo>
                        <a:pt x="3550" y="3905"/>
                        <a:pt x="8308" y="7314"/>
                        <a:pt x="13846" y="9657"/>
                      </a:cubicBezTo>
                      <a:cubicBezTo>
                        <a:pt x="19385" y="12000"/>
                        <a:pt x="25846" y="13420"/>
                        <a:pt x="32521" y="13420"/>
                      </a:cubicBezTo>
                      <a:cubicBezTo>
                        <a:pt x="39195" y="13420"/>
                        <a:pt x="45657" y="12071"/>
                        <a:pt x="51195" y="9657"/>
                      </a:cubicBezTo>
                      <a:cubicBezTo>
                        <a:pt x="56805" y="7243"/>
                        <a:pt x="61491" y="3905"/>
                        <a:pt x="65042" y="71"/>
                      </a:cubicBezTo>
                      <a:cubicBezTo>
                        <a:pt x="64616" y="71"/>
                        <a:pt x="64118" y="71"/>
                        <a:pt x="63692" y="0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2" name="Freeform: Shape 2161">
                  <a:extLst>
                    <a:ext uri="{FF2B5EF4-FFF2-40B4-BE49-F238E27FC236}">
                      <a16:creationId xmlns:a16="http://schemas.microsoft.com/office/drawing/2014/main" id="{926A3BA6-57F1-124B-8660-62A28D8B7283}"/>
                    </a:ext>
                  </a:extLst>
                </p:cNvPr>
                <p:cNvSpPr/>
                <p:nvPr/>
              </p:nvSpPr>
              <p:spPr>
                <a:xfrm>
                  <a:off x="-2962201" y="7389805"/>
                  <a:ext cx="55171" cy="11857"/>
                </a:xfrm>
                <a:custGeom>
                  <a:avLst/>
                  <a:gdLst>
                    <a:gd name="connsiteX0" fmla="*/ 55101 w 55171"/>
                    <a:gd name="connsiteY0" fmla="*/ 1136 h 11857"/>
                    <a:gd name="connsiteX1" fmla="*/ 50343 w 55171"/>
                    <a:gd name="connsiteY1" fmla="*/ 71 h 11857"/>
                    <a:gd name="connsiteX2" fmla="*/ 27550 w 55171"/>
                    <a:gd name="connsiteY2" fmla="*/ 5325 h 11857"/>
                    <a:gd name="connsiteX3" fmla="*/ 4757 w 55171"/>
                    <a:gd name="connsiteY3" fmla="*/ 0 h 11857"/>
                    <a:gd name="connsiteX4" fmla="*/ 0 w 55171"/>
                    <a:gd name="connsiteY4" fmla="*/ 1065 h 11857"/>
                    <a:gd name="connsiteX5" fmla="*/ 12142 w 55171"/>
                    <a:gd name="connsiteY5" fmla="*/ 8947 h 11857"/>
                    <a:gd name="connsiteX6" fmla="*/ 27550 w 55171"/>
                    <a:gd name="connsiteY6" fmla="*/ 11858 h 11857"/>
                    <a:gd name="connsiteX7" fmla="*/ 42959 w 55171"/>
                    <a:gd name="connsiteY7" fmla="*/ 8947 h 11857"/>
                    <a:gd name="connsiteX8" fmla="*/ 55172 w 55171"/>
                    <a:gd name="connsiteY8" fmla="*/ 1065 h 11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5171" h="11857">
                      <a:moveTo>
                        <a:pt x="55101" y="1136"/>
                      </a:moveTo>
                      <a:cubicBezTo>
                        <a:pt x="53397" y="852"/>
                        <a:pt x="51834" y="497"/>
                        <a:pt x="50343" y="71"/>
                      </a:cubicBezTo>
                      <a:cubicBezTo>
                        <a:pt x="43882" y="3408"/>
                        <a:pt x="35858" y="5397"/>
                        <a:pt x="27550" y="5325"/>
                      </a:cubicBezTo>
                      <a:cubicBezTo>
                        <a:pt x="19243" y="5325"/>
                        <a:pt x="11148" y="3337"/>
                        <a:pt x="4757" y="0"/>
                      </a:cubicBezTo>
                      <a:cubicBezTo>
                        <a:pt x="3266" y="426"/>
                        <a:pt x="1704" y="852"/>
                        <a:pt x="0" y="1065"/>
                      </a:cubicBezTo>
                      <a:cubicBezTo>
                        <a:pt x="3266" y="4331"/>
                        <a:pt x="7456" y="7030"/>
                        <a:pt x="12142" y="8947"/>
                      </a:cubicBezTo>
                      <a:cubicBezTo>
                        <a:pt x="16828" y="10793"/>
                        <a:pt x="22154" y="11858"/>
                        <a:pt x="27550" y="11858"/>
                      </a:cubicBezTo>
                      <a:cubicBezTo>
                        <a:pt x="32947" y="11858"/>
                        <a:pt x="38201" y="10864"/>
                        <a:pt x="42959" y="8947"/>
                      </a:cubicBezTo>
                      <a:cubicBezTo>
                        <a:pt x="47716" y="7101"/>
                        <a:pt x="51834" y="4331"/>
                        <a:pt x="55172" y="1065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3" name="Freeform: Shape 2162">
                  <a:extLst>
                    <a:ext uri="{FF2B5EF4-FFF2-40B4-BE49-F238E27FC236}">
                      <a16:creationId xmlns:a16="http://schemas.microsoft.com/office/drawing/2014/main" id="{2BB29DBD-E928-154E-EF98-6A695E9AE7F3}"/>
                    </a:ext>
                  </a:extLst>
                </p:cNvPr>
                <p:cNvSpPr/>
                <p:nvPr/>
              </p:nvSpPr>
              <p:spPr>
                <a:xfrm>
                  <a:off x="-2953916" y="7388541"/>
                  <a:ext cx="37230" cy="9058"/>
                </a:xfrm>
                <a:custGeom>
                  <a:avLst/>
                  <a:gdLst>
                    <a:gd name="connsiteX0" fmla="*/ 37159 w 37230"/>
                    <a:gd name="connsiteY0" fmla="*/ 483 h 9058"/>
                    <a:gd name="connsiteX1" fmla="*/ 32686 w 37230"/>
                    <a:gd name="connsiteY1" fmla="*/ 5240 h 9058"/>
                    <a:gd name="connsiteX2" fmla="*/ 19266 w 37230"/>
                    <a:gd name="connsiteY2" fmla="*/ 9004 h 9058"/>
                    <a:gd name="connsiteX3" fmla="*/ 3929 w 37230"/>
                    <a:gd name="connsiteY3" fmla="*/ 6234 h 9058"/>
                    <a:gd name="connsiteX4" fmla="*/ 165 w 37230"/>
                    <a:gd name="connsiteY4" fmla="*/ 1051 h 9058"/>
                    <a:gd name="connsiteX5" fmla="*/ 6272 w 37230"/>
                    <a:gd name="connsiteY5" fmla="*/ 412 h 9058"/>
                    <a:gd name="connsiteX6" fmla="*/ 19408 w 37230"/>
                    <a:gd name="connsiteY6" fmla="*/ 1832 h 9058"/>
                    <a:gd name="connsiteX7" fmla="*/ 37230 w 37230"/>
                    <a:gd name="connsiteY7" fmla="*/ 483 h 9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30" h="9058">
                      <a:moveTo>
                        <a:pt x="37159" y="483"/>
                      </a:moveTo>
                      <a:cubicBezTo>
                        <a:pt x="37585" y="1477"/>
                        <a:pt x="35881" y="3394"/>
                        <a:pt x="32686" y="5240"/>
                      </a:cubicBezTo>
                      <a:cubicBezTo>
                        <a:pt x="29491" y="7015"/>
                        <a:pt x="24733" y="8649"/>
                        <a:pt x="19266" y="9004"/>
                      </a:cubicBezTo>
                      <a:cubicBezTo>
                        <a:pt x="12307" y="9358"/>
                        <a:pt x="7124" y="7938"/>
                        <a:pt x="3929" y="6234"/>
                      </a:cubicBezTo>
                      <a:cubicBezTo>
                        <a:pt x="733" y="4459"/>
                        <a:pt x="-474" y="2400"/>
                        <a:pt x="165" y="1051"/>
                      </a:cubicBezTo>
                      <a:cubicBezTo>
                        <a:pt x="804" y="-298"/>
                        <a:pt x="2934" y="-156"/>
                        <a:pt x="6272" y="412"/>
                      </a:cubicBezTo>
                      <a:cubicBezTo>
                        <a:pt x="9609" y="980"/>
                        <a:pt x="14153" y="1832"/>
                        <a:pt x="19408" y="1832"/>
                      </a:cubicBezTo>
                      <a:cubicBezTo>
                        <a:pt x="29988" y="1832"/>
                        <a:pt x="36662" y="-937"/>
                        <a:pt x="37230" y="483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4" name="Freeform: Shape 2163">
                  <a:extLst>
                    <a:ext uri="{FF2B5EF4-FFF2-40B4-BE49-F238E27FC236}">
                      <a16:creationId xmlns:a16="http://schemas.microsoft.com/office/drawing/2014/main" id="{07D012BC-48B4-2933-9197-98112E52A32D}"/>
                    </a:ext>
                  </a:extLst>
                </p:cNvPr>
                <p:cNvSpPr/>
                <p:nvPr/>
              </p:nvSpPr>
              <p:spPr>
                <a:xfrm>
                  <a:off x="-2960284" y="7342925"/>
                  <a:ext cx="50222" cy="10861"/>
                </a:xfrm>
                <a:custGeom>
                  <a:avLst/>
                  <a:gdLst>
                    <a:gd name="connsiteX0" fmla="*/ 71 w 50222"/>
                    <a:gd name="connsiteY0" fmla="*/ 9318 h 10861"/>
                    <a:gd name="connsiteX1" fmla="*/ 568 w 50222"/>
                    <a:gd name="connsiteY1" fmla="*/ 7898 h 10861"/>
                    <a:gd name="connsiteX2" fmla="*/ 6817 w 50222"/>
                    <a:gd name="connsiteY2" fmla="*/ 3637 h 10861"/>
                    <a:gd name="connsiteX3" fmla="*/ 13420 w 50222"/>
                    <a:gd name="connsiteY3" fmla="*/ 1365 h 10861"/>
                    <a:gd name="connsiteX4" fmla="*/ 29467 w 50222"/>
                    <a:gd name="connsiteY4" fmla="*/ 229 h 10861"/>
                    <a:gd name="connsiteX5" fmla="*/ 42462 w 50222"/>
                    <a:gd name="connsiteY5" fmla="*/ 3069 h 10861"/>
                    <a:gd name="connsiteX6" fmla="*/ 50201 w 50222"/>
                    <a:gd name="connsiteY6" fmla="*/ 8181 h 10861"/>
                    <a:gd name="connsiteX7" fmla="*/ 45231 w 50222"/>
                    <a:gd name="connsiteY7" fmla="*/ 7685 h 10861"/>
                    <a:gd name="connsiteX8" fmla="*/ 39976 w 50222"/>
                    <a:gd name="connsiteY8" fmla="*/ 6477 h 10861"/>
                    <a:gd name="connsiteX9" fmla="*/ 27408 w 50222"/>
                    <a:gd name="connsiteY9" fmla="*/ 5412 h 10861"/>
                    <a:gd name="connsiteX10" fmla="*/ 10651 w 50222"/>
                    <a:gd name="connsiteY10" fmla="*/ 8324 h 10861"/>
                    <a:gd name="connsiteX11" fmla="*/ 4118 w 50222"/>
                    <a:gd name="connsiteY11" fmla="*/ 10383 h 10861"/>
                    <a:gd name="connsiteX12" fmla="*/ 1207 w 50222"/>
                    <a:gd name="connsiteY12" fmla="*/ 10667 h 10861"/>
                    <a:gd name="connsiteX13" fmla="*/ 0 w 50222"/>
                    <a:gd name="connsiteY13" fmla="*/ 9389 h 10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22" h="10861">
                      <a:moveTo>
                        <a:pt x="71" y="9318"/>
                      </a:moveTo>
                      <a:cubicBezTo>
                        <a:pt x="71" y="8892"/>
                        <a:pt x="142" y="8466"/>
                        <a:pt x="568" y="7898"/>
                      </a:cubicBezTo>
                      <a:cubicBezTo>
                        <a:pt x="2201" y="5909"/>
                        <a:pt x="4899" y="4560"/>
                        <a:pt x="6817" y="3637"/>
                      </a:cubicBezTo>
                      <a:cubicBezTo>
                        <a:pt x="9018" y="2643"/>
                        <a:pt x="11219" y="1933"/>
                        <a:pt x="13420" y="1365"/>
                      </a:cubicBezTo>
                      <a:cubicBezTo>
                        <a:pt x="18746" y="16"/>
                        <a:pt x="24142" y="-268"/>
                        <a:pt x="29467" y="229"/>
                      </a:cubicBezTo>
                      <a:cubicBezTo>
                        <a:pt x="33586" y="584"/>
                        <a:pt x="38343" y="1365"/>
                        <a:pt x="42462" y="3069"/>
                      </a:cubicBezTo>
                      <a:cubicBezTo>
                        <a:pt x="47929" y="5341"/>
                        <a:pt x="50485" y="6832"/>
                        <a:pt x="50201" y="8181"/>
                      </a:cubicBezTo>
                      <a:cubicBezTo>
                        <a:pt x="49917" y="9531"/>
                        <a:pt x="45657" y="7827"/>
                        <a:pt x="45231" y="7685"/>
                      </a:cubicBezTo>
                      <a:cubicBezTo>
                        <a:pt x="43456" y="7187"/>
                        <a:pt x="41751" y="6761"/>
                        <a:pt x="39976" y="6477"/>
                      </a:cubicBezTo>
                      <a:cubicBezTo>
                        <a:pt x="35787" y="5696"/>
                        <a:pt x="31598" y="5341"/>
                        <a:pt x="27408" y="5412"/>
                      </a:cubicBezTo>
                      <a:cubicBezTo>
                        <a:pt x="21799" y="5483"/>
                        <a:pt x="16260" y="6690"/>
                        <a:pt x="10651" y="8324"/>
                      </a:cubicBezTo>
                      <a:cubicBezTo>
                        <a:pt x="8521" y="8963"/>
                        <a:pt x="6320" y="9673"/>
                        <a:pt x="4118" y="10383"/>
                      </a:cubicBezTo>
                      <a:cubicBezTo>
                        <a:pt x="3053" y="10738"/>
                        <a:pt x="2201" y="11093"/>
                        <a:pt x="1207" y="10667"/>
                      </a:cubicBezTo>
                      <a:cubicBezTo>
                        <a:pt x="568" y="10383"/>
                        <a:pt x="71" y="9957"/>
                        <a:pt x="0" y="9389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5" name="Freeform: Shape 2164">
                  <a:extLst>
                    <a:ext uri="{FF2B5EF4-FFF2-40B4-BE49-F238E27FC236}">
                      <a16:creationId xmlns:a16="http://schemas.microsoft.com/office/drawing/2014/main" id="{0B89C7C6-00F8-1175-7888-64D92D9F6E28}"/>
                    </a:ext>
                  </a:extLst>
                </p:cNvPr>
                <p:cNvSpPr/>
                <p:nvPr/>
              </p:nvSpPr>
              <p:spPr>
                <a:xfrm>
                  <a:off x="-2955668" y="7343799"/>
                  <a:ext cx="31782" cy="7590"/>
                </a:xfrm>
                <a:custGeom>
                  <a:avLst/>
                  <a:gdLst>
                    <a:gd name="connsiteX0" fmla="*/ 710 w 31782"/>
                    <a:gd name="connsiteY0" fmla="*/ 4610 h 7590"/>
                    <a:gd name="connsiteX1" fmla="*/ 8734 w 31782"/>
                    <a:gd name="connsiteY1" fmla="*/ 1273 h 7590"/>
                    <a:gd name="connsiteX2" fmla="*/ 21657 w 31782"/>
                    <a:gd name="connsiteY2" fmla="*/ 65 h 7590"/>
                    <a:gd name="connsiteX3" fmla="*/ 25775 w 31782"/>
                    <a:gd name="connsiteY3" fmla="*/ 420 h 7590"/>
                    <a:gd name="connsiteX4" fmla="*/ 31740 w 31782"/>
                    <a:gd name="connsiteY4" fmla="*/ 2266 h 7590"/>
                    <a:gd name="connsiteX5" fmla="*/ 23787 w 31782"/>
                    <a:gd name="connsiteY5" fmla="*/ 3474 h 7590"/>
                    <a:gd name="connsiteX6" fmla="*/ 9941 w 31782"/>
                    <a:gd name="connsiteY6" fmla="*/ 5036 h 7590"/>
                    <a:gd name="connsiteX7" fmla="*/ 4118 w 31782"/>
                    <a:gd name="connsiteY7" fmla="*/ 6598 h 7590"/>
                    <a:gd name="connsiteX8" fmla="*/ 0 w 31782"/>
                    <a:gd name="connsiteY8" fmla="*/ 6314 h 7590"/>
                    <a:gd name="connsiteX9" fmla="*/ 781 w 31782"/>
                    <a:gd name="connsiteY9" fmla="*/ 4539 h 7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782" h="7590">
                      <a:moveTo>
                        <a:pt x="710" y="4610"/>
                      </a:moveTo>
                      <a:cubicBezTo>
                        <a:pt x="2698" y="2693"/>
                        <a:pt x="7456" y="1627"/>
                        <a:pt x="8734" y="1273"/>
                      </a:cubicBezTo>
                      <a:cubicBezTo>
                        <a:pt x="13065" y="136"/>
                        <a:pt x="17325" y="-148"/>
                        <a:pt x="21657" y="65"/>
                      </a:cubicBezTo>
                      <a:cubicBezTo>
                        <a:pt x="23006" y="65"/>
                        <a:pt x="24355" y="278"/>
                        <a:pt x="25775" y="420"/>
                      </a:cubicBezTo>
                      <a:cubicBezTo>
                        <a:pt x="30249" y="988"/>
                        <a:pt x="32095" y="1556"/>
                        <a:pt x="31740" y="2266"/>
                      </a:cubicBezTo>
                      <a:cubicBezTo>
                        <a:pt x="31314" y="2906"/>
                        <a:pt x="28615" y="3616"/>
                        <a:pt x="23787" y="3474"/>
                      </a:cubicBezTo>
                      <a:cubicBezTo>
                        <a:pt x="19172" y="3332"/>
                        <a:pt x="14556" y="3971"/>
                        <a:pt x="9941" y="5036"/>
                      </a:cubicBezTo>
                      <a:cubicBezTo>
                        <a:pt x="8024" y="5462"/>
                        <a:pt x="6107" y="6030"/>
                        <a:pt x="4118" y="6598"/>
                      </a:cubicBezTo>
                      <a:cubicBezTo>
                        <a:pt x="3053" y="6953"/>
                        <a:pt x="71" y="8799"/>
                        <a:pt x="0" y="6314"/>
                      </a:cubicBezTo>
                      <a:cubicBezTo>
                        <a:pt x="0" y="5675"/>
                        <a:pt x="284" y="5036"/>
                        <a:pt x="781" y="45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6" name="Freeform: Shape 2165">
                  <a:extLst>
                    <a:ext uri="{FF2B5EF4-FFF2-40B4-BE49-F238E27FC236}">
                      <a16:creationId xmlns:a16="http://schemas.microsoft.com/office/drawing/2014/main" id="{52F7D5A4-DCC5-5653-6392-1DE62A5C52C5}"/>
                    </a:ext>
                  </a:extLst>
                </p:cNvPr>
                <p:cNvSpPr/>
                <p:nvPr/>
              </p:nvSpPr>
              <p:spPr>
                <a:xfrm>
                  <a:off x="-2963376" y="7349967"/>
                  <a:ext cx="59454" cy="11120"/>
                </a:xfrm>
                <a:custGeom>
                  <a:avLst/>
                  <a:gdLst>
                    <a:gd name="connsiteX0" fmla="*/ 29791 w 59454"/>
                    <a:gd name="connsiteY0" fmla="*/ 5826 h 11120"/>
                    <a:gd name="connsiteX1" fmla="*/ 43495 w 59454"/>
                    <a:gd name="connsiteY1" fmla="*/ 7602 h 11120"/>
                    <a:gd name="connsiteX2" fmla="*/ 55708 w 59454"/>
                    <a:gd name="connsiteY2" fmla="*/ 11010 h 11120"/>
                    <a:gd name="connsiteX3" fmla="*/ 57483 w 59454"/>
                    <a:gd name="connsiteY3" fmla="*/ 7815 h 11120"/>
                    <a:gd name="connsiteX4" fmla="*/ 44986 w 59454"/>
                    <a:gd name="connsiteY4" fmla="*/ 2560 h 11120"/>
                    <a:gd name="connsiteX5" fmla="*/ 29791 w 59454"/>
                    <a:gd name="connsiteY5" fmla="*/ 4 h 11120"/>
                    <a:gd name="connsiteX6" fmla="*/ 15305 w 59454"/>
                    <a:gd name="connsiteY6" fmla="*/ 2205 h 11120"/>
                    <a:gd name="connsiteX7" fmla="*/ 2453 w 59454"/>
                    <a:gd name="connsiteY7" fmla="*/ 6962 h 11120"/>
                    <a:gd name="connsiteX8" fmla="*/ 39 w 59454"/>
                    <a:gd name="connsiteY8" fmla="*/ 9661 h 11120"/>
                    <a:gd name="connsiteX9" fmla="*/ 2737 w 59454"/>
                    <a:gd name="connsiteY9" fmla="*/ 10868 h 11120"/>
                    <a:gd name="connsiteX10" fmla="*/ 15589 w 59454"/>
                    <a:gd name="connsiteY10" fmla="*/ 7531 h 11120"/>
                    <a:gd name="connsiteX11" fmla="*/ 29791 w 59454"/>
                    <a:gd name="connsiteY11" fmla="*/ 5756 h 11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9454" h="11120">
                      <a:moveTo>
                        <a:pt x="29791" y="5826"/>
                      </a:moveTo>
                      <a:cubicBezTo>
                        <a:pt x="35258" y="5897"/>
                        <a:pt x="39447" y="6608"/>
                        <a:pt x="43495" y="7602"/>
                      </a:cubicBezTo>
                      <a:cubicBezTo>
                        <a:pt x="47542" y="8596"/>
                        <a:pt x="51305" y="9945"/>
                        <a:pt x="55708" y="11010"/>
                      </a:cubicBezTo>
                      <a:cubicBezTo>
                        <a:pt x="58406" y="11649"/>
                        <a:pt x="61601" y="9377"/>
                        <a:pt x="57483" y="7815"/>
                      </a:cubicBezTo>
                      <a:cubicBezTo>
                        <a:pt x="53294" y="6110"/>
                        <a:pt x="49317" y="4122"/>
                        <a:pt x="44986" y="2560"/>
                      </a:cubicBezTo>
                      <a:cubicBezTo>
                        <a:pt x="40654" y="1069"/>
                        <a:pt x="35897" y="75"/>
                        <a:pt x="29791" y="4"/>
                      </a:cubicBezTo>
                      <a:cubicBezTo>
                        <a:pt x="24394" y="-67"/>
                        <a:pt x="19708" y="856"/>
                        <a:pt x="15305" y="2205"/>
                      </a:cubicBezTo>
                      <a:cubicBezTo>
                        <a:pt x="10903" y="3554"/>
                        <a:pt x="6643" y="5400"/>
                        <a:pt x="2453" y="6962"/>
                      </a:cubicBezTo>
                      <a:cubicBezTo>
                        <a:pt x="465" y="7744"/>
                        <a:pt x="-174" y="8809"/>
                        <a:pt x="39" y="9661"/>
                      </a:cubicBezTo>
                      <a:cubicBezTo>
                        <a:pt x="252" y="10513"/>
                        <a:pt x="1388" y="11152"/>
                        <a:pt x="2737" y="10868"/>
                      </a:cubicBezTo>
                      <a:cubicBezTo>
                        <a:pt x="7140" y="10016"/>
                        <a:pt x="11258" y="8596"/>
                        <a:pt x="15589" y="7531"/>
                      </a:cubicBezTo>
                      <a:cubicBezTo>
                        <a:pt x="19921" y="6465"/>
                        <a:pt x="24394" y="5684"/>
                        <a:pt x="29791" y="5756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7" name="Freeform: Shape 2166">
                  <a:extLst>
                    <a:ext uri="{FF2B5EF4-FFF2-40B4-BE49-F238E27FC236}">
                      <a16:creationId xmlns:a16="http://schemas.microsoft.com/office/drawing/2014/main" id="{4E75D14A-C8C9-EF1C-F0CB-B074F3C8866E}"/>
                    </a:ext>
                  </a:extLst>
                </p:cNvPr>
                <p:cNvSpPr/>
                <p:nvPr/>
              </p:nvSpPr>
              <p:spPr>
                <a:xfrm>
                  <a:off x="-2912710" y="7364385"/>
                  <a:ext cx="8662" cy="5041"/>
                </a:xfrm>
                <a:custGeom>
                  <a:avLst/>
                  <a:gdLst>
                    <a:gd name="connsiteX0" fmla="*/ 0 w 8662"/>
                    <a:gd name="connsiteY0" fmla="*/ 0 h 5041"/>
                    <a:gd name="connsiteX1" fmla="*/ 2911 w 8662"/>
                    <a:gd name="connsiteY1" fmla="*/ 3266 h 5041"/>
                    <a:gd name="connsiteX2" fmla="*/ 2911 w 8662"/>
                    <a:gd name="connsiteY2" fmla="*/ 3266 h 5041"/>
                    <a:gd name="connsiteX3" fmla="*/ 3124 w 8662"/>
                    <a:gd name="connsiteY3" fmla="*/ 3550 h 5041"/>
                    <a:gd name="connsiteX4" fmla="*/ 3124 w 8662"/>
                    <a:gd name="connsiteY4" fmla="*/ 3550 h 5041"/>
                    <a:gd name="connsiteX5" fmla="*/ 8663 w 8662"/>
                    <a:gd name="connsiteY5" fmla="*/ 5042 h 5041"/>
                    <a:gd name="connsiteX6" fmla="*/ 0 w 8662"/>
                    <a:gd name="connsiteY6" fmla="*/ 0 h 5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62" h="5041">
                      <a:moveTo>
                        <a:pt x="0" y="0"/>
                      </a:moveTo>
                      <a:cubicBezTo>
                        <a:pt x="1207" y="994"/>
                        <a:pt x="2201" y="2130"/>
                        <a:pt x="2911" y="3266"/>
                      </a:cubicBezTo>
                      <a:cubicBezTo>
                        <a:pt x="2911" y="3266"/>
                        <a:pt x="2911" y="3266"/>
                        <a:pt x="2911" y="3266"/>
                      </a:cubicBezTo>
                      <a:lnTo>
                        <a:pt x="3124" y="3550"/>
                      </a:lnTo>
                      <a:lnTo>
                        <a:pt x="3124" y="3550"/>
                      </a:lnTo>
                      <a:cubicBezTo>
                        <a:pt x="4757" y="4260"/>
                        <a:pt x="6604" y="4757"/>
                        <a:pt x="8663" y="5042"/>
                      </a:cubicBezTo>
                      <a:cubicBezTo>
                        <a:pt x="5751" y="3124"/>
                        <a:pt x="2840" y="1491"/>
                        <a:pt x="0" y="0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8" name="Freeform: Shape 2167">
                  <a:extLst>
                    <a:ext uri="{FF2B5EF4-FFF2-40B4-BE49-F238E27FC236}">
                      <a16:creationId xmlns:a16="http://schemas.microsoft.com/office/drawing/2014/main" id="{4C8C9068-66FB-3D8C-8B9E-3BB44682E564}"/>
                    </a:ext>
                  </a:extLst>
                </p:cNvPr>
                <p:cNvSpPr/>
                <p:nvPr/>
              </p:nvSpPr>
              <p:spPr>
                <a:xfrm>
                  <a:off x="-2972710" y="7364598"/>
                  <a:ext cx="15905" cy="5136"/>
                </a:xfrm>
                <a:custGeom>
                  <a:avLst/>
                  <a:gdLst>
                    <a:gd name="connsiteX0" fmla="*/ 0 w 15905"/>
                    <a:gd name="connsiteY0" fmla="*/ 4970 h 5136"/>
                    <a:gd name="connsiteX1" fmla="*/ 12994 w 15905"/>
                    <a:gd name="connsiteY1" fmla="*/ 3337 h 5136"/>
                    <a:gd name="connsiteX2" fmla="*/ 13207 w 15905"/>
                    <a:gd name="connsiteY2" fmla="*/ 3053 h 5136"/>
                    <a:gd name="connsiteX3" fmla="*/ 15905 w 15905"/>
                    <a:gd name="connsiteY3" fmla="*/ 0 h 5136"/>
                    <a:gd name="connsiteX4" fmla="*/ 8663 w 15905"/>
                    <a:gd name="connsiteY4" fmla="*/ 3195 h 5136"/>
                    <a:gd name="connsiteX5" fmla="*/ 0 w 15905"/>
                    <a:gd name="connsiteY5" fmla="*/ 4970 h 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5" h="5136">
                      <a:moveTo>
                        <a:pt x="0" y="4970"/>
                      </a:moveTo>
                      <a:cubicBezTo>
                        <a:pt x="5041" y="5467"/>
                        <a:pt x="9586" y="4828"/>
                        <a:pt x="12994" y="3337"/>
                      </a:cubicBezTo>
                      <a:lnTo>
                        <a:pt x="13207" y="3053"/>
                      </a:lnTo>
                      <a:cubicBezTo>
                        <a:pt x="13846" y="1988"/>
                        <a:pt x="14769" y="994"/>
                        <a:pt x="15905" y="0"/>
                      </a:cubicBezTo>
                      <a:cubicBezTo>
                        <a:pt x="14130" y="1065"/>
                        <a:pt x="11503" y="2272"/>
                        <a:pt x="8663" y="3195"/>
                      </a:cubicBezTo>
                      <a:cubicBezTo>
                        <a:pt x="5822" y="4118"/>
                        <a:pt x="2698" y="4828"/>
                        <a:pt x="0" y="497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9" name="Freeform: Shape 2168">
                  <a:extLst>
                    <a:ext uri="{FF2B5EF4-FFF2-40B4-BE49-F238E27FC236}">
                      <a16:creationId xmlns:a16="http://schemas.microsoft.com/office/drawing/2014/main" id="{93CA0DF0-C986-7550-9EB6-67734CB58299}"/>
                    </a:ext>
                  </a:extLst>
                </p:cNvPr>
                <p:cNvSpPr/>
                <p:nvPr/>
              </p:nvSpPr>
              <p:spPr>
                <a:xfrm>
                  <a:off x="-2920264" y="7356088"/>
                  <a:ext cx="18226" cy="5992"/>
                </a:xfrm>
                <a:custGeom>
                  <a:avLst/>
                  <a:gdLst>
                    <a:gd name="connsiteX0" fmla="*/ 17354 w 18226"/>
                    <a:gd name="connsiteY0" fmla="*/ 5598 h 5992"/>
                    <a:gd name="connsiteX1" fmla="*/ 9543 w 18226"/>
                    <a:gd name="connsiteY1" fmla="*/ 4746 h 5992"/>
                    <a:gd name="connsiteX2" fmla="*/ 28 w 18226"/>
                    <a:gd name="connsiteY2" fmla="*/ 628 h 5992"/>
                    <a:gd name="connsiteX3" fmla="*/ 11247 w 18226"/>
                    <a:gd name="connsiteY3" fmla="*/ 1622 h 5992"/>
                    <a:gd name="connsiteX4" fmla="*/ 17354 w 18226"/>
                    <a:gd name="connsiteY4" fmla="*/ 5598 h 5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26" h="5992">
                      <a:moveTo>
                        <a:pt x="17354" y="5598"/>
                      </a:moveTo>
                      <a:cubicBezTo>
                        <a:pt x="16288" y="6450"/>
                        <a:pt x="12738" y="5811"/>
                        <a:pt x="9543" y="4746"/>
                      </a:cubicBezTo>
                      <a:cubicBezTo>
                        <a:pt x="4075" y="2900"/>
                        <a:pt x="-398" y="2048"/>
                        <a:pt x="28" y="628"/>
                      </a:cubicBezTo>
                      <a:cubicBezTo>
                        <a:pt x="454" y="-793"/>
                        <a:pt x="5709" y="486"/>
                        <a:pt x="11247" y="1622"/>
                      </a:cubicBezTo>
                      <a:cubicBezTo>
                        <a:pt x="16999" y="2829"/>
                        <a:pt x="19768" y="3539"/>
                        <a:pt x="17354" y="5598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0" name="Freeform: Shape 2169">
                  <a:extLst>
                    <a:ext uri="{FF2B5EF4-FFF2-40B4-BE49-F238E27FC236}">
                      <a16:creationId xmlns:a16="http://schemas.microsoft.com/office/drawing/2014/main" id="{F05702C3-3973-B03A-5015-B3FBD120D5E3}"/>
                    </a:ext>
                  </a:extLst>
                </p:cNvPr>
                <p:cNvSpPr/>
                <p:nvPr/>
              </p:nvSpPr>
              <p:spPr>
                <a:xfrm>
                  <a:off x="-2966035" y="7356849"/>
                  <a:ext cx="16271" cy="6758"/>
                </a:xfrm>
                <a:custGeom>
                  <a:avLst/>
                  <a:gdLst>
                    <a:gd name="connsiteX0" fmla="*/ 213 w 16271"/>
                    <a:gd name="connsiteY0" fmla="*/ 5974 h 6758"/>
                    <a:gd name="connsiteX1" fmla="*/ 2343 w 16271"/>
                    <a:gd name="connsiteY1" fmla="*/ 6755 h 6758"/>
                    <a:gd name="connsiteX2" fmla="*/ 7456 w 16271"/>
                    <a:gd name="connsiteY2" fmla="*/ 5264 h 6758"/>
                    <a:gd name="connsiteX3" fmla="*/ 12852 w 16271"/>
                    <a:gd name="connsiteY3" fmla="*/ 3204 h 6758"/>
                    <a:gd name="connsiteX4" fmla="*/ 16260 w 16271"/>
                    <a:gd name="connsiteY4" fmla="*/ 861 h 6758"/>
                    <a:gd name="connsiteX5" fmla="*/ 11290 w 16271"/>
                    <a:gd name="connsiteY5" fmla="*/ 577 h 6758"/>
                    <a:gd name="connsiteX6" fmla="*/ 5610 w 16271"/>
                    <a:gd name="connsiteY6" fmla="*/ 2281 h 6758"/>
                    <a:gd name="connsiteX7" fmla="*/ 1988 w 16271"/>
                    <a:gd name="connsiteY7" fmla="*/ 3346 h 6758"/>
                    <a:gd name="connsiteX8" fmla="*/ 0 w 16271"/>
                    <a:gd name="connsiteY8" fmla="*/ 5121 h 6758"/>
                    <a:gd name="connsiteX9" fmla="*/ 213 w 16271"/>
                    <a:gd name="connsiteY9" fmla="*/ 6045 h 6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71" h="6758">
                      <a:moveTo>
                        <a:pt x="213" y="5974"/>
                      </a:moveTo>
                      <a:cubicBezTo>
                        <a:pt x="710" y="6542"/>
                        <a:pt x="1704" y="6755"/>
                        <a:pt x="2343" y="6755"/>
                      </a:cubicBezTo>
                      <a:cubicBezTo>
                        <a:pt x="3976" y="6826"/>
                        <a:pt x="5965" y="5832"/>
                        <a:pt x="7456" y="5264"/>
                      </a:cubicBezTo>
                      <a:cubicBezTo>
                        <a:pt x="9231" y="4554"/>
                        <a:pt x="11077" y="3914"/>
                        <a:pt x="12852" y="3204"/>
                      </a:cubicBezTo>
                      <a:cubicBezTo>
                        <a:pt x="13562" y="2920"/>
                        <a:pt x="16473" y="2281"/>
                        <a:pt x="16260" y="861"/>
                      </a:cubicBezTo>
                      <a:cubicBezTo>
                        <a:pt x="16047" y="-417"/>
                        <a:pt x="13704" y="-62"/>
                        <a:pt x="11290" y="577"/>
                      </a:cubicBezTo>
                      <a:cubicBezTo>
                        <a:pt x="8876" y="1216"/>
                        <a:pt x="6249" y="2139"/>
                        <a:pt x="5610" y="2281"/>
                      </a:cubicBezTo>
                      <a:cubicBezTo>
                        <a:pt x="4402" y="2636"/>
                        <a:pt x="3195" y="2920"/>
                        <a:pt x="1988" y="3346"/>
                      </a:cubicBezTo>
                      <a:cubicBezTo>
                        <a:pt x="1065" y="3630"/>
                        <a:pt x="213" y="3772"/>
                        <a:pt x="0" y="5121"/>
                      </a:cubicBezTo>
                      <a:cubicBezTo>
                        <a:pt x="0" y="5477"/>
                        <a:pt x="0" y="5832"/>
                        <a:pt x="213" y="6045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1" name="Freeform: Shape 2170">
                  <a:extLst>
                    <a:ext uri="{FF2B5EF4-FFF2-40B4-BE49-F238E27FC236}">
                      <a16:creationId xmlns:a16="http://schemas.microsoft.com/office/drawing/2014/main" id="{5A0E5FA5-AFB0-0EF2-F4C7-19427BEA6703}"/>
                    </a:ext>
                  </a:extLst>
                </p:cNvPr>
                <p:cNvSpPr/>
                <p:nvPr/>
              </p:nvSpPr>
              <p:spPr>
                <a:xfrm>
                  <a:off x="-2902698" y="7353663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2" name="Freeform: Shape 2171">
                  <a:extLst>
                    <a:ext uri="{FF2B5EF4-FFF2-40B4-BE49-F238E27FC236}">
                      <a16:creationId xmlns:a16="http://schemas.microsoft.com/office/drawing/2014/main" id="{398C9C31-F03C-4FE8-E939-AA833FF48670}"/>
                    </a:ext>
                  </a:extLst>
                </p:cNvPr>
                <p:cNvSpPr/>
                <p:nvPr/>
              </p:nvSpPr>
              <p:spPr>
                <a:xfrm>
                  <a:off x="-2902698" y="7353734"/>
                  <a:ext cx="2059" cy="2130"/>
                </a:xfrm>
                <a:custGeom>
                  <a:avLst/>
                  <a:gdLst>
                    <a:gd name="connsiteX0" fmla="*/ 2059 w 2059"/>
                    <a:gd name="connsiteY0" fmla="*/ 2130 h 2130"/>
                    <a:gd name="connsiteX1" fmla="*/ 0 w 2059"/>
                    <a:gd name="connsiteY1" fmla="*/ 0 h 2130"/>
                    <a:gd name="connsiteX2" fmla="*/ 2059 w 2059"/>
                    <a:gd name="connsiteY2" fmla="*/ 2130 h 2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59" h="2130">
                      <a:moveTo>
                        <a:pt x="2059" y="2130"/>
                      </a:moveTo>
                      <a:cubicBezTo>
                        <a:pt x="1420" y="1420"/>
                        <a:pt x="710" y="639"/>
                        <a:pt x="0" y="0"/>
                      </a:cubicBezTo>
                      <a:cubicBezTo>
                        <a:pt x="710" y="710"/>
                        <a:pt x="1420" y="1420"/>
                        <a:pt x="2059" y="2130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3" name="Freeform: Shape 2172">
                  <a:extLst>
                    <a:ext uri="{FF2B5EF4-FFF2-40B4-BE49-F238E27FC236}">
                      <a16:creationId xmlns:a16="http://schemas.microsoft.com/office/drawing/2014/main" id="{3899831A-EF42-AFA3-40B4-93C054CFA049}"/>
                    </a:ext>
                  </a:extLst>
                </p:cNvPr>
                <p:cNvSpPr/>
                <p:nvPr/>
              </p:nvSpPr>
              <p:spPr>
                <a:xfrm>
                  <a:off x="-2922678" y="7345667"/>
                  <a:ext cx="6349" cy="2959"/>
                </a:xfrm>
                <a:custGeom>
                  <a:avLst/>
                  <a:gdLst>
                    <a:gd name="connsiteX0" fmla="*/ 27 w 6349"/>
                    <a:gd name="connsiteY0" fmla="*/ 1179 h 2959"/>
                    <a:gd name="connsiteX1" fmla="*/ 2158 w 6349"/>
                    <a:gd name="connsiteY1" fmla="*/ 2386 h 2959"/>
                    <a:gd name="connsiteX2" fmla="*/ 6347 w 6349"/>
                    <a:gd name="connsiteY2" fmla="*/ 2670 h 2959"/>
                    <a:gd name="connsiteX3" fmla="*/ 3507 w 6349"/>
                    <a:gd name="connsiteY3" fmla="*/ 540 h 2959"/>
                    <a:gd name="connsiteX4" fmla="*/ 27 w 6349"/>
                    <a:gd name="connsiteY4" fmla="*/ 1179 h 2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49" h="2959">
                      <a:moveTo>
                        <a:pt x="27" y="1179"/>
                      </a:moveTo>
                      <a:cubicBezTo>
                        <a:pt x="240" y="2102"/>
                        <a:pt x="1661" y="2315"/>
                        <a:pt x="2158" y="2386"/>
                      </a:cubicBezTo>
                      <a:cubicBezTo>
                        <a:pt x="4359" y="2741"/>
                        <a:pt x="6276" y="3309"/>
                        <a:pt x="6347" y="2670"/>
                      </a:cubicBezTo>
                      <a:cubicBezTo>
                        <a:pt x="6418" y="1960"/>
                        <a:pt x="4643" y="1250"/>
                        <a:pt x="3507" y="540"/>
                      </a:cubicBezTo>
                      <a:cubicBezTo>
                        <a:pt x="2868" y="256"/>
                        <a:pt x="-328" y="-810"/>
                        <a:pt x="27" y="11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4" name="Freeform: Shape 2173">
                  <a:extLst>
                    <a:ext uri="{FF2B5EF4-FFF2-40B4-BE49-F238E27FC236}">
                      <a16:creationId xmlns:a16="http://schemas.microsoft.com/office/drawing/2014/main" id="{2873B3E9-1B82-8F40-9319-82421E441516}"/>
                    </a:ext>
                  </a:extLst>
                </p:cNvPr>
                <p:cNvSpPr/>
                <p:nvPr/>
              </p:nvSpPr>
              <p:spPr>
                <a:xfrm>
                  <a:off x="-2947666" y="7389757"/>
                  <a:ext cx="24466" cy="5027"/>
                </a:xfrm>
                <a:custGeom>
                  <a:avLst/>
                  <a:gdLst>
                    <a:gd name="connsiteX0" fmla="*/ 6554 w 24466"/>
                    <a:gd name="connsiteY0" fmla="*/ 4734 h 5027"/>
                    <a:gd name="connsiteX1" fmla="*/ 20542 w 24466"/>
                    <a:gd name="connsiteY1" fmla="*/ 2746 h 5027"/>
                    <a:gd name="connsiteX2" fmla="*/ 24447 w 24466"/>
                    <a:gd name="connsiteY2" fmla="*/ 687 h 5027"/>
                    <a:gd name="connsiteX3" fmla="*/ 17418 w 24466"/>
                    <a:gd name="connsiteY3" fmla="*/ 1042 h 5027"/>
                    <a:gd name="connsiteX4" fmla="*/ 3145 w 24466"/>
                    <a:gd name="connsiteY4" fmla="*/ 190 h 5027"/>
                    <a:gd name="connsiteX5" fmla="*/ 305 w 24466"/>
                    <a:gd name="connsiteY5" fmla="*/ 1539 h 5027"/>
                    <a:gd name="connsiteX6" fmla="*/ 6554 w 24466"/>
                    <a:gd name="connsiteY6" fmla="*/ 4663 h 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466" h="5027">
                      <a:moveTo>
                        <a:pt x="6554" y="4734"/>
                      </a:moveTo>
                      <a:cubicBezTo>
                        <a:pt x="13015" y="5871"/>
                        <a:pt x="15926" y="3385"/>
                        <a:pt x="20542" y="2746"/>
                      </a:cubicBezTo>
                      <a:cubicBezTo>
                        <a:pt x="23098" y="2391"/>
                        <a:pt x="24660" y="1113"/>
                        <a:pt x="24447" y="687"/>
                      </a:cubicBezTo>
                      <a:cubicBezTo>
                        <a:pt x="24163" y="119"/>
                        <a:pt x="21536" y="545"/>
                        <a:pt x="17418" y="1042"/>
                      </a:cubicBezTo>
                      <a:cubicBezTo>
                        <a:pt x="11311" y="1752"/>
                        <a:pt x="8400" y="1042"/>
                        <a:pt x="3145" y="190"/>
                      </a:cubicBezTo>
                      <a:cubicBezTo>
                        <a:pt x="163" y="-378"/>
                        <a:pt x="-476" y="403"/>
                        <a:pt x="305" y="1539"/>
                      </a:cubicBezTo>
                      <a:cubicBezTo>
                        <a:pt x="1157" y="2675"/>
                        <a:pt x="3500" y="4095"/>
                        <a:pt x="6554" y="4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175" name="Graphic 1913">
                  <a:extLst>
                    <a:ext uri="{FF2B5EF4-FFF2-40B4-BE49-F238E27FC236}">
                      <a16:creationId xmlns:a16="http://schemas.microsoft.com/office/drawing/2014/main" id="{65D50AE2-F83A-816F-CA38-07A7BAAA7177}"/>
                    </a:ext>
                  </a:extLst>
                </p:cNvPr>
                <p:cNvGrpSpPr/>
                <p:nvPr/>
              </p:nvGrpSpPr>
              <p:grpSpPr>
                <a:xfrm>
                  <a:off x="-2925728" y="7359343"/>
                  <a:ext cx="49870" cy="32124"/>
                  <a:chOff x="-2925728" y="7359343"/>
                  <a:chExt cx="49870" cy="32124"/>
                </a:xfrm>
              </p:grpSpPr>
              <p:sp>
                <p:nvSpPr>
                  <p:cNvPr id="2176" name="Freeform: Shape 2175">
                    <a:extLst>
                      <a:ext uri="{FF2B5EF4-FFF2-40B4-BE49-F238E27FC236}">
                        <a16:creationId xmlns:a16="http://schemas.microsoft.com/office/drawing/2014/main" id="{1274FE7A-2030-414C-B742-1A29A0EB7296}"/>
                      </a:ext>
                    </a:extLst>
                  </p:cNvPr>
                  <p:cNvSpPr/>
                  <p:nvPr/>
                </p:nvSpPr>
                <p:spPr>
                  <a:xfrm>
                    <a:off x="-2925728" y="7359343"/>
                    <a:ext cx="49799" cy="32124"/>
                  </a:xfrm>
                  <a:custGeom>
                    <a:avLst/>
                    <a:gdLst>
                      <a:gd name="connsiteX0" fmla="*/ 31409 w 49799"/>
                      <a:gd name="connsiteY0" fmla="*/ 9941 h 32124"/>
                      <a:gd name="connsiteX1" fmla="*/ 16143 w 49799"/>
                      <a:gd name="connsiteY1" fmla="*/ 8592 h 32124"/>
                      <a:gd name="connsiteX2" fmla="*/ 15930 w 49799"/>
                      <a:gd name="connsiteY2" fmla="*/ 8308 h 32124"/>
                      <a:gd name="connsiteX3" fmla="*/ 3219 w 49799"/>
                      <a:gd name="connsiteY3" fmla="*/ 0 h 32124"/>
                      <a:gd name="connsiteX4" fmla="*/ 24 w 49799"/>
                      <a:gd name="connsiteY4" fmla="*/ 9941 h 32124"/>
                      <a:gd name="connsiteX5" fmla="*/ 450 w 49799"/>
                      <a:gd name="connsiteY5" fmla="*/ 17112 h 32124"/>
                      <a:gd name="connsiteX6" fmla="*/ 5492 w 49799"/>
                      <a:gd name="connsiteY6" fmla="*/ 26272 h 32124"/>
                      <a:gd name="connsiteX7" fmla="*/ 23669 w 49799"/>
                      <a:gd name="connsiteY7" fmla="*/ 32095 h 32124"/>
                      <a:gd name="connsiteX8" fmla="*/ 49799 w 49799"/>
                      <a:gd name="connsiteY8" fmla="*/ 26272 h 32124"/>
                      <a:gd name="connsiteX9" fmla="*/ 42557 w 49799"/>
                      <a:gd name="connsiteY9" fmla="*/ 6390 h 32124"/>
                      <a:gd name="connsiteX10" fmla="*/ 31409 w 49799"/>
                      <a:gd name="connsiteY10" fmla="*/ 9941 h 3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9799" h="32124">
                        <a:moveTo>
                          <a:pt x="31409" y="9941"/>
                        </a:moveTo>
                        <a:cubicBezTo>
                          <a:pt x="25444" y="10935"/>
                          <a:pt x="20119" y="10296"/>
                          <a:pt x="16143" y="8592"/>
                        </a:cubicBezTo>
                        <a:cubicBezTo>
                          <a:pt x="16000" y="8592"/>
                          <a:pt x="15930" y="8308"/>
                          <a:pt x="15930" y="8308"/>
                        </a:cubicBezTo>
                        <a:cubicBezTo>
                          <a:pt x="13799" y="4971"/>
                          <a:pt x="9184" y="1846"/>
                          <a:pt x="3219" y="0"/>
                        </a:cubicBezTo>
                        <a:cubicBezTo>
                          <a:pt x="1018" y="3195"/>
                          <a:pt x="-189" y="6462"/>
                          <a:pt x="24" y="9941"/>
                        </a:cubicBezTo>
                        <a:lnTo>
                          <a:pt x="450" y="17112"/>
                        </a:lnTo>
                        <a:cubicBezTo>
                          <a:pt x="663" y="20521"/>
                          <a:pt x="2367" y="23716"/>
                          <a:pt x="5492" y="26272"/>
                        </a:cubicBezTo>
                        <a:cubicBezTo>
                          <a:pt x="9468" y="29539"/>
                          <a:pt x="15858" y="31811"/>
                          <a:pt x="23669" y="32095"/>
                        </a:cubicBezTo>
                        <a:cubicBezTo>
                          <a:pt x="31480" y="32379"/>
                          <a:pt x="40711" y="30604"/>
                          <a:pt x="49799" y="26272"/>
                        </a:cubicBezTo>
                        <a:lnTo>
                          <a:pt x="42557" y="6390"/>
                        </a:lnTo>
                        <a:cubicBezTo>
                          <a:pt x="38793" y="8166"/>
                          <a:pt x="35030" y="9373"/>
                          <a:pt x="31409" y="9941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77" name="Freeform: Shape 2176">
                    <a:extLst>
                      <a:ext uri="{FF2B5EF4-FFF2-40B4-BE49-F238E27FC236}">
                        <a16:creationId xmlns:a16="http://schemas.microsoft.com/office/drawing/2014/main" id="{9A778288-7C8A-0011-E500-07C7C00BE0BD}"/>
                      </a:ext>
                    </a:extLst>
                  </p:cNvPr>
                  <p:cNvSpPr/>
                  <p:nvPr/>
                </p:nvSpPr>
                <p:spPr>
                  <a:xfrm>
                    <a:off x="-2922296" y="7360834"/>
                    <a:ext cx="8406" cy="10888"/>
                  </a:xfrm>
                  <a:custGeom>
                    <a:avLst/>
                    <a:gdLst>
                      <a:gd name="connsiteX0" fmla="*/ 2983 w 8406"/>
                      <a:gd name="connsiteY0" fmla="*/ 10083 h 10888"/>
                      <a:gd name="connsiteX1" fmla="*/ 6391 w 8406"/>
                      <a:gd name="connsiteY1" fmla="*/ 7314 h 10888"/>
                      <a:gd name="connsiteX2" fmla="*/ 8237 w 8406"/>
                      <a:gd name="connsiteY2" fmla="*/ 4686 h 10888"/>
                      <a:gd name="connsiteX3" fmla="*/ 8308 w 8406"/>
                      <a:gd name="connsiteY3" fmla="*/ 2627 h 10888"/>
                      <a:gd name="connsiteX4" fmla="*/ 3693 w 8406"/>
                      <a:gd name="connsiteY4" fmla="*/ 0 h 10888"/>
                      <a:gd name="connsiteX5" fmla="*/ 426 w 8406"/>
                      <a:gd name="connsiteY5" fmla="*/ 5112 h 10888"/>
                      <a:gd name="connsiteX6" fmla="*/ 2983 w 8406"/>
                      <a:gd name="connsiteY6" fmla="*/ 10083 h 10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06" h="10888">
                        <a:moveTo>
                          <a:pt x="2983" y="10083"/>
                        </a:moveTo>
                        <a:cubicBezTo>
                          <a:pt x="4119" y="9018"/>
                          <a:pt x="5113" y="8166"/>
                          <a:pt x="6391" y="7314"/>
                        </a:cubicBezTo>
                        <a:cubicBezTo>
                          <a:pt x="7243" y="6746"/>
                          <a:pt x="7953" y="5681"/>
                          <a:pt x="8237" y="4686"/>
                        </a:cubicBezTo>
                        <a:cubicBezTo>
                          <a:pt x="8450" y="4047"/>
                          <a:pt x="8450" y="3337"/>
                          <a:pt x="8308" y="2627"/>
                        </a:cubicBezTo>
                        <a:cubicBezTo>
                          <a:pt x="6959" y="1704"/>
                          <a:pt x="5468" y="781"/>
                          <a:pt x="3693" y="0"/>
                        </a:cubicBezTo>
                        <a:cubicBezTo>
                          <a:pt x="2201" y="1207"/>
                          <a:pt x="994" y="3550"/>
                          <a:pt x="426" y="5112"/>
                        </a:cubicBezTo>
                        <a:cubicBezTo>
                          <a:pt x="-355" y="7243"/>
                          <a:pt x="-355" y="12994"/>
                          <a:pt x="2983" y="10083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78" name="Freeform: Shape 2177">
                    <a:extLst>
                      <a:ext uri="{FF2B5EF4-FFF2-40B4-BE49-F238E27FC236}">
                        <a16:creationId xmlns:a16="http://schemas.microsoft.com/office/drawing/2014/main" id="{66239271-BFC9-E836-9DC8-FE68F57E9F0A}"/>
                      </a:ext>
                    </a:extLst>
                  </p:cNvPr>
                  <p:cNvSpPr/>
                  <p:nvPr/>
                </p:nvSpPr>
                <p:spPr>
                  <a:xfrm>
                    <a:off x="-2921935" y="7362183"/>
                    <a:ext cx="16894" cy="11367"/>
                  </a:xfrm>
                  <a:custGeom>
                    <a:avLst/>
                    <a:gdLst>
                      <a:gd name="connsiteX0" fmla="*/ 12350 w 16894"/>
                      <a:gd name="connsiteY0" fmla="*/ 5751 h 11367"/>
                      <a:gd name="connsiteX1" fmla="*/ 12137 w 16894"/>
                      <a:gd name="connsiteY1" fmla="*/ 5468 h 11367"/>
                      <a:gd name="connsiteX2" fmla="*/ 7592 w 16894"/>
                      <a:gd name="connsiteY2" fmla="*/ 994 h 11367"/>
                      <a:gd name="connsiteX3" fmla="*/ 6030 w 16894"/>
                      <a:gd name="connsiteY3" fmla="*/ 0 h 11367"/>
                      <a:gd name="connsiteX4" fmla="*/ 2125 w 16894"/>
                      <a:gd name="connsiteY4" fmla="*/ 3337 h 11367"/>
                      <a:gd name="connsiteX5" fmla="*/ 137 w 16894"/>
                      <a:gd name="connsiteY5" fmla="*/ 7385 h 11367"/>
                      <a:gd name="connsiteX6" fmla="*/ 1131 w 16894"/>
                      <a:gd name="connsiteY6" fmla="*/ 11361 h 11367"/>
                      <a:gd name="connsiteX7" fmla="*/ 2693 w 16894"/>
                      <a:gd name="connsiteY7" fmla="*/ 10438 h 11367"/>
                      <a:gd name="connsiteX8" fmla="*/ 6314 w 16894"/>
                      <a:gd name="connsiteY8" fmla="*/ 8166 h 11367"/>
                      <a:gd name="connsiteX9" fmla="*/ 16894 w 16894"/>
                      <a:gd name="connsiteY9" fmla="*/ 7172 h 11367"/>
                      <a:gd name="connsiteX10" fmla="*/ 12350 w 16894"/>
                      <a:gd name="connsiteY10" fmla="*/ 5823 h 11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894" h="11367">
                        <a:moveTo>
                          <a:pt x="12350" y="5751"/>
                        </a:moveTo>
                        <a:cubicBezTo>
                          <a:pt x="12350" y="5751"/>
                          <a:pt x="12208" y="5538"/>
                          <a:pt x="12137" y="5468"/>
                        </a:cubicBezTo>
                        <a:cubicBezTo>
                          <a:pt x="10930" y="3550"/>
                          <a:pt x="9226" y="2130"/>
                          <a:pt x="7592" y="994"/>
                        </a:cubicBezTo>
                        <a:cubicBezTo>
                          <a:pt x="7237" y="781"/>
                          <a:pt x="6385" y="0"/>
                          <a:pt x="6030" y="0"/>
                        </a:cubicBezTo>
                        <a:cubicBezTo>
                          <a:pt x="5746" y="0"/>
                          <a:pt x="3545" y="1562"/>
                          <a:pt x="2125" y="3337"/>
                        </a:cubicBezTo>
                        <a:cubicBezTo>
                          <a:pt x="1202" y="4544"/>
                          <a:pt x="421" y="5823"/>
                          <a:pt x="137" y="7385"/>
                        </a:cubicBezTo>
                        <a:cubicBezTo>
                          <a:pt x="-76" y="8521"/>
                          <a:pt x="-218" y="11148"/>
                          <a:pt x="1131" y="11361"/>
                        </a:cubicBezTo>
                        <a:cubicBezTo>
                          <a:pt x="1770" y="11432"/>
                          <a:pt x="2125" y="10864"/>
                          <a:pt x="2693" y="10438"/>
                        </a:cubicBezTo>
                        <a:cubicBezTo>
                          <a:pt x="3829" y="9515"/>
                          <a:pt x="5036" y="8734"/>
                          <a:pt x="6314" y="8166"/>
                        </a:cubicBezTo>
                        <a:cubicBezTo>
                          <a:pt x="9581" y="6746"/>
                          <a:pt x="14551" y="6746"/>
                          <a:pt x="16894" y="7172"/>
                        </a:cubicBezTo>
                        <a:cubicBezTo>
                          <a:pt x="15261" y="6888"/>
                          <a:pt x="13699" y="6391"/>
                          <a:pt x="12350" y="5823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79" name="Freeform: Shape 2178">
                    <a:extLst>
                      <a:ext uri="{FF2B5EF4-FFF2-40B4-BE49-F238E27FC236}">
                        <a16:creationId xmlns:a16="http://schemas.microsoft.com/office/drawing/2014/main" id="{2740CE02-A007-6C87-18DA-61A790ECCBBA}"/>
                      </a:ext>
                    </a:extLst>
                  </p:cNvPr>
                  <p:cNvSpPr/>
                  <p:nvPr/>
                </p:nvSpPr>
                <p:spPr>
                  <a:xfrm>
                    <a:off x="-2925657" y="7359343"/>
                    <a:ext cx="49799" cy="32124"/>
                  </a:xfrm>
                  <a:custGeom>
                    <a:avLst/>
                    <a:gdLst>
                      <a:gd name="connsiteX0" fmla="*/ 7906 w 49799"/>
                      <a:gd name="connsiteY0" fmla="*/ 24852 h 32124"/>
                      <a:gd name="connsiteX1" fmla="*/ 2154 w 49799"/>
                      <a:gd name="connsiteY1" fmla="*/ 16189 h 32124"/>
                      <a:gd name="connsiteX2" fmla="*/ 947 w 49799"/>
                      <a:gd name="connsiteY2" fmla="*/ 9160 h 32124"/>
                      <a:gd name="connsiteX3" fmla="*/ 5421 w 49799"/>
                      <a:gd name="connsiteY3" fmla="*/ 710 h 32124"/>
                      <a:gd name="connsiteX4" fmla="*/ 3219 w 49799"/>
                      <a:gd name="connsiteY4" fmla="*/ 0 h 32124"/>
                      <a:gd name="connsiteX5" fmla="*/ 24 w 49799"/>
                      <a:gd name="connsiteY5" fmla="*/ 9941 h 32124"/>
                      <a:gd name="connsiteX6" fmla="*/ 450 w 49799"/>
                      <a:gd name="connsiteY6" fmla="*/ 17112 h 32124"/>
                      <a:gd name="connsiteX7" fmla="*/ 5492 w 49799"/>
                      <a:gd name="connsiteY7" fmla="*/ 26272 h 32124"/>
                      <a:gd name="connsiteX8" fmla="*/ 23669 w 49799"/>
                      <a:gd name="connsiteY8" fmla="*/ 32095 h 32124"/>
                      <a:gd name="connsiteX9" fmla="*/ 49799 w 49799"/>
                      <a:gd name="connsiteY9" fmla="*/ 26272 h 32124"/>
                      <a:gd name="connsiteX10" fmla="*/ 49373 w 49799"/>
                      <a:gd name="connsiteY10" fmla="*/ 25136 h 32124"/>
                      <a:gd name="connsiteX11" fmla="*/ 24237 w 49799"/>
                      <a:gd name="connsiteY11" fmla="*/ 31314 h 32124"/>
                      <a:gd name="connsiteX12" fmla="*/ 7906 w 49799"/>
                      <a:gd name="connsiteY12" fmla="*/ 24852 h 3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9799" h="32124">
                        <a:moveTo>
                          <a:pt x="7906" y="24852"/>
                        </a:moveTo>
                        <a:cubicBezTo>
                          <a:pt x="4924" y="22438"/>
                          <a:pt x="2864" y="19456"/>
                          <a:pt x="2154" y="16189"/>
                        </a:cubicBezTo>
                        <a:cubicBezTo>
                          <a:pt x="1799" y="14556"/>
                          <a:pt x="1018" y="10722"/>
                          <a:pt x="947" y="9160"/>
                        </a:cubicBezTo>
                        <a:cubicBezTo>
                          <a:pt x="805" y="6462"/>
                          <a:pt x="1941" y="1917"/>
                          <a:pt x="5421" y="710"/>
                        </a:cubicBezTo>
                        <a:cubicBezTo>
                          <a:pt x="4711" y="426"/>
                          <a:pt x="4000" y="213"/>
                          <a:pt x="3219" y="0"/>
                        </a:cubicBezTo>
                        <a:cubicBezTo>
                          <a:pt x="1018" y="3195"/>
                          <a:pt x="-189" y="6462"/>
                          <a:pt x="24" y="9941"/>
                        </a:cubicBezTo>
                        <a:lnTo>
                          <a:pt x="450" y="17112"/>
                        </a:lnTo>
                        <a:cubicBezTo>
                          <a:pt x="663" y="20521"/>
                          <a:pt x="2367" y="23716"/>
                          <a:pt x="5492" y="26272"/>
                        </a:cubicBezTo>
                        <a:cubicBezTo>
                          <a:pt x="9468" y="29539"/>
                          <a:pt x="15859" y="31811"/>
                          <a:pt x="23669" y="32095"/>
                        </a:cubicBezTo>
                        <a:cubicBezTo>
                          <a:pt x="31480" y="32379"/>
                          <a:pt x="40711" y="30604"/>
                          <a:pt x="49799" y="26272"/>
                        </a:cubicBezTo>
                        <a:lnTo>
                          <a:pt x="49373" y="25136"/>
                        </a:lnTo>
                        <a:cubicBezTo>
                          <a:pt x="40853" y="29254"/>
                          <a:pt x="31622" y="31598"/>
                          <a:pt x="24237" y="31314"/>
                        </a:cubicBezTo>
                        <a:cubicBezTo>
                          <a:pt x="16853" y="31030"/>
                          <a:pt x="11740" y="27976"/>
                          <a:pt x="7906" y="24852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0" name="Freeform: Shape 2179">
                    <a:extLst>
                      <a:ext uri="{FF2B5EF4-FFF2-40B4-BE49-F238E27FC236}">
                        <a16:creationId xmlns:a16="http://schemas.microsoft.com/office/drawing/2014/main" id="{495CBB2F-2F59-136B-612D-F8E8277EC263}"/>
                      </a:ext>
                    </a:extLst>
                  </p:cNvPr>
                  <p:cNvSpPr/>
                  <p:nvPr/>
                </p:nvSpPr>
                <p:spPr>
                  <a:xfrm>
                    <a:off x="-2920186" y="7366799"/>
                    <a:ext cx="42766" cy="20688"/>
                  </a:xfrm>
                  <a:custGeom>
                    <a:avLst/>
                    <a:gdLst>
                      <a:gd name="connsiteX0" fmla="*/ 15997 w 42766"/>
                      <a:gd name="connsiteY0" fmla="*/ 3692 h 20688"/>
                      <a:gd name="connsiteX1" fmla="*/ 873 w 42766"/>
                      <a:gd name="connsiteY1" fmla="*/ 7882 h 20688"/>
                      <a:gd name="connsiteX2" fmla="*/ 589 w 42766"/>
                      <a:gd name="connsiteY2" fmla="*/ 12710 h 20688"/>
                      <a:gd name="connsiteX3" fmla="*/ 6766 w 42766"/>
                      <a:gd name="connsiteY3" fmla="*/ 18178 h 20688"/>
                      <a:gd name="connsiteX4" fmla="*/ 20755 w 42766"/>
                      <a:gd name="connsiteY4" fmla="*/ 20663 h 20688"/>
                      <a:gd name="connsiteX5" fmla="*/ 42767 w 42766"/>
                      <a:gd name="connsiteY5" fmla="*/ 14911 h 20688"/>
                      <a:gd name="connsiteX6" fmla="*/ 37370 w 42766"/>
                      <a:gd name="connsiteY6" fmla="*/ 0 h 20688"/>
                      <a:gd name="connsiteX7" fmla="*/ 24731 w 42766"/>
                      <a:gd name="connsiteY7" fmla="*/ 3621 h 20688"/>
                      <a:gd name="connsiteX8" fmla="*/ 15855 w 42766"/>
                      <a:gd name="connsiteY8" fmla="*/ 3621 h 20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2766" h="20688">
                        <a:moveTo>
                          <a:pt x="15997" y="3692"/>
                        </a:moveTo>
                        <a:cubicBezTo>
                          <a:pt x="10175" y="3479"/>
                          <a:pt x="3926" y="4331"/>
                          <a:pt x="873" y="7882"/>
                        </a:cubicBezTo>
                        <a:cubicBezTo>
                          <a:pt x="-121" y="9089"/>
                          <a:pt x="-334" y="10793"/>
                          <a:pt x="589" y="12710"/>
                        </a:cubicBezTo>
                        <a:cubicBezTo>
                          <a:pt x="1512" y="14556"/>
                          <a:pt x="3500" y="16615"/>
                          <a:pt x="6766" y="18178"/>
                        </a:cubicBezTo>
                        <a:cubicBezTo>
                          <a:pt x="10033" y="19740"/>
                          <a:pt x="14719" y="20876"/>
                          <a:pt x="20755" y="20663"/>
                        </a:cubicBezTo>
                        <a:cubicBezTo>
                          <a:pt x="26790" y="20450"/>
                          <a:pt x="34317" y="18958"/>
                          <a:pt x="42767" y="14911"/>
                        </a:cubicBezTo>
                        <a:lnTo>
                          <a:pt x="37370" y="0"/>
                        </a:lnTo>
                        <a:cubicBezTo>
                          <a:pt x="32258" y="2414"/>
                          <a:pt x="28139" y="3266"/>
                          <a:pt x="24731" y="3621"/>
                        </a:cubicBezTo>
                        <a:cubicBezTo>
                          <a:pt x="21323" y="3976"/>
                          <a:pt x="18553" y="3763"/>
                          <a:pt x="15855" y="362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1" name="Freeform: Shape 2180">
                    <a:extLst>
                      <a:ext uri="{FF2B5EF4-FFF2-40B4-BE49-F238E27FC236}">
                        <a16:creationId xmlns:a16="http://schemas.microsoft.com/office/drawing/2014/main" id="{3293C1E9-57F5-03E1-F888-D2675A7DAFAF}"/>
                      </a:ext>
                    </a:extLst>
                  </p:cNvPr>
                  <p:cNvSpPr/>
                  <p:nvPr/>
                </p:nvSpPr>
                <p:spPr>
                  <a:xfrm>
                    <a:off x="-2919479" y="7377308"/>
                    <a:ext cx="42840" cy="11795"/>
                  </a:xfrm>
                  <a:custGeom>
                    <a:avLst/>
                    <a:gdLst>
                      <a:gd name="connsiteX0" fmla="*/ 4426 w 42840"/>
                      <a:gd name="connsiteY0" fmla="*/ 3479 h 11795"/>
                      <a:gd name="connsiteX1" fmla="*/ 379 w 42840"/>
                      <a:gd name="connsiteY1" fmla="*/ 3195 h 11795"/>
                      <a:gd name="connsiteX2" fmla="*/ 2083 w 42840"/>
                      <a:gd name="connsiteY2" fmla="*/ 6320 h 11795"/>
                      <a:gd name="connsiteX3" fmla="*/ 19479 w 42840"/>
                      <a:gd name="connsiteY3" fmla="*/ 11787 h 11795"/>
                      <a:gd name="connsiteX4" fmla="*/ 42840 w 42840"/>
                      <a:gd name="connsiteY4" fmla="*/ 6177 h 11795"/>
                      <a:gd name="connsiteX5" fmla="*/ 40568 w 42840"/>
                      <a:gd name="connsiteY5" fmla="*/ 0 h 11795"/>
                      <a:gd name="connsiteX6" fmla="*/ 20686 w 42840"/>
                      <a:gd name="connsiteY6" fmla="*/ 5538 h 11795"/>
                      <a:gd name="connsiteX7" fmla="*/ 4426 w 42840"/>
                      <a:gd name="connsiteY7" fmla="*/ 3479 h 1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840" h="11795">
                        <a:moveTo>
                          <a:pt x="4426" y="3479"/>
                        </a:moveTo>
                        <a:cubicBezTo>
                          <a:pt x="2793" y="2769"/>
                          <a:pt x="1160" y="2698"/>
                          <a:pt x="379" y="3195"/>
                        </a:cubicBezTo>
                        <a:cubicBezTo>
                          <a:pt x="-331" y="3692"/>
                          <a:pt x="-189" y="4686"/>
                          <a:pt x="2083" y="6320"/>
                        </a:cubicBezTo>
                        <a:cubicBezTo>
                          <a:pt x="6911" y="9728"/>
                          <a:pt x="12663" y="11645"/>
                          <a:pt x="19479" y="11787"/>
                        </a:cubicBezTo>
                        <a:cubicBezTo>
                          <a:pt x="26225" y="11929"/>
                          <a:pt x="34107" y="10296"/>
                          <a:pt x="42840" y="6177"/>
                        </a:cubicBezTo>
                        <a:lnTo>
                          <a:pt x="40568" y="0"/>
                        </a:lnTo>
                        <a:cubicBezTo>
                          <a:pt x="33680" y="3124"/>
                          <a:pt x="26864" y="4971"/>
                          <a:pt x="20686" y="5538"/>
                        </a:cubicBezTo>
                        <a:cubicBezTo>
                          <a:pt x="14509" y="6107"/>
                          <a:pt x="8970" y="5325"/>
                          <a:pt x="4426" y="3479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2" name="Freeform: Shape 2181">
                    <a:extLst>
                      <a:ext uri="{FF2B5EF4-FFF2-40B4-BE49-F238E27FC236}">
                        <a16:creationId xmlns:a16="http://schemas.microsoft.com/office/drawing/2014/main" id="{C7DF6D8B-198C-5998-66FB-0B95293B32F2}"/>
                      </a:ext>
                    </a:extLst>
                  </p:cNvPr>
                  <p:cNvSpPr/>
                  <p:nvPr/>
                </p:nvSpPr>
                <p:spPr>
                  <a:xfrm>
                    <a:off x="-2898848" y="7381355"/>
                    <a:ext cx="22280" cy="7829"/>
                  </a:xfrm>
                  <a:custGeom>
                    <a:avLst/>
                    <a:gdLst>
                      <a:gd name="connsiteX0" fmla="*/ 3322 w 22280"/>
                      <a:gd name="connsiteY0" fmla="*/ 5964 h 7829"/>
                      <a:gd name="connsiteX1" fmla="*/ 1760 w 22280"/>
                      <a:gd name="connsiteY1" fmla="*/ 7811 h 7829"/>
                      <a:gd name="connsiteX2" fmla="*/ 22281 w 22280"/>
                      <a:gd name="connsiteY2" fmla="*/ 2485 h 7829"/>
                      <a:gd name="connsiteX3" fmla="*/ 21358 w 22280"/>
                      <a:gd name="connsiteY3" fmla="*/ 0 h 7829"/>
                      <a:gd name="connsiteX4" fmla="*/ 3322 w 22280"/>
                      <a:gd name="connsiteY4" fmla="*/ 5964 h 7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80" h="7829">
                        <a:moveTo>
                          <a:pt x="3322" y="5964"/>
                        </a:moveTo>
                        <a:cubicBezTo>
                          <a:pt x="837" y="6249"/>
                          <a:pt x="-1861" y="7669"/>
                          <a:pt x="1760" y="7811"/>
                        </a:cubicBezTo>
                        <a:cubicBezTo>
                          <a:pt x="7228" y="8024"/>
                          <a:pt x="14399" y="6462"/>
                          <a:pt x="22281" y="2485"/>
                        </a:cubicBezTo>
                        <a:lnTo>
                          <a:pt x="21358" y="0"/>
                        </a:lnTo>
                        <a:cubicBezTo>
                          <a:pt x="14683" y="3479"/>
                          <a:pt x="8293" y="5397"/>
                          <a:pt x="3322" y="5964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3" name="Freeform: Shape 2182">
                    <a:extLst>
                      <a:ext uri="{FF2B5EF4-FFF2-40B4-BE49-F238E27FC236}">
                        <a16:creationId xmlns:a16="http://schemas.microsoft.com/office/drawing/2014/main" id="{970E9425-834F-E48F-9AD6-73B30420F4E9}"/>
                      </a:ext>
                    </a:extLst>
                  </p:cNvPr>
                  <p:cNvSpPr/>
                  <p:nvPr/>
                </p:nvSpPr>
                <p:spPr>
                  <a:xfrm>
                    <a:off x="-2912572" y="7367935"/>
                    <a:ext cx="32738" cy="11372"/>
                  </a:xfrm>
                  <a:custGeom>
                    <a:avLst/>
                    <a:gdLst>
                      <a:gd name="connsiteX0" fmla="*/ 25496 w 32738"/>
                      <a:gd name="connsiteY0" fmla="*/ 1775 h 11372"/>
                      <a:gd name="connsiteX1" fmla="*/ 6537 w 32738"/>
                      <a:gd name="connsiteY1" fmla="*/ 3764 h 11372"/>
                      <a:gd name="connsiteX2" fmla="*/ 786 w 32738"/>
                      <a:gd name="connsiteY2" fmla="*/ 7385 h 11372"/>
                      <a:gd name="connsiteX3" fmla="*/ 12928 w 32738"/>
                      <a:gd name="connsiteY3" fmla="*/ 11361 h 11372"/>
                      <a:gd name="connsiteX4" fmla="*/ 32738 w 32738"/>
                      <a:gd name="connsiteY4" fmla="*/ 6888 h 11372"/>
                      <a:gd name="connsiteX5" fmla="*/ 30253 w 32738"/>
                      <a:gd name="connsiteY5" fmla="*/ 0 h 11372"/>
                      <a:gd name="connsiteX6" fmla="*/ 25567 w 32738"/>
                      <a:gd name="connsiteY6" fmla="*/ 1775 h 11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738" h="11372">
                        <a:moveTo>
                          <a:pt x="25496" y="1775"/>
                        </a:moveTo>
                        <a:cubicBezTo>
                          <a:pt x="19105" y="3764"/>
                          <a:pt x="13851" y="4616"/>
                          <a:pt x="6537" y="3764"/>
                        </a:cubicBezTo>
                        <a:cubicBezTo>
                          <a:pt x="2916" y="3337"/>
                          <a:pt x="-1912" y="5255"/>
                          <a:pt x="786" y="7385"/>
                        </a:cubicBezTo>
                        <a:cubicBezTo>
                          <a:pt x="3910" y="9799"/>
                          <a:pt x="7744" y="11219"/>
                          <a:pt x="12928" y="11361"/>
                        </a:cubicBezTo>
                        <a:cubicBezTo>
                          <a:pt x="18111" y="11503"/>
                          <a:pt x="24573" y="10296"/>
                          <a:pt x="32738" y="6888"/>
                        </a:cubicBezTo>
                        <a:lnTo>
                          <a:pt x="30253" y="0"/>
                        </a:lnTo>
                        <a:cubicBezTo>
                          <a:pt x="28691" y="710"/>
                          <a:pt x="27129" y="1278"/>
                          <a:pt x="25567" y="1775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4" name="Freeform: Shape 2183">
                    <a:extLst>
                      <a:ext uri="{FF2B5EF4-FFF2-40B4-BE49-F238E27FC236}">
                        <a16:creationId xmlns:a16="http://schemas.microsoft.com/office/drawing/2014/main" id="{15BE0162-9577-6862-B968-5B9A0C8FF061}"/>
                      </a:ext>
                    </a:extLst>
                  </p:cNvPr>
                  <p:cNvSpPr/>
                  <p:nvPr/>
                </p:nvSpPr>
                <p:spPr>
                  <a:xfrm>
                    <a:off x="-2893655" y="7369142"/>
                    <a:ext cx="12968" cy="5698"/>
                  </a:xfrm>
                  <a:custGeom>
                    <a:avLst/>
                    <a:gdLst>
                      <a:gd name="connsiteX0" fmla="*/ 9773 w 12968"/>
                      <a:gd name="connsiteY0" fmla="*/ 781 h 5698"/>
                      <a:gd name="connsiteX1" fmla="*/ 46 w 12968"/>
                      <a:gd name="connsiteY1" fmla="*/ 5041 h 5698"/>
                      <a:gd name="connsiteX2" fmla="*/ 8069 w 12968"/>
                      <a:gd name="connsiteY2" fmla="*/ 4757 h 5698"/>
                      <a:gd name="connsiteX3" fmla="*/ 12969 w 12968"/>
                      <a:gd name="connsiteY3" fmla="*/ 3266 h 5698"/>
                      <a:gd name="connsiteX4" fmla="*/ 11761 w 12968"/>
                      <a:gd name="connsiteY4" fmla="*/ 0 h 5698"/>
                      <a:gd name="connsiteX5" fmla="*/ 9773 w 12968"/>
                      <a:gd name="connsiteY5" fmla="*/ 781 h 5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68" h="5698">
                        <a:moveTo>
                          <a:pt x="9773" y="781"/>
                        </a:moveTo>
                        <a:cubicBezTo>
                          <a:pt x="3880" y="2911"/>
                          <a:pt x="472" y="4260"/>
                          <a:pt x="46" y="5041"/>
                        </a:cubicBezTo>
                        <a:cubicBezTo>
                          <a:pt x="-381" y="5823"/>
                          <a:pt x="2176" y="6107"/>
                          <a:pt x="8069" y="4757"/>
                        </a:cubicBezTo>
                        <a:cubicBezTo>
                          <a:pt x="9702" y="4402"/>
                          <a:pt x="11406" y="3834"/>
                          <a:pt x="12969" y="3266"/>
                        </a:cubicBezTo>
                        <a:lnTo>
                          <a:pt x="11761" y="0"/>
                        </a:lnTo>
                        <a:cubicBezTo>
                          <a:pt x="11122" y="284"/>
                          <a:pt x="10483" y="568"/>
                          <a:pt x="9773" y="7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5" name="Freeform: Shape 2184">
                    <a:extLst>
                      <a:ext uri="{FF2B5EF4-FFF2-40B4-BE49-F238E27FC236}">
                        <a16:creationId xmlns:a16="http://schemas.microsoft.com/office/drawing/2014/main" id="{D18DDBBC-767B-AE16-F736-86CFCCC7AE89}"/>
                      </a:ext>
                    </a:extLst>
                  </p:cNvPr>
                  <p:cNvSpPr/>
                  <p:nvPr/>
                </p:nvSpPr>
                <p:spPr>
                  <a:xfrm>
                    <a:off x="-2903556" y="7372850"/>
                    <a:ext cx="8179" cy="2475"/>
                  </a:xfrm>
                  <a:custGeom>
                    <a:avLst/>
                    <a:gdLst>
                      <a:gd name="connsiteX0" fmla="*/ 8101 w 8179"/>
                      <a:gd name="connsiteY0" fmla="*/ 908 h 2475"/>
                      <a:gd name="connsiteX1" fmla="*/ 5261 w 8179"/>
                      <a:gd name="connsiteY1" fmla="*/ 127 h 2475"/>
                      <a:gd name="connsiteX2" fmla="*/ 6 w 8179"/>
                      <a:gd name="connsiteY2" fmla="*/ 411 h 2475"/>
                      <a:gd name="connsiteX3" fmla="*/ 3699 w 8179"/>
                      <a:gd name="connsiteY3" fmla="*/ 2257 h 2475"/>
                      <a:gd name="connsiteX4" fmla="*/ 8101 w 8179"/>
                      <a:gd name="connsiteY4" fmla="*/ 837 h 2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9" h="2475">
                        <a:moveTo>
                          <a:pt x="8101" y="908"/>
                        </a:moveTo>
                        <a:cubicBezTo>
                          <a:pt x="7746" y="-15"/>
                          <a:pt x="5900" y="127"/>
                          <a:pt x="5261" y="127"/>
                        </a:cubicBezTo>
                        <a:cubicBezTo>
                          <a:pt x="2492" y="127"/>
                          <a:pt x="148" y="-299"/>
                          <a:pt x="6" y="411"/>
                        </a:cubicBezTo>
                        <a:cubicBezTo>
                          <a:pt x="-136" y="1121"/>
                          <a:pt x="2137" y="1760"/>
                          <a:pt x="3699" y="2257"/>
                        </a:cubicBezTo>
                        <a:cubicBezTo>
                          <a:pt x="4480" y="2541"/>
                          <a:pt x="8811" y="2896"/>
                          <a:pt x="8101" y="8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186" name="Graphic 1913">
                  <a:extLst>
                    <a:ext uri="{FF2B5EF4-FFF2-40B4-BE49-F238E27FC236}">
                      <a16:creationId xmlns:a16="http://schemas.microsoft.com/office/drawing/2014/main" id="{89960836-1C99-EAC7-19B1-0F3E15C03D82}"/>
                    </a:ext>
                  </a:extLst>
                </p:cNvPr>
                <p:cNvGrpSpPr/>
                <p:nvPr/>
              </p:nvGrpSpPr>
              <p:grpSpPr>
                <a:xfrm>
                  <a:off x="-2910579" y="7337971"/>
                  <a:ext cx="22650" cy="20733"/>
                  <a:chOff x="-2910579" y="7337971"/>
                  <a:chExt cx="22650" cy="20733"/>
                </a:xfrm>
              </p:grpSpPr>
              <p:sp>
                <p:nvSpPr>
                  <p:cNvPr id="2187" name="Freeform: Shape 2186">
                    <a:extLst>
                      <a:ext uri="{FF2B5EF4-FFF2-40B4-BE49-F238E27FC236}">
                        <a16:creationId xmlns:a16="http://schemas.microsoft.com/office/drawing/2014/main" id="{433B4E9E-F7B8-D27A-9E16-21A24362DC9D}"/>
                      </a:ext>
                    </a:extLst>
                  </p:cNvPr>
                  <p:cNvSpPr/>
                  <p:nvPr/>
                </p:nvSpPr>
                <p:spPr>
                  <a:xfrm>
                    <a:off x="-2910579" y="7337971"/>
                    <a:ext cx="22650" cy="20733"/>
                  </a:xfrm>
                  <a:custGeom>
                    <a:avLst/>
                    <a:gdLst>
                      <a:gd name="connsiteX0" fmla="*/ 142 w 22650"/>
                      <a:gd name="connsiteY0" fmla="*/ 10012 h 20733"/>
                      <a:gd name="connsiteX1" fmla="*/ 1349 w 22650"/>
                      <a:gd name="connsiteY1" fmla="*/ 10722 h 20733"/>
                      <a:gd name="connsiteX2" fmla="*/ 1349 w 22650"/>
                      <a:gd name="connsiteY2" fmla="*/ 10722 h 20733"/>
                      <a:gd name="connsiteX3" fmla="*/ 1562 w 22650"/>
                      <a:gd name="connsiteY3" fmla="*/ 10864 h 20733"/>
                      <a:gd name="connsiteX4" fmla="*/ 1562 w 22650"/>
                      <a:gd name="connsiteY4" fmla="*/ 10864 h 20733"/>
                      <a:gd name="connsiteX5" fmla="*/ 9799 w 22650"/>
                      <a:gd name="connsiteY5" fmla="*/ 17822 h 20733"/>
                      <a:gd name="connsiteX6" fmla="*/ 9799 w 22650"/>
                      <a:gd name="connsiteY6" fmla="*/ 17822 h 20733"/>
                      <a:gd name="connsiteX7" fmla="*/ 9799 w 22650"/>
                      <a:gd name="connsiteY7" fmla="*/ 17822 h 20733"/>
                      <a:gd name="connsiteX8" fmla="*/ 10154 w 22650"/>
                      <a:gd name="connsiteY8" fmla="*/ 18248 h 20733"/>
                      <a:gd name="connsiteX9" fmla="*/ 10651 w 22650"/>
                      <a:gd name="connsiteY9" fmla="*/ 18817 h 20733"/>
                      <a:gd name="connsiteX10" fmla="*/ 11219 w 22650"/>
                      <a:gd name="connsiteY10" fmla="*/ 19598 h 20733"/>
                      <a:gd name="connsiteX11" fmla="*/ 11574 w 22650"/>
                      <a:gd name="connsiteY11" fmla="*/ 20166 h 20733"/>
                      <a:gd name="connsiteX12" fmla="*/ 12000 w 22650"/>
                      <a:gd name="connsiteY12" fmla="*/ 20734 h 20733"/>
                      <a:gd name="connsiteX13" fmla="*/ 22651 w 22650"/>
                      <a:gd name="connsiteY13" fmla="*/ 14911 h 20733"/>
                      <a:gd name="connsiteX14" fmla="*/ 17254 w 22650"/>
                      <a:gd name="connsiteY14" fmla="*/ 0 h 20733"/>
                      <a:gd name="connsiteX15" fmla="*/ 0 w 22650"/>
                      <a:gd name="connsiteY15" fmla="*/ 9941 h 20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650" h="20733">
                        <a:moveTo>
                          <a:pt x="142" y="10012"/>
                        </a:moveTo>
                        <a:cubicBezTo>
                          <a:pt x="568" y="10225"/>
                          <a:pt x="923" y="10509"/>
                          <a:pt x="1349" y="10722"/>
                        </a:cubicBezTo>
                        <a:lnTo>
                          <a:pt x="1349" y="10722"/>
                        </a:lnTo>
                        <a:cubicBezTo>
                          <a:pt x="1349" y="10722"/>
                          <a:pt x="1562" y="10864"/>
                          <a:pt x="1562" y="10864"/>
                        </a:cubicBezTo>
                        <a:lnTo>
                          <a:pt x="1562" y="10864"/>
                        </a:lnTo>
                        <a:cubicBezTo>
                          <a:pt x="4615" y="12852"/>
                          <a:pt x="7456" y="15124"/>
                          <a:pt x="9799" y="17822"/>
                        </a:cubicBezTo>
                        <a:lnTo>
                          <a:pt x="9799" y="17822"/>
                        </a:lnTo>
                        <a:cubicBezTo>
                          <a:pt x="9799" y="17822"/>
                          <a:pt x="9799" y="17822"/>
                          <a:pt x="9799" y="17822"/>
                        </a:cubicBezTo>
                        <a:lnTo>
                          <a:pt x="10154" y="18248"/>
                        </a:lnTo>
                        <a:lnTo>
                          <a:pt x="10651" y="18817"/>
                        </a:lnTo>
                        <a:lnTo>
                          <a:pt x="11219" y="19598"/>
                        </a:lnTo>
                        <a:lnTo>
                          <a:pt x="11574" y="20166"/>
                        </a:lnTo>
                        <a:lnTo>
                          <a:pt x="12000" y="20734"/>
                        </a:lnTo>
                        <a:cubicBezTo>
                          <a:pt x="15266" y="18674"/>
                          <a:pt x="18817" y="16757"/>
                          <a:pt x="22651" y="14911"/>
                        </a:cubicBezTo>
                        <a:lnTo>
                          <a:pt x="17254" y="0"/>
                        </a:lnTo>
                        <a:cubicBezTo>
                          <a:pt x="10864" y="3053"/>
                          <a:pt x="5041" y="6390"/>
                          <a:pt x="0" y="9941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8" name="Freeform: Shape 2187">
                    <a:extLst>
                      <a:ext uri="{FF2B5EF4-FFF2-40B4-BE49-F238E27FC236}">
                        <a16:creationId xmlns:a16="http://schemas.microsoft.com/office/drawing/2014/main" id="{15643C12-311E-8F84-DE7F-790E64904674}"/>
                      </a:ext>
                    </a:extLst>
                  </p:cNvPr>
                  <p:cNvSpPr/>
                  <p:nvPr/>
                </p:nvSpPr>
                <p:spPr>
                  <a:xfrm>
                    <a:off x="-2906349" y="7338752"/>
                    <a:ext cx="17710" cy="16436"/>
                  </a:xfrm>
                  <a:custGeom>
                    <a:avLst/>
                    <a:gdLst>
                      <a:gd name="connsiteX0" fmla="*/ 4290 w 17710"/>
                      <a:gd name="connsiteY0" fmla="*/ 4971 h 16436"/>
                      <a:gd name="connsiteX1" fmla="*/ 598 w 17710"/>
                      <a:gd name="connsiteY1" fmla="*/ 10864 h 16436"/>
                      <a:gd name="connsiteX2" fmla="*/ 6420 w 17710"/>
                      <a:gd name="connsiteY2" fmla="*/ 15976 h 16436"/>
                      <a:gd name="connsiteX3" fmla="*/ 10184 w 17710"/>
                      <a:gd name="connsiteY3" fmla="*/ 15763 h 16436"/>
                      <a:gd name="connsiteX4" fmla="*/ 17710 w 17710"/>
                      <a:gd name="connsiteY4" fmla="*/ 11787 h 16436"/>
                      <a:gd name="connsiteX5" fmla="*/ 13450 w 17710"/>
                      <a:gd name="connsiteY5" fmla="*/ 0 h 16436"/>
                      <a:gd name="connsiteX6" fmla="*/ 4290 w 17710"/>
                      <a:gd name="connsiteY6" fmla="*/ 4899 h 16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710" h="16436">
                        <a:moveTo>
                          <a:pt x="4290" y="4971"/>
                        </a:moveTo>
                        <a:cubicBezTo>
                          <a:pt x="2586" y="5893"/>
                          <a:pt x="-1533" y="7740"/>
                          <a:pt x="598" y="10864"/>
                        </a:cubicBezTo>
                        <a:cubicBezTo>
                          <a:pt x="2089" y="13065"/>
                          <a:pt x="4006" y="14698"/>
                          <a:pt x="6420" y="15976"/>
                        </a:cubicBezTo>
                        <a:cubicBezTo>
                          <a:pt x="7769" y="16686"/>
                          <a:pt x="8621" y="16544"/>
                          <a:pt x="10184" y="15763"/>
                        </a:cubicBezTo>
                        <a:cubicBezTo>
                          <a:pt x="11675" y="14982"/>
                          <a:pt x="13876" y="13704"/>
                          <a:pt x="17710" y="11787"/>
                        </a:cubicBezTo>
                        <a:lnTo>
                          <a:pt x="13450" y="0"/>
                        </a:lnTo>
                        <a:cubicBezTo>
                          <a:pt x="10325" y="1562"/>
                          <a:pt x="7698" y="3124"/>
                          <a:pt x="4290" y="4899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9" name="Freeform: Shape 2188">
                    <a:extLst>
                      <a:ext uri="{FF2B5EF4-FFF2-40B4-BE49-F238E27FC236}">
                        <a16:creationId xmlns:a16="http://schemas.microsoft.com/office/drawing/2014/main" id="{1E600078-61A5-1AEA-3395-BCAAA07299D6}"/>
                      </a:ext>
                    </a:extLst>
                  </p:cNvPr>
                  <p:cNvSpPr/>
                  <p:nvPr/>
                </p:nvSpPr>
                <p:spPr>
                  <a:xfrm>
                    <a:off x="-2899777" y="7345923"/>
                    <a:ext cx="11422" cy="10029"/>
                  </a:xfrm>
                  <a:custGeom>
                    <a:avLst/>
                    <a:gdLst>
                      <a:gd name="connsiteX0" fmla="*/ 9292 w 11422"/>
                      <a:gd name="connsiteY0" fmla="*/ 142 h 10029"/>
                      <a:gd name="connsiteX1" fmla="*/ 2191 w 11422"/>
                      <a:gd name="connsiteY1" fmla="*/ 4686 h 10029"/>
                      <a:gd name="connsiteX2" fmla="*/ 203 w 11422"/>
                      <a:gd name="connsiteY2" fmla="*/ 9160 h 10029"/>
                      <a:gd name="connsiteX3" fmla="*/ 11209 w 11422"/>
                      <a:gd name="connsiteY3" fmla="*/ 5325 h 10029"/>
                      <a:gd name="connsiteX4" fmla="*/ 11422 w 11422"/>
                      <a:gd name="connsiteY4" fmla="*/ 5325 h 10029"/>
                      <a:gd name="connsiteX5" fmla="*/ 9505 w 11422"/>
                      <a:gd name="connsiteY5" fmla="*/ 0 h 10029"/>
                      <a:gd name="connsiteX6" fmla="*/ 9292 w 11422"/>
                      <a:gd name="connsiteY6" fmla="*/ 0 h 1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422" h="10029">
                        <a:moveTo>
                          <a:pt x="9292" y="142"/>
                        </a:moveTo>
                        <a:cubicBezTo>
                          <a:pt x="6452" y="1491"/>
                          <a:pt x="3896" y="3124"/>
                          <a:pt x="2191" y="4686"/>
                        </a:cubicBezTo>
                        <a:cubicBezTo>
                          <a:pt x="487" y="6319"/>
                          <a:pt x="-436" y="7882"/>
                          <a:pt x="203" y="9160"/>
                        </a:cubicBezTo>
                        <a:cubicBezTo>
                          <a:pt x="1481" y="11716"/>
                          <a:pt x="5316" y="8095"/>
                          <a:pt x="11209" y="5325"/>
                        </a:cubicBezTo>
                        <a:lnTo>
                          <a:pt x="11422" y="5325"/>
                        </a:lnTo>
                        <a:cubicBezTo>
                          <a:pt x="11422" y="5325"/>
                          <a:pt x="9505" y="0"/>
                          <a:pt x="9505" y="0"/>
                        </a:cubicBezTo>
                        <a:lnTo>
                          <a:pt x="9292" y="0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90" name="Freeform: Shape 2189">
                    <a:extLst>
                      <a:ext uri="{FF2B5EF4-FFF2-40B4-BE49-F238E27FC236}">
                        <a16:creationId xmlns:a16="http://schemas.microsoft.com/office/drawing/2014/main" id="{9A8CF62F-B17C-E9D4-BA01-A22DD6E32584}"/>
                      </a:ext>
                    </a:extLst>
                  </p:cNvPr>
                  <p:cNvSpPr/>
                  <p:nvPr/>
                </p:nvSpPr>
                <p:spPr>
                  <a:xfrm>
                    <a:off x="-2902877" y="7339888"/>
                    <a:ext cx="11611" cy="8218"/>
                  </a:xfrm>
                  <a:custGeom>
                    <a:avLst/>
                    <a:gdLst>
                      <a:gd name="connsiteX0" fmla="*/ 10191 w 11611"/>
                      <a:gd name="connsiteY0" fmla="*/ 71 h 8218"/>
                      <a:gd name="connsiteX1" fmla="*/ 108 w 11611"/>
                      <a:gd name="connsiteY1" fmla="*/ 7740 h 8218"/>
                      <a:gd name="connsiteX2" fmla="*/ 11398 w 11611"/>
                      <a:gd name="connsiteY2" fmla="*/ 3621 h 8218"/>
                      <a:gd name="connsiteX3" fmla="*/ 11611 w 11611"/>
                      <a:gd name="connsiteY3" fmla="*/ 3621 h 8218"/>
                      <a:gd name="connsiteX4" fmla="*/ 10333 w 11611"/>
                      <a:gd name="connsiteY4" fmla="*/ 0 h 8218"/>
                      <a:gd name="connsiteX5" fmla="*/ 10120 w 11611"/>
                      <a:gd name="connsiteY5" fmla="*/ 0 h 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611" h="8218">
                        <a:moveTo>
                          <a:pt x="10191" y="71"/>
                        </a:moveTo>
                        <a:cubicBezTo>
                          <a:pt x="4298" y="2911"/>
                          <a:pt x="-815" y="6036"/>
                          <a:pt x="108" y="7740"/>
                        </a:cubicBezTo>
                        <a:cubicBezTo>
                          <a:pt x="1102" y="9373"/>
                          <a:pt x="5292" y="6532"/>
                          <a:pt x="11398" y="3621"/>
                        </a:cubicBezTo>
                        <a:lnTo>
                          <a:pt x="11611" y="3621"/>
                        </a:lnTo>
                        <a:cubicBezTo>
                          <a:pt x="11611" y="3621"/>
                          <a:pt x="10333" y="0"/>
                          <a:pt x="10333" y="0"/>
                        </a:cubicBezTo>
                        <a:lnTo>
                          <a:pt x="101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91" name="Freeform: Shape 2190">
                    <a:extLst>
                      <a:ext uri="{FF2B5EF4-FFF2-40B4-BE49-F238E27FC236}">
                        <a16:creationId xmlns:a16="http://schemas.microsoft.com/office/drawing/2014/main" id="{0B23692C-AB12-6D42-8369-D663A9A75969}"/>
                      </a:ext>
                    </a:extLst>
                  </p:cNvPr>
                  <p:cNvSpPr/>
                  <p:nvPr/>
                </p:nvSpPr>
                <p:spPr>
                  <a:xfrm>
                    <a:off x="-2897159" y="7349544"/>
                    <a:ext cx="8733" cy="5846"/>
                  </a:xfrm>
                  <a:custGeom>
                    <a:avLst/>
                    <a:gdLst>
                      <a:gd name="connsiteX0" fmla="*/ 71 w 8733"/>
                      <a:gd name="connsiteY0" fmla="*/ 5468 h 5846"/>
                      <a:gd name="connsiteX1" fmla="*/ 71 w 8733"/>
                      <a:gd name="connsiteY1" fmla="*/ 5751 h 5846"/>
                      <a:gd name="connsiteX2" fmla="*/ 852 w 8733"/>
                      <a:gd name="connsiteY2" fmla="*/ 5751 h 5846"/>
                      <a:gd name="connsiteX3" fmla="*/ 3337 w 8733"/>
                      <a:gd name="connsiteY3" fmla="*/ 4544 h 5846"/>
                      <a:gd name="connsiteX4" fmla="*/ 8734 w 8733"/>
                      <a:gd name="connsiteY4" fmla="*/ 1704 h 5846"/>
                      <a:gd name="connsiteX5" fmla="*/ 8095 w 8733"/>
                      <a:gd name="connsiteY5" fmla="*/ 0 h 5846"/>
                      <a:gd name="connsiteX6" fmla="*/ 0 w 8733"/>
                      <a:gd name="connsiteY6" fmla="*/ 5468 h 5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33" h="5846">
                        <a:moveTo>
                          <a:pt x="71" y="5468"/>
                        </a:moveTo>
                        <a:cubicBezTo>
                          <a:pt x="71" y="5468"/>
                          <a:pt x="71" y="5751"/>
                          <a:pt x="71" y="5751"/>
                        </a:cubicBezTo>
                        <a:cubicBezTo>
                          <a:pt x="71" y="5751"/>
                          <a:pt x="213" y="5964"/>
                          <a:pt x="852" y="5751"/>
                        </a:cubicBezTo>
                        <a:cubicBezTo>
                          <a:pt x="1491" y="5538"/>
                          <a:pt x="2343" y="5112"/>
                          <a:pt x="3337" y="4544"/>
                        </a:cubicBezTo>
                        <a:cubicBezTo>
                          <a:pt x="4828" y="3763"/>
                          <a:pt x="6604" y="2698"/>
                          <a:pt x="8734" y="1704"/>
                        </a:cubicBezTo>
                        <a:lnTo>
                          <a:pt x="8095" y="0"/>
                        </a:lnTo>
                        <a:cubicBezTo>
                          <a:pt x="3976" y="1917"/>
                          <a:pt x="568" y="4260"/>
                          <a:pt x="0" y="5468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192" name="Graphic 1913">
                  <a:extLst>
                    <a:ext uri="{FF2B5EF4-FFF2-40B4-BE49-F238E27FC236}">
                      <a16:creationId xmlns:a16="http://schemas.microsoft.com/office/drawing/2014/main" id="{58B75735-FB0D-CC10-CB15-23C3FA1ADD0F}"/>
                    </a:ext>
                  </a:extLst>
                </p:cNvPr>
                <p:cNvGrpSpPr/>
                <p:nvPr/>
              </p:nvGrpSpPr>
              <p:grpSpPr>
                <a:xfrm>
                  <a:off x="-2993515" y="7338113"/>
                  <a:ext cx="49940" cy="53354"/>
                  <a:chOff x="-2993515" y="7338113"/>
                  <a:chExt cx="49940" cy="53354"/>
                </a:xfrm>
              </p:grpSpPr>
              <p:grpSp>
                <p:nvGrpSpPr>
                  <p:cNvPr id="2193" name="Graphic 1913">
                    <a:extLst>
                      <a:ext uri="{FF2B5EF4-FFF2-40B4-BE49-F238E27FC236}">
                        <a16:creationId xmlns:a16="http://schemas.microsoft.com/office/drawing/2014/main" id="{8B76EF37-4AB4-3039-C7DB-6A10FE4E1BB5}"/>
                      </a:ext>
                    </a:extLst>
                  </p:cNvPr>
                  <p:cNvGrpSpPr/>
                  <p:nvPr/>
                </p:nvGrpSpPr>
                <p:grpSpPr>
                  <a:xfrm>
                    <a:off x="-2993515" y="7359343"/>
                    <a:ext cx="49940" cy="32124"/>
                    <a:chOff x="-2993515" y="7359343"/>
                    <a:chExt cx="49940" cy="32124"/>
                  </a:xfrm>
                </p:grpSpPr>
                <p:sp>
                  <p:nvSpPr>
                    <p:cNvPr id="2194" name="Freeform: Shape 2193">
                      <a:extLst>
                        <a:ext uri="{FF2B5EF4-FFF2-40B4-BE49-F238E27FC236}">
                          <a16:creationId xmlns:a16="http://schemas.microsoft.com/office/drawing/2014/main" id="{8F4770AF-6CB9-EEF9-126F-AFC28F8C8F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93372" y="7359343"/>
                      <a:ext cx="49798" cy="32124"/>
                    </a:xfrm>
                    <a:custGeom>
                      <a:avLst/>
                      <a:gdLst>
                        <a:gd name="connsiteX0" fmla="*/ 46580 w 49798"/>
                        <a:gd name="connsiteY0" fmla="*/ 0 h 32124"/>
                        <a:gd name="connsiteX1" fmla="*/ 33870 w 49798"/>
                        <a:gd name="connsiteY1" fmla="*/ 8308 h 32124"/>
                        <a:gd name="connsiteX2" fmla="*/ 34012 w 49798"/>
                        <a:gd name="connsiteY2" fmla="*/ 8450 h 32124"/>
                        <a:gd name="connsiteX3" fmla="*/ 33657 w 49798"/>
                        <a:gd name="connsiteY3" fmla="*/ 8592 h 32124"/>
                        <a:gd name="connsiteX4" fmla="*/ 18391 w 49798"/>
                        <a:gd name="connsiteY4" fmla="*/ 9941 h 32124"/>
                        <a:gd name="connsiteX5" fmla="*/ 7243 w 49798"/>
                        <a:gd name="connsiteY5" fmla="*/ 6390 h 32124"/>
                        <a:gd name="connsiteX6" fmla="*/ 0 w 49798"/>
                        <a:gd name="connsiteY6" fmla="*/ 26272 h 32124"/>
                        <a:gd name="connsiteX7" fmla="*/ 26130 w 49798"/>
                        <a:gd name="connsiteY7" fmla="*/ 32095 h 32124"/>
                        <a:gd name="connsiteX8" fmla="*/ 44308 w 49798"/>
                        <a:gd name="connsiteY8" fmla="*/ 26272 h 32124"/>
                        <a:gd name="connsiteX9" fmla="*/ 49349 w 49798"/>
                        <a:gd name="connsiteY9" fmla="*/ 17112 h 32124"/>
                        <a:gd name="connsiteX10" fmla="*/ 49775 w 49798"/>
                        <a:gd name="connsiteY10" fmla="*/ 9941 h 32124"/>
                        <a:gd name="connsiteX11" fmla="*/ 46580 w 49798"/>
                        <a:gd name="connsiteY11" fmla="*/ 0 h 3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9798" h="32124">
                          <a:moveTo>
                            <a:pt x="46580" y="0"/>
                          </a:moveTo>
                          <a:cubicBezTo>
                            <a:pt x="40544" y="1846"/>
                            <a:pt x="35929" y="4971"/>
                            <a:pt x="33870" y="8308"/>
                          </a:cubicBezTo>
                          <a:lnTo>
                            <a:pt x="34012" y="8450"/>
                          </a:lnTo>
                          <a:lnTo>
                            <a:pt x="33657" y="8592"/>
                          </a:lnTo>
                          <a:cubicBezTo>
                            <a:pt x="29680" y="10296"/>
                            <a:pt x="24355" y="10935"/>
                            <a:pt x="18391" y="9941"/>
                          </a:cubicBezTo>
                          <a:cubicBezTo>
                            <a:pt x="14769" y="9373"/>
                            <a:pt x="11006" y="8166"/>
                            <a:pt x="7243" y="6390"/>
                          </a:cubicBezTo>
                          <a:lnTo>
                            <a:pt x="0" y="26272"/>
                          </a:lnTo>
                          <a:cubicBezTo>
                            <a:pt x="9089" y="30604"/>
                            <a:pt x="18320" y="32379"/>
                            <a:pt x="26130" y="32095"/>
                          </a:cubicBezTo>
                          <a:cubicBezTo>
                            <a:pt x="33941" y="31811"/>
                            <a:pt x="40331" y="29539"/>
                            <a:pt x="44308" y="26272"/>
                          </a:cubicBezTo>
                          <a:cubicBezTo>
                            <a:pt x="47432" y="23716"/>
                            <a:pt x="49207" y="20521"/>
                            <a:pt x="49349" y="17112"/>
                          </a:cubicBezTo>
                          <a:lnTo>
                            <a:pt x="49775" y="9941"/>
                          </a:lnTo>
                          <a:cubicBezTo>
                            <a:pt x="49988" y="6533"/>
                            <a:pt x="48710" y="3195"/>
                            <a:pt x="46580" y="0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5" name="Freeform: Shape 2194">
                      <a:extLst>
                        <a:ext uri="{FF2B5EF4-FFF2-40B4-BE49-F238E27FC236}">
                          <a16:creationId xmlns:a16="http://schemas.microsoft.com/office/drawing/2014/main" id="{2902EF7F-0CDB-07A1-582D-6F5022AD11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93515" y="7359343"/>
                      <a:ext cx="49798" cy="32124"/>
                    </a:xfrm>
                    <a:custGeom>
                      <a:avLst/>
                      <a:gdLst>
                        <a:gd name="connsiteX0" fmla="*/ 46722 w 49798"/>
                        <a:gd name="connsiteY0" fmla="*/ 0 h 32124"/>
                        <a:gd name="connsiteX1" fmla="*/ 43172 w 49798"/>
                        <a:gd name="connsiteY1" fmla="*/ 1278 h 32124"/>
                        <a:gd name="connsiteX2" fmla="*/ 48994 w 49798"/>
                        <a:gd name="connsiteY2" fmla="*/ 10012 h 32124"/>
                        <a:gd name="connsiteX3" fmla="*/ 47929 w 49798"/>
                        <a:gd name="connsiteY3" fmla="*/ 16828 h 32124"/>
                        <a:gd name="connsiteX4" fmla="*/ 42249 w 49798"/>
                        <a:gd name="connsiteY4" fmla="*/ 25136 h 32124"/>
                        <a:gd name="connsiteX5" fmla="*/ 25278 w 49798"/>
                        <a:gd name="connsiteY5" fmla="*/ 31243 h 32124"/>
                        <a:gd name="connsiteX6" fmla="*/ 426 w 49798"/>
                        <a:gd name="connsiteY6" fmla="*/ 25136 h 32124"/>
                        <a:gd name="connsiteX7" fmla="*/ 0 w 49798"/>
                        <a:gd name="connsiteY7" fmla="*/ 26272 h 32124"/>
                        <a:gd name="connsiteX8" fmla="*/ 26130 w 49798"/>
                        <a:gd name="connsiteY8" fmla="*/ 32095 h 32124"/>
                        <a:gd name="connsiteX9" fmla="*/ 44308 w 49798"/>
                        <a:gd name="connsiteY9" fmla="*/ 26272 h 32124"/>
                        <a:gd name="connsiteX10" fmla="*/ 49349 w 49798"/>
                        <a:gd name="connsiteY10" fmla="*/ 17112 h 32124"/>
                        <a:gd name="connsiteX11" fmla="*/ 49775 w 49798"/>
                        <a:gd name="connsiteY11" fmla="*/ 9941 h 32124"/>
                        <a:gd name="connsiteX12" fmla="*/ 46580 w 49798"/>
                        <a:gd name="connsiteY12" fmla="*/ 0 h 3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9798" h="32124">
                          <a:moveTo>
                            <a:pt x="46722" y="0"/>
                          </a:moveTo>
                          <a:cubicBezTo>
                            <a:pt x="45444" y="355"/>
                            <a:pt x="44308" y="852"/>
                            <a:pt x="43172" y="1278"/>
                          </a:cubicBezTo>
                          <a:cubicBezTo>
                            <a:pt x="49136" y="2556"/>
                            <a:pt x="48568" y="7030"/>
                            <a:pt x="48994" y="10012"/>
                          </a:cubicBezTo>
                          <a:cubicBezTo>
                            <a:pt x="49349" y="12213"/>
                            <a:pt x="48355" y="15266"/>
                            <a:pt x="47929" y="16828"/>
                          </a:cubicBezTo>
                          <a:cubicBezTo>
                            <a:pt x="46935" y="20663"/>
                            <a:pt x="45231" y="22722"/>
                            <a:pt x="42249" y="25136"/>
                          </a:cubicBezTo>
                          <a:cubicBezTo>
                            <a:pt x="38414" y="28260"/>
                            <a:pt x="32734" y="30959"/>
                            <a:pt x="25278" y="31243"/>
                          </a:cubicBezTo>
                          <a:cubicBezTo>
                            <a:pt x="17894" y="31527"/>
                            <a:pt x="8947" y="29254"/>
                            <a:pt x="426" y="25136"/>
                          </a:cubicBezTo>
                          <a:lnTo>
                            <a:pt x="0" y="26272"/>
                          </a:lnTo>
                          <a:cubicBezTo>
                            <a:pt x="9089" y="30604"/>
                            <a:pt x="18320" y="32379"/>
                            <a:pt x="26130" y="32095"/>
                          </a:cubicBezTo>
                          <a:cubicBezTo>
                            <a:pt x="33941" y="31811"/>
                            <a:pt x="40331" y="29539"/>
                            <a:pt x="44308" y="26272"/>
                          </a:cubicBezTo>
                          <a:cubicBezTo>
                            <a:pt x="47432" y="23716"/>
                            <a:pt x="49207" y="20521"/>
                            <a:pt x="49349" y="17112"/>
                          </a:cubicBezTo>
                          <a:lnTo>
                            <a:pt x="49775" y="9941"/>
                          </a:lnTo>
                          <a:cubicBezTo>
                            <a:pt x="49988" y="6533"/>
                            <a:pt x="48710" y="3195"/>
                            <a:pt x="46580" y="0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6" name="Freeform: Shape 2195">
                      <a:extLst>
                        <a:ext uri="{FF2B5EF4-FFF2-40B4-BE49-F238E27FC236}">
                          <a16:creationId xmlns:a16="http://schemas.microsoft.com/office/drawing/2014/main" id="{E55CD864-694C-395A-59E7-4553EEB4D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91952" y="7366870"/>
                      <a:ext cx="43999" cy="20933"/>
                    </a:xfrm>
                    <a:custGeom>
                      <a:avLst/>
                      <a:gdLst>
                        <a:gd name="connsiteX0" fmla="*/ 34651 w 43999"/>
                        <a:gd name="connsiteY0" fmla="*/ 18959 h 20933"/>
                        <a:gd name="connsiteX1" fmla="*/ 43172 w 43999"/>
                        <a:gd name="connsiteY1" fmla="*/ 12781 h 20933"/>
                        <a:gd name="connsiteX2" fmla="*/ 43172 w 43999"/>
                        <a:gd name="connsiteY2" fmla="*/ 7598 h 20933"/>
                        <a:gd name="connsiteX3" fmla="*/ 37988 w 43999"/>
                        <a:gd name="connsiteY3" fmla="*/ 4544 h 20933"/>
                        <a:gd name="connsiteX4" fmla="*/ 24781 w 43999"/>
                        <a:gd name="connsiteY4" fmla="*/ 3905 h 20933"/>
                        <a:gd name="connsiteX5" fmla="*/ 8166 w 43999"/>
                        <a:gd name="connsiteY5" fmla="*/ 1207 h 20933"/>
                        <a:gd name="connsiteX6" fmla="*/ 5396 w 43999"/>
                        <a:gd name="connsiteY6" fmla="*/ 0 h 20933"/>
                        <a:gd name="connsiteX7" fmla="*/ 0 w 43999"/>
                        <a:gd name="connsiteY7" fmla="*/ 14911 h 20933"/>
                        <a:gd name="connsiteX8" fmla="*/ 1917 w 43999"/>
                        <a:gd name="connsiteY8" fmla="*/ 15834 h 20933"/>
                        <a:gd name="connsiteX9" fmla="*/ 20805 w 43999"/>
                        <a:gd name="connsiteY9" fmla="*/ 20876 h 20933"/>
                        <a:gd name="connsiteX10" fmla="*/ 34722 w 43999"/>
                        <a:gd name="connsiteY10" fmla="*/ 18959 h 20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3999" h="20933">
                          <a:moveTo>
                            <a:pt x="34651" y="18959"/>
                          </a:moveTo>
                          <a:cubicBezTo>
                            <a:pt x="38698" y="17610"/>
                            <a:pt x="40828" y="16545"/>
                            <a:pt x="43172" y="12781"/>
                          </a:cubicBezTo>
                          <a:cubicBezTo>
                            <a:pt x="44379" y="10793"/>
                            <a:pt x="44166" y="9018"/>
                            <a:pt x="43172" y="7598"/>
                          </a:cubicBezTo>
                          <a:cubicBezTo>
                            <a:pt x="42107" y="6177"/>
                            <a:pt x="40260" y="5112"/>
                            <a:pt x="37988" y="4544"/>
                          </a:cubicBezTo>
                          <a:cubicBezTo>
                            <a:pt x="33089" y="3337"/>
                            <a:pt x="29254" y="3692"/>
                            <a:pt x="24781" y="3905"/>
                          </a:cubicBezTo>
                          <a:cubicBezTo>
                            <a:pt x="20308" y="4047"/>
                            <a:pt x="15124" y="4047"/>
                            <a:pt x="8166" y="1207"/>
                          </a:cubicBezTo>
                          <a:cubicBezTo>
                            <a:pt x="7172" y="781"/>
                            <a:pt x="6320" y="426"/>
                            <a:pt x="5396" y="0"/>
                          </a:cubicBezTo>
                          <a:lnTo>
                            <a:pt x="0" y="14911"/>
                          </a:lnTo>
                          <a:cubicBezTo>
                            <a:pt x="639" y="15195"/>
                            <a:pt x="1278" y="15550"/>
                            <a:pt x="1917" y="15834"/>
                          </a:cubicBezTo>
                          <a:cubicBezTo>
                            <a:pt x="9586" y="19243"/>
                            <a:pt x="15621" y="20592"/>
                            <a:pt x="20805" y="20876"/>
                          </a:cubicBezTo>
                          <a:cubicBezTo>
                            <a:pt x="25988" y="21160"/>
                            <a:pt x="30249" y="20379"/>
                            <a:pt x="34722" y="18959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7" name="Freeform: Shape 2196">
                      <a:extLst>
                        <a:ext uri="{FF2B5EF4-FFF2-40B4-BE49-F238E27FC236}">
                          <a16:creationId xmlns:a16="http://schemas.microsoft.com/office/drawing/2014/main" id="{207C07EA-0DBC-6A01-DFC4-824099F59B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68520" y="7360976"/>
                      <a:ext cx="23486" cy="12088"/>
                    </a:xfrm>
                    <a:custGeom>
                      <a:avLst/>
                      <a:gdLst>
                        <a:gd name="connsiteX0" fmla="*/ 17325 w 23486"/>
                        <a:gd name="connsiteY0" fmla="*/ 71 h 12088"/>
                        <a:gd name="connsiteX1" fmla="*/ 9018 w 23486"/>
                        <a:gd name="connsiteY1" fmla="*/ 6675 h 12088"/>
                        <a:gd name="connsiteX2" fmla="*/ 9160 w 23486"/>
                        <a:gd name="connsiteY2" fmla="*/ 6817 h 12088"/>
                        <a:gd name="connsiteX3" fmla="*/ 8805 w 23486"/>
                        <a:gd name="connsiteY3" fmla="*/ 6958 h 12088"/>
                        <a:gd name="connsiteX4" fmla="*/ 0 w 23486"/>
                        <a:gd name="connsiteY4" fmla="*/ 8734 h 12088"/>
                        <a:gd name="connsiteX5" fmla="*/ 1775 w 23486"/>
                        <a:gd name="connsiteY5" fmla="*/ 8734 h 12088"/>
                        <a:gd name="connsiteX6" fmla="*/ 14911 w 23486"/>
                        <a:gd name="connsiteY6" fmla="*/ 9302 h 12088"/>
                        <a:gd name="connsiteX7" fmla="*/ 20308 w 23486"/>
                        <a:gd name="connsiteY7" fmla="*/ 11219 h 12088"/>
                        <a:gd name="connsiteX8" fmla="*/ 22438 w 23486"/>
                        <a:gd name="connsiteY8" fmla="*/ 11929 h 12088"/>
                        <a:gd name="connsiteX9" fmla="*/ 23432 w 23486"/>
                        <a:gd name="connsiteY9" fmla="*/ 9160 h 12088"/>
                        <a:gd name="connsiteX10" fmla="*/ 23077 w 23486"/>
                        <a:gd name="connsiteY10" fmla="*/ 5964 h 12088"/>
                        <a:gd name="connsiteX11" fmla="*/ 17254 w 23486"/>
                        <a:gd name="connsiteY11" fmla="*/ 0 h 12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3486" h="12088">
                          <a:moveTo>
                            <a:pt x="17325" y="71"/>
                          </a:moveTo>
                          <a:cubicBezTo>
                            <a:pt x="13491" y="1846"/>
                            <a:pt x="10580" y="4189"/>
                            <a:pt x="9018" y="6675"/>
                          </a:cubicBezTo>
                          <a:lnTo>
                            <a:pt x="9160" y="6817"/>
                          </a:lnTo>
                          <a:lnTo>
                            <a:pt x="8805" y="6958"/>
                          </a:lnTo>
                          <a:cubicBezTo>
                            <a:pt x="6320" y="8024"/>
                            <a:pt x="3337" y="8663"/>
                            <a:pt x="0" y="8734"/>
                          </a:cubicBezTo>
                          <a:cubicBezTo>
                            <a:pt x="568" y="8734"/>
                            <a:pt x="1207" y="8734"/>
                            <a:pt x="1775" y="8734"/>
                          </a:cubicBezTo>
                          <a:cubicBezTo>
                            <a:pt x="6177" y="8734"/>
                            <a:pt x="10580" y="8450"/>
                            <a:pt x="14911" y="9302"/>
                          </a:cubicBezTo>
                          <a:cubicBezTo>
                            <a:pt x="16757" y="9657"/>
                            <a:pt x="18675" y="10225"/>
                            <a:pt x="20308" y="11219"/>
                          </a:cubicBezTo>
                          <a:cubicBezTo>
                            <a:pt x="20947" y="11645"/>
                            <a:pt x="21728" y="12426"/>
                            <a:pt x="22438" y="11929"/>
                          </a:cubicBezTo>
                          <a:cubicBezTo>
                            <a:pt x="23219" y="11432"/>
                            <a:pt x="23290" y="10083"/>
                            <a:pt x="23432" y="9160"/>
                          </a:cubicBezTo>
                          <a:cubicBezTo>
                            <a:pt x="23574" y="8095"/>
                            <a:pt x="23432" y="7030"/>
                            <a:pt x="23077" y="5964"/>
                          </a:cubicBezTo>
                          <a:cubicBezTo>
                            <a:pt x="22225" y="3195"/>
                            <a:pt x="19456" y="852"/>
                            <a:pt x="17254" y="0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8" name="Freeform: Shape 2197">
                      <a:extLst>
                        <a:ext uri="{FF2B5EF4-FFF2-40B4-BE49-F238E27FC236}">
                          <a16:creationId xmlns:a16="http://schemas.microsoft.com/office/drawing/2014/main" id="{9AF78969-D4C1-407B-DCB1-9E129ACF8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59645" y="7362396"/>
                      <a:ext cx="6281" cy="5538"/>
                    </a:xfrm>
                    <a:custGeom>
                      <a:avLst/>
                      <a:gdLst>
                        <a:gd name="connsiteX0" fmla="*/ 142 w 6281"/>
                        <a:gd name="connsiteY0" fmla="*/ 5255 h 5538"/>
                        <a:gd name="connsiteX1" fmla="*/ 284 w 6281"/>
                        <a:gd name="connsiteY1" fmla="*/ 5397 h 5538"/>
                        <a:gd name="connsiteX2" fmla="*/ 0 w 6281"/>
                        <a:gd name="connsiteY2" fmla="*/ 5538 h 5538"/>
                        <a:gd name="connsiteX3" fmla="*/ 6107 w 6281"/>
                        <a:gd name="connsiteY3" fmla="*/ 0 h 5538"/>
                        <a:gd name="connsiteX4" fmla="*/ 6107 w 6281"/>
                        <a:gd name="connsiteY4" fmla="*/ 0 h 5538"/>
                        <a:gd name="connsiteX5" fmla="*/ 213 w 6281"/>
                        <a:gd name="connsiteY5" fmla="*/ 5325 h 5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281" h="5538">
                          <a:moveTo>
                            <a:pt x="142" y="5255"/>
                          </a:moveTo>
                          <a:lnTo>
                            <a:pt x="284" y="5397"/>
                          </a:lnTo>
                          <a:lnTo>
                            <a:pt x="0" y="5538"/>
                          </a:lnTo>
                          <a:cubicBezTo>
                            <a:pt x="4189" y="4260"/>
                            <a:pt x="7030" y="1562"/>
                            <a:pt x="6107" y="0"/>
                          </a:cubicBezTo>
                          <a:cubicBezTo>
                            <a:pt x="6107" y="0"/>
                            <a:pt x="6107" y="0"/>
                            <a:pt x="6107" y="0"/>
                          </a:cubicBezTo>
                          <a:cubicBezTo>
                            <a:pt x="3479" y="1562"/>
                            <a:pt x="1420" y="3408"/>
                            <a:pt x="213" y="5325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9" name="Freeform: Shape 2198">
                      <a:extLst>
                        <a:ext uri="{FF2B5EF4-FFF2-40B4-BE49-F238E27FC236}">
                          <a16:creationId xmlns:a16="http://schemas.microsoft.com/office/drawing/2014/main" id="{CB510B7E-E4C7-9E64-F583-119906232D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50096" y="7364385"/>
                      <a:ext cx="4516" cy="6676"/>
                    </a:xfrm>
                    <a:custGeom>
                      <a:avLst/>
                      <a:gdLst>
                        <a:gd name="connsiteX0" fmla="*/ 2097 w 4516"/>
                        <a:gd name="connsiteY0" fmla="*/ 781 h 6676"/>
                        <a:gd name="connsiteX1" fmla="*/ 463 w 4516"/>
                        <a:gd name="connsiteY1" fmla="*/ 0 h 6676"/>
                        <a:gd name="connsiteX2" fmla="*/ 1599 w 4516"/>
                        <a:gd name="connsiteY2" fmla="*/ 4971 h 6676"/>
                        <a:gd name="connsiteX3" fmla="*/ 4440 w 4516"/>
                        <a:gd name="connsiteY3" fmla="*/ 5539 h 6676"/>
                        <a:gd name="connsiteX4" fmla="*/ 2026 w 4516"/>
                        <a:gd name="connsiteY4" fmla="*/ 781 h 66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16" h="6676">
                          <a:moveTo>
                            <a:pt x="2097" y="781"/>
                          </a:moveTo>
                          <a:cubicBezTo>
                            <a:pt x="1528" y="355"/>
                            <a:pt x="960" y="71"/>
                            <a:pt x="463" y="0"/>
                          </a:cubicBezTo>
                          <a:cubicBezTo>
                            <a:pt x="-531" y="0"/>
                            <a:pt x="179" y="2911"/>
                            <a:pt x="1599" y="4971"/>
                          </a:cubicBezTo>
                          <a:cubicBezTo>
                            <a:pt x="2452" y="6178"/>
                            <a:pt x="3872" y="7811"/>
                            <a:pt x="4440" y="5539"/>
                          </a:cubicBezTo>
                          <a:cubicBezTo>
                            <a:pt x="4866" y="3977"/>
                            <a:pt x="3446" y="1846"/>
                            <a:pt x="2026" y="781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0" name="Freeform: Shape 2199">
                      <a:extLst>
                        <a:ext uri="{FF2B5EF4-FFF2-40B4-BE49-F238E27FC236}">
                          <a16:creationId xmlns:a16="http://schemas.microsoft.com/office/drawing/2014/main" id="{F08E5D10-95BB-474A-2E72-753FF3DB45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92591" y="7377308"/>
                      <a:ext cx="42311" cy="11574"/>
                    </a:xfrm>
                    <a:custGeom>
                      <a:avLst/>
                      <a:gdLst>
                        <a:gd name="connsiteX0" fmla="*/ 39479 w 42311"/>
                        <a:gd name="connsiteY0" fmla="*/ 7101 h 11574"/>
                        <a:gd name="connsiteX1" fmla="*/ 42249 w 42311"/>
                        <a:gd name="connsiteY1" fmla="*/ 4118 h 11574"/>
                        <a:gd name="connsiteX2" fmla="*/ 39053 w 42311"/>
                        <a:gd name="connsiteY2" fmla="*/ 4047 h 11574"/>
                        <a:gd name="connsiteX3" fmla="*/ 23077 w 42311"/>
                        <a:gd name="connsiteY3" fmla="*/ 6036 h 11574"/>
                        <a:gd name="connsiteX4" fmla="*/ 3479 w 42311"/>
                        <a:gd name="connsiteY4" fmla="*/ 639 h 11574"/>
                        <a:gd name="connsiteX5" fmla="*/ 2272 w 42311"/>
                        <a:gd name="connsiteY5" fmla="*/ 0 h 11574"/>
                        <a:gd name="connsiteX6" fmla="*/ 0 w 42311"/>
                        <a:gd name="connsiteY6" fmla="*/ 6177 h 11574"/>
                        <a:gd name="connsiteX7" fmla="*/ 0 w 42311"/>
                        <a:gd name="connsiteY7" fmla="*/ 6177 h 11574"/>
                        <a:gd name="connsiteX8" fmla="*/ 21657 w 42311"/>
                        <a:gd name="connsiteY8" fmla="*/ 11574 h 11574"/>
                        <a:gd name="connsiteX9" fmla="*/ 39408 w 42311"/>
                        <a:gd name="connsiteY9" fmla="*/ 7101 h 11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2311" h="11574">
                          <a:moveTo>
                            <a:pt x="39479" y="7101"/>
                          </a:moveTo>
                          <a:cubicBezTo>
                            <a:pt x="41894" y="5751"/>
                            <a:pt x="42533" y="4686"/>
                            <a:pt x="42249" y="4118"/>
                          </a:cubicBezTo>
                          <a:cubicBezTo>
                            <a:pt x="41965" y="3550"/>
                            <a:pt x="40686" y="3479"/>
                            <a:pt x="39053" y="4047"/>
                          </a:cubicBezTo>
                          <a:cubicBezTo>
                            <a:pt x="34225" y="5610"/>
                            <a:pt x="28970" y="6462"/>
                            <a:pt x="23077" y="6036"/>
                          </a:cubicBezTo>
                          <a:cubicBezTo>
                            <a:pt x="17183" y="5610"/>
                            <a:pt x="10651" y="4047"/>
                            <a:pt x="3479" y="639"/>
                          </a:cubicBezTo>
                          <a:lnTo>
                            <a:pt x="2272" y="0"/>
                          </a:lnTo>
                          <a:lnTo>
                            <a:pt x="0" y="6177"/>
                          </a:lnTo>
                          <a:lnTo>
                            <a:pt x="0" y="6177"/>
                          </a:lnTo>
                          <a:cubicBezTo>
                            <a:pt x="7669" y="9941"/>
                            <a:pt x="14982" y="11574"/>
                            <a:pt x="21657" y="11574"/>
                          </a:cubicBezTo>
                          <a:cubicBezTo>
                            <a:pt x="28331" y="11574"/>
                            <a:pt x="34296" y="9941"/>
                            <a:pt x="39408" y="7101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1" name="Freeform: Shape 2200">
                      <a:extLst>
                        <a:ext uri="{FF2B5EF4-FFF2-40B4-BE49-F238E27FC236}">
                          <a16:creationId xmlns:a16="http://schemas.microsoft.com/office/drawing/2014/main" id="{89F832C9-33A3-3284-4EB9-1355328477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92733" y="7381284"/>
                      <a:ext cx="40088" cy="7698"/>
                    </a:xfrm>
                    <a:custGeom>
                      <a:avLst/>
                      <a:gdLst>
                        <a:gd name="connsiteX0" fmla="*/ 38201 w 40088"/>
                        <a:gd name="connsiteY0" fmla="*/ 4331 h 7698"/>
                        <a:gd name="connsiteX1" fmla="*/ 37633 w 40088"/>
                        <a:gd name="connsiteY1" fmla="*/ 2982 h 7698"/>
                        <a:gd name="connsiteX2" fmla="*/ 26059 w 40088"/>
                        <a:gd name="connsiteY2" fmla="*/ 4899 h 7698"/>
                        <a:gd name="connsiteX3" fmla="*/ 11077 w 40088"/>
                        <a:gd name="connsiteY3" fmla="*/ 3408 h 7698"/>
                        <a:gd name="connsiteX4" fmla="*/ 923 w 40088"/>
                        <a:gd name="connsiteY4" fmla="*/ 0 h 7698"/>
                        <a:gd name="connsiteX5" fmla="*/ 0 w 40088"/>
                        <a:gd name="connsiteY5" fmla="*/ 2485 h 7698"/>
                        <a:gd name="connsiteX6" fmla="*/ 11361 w 40088"/>
                        <a:gd name="connsiteY6" fmla="*/ 6320 h 7698"/>
                        <a:gd name="connsiteX7" fmla="*/ 26627 w 40088"/>
                        <a:gd name="connsiteY7" fmla="*/ 7456 h 7698"/>
                        <a:gd name="connsiteX8" fmla="*/ 38130 w 40088"/>
                        <a:gd name="connsiteY8" fmla="*/ 4260 h 7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0088" h="7698">
                          <a:moveTo>
                            <a:pt x="38201" y="4331"/>
                          </a:moveTo>
                          <a:cubicBezTo>
                            <a:pt x="41467" y="2911"/>
                            <a:pt x="39976" y="2343"/>
                            <a:pt x="37633" y="2982"/>
                          </a:cubicBezTo>
                          <a:cubicBezTo>
                            <a:pt x="34154" y="3905"/>
                            <a:pt x="30391" y="4686"/>
                            <a:pt x="26059" y="4899"/>
                          </a:cubicBezTo>
                          <a:cubicBezTo>
                            <a:pt x="21728" y="5112"/>
                            <a:pt x="16828" y="4899"/>
                            <a:pt x="11077" y="3408"/>
                          </a:cubicBezTo>
                          <a:cubicBezTo>
                            <a:pt x="7456" y="2485"/>
                            <a:pt x="4118" y="1349"/>
                            <a:pt x="923" y="0"/>
                          </a:cubicBezTo>
                          <a:lnTo>
                            <a:pt x="0" y="2485"/>
                          </a:lnTo>
                          <a:cubicBezTo>
                            <a:pt x="3479" y="4047"/>
                            <a:pt x="7243" y="5325"/>
                            <a:pt x="11361" y="6320"/>
                          </a:cubicBezTo>
                          <a:cubicBezTo>
                            <a:pt x="17396" y="7740"/>
                            <a:pt x="22367" y="7953"/>
                            <a:pt x="26627" y="7456"/>
                          </a:cubicBezTo>
                          <a:cubicBezTo>
                            <a:pt x="30959" y="6959"/>
                            <a:pt x="34580" y="5823"/>
                            <a:pt x="38130" y="4260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2" name="Freeform: Shape 2201">
                      <a:extLst>
                        <a:ext uri="{FF2B5EF4-FFF2-40B4-BE49-F238E27FC236}">
                          <a16:creationId xmlns:a16="http://schemas.microsoft.com/office/drawing/2014/main" id="{26464C3B-DFA1-47A2-8301-111A5B49F8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55221" y="7373719"/>
                      <a:ext cx="64" cy="289"/>
                    </a:xfrm>
                    <a:custGeom>
                      <a:avLst/>
                      <a:gdLst>
                        <a:gd name="connsiteX0" fmla="*/ 50 w 64"/>
                        <a:gd name="connsiteY0" fmla="*/ 180 h 289"/>
                        <a:gd name="connsiteX1" fmla="*/ 50 w 64"/>
                        <a:gd name="connsiteY1" fmla="*/ 180 h 289"/>
                        <a:gd name="connsiteX2" fmla="*/ 50 w 64"/>
                        <a:gd name="connsiteY2" fmla="*/ 180 h 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64" h="289">
                          <a:moveTo>
                            <a:pt x="50" y="180"/>
                          </a:moveTo>
                          <a:cubicBezTo>
                            <a:pt x="121" y="606"/>
                            <a:pt x="-92" y="-388"/>
                            <a:pt x="50" y="180"/>
                          </a:cubicBezTo>
                          <a:lnTo>
                            <a:pt x="50" y="180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3" name="Freeform: Shape 2202">
                      <a:extLst>
                        <a:ext uri="{FF2B5EF4-FFF2-40B4-BE49-F238E27FC236}">
                          <a16:creationId xmlns:a16="http://schemas.microsoft.com/office/drawing/2014/main" id="{E9FDED44-9217-D3E2-9ECA-A955EB8FC5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89396" y="7367935"/>
                      <a:ext cx="34487" cy="12568"/>
                    </a:xfrm>
                    <a:custGeom>
                      <a:avLst/>
                      <a:gdLst>
                        <a:gd name="connsiteX0" fmla="*/ 34225 w 34487"/>
                        <a:gd name="connsiteY0" fmla="*/ 5965 h 12568"/>
                        <a:gd name="connsiteX1" fmla="*/ 27763 w 34487"/>
                        <a:gd name="connsiteY1" fmla="*/ 4190 h 12568"/>
                        <a:gd name="connsiteX2" fmla="*/ 18107 w 34487"/>
                        <a:gd name="connsiteY2" fmla="*/ 4616 h 12568"/>
                        <a:gd name="connsiteX3" fmla="*/ 2485 w 34487"/>
                        <a:gd name="connsiteY3" fmla="*/ 0 h 12568"/>
                        <a:gd name="connsiteX4" fmla="*/ 0 w 34487"/>
                        <a:gd name="connsiteY4" fmla="*/ 6888 h 12568"/>
                        <a:gd name="connsiteX5" fmla="*/ 1349 w 34487"/>
                        <a:gd name="connsiteY5" fmla="*/ 7598 h 12568"/>
                        <a:gd name="connsiteX6" fmla="*/ 10935 w 34487"/>
                        <a:gd name="connsiteY6" fmla="*/ 11077 h 12568"/>
                        <a:gd name="connsiteX7" fmla="*/ 22438 w 34487"/>
                        <a:gd name="connsiteY7" fmla="*/ 12568 h 12568"/>
                        <a:gd name="connsiteX8" fmla="*/ 31598 w 34487"/>
                        <a:gd name="connsiteY8" fmla="*/ 10935 h 12568"/>
                        <a:gd name="connsiteX9" fmla="*/ 34367 w 34487"/>
                        <a:gd name="connsiteY9" fmla="*/ 5965 h 12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487" h="12568">
                          <a:moveTo>
                            <a:pt x="34225" y="5965"/>
                          </a:moveTo>
                          <a:cubicBezTo>
                            <a:pt x="33799" y="4118"/>
                            <a:pt x="31101" y="3977"/>
                            <a:pt x="27763" y="4190"/>
                          </a:cubicBezTo>
                          <a:cubicBezTo>
                            <a:pt x="24497" y="4403"/>
                            <a:pt x="20521" y="4899"/>
                            <a:pt x="18107" y="4616"/>
                          </a:cubicBezTo>
                          <a:cubicBezTo>
                            <a:pt x="12639" y="4047"/>
                            <a:pt x="7456" y="2556"/>
                            <a:pt x="2485" y="0"/>
                          </a:cubicBezTo>
                          <a:lnTo>
                            <a:pt x="0" y="6888"/>
                          </a:lnTo>
                          <a:lnTo>
                            <a:pt x="1349" y="7598"/>
                          </a:lnTo>
                          <a:cubicBezTo>
                            <a:pt x="3763" y="8805"/>
                            <a:pt x="7172" y="10154"/>
                            <a:pt x="10935" y="11077"/>
                          </a:cubicBezTo>
                          <a:cubicBezTo>
                            <a:pt x="14698" y="12000"/>
                            <a:pt x="18746" y="12568"/>
                            <a:pt x="22438" y="12568"/>
                          </a:cubicBezTo>
                          <a:cubicBezTo>
                            <a:pt x="26130" y="12568"/>
                            <a:pt x="29396" y="12000"/>
                            <a:pt x="31598" y="10935"/>
                          </a:cubicBezTo>
                          <a:cubicBezTo>
                            <a:pt x="33799" y="9799"/>
                            <a:pt x="34864" y="8166"/>
                            <a:pt x="34367" y="5965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4" name="Freeform: Shape 2203">
                      <a:extLst>
                        <a:ext uri="{FF2B5EF4-FFF2-40B4-BE49-F238E27FC236}">
                          <a16:creationId xmlns:a16="http://schemas.microsoft.com/office/drawing/2014/main" id="{A348CD9C-7754-67AF-859F-20D93E5303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88615" y="7368929"/>
                      <a:ext cx="28757" cy="8816"/>
                    </a:xfrm>
                    <a:custGeom>
                      <a:avLst/>
                      <a:gdLst>
                        <a:gd name="connsiteX0" fmla="*/ 17254 w 28757"/>
                        <a:gd name="connsiteY0" fmla="*/ 8805 h 8816"/>
                        <a:gd name="connsiteX1" fmla="*/ 22225 w 28757"/>
                        <a:gd name="connsiteY1" fmla="*/ 8663 h 8816"/>
                        <a:gd name="connsiteX2" fmla="*/ 27763 w 28757"/>
                        <a:gd name="connsiteY2" fmla="*/ 7030 h 8816"/>
                        <a:gd name="connsiteX3" fmla="*/ 28757 w 28757"/>
                        <a:gd name="connsiteY3" fmla="*/ 5254 h 8816"/>
                        <a:gd name="connsiteX4" fmla="*/ 23716 w 28757"/>
                        <a:gd name="connsiteY4" fmla="*/ 4331 h 8816"/>
                        <a:gd name="connsiteX5" fmla="*/ 16402 w 28757"/>
                        <a:gd name="connsiteY5" fmla="*/ 4331 h 8816"/>
                        <a:gd name="connsiteX6" fmla="*/ 1207 w 28757"/>
                        <a:gd name="connsiteY6" fmla="*/ 0 h 8816"/>
                        <a:gd name="connsiteX7" fmla="*/ 0 w 28757"/>
                        <a:gd name="connsiteY7" fmla="*/ 3266 h 8816"/>
                        <a:gd name="connsiteX8" fmla="*/ 426 w 28757"/>
                        <a:gd name="connsiteY8" fmla="*/ 3479 h 8816"/>
                        <a:gd name="connsiteX9" fmla="*/ 17254 w 28757"/>
                        <a:gd name="connsiteY9" fmla="*/ 8592 h 8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757" h="8816">
                          <a:moveTo>
                            <a:pt x="17254" y="8805"/>
                          </a:moveTo>
                          <a:cubicBezTo>
                            <a:pt x="18107" y="8805"/>
                            <a:pt x="20095" y="8876"/>
                            <a:pt x="22225" y="8663"/>
                          </a:cubicBezTo>
                          <a:cubicBezTo>
                            <a:pt x="24355" y="8450"/>
                            <a:pt x="26556" y="7953"/>
                            <a:pt x="27763" y="7030"/>
                          </a:cubicBezTo>
                          <a:cubicBezTo>
                            <a:pt x="28402" y="6533"/>
                            <a:pt x="28757" y="5964"/>
                            <a:pt x="28757" y="5254"/>
                          </a:cubicBezTo>
                          <a:cubicBezTo>
                            <a:pt x="28615" y="2698"/>
                            <a:pt x="25065" y="4260"/>
                            <a:pt x="23716" y="4331"/>
                          </a:cubicBezTo>
                          <a:cubicBezTo>
                            <a:pt x="21302" y="4544"/>
                            <a:pt x="18888" y="4615"/>
                            <a:pt x="16402" y="4331"/>
                          </a:cubicBezTo>
                          <a:cubicBezTo>
                            <a:pt x="11219" y="3976"/>
                            <a:pt x="5964" y="2556"/>
                            <a:pt x="1207" y="0"/>
                          </a:cubicBezTo>
                          <a:lnTo>
                            <a:pt x="0" y="3266"/>
                          </a:lnTo>
                          <a:lnTo>
                            <a:pt x="426" y="3479"/>
                          </a:lnTo>
                          <a:cubicBezTo>
                            <a:pt x="5609" y="6462"/>
                            <a:pt x="11432" y="8379"/>
                            <a:pt x="17254" y="85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05" name="Graphic 1913">
                    <a:extLst>
                      <a:ext uri="{FF2B5EF4-FFF2-40B4-BE49-F238E27FC236}">
                        <a16:creationId xmlns:a16="http://schemas.microsoft.com/office/drawing/2014/main" id="{703C1D61-B895-2ED3-F34F-174463FCDD2D}"/>
                      </a:ext>
                    </a:extLst>
                  </p:cNvPr>
                  <p:cNvGrpSpPr/>
                  <p:nvPr/>
                </p:nvGrpSpPr>
                <p:grpSpPr>
                  <a:xfrm>
                    <a:off x="-2981514" y="7338113"/>
                    <a:ext cx="22650" cy="20733"/>
                    <a:chOff x="-2981514" y="7338113"/>
                    <a:chExt cx="22650" cy="20733"/>
                  </a:xfrm>
                </p:grpSpPr>
                <p:sp>
                  <p:nvSpPr>
                    <p:cNvPr id="2206" name="Freeform: Shape 2205">
                      <a:extLst>
                        <a:ext uri="{FF2B5EF4-FFF2-40B4-BE49-F238E27FC236}">
                          <a16:creationId xmlns:a16="http://schemas.microsoft.com/office/drawing/2014/main" id="{09EE433E-794F-AEF0-CED1-BB4D5C6331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81514" y="7338113"/>
                      <a:ext cx="22650" cy="20733"/>
                    </a:xfrm>
                    <a:custGeom>
                      <a:avLst/>
                      <a:gdLst>
                        <a:gd name="connsiteX0" fmla="*/ 11858 w 22650"/>
                        <a:gd name="connsiteY0" fmla="*/ 19030 h 20733"/>
                        <a:gd name="connsiteX1" fmla="*/ 12142 w 22650"/>
                        <a:gd name="connsiteY1" fmla="*/ 18745 h 20733"/>
                        <a:gd name="connsiteX2" fmla="*/ 12923 w 22650"/>
                        <a:gd name="connsiteY2" fmla="*/ 17752 h 20733"/>
                        <a:gd name="connsiteX3" fmla="*/ 12923 w 22650"/>
                        <a:gd name="connsiteY3" fmla="*/ 17752 h 20733"/>
                        <a:gd name="connsiteX4" fmla="*/ 21160 w 22650"/>
                        <a:gd name="connsiteY4" fmla="*/ 10793 h 20733"/>
                        <a:gd name="connsiteX5" fmla="*/ 21160 w 22650"/>
                        <a:gd name="connsiteY5" fmla="*/ 10793 h 20733"/>
                        <a:gd name="connsiteX6" fmla="*/ 21160 w 22650"/>
                        <a:gd name="connsiteY6" fmla="*/ 10793 h 20733"/>
                        <a:gd name="connsiteX7" fmla="*/ 22651 w 22650"/>
                        <a:gd name="connsiteY7" fmla="*/ 9941 h 20733"/>
                        <a:gd name="connsiteX8" fmla="*/ 5396 w 22650"/>
                        <a:gd name="connsiteY8" fmla="*/ 0 h 20733"/>
                        <a:gd name="connsiteX9" fmla="*/ 0 w 22650"/>
                        <a:gd name="connsiteY9" fmla="*/ 14911 h 20733"/>
                        <a:gd name="connsiteX10" fmla="*/ 10651 w 22650"/>
                        <a:gd name="connsiteY10" fmla="*/ 20734 h 20733"/>
                        <a:gd name="connsiteX11" fmla="*/ 11787 w 22650"/>
                        <a:gd name="connsiteY11" fmla="*/ 19101 h 207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2650" h="20733">
                          <a:moveTo>
                            <a:pt x="11858" y="19030"/>
                          </a:moveTo>
                          <a:lnTo>
                            <a:pt x="12142" y="18745"/>
                          </a:lnTo>
                          <a:cubicBezTo>
                            <a:pt x="12142" y="18745"/>
                            <a:pt x="12639" y="18106"/>
                            <a:pt x="12923" y="17752"/>
                          </a:cubicBezTo>
                          <a:lnTo>
                            <a:pt x="12923" y="17752"/>
                          </a:lnTo>
                          <a:cubicBezTo>
                            <a:pt x="15266" y="14982"/>
                            <a:pt x="18107" y="12710"/>
                            <a:pt x="21160" y="10793"/>
                          </a:cubicBezTo>
                          <a:lnTo>
                            <a:pt x="21160" y="10793"/>
                          </a:lnTo>
                          <a:cubicBezTo>
                            <a:pt x="21160" y="10793"/>
                            <a:pt x="21160" y="10793"/>
                            <a:pt x="21160" y="10793"/>
                          </a:cubicBezTo>
                          <a:lnTo>
                            <a:pt x="22651" y="9941"/>
                          </a:lnTo>
                          <a:cubicBezTo>
                            <a:pt x="17609" y="6390"/>
                            <a:pt x="11787" y="3124"/>
                            <a:pt x="5396" y="0"/>
                          </a:cubicBezTo>
                          <a:lnTo>
                            <a:pt x="0" y="14911"/>
                          </a:lnTo>
                          <a:cubicBezTo>
                            <a:pt x="3834" y="16757"/>
                            <a:pt x="7385" y="18675"/>
                            <a:pt x="10651" y="20734"/>
                          </a:cubicBezTo>
                          <a:cubicBezTo>
                            <a:pt x="11006" y="20166"/>
                            <a:pt x="11432" y="19669"/>
                            <a:pt x="11787" y="19101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7" name="Freeform: Shape 2206">
                      <a:extLst>
                        <a:ext uri="{FF2B5EF4-FFF2-40B4-BE49-F238E27FC236}">
                          <a16:creationId xmlns:a16="http://schemas.microsoft.com/office/drawing/2014/main" id="{A29F7353-9789-D4F0-A8B3-66010C437D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80662" y="7338893"/>
                      <a:ext cx="17528" cy="15966"/>
                    </a:xfrm>
                    <a:custGeom>
                      <a:avLst/>
                      <a:gdLst>
                        <a:gd name="connsiteX0" fmla="*/ 7669 w 17528"/>
                        <a:gd name="connsiteY0" fmla="*/ 15408 h 15966"/>
                        <a:gd name="connsiteX1" fmla="*/ 12852 w 17528"/>
                        <a:gd name="connsiteY1" fmla="*/ 14698 h 15966"/>
                        <a:gd name="connsiteX2" fmla="*/ 17468 w 17528"/>
                        <a:gd name="connsiteY2" fmla="*/ 9373 h 15966"/>
                        <a:gd name="connsiteX3" fmla="*/ 13349 w 17528"/>
                        <a:gd name="connsiteY3" fmla="*/ 4757 h 15966"/>
                        <a:gd name="connsiteX4" fmla="*/ 6320 w 17528"/>
                        <a:gd name="connsiteY4" fmla="*/ 994 h 15966"/>
                        <a:gd name="connsiteX5" fmla="*/ 4260 w 17528"/>
                        <a:gd name="connsiteY5" fmla="*/ 0 h 15966"/>
                        <a:gd name="connsiteX6" fmla="*/ 0 w 17528"/>
                        <a:gd name="connsiteY6" fmla="*/ 11787 h 15966"/>
                        <a:gd name="connsiteX7" fmla="*/ 7669 w 17528"/>
                        <a:gd name="connsiteY7" fmla="*/ 15479 h 15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528" h="15966">
                          <a:moveTo>
                            <a:pt x="7669" y="15408"/>
                          </a:moveTo>
                          <a:cubicBezTo>
                            <a:pt x="9586" y="16332"/>
                            <a:pt x="11148" y="16119"/>
                            <a:pt x="12852" y="14698"/>
                          </a:cubicBezTo>
                          <a:cubicBezTo>
                            <a:pt x="14769" y="13065"/>
                            <a:pt x="17112" y="10935"/>
                            <a:pt x="17468" y="9373"/>
                          </a:cubicBezTo>
                          <a:cubicBezTo>
                            <a:pt x="18036" y="6746"/>
                            <a:pt x="14485" y="5468"/>
                            <a:pt x="13349" y="4757"/>
                          </a:cubicBezTo>
                          <a:cubicBezTo>
                            <a:pt x="11361" y="3550"/>
                            <a:pt x="9444" y="2556"/>
                            <a:pt x="6320" y="994"/>
                          </a:cubicBezTo>
                          <a:cubicBezTo>
                            <a:pt x="5610" y="639"/>
                            <a:pt x="4899" y="284"/>
                            <a:pt x="4260" y="0"/>
                          </a:cubicBezTo>
                          <a:lnTo>
                            <a:pt x="0" y="11787"/>
                          </a:lnTo>
                          <a:cubicBezTo>
                            <a:pt x="2059" y="12710"/>
                            <a:pt x="4544" y="13917"/>
                            <a:pt x="7669" y="15479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8" name="Freeform: Shape 2207">
                      <a:extLst>
                        <a:ext uri="{FF2B5EF4-FFF2-40B4-BE49-F238E27FC236}">
                          <a16:creationId xmlns:a16="http://schemas.microsoft.com/office/drawing/2014/main" id="{81963092-2E0A-88A8-F005-F42D37AF69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80946" y="7345923"/>
                      <a:ext cx="11138" cy="9929"/>
                    </a:xfrm>
                    <a:custGeom>
                      <a:avLst/>
                      <a:gdLst>
                        <a:gd name="connsiteX0" fmla="*/ 10935 w 11138"/>
                        <a:gd name="connsiteY0" fmla="*/ 9089 h 9929"/>
                        <a:gd name="connsiteX1" fmla="*/ 8947 w 11138"/>
                        <a:gd name="connsiteY1" fmla="*/ 4615 h 9929"/>
                        <a:gd name="connsiteX2" fmla="*/ 1917 w 11138"/>
                        <a:gd name="connsiteY2" fmla="*/ 0 h 9929"/>
                        <a:gd name="connsiteX3" fmla="*/ 0 w 11138"/>
                        <a:gd name="connsiteY3" fmla="*/ 5254 h 9929"/>
                        <a:gd name="connsiteX4" fmla="*/ 10864 w 11138"/>
                        <a:gd name="connsiteY4" fmla="*/ 9089 h 9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38" h="9929">
                          <a:moveTo>
                            <a:pt x="10935" y="9089"/>
                          </a:moveTo>
                          <a:cubicBezTo>
                            <a:pt x="11574" y="7810"/>
                            <a:pt x="10651" y="6249"/>
                            <a:pt x="8947" y="4615"/>
                          </a:cubicBezTo>
                          <a:cubicBezTo>
                            <a:pt x="7243" y="2982"/>
                            <a:pt x="4686" y="1420"/>
                            <a:pt x="1917" y="0"/>
                          </a:cubicBezTo>
                          <a:lnTo>
                            <a:pt x="0" y="5254"/>
                          </a:lnTo>
                          <a:cubicBezTo>
                            <a:pt x="5751" y="8024"/>
                            <a:pt x="9657" y="11574"/>
                            <a:pt x="10864" y="9089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9" name="Freeform: Shape 2208">
                      <a:extLst>
                        <a:ext uri="{FF2B5EF4-FFF2-40B4-BE49-F238E27FC236}">
                          <a16:creationId xmlns:a16="http://schemas.microsoft.com/office/drawing/2014/main" id="{503AE848-F8AF-1D11-F73A-5F164911DD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78035" y="7339817"/>
                      <a:ext cx="11343" cy="8147"/>
                    </a:xfrm>
                    <a:custGeom>
                      <a:avLst/>
                      <a:gdLst>
                        <a:gd name="connsiteX0" fmla="*/ 11219 w 11343"/>
                        <a:gd name="connsiteY0" fmla="*/ 7669 h 8147"/>
                        <a:gd name="connsiteX1" fmla="*/ 1278 w 11343"/>
                        <a:gd name="connsiteY1" fmla="*/ 0 h 8147"/>
                        <a:gd name="connsiteX2" fmla="*/ 0 w 11343"/>
                        <a:gd name="connsiteY2" fmla="*/ 3550 h 8147"/>
                        <a:gd name="connsiteX3" fmla="*/ 11219 w 11343"/>
                        <a:gd name="connsiteY3" fmla="*/ 7669 h 8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343" h="8147">
                          <a:moveTo>
                            <a:pt x="11219" y="7669"/>
                          </a:moveTo>
                          <a:cubicBezTo>
                            <a:pt x="12213" y="5964"/>
                            <a:pt x="7101" y="2840"/>
                            <a:pt x="1278" y="0"/>
                          </a:cubicBezTo>
                          <a:lnTo>
                            <a:pt x="0" y="3550"/>
                          </a:lnTo>
                          <a:cubicBezTo>
                            <a:pt x="5964" y="6462"/>
                            <a:pt x="10225" y="9302"/>
                            <a:pt x="11219" y="76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0" name="Freeform: Shape 2209">
                      <a:extLst>
                        <a:ext uri="{FF2B5EF4-FFF2-40B4-BE49-F238E27FC236}">
                          <a16:creationId xmlns:a16="http://schemas.microsoft.com/office/drawing/2014/main" id="{37E73B83-EC7D-9131-94B4-3F0992A080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80804" y="7349544"/>
                      <a:ext cx="8804" cy="6213"/>
                    </a:xfrm>
                    <a:custGeom>
                      <a:avLst/>
                      <a:gdLst>
                        <a:gd name="connsiteX0" fmla="*/ 6604 w 8804"/>
                        <a:gd name="connsiteY0" fmla="*/ 5397 h 6213"/>
                        <a:gd name="connsiteX1" fmla="*/ 7953 w 8804"/>
                        <a:gd name="connsiteY1" fmla="*/ 6036 h 6213"/>
                        <a:gd name="connsiteX2" fmla="*/ 8805 w 8804"/>
                        <a:gd name="connsiteY2" fmla="*/ 6178 h 6213"/>
                        <a:gd name="connsiteX3" fmla="*/ 8805 w 8804"/>
                        <a:gd name="connsiteY3" fmla="*/ 5894 h 6213"/>
                        <a:gd name="connsiteX4" fmla="*/ 1349 w 8804"/>
                        <a:gd name="connsiteY4" fmla="*/ 355 h 6213"/>
                        <a:gd name="connsiteX5" fmla="*/ 639 w 8804"/>
                        <a:gd name="connsiteY5" fmla="*/ 0 h 6213"/>
                        <a:gd name="connsiteX6" fmla="*/ 0 w 8804"/>
                        <a:gd name="connsiteY6" fmla="*/ 1704 h 6213"/>
                        <a:gd name="connsiteX7" fmla="*/ 639 w 8804"/>
                        <a:gd name="connsiteY7" fmla="*/ 1988 h 6213"/>
                        <a:gd name="connsiteX8" fmla="*/ 6674 w 8804"/>
                        <a:gd name="connsiteY8" fmla="*/ 5397 h 6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804" h="6213">
                          <a:moveTo>
                            <a:pt x="6604" y="5397"/>
                          </a:moveTo>
                          <a:cubicBezTo>
                            <a:pt x="7598" y="5964"/>
                            <a:pt x="7314" y="5823"/>
                            <a:pt x="7953" y="6036"/>
                          </a:cubicBezTo>
                          <a:cubicBezTo>
                            <a:pt x="8663" y="6320"/>
                            <a:pt x="8734" y="6178"/>
                            <a:pt x="8805" y="6178"/>
                          </a:cubicBezTo>
                          <a:cubicBezTo>
                            <a:pt x="8805" y="6178"/>
                            <a:pt x="8805" y="6107"/>
                            <a:pt x="8805" y="5894"/>
                          </a:cubicBezTo>
                          <a:cubicBezTo>
                            <a:pt x="8237" y="4544"/>
                            <a:pt x="5680" y="2485"/>
                            <a:pt x="1349" y="355"/>
                          </a:cubicBezTo>
                          <a:lnTo>
                            <a:pt x="639" y="0"/>
                          </a:lnTo>
                          <a:lnTo>
                            <a:pt x="0" y="1704"/>
                          </a:lnTo>
                          <a:lnTo>
                            <a:pt x="639" y="1988"/>
                          </a:lnTo>
                          <a:cubicBezTo>
                            <a:pt x="2982" y="3195"/>
                            <a:pt x="5041" y="4473"/>
                            <a:pt x="6674" y="5397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211" name="Freeform: Shape 2210">
                  <a:extLst>
                    <a:ext uri="{FF2B5EF4-FFF2-40B4-BE49-F238E27FC236}">
                      <a16:creationId xmlns:a16="http://schemas.microsoft.com/office/drawing/2014/main" id="{9381A1D5-C1AB-38DE-D1DD-E9E2DB1EC51E}"/>
                    </a:ext>
                  </a:extLst>
                </p:cNvPr>
                <p:cNvSpPr/>
                <p:nvPr/>
              </p:nvSpPr>
              <p:spPr>
                <a:xfrm>
                  <a:off x="-2949207" y="7353450"/>
                  <a:ext cx="28189" cy="4097"/>
                </a:xfrm>
                <a:custGeom>
                  <a:avLst/>
                  <a:gdLst>
                    <a:gd name="connsiteX0" fmla="*/ 14982 w 28189"/>
                    <a:gd name="connsiteY0" fmla="*/ 0 h 4097"/>
                    <a:gd name="connsiteX1" fmla="*/ 27976 w 28189"/>
                    <a:gd name="connsiteY1" fmla="*/ 3408 h 4097"/>
                    <a:gd name="connsiteX2" fmla="*/ 28189 w 28189"/>
                    <a:gd name="connsiteY2" fmla="*/ 3763 h 4097"/>
                    <a:gd name="connsiteX3" fmla="*/ 24852 w 28189"/>
                    <a:gd name="connsiteY3" fmla="*/ 3408 h 4097"/>
                    <a:gd name="connsiteX4" fmla="*/ 14982 w 28189"/>
                    <a:gd name="connsiteY4" fmla="*/ 2556 h 4097"/>
                    <a:gd name="connsiteX5" fmla="*/ 4331 w 28189"/>
                    <a:gd name="connsiteY5" fmla="*/ 3550 h 4097"/>
                    <a:gd name="connsiteX6" fmla="*/ 0 w 28189"/>
                    <a:gd name="connsiteY6" fmla="*/ 3905 h 4097"/>
                    <a:gd name="connsiteX7" fmla="*/ 213 w 28189"/>
                    <a:gd name="connsiteY7" fmla="*/ 3550 h 4097"/>
                    <a:gd name="connsiteX8" fmla="*/ 5609 w 28189"/>
                    <a:gd name="connsiteY8" fmla="*/ 1349 h 4097"/>
                    <a:gd name="connsiteX9" fmla="*/ 15053 w 28189"/>
                    <a:gd name="connsiteY9" fmla="*/ 0 h 4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189" h="4097">
                      <a:moveTo>
                        <a:pt x="14982" y="0"/>
                      </a:moveTo>
                      <a:cubicBezTo>
                        <a:pt x="21870" y="0"/>
                        <a:pt x="26485" y="2130"/>
                        <a:pt x="27976" y="3408"/>
                      </a:cubicBezTo>
                      <a:cubicBezTo>
                        <a:pt x="28189" y="3621"/>
                        <a:pt x="28189" y="3692"/>
                        <a:pt x="28189" y="3763"/>
                      </a:cubicBezTo>
                      <a:cubicBezTo>
                        <a:pt x="28189" y="4118"/>
                        <a:pt x="27053" y="3763"/>
                        <a:pt x="24852" y="3408"/>
                      </a:cubicBezTo>
                      <a:cubicBezTo>
                        <a:pt x="22580" y="2982"/>
                        <a:pt x="19314" y="2556"/>
                        <a:pt x="14982" y="2556"/>
                      </a:cubicBezTo>
                      <a:cubicBezTo>
                        <a:pt x="10580" y="2556"/>
                        <a:pt x="6959" y="3124"/>
                        <a:pt x="4331" y="3550"/>
                      </a:cubicBezTo>
                      <a:cubicBezTo>
                        <a:pt x="1704" y="3976"/>
                        <a:pt x="142" y="4331"/>
                        <a:pt x="0" y="3905"/>
                      </a:cubicBezTo>
                      <a:cubicBezTo>
                        <a:pt x="0" y="3905"/>
                        <a:pt x="0" y="3763"/>
                        <a:pt x="213" y="3550"/>
                      </a:cubicBezTo>
                      <a:cubicBezTo>
                        <a:pt x="923" y="2911"/>
                        <a:pt x="2982" y="2059"/>
                        <a:pt x="5609" y="1349"/>
                      </a:cubicBezTo>
                      <a:cubicBezTo>
                        <a:pt x="8308" y="639"/>
                        <a:pt x="11574" y="0"/>
                        <a:pt x="15053" y="0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2" name="Freeform: Shape 2211">
                  <a:extLst>
                    <a:ext uri="{FF2B5EF4-FFF2-40B4-BE49-F238E27FC236}">
                      <a16:creationId xmlns:a16="http://schemas.microsoft.com/office/drawing/2014/main" id="{6567A2CE-3B59-3004-24BF-4186B03A03ED}"/>
                    </a:ext>
                  </a:extLst>
                </p:cNvPr>
                <p:cNvSpPr/>
                <p:nvPr/>
              </p:nvSpPr>
              <p:spPr>
                <a:xfrm>
                  <a:off x="-2957096" y="7394712"/>
                  <a:ext cx="44556" cy="6879"/>
                </a:xfrm>
                <a:custGeom>
                  <a:avLst/>
                  <a:gdLst>
                    <a:gd name="connsiteX0" fmla="*/ 20813 w 44556"/>
                    <a:gd name="connsiteY0" fmla="*/ 6879 h 6879"/>
                    <a:gd name="connsiteX1" fmla="*/ 6824 w 44556"/>
                    <a:gd name="connsiteY1" fmla="*/ 4394 h 6879"/>
                    <a:gd name="connsiteX2" fmla="*/ 221 w 44556"/>
                    <a:gd name="connsiteY2" fmla="*/ 773 h 6879"/>
                    <a:gd name="connsiteX3" fmla="*/ 8 w 44556"/>
                    <a:gd name="connsiteY3" fmla="*/ 347 h 6879"/>
                    <a:gd name="connsiteX4" fmla="*/ 5120 w 44556"/>
                    <a:gd name="connsiteY4" fmla="*/ 2122 h 6879"/>
                    <a:gd name="connsiteX5" fmla="*/ 20884 w 44556"/>
                    <a:gd name="connsiteY5" fmla="*/ 4820 h 6879"/>
                    <a:gd name="connsiteX6" fmla="*/ 37854 w 44556"/>
                    <a:gd name="connsiteY6" fmla="*/ 2193 h 6879"/>
                    <a:gd name="connsiteX7" fmla="*/ 44529 w 44556"/>
                    <a:gd name="connsiteY7" fmla="*/ 63 h 6879"/>
                    <a:gd name="connsiteX8" fmla="*/ 44316 w 44556"/>
                    <a:gd name="connsiteY8" fmla="*/ 489 h 6879"/>
                    <a:gd name="connsiteX9" fmla="*/ 36221 w 44556"/>
                    <a:gd name="connsiteY9" fmla="*/ 4394 h 6879"/>
                    <a:gd name="connsiteX10" fmla="*/ 20742 w 44556"/>
                    <a:gd name="connsiteY10" fmla="*/ 6808 h 6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556" h="6879">
                      <a:moveTo>
                        <a:pt x="20813" y="6879"/>
                      </a:moveTo>
                      <a:cubicBezTo>
                        <a:pt x="14990" y="6808"/>
                        <a:pt x="10304" y="5672"/>
                        <a:pt x="6824" y="4394"/>
                      </a:cubicBezTo>
                      <a:cubicBezTo>
                        <a:pt x="3345" y="3116"/>
                        <a:pt x="1215" y="1696"/>
                        <a:pt x="221" y="773"/>
                      </a:cubicBezTo>
                      <a:cubicBezTo>
                        <a:pt x="-63" y="489"/>
                        <a:pt x="8" y="418"/>
                        <a:pt x="8" y="347"/>
                      </a:cubicBezTo>
                      <a:cubicBezTo>
                        <a:pt x="8" y="-79"/>
                        <a:pt x="1712" y="915"/>
                        <a:pt x="5120" y="2122"/>
                      </a:cubicBezTo>
                      <a:cubicBezTo>
                        <a:pt x="8529" y="3329"/>
                        <a:pt x="13783" y="4749"/>
                        <a:pt x="20884" y="4820"/>
                      </a:cubicBezTo>
                      <a:cubicBezTo>
                        <a:pt x="27984" y="4891"/>
                        <a:pt x="33807" y="3471"/>
                        <a:pt x="37854" y="2193"/>
                      </a:cubicBezTo>
                      <a:cubicBezTo>
                        <a:pt x="41901" y="915"/>
                        <a:pt x="44174" y="-292"/>
                        <a:pt x="44529" y="63"/>
                      </a:cubicBezTo>
                      <a:cubicBezTo>
                        <a:pt x="44529" y="63"/>
                        <a:pt x="44671" y="205"/>
                        <a:pt x="44316" y="489"/>
                      </a:cubicBezTo>
                      <a:cubicBezTo>
                        <a:pt x="43393" y="1412"/>
                        <a:pt x="40481" y="3045"/>
                        <a:pt x="36221" y="4394"/>
                      </a:cubicBezTo>
                      <a:cubicBezTo>
                        <a:pt x="32032" y="5814"/>
                        <a:pt x="26493" y="6879"/>
                        <a:pt x="20742" y="6808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213" name="Graphic 1913">
                <a:extLst>
                  <a:ext uri="{FF2B5EF4-FFF2-40B4-BE49-F238E27FC236}">
                    <a16:creationId xmlns:a16="http://schemas.microsoft.com/office/drawing/2014/main" id="{07B7BC7E-DF36-9C20-5C19-62BAD12C8985}"/>
                  </a:ext>
                </a:extLst>
              </p:cNvPr>
              <p:cNvGrpSpPr/>
              <p:nvPr/>
            </p:nvGrpSpPr>
            <p:grpSpPr>
              <a:xfrm>
                <a:off x="-2893183" y="7270586"/>
                <a:ext cx="103313" cy="114958"/>
                <a:chOff x="-2893183" y="7270586"/>
                <a:chExt cx="103313" cy="114958"/>
              </a:xfrm>
            </p:grpSpPr>
            <p:sp>
              <p:nvSpPr>
                <p:cNvPr id="2214" name="Freeform: Shape 2213">
                  <a:extLst>
                    <a:ext uri="{FF2B5EF4-FFF2-40B4-BE49-F238E27FC236}">
                      <a16:creationId xmlns:a16="http://schemas.microsoft.com/office/drawing/2014/main" id="{52532B78-01CA-3B2E-E2B8-F0B78ABED94A}"/>
                    </a:ext>
                  </a:extLst>
                </p:cNvPr>
                <p:cNvSpPr/>
                <p:nvPr/>
              </p:nvSpPr>
              <p:spPr>
                <a:xfrm>
                  <a:off x="-2876921" y="7290546"/>
                  <a:ext cx="63974" cy="68441"/>
                </a:xfrm>
                <a:custGeom>
                  <a:avLst/>
                  <a:gdLst>
                    <a:gd name="connsiteX0" fmla="*/ 37064 w 63974"/>
                    <a:gd name="connsiteY0" fmla="*/ 19235 h 68441"/>
                    <a:gd name="connsiteX1" fmla="*/ 37277 w 63974"/>
                    <a:gd name="connsiteY1" fmla="*/ 19093 h 68441"/>
                    <a:gd name="connsiteX2" fmla="*/ 38058 w 63974"/>
                    <a:gd name="connsiteY2" fmla="*/ 18667 h 68441"/>
                    <a:gd name="connsiteX3" fmla="*/ 38271 w 63974"/>
                    <a:gd name="connsiteY3" fmla="*/ 18525 h 68441"/>
                    <a:gd name="connsiteX4" fmla="*/ 39052 w 63974"/>
                    <a:gd name="connsiteY4" fmla="*/ 18170 h 68441"/>
                    <a:gd name="connsiteX5" fmla="*/ 39265 w 63974"/>
                    <a:gd name="connsiteY5" fmla="*/ 18170 h 68441"/>
                    <a:gd name="connsiteX6" fmla="*/ 40046 w 63974"/>
                    <a:gd name="connsiteY6" fmla="*/ 17743 h 68441"/>
                    <a:gd name="connsiteX7" fmla="*/ 40188 w 63974"/>
                    <a:gd name="connsiteY7" fmla="*/ 17743 h 68441"/>
                    <a:gd name="connsiteX8" fmla="*/ 40969 w 63974"/>
                    <a:gd name="connsiteY8" fmla="*/ 17317 h 68441"/>
                    <a:gd name="connsiteX9" fmla="*/ 41111 w 63974"/>
                    <a:gd name="connsiteY9" fmla="*/ 17317 h 68441"/>
                    <a:gd name="connsiteX10" fmla="*/ 41963 w 63974"/>
                    <a:gd name="connsiteY10" fmla="*/ 16963 h 68441"/>
                    <a:gd name="connsiteX11" fmla="*/ 41963 w 63974"/>
                    <a:gd name="connsiteY11" fmla="*/ 16963 h 68441"/>
                    <a:gd name="connsiteX12" fmla="*/ 50910 w 63974"/>
                    <a:gd name="connsiteY12" fmla="*/ 16252 h 68441"/>
                    <a:gd name="connsiteX13" fmla="*/ 50910 w 63974"/>
                    <a:gd name="connsiteY13" fmla="*/ 16252 h 68441"/>
                    <a:gd name="connsiteX14" fmla="*/ 51194 w 63974"/>
                    <a:gd name="connsiteY14" fmla="*/ 16252 h 68441"/>
                    <a:gd name="connsiteX15" fmla="*/ 51194 w 63974"/>
                    <a:gd name="connsiteY15" fmla="*/ 16323 h 68441"/>
                    <a:gd name="connsiteX16" fmla="*/ 63975 w 63974"/>
                    <a:gd name="connsiteY16" fmla="*/ 6738 h 68441"/>
                    <a:gd name="connsiteX17" fmla="*/ 61916 w 63974"/>
                    <a:gd name="connsiteY17" fmla="*/ 4678 h 68441"/>
                    <a:gd name="connsiteX18" fmla="*/ 39620 w 63974"/>
                    <a:gd name="connsiteY18" fmla="*/ 1270 h 68441"/>
                    <a:gd name="connsiteX19" fmla="*/ 16614 w 63974"/>
                    <a:gd name="connsiteY19" fmla="*/ 15897 h 68441"/>
                    <a:gd name="connsiteX20" fmla="*/ 2200 w 63974"/>
                    <a:gd name="connsiteY20" fmla="*/ 40252 h 68441"/>
                    <a:gd name="connsiteX21" fmla="*/ 211 w 63974"/>
                    <a:gd name="connsiteY21" fmla="*/ 57649 h 68441"/>
                    <a:gd name="connsiteX22" fmla="*/ 2342 w 63974"/>
                    <a:gd name="connsiteY22" fmla="*/ 65744 h 68441"/>
                    <a:gd name="connsiteX23" fmla="*/ 3762 w 63974"/>
                    <a:gd name="connsiteY23" fmla="*/ 68442 h 68441"/>
                    <a:gd name="connsiteX24" fmla="*/ 13845 w 63974"/>
                    <a:gd name="connsiteY24" fmla="*/ 55164 h 68441"/>
                    <a:gd name="connsiteX25" fmla="*/ 13845 w 63974"/>
                    <a:gd name="connsiteY25" fmla="*/ 54809 h 68441"/>
                    <a:gd name="connsiteX26" fmla="*/ 18034 w 63974"/>
                    <a:gd name="connsiteY26" fmla="*/ 38619 h 68441"/>
                    <a:gd name="connsiteX27" fmla="*/ 26058 w 63974"/>
                    <a:gd name="connsiteY27" fmla="*/ 27684 h 68441"/>
                    <a:gd name="connsiteX28" fmla="*/ 36354 w 63974"/>
                    <a:gd name="connsiteY28" fmla="*/ 19448 h 68441"/>
                    <a:gd name="connsiteX29" fmla="*/ 36354 w 63974"/>
                    <a:gd name="connsiteY29" fmla="*/ 19448 h 68441"/>
                    <a:gd name="connsiteX30" fmla="*/ 36993 w 63974"/>
                    <a:gd name="connsiteY30" fmla="*/ 19093 h 68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3974" h="68441">
                      <a:moveTo>
                        <a:pt x="37064" y="19235"/>
                      </a:moveTo>
                      <a:lnTo>
                        <a:pt x="37277" y="19093"/>
                      </a:lnTo>
                      <a:lnTo>
                        <a:pt x="38058" y="18667"/>
                      </a:lnTo>
                      <a:lnTo>
                        <a:pt x="38271" y="18525"/>
                      </a:lnTo>
                      <a:lnTo>
                        <a:pt x="39052" y="18170"/>
                      </a:lnTo>
                      <a:lnTo>
                        <a:pt x="39265" y="18170"/>
                      </a:lnTo>
                      <a:cubicBezTo>
                        <a:pt x="39265" y="18170"/>
                        <a:pt x="40046" y="17743"/>
                        <a:pt x="40046" y="17743"/>
                      </a:cubicBezTo>
                      <a:lnTo>
                        <a:pt x="40188" y="17743"/>
                      </a:lnTo>
                      <a:cubicBezTo>
                        <a:pt x="40188" y="17743"/>
                        <a:pt x="40969" y="17317"/>
                        <a:pt x="40969" y="17317"/>
                      </a:cubicBezTo>
                      <a:lnTo>
                        <a:pt x="41111" y="17317"/>
                      </a:lnTo>
                      <a:cubicBezTo>
                        <a:pt x="41111" y="17317"/>
                        <a:pt x="41963" y="16963"/>
                        <a:pt x="41963" y="16963"/>
                      </a:cubicBezTo>
                      <a:lnTo>
                        <a:pt x="41963" y="16963"/>
                      </a:lnTo>
                      <a:cubicBezTo>
                        <a:pt x="45442" y="15755"/>
                        <a:pt x="48566" y="15542"/>
                        <a:pt x="50910" y="16252"/>
                      </a:cubicBezTo>
                      <a:cubicBezTo>
                        <a:pt x="50910" y="16252"/>
                        <a:pt x="50910" y="16252"/>
                        <a:pt x="50910" y="16252"/>
                      </a:cubicBezTo>
                      <a:lnTo>
                        <a:pt x="51194" y="16252"/>
                      </a:lnTo>
                      <a:cubicBezTo>
                        <a:pt x="51194" y="16252"/>
                        <a:pt x="51194" y="16323"/>
                        <a:pt x="51194" y="16323"/>
                      </a:cubicBezTo>
                      <a:cubicBezTo>
                        <a:pt x="55241" y="14761"/>
                        <a:pt x="59714" y="11495"/>
                        <a:pt x="63975" y="6738"/>
                      </a:cubicBezTo>
                      <a:cubicBezTo>
                        <a:pt x="63336" y="6028"/>
                        <a:pt x="62626" y="5317"/>
                        <a:pt x="61916" y="4678"/>
                      </a:cubicBezTo>
                      <a:cubicBezTo>
                        <a:pt x="55738" y="-434"/>
                        <a:pt x="47643" y="-1002"/>
                        <a:pt x="39620" y="1270"/>
                      </a:cubicBezTo>
                      <a:cubicBezTo>
                        <a:pt x="31525" y="3613"/>
                        <a:pt x="23501" y="8655"/>
                        <a:pt x="16614" y="15897"/>
                      </a:cubicBezTo>
                      <a:cubicBezTo>
                        <a:pt x="9655" y="23211"/>
                        <a:pt x="4898" y="31519"/>
                        <a:pt x="2200" y="40252"/>
                      </a:cubicBezTo>
                      <a:cubicBezTo>
                        <a:pt x="424" y="46004"/>
                        <a:pt x="-428" y="51968"/>
                        <a:pt x="211" y="57649"/>
                      </a:cubicBezTo>
                      <a:cubicBezTo>
                        <a:pt x="495" y="60489"/>
                        <a:pt x="1205" y="63187"/>
                        <a:pt x="2342" y="65744"/>
                      </a:cubicBezTo>
                      <a:cubicBezTo>
                        <a:pt x="2768" y="66667"/>
                        <a:pt x="3265" y="67590"/>
                        <a:pt x="3762" y="68442"/>
                      </a:cubicBezTo>
                      <a:cubicBezTo>
                        <a:pt x="8590" y="64323"/>
                        <a:pt x="11998" y="59566"/>
                        <a:pt x="13845" y="55164"/>
                      </a:cubicBezTo>
                      <a:lnTo>
                        <a:pt x="13845" y="54809"/>
                      </a:lnTo>
                      <a:cubicBezTo>
                        <a:pt x="13277" y="50690"/>
                        <a:pt x="14697" y="44797"/>
                        <a:pt x="18034" y="38619"/>
                      </a:cubicBezTo>
                      <a:cubicBezTo>
                        <a:pt x="20022" y="34998"/>
                        <a:pt x="22649" y="31306"/>
                        <a:pt x="26058" y="27684"/>
                      </a:cubicBezTo>
                      <a:cubicBezTo>
                        <a:pt x="29466" y="24063"/>
                        <a:pt x="33016" y="21365"/>
                        <a:pt x="36354" y="19448"/>
                      </a:cubicBezTo>
                      <a:cubicBezTo>
                        <a:pt x="36354" y="19448"/>
                        <a:pt x="36354" y="19448"/>
                        <a:pt x="36354" y="19448"/>
                      </a:cubicBezTo>
                      <a:lnTo>
                        <a:pt x="36993" y="19093"/>
                      </a:ln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5" name="Freeform: Shape 2214">
                  <a:extLst>
                    <a:ext uri="{FF2B5EF4-FFF2-40B4-BE49-F238E27FC236}">
                      <a16:creationId xmlns:a16="http://schemas.microsoft.com/office/drawing/2014/main" id="{10F5E435-9820-547F-D965-59B1866A42BD}"/>
                    </a:ext>
                  </a:extLst>
                </p:cNvPr>
                <p:cNvSpPr/>
                <p:nvPr/>
              </p:nvSpPr>
              <p:spPr>
                <a:xfrm>
                  <a:off x="-2876852" y="7291817"/>
                  <a:ext cx="63834" cy="67313"/>
                </a:xfrm>
                <a:custGeom>
                  <a:avLst/>
                  <a:gdLst>
                    <a:gd name="connsiteX0" fmla="*/ 56024 w 63834"/>
                    <a:gd name="connsiteY0" fmla="*/ 142 h 67313"/>
                    <a:gd name="connsiteX1" fmla="*/ 59219 w 63834"/>
                    <a:gd name="connsiteY1" fmla="*/ 5822 h 67313"/>
                    <a:gd name="connsiteX2" fmla="*/ 53965 w 63834"/>
                    <a:gd name="connsiteY2" fmla="*/ 10296 h 67313"/>
                    <a:gd name="connsiteX3" fmla="*/ 47219 w 63834"/>
                    <a:gd name="connsiteY3" fmla="*/ 12781 h 67313"/>
                    <a:gd name="connsiteX4" fmla="*/ 39550 w 63834"/>
                    <a:gd name="connsiteY4" fmla="*/ 15763 h 67313"/>
                    <a:gd name="connsiteX5" fmla="*/ 39408 w 63834"/>
                    <a:gd name="connsiteY5" fmla="*/ 15763 h 67313"/>
                    <a:gd name="connsiteX6" fmla="*/ 38627 w 63834"/>
                    <a:gd name="connsiteY6" fmla="*/ 16189 h 67313"/>
                    <a:gd name="connsiteX7" fmla="*/ 38414 w 63834"/>
                    <a:gd name="connsiteY7" fmla="*/ 16189 h 67313"/>
                    <a:gd name="connsiteX8" fmla="*/ 37633 w 63834"/>
                    <a:gd name="connsiteY8" fmla="*/ 16686 h 67313"/>
                    <a:gd name="connsiteX9" fmla="*/ 37420 w 63834"/>
                    <a:gd name="connsiteY9" fmla="*/ 16828 h 67313"/>
                    <a:gd name="connsiteX10" fmla="*/ 36639 w 63834"/>
                    <a:gd name="connsiteY10" fmla="*/ 17254 h 67313"/>
                    <a:gd name="connsiteX11" fmla="*/ 36426 w 63834"/>
                    <a:gd name="connsiteY11" fmla="*/ 17396 h 67313"/>
                    <a:gd name="connsiteX12" fmla="*/ 35787 w 63834"/>
                    <a:gd name="connsiteY12" fmla="*/ 17752 h 67313"/>
                    <a:gd name="connsiteX13" fmla="*/ 25562 w 63834"/>
                    <a:gd name="connsiteY13" fmla="*/ 26059 h 67313"/>
                    <a:gd name="connsiteX14" fmla="*/ 17538 w 63834"/>
                    <a:gd name="connsiteY14" fmla="*/ 36852 h 67313"/>
                    <a:gd name="connsiteX15" fmla="*/ 12923 w 63834"/>
                    <a:gd name="connsiteY15" fmla="*/ 49207 h 67313"/>
                    <a:gd name="connsiteX16" fmla="*/ 6604 w 63834"/>
                    <a:gd name="connsiteY16" fmla="*/ 60071 h 67313"/>
                    <a:gd name="connsiteX17" fmla="*/ 0 w 63834"/>
                    <a:gd name="connsiteY17" fmla="*/ 53609 h 67313"/>
                    <a:gd name="connsiteX18" fmla="*/ 142 w 63834"/>
                    <a:gd name="connsiteY18" fmla="*/ 56521 h 67313"/>
                    <a:gd name="connsiteX19" fmla="*/ 2272 w 63834"/>
                    <a:gd name="connsiteY19" fmla="*/ 64615 h 67313"/>
                    <a:gd name="connsiteX20" fmla="*/ 3692 w 63834"/>
                    <a:gd name="connsiteY20" fmla="*/ 67314 h 67313"/>
                    <a:gd name="connsiteX21" fmla="*/ 13775 w 63834"/>
                    <a:gd name="connsiteY21" fmla="*/ 54035 h 67313"/>
                    <a:gd name="connsiteX22" fmla="*/ 13775 w 63834"/>
                    <a:gd name="connsiteY22" fmla="*/ 53681 h 67313"/>
                    <a:gd name="connsiteX23" fmla="*/ 17965 w 63834"/>
                    <a:gd name="connsiteY23" fmla="*/ 37491 h 67313"/>
                    <a:gd name="connsiteX24" fmla="*/ 25988 w 63834"/>
                    <a:gd name="connsiteY24" fmla="*/ 26556 h 67313"/>
                    <a:gd name="connsiteX25" fmla="*/ 36284 w 63834"/>
                    <a:gd name="connsiteY25" fmla="*/ 18319 h 67313"/>
                    <a:gd name="connsiteX26" fmla="*/ 36284 w 63834"/>
                    <a:gd name="connsiteY26" fmla="*/ 18319 h 67313"/>
                    <a:gd name="connsiteX27" fmla="*/ 36923 w 63834"/>
                    <a:gd name="connsiteY27" fmla="*/ 17965 h 67313"/>
                    <a:gd name="connsiteX28" fmla="*/ 37136 w 63834"/>
                    <a:gd name="connsiteY28" fmla="*/ 17822 h 67313"/>
                    <a:gd name="connsiteX29" fmla="*/ 37917 w 63834"/>
                    <a:gd name="connsiteY29" fmla="*/ 17396 h 67313"/>
                    <a:gd name="connsiteX30" fmla="*/ 38130 w 63834"/>
                    <a:gd name="connsiteY30" fmla="*/ 17254 h 67313"/>
                    <a:gd name="connsiteX31" fmla="*/ 38911 w 63834"/>
                    <a:gd name="connsiteY31" fmla="*/ 16899 h 67313"/>
                    <a:gd name="connsiteX32" fmla="*/ 39124 w 63834"/>
                    <a:gd name="connsiteY32" fmla="*/ 16899 h 67313"/>
                    <a:gd name="connsiteX33" fmla="*/ 39905 w 63834"/>
                    <a:gd name="connsiteY33" fmla="*/ 16473 h 67313"/>
                    <a:gd name="connsiteX34" fmla="*/ 40047 w 63834"/>
                    <a:gd name="connsiteY34" fmla="*/ 16473 h 67313"/>
                    <a:gd name="connsiteX35" fmla="*/ 40828 w 63834"/>
                    <a:gd name="connsiteY35" fmla="*/ 16047 h 67313"/>
                    <a:gd name="connsiteX36" fmla="*/ 40970 w 63834"/>
                    <a:gd name="connsiteY36" fmla="*/ 16047 h 67313"/>
                    <a:gd name="connsiteX37" fmla="*/ 41823 w 63834"/>
                    <a:gd name="connsiteY37" fmla="*/ 15692 h 67313"/>
                    <a:gd name="connsiteX38" fmla="*/ 41823 w 63834"/>
                    <a:gd name="connsiteY38" fmla="*/ 15692 h 67313"/>
                    <a:gd name="connsiteX39" fmla="*/ 50769 w 63834"/>
                    <a:gd name="connsiteY39" fmla="*/ 14982 h 67313"/>
                    <a:gd name="connsiteX40" fmla="*/ 50769 w 63834"/>
                    <a:gd name="connsiteY40" fmla="*/ 14982 h 67313"/>
                    <a:gd name="connsiteX41" fmla="*/ 51053 w 63834"/>
                    <a:gd name="connsiteY41" fmla="*/ 14982 h 67313"/>
                    <a:gd name="connsiteX42" fmla="*/ 51053 w 63834"/>
                    <a:gd name="connsiteY42" fmla="*/ 15053 h 67313"/>
                    <a:gd name="connsiteX43" fmla="*/ 63834 w 63834"/>
                    <a:gd name="connsiteY43" fmla="*/ 5467 h 67313"/>
                    <a:gd name="connsiteX44" fmla="*/ 61775 w 63834"/>
                    <a:gd name="connsiteY44" fmla="*/ 3408 h 67313"/>
                    <a:gd name="connsiteX45" fmla="*/ 55811 w 63834"/>
                    <a:gd name="connsiteY45" fmla="*/ 0 h 67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63834" h="67313">
                      <a:moveTo>
                        <a:pt x="56024" y="142"/>
                      </a:moveTo>
                      <a:cubicBezTo>
                        <a:pt x="58225" y="1278"/>
                        <a:pt x="60071" y="3124"/>
                        <a:pt x="59219" y="5822"/>
                      </a:cubicBezTo>
                      <a:cubicBezTo>
                        <a:pt x="58367" y="8450"/>
                        <a:pt x="55811" y="9373"/>
                        <a:pt x="53965" y="10296"/>
                      </a:cubicBezTo>
                      <a:cubicBezTo>
                        <a:pt x="51763" y="11290"/>
                        <a:pt x="49420" y="12071"/>
                        <a:pt x="47219" y="12781"/>
                      </a:cubicBezTo>
                      <a:cubicBezTo>
                        <a:pt x="44663" y="13704"/>
                        <a:pt x="42036" y="14698"/>
                        <a:pt x="39550" y="15763"/>
                      </a:cubicBezTo>
                      <a:lnTo>
                        <a:pt x="39408" y="15763"/>
                      </a:lnTo>
                      <a:cubicBezTo>
                        <a:pt x="39408" y="15763"/>
                        <a:pt x="38627" y="16189"/>
                        <a:pt x="38627" y="16189"/>
                      </a:cubicBezTo>
                      <a:lnTo>
                        <a:pt x="38414" y="16189"/>
                      </a:lnTo>
                      <a:cubicBezTo>
                        <a:pt x="38414" y="16189"/>
                        <a:pt x="37633" y="16686"/>
                        <a:pt x="37633" y="16686"/>
                      </a:cubicBezTo>
                      <a:lnTo>
                        <a:pt x="37420" y="16828"/>
                      </a:lnTo>
                      <a:lnTo>
                        <a:pt x="36639" y="17254"/>
                      </a:lnTo>
                      <a:lnTo>
                        <a:pt x="36426" y="17396"/>
                      </a:lnTo>
                      <a:lnTo>
                        <a:pt x="35787" y="17752"/>
                      </a:lnTo>
                      <a:cubicBezTo>
                        <a:pt x="32450" y="19740"/>
                        <a:pt x="29041" y="22438"/>
                        <a:pt x="25562" y="26059"/>
                      </a:cubicBezTo>
                      <a:cubicBezTo>
                        <a:pt x="22154" y="29680"/>
                        <a:pt x="19527" y="33302"/>
                        <a:pt x="17538" y="36852"/>
                      </a:cubicBezTo>
                      <a:cubicBezTo>
                        <a:pt x="15408" y="40615"/>
                        <a:pt x="14272" y="44805"/>
                        <a:pt x="12923" y="49207"/>
                      </a:cubicBezTo>
                      <a:cubicBezTo>
                        <a:pt x="11645" y="53183"/>
                        <a:pt x="10438" y="58225"/>
                        <a:pt x="6604" y="60071"/>
                      </a:cubicBezTo>
                      <a:cubicBezTo>
                        <a:pt x="2485" y="61988"/>
                        <a:pt x="781" y="57444"/>
                        <a:pt x="0" y="53609"/>
                      </a:cubicBezTo>
                      <a:cubicBezTo>
                        <a:pt x="0" y="54603"/>
                        <a:pt x="0" y="55598"/>
                        <a:pt x="142" y="56521"/>
                      </a:cubicBezTo>
                      <a:cubicBezTo>
                        <a:pt x="426" y="59361"/>
                        <a:pt x="1136" y="62059"/>
                        <a:pt x="2272" y="64615"/>
                      </a:cubicBezTo>
                      <a:cubicBezTo>
                        <a:pt x="2698" y="65538"/>
                        <a:pt x="3195" y="66462"/>
                        <a:pt x="3692" y="67314"/>
                      </a:cubicBezTo>
                      <a:cubicBezTo>
                        <a:pt x="8521" y="63195"/>
                        <a:pt x="11929" y="58438"/>
                        <a:pt x="13775" y="54035"/>
                      </a:cubicBezTo>
                      <a:lnTo>
                        <a:pt x="13775" y="53681"/>
                      </a:lnTo>
                      <a:cubicBezTo>
                        <a:pt x="13207" y="49562"/>
                        <a:pt x="14627" y="43669"/>
                        <a:pt x="17965" y="37491"/>
                      </a:cubicBezTo>
                      <a:cubicBezTo>
                        <a:pt x="19953" y="33870"/>
                        <a:pt x="22580" y="30178"/>
                        <a:pt x="25988" y="26556"/>
                      </a:cubicBezTo>
                      <a:cubicBezTo>
                        <a:pt x="29396" y="22935"/>
                        <a:pt x="32947" y="20237"/>
                        <a:pt x="36284" y="18319"/>
                      </a:cubicBezTo>
                      <a:cubicBezTo>
                        <a:pt x="36284" y="18319"/>
                        <a:pt x="36284" y="18319"/>
                        <a:pt x="36284" y="18319"/>
                      </a:cubicBezTo>
                      <a:lnTo>
                        <a:pt x="36923" y="17965"/>
                      </a:lnTo>
                      <a:lnTo>
                        <a:pt x="37136" y="17822"/>
                      </a:lnTo>
                      <a:lnTo>
                        <a:pt x="37917" y="17396"/>
                      </a:lnTo>
                      <a:lnTo>
                        <a:pt x="38130" y="17254"/>
                      </a:lnTo>
                      <a:lnTo>
                        <a:pt x="38911" y="16899"/>
                      </a:lnTo>
                      <a:lnTo>
                        <a:pt x="39124" y="16899"/>
                      </a:lnTo>
                      <a:cubicBezTo>
                        <a:pt x="39124" y="16899"/>
                        <a:pt x="39905" y="16473"/>
                        <a:pt x="39905" y="16473"/>
                      </a:cubicBezTo>
                      <a:lnTo>
                        <a:pt x="40047" y="16473"/>
                      </a:lnTo>
                      <a:cubicBezTo>
                        <a:pt x="40047" y="16473"/>
                        <a:pt x="40828" y="16047"/>
                        <a:pt x="40828" y="16047"/>
                      </a:cubicBezTo>
                      <a:lnTo>
                        <a:pt x="40970" y="16047"/>
                      </a:lnTo>
                      <a:cubicBezTo>
                        <a:pt x="40970" y="16047"/>
                        <a:pt x="41823" y="15692"/>
                        <a:pt x="41823" y="15692"/>
                      </a:cubicBezTo>
                      <a:lnTo>
                        <a:pt x="41823" y="15692"/>
                      </a:lnTo>
                      <a:cubicBezTo>
                        <a:pt x="45302" y="14485"/>
                        <a:pt x="48426" y="14272"/>
                        <a:pt x="50769" y="14982"/>
                      </a:cubicBezTo>
                      <a:cubicBezTo>
                        <a:pt x="50769" y="14982"/>
                        <a:pt x="50769" y="14982"/>
                        <a:pt x="50769" y="14982"/>
                      </a:cubicBezTo>
                      <a:lnTo>
                        <a:pt x="51053" y="14982"/>
                      </a:lnTo>
                      <a:cubicBezTo>
                        <a:pt x="51053" y="14982"/>
                        <a:pt x="51053" y="15053"/>
                        <a:pt x="51053" y="15053"/>
                      </a:cubicBezTo>
                      <a:cubicBezTo>
                        <a:pt x="55101" y="13491"/>
                        <a:pt x="59574" y="10225"/>
                        <a:pt x="63834" y="5467"/>
                      </a:cubicBezTo>
                      <a:cubicBezTo>
                        <a:pt x="63195" y="4757"/>
                        <a:pt x="62485" y="4047"/>
                        <a:pt x="61775" y="3408"/>
                      </a:cubicBezTo>
                      <a:cubicBezTo>
                        <a:pt x="59929" y="1846"/>
                        <a:pt x="57941" y="781"/>
                        <a:pt x="55811" y="0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6" name="Freeform: Shape 2215">
                  <a:extLst>
                    <a:ext uri="{FF2B5EF4-FFF2-40B4-BE49-F238E27FC236}">
                      <a16:creationId xmlns:a16="http://schemas.microsoft.com/office/drawing/2014/main" id="{6AC6A60C-16D2-6A47-C75E-938571BE7739}"/>
                    </a:ext>
                  </a:extLst>
                </p:cNvPr>
                <p:cNvSpPr/>
                <p:nvPr/>
              </p:nvSpPr>
              <p:spPr>
                <a:xfrm>
                  <a:off x="-2875689" y="7291481"/>
                  <a:ext cx="52521" cy="54486"/>
                </a:xfrm>
                <a:custGeom>
                  <a:avLst/>
                  <a:gdLst>
                    <a:gd name="connsiteX0" fmla="*/ 1891 w 52521"/>
                    <a:gd name="connsiteY0" fmla="*/ 38821 h 54486"/>
                    <a:gd name="connsiteX1" fmla="*/ 15879 w 52521"/>
                    <a:gd name="connsiteY1" fmla="*/ 15744 h 54486"/>
                    <a:gd name="connsiteX2" fmla="*/ 32708 w 52521"/>
                    <a:gd name="connsiteY2" fmla="*/ 3460 h 54486"/>
                    <a:gd name="connsiteX3" fmla="*/ 49820 w 52521"/>
                    <a:gd name="connsiteY3" fmla="*/ 194 h 54486"/>
                    <a:gd name="connsiteX4" fmla="*/ 52305 w 52521"/>
                    <a:gd name="connsiteY4" fmla="*/ 3460 h 54486"/>
                    <a:gd name="connsiteX5" fmla="*/ 48542 w 52521"/>
                    <a:gd name="connsiteY5" fmla="*/ 7862 h 54486"/>
                    <a:gd name="connsiteX6" fmla="*/ 38388 w 52521"/>
                    <a:gd name="connsiteY6" fmla="*/ 14182 h 54486"/>
                    <a:gd name="connsiteX7" fmla="*/ 29441 w 52521"/>
                    <a:gd name="connsiteY7" fmla="*/ 19507 h 54486"/>
                    <a:gd name="connsiteX8" fmla="*/ 12897 w 52521"/>
                    <a:gd name="connsiteY8" fmla="*/ 40596 h 54486"/>
                    <a:gd name="connsiteX9" fmla="*/ 4447 w 52521"/>
                    <a:gd name="connsiteY9" fmla="*/ 53590 h 54486"/>
                    <a:gd name="connsiteX10" fmla="*/ 1039 w 52521"/>
                    <a:gd name="connsiteY10" fmla="*/ 54158 h 54486"/>
                    <a:gd name="connsiteX11" fmla="*/ 116 w 52521"/>
                    <a:gd name="connsiteY11" fmla="*/ 48123 h 54486"/>
                    <a:gd name="connsiteX12" fmla="*/ 1891 w 52521"/>
                    <a:gd name="connsiteY12" fmla="*/ 38750 h 54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521" h="54486">
                      <a:moveTo>
                        <a:pt x="1891" y="38821"/>
                      </a:moveTo>
                      <a:cubicBezTo>
                        <a:pt x="4731" y="30371"/>
                        <a:pt x="9347" y="22560"/>
                        <a:pt x="15879" y="15744"/>
                      </a:cubicBezTo>
                      <a:cubicBezTo>
                        <a:pt x="21063" y="10347"/>
                        <a:pt x="26814" y="6229"/>
                        <a:pt x="32708" y="3460"/>
                      </a:cubicBezTo>
                      <a:cubicBezTo>
                        <a:pt x="38601" y="762"/>
                        <a:pt x="44565" y="-517"/>
                        <a:pt x="49820" y="194"/>
                      </a:cubicBezTo>
                      <a:cubicBezTo>
                        <a:pt x="51311" y="407"/>
                        <a:pt x="53157" y="1259"/>
                        <a:pt x="52305" y="3460"/>
                      </a:cubicBezTo>
                      <a:cubicBezTo>
                        <a:pt x="51879" y="4596"/>
                        <a:pt x="50743" y="6016"/>
                        <a:pt x="48542" y="7862"/>
                      </a:cubicBezTo>
                      <a:cubicBezTo>
                        <a:pt x="46341" y="9708"/>
                        <a:pt x="43074" y="11839"/>
                        <a:pt x="38388" y="14182"/>
                      </a:cubicBezTo>
                      <a:cubicBezTo>
                        <a:pt x="35264" y="15744"/>
                        <a:pt x="32211" y="17377"/>
                        <a:pt x="29441" y="19507"/>
                      </a:cubicBezTo>
                      <a:cubicBezTo>
                        <a:pt x="22625" y="24833"/>
                        <a:pt x="16731" y="32075"/>
                        <a:pt x="12897" y="40596"/>
                      </a:cubicBezTo>
                      <a:cubicBezTo>
                        <a:pt x="9205" y="48691"/>
                        <a:pt x="6293" y="52170"/>
                        <a:pt x="4447" y="53590"/>
                      </a:cubicBezTo>
                      <a:cubicBezTo>
                        <a:pt x="2530" y="55010"/>
                        <a:pt x="1607" y="54371"/>
                        <a:pt x="1039" y="54158"/>
                      </a:cubicBezTo>
                      <a:cubicBezTo>
                        <a:pt x="45" y="53732"/>
                        <a:pt x="-168" y="51176"/>
                        <a:pt x="116" y="48123"/>
                      </a:cubicBezTo>
                      <a:cubicBezTo>
                        <a:pt x="400" y="45069"/>
                        <a:pt x="1039" y="41448"/>
                        <a:pt x="1891" y="3875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7" name="Freeform: Shape 2216">
                  <a:extLst>
                    <a:ext uri="{FF2B5EF4-FFF2-40B4-BE49-F238E27FC236}">
                      <a16:creationId xmlns:a16="http://schemas.microsoft.com/office/drawing/2014/main" id="{9D134D25-8FB0-F9C2-855B-0E41C24EEA37}"/>
                    </a:ext>
                  </a:extLst>
                </p:cNvPr>
                <p:cNvSpPr/>
                <p:nvPr/>
              </p:nvSpPr>
              <p:spPr>
                <a:xfrm>
                  <a:off x="-2854059" y="7320077"/>
                  <a:ext cx="46934" cy="48568"/>
                </a:xfrm>
                <a:custGeom>
                  <a:avLst/>
                  <a:gdLst>
                    <a:gd name="connsiteX0" fmla="*/ 30249 w 46934"/>
                    <a:gd name="connsiteY0" fmla="*/ 8166 h 48568"/>
                    <a:gd name="connsiteX1" fmla="*/ 21586 w 46934"/>
                    <a:gd name="connsiteY1" fmla="*/ 21302 h 48568"/>
                    <a:gd name="connsiteX2" fmla="*/ 9302 w 46934"/>
                    <a:gd name="connsiteY2" fmla="*/ 30036 h 48568"/>
                    <a:gd name="connsiteX3" fmla="*/ 0 w 46934"/>
                    <a:gd name="connsiteY3" fmla="*/ 48568 h 48568"/>
                    <a:gd name="connsiteX4" fmla="*/ 15479 w 46934"/>
                    <a:gd name="connsiteY4" fmla="*/ 44592 h 48568"/>
                    <a:gd name="connsiteX5" fmla="*/ 30888 w 46934"/>
                    <a:gd name="connsiteY5" fmla="*/ 33160 h 48568"/>
                    <a:gd name="connsiteX6" fmla="*/ 42107 w 46934"/>
                    <a:gd name="connsiteY6" fmla="*/ 16828 h 48568"/>
                    <a:gd name="connsiteX7" fmla="*/ 46935 w 46934"/>
                    <a:gd name="connsiteY7" fmla="*/ 0 h 48568"/>
                    <a:gd name="connsiteX8" fmla="*/ 30178 w 46934"/>
                    <a:gd name="connsiteY8" fmla="*/ 8237 h 48568"/>
                    <a:gd name="connsiteX9" fmla="*/ 30178 w 46934"/>
                    <a:gd name="connsiteY9" fmla="*/ 8237 h 48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934" h="48568">
                      <a:moveTo>
                        <a:pt x="30249" y="8166"/>
                      </a:moveTo>
                      <a:cubicBezTo>
                        <a:pt x="28473" y="12497"/>
                        <a:pt x="25633" y="17041"/>
                        <a:pt x="21586" y="21302"/>
                      </a:cubicBezTo>
                      <a:cubicBezTo>
                        <a:pt x="17538" y="25491"/>
                        <a:pt x="13278" y="28331"/>
                        <a:pt x="9302" y="30036"/>
                      </a:cubicBezTo>
                      <a:cubicBezTo>
                        <a:pt x="8379" y="35503"/>
                        <a:pt x="5325" y="42107"/>
                        <a:pt x="0" y="48568"/>
                      </a:cubicBezTo>
                      <a:cubicBezTo>
                        <a:pt x="4828" y="48497"/>
                        <a:pt x="10154" y="47148"/>
                        <a:pt x="15479" y="44592"/>
                      </a:cubicBezTo>
                      <a:cubicBezTo>
                        <a:pt x="20805" y="42036"/>
                        <a:pt x="26130" y="38130"/>
                        <a:pt x="30888" y="33160"/>
                      </a:cubicBezTo>
                      <a:cubicBezTo>
                        <a:pt x="35645" y="28118"/>
                        <a:pt x="39408" y="22509"/>
                        <a:pt x="42107" y="16828"/>
                      </a:cubicBezTo>
                      <a:cubicBezTo>
                        <a:pt x="44805" y="11148"/>
                        <a:pt x="46367" y="5397"/>
                        <a:pt x="46935" y="0"/>
                      </a:cubicBezTo>
                      <a:cubicBezTo>
                        <a:pt x="40900" y="4971"/>
                        <a:pt x="35006" y="7740"/>
                        <a:pt x="30178" y="8237"/>
                      </a:cubicBezTo>
                      <a:cubicBezTo>
                        <a:pt x="30178" y="8237"/>
                        <a:pt x="30178" y="8237"/>
                        <a:pt x="30178" y="8237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8" name="Freeform: Shape 2217">
                  <a:extLst>
                    <a:ext uri="{FF2B5EF4-FFF2-40B4-BE49-F238E27FC236}">
                      <a16:creationId xmlns:a16="http://schemas.microsoft.com/office/drawing/2014/main" id="{E7126F52-E413-4F9E-CA6A-687A8DE85977}"/>
                    </a:ext>
                  </a:extLst>
                </p:cNvPr>
                <p:cNvSpPr/>
                <p:nvPr/>
              </p:nvSpPr>
              <p:spPr>
                <a:xfrm>
                  <a:off x="-2853988" y="7320148"/>
                  <a:ext cx="46934" cy="48568"/>
                </a:xfrm>
                <a:custGeom>
                  <a:avLst/>
                  <a:gdLst>
                    <a:gd name="connsiteX0" fmla="*/ 26556 w 46934"/>
                    <a:gd name="connsiteY0" fmla="*/ 29822 h 48568"/>
                    <a:gd name="connsiteX1" fmla="*/ 14343 w 46934"/>
                    <a:gd name="connsiteY1" fmla="*/ 38414 h 48568"/>
                    <a:gd name="connsiteX2" fmla="*/ 4828 w 46934"/>
                    <a:gd name="connsiteY2" fmla="*/ 41609 h 48568"/>
                    <a:gd name="connsiteX3" fmla="*/ 0 w 46934"/>
                    <a:gd name="connsiteY3" fmla="*/ 48568 h 48568"/>
                    <a:gd name="connsiteX4" fmla="*/ 15479 w 46934"/>
                    <a:gd name="connsiteY4" fmla="*/ 44592 h 48568"/>
                    <a:gd name="connsiteX5" fmla="*/ 30888 w 46934"/>
                    <a:gd name="connsiteY5" fmla="*/ 33160 h 48568"/>
                    <a:gd name="connsiteX6" fmla="*/ 42107 w 46934"/>
                    <a:gd name="connsiteY6" fmla="*/ 16828 h 48568"/>
                    <a:gd name="connsiteX7" fmla="*/ 46935 w 46934"/>
                    <a:gd name="connsiteY7" fmla="*/ 0 h 48568"/>
                    <a:gd name="connsiteX8" fmla="*/ 40331 w 46934"/>
                    <a:gd name="connsiteY8" fmla="*/ 4615 h 48568"/>
                    <a:gd name="connsiteX9" fmla="*/ 35148 w 46934"/>
                    <a:gd name="connsiteY9" fmla="*/ 17183 h 48568"/>
                    <a:gd name="connsiteX10" fmla="*/ 26485 w 46934"/>
                    <a:gd name="connsiteY10" fmla="*/ 29893 h 48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934" h="48568">
                      <a:moveTo>
                        <a:pt x="26556" y="29822"/>
                      </a:moveTo>
                      <a:cubicBezTo>
                        <a:pt x="22722" y="33799"/>
                        <a:pt x="18319" y="36568"/>
                        <a:pt x="14343" y="38414"/>
                      </a:cubicBezTo>
                      <a:cubicBezTo>
                        <a:pt x="10367" y="40260"/>
                        <a:pt x="6887" y="41183"/>
                        <a:pt x="4828" y="41609"/>
                      </a:cubicBezTo>
                      <a:cubicBezTo>
                        <a:pt x="3479" y="43882"/>
                        <a:pt x="1846" y="46225"/>
                        <a:pt x="0" y="48568"/>
                      </a:cubicBezTo>
                      <a:cubicBezTo>
                        <a:pt x="4828" y="48497"/>
                        <a:pt x="10154" y="47148"/>
                        <a:pt x="15479" y="44592"/>
                      </a:cubicBezTo>
                      <a:cubicBezTo>
                        <a:pt x="20805" y="42035"/>
                        <a:pt x="26130" y="38130"/>
                        <a:pt x="30888" y="33160"/>
                      </a:cubicBezTo>
                      <a:cubicBezTo>
                        <a:pt x="35645" y="28118"/>
                        <a:pt x="39408" y="22509"/>
                        <a:pt x="42107" y="16828"/>
                      </a:cubicBezTo>
                      <a:cubicBezTo>
                        <a:pt x="44805" y="11148"/>
                        <a:pt x="46367" y="5397"/>
                        <a:pt x="46935" y="0"/>
                      </a:cubicBezTo>
                      <a:cubicBezTo>
                        <a:pt x="44734" y="1846"/>
                        <a:pt x="42533" y="3408"/>
                        <a:pt x="40331" y="4615"/>
                      </a:cubicBezTo>
                      <a:cubicBezTo>
                        <a:pt x="39266" y="8024"/>
                        <a:pt x="37491" y="12568"/>
                        <a:pt x="35148" y="17183"/>
                      </a:cubicBezTo>
                      <a:cubicBezTo>
                        <a:pt x="32805" y="21799"/>
                        <a:pt x="29823" y="26414"/>
                        <a:pt x="26485" y="29893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9" name="Freeform: Shape 2218">
                  <a:extLst>
                    <a:ext uri="{FF2B5EF4-FFF2-40B4-BE49-F238E27FC236}">
                      <a16:creationId xmlns:a16="http://schemas.microsoft.com/office/drawing/2014/main" id="{C64D87E9-1A84-0625-B4F4-1EBEFD209F15}"/>
                    </a:ext>
                  </a:extLst>
                </p:cNvPr>
                <p:cNvSpPr/>
                <p:nvPr/>
              </p:nvSpPr>
              <p:spPr>
                <a:xfrm>
                  <a:off x="-2845254" y="7327959"/>
                  <a:ext cx="23360" cy="24355"/>
                </a:xfrm>
                <a:custGeom>
                  <a:avLst/>
                  <a:gdLst>
                    <a:gd name="connsiteX0" fmla="*/ 71 w 23360"/>
                    <a:gd name="connsiteY0" fmla="*/ 24355 h 24355"/>
                    <a:gd name="connsiteX1" fmla="*/ 13349 w 23360"/>
                    <a:gd name="connsiteY1" fmla="*/ 14201 h 24355"/>
                    <a:gd name="connsiteX2" fmla="*/ 23361 w 23360"/>
                    <a:gd name="connsiteY2" fmla="*/ 0 h 24355"/>
                    <a:gd name="connsiteX3" fmla="*/ 21444 w 23360"/>
                    <a:gd name="connsiteY3" fmla="*/ 284 h 24355"/>
                    <a:gd name="connsiteX4" fmla="*/ 21444 w 23360"/>
                    <a:gd name="connsiteY4" fmla="*/ 284 h 24355"/>
                    <a:gd name="connsiteX5" fmla="*/ 12781 w 23360"/>
                    <a:gd name="connsiteY5" fmla="*/ 13420 h 24355"/>
                    <a:gd name="connsiteX6" fmla="*/ 497 w 23360"/>
                    <a:gd name="connsiteY6" fmla="*/ 22154 h 24355"/>
                    <a:gd name="connsiteX7" fmla="*/ 0 w 23360"/>
                    <a:gd name="connsiteY7" fmla="*/ 24355 h 24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360" h="24355">
                      <a:moveTo>
                        <a:pt x="71" y="24355"/>
                      </a:moveTo>
                      <a:cubicBezTo>
                        <a:pt x="4686" y="22012"/>
                        <a:pt x="7740" y="19527"/>
                        <a:pt x="13349" y="14201"/>
                      </a:cubicBezTo>
                      <a:cubicBezTo>
                        <a:pt x="17680" y="10083"/>
                        <a:pt x="21231" y="5112"/>
                        <a:pt x="23361" y="0"/>
                      </a:cubicBezTo>
                      <a:cubicBezTo>
                        <a:pt x="22722" y="142"/>
                        <a:pt x="22083" y="213"/>
                        <a:pt x="21444" y="284"/>
                      </a:cubicBezTo>
                      <a:cubicBezTo>
                        <a:pt x="21444" y="284"/>
                        <a:pt x="21444" y="284"/>
                        <a:pt x="21444" y="284"/>
                      </a:cubicBezTo>
                      <a:cubicBezTo>
                        <a:pt x="19669" y="4615"/>
                        <a:pt x="16828" y="9160"/>
                        <a:pt x="12781" y="13420"/>
                      </a:cubicBezTo>
                      <a:cubicBezTo>
                        <a:pt x="8734" y="17609"/>
                        <a:pt x="4473" y="20450"/>
                        <a:pt x="497" y="22154"/>
                      </a:cubicBezTo>
                      <a:cubicBezTo>
                        <a:pt x="355" y="22864"/>
                        <a:pt x="213" y="23574"/>
                        <a:pt x="0" y="24355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0" name="Freeform: Shape 2219">
                  <a:extLst>
                    <a:ext uri="{FF2B5EF4-FFF2-40B4-BE49-F238E27FC236}">
                      <a16:creationId xmlns:a16="http://schemas.microsoft.com/office/drawing/2014/main" id="{DF549D9D-45D3-409D-E213-F09E793F57DD}"/>
                    </a:ext>
                  </a:extLst>
                </p:cNvPr>
                <p:cNvSpPr/>
                <p:nvPr/>
              </p:nvSpPr>
              <p:spPr>
                <a:xfrm>
                  <a:off x="-2854059" y="7320148"/>
                  <a:ext cx="46934" cy="48568"/>
                </a:xfrm>
                <a:custGeom>
                  <a:avLst/>
                  <a:gdLst>
                    <a:gd name="connsiteX0" fmla="*/ 45941 w 46934"/>
                    <a:gd name="connsiteY0" fmla="*/ 781 h 48568"/>
                    <a:gd name="connsiteX1" fmla="*/ 41397 w 46934"/>
                    <a:gd name="connsiteY1" fmla="*/ 16686 h 48568"/>
                    <a:gd name="connsiteX2" fmla="*/ 30249 w 46934"/>
                    <a:gd name="connsiteY2" fmla="*/ 32237 h 48568"/>
                    <a:gd name="connsiteX3" fmla="*/ 923 w 46934"/>
                    <a:gd name="connsiteY3" fmla="*/ 47432 h 48568"/>
                    <a:gd name="connsiteX4" fmla="*/ 0 w 46934"/>
                    <a:gd name="connsiteY4" fmla="*/ 48568 h 48568"/>
                    <a:gd name="connsiteX5" fmla="*/ 15479 w 46934"/>
                    <a:gd name="connsiteY5" fmla="*/ 44592 h 48568"/>
                    <a:gd name="connsiteX6" fmla="*/ 30888 w 46934"/>
                    <a:gd name="connsiteY6" fmla="*/ 33160 h 48568"/>
                    <a:gd name="connsiteX7" fmla="*/ 42107 w 46934"/>
                    <a:gd name="connsiteY7" fmla="*/ 16828 h 48568"/>
                    <a:gd name="connsiteX8" fmla="*/ 46935 w 46934"/>
                    <a:gd name="connsiteY8" fmla="*/ 0 h 48568"/>
                    <a:gd name="connsiteX9" fmla="*/ 45870 w 46934"/>
                    <a:gd name="connsiteY9" fmla="*/ 852 h 48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934" h="48568">
                      <a:moveTo>
                        <a:pt x="45941" y="781"/>
                      </a:moveTo>
                      <a:cubicBezTo>
                        <a:pt x="45231" y="5893"/>
                        <a:pt x="43882" y="11290"/>
                        <a:pt x="41397" y="16686"/>
                      </a:cubicBezTo>
                      <a:cubicBezTo>
                        <a:pt x="38911" y="22012"/>
                        <a:pt x="35361" y="27408"/>
                        <a:pt x="30249" y="32237"/>
                      </a:cubicBezTo>
                      <a:cubicBezTo>
                        <a:pt x="20805" y="41183"/>
                        <a:pt x="10225" y="46935"/>
                        <a:pt x="923" y="47432"/>
                      </a:cubicBezTo>
                      <a:lnTo>
                        <a:pt x="0" y="48568"/>
                      </a:lnTo>
                      <a:cubicBezTo>
                        <a:pt x="4828" y="48497"/>
                        <a:pt x="10154" y="47148"/>
                        <a:pt x="15479" y="44592"/>
                      </a:cubicBezTo>
                      <a:cubicBezTo>
                        <a:pt x="20805" y="42035"/>
                        <a:pt x="26130" y="38130"/>
                        <a:pt x="30888" y="33160"/>
                      </a:cubicBezTo>
                      <a:cubicBezTo>
                        <a:pt x="35645" y="28118"/>
                        <a:pt x="39408" y="22509"/>
                        <a:pt x="42107" y="16828"/>
                      </a:cubicBezTo>
                      <a:cubicBezTo>
                        <a:pt x="44805" y="11148"/>
                        <a:pt x="46367" y="5397"/>
                        <a:pt x="46935" y="0"/>
                      </a:cubicBezTo>
                      <a:lnTo>
                        <a:pt x="45870" y="852"/>
                      </a:ln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1" name="Freeform: Shape 2220">
                  <a:extLst>
                    <a:ext uri="{FF2B5EF4-FFF2-40B4-BE49-F238E27FC236}">
                      <a16:creationId xmlns:a16="http://schemas.microsoft.com/office/drawing/2014/main" id="{DA1E6507-4C50-FC49-44DA-89F74B03BDC0}"/>
                    </a:ext>
                  </a:extLst>
                </p:cNvPr>
                <p:cNvSpPr/>
                <p:nvPr/>
              </p:nvSpPr>
              <p:spPr>
                <a:xfrm>
                  <a:off x="-2850792" y="7323059"/>
                  <a:ext cx="39763" cy="41325"/>
                </a:xfrm>
                <a:custGeom>
                  <a:avLst/>
                  <a:gdLst>
                    <a:gd name="connsiteX0" fmla="*/ 39763 w 39763"/>
                    <a:gd name="connsiteY0" fmla="*/ 0 h 41325"/>
                    <a:gd name="connsiteX1" fmla="*/ 35645 w 39763"/>
                    <a:gd name="connsiteY1" fmla="*/ 2485 h 41325"/>
                    <a:gd name="connsiteX2" fmla="*/ 22083 w 39763"/>
                    <a:gd name="connsiteY2" fmla="*/ 23077 h 41325"/>
                    <a:gd name="connsiteX3" fmla="*/ 2698 w 39763"/>
                    <a:gd name="connsiteY3" fmla="*/ 36781 h 41325"/>
                    <a:gd name="connsiteX4" fmla="*/ 0 w 39763"/>
                    <a:gd name="connsiteY4" fmla="*/ 41325 h 41325"/>
                    <a:gd name="connsiteX5" fmla="*/ 25917 w 39763"/>
                    <a:gd name="connsiteY5" fmla="*/ 27905 h 41325"/>
                    <a:gd name="connsiteX6" fmla="*/ 39763 w 39763"/>
                    <a:gd name="connsiteY6" fmla="*/ 0 h 41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763" h="41325">
                      <a:moveTo>
                        <a:pt x="39763" y="0"/>
                      </a:moveTo>
                      <a:cubicBezTo>
                        <a:pt x="38343" y="923"/>
                        <a:pt x="36994" y="1775"/>
                        <a:pt x="35645" y="2485"/>
                      </a:cubicBezTo>
                      <a:cubicBezTo>
                        <a:pt x="32734" y="9515"/>
                        <a:pt x="28118" y="16757"/>
                        <a:pt x="22083" y="23077"/>
                      </a:cubicBezTo>
                      <a:cubicBezTo>
                        <a:pt x="16118" y="29396"/>
                        <a:pt x="9231" y="34154"/>
                        <a:pt x="2698" y="36781"/>
                      </a:cubicBezTo>
                      <a:cubicBezTo>
                        <a:pt x="1917" y="38272"/>
                        <a:pt x="994" y="39763"/>
                        <a:pt x="0" y="41325"/>
                      </a:cubicBezTo>
                      <a:cubicBezTo>
                        <a:pt x="8592" y="40899"/>
                        <a:pt x="18248" y="36000"/>
                        <a:pt x="25917" y="27905"/>
                      </a:cubicBezTo>
                      <a:cubicBezTo>
                        <a:pt x="33657" y="19811"/>
                        <a:pt x="38556" y="9515"/>
                        <a:pt x="39763" y="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2" name="Freeform: Shape 2221">
                  <a:extLst>
                    <a:ext uri="{FF2B5EF4-FFF2-40B4-BE49-F238E27FC236}">
                      <a16:creationId xmlns:a16="http://schemas.microsoft.com/office/drawing/2014/main" id="{071C301E-B33D-75B0-91F6-99BA51DE033B}"/>
                    </a:ext>
                  </a:extLst>
                </p:cNvPr>
                <p:cNvSpPr/>
                <p:nvPr/>
              </p:nvSpPr>
              <p:spPr>
                <a:xfrm>
                  <a:off x="-2845737" y="7328334"/>
                  <a:ext cx="27008" cy="29821"/>
                </a:xfrm>
                <a:custGeom>
                  <a:avLst/>
                  <a:gdLst>
                    <a:gd name="connsiteX0" fmla="*/ 26471 w 27008"/>
                    <a:gd name="connsiteY0" fmla="*/ 51 h 29821"/>
                    <a:gd name="connsiteX1" fmla="*/ 25903 w 27008"/>
                    <a:gd name="connsiteY1" fmla="*/ 6796 h 29821"/>
                    <a:gd name="connsiteX2" fmla="*/ 18376 w 27008"/>
                    <a:gd name="connsiteY2" fmla="*/ 19507 h 29821"/>
                    <a:gd name="connsiteX3" fmla="*/ 5808 w 27008"/>
                    <a:gd name="connsiteY3" fmla="*/ 29163 h 29821"/>
                    <a:gd name="connsiteX4" fmla="*/ 57 w 27008"/>
                    <a:gd name="connsiteY4" fmla="*/ 28382 h 29821"/>
                    <a:gd name="connsiteX5" fmla="*/ 14258 w 27008"/>
                    <a:gd name="connsiteY5" fmla="*/ 14181 h 29821"/>
                    <a:gd name="connsiteX6" fmla="*/ 26471 w 27008"/>
                    <a:gd name="connsiteY6" fmla="*/ 51 h 29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008" h="29821">
                      <a:moveTo>
                        <a:pt x="26471" y="51"/>
                      </a:moveTo>
                      <a:cubicBezTo>
                        <a:pt x="27323" y="477"/>
                        <a:pt x="27181" y="3175"/>
                        <a:pt x="25903" y="6796"/>
                      </a:cubicBezTo>
                      <a:cubicBezTo>
                        <a:pt x="24625" y="10489"/>
                        <a:pt x="22140" y="15175"/>
                        <a:pt x="18376" y="19507"/>
                      </a:cubicBezTo>
                      <a:cubicBezTo>
                        <a:pt x="13619" y="25045"/>
                        <a:pt x="9075" y="27956"/>
                        <a:pt x="5808" y="29163"/>
                      </a:cubicBezTo>
                      <a:cubicBezTo>
                        <a:pt x="2471" y="30370"/>
                        <a:pt x="412" y="29802"/>
                        <a:pt x="57" y="28382"/>
                      </a:cubicBezTo>
                      <a:cubicBezTo>
                        <a:pt x="-724" y="25471"/>
                        <a:pt x="6660" y="22205"/>
                        <a:pt x="14258" y="14181"/>
                      </a:cubicBezTo>
                      <a:cubicBezTo>
                        <a:pt x="21856" y="6157"/>
                        <a:pt x="25193" y="-659"/>
                        <a:pt x="26471" y="51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3" name="Freeform: Shape 2222">
                  <a:extLst>
                    <a:ext uri="{FF2B5EF4-FFF2-40B4-BE49-F238E27FC236}">
                      <a16:creationId xmlns:a16="http://schemas.microsoft.com/office/drawing/2014/main" id="{BEFB91FD-8A90-7157-82F8-3DFAEF9C332D}"/>
                    </a:ext>
                  </a:extLst>
                </p:cNvPr>
                <p:cNvSpPr/>
                <p:nvPr/>
              </p:nvSpPr>
              <p:spPr>
                <a:xfrm>
                  <a:off x="-2873514" y="7293470"/>
                  <a:ext cx="38453" cy="41822"/>
                </a:xfrm>
                <a:custGeom>
                  <a:avLst/>
                  <a:gdLst>
                    <a:gd name="connsiteX0" fmla="*/ 497 w 38453"/>
                    <a:gd name="connsiteY0" fmla="*/ 41660 h 41822"/>
                    <a:gd name="connsiteX1" fmla="*/ 0 w 38453"/>
                    <a:gd name="connsiteY1" fmla="*/ 40240 h 41822"/>
                    <a:gd name="connsiteX2" fmla="*/ 1988 w 38453"/>
                    <a:gd name="connsiteY2" fmla="*/ 32074 h 41822"/>
                    <a:gd name="connsiteX3" fmla="*/ 5538 w 38453"/>
                    <a:gd name="connsiteY3" fmla="*/ 25045 h 41822"/>
                    <a:gd name="connsiteX4" fmla="*/ 17183 w 38453"/>
                    <a:gd name="connsiteY4" fmla="*/ 11056 h 41822"/>
                    <a:gd name="connsiteX5" fmla="*/ 29254 w 38453"/>
                    <a:gd name="connsiteY5" fmla="*/ 2678 h 41822"/>
                    <a:gd name="connsiteX6" fmla="*/ 38414 w 38453"/>
                    <a:gd name="connsiteY6" fmla="*/ 619 h 41822"/>
                    <a:gd name="connsiteX7" fmla="*/ 34083 w 38453"/>
                    <a:gd name="connsiteY7" fmla="*/ 4098 h 41822"/>
                    <a:gd name="connsiteX8" fmla="*/ 29183 w 38453"/>
                    <a:gd name="connsiteY8" fmla="*/ 7293 h 41822"/>
                    <a:gd name="connsiteX9" fmla="*/ 18675 w 38453"/>
                    <a:gd name="connsiteY9" fmla="*/ 16524 h 41822"/>
                    <a:gd name="connsiteX10" fmla="*/ 7740 w 38453"/>
                    <a:gd name="connsiteY10" fmla="*/ 32216 h 41822"/>
                    <a:gd name="connsiteX11" fmla="*/ 4189 w 38453"/>
                    <a:gd name="connsiteY11" fmla="*/ 38962 h 41822"/>
                    <a:gd name="connsiteX12" fmla="*/ 2201 w 38453"/>
                    <a:gd name="connsiteY12" fmla="*/ 41518 h 41822"/>
                    <a:gd name="connsiteX13" fmla="*/ 497 w 38453"/>
                    <a:gd name="connsiteY13" fmla="*/ 41589 h 41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453" h="41822">
                      <a:moveTo>
                        <a:pt x="497" y="41660"/>
                      </a:moveTo>
                      <a:cubicBezTo>
                        <a:pt x="497" y="41660"/>
                        <a:pt x="0" y="40950"/>
                        <a:pt x="0" y="40240"/>
                      </a:cubicBezTo>
                      <a:cubicBezTo>
                        <a:pt x="0" y="37542"/>
                        <a:pt x="1065" y="34346"/>
                        <a:pt x="1988" y="32074"/>
                      </a:cubicBezTo>
                      <a:cubicBezTo>
                        <a:pt x="2982" y="29589"/>
                        <a:pt x="4189" y="27246"/>
                        <a:pt x="5538" y="25045"/>
                      </a:cubicBezTo>
                      <a:cubicBezTo>
                        <a:pt x="8805" y="19719"/>
                        <a:pt x="12710" y="15104"/>
                        <a:pt x="17183" y="11056"/>
                      </a:cubicBezTo>
                      <a:cubicBezTo>
                        <a:pt x="20663" y="7932"/>
                        <a:pt x="24923" y="4666"/>
                        <a:pt x="29254" y="2678"/>
                      </a:cubicBezTo>
                      <a:cubicBezTo>
                        <a:pt x="35006" y="51"/>
                        <a:pt x="37917" y="-659"/>
                        <a:pt x="38414" y="619"/>
                      </a:cubicBezTo>
                      <a:cubicBezTo>
                        <a:pt x="38911" y="1897"/>
                        <a:pt x="34509" y="3814"/>
                        <a:pt x="34083" y="4098"/>
                      </a:cubicBezTo>
                      <a:cubicBezTo>
                        <a:pt x="32379" y="5092"/>
                        <a:pt x="30746" y="6157"/>
                        <a:pt x="29183" y="7293"/>
                      </a:cubicBezTo>
                      <a:cubicBezTo>
                        <a:pt x="25349" y="9991"/>
                        <a:pt x="21870" y="13116"/>
                        <a:pt x="18675" y="16524"/>
                      </a:cubicBezTo>
                      <a:cubicBezTo>
                        <a:pt x="14414" y="21139"/>
                        <a:pt x="10935" y="26465"/>
                        <a:pt x="7740" y="32216"/>
                      </a:cubicBezTo>
                      <a:cubicBezTo>
                        <a:pt x="6533" y="34418"/>
                        <a:pt x="5325" y="36690"/>
                        <a:pt x="4189" y="38962"/>
                      </a:cubicBezTo>
                      <a:cubicBezTo>
                        <a:pt x="3621" y="40027"/>
                        <a:pt x="3195" y="40950"/>
                        <a:pt x="2201" y="41518"/>
                      </a:cubicBezTo>
                      <a:cubicBezTo>
                        <a:pt x="1562" y="41873"/>
                        <a:pt x="923" y="41944"/>
                        <a:pt x="497" y="41589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4" name="Freeform: Shape 2223">
                  <a:extLst>
                    <a:ext uri="{FF2B5EF4-FFF2-40B4-BE49-F238E27FC236}">
                      <a16:creationId xmlns:a16="http://schemas.microsoft.com/office/drawing/2014/main" id="{67B44C68-D7F2-BFA4-ADF5-F90C5E964DEF}"/>
                    </a:ext>
                  </a:extLst>
                </p:cNvPr>
                <p:cNvSpPr/>
                <p:nvPr/>
              </p:nvSpPr>
              <p:spPr>
                <a:xfrm>
                  <a:off x="-2871544" y="7300979"/>
                  <a:ext cx="22384" cy="29410"/>
                </a:xfrm>
                <a:custGeom>
                  <a:avLst/>
                  <a:gdLst>
                    <a:gd name="connsiteX0" fmla="*/ 17 w 22384"/>
                    <a:gd name="connsiteY0" fmla="*/ 27122 h 29410"/>
                    <a:gd name="connsiteX1" fmla="*/ 3994 w 22384"/>
                    <a:gd name="connsiteY1" fmla="*/ 18175 h 29410"/>
                    <a:gd name="connsiteX2" fmla="*/ 13154 w 22384"/>
                    <a:gd name="connsiteY2" fmla="*/ 6743 h 29410"/>
                    <a:gd name="connsiteX3" fmla="*/ 16562 w 22384"/>
                    <a:gd name="connsiteY3" fmla="*/ 3690 h 29410"/>
                    <a:gd name="connsiteX4" fmla="*/ 22384 w 22384"/>
                    <a:gd name="connsiteY4" fmla="*/ 282 h 29410"/>
                    <a:gd name="connsiteX5" fmla="*/ 16775 w 22384"/>
                    <a:gd name="connsiteY5" fmla="*/ 7666 h 29410"/>
                    <a:gd name="connsiteX6" fmla="*/ 7189 w 22384"/>
                    <a:gd name="connsiteY6" fmla="*/ 20021 h 29410"/>
                    <a:gd name="connsiteX7" fmla="*/ 3781 w 22384"/>
                    <a:gd name="connsiteY7" fmla="*/ 25844 h 29410"/>
                    <a:gd name="connsiteX8" fmla="*/ 514 w 22384"/>
                    <a:gd name="connsiteY8" fmla="*/ 28968 h 29410"/>
                    <a:gd name="connsiteX9" fmla="*/ 17 w 22384"/>
                    <a:gd name="connsiteY9" fmla="*/ 27051 h 29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384" h="29410">
                      <a:moveTo>
                        <a:pt x="17" y="27122"/>
                      </a:moveTo>
                      <a:cubicBezTo>
                        <a:pt x="301" y="24140"/>
                        <a:pt x="3284" y="19453"/>
                        <a:pt x="3994" y="18175"/>
                      </a:cubicBezTo>
                      <a:cubicBezTo>
                        <a:pt x="6550" y="13844"/>
                        <a:pt x="9674" y="10081"/>
                        <a:pt x="13154" y="6743"/>
                      </a:cubicBezTo>
                      <a:cubicBezTo>
                        <a:pt x="14219" y="5678"/>
                        <a:pt x="15426" y="4684"/>
                        <a:pt x="16562" y="3690"/>
                      </a:cubicBezTo>
                      <a:cubicBezTo>
                        <a:pt x="20396" y="495"/>
                        <a:pt x="22313" y="-570"/>
                        <a:pt x="22384" y="282"/>
                      </a:cubicBezTo>
                      <a:cubicBezTo>
                        <a:pt x="22384" y="1134"/>
                        <a:pt x="20609" y="3832"/>
                        <a:pt x="16775" y="7666"/>
                      </a:cubicBezTo>
                      <a:cubicBezTo>
                        <a:pt x="13083" y="11288"/>
                        <a:pt x="9958" y="15477"/>
                        <a:pt x="7189" y="20021"/>
                      </a:cubicBezTo>
                      <a:cubicBezTo>
                        <a:pt x="6053" y="21938"/>
                        <a:pt x="4917" y="23856"/>
                        <a:pt x="3781" y="25844"/>
                      </a:cubicBezTo>
                      <a:cubicBezTo>
                        <a:pt x="3213" y="26980"/>
                        <a:pt x="2148" y="30672"/>
                        <a:pt x="514" y="28968"/>
                      </a:cubicBezTo>
                      <a:cubicBezTo>
                        <a:pt x="88" y="28542"/>
                        <a:pt x="-54" y="27832"/>
                        <a:pt x="17" y="270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5" name="Freeform: Shape 2224">
                  <a:extLst>
                    <a:ext uri="{FF2B5EF4-FFF2-40B4-BE49-F238E27FC236}">
                      <a16:creationId xmlns:a16="http://schemas.microsoft.com/office/drawing/2014/main" id="{F5E92B95-01C2-919C-B9CF-E1BFC1C68B92}"/>
                    </a:ext>
                  </a:extLst>
                </p:cNvPr>
                <p:cNvSpPr/>
                <p:nvPr/>
              </p:nvSpPr>
              <p:spPr>
                <a:xfrm>
                  <a:off x="-2871344" y="7295879"/>
                  <a:ext cx="45865" cy="47147"/>
                </a:xfrm>
                <a:custGeom>
                  <a:avLst/>
                  <a:gdLst>
                    <a:gd name="connsiteX0" fmla="*/ 20268 w 45865"/>
                    <a:gd name="connsiteY0" fmla="*/ 20293 h 47147"/>
                    <a:gd name="connsiteX1" fmla="*/ 31913 w 45865"/>
                    <a:gd name="connsiteY1" fmla="*/ 10849 h 47147"/>
                    <a:gd name="connsiteX2" fmla="*/ 43487 w 45865"/>
                    <a:gd name="connsiteY2" fmla="*/ 4246 h 47147"/>
                    <a:gd name="connsiteX3" fmla="*/ 43203 w 45865"/>
                    <a:gd name="connsiteY3" fmla="*/ 411 h 47147"/>
                    <a:gd name="connsiteX4" fmla="*/ 30280 w 45865"/>
                    <a:gd name="connsiteY4" fmla="*/ 5808 h 47147"/>
                    <a:gd name="connsiteX5" fmla="*/ 16860 w 45865"/>
                    <a:gd name="connsiteY5" fmla="*/ 15962 h 47147"/>
                    <a:gd name="connsiteX6" fmla="*/ 7203 w 45865"/>
                    <a:gd name="connsiteY6" fmla="*/ 29240 h 47147"/>
                    <a:gd name="connsiteX7" fmla="*/ 670 w 45865"/>
                    <a:gd name="connsiteY7" fmla="*/ 43086 h 47147"/>
                    <a:gd name="connsiteX8" fmla="*/ 3226 w 45865"/>
                    <a:gd name="connsiteY8" fmla="*/ 45713 h 47147"/>
                    <a:gd name="connsiteX9" fmla="*/ 10540 w 45865"/>
                    <a:gd name="connsiteY9" fmla="*/ 33003 h 47147"/>
                    <a:gd name="connsiteX10" fmla="*/ 20126 w 45865"/>
                    <a:gd name="connsiteY10" fmla="*/ 20364 h 4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865" h="47147">
                      <a:moveTo>
                        <a:pt x="20268" y="20293"/>
                      </a:moveTo>
                      <a:cubicBezTo>
                        <a:pt x="24457" y="16033"/>
                        <a:pt x="28150" y="13192"/>
                        <a:pt x="31913" y="10849"/>
                      </a:cubicBezTo>
                      <a:cubicBezTo>
                        <a:pt x="35676" y="8506"/>
                        <a:pt x="39439" y="6660"/>
                        <a:pt x="43487" y="4246"/>
                      </a:cubicBezTo>
                      <a:cubicBezTo>
                        <a:pt x="45972" y="2755"/>
                        <a:pt x="47392" y="-1293"/>
                        <a:pt x="43203" y="411"/>
                      </a:cubicBezTo>
                      <a:cubicBezTo>
                        <a:pt x="38872" y="2116"/>
                        <a:pt x="34611" y="3607"/>
                        <a:pt x="30280" y="5808"/>
                      </a:cubicBezTo>
                      <a:cubicBezTo>
                        <a:pt x="25948" y="8080"/>
                        <a:pt x="21617" y="11133"/>
                        <a:pt x="16860" y="15962"/>
                      </a:cubicBezTo>
                      <a:cubicBezTo>
                        <a:pt x="12670" y="20222"/>
                        <a:pt x="9688" y="24695"/>
                        <a:pt x="7203" y="29240"/>
                      </a:cubicBezTo>
                      <a:cubicBezTo>
                        <a:pt x="4718" y="33784"/>
                        <a:pt x="2729" y="38542"/>
                        <a:pt x="670" y="43086"/>
                      </a:cubicBezTo>
                      <a:cubicBezTo>
                        <a:pt x="-1318" y="47417"/>
                        <a:pt x="1593" y="48269"/>
                        <a:pt x="3226" y="45713"/>
                      </a:cubicBezTo>
                      <a:cubicBezTo>
                        <a:pt x="5925" y="41524"/>
                        <a:pt x="8055" y="37193"/>
                        <a:pt x="10540" y="33003"/>
                      </a:cubicBezTo>
                      <a:cubicBezTo>
                        <a:pt x="13025" y="28743"/>
                        <a:pt x="15937" y="24553"/>
                        <a:pt x="20126" y="20364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6" name="Freeform: Shape 2225">
                  <a:extLst>
                    <a:ext uri="{FF2B5EF4-FFF2-40B4-BE49-F238E27FC236}">
                      <a16:creationId xmlns:a16="http://schemas.microsoft.com/office/drawing/2014/main" id="{70CE79D3-BD65-ED10-5037-CCC6FE08EB24}"/>
                    </a:ext>
                  </a:extLst>
                </p:cNvPr>
                <p:cNvSpPr/>
                <p:nvPr/>
              </p:nvSpPr>
              <p:spPr>
                <a:xfrm>
                  <a:off x="-2830059" y="7304172"/>
                  <a:ext cx="9514" cy="2769"/>
                </a:xfrm>
                <a:custGeom>
                  <a:avLst/>
                  <a:gdLst>
                    <a:gd name="connsiteX0" fmla="*/ 0 w 9514"/>
                    <a:gd name="connsiteY0" fmla="*/ 2343 h 2769"/>
                    <a:gd name="connsiteX1" fmla="*/ 4047 w 9514"/>
                    <a:gd name="connsiteY1" fmla="*/ 2698 h 2769"/>
                    <a:gd name="connsiteX2" fmla="*/ 4047 w 9514"/>
                    <a:gd name="connsiteY2" fmla="*/ 2698 h 2769"/>
                    <a:gd name="connsiteX3" fmla="*/ 4331 w 9514"/>
                    <a:gd name="connsiteY3" fmla="*/ 2698 h 2769"/>
                    <a:gd name="connsiteX4" fmla="*/ 4331 w 9514"/>
                    <a:gd name="connsiteY4" fmla="*/ 2769 h 2769"/>
                    <a:gd name="connsiteX5" fmla="*/ 9515 w 9514"/>
                    <a:gd name="connsiteY5" fmla="*/ 0 h 2769"/>
                    <a:gd name="connsiteX6" fmla="*/ 0 w 9514"/>
                    <a:gd name="connsiteY6" fmla="*/ 2343 h 2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514" h="2769">
                      <a:moveTo>
                        <a:pt x="0" y="2343"/>
                      </a:moveTo>
                      <a:cubicBezTo>
                        <a:pt x="1562" y="2201"/>
                        <a:pt x="2911" y="2343"/>
                        <a:pt x="4047" y="2698"/>
                      </a:cubicBezTo>
                      <a:cubicBezTo>
                        <a:pt x="4047" y="2698"/>
                        <a:pt x="4047" y="2698"/>
                        <a:pt x="4047" y="2698"/>
                      </a:cubicBezTo>
                      <a:lnTo>
                        <a:pt x="4331" y="2698"/>
                      </a:lnTo>
                      <a:cubicBezTo>
                        <a:pt x="4331" y="2698"/>
                        <a:pt x="4331" y="2769"/>
                        <a:pt x="4331" y="2769"/>
                      </a:cubicBezTo>
                      <a:cubicBezTo>
                        <a:pt x="5964" y="2130"/>
                        <a:pt x="7740" y="1207"/>
                        <a:pt x="9515" y="0"/>
                      </a:cubicBezTo>
                      <a:cubicBezTo>
                        <a:pt x="6177" y="568"/>
                        <a:pt x="2982" y="1349"/>
                        <a:pt x="0" y="2343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7" name="Freeform: Shape 2226">
                  <a:extLst>
                    <a:ext uri="{FF2B5EF4-FFF2-40B4-BE49-F238E27FC236}">
                      <a16:creationId xmlns:a16="http://schemas.microsoft.com/office/drawing/2014/main" id="{FA468224-D75B-5248-D26F-131A784CB684}"/>
                    </a:ext>
                  </a:extLst>
                </p:cNvPr>
                <p:cNvSpPr/>
                <p:nvPr/>
              </p:nvSpPr>
              <p:spPr>
                <a:xfrm>
                  <a:off x="-2871384" y="7341166"/>
                  <a:ext cx="8307" cy="16331"/>
                </a:xfrm>
                <a:custGeom>
                  <a:avLst/>
                  <a:gdLst>
                    <a:gd name="connsiteX0" fmla="*/ 71 w 8307"/>
                    <a:gd name="connsiteY0" fmla="*/ 16332 h 16331"/>
                    <a:gd name="connsiteX1" fmla="*/ 8308 w 8307"/>
                    <a:gd name="connsiteY1" fmla="*/ 4686 h 16331"/>
                    <a:gd name="connsiteX2" fmla="*/ 8308 w 8307"/>
                    <a:gd name="connsiteY2" fmla="*/ 4331 h 16331"/>
                    <a:gd name="connsiteX3" fmla="*/ 8308 w 8307"/>
                    <a:gd name="connsiteY3" fmla="*/ 0 h 16331"/>
                    <a:gd name="connsiteX4" fmla="*/ 5041 w 8307"/>
                    <a:gd name="connsiteY4" fmla="*/ 8095 h 16331"/>
                    <a:gd name="connsiteX5" fmla="*/ 0 w 8307"/>
                    <a:gd name="connsiteY5" fmla="*/ 16332 h 16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307" h="16331">
                      <a:moveTo>
                        <a:pt x="71" y="16332"/>
                      </a:moveTo>
                      <a:cubicBezTo>
                        <a:pt x="3976" y="12568"/>
                        <a:pt x="6746" y="8521"/>
                        <a:pt x="8308" y="4686"/>
                      </a:cubicBezTo>
                      <a:lnTo>
                        <a:pt x="8308" y="4331"/>
                      </a:lnTo>
                      <a:cubicBezTo>
                        <a:pt x="8095" y="3053"/>
                        <a:pt x="8095" y="1633"/>
                        <a:pt x="8308" y="0"/>
                      </a:cubicBezTo>
                      <a:cubicBezTo>
                        <a:pt x="7669" y="2201"/>
                        <a:pt x="6533" y="5112"/>
                        <a:pt x="5041" y="8095"/>
                      </a:cubicBezTo>
                      <a:cubicBezTo>
                        <a:pt x="3621" y="11077"/>
                        <a:pt x="1775" y="14059"/>
                        <a:pt x="0" y="16332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8" name="Freeform: Shape 2227">
                  <a:extLst>
                    <a:ext uri="{FF2B5EF4-FFF2-40B4-BE49-F238E27FC236}">
                      <a16:creationId xmlns:a16="http://schemas.microsoft.com/office/drawing/2014/main" id="{BE07F40B-9848-0E9F-7524-026B30E073A0}"/>
                    </a:ext>
                  </a:extLst>
                </p:cNvPr>
                <p:cNvSpPr/>
                <p:nvPr/>
              </p:nvSpPr>
              <p:spPr>
                <a:xfrm>
                  <a:off x="-2840247" y="7295300"/>
                  <a:ext cx="16761" cy="11478"/>
                </a:xfrm>
                <a:custGeom>
                  <a:avLst/>
                  <a:gdLst>
                    <a:gd name="connsiteX0" fmla="*/ 16579 w 16761"/>
                    <a:gd name="connsiteY0" fmla="*/ 1984 h 11478"/>
                    <a:gd name="connsiteX1" fmla="*/ 9905 w 16761"/>
                    <a:gd name="connsiteY1" fmla="*/ 7025 h 11478"/>
                    <a:gd name="connsiteX2" fmla="*/ 35 w 16761"/>
                    <a:gd name="connsiteY2" fmla="*/ 11073 h 11478"/>
                    <a:gd name="connsiteX3" fmla="*/ 9550 w 16761"/>
                    <a:gd name="connsiteY3" fmla="*/ 3262 h 11478"/>
                    <a:gd name="connsiteX4" fmla="*/ 16579 w 16761"/>
                    <a:gd name="connsiteY4" fmla="*/ 1984 h 1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61" h="11478">
                      <a:moveTo>
                        <a:pt x="16579" y="1984"/>
                      </a:moveTo>
                      <a:cubicBezTo>
                        <a:pt x="16153" y="3475"/>
                        <a:pt x="12958" y="5463"/>
                        <a:pt x="9905" y="7025"/>
                      </a:cubicBezTo>
                      <a:cubicBezTo>
                        <a:pt x="4508" y="9653"/>
                        <a:pt x="532" y="12564"/>
                        <a:pt x="35" y="11073"/>
                      </a:cubicBezTo>
                      <a:cubicBezTo>
                        <a:pt x="-462" y="9653"/>
                        <a:pt x="4437" y="6528"/>
                        <a:pt x="9550" y="3262"/>
                      </a:cubicBezTo>
                      <a:cubicBezTo>
                        <a:pt x="14875" y="-75"/>
                        <a:pt x="17502" y="-1424"/>
                        <a:pt x="16579" y="1984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9" name="Freeform: Shape 2228">
                  <a:extLst>
                    <a:ext uri="{FF2B5EF4-FFF2-40B4-BE49-F238E27FC236}">
                      <a16:creationId xmlns:a16="http://schemas.microsoft.com/office/drawing/2014/main" id="{6A4DE127-A71F-8878-4517-52E20BCCD8B5}"/>
                    </a:ext>
                  </a:extLst>
                </p:cNvPr>
                <p:cNvSpPr/>
                <p:nvPr/>
              </p:nvSpPr>
              <p:spPr>
                <a:xfrm>
                  <a:off x="-2871616" y="7330351"/>
                  <a:ext cx="9840" cy="16779"/>
                </a:xfrm>
                <a:custGeom>
                  <a:avLst/>
                  <a:gdLst>
                    <a:gd name="connsiteX0" fmla="*/ 1084 w 9840"/>
                    <a:gd name="connsiteY0" fmla="*/ 16780 h 16779"/>
                    <a:gd name="connsiteX1" fmla="*/ 3072 w 9840"/>
                    <a:gd name="connsiteY1" fmla="*/ 15643 h 16779"/>
                    <a:gd name="connsiteX2" fmla="*/ 5841 w 9840"/>
                    <a:gd name="connsiteY2" fmla="*/ 10389 h 16779"/>
                    <a:gd name="connsiteX3" fmla="*/ 8468 w 9840"/>
                    <a:gd name="connsiteY3" fmla="*/ 4566 h 16779"/>
                    <a:gd name="connsiteX4" fmla="*/ 9533 w 9840"/>
                    <a:gd name="connsiteY4" fmla="*/ 164 h 16779"/>
                    <a:gd name="connsiteX5" fmla="*/ 5699 w 9840"/>
                    <a:gd name="connsiteY5" fmla="*/ 3927 h 16779"/>
                    <a:gd name="connsiteX6" fmla="*/ 2646 w 9840"/>
                    <a:gd name="connsiteY6" fmla="*/ 9750 h 16779"/>
                    <a:gd name="connsiteX7" fmla="*/ 657 w 9840"/>
                    <a:gd name="connsiteY7" fmla="*/ 13442 h 16779"/>
                    <a:gd name="connsiteX8" fmla="*/ 303 w 9840"/>
                    <a:gd name="connsiteY8" fmla="*/ 16282 h 16779"/>
                    <a:gd name="connsiteX9" fmla="*/ 1013 w 9840"/>
                    <a:gd name="connsiteY9" fmla="*/ 16780 h 1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840" h="16779">
                      <a:moveTo>
                        <a:pt x="1084" y="16780"/>
                      </a:moveTo>
                      <a:cubicBezTo>
                        <a:pt x="1794" y="16780"/>
                        <a:pt x="2646" y="16140"/>
                        <a:pt x="3072" y="15643"/>
                      </a:cubicBezTo>
                      <a:cubicBezTo>
                        <a:pt x="4279" y="14365"/>
                        <a:pt x="5131" y="12093"/>
                        <a:pt x="5841" y="10389"/>
                      </a:cubicBezTo>
                      <a:cubicBezTo>
                        <a:pt x="6693" y="8401"/>
                        <a:pt x="7616" y="6484"/>
                        <a:pt x="8468" y="4566"/>
                      </a:cubicBezTo>
                      <a:cubicBezTo>
                        <a:pt x="8823" y="3786"/>
                        <a:pt x="10527" y="945"/>
                        <a:pt x="9533" y="164"/>
                      </a:cubicBezTo>
                      <a:cubicBezTo>
                        <a:pt x="8610" y="-617"/>
                        <a:pt x="7119" y="1513"/>
                        <a:pt x="5699" y="3927"/>
                      </a:cubicBezTo>
                      <a:cubicBezTo>
                        <a:pt x="4279" y="6342"/>
                        <a:pt x="2930" y="9111"/>
                        <a:pt x="2646" y="9750"/>
                      </a:cubicBezTo>
                      <a:cubicBezTo>
                        <a:pt x="2007" y="10957"/>
                        <a:pt x="1297" y="12164"/>
                        <a:pt x="657" y="13442"/>
                      </a:cubicBezTo>
                      <a:cubicBezTo>
                        <a:pt x="160" y="14365"/>
                        <a:pt x="-337" y="15217"/>
                        <a:pt x="303" y="16282"/>
                      </a:cubicBezTo>
                      <a:cubicBezTo>
                        <a:pt x="516" y="16638"/>
                        <a:pt x="729" y="16780"/>
                        <a:pt x="1013" y="16780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0" name="Freeform: Shape 2229">
                  <a:extLst>
                    <a:ext uri="{FF2B5EF4-FFF2-40B4-BE49-F238E27FC236}">
                      <a16:creationId xmlns:a16="http://schemas.microsoft.com/office/drawing/2014/main" id="{20FD6FC0-A146-5352-29B8-70773D262D94}"/>
                    </a:ext>
                  </a:extLst>
                </p:cNvPr>
                <p:cNvSpPr/>
                <p:nvPr/>
              </p:nvSpPr>
              <p:spPr>
                <a:xfrm>
                  <a:off x="-2827715" y="7290681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1" name="Freeform: Shape 2230">
                  <a:extLst>
                    <a:ext uri="{FF2B5EF4-FFF2-40B4-BE49-F238E27FC236}">
                      <a16:creationId xmlns:a16="http://schemas.microsoft.com/office/drawing/2014/main" id="{1FE720A9-474C-565E-C8ED-3CF2B8D56125}"/>
                    </a:ext>
                  </a:extLst>
                </p:cNvPr>
                <p:cNvSpPr/>
                <p:nvPr/>
              </p:nvSpPr>
              <p:spPr>
                <a:xfrm>
                  <a:off x="-2827644" y="7290681"/>
                  <a:ext cx="2769" cy="283"/>
                </a:xfrm>
                <a:custGeom>
                  <a:avLst/>
                  <a:gdLst>
                    <a:gd name="connsiteX0" fmla="*/ 2769 w 2769"/>
                    <a:gd name="connsiteY0" fmla="*/ 284 h 283"/>
                    <a:gd name="connsiteX1" fmla="*/ 0 w 2769"/>
                    <a:gd name="connsiteY1" fmla="*/ 0 h 283"/>
                    <a:gd name="connsiteX2" fmla="*/ 2769 w 2769"/>
                    <a:gd name="connsiteY2" fmla="*/ 284 h 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69" h="283">
                      <a:moveTo>
                        <a:pt x="2769" y="284"/>
                      </a:moveTo>
                      <a:cubicBezTo>
                        <a:pt x="1846" y="142"/>
                        <a:pt x="923" y="71"/>
                        <a:pt x="0" y="0"/>
                      </a:cubicBezTo>
                      <a:cubicBezTo>
                        <a:pt x="923" y="0"/>
                        <a:pt x="1917" y="142"/>
                        <a:pt x="2769" y="284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2" name="Freeform: Shape 2231">
                  <a:extLst>
                    <a:ext uri="{FF2B5EF4-FFF2-40B4-BE49-F238E27FC236}">
                      <a16:creationId xmlns:a16="http://schemas.microsoft.com/office/drawing/2014/main" id="{86556A8F-467D-41D7-E5CB-54C1BC8D5A23}"/>
                    </a:ext>
                  </a:extLst>
                </p:cNvPr>
                <p:cNvSpPr/>
                <p:nvPr/>
              </p:nvSpPr>
              <p:spPr>
                <a:xfrm>
                  <a:off x="-2847989" y="7296628"/>
                  <a:ext cx="6314" cy="4299"/>
                </a:xfrm>
                <a:custGeom>
                  <a:avLst/>
                  <a:gdLst>
                    <a:gd name="connsiteX0" fmla="*/ 321 w 6314"/>
                    <a:gd name="connsiteY0" fmla="*/ 4135 h 4299"/>
                    <a:gd name="connsiteX1" fmla="*/ 2735 w 6314"/>
                    <a:gd name="connsiteY1" fmla="*/ 3354 h 4299"/>
                    <a:gd name="connsiteX2" fmla="*/ 6285 w 6314"/>
                    <a:gd name="connsiteY2" fmla="*/ 230 h 4299"/>
                    <a:gd name="connsiteX3" fmla="*/ 2806 w 6314"/>
                    <a:gd name="connsiteY3" fmla="*/ 869 h 4299"/>
                    <a:gd name="connsiteX4" fmla="*/ 392 w 6314"/>
                    <a:gd name="connsiteY4" fmla="*/ 4135 h 4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14" h="4299">
                      <a:moveTo>
                        <a:pt x="321" y="4135"/>
                      </a:moveTo>
                      <a:cubicBezTo>
                        <a:pt x="1031" y="4703"/>
                        <a:pt x="2309" y="3638"/>
                        <a:pt x="2735" y="3354"/>
                      </a:cubicBezTo>
                      <a:cubicBezTo>
                        <a:pt x="4723" y="1863"/>
                        <a:pt x="6569" y="869"/>
                        <a:pt x="6285" y="230"/>
                      </a:cubicBezTo>
                      <a:cubicBezTo>
                        <a:pt x="6001" y="-409"/>
                        <a:pt x="4084" y="443"/>
                        <a:pt x="2806" y="869"/>
                      </a:cubicBezTo>
                      <a:cubicBezTo>
                        <a:pt x="2096" y="1082"/>
                        <a:pt x="-1099" y="2928"/>
                        <a:pt x="392" y="41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3" name="Freeform: Shape 2232">
                  <a:extLst>
                    <a:ext uri="{FF2B5EF4-FFF2-40B4-BE49-F238E27FC236}">
                      <a16:creationId xmlns:a16="http://schemas.microsoft.com/office/drawing/2014/main" id="{602A02E9-DFBC-E243-EA9C-3F56D3C89EC1}"/>
                    </a:ext>
                  </a:extLst>
                </p:cNvPr>
                <p:cNvSpPr/>
                <p:nvPr/>
              </p:nvSpPr>
              <p:spPr>
                <a:xfrm>
                  <a:off x="-2840915" y="7334122"/>
                  <a:ext cx="17860" cy="18990"/>
                </a:xfrm>
                <a:custGeom>
                  <a:avLst/>
                  <a:gdLst>
                    <a:gd name="connsiteX0" fmla="*/ 7164 w 17860"/>
                    <a:gd name="connsiteY0" fmla="*/ 16417 h 18990"/>
                    <a:gd name="connsiteX1" fmla="*/ 16040 w 17860"/>
                    <a:gd name="connsiteY1" fmla="*/ 4417 h 18990"/>
                    <a:gd name="connsiteX2" fmla="*/ 17744 w 17860"/>
                    <a:gd name="connsiteY2" fmla="*/ 14 h 18990"/>
                    <a:gd name="connsiteX3" fmla="*/ 12845 w 17860"/>
                    <a:gd name="connsiteY3" fmla="*/ 5553 h 18990"/>
                    <a:gd name="connsiteX4" fmla="*/ 2052 w 17860"/>
                    <a:gd name="connsiteY4" fmla="*/ 15778 h 18990"/>
                    <a:gd name="connsiteX5" fmla="*/ 845 w 17860"/>
                    <a:gd name="connsiteY5" fmla="*/ 18973 h 18990"/>
                    <a:gd name="connsiteX6" fmla="*/ 7164 w 17860"/>
                    <a:gd name="connsiteY6" fmla="*/ 16488 h 18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60" h="18990">
                      <a:moveTo>
                        <a:pt x="7164" y="16417"/>
                      </a:moveTo>
                      <a:cubicBezTo>
                        <a:pt x="12419" y="12369"/>
                        <a:pt x="13129" y="8322"/>
                        <a:pt x="16040" y="4417"/>
                      </a:cubicBezTo>
                      <a:cubicBezTo>
                        <a:pt x="17673" y="2215"/>
                        <a:pt x="18099" y="156"/>
                        <a:pt x="17744" y="14"/>
                      </a:cubicBezTo>
                      <a:cubicBezTo>
                        <a:pt x="17247" y="-199"/>
                        <a:pt x="15543" y="2002"/>
                        <a:pt x="12845" y="5553"/>
                      </a:cubicBezTo>
                      <a:cubicBezTo>
                        <a:pt x="8868" y="10665"/>
                        <a:pt x="6383" y="12369"/>
                        <a:pt x="2052" y="15778"/>
                      </a:cubicBezTo>
                      <a:cubicBezTo>
                        <a:pt x="-433" y="17695"/>
                        <a:pt x="-433" y="18760"/>
                        <a:pt x="845" y="18973"/>
                      </a:cubicBezTo>
                      <a:cubicBezTo>
                        <a:pt x="2123" y="19115"/>
                        <a:pt x="4679" y="18405"/>
                        <a:pt x="7164" y="164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34" name="Graphic 1913">
                  <a:extLst>
                    <a:ext uri="{FF2B5EF4-FFF2-40B4-BE49-F238E27FC236}">
                      <a16:creationId xmlns:a16="http://schemas.microsoft.com/office/drawing/2014/main" id="{6AC14627-64E6-F850-0D65-D6AE7806E8B3}"/>
                    </a:ext>
                  </a:extLst>
                </p:cNvPr>
                <p:cNvGrpSpPr/>
                <p:nvPr/>
              </p:nvGrpSpPr>
              <p:grpSpPr>
                <a:xfrm>
                  <a:off x="-2840568" y="7287272"/>
                  <a:ext cx="50698" cy="41037"/>
                  <a:chOff x="-2840568" y="7287272"/>
                  <a:chExt cx="50698" cy="41037"/>
                </a:xfrm>
              </p:grpSpPr>
              <p:sp>
                <p:nvSpPr>
                  <p:cNvPr id="2235" name="Freeform: Shape 2234">
                    <a:extLst>
                      <a:ext uri="{FF2B5EF4-FFF2-40B4-BE49-F238E27FC236}">
                        <a16:creationId xmlns:a16="http://schemas.microsoft.com/office/drawing/2014/main" id="{847553D1-5C5D-27B7-A006-F06BC884F6F6}"/>
                      </a:ext>
                    </a:extLst>
                  </p:cNvPr>
                  <p:cNvSpPr/>
                  <p:nvPr/>
                </p:nvSpPr>
                <p:spPr>
                  <a:xfrm>
                    <a:off x="-2840497" y="7287272"/>
                    <a:ext cx="50627" cy="41037"/>
                  </a:xfrm>
                  <a:custGeom>
                    <a:avLst/>
                    <a:gdLst>
                      <a:gd name="connsiteX0" fmla="*/ 27692 w 50627"/>
                      <a:gd name="connsiteY0" fmla="*/ 10083 h 41037"/>
                      <a:gd name="connsiteX1" fmla="*/ 14840 w 50627"/>
                      <a:gd name="connsiteY1" fmla="*/ 19740 h 41037"/>
                      <a:gd name="connsiteX2" fmla="*/ 14556 w 50627"/>
                      <a:gd name="connsiteY2" fmla="*/ 19669 h 41037"/>
                      <a:gd name="connsiteX3" fmla="*/ 0 w 50627"/>
                      <a:gd name="connsiteY3" fmla="*/ 22864 h 41037"/>
                      <a:gd name="connsiteX4" fmla="*/ 3195 w 50627"/>
                      <a:gd name="connsiteY4" fmla="*/ 32805 h 41037"/>
                      <a:gd name="connsiteX5" fmla="*/ 7669 w 50627"/>
                      <a:gd name="connsiteY5" fmla="*/ 37846 h 41037"/>
                      <a:gd name="connsiteX6" fmla="*/ 16686 w 50627"/>
                      <a:gd name="connsiteY6" fmla="*/ 40970 h 41037"/>
                      <a:gd name="connsiteX7" fmla="*/ 33515 w 50627"/>
                      <a:gd name="connsiteY7" fmla="*/ 32734 h 41037"/>
                      <a:gd name="connsiteX8" fmla="*/ 50627 w 50627"/>
                      <a:gd name="connsiteY8" fmla="*/ 11929 h 41037"/>
                      <a:gd name="connsiteX9" fmla="*/ 35006 w 50627"/>
                      <a:gd name="connsiteY9" fmla="*/ 0 h 41037"/>
                      <a:gd name="connsiteX10" fmla="*/ 27692 w 50627"/>
                      <a:gd name="connsiteY10" fmla="*/ 10154 h 41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627" h="41037">
                        <a:moveTo>
                          <a:pt x="27692" y="10083"/>
                        </a:moveTo>
                        <a:cubicBezTo>
                          <a:pt x="23432" y="14840"/>
                          <a:pt x="18888" y="18178"/>
                          <a:pt x="14840" y="19740"/>
                        </a:cubicBezTo>
                        <a:cubicBezTo>
                          <a:pt x="14698" y="19740"/>
                          <a:pt x="14485" y="19740"/>
                          <a:pt x="14556" y="19669"/>
                        </a:cubicBezTo>
                        <a:cubicBezTo>
                          <a:pt x="11077" y="18604"/>
                          <a:pt x="5681" y="19669"/>
                          <a:pt x="0" y="22864"/>
                        </a:cubicBezTo>
                        <a:cubicBezTo>
                          <a:pt x="142" y="26911"/>
                          <a:pt x="1065" y="30391"/>
                          <a:pt x="3195" y="32805"/>
                        </a:cubicBezTo>
                        <a:lnTo>
                          <a:pt x="7669" y="37846"/>
                        </a:lnTo>
                        <a:cubicBezTo>
                          <a:pt x="9799" y="40261"/>
                          <a:pt x="12923" y="41326"/>
                          <a:pt x="16686" y="40970"/>
                        </a:cubicBezTo>
                        <a:cubicBezTo>
                          <a:pt x="21515" y="40544"/>
                          <a:pt x="27479" y="37704"/>
                          <a:pt x="33515" y="32734"/>
                        </a:cubicBezTo>
                        <a:cubicBezTo>
                          <a:pt x="39550" y="27763"/>
                          <a:pt x="45586" y="20592"/>
                          <a:pt x="50627" y="11929"/>
                        </a:cubicBezTo>
                        <a:lnTo>
                          <a:pt x="35006" y="0"/>
                        </a:lnTo>
                        <a:cubicBezTo>
                          <a:pt x="32805" y="3834"/>
                          <a:pt x="30320" y="7243"/>
                          <a:pt x="27692" y="10154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6" name="Freeform: Shape 2235">
                    <a:extLst>
                      <a:ext uri="{FF2B5EF4-FFF2-40B4-BE49-F238E27FC236}">
                        <a16:creationId xmlns:a16="http://schemas.microsoft.com/office/drawing/2014/main" id="{9BD8F5E2-6CDF-0A1C-2FA3-87BC15CF42AF}"/>
                      </a:ext>
                    </a:extLst>
                  </p:cNvPr>
                  <p:cNvSpPr/>
                  <p:nvPr/>
                </p:nvSpPr>
                <p:spPr>
                  <a:xfrm>
                    <a:off x="-2836760" y="7306728"/>
                    <a:ext cx="6586" cy="11822"/>
                  </a:xfrm>
                  <a:custGeom>
                    <a:avLst/>
                    <a:gdLst>
                      <a:gd name="connsiteX0" fmla="*/ 5281 w 6586"/>
                      <a:gd name="connsiteY0" fmla="*/ 9728 h 11822"/>
                      <a:gd name="connsiteX1" fmla="*/ 6346 w 6586"/>
                      <a:gd name="connsiteY1" fmla="*/ 5112 h 11822"/>
                      <a:gd name="connsiteX2" fmla="*/ 6346 w 6586"/>
                      <a:gd name="connsiteY2" fmla="*/ 1704 h 11822"/>
                      <a:gd name="connsiteX3" fmla="*/ 5281 w 6586"/>
                      <a:gd name="connsiteY3" fmla="*/ 0 h 11822"/>
                      <a:gd name="connsiteX4" fmla="*/ 239 w 6586"/>
                      <a:gd name="connsiteY4" fmla="*/ 1491 h 11822"/>
                      <a:gd name="connsiteX5" fmla="*/ 594 w 6586"/>
                      <a:gd name="connsiteY5" fmla="*/ 7882 h 11822"/>
                      <a:gd name="connsiteX6" fmla="*/ 5352 w 6586"/>
                      <a:gd name="connsiteY6" fmla="*/ 9728 h 11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86" h="11822">
                        <a:moveTo>
                          <a:pt x="5281" y="9728"/>
                        </a:moveTo>
                        <a:cubicBezTo>
                          <a:pt x="5565" y="8024"/>
                          <a:pt x="5849" y="6675"/>
                          <a:pt x="6346" y="5112"/>
                        </a:cubicBezTo>
                        <a:cubicBezTo>
                          <a:pt x="6701" y="4047"/>
                          <a:pt x="6630" y="2698"/>
                          <a:pt x="6346" y="1704"/>
                        </a:cubicBezTo>
                        <a:cubicBezTo>
                          <a:pt x="6133" y="1065"/>
                          <a:pt x="5778" y="497"/>
                          <a:pt x="5281" y="0"/>
                        </a:cubicBezTo>
                        <a:cubicBezTo>
                          <a:pt x="3719" y="284"/>
                          <a:pt x="2015" y="710"/>
                          <a:pt x="239" y="1491"/>
                        </a:cubicBezTo>
                        <a:cubicBezTo>
                          <a:pt x="-258" y="3550"/>
                          <a:pt x="97" y="6249"/>
                          <a:pt x="594" y="7882"/>
                        </a:cubicBezTo>
                        <a:cubicBezTo>
                          <a:pt x="1233" y="10083"/>
                          <a:pt x="4500" y="14414"/>
                          <a:pt x="5352" y="9728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7" name="Freeform: Shape 2236">
                    <a:extLst>
                      <a:ext uri="{FF2B5EF4-FFF2-40B4-BE49-F238E27FC236}">
                        <a16:creationId xmlns:a16="http://schemas.microsoft.com/office/drawing/2014/main" id="{9E8D5268-4F4F-6672-F75A-936B4F6A7230}"/>
                      </a:ext>
                    </a:extLst>
                  </p:cNvPr>
                  <p:cNvSpPr/>
                  <p:nvPr/>
                </p:nvSpPr>
                <p:spPr>
                  <a:xfrm>
                    <a:off x="-2834887" y="7304882"/>
                    <a:ext cx="13562" cy="14894"/>
                  </a:xfrm>
                  <a:custGeom>
                    <a:avLst/>
                    <a:gdLst>
                      <a:gd name="connsiteX0" fmla="*/ 9231 w 13562"/>
                      <a:gd name="connsiteY0" fmla="*/ 2130 h 14894"/>
                      <a:gd name="connsiteX1" fmla="*/ 8947 w 13562"/>
                      <a:gd name="connsiteY1" fmla="*/ 2059 h 14894"/>
                      <a:gd name="connsiteX2" fmla="*/ 2911 w 13562"/>
                      <a:gd name="connsiteY2" fmla="*/ 1988 h 14894"/>
                      <a:gd name="connsiteX3" fmla="*/ 1136 w 13562"/>
                      <a:gd name="connsiteY3" fmla="*/ 2414 h 14894"/>
                      <a:gd name="connsiteX4" fmla="*/ 0 w 13562"/>
                      <a:gd name="connsiteY4" fmla="*/ 7882 h 14894"/>
                      <a:gd name="connsiteX5" fmla="*/ 781 w 13562"/>
                      <a:gd name="connsiteY5" fmla="*/ 12426 h 14894"/>
                      <a:gd name="connsiteX6" fmla="*/ 3763 w 13562"/>
                      <a:gd name="connsiteY6" fmla="*/ 14698 h 14894"/>
                      <a:gd name="connsiteX7" fmla="*/ 4402 w 13562"/>
                      <a:gd name="connsiteY7" fmla="*/ 12852 h 14894"/>
                      <a:gd name="connsiteX8" fmla="*/ 5894 w 13562"/>
                      <a:gd name="connsiteY8" fmla="*/ 8450 h 14894"/>
                      <a:gd name="connsiteX9" fmla="*/ 13562 w 13562"/>
                      <a:gd name="connsiteY9" fmla="*/ 0 h 14894"/>
                      <a:gd name="connsiteX10" fmla="*/ 9302 w 13562"/>
                      <a:gd name="connsiteY10" fmla="*/ 2201 h 14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562" h="14894">
                        <a:moveTo>
                          <a:pt x="9231" y="2130"/>
                        </a:moveTo>
                        <a:cubicBezTo>
                          <a:pt x="9231" y="2130"/>
                          <a:pt x="9018" y="2130"/>
                          <a:pt x="8947" y="2059"/>
                        </a:cubicBezTo>
                        <a:cubicBezTo>
                          <a:pt x="6959" y="1420"/>
                          <a:pt x="4828" y="1562"/>
                          <a:pt x="2911" y="1988"/>
                        </a:cubicBezTo>
                        <a:cubicBezTo>
                          <a:pt x="2485" y="2059"/>
                          <a:pt x="1420" y="2130"/>
                          <a:pt x="1136" y="2414"/>
                        </a:cubicBezTo>
                        <a:cubicBezTo>
                          <a:pt x="923" y="2698"/>
                          <a:pt x="71" y="5467"/>
                          <a:pt x="0" y="7882"/>
                        </a:cubicBezTo>
                        <a:cubicBezTo>
                          <a:pt x="0" y="9515"/>
                          <a:pt x="142" y="11077"/>
                          <a:pt x="781" y="12426"/>
                        </a:cubicBezTo>
                        <a:cubicBezTo>
                          <a:pt x="1278" y="13420"/>
                          <a:pt x="2627" y="15550"/>
                          <a:pt x="3763" y="14698"/>
                        </a:cubicBezTo>
                        <a:cubicBezTo>
                          <a:pt x="4331" y="14272"/>
                          <a:pt x="4260" y="13562"/>
                          <a:pt x="4402" y="12852"/>
                        </a:cubicBezTo>
                        <a:cubicBezTo>
                          <a:pt x="4757" y="11290"/>
                          <a:pt x="5254" y="9799"/>
                          <a:pt x="5894" y="8450"/>
                        </a:cubicBezTo>
                        <a:cubicBezTo>
                          <a:pt x="7598" y="4899"/>
                          <a:pt x="11503" y="1349"/>
                          <a:pt x="13562" y="0"/>
                        </a:cubicBezTo>
                        <a:cubicBezTo>
                          <a:pt x="12071" y="923"/>
                          <a:pt x="10651" y="1704"/>
                          <a:pt x="9302" y="2201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8" name="Freeform: Shape 2237">
                    <a:extLst>
                      <a:ext uri="{FF2B5EF4-FFF2-40B4-BE49-F238E27FC236}">
                        <a16:creationId xmlns:a16="http://schemas.microsoft.com/office/drawing/2014/main" id="{A97DFDEA-67E9-78F5-3811-C3A905991B07}"/>
                      </a:ext>
                    </a:extLst>
                  </p:cNvPr>
                  <p:cNvSpPr/>
                  <p:nvPr/>
                </p:nvSpPr>
                <p:spPr>
                  <a:xfrm>
                    <a:off x="-2840568" y="7298491"/>
                    <a:ext cx="50627" cy="29818"/>
                  </a:xfrm>
                  <a:custGeom>
                    <a:avLst/>
                    <a:gdLst>
                      <a:gd name="connsiteX0" fmla="*/ 17752 w 50627"/>
                      <a:gd name="connsiteY0" fmla="*/ 26911 h 29818"/>
                      <a:gd name="connsiteX1" fmla="*/ 8521 w 50627"/>
                      <a:gd name="connsiteY1" fmla="*/ 24639 h 29818"/>
                      <a:gd name="connsiteX2" fmla="*/ 3550 w 50627"/>
                      <a:gd name="connsiteY2" fmla="*/ 20308 h 29818"/>
                      <a:gd name="connsiteX3" fmla="*/ 2130 w 50627"/>
                      <a:gd name="connsiteY3" fmla="*/ 10509 h 29818"/>
                      <a:gd name="connsiteX4" fmla="*/ 0 w 50627"/>
                      <a:gd name="connsiteY4" fmla="*/ 11645 h 29818"/>
                      <a:gd name="connsiteX5" fmla="*/ 3195 w 50627"/>
                      <a:gd name="connsiteY5" fmla="*/ 21586 h 29818"/>
                      <a:gd name="connsiteX6" fmla="*/ 7669 w 50627"/>
                      <a:gd name="connsiteY6" fmla="*/ 26627 h 29818"/>
                      <a:gd name="connsiteX7" fmla="*/ 16686 w 50627"/>
                      <a:gd name="connsiteY7" fmla="*/ 29752 h 29818"/>
                      <a:gd name="connsiteX8" fmla="*/ 33515 w 50627"/>
                      <a:gd name="connsiteY8" fmla="*/ 21515 h 29818"/>
                      <a:gd name="connsiteX9" fmla="*/ 50627 w 50627"/>
                      <a:gd name="connsiteY9" fmla="*/ 710 h 29818"/>
                      <a:gd name="connsiteX10" fmla="*/ 49704 w 50627"/>
                      <a:gd name="connsiteY10" fmla="*/ 0 h 29818"/>
                      <a:gd name="connsiteX11" fmla="*/ 33444 w 50627"/>
                      <a:gd name="connsiteY11" fmla="*/ 20521 h 29818"/>
                      <a:gd name="connsiteX12" fmla="*/ 17680 w 50627"/>
                      <a:gd name="connsiteY12" fmla="*/ 26911 h 2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0627" h="29818">
                        <a:moveTo>
                          <a:pt x="17752" y="26911"/>
                        </a:moveTo>
                        <a:cubicBezTo>
                          <a:pt x="14130" y="27267"/>
                          <a:pt x="10935" y="26556"/>
                          <a:pt x="8521" y="24639"/>
                        </a:cubicBezTo>
                        <a:cubicBezTo>
                          <a:pt x="7314" y="23716"/>
                          <a:pt x="4544" y="21373"/>
                          <a:pt x="3550" y="20308"/>
                        </a:cubicBezTo>
                        <a:cubicBezTo>
                          <a:pt x="1846" y="18391"/>
                          <a:pt x="142" y="14130"/>
                          <a:pt x="2130" y="10509"/>
                        </a:cubicBezTo>
                        <a:cubicBezTo>
                          <a:pt x="1420" y="10864"/>
                          <a:pt x="710" y="11219"/>
                          <a:pt x="0" y="11645"/>
                        </a:cubicBezTo>
                        <a:cubicBezTo>
                          <a:pt x="142" y="15692"/>
                          <a:pt x="1065" y="19172"/>
                          <a:pt x="3195" y="21586"/>
                        </a:cubicBezTo>
                        <a:lnTo>
                          <a:pt x="7669" y="26627"/>
                        </a:lnTo>
                        <a:cubicBezTo>
                          <a:pt x="9799" y="29042"/>
                          <a:pt x="12923" y="30107"/>
                          <a:pt x="16686" y="29752"/>
                        </a:cubicBezTo>
                        <a:cubicBezTo>
                          <a:pt x="21515" y="29326"/>
                          <a:pt x="27479" y="26485"/>
                          <a:pt x="33515" y="21515"/>
                        </a:cubicBezTo>
                        <a:cubicBezTo>
                          <a:pt x="39550" y="16545"/>
                          <a:pt x="45586" y="9373"/>
                          <a:pt x="50627" y="710"/>
                        </a:cubicBezTo>
                        <a:lnTo>
                          <a:pt x="49704" y="0"/>
                        </a:lnTo>
                        <a:cubicBezTo>
                          <a:pt x="44947" y="8237"/>
                          <a:pt x="39195" y="15834"/>
                          <a:pt x="33444" y="20521"/>
                        </a:cubicBezTo>
                        <a:cubicBezTo>
                          <a:pt x="27692" y="25207"/>
                          <a:pt x="22225" y="26485"/>
                          <a:pt x="17680" y="26911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9" name="Freeform: Shape 2238">
                    <a:extLst>
                      <a:ext uri="{FF2B5EF4-FFF2-40B4-BE49-F238E27FC236}">
                        <a16:creationId xmlns:a16="http://schemas.microsoft.com/office/drawing/2014/main" id="{469385ED-3100-8B10-6CDD-45F7592857D1}"/>
                      </a:ext>
                    </a:extLst>
                  </p:cNvPr>
                  <p:cNvSpPr/>
                  <p:nvPr/>
                </p:nvSpPr>
                <p:spPr>
                  <a:xfrm>
                    <a:off x="-2829286" y="7287982"/>
                    <a:ext cx="36363" cy="35740"/>
                  </a:xfrm>
                  <a:custGeom>
                    <a:avLst/>
                    <a:gdLst>
                      <a:gd name="connsiteX0" fmla="*/ 9310 w 36363"/>
                      <a:gd name="connsiteY0" fmla="*/ 17183 h 35740"/>
                      <a:gd name="connsiteX1" fmla="*/ 9 w 36363"/>
                      <a:gd name="connsiteY1" fmla="*/ 31314 h 35740"/>
                      <a:gd name="connsiteX2" fmla="*/ 10233 w 36363"/>
                      <a:gd name="connsiteY2" fmla="*/ 34864 h 35740"/>
                      <a:gd name="connsiteX3" fmla="*/ 22162 w 36363"/>
                      <a:gd name="connsiteY3" fmla="*/ 27195 h 35740"/>
                      <a:gd name="connsiteX4" fmla="*/ 36364 w 36363"/>
                      <a:gd name="connsiteY4" fmla="*/ 8947 h 35740"/>
                      <a:gd name="connsiteX5" fmla="*/ 24648 w 36363"/>
                      <a:gd name="connsiteY5" fmla="*/ 0 h 35740"/>
                      <a:gd name="connsiteX6" fmla="*/ 9239 w 36363"/>
                      <a:gd name="connsiteY6" fmla="*/ 17183 h 35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363" h="35740">
                        <a:moveTo>
                          <a:pt x="9310" y="17183"/>
                        </a:moveTo>
                        <a:cubicBezTo>
                          <a:pt x="4624" y="21089"/>
                          <a:pt x="293" y="26343"/>
                          <a:pt x="9" y="31314"/>
                        </a:cubicBezTo>
                        <a:cubicBezTo>
                          <a:pt x="-204" y="34651"/>
                          <a:pt x="3559" y="37136"/>
                          <a:pt x="10233" y="34864"/>
                        </a:cubicBezTo>
                        <a:cubicBezTo>
                          <a:pt x="13571" y="33728"/>
                          <a:pt x="17689" y="31314"/>
                          <a:pt x="22162" y="27195"/>
                        </a:cubicBezTo>
                        <a:cubicBezTo>
                          <a:pt x="26636" y="23006"/>
                          <a:pt x="31606" y="17112"/>
                          <a:pt x="36364" y="8947"/>
                        </a:cubicBezTo>
                        <a:lnTo>
                          <a:pt x="24648" y="0"/>
                        </a:lnTo>
                        <a:cubicBezTo>
                          <a:pt x="18541" y="10367"/>
                          <a:pt x="13500" y="13633"/>
                          <a:pt x="9239" y="17183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0" name="Freeform: Shape 2239">
                    <a:extLst>
                      <a:ext uri="{FF2B5EF4-FFF2-40B4-BE49-F238E27FC236}">
                        <a16:creationId xmlns:a16="http://schemas.microsoft.com/office/drawing/2014/main" id="{880874D7-C1A4-2FCA-B4EA-9C3DEB563B9D}"/>
                      </a:ext>
                    </a:extLst>
                  </p:cNvPr>
                  <p:cNvSpPr/>
                  <p:nvPr/>
                </p:nvSpPr>
                <p:spPr>
                  <a:xfrm>
                    <a:off x="-2825933" y="7294231"/>
                    <a:ext cx="34430" cy="30596"/>
                  </a:xfrm>
                  <a:custGeom>
                    <a:avLst/>
                    <a:gdLst>
                      <a:gd name="connsiteX0" fmla="*/ 3259 w 34430"/>
                      <a:gd name="connsiteY0" fmla="*/ 26627 h 30596"/>
                      <a:gd name="connsiteX1" fmla="*/ 3046 w 34430"/>
                      <a:gd name="connsiteY1" fmla="*/ 30461 h 30596"/>
                      <a:gd name="connsiteX2" fmla="*/ 19165 w 34430"/>
                      <a:gd name="connsiteY2" fmla="*/ 22651 h 30596"/>
                      <a:gd name="connsiteX3" fmla="*/ 34431 w 34430"/>
                      <a:gd name="connsiteY3" fmla="*/ 3692 h 30596"/>
                      <a:gd name="connsiteX4" fmla="*/ 29603 w 34430"/>
                      <a:gd name="connsiteY4" fmla="*/ 0 h 30596"/>
                      <a:gd name="connsiteX5" fmla="*/ 3330 w 34430"/>
                      <a:gd name="connsiteY5" fmla="*/ 26627 h 30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430" h="30596">
                        <a:moveTo>
                          <a:pt x="3259" y="26627"/>
                        </a:moveTo>
                        <a:cubicBezTo>
                          <a:pt x="135" y="27905"/>
                          <a:pt x="-2066" y="31314"/>
                          <a:pt x="3046" y="30461"/>
                        </a:cubicBezTo>
                        <a:cubicBezTo>
                          <a:pt x="8585" y="29539"/>
                          <a:pt x="13910" y="26982"/>
                          <a:pt x="19165" y="22651"/>
                        </a:cubicBezTo>
                        <a:cubicBezTo>
                          <a:pt x="24348" y="18248"/>
                          <a:pt x="29461" y="12071"/>
                          <a:pt x="34431" y="3692"/>
                        </a:cubicBezTo>
                        <a:lnTo>
                          <a:pt x="29603" y="0"/>
                        </a:lnTo>
                        <a:cubicBezTo>
                          <a:pt x="21579" y="13349"/>
                          <a:pt x="12206" y="23077"/>
                          <a:pt x="3330" y="26627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1" name="Freeform: Shape 2240">
                    <a:extLst>
                      <a:ext uri="{FF2B5EF4-FFF2-40B4-BE49-F238E27FC236}">
                        <a16:creationId xmlns:a16="http://schemas.microsoft.com/office/drawing/2014/main" id="{5D51ACBC-301D-9B87-5D72-8A3769F9BAAC}"/>
                      </a:ext>
                    </a:extLst>
                  </p:cNvPr>
                  <p:cNvSpPr/>
                  <p:nvPr/>
                </p:nvSpPr>
                <p:spPr>
                  <a:xfrm>
                    <a:off x="-2806164" y="7296716"/>
                    <a:ext cx="14874" cy="19120"/>
                  </a:xfrm>
                  <a:custGeom>
                    <a:avLst/>
                    <a:gdLst>
                      <a:gd name="connsiteX0" fmla="*/ 1881 w 14874"/>
                      <a:gd name="connsiteY0" fmla="*/ 15834 h 19120"/>
                      <a:gd name="connsiteX1" fmla="*/ 1668 w 14874"/>
                      <a:gd name="connsiteY1" fmla="*/ 18320 h 19120"/>
                      <a:gd name="connsiteX2" fmla="*/ 14875 w 14874"/>
                      <a:gd name="connsiteY2" fmla="*/ 1491 h 19120"/>
                      <a:gd name="connsiteX3" fmla="*/ 12887 w 14874"/>
                      <a:gd name="connsiteY3" fmla="*/ 0 h 19120"/>
                      <a:gd name="connsiteX4" fmla="*/ 1810 w 14874"/>
                      <a:gd name="connsiteY4" fmla="*/ 15905 h 19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74" h="19120">
                        <a:moveTo>
                          <a:pt x="1881" y="15834"/>
                        </a:moveTo>
                        <a:cubicBezTo>
                          <a:pt x="106" y="17681"/>
                          <a:pt x="-1173" y="20521"/>
                          <a:pt x="1668" y="18320"/>
                        </a:cubicBezTo>
                        <a:cubicBezTo>
                          <a:pt x="5928" y="14982"/>
                          <a:pt x="10614" y="9231"/>
                          <a:pt x="14875" y="1491"/>
                        </a:cubicBezTo>
                        <a:lnTo>
                          <a:pt x="12887" y="0"/>
                        </a:lnTo>
                        <a:cubicBezTo>
                          <a:pt x="9265" y="6746"/>
                          <a:pt x="5360" y="12213"/>
                          <a:pt x="1810" y="15905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2" name="Freeform: Shape 2241">
                    <a:extLst>
                      <a:ext uri="{FF2B5EF4-FFF2-40B4-BE49-F238E27FC236}">
                        <a16:creationId xmlns:a16="http://schemas.microsoft.com/office/drawing/2014/main" id="{16A77ED4-3BD6-D50B-3E9B-9FE1CD546DF7}"/>
                      </a:ext>
                    </a:extLst>
                  </p:cNvPr>
                  <p:cNvSpPr/>
                  <p:nvPr/>
                </p:nvSpPr>
                <p:spPr>
                  <a:xfrm>
                    <a:off x="-2824800" y="7288621"/>
                    <a:ext cx="26339" cy="25650"/>
                  </a:xfrm>
                  <a:custGeom>
                    <a:avLst/>
                    <a:gdLst>
                      <a:gd name="connsiteX0" fmla="*/ 18032 w 26339"/>
                      <a:gd name="connsiteY0" fmla="*/ 4402 h 25650"/>
                      <a:gd name="connsiteX1" fmla="*/ 3973 w 26339"/>
                      <a:gd name="connsiteY1" fmla="*/ 18745 h 25650"/>
                      <a:gd name="connsiteX2" fmla="*/ 1487 w 26339"/>
                      <a:gd name="connsiteY2" fmla="*/ 25633 h 25650"/>
                      <a:gd name="connsiteX3" fmla="*/ 12990 w 26339"/>
                      <a:gd name="connsiteY3" fmla="*/ 20308 h 25650"/>
                      <a:gd name="connsiteX4" fmla="*/ 26339 w 26339"/>
                      <a:gd name="connsiteY4" fmla="*/ 4118 h 25650"/>
                      <a:gd name="connsiteX5" fmla="*/ 20943 w 26339"/>
                      <a:gd name="connsiteY5" fmla="*/ 0 h 25650"/>
                      <a:gd name="connsiteX6" fmla="*/ 17961 w 26339"/>
                      <a:gd name="connsiteY6" fmla="*/ 4473 h 25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339" h="25650">
                        <a:moveTo>
                          <a:pt x="18032" y="4402"/>
                        </a:moveTo>
                        <a:cubicBezTo>
                          <a:pt x="13842" y="10083"/>
                          <a:pt x="10150" y="14272"/>
                          <a:pt x="3973" y="18745"/>
                        </a:cubicBezTo>
                        <a:cubicBezTo>
                          <a:pt x="919" y="20947"/>
                          <a:pt x="-1779" y="25988"/>
                          <a:pt x="1487" y="25633"/>
                        </a:cubicBezTo>
                        <a:cubicBezTo>
                          <a:pt x="5180" y="25207"/>
                          <a:pt x="8943" y="23645"/>
                          <a:pt x="12990" y="20308"/>
                        </a:cubicBezTo>
                        <a:cubicBezTo>
                          <a:pt x="17038" y="16970"/>
                          <a:pt x="21511" y="11787"/>
                          <a:pt x="26339" y="4118"/>
                        </a:cubicBezTo>
                        <a:lnTo>
                          <a:pt x="20943" y="0"/>
                        </a:lnTo>
                        <a:cubicBezTo>
                          <a:pt x="20020" y="1491"/>
                          <a:pt x="19026" y="2982"/>
                          <a:pt x="17961" y="4473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3" name="Freeform: Shape 2242">
                    <a:extLst>
                      <a:ext uri="{FF2B5EF4-FFF2-40B4-BE49-F238E27FC236}">
                        <a16:creationId xmlns:a16="http://schemas.microsoft.com/office/drawing/2014/main" id="{B72C88F0-F3AB-BE68-CBDB-A3B613434139}"/>
                      </a:ext>
                    </a:extLst>
                  </p:cNvPr>
                  <p:cNvSpPr/>
                  <p:nvPr/>
                </p:nvSpPr>
                <p:spPr>
                  <a:xfrm>
                    <a:off x="-2809753" y="7289260"/>
                    <a:ext cx="9445" cy="11903"/>
                  </a:xfrm>
                  <a:custGeom>
                    <a:avLst/>
                    <a:gdLst>
                      <a:gd name="connsiteX0" fmla="*/ 5682 w 9445"/>
                      <a:gd name="connsiteY0" fmla="*/ 1917 h 11903"/>
                      <a:gd name="connsiteX1" fmla="*/ 2 w 9445"/>
                      <a:gd name="connsiteY1" fmla="*/ 11645 h 11903"/>
                      <a:gd name="connsiteX2" fmla="*/ 6250 w 9445"/>
                      <a:gd name="connsiteY2" fmla="*/ 6249 h 11903"/>
                      <a:gd name="connsiteX3" fmla="*/ 9446 w 9445"/>
                      <a:gd name="connsiteY3" fmla="*/ 1988 h 11903"/>
                      <a:gd name="connsiteX4" fmla="*/ 6889 w 9445"/>
                      <a:gd name="connsiteY4" fmla="*/ 0 h 11903"/>
                      <a:gd name="connsiteX5" fmla="*/ 5682 w 9445"/>
                      <a:gd name="connsiteY5" fmla="*/ 1846 h 11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45" h="11903">
                        <a:moveTo>
                          <a:pt x="5682" y="1917"/>
                        </a:moveTo>
                        <a:cubicBezTo>
                          <a:pt x="1919" y="7314"/>
                          <a:pt x="-69" y="10722"/>
                          <a:pt x="2" y="11645"/>
                        </a:cubicBezTo>
                        <a:cubicBezTo>
                          <a:pt x="2" y="12568"/>
                          <a:pt x="2203" y="11077"/>
                          <a:pt x="6250" y="6249"/>
                        </a:cubicBezTo>
                        <a:cubicBezTo>
                          <a:pt x="7386" y="4899"/>
                          <a:pt x="8452" y="3479"/>
                          <a:pt x="9446" y="1988"/>
                        </a:cubicBezTo>
                        <a:lnTo>
                          <a:pt x="6889" y="0"/>
                        </a:lnTo>
                        <a:cubicBezTo>
                          <a:pt x="6463" y="639"/>
                          <a:pt x="6108" y="1278"/>
                          <a:pt x="5682" y="18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4" name="Freeform: Shape 2243">
                    <a:extLst>
                      <a:ext uri="{FF2B5EF4-FFF2-40B4-BE49-F238E27FC236}">
                        <a16:creationId xmlns:a16="http://schemas.microsoft.com/office/drawing/2014/main" id="{728A598D-EA1E-C435-82D2-155CECCD9273}"/>
                      </a:ext>
                    </a:extLst>
                  </p:cNvPr>
                  <p:cNvSpPr/>
                  <p:nvPr/>
                </p:nvSpPr>
                <p:spPr>
                  <a:xfrm>
                    <a:off x="-2817956" y="7301720"/>
                    <a:ext cx="6996" cy="5417"/>
                  </a:xfrm>
                  <a:custGeom>
                    <a:avLst/>
                    <a:gdLst>
                      <a:gd name="connsiteX0" fmla="*/ 6572 w 6996"/>
                      <a:gd name="connsiteY0" fmla="*/ 108 h 5417"/>
                      <a:gd name="connsiteX1" fmla="*/ 3944 w 6996"/>
                      <a:gd name="connsiteY1" fmla="*/ 1387 h 5417"/>
                      <a:gd name="connsiteX2" fmla="*/ 39 w 6996"/>
                      <a:gd name="connsiteY2" fmla="*/ 5221 h 5417"/>
                      <a:gd name="connsiteX3" fmla="*/ 3873 w 6996"/>
                      <a:gd name="connsiteY3" fmla="*/ 4156 h 5417"/>
                      <a:gd name="connsiteX4" fmla="*/ 6572 w 6996"/>
                      <a:gd name="connsiteY4" fmla="*/ 108 h 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6" h="5417">
                        <a:moveTo>
                          <a:pt x="6572" y="108"/>
                        </a:moveTo>
                        <a:cubicBezTo>
                          <a:pt x="5791" y="-389"/>
                          <a:pt x="4441" y="961"/>
                          <a:pt x="3944" y="1387"/>
                        </a:cubicBezTo>
                        <a:cubicBezTo>
                          <a:pt x="1814" y="3304"/>
                          <a:pt x="-316" y="4582"/>
                          <a:pt x="39" y="5221"/>
                        </a:cubicBezTo>
                        <a:cubicBezTo>
                          <a:pt x="323" y="5860"/>
                          <a:pt x="2453" y="4795"/>
                          <a:pt x="3873" y="4156"/>
                        </a:cubicBezTo>
                        <a:cubicBezTo>
                          <a:pt x="4654" y="3801"/>
                          <a:pt x="8205" y="1244"/>
                          <a:pt x="6572" y="1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45" name="Graphic 1913">
                  <a:extLst>
                    <a:ext uri="{FF2B5EF4-FFF2-40B4-BE49-F238E27FC236}">
                      <a16:creationId xmlns:a16="http://schemas.microsoft.com/office/drawing/2014/main" id="{6EB26020-548F-E1CD-7FC5-7031802B0AAA}"/>
                    </a:ext>
                  </a:extLst>
                </p:cNvPr>
                <p:cNvGrpSpPr/>
                <p:nvPr/>
              </p:nvGrpSpPr>
              <p:grpSpPr>
                <a:xfrm>
                  <a:off x="-2837159" y="7270586"/>
                  <a:ext cx="21585" cy="21372"/>
                  <a:chOff x="-2837159" y="7270586"/>
                  <a:chExt cx="21585" cy="21372"/>
                </a:xfrm>
              </p:grpSpPr>
              <p:sp>
                <p:nvSpPr>
                  <p:cNvPr id="2246" name="Freeform: Shape 2245">
                    <a:extLst>
                      <a:ext uri="{FF2B5EF4-FFF2-40B4-BE49-F238E27FC236}">
                        <a16:creationId xmlns:a16="http://schemas.microsoft.com/office/drawing/2014/main" id="{0CB40B67-14CA-5DC1-9BAA-A2DD30EE5F7F}"/>
                      </a:ext>
                    </a:extLst>
                  </p:cNvPr>
                  <p:cNvSpPr/>
                  <p:nvPr/>
                </p:nvSpPr>
                <p:spPr>
                  <a:xfrm>
                    <a:off x="-2837159" y="7270586"/>
                    <a:ext cx="21585" cy="21372"/>
                  </a:xfrm>
                  <a:custGeom>
                    <a:avLst/>
                    <a:gdLst>
                      <a:gd name="connsiteX0" fmla="*/ 71 w 21585"/>
                      <a:gd name="connsiteY0" fmla="*/ 21373 h 21372"/>
                      <a:gd name="connsiteX1" fmla="*/ 1491 w 21585"/>
                      <a:gd name="connsiteY1" fmla="*/ 21018 h 21372"/>
                      <a:gd name="connsiteX2" fmla="*/ 1491 w 21585"/>
                      <a:gd name="connsiteY2" fmla="*/ 21018 h 21372"/>
                      <a:gd name="connsiteX3" fmla="*/ 1775 w 21585"/>
                      <a:gd name="connsiteY3" fmla="*/ 20947 h 21372"/>
                      <a:gd name="connsiteX4" fmla="*/ 1775 w 21585"/>
                      <a:gd name="connsiteY4" fmla="*/ 20947 h 21372"/>
                      <a:gd name="connsiteX5" fmla="*/ 12213 w 21585"/>
                      <a:gd name="connsiteY5" fmla="*/ 20379 h 21372"/>
                      <a:gd name="connsiteX6" fmla="*/ 12213 w 21585"/>
                      <a:gd name="connsiteY6" fmla="*/ 20379 h 21372"/>
                      <a:gd name="connsiteX7" fmla="*/ 12213 w 21585"/>
                      <a:gd name="connsiteY7" fmla="*/ 20379 h 21372"/>
                      <a:gd name="connsiteX8" fmla="*/ 12781 w 21585"/>
                      <a:gd name="connsiteY8" fmla="*/ 20379 h 21372"/>
                      <a:gd name="connsiteX9" fmla="*/ 13491 w 21585"/>
                      <a:gd name="connsiteY9" fmla="*/ 20592 h 21372"/>
                      <a:gd name="connsiteX10" fmla="*/ 14343 w 21585"/>
                      <a:gd name="connsiteY10" fmla="*/ 20805 h 21372"/>
                      <a:gd name="connsiteX11" fmla="*/ 14911 w 21585"/>
                      <a:gd name="connsiteY11" fmla="*/ 20947 h 21372"/>
                      <a:gd name="connsiteX12" fmla="*/ 15550 w 21585"/>
                      <a:gd name="connsiteY12" fmla="*/ 21089 h 21372"/>
                      <a:gd name="connsiteX13" fmla="*/ 21586 w 21585"/>
                      <a:gd name="connsiteY13" fmla="*/ 8947 h 21372"/>
                      <a:gd name="connsiteX14" fmla="*/ 9870 w 21585"/>
                      <a:gd name="connsiteY14" fmla="*/ 0 h 21372"/>
                      <a:gd name="connsiteX15" fmla="*/ 0 w 21585"/>
                      <a:gd name="connsiteY15" fmla="*/ 21302 h 21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585" h="21372">
                        <a:moveTo>
                          <a:pt x="71" y="21373"/>
                        </a:moveTo>
                        <a:cubicBezTo>
                          <a:pt x="568" y="21231"/>
                          <a:pt x="994" y="21160"/>
                          <a:pt x="1491" y="21018"/>
                        </a:cubicBezTo>
                        <a:lnTo>
                          <a:pt x="1491" y="21018"/>
                        </a:lnTo>
                        <a:cubicBezTo>
                          <a:pt x="1491" y="21018"/>
                          <a:pt x="1775" y="20947"/>
                          <a:pt x="1775" y="20947"/>
                        </a:cubicBezTo>
                        <a:lnTo>
                          <a:pt x="1775" y="20947"/>
                        </a:lnTo>
                        <a:cubicBezTo>
                          <a:pt x="5325" y="20166"/>
                          <a:pt x="8876" y="19882"/>
                          <a:pt x="12213" y="20379"/>
                        </a:cubicBezTo>
                        <a:lnTo>
                          <a:pt x="12213" y="20379"/>
                        </a:lnTo>
                        <a:cubicBezTo>
                          <a:pt x="12213" y="20379"/>
                          <a:pt x="12213" y="20379"/>
                          <a:pt x="12213" y="20379"/>
                        </a:cubicBezTo>
                        <a:lnTo>
                          <a:pt x="12781" y="20379"/>
                        </a:lnTo>
                        <a:cubicBezTo>
                          <a:pt x="12781" y="20379"/>
                          <a:pt x="13491" y="20592"/>
                          <a:pt x="13491" y="20592"/>
                        </a:cubicBezTo>
                        <a:lnTo>
                          <a:pt x="14343" y="20805"/>
                        </a:lnTo>
                        <a:lnTo>
                          <a:pt x="14911" y="20947"/>
                        </a:lnTo>
                        <a:lnTo>
                          <a:pt x="15550" y="21089"/>
                        </a:lnTo>
                        <a:cubicBezTo>
                          <a:pt x="17183" y="17184"/>
                          <a:pt x="19172" y="13065"/>
                          <a:pt x="21586" y="8947"/>
                        </a:cubicBezTo>
                        <a:lnTo>
                          <a:pt x="9870" y="0"/>
                        </a:lnTo>
                        <a:cubicBezTo>
                          <a:pt x="5609" y="7314"/>
                          <a:pt x="2272" y="14556"/>
                          <a:pt x="0" y="21302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7" name="Freeform: Shape 2246">
                    <a:extLst>
                      <a:ext uri="{FF2B5EF4-FFF2-40B4-BE49-F238E27FC236}">
                        <a16:creationId xmlns:a16="http://schemas.microsoft.com/office/drawing/2014/main" id="{F60A8F63-352B-0251-4AA4-9C21E841AB86}"/>
                      </a:ext>
                    </a:extLst>
                  </p:cNvPr>
                  <p:cNvSpPr/>
                  <p:nvPr/>
                </p:nvSpPr>
                <p:spPr>
                  <a:xfrm>
                    <a:off x="-2834119" y="7271012"/>
                    <a:ext cx="16699" cy="19041"/>
                  </a:xfrm>
                  <a:custGeom>
                    <a:avLst/>
                    <a:gdLst>
                      <a:gd name="connsiteX0" fmla="*/ 1859 w 16699"/>
                      <a:gd name="connsiteY0" fmla="*/ 11006 h 19041"/>
                      <a:gd name="connsiteX1" fmla="*/ 1788 w 16699"/>
                      <a:gd name="connsiteY1" fmla="*/ 18604 h 19041"/>
                      <a:gd name="connsiteX2" fmla="*/ 9314 w 16699"/>
                      <a:gd name="connsiteY2" fmla="*/ 18462 h 19041"/>
                      <a:gd name="connsiteX3" fmla="*/ 12297 w 16699"/>
                      <a:gd name="connsiteY3" fmla="*/ 15621 h 19041"/>
                      <a:gd name="connsiteX4" fmla="*/ 16699 w 16699"/>
                      <a:gd name="connsiteY4" fmla="*/ 7101 h 19041"/>
                      <a:gd name="connsiteX5" fmla="*/ 7468 w 16699"/>
                      <a:gd name="connsiteY5" fmla="*/ 0 h 19041"/>
                      <a:gd name="connsiteX6" fmla="*/ 1859 w 16699"/>
                      <a:gd name="connsiteY6" fmla="*/ 10935 h 19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699" h="19041">
                        <a:moveTo>
                          <a:pt x="1859" y="11006"/>
                        </a:moveTo>
                        <a:cubicBezTo>
                          <a:pt x="794" y="13065"/>
                          <a:pt x="-1691" y="17752"/>
                          <a:pt x="1788" y="18604"/>
                        </a:cubicBezTo>
                        <a:cubicBezTo>
                          <a:pt x="4202" y="19243"/>
                          <a:pt x="6545" y="19172"/>
                          <a:pt x="9314" y="18462"/>
                        </a:cubicBezTo>
                        <a:cubicBezTo>
                          <a:pt x="10806" y="18107"/>
                          <a:pt x="11445" y="17325"/>
                          <a:pt x="12297" y="15621"/>
                        </a:cubicBezTo>
                        <a:cubicBezTo>
                          <a:pt x="13149" y="13917"/>
                          <a:pt x="14285" y="11361"/>
                          <a:pt x="16699" y="7101"/>
                        </a:cubicBezTo>
                        <a:lnTo>
                          <a:pt x="7468" y="0"/>
                        </a:lnTo>
                        <a:cubicBezTo>
                          <a:pt x="5409" y="3621"/>
                          <a:pt x="3918" y="6959"/>
                          <a:pt x="1859" y="10935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8" name="Freeform: Shape 2247">
                    <a:extLst>
                      <a:ext uri="{FF2B5EF4-FFF2-40B4-BE49-F238E27FC236}">
                        <a16:creationId xmlns:a16="http://schemas.microsoft.com/office/drawing/2014/main" id="{4012E23B-0459-DE51-BC89-912AA602DBA3}"/>
                      </a:ext>
                    </a:extLst>
                  </p:cNvPr>
                  <p:cNvSpPr/>
                  <p:nvPr/>
                </p:nvSpPr>
                <p:spPr>
                  <a:xfrm>
                    <a:off x="-2825430" y="7275485"/>
                    <a:ext cx="8436" cy="14293"/>
                  </a:xfrm>
                  <a:custGeom>
                    <a:avLst/>
                    <a:gdLst>
                      <a:gd name="connsiteX0" fmla="*/ 4247 w 8436"/>
                      <a:gd name="connsiteY0" fmla="*/ 142 h 14293"/>
                      <a:gd name="connsiteX1" fmla="*/ 981 w 8436"/>
                      <a:gd name="connsiteY1" fmla="*/ 14130 h 14293"/>
                      <a:gd name="connsiteX2" fmla="*/ 8295 w 8436"/>
                      <a:gd name="connsiteY2" fmla="*/ 3337 h 14293"/>
                      <a:gd name="connsiteX3" fmla="*/ 8437 w 8436"/>
                      <a:gd name="connsiteY3" fmla="*/ 3124 h 14293"/>
                      <a:gd name="connsiteX4" fmla="*/ 4318 w 8436"/>
                      <a:gd name="connsiteY4" fmla="*/ 0 h 14293"/>
                      <a:gd name="connsiteX5" fmla="*/ 4176 w 8436"/>
                      <a:gd name="connsiteY5" fmla="*/ 213 h 1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36" h="14293">
                        <a:moveTo>
                          <a:pt x="4247" y="142"/>
                        </a:moveTo>
                        <a:cubicBezTo>
                          <a:pt x="626" y="6320"/>
                          <a:pt x="-1291" y="12923"/>
                          <a:pt x="981" y="14130"/>
                        </a:cubicBezTo>
                        <a:cubicBezTo>
                          <a:pt x="3324" y="15337"/>
                          <a:pt x="4602" y="9657"/>
                          <a:pt x="8295" y="3337"/>
                        </a:cubicBezTo>
                        <a:lnTo>
                          <a:pt x="8437" y="3124"/>
                        </a:lnTo>
                        <a:lnTo>
                          <a:pt x="4318" y="0"/>
                        </a:lnTo>
                        <a:lnTo>
                          <a:pt x="4176" y="213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9" name="Freeform: Shape 2248">
                    <a:extLst>
                      <a:ext uri="{FF2B5EF4-FFF2-40B4-BE49-F238E27FC236}">
                        <a16:creationId xmlns:a16="http://schemas.microsoft.com/office/drawing/2014/main" id="{7FAB26C5-F662-0C1A-122B-D5013CFEE76E}"/>
                      </a:ext>
                    </a:extLst>
                  </p:cNvPr>
                  <p:cNvSpPr/>
                  <p:nvPr/>
                </p:nvSpPr>
                <p:spPr>
                  <a:xfrm>
                    <a:off x="-2831361" y="7271722"/>
                    <a:ext cx="8331" cy="14099"/>
                  </a:xfrm>
                  <a:custGeom>
                    <a:avLst/>
                    <a:gdLst>
                      <a:gd name="connsiteX0" fmla="*/ 5420 w 8331"/>
                      <a:gd name="connsiteY0" fmla="*/ 213 h 14099"/>
                      <a:gd name="connsiteX1" fmla="*/ 521 w 8331"/>
                      <a:gd name="connsiteY1" fmla="*/ 14059 h 14099"/>
                      <a:gd name="connsiteX2" fmla="*/ 8189 w 8331"/>
                      <a:gd name="connsiteY2" fmla="*/ 2343 h 14099"/>
                      <a:gd name="connsiteX3" fmla="*/ 8331 w 8331"/>
                      <a:gd name="connsiteY3" fmla="*/ 2130 h 14099"/>
                      <a:gd name="connsiteX4" fmla="*/ 5562 w 8331"/>
                      <a:gd name="connsiteY4" fmla="*/ 0 h 14099"/>
                      <a:gd name="connsiteX5" fmla="*/ 5420 w 8331"/>
                      <a:gd name="connsiteY5" fmla="*/ 213 h 14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31" h="14099">
                        <a:moveTo>
                          <a:pt x="5420" y="213"/>
                        </a:moveTo>
                        <a:cubicBezTo>
                          <a:pt x="1515" y="6888"/>
                          <a:pt x="-1183" y="13420"/>
                          <a:pt x="521" y="14059"/>
                        </a:cubicBezTo>
                        <a:cubicBezTo>
                          <a:pt x="2225" y="14627"/>
                          <a:pt x="4284" y="9160"/>
                          <a:pt x="8189" y="2343"/>
                        </a:cubicBezTo>
                        <a:lnTo>
                          <a:pt x="8331" y="2130"/>
                        </a:lnTo>
                        <a:lnTo>
                          <a:pt x="5562" y="0"/>
                        </a:lnTo>
                        <a:lnTo>
                          <a:pt x="5420" y="21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50" name="Freeform: Shape 2249">
                    <a:extLst>
                      <a:ext uri="{FF2B5EF4-FFF2-40B4-BE49-F238E27FC236}">
                        <a16:creationId xmlns:a16="http://schemas.microsoft.com/office/drawing/2014/main" id="{E08BB822-97A9-6564-FDD9-FB522EF14BA3}"/>
                      </a:ext>
                    </a:extLst>
                  </p:cNvPr>
                  <p:cNvSpPr/>
                  <p:nvPr/>
                </p:nvSpPr>
                <p:spPr>
                  <a:xfrm>
                    <a:off x="-2822398" y="7277544"/>
                    <a:ext cx="5475" cy="10437"/>
                  </a:xfrm>
                  <a:custGeom>
                    <a:avLst/>
                    <a:gdLst>
                      <a:gd name="connsiteX0" fmla="*/ 8 w 5475"/>
                      <a:gd name="connsiteY0" fmla="*/ 10154 h 10437"/>
                      <a:gd name="connsiteX1" fmla="*/ 150 w 5475"/>
                      <a:gd name="connsiteY1" fmla="*/ 10438 h 10437"/>
                      <a:gd name="connsiteX2" fmla="*/ 789 w 5475"/>
                      <a:gd name="connsiteY2" fmla="*/ 9799 h 10437"/>
                      <a:gd name="connsiteX3" fmla="*/ 2280 w 5475"/>
                      <a:gd name="connsiteY3" fmla="*/ 7101 h 10437"/>
                      <a:gd name="connsiteX4" fmla="*/ 5476 w 5475"/>
                      <a:gd name="connsiteY4" fmla="*/ 994 h 10437"/>
                      <a:gd name="connsiteX5" fmla="*/ 4127 w 5475"/>
                      <a:gd name="connsiteY5" fmla="*/ 0 h 10437"/>
                      <a:gd name="connsiteX6" fmla="*/ 8 w 5475"/>
                      <a:gd name="connsiteY6" fmla="*/ 10154 h 10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475" h="10437">
                        <a:moveTo>
                          <a:pt x="8" y="10154"/>
                        </a:moveTo>
                        <a:cubicBezTo>
                          <a:pt x="8" y="10154"/>
                          <a:pt x="79" y="10367"/>
                          <a:pt x="150" y="10438"/>
                        </a:cubicBezTo>
                        <a:cubicBezTo>
                          <a:pt x="150" y="10438"/>
                          <a:pt x="363" y="10438"/>
                          <a:pt x="789" y="9799"/>
                        </a:cubicBezTo>
                        <a:cubicBezTo>
                          <a:pt x="1215" y="9160"/>
                          <a:pt x="1712" y="8237"/>
                          <a:pt x="2280" y="7101"/>
                        </a:cubicBezTo>
                        <a:cubicBezTo>
                          <a:pt x="3133" y="5397"/>
                          <a:pt x="4127" y="3266"/>
                          <a:pt x="5476" y="994"/>
                        </a:cubicBezTo>
                        <a:lnTo>
                          <a:pt x="4127" y="0"/>
                        </a:lnTo>
                        <a:cubicBezTo>
                          <a:pt x="1570" y="4402"/>
                          <a:pt x="-134" y="8805"/>
                          <a:pt x="8" y="10154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51" name="Graphic 1913">
                  <a:extLst>
                    <a:ext uri="{FF2B5EF4-FFF2-40B4-BE49-F238E27FC236}">
                      <a16:creationId xmlns:a16="http://schemas.microsoft.com/office/drawing/2014/main" id="{CCA3EE90-31F8-8D4C-29AB-280F9B5F8A7B}"/>
                    </a:ext>
                  </a:extLst>
                </p:cNvPr>
                <p:cNvGrpSpPr/>
                <p:nvPr/>
              </p:nvGrpSpPr>
              <p:grpSpPr>
                <a:xfrm>
                  <a:off x="-2893183" y="7329237"/>
                  <a:ext cx="48778" cy="56307"/>
                  <a:chOff x="-2893183" y="7329237"/>
                  <a:chExt cx="48778" cy="56307"/>
                </a:xfrm>
              </p:grpSpPr>
              <p:grpSp>
                <p:nvGrpSpPr>
                  <p:cNvPr id="2252" name="Graphic 1913">
                    <a:extLst>
                      <a:ext uri="{FF2B5EF4-FFF2-40B4-BE49-F238E27FC236}">
                        <a16:creationId xmlns:a16="http://schemas.microsoft.com/office/drawing/2014/main" id="{72F56EBD-09E1-A7C5-E40F-389D55A2A767}"/>
                      </a:ext>
                    </a:extLst>
                  </p:cNvPr>
                  <p:cNvGrpSpPr/>
                  <p:nvPr/>
                </p:nvGrpSpPr>
                <p:grpSpPr>
                  <a:xfrm>
                    <a:off x="-2883171" y="7329237"/>
                    <a:ext cx="38766" cy="56307"/>
                    <a:chOff x="-2883171" y="7329237"/>
                    <a:chExt cx="38766" cy="56307"/>
                  </a:xfrm>
                </p:grpSpPr>
                <p:sp>
                  <p:nvSpPr>
                    <p:cNvPr id="2253" name="Freeform: Shape 2252">
                      <a:extLst>
                        <a:ext uri="{FF2B5EF4-FFF2-40B4-BE49-F238E27FC236}">
                          <a16:creationId xmlns:a16="http://schemas.microsoft.com/office/drawing/2014/main" id="{BBD2CE91-3686-C3B3-D6F9-2F575CAEA9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83171" y="7329237"/>
                      <a:ext cx="38695" cy="56307"/>
                    </a:xfrm>
                    <a:custGeom>
                      <a:avLst/>
                      <a:gdLst>
                        <a:gd name="connsiteX0" fmla="*/ 24355 w 38695"/>
                        <a:gd name="connsiteY0" fmla="*/ 71 h 56307"/>
                        <a:gd name="connsiteX1" fmla="*/ 20095 w 38695"/>
                        <a:gd name="connsiteY1" fmla="*/ 16260 h 56307"/>
                        <a:gd name="connsiteX2" fmla="*/ 20308 w 38695"/>
                        <a:gd name="connsiteY2" fmla="*/ 16260 h 56307"/>
                        <a:gd name="connsiteX3" fmla="*/ 20166 w 38695"/>
                        <a:gd name="connsiteY3" fmla="*/ 16615 h 56307"/>
                        <a:gd name="connsiteX4" fmla="*/ 10083 w 38695"/>
                        <a:gd name="connsiteY4" fmla="*/ 29893 h 56307"/>
                        <a:gd name="connsiteX5" fmla="*/ 0 w 38695"/>
                        <a:gd name="connsiteY5" fmla="*/ 36426 h 56307"/>
                        <a:gd name="connsiteX6" fmla="*/ 7243 w 38695"/>
                        <a:gd name="connsiteY6" fmla="*/ 56308 h 56307"/>
                        <a:gd name="connsiteX7" fmla="*/ 29112 w 38695"/>
                        <a:gd name="connsiteY7" fmla="*/ 39337 h 56307"/>
                        <a:gd name="connsiteX8" fmla="*/ 38414 w 38695"/>
                        <a:gd name="connsiteY8" fmla="*/ 20805 h 56307"/>
                        <a:gd name="connsiteX9" fmla="*/ 36568 w 38695"/>
                        <a:gd name="connsiteY9" fmla="*/ 10225 h 56307"/>
                        <a:gd name="connsiteX10" fmla="*/ 32592 w 38695"/>
                        <a:gd name="connsiteY10" fmla="*/ 4686 h 56307"/>
                        <a:gd name="connsiteX11" fmla="*/ 24284 w 38695"/>
                        <a:gd name="connsiteY11" fmla="*/ 0 h 5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8695" h="56307">
                          <a:moveTo>
                            <a:pt x="24355" y="71"/>
                          </a:moveTo>
                          <a:cubicBezTo>
                            <a:pt x="21018" y="6177"/>
                            <a:pt x="19598" y="12142"/>
                            <a:pt x="20095" y="16260"/>
                          </a:cubicBezTo>
                          <a:lnTo>
                            <a:pt x="20308" y="16260"/>
                          </a:lnTo>
                          <a:cubicBezTo>
                            <a:pt x="20308" y="16260"/>
                            <a:pt x="20166" y="16615"/>
                            <a:pt x="20166" y="16615"/>
                          </a:cubicBezTo>
                          <a:cubicBezTo>
                            <a:pt x="18319" y="21018"/>
                            <a:pt x="14911" y="25775"/>
                            <a:pt x="10083" y="29893"/>
                          </a:cubicBezTo>
                          <a:cubicBezTo>
                            <a:pt x="7172" y="32379"/>
                            <a:pt x="3763" y="34651"/>
                            <a:pt x="0" y="36426"/>
                          </a:cubicBezTo>
                          <a:lnTo>
                            <a:pt x="7243" y="56308"/>
                          </a:lnTo>
                          <a:cubicBezTo>
                            <a:pt x="16331" y="51976"/>
                            <a:pt x="23858" y="45799"/>
                            <a:pt x="29112" y="39337"/>
                          </a:cubicBezTo>
                          <a:cubicBezTo>
                            <a:pt x="34438" y="32876"/>
                            <a:pt x="37491" y="26272"/>
                            <a:pt x="38414" y="20805"/>
                          </a:cubicBezTo>
                          <a:cubicBezTo>
                            <a:pt x="39124" y="16473"/>
                            <a:pt x="38485" y="12852"/>
                            <a:pt x="36568" y="10225"/>
                          </a:cubicBezTo>
                          <a:lnTo>
                            <a:pt x="32592" y="4686"/>
                          </a:lnTo>
                          <a:cubicBezTo>
                            <a:pt x="30675" y="2059"/>
                            <a:pt x="27763" y="568"/>
                            <a:pt x="24284" y="0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4" name="Freeform: Shape 2253">
                      <a:extLst>
                        <a:ext uri="{FF2B5EF4-FFF2-40B4-BE49-F238E27FC236}">
                          <a16:creationId xmlns:a16="http://schemas.microsoft.com/office/drawing/2014/main" id="{DDBC823A-99C9-A1D2-7A56-306BE34692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76284" y="7329237"/>
                      <a:ext cx="31879" cy="56307"/>
                    </a:xfrm>
                    <a:custGeom>
                      <a:avLst/>
                      <a:gdLst>
                        <a:gd name="connsiteX0" fmla="*/ 17468 w 31879"/>
                        <a:gd name="connsiteY0" fmla="*/ 71 h 56307"/>
                        <a:gd name="connsiteX1" fmla="*/ 15692 w 31879"/>
                        <a:gd name="connsiteY1" fmla="*/ 3834 h 56307"/>
                        <a:gd name="connsiteX2" fmla="*/ 25207 w 31879"/>
                        <a:gd name="connsiteY2" fmla="*/ 5538 h 56307"/>
                        <a:gd name="connsiteX3" fmla="*/ 28544 w 31879"/>
                        <a:gd name="connsiteY3" fmla="*/ 11290 h 56307"/>
                        <a:gd name="connsiteX4" fmla="*/ 29468 w 31879"/>
                        <a:gd name="connsiteY4" fmla="*/ 21728 h 56307"/>
                        <a:gd name="connsiteX5" fmla="*/ 21160 w 31879"/>
                        <a:gd name="connsiteY5" fmla="*/ 39479 h 56307"/>
                        <a:gd name="connsiteX6" fmla="*/ 0 w 31879"/>
                        <a:gd name="connsiteY6" fmla="*/ 55172 h 56307"/>
                        <a:gd name="connsiteX7" fmla="*/ 426 w 31879"/>
                        <a:gd name="connsiteY7" fmla="*/ 56308 h 56307"/>
                        <a:gd name="connsiteX8" fmla="*/ 22296 w 31879"/>
                        <a:gd name="connsiteY8" fmla="*/ 39337 h 56307"/>
                        <a:gd name="connsiteX9" fmla="*/ 31598 w 31879"/>
                        <a:gd name="connsiteY9" fmla="*/ 20805 h 56307"/>
                        <a:gd name="connsiteX10" fmla="*/ 29752 w 31879"/>
                        <a:gd name="connsiteY10" fmla="*/ 10225 h 56307"/>
                        <a:gd name="connsiteX11" fmla="*/ 25775 w 31879"/>
                        <a:gd name="connsiteY11" fmla="*/ 4686 h 56307"/>
                        <a:gd name="connsiteX12" fmla="*/ 17468 w 31879"/>
                        <a:gd name="connsiteY12" fmla="*/ 0 h 5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1879" h="56307">
                          <a:moveTo>
                            <a:pt x="17468" y="71"/>
                          </a:moveTo>
                          <a:cubicBezTo>
                            <a:pt x="16757" y="1349"/>
                            <a:pt x="16189" y="2627"/>
                            <a:pt x="15692" y="3834"/>
                          </a:cubicBezTo>
                          <a:cubicBezTo>
                            <a:pt x="20805" y="-71"/>
                            <a:pt x="23077" y="3763"/>
                            <a:pt x="25207" y="5538"/>
                          </a:cubicBezTo>
                          <a:cubicBezTo>
                            <a:pt x="26769" y="6817"/>
                            <a:pt x="27905" y="9870"/>
                            <a:pt x="28544" y="11290"/>
                          </a:cubicBezTo>
                          <a:cubicBezTo>
                            <a:pt x="30107" y="14911"/>
                            <a:pt x="30107" y="17680"/>
                            <a:pt x="29468" y="21728"/>
                          </a:cubicBezTo>
                          <a:cubicBezTo>
                            <a:pt x="28616" y="26982"/>
                            <a:pt x="26201" y="33373"/>
                            <a:pt x="21160" y="39479"/>
                          </a:cubicBezTo>
                          <a:cubicBezTo>
                            <a:pt x="16189" y="45586"/>
                            <a:pt x="8521" y="51124"/>
                            <a:pt x="0" y="55172"/>
                          </a:cubicBezTo>
                          <a:lnTo>
                            <a:pt x="426" y="56308"/>
                          </a:lnTo>
                          <a:cubicBezTo>
                            <a:pt x="9515" y="51976"/>
                            <a:pt x="17042" y="45799"/>
                            <a:pt x="22296" y="39337"/>
                          </a:cubicBezTo>
                          <a:cubicBezTo>
                            <a:pt x="27621" y="32876"/>
                            <a:pt x="30675" y="26272"/>
                            <a:pt x="31598" y="20805"/>
                          </a:cubicBezTo>
                          <a:cubicBezTo>
                            <a:pt x="32308" y="16473"/>
                            <a:pt x="31669" y="12852"/>
                            <a:pt x="29752" y="10225"/>
                          </a:cubicBezTo>
                          <a:lnTo>
                            <a:pt x="25775" y="4686"/>
                          </a:lnTo>
                          <a:cubicBezTo>
                            <a:pt x="23858" y="2059"/>
                            <a:pt x="20947" y="568"/>
                            <a:pt x="17468" y="0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5" name="Freeform: Shape 2254">
                      <a:extLst>
                        <a:ext uri="{FF2B5EF4-FFF2-40B4-BE49-F238E27FC236}">
                          <a16:creationId xmlns:a16="http://schemas.microsoft.com/office/drawing/2014/main" id="{6F33C88F-4EAB-5BC2-71AF-114FEB528D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82674" y="7341880"/>
                      <a:ext cx="34752" cy="39901"/>
                    </a:xfrm>
                    <a:custGeom>
                      <a:avLst/>
                      <a:gdLst>
                        <a:gd name="connsiteX0" fmla="*/ 32237 w 34752"/>
                        <a:gd name="connsiteY0" fmla="*/ 14907 h 39901"/>
                        <a:gd name="connsiteX1" fmla="*/ 34580 w 34752"/>
                        <a:gd name="connsiteY1" fmla="*/ 3759 h 39901"/>
                        <a:gd name="connsiteX2" fmla="*/ 25846 w 34752"/>
                        <a:gd name="connsiteY2" fmla="*/ 1913 h 39901"/>
                        <a:gd name="connsiteX3" fmla="*/ 16047 w 34752"/>
                        <a:gd name="connsiteY3" fmla="*/ 12067 h 39901"/>
                        <a:gd name="connsiteX4" fmla="*/ 2698 w 34752"/>
                        <a:gd name="connsiteY4" fmla="*/ 23641 h 39901"/>
                        <a:gd name="connsiteX5" fmla="*/ 0 w 34752"/>
                        <a:gd name="connsiteY5" fmla="*/ 24990 h 39901"/>
                        <a:gd name="connsiteX6" fmla="*/ 5396 w 34752"/>
                        <a:gd name="connsiteY6" fmla="*/ 39901 h 39901"/>
                        <a:gd name="connsiteX7" fmla="*/ 7314 w 34752"/>
                        <a:gd name="connsiteY7" fmla="*/ 38978 h 39901"/>
                        <a:gd name="connsiteX8" fmla="*/ 23645 w 34752"/>
                        <a:gd name="connsiteY8" fmla="*/ 27333 h 39901"/>
                        <a:gd name="connsiteX9" fmla="*/ 32237 w 34752"/>
                        <a:gd name="connsiteY9" fmla="*/ 14907 h 39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752" h="39901">
                          <a:moveTo>
                            <a:pt x="32237" y="14907"/>
                          </a:moveTo>
                          <a:cubicBezTo>
                            <a:pt x="34296" y="10789"/>
                            <a:pt x="35148" y="8303"/>
                            <a:pt x="34580" y="3759"/>
                          </a:cubicBezTo>
                          <a:cubicBezTo>
                            <a:pt x="33941" y="-927"/>
                            <a:pt x="29823" y="-856"/>
                            <a:pt x="25846" y="1913"/>
                          </a:cubicBezTo>
                          <a:cubicBezTo>
                            <a:pt x="21586" y="4895"/>
                            <a:pt x="19101" y="8303"/>
                            <a:pt x="16047" y="12067"/>
                          </a:cubicBezTo>
                          <a:cubicBezTo>
                            <a:pt x="12994" y="15830"/>
                            <a:pt x="9302" y="20019"/>
                            <a:pt x="2698" y="23641"/>
                          </a:cubicBezTo>
                          <a:cubicBezTo>
                            <a:pt x="1775" y="24138"/>
                            <a:pt x="852" y="24564"/>
                            <a:pt x="0" y="24990"/>
                          </a:cubicBezTo>
                          <a:lnTo>
                            <a:pt x="5396" y="39901"/>
                          </a:lnTo>
                          <a:lnTo>
                            <a:pt x="7314" y="38978"/>
                          </a:lnTo>
                          <a:cubicBezTo>
                            <a:pt x="14840" y="35144"/>
                            <a:pt x="19882" y="31238"/>
                            <a:pt x="23645" y="27333"/>
                          </a:cubicBezTo>
                          <a:cubicBezTo>
                            <a:pt x="27408" y="23428"/>
                            <a:pt x="29965" y="19451"/>
                            <a:pt x="32237" y="14907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6" name="Freeform: Shape 2255">
                      <a:extLst>
                        <a:ext uri="{FF2B5EF4-FFF2-40B4-BE49-F238E27FC236}">
                          <a16:creationId xmlns:a16="http://schemas.microsoft.com/office/drawing/2014/main" id="{0ED40D1C-4269-326F-DD7F-D65A19299C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68189" y="7332832"/>
                      <a:ext cx="18167" cy="21398"/>
                    </a:xfrm>
                    <a:custGeom>
                      <a:avLst/>
                      <a:gdLst>
                        <a:gd name="connsiteX0" fmla="*/ 7101 w 18167"/>
                        <a:gd name="connsiteY0" fmla="*/ 1233 h 21398"/>
                        <a:gd name="connsiteX1" fmla="*/ 5112 w 18167"/>
                        <a:gd name="connsiteY1" fmla="*/ 12665 h 21398"/>
                        <a:gd name="connsiteX2" fmla="*/ 5325 w 18167"/>
                        <a:gd name="connsiteY2" fmla="*/ 12665 h 21398"/>
                        <a:gd name="connsiteX3" fmla="*/ 5183 w 18167"/>
                        <a:gd name="connsiteY3" fmla="*/ 13020 h 21398"/>
                        <a:gd name="connsiteX4" fmla="*/ 0 w 18167"/>
                        <a:gd name="connsiteY4" fmla="*/ 21399 h 21398"/>
                        <a:gd name="connsiteX5" fmla="*/ 1278 w 18167"/>
                        <a:gd name="connsiteY5" fmla="*/ 19908 h 21398"/>
                        <a:gd name="connsiteX6" fmla="*/ 11006 w 18167"/>
                        <a:gd name="connsiteY6" fmla="*/ 9754 h 21398"/>
                        <a:gd name="connsiteX7" fmla="*/ 16118 w 18167"/>
                        <a:gd name="connsiteY7" fmla="*/ 6843 h 21398"/>
                        <a:gd name="connsiteX8" fmla="*/ 18106 w 18167"/>
                        <a:gd name="connsiteY8" fmla="*/ 5635 h 21398"/>
                        <a:gd name="connsiteX9" fmla="*/ 17183 w 18167"/>
                        <a:gd name="connsiteY9" fmla="*/ 2866 h 21398"/>
                        <a:gd name="connsiteX10" fmla="*/ 15053 w 18167"/>
                        <a:gd name="connsiteY10" fmla="*/ 807 h 21398"/>
                        <a:gd name="connsiteX11" fmla="*/ 7243 w 18167"/>
                        <a:gd name="connsiteY11" fmla="*/ 1162 h 213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167" h="21398">
                          <a:moveTo>
                            <a:pt x="7101" y="1233"/>
                          </a:moveTo>
                          <a:cubicBezTo>
                            <a:pt x="5396" y="5565"/>
                            <a:pt x="4686" y="9683"/>
                            <a:pt x="5112" y="12665"/>
                          </a:cubicBezTo>
                          <a:lnTo>
                            <a:pt x="5325" y="12665"/>
                          </a:lnTo>
                          <a:cubicBezTo>
                            <a:pt x="5325" y="12665"/>
                            <a:pt x="5183" y="13020"/>
                            <a:pt x="5183" y="13020"/>
                          </a:cubicBezTo>
                          <a:cubicBezTo>
                            <a:pt x="4047" y="15718"/>
                            <a:pt x="2343" y="18630"/>
                            <a:pt x="0" y="21399"/>
                          </a:cubicBezTo>
                          <a:cubicBezTo>
                            <a:pt x="426" y="20902"/>
                            <a:pt x="852" y="20405"/>
                            <a:pt x="1278" y="19908"/>
                          </a:cubicBezTo>
                          <a:cubicBezTo>
                            <a:pt x="4402" y="16357"/>
                            <a:pt x="7385" y="12594"/>
                            <a:pt x="11006" y="9754"/>
                          </a:cubicBezTo>
                          <a:cubicBezTo>
                            <a:pt x="12568" y="8547"/>
                            <a:pt x="14272" y="7482"/>
                            <a:pt x="16118" y="6843"/>
                          </a:cubicBezTo>
                          <a:cubicBezTo>
                            <a:pt x="16828" y="6630"/>
                            <a:pt x="17822" y="6630"/>
                            <a:pt x="18106" y="5635"/>
                          </a:cubicBezTo>
                          <a:cubicBezTo>
                            <a:pt x="18391" y="4641"/>
                            <a:pt x="17609" y="3647"/>
                            <a:pt x="17183" y="2866"/>
                          </a:cubicBezTo>
                          <a:cubicBezTo>
                            <a:pt x="16615" y="1943"/>
                            <a:pt x="15834" y="1304"/>
                            <a:pt x="15053" y="807"/>
                          </a:cubicBezTo>
                          <a:cubicBezTo>
                            <a:pt x="12781" y="-542"/>
                            <a:pt x="9302" y="-45"/>
                            <a:pt x="7243" y="1162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7" name="Freeform: Shape 2256">
                      <a:extLst>
                        <a:ext uri="{FF2B5EF4-FFF2-40B4-BE49-F238E27FC236}">
                          <a16:creationId xmlns:a16="http://schemas.microsoft.com/office/drawing/2014/main" id="{90378BD7-03FB-3E37-95AB-F837474E55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63140" y="7336905"/>
                      <a:ext cx="2118" cy="8875"/>
                    </a:xfrm>
                    <a:custGeom>
                      <a:avLst/>
                      <a:gdLst>
                        <a:gd name="connsiteX0" fmla="*/ 63 w 2118"/>
                        <a:gd name="connsiteY0" fmla="*/ 8592 h 8875"/>
                        <a:gd name="connsiteX1" fmla="*/ 276 w 2118"/>
                        <a:gd name="connsiteY1" fmla="*/ 8592 h 8875"/>
                        <a:gd name="connsiteX2" fmla="*/ 134 w 2118"/>
                        <a:gd name="connsiteY2" fmla="*/ 8876 h 8875"/>
                        <a:gd name="connsiteX3" fmla="*/ 1128 w 2118"/>
                        <a:gd name="connsiteY3" fmla="*/ 0 h 8875"/>
                        <a:gd name="connsiteX4" fmla="*/ 1128 w 2118"/>
                        <a:gd name="connsiteY4" fmla="*/ 0 h 8875"/>
                        <a:gd name="connsiteX5" fmla="*/ 134 w 2118"/>
                        <a:gd name="connsiteY5" fmla="*/ 8592 h 8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18" h="8875">
                          <a:moveTo>
                            <a:pt x="63" y="8592"/>
                          </a:moveTo>
                          <a:lnTo>
                            <a:pt x="276" y="8592"/>
                          </a:lnTo>
                          <a:cubicBezTo>
                            <a:pt x="276" y="8592"/>
                            <a:pt x="134" y="8876"/>
                            <a:pt x="134" y="8876"/>
                          </a:cubicBezTo>
                          <a:cubicBezTo>
                            <a:pt x="2335" y="4616"/>
                            <a:pt x="2761" y="355"/>
                            <a:pt x="1128" y="0"/>
                          </a:cubicBezTo>
                          <a:cubicBezTo>
                            <a:pt x="1128" y="0"/>
                            <a:pt x="1128" y="0"/>
                            <a:pt x="1128" y="0"/>
                          </a:cubicBezTo>
                          <a:cubicBezTo>
                            <a:pt x="134" y="3266"/>
                            <a:pt x="-221" y="6249"/>
                            <a:pt x="134" y="8592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8" name="Freeform: Shape 2257">
                      <a:extLst>
                        <a:ext uri="{FF2B5EF4-FFF2-40B4-BE49-F238E27FC236}">
                          <a16:creationId xmlns:a16="http://schemas.microsoft.com/office/drawing/2014/main" id="{661DAAFE-C433-E253-49EF-564617EDCA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58046" y="7334373"/>
                      <a:ext cx="6638" cy="3627"/>
                    </a:xfrm>
                    <a:custGeom>
                      <a:avLst/>
                      <a:gdLst>
                        <a:gd name="connsiteX0" fmla="*/ 1786 w 6638"/>
                        <a:gd name="connsiteY0" fmla="*/ 118 h 3627"/>
                        <a:gd name="connsiteX1" fmla="*/ 153 w 6638"/>
                        <a:gd name="connsiteY1" fmla="*/ 899 h 3627"/>
                        <a:gd name="connsiteX2" fmla="*/ 3988 w 6638"/>
                        <a:gd name="connsiteY2" fmla="*/ 3526 h 3627"/>
                        <a:gd name="connsiteX3" fmla="*/ 6402 w 6638"/>
                        <a:gd name="connsiteY3" fmla="*/ 1680 h 3627"/>
                        <a:gd name="connsiteX4" fmla="*/ 1786 w 6638"/>
                        <a:gd name="connsiteY4" fmla="*/ 118 h 3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38" h="3627">
                          <a:moveTo>
                            <a:pt x="1786" y="118"/>
                          </a:moveTo>
                          <a:cubicBezTo>
                            <a:pt x="1147" y="260"/>
                            <a:pt x="508" y="473"/>
                            <a:pt x="153" y="899"/>
                          </a:cubicBezTo>
                          <a:cubicBezTo>
                            <a:pt x="-628" y="1680"/>
                            <a:pt x="1716" y="3242"/>
                            <a:pt x="3988" y="3526"/>
                          </a:cubicBezTo>
                          <a:cubicBezTo>
                            <a:pt x="5337" y="3739"/>
                            <a:pt x="7325" y="3810"/>
                            <a:pt x="6402" y="1680"/>
                          </a:cubicBezTo>
                          <a:cubicBezTo>
                            <a:pt x="5763" y="189"/>
                            <a:pt x="3491" y="-237"/>
                            <a:pt x="1786" y="118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9" name="Freeform: Shape 2258">
                      <a:extLst>
                        <a:ext uri="{FF2B5EF4-FFF2-40B4-BE49-F238E27FC236}">
                          <a16:creationId xmlns:a16="http://schemas.microsoft.com/office/drawing/2014/main" id="{5A851111-2CB8-744A-F9C3-C01E52DC43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78911" y="7348167"/>
                      <a:ext cx="31171" cy="35389"/>
                    </a:xfrm>
                    <a:custGeom>
                      <a:avLst/>
                      <a:gdLst>
                        <a:gd name="connsiteX0" fmla="*/ 30533 w 31171"/>
                        <a:gd name="connsiteY0" fmla="*/ 4360 h 35389"/>
                        <a:gd name="connsiteX1" fmla="*/ 30746 w 31171"/>
                        <a:gd name="connsiteY1" fmla="*/ 29 h 35389"/>
                        <a:gd name="connsiteX2" fmla="*/ 28402 w 31171"/>
                        <a:gd name="connsiteY2" fmla="*/ 2443 h 35389"/>
                        <a:gd name="connsiteX3" fmla="*/ 18320 w 31171"/>
                        <a:gd name="connsiteY3" fmla="*/ 16644 h 35389"/>
                        <a:gd name="connsiteX4" fmla="*/ 1207 w 31171"/>
                        <a:gd name="connsiteY4" fmla="*/ 28644 h 35389"/>
                        <a:gd name="connsiteX5" fmla="*/ 0 w 31171"/>
                        <a:gd name="connsiteY5" fmla="*/ 29212 h 35389"/>
                        <a:gd name="connsiteX6" fmla="*/ 2272 w 31171"/>
                        <a:gd name="connsiteY6" fmla="*/ 35390 h 35389"/>
                        <a:gd name="connsiteX7" fmla="*/ 2272 w 31171"/>
                        <a:gd name="connsiteY7" fmla="*/ 35390 h 35389"/>
                        <a:gd name="connsiteX8" fmla="*/ 20805 w 31171"/>
                        <a:gd name="connsiteY8" fmla="*/ 21757 h 35389"/>
                        <a:gd name="connsiteX9" fmla="*/ 30604 w 31171"/>
                        <a:gd name="connsiteY9" fmla="*/ 4431 h 3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1171" h="35389">
                          <a:moveTo>
                            <a:pt x="30533" y="4360"/>
                          </a:moveTo>
                          <a:cubicBezTo>
                            <a:pt x="31456" y="1520"/>
                            <a:pt x="31243" y="171"/>
                            <a:pt x="30746" y="29"/>
                          </a:cubicBezTo>
                          <a:cubicBezTo>
                            <a:pt x="30178" y="-184"/>
                            <a:pt x="29254" y="810"/>
                            <a:pt x="28402" y="2443"/>
                          </a:cubicBezTo>
                          <a:cubicBezTo>
                            <a:pt x="25917" y="7413"/>
                            <a:pt x="22722" y="12171"/>
                            <a:pt x="18320" y="16644"/>
                          </a:cubicBezTo>
                          <a:cubicBezTo>
                            <a:pt x="13917" y="21117"/>
                            <a:pt x="8379" y="25236"/>
                            <a:pt x="1207" y="28644"/>
                          </a:cubicBezTo>
                          <a:lnTo>
                            <a:pt x="0" y="29212"/>
                          </a:lnTo>
                          <a:lnTo>
                            <a:pt x="2272" y="35390"/>
                          </a:lnTo>
                          <a:lnTo>
                            <a:pt x="2272" y="35390"/>
                          </a:lnTo>
                          <a:cubicBezTo>
                            <a:pt x="9941" y="31768"/>
                            <a:pt x="16118" y="27011"/>
                            <a:pt x="20805" y="21757"/>
                          </a:cubicBezTo>
                          <a:cubicBezTo>
                            <a:pt x="25491" y="16431"/>
                            <a:pt x="28686" y="10609"/>
                            <a:pt x="30604" y="4431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0" name="Freeform: Shape 2259">
                      <a:extLst>
                        <a:ext uri="{FF2B5EF4-FFF2-40B4-BE49-F238E27FC236}">
                          <a16:creationId xmlns:a16="http://schemas.microsoft.com/office/drawing/2014/main" id="{66EB4335-ADEB-C645-FEE2-16211618C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77491" y="7352028"/>
                      <a:ext cx="29467" cy="31882"/>
                    </a:xfrm>
                    <a:custGeom>
                      <a:avLst/>
                      <a:gdLst>
                        <a:gd name="connsiteX0" fmla="*/ 28829 w 29467"/>
                        <a:gd name="connsiteY0" fmla="*/ 2486 h 31882"/>
                        <a:gd name="connsiteX1" fmla="*/ 27621 w 29467"/>
                        <a:gd name="connsiteY1" fmla="*/ 1989 h 31882"/>
                        <a:gd name="connsiteX2" fmla="*/ 20663 w 29467"/>
                        <a:gd name="connsiteY2" fmla="*/ 12569 h 31882"/>
                        <a:gd name="connsiteX3" fmla="*/ 9231 w 29467"/>
                        <a:gd name="connsiteY3" fmla="*/ 23575 h 31882"/>
                        <a:gd name="connsiteX4" fmla="*/ 0 w 29467"/>
                        <a:gd name="connsiteY4" fmla="*/ 29398 h 31882"/>
                        <a:gd name="connsiteX5" fmla="*/ 923 w 29467"/>
                        <a:gd name="connsiteY5" fmla="*/ 31883 h 31882"/>
                        <a:gd name="connsiteX6" fmla="*/ 11290 w 29467"/>
                        <a:gd name="connsiteY6" fmla="*/ 25350 h 31882"/>
                        <a:gd name="connsiteX7" fmla="*/ 22651 w 29467"/>
                        <a:gd name="connsiteY7" fmla="*/ 13918 h 31882"/>
                        <a:gd name="connsiteX8" fmla="*/ 28829 w 29467"/>
                        <a:gd name="connsiteY8" fmla="*/ 2486 h 31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467" h="31882">
                          <a:moveTo>
                            <a:pt x="28829" y="2486"/>
                          </a:moveTo>
                          <a:cubicBezTo>
                            <a:pt x="30320" y="-1135"/>
                            <a:pt x="28899" y="-354"/>
                            <a:pt x="27621" y="1989"/>
                          </a:cubicBezTo>
                          <a:cubicBezTo>
                            <a:pt x="25704" y="5398"/>
                            <a:pt x="23574" y="8948"/>
                            <a:pt x="20663" y="12569"/>
                          </a:cubicBezTo>
                          <a:cubicBezTo>
                            <a:pt x="17752" y="16191"/>
                            <a:pt x="14130" y="19954"/>
                            <a:pt x="9231" y="23575"/>
                          </a:cubicBezTo>
                          <a:cubicBezTo>
                            <a:pt x="6178" y="25848"/>
                            <a:pt x="3053" y="27765"/>
                            <a:pt x="0" y="29398"/>
                          </a:cubicBezTo>
                          <a:lnTo>
                            <a:pt x="923" y="31883"/>
                          </a:lnTo>
                          <a:cubicBezTo>
                            <a:pt x="4331" y="30179"/>
                            <a:pt x="7811" y="27978"/>
                            <a:pt x="11290" y="25350"/>
                          </a:cubicBezTo>
                          <a:cubicBezTo>
                            <a:pt x="16402" y="21516"/>
                            <a:pt x="19953" y="17682"/>
                            <a:pt x="22651" y="13918"/>
                          </a:cubicBezTo>
                          <a:cubicBezTo>
                            <a:pt x="25349" y="10155"/>
                            <a:pt x="27266" y="6392"/>
                            <a:pt x="28829" y="2486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1" name="Freeform: Shape 2260">
                      <a:extLst>
                        <a:ext uri="{FF2B5EF4-FFF2-40B4-BE49-F238E27FC236}">
                          <a16:creationId xmlns:a16="http://schemas.microsoft.com/office/drawing/2014/main" id="{1CB31D76-1551-FA67-7055-B816B2910F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56378" y="7346333"/>
                      <a:ext cx="189" cy="157"/>
                    </a:xfrm>
                    <a:custGeom>
                      <a:avLst/>
                      <a:gdLst>
                        <a:gd name="connsiteX0" fmla="*/ 189 w 189"/>
                        <a:gd name="connsiteY0" fmla="*/ 158 h 157"/>
                        <a:gd name="connsiteX1" fmla="*/ 189 w 189"/>
                        <a:gd name="connsiteY1" fmla="*/ 158 h 157"/>
                        <a:gd name="connsiteX2" fmla="*/ 189 w 189"/>
                        <a:gd name="connsiteY2" fmla="*/ 158 h 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89" h="157">
                          <a:moveTo>
                            <a:pt x="189" y="158"/>
                          </a:moveTo>
                          <a:cubicBezTo>
                            <a:pt x="189" y="158"/>
                            <a:pt x="-237" y="-197"/>
                            <a:pt x="189" y="158"/>
                          </a:cubicBezTo>
                          <a:lnTo>
                            <a:pt x="189" y="158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2" name="Freeform: Shape 2261">
                      <a:extLst>
                        <a:ext uri="{FF2B5EF4-FFF2-40B4-BE49-F238E27FC236}">
                          <a16:creationId xmlns:a16="http://schemas.microsoft.com/office/drawing/2014/main" id="{BA2E075B-004C-3CB6-B113-958EBA9122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82319" y="7346238"/>
                      <a:ext cx="27687" cy="28584"/>
                    </a:xfrm>
                    <a:custGeom>
                      <a:avLst/>
                      <a:gdLst>
                        <a:gd name="connsiteX0" fmla="*/ 26130 w 27687"/>
                        <a:gd name="connsiteY0" fmla="*/ 254 h 28584"/>
                        <a:gd name="connsiteX1" fmla="*/ 20450 w 27687"/>
                        <a:gd name="connsiteY1" fmla="*/ 4159 h 28584"/>
                        <a:gd name="connsiteX2" fmla="*/ 13846 w 27687"/>
                        <a:gd name="connsiteY2" fmla="*/ 12254 h 28584"/>
                        <a:gd name="connsiteX3" fmla="*/ 0 w 27687"/>
                        <a:gd name="connsiteY3" fmla="*/ 21697 h 28584"/>
                        <a:gd name="connsiteX4" fmla="*/ 2485 w 27687"/>
                        <a:gd name="connsiteY4" fmla="*/ 28585 h 28584"/>
                        <a:gd name="connsiteX5" fmla="*/ 3834 w 27687"/>
                        <a:gd name="connsiteY5" fmla="*/ 28017 h 28584"/>
                        <a:gd name="connsiteX6" fmla="*/ 12710 w 27687"/>
                        <a:gd name="connsiteY6" fmla="*/ 22691 h 28584"/>
                        <a:gd name="connsiteX7" fmla="*/ 21728 w 27687"/>
                        <a:gd name="connsiteY7" fmla="*/ 14526 h 28584"/>
                        <a:gd name="connsiteX8" fmla="*/ 26201 w 27687"/>
                        <a:gd name="connsiteY8" fmla="*/ 254 h 28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687" h="28584">
                          <a:moveTo>
                            <a:pt x="26130" y="254"/>
                          </a:moveTo>
                          <a:cubicBezTo>
                            <a:pt x="24710" y="-740"/>
                            <a:pt x="22722" y="1319"/>
                            <a:pt x="20450" y="4159"/>
                          </a:cubicBezTo>
                          <a:cubicBezTo>
                            <a:pt x="18248" y="6928"/>
                            <a:pt x="15763" y="10407"/>
                            <a:pt x="13846" y="12254"/>
                          </a:cubicBezTo>
                          <a:cubicBezTo>
                            <a:pt x="9586" y="16301"/>
                            <a:pt x="5041" y="19425"/>
                            <a:pt x="0" y="21697"/>
                          </a:cubicBezTo>
                          <a:lnTo>
                            <a:pt x="2485" y="28585"/>
                          </a:lnTo>
                          <a:lnTo>
                            <a:pt x="3834" y="28017"/>
                          </a:lnTo>
                          <a:cubicBezTo>
                            <a:pt x="6320" y="26952"/>
                            <a:pt x="9515" y="25035"/>
                            <a:pt x="12710" y="22691"/>
                          </a:cubicBezTo>
                          <a:cubicBezTo>
                            <a:pt x="15905" y="20348"/>
                            <a:pt x="19101" y="17508"/>
                            <a:pt x="21728" y="14526"/>
                          </a:cubicBezTo>
                          <a:cubicBezTo>
                            <a:pt x="26911" y="8632"/>
                            <a:pt x="29539" y="2597"/>
                            <a:pt x="26201" y="254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3" name="Freeform: Shape 2262">
                      <a:extLst>
                        <a:ext uri="{FF2B5EF4-FFF2-40B4-BE49-F238E27FC236}">
                          <a16:creationId xmlns:a16="http://schemas.microsoft.com/office/drawing/2014/main" id="{ADEF733E-0A3A-0F4D-39A4-A1FCB97E42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81893" y="7350089"/>
                      <a:ext cx="23001" cy="22319"/>
                    </a:xfrm>
                    <a:custGeom>
                      <a:avLst/>
                      <a:gdLst>
                        <a:gd name="connsiteX0" fmla="*/ 16615 w 23001"/>
                        <a:gd name="connsiteY0" fmla="*/ 12165 h 22319"/>
                        <a:gd name="connsiteX1" fmla="*/ 20024 w 23001"/>
                        <a:gd name="connsiteY1" fmla="*/ 8118 h 22319"/>
                        <a:gd name="connsiteX2" fmla="*/ 22935 w 23001"/>
                        <a:gd name="connsiteY2" fmla="*/ 2509 h 22319"/>
                        <a:gd name="connsiteX3" fmla="*/ 22580 w 23001"/>
                        <a:gd name="connsiteY3" fmla="*/ 449 h 22319"/>
                        <a:gd name="connsiteX4" fmla="*/ 18462 w 23001"/>
                        <a:gd name="connsiteY4" fmla="*/ 3858 h 22319"/>
                        <a:gd name="connsiteX5" fmla="*/ 13349 w 23001"/>
                        <a:gd name="connsiteY5" fmla="*/ 9751 h 22319"/>
                        <a:gd name="connsiteX6" fmla="*/ 0 w 23001"/>
                        <a:gd name="connsiteY6" fmla="*/ 19053 h 22319"/>
                        <a:gd name="connsiteX7" fmla="*/ 1207 w 23001"/>
                        <a:gd name="connsiteY7" fmla="*/ 22319 h 22319"/>
                        <a:gd name="connsiteX8" fmla="*/ 1633 w 23001"/>
                        <a:gd name="connsiteY8" fmla="*/ 22177 h 22319"/>
                        <a:gd name="connsiteX9" fmla="*/ 16615 w 23001"/>
                        <a:gd name="connsiteY9" fmla="*/ 12165 h 22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001" h="22319">
                          <a:moveTo>
                            <a:pt x="16615" y="12165"/>
                          </a:moveTo>
                          <a:cubicBezTo>
                            <a:pt x="17255" y="11526"/>
                            <a:pt x="18675" y="9964"/>
                            <a:pt x="20024" y="8118"/>
                          </a:cubicBezTo>
                          <a:cubicBezTo>
                            <a:pt x="21373" y="6272"/>
                            <a:pt x="22651" y="4142"/>
                            <a:pt x="22935" y="2509"/>
                          </a:cubicBezTo>
                          <a:cubicBezTo>
                            <a:pt x="23077" y="1656"/>
                            <a:pt x="23006" y="946"/>
                            <a:pt x="22580" y="449"/>
                          </a:cubicBezTo>
                          <a:cubicBezTo>
                            <a:pt x="20947" y="-1326"/>
                            <a:pt x="19314" y="2650"/>
                            <a:pt x="18462" y="3858"/>
                          </a:cubicBezTo>
                          <a:cubicBezTo>
                            <a:pt x="16899" y="5917"/>
                            <a:pt x="15195" y="7905"/>
                            <a:pt x="13349" y="9751"/>
                          </a:cubicBezTo>
                          <a:cubicBezTo>
                            <a:pt x="9444" y="13656"/>
                            <a:pt x="4899" y="16923"/>
                            <a:pt x="0" y="19053"/>
                          </a:cubicBezTo>
                          <a:lnTo>
                            <a:pt x="1207" y="22319"/>
                          </a:lnTo>
                          <a:lnTo>
                            <a:pt x="1633" y="22177"/>
                          </a:lnTo>
                          <a:cubicBezTo>
                            <a:pt x="7172" y="20047"/>
                            <a:pt x="12426" y="16710"/>
                            <a:pt x="16615" y="121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64" name="Graphic 1913">
                    <a:extLst>
                      <a:ext uri="{FF2B5EF4-FFF2-40B4-BE49-F238E27FC236}">
                        <a16:creationId xmlns:a16="http://schemas.microsoft.com/office/drawing/2014/main" id="{6005DB68-239D-2762-4CA1-62749348BB7E}"/>
                      </a:ext>
                    </a:extLst>
                  </p:cNvPr>
                  <p:cNvGrpSpPr/>
                  <p:nvPr/>
                </p:nvGrpSpPr>
                <p:grpSpPr>
                  <a:xfrm>
                    <a:off x="-2893183" y="7330941"/>
                    <a:ext cx="18532" cy="22011"/>
                    <a:chOff x="-2893183" y="7330941"/>
                    <a:chExt cx="18532" cy="22011"/>
                  </a:xfrm>
                </p:grpSpPr>
                <p:sp>
                  <p:nvSpPr>
                    <p:cNvPr id="2265" name="Freeform: Shape 2264">
                      <a:extLst>
                        <a:ext uri="{FF2B5EF4-FFF2-40B4-BE49-F238E27FC236}">
                          <a16:creationId xmlns:a16="http://schemas.microsoft.com/office/drawing/2014/main" id="{0C50623C-3D63-AA2E-054F-815FEF43F4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93183" y="7330941"/>
                      <a:ext cx="18532" cy="22011"/>
                    </a:xfrm>
                    <a:custGeom>
                      <a:avLst/>
                      <a:gdLst>
                        <a:gd name="connsiteX0" fmla="*/ 16402 w 18532"/>
                        <a:gd name="connsiteY0" fmla="*/ 15337 h 22011"/>
                        <a:gd name="connsiteX1" fmla="*/ 16402 w 18532"/>
                        <a:gd name="connsiteY1" fmla="*/ 14911 h 22011"/>
                        <a:gd name="connsiteX2" fmla="*/ 16402 w 18532"/>
                        <a:gd name="connsiteY2" fmla="*/ 13562 h 22011"/>
                        <a:gd name="connsiteX3" fmla="*/ 16402 w 18532"/>
                        <a:gd name="connsiteY3" fmla="*/ 13562 h 22011"/>
                        <a:gd name="connsiteX4" fmla="*/ 18035 w 18532"/>
                        <a:gd name="connsiteY4" fmla="*/ 1846 h 22011"/>
                        <a:gd name="connsiteX5" fmla="*/ 18035 w 18532"/>
                        <a:gd name="connsiteY5" fmla="*/ 1846 h 22011"/>
                        <a:gd name="connsiteX6" fmla="*/ 18035 w 18532"/>
                        <a:gd name="connsiteY6" fmla="*/ 1846 h 22011"/>
                        <a:gd name="connsiteX7" fmla="*/ 18533 w 18532"/>
                        <a:gd name="connsiteY7" fmla="*/ 0 h 22011"/>
                        <a:gd name="connsiteX8" fmla="*/ 0 w 18532"/>
                        <a:gd name="connsiteY8" fmla="*/ 7101 h 22011"/>
                        <a:gd name="connsiteX9" fmla="*/ 5396 w 18532"/>
                        <a:gd name="connsiteY9" fmla="*/ 22012 h 22011"/>
                        <a:gd name="connsiteX10" fmla="*/ 16544 w 18532"/>
                        <a:gd name="connsiteY10" fmla="*/ 17467 h 22011"/>
                        <a:gd name="connsiteX11" fmla="*/ 16402 w 18532"/>
                        <a:gd name="connsiteY11" fmla="*/ 15408 h 220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532" h="22011">
                          <a:moveTo>
                            <a:pt x="16402" y="15337"/>
                          </a:moveTo>
                          <a:lnTo>
                            <a:pt x="16402" y="14911"/>
                          </a:lnTo>
                          <a:cubicBezTo>
                            <a:pt x="16402" y="14485"/>
                            <a:pt x="16402" y="13988"/>
                            <a:pt x="16402" y="13562"/>
                          </a:cubicBezTo>
                          <a:lnTo>
                            <a:pt x="16402" y="13562"/>
                          </a:lnTo>
                          <a:cubicBezTo>
                            <a:pt x="16402" y="9657"/>
                            <a:pt x="17041" y="5751"/>
                            <a:pt x="18035" y="1846"/>
                          </a:cubicBezTo>
                          <a:lnTo>
                            <a:pt x="18035" y="1846"/>
                          </a:lnTo>
                          <a:cubicBezTo>
                            <a:pt x="18035" y="1846"/>
                            <a:pt x="18035" y="1846"/>
                            <a:pt x="18035" y="1846"/>
                          </a:cubicBezTo>
                          <a:cubicBezTo>
                            <a:pt x="18178" y="1207"/>
                            <a:pt x="18391" y="639"/>
                            <a:pt x="18533" y="0"/>
                          </a:cubicBezTo>
                          <a:cubicBezTo>
                            <a:pt x="12639" y="1633"/>
                            <a:pt x="6462" y="4047"/>
                            <a:pt x="0" y="7101"/>
                          </a:cubicBezTo>
                          <a:lnTo>
                            <a:pt x="5396" y="22012"/>
                          </a:lnTo>
                          <a:cubicBezTo>
                            <a:pt x="9231" y="20166"/>
                            <a:pt x="12923" y="18675"/>
                            <a:pt x="16544" y="17467"/>
                          </a:cubicBezTo>
                          <a:cubicBezTo>
                            <a:pt x="16473" y="16758"/>
                            <a:pt x="16402" y="16047"/>
                            <a:pt x="16402" y="15408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6" name="Freeform: Shape 2265">
                      <a:extLst>
                        <a:ext uri="{FF2B5EF4-FFF2-40B4-BE49-F238E27FC236}">
                          <a16:creationId xmlns:a16="http://schemas.microsoft.com/office/drawing/2014/main" id="{FB1A61D6-7BBD-5B89-0AC6-4FFB3CDEB0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92970" y="7333583"/>
                      <a:ext cx="15706" cy="17027"/>
                    </a:xfrm>
                    <a:custGeom>
                      <a:avLst/>
                      <a:gdLst>
                        <a:gd name="connsiteX0" fmla="*/ 12071 w 15706"/>
                        <a:gd name="connsiteY0" fmla="*/ 13406 h 17027"/>
                        <a:gd name="connsiteX1" fmla="*/ 15266 w 15706"/>
                        <a:gd name="connsiteY1" fmla="*/ 8719 h 17027"/>
                        <a:gd name="connsiteX2" fmla="*/ 15266 w 15706"/>
                        <a:gd name="connsiteY2" fmla="*/ 1122 h 17027"/>
                        <a:gd name="connsiteX3" fmla="*/ 9444 w 15706"/>
                        <a:gd name="connsiteY3" fmla="*/ 1193 h 17027"/>
                        <a:gd name="connsiteX4" fmla="*/ 2130 w 15706"/>
                        <a:gd name="connsiteY4" fmla="*/ 4246 h 17027"/>
                        <a:gd name="connsiteX5" fmla="*/ 0 w 15706"/>
                        <a:gd name="connsiteY5" fmla="*/ 5240 h 17027"/>
                        <a:gd name="connsiteX6" fmla="*/ 4260 w 15706"/>
                        <a:gd name="connsiteY6" fmla="*/ 17027 h 17027"/>
                        <a:gd name="connsiteX7" fmla="*/ 12000 w 15706"/>
                        <a:gd name="connsiteY7" fmla="*/ 13406 h 17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706" h="17027">
                          <a:moveTo>
                            <a:pt x="12071" y="13406"/>
                          </a:moveTo>
                          <a:cubicBezTo>
                            <a:pt x="13988" y="12483"/>
                            <a:pt x="14982" y="11133"/>
                            <a:pt x="15266" y="8719"/>
                          </a:cubicBezTo>
                          <a:cubicBezTo>
                            <a:pt x="15621" y="5950"/>
                            <a:pt x="16047" y="2542"/>
                            <a:pt x="15266" y="1122"/>
                          </a:cubicBezTo>
                          <a:cubicBezTo>
                            <a:pt x="14059" y="-1222"/>
                            <a:pt x="10722" y="767"/>
                            <a:pt x="9444" y="1193"/>
                          </a:cubicBezTo>
                          <a:cubicBezTo>
                            <a:pt x="7314" y="1974"/>
                            <a:pt x="5254" y="2826"/>
                            <a:pt x="2130" y="4246"/>
                          </a:cubicBezTo>
                          <a:cubicBezTo>
                            <a:pt x="1420" y="4601"/>
                            <a:pt x="710" y="4885"/>
                            <a:pt x="0" y="5240"/>
                          </a:cubicBezTo>
                          <a:lnTo>
                            <a:pt x="4260" y="17027"/>
                          </a:lnTo>
                          <a:cubicBezTo>
                            <a:pt x="6320" y="16033"/>
                            <a:pt x="8805" y="14826"/>
                            <a:pt x="12000" y="13406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7" name="Freeform: Shape 2266">
                      <a:extLst>
                        <a:ext uri="{FF2B5EF4-FFF2-40B4-BE49-F238E27FC236}">
                          <a16:creationId xmlns:a16="http://schemas.microsoft.com/office/drawing/2014/main" id="{DCD04FB6-5D7A-9B4D-B1C7-A5AAF8AD53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90343" y="7343392"/>
                      <a:ext cx="12055" cy="7785"/>
                    </a:xfrm>
                    <a:custGeom>
                      <a:avLst/>
                      <a:gdLst>
                        <a:gd name="connsiteX0" fmla="*/ 12000 w 12055"/>
                        <a:gd name="connsiteY0" fmla="*/ 1608 h 7785"/>
                        <a:gd name="connsiteX1" fmla="*/ 0 w 12055"/>
                        <a:gd name="connsiteY1" fmla="*/ 2531 h 7785"/>
                        <a:gd name="connsiteX2" fmla="*/ 1917 w 12055"/>
                        <a:gd name="connsiteY2" fmla="*/ 7786 h 7785"/>
                        <a:gd name="connsiteX3" fmla="*/ 12000 w 12055"/>
                        <a:gd name="connsiteY3" fmla="*/ 1608 h 7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055" h="7785">
                          <a:moveTo>
                            <a:pt x="12000" y="1608"/>
                          </a:moveTo>
                          <a:cubicBezTo>
                            <a:pt x="11290" y="-1161"/>
                            <a:pt x="5610" y="-25"/>
                            <a:pt x="0" y="2531"/>
                          </a:cubicBezTo>
                          <a:lnTo>
                            <a:pt x="1917" y="7786"/>
                          </a:lnTo>
                          <a:cubicBezTo>
                            <a:pt x="7669" y="5087"/>
                            <a:pt x="12639" y="4377"/>
                            <a:pt x="12000" y="1608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8" name="Freeform: Shape 2267">
                      <a:extLst>
                        <a:ext uri="{FF2B5EF4-FFF2-40B4-BE49-F238E27FC236}">
                          <a16:creationId xmlns:a16="http://schemas.microsoft.com/office/drawing/2014/main" id="{E2B4884F-6013-A082-D169-93D35E586D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92473" y="7336313"/>
                      <a:ext cx="11869" cy="7124"/>
                    </a:xfrm>
                    <a:custGeom>
                      <a:avLst/>
                      <a:gdLst>
                        <a:gd name="connsiteX0" fmla="*/ 11787 w 11869"/>
                        <a:gd name="connsiteY0" fmla="*/ 805 h 7124"/>
                        <a:gd name="connsiteX1" fmla="*/ 0 w 11869"/>
                        <a:gd name="connsiteY1" fmla="*/ 3574 h 7124"/>
                        <a:gd name="connsiteX2" fmla="*/ 1278 w 11869"/>
                        <a:gd name="connsiteY2" fmla="*/ 7125 h 7124"/>
                        <a:gd name="connsiteX3" fmla="*/ 11858 w 11869"/>
                        <a:gd name="connsiteY3" fmla="*/ 876 h 7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869" h="7124">
                          <a:moveTo>
                            <a:pt x="11787" y="805"/>
                          </a:moveTo>
                          <a:cubicBezTo>
                            <a:pt x="11432" y="-1183"/>
                            <a:pt x="5823" y="805"/>
                            <a:pt x="0" y="3574"/>
                          </a:cubicBezTo>
                          <a:lnTo>
                            <a:pt x="1278" y="7125"/>
                          </a:lnTo>
                          <a:cubicBezTo>
                            <a:pt x="7243" y="4284"/>
                            <a:pt x="12142" y="2864"/>
                            <a:pt x="11858" y="8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9" name="Freeform: Shape 2268">
                      <a:extLst>
                        <a:ext uri="{FF2B5EF4-FFF2-40B4-BE49-F238E27FC236}">
                          <a16:creationId xmlns:a16="http://schemas.microsoft.com/office/drawing/2014/main" id="{DE713020-6EFC-2198-3440-6E24EF7E88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89065" y="7346827"/>
                      <a:ext cx="9656" cy="4350"/>
                    </a:xfrm>
                    <a:custGeom>
                      <a:avLst/>
                      <a:gdLst>
                        <a:gd name="connsiteX0" fmla="*/ 7669 w 9656"/>
                        <a:gd name="connsiteY0" fmla="*/ 1581 h 4350"/>
                        <a:gd name="connsiteX1" fmla="*/ 9018 w 9656"/>
                        <a:gd name="connsiteY1" fmla="*/ 942 h 4350"/>
                        <a:gd name="connsiteX2" fmla="*/ 9657 w 9656"/>
                        <a:gd name="connsiteY2" fmla="*/ 374 h 4350"/>
                        <a:gd name="connsiteX3" fmla="*/ 9444 w 9656"/>
                        <a:gd name="connsiteY3" fmla="*/ 161 h 4350"/>
                        <a:gd name="connsiteX4" fmla="*/ 710 w 9656"/>
                        <a:gd name="connsiteY4" fmla="*/ 2291 h 4350"/>
                        <a:gd name="connsiteX5" fmla="*/ 0 w 9656"/>
                        <a:gd name="connsiteY5" fmla="*/ 2646 h 4350"/>
                        <a:gd name="connsiteX6" fmla="*/ 639 w 9656"/>
                        <a:gd name="connsiteY6" fmla="*/ 4350 h 4350"/>
                        <a:gd name="connsiteX7" fmla="*/ 1278 w 9656"/>
                        <a:gd name="connsiteY7" fmla="*/ 4066 h 4350"/>
                        <a:gd name="connsiteX8" fmla="*/ 7669 w 9656"/>
                        <a:gd name="connsiteY8" fmla="*/ 1581 h 4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656" h="4350">
                          <a:moveTo>
                            <a:pt x="7669" y="1581"/>
                          </a:moveTo>
                          <a:cubicBezTo>
                            <a:pt x="8734" y="1226"/>
                            <a:pt x="8450" y="1297"/>
                            <a:pt x="9018" y="942"/>
                          </a:cubicBezTo>
                          <a:cubicBezTo>
                            <a:pt x="9657" y="587"/>
                            <a:pt x="9657" y="374"/>
                            <a:pt x="9657" y="374"/>
                          </a:cubicBezTo>
                          <a:cubicBezTo>
                            <a:pt x="9657" y="374"/>
                            <a:pt x="9657" y="232"/>
                            <a:pt x="9444" y="161"/>
                          </a:cubicBezTo>
                          <a:cubicBezTo>
                            <a:pt x="8237" y="-336"/>
                            <a:pt x="5112" y="303"/>
                            <a:pt x="710" y="2291"/>
                          </a:cubicBezTo>
                          <a:lnTo>
                            <a:pt x="0" y="2646"/>
                          </a:lnTo>
                          <a:lnTo>
                            <a:pt x="639" y="4350"/>
                          </a:lnTo>
                          <a:lnTo>
                            <a:pt x="1278" y="4066"/>
                          </a:lnTo>
                          <a:cubicBezTo>
                            <a:pt x="3692" y="3001"/>
                            <a:pt x="5894" y="2220"/>
                            <a:pt x="7669" y="1581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270" name="Freeform: Shape 2269">
                  <a:extLst>
                    <a:ext uri="{FF2B5EF4-FFF2-40B4-BE49-F238E27FC236}">
                      <a16:creationId xmlns:a16="http://schemas.microsoft.com/office/drawing/2014/main" id="{E1740D58-8945-F94F-804C-0B5C54E4FD35}"/>
                    </a:ext>
                  </a:extLst>
                </p:cNvPr>
                <p:cNvSpPr/>
                <p:nvPr/>
              </p:nvSpPr>
              <p:spPr>
                <a:xfrm>
                  <a:off x="-2861960" y="7307296"/>
                  <a:ext cx="21427" cy="22670"/>
                </a:xfrm>
                <a:custGeom>
                  <a:avLst/>
                  <a:gdLst>
                    <a:gd name="connsiteX0" fmla="*/ 9038 w 21427"/>
                    <a:gd name="connsiteY0" fmla="*/ 7669 h 22670"/>
                    <a:gd name="connsiteX1" fmla="*/ 21038 w 21427"/>
                    <a:gd name="connsiteY1" fmla="*/ 0 h 22670"/>
                    <a:gd name="connsiteX2" fmla="*/ 21393 w 21427"/>
                    <a:gd name="connsiteY2" fmla="*/ 142 h 22670"/>
                    <a:gd name="connsiteX3" fmla="*/ 10458 w 21427"/>
                    <a:gd name="connsiteY3" fmla="*/ 9657 h 22670"/>
                    <a:gd name="connsiteX4" fmla="*/ 3073 w 21427"/>
                    <a:gd name="connsiteY4" fmla="*/ 18888 h 22670"/>
                    <a:gd name="connsiteX5" fmla="*/ 91 w 21427"/>
                    <a:gd name="connsiteY5" fmla="*/ 22651 h 22670"/>
                    <a:gd name="connsiteX6" fmla="*/ 20 w 21427"/>
                    <a:gd name="connsiteY6" fmla="*/ 22225 h 22670"/>
                    <a:gd name="connsiteX7" fmla="*/ 2718 w 21427"/>
                    <a:gd name="connsiteY7" fmla="*/ 16260 h 22670"/>
                    <a:gd name="connsiteX8" fmla="*/ 9038 w 21427"/>
                    <a:gd name="connsiteY8" fmla="*/ 7740 h 22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427" h="22670">
                      <a:moveTo>
                        <a:pt x="9038" y="7669"/>
                      </a:moveTo>
                      <a:cubicBezTo>
                        <a:pt x="14292" y="2130"/>
                        <a:pt x="19191" y="71"/>
                        <a:pt x="21038" y="0"/>
                      </a:cubicBezTo>
                      <a:cubicBezTo>
                        <a:pt x="21322" y="0"/>
                        <a:pt x="21322" y="71"/>
                        <a:pt x="21393" y="142"/>
                      </a:cubicBezTo>
                      <a:cubicBezTo>
                        <a:pt x="21890" y="639"/>
                        <a:pt x="17061" y="2698"/>
                        <a:pt x="10458" y="9657"/>
                      </a:cubicBezTo>
                      <a:cubicBezTo>
                        <a:pt x="7120" y="13136"/>
                        <a:pt x="4777" y="16473"/>
                        <a:pt x="3073" y="18888"/>
                      </a:cubicBezTo>
                      <a:cubicBezTo>
                        <a:pt x="1369" y="21302"/>
                        <a:pt x="446" y="22864"/>
                        <a:pt x="91" y="22651"/>
                      </a:cubicBezTo>
                      <a:cubicBezTo>
                        <a:pt x="91" y="22651"/>
                        <a:pt x="-51" y="22580"/>
                        <a:pt x="20" y="22225"/>
                      </a:cubicBezTo>
                      <a:cubicBezTo>
                        <a:pt x="162" y="21160"/>
                        <a:pt x="1156" y="18888"/>
                        <a:pt x="2718" y="16260"/>
                      </a:cubicBezTo>
                      <a:cubicBezTo>
                        <a:pt x="4280" y="13562"/>
                        <a:pt x="6410" y="10509"/>
                        <a:pt x="9038" y="7740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1" name="Freeform: Shape 2270">
                  <a:extLst>
                    <a:ext uri="{FF2B5EF4-FFF2-40B4-BE49-F238E27FC236}">
                      <a16:creationId xmlns:a16="http://schemas.microsoft.com/office/drawing/2014/main" id="{36AB7F7E-5059-3551-CFAD-1006DC5915D8}"/>
                    </a:ext>
                  </a:extLst>
                </p:cNvPr>
                <p:cNvSpPr/>
                <p:nvPr/>
              </p:nvSpPr>
              <p:spPr>
                <a:xfrm>
                  <a:off x="-2844703" y="7329663"/>
                  <a:ext cx="31918" cy="33656"/>
                </a:xfrm>
                <a:custGeom>
                  <a:avLst/>
                  <a:gdLst>
                    <a:gd name="connsiteX0" fmla="*/ 18550 w 31918"/>
                    <a:gd name="connsiteY0" fmla="*/ 22367 h 33656"/>
                    <a:gd name="connsiteX1" fmla="*/ 7189 w 31918"/>
                    <a:gd name="connsiteY1" fmla="*/ 31172 h 33656"/>
                    <a:gd name="connsiteX2" fmla="*/ 372 w 31918"/>
                    <a:gd name="connsiteY2" fmla="*/ 33657 h 33656"/>
                    <a:gd name="connsiteX3" fmla="*/ 17 w 31918"/>
                    <a:gd name="connsiteY3" fmla="*/ 33515 h 33656"/>
                    <a:gd name="connsiteX4" fmla="*/ 4704 w 31918"/>
                    <a:gd name="connsiteY4" fmla="*/ 30817 h 33656"/>
                    <a:gd name="connsiteX5" fmla="*/ 17485 w 31918"/>
                    <a:gd name="connsiteY5" fmla="*/ 20734 h 33656"/>
                    <a:gd name="connsiteX6" fmla="*/ 28136 w 31918"/>
                    <a:gd name="connsiteY6" fmla="*/ 6319 h 33656"/>
                    <a:gd name="connsiteX7" fmla="*/ 31828 w 31918"/>
                    <a:gd name="connsiteY7" fmla="*/ 0 h 33656"/>
                    <a:gd name="connsiteX8" fmla="*/ 31899 w 31918"/>
                    <a:gd name="connsiteY8" fmla="*/ 426 h 33656"/>
                    <a:gd name="connsiteX9" fmla="*/ 28278 w 31918"/>
                    <a:gd name="connsiteY9" fmla="*/ 9089 h 33656"/>
                    <a:gd name="connsiteX10" fmla="*/ 18550 w 31918"/>
                    <a:gd name="connsiteY10" fmla="*/ 22296 h 33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918" h="33656">
                      <a:moveTo>
                        <a:pt x="18550" y="22367"/>
                      </a:moveTo>
                      <a:cubicBezTo>
                        <a:pt x="14360" y="26698"/>
                        <a:pt x="10384" y="29467"/>
                        <a:pt x="7189" y="31172"/>
                      </a:cubicBezTo>
                      <a:cubicBezTo>
                        <a:pt x="3994" y="32876"/>
                        <a:pt x="1579" y="33586"/>
                        <a:pt x="372" y="33657"/>
                      </a:cubicBezTo>
                      <a:cubicBezTo>
                        <a:pt x="17" y="33657"/>
                        <a:pt x="17" y="33515"/>
                        <a:pt x="17" y="33515"/>
                      </a:cubicBezTo>
                      <a:cubicBezTo>
                        <a:pt x="-196" y="33160"/>
                        <a:pt x="1579" y="32592"/>
                        <a:pt x="4704" y="30817"/>
                      </a:cubicBezTo>
                      <a:cubicBezTo>
                        <a:pt x="7828" y="29041"/>
                        <a:pt x="12372" y="25988"/>
                        <a:pt x="17485" y="20734"/>
                      </a:cubicBezTo>
                      <a:cubicBezTo>
                        <a:pt x="22597" y="15479"/>
                        <a:pt x="25934" y="10154"/>
                        <a:pt x="28136" y="6319"/>
                      </a:cubicBezTo>
                      <a:cubicBezTo>
                        <a:pt x="30337" y="2414"/>
                        <a:pt x="31331" y="0"/>
                        <a:pt x="31828" y="0"/>
                      </a:cubicBezTo>
                      <a:cubicBezTo>
                        <a:pt x="31828" y="0"/>
                        <a:pt x="31970" y="0"/>
                        <a:pt x="31899" y="426"/>
                      </a:cubicBezTo>
                      <a:cubicBezTo>
                        <a:pt x="31757" y="1775"/>
                        <a:pt x="30479" y="5041"/>
                        <a:pt x="28278" y="9089"/>
                      </a:cubicBezTo>
                      <a:cubicBezTo>
                        <a:pt x="26005" y="13136"/>
                        <a:pt x="22739" y="17965"/>
                        <a:pt x="18550" y="22296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272" name="Graphic 1913">
                <a:extLst>
                  <a:ext uri="{FF2B5EF4-FFF2-40B4-BE49-F238E27FC236}">
                    <a16:creationId xmlns:a16="http://schemas.microsoft.com/office/drawing/2014/main" id="{988E3E4F-2D2D-0C86-85A2-A05B28662494}"/>
                  </a:ext>
                </a:extLst>
              </p:cNvPr>
              <p:cNvGrpSpPr/>
              <p:nvPr/>
            </p:nvGrpSpPr>
            <p:grpSpPr>
              <a:xfrm>
                <a:off x="-2827289" y="7170325"/>
                <a:ext cx="82721" cy="128875"/>
                <a:chOff x="-2827289" y="7170325"/>
                <a:chExt cx="82721" cy="128875"/>
              </a:xfrm>
            </p:grpSpPr>
            <p:sp>
              <p:nvSpPr>
                <p:cNvPr id="2273" name="Freeform: Shape 2272">
                  <a:extLst>
                    <a:ext uri="{FF2B5EF4-FFF2-40B4-BE49-F238E27FC236}">
                      <a16:creationId xmlns:a16="http://schemas.microsoft.com/office/drawing/2014/main" id="{50EB9933-C108-290F-0436-72B744A0768C}"/>
                    </a:ext>
                  </a:extLst>
                </p:cNvPr>
                <p:cNvSpPr/>
                <p:nvPr/>
              </p:nvSpPr>
              <p:spPr>
                <a:xfrm>
                  <a:off x="-2814201" y="7189041"/>
                  <a:ext cx="47195" cy="86657"/>
                </a:xfrm>
                <a:custGeom>
                  <a:avLst/>
                  <a:gdLst>
                    <a:gd name="connsiteX0" fmla="*/ 25255 w 47195"/>
                    <a:gd name="connsiteY0" fmla="*/ 24598 h 86657"/>
                    <a:gd name="connsiteX1" fmla="*/ 25468 w 47195"/>
                    <a:gd name="connsiteY1" fmla="*/ 24385 h 86657"/>
                    <a:gd name="connsiteX2" fmla="*/ 26036 w 47195"/>
                    <a:gd name="connsiteY2" fmla="*/ 23675 h 86657"/>
                    <a:gd name="connsiteX3" fmla="*/ 26249 w 47195"/>
                    <a:gd name="connsiteY3" fmla="*/ 23462 h 86657"/>
                    <a:gd name="connsiteX4" fmla="*/ 26888 w 47195"/>
                    <a:gd name="connsiteY4" fmla="*/ 22752 h 86657"/>
                    <a:gd name="connsiteX5" fmla="*/ 27030 w 47195"/>
                    <a:gd name="connsiteY5" fmla="*/ 22539 h 86657"/>
                    <a:gd name="connsiteX6" fmla="*/ 27669 w 47195"/>
                    <a:gd name="connsiteY6" fmla="*/ 21900 h 86657"/>
                    <a:gd name="connsiteX7" fmla="*/ 27811 w 47195"/>
                    <a:gd name="connsiteY7" fmla="*/ 21758 h 86657"/>
                    <a:gd name="connsiteX8" fmla="*/ 28450 w 47195"/>
                    <a:gd name="connsiteY8" fmla="*/ 21119 h 86657"/>
                    <a:gd name="connsiteX9" fmla="*/ 28521 w 47195"/>
                    <a:gd name="connsiteY9" fmla="*/ 21119 h 86657"/>
                    <a:gd name="connsiteX10" fmla="*/ 29231 w 47195"/>
                    <a:gd name="connsiteY10" fmla="*/ 20409 h 86657"/>
                    <a:gd name="connsiteX11" fmla="*/ 29231 w 47195"/>
                    <a:gd name="connsiteY11" fmla="*/ 20409 h 86657"/>
                    <a:gd name="connsiteX12" fmla="*/ 37468 w 47195"/>
                    <a:gd name="connsiteY12" fmla="*/ 16149 h 86657"/>
                    <a:gd name="connsiteX13" fmla="*/ 37468 w 47195"/>
                    <a:gd name="connsiteY13" fmla="*/ 16149 h 86657"/>
                    <a:gd name="connsiteX14" fmla="*/ 37752 w 47195"/>
                    <a:gd name="connsiteY14" fmla="*/ 16149 h 86657"/>
                    <a:gd name="connsiteX15" fmla="*/ 37752 w 47195"/>
                    <a:gd name="connsiteY15" fmla="*/ 16149 h 86657"/>
                    <a:gd name="connsiteX16" fmla="*/ 47196 w 47195"/>
                    <a:gd name="connsiteY16" fmla="*/ 2373 h 86657"/>
                    <a:gd name="connsiteX17" fmla="*/ 44639 w 47195"/>
                    <a:gd name="connsiteY17" fmla="*/ 1166 h 86657"/>
                    <a:gd name="connsiteX18" fmla="*/ 22485 w 47195"/>
                    <a:gd name="connsiteY18" fmla="*/ 6279 h 86657"/>
                    <a:gd name="connsiteX19" fmla="*/ 4947 w 47195"/>
                    <a:gd name="connsiteY19" fmla="*/ 31344 h 86657"/>
                    <a:gd name="connsiteX20" fmla="*/ 332 w 47195"/>
                    <a:gd name="connsiteY20" fmla="*/ 62800 h 86657"/>
                    <a:gd name="connsiteX21" fmla="*/ 5941 w 47195"/>
                    <a:gd name="connsiteY21" fmla="*/ 79557 h 86657"/>
                    <a:gd name="connsiteX22" fmla="*/ 11408 w 47195"/>
                    <a:gd name="connsiteY22" fmla="*/ 85238 h 86657"/>
                    <a:gd name="connsiteX23" fmla="*/ 13823 w 47195"/>
                    <a:gd name="connsiteY23" fmla="*/ 86658 h 86657"/>
                    <a:gd name="connsiteX24" fmla="*/ 16805 w 47195"/>
                    <a:gd name="connsiteY24" fmla="*/ 69403 h 86657"/>
                    <a:gd name="connsiteX25" fmla="*/ 16592 w 47195"/>
                    <a:gd name="connsiteY25" fmla="*/ 69119 h 86657"/>
                    <a:gd name="connsiteX26" fmla="*/ 14107 w 47195"/>
                    <a:gd name="connsiteY26" fmla="*/ 52220 h 86657"/>
                    <a:gd name="connsiteX27" fmla="*/ 17657 w 47195"/>
                    <a:gd name="connsiteY27" fmla="*/ 37876 h 86657"/>
                    <a:gd name="connsiteX28" fmla="*/ 24616 w 47195"/>
                    <a:gd name="connsiteY28" fmla="*/ 25237 h 86657"/>
                    <a:gd name="connsiteX29" fmla="*/ 24616 w 47195"/>
                    <a:gd name="connsiteY29" fmla="*/ 25237 h 86657"/>
                    <a:gd name="connsiteX30" fmla="*/ 25113 w 47195"/>
                    <a:gd name="connsiteY30" fmla="*/ 24598 h 8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7195" h="86657">
                      <a:moveTo>
                        <a:pt x="25255" y="24598"/>
                      </a:moveTo>
                      <a:lnTo>
                        <a:pt x="25468" y="24385"/>
                      </a:lnTo>
                      <a:lnTo>
                        <a:pt x="26036" y="23675"/>
                      </a:lnTo>
                      <a:lnTo>
                        <a:pt x="26249" y="23462"/>
                      </a:lnTo>
                      <a:lnTo>
                        <a:pt x="26888" y="22752"/>
                      </a:lnTo>
                      <a:lnTo>
                        <a:pt x="27030" y="22539"/>
                      </a:lnTo>
                      <a:lnTo>
                        <a:pt x="27669" y="21900"/>
                      </a:lnTo>
                      <a:lnTo>
                        <a:pt x="27811" y="21758"/>
                      </a:lnTo>
                      <a:lnTo>
                        <a:pt x="28450" y="21119"/>
                      </a:lnTo>
                      <a:lnTo>
                        <a:pt x="28521" y="21119"/>
                      </a:lnTo>
                      <a:cubicBezTo>
                        <a:pt x="28521" y="21119"/>
                        <a:pt x="29231" y="20409"/>
                        <a:pt x="29231" y="20409"/>
                      </a:cubicBezTo>
                      <a:lnTo>
                        <a:pt x="29231" y="20409"/>
                      </a:lnTo>
                      <a:cubicBezTo>
                        <a:pt x="32142" y="17782"/>
                        <a:pt x="35053" y="16362"/>
                        <a:pt x="37468" y="16149"/>
                      </a:cubicBezTo>
                      <a:cubicBezTo>
                        <a:pt x="37468" y="16149"/>
                        <a:pt x="37468" y="16149"/>
                        <a:pt x="37468" y="16149"/>
                      </a:cubicBezTo>
                      <a:lnTo>
                        <a:pt x="37752" y="16149"/>
                      </a:lnTo>
                      <a:cubicBezTo>
                        <a:pt x="37752" y="16149"/>
                        <a:pt x="37752" y="16149"/>
                        <a:pt x="37752" y="16149"/>
                      </a:cubicBezTo>
                      <a:cubicBezTo>
                        <a:pt x="41089" y="13095"/>
                        <a:pt x="44426" y="8338"/>
                        <a:pt x="47196" y="2373"/>
                      </a:cubicBezTo>
                      <a:cubicBezTo>
                        <a:pt x="46414" y="1876"/>
                        <a:pt x="45562" y="1521"/>
                        <a:pt x="44639" y="1166"/>
                      </a:cubicBezTo>
                      <a:cubicBezTo>
                        <a:pt x="37397" y="-1603"/>
                        <a:pt x="29515" y="740"/>
                        <a:pt x="22485" y="6279"/>
                      </a:cubicBezTo>
                      <a:cubicBezTo>
                        <a:pt x="15385" y="11817"/>
                        <a:pt x="9136" y="20551"/>
                        <a:pt x="4947" y="31344"/>
                      </a:cubicBezTo>
                      <a:cubicBezTo>
                        <a:pt x="758" y="42137"/>
                        <a:pt x="-733" y="53143"/>
                        <a:pt x="332" y="62800"/>
                      </a:cubicBezTo>
                      <a:cubicBezTo>
                        <a:pt x="1042" y="69190"/>
                        <a:pt x="2888" y="75013"/>
                        <a:pt x="5941" y="79557"/>
                      </a:cubicBezTo>
                      <a:cubicBezTo>
                        <a:pt x="7432" y="81829"/>
                        <a:pt x="9278" y="83746"/>
                        <a:pt x="11408" y="85238"/>
                      </a:cubicBezTo>
                      <a:cubicBezTo>
                        <a:pt x="12190" y="85806"/>
                        <a:pt x="13042" y="86232"/>
                        <a:pt x="13823" y="86658"/>
                      </a:cubicBezTo>
                      <a:cubicBezTo>
                        <a:pt x="16024" y="80338"/>
                        <a:pt x="17018" y="74303"/>
                        <a:pt x="16805" y="69403"/>
                      </a:cubicBezTo>
                      <a:lnTo>
                        <a:pt x="16592" y="69119"/>
                      </a:lnTo>
                      <a:cubicBezTo>
                        <a:pt x="14462" y="65782"/>
                        <a:pt x="13326" y="59675"/>
                        <a:pt x="14107" y="52220"/>
                      </a:cubicBezTo>
                      <a:cubicBezTo>
                        <a:pt x="14533" y="47817"/>
                        <a:pt x="15669" y="42989"/>
                        <a:pt x="17657" y="37876"/>
                      </a:cubicBezTo>
                      <a:cubicBezTo>
                        <a:pt x="19645" y="32764"/>
                        <a:pt x="22059" y="28575"/>
                        <a:pt x="24616" y="25237"/>
                      </a:cubicBezTo>
                      <a:lnTo>
                        <a:pt x="24616" y="25237"/>
                      </a:lnTo>
                      <a:cubicBezTo>
                        <a:pt x="24616" y="25237"/>
                        <a:pt x="25113" y="24598"/>
                        <a:pt x="25113" y="24598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4" name="Freeform: Shape 2273">
                  <a:extLst>
                    <a:ext uri="{FF2B5EF4-FFF2-40B4-BE49-F238E27FC236}">
                      <a16:creationId xmlns:a16="http://schemas.microsoft.com/office/drawing/2014/main" id="{2E04565F-4751-381B-0D50-B301FC308D7C}"/>
                    </a:ext>
                  </a:extLst>
                </p:cNvPr>
                <p:cNvSpPr/>
                <p:nvPr/>
              </p:nvSpPr>
              <p:spPr>
                <a:xfrm>
                  <a:off x="-2809396" y="7189000"/>
                  <a:ext cx="42532" cy="86840"/>
                </a:xfrm>
                <a:custGeom>
                  <a:avLst/>
                  <a:gdLst>
                    <a:gd name="connsiteX0" fmla="*/ 33444 w 42532"/>
                    <a:gd name="connsiteY0" fmla="*/ 0 h 86840"/>
                    <a:gd name="connsiteX1" fmla="*/ 37988 w 42532"/>
                    <a:gd name="connsiteY1" fmla="*/ 4331 h 86840"/>
                    <a:gd name="connsiteX2" fmla="*/ 34225 w 42532"/>
                    <a:gd name="connsiteY2" fmla="*/ 10509 h 86840"/>
                    <a:gd name="connsiteX3" fmla="*/ 28615 w 42532"/>
                    <a:gd name="connsiteY3" fmla="*/ 15479 h 86840"/>
                    <a:gd name="connsiteX4" fmla="*/ 22296 w 42532"/>
                    <a:gd name="connsiteY4" fmla="*/ 21515 h 86840"/>
                    <a:gd name="connsiteX5" fmla="*/ 22154 w 42532"/>
                    <a:gd name="connsiteY5" fmla="*/ 21657 h 86840"/>
                    <a:gd name="connsiteX6" fmla="*/ 21515 w 42532"/>
                    <a:gd name="connsiteY6" fmla="*/ 22296 h 86840"/>
                    <a:gd name="connsiteX7" fmla="*/ 21373 w 42532"/>
                    <a:gd name="connsiteY7" fmla="*/ 22509 h 86840"/>
                    <a:gd name="connsiteX8" fmla="*/ 20805 w 42532"/>
                    <a:gd name="connsiteY8" fmla="*/ 23219 h 86840"/>
                    <a:gd name="connsiteX9" fmla="*/ 20663 w 42532"/>
                    <a:gd name="connsiteY9" fmla="*/ 23432 h 86840"/>
                    <a:gd name="connsiteX10" fmla="*/ 20095 w 42532"/>
                    <a:gd name="connsiteY10" fmla="*/ 24142 h 86840"/>
                    <a:gd name="connsiteX11" fmla="*/ 19953 w 42532"/>
                    <a:gd name="connsiteY11" fmla="*/ 24355 h 86840"/>
                    <a:gd name="connsiteX12" fmla="*/ 19456 w 42532"/>
                    <a:gd name="connsiteY12" fmla="*/ 24994 h 86840"/>
                    <a:gd name="connsiteX13" fmla="*/ 12568 w 42532"/>
                    <a:gd name="connsiteY13" fmla="*/ 37633 h 86840"/>
                    <a:gd name="connsiteX14" fmla="*/ 8947 w 42532"/>
                    <a:gd name="connsiteY14" fmla="*/ 51905 h 86840"/>
                    <a:gd name="connsiteX15" fmla="*/ 9586 w 42532"/>
                    <a:gd name="connsiteY15" fmla="*/ 65681 h 86840"/>
                    <a:gd name="connsiteX16" fmla="*/ 8592 w 42532"/>
                    <a:gd name="connsiteY16" fmla="*/ 78888 h 86840"/>
                    <a:gd name="connsiteX17" fmla="*/ 0 w 42532"/>
                    <a:gd name="connsiteY17" fmla="*/ 77255 h 86840"/>
                    <a:gd name="connsiteX18" fmla="*/ 1420 w 42532"/>
                    <a:gd name="connsiteY18" fmla="*/ 79740 h 86840"/>
                    <a:gd name="connsiteX19" fmla="*/ 6888 w 42532"/>
                    <a:gd name="connsiteY19" fmla="*/ 85420 h 86840"/>
                    <a:gd name="connsiteX20" fmla="*/ 9302 w 42532"/>
                    <a:gd name="connsiteY20" fmla="*/ 86840 h 86840"/>
                    <a:gd name="connsiteX21" fmla="*/ 12284 w 42532"/>
                    <a:gd name="connsiteY21" fmla="*/ 69586 h 86840"/>
                    <a:gd name="connsiteX22" fmla="*/ 12071 w 42532"/>
                    <a:gd name="connsiteY22" fmla="*/ 69302 h 86840"/>
                    <a:gd name="connsiteX23" fmla="*/ 9586 w 42532"/>
                    <a:gd name="connsiteY23" fmla="*/ 52402 h 86840"/>
                    <a:gd name="connsiteX24" fmla="*/ 13136 w 42532"/>
                    <a:gd name="connsiteY24" fmla="*/ 38059 h 86840"/>
                    <a:gd name="connsiteX25" fmla="*/ 20095 w 42532"/>
                    <a:gd name="connsiteY25" fmla="*/ 25420 h 86840"/>
                    <a:gd name="connsiteX26" fmla="*/ 20095 w 42532"/>
                    <a:gd name="connsiteY26" fmla="*/ 25420 h 86840"/>
                    <a:gd name="connsiteX27" fmla="*/ 20592 w 42532"/>
                    <a:gd name="connsiteY27" fmla="*/ 24781 h 86840"/>
                    <a:gd name="connsiteX28" fmla="*/ 20805 w 42532"/>
                    <a:gd name="connsiteY28" fmla="*/ 24568 h 86840"/>
                    <a:gd name="connsiteX29" fmla="*/ 21373 w 42532"/>
                    <a:gd name="connsiteY29" fmla="*/ 23858 h 86840"/>
                    <a:gd name="connsiteX30" fmla="*/ 21586 w 42532"/>
                    <a:gd name="connsiteY30" fmla="*/ 23645 h 86840"/>
                    <a:gd name="connsiteX31" fmla="*/ 22225 w 42532"/>
                    <a:gd name="connsiteY31" fmla="*/ 22935 h 86840"/>
                    <a:gd name="connsiteX32" fmla="*/ 22367 w 42532"/>
                    <a:gd name="connsiteY32" fmla="*/ 22722 h 86840"/>
                    <a:gd name="connsiteX33" fmla="*/ 23006 w 42532"/>
                    <a:gd name="connsiteY33" fmla="*/ 22083 h 86840"/>
                    <a:gd name="connsiteX34" fmla="*/ 23148 w 42532"/>
                    <a:gd name="connsiteY34" fmla="*/ 21941 h 86840"/>
                    <a:gd name="connsiteX35" fmla="*/ 23787 w 42532"/>
                    <a:gd name="connsiteY35" fmla="*/ 21302 h 86840"/>
                    <a:gd name="connsiteX36" fmla="*/ 23858 w 42532"/>
                    <a:gd name="connsiteY36" fmla="*/ 21302 h 86840"/>
                    <a:gd name="connsiteX37" fmla="*/ 24568 w 42532"/>
                    <a:gd name="connsiteY37" fmla="*/ 20592 h 86840"/>
                    <a:gd name="connsiteX38" fmla="*/ 24568 w 42532"/>
                    <a:gd name="connsiteY38" fmla="*/ 20592 h 86840"/>
                    <a:gd name="connsiteX39" fmla="*/ 32805 w 42532"/>
                    <a:gd name="connsiteY39" fmla="*/ 16331 h 86840"/>
                    <a:gd name="connsiteX40" fmla="*/ 32805 w 42532"/>
                    <a:gd name="connsiteY40" fmla="*/ 16331 h 86840"/>
                    <a:gd name="connsiteX41" fmla="*/ 33089 w 42532"/>
                    <a:gd name="connsiteY41" fmla="*/ 16331 h 86840"/>
                    <a:gd name="connsiteX42" fmla="*/ 33089 w 42532"/>
                    <a:gd name="connsiteY42" fmla="*/ 16331 h 86840"/>
                    <a:gd name="connsiteX43" fmla="*/ 42533 w 42532"/>
                    <a:gd name="connsiteY43" fmla="*/ 2556 h 86840"/>
                    <a:gd name="connsiteX44" fmla="*/ 39976 w 42532"/>
                    <a:gd name="connsiteY44" fmla="*/ 1349 h 86840"/>
                    <a:gd name="connsiteX45" fmla="*/ 33444 w 42532"/>
                    <a:gd name="connsiteY45" fmla="*/ 213 h 86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42532" h="86840">
                      <a:moveTo>
                        <a:pt x="33444" y="0"/>
                      </a:moveTo>
                      <a:cubicBezTo>
                        <a:pt x="35858" y="355"/>
                        <a:pt x="38130" y="1420"/>
                        <a:pt x="37988" y="4331"/>
                      </a:cubicBezTo>
                      <a:cubicBezTo>
                        <a:pt x="37846" y="7101"/>
                        <a:pt x="35787" y="8947"/>
                        <a:pt x="34225" y="10509"/>
                      </a:cubicBezTo>
                      <a:cubicBezTo>
                        <a:pt x="32450" y="12284"/>
                        <a:pt x="30462" y="13917"/>
                        <a:pt x="28615" y="15479"/>
                      </a:cubicBezTo>
                      <a:cubicBezTo>
                        <a:pt x="26485" y="17325"/>
                        <a:pt x="24284" y="19456"/>
                        <a:pt x="22296" y="21515"/>
                      </a:cubicBezTo>
                      <a:lnTo>
                        <a:pt x="22154" y="21657"/>
                      </a:lnTo>
                      <a:lnTo>
                        <a:pt x="21515" y="22296"/>
                      </a:lnTo>
                      <a:lnTo>
                        <a:pt x="21373" y="22509"/>
                      </a:lnTo>
                      <a:lnTo>
                        <a:pt x="20805" y="23219"/>
                      </a:lnTo>
                      <a:lnTo>
                        <a:pt x="20663" y="23432"/>
                      </a:lnTo>
                      <a:lnTo>
                        <a:pt x="20095" y="24142"/>
                      </a:lnTo>
                      <a:lnTo>
                        <a:pt x="19953" y="24355"/>
                      </a:lnTo>
                      <a:lnTo>
                        <a:pt x="19456" y="24994"/>
                      </a:lnTo>
                      <a:cubicBezTo>
                        <a:pt x="16970" y="28331"/>
                        <a:pt x="14556" y="32521"/>
                        <a:pt x="12568" y="37633"/>
                      </a:cubicBezTo>
                      <a:cubicBezTo>
                        <a:pt x="10580" y="42746"/>
                        <a:pt x="9444" y="47503"/>
                        <a:pt x="8947" y="51905"/>
                      </a:cubicBezTo>
                      <a:cubicBezTo>
                        <a:pt x="8379" y="56521"/>
                        <a:pt x="8947" y="60994"/>
                        <a:pt x="9586" y="65681"/>
                      </a:cubicBezTo>
                      <a:cubicBezTo>
                        <a:pt x="10083" y="69941"/>
                        <a:pt x="11077" y="75053"/>
                        <a:pt x="8592" y="78888"/>
                      </a:cubicBezTo>
                      <a:cubicBezTo>
                        <a:pt x="5893" y="82935"/>
                        <a:pt x="2414" y="80095"/>
                        <a:pt x="0" y="77255"/>
                      </a:cubicBezTo>
                      <a:cubicBezTo>
                        <a:pt x="426" y="78107"/>
                        <a:pt x="923" y="78959"/>
                        <a:pt x="1420" y="79740"/>
                      </a:cubicBezTo>
                      <a:cubicBezTo>
                        <a:pt x="2911" y="82012"/>
                        <a:pt x="4757" y="83929"/>
                        <a:pt x="6888" y="85420"/>
                      </a:cubicBezTo>
                      <a:cubicBezTo>
                        <a:pt x="7669" y="85988"/>
                        <a:pt x="8521" y="86414"/>
                        <a:pt x="9302" y="86840"/>
                      </a:cubicBezTo>
                      <a:cubicBezTo>
                        <a:pt x="11503" y="80521"/>
                        <a:pt x="12497" y="74485"/>
                        <a:pt x="12284" y="69586"/>
                      </a:cubicBezTo>
                      <a:lnTo>
                        <a:pt x="12071" y="69302"/>
                      </a:lnTo>
                      <a:cubicBezTo>
                        <a:pt x="9941" y="65965"/>
                        <a:pt x="8805" y="59858"/>
                        <a:pt x="9586" y="52402"/>
                      </a:cubicBezTo>
                      <a:cubicBezTo>
                        <a:pt x="10012" y="48000"/>
                        <a:pt x="11148" y="43172"/>
                        <a:pt x="13136" y="38059"/>
                      </a:cubicBezTo>
                      <a:cubicBezTo>
                        <a:pt x="15124" y="32947"/>
                        <a:pt x="17538" y="28757"/>
                        <a:pt x="20095" y="25420"/>
                      </a:cubicBezTo>
                      <a:lnTo>
                        <a:pt x="20095" y="25420"/>
                      </a:lnTo>
                      <a:cubicBezTo>
                        <a:pt x="20095" y="25420"/>
                        <a:pt x="20592" y="24781"/>
                        <a:pt x="20592" y="24781"/>
                      </a:cubicBezTo>
                      <a:lnTo>
                        <a:pt x="20805" y="24568"/>
                      </a:lnTo>
                      <a:lnTo>
                        <a:pt x="21373" y="23858"/>
                      </a:lnTo>
                      <a:lnTo>
                        <a:pt x="21586" y="23645"/>
                      </a:lnTo>
                      <a:lnTo>
                        <a:pt x="22225" y="22935"/>
                      </a:lnTo>
                      <a:lnTo>
                        <a:pt x="22367" y="22722"/>
                      </a:lnTo>
                      <a:lnTo>
                        <a:pt x="23006" y="22083"/>
                      </a:lnTo>
                      <a:lnTo>
                        <a:pt x="23148" y="21941"/>
                      </a:lnTo>
                      <a:lnTo>
                        <a:pt x="23787" y="21302"/>
                      </a:lnTo>
                      <a:lnTo>
                        <a:pt x="23858" y="21302"/>
                      </a:lnTo>
                      <a:cubicBezTo>
                        <a:pt x="23858" y="21302"/>
                        <a:pt x="24568" y="20592"/>
                        <a:pt x="24568" y="20592"/>
                      </a:cubicBezTo>
                      <a:lnTo>
                        <a:pt x="24568" y="20592"/>
                      </a:lnTo>
                      <a:cubicBezTo>
                        <a:pt x="27479" y="17965"/>
                        <a:pt x="30391" y="16544"/>
                        <a:pt x="32805" y="16331"/>
                      </a:cubicBezTo>
                      <a:cubicBezTo>
                        <a:pt x="32805" y="16331"/>
                        <a:pt x="32805" y="16331"/>
                        <a:pt x="32805" y="16331"/>
                      </a:cubicBezTo>
                      <a:lnTo>
                        <a:pt x="33089" y="16331"/>
                      </a:lnTo>
                      <a:cubicBezTo>
                        <a:pt x="33089" y="16331"/>
                        <a:pt x="33089" y="16331"/>
                        <a:pt x="33089" y="16331"/>
                      </a:cubicBezTo>
                      <a:cubicBezTo>
                        <a:pt x="36426" y="13278"/>
                        <a:pt x="39763" y="8521"/>
                        <a:pt x="42533" y="2556"/>
                      </a:cubicBezTo>
                      <a:cubicBezTo>
                        <a:pt x="41751" y="2059"/>
                        <a:pt x="40899" y="1704"/>
                        <a:pt x="39976" y="1349"/>
                      </a:cubicBezTo>
                      <a:cubicBezTo>
                        <a:pt x="37846" y="497"/>
                        <a:pt x="35645" y="142"/>
                        <a:pt x="33444" y="213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5" name="Freeform: Shape 2274">
                  <a:extLst>
                    <a:ext uri="{FF2B5EF4-FFF2-40B4-BE49-F238E27FC236}">
                      <a16:creationId xmlns:a16="http://schemas.microsoft.com/office/drawing/2014/main" id="{25EB1D7C-5398-38BB-8642-5AD9D654EC21}"/>
                    </a:ext>
                  </a:extLst>
                </p:cNvPr>
                <p:cNvSpPr/>
                <p:nvPr/>
              </p:nvSpPr>
              <p:spPr>
                <a:xfrm>
                  <a:off x="-2813359" y="7190489"/>
                  <a:ext cx="35861" cy="74573"/>
                </a:xfrm>
                <a:custGeom>
                  <a:avLst/>
                  <a:gdLst>
                    <a:gd name="connsiteX0" fmla="*/ 200 w 35861"/>
                    <a:gd name="connsiteY0" fmla="*/ 60215 h 74573"/>
                    <a:gd name="connsiteX1" fmla="*/ 4887 w 35861"/>
                    <a:gd name="connsiteY1" fmla="*/ 30322 h 74573"/>
                    <a:gd name="connsiteX2" fmla="*/ 17171 w 35861"/>
                    <a:gd name="connsiteY2" fmla="*/ 10227 h 74573"/>
                    <a:gd name="connsiteX3" fmla="*/ 32579 w 35861"/>
                    <a:gd name="connsiteY3" fmla="*/ 144 h 74573"/>
                    <a:gd name="connsiteX4" fmla="*/ 35845 w 35861"/>
                    <a:gd name="connsiteY4" fmla="*/ 2416 h 74573"/>
                    <a:gd name="connsiteX5" fmla="*/ 25691 w 35861"/>
                    <a:gd name="connsiteY5" fmla="*/ 18251 h 74573"/>
                    <a:gd name="connsiteX6" fmla="*/ 18875 w 35861"/>
                    <a:gd name="connsiteY6" fmla="*/ 27269 h 74573"/>
                    <a:gd name="connsiteX7" fmla="*/ 10922 w 35861"/>
                    <a:gd name="connsiteY7" fmla="*/ 55458 h 74573"/>
                    <a:gd name="connsiteX8" fmla="*/ 8579 w 35861"/>
                    <a:gd name="connsiteY8" fmla="*/ 72002 h 74573"/>
                    <a:gd name="connsiteX9" fmla="*/ 5810 w 35861"/>
                    <a:gd name="connsiteY9" fmla="*/ 74559 h 74573"/>
                    <a:gd name="connsiteX10" fmla="*/ 200 w 35861"/>
                    <a:gd name="connsiteY10" fmla="*/ 60286 h 74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861" h="74573">
                      <a:moveTo>
                        <a:pt x="200" y="60215"/>
                      </a:moveTo>
                      <a:cubicBezTo>
                        <a:pt x="-581" y="50701"/>
                        <a:pt x="910" y="40405"/>
                        <a:pt x="4887" y="30322"/>
                      </a:cubicBezTo>
                      <a:cubicBezTo>
                        <a:pt x="8011" y="22298"/>
                        <a:pt x="12342" y="15481"/>
                        <a:pt x="17171" y="10227"/>
                      </a:cubicBezTo>
                      <a:cubicBezTo>
                        <a:pt x="21999" y="4973"/>
                        <a:pt x="27396" y="1422"/>
                        <a:pt x="32579" y="144"/>
                      </a:cubicBezTo>
                      <a:cubicBezTo>
                        <a:pt x="34070" y="-211"/>
                        <a:pt x="36058" y="-69"/>
                        <a:pt x="35845" y="2416"/>
                      </a:cubicBezTo>
                      <a:cubicBezTo>
                        <a:pt x="35632" y="4831"/>
                        <a:pt x="33218" y="9730"/>
                        <a:pt x="25691" y="18251"/>
                      </a:cubicBezTo>
                      <a:cubicBezTo>
                        <a:pt x="23206" y="21020"/>
                        <a:pt x="20792" y="24002"/>
                        <a:pt x="18875" y="27269"/>
                      </a:cubicBezTo>
                      <a:cubicBezTo>
                        <a:pt x="14117" y="35505"/>
                        <a:pt x="11135" y="45517"/>
                        <a:pt x="10922" y="55458"/>
                      </a:cubicBezTo>
                      <a:cubicBezTo>
                        <a:pt x="10709" y="64902"/>
                        <a:pt x="9644" y="69659"/>
                        <a:pt x="8579" y="72002"/>
                      </a:cubicBezTo>
                      <a:cubicBezTo>
                        <a:pt x="7514" y="74346"/>
                        <a:pt x="6449" y="74417"/>
                        <a:pt x="5810" y="74559"/>
                      </a:cubicBezTo>
                      <a:cubicBezTo>
                        <a:pt x="3680" y="74985"/>
                        <a:pt x="697" y="66251"/>
                        <a:pt x="200" y="60286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6" name="Freeform: Shape 2275">
                  <a:extLst>
                    <a:ext uri="{FF2B5EF4-FFF2-40B4-BE49-F238E27FC236}">
                      <a16:creationId xmlns:a16="http://schemas.microsoft.com/office/drawing/2014/main" id="{6EAE07F0-CEA1-9B86-21C6-382B5FBC70DB}"/>
                    </a:ext>
                  </a:extLst>
                </p:cNvPr>
                <p:cNvSpPr/>
                <p:nvPr/>
              </p:nvSpPr>
              <p:spPr>
                <a:xfrm>
                  <a:off x="-2779786" y="7210444"/>
                  <a:ext cx="25752" cy="62982"/>
                </a:xfrm>
                <a:custGeom>
                  <a:avLst/>
                  <a:gdLst>
                    <a:gd name="connsiteX0" fmla="*/ 11645 w 25752"/>
                    <a:gd name="connsiteY0" fmla="*/ 13775 h 62982"/>
                    <a:gd name="connsiteX1" fmla="*/ 8166 w 25752"/>
                    <a:gd name="connsiteY1" fmla="*/ 29184 h 62982"/>
                    <a:gd name="connsiteX2" fmla="*/ 426 w 25752"/>
                    <a:gd name="connsiteY2" fmla="*/ 42462 h 62982"/>
                    <a:gd name="connsiteX3" fmla="*/ 0 w 25752"/>
                    <a:gd name="connsiteY3" fmla="*/ 62982 h 62982"/>
                    <a:gd name="connsiteX4" fmla="*/ 20876 w 25752"/>
                    <a:gd name="connsiteY4" fmla="*/ 35716 h 62982"/>
                    <a:gd name="connsiteX5" fmla="*/ 24710 w 25752"/>
                    <a:gd name="connsiteY5" fmla="*/ 0 h 62982"/>
                    <a:gd name="connsiteX6" fmla="*/ 11645 w 25752"/>
                    <a:gd name="connsiteY6" fmla="*/ 13704 h 62982"/>
                    <a:gd name="connsiteX7" fmla="*/ 11645 w 25752"/>
                    <a:gd name="connsiteY7" fmla="*/ 13704 h 62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752" h="62982">
                      <a:moveTo>
                        <a:pt x="11645" y="13775"/>
                      </a:moveTo>
                      <a:cubicBezTo>
                        <a:pt x="11361" y="18462"/>
                        <a:pt x="10296" y="23716"/>
                        <a:pt x="8166" y="29184"/>
                      </a:cubicBezTo>
                      <a:cubicBezTo>
                        <a:pt x="6035" y="34651"/>
                        <a:pt x="3266" y="39124"/>
                        <a:pt x="426" y="42462"/>
                      </a:cubicBezTo>
                      <a:cubicBezTo>
                        <a:pt x="1775" y="47716"/>
                        <a:pt x="1704" y="54888"/>
                        <a:pt x="0" y="62982"/>
                      </a:cubicBezTo>
                      <a:cubicBezTo>
                        <a:pt x="8166" y="58012"/>
                        <a:pt x="15976" y="48355"/>
                        <a:pt x="20876" y="35716"/>
                      </a:cubicBezTo>
                      <a:cubicBezTo>
                        <a:pt x="25775" y="23077"/>
                        <a:pt x="26840" y="10225"/>
                        <a:pt x="24710" y="0"/>
                      </a:cubicBezTo>
                      <a:cubicBezTo>
                        <a:pt x="20521" y="6675"/>
                        <a:pt x="15976" y="11432"/>
                        <a:pt x="11645" y="13704"/>
                      </a:cubicBezTo>
                      <a:lnTo>
                        <a:pt x="11645" y="13704"/>
                      </a:ln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7" name="Freeform: Shape 2276">
                  <a:extLst>
                    <a:ext uri="{FF2B5EF4-FFF2-40B4-BE49-F238E27FC236}">
                      <a16:creationId xmlns:a16="http://schemas.microsoft.com/office/drawing/2014/main" id="{6755554A-FD6A-3012-60FB-5BC53A3E93E0}"/>
                    </a:ext>
                  </a:extLst>
                </p:cNvPr>
                <p:cNvSpPr/>
                <p:nvPr/>
              </p:nvSpPr>
              <p:spPr>
                <a:xfrm>
                  <a:off x="-2779786" y="7210373"/>
                  <a:ext cx="25752" cy="62982"/>
                </a:xfrm>
                <a:custGeom>
                  <a:avLst/>
                  <a:gdLst>
                    <a:gd name="connsiteX0" fmla="*/ 15834 w 25752"/>
                    <a:gd name="connsiteY0" fmla="*/ 34651 h 62982"/>
                    <a:gd name="connsiteX1" fmla="*/ 1207 w 25752"/>
                    <a:gd name="connsiteY1" fmla="*/ 54675 h 62982"/>
                    <a:gd name="connsiteX2" fmla="*/ 0 w 25752"/>
                    <a:gd name="connsiteY2" fmla="*/ 62982 h 62982"/>
                    <a:gd name="connsiteX3" fmla="*/ 20876 w 25752"/>
                    <a:gd name="connsiteY3" fmla="*/ 35716 h 62982"/>
                    <a:gd name="connsiteX4" fmla="*/ 24710 w 25752"/>
                    <a:gd name="connsiteY4" fmla="*/ 0 h 62982"/>
                    <a:gd name="connsiteX5" fmla="*/ 19953 w 25752"/>
                    <a:gd name="connsiteY5" fmla="*/ 6532 h 62982"/>
                    <a:gd name="connsiteX6" fmla="*/ 15834 w 25752"/>
                    <a:gd name="connsiteY6" fmla="*/ 34580 h 62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752" h="62982">
                      <a:moveTo>
                        <a:pt x="15834" y="34651"/>
                      </a:moveTo>
                      <a:cubicBezTo>
                        <a:pt x="11858" y="44805"/>
                        <a:pt x="4402" y="52047"/>
                        <a:pt x="1207" y="54675"/>
                      </a:cubicBezTo>
                      <a:cubicBezTo>
                        <a:pt x="994" y="57302"/>
                        <a:pt x="639" y="60071"/>
                        <a:pt x="0" y="62982"/>
                      </a:cubicBezTo>
                      <a:cubicBezTo>
                        <a:pt x="8166" y="58012"/>
                        <a:pt x="15976" y="48355"/>
                        <a:pt x="20876" y="35716"/>
                      </a:cubicBezTo>
                      <a:cubicBezTo>
                        <a:pt x="25775" y="23077"/>
                        <a:pt x="26840" y="10225"/>
                        <a:pt x="24710" y="0"/>
                      </a:cubicBezTo>
                      <a:cubicBezTo>
                        <a:pt x="23148" y="2485"/>
                        <a:pt x="21586" y="4615"/>
                        <a:pt x="19953" y="6532"/>
                      </a:cubicBezTo>
                      <a:cubicBezTo>
                        <a:pt x="19953" y="13491"/>
                        <a:pt x="19314" y="25704"/>
                        <a:pt x="15834" y="34580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8" name="Freeform: Shape 2277">
                  <a:extLst>
                    <a:ext uri="{FF2B5EF4-FFF2-40B4-BE49-F238E27FC236}">
                      <a16:creationId xmlns:a16="http://schemas.microsoft.com/office/drawing/2014/main" id="{67481B09-6B5F-20EA-C39A-026F47BC826C}"/>
                    </a:ext>
                  </a:extLst>
                </p:cNvPr>
                <p:cNvSpPr/>
                <p:nvPr/>
              </p:nvSpPr>
              <p:spPr>
                <a:xfrm>
                  <a:off x="-2779289" y="7223154"/>
                  <a:ext cx="12923" cy="31881"/>
                </a:xfrm>
                <a:custGeom>
                  <a:avLst/>
                  <a:gdLst>
                    <a:gd name="connsiteX0" fmla="*/ 426 w 12923"/>
                    <a:gd name="connsiteY0" fmla="*/ 31882 h 31881"/>
                    <a:gd name="connsiteX1" fmla="*/ 8521 w 12923"/>
                    <a:gd name="connsiteY1" fmla="*/ 16899 h 31881"/>
                    <a:gd name="connsiteX2" fmla="*/ 12923 w 12923"/>
                    <a:gd name="connsiteY2" fmla="*/ 0 h 31881"/>
                    <a:gd name="connsiteX3" fmla="*/ 11219 w 12923"/>
                    <a:gd name="connsiteY3" fmla="*/ 1065 h 31881"/>
                    <a:gd name="connsiteX4" fmla="*/ 11219 w 12923"/>
                    <a:gd name="connsiteY4" fmla="*/ 1065 h 31881"/>
                    <a:gd name="connsiteX5" fmla="*/ 7740 w 12923"/>
                    <a:gd name="connsiteY5" fmla="*/ 16473 h 31881"/>
                    <a:gd name="connsiteX6" fmla="*/ 0 w 12923"/>
                    <a:gd name="connsiteY6" fmla="*/ 29752 h 31881"/>
                    <a:gd name="connsiteX7" fmla="*/ 426 w 12923"/>
                    <a:gd name="connsiteY7" fmla="*/ 31882 h 3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23" h="31881">
                      <a:moveTo>
                        <a:pt x="426" y="31882"/>
                      </a:moveTo>
                      <a:cubicBezTo>
                        <a:pt x="3621" y="27621"/>
                        <a:pt x="5325" y="24071"/>
                        <a:pt x="8521" y="16899"/>
                      </a:cubicBezTo>
                      <a:cubicBezTo>
                        <a:pt x="10935" y="11361"/>
                        <a:pt x="12568" y="5538"/>
                        <a:pt x="12923" y="0"/>
                      </a:cubicBezTo>
                      <a:cubicBezTo>
                        <a:pt x="12355" y="355"/>
                        <a:pt x="11787" y="710"/>
                        <a:pt x="11219" y="1065"/>
                      </a:cubicBezTo>
                      <a:lnTo>
                        <a:pt x="11219" y="1065"/>
                      </a:lnTo>
                      <a:cubicBezTo>
                        <a:pt x="10935" y="5751"/>
                        <a:pt x="9870" y="11006"/>
                        <a:pt x="7740" y="16473"/>
                      </a:cubicBezTo>
                      <a:cubicBezTo>
                        <a:pt x="5610" y="21941"/>
                        <a:pt x="2840" y="26414"/>
                        <a:pt x="0" y="29752"/>
                      </a:cubicBezTo>
                      <a:cubicBezTo>
                        <a:pt x="142" y="30462"/>
                        <a:pt x="355" y="31172"/>
                        <a:pt x="426" y="31882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9" name="Freeform: Shape 2278">
                  <a:extLst>
                    <a:ext uri="{FF2B5EF4-FFF2-40B4-BE49-F238E27FC236}">
                      <a16:creationId xmlns:a16="http://schemas.microsoft.com/office/drawing/2014/main" id="{AAB78DFB-0F5A-9C51-2228-19668C6B0058}"/>
                    </a:ext>
                  </a:extLst>
                </p:cNvPr>
                <p:cNvSpPr/>
                <p:nvPr/>
              </p:nvSpPr>
              <p:spPr>
                <a:xfrm>
                  <a:off x="-2779786" y="7210444"/>
                  <a:ext cx="25752" cy="62982"/>
                </a:xfrm>
                <a:custGeom>
                  <a:avLst/>
                  <a:gdLst>
                    <a:gd name="connsiteX0" fmla="*/ 24000 w 25752"/>
                    <a:gd name="connsiteY0" fmla="*/ 1136 h 62982"/>
                    <a:gd name="connsiteX1" fmla="*/ 19953 w 25752"/>
                    <a:gd name="connsiteY1" fmla="*/ 35219 h 62982"/>
                    <a:gd name="connsiteX2" fmla="*/ 284 w 25752"/>
                    <a:gd name="connsiteY2" fmla="*/ 61562 h 62982"/>
                    <a:gd name="connsiteX3" fmla="*/ 0 w 25752"/>
                    <a:gd name="connsiteY3" fmla="*/ 62982 h 62982"/>
                    <a:gd name="connsiteX4" fmla="*/ 20876 w 25752"/>
                    <a:gd name="connsiteY4" fmla="*/ 35716 h 62982"/>
                    <a:gd name="connsiteX5" fmla="*/ 24710 w 25752"/>
                    <a:gd name="connsiteY5" fmla="*/ 0 h 62982"/>
                    <a:gd name="connsiteX6" fmla="*/ 24000 w 25752"/>
                    <a:gd name="connsiteY6" fmla="*/ 1136 h 62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752" h="62982">
                      <a:moveTo>
                        <a:pt x="24000" y="1136"/>
                      </a:moveTo>
                      <a:cubicBezTo>
                        <a:pt x="25704" y="11006"/>
                        <a:pt x="25633" y="22580"/>
                        <a:pt x="19953" y="35219"/>
                      </a:cubicBezTo>
                      <a:cubicBezTo>
                        <a:pt x="14698" y="46793"/>
                        <a:pt x="8024" y="56450"/>
                        <a:pt x="284" y="61562"/>
                      </a:cubicBezTo>
                      <a:cubicBezTo>
                        <a:pt x="213" y="62059"/>
                        <a:pt x="142" y="62485"/>
                        <a:pt x="0" y="62982"/>
                      </a:cubicBezTo>
                      <a:cubicBezTo>
                        <a:pt x="8166" y="58012"/>
                        <a:pt x="15976" y="48355"/>
                        <a:pt x="20876" y="35716"/>
                      </a:cubicBezTo>
                      <a:cubicBezTo>
                        <a:pt x="25775" y="23077"/>
                        <a:pt x="26840" y="10225"/>
                        <a:pt x="24710" y="0"/>
                      </a:cubicBezTo>
                      <a:cubicBezTo>
                        <a:pt x="24497" y="355"/>
                        <a:pt x="24213" y="781"/>
                        <a:pt x="24000" y="1136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0" name="Freeform: Shape 2279">
                  <a:extLst>
                    <a:ext uri="{FF2B5EF4-FFF2-40B4-BE49-F238E27FC236}">
                      <a16:creationId xmlns:a16="http://schemas.microsoft.com/office/drawing/2014/main" id="{4A292511-4716-5EA7-BB08-972126CB61CD}"/>
                    </a:ext>
                  </a:extLst>
                </p:cNvPr>
                <p:cNvSpPr/>
                <p:nvPr/>
              </p:nvSpPr>
              <p:spPr>
                <a:xfrm>
                  <a:off x="-2778863" y="7214633"/>
                  <a:ext cx="21745" cy="53538"/>
                </a:xfrm>
                <a:custGeom>
                  <a:avLst/>
                  <a:gdLst>
                    <a:gd name="connsiteX0" fmla="*/ 21018 w 21745"/>
                    <a:gd name="connsiteY0" fmla="*/ 0 h 53538"/>
                    <a:gd name="connsiteX1" fmla="*/ 17894 w 21745"/>
                    <a:gd name="connsiteY1" fmla="*/ 3763 h 53538"/>
                    <a:gd name="connsiteX2" fmla="*/ 12355 w 21745"/>
                    <a:gd name="connsiteY2" fmla="*/ 27621 h 53538"/>
                    <a:gd name="connsiteX3" fmla="*/ 426 w 21745"/>
                    <a:gd name="connsiteY3" fmla="*/ 48355 h 53538"/>
                    <a:gd name="connsiteX4" fmla="*/ 0 w 21745"/>
                    <a:gd name="connsiteY4" fmla="*/ 53539 h 53538"/>
                    <a:gd name="connsiteX5" fmla="*/ 17538 w 21745"/>
                    <a:gd name="connsiteY5" fmla="*/ 30320 h 53538"/>
                    <a:gd name="connsiteX6" fmla="*/ 20947 w 21745"/>
                    <a:gd name="connsiteY6" fmla="*/ 0 h 53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745" h="53538">
                      <a:moveTo>
                        <a:pt x="21018" y="0"/>
                      </a:moveTo>
                      <a:cubicBezTo>
                        <a:pt x="20024" y="1349"/>
                        <a:pt x="18959" y="2627"/>
                        <a:pt x="17894" y="3763"/>
                      </a:cubicBezTo>
                      <a:cubicBezTo>
                        <a:pt x="17397" y="11219"/>
                        <a:pt x="15479" y="19527"/>
                        <a:pt x="12355" y="27621"/>
                      </a:cubicBezTo>
                      <a:cubicBezTo>
                        <a:pt x="9231" y="35716"/>
                        <a:pt x="5041" y="42888"/>
                        <a:pt x="426" y="48355"/>
                      </a:cubicBezTo>
                      <a:cubicBezTo>
                        <a:pt x="426" y="49988"/>
                        <a:pt x="213" y="51763"/>
                        <a:pt x="0" y="53539"/>
                      </a:cubicBezTo>
                      <a:cubicBezTo>
                        <a:pt x="7172" y="48923"/>
                        <a:pt x="13562" y="40545"/>
                        <a:pt x="17538" y="30320"/>
                      </a:cubicBezTo>
                      <a:cubicBezTo>
                        <a:pt x="21515" y="20095"/>
                        <a:pt x="22722" y="9160"/>
                        <a:pt x="20947" y="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1" name="Freeform: Shape 2280">
                  <a:extLst>
                    <a:ext uri="{FF2B5EF4-FFF2-40B4-BE49-F238E27FC236}">
                      <a16:creationId xmlns:a16="http://schemas.microsoft.com/office/drawing/2014/main" id="{E1793435-4F7F-FABF-A1A5-3760DBEBD086}"/>
                    </a:ext>
                  </a:extLst>
                </p:cNvPr>
                <p:cNvSpPr/>
                <p:nvPr/>
              </p:nvSpPr>
              <p:spPr>
                <a:xfrm>
                  <a:off x="-2777974" y="7222513"/>
                  <a:ext cx="15779" cy="37096"/>
                </a:xfrm>
                <a:custGeom>
                  <a:avLst/>
                  <a:gdLst>
                    <a:gd name="connsiteX0" fmla="*/ 14093 w 15779"/>
                    <a:gd name="connsiteY0" fmla="*/ 2 h 37096"/>
                    <a:gd name="connsiteX1" fmla="*/ 13312 w 15779"/>
                    <a:gd name="connsiteY1" fmla="*/ 20665 h 37096"/>
                    <a:gd name="connsiteX2" fmla="*/ 5785 w 15779"/>
                    <a:gd name="connsiteY2" fmla="*/ 34582 h 37096"/>
                    <a:gd name="connsiteX3" fmla="*/ 389 w 15779"/>
                    <a:gd name="connsiteY3" fmla="*/ 36570 h 37096"/>
                    <a:gd name="connsiteX4" fmla="*/ 7702 w 15779"/>
                    <a:gd name="connsiteY4" fmla="*/ 17682 h 37096"/>
                    <a:gd name="connsiteX5" fmla="*/ 14093 w 15779"/>
                    <a:gd name="connsiteY5" fmla="*/ 2 h 37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779" h="37096">
                      <a:moveTo>
                        <a:pt x="14093" y="2"/>
                      </a:moveTo>
                      <a:cubicBezTo>
                        <a:pt x="16010" y="144"/>
                        <a:pt x="16933" y="9872"/>
                        <a:pt x="13312" y="20665"/>
                      </a:cubicBezTo>
                      <a:cubicBezTo>
                        <a:pt x="11040" y="27481"/>
                        <a:pt x="8199" y="32026"/>
                        <a:pt x="5785" y="34582"/>
                      </a:cubicBezTo>
                      <a:cubicBezTo>
                        <a:pt x="3371" y="37138"/>
                        <a:pt x="1312" y="37635"/>
                        <a:pt x="389" y="36570"/>
                      </a:cubicBezTo>
                      <a:cubicBezTo>
                        <a:pt x="-1457" y="34369"/>
                        <a:pt x="3655" y="28049"/>
                        <a:pt x="7702" y="17682"/>
                      </a:cubicBezTo>
                      <a:cubicBezTo>
                        <a:pt x="11750" y="7316"/>
                        <a:pt x="12744" y="-140"/>
                        <a:pt x="14093" y="2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2" name="Freeform: Shape 2281">
                  <a:extLst>
                    <a:ext uri="{FF2B5EF4-FFF2-40B4-BE49-F238E27FC236}">
                      <a16:creationId xmlns:a16="http://schemas.microsoft.com/office/drawing/2014/main" id="{12D9E9A8-D573-16DC-53A2-32C23A1390DA}"/>
                    </a:ext>
                  </a:extLst>
                </p:cNvPr>
                <p:cNvSpPr/>
                <p:nvPr/>
              </p:nvSpPr>
              <p:spPr>
                <a:xfrm>
                  <a:off x="-2812946" y="7196165"/>
                  <a:ext cx="24110" cy="58380"/>
                </a:xfrm>
                <a:custGeom>
                  <a:avLst/>
                  <a:gdLst>
                    <a:gd name="connsiteX0" fmla="*/ 2414 w 24110"/>
                    <a:gd name="connsiteY0" fmla="*/ 58373 h 58380"/>
                    <a:gd name="connsiteX1" fmla="*/ 1420 w 24110"/>
                    <a:gd name="connsiteY1" fmla="*/ 57379 h 58380"/>
                    <a:gd name="connsiteX2" fmla="*/ 0 w 24110"/>
                    <a:gd name="connsiteY2" fmla="*/ 48716 h 58380"/>
                    <a:gd name="connsiteX3" fmla="*/ 639 w 24110"/>
                    <a:gd name="connsiteY3" fmla="*/ 39982 h 58380"/>
                    <a:gd name="connsiteX4" fmla="*/ 6888 w 24110"/>
                    <a:gd name="connsiteY4" fmla="*/ 20101 h 58380"/>
                    <a:gd name="connsiteX5" fmla="*/ 15834 w 24110"/>
                    <a:gd name="connsiteY5" fmla="*/ 6184 h 58380"/>
                    <a:gd name="connsiteX6" fmla="*/ 24000 w 24110"/>
                    <a:gd name="connsiteY6" fmla="*/ 290 h 58380"/>
                    <a:gd name="connsiteX7" fmla="*/ 20876 w 24110"/>
                    <a:gd name="connsiteY7" fmla="*/ 5474 h 58380"/>
                    <a:gd name="connsiteX8" fmla="*/ 17112 w 24110"/>
                    <a:gd name="connsiteY8" fmla="*/ 10728 h 58380"/>
                    <a:gd name="connsiteX9" fmla="*/ 10012 w 24110"/>
                    <a:gd name="connsiteY9" fmla="*/ 24716 h 58380"/>
                    <a:gd name="connsiteX10" fmla="*/ 5325 w 24110"/>
                    <a:gd name="connsiteY10" fmla="*/ 45521 h 58380"/>
                    <a:gd name="connsiteX11" fmla="*/ 4686 w 24110"/>
                    <a:gd name="connsiteY11" fmla="*/ 53829 h 58380"/>
                    <a:gd name="connsiteX12" fmla="*/ 3905 w 24110"/>
                    <a:gd name="connsiteY12" fmla="*/ 57308 h 58380"/>
                    <a:gd name="connsiteX13" fmla="*/ 2414 w 24110"/>
                    <a:gd name="connsiteY13" fmla="*/ 58373 h 58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4110" h="58380">
                      <a:moveTo>
                        <a:pt x="2414" y="58373"/>
                      </a:moveTo>
                      <a:cubicBezTo>
                        <a:pt x="2059" y="58373"/>
                        <a:pt x="1704" y="58018"/>
                        <a:pt x="1420" y="57379"/>
                      </a:cubicBezTo>
                      <a:cubicBezTo>
                        <a:pt x="284" y="54965"/>
                        <a:pt x="0" y="51343"/>
                        <a:pt x="0" y="48716"/>
                      </a:cubicBezTo>
                      <a:cubicBezTo>
                        <a:pt x="0" y="45734"/>
                        <a:pt x="213" y="42823"/>
                        <a:pt x="639" y="39982"/>
                      </a:cubicBezTo>
                      <a:cubicBezTo>
                        <a:pt x="1704" y="33024"/>
                        <a:pt x="3976" y="26349"/>
                        <a:pt x="6888" y="20101"/>
                      </a:cubicBezTo>
                      <a:cubicBezTo>
                        <a:pt x="9160" y="15272"/>
                        <a:pt x="12284" y="10018"/>
                        <a:pt x="15834" y="6184"/>
                      </a:cubicBezTo>
                      <a:cubicBezTo>
                        <a:pt x="20592" y="1071"/>
                        <a:pt x="23148" y="-775"/>
                        <a:pt x="24000" y="290"/>
                      </a:cubicBezTo>
                      <a:cubicBezTo>
                        <a:pt x="24781" y="1355"/>
                        <a:pt x="21160" y="5048"/>
                        <a:pt x="20876" y="5474"/>
                      </a:cubicBezTo>
                      <a:cubicBezTo>
                        <a:pt x="19527" y="7178"/>
                        <a:pt x="18319" y="8882"/>
                        <a:pt x="17112" y="10728"/>
                      </a:cubicBezTo>
                      <a:cubicBezTo>
                        <a:pt x="14272" y="15130"/>
                        <a:pt x="11929" y="19817"/>
                        <a:pt x="10012" y="24716"/>
                      </a:cubicBezTo>
                      <a:cubicBezTo>
                        <a:pt x="7456" y="31320"/>
                        <a:pt x="6035" y="38349"/>
                        <a:pt x="5325" y="45521"/>
                      </a:cubicBezTo>
                      <a:cubicBezTo>
                        <a:pt x="5041" y="48290"/>
                        <a:pt x="4828" y="51059"/>
                        <a:pt x="4686" y="53829"/>
                      </a:cubicBezTo>
                      <a:cubicBezTo>
                        <a:pt x="4615" y="55107"/>
                        <a:pt x="4686" y="56243"/>
                        <a:pt x="3905" y="57308"/>
                      </a:cubicBezTo>
                      <a:cubicBezTo>
                        <a:pt x="3479" y="58018"/>
                        <a:pt x="2982" y="58444"/>
                        <a:pt x="2414" y="58373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3" name="Freeform: Shape 2282">
                  <a:extLst>
                    <a:ext uri="{FF2B5EF4-FFF2-40B4-BE49-F238E27FC236}">
                      <a16:creationId xmlns:a16="http://schemas.microsoft.com/office/drawing/2014/main" id="{1DE303C4-0475-C705-9B2F-94A596715A27}"/>
                    </a:ext>
                  </a:extLst>
                </p:cNvPr>
                <p:cNvSpPr/>
                <p:nvPr/>
              </p:nvSpPr>
              <p:spPr>
                <a:xfrm>
                  <a:off x="-2812353" y="7209494"/>
                  <a:ext cx="12097" cy="39275"/>
                </a:xfrm>
                <a:custGeom>
                  <a:avLst/>
                  <a:gdLst>
                    <a:gd name="connsiteX0" fmla="*/ 400 w 12097"/>
                    <a:gd name="connsiteY0" fmla="*/ 37801 h 39275"/>
                    <a:gd name="connsiteX1" fmla="*/ 684 w 12097"/>
                    <a:gd name="connsiteY1" fmla="*/ 27079 h 39275"/>
                    <a:gd name="connsiteX2" fmla="*/ 5371 w 12097"/>
                    <a:gd name="connsiteY2" fmla="*/ 11032 h 39275"/>
                    <a:gd name="connsiteX3" fmla="*/ 7643 w 12097"/>
                    <a:gd name="connsiteY3" fmla="*/ 6346 h 39275"/>
                    <a:gd name="connsiteX4" fmla="*/ 12045 w 12097"/>
                    <a:gd name="connsiteY4" fmla="*/ 168 h 39275"/>
                    <a:gd name="connsiteX5" fmla="*/ 9063 w 12097"/>
                    <a:gd name="connsiteY5" fmla="*/ 10038 h 39275"/>
                    <a:gd name="connsiteX6" fmla="*/ 4306 w 12097"/>
                    <a:gd name="connsiteY6" fmla="*/ 27009 h 39275"/>
                    <a:gd name="connsiteX7" fmla="*/ 3312 w 12097"/>
                    <a:gd name="connsiteY7" fmla="*/ 34393 h 39275"/>
                    <a:gd name="connsiteX8" fmla="*/ 1536 w 12097"/>
                    <a:gd name="connsiteY8" fmla="*/ 39222 h 39275"/>
                    <a:gd name="connsiteX9" fmla="*/ 329 w 12097"/>
                    <a:gd name="connsiteY9" fmla="*/ 37801 h 39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097" h="39275">
                      <a:moveTo>
                        <a:pt x="400" y="37801"/>
                      </a:moveTo>
                      <a:cubicBezTo>
                        <a:pt x="-523" y="34890"/>
                        <a:pt x="400" y="28713"/>
                        <a:pt x="684" y="27079"/>
                      </a:cubicBezTo>
                      <a:cubicBezTo>
                        <a:pt x="1466" y="21470"/>
                        <a:pt x="3170" y="16074"/>
                        <a:pt x="5371" y="11032"/>
                      </a:cubicBezTo>
                      <a:cubicBezTo>
                        <a:pt x="6081" y="9470"/>
                        <a:pt x="6791" y="7837"/>
                        <a:pt x="7643" y="6346"/>
                      </a:cubicBezTo>
                      <a:cubicBezTo>
                        <a:pt x="10270" y="1304"/>
                        <a:pt x="11761" y="-613"/>
                        <a:pt x="12045" y="168"/>
                      </a:cubicBezTo>
                      <a:cubicBezTo>
                        <a:pt x="12329" y="949"/>
                        <a:pt x="11477" y="4429"/>
                        <a:pt x="9063" y="10038"/>
                      </a:cubicBezTo>
                      <a:cubicBezTo>
                        <a:pt x="6791" y="15364"/>
                        <a:pt x="5229" y="21115"/>
                        <a:pt x="4306" y="27009"/>
                      </a:cubicBezTo>
                      <a:cubicBezTo>
                        <a:pt x="3880" y="29423"/>
                        <a:pt x="3596" y="31908"/>
                        <a:pt x="3312" y="34393"/>
                      </a:cubicBezTo>
                      <a:cubicBezTo>
                        <a:pt x="3170" y="35742"/>
                        <a:pt x="3667" y="39790"/>
                        <a:pt x="1536" y="39222"/>
                      </a:cubicBezTo>
                      <a:cubicBezTo>
                        <a:pt x="969" y="39079"/>
                        <a:pt x="613" y="38512"/>
                        <a:pt x="329" y="378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4" name="Freeform: Shape 2283">
                  <a:extLst>
                    <a:ext uri="{FF2B5EF4-FFF2-40B4-BE49-F238E27FC236}">
                      <a16:creationId xmlns:a16="http://schemas.microsoft.com/office/drawing/2014/main" id="{0E97C656-DAFA-1D5A-B7C9-EE434D385D6A}"/>
                    </a:ext>
                  </a:extLst>
                </p:cNvPr>
                <p:cNvSpPr/>
                <p:nvPr/>
              </p:nvSpPr>
              <p:spPr>
                <a:xfrm>
                  <a:off x="-2806717" y="7194695"/>
                  <a:ext cx="27770" cy="65409"/>
                </a:xfrm>
                <a:custGeom>
                  <a:avLst/>
                  <a:gdLst>
                    <a:gd name="connsiteX0" fmla="*/ 9393 w 27770"/>
                    <a:gd name="connsiteY0" fmla="*/ 30234 h 65409"/>
                    <a:gd name="connsiteX1" fmla="*/ 26363 w 27770"/>
                    <a:gd name="connsiteY1" fmla="*/ 4743 h 65409"/>
                    <a:gd name="connsiteX2" fmla="*/ 25085 w 27770"/>
                    <a:gd name="connsiteY2" fmla="*/ 1122 h 65409"/>
                    <a:gd name="connsiteX3" fmla="*/ 14363 w 27770"/>
                    <a:gd name="connsiteY3" fmla="*/ 11631 h 65409"/>
                    <a:gd name="connsiteX4" fmla="*/ 4848 w 27770"/>
                    <a:gd name="connsiteY4" fmla="*/ 27749 h 65409"/>
                    <a:gd name="connsiteX5" fmla="*/ 20 w 27770"/>
                    <a:gd name="connsiteY5" fmla="*/ 61903 h 65409"/>
                    <a:gd name="connsiteX6" fmla="*/ 3357 w 27770"/>
                    <a:gd name="connsiteY6" fmla="*/ 62684 h 65409"/>
                    <a:gd name="connsiteX7" fmla="*/ 4990 w 27770"/>
                    <a:gd name="connsiteY7" fmla="*/ 46991 h 65409"/>
                    <a:gd name="connsiteX8" fmla="*/ 9393 w 27770"/>
                    <a:gd name="connsiteY8" fmla="*/ 30163 h 65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770" h="65409">
                      <a:moveTo>
                        <a:pt x="9393" y="30234"/>
                      </a:moveTo>
                      <a:cubicBezTo>
                        <a:pt x="14363" y="18021"/>
                        <a:pt x="19972" y="12554"/>
                        <a:pt x="26363" y="4743"/>
                      </a:cubicBezTo>
                      <a:cubicBezTo>
                        <a:pt x="28351" y="2329"/>
                        <a:pt x="28493" y="-2074"/>
                        <a:pt x="25085" y="1122"/>
                      </a:cubicBezTo>
                      <a:cubicBezTo>
                        <a:pt x="21464" y="4459"/>
                        <a:pt x="17771" y="7583"/>
                        <a:pt x="14363" y="11631"/>
                      </a:cubicBezTo>
                      <a:cubicBezTo>
                        <a:pt x="10884" y="15678"/>
                        <a:pt x="7688" y="20648"/>
                        <a:pt x="4848" y="27749"/>
                      </a:cubicBezTo>
                      <a:cubicBezTo>
                        <a:pt x="-193" y="40175"/>
                        <a:pt x="-51" y="51323"/>
                        <a:pt x="20" y="61903"/>
                      </a:cubicBezTo>
                      <a:cubicBezTo>
                        <a:pt x="20" y="66944"/>
                        <a:pt x="3002" y="65950"/>
                        <a:pt x="3357" y="62684"/>
                      </a:cubicBezTo>
                      <a:cubicBezTo>
                        <a:pt x="3996" y="57429"/>
                        <a:pt x="4280" y="52317"/>
                        <a:pt x="4990" y="46991"/>
                      </a:cubicBezTo>
                      <a:cubicBezTo>
                        <a:pt x="5700" y="41666"/>
                        <a:pt x="6907" y="36270"/>
                        <a:pt x="9393" y="30163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5" name="Freeform: Shape 2284">
                  <a:extLst>
                    <a:ext uri="{FF2B5EF4-FFF2-40B4-BE49-F238E27FC236}">
                      <a16:creationId xmlns:a16="http://schemas.microsoft.com/office/drawing/2014/main" id="{077C5206-CCE9-F2E1-87F0-BED75C11DABD}"/>
                    </a:ext>
                  </a:extLst>
                </p:cNvPr>
                <p:cNvSpPr/>
                <p:nvPr/>
              </p:nvSpPr>
              <p:spPr>
                <a:xfrm>
                  <a:off x="-2780639" y="7200503"/>
                  <a:ext cx="8378" cy="5893"/>
                </a:xfrm>
                <a:custGeom>
                  <a:avLst/>
                  <a:gdLst>
                    <a:gd name="connsiteX0" fmla="*/ 71 w 8378"/>
                    <a:gd name="connsiteY0" fmla="*/ 5893 h 5893"/>
                    <a:gd name="connsiteX1" fmla="*/ 4047 w 8378"/>
                    <a:gd name="connsiteY1" fmla="*/ 4615 h 5893"/>
                    <a:gd name="connsiteX2" fmla="*/ 4047 w 8378"/>
                    <a:gd name="connsiteY2" fmla="*/ 4615 h 5893"/>
                    <a:gd name="connsiteX3" fmla="*/ 4331 w 8378"/>
                    <a:gd name="connsiteY3" fmla="*/ 4615 h 5893"/>
                    <a:gd name="connsiteX4" fmla="*/ 4331 w 8378"/>
                    <a:gd name="connsiteY4" fmla="*/ 4615 h 5893"/>
                    <a:gd name="connsiteX5" fmla="*/ 8379 w 8378"/>
                    <a:gd name="connsiteY5" fmla="*/ 0 h 5893"/>
                    <a:gd name="connsiteX6" fmla="*/ 0 w 8378"/>
                    <a:gd name="connsiteY6" fmla="*/ 5893 h 5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378" h="5893">
                      <a:moveTo>
                        <a:pt x="71" y="5893"/>
                      </a:moveTo>
                      <a:cubicBezTo>
                        <a:pt x="1491" y="5184"/>
                        <a:pt x="2840" y="4757"/>
                        <a:pt x="4047" y="4615"/>
                      </a:cubicBezTo>
                      <a:cubicBezTo>
                        <a:pt x="4047" y="4615"/>
                        <a:pt x="4047" y="4615"/>
                        <a:pt x="4047" y="4615"/>
                      </a:cubicBezTo>
                      <a:lnTo>
                        <a:pt x="4331" y="4615"/>
                      </a:lnTo>
                      <a:cubicBezTo>
                        <a:pt x="4331" y="4615"/>
                        <a:pt x="4331" y="4615"/>
                        <a:pt x="4331" y="4615"/>
                      </a:cubicBezTo>
                      <a:cubicBezTo>
                        <a:pt x="5681" y="3337"/>
                        <a:pt x="7101" y="1775"/>
                        <a:pt x="8379" y="0"/>
                      </a:cubicBezTo>
                      <a:cubicBezTo>
                        <a:pt x="5397" y="1775"/>
                        <a:pt x="2627" y="3692"/>
                        <a:pt x="0" y="5893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6" name="Freeform: Shape 2285">
                  <a:extLst>
                    <a:ext uri="{FF2B5EF4-FFF2-40B4-BE49-F238E27FC236}">
                      <a16:creationId xmlns:a16="http://schemas.microsoft.com/office/drawing/2014/main" id="{4C27C4B0-A4B6-5B7D-3893-6AC4934220E9}"/>
                    </a:ext>
                  </a:extLst>
                </p:cNvPr>
                <p:cNvSpPr/>
                <p:nvPr/>
              </p:nvSpPr>
              <p:spPr>
                <a:xfrm>
                  <a:off x="-2799384" y="7254183"/>
                  <a:ext cx="2218" cy="19029"/>
                </a:xfrm>
                <a:custGeom>
                  <a:avLst/>
                  <a:gdLst>
                    <a:gd name="connsiteX0" fmla="*/ 0 w 2218"/>
                    <a:gd name="connsiteY0" fmla="*/ 19030 h 19029"/>
                    <a:gd name="connsiteX1" fmla="*/ 2201 w 2218"/>
                    <a:gd name="connsiteY1" fmla="*/ 4189 h 19029"/>
                    <a:gd name="connsiteX2" fmla="*/ 1988 w 2218"/>
                    <a:gd name="connsiteY2" fmla="*/ 3905 h 19029"/>
                    <a:gd name="connsiteX3" fmla="*/ 284 w 2218"/>
                    <a:gd name="connsiteY3" fmla="*/ 0 h 19029"/>
                    <a:gd name="connsiteX4" fmla="*/ 0 w 2218"/>
                    <a:gd name="connsiteY4" fmla="*/ 19030 h 19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8" h="19029">
                      <a:moveTo>
                        <a:pt x="0" y="19030"/>
                      </a:moveTo>
                      <a:cubicBezTo>
                        <a:pt x="1633" y="13562"/>
                        <a:pt x="2343" y="8450"/>
                        <a:pt x="2201" y="4189"/>
                      </a:cubicBezTo>
                      <a:lnTo>
                        <a:pt x="1988" y="3905"/>
                      </a:lnTo>
                      <a:cubicBezTo>
                        <a:pt x="1349" y="2911"/>
                        <a:pt x="710" y="1562"/>
                        <a:pt x="284" y="0"/>
                      </a:cubicBezTo>
                      <a:cubicBezTo>
                        <a:pt x="852" y="4615"/>
                        <a:pt x="1065" y="12923"/>
                        <a:pt x="0" y="1903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7" name="Freeform: Shape 2286">
                  <a:extLst>
                    <a:ext uri="{FF2B5EF4-FFF2-40B4-BE49-F238E27FC236}">
                      <a16:creationId xmlns:a16="http://schemas.microsoft.com/office/drawing/2014/main" id="{E323C144-D046-3409-B04A-BA6514A9FF14}"/>
                    </a:ext>
                  </a:extLst>
                </p:cNvPr>
                <p:cNvSpPr/>
                <p:nvPr/>
              </p:nvSpPr>
              <p:spPr>
                <a:xfrm>
                  <a:off x="-2790438" y="7193376"/>
                  <a:ext cx="13208" cy="17317"/>
                </a:xfrm>
                <a:custGeom>
                  <a:avLst/>
                  <a:gdLst>
                    <a:gd name="connsiteX0" fmla="*/ 13208 w 13208"/>
                    <a:gd name="connsiteY0" fmla="*/ 1730 h 17317"/>
                    <a:gd name="connsiteX1" fmla="*/ 8238 w 13208"/>
                    <a:gd name="connsiteY1" fmla="*/ 9115 h 17317"/>
                    <a:gd name="connsiteX2" fmla="*/ 143 w 13208"/>
                    <a:gd name="connsiteY2" fmla="*/ 17139 h 17317"/>
                    <a:gd name="connsiteX3" fmla="*/ 6889 w 13208"/>
                    <a:gd name="connsiteY3" fmla="*/ 5707 h 17317"/>
                    <a:gd name="connsiteX4" fmla="*/ 13208 w 13208"/>
                    <a:gd name="connsiteY4" fmla="*/ 1730 h 17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08" h="17317">
                      <a:moveTo>
                        <a:pt x="13208" y="1730"/>
                      </a:moveTo>
                      <a:cubicBezTo>
                        <a:pt x="13208" y="3293"/>
                        <a:pt x="10794" y="6417"/>
                        <a:pt x="8238" y="9115"/>
                      </a:cubicBezTo>
                      <a:cubicBezTo>
                        <a:pt x="3907" y="13802"/>
                        <a:pt x="1066" y="18275"/>
                        <a:pt x="143" y="17139"/>
                      </a:cubicBezTo>
                      <a:cubicBezTo>
                        <a:pt x="-780" y="16003"/>
                        <a:pt x="2912" y="10819"/>
                        <a:pt x="6889" y="5707"/>
                      </a:cubicBezTo>
                      <a:cubicBezTo>
                        <a:pt x="11007" y="381"/>
                        <a:pt x="13208" y="-1820"/>
                        <a:pt x="13208" y="1730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8" name="Freeform: Shape 2287">
                  <a:extLst>
                    <a:ext uri="{FF2B5EF4-FFF2-40B4-BE49-F238E27FC236}">
                      <a16:creationId xmlns:a16="http://schemas.microsoft.com/office/drawing/2014/main" id="{BDC2A84C-A69B-D349-0FEC-6191B5BA9C7B}"/>
                    </a:ext>
                  </a:extLst>
                </p:cNvPr>
                <p:cNvSpPr/>
                <p:nvPr/>
              </p:nvSpPr>
              <p:spPr>
                <a:xfrm>
                  <a:off x="-2805071" y="7244024"/>
                  <a:ext cx="3444" cy="19851"/>
                </a:xfrm>
                <a:custGeom>
                  <a:avLst/>
                  <a:gdLst>
                    <a:gd name="connsiteX0" fmla="*/ 1781 w 3444"/>
                    <a:gd name="connsiteY0" fmla="*/ 19745 h 19851"/>
                    <a:gd name="connsiteX1" fmla="*/ 3060 w 3444"/>
                    <a:gd name="connsiteY1" fmla="*/ 17615 h 19851"/>
                    <a:gd name="connsiteX2" fmla="*/ 3343 w 3444"/>
                    <a:gd name="connsiteY2" fmla="*/ 11366 h 19851"/>
                    <a:gd name="connsiteX3" fmla="*/ 3343 w 3444"/>
                    <a:gd name="connsiteY3" fmla="*/ 4621 h 19851"/>
                    <a:gd name="connsiteX4" fmla="*/ 2633 w 3444"/>
                    <a:gd name="connsiteY4" fmla="*/ 5 h 19851"/>
                    <a:gd name="connsiteX5" fmla="*/ 645 w 3444"/>
                    <a:gd name="connsiteY5" fmla="*/ 5615 h 19851"/>
                    <a:gd name="connsiteX6" fmla="*/ 219 w 3444"/>
                    <a:gd name="connsiteY6" fmla="*/ 12573 h 19851"/>
                    <a:gd name="connsiteX7" fmla="*/ 6 w 3444"/>
                    <a:gd name="connsiteY7" fmla="*/ 16976 h 19851"/>
                    <a:gd name="connsiteX8" fmla="*/ 929 w 3444"/>
                    <a:gd name="connsiteY8" fmla="*/ 19745 h 19851"/>
                    <a:gd name="connsiteX9" fmla="*/ 1781 w 3444"/>
                    <a:gd name="connsiteY9" fmla="*/ 19745 h 19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44" h="19851">
                      <a:moveTo>
                        <a:pt x="1781" y="19745"/>
                      </a:moveTo>
                      <a:cubicBezTo>
                        <a:pt x="2420" y="19390"/>
                        <a:pt x="2846" y="18254"/>
                        <a:pt x="3060" y="17615"/>
                      </a:cubicBezTo>
                      <a:cubicBezTo>
                        <a:pt x="3628" y="15769"/>
                        <a:pt x="3343" y="13283"/>
                        <a:pt x="3343" y="11366"/>
                      </a:cubicBezTo>
                      <a:cubicBezTo>
                        <a:pt x="3343" y="9094"/>
                        <a:pt x="3343" y="6893"/>
                        <a:pt x="3343" y="4621"/>
                      </a:cubicBezTo>
                      <a:cubicBezTo>
                        <a:pt x="3343" y="3697"/>
                        <a:pt x="3841" y="147"/>
                        <a:pt x="2633" y="5"/>
                      </a:cubicBezTo>
                      <a:cubicBezTo>
                        <a:pt x="1497" y="-137"/>
                        <a:pt x="929" y="2632"/>
                        <a:pt x="645" y="5615"/>
                      </a:cubicBezTo>
                      <a:cubicBezTo>
                        <a:pt x="361" y="8597"/>
                        <a:pt x="290" y="11863"/>
                        <a:pt x="219" y="12573"/>
                      </a:cubicBezTo>
                      <a:cubicBezTo>
                        <a:pt x="148" y="14065"/>
                        <a:pt x="6" y="15484"/>
                        <a:pt x="6" y="16976"/>
                      </a:cubicBezTo>
                      <a:cubicBezTo>
                        <a:pt x="6" y="18041"/>
                        <a:pt x="-136" y="19106"/>
                        <a:pt x="929" y="19745"/>
                      </a:cubicBezTo>
                      <a:cubicBezTo>
                        <a:pt x="1213" y="19887"/>
                        <a:pt x="1497" y="19887"/>
                        <a:pt x="1781" y="19745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9" name="Freeform: Shape 2288">
                  <a:extLst>
                    <a:ext uri="{FF2B5EF4-FFF2-40B4-BE49-F238E27FC236}">
                      <a16:creationId xmlns:a16="http://schemas.microsoft.com/office/drawing/2014/main" id="{F5F0FEC5-31CF-46B0-6F75-215F838A21A6}"/>
                    </a:ext>
                  </a:extLst>
                </p:cNvPr>
                <p:cNvSpPr/>
                <p:nvPr/>
              </p:nvSpPr>
              <p:spPr>
                <a:xfrm>
                  <a:off x="-2782840" y="7190278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0" name="Freeform: Shape 2289">
                  <a:extLst>
                    <a:ext uri="{FF2B5EF4-FFF2-40B4-BE49-F238E27FC236}">
                      <a16:creationId xmlns:a16="http://schemas.microsoft.com/office/drawing/2014/main" id="{33A88046-F955-CCDC-90C1-B9FFC78E59CA}"/>
                    </a:ext>
                  </a:extLst>
                </p:cNvPr>
                <p:cNvSpPr/>
                <p:nvPr/>
              </p:nvSpPr>
              <p:spPr>
                <a:xfrm>
                  <a:off x="-2782840" y="7189497"/>
                  <a:ext cx="2769" cy="780"/>
                </a:xfrm>
                <a:custGeom>
                  <a:avLst/>
                  <a:gdLst>
                    <a:gd name="connsiteX0" fmla="*/ 2769 w 2769"/>
                    <a:gd name="connsiteY0" fmla="*/ 0 h 780"/>
                    <a:gd name="connsiteX1" fmla="*/ 0 w 2769"/>
                    <a:gd name="connsiteY1" fmla="*/ 781 h 780"/>
                    <a:gd name="connsiteX2" fmla="*/ 2769 w 2769"/>
                    <a:gd name="connsiteY2" fmla="*/ 0 h 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69" h="780">
                      <a:moveTo>
                        <a:pt x="2769" y="0"/>
                      </a:moveTo>
                      <a:cubicBezTo>
                        <a:pt x="1846" y="213"/>
                        <a:pt x="923" y="497"/>
                        <a:pt x="0" y="781"/>
                      </a:cubicBezTo>
                      <a:cubicBezTo>
                        <a:pt x="923" y="426"/>
                        <a:pt x="1846" y="213"/>
                        <a:pt x="2769" y="0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1" name="Freeform: Shape 2290">
                  <a:extLst>
                    <a:ext uri="{FF2B5EF4-FFF2-40B4-BE49-F238E27FC236}">
                      <a16:creationId xmlns:a16="http://schemas.microsoft.com/office/drawing/2014/main" id="{E84F32FA-989F-3361-1091-A5AB6A8BF195}"/>
                    </a:ext>
                  </a:extLst>
                </p:cNvPr>
                <p:cNvSpPr/>
                <p:nvPr/>
              </p:nvSpPr>
              <p:spPr>
                <a:xfrm>
                  <a:off x="-2799576" y="7201760"/>
                  <a:ext cx="5165" cy="6644"/>
                </a:xfrm>
                <a:custGeom>
                  <a:avLst/>
                  <a:gdLst>
                    <a:gd name="connsiteX0" fmla="*/ 547 w 5165"/>
                    <a:gd name="connsiteY0" fmla="*/ 6624 h 6644"/>
                    <a:gd name="connsiteX1" fmla="*/ 2606 w 5165"/>
                    <a:gd name="connsiteY1" fmla="*/ 4707 h 6644"/>
                    <a:gd name="connsiteX2" fmla="*/ 5091 w 5165"/>
                    <a:gd name="connsiteY2" fmla="*/ 92 h 6644"/>
                    <a:gd name="connsiteX3" fmla="*/ 1967 w 5165"/>
                    <a:gd name="connsiteY3" fmla="*/ 2293 h 6644"/>
                    <a:gd name="connsiteX4" fmla="*/ 618 w 5165"/>
                    <a:gd name="connsiteY4" fmla="*/ 6624 h 6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5" h="6644">
                      <a:moveTo>
                        <a:pt x="547" y="6624"/>
                      </a:moveTo>
                      <a:cubicBezTo>
                        <a:pt x="1399" y="6837"/>
                        <a:pt x="2251" y="5275"/>
                        <a:pt x="2606" y="4707"/>
                      </a:cubicBezTo>
                      <a:cubicBezTo>
                        <a:pt x="4026" y="2364"/>
                        <a:pt x="5517" y="589"/>
                        <a:pt x="5091" y="92"/>
                      </a:cubicBezTo>
                      <a:cubicBezTo>
                        <a:pt x="4665" y="-405"/>
                        <a:pt x="3032" y="1228"/>
                        <a:pt x="1967" y="2293"/>
                      </a:cubicBezTo>
                      <a:cubicBezTo>
                        <a:pt x="1399" y="2861"/>
                        <a:pt x="-1157" y="6127"/>
                        <a:pt x="618" y="66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2" name="Freeform: Shape 2291">
                  <a:extLst>
                    <a:ext uri="{FF2B5EF4-FFF2-40B4-BE49-F238E27FC236}">
                      <a16:creationId xmlns:a16="http://schemas.microsoft.com/office/drawing/2014/main" id="{DA83DD35-ED9C-B0F0-CFE7-F7799FD45596}"/>
                    </a:ext>
                  </a:extLst>
                </p:cNvPr>
                <p:cNvSpPr/>
                <p:nvPr/>
              </p:nvSpPr>
              <p:spPr>
                <a:xfrm>
                  <a:off x="-2775193" y="7229260"/>
                  <a:ext cx="10021" cy="24137"/>
                </a:xfrm>
                <a:custGeom>
                  <a:avLst/>
                  <a:gdLst>
                    <a:gd name="connsiteX0" fmla="*/ 5774 w 10021"/>
                    <a:gd name="connsiteY0" fmla="*/ 19030 h 24137"/>
                    <a:gd name="connsiteX1" fmla="*/ 9537 w 10021"/>
                    <a:gd name="connsiteY1" fmla="*/ 4686 h 24137"/>
                    <a:gd name="connsiteX2" fmla="*/ 9537 w 10021"/>
                    <a:gd name="connsiteY2" fmla="*/ 0 h 24137"/>
                    <a:gd name="connsiteX3" fmla="*/ 6910 w 10021"/>
                    <a:gd name="connsiteY3" fmla="*/ 6959 h 24137"/>
                    <a:gd name="connsiteX4" fmla="*/ 945 w 10021"/>
                    <a:gd name="connsiteY4" fmla="*/ 20734 h 24137"/>
                    <a:gd name="connsiteX5" fmla="*/ 5774 w 10021"/>
                    <a:gd name="connsiteY5" fmla="*/ 19101 h 24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21" h="24137">
                      <a:moveTo>
                        <a:pt x="5774" y="19030"/>
                      </a:moveTo>
                      <a:cubicBezTo>
                        <a:pt x="8969" y="13207"/>
                        <a:pt x="8188" y="9373"/>
                        <a:pt x="9537" y="4686"/>
                      </a:cubicBezTo>
                      <a:cubicBezTo>
                        <a:pt x="10318" y="2059"/>
                        <a:pt x="10034" y="0"/>
                        <a:pt x="9537" y="0"/>
                      </a:cubicBezTo>
                      <a:cubicBezTo>
                        <a:pt x="9040" y="0"/>
                        <a:pt x="8188" y="2698"/>
                        <a:pt x="6910" y="6959"/>
                      </a:cubicBezTo>
                      <a:cubicBezTo>
                        <a:pt x="5064" y="13207"/>
                        <a:pt x="3430" y="15763"/>
                        <a:pt x="945" y="20734"/>
                      </a:cubicBezTo>
                      <a:cubicBezTo>
                        <a:pt x="-2037" y="26272"/>
                        <a:pt x="2720" y="24568"/>
                        <a:pt x="5774" y="19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93" name="Graphic 1913">
                  <a:extLst>
                    <a:ext uri="{FF2B5EF4-FFF2-40B4-BE49-F238E27FC236}">
                      <a16:creationId xmlns:a16="http://schemas.microsoft.com/office/drawing/2014/main" id="{401EA1CD-AAAC-A5CC-94DA-5F12DF2626C6}"/>
                    </a:ext>
                  </a:extLst>
                </p:cNvPr>
                <p:cNvGrpSpPr/>
                <p:nvPr/>
              </p:nvGrpSpPr>
              <p:grpSpPr>
                <a:xfrm>
                  <a:off x="-2789443" y="7179201"/>
                  <a:ext cx="44875" cy="46613"/>
                  <a:chOff x="-2789443" y="7179201"/>
                  <a:chExt cx="44875" cy="46613"/>
                </a:xfrm>
              </p:grpSpPr>
              <p:sp>
                <p:nvSpPr>
                  <p:cNvPr id="2294" name="Freeform: Shape 2293">
                    <a:extLst>
                      <a:ext uri="{FF2B5EF4-FFF2-40B4-BE49-F238E27FC236}">
                        <a16:creationId xmlns:a16="http://schemas.microsoft.com/office/drawing/2014/main" id="{4BBFB1AC-9215-32CF-9D39-530D3A36DA48}"/>
                      </a:ext>
                    </a:extLst>
                  </p:cNvPr>
                  <p:cNvSpPr/>
                  <p:nvPr/>
                </p:nvSpPr>
                <p:spPr>
                  <a:xfrm>
                    <a:off x="-2789443" y="7179201"/>
                    <a:ext cx="44875" cy="46613"/>
                  </a:xfrm>
                  <a:custGeom>
                    <a:avLst/>
                    <a:gdLst>
                      <a:gd name="connsiteX0" fmla="*/ 22580 w 44875"/>
                      <a:gd name="connsiteY0" fmla="*/ 12142 h 46613"/>
                      <a:gd name="connsiteX1" fmla="*/ 13136 w 44875"/>
                      <a:gd name="connsiteY1" fmla="*/ 25988 h 46613"/>
                      <a:gd name="connsiteX2" fmla="*/ 12781 w 44875"/>
                      <a:gd name="connsiteY2" fmla="*/ 25988 h 46613"/>
                      <a:gd name="connsiteX3" fmla="*/ 0 w 44875"/>
                      <a:gd name="connsiteY3" fmla="*/ 35077 h 46613"/>
                      <a:gd name="connsiteX4" fmla="*/ 6177 w 44875"/>
                      <a:gd name="connsiteY4" fmla="*/ 43030 h 46613"/>
                      <a:gd name="connsiteX5" fmla="*/ 11929 w 44875"/>
                      <a:gd name="connsiteY5" fmla="*/ 45799 h 46613"/>
                      <a:gd name="connsiteX6" fmla="*/ 21302 w 44875"/>
                      <a:gd name="connsiteY6" fmla="*/ 44947 h 46613"/>
                      <a:gd name="connsiteX7" fmla="*/ 34367 w 44875"/>
                      <a:gd name="connsiteY7" fmla="*/ 31172 h 46613"/>
                      <a:gd name="connsiteX8" fmla="*/ 44876 w 44875"/>
                      <a:gd name="connsiteY8" fmla="*/ 6390 h 46613"/>
                      <a:gd name="connsiteX9" fmla="*/ 26911 w 44875"/>
                      <a:gd name="connsiteY9" fmla="*/ 0 h 46613"/>
                      <a:gd name="connsiteX10" fmla="*/ 22580 w 44875"/>
                      <a:gd name="connsiteY10" fmla="*/ 12071 h 46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875" h="46613">
                        <a:moveTo>
                          <a:pt x="22580" y="12142"/>
                        </a:moveTo>
                        <a:cubicBezTo>
                          <a:pt x="19811" y="18178"/>
                          <a:pt x="16473" y="22935"/>
                          <a:pt x="13136" y="25988"/>
                        </a:cubicBezTo>
                        <a:cubicBezTo>
                          <a:pt x="13065" y="26059"/>
                          <a:pt x="12852" y="26059"/>
                          <a:pt x="12781" y="25988"/>
                        </a:cubicBezTo>
                        <a:cubicBezTo>
                          <a:pt x="9160" y="26272"/>
                          <a:pt x="4402" y="29397"/>
                          <a:pt x="0" y="35077"/>
                        </a:cubicBezTo>
                        <a:cubicBezTo>
                          <a:pt x="1349" y="38911"/>
                          <a:pt x="3408" y="41752"/>
                          <a:pt x="6177" y="43030"/>
                        </a:cubicBezTo>
                        <a:lnTo>
                          <a:pt x="11929" y="45799"/>
                        </a:lnTo>
                        <a:cubicBezTo>
                          <a:pt x="14698" y="47148"/>
                          <a:pt x="17893" y="46793"/>
                          <a:pt x="21302" y="44947"/>
                        </a:cubicBezTo>
                        <a:cubicBezTo>
                          <a:pt x="25633" y="42604"/>
                          <a:pt x="30249" y="37846"/>
                          <a:pt x="34367" y="31172"/>
                        </a:cubicBezTo>
                        <a:cubicBezTo>
                          <a:pt x="38556" y="24497"/>
                          <a:pt x="42249" y="15976"/>
                          <a:pt x="44876" y="6390"/>
                        </a:cubicBezTo>
                        <a:lnTo>
                          <a:pt x="26911" y="0"/>
                        </a:lnTo>
                        <a:cubicBezTo>
                          <a:pt x="25704" y="4402"/>
                          <a:pt x="24213" y="8450"/>
                          <a:pt x="22580" y="12071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95" name="Freeform: Shape 2294">
                    <a:extLst>
                      <a:ext uri="{FF2B5EF4-FFF2-40B4-BE49-F238E27FC236}">
                        <a16:creationId xmlns:a16="http://schemas.microsoft.com/office/drawing/2014/main" id="{38031F32-D34B-BCD8-2B6B-08B573441A8B}"/>
                      </a:ext>
                    </a:extLst>
                  </p:cNvPr>
                  <p:cNvSpPr/>
                  <p:nvPr/>
                </p:nvSpPr>
                <p:spPr>
                  <a:xfrm>
                    <a:off x="-2786319" y="7207248"/>
                    <a:ext cx="7460" cy="11758"/>
                  </a:xfrm>
                  <a:custGeom>
                    <a:avLst/>
                    <a:gdLst>
                      <a:gd name="connsiteX0" fmla="*/ 7314 w 7460"/>
                      <a:gd name="connsiteY0" fmla="*/ 9089 h 11758"/>
                      <a:gd name="connsiteX1" fmla="*/ 6888 w 7460"/>
                      <a:gd name="connsiteY1" fmla="*/ 4331 h 11758"/>
                      <a:gd name="connsiteX2" fmla="*/ 5822 w 7460"/>
                      <a:gd name="connsiteY2" fmla="*/ 1136 h 11758"/>
                      <a:gd name="connsiteX3" fmla="*/ 4331 w 7460"/>
                      <a:gd name="connsiteY3" fmla="*/ 0 h 11758"/>
                      <a:gd name="connsiteX4" fmla="*/ 0 w 7460"/>
                      <a:gd name="connsiteY4" fmla="*/ 3479 h 11758"/>
                      <a:gd name="connsiteX5" fmla="*/ 2343 w 7460"/>
                      <a:gd name="connsiteY5" fmla="*/ 9373 h 11758"/>
                      <a:gd name="connsiteX6" fmla="*/ 7385 w 7460"/>
                      <a:gd name="connsiteY6" fmla="*/ 9089 h 1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460" h="11758">
                        <a:moveTo>
                          <a:pt x="7314" y="9089"/>
                        </a:moveTo>
                        <a:cubicBezTo>
                          <a:pt x="7030" y="7384"/>
                          <a:pt x="6888" y="5964"/>
                          <a:pt x="6888" y="4331"/>
                        </a:cubicBezTo>
                        <a:cubicBezTo>
                          <a:pt x="6888" y="3195"/>
                          <a:pt x="6461" y="1988"/>
                          <a:pt x="5822" y="1136"/>
                        </a:cubicBezTo>
                        <a:cubicBezTo>
                          <a:pt x="5467" y="639"/>
                          <a:pt x="4899" y="213"/>
                          <a:pt x="4331" y="0"/>
                        </a:cubicBezTo>
                        <a:cubicBezTo>
                          <a:pt x="2911" y="923"/>
                          <a:pt x="1491" y="2059"/>
                          <a:pt x="0" y="3479"/>
                        </a:cubicBezTo>
                        <a:cubicBezTo>
                          <a:pt x="142" y="5609"/>
                          <a:pt x="1349" y="8095"/>
                          <a:pt x="2343" y="9373"/>
                        </a:cubicBezTo>
                        <a:cubicBezTo>
                          <a:pt x="3621" y="11148"/>
                          <a:pt x="8095" y="13846"/>
                          <a:pt x="7385" y="9089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96" name="Freeform: Shape 2295">
                    <a:extLst>
                      <a:ext uri="{FF2B5EF4-FFF2-40B4-BE49-F238E27FC236}">
                        <a16:creationId xmlns:a16="http://schemas.microsoft.com/office/drawing/2014/main" id="{2E8E5F7B-48E0-A07F-41BB-DEE8B927F31C}"/>
                      </a:ext>
                    </a:extLst>
                  </p:cNvPr>
                  <p:cNvSpPr/>
                  <p:nvPr/>
                </p:nvSpPr>
                <p:spPr>
                  <a:xfrm>
                    <a:off x="-2784037" y="7201355"/>
                    <a:ext cx="11138" cy="18194"/>
                  </a:xfrm>
                  <a:custGeom>
                    <a:avLst/>
                    <a:gdLst>
                      <a:gd name="connsiteX0" fmla="*/ 7730 w 11138"/>
                      <a:gd name="connsiteY0" fmla="*/ 3763 h 18194"/>
                      <a:gd name="connsiteX1" fmla="*/ 7375 w 11138"/>
                      <a:gd name="connsiteY1" fmla="*/ 3763 h 18194"/>
                      <a:gd name="connsiteX2" fmla="*/ 1624 w 11138"/>
                      <a:gd name="connsiteY2" fmla="*/ 6036 h 18194"/>
                      <a:gd name="connsiteX3" fmla="*/ 61 w 11138"/>
                      <a:gd name="connsiteY3" fmla="*/ 7172 h 18194"/>
                      <a:gd name="connsiteX4" fmla="*/ 629 w 11138"/>
                      <a:gd name="connsiteY4" fmla="*/ 12852 h 18194"/>
                      <a:gd name="connsiteX5" fmla="*/ 2831 w 11138"/>
                      <a:gd name="connsiteY5" fmla="*/ 16828 h 18194"/>
                      <a:gd name="connsiteX6" fmla="*/ 6381 w 11138"/>
                      <a:gd name="connsiteY6" fmla="*/ 17681 h 18194"/>
                      <a:gd name="connsiteX7" fmla="*/ 6381 w 11138"/>
                      <a:gd name="connsiteY7" fmla="*/ 15692 h 18194"/>
                      <a:gd name="connsiteX8" fmla="*/ 6381 w 11138"/>
                      <a:gd name="connsiteY8" fmla="*/ 10935 h 18194"/>
                      <a:gd name="connsiteX9" fmla="*/ 11138 w 11138"/>
                      <a:gd name="connsiteY9" fmla="*/ 0 h 18194"/>
                      <a:gd name="connsiteX10" fmla="*/ 7730 w 11138"/>
                      <a:gd name="connsiteY10" fmla="*/ 3763 h 18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38" h="18194">
                        <a:moveTo>
                          <a:pt x="7730" y="3763"/>
                        </a:moveTo>
                        <a:cubicBezTo>
                          <a:pt x="7730" y="3763"/>
                          <a:pt x="7517" y="3763"/>
                          <a:pt x="7375" y="3763"/>
                        </a:cubicBezTo>
                        <a:cubicBezTo>
                          <a:pt x="5316" y="3976"/>
                          <a:pt x="3399" y="4899"/>
                          <a:pt x="1624" y="6036"/>
                        </a:cubicBezTo>
                        <a:cubicBezTo>
                          <a:pt x="1269" y="6249"/>
                          <a:pt x="203" y="6746"/>
                          <a:pt x="61" y="7172"/>
                        </a:cubicBezTo>
                        <a:cubicBezTo>
                          <a:pt x="-81" y="7527"/>
                          <a:pt x="-10" y="10580"/>
                          <a:pt x="629" y="12852"/>
                        </a:cubicBezTo>
                        <a:cubicBezTo>
                          <a:pt x="1056" y="14414"/>
                          <a:pt x="1695" y="15834"/>
                          <a:pt x="2831" y="16828"/>
                        </a:cubicBezTo>
                        <a:cubicBezTo>
                          <a:pt x="3612" y="17538"/>
                          <a:pt x="5529" y="18959"/>
                          <a:pt x="6381" y="17681"/>
                        </a:cubicBezTo>
                        <a:cubicBezTo>
                          <a:pt x="6736" y="17041"/>
                          <a:pt x="6523" y="16473"/>
                          <a:pt x="6381" y="15692"/>
                        </a:cubicBezTo>
                        <a:cubicBezTo>
                          <a:pt x="6239" y="14130"/>
                          <a:pt x="6239" y="12497"/>
                          <a:pt x="6381" y="10935"/>
                        </a:cubicBezTo>
                        <a:cubicBezTo>
                          <a:pt x="6949" y="6959"/>
                          <a:pt x="9505" y="2059"/>
                          <a:pt x="11138" y="0"/>
                        </a:cubicBezTo>
                        <a:cubicBezTo>
                          <a:pt x="10002" y="1420"/>
                          <a:pt x="8866" y="2698"/>
                          <a:pt x="7730" y="3763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97" name="Freeform: Shape 2296">
                    <a:extLst>
                      <a:ext uri="{FF2B5EF4-FFF2-40B4-BE49-F238E27FC236}">
                        <a16:creationId xmlns:a16="http://schemas.microsoft.com/office/drawing/2014/main" id="{B647B224-AB2B-F79A-0972-58D2E3F0F51D}"/>
                      </a:ext>
                    </a:extLst>
                  </p:cNvPr>
                  <p:cNvSpPr/>
                  <p:nvPr/>
                </p:nvSpPr>
                <p:spPr>
                  <a:xfrm>
                    <a:off x="-2789443" y="7185237"/>
                    <a:ext cx="44875" cy="40578"/>
                  </a:xfrm>
                  <a:custGeom>
                    <a:avLst/>
                    <a:gdLst>
                      <a:gd name="connsiteX0" fmla="*/ 21373 w 44875"/>
                      <a:gd name="connsiteY0" fmla="*/ 35929 h 40578"/>
                      <a:gd name="connsiteX1" fmla="*/ 12071 w 44875"/>
                      <a:gd name="connsiteY1" fmla="*/ 37633 h 40578"/>
                      <a:gd name="connsiteX2" fmla="*/ 6035 w 44875"/>
                      <a:gd name="connsiteY2" fmla="*/ 35716 h 40578"/>
                      <a:gd name="connsiteX3" fmla="*/ 1633 w 44875"/>
                      <a:gd name="connsiteY3" fmla="*/ 27053 h 40578"/>
                      <a:gd name="connsiteX4" fmla="*/ 0 w 44875"/>
                      <a:gd name="connsiteY4" fmla="*/ 29041 h 40578"/>
                      <a:gd name="connsiteX5" fmla="*/ 6177 w 44875"/>
                      <a:gd name="connsiteY5" fmla="*/ 36994 h 40578"/>
                      <a:gd name="connsiteX6" fmla="*/ 11929 w 44875"/>
                      <a:gd name="connsiteY6" fmla="*/ 39763 h 40578"/>
                      <a:gd name="connsiteX7" fmla="*/ 21302 w 44875"/>
                      <a:gd name="connsiteY7" fmla="*/ 38911 h 40578"/>
                      <a:gd name="connsiteX8" fmla="*/ 34367 w 44875"/>
                      <a:gd name="connsiteY8" fmla="*/ 25136 h 40578"/>
                      <a:gd name="connsiteX9" fmla="*/ 44876 w 44875"/>
                      <a:gd name="connsiteY9" fmla="*/ 355 h 40578"/>
                      <a:gd name="connsiteX10" fmla="*/ 43882 w 44875"/>
                      <a:gd name="connsiteY10" fmla="*/ 0 h 40578"/>
                      <a:gd name="connsiteX11" fmla="*/ 34154 w 44875"/>
                      <a:gd name="connsiteY11" fmla="*/ 24213 h 40578"/>
                      <a:gd name="connsiteX12" fmla="*/ 21373 w 44875"/>
                      <a:gd name="connsiteY12" fmla="*/ 35929 h 40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4875" h="40578">
                        <a:moveTo>
                          <a:pt x="21373" y="35929"/>
                        </a:moveTo>
                        <a:cubicBezTo>
                          <a:pt x="18107" y="37633"/>
                          <a:pt x="14911" y="38343"/>
                          <a:pt x="12071" y="37633"/>
                        </a:cubicBezTo>
                        <a:cubicBezTo>
                          <a:pt x="10651" y="37278"/>
                          <a:pt x="7314" y="36284"/>
                          <a:pt x="6035" y="35716"/>
                        </a:cubicBezTo>
                        <a:cubicBezTo>
                          <a:pt x="3905" y="34651"/>
                          <a:pt x="852" y="31385"/>
                          <a:pt x="1633" y="27053"/>
                        </a:cubicBezTo>
                        <a:cubicBezTo>
                          <a:pt x="1065" y="27692"/>
                          <a:pt x="497" y="28331"/>
                          <a:pt x="0" y="29041"/>
                        </a:cubicBezTo>
                        <a:cubicBezTo>
                          <a:pt x="1349" y="32876"/>
                          <a:pt x="3408" y="35716"/>
                          <a:pt x="6177" y="36994"/>
                        </a:cubicBezTo>
                        <a:lnTo>
                          <a:pt x="11929" y="39763"/>
                        </a:lnTo>
                        <a:cubicBezTo>
                          <a:pt x="14698" y="41113"/>
                          <a:pt x="17893" y="40757"/>
                          <a:pt x="21302" y="38911"/>
                        </a:cubicBezTo>
                        <a:cubicBezTo>
                          <a:pt x="25633" y="36568"/>
                          <a:pt x="30249" y="31811"/>
                          <a:pt x="34367" y="25136"/>
                        </a:cubicBezTo>
                        <a:cubicBezTo>
                          <a:pt x="38556" y="18462"/>
                          <a:pt x="42249" y="9941"/>
                          <a:pt x="44876" y="355"/>
                        </a:cubicBezTo>
                        <a:lnTo>
                          <a:pt x="43882" y="0"/>
                        </a:lnTo>
                        <a:cubicBezTo>
                          <a:pt x="41467" y="9089"/>
                          <a:pt x="38130" y="17965"/>
                          <a:pt x="34154" y="24213"/>
                        </a:cubicBezTo>
                        <a:cubicBezTo>
                          <a:pt x="30178" y="30462"/>
                          <a:pt x="25562" y="33728"/>
                          <a:pt x="21373" y="35929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98" name="Freeform: Shape 2297">
                    <a:extLst>
                      <a:ext uri="{FF2B5EF4-FFF2-40B4-BE49-F238E27FC236}">
                        <a16:creationId xmlns:a16="http://schemas.microsoft.com/office/drawing/2014/main" id="{52C48921-845C-8F38-CC7A-54EC98A8D1AD}"/>
                      </a:ext>
                    </a:extLst>
                  </p:cNvPr>
                  <p:cNvSpPr/>
                  <p:nvPr/>
                </p:nvSpPr>
                <p:spPr>
                  <a:xfrm>
                    <a:off x="-2776436" y="7179627"/>
                    <a:ext cx="28388" cy="41121"/>
                  </a:xfrm>
                  <a:custGeom>
                    <a:avLst/>
                    <a:gdLst>
                      <a:gd name="connsiteX0" fmla="*/ 4886 w 28388"/>
                      <a:gd name="connsiteY0" fmla="*/ 21657 h 41121"/>
                      <a:gd name="connsiteX1" fmla="*/ 341 w 28388"/>
                      <a:gd name="connsiteY1" fmla="*/ 38556 h 41121"/>
                      <a:gd name="connsiteX2" fmla="*/ 10992 w 28388"/>
                      <a:gd name="connsiteY2" fmla="*/ 37775 h 41121"/>
                      <a:gd name="connsiteX3" fmla="*/ 28389 w 28388"/>
                      <a:gd name="connsiteY3" fmla="*/ 4757 h 41121"/>
                      <a:gd name="connsiteX4" fmla="*/ 14969 w 28388"/>
                      <a:gd name="connsiteY4" fmla="*/ 0 h 41121"/>
                      <a:gd name="connsiteX5" fmla="*/ 4886 w 28388"/>
                      <a:gd name="connsiteY5" fmla="*/ 21657 h 41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388" h="41121">
                        <a:moveTo>
                          <a:pt x="4886" y="21657"/>
                        </a:moveTo>
                        <a:cubicBezTo>
                          <a:pt x="1549" y="27053"/>
                          <a:pt x="-937" y="33799"/>
                          <a:pt x="341" y="38556"/>
                        </a:cubicBezTo>
                        <a:cubicBezTo>
                          <a:pt x="1194" y="41752"/>
                          <a:pt x="5454" y="42462"/>
                          <a:pt x="10992" y="37775"/>
                        </a:cubicBezTo>
                        <a:cubicBezTo>
                          <a:pt x="16460" y="33160"/>
                          <a:pt x="23347" y="23006"/>
                          <a:pt x="28389" y="4757"/>
                        </a:cubicBezTo>
                        <a:lnTo>
                          <a:pt x="14969" y="0"/>
                        </a:lnTo>
                        <a:cubicBezTo>
                          <a:pt x="11702" y="11787"/>
                          <a:pt x="7939" y="16686"/>
                          <a:pt x="4886" y="21657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99" name="Freeform: Shape 2298">
                    <a:extLst>
                      <a:ext uri="{FF2B5EF4-FFF2-40B4-BE49-F238E27FC236}">
                        <a16:creationId xmlns:a16="http://schemas.microsoft.com/office/drawing/2014/main" id="{1C0D04F1-3393-ABC9-F020-91B49DB8E67A}"/>
                      </a:ext>
                    </a:extLst>
                  </p:cNvPr>
                  <p:cNvSpPr/>
                  <p:nvPr/>
                </p:nvSpPr>
                <p:spPr>
                  <a:xfrm>
                    <a:off x="-2771550" y="7183035"/>
                    <a:ext cx="25136" cy="38505"/>
                  </a:xfrm>
                  <a:custGeom>
                    <a:avLst/>
                    <a:gdLst>
                      <a:gd name="connsiteX0" fmla="*/ 2130 w 25136"/>
                      <a:gd name="connsiteY0" fmla="*/ 33941 h 38505"/>
                      <a:gd name="connsiteX1" fmla="*/ 3196 w 25136"/>
                      <a:gd name="connsiteY1" fmla="*/ 37562 h 38505"/>
                      <a:gd name="connsiteX2" fmla="*/ 25136 w 25136"/>
                      <a:gd name="connsiteY2" fmla="*/ 1988 h 38505"/>
                      <a:gd name="connsiteX3" fmla="*/ 19527 w 25136"/>
                      <a:gd name="connsiteY3" fmla="*/ 0 h 38505"/>
                      <a:gd name="connsiteX4" fmla="*/ 2130 w 25136"/>
                      <a:gd name="connsiteY4" fmla="*/ 33941 h 38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36" h="38505">
                        <a:moveTo>
                          <a:pt x="2130" y="33941"/>
                        </a:moveTo>
                        <a:cubicBezTo>
                          <a:pt x="-426" y="36355"/>
                          <a:pt x="-1349" y="40331"/>
                          <a:pt x="3196" y="37562"/>
                        </a:cubicBezTo>
                        <a:cubicBezTo>
                          <a:pt x="12852" y="31527"/>
                          <a:pt x="19953" y="20521"/>
                          <a:pt x="25136" y="1988"/>
                        </a:cubicBezTo>
                        <a:lnTo>
                          <a:pt x="19527" y="0"/>
                        </a:lnTo>
                        <a:cubicBezTo>
                          <a:pt x="15196" y="15053"/>
                          <a:pt x="9302" y="27195"/>
                          <a:pt x="2130" y="33941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0" name="Freeform: Shape 2299">
                    <a:extLst>
                      <a:ext uri="{FF2B5EF4-FFF2-40B4-BE49-F238E27FC236}">
                        <a16:creationId xmlns:a16="http://schemas.microsoft.com/office/drawing/2014/main" id="{D9901409-6CBF-4956-A0DA-4EBB625952DD}"/>
                      </a:ext>
                    </a:extLst>
                  </p:cNvPr>
                  <p:cNvSpPr/>
                  <p:nvPr/>
                </p:nvSpPr>
                <p:spPr>
                  <a:xfrm>
                    <a:off x="-2755503" y="7184242"/>
                    <a:ext cx="9373" cy="21932"/>
                  </a:xfrm>
                  <a:custGeom>
                    <a:avLst/>
                    <a:gdLst>
                      <a:gd name="connsiteX0" fmla="*/ 924 w 9373"/>
                      <a:gd name="connsiteY0" fmla="*/ 18320 h 21932"/>
                      <a:gd name="connsiteX1" fmla="*/ 1421 w 9373"/>
                      <a:gd name="connsiteY1" fmla="*/ 20663 h 21932"/>
                      <a:gd name="connsiteX2" fmla="*/ 9373 w 9373"/>
                      <a:gd name="connsiteY2" fmla="*/ 781 h 21932"/>
                      <a:gd name="connsiteX3" fmla="*/ 7101 w 9373"/>
                      <a:gd name="connsiteY3" fmla="*/ 0 h 21932"/>
                      <a:gd name="connsiteX4" fmla="*/ 853 w 9373"/>
                      <a:gd name="connsiteY4" fmla="*/ 18320 h 21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3" h="21932">
                        <a:moveTo>
                          <a:pt x="924" y="18320"/>
                        </a:moveTo>
                        <a:cubicBezTo>
                          <a:pt x="-212" y="20592"/>
                          <a:pt x="-567" y="23716"/>
                          <a:pt x="1421" y="20663"/>
                        </a:cubicBezTo>
                        <a:cubicBezTo>
                          <a:pt x="4474" y="16119"/>
                          <a:pt x="7314" y="9302"/>
                          <a:pt x="9373" y="781"/>
                        </a:cubicBezTo>
                        <a:lnTo>
                          <a:pt x="7101" y="0"/>
                        </a:lnTo>
                        <a:cubicBezTo>
                          <a:pt x="5397" y="7385"/>
                          <a:pt x="3125" y="13704"/>
                          <a:pt x="853" y="18320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1" name="Freeform: Shape 2300">
                    <a:extLst>
                      <a:ext uri="{FF2B5EF4-FFF2-40B4-BE49-F238E27FC236}">
                        <a16:creationId xmlns:a16="http://schemas.microsoft.com/office/drawing/2014/main" id="{76AC5FD6-63E8-4429-9002-119A41565CB7}"/>
                      </a:ext>
                    </a:extLst>
                  </p:cNvPr>
                  <p:cNvSpPr/>
                  <p:nvPr/>
                </p:nvSpPr>
                <p:spPr>
                  <a:xfrm>
                    <a:off x="-2773762" y="7179911"/>
                    <a:ext cx="19537" cy="31386"/>
                  </a:xfrm>
                  <a:custGeom>
                    <a:avLst/>
                    <a:gdLst>
                      <a:gd name="connsiteX0" fmla="*/ 11585 w 19537"/>
                      <a:gd name="connsiteY0" fmla="*/ 5254 h 31386"/>
                      <a:gd name="connsiteX1" fmla="*/ 2141 w 19537"/>
                      <a:gd name="connsiteY1" fmla="*/ 23716 h 31386"/>
                      <a:gd name="connsiteX2" fmla="*/ 1857 w 19537"/>
                      <a:gd name="connsiteY2" fmla="*/ 31101 h 31386"/>
                      <a:gd name="connsiteX3" fmla="*/ 19537 w 19537"/>
                      <a:gd name="connsiteY3" fmla="*/ 2201 h 31386"/>
                      <a:gd name="connsiteX4" fmla="*/ 13360 w 19537"/>
                      <a:gd name="connsiteY4" fmla="*/ 0 h 31386"/>
                      <a:gd name="connsiteX5" fmla="*/ 11656 w 19537"/>
                      <a:gd name="connsiteY5" fmla="*/ 5183 h 31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537" h="31386">
                        <a:moveTo>
                          <a:pt x="11585" y="5254"/>
                        </a:moveTo>
                        <a:cubicBezTo>
                          <a:pt x="9100" y="12071"/>
                          <a:pt x="6685" y="17254"/>
                          <a:pt x="2141" y="23716"/>
                        </a:cubicBezTo>
                        <a:cubicBezTo>
                          <a:pt x="-131" y="26982"/>
                          <a:pt x="-1125" y="32734"/>
                          <a:pt x="1857" y="31101"/>
                        </a:cubicBezTo>
                        <a:cubicBezTo>
                          <a:pt x="8532" y="27479"/>
                          <a:pt x="14070" y="19740"/>
                          <a:pt x="19537" y="2201"/>
                        </a:cubicBezTo>
                        <a:lnTo>
                          <a:pt x="13360" y="0"/>
                        </a:lnTo>
                        <a:cubicBezTo>
                          <a:pt x="12863" y="1704"/>
                          <a:pt x="12295" y="3479"/>
                          <a:pt x="11656" y="5183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2" name="Freeform: Shape 2301">
                    <a:extLst>
                      <a:ext uri="{FF2B5EF4-FFF2-40B4-BE49-F238E27FC236}">
                        <a16:creationId xmlns:a16="http://schemas.microsoft.com/office/drawing/2014/main" id="{DB2CC19F-64A0-C3B2-CBFA-DD963A7FC4B4}"/>
                      </a:ext>
                    </a:extLst>
                  </p:cNvPr>
                  <p:cNvSpPr/>
                  <p:nvPr/>
                </p:nvSpPr>
                <p:spPr>
                  <a:xfrm>
                    <a:off x="-2763032" y="7180337"/>
                    <a:ext cx="6606" cy="13454"/>
                  </a:xfrm>
                  <a:custGeom>
                    <a:avLst/>
                    <a:gdLst>
                      <a:gd name="connsiteX0" fmla="*/ 2914 w 6606"/>
                      <a:gd name="connsiteY0" fmla="*/ 2201 h 13454"/>
                      <a:gd name="connsiteX1" fmla="*/ 74 w 6606"/>
                      <a:gd name="connsiteY1" fmla="*/ 13278 h 13454"/>
                      <a:gd name="connsiteX2" fmla="*/ 4618 w 6606"/>
                      <a:gd name="connsiteY2" fmla="*/ 6106 h 13454"/>
                      <a:gd name="connsiteX3" fmla="*/ 6606 w 6606"/>
                      <a:gd name="connsiteY3" fmla="*/ 1065 h 13454"/>
                      <a:gd name="connsiteX4" fmla="*/ 3624 w 6606"/>
                      <a:gd name="connsiteY4" fmla="*/ 0 h 13454"/>
                      <a:gd name="connsiteX5" fmla="*/ 2914 w 6606"/>
                      <a:gd name="connsiteY5" fmla="*/ 2130 h 13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" h="13454">
                        <a:moveTo>
                          <a:pt x="2914" y="2201"/>
                        </a:moveTo>
                        <a:cubicBezTo>
                          <a:pt x="642" y="8592"/>
                          <a:pt x="-281" y="12426"/>
                          <a:pt x="74" y="13278"/>
                        </a:cubicBezTo>
                        <a:cubicBezTo>
                          <a:pt x="358" y="14130"/>
                          <a:pt x="1991" y="11929"/>
                          <a:pt x="4618" y="6106"/>
                        </a:cubicBezTo>
                        <a:cubicBezTo>
                          <a:pt x="5328" y="4473"/>
                          <a:pt x="6038" y="2769"/>
                          <a:pt x="6606" y="1065"/>
                        </a:cubicBezTo>
                        <a:lnTo>
                          <a:pt x="3624" y="0"/>
                        </a:lnTo>
                        <a:cubicBezTo>
                          <a:pt x="3411" y="710"/>
                          <a:pt x="3198" y="1420"/>
                          <a:pt x="2914" y="21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3" name="Freeform: Shape 2302">
                    <a:extLst>
                      <a:ext uri="{FF2B5EF4-FFF2-40B4-BE49-F238E27FC236}">
                        <a16:creationId xmlns:a16="http://schemas.microsoft.com/office/drawing/2014/main" id="{6485FA18-1DAD-8AB7-F6F8-BED85475743E}"/>
                      </a:ext>
                    </a:extLst>
                  </p:cNvPr>
                  <p:cNvSpPr/>
                  <p:nvPr/>
                </p:nvSpPr>
                <p:spPr>
                  <a:xfrm>
                    <a:off x="-2769155" y="7195018"/>
                    <a:ext cx="5495" cy="7274"/>
                  </a:xfrm>
                  <a:custGeom>
                    <a:avLst/>
                    <a:gdLst>
                      <a:gd name="connsiteX0" fmla="*/ 4848 w 5495"/>
                      <a:gd name="connsiteY0" fmla="*/ 18 h 7274"/>
                      <a:gd name="connsiteX1" fmla="*/ 2718 w 5495"/>
                      <a:gd name="connsiteY1" fmla="*/ 2148 h 7274"/>
                      <a:gd name="connsiteX2" fmla="*/ 91 w 5495"/>
                      <a:gd name="connsiteY2" fmla="*/ 7189 h 7274"/>
                      <a:gd name="connsiteX3" fmla="*/ 3428 w 5495"/>
                      <a:gd name="connsiteY3" fmla="*/ 4775 h 7274"/>
                      <a:gd name="connsiteX4" fmla="*/ 4848 w 5495"/>
                      <a:gd name="connsiteY4" fmla="*/ 18 h 7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95" h="7274">
                        <a:moveTo>
                          <a:pt x="4848" y="18"/>
                        </a:moveTo>
                        <a:cubicBezTo>
                          <a:pt x="3996" y="-195"/>
                          <a:pt x="3073" y="1580"/>
                          <a:pt x="2718" y="2148"/>
                        </a:cubicBezTo>
                        <a:cubicBezTo>
                          <a:pt x="1227" y="4704"/>
                          <a:pt x="-406" y="6692"/>
                          <a:pt x="91" y="7189"/>
                        </a:cubicBezTo>
                        <a:cubicBezTo>
                          <a:pt x="588" y="7686"/>
                          <a:pt x="2221" y="5911"/>
                          <a:pt x="3428" y="4775"/>
                        </a:cubicBezTo>
                        <a:cubicBezTo>
                          <a:pt x="4067" y="4207"/>
                          <a:pt x="6695" y="515"/>
                          <a:pt x="4848" y="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304" name="Graphic 1913">
                  <a:extLst>
                    <a:ext uri="{FF2B5EF4-FFF2-40B4-BE49-F238E27FC236}">
                      <a16:creationId xmlns:a16="http://schemas.microsoft.com/office/drawing/2014/main" id="{1EA6D825-7FBA-5429-B8E8-A19405FE84CF}"/>
                    </a:ext>
                  </a:extLst>
                </p:cNvPr>
                <p:cNvGrpSpPr/>
                <p:nvPr/>
              </p:nvGrpSpPr>
              <p:grpSpPr>
                <a:xfrm>
                  <a:off x="-2791573" y="7170325"/>
                  <a:ext cx="17467" cy="24852"/>
                  <a:chOff x="-2791573" y="7170325"/>
                  <a:chExt cx="17467" cy="24852"/>
                </a:xfrm>
              </p:grpSpPr>
              <p:sp>
                <p:nvSpPr>
                  <p:cNvPr id="2305" name="Freeform: Shape 2304">
                    <a:extLst>
                      <a:ext uri="{FF2B5EF4-FFF2-40B4-BE49-F238E27FC236}">
                        <a16:creationId xmlns:a16="http://schemas.microsoft.com/office/drawing/2014/main" id="{1E39F987-8F66-71B9-5809-D8148FF0C90D}"/>
                      </a:ext>
                    </a:extLst>
                  </p:cNvPr>
                  <p:cNvSpPr/>
                  <p:nvPr/>
                </p:nvSpPr>
                <p:spPr>
                  <a:xfrm>
                    <a:off x="-2791573" y="7170325"/>
                    <a:ext cx="17467" cy="24852"/>
                  </a:xfrm>
                  <a:custGeom>
                    <a:avLst/>
                    <a:gdLst>
                      <a:gd name="connsiteX0" fmla="*/ 71 w 17467"/>
                      <a:gd name="connsiteY0" fmla="*/ 24852 h 24852"/>
                      <a:gd name="connsiteX1" fmla="*/ 1278 w 17467"/>
                      <a:gd name="connsiteY1" fmla="*/ 23929 h 24852"/>
                      <a:gd name="connsiteX2" fmla="*/ 1278 w 17467"/>
                      <a:gd name="connsiteY2" fmla="*/ 23929 h 24852"/>
                      <a:gd name="connsiteX3" fmla="*/ 1491 w 17467"/>
                      <a:gd name="connsiteY3" fmla="*/ 23716 h 24852"/>
                      <a:gd name="connsiteX4" fmla="*/ 1491 w 17467"/>
                      <a:gd name="connsiteY4" fmla="*/ 23716 h 24852"/>
                      <a:gd name="connsiteX5" fmla="*/ 11290 w 17467"/>
                      <a:gd name="connsiteY5" fmla="*/ 19101 h 24852"/>
                      <a:gd name="connsiteX6" fmla="*/ 11290 w 17467"/>
                      <a:gd name="connsiteY6" fmla="*/ 19101 h 24852"/>
                      <a:gd name="connsiteX7" fmla="*/ 11290 w 17467"/>
                      <a:gd name="connsiteY7" fmla="*/ 19101 h 24852"/>
                      <a:gd name="connsiteX8" fmla="*/ 11858 w 17467"/>
                      <a:gd name="connsiteY8" fmla="*/ 19101 h 24852"/>
                      <a:gd name="connsiteX9" fmla="*/ 12568 w 17467"/>
                      <a:gd name="connsiteY9" fmla="*/ 18888 h 24852"/>
                      <a:gd name="connsiteX10" fmla="*/ 13491 w 17467"/>
                      <a:gd name="connsiteY10" fmla="*/ 18746 h 24852"/>
                      <a:gd name="connsiteX11" fmla="*/ 14130 w 17467"/>
                      <a:gd name="connsiteY11" fmla="*/ 18746 h 24852"/>
                      <a:gd name="connsiteX12" fmla="*/ 14769 w 17467"/>
                      <a:gd name="connsiteY12" fmla="*/ 18604 h 24852"/>
                      <a:gd name="connsiteX13" fmla="*/ 17468 w 17467"/>
                      <a:gd name="connsiteY13" fmla="*/ 4757 h 24852"/>
                      <a:gd name="connsiteX14" fmla="*/ 4047 w 17467"/>
                      <a:gd name="connsiteY14" fmla="*/ 0 h 24852"/>
                      <a:gd name="connsiteX15" fmla="*/ 0 w 17467"/>
                      <a:gd name="connsiteY15" fmla="*/ 24781 h 24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7467" h="24852">
                        <a:moveTo>
                          <a:pt x="71" y="24852"/>
                        </a:moveTo>
                        <a:cubicBezTo>
                          <a:pt x="497" y="24568"/>
                          <a:pt x="923" y="24213"/>
                          <a:pt x="1278" y="23929"/>
                        </a:cubicBezTo>
                        <a:lnTo>
                          <a:pt x="1278" y="23929"/>
                        </a:lnTo>
                        <a:cubicBezTo>
                          <a:pt x="1278" y="23929"/>
                          <a:pt x="1491" y="23716"/>
                          <a:pt x="1491" y="23716"/>
                        </a:cubicBezTo>
                        <a:lnTo>
                          <a:pt x="1491" y="23716"/>
                        </a:lnTo>
                        <a:cubicBezTo>
                          <a:pt x="4686" y="21444"/>
                          <a:pt x="7953" y="19882"/>
                          <a:pt x="11290" y="19101"/>
                        </a:cubicBezTo>
                        <a:lnTo>
                          <a:pt x="11290" y="19101"/>
                        </a:lnTo>
                        <a:cubicBezTo>
                          <a:pt x="11290" y="19101"/>
                          <a:pt x="11290" y="19101"/>
                          <a:pt x="11290" y="19101"/>
                        </a:cubicBezTo>
                        <a:lnTo>
                          <a:pt x="11858" y="19101"/>
                        </a:lnTo>
                        <a:cubicBezTo>
                          <a:pt x="11858" y="19101"/>
                          <a:pt x="12568" y="18888"/>
                          <a:pt x="12568" y="18888"/>
                        </a:cubicBezTo>
                        <a:lnTo>
                          <a:pt x="13491" y="18746"/>
                        </a:lnTo>
                        <a:lnTo>
                          <a:pt x="14130" y="18746"/>
                        </a:lnTo>
                        <a:cubicBezTo>
                          <a:pt x="14130" y="18746"/>
                          <a:pt x="14769" y="18604"/>
                          <a:pt x="14769" y="18604"/>
                        </a:cubicBezTo>
                        <a:cubicBezTo>
                          <a:pt x="15266" y="14201"/>
                          <a:pt x="16189" y="9586"/>
                          <a:pt x="17468" y="4757"/>
                        </a:cubicBezTo>
                        <a:lnTo>
                          <a:pt x="4047" y="0"/>
                        </a:lnTo>
                        <a:cubicBezTo>
                          <a:pt x="1704" y="8805"/>
                          <a:pt x="355" y="17254"/>
                          <a:pt x="0" y="24781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6" name="Freeform: Shape 2305">
                    <a:extLst>
                      <a:ext uri="{FF2B5EF4-FFF2-40B4-BE49-F238E27FC236}">
                        <a16:creationId xmlns:a16="http://schemas.microsoft.com/office/drawing/2014/main" id="{625E1DB7-1586-DABF-F314-F05931E054E5}"/>
                      </a:ext>
                    </a:extLst>
                  </p:cNvPr>
                  <p:cNvSpPr/>
                  <p:nvPr/>
                </p:nvSpPr>
                <p:spPr>
                  <a:xfrm>
                    <a:off x="-2790017" y="7170680"/>
                    <a:ext cx="13923" cy="20409"/>
                  </a:xfrm>
                  <a:custGeom>
                    <a:avLst/>
                    <a:gdLst>
                      <a:gd name="connsiteX0" fmla="*/ 574 w 13923"/>
                      <a:gd name="connsiteY0" fmla="*/ 12852 h 20409"/>
                      <a:gd name="connsiteX1" fmla="*/ 2491 w 13923"/>
                      <a:gd name="connsiteY1" fmla="*/ 20379 h 20409"/>
                      <a:gd name="connsiteX2" fmla="*/ 9663 w 13923"/>
                      <a:gd name="connsiteY2" fmla="*/ 17397 h 20409"/>
                      <a:gd name="connsiteX3" fmla="*/ 13923 w 13923"/>
                      <a:gd name="connsiteY3" fmla="*/ 3763 h 20409"/>
                      <a:gd name="connsiteX4" fmla="*/ 3343 w 13923"/>
                      <a:gd name="connsiteY4" fmla="*/ 0 h 20409"/>
                      <a:gd name="connsiteX5" fmla="*/ 645 w 13923"/>
                      <a:gd name="connsiteY5" fmla="*/ 12852 h 20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923" h="20409">
                        <a:moveTo>
                          <a:pt x="574" y="12852"/>
                        </a:moveTo>
                        <a:cubicBezTo>
                          <a:pt x="77" y="15266"/>
                          <a:pt x="-1059" y="20876"/>
                          <a:pt x="2491" y="20379"/>
                        </a:cubicBezTo>
                        <a:cubicBezTo>
                          <a:pt x="4976" y="20024"/>
                          <a:pt x="7178" y="19030"/>
                          <a:pt x="9663" y="17397"/>
                        </a:cubicBezTo>
                        <a:cubicBezTo>
                          <a:pt x="12290" y="15550"/>
                          <a:pt x="11367" y="13562"/>
                          <a:pt x="13923" y="3763"/>
                        </a:cubicBezTo>
                        <a:lnTo>
                          <a:pt x="3343" y="0"/>
                        </a:lnTo>
                        <a:cubicBezTo>
                          <a:pt x="2207" y="4331"/>
                          <a:pt x="1568" y="8166"/>
                          <a:pt x="645" y="12852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7" name="Freeform: Shape 2306">
                    <a:extLst>
                      <a:ext uri="{FF2B5EF4-FFF2-40B4-BE49-F238E27FC236}">
                        <a16:creationId xmlns:a16="http://schemas.microsoft.com/office/drawing/2014/main" id="{35C90AC4-87D6-D29B-7397-A937B8EFBDB1}"/>
                      </a:ext>
                    </a:extLst>
                  </p:cNvPr>
                  <p:cNvSpPr/>
                  <p:nvPr/>
                </p:nvSpPr>
                <p:spPr>
                  <a:xfrm>
                    <a:off x="-2781847" y="7172882"/>
                    <a:ext cx="6179" cy="15062"/>
                  </a:xfrm>
                  <a:custGeom>
                    <a:avLst/>
                    <a:gdLst>
                      <a:gd name="connsiteX0" fmla="*/ 1493 w 6179"/>
                      <a:gd name="connsiteY0" fmla="*/ 284 h 15062"/>
                      <a:gd name="connsiteX1" fmla="*/ 1919 w 6179"/>
                      <a:gd name="connsiteY1" fmla="*/ 15053 h 15062"/>
                      <a:gd name="connsiteX2" fmla="*/ 6179 w 6179"/>
                      <a:gd name="connsiteY2" fmla="*/ 1988 h 15062"/>
                      <a:gd name="connsiteX3" fmla="*/ 6179 w 6179"/>
                      <a:gd name="connsiteY3" fmla="*/ 1704 h 15062"/>
                      <a:gd name="connsiteX4" fmla="*/ 1564 w 6179"/>
                      <a:gd name="connsiteY4" fmla="*/ 0 h 15062"/>
                      <a:gd name="connsiteX5" fmla="*/ 1564 w 6179"/>
                      <a:gd name="connsiteY5" fmla="*/ 284 h 15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79" h="15062">
                        <a:moveTo>
                          <a:pt x="1493" y="284"/>
                        </a:moveTo>
                        <a:cubicBezTo>
                          <a:pt x="-495" y="7597"/>
                          <a:pt x="-637" y="14769"/>
                          <a:pt x="1919" y="15053"/>
                        </a:cubicBezTo>
                        <a:cubicBezTo>
                          <a:pt x="4475" y="15337"/>
                          <a:pt x="4191" y="9373"/>
                          <a:pt x="6179" y="1988"/>
                        </a:cubicBezTo>
                        <a:lnTo>
                          <a:pt x="6179" y="1704"/>
                        </a:lnTo>
                        <a:cubicBezTo>
                          <a:pt x="6179" y="1704"/>
                          <a:pt x="1564" y="0"/>
                          <a:pt x="1564" y="0"/>
                        </a:cubicBezTo>
                        <a:lnTo>
                          <a:pt x="1564" y="284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8" name="Freeform: Shape 2307">
                    <a:extLst>
                      <a:ext uri="{FF2B5EF4-FFF2-40B4-BE49-F238E27FC236}">
                        <a16:creationId xmlns:a16="http://schemas.microsoft.com/office/drawing/2014/main" id="{021F9EA7-788C-7F6A-96CB-C52298A4D45F}"/>
                      </a:ext>
                    </a:extLst>
                  </p:cNvPr>
                  <p:cNvSpPr/>
                  <p:nvPr/>
                </p:nvSpPr>
                <p:spPr>
                  <a:xfrm>
                    <a:off x="-2788038" y="7170964"/>
                    <a:ext cx="5411" cy="15692"/>
                  </a:xfrm>
                  <a:custGeom>
                    <a:avLst/>
                    <a:gdLst>
                      <a:gd name="connsiteX0" fmla="*/ 2216 w 5411"/>
                      <a:gd name="connsiteY0" fmla="*/ 284 h 15692"/>
                      <a:gd name="connsiteX1" fmla="*/ 938 w 5411"/>
                      <a:gd name="connsiteY1" fmla="*/ 15692 h 15692"/>
                      <a:gd name="connsiteX2" fmla="*/ 5411 w 5411"/>
                      <a:gd name="connsiteY2" fmla="*/ 1420 h 15692"/>
                      <a:gd name="connsiteX3" fmla="*/ 5411 w 5411"/>
                      <a:gd name="connsiteY3" fmla="*/ 1136 h 15692"/>
                      <a:gd name="connsiteX4" fmla="*/ 2287 w 5411"/>
                      <a:gd name="connsiteY4" fmla="*/ 0 h 15692"/>
                      <a:gd name="connsiteX5" fmla="*/ 2287 w 5411"/>
                      <a:gd name="connsiteY5" fmla="*/ 284 h 15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1" h="15692">
                        <a:moveTo>
                          <a:pt x="2216" y="284"/>
                        </a:moveTo>
                        <a:cubicBezTo>
                          <a:pt x="86" y="8308"/>
                          <a:pt x="-837" y="15763"/>
                          <a:pt x="938" y="15692"/>
                        </a:cubicBezTo>
                        <a:cubicBezTo>
                          <a:pt x="2713" y="15692"/>
                          <a:pt x="3210" y="9444"/>
                          <a:pt x="5411" y="1420"/>
                        </a:cubicBezTo>
                        <a:lnTo>
                          <a:pt x="5411" y="1136"/>
                        </a:lnTo>
                        <a:cubicBezTo>
                          <a:pt x="5411" y="1136"/>
                          <a:pt x="2287" y="0"/>
                          <a:pt x="2287" y="0"/>
                        </a:cubicBezTo>
                        <a:lnTo>
                          <a:pt x="2287" y="2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9" name="Freeform: Shape 2308">
                    <a:extLst>
                      <a:ext uri="{FF2B5EF4-FFF2-40B4-BE49-F238E27FC236}">
                        <a16:creationId xmlns:a16="http://schemas.microsoft.com/office/drawing/2014/main" id="{68AFA1AE-CBE4-A05F-A5B6-62B1D13FFB64}"/>
                      </a:ext>
                    </a:extLst>
                  </p:cNvPr>
                  <p:cNvSpPr/>
                  <p:nvPr/>
                </p:nvSpPr>
                <p:spPr>
                  <a:xfrm>
                    <a:off x="-2778696" y="7174018"/>
                    <a:ext cx="3098" cy="11574"/>
                  </a:xfrm>
                  <a:custGeom>
                    <a:avLst/>
                    <a:gdLst>
                      <a:gd name="connsiteX0" fmla="*/ 187 w 3098"/>
                      <a:gd name="connsiteY0" fmla="*/ 11361 h 11574"/>
                      <a:gd name="connsiteX1" fmla="*/ 401 w 3098"/>
                      <a:gd name="connsiteY1" fmla="*/ 11574 h 11574"/>
                      <a:gd name="connsiteX2" fmla="*/ 827 w 3098"/>
                      <a:gd name="connsiteY2" fmla="*/ 10722 h 11574"/>
                      <a:gd name="connsiteX3" fmla="*/ 1537 w 3098"/>
                      <a:gd name="connsiteY3" fmla="*/ 7598 h 11574"/>
                      <a:gd name="connsiteX4" fmla="*/ 3099 w 3098"/>
                      <a:gd name="connsiteY4" fmla="*/ 568 h 11574"/>
                      <a:gd name="connsiteX5" fmla="*/ 1608 w 3098"/>
                      <a:gd name="connsiteY5" fmla="*/ 0 h 11574"/>
                      <a:gd name="connsiteX6" fmla="*/ 187 w 3098"/>
                      <a:gd name="connsiteY6" fmla="*/ 11361 h 1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98" h="11574">
                        <a:moveTo>
                          <a:pt x="187" y="11361"/>
                        </a:moveTo>
                        <a:cubicBezTo>
                          <a:pt x="187" y="11361"/>
                          <a:pt x="330" y="11574"/>
                          <a:pt x="401" y="11574"/>
                        </a:cubicBezTo>
                        <a:cubicBezTo>
                          <a:pt x="401" y="11574"/>
                          <a:pt x="614" y="11574"/>
                          <a:pt x="827" y="10722"/>
                        </a:cubicBezTo>
                        <a:cubicBezTo>
                          <a:pt x="1040" y="10012"/>
                          <a:pt x="1253" y="8876"/>
                          <a:pt x="1537" y="7598"/>
                        </a:cubicBezTo>
                        <a:cubicBezTo>
                          <a:pt x="1892" y="5681"/>
                          <a:pt x="2389" y="3266"/>
                          <a:pt x="3099" y="568"/>
                        </a:cubicBezTo>
                        <a:lnTo>
                          <a:pt x="1608" y="0"/>
                        </a:lnTo>
                        <a:cubicBezTo>
                          <a:pt x="187" y="5184"/>
                          <a:pt x="-309" y="10012"/>
                          <a:pt x="187" y="11361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310" name="Graphic 1913">
                  <a:extLst>
                    <a:ext uri="{FF2B5EF4-FFF2-40B4-BE49-F238E27FC236}">
                      <a16:creationId xmlns:a16="http://schemas.microsoft.com/office/drawing/2014/main" id="{7BD5DF21-9954-1EC9-FB19-4CCD3AFAE325}"/>
                    </a:ext>
                  </a:extLst>
                </p:cNvPr>
                <p:cNvGrpSpPr/>
                <p:nvPr/>
              </p:nvGrpSpPr>
              <p:grpSpPr>
                <a:xfrm>
                  <a:off x="-2827289" y="7239981"/>
                  <a:ext cx="48797" cy="59219"/>
                  <a:chOff x="-2827289" y="7239981"/>
                  <a:chExt cx="48797" cy="59219"/>
                </a:xfrm>
              </p:grpSpPr>
              <p:grpSp>
                <p:nvGrpSpPr>
                  <p:cNvPr id="2311" name="Graphic 1913">
                    <a:extLst>
                      <a:ext uri="{FF2B5EF4-FFF2-40B4-BE49-F238E27FC236}">
                        <a16:creationId xmlns:a16="http://schemas.microsoft.com/office/drawing/2014/main" id="{C4F75537-ADCF-CFC5-4FA0-F11B0B8D12A6}"/>
                      </a:ext>
                    </a:extLst>
                  </p:cNvPr>
                  <p:cNvGrpSpPr/>
                  <p:nvPr/>
                </p:nvGrpSpPr>
                <p:grpSpPr>
                  <a:xfrm>
                    <a:off x="-2805562" y="7239981"/>
                    <a:ext cx="27069" cy="59219"/>
                    <a:chOff x="-2805562" y="7239981"/>
                    <a:chExt cx="27069" cy="59219"/>
                  </a:xfrm>
                </p:grpSpPr>
                <p:sp>
                  <p:nvSpPr>
                    <p:cNvPr id="2312" name="Freeform: Shape 2311">
                      <a:extLst>
                        <a:ext uri="{FF2B5EF4-FFF2-40B4-BE49-F238E27FC236}">
                          <a16:creationId xmlns:a16="http://schemas.microsoft.com/office/drawing/2014/main" id="{427A9391-24AD-BAD9-B338-ADE2D8107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05562" y="7239981"/>
                      <a:ext cx="27069" cy="59148"/>
                    </a:xfrm>
                    <a:custGeom>
                      <a:avLst/>
                      <a:gdLst>
                        <a:gd name="connsiteX0" fmla="*/ 5609 w 27069"/>
                        <a:gd name="connsiteY0" fmla="*/ 1208 h 59148"/>
                        <a:gd name="connsiteX1" fmla="*/ 8095 w 27069"/>
                        <a:gd name="connsiteY1" fmla="*/ 18107 h 59148"/>
                        <a:gd name="connsiteX2" fmla="*/ 8308 w 27069"/>
                        <a:gd name="connsiteY2" fmla="*/ 17965 h 59148"/>
                        <a:gd name="connsiteX3" fmla="*/ 8308 w 27069"/>
                        <a:gd name="connsiteY3" fmla="*/ 18391 h 59148"/>
                        <a:gd name="connsiteX4" fmla="*/ 5325 w 27069"/>
                        <a:gd name="connsiteY4" fmla="*/ 35646 h 59148"/>
                        <a:gd name="connsiteX5" fmla="*/ 0 w 27069"/>
                        <a:gd name="connsiteY5" fmla="*/ 47220 h 59148"/>
                        <a:gd name="connsiteX6" fmla="*/ 15621 w 27069"/>
                        <a:gd name="connsiteY6" fmla="*/ 59149 h 59148"/>
                        <a:gd name="connsiteX7" fmla="*/ 25704 w 27069"/>
                        <a:gd name="connsiteY7" fmla="*/ 33303 h 59148"/>
                        <a:gd name="connsiteX8" fmla="*/ 26130 w 27069"/>
                        <a:gd name="connsiteY8" fmla="*/ 12782 h 59148"/>
                        <a:gd name="connsiteX9" fmla="*/ 20450 w 27069"/>
                        <a:gd name="connsiteY9" fmla="*/ 4190 h 59148"/>
                        <a:gd name="connsiteX10" fmla="*/ 14769 w 27069"/>
                        <a:gd name="connsiteY10" fmla="*/ 1066 h 59148"/>
                        <a:gd name="connsiteX11" fmla="*/ 5467 w 27069"/>
                        <a:gd name="connsiteY11" fmla="*/ 1066 h 59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069" h="59148">
                          <a:moveTo>
                            <a:pt x="5609" y="1208"/>
                          </a:moveTo>
                          <a:cubicBezTo>
                            <a:pt x="4828" y="8663"/>
                            <a:pt x="5964" y="14841"/>
                            <a:pt x="8095" y="18107"/>
                          </a:cubicBezTo>
                          <a:lnTo>
                            <a:pt x="8308" y="17965"/>
                          </a:lnTo>
                          <a:lnTo>
                            <a:pt x="8308" y="18391"/>
                          </a:lnTo>
                          <a:cubicBezTo>
                            <a:pt x="8521" y="23291"/>
                            <a:pt x="7598" y="29326"/>
                            <a:pt x="5325" y="35646"/>
                          </a:cubicBezTo>
                          <a:cubicBezTo>
                            <a:pt x="3976" y="39480"/>
                            <a:pt x="2201" y="43385"/>
                            <a:pt x="0" y="47220"/>
                          </a:cubicBezTo>
                          <a:lnTo>
                            <a:pt x="15621" y="59149"/>
                          </a:lnTo>
                          <a:cubicBezTo>
                            <a:pt x="20663" y="50415"/>
                            <a:pt x="24000" y="41397"/>
                            <a:pt x="25704" y="33303"/>
                          </a:cubicBezTo>
                          <a:cubicBezTo>
                            <a:pt x="27408" y="25208"/>
                            <a:pt x="27479" y="18036"/>
                            <a:pt x="26130" y="12782"/>
                          </a:cubicBezTo>
                          <a:cubicBezTo>
                            <a:pt x="25065" y="8663"/>
                            <a:pt x="23148" y="5681"/>
                            <a:pt x="20450" y="4190"/>
                          </a:cubicBezTo>
                          <a:lnTo>
                            <a:pt x="14769" y="1066"/>
                          </a:lnTo>
                          <a:cubicBezTo>
                            <a:pt x="12071" y="-425"/>
                            <a:pt x="8876" y="-283"/>
                            <a:pt x="5467" y="1066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3" name="Freeform: Shape 2312">
                      <a:extLst>
                        <a:ext uri="{FF2B5EF4-FFF2-40B4-BE49-F238E27FC236}">
                          <a16:creationId xmlns:a16="http://schemas.microsoft.com/office/drawing/2014/main" id="{B8B8C978-CA6C-77F0-97A4-56B67F2E0D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00165" y="7240053"/>
                      <a:ext cx="21673" cy="59148"/>
                    </a:xfrm>
                    <a:custGeom>
                      <a:avLst/>
                      <a:gdLst>
                        <a:gd name="connsiteX0" fmla="*/ 213 w 21673"/>
                        <a:gd name="connsiteY0" fmla="*/ 1137 h 59148"/>
                        <a:gd name="connsiteX1" fmla="*/ 0 w 21673"/>
                        <a:gd name="connsiteY1" fmla="*/ 5539 h 59148"/>
                        <a:gd name="connsiteX2" fmla="*/ 9231 w 21673"/>
                        <a:gd name="connsiteY2" fmla="*/ 2131 h 59148"/>
                        <a:gd name="connsiteX3" fmla="*/ 14343 w 21673"/>
                        <a:gd name="connsiteY3" fmla="*/ 5681 h 59148"/>
                        <a:gd name="connsiteX4" fmla="*/ 19172 w 21673"/>
                        <a:gd name="connsiteY4" fmla="*/ 14557 h 59148"/>
                        <a:gd name="connsiteX5" fmla="*/ 19385 w 21673"/>
                        <a:gd name="connsiteY5" fmla="*/ 33942 h 59148"/>
                        <a:gd name="connsiteX6" fmla="*/ 9302 w 21673"/>
                        <a:gd name="connsiteY6" fmla="*/ 58439 h 59148"/>
                        <a:gd name="connsiteX7" fmla="*/ 10225 w 21673"/>
                        <a:gd name="connsiteY7" fmla="*/ 59149 h 59148"/>
                        <a:gd name="connsiteX8" fmla="*/ 20308 w 21673"/>
                        <a:gd name="connsiteY8" fmla="*/ 33303 h 59148"/>
                        <a:gd name="connsiteX9" fmla="*/ 20734 w 21673"/>
                        <a:gd name="connsiteY9" fmla="*/ 12782 h 59148"/>
                        <a:gd name="connsiteX10" fmla="*/ 15053 w 21673"/>
                        <a:gd name="connsiteY10" fmla="*/ 4190 h 59148"/>
                        <a:gd name="connsiteX11" fmla="*/ 9373 w 21673"/>
                        <a:gd name="connsiteY11" fmla="*/ 1066 h 59148"/>
                        <a:gd name="connsiteX12" fmla="*/ 71 w 21673"/>
                        <a:gd name="connsiteY12" fmla="*/ 1066 h 59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1673" h="59148">
                          <a:moveTo>
                            <a:pt x="213" y="1137"/>
                          </a:moveTo>
                          <a:cubicBezTo>
                            <a:pt x="71" y="2699"/>
                            <a:pt x="0" y="4119"/>
                            <a:pt x="0" y="5539"/>
                          </a:cubicBezTo>
                          <a:cubicBezTo>
                            <a:pt x="3195" y="-780"/>
                            <a:pt x="6746" y="1563"/>
                            <a:pt x="9231" y="2131"/>
                          </a:cubicBezTo>
                          <a:cubicBezTo>
                            <a:pt x="11148" y="2557"/>
                            <a:pt x="13278" y="4758"/>
                            <a:pt x="14343" y="5681"/>
                          </a:cubicBezTo>
                          <a:cubicBezTo>
                            <a:pt x="17112" y="8166"/>
                            <a:pt x="18178" y="10581"/>
                            <a:pt x="19172" y="14557"/>
                          </a:cubicBezTo>
                          <a:cubicBezTo>
                            <a:pt x="20450" y="19598"/>
                            <a:pt x="20947" y="26273"/>
                            <a:pt x="19385" y="33942"/>
                          </a:cubicBezTo>
                          <a:cubicBezTo>
                            <a:pt x="17823" y="41610"/>
                            <a:pt x="14059" y="50202"/>
                            <a:pt x="9302" y="58439"/>
                          </a:cubicBezTo>
                          <a:lnTo>
                            <a:pt x="10225" y="59149"/>
                          </a:lnTo>
                          <a:cubicBezTo>
                            <a:pt x="15266" y="50415"/>
                            <a:pt x="18604" y="41397"/>
                            <a:pt x="20308" y="33303"/>
                          </a:cubicBezTo>
                          <a:cubicBezTo>
                            <a:pt x="22012" y="25208"/>
                            <a:pt x="22083" y="18036"/>
                            <a:pt x="20734" y="12782"/>
                          </a:cubicBezTo>
                          <a:cubicBezTo>
                            <a:pt x="19669" y="8663"/>
                            <a:pt x="17752" y="5681"/>
                            <a:pt x="15053" y="4190"/>
                          </a:cubicBezTo>
                          <a:lnTo>
                            <a:pt x="9373" y="1066"/>
                          </a:lnTo>
                          <a:cubicBezTo>
                            <a:pt x="6675" y="-425"/>
                            <a:pt x="3479" y="-283"/>
                            <a:pt x="71" y="1066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4" name="Freeform: Shape 2313">
                      <a:extLst>
                        <a:ext uri="{FF2B5EF4-FFF2-40B4-BE49-F238E27FC236}">
                          <a16:creationId xmlns:a16="http://schemas.microsoft.com/office/drawing/2014/main" id="{982C76F0-CA75-2797-B4D2-3ED432236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04497" y="7248451"/>
                      <a:ext cx="22863" cy="48478"/>
                    </a:xfrm>
                    <a:custGeom>
                      <a:avLst/>
                      <a:gdLst>
                        <a:gd name="connsiteX0" fmla="*/ 22793 w 22863"/>
                        <a:gd name="connsiteY0" fmla="*/ 12975 h 48478"/>
                        <a:gd name="connsiteX1" fmla="*/ 20450 w 22863"/>
                        <a:gd name="connsiteY1" fmla="*/ 2040 h 48478"/>
                        <a:gd name="connsiteX2" fmla="*/ 12000 w 22863"/>
                        <a:gd name="connsiteY2" fmla="*/ 4809 h 48478"/>
                        <a:gd name="connsiteX3" fmla="*/ 7598 w 22863"/>
                        <a:gd name="connsiteY3" fmla="*/ 19082 h 48478"/>
                        <a:gd name="connsiteX4" fmla="*/ 1562 w 22863"/>
                        <a:gd name="connsiteY4" fmla="*/ 36762 h 48478"/>
                        <a:gd name="connsiteX5" fmla="*/ 0 w 22863"/>
                        <a:gd name="connsiteY5" fmla="*/ 39531 h 48478"/>
                        <a:gd name="connsiteX6" fmla="*/ 11716 w 22863"/>
                        <a:gd name="connsiteY6" fmla="*/ 48478 h 48478"/>
                        <a:gd name="connsiteX7" fmla="*/ 12781 w 22863"/>
                        <a:gd name="connsiteY7" fmla="*/ 46632 h 48478"/>
                        <a:gd name="connsiteX8" fmla="*/ 20805 w 22863"/>
                        <a:gd name="connsiteY8" fmla="*/ 28029 h 48478"/>
                        <a:gd name="connsiteX9" fmla="*/ 22864 w 22863"/>
                        <a:gd name="connsiteY9" fmla="*/ 13046 h 48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863" h="48478">
                          <a:moveTo>
                            <a:pt x="22793" y="12975"/>
                          </a:moveTo>
                          <a:cubicBezTo>
                            <a:pt x="22864" y="8360"/>
                            <a:pt x="22722" y="5804"/>
                            <a:pt x="20450" y="2040"/>
                          </a:cubicBezTo>
                          <a:cubicBezTo>
                            <a:pt x="18036" y="-1865"/>
                            <a:pt x="14414" y="265"/>
                            <a:pt x="12000" y="4809"/>
                          </a:cubicBezTo>
                          <a:cubicBezTo>
                            <a:pt x="9373" y="9709"/>
                            <a:pt x="8592" y="14040"/>
                            <a:pt x="7598" y="19082"/>
                          </a:cubicBezTo>
                          <a:cubicBezTo>
                            <a:pt x="6533" y="24052"/>
                            <a:pt x="5325" y="29662"/>
                            <a:pt x="1562" y="36762"/>
                          </a:cubicBezTo>
                          <a:cubicBezTo>
                            <a:pt x="1065" y="37756"/>
                            <a:pt x="497" y="38679"/>
                            <a:pt x="0" y="39531"/>
                          </a:cubicBezTo>
                          <a:lnTo>
                            <a:pt x="11716" y="48478"/>
                          </a:lnTo>
                          <a:lnTo>
                            <a:pt x="12781" y="46632"/>
                          </a:lnTo>
                          <a:cubicBezTo>
                            <a:pt x="16970" y="39176"/>
                            <a:pt x="19314" y="33283"/>
                            <a:pt x="20805" y="28029"/>
                          </a:cubicBezTo>
                          <a:cubicBezTo>
                            <a:pt x="22296" y="22774"/>
                            <a:pt x="22793" y="18088"/>
                            <a:pt x="22864" y="13046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5" name="Freeform: Shape 2314">
                      <a:extLst>
                        <a:ext uri="{FF2B5EF4-FFF2-40B4-BE49-F238E27FC236}">
                          <a16:creationId xmlns:a16="http://schemas.microsoft.com/office/drawing/2014/main" id="{6E7D3E96-EA25-E585-D4FD-96BAC877D9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00165" y="7242248"/>
                      <a:ext cx="11649" cy="26349"/>
                    </a:xfrm>
                    <a:custGeom>
                      <a:avLst/>
                      <a:gdLst>
                        <a:gd name="connsiteX0" fmla="*/ 0 w 11649"/>
                        <a:gd name="connsiteY0" fmla="*/ 4480 h 26349"/>
                        <a:gd name="connsiteX1" fmla="*/ 2769 w 11649"/>
                        <a:gd name="connsiteY1" fmla="*/ 15841 h 26349"/>
                        <a:gd name="connsiteX2" fmla="*/ 2982 w 11649"/>
                        <a:gd name="connsiteY2" fmla="*/ 15698 h 26349"/>
                        <a:gd name="connsiteX3" fmla="*/ 2982 w 11649"/>
                        <a:gd name="connsiteY3" fmla="*/ 16124 h 26349"/>
                        <a:gd name="connsiteX4" fmla="*/ 1988 w 11649"/>
                        <a:gd name="connsiteY4" fmla="*/ 26349 h 26349"/>
                        <a:gd name="connsiteX5" fmla="*/ 2485 w 11649"/>
                        <a:gd name="connsiteY5" fmla="*/ 24361 h 26349"/>
                        <a:gd name="connsiteX6" fmla="*/ 6888 w 11649"/>
                        <a:gd name="connsiteY6" fmla="*/ 10160 h 26349"/>
                        <a:gd name="connsiteX7" fmla="*/ 10296 w 11649"/>
                        <a:gd name="connsiteY7" fmla="*/ 4906 h 26349"/>
                        <a:gd name="connsiteX8" fmla="*/ 11645 w 11649"/>
                        <a:gd name="connsiteY8" fmla="*/ 2846 h 26349"/>
                        <a:gd name="connsiteX9" fmla="*/ 9799 w 11649"/>
                        <a:gd name="connsiteY9" fmla="*/ 787 h 26349"/>
                        <a:gd name="connsiteX10" fmla="*/ 7101 w 11649"/>
                        <a:gd name="connsiteY10" fmla="*/ 6 h 26349"/>
                        <a:gd name="connsiteX11" fmla="*/ 142 w 11649"/>
                        <a:gd name="connsiteY11" fmla="*/ 4408 h 26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649" h="26349">
                          <a:moveTo>
                            <a:pt x="0" y="4480"/>
                          </a:moveTo>
                          <a:cubicBezTo>
                            <a:pt x="142" y="9379"/>
                            <a:pt x="1136" y="13426"/>
                            <a:pt x="2769" y="15841"/>
                          </a:cubicBezTo>
                          <a:lnTo>
                            <a:pt x="2982" y="15698"/>
                          </a:lnTo>
                          <a:lnTo>
                            <a:pt x="2982" y="16124"/>
                          </a:lnTo>
                          <a:cubicBezTo>
                            <a:pt x="3124" y="19178"/>
                            <a:pt x="2769" y="22657"/>
                            <a:pt x="1988" y="26349"/>
                          </a:cubicBezTo>
                          <a:cubicBezTo>
                            <a:pt x="2130" y="25710"/>
                            <a:pt x="2272" y="25000"/>
                            <a:pt x="2485" y="24361"/>
                          </a:cubicBezTo>
                          <a:cubicBezTo>
                            <a:pt x="3621" y="19533"/>
                            <a:pt x="4757" y="14562"/>
                            <a:pt x="6888" y="10160"/>
                          </a:cubicBezTo>
                          <a:cubicBezTo>
                            <a:pt x="7811" y="8243"/>
                            <a:pt x="8876" y="6397"/>
                            <a:pt x="10296" y="4906"/>
                          </a:cubicBezTo>
                          <a:cubicBezTo>
                            <a:pt x="10864" y="4337"/>
                            <a:pt x="11716" y="3841"/>
                            <a:pt x="11645" y="2846"/>
                          </a:cubicBezTo>
                          <a:cubicBezTo>
                            <a:pt x="11503" y="1852"/>
                            <a:pt x="10438" y="1284"/>
                            <a:pt x="9799" y="787"/>
                          </a:cubicBezTo>
                          <a:cubicBezTo>
                            <a:pt x="8947" y="219"/>
                            <a:pt x="8024" y="6"/>
                            <a:pt x="7101" y="6"/>
                          </a:cubicBezTo>
                          <a:cubicBezTo>
                            <a:pt x="4544" y="-136"/>
                            <a:pt x="1562" y="2207"/>
                            <a:pt x="142" y="4408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6" name="Freeform: Shape 2315">
                      <a:extLst>
                        <a:ext uri="{FF2B5EF4-FFF2-40B4-BE49-F238E27FC236}">
                          <a16:creationId xmlns:a16="http://schemas.microsoft.com/office/drawing/2014/main" id="{908070F3-B17B-0F54-E92F-87CA0B6F86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99810" y="7249799"/>
                      <a:ext cx="2651" cy="8503"/>
                    </a:xfrm>
                    <a:custGeom>
                      <a:avLst/>
                      <a:gdLst>
                        <a:gd name="connsiteX0" fmla="*/ 2414 w 2651"/>
                        <a:gd name="connsiteY0" fmla="*/ 8290 h 8503"/>
                        <a:gd name="connsiteX1" fmla="*/ 2627 w 2651"/>
                        <a:gd name="connsiteY1" fmla="*/ 8148 h 8503"/>
                        <a:gd name="connsiteX2" fmla="*/ 2627 w 2651"/>
                        <a:gd name="connsiteY2" fmla="*/ 8503 h 8503"/>
                        <a:gd name="connsiteX3" fmla="*/ 0 w 2651"/>
                        <a:gd name="connsiteY3" fmla="*/ 53 h 8503"/>
                        <a:gd name="connsiteX4" fmla="*/ 0 w 2651"/>
                        <a:gd name="connsiteY4" fmla="*/ 53 h 8503"/>
                        <a:gd name="connsiteX5" fmla="*/ 2556 w 2651"/>
                        <a:gd name="connsiteY5" fmla="*/ 8290 h 8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651" h="8503">
                          <a:moveTo>
                            <a:pt x="2414" y="8290"/>
                          </a:moveTo>
                          <a:lnTo>
                            <a:pt x="2627" y="8148"/>
                          </a:lnTo>
                          <a:lnTo>
                            <a:pt x="2627" y="8503"/>
                          </a:lnTo>
                          <a:cubicBezTo>
                            <a:pt x="2840" y="3533"/>
                            <a:pt x="1633" y="-515"/>
                            <a:pt x="0" y="53"/>
                          </a:cubicBezTo>
                          <a:cubicBezTo>
                            <a:pt x="0" y="53"/>
                            <a:pt x="0" y="53"/>
                            <a:pt x="0" y="53"/>
                          </a:cubicBezTo>
                          <a:cubicBezTo>
                            <a:pt x="426" y="3533"/>
                            <a:pt x="1278" y="6373"/>
                            <a:pt x="2556" y="8290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7" name="Freeform: Shape 2316">
                      <a:extLst>
                        <a:ext uri="{FF2B5EF4-FFF2-40B4-BE49-F238E27FC236}">
                          <a16:creationId xmlns:a16="http://schemas.microsoft.com/office/drawing/2014/main" id="{72180EB1-AEDF-EFAE-CFA3-723215B9A5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96872" y="7243204"/>
                      <a:ext cx="6650" cy="3929"/>
                    </a:xfrm>
                    <a:custGeom>
                      <a:avLst/>
                      <a:gdLst>
                        <a:gd name="connsiteX0" fmla="*/ 1251 w 6650"/>
                        <a:gd name="connsiteY0" fmla="*/ 1394 h 3929"/>
                        <a:gd name="connsiteX1" fmla="*/ 44 w 6650"/>
                        <a:gd name="connsiteY1" fmla="*/ 2956 h 3929"/>
                        <a:gd name="connsiteX2" fmla="*/ 4517 w 6650"/>
                        <a:gd name="connsiteY2" fmla="*/ 3382 h 3929"/>
                        <a:gd name="connsiteX3" fmla="*/ 6008 w 6650"/>
                        <a:gd name="connsiteY3" fmla="*/ 471 h 3929"/>
                        <a:gd name="connsiteX4" fmla="*/ 1251 w 6650"/>
                        <a:gd name="connsiteY4" fmla="*/ 1394 h 3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50" h="3929">
                          <a:moveTo>
                            <a:pt x="1251" y="1394"/>
                          </a:moveTo>
                          <a:cubicBezTo>
                            <a:pt x="683" y="1891"/>
                            <a:pt x="257" y="2388"/>
                            <a:pt x="44" y="2956"/>
                          </a:cubicBezTo>
                          <a:cubicBezTo>
                            <a:pt x="-382" y="4092"/>
                            <a:pt x="2387" y="4234"/>
                            <a:pt x="4517" y="3382"/>
                          </a:cubicBezTo>
                          <a:cubicBezTo>
                            <a:pt x="5795" y="2885"/>
                            <a:pt x="7642" y="1962"/>
                            <a:pt x="6008" y="471"/>
                          </a:cubicBezTo>
                          <a:cubicBezTo>
                            <a:pt x="4872" y="-523"/>
                            <a:pt x="2671" y="187"/>
                            <a:pt x="1251" y="1394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8" name="Freeform: Shape 2317">
                      <a:extLst>
                        <a:ext uri="{FF2B5EF4-FFF2-40B4-BE49-F238E27FC236}">
                          <a16:creationId xmlns:a16="http://schemas.microsoft.com/office/drawing/2014/main" id="{10CA5906-6425-A57B-E0B7-E8C7762C8C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96331" y="7252748"/>
                      <a:ext cx="15152" cy="45103"/>
                    </a:xfrm>
                    <a:custGeom>
                      <a:avLst/>
                      <a:gdLst>
                        <a:gd name="connsiteX0" fmla="*/ 14769 w 15152"/>
                        <a:gd name="connsiteY0" fmla="*/ 3920 h 45103"/>
                        <a:gd name="connsiteX1" fmla="*/ 12142 w 15152"/>
                        <a:gd name="connsiteY1" fmla="*/ 3281 h 45103"/>
                        <a:gd name="connsiteX2" fmla="*/ 9302 w 15152"/>
                        <a:gd name="connsiteY2" fmla="*/ 20677 h 45103"/>
                        <a:gd name="connsiteX3" fmla="*/ 710 w 15152"/>
                        <a:gd name="connsiteY3" fmla="*/ 40204 h 45103"/>
                        <a:gd name="connsiteX4" fmla="*/ 0 w 15152"/>
                        <a:gd name="connsiteY4" fmla="*/ 41411 h 45103"/>
                        <a:gd name="connsiteX5" fmla="*/ 4828 w 15152"/>
                        <a:gd name="connsiteY5" fmla="*/ 45104 h 45103"/>
                        <a:gd name="connsiteX6" fmla="*/ 4828 w 15152"/>
                        <a:gd name="connsiteY6" fmla="*/ 45104 h 45103"/>
                        <a:gd name="connsiteX7" fmla="*/ 14769 w 15152"/>
                        <a:gd name="connsiteY7" fmla="*/ 3849 h 45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152" h="45103">
                          <a:moveTo>
                            <a:pt x="14769" y="3920"/>
                          </a:moveTo>
                          <a:cubicBezTo>
                            <a:pt x="14059" y="-1902"/>
                            <a:pt x="12213" y="-482"/>
                            <a:pt x="12142" y="3281"/>
                          </a:cubicBezTo>
                          <a:cubicBezTo>
                            <a:pt x="11929" y="8891"/>
                            <a:pt x="11077" y="14571"/>
                            <a:pt x="9302" y="20677"/>
                          </a:cubicBezTo>
                          <a:cubicBezTo>
                            <a:pt x="7527" y="26784"/>
                            <a:pt x="4828" y="33246"/>
                            <a:pt x="710" y="40204"/>
                          </a:cubicBezTo>
                          <a:lnTo>
                            <a:pt x="0" y="41411"/>
                          </a:lnTo>
                          <a:lnTo>
                            <a:pt x="4828" y="45104"/>
                          </a:lnTo>
                          <a:lnTo>
                            <a:pt x="4828" y="45104"/>
                          </a:lnTo>
                          <a:cubicBezTo>
                            <a:pt x="13491" y="30263"/>
                            <a:pt x="16260" y="16488"/>
                            <a:pt x="14769" y="3849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9" name="Freeform: Shape 2318">
                      <a:extLst>
                        <a:ext uri="{FF2B5EF4-FFF2-40B4-BE49-F238E27FC236}">
                          <a16:creationId xmlns:a16="http://schemas.microsoft.com/office/drawing/2014/main" id="{220352B4-1FCE-521F-771B-A8B44D531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93278" y="7256102"/>
                      <a:ext cx="12276" cy="41963"/>
                    </a:xfrm>
                    <a:custGeom>
                      <a:avLst/>
                      <a:gdLst>
                        <a:gd name="connsiteX0" fmla="*/ 12213 w 12276"/>
                        <a:gd name="connsiteY0" fmla="*/ 2413 h 41963"/>
                        <a:gd name="connsiteX1" fmla="*/ 10935 w 12276"/>
                        <a:gd name="connsiteY1" fmla="*/ 2555 h 41963"/>
                        <a:gd name="connsiteX2" fmla="*/ 4686 w 12276"/>
                        <a:gd name="connsiteY2" fmla="*/ 30460 h 41963"/>
                        <a:gd name="connsiteX3" fmla="*/ 0 w 12276"/>
                        <a:gd name="connsiteY3" fmla="*/ 40472 h 41963"/>
                        <a:gd name="connsiteX4" fmla="*/ 1988 w 12276"/>
                        <a:gd name="connsiteY4" fmla="*/ 41963 h 41963"/>
                        <a:gd name="connsiteX5" fmla="*/ 7243 w 12276"/>
                        <a:gd name="connsiteY5" fmla="*/ 30815 h 41963"/>
                        <a:gd name="connsiteX6" fmla="*/ 12213 w 12276"/>
                        <a:gd name="connsiteY6" fmla="*/ 2342 h 4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276" h="41963">
                          <a:moveTo>
                            <a:pt x="12213" y="2413"/>
                          </a:moveTo>
                          <a:cubicBezTo>
                            <a:pt x="12071" y="-1492"/>
                            <a:pt x="11148" y="-72"/>
                            <a:pt x="10935" y="2555"/>
                          </a:cubicBezTo>
                          <a:cubicBezTo>
                            <a:pt x="10296" y="10366"/>
                            <a:pt x="9302" y="19028"/>
                            <a:pt x="4686" y="30460"/>
                          </a:cubicBezTo>
                          <a:cubicBezTo>
                            <a:pt x="3266" y="34082"/>
                            <a:pt x="1633" y="37419"/>
                            <a:pt x="0" y="40472"/>
                          </a:cubicBezTo>
                          <a:lnTo>
                            <a:pt x="1988" y="41963"/>
                          </a:lnTo>
                          <a:cubicBezTo>
                            <a:pt x="3834" y="38626"/>
                            <a:pt x="5610" y="34934"/>
                            <a:pt x="7243" y="30815"/>
                          </a:cubicBezTo>
                          <a:cubicBezTo>
                            <a:pt x="12000" y="18886"/>
                            <a:pt x="12497" y="10721"/>
                            <a:pt x="12213" y="2342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0" name="Freeform: Shape 2319">
                      <a:extLst>
                        <a:ext uri="{FF2B5EF4-FFF2-40B4-BE49-F238E27FC236}">
                          <a16:creationId xmlns:a16="http://schemas.microsoft.com/office/drawing/2014/main" id="{7A24FD96-E77C-0BB2-D2D9-6A4F47033D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91053" y="7255319"/>
                      <a:ext cx="273" cy="0"/>
                    </a:xfrm>
                    <a:custGeom>
                      <a:avLst/>
                      <a:gdLst>
                        <a:gd name="connsiteX0" fmla="*/ 190 w 273"/>
                        <a:gd name="connsiteY0" fmla="*/ 0 h 0"/>
                        <a:gd name="connsiteX1" fmla="*/ 190 w 273"/>
                        <a:gd name="connsiteY1" fmla="*/ 0 h 0"/>
                        <a:gd name="connsiteX2" fmla="*/ 190 w 273"/>
                        <a:gd name="connsiteY2" fmla="*/ 0 h 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">
                          <a:moveTo>
                            <a:pt x="190" y="0"/>
                          </a:moveTo>
                          <a:cubicBezTo>
                            <a:pt x="545" y="0"/>
                            <a:pt x="-378" y="0"/>
                            <a:pt x="190" y="0"/>
                          </a:cubicBezTo>
                          <a:lnTo>
                            <a:pt x="190" y="0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1" name="Freeform: Shape 2320">
                      <a:extLst>
                        <a:ext uri="{FF2B5EF4-FFF2-40B4-BE49-F238E27FC236}">
                          <a16:creationId xmlns:a16="http://schemas.microsoft.com/office/drawing/2014/main" id="{37D62C59-0847-12A6-82DA-1CDFC4DA08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03786" y="7255315"/>
                      <a:ext cx="16210" cy="37425"/>
                    </a:xfrm>
                    <a:custGeom>
                      <a:avLst/>
                      <a:gdLst>
                        <a:gd name="connsiteX0" fmla="*/ 12923 w 16210"/>
                        <a:gd name="connsiteY0" fmla="*/ 5 h 37425"/>
                        <a:gd name="connsiteX1" fmla="*/ 9515 w 16210"/>
                        <a:gd name="connsiteY1" fmla="*/ 6467 h 37425"/>
                        <a:gd name="connsiteX2" fmla="*/ 7243 w 16210"/>
                        <a:gd name="connsiteY2" fmla="*/ 17117 h 37425"/>
                        <a:gd name="connsiteX3" fmla="*/ 0 w 16210"/>
                        <a:gd name="connsiteY3" fmla="*/ 33307 h 37425"/>
                        <a:gd name="connsiteX4" fmla="*/ 5396 w 16210"/>
                        <a:gd name="connsiteY4" fmla="*/ 37425 h 37425"/>
                        <a:gd name="connsiteX5" fmla="*/ 6249 w 16210"/>
                        <a:gd name="connsiteY5" fmla="*/ 36147 h 37425"/>
                        <a:gd name="connsiteX6" fmla="*/ 14982 w 16210"/>
                        <a:gd name="connsiteY6" fmla="*/ 14774 h 37425"/>
                        <a:gd name="connsiteX7" fmla="*/ 12923 w 16210"/>
                        <a:gd name="connsiteY7" fmla="*/ 5 h 37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210" h="37425">
                          <a:moveTo>
                            <a:pt x="12923" y="5"/>
                          </a:moveTo>
                          <a:cubicBezTo>
                            <a:pt x="11290" y="-137"/>
                            <a:pt x="10296" y="2774"/>
                            <a:pt x="9515" y="6467"/>
                          </a:cubicBezTo>
                          <a:cubicBezTo>
                            <a:pt x="8734" y="10159"/>
                            <a:pt x="8095" y="14490"/>
                            <a:pt x="7243" y="17117"/>
                          </a:cubicBezTo>
                          <a:cubicBezTo>
                            <a:pt x="5396" y="23011"/>
                            <a:pt x="3053" y="28265"/>
                            <a:pt x="0" y="33307"/>
                          </a:cubicBezTo>
                          <a:lnTo>
                            <a:pt x="5396" y="37425"/>
                          </a:lnTo>
                          <a:lnTo>
                            <a:pt x="6249" y="36147"/>
                          </a:lnTo>
                          <a:cubicBezTo>
                            <a:pt x="9160" y="31390"/>
                            <a:pt x="13136" y="22585"/>
                            <a:pt x="14982" y="14774"/>
                          </a:cubicBezTo>
                          <a:cubicBezTo>
                            <a:pt x="16899" y="6964"/>
                            <a:pt x="16828" y="360"/>
                            <a:pt x="12923" y="5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2" name="Freeform: Shape 2321">
                      <a:extLst>
                        <a:ext uri="{FF2B5EF4-FFF2-40B4-BE49-F238E27FC236}">
                          <a16:creationId xmlns:a16="http://schemas.microsoft.com/office/drawing/2014/main" id="{953A206A-1A70-CFE2-28E4-F2E5E63848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02863" y="7260439"/>
                      <a:ext cx="12279" cy="30880"/>
                    </a:xfrm>
                    <a:custGeom>
                      <a:avLst/>
                      <a:gdLst>
                        <a:gd name="connsiteX0" fmla="*/ 10722 w 12279"/>
                        <a:gd name="connsiteY0" fmla="*/ 13413 h 30880"/>
                        <a:gd name="connsiteX1" fmla="*/ 12071 w 12279"/>
                        <a:gd name="connsiteY1" fmla="*/ 1626 h 30880"/>
                        <a:gd name="connsiteX2" fmla="*/ 10864 w 12279"/>
                        <a:gd name="connsiteY2" fmla="*/ 64 h 30880"/>
                        <a:gd name="connsiteX3" fmla="*/ 8663 w 12279"/>
                        <a:gd name="connsiteY3" fmla="*/ 5247 h 30880"/>
                        <a:gd name="connsiteX4" fmla="*/ 6817 w 12279"/>
                        <a:gd name="connsiteY4" fmla="*/ 13200 h 30880"/>
                        <a:gd name="connsiteX5" fmla="*/ 0 w 12279"/>
                        <a:gd name="connsiteY5" fmla="*/ 28892 h 30880"/>
                        <a:gd name="connsiteX6" fmla="*/ 2556 w 12279"/>
                        <a:gd name="connsiteY6" fmla="*/ 30880 h 30880"/>
                        <a:gd name="connsiteX7" fmla="*/ 2840 w 12279"/>
                        <a:gd name="connsiteY7" fmla="*/ 30454 h 30880"/>
                        <a:gd name="connsiteX8" fmla="*/ 10651 w 12279"/>
                        <a:gd name="connsiteY8" fmla="*/ 13413 h 30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279" h="30880">
                          <a:moveTo>
                            <a:pt x="10722" y="13413"/>
                          </a:moveTo>
                          <a:cubicBezTo>
                            <a:pt x="11219" y="11638"/>
                            <a:pt x="12852" y="4821"/>
                            <a:pt x="12071" y="1626"/>
                          </a:cubicBezTo>
                          <a:cubicBezTo>
                            <a:pt x="11858" y="774"/>
                            <a:pt x="11503" y="206"/>
                            <a:pt x="10864" y="64"/>
                          </a:cubicBezTo>
                          <a:cubicBezTo>
                            <a:pt x="8663" y="-575"/>
                            <a:pt x="8947" y="3756"/>
                            <a:pt x="8663" y="5247"/>
                          </a:cubicBezTo>
                          <a:cubicBezTo>
                            <a:pt x="8166" y="7945"/>
                            <a:pt x="7598" y="10573"/>
                            <a:pt x="6817" y="13200"/>
                          </a:cubicBezTo>
                          <a:cubicBezTo>
                            <a:pt x="5254" y="18738"/>
                            <a:pt x="2982" y="24135"/>
                            <a:pt x="0" y="28892"/>
                          </a:cubicBezTo>
                          <a:lnTo>
                            <a:pt x="2556" y="30880"/>
                          </a:lnTo>
                          <a:lnTo>
                            <a:pt x="2840" y="30454"/>
                          </a:lnTo>
                          <a:cubicBezTo>
                            <a:pt x="6320" y="25342"/>
                            <a:pt x="9089" y="19591"/>
                            <a:pt x="10651" y="1341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323" name="Graphic 1913">
                    <a:extLst>
                      <a:ext uri="{FF2B5EF4-FFF2-40B4-BE49-F238E27FC236}">
                        <a16:creationId xmlns:a16="http://schemas.microsoft.com/office/drawing/2014/main" id="{B4A6818A-F8F7-A792-1328-71823605BCF6}"/>
                      </a:ext>
                    </a:extLst>
                  </p:cNvPr>
                  <p:cNvGrpSpPr/>
                  <p:nvPr/>
                </p:nvGrpSpPr>
                <p:grpSpPr>
                  <a:xfrm>
                    <a:off x="-2827289" y="7251840"/>
                    <a:ext cx="19171" cy="27834"/>
                    <a:chOff x="-2827289" y="7251840"/>
                    <a:chExt cx="19171" cy="27834"/>
                  </a:xfrm>
                </p:grpSpPr>
                <p:sp>
                  <p:nvSpPr>
                    <p:cNvPr id="2324" name="Freeform: Shape 2323">
                      <a:extLst>
                        <a:ext uri="{FF2B5EF4-FFF2-40B4-BE49-F238E27FC236}">
                          <a16:creationId xmlns:a16="http://schemas.microsoft.com/office/drawing/2014/main" id="{FCB747C3-4B5B-2D0B-EC67-0BAF805FF0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27289" y="7251840"/>
                      <a:ext cx="19171" cy="27834"/>
                    </a:xfrm>
                    <a:custGeom>
                      <a:avLst/>
                      <a:gdLst>
                        <a:gd name="connsiteX0" fmla="*/ 18107 w 19171"/>
                        <a:gd name="connsiteY0" fmla="*/ 14982 h 27834"/>
                        <a:gd name="connsiteX1" fmla="*/ 17894 w 19171"/>
                        <a:gd name="connsiteY1" fmla="*/ 14627 h 27834"/>
                        <a:gd name="connsiteX2" fmla="*/ 17254 w 19171"/>
                        <a:gd name="connsiteY2" fmla="*/ 13491 h 27834"/>
                        <a:gd name="connsiteX3" fmla="*/ 17254 w 19171"/>
                        <a:gd name="connsiteY3" fmla="*/ 13491 h 27834"/>
                        <a:gd name="connsiteX4" fmla="*/ 13846 w 19171"/>
                        <a:gd name="connsiteY4" fmla="*/ 1988 h 27834"/>
                        <a:gd name="connsiteX5" fmla="*/ 13846 w 19171"/>
                        <a:gd name="connsiteY5" fmla="*/ 1988 h 27834"/>
                        <a:gd name="connsiteX6" fmla="*/ 13846 w 19171"/>
                        <a:gd name="connsiteY6" fmla="*/ 1988 h 27834"/>
                        <a:gd name="connsiteX7" fmla="*/ 13562 w 19171"/>
                        <a:gd name="connsiteY7" fmla="*/ 0 h 27834"/>
                        <a:gd name="connsiteX8" fmla="*/ 0 w 19171"/>
                        <a:gd name="connsiteY8" fmla="*/ 18888 h 27834"/>
                        <a:gd name="connsiteX9" fmla="*/ 11716 w 19171"/>
                        <a:gd name="connsiteY9" fmla="*/ 27834 h 27834"/>
                        <a:gd name="connsiteX10" fmla="*/ 19172 w 19171"/>
                        <a:gd name="connsiteY10" fmla="*/ 16757 h 27834"/>
                        <a:gd name="connsiteX11" fmla="*/ 18107 w 19171"/>
                        <a:gd name="connsiteY11" fmla="*/ 15053 h 27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171" h="27834">
                          <a:moveTo>
                            <a:pt x="18107" y="14982"/>
                          </a:moveTo>
                          <a:lnTo>
                            <a:pt x="17894" y="14627"/>
                          </a:lnTo>
                          <a:cubicBezTo>
                            <a:pt x="17681" y="14272"/>
                            <a:pt x="17467" y="13846"/>
                            <a:pt x="17254" y="13491"/>
                          </a:cubicBezTo>
                          <a:lnTo>
                            <a:pt x="17254" y="13491"/>
                          </a:lnTo>
                          <a:cubicBezTo>
                            <a:pt x="15621" y="10012"/>
                            <a:pt x="14485" y="6177"/>
                            <a:pt x="13846" y="1988"/>
                          </a:cubicBezTo>
                          <a:lnTo>
                            <a:pt x="13846" y="1988"/>
                          </a:lnTo>
                          <a:cubicBezTo>
                            <a:pt x="13846" y="1988"/>
                            <a:pt x="13846" y="1988"/>
                            <a:pt x="13846" y="1988"/>
                          </a:cubicBezTo>
                          <a:cubicBezTo>
                            <a:pt x="13775" y="1349"/>
                            <a:pt x="13633" y="710"/>
                            <a:pt x="13562" y="0"/>
                          </a:cubicBezTo>
                          <a:cubicBezTo>
                            <a:pt x="8876" y="5112"/>
                            <a:pt x="4260" y="11574"/>
                            <a:pt x="0" y="18888"/>
                          </a:cubicBezTo>
                          <a:lnTo>
                            <a:pt x="11716" y="27834"/>
                          </a:lnTo>
                          <a:cubicBezTo>
                            <a:pt x="14059" y="23716"/>
                            <a:pt x="16615" y="20024"/>
                            <a:pt x="19172" y="16757"/>
                          </a:cubicBezTo>
                          <a:cubicBezTo>
                            <a:pt x="18817" y="16189"/>
                            <a:pt x="18461" y="15621"/>
                            <a:pt x="18107" y="15053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5" name="Freeform: Shape 2324">
                      <a:extLst>
                        <a:ext uri="{FF2B5EF4-FFF2-40B4-BE49-F238E27FC236}">
                          <a16:creationId xmlns:a16="http://schemas.microsoft.com/office/drawing/2014/main" id="{9EB67B61-27B4-2A34-A3FC-36D0ABA573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26650" y="7256819"/>
                      <a:ext cx="15384" cy="21435"/>
                    </a:xfrm>
                    <a:custGeom>
                      <a:avLst/>
                      <a:gdLst>
                        <a:gd name="connsiteX0" fmla="*/ 14201 w 15384"/>
                        <a:gd name="connsiteY0" fmla="*/ 13199 h 21435"/>
                        <a:gd name="connsiteX1" fmla="*/ 14982 w 15384"/>
                        <a:gd name="connsiteY1" fmla="*/ 7021 h 21435"/>
                        <a:gd name="connsiteX2" fmla="*/ 11787 w 15384"/>
                        <a:gd name="connsiteY2" fmla="*/ 276 h 21435"/>
                        <a:gd name="connsiteX3" fmla="*/ 6604 w 15384"/>
                        <a:gd name="connsiteY3" fmla="*/ 4181 h 21435"/>
                        <a:gd name="connsiteX4" fmla="*/ 1420 w 15384"/>
                        <a:gd name="connsiteY4" fmla="*/ 11992 h 21435"/>
                        <a:gd name="connsiteX5" fmla="*/ 0 w 15384"/>
                        <a:gd name="connsiteY5" fmla="*/ 14335 h 21435"/>
                        <a:gd name="connsiteX6" fmla="*/ 9231 w 15384"/>
                        <a:gd name="connsiteY6" fmla="*/ 21435 h 21435"/>
                        <a:gd name="connsiteX7" fmla="*/ 14201 w 15384"/>
                        <a:gd name="connsiteY7" fmla="*/ 13270 h 214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384" h="21435">
                          <a:moveTo>
                            <a:pt x="14201" y="13199"/>
                          </a:moveTo>
                          <a:cubicBezTo>
                            <a:pt x="15479" y="11139"/>
                            <a:pt x="15692" y="9364"/>
                            <a:pt x="14982" y="7021"/>
                          </a:cubicBezTo>
                          <a:cubicBezTo>
                            <a:pt x="14130" y="4394"/>
                            <a:pt x="12994" y="1057"/>
                            <a:pt x="11787" y="276"/>
                          </a:cubicBezTo>
                          <a:cubicBezTo>
                            <a:pt x="9728" y="-1074"/>
                            <a:pt x="7527" y="2903"/>
                            <a:pt x="6604" y="4181"/>
                          </a:cubicBezTo>
                          <a:cubicBezTo>
                            <a:pt x="5041" y="6311"/>
                            <a:pt x="3550" y="8441"/>
                            <a:pt x="1420" y="11992"/>
                          </a:cubicBezTo>
                          <a:cubicBezTo>
                            <a:pt x="923" y="12773"/>
                            <a:pt x="497" y="13554"/>
                            <a:pt x="0" y="14335"/>
                          </a:cubicBezTo>
                          <a:lnTo>
                            <a:pt x="9231" y="21435"/>
                          </a:lnTo>
                          <a:cubicBezTo>
                            <a:pt x="10509" y="19234"/>
                            <a:pt x="12071" y="16536"/>
                            <a:pt x="14201" y="13270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6" name="Freeform: Shape 2325">
                      <a:extLst>
                        <a:ext uri="{FF2B5EF4-FFF2-40B4-BE49-F238E27FC236}">
                          <a16:creationId xmlns:a16="http://schemas.microsoft.com/office/drawing/2014/main" id="{64E57EF2-5E6F-4FA8-5877-1DEA94DB0F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21041" y="7266212"/>
                      <a:ext cx="10467" cy="12325"/>
                    </a:xfrm>
                    <a:custGeom>
                      <a:avLst/>
                      <a:gdLst>
                        <a:gd name="connsiteX0" fmla="*/ 10012 w 10467"/>
                        <a:gd name="connsiteY0" fmla="*/ 468 h 12325"/>
                        <a:gd name="connsiteX1" fmla="*/ 0 w 10467"/>
                        <a:gd name="connsiteY1" fmla="*/ 9202 h 12325"/>
                        <a:gd name="connsiteX2" fmla="*/ 4118 w 10467"/>
                        <a:gd name="connsiteY2" fmla="*/ 12326 h 12325"/>
                        <a:gd name="connsiteX3" fmla="*/ 10012 w 10467"/>
                        <a:gd name="connsiteY3" fmla="*/ 468 h 12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467" h="12325">
                          <a:moveTo>
                            <a:pt x="10012" y="468"/>
                          </a:moveTo>
                          <a:cubicBezTo>
                            <a:pt x="8166" y="-1520"/>
                            <a:pt x="3621" y="3095"/>
                            <a:pt x="0" y="9202"/>
                          </a:cubicBezTo>
                          <a:lnTo>
                            <a:pt x="4118" y="12326"/>
                          </a:lnTo>
                          <a:cubicBezTo>
                            <a:pt x="7740" y="6149"/>
                            <a:pt x="11858" y="2456"/>
                            <a:pt x="10012" y="468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7" name="Freeform: Shape 2326">
                      <a:extLst>
                        <a:ext uri="{FF2B5EF4-FFF2-40B4-BE49-F238E27FC236}">
                          <a16:creationId xmlns:a16="http://schemas.microsoft.com/office/drawing/2014/main" id="{382A683A-F88F-3DFF-F062-5018860CEC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25798" y="7260944"/>
                      <a:ext cx="9439" cy="12908"/>
                    </a:xfrm>
                    <a:custGeom>
                      <a:avLst/>
                      <a:gdLst>
                        <a:gd name="connsiteX0" fmla="*/ 9231 w 9439"/>
                        <a:gd name="connsiteY0" fmla="*/ 269 h 12908"/>
                        <a:gd name="connsiteX1" fmla="*/ 0 w 9439"/>
                        <a:gd name="connsiteY1" fmla="*/ 10778 h 12908"/>
                        <a:gd name="connsiteX2" fmla="*/ 2769 w 9439"/>
                        <a:gd name="connsiteY2" fmla="*/ 12908 h 12908"/>
                        <a:gd name="connsiteX3" fmla="*/ 9231 w 9439"/>
                        <a:gd name="connsiteY3" fmla="*/ 269 h 12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439" h="12908">
                          <a:moveTo>
                            <a:pt x="9231" y="269"/>
                          </a:moveTo>
                          <a:cubicBezTo>
                            <a:pt x="8095" y="-1293"/>
                            <a:pt x="3834" y="4175"/>
                            <a:pt x="0" y="10778"/>
                          </a:cubicBezTo>
                          <a:lnTo>
                            <a:pt x="2769" y="12908"/>
                          </a:lnTo>
                          <a:cubicBezTo>
                            <a:pt x="6675" y="6234"/>
                            <a:pt x="10367" y="1831"/>
                            <a:pt x="9231" y="2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8" name="Freeform: Shape 2327">
                      <a:extLst>
                        <a:ext uri="{FF2B5EF4-FFF2-40B4-BE49-F238E27FC236}">
                          <a16:creationId xmlns:a16="http://schemas.microsoft.com/office/drawing/2014/main" id="{7E747E77-91A6-CA19-3F0F-485F912AFE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18201" y="7269134"/>
                      <a:ext cx="7296" cy="9404"/>
                    </a:xfrm>
                    <a:custGeom>
                      <a:avLst/>
                      <a:gdLst>
                        <a:gd name="connsiteX0" fmla="*/ 6036 w 7296"/>
                        <a:gd name="connsiteY0" fmla="*/ 2375 h 9404"/>
                        <a:gd name="connsiteX1" fmla="*/ 6959 w 7296"/>
                        <a:gd name="connsiteY1" fmla="*/ 954 h 9404"/>
                        <a:gd name="connsiteX2" fmla="*/ 7243 w 7296"/>
                        <a:gd name="connsiteY2" fmla="*/ 32 h 9404"/>
                        <a:gd name="connsiteX3" fmla="*/ 7030 w 7296"/>
                        <a:gd name="connsiteY3" fmla="*/ 32 h 9404"/>
                        <a:gd name="connsiteX4" fmla="*/ 497 w 7296"/>
                        <a:gd name="connsiteY4" fmla="*/ 7629 h 9404"/>
                        <a:gd name="connsiteX5" fmla="*/ 0 w 7296"/>
                        <a:gd name="connsiteY5" fmla="*/ 8410 h 9404"/>
                        <a:gd name="connsiteX6" fmla="*/ 1349 w 7296"/>
                        <a:gd name="connsiteY6" fmla="*/ 9404 h 9404"/>
                        <a:gd name="connsiteX7" fmla="*/ 1775 w 7296"/>
                        <a:gd name="connsiteY7" fmla="*/ 8694 h 9404"/>
                        <a:gd name="connsiteX8" fmla="*/ 6107 w 7296"/>
                        <a:gd name="connsiteY8" fmla="*/ 2375 h 9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96" h="9404">
                          <a:moveTo>
                            <a:pt x="6036" y="2375"/>
                          </a:moveTo>
                          <a:cubicBezTo>
                            <a:pt x="6817" y="1381"/>
                            <a:pt x="6533" y="1665"/>
                            <a:pt x="6959" y="954"/>
                          </a:cubicBezTo>
                          <a:cubicBezTo>
                            <a:pt x="7385" y="245"/>
                            <a:pt x="7314" y="102"/>
                            <a:pt x="7243" y="32"/>
                          </a:cubicBezTo>
                          <a:cubicBezTo>
                            <a:pt x="7243" y="32"/>
                            <a:pt x="7243" y="-39"/>
                            <a:pt x="7030" y="32"/>
                          </a:cubicBezTo>
                          <a:cubicBezTo>
                            <a:pt x="5751" y="387"/>
                            <a:pt x="3337" y="2943"/>
                            <a:pt x="497" y="7629"/>
                          </a:cubicBezTo>
                          <a:lnTo>
                            <a:pt x="0" y="8410"/>
                          </a:lnTo>
                          <a:lnTo>
                            <a:pt x="1349" y="9404"/>
                          </a:lnTo>
                          <a:lnTo>
                            <a:pt x="1775" y="8694"/>
                          </a:lnTo>
                          <a:cubicBezTo>
                            <a:pt x="3337" y="6138"/>
                            <a:pt x="4899" y="4079"/>
                            <a:pt x="6107" y="2375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329" name="Freeform: Shape 2328">
                  <a:extLst>
                    <a:ext uri="{FF2B5EF4-FFF2-40B4-BE49-F238E27FC236}">
                      <a16:creationId xmlns:a16="http://schemas.microsoft.com/office/drawing/2014/main" id="{2130F483-89B7-AC3D-E479-F0B8ED39F04A}"/>
                    </a:ext>
                  </a:extLst>
                </p:cNvPr>
                <p:cNvSpPr/>
                <p:nvPr/>
              </p:nvSpPr>
              <p:spPr>
                <a:xfrm>
                  <a:off x="-2802731" y="7211588"/>
                  <a:ext cx="12573" cy="31731"/>
                </a:xfrm>
                <a:custGeom>
                  <a:avLst/>
                  <a:gdLst>
                    <a:gd name="connsiteX0" fmla="*/ 3276 w 12573"/>
                    <a:gd name="connsiteY0" fmla="*/ 13057 h 31731"/>
                    <a:gd name="connsiteX1" fmla="*/ 12152 w 12573"/>
                    <a:gd name="connsiteY1" fmla="*/ 63 h 31731"/>
                    <a:gd name="connsiteX2" fmla="*/ 12507 w 12573"/>
                    <a:gd name="connsiteY2" fmla="*/ 63 h 31731"/>
                    <a:gd name="connsiteX3" fmla="*/ 5335 w 12573"/>
                    <a:gd name="connsiteY3" fmla="*/ 14193 h 31731"/>
                    <a:gd name="connsiteX4" fmla="*/ 365 w 12573"/>
                    <a:gd name="connsiteY4" fmla="*/ 31732 h 31731"/>
                    <a:gd name="connsiteX5" fmla="*/ 152 w 12573"/>
                    <a:gd name="connsiteY5" fmla="*/ 31377 h 31731"/>
                    <a:gd name="connsiteX6" fmla="*/ 3347 w 12573"/>
                    <a:gd name="connsiteY6" fmla="*/ 12986 h 31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573" h="31731">
                      <a:moveTo>
                        <a:pt x="3276" y="13057"/>
                      </a:moveTo>
                      <a:cubicBezTo>
                        <a:pt x="6329" y="5105"/>
                        <a:pt x="10377" y="986"/>
                        <a:pt x="12152" y="63"/>
                      </a:cubicBezTo>
                      <a:cubicBezTo>
                        <a:pt x="12436" y="-79"/>
                        <a:pt x="12507" y="63"/>
                        <a:pt x="12507" y="63"/>
                      </a:cubicBezTo>
                      <a:cubicBezTo>
                        <a:pt x="13146" y="347"/>
                        <a:pt x="9099" y="4324"/>
                        <a:pt x="5335" y="14193"/>
                      </a:cubicBezTo>
                      <a:cubicBezTo>
                        <a:pt x="1501" y="24063"/>
                        <a:pt x="1146" y="31732"/>
                        <a:pt x="365" y="31732"/>
                      </a:cubicBezTo>
                      <a:cubicBezTo>
                        <a:pt x="365" y="31732"/>
                        <a:pt x="223" y="31732"/>
                        <a:pt x="152" y="31377"/>
                      </a:cubicBezTo>
                      <a:cubicBezTo>
                        <a:pt x="-345" y="29247"/>
                        <a:pt x="294" y="20939"/>
                        <a:pt x="3347" y="12986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0" name="Freeform: Shape 2329">
                  <a:extLst>
                    <a:ext uri="{FF2B5EF4-FFF2-40B4-BE49-F238E27FC236}">
                      <a16:creationId xmlns:a16="http://schemas.microsoft.com/office/drawing/2014/main" id="{D3CB8B4A-5A7B-F074-C94C-2915B3B727A1}"/>
                    </a:ext>
                  </a:extLst>
                </p:cNvPr>
                <p:cNvSpPr/>
                <p:nvPr/>
              </p:nvSpPr>
              <p:spPr>
                <a:xfrm>
                  <a:off x="-2774084" y="7221308"/>
                  <a:ext cx="16927" cy="42911"/>
                </a:xfrm>
                <a:custGeom>
                  <a:avLst/>
                  <a:gdLst>
                    <a:gd name="connsiteX0" fmla="*/ 12049 w 16927"/>
                    <a:gd name="connsiteY0" fmla="*/ 25065 h 42911"/>
                    <a:gd name="connsiteX1" fmla="*/ 404 w 16927"/>
                    <a:gd name="connsiteY1" fmla="*/ 42817 h 42911"/>
                    <a:gd name="connsiteX2" fmla="*/ 49 w 16927"/>
                    <a:gd name="connsiteY2" fmla="*/ 42817 h 42911"/>
                    <a:gd name="connsiteX3" fmla="*/ 10558 w 16927"/>
                    <a:gd name="connsiteY3" fmla="*/ 24071 h 42911"/>
                    <a:gd name="connsiteX4" fmla="*/ 16593 w 16927"/>
                    <a:gd name="connsiteY4" fmla="*/ 0 h 42911"/>
                    <a:gd name="connsiteX5" fmla="*/ 16806 w 16927"/>
                    <a:gd name="connsiteY5" fmla="*/ 355 h 42911"/>
                    <a:gd name="connsiteX6" fmla="*/ 12049 w 16927"/>
                    <a:gd name="connsiteY6" fmla="*/ 24994 h 42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27" h="42911">
                      <a:moveTo>
                        <a:pt x="12049" y="25065"/>
                      </a:moveTo>
                      <a:cubicBezTo>
                        <a:pt x="7717" y="36000"/>
                        <a:pt x="2392" y="41610"/>
                        <a:pt x="404" y="42817"/>
                      </a:cubicBezTo>
                      <a:cubicBezTo>
                        <a:pt x="120" y="43030"/>
                        <a:pt x="49" y="42817"/>
                        <a:pt x="49" y="42817"/>
                      </a:cubicBezTo>
                      <a:cubicBezTo>
                        <a:pt x="-590" y="42462"/>
                        <a:pt x="5161" y="37562"/>
                        <a:pt x="10558" y="24071"/>
                      </a:cubicBezTo>
                      <a:cubicBezTo>
                        <a:pt x="15883" y="10580"/>
                        <a:pt x="15741" y="213"/>
                        <a:pt x="16593" y="0"/>
                      </a:cubicBezTo>
                      <a:cubicBezTo>
                        <a:pt x="16593" y="0"/>
                        <a:pt x="16735" y="0"/>
                        <a:pt x="16806" y="355"/>
                      </a:cubicBezTo>
                      <a:cubicBezTo>
                        <a:pt x="17303" y="2911"/>
                        <a:pt x="16380" y="13988"/>
                        <a:pt x="12049" y="24994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331" name="Graphic 1913">
                <a:extLst>
                  <a:ext uri="{FF2B5EF4-FFF2-40B4-BE49-F238E27FC236}">
                    <a16:creationId xmlns:a16="http://schemas.microsoft.com/office/drawing/2014/main" id="{D9469D49-5842-F9A2-869F-C37B4BFFF8E3}"/>
                  </a:ext>
                </a:extLst>
              </p:cNvPr>
              <p:cNvGrpSpPr/>
              <p:nvPr/>
            </p:nvGrpSpPr>
            <p:grpSpPr>
              <a:xfrm>
                <a:off x="-2787384" y="7059556"/>
                <a:ext cx="64970" cy="126177"/>
                <a:chOff x="-2787384" y="7059556"/>
                <a:chExt cx="64970" cy="126177"/>
              </a:xfrm>
            </p:grpSpPr>
            <p:sp>
              <p:nvSpPr>
                <p:cNvPr id="2332" name="Freeform: Shape 2331">
                  <a:extLst>
                    <a:ext uri="{FF2B5EF4-FFF2-40B4-BE49-F238E27FC236}">
                      <a16:creationId xmlns:a16="http://schemas.microsoft.com/office/drawing/2014/main" id="{45C070C9-E5C8-5675-D516-7DEDB35020BD}"/>
                    </a:ext>
                  </a:extLst>
                </p:cNvPr>
                <p:cNvSpPr/>
                <p:nvPr/>
              </p:nvSpPr>
              <p:spPr>
                <a:xfrm>
                  <a:off x="-2781398" y="7075031"/>
                  <a:ext cx="37895" cy="91317"/>
                </a:xfrm>
                <a:custGeom>
                  <a:avLst/>
                  <a:gdLst>
                    <a:gd name="connsiteX0" fmla="*/ 19860 w 37895"/>
                    <a:gd name="connsiteY0" fmla="*/ 27767 h 91317"/>
                    <a:gd name="connsiteX1" fmla="*/ 20002 w 37895"/>
                    <a:gd name="connsiteY1" fmla="*/ 27483 h 91317"/>
                    <a:gd name="connsiteX2" fmla="*/ 20499 w 37895"/>
                    <a:gd name="connsiteY2" fmla="*/ 26631 h 91317"/>
                    <a:gd name="connsiteX3" fmla="*/ 20641 w 37895"/>
                    <a:gd name="connsiteY3" fmla="*/ 26347 h 91317"/>
                    <a:gd name="connsiteX4" fmla="*/ 21138 w 37895"/>
                    <a:gd name="connsiteY4" fmla="*/ 25495 h 91317"/>
                    <a:gd name="connsiteX5" fmla="*/ 21280 w 37895"/>
                    <a:gd name="connsiteY5" fmla="*/ 25282 h 91317"/>
                    <a:gd name="connsiteX6" fmla="*/ 21778 w 37895"/>
                    <a:gd name="connsiteY6" fmla="*/ 24501 h 91317"/>
                    <a:gd name="connsiteX7" fmla="*/ 21920 w 37895"/>
                    <a:gd name="connsiteY7" fmla="*/ 24359 h 91317"/>
                    <a:gd name="connsiteX8" fmla="*/ 22488 w 37895"/>
                    <a:gd name="connsiteY8" fmla="*/ 23578 h 91317"/>
                    <a:gd name="connsiteX9" fmla="*/ 22488 w 37895"/>
                    <a:gd name="connsiteY9" fmla="*/ 23436 h 91317"/>
                    <a:gd name="connsiteX10" fmla="*/ 23127 w 37895"/>
                    <a:gd name="connsiteY10" fmla="*/ 22655 h 91317"/>
                    <a:gd name="connsiteX11" fmla="*/ 23127 w 37895"/>
                    <a:gd name="connsiteY11" fmla="*/ 22655 h 91317"/>
                    <a:gd name="connsiteX12" fmla="*/ 30511 w 37895"/>
                    <a:gd name="connsiteY12" fmla="*/ 16619 h 91317"/>
                    <a:gd name="connsiteX13" fmla="*/ 30511 w 37895"/>
                    <a:gd name="connsiteY13" fmla="*/ 16619 h 91317"/>
                    <a:gd name="connsiteX14" fmla="*/ 30795 w 37895"/>
                    <a:gd name="connsiteY14" fmla="*/ 16619 h 91317"/>
                    <a:gd name="connsiteX15" fmla="*/ 30795 w 37895"/>
                    <a:gd name="connsiteY15" fmla="*/ 16477 h 91317"/>
                    <a:gd name="connsiteX16" fmla="*/ 37896 w 37895"/>
                    <a:gd name="connsiteY16" fmla="*/ 927 h 91317"/>
                    <a:gd name="connsiteX17" fmla="*/ 35198 w 37895"/>
                    <a:gd name="connsiteY17" fmla="*/ 217 h 91317"/>
                    <a:gd name="connsiteX18" fmla="*/ 14180 w 37895"/>
                    <a:gd name="connsiteY18" fmla="*/ 10016 h 91317"/>
                    <a:gd name="connsiteX19" fmla="*/ 1257 w 37895"/>
                    <a:gd name="connsiteY19" fmla="*/ 39341 h 91317"/>
                    <a:gd name="connsiteX20" fmla="*/ 2890 w 37895"/>
                    <a:gd name="connsiteY20" fmla="*/ 72075 h 91317"/>
                    <a:gd name="connsiteX21" fmla="*/ 11979 w 37895"/>
                    <a:gd name="connsiteY21" fmla="*/ 86844 h 91317"/>
                    <a:gd name="connsiteX22" fmla="*/ 18582 w 37895"/>
                    <a:gd name="connsiteY22" fmla="*/ 90679 h 91317"/>
                    <a:gd name="connsiteX23" fmla="*/ 21280 w 37895"/>
                    <a:gd name="connsiteY23" fmla="*/ 91318 h 91317"/>
                    <a:gd name="connsiteX24" fmla="*/ 20286 w 37895"/>
                    <a:gd name="connsiteY24" fmla="*/ 73779 h 91317"/>
                    <a:gd name="connsiteX25" fmla="*/ 20002 w 37895"/>
                    <a:gd name="connsiteY25" fmla="*/ 73566 h 91317"/>
                    <a:gd name="connsiteX26" fmla="*/ 14109 w 37895"/>
                    <a:gd name="connsiteY26" fmla="*/ 57661 h 91317"/>
                    <a:gd name="connsiteX27" fmla="*/ 14890 w 37895"/>
                    <a:gd name="connsiteY27" fmla="*/ 42607 h 91317"/>
                    <a:gd name="connsiteX28" fmla="*/ 19505 w 37895"/>
                    <a:gd name="connsiteY28" fmla="*/ 28406 h 91317"/>
                    <a:gd name="connsiteX29" fmla="*/ 19505 w 37895"/>
                    <a:gd name="connsiteY29" fmla="*/ 28406 h 91317"/>
                    <a:gd name="connsiteX30" fmla="*/ 19860 w 37895"/>
                    <a:gd name="connsiteY30" fmla="*/ 27696 h 91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7895" h="91317">
                      <a:moveTo>
                        <a:pt x="19860" y="27767"/>
                      </a:moveTo>
                      <a:lnTo>
                        <a:pt x="20002" y="27483"/>
                      </a:lnTo>
                      <a:lnTo>
                        <a:pt x="20499" y="26631"/>
                      </a:lnTo>
                      <a:lnTo>
                        <a:pt x="20641" y="26347"/>
                      </a:lnTo>
                      <a:lnTo>
                        <a:pt x="21138" y="25495"/>
                      </a:lnTo>
                      <a:lnTo>
                        <a:pt x="21280" y="25282"/>
                      </a:lnTo>
                      <a:lnTo>
                        <a:pt x="21778" y="24501"/>
                      </a:lnTo>
                      <a:lnTo>
                        <a:pt x="21920" y="24359"/>
                      </a:lnTo>
                      <a:lnTo>
                        <a:pt x="22488" y="23578"/>
                      </a:lnTo>
                      <a:lnTo>
                        <a:pt x="22488" y="23436"/>
                      </a:lnTo>
                      <a:cubicBezTo>
                        <a:pt x="22488" y="23436"/>
                        <a:pt x="23127" y="22655"/>
                        <a:pt x="23127" y="22655"/>
                      </a:cubicBezTo>
                      <a:lnTo>
                        <a:pt x="23127" y="22655"/>
                      </a:lnTo>
                      <a:cubicBezTo>
                        <a:pt x="25612" y="19389"/>
                        <a:pt x="28168" y="17329"/>
                        <a:pt x="30511" y="16619"/>
                      </a:cubicBezTo>
                      <a:cubicBezTo>
                        <a:pt x="30511" y="16619"/>
                        <a:pt x="30511" y="16619"/>
                        <a:pt x="30511" y="16619"/>
                      </a:cubicBezTo>
                      <a:lnTo>
                        <a:pt x="30795" y="16619"/>
                      </a:lnTo>
                      <a:cubicBezTo>
                        <a:pt x="30795" y="16619"/>
                        <a:pt x="30795" y="16477"/>
                        <a:pt x="30795" y="16477"/>
                      </a:cubicBezTo>
                      <a:cubicBezTo>
                        <a:pt x="33565" y="12785"/>
                        <a:pt x="36050" y="7389"/>
                        <a:pt x="37896" y="927"/>
                      </a:cubicBezTo>
                      <a:cubicBezTo>
                        <a:pt x="37044" y="643"/>
                        <a:pt x="36121" y="430"/>
                        <a:pt x="35198" y="217"/>
                      </a:cubicBezTo>
                      <a:cubicBezTo>
                        <a:pt x="27671" y="-990"/>
                        <a:pt x="20215" y="2915"/>
                        <a:pt x="14180" y="10016"/>
                      </a:cubicBezTo>
                      <a:cubicBezTo>
                        <a:pt x="8144" y="17116"/>
                        <a:pt x="3458" y="27412"/>
                        <a:pt x="1257" y="39341"/>
                      </a:cubicBezTo>
                      <a:cubicBezTo>
                        <a:pt x="-944" y="51341"/>
                        <a:pt x="-163" y="62844"/>
                        <a:pt x="2890" y="72075"/>
                      </a:cubicBezTo>
                      <a:cubicBezTo>
                        <a:pt x="4949" y="78253"/>
                        <a:pt x="8002" y="83365"/>
                        <a:pt x="11979" y="86844"/>
                      </a:cubicBezTo>
                      <a:cubicBezTo>
                        <a:pt x="13967" y="88548"/>
                        <a:pt x="16168" y="89897"/>
                        <a:pt x="18582" y="90679"/>
                      </a:cubicBezTo>
                      <a:cubicBezTo>
                        <a:pt x="19434" y="90963"/>
                        <a:pt x="20357" y="91176"/>
                        <a:pt x="21280" y="91318"/>
                      </a:cubicBezTo>
                      <a:cubicBezTo>
                        <a:pt x="21920" y="84572"/>
                        <a:pt x="21564" y="78466"/>
                        <a:pt x="20286" y="73779"/>
                      </a:cubicBezTo>
                      <a:lnTo>
                        <a:pt x="20002" y="73566"/>
                      </a:lnTo>
                      <a:cubicBezTo>
                        <a:pt x="17233" y="70939"/>
                        <a:pt x="14819" y="65258"/>
                        <a:pt x="14109" y="57661"/>
                      </a:cubicBezTo>
                      <a:cubicBezTo>
                        <a:pt x="13683" y="53187"/>
                        <a:pt x="13825" y="48146"/>
                        <a:pt x="14890" y="42607"/>
                      </a:cubicBezTo>
                      <a:cubicBezTo>
                        <a:pt x="15884" y="37069"/>
                        <a:pt x="17517" y="32312"/>
                        <a:pt x="19505" y="28406"/>
                      </a:cubicBezTo>
                      <a:lnTo>
                        <a:pt x="19505" y="28406"/>
                      </a:lnTo>
                      <a:cubicBezTo>
                        <a:pt x="19505" y="28406"/>
                        <a:pt x="19860" y="27696"/>
                        <a:pt x="19860" y="27696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3" name="Freeform: Shape 2332">
                  <a:extLst>
                    <a:ext uri="{FF2B5EF4-FFF2-40B4-BE49-F238E27FC236}">
                      <a16:creationId xmlns:a16="http://schemas.microsoft.com/office/drawing/2014/main" id="{2C609A88-F639-48D1-66B6-8995D1F996BC}"/>
                    </a:ext>
                  </a:extLst>
                </p:cNvPr>
                <p:cNvSpPr/>
                <p:nvPr/>
              </p:nvSpPr>
              <p:spPr>
                <a:xfrm>
                  <a:off x="-2771408" y="7075168"/>
                  <a:ext cx="27905" cy="91393"/>
                </a:xfrm>
                <a:custGeom>
                  <a:avLst/>
                  <a:gdLst>
                    <a:gd name="connsiteX0" fmla="*/ 18533 w 27905"/>
                    <a:gd name="connsiteY0" fmla="*/ 435 h 91393"/>
                    <a:gd name="connsiteX1" fmla="*/ 23645 w 27905"/>
                    <a:gd name="connsiteY1" fmla="*/ 3772 h 91393"/>
                    <a:gd name="connsiteX2" fmla="*/ 20947 w 27905"/>
                    <a:gd name="connsiteY2" fmla="*/ 10660 h 91393"/>
                    <a:gd name="connsiteX3" fmla="*/ 16189 w 27905"/>
                    <a:gd name="connsiteY3" fmla="*/ 16766 h 91393"/>
                    <a:gd name="connsiteX4" fmla="*/ 11006 w 27905"/>
                    <a:gd name="connsiteY4" fmla="*/ 24151 h 91393"/>
                    <a:gd name="connsiteX5" fmla="*/ 10864 w 27905"/>
                    <a:gd name="connsiteY5" fmla="*/ 24293 h 91393"/>
                    <a:gd name="connsiteX6" fmla="*/ 10367 w 27905"/>
                    <a:gd name="connsiteY6" fmla="*/ 25074 h 91393"/>
                    <a:gd name="connsiteX7" fmla="*/ 10225 w 27905"/>
                    <a:gd name="connsiteY7" fmla="*/ 25287 h 91393"/>
                    <a:gd name="connsiteX8" fmla="*/ 9728 w 27905"/>
                    <a:gd name="connsiteY8" fmla="*/ 26139 h 91393"/>
                    <a:gd name="connsiteX9" fmla="*/ 9586 w 27905"/>
                    <a:gd name="connsiteY9" fmla="*/ 26423 h 91393"/>
                    <a:gd name="connsiteX10" fmla="*/ 9160 w 27905"/>
                    <a:gd name="connsiteY10" fmla="*/ 27275 h 91393"/>
                    <a:gd name="connsiteX11" fmla="*/ 9018 w 27905"/>
                    <a:gd name="connsiteY11" fmla="*/ 27559 h 91393"/>
                    <a:gd name="connsiteX12" fmla="*/ 8663 w 27905"/>
                    <a:gd name="connsiteY12" fmla="*/ 28269 h 91393"/>
                    <a:gd name="connsiteX13" fmla="*/ 4189 w 27905"/>
                    <a:gd name="connsiteY13" fmla="*/ 42470 h 91393"/>
                    <a:gd name="connsiteX14" fmla="*/ 3337 w 27905"/>
                    <a:gd name="connsiteY14" fmla="*/ 57524 h 91393"/>
                    <a:gd name="connsiteX15" fmla="*/ 6746 w 27905"/>
                    <a:gd name="connsiteY15" fmla="*/ 70873 h 91393"/>
                    <a:gd name="connsiteX16" fmla="*/ 8663 w 27905"/>
                    <a:gd name="connsiteY16" fmla="*/ 84009 h 91393"/>
                    <a:gd name="connsiteX17" fmla="*/ 0 w 27905"/>
                    <a:gd name="connsiteY17" fmla="*/ 85003 h 91393"/>
                    <a:gd name="connsiteX18" fmla="*/ 1988 w 27905"/>
                    <a:gd name="connsiteY18" fmla="*/ 86920 h 91393"/>
                    <a:gd name="connsiteX19" fmla="*/ 8592 w 27905"/>
                    <a:gd name="connsiteY19" fmla="*/ 90755 h 91393"/>
                    <a:gd name="connsiteX20" fmla="*/ 11290 w 27905"/>
                    <a:gd name="connsiteY20" fmla="*/ 91394 h 91393"/>
                    <a:gd name="connsiteX21" fmla="*/ 10296 w 27905"/>
                    <a:gd name="connsiteY21" fmla="*/ 73855 h 91393"/>
                    <a:gd name="connsiteX22" fmla="*/ 10012 w 27905"/>
                    <a:gd name="connsiteY22" fmla="*/ 73642 h 91393"/>
                    <a:gd name="connsiteX23" fmla="*/ 4118 w 27905"/>
                    <a:gd name="connsiteY23" fmla="*/ 57737 h 91393"/>
                    <a:gd name="connsiteX24" fmla="*/ 4899 w 27905"/>
                    <a:gd name="connsiteY24" fmla="*/ 42684 h 91393"/>
                    <a:gd name="connsiteX25" fmla="*/ 9515 w 27905"/>
                    <a:gd name="connsiteY25" fmla="*/ 28482 h 91393"/>
                    <a:gd name="connsiteX26" fmla="*/ 9515 w 27905"/>
                    <a:gd name="connsiteY26" fmla="*/ 28482 h 91393"/>
                    <a:gd name="connsiteX27" fmla="*/ 9870 w 27905"/>
                    <a:gd name="connsiteY27" fmla="*/ 27772 h 91393"/>
                    <a:gd name="connsiteX28" fmla="*/ 10012 w 27905"/>
                    <a:gd name="connsiteY28" fmla="*/ 27488 h 91393"/>
                    <a:gd name="connsiteX29" fmla="*/ 10509 w 27905"/>
                    <a:gd name="connsiteY29" fmla="*/ 26636 h 91393"/>
                    <a:gd name="connsiteX30" fmla="*/ 10651 w 27905"/>
                    <a:gd name="connsiteY30" fmla="*/ 26352 h 91393"/>
                    <a:gd name="connsiteX31" fmla="*/ 11148 w 27905"/>
                    <a:gd name="connsiteY31" fmla="*/ 25500 h 91393"/>
                    <a:gd name="connsiteX32" fmla="*/ 11290 w 27905"/>
                    <a:gd name="connsiteY32" fmla="*/ 25287 h 91393"/>
                    <a:gd name="connsiteX33" fmla="*/ 11787 w 27905"/>
                    <a:gd name="connsiteY33" fmla="*/ 24506 h 91393"/>
                    <a:gd name="connsiteX34" fmla="*/ 11929 w 27905"/>
                    <a:gd name="connsiteY34" fmla="*/ 24364 h 91393"/>
                    <a:gd name="connsiteX35" fmla="*/ 12497 w 27905"/>
                    <a:gd name="connsiteY35" fmla="*/ 23583 h 91393"/>
                    <a:gd name="connsiteX36" fmla="*/ 12497 w 27905"/>
                    <a:gd name="connsiteY36" fmla="*/ 23441 h 91393"/>
                    <a:gd name="connsiteX37" fmla="*/ 13136 w 27905"/>
                    <a:gd name="connsiteY37" fmla="*/ 22660 h 91393"/>
                    <a:gd name="connsiteX38" fmla="*/ 13136 w 27905"/>
                    <a:gd name="connsiteY38" fmla="*/ 22660 h 91393"/>
                    <a:gd name="connsiteX39" fmla="*/ 20521 w 27905"/>
                    <a:gd name="connsiteY39" fmla="*/ 16624 h 91393"/>
                    <a:gd name="connsiteX40" fmla="*/ 20521 w 27905"/>
                    <a:gd name="connsiteY40" fmla="*/ 16624 h 91393"/>
                    <a:gd name="connsiteX41" fmla="*/ 20805 w 27905"/>
                    <a:gd name="connsiteY41" fmla="*/ 16624 h 91393"/>
                    <a:gd name="connsiteX42" fmla="*/ 20805 w 27905"/>
                    <a:gd name="connsiteY42" fmla="*/ 16482 h 91393"/>
                    <a:gd name="connsiteX43" fmla="*/ 27905 w 27905"/>
                    <a:gd name="connsiteY43" fmla="*/ 932 h 91393"/>
                    <a:gd name="connsiteX44" fmla="*/ 25207 w 27905"/>
                    <a:gd name="connsiteY44" fmla="*/ 222 h 91393"/>
                    <a:gd name="connsiteX45" fmla="*/ 18533 w 27905"/>
                    <a:gd name="connsiteY45" fmla="*/ 435 h 9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27905" h="91393">
                      <a:moveTo>
                        <a:pt x="18533" y="435"/>
                      </a:moveTo>
                      <a:cubicBezTo>
                        <a:pt x="20947" y="293"/>
                        <a:pt x="23361" y="861"/>
                        <a:pt x="23645" y="3772"/>
                      </a:cubicBezTo>
                      <a:cubicBezTo>
                        <a:pt x="23929" y="6541"/>
                        <a:pt x="22225" y="8814"/>
                        <a:pt x="20947" y="10660"/>
                      </a:cubicBezTo>
                      <a:cubicBezTo>
                        <a:pt x="19456" y="12790"/>
                        <a:pt x="17752" y="14778"/>
                        <a:pt x="16189" y="16766"/>
                      </a:cubicBezTo>
                      <a:cubicBezTo>
                        <a:pt x="14414" y="19110"/>
                        <a:pt x="12568" y="21666"/>
                        <a:pt x="11006" y="24151"/>
                      </a:cubicBezTo>
                      <a:lnTo>
                        <a:pt x="10864" y="24293"/>
                      </a:lnTo>
                      <a:lnTo>
                        <a:pt x="10367" y="25074"/>
                      </a:lnTo>
                      <a:lnTo>
                        <a:pt x="10225" y="25287"/>
                      </a:lnTo>
                      <a:lnTo>
                        <a:pt x="9728" y="26139"/>
                      </a:lnTo>
                      <a:lnTo>
                        <a:pt x="9586" y="26423"/>
                      </a:lnTo>
                      <a:lnTo>
                        <a:pt x="9160" y="27275"/>
                      </a:lnTo>
                      <a:lnTo>
                        <a:pt x="9018" y="27559"/>
                      </a:lnTo>
                      <a:lnTo>
                        <a:pt x="8663" y="28269"/>
                      </a:lnTo>
                      <a:cubicBezTo>
                        <a:pt x="6817" y="32175"/>
                        <a:pt x="5183" y="36932"/>
                        <a:pt x="4189" y="42470"/>
                      </a:cubicBezTo>
                      <a:cubicBezTo>
                        <a:pt x="3195" y="48009"/>
                        <a:pt x="2982" y="53050"/>
                        <a:pt x="3337" y="57524"/>
                      </a:cubicBezTo>
                      <a:cubicBezTo>
                        <a:pt x="3692" y="62210"/>
                        <a:pt x="5183" y="66470"/>
                        <a:pt x="6746" y="70873"/>
                      </a:cubicBezTo>
                      <a:cubicBezTo>
                        <a:pt x="8095" y="74920"/>
                        <a:pt x="10225" y="79607"/>
                        <a:pt x="8663" y="84009"/>
                      </a:cubicBezTo>
                      <a:cubicBezTo>
                        <a:pt x="6959" y="88695"/>
                        <a:pt x="2911" y="87062"/>
                        <a:pt x="0" y="85003"/>
                      </a:cubicBezTo>
                      <a:cubicBezTo>
                        <a:pt x="639" y="85713"/>
                        <a:pt x="1278" y="86352"/>
                        <a:pt x="1988" y="86920"/>
                      </a:cubicBezTo>
                      <a:cubicBezTo>
                        <a:pt x="3976" y="88624"/>
                        <a:pt x="6178" y="89973"/>
                        <a:pt x="8592" y="90755"/>
                      </a:cubicBezTo>
                      <a:cubicBezTo>
                        <a:pt x="9444" y="91039"/>
                        <a:pt x="10367" y="91252"/>
                        <a:pt x="11290" y="91394"/>
                      </a:cubicBezTo>
                      <a:cubicBezTo>
                        <a:pt x="11929" y="84648"/>
                        <a:pt x="11574" y="78542"/>
                        <a:pt x="10296" y="73855"/>
                      </a:cubicBezTo>
                      <a:lnTo>
                        <a:pt x="10012" y="73642"/>
                      </a:lnTo>
                      <a:cubicBezTo>
                        <a:pt x="7243" y="71015"/>
                        <a:pt x="4828" y="65334"/>
                        <a:pt x="4118" y="57737"/>
                      </a:cubicBezTo>
                      <a:cubicBezTo>
                        <a:pt x="3692" y="53263"/>
                        <a:pt x="3834" y="48222"/>
                        <a:pt x="4899" y="42684"/>
                      </a:cubicBezTo>
                      <a:cubicBezTo>
                        <a:pt x="5894" y="37145"/>
                        <a:pt x="7527" y="32388"/>
                        <a:pt x="9515" y="28482"/>
                      </a:cubicBezTo>
                      <a:lnTo>
                        <a:pt x="9515" y="28482"/>
                      </a:lnTo>
                      <a:cubicBezTo>
                        <a:pt x="9515" y="28482"/>
                        <a:pt x="9870" y="27772"/>
                        <a:pt x="9870" y="27772"/>
                      </a:cubicBezTo>
                      <a:lnTo>
                        <a:pt x="10012" y="27488"/>
                      </a:lnTo>
                      <a:lnTo>
                        <a:pt x="10509" y="26636"/>
                      </a:lnTo>
                      <a:lnTo>
                        <a:pt x="10651" y="26352"/>
                      </a:lnTo>
                      <a:lnTo>
                        <a:pt x="11148" y="25500"/>
                      </a:lnTo>
                      <a:lnTo>
                        <a:pt x="11290" y="25287"/>
                      </a:lnTo>
                      <a:lnTo>
                        <a:pt x="11787" y="24506"/>
                      </a:lnTo>
                      <a:lnTo>
                        <a:pt x="11929" y="24364"/>
                      </a:lnTo>
                      <a:lnTo>
                        <a:pt x="12497" y="23583"/>
                      </a:lnTo>
                      <a:lnTo>
                        <a:pt x="12497" y="23441"/>
                      </a:lnTo>
                      <a:cubicBezTo>
                        <a:pt x="12497" y="23441"/>
                        <a:pt x="13136" y="22660"/>
                        <a:pt x="13136" y="22660"/>
                      </a:cubicBezTo>
                      <a:lnTo>
                        <a:pt x="13136" y="22660"/>
                      </a:lnTo>
                      <a:cubicBezTo>
                        <a:pt x="15621" y="19393"/>
                        <a:pt x="18178" y="17334"/>
                        <a:pt x="20521" y="16624"/>
                      </a:cubicBezTo>
                      <a:cubicBezTo>
                        <a:pt x="20521" y="16624"/>
                        <a:pt x="20521" y="16624"/>
                        <a:pt x="20521" y="16624"/>
                      </a:cubicBezTo>
                      <a:lnTo>
                        <a:pt x="20805" y="16624"/>
                      </a:lnTo>
                      <a:cubicBezTo>
                        <a:pt x="20805" y="16624"/>
                        <a:pt x="20805" y="16482"/>
                        <a:pt x="20805" y="16482"/>
                      </a:cubicBezTo>
                      <a:cubicBezTo>
                        <a:pt x="23574" y="12790"/>
                        <a:pt x="26059" y="7394"/>
                        <a:pt x="27905" y="932"/>
                      </a:cubicBezTo>
                      <a:cubicBezTo>
                        <a:pt x="27053" y="648"/>
                        <a:pt x="26130" y="435"/>
                        <a:pt x="25207" y="222"/>
                      </a:cubicBezTo>
                      <a:cubicBezTo>
                        <a:pt x="23006" y="-133"/>
                        <a:pt x="20734" y="-62"/>
                        <a:pt x="18533" y="435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4" name="Freeform: Shape 2333">
                  <a:extLst>
                    <a:ext uri="{FF2B5EF4-FFF2-40B4-BE49-F238E27FC236}">
                      <a16:creationId xmlns:a16="http://schemas.microsoft.com/office/drawing/2014/main" id="{D1552DC6-7B1F-8B1C-CF41-485B15C05190}"/>
                    </a:ext>
                  </a:extLst>
                </p:cNvPr>
                <p:cNvSpPr/>
                <p:nvPr/>
              </p:nvSpPr>
              <p:spPr>
                <a:xfrm>
                  <a:off x="-2780740" y="7077717"/>
                  <a:ext cx="26950" cy="80780"/>
                </a:xfrm>
                <a:custGeom>
                  <a:avLst/>
                  <a:gdLst>
                    <a:gd name="connsiteX0" fmla="*/ 2516 w 26950"/>
                    <a:gd name="connsiteY0" fmla="*/ 68253 h 80780"/>
                    <a:gd name="connsiteX1" fmla="*/ 1237 w 26950"/>
                    <a:gd name="connsiteY1" fmla="*/ 37011 h 80780"/>
                    <a:gd name="connsiteX2" fmla="*/ 9829 w 26950"/>
                    <a:gd name="connsiteY2" fmla="*/ 13863 h 80780"/>
                    <a:gd name="connsiteX3" fmla="*/ 23391 w 26950"/>
                    <a:gd name="connsiteY3" fmla="*/ 442 h 80780"/>
                    <a:gd name="connsiteX4" fmla="*/ 26942 w 26950"/>
                    <a:gd name="connsiteY4" fmla="*/ 2005 h 80780"/>
                    <a:gd name="connsiteX5" fmla="*/ 19557 w 26950"/>
                    <a:gd name="connsiteY5" fmla="*/ 19898 h 80780"/>
                    <a:gd name="connsiteX6" fmla="*/ 14444 w 26950"/>
                    <a:gd name="connsiteY6" fmla="*/ 30478 h 80780"/>
                    <a:gd name="connsiteX7" fmla="*/ 11959 w 26950"/>
                    <a:gd name="connsiteY7" fmla="*/ 60443 h 80780"/>
                    <a:gd name="connsiteX8" fmla="*/ 13166 w 26950"/>
                    <a:gd name="connsiteY8" fmla="*/ 77342 h 80780"/>
                    <a:gd name="connsiteX9" fmla="*/ 11036 w 26950"/>
                    <a:gd name="connsiteY9" fmla="*/ 80679 h 80780"/>
                    <a:gd name="connsiteX10" fmla="*/ 2516 w 26950"/>
                    <a:gd name="connsiteY10" fmla="*/ 68324 h 80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950" h="80780">
                      <a:moveTo>
                        <a:pt x="2516" y="68253"/>
                      </a:moveTo>
                      <a:cubicBezTo>
                        <a:pt x="-254" y="59022"/>
                        <a:pt x="-822" y="48230"/>
                        <a:pt x="1237" y="37011"/>
                      </a:cubicBezTo>
                      <a:cubicBezTo>
                        <a:pt x="2870" y="28135"/>
                        <a:pt x="5924" y="20182"/>
                        <a:pt x="9829" y="13863"/>
                      </a:cubicBezTo>
                      <a:cubicBezTo>
                        <a:pt x="13734" y="7543"/>
                        <a:pt x="18492" y="2786"/>
                        <a:pt x="23391" y="442"/>
                      </a:cubicBezTo>
                      <a:cubicBezTo>
                        <a:pt x="24811" y="-197"/>
                        <a:pt x="26800" y="-480"/>
                        <a:pt x="26942" y="2005"/>
                      </a:cubicBezTo>
                      <a:cubicBezTo>
                        <a:pt x="27084" y="4490"/>
                        <a:pt x="25521" y="9744"/>
                        <a:pt x="19557" y="19898"/>
                      </a:cubicBezTo>
                      <a:cubicBezTo>
                        <a:pt x="17569" y="23236"/>
                        <a:pt x="15723" y="26715"/>
                        <a:pt x="14444" y="30478"/>
                      </a:cubicBezTo>
                      <a:cubicBezTo>
                        <a:pt x="11249" y="39780"/>
                        <a:pt x="10184" y="50573"/>
                        <a:pt x="11959" y="60443"/>
                      </a:cubicBezTo>
                      <a:cubicBezTo>
                        <a:pt x="13663" y="69815"/>
                        <a:pt x="13663" y="74715"/>
                        <a:pt x="13166" y="77342"/>
                      </a:cubicBezTo>
                      <a:cubicBezTo>
                        <a:pt x="12669" y="79969"/>
                        <a:pt x="11675" y="80324"/>
                        <a:pt x="11036" y="80679"/>
                      </a:cubicBezTo>
                      <a:cubicBezTo>
                        <a:pt x="9119" y="81744"/>
                        <a:pt x="4220" y="74147"/>
                        <a:pt x="2516" y="68324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5" name="Freeform: Shape 2334">
                  <a:extLst>
                    <a:ext uri="{FF2B5EF4-FFF2-40B4-BE49-F238E27FC236}">
                      <a16:creationId xmlns:a16="http://schemas.microsoft.com/office/drawing/2014/main" id="{25184070-2803-6428-8049-151E2E39431D}"/>
                    </a:ext>
                  </a:extLst>
                </p:cNvPr>
                <p:cNvSpPr/>
                <p:nvPr/>
              </p:nvSpPr>
              <p:spPr>
                <a:xfrm>
                  <a:off x="-2744923" y="7092290"/>
                  <a:ext cx="19833" cy="66248"/>
                </a:xfrm>
                <a:custGeom>
                  <a:avLst/>
                  <a:gdLst>
                    <a:gd name="connsiteX0" fmla="*/ 5539 w 19833"/>
                    <a:gd name="connsiteY0" fmla="*/ 16118 h 66248"/>
                    <a:gd name="connsiteX1" fmla="*/ 4971 w 19833"/>
                    <a:gd name="connsiteY1" fmla="*/ 31811 h 66248"/>
                    <a:gd name="connsiteX2" fmla="*/ 0 w 19833"/>
                    <a:gd name="connsiteY2" fmla="*/ 46509 h 66248"/>
                    <a:gd name="connsiteX3" fmla="*/ 3905 w 19833"/>
                    <a:gd name="connsiteY3" fmla="*/ 66249 h 66248"/>
                    <a:gd name="connsiteX4" fmla="*/ 18604 w 19833"/>
                    <a:gd name="connsiteY4" fmla="*/ 35148 h 66248"/>
                    <a:gd name="connsiteX5" fmla="*/ 15976 w 19833"/>
                    <a:gd name="connsiteY5" fmla="*/ 0 h 66248"/>
                    <a:gd name="connsiteX6" fmla="*/ 5467 w 19833"/>
                    <a:gd name="connsiteY6" fmla="*/ 16189 h 66248"/>
                    <a:gd name="connsiteX7" fmla="*/ 5467 w 19833"/>
                    <a:gd name="connsiteY7" fmla="*/ 16189 h 66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833" h="66248">
                      <a:moveTo>
                        <a:pt x="5539" y="16118"/>
                      </a:moveTo>
                      <a:cubicBezTo>
                        <a:pt x="6107" y="20734"/>
                        <a:pt x="6036" y="26059"/>
                        <a:pt x="4971" y="31811"/>
                      </a:cubicBezTo>
                      <a:cubicBezTo>
                        <a:pt x="3905" y="37633"/>
                        <a:pt x="2130" y="42533"/>
                        <a:pt x="0" y="46509"/>
                      </a:cubicBezTo>
                      <a:cubicBezTo>
                        <a:pt x="2343" y="51266"/>
                        <a:pt x="3763" y="58083"/>
                        <a:pt x="3905" y="66249"/>
                      </a:cubicBezTo>
                      <a:cubicBezTo>
                        <a:pt x="10651" y="59290"/>
                        <a:pt x="16189" y="48284"/>
                        <a:pt x="18604" y="35148"/>
                      </a:cubicBezTo>
                      <a:cubicBezTo>
                        <a:pt x="21018" y="22012"/>
                        <a:pt x="19740" y="9444"/>
                        <a:pt x="15976" y="0"/>
                      </a:cubicBezTo>
                      <a:cubicBezTo>
                        <a:pt x="12994" y="7314"/>
                        <a:pt x="9302" y="12923"/>
                        <a:pt x="5467" y="16189"/>
                      </a:cubicBezTo>
                      <a:lnTo>
                        <a:pt x="5467" y="16189"/>
                      </a:ln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6" name="Freeform: Shape 2335">
                  <a:extLst>
                    <a:ext uri="{FF2B5EF4-FFF2-40B4-BE49-F238E27FC236}">
                      <a16:creationId xmlns:a16="http://schemas.microsoft.com/office/drawing/2014/main" id="{9F354671-E0F6-B6DE-6DAB-D9E68291EF11}"/>
                    </a:ext>
                  </a:extLst>
                </p:cNvPr>
                <p:cNvSpPr/>
                <p:nvPr/>
              </p:nvSpPr>
              <p:spPr>
                <a:xfrm>
                  <a:off x="-2741585" y="7092290"/>
                  <a:ext cx="16567" cy="66248"/>
                </a:xfrm>
                <a:custGeom>
                  <a:avLst/>
                  <a:gdLst>
                    <a:gd name="connsiteX0" fmla="*/ 10154 w 16567"/>
                    <a:gd name="connsiteY0" fmla="*/ 35219 h 66248"/>
                    <a:gd name="connsiteX1" fmla="*/ 0 w 16567"/>
                    <a:gd name="connsiteY1" fmla="*/ 58012 h 66248"/>
                    <a:gd name="connsiteX2" fmla="*/ 639 w 16567"/>
                    <a:gd name="connsiteY2" fmla="*/ 66249 h 66248"/>
                    <a:gd name="connsiteX3" fmla="*/ 15337 w 16567"/>
                    <a:gd name="connsiteY3" fmla="*/ 35148 h 66248"/>
                    <a:gd name="connsiteX4" fmla="*/ 12710 w 16567"/>
                    <a:gd name="connsiteY4" fmla="*/ 0 h 66248"/>
                    <a:gd name="connsiteX5" fmla="*/ 9160 w 16567"/>
                    <a:gd name="connsiteY5" fmla="*/ 7384 h 66248"/>
                    <a:gd name="connsiteX6" fmla="*/ 10154 w 16567"/>
                    <a:gd name="connsiteY6" fmla="*/ 35290 h 66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567" h="66248">
                      <a:moveTo>
                        <a:pt x="10154" y="35219"/>
                      </a:moveTo>
                      <a:cubicBezTo>
                        <a:pt x="8237" y="45870"/>
                        <a:pt x="2485" y="54604"/>
                        <a:pt x="0" y="58012"/>
                      </a:cubicBezTo>
                      <a:cubicBezTo>
                        <a:pt x="355" y="60568"/>
                        <a:pt x="568" y="63337"/>
                        <a:pt x="639" y="66249"/>
                      </a:cubicBezTo>
                      <a:cubicBezTo>
                        <a:pt x="7385" y="59290"/>
                        <a:pt x="12923" y="48284"/>
                        <a:pt x="15337" y="35148"/>
                      </a:cubicBezTo>
                      <a:cubicBezTo>
                        <a:pt x="17752" y="22012"/>
                        <a:pt x="16473" y="9444"/>
                        <a:pt x="12710" y="0"/>
                      </a:cubicBezTo>
                      <a:cubicBezTo>
                        <a:pt x="11574" y="2698"/>
                        <a:pt x="10438" y="5183"/>
                        <a:pt x="9160" y="7384"/>
                      </a:cubicBezTo>
                      <a:cubicBezTo>
                        <a:pt x="10367" y="14130"/>
                        <a:pt x="11858" y="26059"/>
                        <a:pt x="10154" y="35290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7" name="Freeform: Shape 2336">
                  <a:extLst>
                    <a:ext uri="{FF2B5EF4-FFF2-40B4-BE49-F238E27FC236}">
                      <a16:creationId xmlns:a16="http://schemas.microsoft.com/office/drawing/2014/main" id="{40A25E7C-A278-3B71-0F4D-FB81F27B9F64}"/>
                    </a:ext>
                  </a:extLst>
                </p:cNvPr>
                <p:cNvSpPr/>
                <p:nvPr/>
              </p:nvSpPr>
              <p:spPr>
                <a:xfrm>
                  <a:off x="-2744923" y="7106988"/>
                  <a:ext cx="7305" cy="33727"/>
                </a:xfrm>
                <a:custGeom>
                  <a:avLst/>
                  <a:gdLst>
                    <a:gd name="connsiteX0" fmla="*/ 923 w 7305"/>
                    <a:gd name="connsiteY0" fmla="*/ 33728 h 33727"/>
                    <a:gd name="connsiteX1" fmla="*/ 5823 w 7305"/>
                    <a:gd name="connsiteY1" fmla="*/ 17325 h 33727"/>
                    <a:gd name="connsiteX2" fmla="*/ 7030 w 7305"/>
                    <a:gd name="connsiteY2" fmla="*/ 0 h 33727"/>
                    <a:gd name="connsiteX3" fmla="*/ 5539 w 7305"/>
                    <a:gd name="connsiteY3" fmla="*/ 1349 h 33727"/>
                    <a:gd name="connsiteX4" fmla="*/ 5539 w 7305"/>
                    <a:gd name="connsiteY4" fmla="*/ 1349 h 33727"/>
                    <a:gd name="connsiteX5" fmla="*/ 4971 w 7305"/>
                    <a:gd name="connsiteY5" fmla="*/ 17042 h 33727"/>
                    <a:gd name="connsiteX6" fmla="*/ 0 w 7305"/>
                    <a:gd name="connsiteY6" fmla="*/ 31740 h 33727"/>
                    <a:gd name="connsiteX7" fmla="*/ 852 w 7305"/>
                    <a:gd name="connsiteY7" fmla="*/ 33728 h 33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305" h="33727">
                      <a:moveTo>
                        <a:pt x="923" y="33728"/>
                      </a:moveTo>
                      <a:cubicBezTo>
                        <a:pt x="3195" y="28829"/>
                        <a:pt x="4118" y="24994"/>
                        <a:pt x="5823" y="17325"/>
                      </a:cubicBezTo>
                      <a:cubicBezTo>
                        <a:pt x="7172" y="11432"/>
                        <a:pt x="7669" y="5397"/>
                        <a:pt x="7030" y="0"/>
                      </a:cubicBezTo>
                      <a:cubicBezTo>
                        <a:pt x="6533" y="497"/>
                        <a:pt x="6036" y="994"/>
                        <a:pt x="5539" y="1349"/>
                      </a:cubicBezTo>
                      <a:lnTo>
                        <a:pt x="5539" y="1349"/>
                      </a:lnTo>
                      <a:cubicBezTo>
                        <a:pt x="6107" y="5965"/>
                        <a:pt x="6036" y="11290"/>
                        <a:pt x="4971" y="17042"/>
                      </a:cubicBezTo>
                      <a:cubicBezTo>
                        <a:pt x="3905" y="22864"/>
                        <a:pt x="2130" y="27763"/>
                        <a:pt x="0" y="31740"/>
                      </a:cubicBezTo>
                      <a:cubicBezTo>
                        <a:pt x="284" y="32379"/>
                        <a:pt x="568" y="33018"/>
                        <a:pt x="852" y="33728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8" name="Freeform: Shape 2337">
                  <a:extLst>
                    <a:ext uri="{FF2B5EF4-FFF2-40B4-BE49-F238E27FC236}">
                      <a16:creationId xmlns:a16="http://schemas.microsoft.com/office/drawing/2014/main" id="{85E52A08-7742-C4FA-6ADA-27F9F3334D60}"/>
                    </a:ext>
                  </a:extLst>
                </p:cNvPr>
                <p:cNvSpPr/>
                <p:nvPr/>
              </p:nvSpPr>
              <p:spPr>
                <a:xfrm>
                  <a:off x="-2741017" y="7092290"/>
                  <a:ext cx="15999" cy="66248"/>
                </a:xfrm>
                <a:custGeom>
                  <a:avLst/>
                  <a:gdLst>
                    <a:gd name="connsiteX0" fmla="*/ 11645 w 15999"/>
                    <a:gd name="connsiteY0" fmla="*/ 1207 h 66248"/>
                    <a:gd name="connsiteX1" fmla="*/ 13704 w 15999"/>
                    <a:gd name="connsiteY1" fmla="*/ 34864 h 66248"/>
                    <a:gd name="connsiteX2" fmla="*/ 0 w 15999"/>
                    <a:gd name="connsiteY2" fmla="*/ 64829 h 66248"/>
                    <a:gd name="connsiteX3" fmla="*/ 0 w 15999"/>
                    <a:gd name="connsiteY3" fmla="*/ 66249 h 66248"/>
                    <a:gd name="connsiteX4" fmla="*/ 14769 w 15999"/>
                    <a:gd name="connsiteY4" fmla="*/ 35148 h 66248"/>
                    <a:gd name="connsiteX5" fmla="*/ 12142 w 15999"/>
                    <a:gd name="connsiteY5" fmla="*/ 0 h 66248"/>
                    <a:gd name="connsiteX6" fmla="*/ 11645 w 15999"/>
                    <a:gd name="connsiteY6" fmla="*/ 1278 h 66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99" h="66248">
                      <a:moveTo>
                        <a:pt x="11645" y="1207"/>
                      </a:moveTo>
                      <a:cubicBezTo>
                        <a:pt x="14982" y="10438"/>
                        <a:pt x="16828" y="21515"/>
                        <a:pt x="13704" y="34864"/>
                      </a:cubicBezTo>
                      <a:cubicBezTo>
                        <a:pt x="10793" y="47148"/>
                        <a:pt x="6320" y="57870"/>
                        <a:pt x="0" y="64829"/>
                      </a:cubicBezTo>
                      <a:lnTo>
                        <a:pt x="0" y="66249"/>
                      </a:lnTo>
                      <a:cubicBezTo>
                        <a:pt x="6817" y="59290"/>
                        <a:pt x="12355" y="48284"/>
                        <a:pt x="14769" y="35148"/>
                      </a:cubicBezTo>
                      <a:cubicBezTo>
                        <a:pt x="17183" y="22012"/>
                        <a:pt x="15905" y="9444"/>
                        <a:pt x="12142" y="0"/>
                      </a:cubicBezTo>
                      <a:lnTo>
                        <a:pt x="11645" y="1278"/>
                      </a:ln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9" name="Freeform: Shape 2338">
                  <a:extLst>
                    <a:ext uri="{FF2B5EF4-FFF2-40B4-BE49-F238E27FC236}">
                      <a16:creationId xmlns:a16="http://schemas.microsoft.com/office/drawing/2014/main" id="{FD56962E-E711-980A-0C3E-47FA21737EC0}"/>
                    </a:ext>
                  </a:extLst>
                </p:cNvPr>
                <p:cNvSpPr/>
                <p:nvPr/>
              </p:nvSpPr>
              <p:spPr>
                <a:xfrm>
                  <a:off x="-2741940" y="7096834"/>
                  <a:ext cx="14117" cy="56449"/>
                </a:xfrm>
                <a:custGeom>
                  <a:avLst/>
                  <a:gdLst>
                    <a:gd name="connsiteX0" fmla="*/ 11006 w 14117"/>
                    <a:gd name="connsiteY0" fmla="*/ 0 h 56449"/>
                    <a:gd name="connsiteX1" fmla="*/ 8592 w 14117"/>
                    <a:gd name="connsiteY1" fmla="*/ 4331 h 56449"/>
                    <a:gd name="connsiteX2" fmla="*/ 7456 w 14117"/>
                    <a:gd name="connsiteY2" fmla="*/ 28615 h 56449"/>
                    <a:gd name="connsiteX3" fmla="*/ 0 w 14117"/>
                    <a:gd name="connsiteY3" fmla="*/ 51409 h 56449"/>
                    <a:gd name="connsiteX4" fmla="*/ 710 w 14117"/>
                    <a:gd name="connsiteY4" fmla="*/ 56450 h 56449"/>
                    <a:gd name="connsiteX5" fmla="*/ 13065 w 14117"/>
                    <a:gd name="connsiteY5" fmla="*/ 29965 h 56449"/>
                    <a:gd name="connsiteX6" fmla="*/ 11006 w 14117"/>
                    <a:gd name="connsiteY6" fmla="*/ 71 h 56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117" h="56449">
                      <a:moveTo>
                        <a:pt x="11006" y="0"/>
                      </a:moveTo>
                      <a:cubicBezTo>
                        <a:pt x="10225" y="1562"/>
                        <a:pt x="9444" y="2982"/>
                        <a:pt x="8592" y="4331"/>
                      </a:cubicBezTo>
                      <a:cubicBezTo>
                        <a:pt x="9373" y="11716"/>
                        <a:pt x="9018" y="20095"/>
                        <a:pt x="7456" y="28615"/>
                      </a:cubicBezTo>
                      <a:cubicBezTo>
                        <a:pt x="5893" y="37065"/>
                        <a:pt x="3337" y="45018"/>
                        <a:pt x="0" y="51409"/>
                      </a:cubicBezTo>
                      <a:cubicBezTo>
                        <a:pt x="284" y="53042"/>
                        <a:pt x="497" y="54675"/>
                        <a:pt x="710" y="56450"/>
                      </a:cubicBezTo>
                      <a:cubicBezTo>
                        <a:pt x="6674" y="50130"/>
                        <a:pt x="11148" y="40615"/>
                        <a:pt x="13065" y="29965"/>
                      </a:cubicBezTo>
                      <a:cubicBezTo>
                        <a:pt x="14982" y="19243"/>
                        <a:pt x="14272" y="8592"/>
                        <a:pt x="11006" y="71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0" name="Freeform: Shape 2339">
                  <a:extLst>
                    <a:ext uri="{FF2B5EF4-FFF2-40B4-BE49-F238E27FC236}">
                      <a16:creationId xmlns:a16="http://schemas.microsoft.com/office/drawing/2014/main" id="{D1AFFF94-D2D5-BC26-3AFA-AAD7C9B5842C}"/>
                    </a:ext>
                  </a:extLst>
                </p:cNvPr>
                <p:cNvSpPr/>
                <p:nvPr/>
              </p:nvSpPr>
              <p:spPr>
                <a:xfrm>
                  <a:off x="-2742594" y="7105774"/>
                  <a:ext cx="10580" cy="38758"/>
                </a:xfrm>
                <a:custGeom>
                  <a:avLst/>
                  <a:gdLst>
                    <a:gd name="connsiteX0" fmla="*/ 7115 w 10580"/>
                    <a:gd name="connsiteY0" fmla="*/ 6 h 38758"/>
                    <a:gd name="connsiteX1" fmla="*/ 10168 w 10580"/>
                    <a:gd name="connsiteY1" fmla="*/ 20101 h 38758"/>
                    <a:gd name="connsiteX2" fmla="*/ 724 w 10580"/>
                    <a:gd name="connsiteY2" fmla="*/ 38492 h 38758"/>
                    <a:gd name="connsiteX3" fmla="*/ 4062 w 10580"/>
                    <a:gd name="connsiteY3" fmla="*/ 18539 h 38758"/>
                    <a:gd name="connsiteX4" fmla="*/ 7115 w 10580"/>
                    <a:gd name="connsiteY4" fmla="*/ 6 h 38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80" h="38758">
                      <a:moveTo>
                        <a:pt x="7115" y="6"/>
                      </a:moveTo>
                      <a:cubicBezTo>
                        <a:pt x="9032" y="-278"/>
                        <a:pt x="11588" y="8953"/>
                        <a:pt x="10168" y="20101"/>
                      </a:cubicBezTo>
                      <a:cubicBezTo>
                        <a:pt x="8251" y="34302"/>
                        <a:pt x="2926" y="40125"/>
                        <a:pt x="724" y="38492"/>
                      </a:cubicBezTo>
                      <a:cubicBezTo>
                        <a:pt x="-1548" y="36930"/>
                        <a:pt x="2074" y="29474"/>
                        <a:pt x="4062" y="18539"/>
                      </a:cubicBezTo>
                      <a:cubicBezTo>
                        <a:pt x="6050" y="7604"/>
                        <a:pt x="5766" y="219"/>
                        <a:pt x="7115" y="6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1" name="Freeform: Shape 2340">
                  <a:extLst>
                    <a:ext uri="{FF2B5EF4-FFF2-40B4-BE49-F238E27FC236}">
                      <a16:creationId xmlns:a16="http://schemas.microsoft.com/office/drawing/2014/main" id="{02069785-620F-EAD7-39F3-F005A9CD9AF9}"/>
                    </a:ext>
                  </a:extLst>
                </p:cNvPr>
                <p:cNvSpPr/>
                <p:nvPr/>
              </p:nvSpPr>
              <p:spPr>
                <a:xfrm>
                  <a:off x="-2780334" y="7085591"/>
                  <a:ext cx="16087" cy="63445"/>
                </a:xfrm>
                <a:custGeom>
                  <a:avLst/>
                  <a:gdLst>
                    <a:gd name="connsiteX0" fmla="*/ 5518 w 16087"/>
                    <a:gd name="connsiteY0" fmla="*/ 63432 h 63445"/>
                    <a:gd name="connsiteX1" fmla="*/ 4311 w 16087"/>
                    <a:gd name="connsiteY1" fmla="*/ 62793 h 63445"/>
                    <a:gd name="connsiteX2" fmla="*/ 1116 w 16087"/>
                    <a:gd name="connsiteY2" fmla="*/ 54556 h 63445"/>
                    <a:gd name="connsiteX3" fmla="*/ 51 w 16087"/>
                    <a:gd name="connsiteY3" fmla="*/ 45609 h 63445"/>
                    <a:gd name="connsiteX4" fmla="*/ 2465 w 16087"/>
                    <a:gd name="connsiteY4" fmla="*/ 24024 h 63445"/>
                    <a:gd name="connsiteX5" fmla="*/ 8855 w 16087"/>
                    <a:gd name="connsiteY5" fmla="*/ 7905 h 63445"/>
                    <a:gd name="connsiteX6" fmla="*/ 15885 w 16087"/>
                    <a:gd name="connsiteY6" fmla="*/ 166 h 63445"/>
                    <a:gd name="connsiteX7" fmla="*/ 13613 w 16087"/>
                    <a:gd name="connsiteY7" fmla="*/ 5988 h 63445"/>
                    <a:gd name="connsiteX8" fmla="*/ 10773 w 16087"/>
                    <a:gd name="connsiteY8" fmla="*/ 12095 h 63445"/>
                    <a:gd name="connsiteX9" fmla="*/ 6228 w 16087"/>
                    <a:gd name="connsiteY9" fmla="*/ 27787 h 63445"/>
                    <a:gd name="connsiteX10" fmla="*/ 5589 w 16087"/>
                    <a:gd name="connsiteY10" fmla="*/ 49728 h 63445"/>
                    <a:gd name="connsiteX11" fmla="*/ 6654 w 16087"/>
                    <a:gd name="connsiteY11" fmla="*/ 58107 h 63445"/>
                    <a:gd name="connsiteX12" fmla="*/ 6654 w 16087"/>
                    <a:gd name="connsiteY12" fmla="*/ 61799 h 63445"/>
                    <a:gd name="connsiteX13" fmla="*/ 5447 w 16087"/>
                    <a:gd name="connsiteY13" fmla="*/ 63290 h 63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6087" h="63445">
                      <a:moveTo>
                        <a:pt x="5518" y="63432"/>
                      </a:moveTo>
                      <a:cubicBezTo>
                        <a:pt x="5163" y="63503"/>
                        <a:pt x="4737" y="63290"/>
                        <a:pt x="4311" y="62793"/>
                      </a:cubicBezTo>
                      <a:cubicBezTo>
                        <a:pt x="2678" y="60734"/>
                        <a:pt x="1684" y="57183"/>
                        <a:pt x="1116" y="54556"/>
                      </a:cubicBezTo>
                      <a:cubicBezTo>
                        <a:pt x="477" y="51645"/>
                        <a:pt x="122" y="48663"/>
                        <a:pt x="51" y="45609"/>
                      </a:cubicBezTo>
                      <a:cubicBezTo>
                        <a:pt x="-233" y="38296"/>
                        <a:pt x="690" y="30982"/>
                        <a:pt x="2465" y="24024"/>
                      </a:cubicBezTo>
                      <a:cubicBezTo>
                        <a:pt x="3885" y="18627"/>
                        <a:pt x="6015" y="12592"/>
                        <a:pt x="8855" y="7905"/>
                      </a:cubicBezTo>
                      <a:cubicBezTo>
                        <a:pt x="12690" y="1728"/>
                        <a:pt x="14891" y="-686"/>
                        <a:pt x="15885" y="166"/>
                      </a:cubicBezTo>
                      <a:cubicBezTo>
                        <a:pt x="16879" y="1018"/>
                        <a:pt x="13897" y="5562"/>
                        <a:pt x="13613" y="5988"/>
                      </a:cubicBezTo>
                      <a:cubicBezTo>
                        <a:pt x="12619" y="7976"/>
                        <a:pt x="11625" y="10036"/>
                        <a:pt x="10773" y="12095"/>
                      </a:cubicBezTo>
                      <a:cubicBezTo>
                        <a:pt x="8713" y="17136"/>
                        <a:pt x="7222" y="22391"/>
                        <a:pt x="6228" y="27787"/>
                      </a:cubicBezTo>
                      <a:cubicBezTo>
                        <a:pt x="4950" y="35030"/>
                        <a:pt x="4879" y="42414"/>
                        <a:pt x="5589" y="49728"/>
                      </a:cubicBezTo>
                      <a:cubicBezTo>
                        <a:pt x="5873" y="52568"/>
                        <a:pt x="6228" y="55337"/>
                        <a:pt x="6654" y="58107"/>
                      </a:cubicBezTo>
                      <a:cubicBezTo>
                        <a:pt x="6867" y="59385"/>
                        <a:pt x="7080" y="60521"/>
                        <a:pt x="6654" y="61799"/>
                      </a:cubicBezTo>
                      <a:cubicBezTo>
                        <a:pt x="6370" y="62580"/>
                        <a:pt x="5944" y="63219"/>
                        <a:pt x="5447" y="63290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2" name="Freeform: Shape 2341">
                  <a:extLst>
                    <a:ext uri="{FF2B5EF4-FFF2-40B4-BE49-F238E27FC236}">
                      <a16:creationId xmlns:a16="http://schemas.microsoft.com/office/drawing/2014/main" id="{06897F28-5E8E-0453-172F-9842C96CE808}"/>
                    </a:ext>
                  </a:extLst>
                </p:cNvPr>
                <p:cNvSpPr/>
                <p:nvPr/>
              </p:nvSpPr>
              <p:spPr>
                <a:xfrm>
                  <a:off x="-2779711" y="7101465"/>
                  <a:ext cx="6427" cy="41877"/>
                </a:xfrm>
                <a:custGeom>
                  <a:avLst/>
                  <a:gdLst>
                    <a:gd name="connsiteX0" fmla="*/ 1913 w 6427"/>
                    <a:gd name="connsiteY0" fmla="*/ 40812 h 41877"/>
                    <a:gd name="connsiteX1" fmla="*/ 67 w 6427"/>
                    <a:gd name="connsiteY1" fmla="*/ 30020 h 41877"/>
                    <a:gd name="connsiteX2" fmla="*/ 1629 w 6427"/>
                    <a:gd name="connsiteY2" fmla="*/ 12694 h 41877"/>
                    <a:gd name="connsiteX3" fmla="*/ 2978 w 6427"/>
                    <a:gd name="connsiteY3" fmla="*/ 7369 h 41877"/>
                    <a:gd name="connsiteX4" fmla="*/ 6244 w 6427"/>
                    <a:gd name="connsiteY4" fmla="*/ 126 h 41877"/>
                    <a:gd name="connsiteX5" fmla="*/ 5037 w 6427"/>
                    <a:gd name="connsiteY5" fmla="*/ 10777 h 41877"/>
                    <a:gd name="connsiteX6" fmla="*/ 3546 w 6427"/>
                    <a:gd name="connsiteY6" fmla="*/ 28955 h 41877"/>
                    <a:gd name="connsiteX7" fmla="*/ 4043 w 6427"/>
                    <a:gd name="connsiteY7" fmla="*/ 36552 h 41877"/>
                    <a:gd name="connsiteX8" fmla="*/ 3333 w 6427"/>
                    <a:gd name="connsiteY8" fmla="*/ 41878 h 41877"/>
                    <a:gd name="connsiteX9" fmla="*/ 1842 w 6427"/>
                    <a:gd name="connsiteY9" fmla="*/ 40812 h 41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427" h="41877">
                      <a:moveTo>
                        <a:pt x="1913" y="40812"/>
                      </a:moveTo>
                      <a:cubicBezTo>
                        <a:pt x="422" y="38185"/>
                        <a:pt x="138" y="31724"/>
                        <a:pt x="67" y="30020"/>
                      </a:cubicBezTo>
                      <a:cubicBezTo>
                        <a:pt x="-217" y="24197"/>
                        <a:pt x="422" y="18304"/>
                        <a:pt x="1629" y="12694"/>
                      </a:cubicBezTo>
                      <a:cubicBezTo>
                        <a:pt x="2055" y="10919"/>
                        <a:pt x="2481" y="9144"/>
                        <a:pt x="2978" y="7369"/>
                      </a:cubicBezTo>
                      <a:cubicBezTo>
                        <a:pt x="4682" y="1688"/>
                        <a:pt x="5818" y="-584"/>
                        <a:pt x="6244" y="126"/>
                      </a:cubicBezTo>
                      <a:cubicBezTo>
                        <a:pt x="6670" y="836"/>
                        <a:pt x="6386" y="4528"/>
                        <a:pt x="5037" y="10777"/>
                      </a:cubicBezTo>
                      <a:cubicBezTo>
                        <a:pt x="3759" y="16741"/>
                        <a:pt x="3333" y="22848"/>
                        <a:pt x="3546" y="28955"/>
                      </a:cubicBezTo>
                      <a:cubicBezTo>
                        <a:pt x="3617" y="31511"/>
                        <a:pt x="3830" y="34067"/>
                        <a:pt x="4043" y="36552"/>
                      </a:cubicBezTo>
                      <a:cubicBezTo>
                        <a:pt x="4185" y="37972"/>
                        <a:pt x="5463" y="41807"/>
                        <a:pt x="3333" y="41878"/>
                      </a:cubicBezTo>
                      <a:cubicBezTo>
                        <a:pt x="2765" y="41878"/>
                        <a:pt x="2268" y="41452"/>
                        <a:pt x="1842" y="408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3" name="Freeform: Shape 2342">
                  <a:extLst>
                    <a:ext uri="{FF2B5EF4-FFF2-40B4-BE49-F238E27FC236}">
                      <a16:creationId xmlns:a16="http://schemas.microsoft.com/office/drawing/2014/main" id="{909468A1-799E-5F6B-0163-41A757911BB7}"/>
                    </a:ext>
                  </a:extLst>
                </p:cNvPr>
                <p:cNvSpPr/>
                <p:nvPr/>
              </p:nvSpPr>
              <p:spPr>
                <a:xfrm>
                  <a:off x="-2773893" y="7082051"/>
                  <a:ext cx="19242" cy="70927"/>
                </a:xfrm>
                <a:custGeom>
                  <a:avLst/>
                  <a:gdLst>
                    <a:gd name="connsiteX0" fmla="*/ 6106 w 19242"/>
                    <a:gd name="connsiteY0" fmla="*/ 34026 h 70927"/>
                    <a:gd name="connsiteX1" fmla="*/ 18390 w 19242"/>
                    <a:gd name="connsiteY1" fmla="*/ 4842 h 70927"/>
                    <a:gd name="connsiteX2" fmla="*/ 16544 w 19242"/>
                    <a:gd name="connsiteY2" fmla="*/ 1576 h 70927"/>
                    <a:gd name="connsiteX3" fmla="*/ 1207 w 19242"/>
                    <a:gd name="connsiteY3" fmla="*/ 32747 h 70927"/>
                    <a:gd name="connsiteX4" fmla="*/ 3195 w 19242"/>
                    <a:gd name="connsiteY4" fmla="*/ 67895 h 70927"/>
                    <a:gd name="connsiteX5" fmla="*/ 6674 w 19242"/>
                    <a:gd name="connsiteY5" fmla="*/ 67682 h 70927"/>
                    <a:gd name="connsiteX6" fmla="*/ 6177 w 19242"/>
                    <a:gd name="connsiteY6" fmla="*/ 34026 h 70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42" h="70927">
                      <a:moveTo>
                        <a:pt x="6106" y="34026"/>
                      </a:moveTo>
                      <a:cubicBezTo>
                        <a:pt x="8733" y="20676"/>
                        <a:pt x="13349" y="13931"/>
                        <a:pt x="18390" y="4842"/>
                      </a:cubicBezTo>
                      <a:cubicBezTo>
                        <a:pt x="19952" y="2073"/>
                        <a:pt x="19384" y="-2400"/>
                        <a:pt x="16544" y="1576"/>
                      </a:cubicBezTo>
                      <a:cubicBezTo>
                        <a:pt x="10438" y="9742"/>
                        <a:pt x="4189" y="17268"/>
                        <a:pt x="1207" y="32747"/>
                      </a:cubicBezTo>
                      <a:cubicBezTo>
                        <a:pt x="-1491" y="46381"/>
                        <a:pt x="852" y="57529"/>
                        <a:pt x="3195" y="67895"/>
                      </a:cubicBezTo>
                      <a:cubicBezTo>
                        <a:pt x="4260" y="72866"/>
                        <a:pt x="6958" y="70949"/>
                        <a:pt x="6674" y="67682"/>
                      </a:cubicBezTo>
                      <a:cubicBezTo>
                        <a:pt x="5680" y="57032"/>
                        <a:pt x="3479" y="47304"/>
                        <a:pt x="6177" y="34026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4" name="Freeform: Shape 2343">
                  <a:extLst>
                    <a:ext uri="{FF2B5EF4-FFF2-40B4-BE49-F238E27FC236}">
                      <a16:creationId xmlns:a16="http://schemas.microsoft.com/office/drawing/2014/main" id="{D1B587F7-FBE6-76DE-D7AA-E51DDFF8D322}"/>
                    </a:ext>
                  </a:extLst>
                </p:cNvPr>
                <p:cNvSpPr/>
                <p:nvPr/>
              </p:nvSpPr>
              <p:spPr>
                <a:xfrm>
                  <a:off x="-2754650" y="7086112"/>
                  <a:ext cx="7242" cy="7668"/>
                </a:xfrm>
                <a:custGeom>
                  <a:avLst/>
                  <a:gdLst>
                    <a:gd name="connsiteX0" fmla="*/ 0 w 7242"/>
                    <a:gd name="connsiteY0" fmla="*/ 7669 h 7668"/>
                    <a:gd name="connsiteX1" fmla="*/ 3692 w 7242"/>
                    <a:gd name="connsiteY1" fmla="*/ 5538 h 7668"/>
                    <a:gd name="connsiteX2" fmla="*/ 3692 w 7242"/>
                    <a:gd name="connsiteY2" fmla="*/ 5538 h 7668"/>
                    <a:gd name="connsiteX3" fmla="*/ 3976 w 7242"/>
                    <a:gd name="connsiteY3" fmla="*/ 5538 h 7668"/>
                    <a:gd name="connsiteX4" fmla="*/ 3976 w 7242"/>
                    <a:gd name="connsiteY4" fmla="*/ 5396 h 7668"/>
                    <a:gd name="connsiteX5" fmla="*/ 7243 w 7242"/>
                    <a:gd name="connsiteY5" fmla="*/ 0 h 7668"/>
                    <a:gd name="connsiteX6" fmla="*/ 0 w 7242"/>
                    <a:gd name="connsiteY6" fmla="*/ 7597 h 7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2" h="7668">
                      <a:moveTo>
                        <a:pt x="0" y="7669"/>
                      </a:moveTo>
                      <a:cubicBezTo>
                        <a:pt x="1278" y="6674"/>
                        <a:pt x="2485" y="5964"/>
                        <a:pt x="3692" y="5538"/>
                      </a:cubicBezTo>
                      <a:cubicBezTo>
                        <a:pt x="3692" y="5538"/>
                        <a:pt x="3692" y="5538"/>
                        <a:pt x="3692" y="5538"/>
                      </a:cubicBezTo>
                      <a:lnTo>
                        <a:pt x="3976" y="5538"/>
                      </a:lnTo>
                      <a:cubicBezTo>
                        <a:pt x="3976" y="5538"/>
                        <a:pt x="3976" y="5396"/>
                        <a:pt x="3976" y="5396"/>
                      </a:cubicBezTo>
                      <a:cubicBezTo>
                        <a:pt x="5112" y="3834"/>
                        <a:pt x="6177" y="2059"/>
                        <a:pt x="7243" y="0"/>
                      </a:cubicBezTo>
                      <a:cubicBezTo>
                        <a:pt x="4615" y="2343"/>
                        <a:pt x="2201" y="4899"/>
                        <a:pt x="0" y="7597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5" name="Freeform: Shape 2344">
                  <a:extLst>
                    <a:ext uri="{FF2B5EF4-FFF2-40B4-BE49-F238E27FC236}">
                      <a16:creationId xmlns:a16="http://schemas.microsoft.com/office/drawing/2014/main" id="{C8F53B89-D096-C723-79A7-7361AEC02330}"/>
                    </a:ext>
                  </a:extLst>
                </p:cNvPr>
                <p:cNvSpPr/>
                <p:nvPr/>
              </p:nvSpPr>
              <p:spPr>
                <a:xfrm>
                  <a:off x="-2763881" y="7145402"/>
                  <a:ext cx="4028" cy="18532"/>
                </a:xfrm>
                <a:custGeom>
                  <a:avLst/>
                  <a:gdLst>
                    <a:gd name="connsiteX0" fmla="*/ 3905 w 4028"/>
                    <a:gd name="connsiteY0" fmla="*/ 18533 h 18532"/>
                    <a:gd name="connsiteX1" fmla="*/ 2769 w 4028"/>
                    <a:gd name="connsiteY1" fmla="*/ 3550 h 18532"/>
                    <a:gd name="connsiteX2" fmla="*/ 2485 w 4028"/>
                    <a:gd name="connsiteY2" fmla="*/ 3337 h 18532"/>
                    <a:gd name="connsiteX3" fmla="*/ 0 w 4028"/>
                    <a:gd name="connsiteY3" fmla="*/ 0 h 18532"/>
                    <a:gd name="connsiteX4" fmla="*/ 3905 w 4028"/>
                    <a:gd name="connsiteY4" fmla="*/ 18533 h 18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8" h="18532">
                      <a:moveTo>
                        <a:pt x="3905" y="18533"/>
                      </a:moveTo>
                      <a:cubicBezTo>
                        <a:pt x="4260" y="12781"/>
                        <a:pt x="3834" y="7669"/>
                        <a:pt x="2769" y="3550"/>
                      </a:cubicBezTo>
                      <a:lnTo>
                        <a:pt x="2485" y="3337"/>
                      </a:lnTo>
                      <a:cubicBezTo>
                        <a:pt x="1633" y="2556"/>
                        <a:pt x="781" y="1420"/>
                        <a:pt x="0" y="0"/>
                      </a:cubicBezTo>
                      <a:cubicBezTo>
                        <a:pt x="1562" y="4331"/>
                        <a:pt x="3479" y="12355"/>
                        <a:pt x="3905" y="18533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6" name="Freeform: Shape 2345">
                  <a:extLst>
                    <a:ext uri="{FF2B5EF4-FFF2-40B4-BE49-F238E27FC236}">
                      <a16:creationId xmlns:a16="http://schemas.microsoft.com/office/drawing/2014/main" id="{47181A49-743F-04E6-B19D-4FFD2F8321EB}"/>
                    </a:ext>
                  </a:extLst>
                </p:cNvPr>
                <p:cNvSpPr/>
                <p:nvPr/>
              </p:nvSpPr>
              <p:spPr>
                <a:xfrm>
                  <a:off x="-2763692" y="7080402"/>
                  <a:ext cx="10560" cy="19806"/>
                </a:xfrm>
                <a:custGeom>
                  <a:avLst/>
                  <a:gdLst>
                    <a:gd name="connsiteX0" fmla="*/ 10533 w 10560"/>
                    <a:gd name="connsiteY0" fmla="*/ 1520 h 19806"/>
                    <a:gd name="connsiteX1" fmla="*/ 6840 w 10560"/>
                    <a:gd name="connsiteY1" fmla="*/ 9899 h 19806"/>
                    <a:gd name="connsiteX2" fmla="*/ 237 w 10560"/>
                    <a:gd name="connsiteY2" fmla="*/ 19698 h 19806"/>
                    <a:gd name="connsiteX3" fmla="*/ 4923 w 10560"/>
                    <a:gd name="connsiteY3" fmla="*/ 6846 h 19806"/>
                    <a:gd name="connsiteX4" fmla="*/ 10533 w 10560"/>
                    <a:gd name="connsiteY4" fmla="*/ 1520 h 1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0" h="19806">
                      <a:moveTo>
                        <a:pt x="10533" y="1520"/>
                      </a:moveTo>
                      <a:cubicBezTo>
                        <a:pt x="10817" y="3012"/>
                        <a:pt x="8899" y="6704"/>
                        <a:pt x="6840" y="9899"/>
                      </a:cubicBezTo>
                      <a:cubicBezTo>
                        <a:pt x="3361" y="15509"/>
                        <a:pt x="1302" y="20621"/>
                        <a:pt x="237" y="19698"/>
                      </a:cubicBezTo>
                      <a:cubicBezTo>
                        <a:pt x="-828" y="18775"/>
                        <a:pt x="1870" y="12740"/>
                        <a:pt x="4923" y="6846"/>
                      </a:cubicBezTo>
                      <a:cubicBezTo>
                        <a:pt x="8118" y="668"/>
                        <a:pt x="9894" y="-1888"/>
                        <a:pt x="10533" y="1520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7" name="Freeform: Shape 2346">
                  <a:extLst>
                    <a:ext uri="{FF2B5EF4-FFF2-40B4-BE49-F238E27FC236}">
                      <a16:creationId xmlns:a16="http://schemas.microsoft.com/office/drawing/2014/main" id="{BA3BBAB0-A117-C90C-0991-BC166B9BA794}"/>
                    </a:ext>
                  </a:extLst>
                </p:cNvPr>
                <p:cNvSpPr/>
                <p:nvPr/>
              </p:nvSpPr>
              <p:spPr>
                <a:xfrm>
                  <a:off x="-2770067" y="7136304"/>
                  <a:ext cx="5066" cy="19916"/>
                </a:xfrm>
                <a:custGeom>
                  <a:avLst/>
                  <a:gdLst>
                    <a:gd name="connsiteX0" fmla="*/ 4268 w 5066"/>
                    <a:gd name="connsiteY0" fmla="*/ 19607 h 19916"/>
                    <a:gd name="connsiteX1" fmla="*/ 5050 w 5066"/>
                    <a:gd name="connsiteY1" fmla="*/ 17121 h 19916"/>
                    <a:gd name="connsiteX2" fmla="*/ 3984 w 5066"/>
                    <a:gd name="connsiteY2" fmla="*/ 10944 h 19916"/>
                    <a:gd name="connsiteX3" fmla="*/ 2635 w 5066"/>
                    <a:gd name="connsiteY3" fmla="*/ 4341 h 19916"/>
                    <a:gd name="connsiteX4" fmla="*/ 1002 w 5066"/>
                    <a:gd name="connsiteY4" fmla="*/ 9 h 19916"/>
                    <a:gd name="connsiteX5" fmla="*/ 1215 w 5066"/>
                    <a:gd name="connsiteY5" fmla="*/ 13074 h 19916"/>
                    <a:gd name="connsiteX6" fmla="*/ 1996 w 5066"/>
                    <a:gd name="connsiteY6" fmla="*/ 17477 h 19916"/>
                    <a:gd name="connsiteX7" fmla="*/ 3487 w 5066"/>
                    <a:gd name="connsiteY7" fmla="*/ 19891 h 19916"/>
                    <a:gd name="connsiteX8" fmla="*/ 4339 w 5066"/>
                    <a:gd name="connsiteY8" fmla="*/ 19607 h 19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66" h="19916">
                      <a:moveTo>
                        <a:pt x="4268" y="19607"/>
                      </a:moveTo>
                      <a:cubicBezTo>
                        <a:pt x="4765" y="19039"/>
                        <a:pt x="4978" y="17832"/>
                        <a:pt x="5050" y="17121"/>
                      </a:cubicBezTo>
                      <a:cubicBezTo>
                        <a:pt x="5191" y="15133"/>
                        <a:pt x="4410" y="12790"/>
                        <a:pt x="3984" y="10944"/>
                      </a:cubicBezTo>
                      <a:cubicBezTo>
                        <a:pt x="3487" y="8743"/>
                        <a:pt x="3061" y="6542"/>
                        <a:pt x="2635" y="4341"/>
                      </a:cubicBezTo>
                      <a:cubicBezTo>
                        <a:pt x="2493" y="3417"/>
                        <a:pt x="2209" y="-204"/>
                        <a:pt x="1002" y="9"/>
                      </a:cubicBezTo>
                      <a:cubicBezTo>
                        <a:pt x="-1270" y="293"/>
                        <a:pt x="1002" y="11654"/>
                        <a:pt x="1215" y="13074"/>
                      </a:cubicBezTo>
                      <a:cubicBezTo>
                        <a:pt x="1428" y="14565"/>
                        <a:pt x="1641" y="15985"/>
                        <a:pt x="1996" y="17477"/>
                      </a:cubicBezTo>
                      <a:cubicBezTo>
                        <a:pt x="2209" y="18542"/>
                        <a:pt x="2280" y="19607"/>
                        <a:pt x="3487" y="19891"/>
                      </a:cubicBezTo>
                      <a:cubicBezTo>
                        <a:pt x="3842" y="19962"/>
                        <a:pt x="4126" y="19891"/>
                        <a:pt x="4339" y="19607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8" name="Freeform: Shape 2347">
                  <a:extLst>
                    <a:ext uri="{FF2B5EF4-FFF2-40B4-BE49-F238E27FC236}">
                      <a16:creationId xmlns:a16="http://schemas.microsoft.com/office/drawing/2014/main" id="{695C3505-BF4E-01E6-E11F-668884806ADF}"/>
                    </a:ext>
                  </a:extLst>
                </p:cNvPr>
                <p:cNvSpPr/>
                <p:nvPr/>
              </p:nvSpPr>
              <p:spPr>
                <a:xfrm>
                  <a:off x="-2759408" y="7078302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9" name="Freeform: Shape 2348">
                  <a:extLst>
                    <a:ext uri="{FF2B5EF4-FFF2-40B4-BE49-F238E27FC236}">
                      <a16:creationId xmlns:a16="http://schemas.microsoft.com/office/drawing/2014/main" id="{5D8091DE-CBE7-9667-CE43-79E4F36042FF}"/>
                    </a:ext>
                  </a:extLst>
                </p:cNvPr>
                <p:cNvSpPr/>
                <p:nvPr/>
              </p:nvSpPr>
              <p:spPr>
                <a:xfrm>
                  <a:off x="-2759408" y="7076952"/>
                  <a:ext cx="2556" cy="1349"/>
                </a:xfrm>
                <a:custGeom>
                  <a:avLst/>
                  <a:gdLst>
                    <a:gd name="connsiteX0" fmla="*/ 2556 w 2556"/>
                    <a:gd name="connsiteY0" fmla="*/ 0 h 1349"/>
                    <a:gd name="connsiteX1" fmla="*/ 0 w 2556"/>
                    <a:gd name="connsiteY1" fmla="*/ 1349 h 1349"/>
                    <a:gd name="connsiteX2" fmla="*/ 2556 w 2556"/>
                    <a:gd name="connsiteY2" fmla="*/ 0 h 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56" h="1349">
                      <a:moveTo>
                        <a:pt x="2556" y="0"/>
                      </a:moveTo>
                      <a:cubicBezTo>
                        <a:pt x="1704" y="426"/>
                        <a:pt x="852" y="852"/>
                        <a:pt x="0" y="1349"/>
                      </a:cubicBezTo>
                      <a:cubicBezTo>
                        <a:pt x="852" y="852"/>
                        <a:pt x="1704" y="355"/>
                        <a:pt x="2556" y="0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50" name="Freeform: Shape 2349">
                  <a:extLst>
                    <a:ext uri="{FF2B5EF4-FFF2-40B4-BE49-F238E27FC236}">
                      <a16:creationId xmlns:a16="http://schemas.microsoft.com/office/drawing/2014/main" id="{C96DF46A-199F-DD75-BDF9-B7B6CD08A491}"/>
                    </a:ext>
                  </a:extLst>
                </p:cNvPr>
                <p:cNvSpPr/>
                <p:nvPr/>
              </p:nvSpPr>
              <p:spPr>
                <a:xfrm>
                  <a:off x="-2773117" y="7092461"/>
                  <a:ext cx="4173" cy="7568"/>
                </a:xfrm>
                <a:custGeom>
                  <a:avLst/>
                  <a:gdLst>
                    <a:gd name="connsiteX0" fmla="*/ 715 w 4173"/>
                    <a:gd name="connsiteY0" fmla="*/ 7568 h 7568"/>
                    <a:gd name="connsiteX1" fmla="*/ 2420 w 4173"/>
                    <a:gd name="connsiteY1" fmla="*/ 5225 h 7568"/>
                    <a:gd name="connsiteX2" fmla="*/ 4053 w 4173"/>
                    <a:gd name="connsiteY2" fmla="*/ 42 h 7568"/>
                    <a:gd name="connsiteX3" fmla="*/ 1354 w 4173"/>
                    <a:gd name="connsiteY3" fmla="*/ 2953 h 7568"/>
                    <a:gd name="connsiteX4" fmla="*/ 786 w 4173"/>
                    <a:gd name="connsiteY4" fmla="*/ 7568 h 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3" h="7568">
                      <a:moveTo>
                        <a:pt x="715" y="7568"/>
                      </a:moveTo>
                      <a:cubicBezTo>
                        <a:pt x="1567" y="7568"/>
                        <a:pt x="2135" y="5793"/>
                        <a:pt x="2420" y="5225"/>
                      </a:cubicBezTo>
                      <a:cubicBezTo>
                        <a:pt x="3414" y="2527"/>
                        <a:pt x="4550" y="397"/>
                        <a:pt x="4053" y="42"/>
                      </a:cubicBezTo>
                      <a:cubicBezTo>
                        <a:pt x="3556" y="-313"/>
                        <a:pt x="2278" y="1675"/>
                        <a:pt x="1354" y="2953"/>
                      </a:cubicBezTo>
                      <a:cubicBezTo>
                        <a:pt x="857" y="3592"/>
                        <a:pt x="-1060" y="7497"/>
                        <a:pt x="786" y="75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51" name="Freeform: Shape 2350">
                  <a:extLst>
                    <a:ext uri="{FF2B5EF4-FFF2-40B4-BE49-F238E27FC236}">
                      <a16:creationId xmlns:a16="http://schemas.microsoft.com/office/drawing/2014/main" id="{BE1CC0F7-A06E-38DA-77A9-FD96136CBD9E}"/>
                    </a:ext>
                  </a:extLst>
                </p:cNvPr>
                <p:cNvSpPr/>
                <p:nvPr/>
              </p:nvSpPr>
              <p:spPr>
                <a:xfrm>
                  <a:off x="-2740873" y="7112732"/>
                  <a:ext cx="5818" cy="25402"/>
                </a:xfrm>
                <a:custGeom>
                  <a:avLst/>
                  <a:gdLst>
                    <a:gd name="connsiteX0" fmla="*/ 4755 w 5818"/>
                    <a:gd name="connsiteY0" fmla="*/ 19179 h 25402"/>
                    <a:gd name="connsiteX1" fmla="*/ 5678 w 5818"/>
                    <a:gd name="connsiteY1" fmla="*/ 4481 h 25402"/>
                    <a:gd name="connsiteX2" fmla="*/ 4897 w 5818"/>
                    <a:gd name="connsiteY2" fmla="*/ 7 h 25402"/>
                    <a:gd name="connsiteX3" fmla="*/ 3619 w 5818"/>
                    <a:gd name="connsiteY3" fmla="*/ 7321 h 25402"/>
                    <a:gd name="connsiteX4" fmla="*/ 424 w 5818"/>
                    <a:gd name="connsiteY4" fmla="*/ 22019 h 25402"/>
                    <a:gd name="connsiteX5" fmla="*/ 4755 w 5818"/>
                    <a:gd name="connsiteY5" fmla="*/ 19250 h 25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18" h="25402">
                      <a:moveTo>
                        <a:pt x="4755" y="19179"/>
                      </a:moveTo>
                      <a:cubicBezTo>
                        <a:pt x="6743" y="12788"/>
                        <a:pt x="5252" y="9309"/>
                        <a:pt x="5678" y="4481"/>
                      </a:cubicBezTo>
                      <a:cubicBezTo>
                        <a:pt x="5962" y="1783"/>
                        <a:pt x="5252" y="-135"/>
                        <a:pt x="4897" y="7"/>
                      </a:cubicBezTo>
                      <a:cubicBezTo>
                        <a:pt x="4400" y="149"/>
                        <a:pt x="4045" y="2918"/>
                        <a:pt x="3619" y="7321"/>
                      </a:cubicBezTo>
                      <a:cubicBezTo>
                        <a:pt x="2980" y="13782"/>
                        <a:pt x="1915" y="16623"/>
                        <a:pt x="424" y="22019"/>
                      </a:cubicBezTo>
                      <a:cubicBezTo>
                        <a:pt x="-1351" y="28126"/>
                        <a:pt x="2909" y="25214"/>
                        <a:pt x="4755" y="19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352" name="Graphic 1913">
                  <a:extLst>
                    <a:ext uri="{FF2B5EF4-FFF2-40B4-BE49-F238E27FC236}">
                      <a16:creationId xmlns:a16="http://schemas.microsoft.com/office/drawing/2014/main" id="{27FC4799-5C60-77BE-97CD-FDC6AC0D4CD6}"/>
                    </a:ext>
                  </a:extLst>
                </p:cNvPr>
                <p:cNvGrpSpPr/>
                <p:nvPr/>
              </p:nvGrpSpPr>
              <p:grpSpPr>
                <a:xfrm>
                  <a:off x="-2761964" y="7063177"/>
                  <a:ext cx="39550" cy="48252"/>
                  <a:chOff x="-2761964" y="7063177"/>
                  <a:chExt cx="39550" cy="48252"/>
                </a:xfrm>
              </p:grpSpPr>
              <p:sp>
                <p:nvSpPr>
                  <p:cNvPr id="2353" name="Freeform: Shape 2352">
                    <a:extLst>
                      <a:ext uri="{FF2B5EF4-FFF2-40B4-BE49-F238E27FC236}">
                        <a16:creationId xmlns:a16="http://schemas.microsoft.com/office/drawing/2014/main" id="{60062907-7870-D3B8-F470-66384875E9B3}"/>
                      </a:ext>
                    </a:extLst>
                  </p:cNvPr>
                  <p:cNvSpPr/>
                  <p:nvPr/>
                </p:nvSpPr>
                <p:spPr>
                  <a:xfrm>
                    <a:off x="-2761964" y="7063177"/>
                    <a:ext cx="39550" cy="48252"/>
                  </a:xfrm>
                  <a:custGeom>
                    <a:avLst/>
                    <a:gdLst>
                      <a:gd name="connsiteX0" fmla="*/ 18391 w 39550"/>
                      <a:gd name="connsiteY0" fmla="*/ 12852 h 48252"/>
                      <a:gd name="connsiteX1" fmla="*/ 11290 w 39550"/>
                      <a:gd name="connsiteY1" fmla="*/ 28402 h 48252"/>
                      <a:gd name="connsiteX2" fmla="*/ 11006 w 39550"/>
                      <a:gd name="connsiteY2" fmla="*/ 28473 h 48252"/>
                      <a:gd name="connsiteX3" fmla="*/ 0 w 39550"/>
                      <a:gd name="connsiteY3" fmla="*/ 40331 h 48252"/>
                      <a:gd name="connsiteX4" fmla="*/ 7456 w 39550"/>
                      <a:gd name="connsiteY4" fmla="*/ 46722 h 48252"/>
                      <a:gd name="connsiteX5" fmla="*/ 13633 w 39550"/>
                      <a:gd name="connsiteY5" fmla="*/ 48071 h 48252"/>
                      <a:gd name="connsiteX6" fmla="*/ 22651 w 39550"/>
                      <a:gd name="connsiteY6" fmla="*/ 45089 h 48252"/>
                      <a:gd name="connsiteX7" fmla="*/ 33160 w 39550"/>
                      <a:gd name="connsiteY7" fmla="*/ 28900 h 48252"/>
                      <a:gd name="connsiteX8" fmla="*/ 39550 w 39550"/>
                      <a:gd name="connsiteY8" fmla="*/ 2769 h 48252"/>
                      <a:gd name="connsiteX9" fmla="*/ 20947 w 39550"/>
                      <a:gd name="connsiteY9" fmla="*/ 0 h 48252"/>
                      <a:gd name="connsiteX10" fmla="*/ 18533 w 39550"/>
                      <a:gd name="connsiteY10" fmla="*/ 12710 h 48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9550" h="48252">
                        <a:moveTo>
                          <a:pt x="18391" y="12852"/>
                        </a:moveTo>
                        <a:cubicBezTo>
                          <a:pt x="16615" y="19314"/>
                          <a:pt x="14059" y="24710"/>
                          <a:pt x="11290" y="28402"/>
                        </a:cubicBezTo>
                        <a:cubicBezTo>
                          <a:pt x="11219" y="28544"/>
                          <a:pt x="11006" y="28544"/>
                          <a:pt x="11006" y="28473"/>
                        </a:cubicBezTo>
                        <a:cubicBezTo>
                          <a:pt x="7527" y="29539"/>
                          <a:pt x="3337" y="33728"/>
                          <a:pt x="0" y="40331"/>
                        </a:cubicBezTo>
                        <a:cubicBezTo>
                          <a:pt x="1988" y="43811"/>
                          <a:pt x="4473" y="46083"/>
                          <a:pt x="7456" y="46722"/>
                        </a:cubicBezTo>
                        <a:lnTo>
                          <a:pt x="13633" y="48071"/>
                        </a:lnTo>
                        <a:cubicBezTo>
                          <a:pt x="16544" y="48710"/>
                          <a:pt x="19669" y="47645"/>
                          <a:pt x="22651" y="45089"/>
                        </a:cubicBezTo>
                        <a:cubicBezTo>
                          <a:pt x="26485" y="41822"/>
                          <a:pt x="30178" y="36213"/>
                          <a:pt x="33160" y="28900"/>
                        </a:cubicBezTo>
                        <a:cubicBezTo>
                          <a:pt x="36142" y="21586"/>
                          <a:pt x="38414" y="12568"/>
                          <a:pt x="39550" y="2769"/>
                        </a:cubicBezTo>
                        <a:lnTo>
                          <a:pt x="20947" y="0"/>
                        </a:lnTo>
                        <a:cubicBezTo>
                          <a:pt x="20450" y="4544"/>
                          <a:pt x="19598" y="8805"/>
                          <a:pt x="18533" y="12710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54" name="Freeform: Shape 2353">
                    <a:extLst>
                      <a:ext uri="{FF2B5EF4-FFF2-40B4-BE49-F238E27FC236}">
                        <a16:creationId xmlns:a16="http://schemas.microsoft.com/office/drawing/2014/main" id="{287ECF88-6E20-3461-41A1-7CBBEE52978F}"/>
                      </a:ext>
                    </a:extLst>
                  </p:cNvPr>
                  <p:cNvSpPr/>
                  <p:nvPr/>
                </p:nvSpPr>
                <p:spPr>
                  <a:xfrm>
                    <a:off x="-2759550" y="7094917"/>
                    <a:ext cx="8447" cy="11228"/>
                  </a:xfrm>
                  <a:custGeom>
                    <a:avLst/>
                    <a:gdLst>
                      <a:gd name="connsiteX0" fmla="*/ 8166 w 8447"/>
                      <a:gd name="connsiteY0" fmla="*/ 8308 h 11228"/>
                      <a:gd name="connsiteX1" fmla="*/ 6888 w 8447"/>
                      <a:gd name="connsiteY1" fmla="*/ 3692 h 11228"/>
                      <a:gd name="connsiteX2" fmla="*/ 5325 w 8447"/>
                      <a:gd name="connsiteY2" fmla="*/ 781 h 11228"/>
                      <a:gd name="connsiteX3" fmla="*/ 3621 w 8447"/>
                      <a:gd name="connsiteY3" fmla="*/ 0 h 11228"/>
                      <a:gd name="connsiteX4" fmla="*/ 0 w 8447"/>
                      <a:gd name="connsiteY4" fmla="*/ 4402 h 11228"/>
                      <a:gd name="connsiteX5" fmla="*/ 3266 w 8447"/>
                      <a:gd name="connsiteY5" fmla="*/ 9728 h 11228"/>
                      <a:gd name="connsiteX6" fmla="*/ 8166 w 8447"/>
                      <a:gd name="connsiteY6" fmla="*/ 8308 h 11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47" h="11228">
                        <a:moveTo>
                          <a:pt x="8166" y="8308"/>
                        </a:moveTo>
                        <a:cubicBezTo>
                          <a:pt x="7598" y="6745"/>
                          <a:pt x="7243" y="5325"/>
                          <a:pt x="6888" y="3692"/>
                        </a:cubicBezTo>
                        <a:cubicBezTo>
                          <a:pt x="6675" y="2556"/>
                          <a:pt x="6036" y="1491"/>
                          <a:pt x="5325" y="781"/>
                        </a:cubicBezTo>
                        <a:cubicBezTo>
                          <a:pt x="4899" y="355"/>
                          <a:pt x="4260" y="71"/>
                          <a:pt x="3621" y="0"/>
                        </a:cubicBezTo>
                        <a:cubicBezTo>
                          <a:pt x="2414" y="1207"/>
                          <a:pt x="1136" y="2698"/>
                          <a:pt x="0" y="4402"/>
                        </a:cubicBezTo>
                        <a:cubicBezTo>
                          <a:pt x="497" y="6462"/>
                          <a:pt x="2130" y="8592"/>
                          <a:pt x="3266" y="9728"/>
                        </a:cubicBezTo>
                        <a:cubicBezTo>
                          <a:pt x="4828" y="11148"/>
                          <a:pt x="9657" y="12781"/>
                          <a:pt x="8166" y="8308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55" name="Freeform: Shape 2354">
                    <a:extLst>
                      <a:ext uri="{FF2B5EF4-FFF2-40B4-BE49-F238E27FC236}">
                        <a16:creationId xmlns:a16="http://schemas.microsoft.com/office/drawing/2014/main" id="{CC232348-CB0D-91AE-B08C-70123A041B8A}"/>
                      </a:ext>
                    </a:extLst>
                  </p:cNvPr>
                  <p:cNvSpPr/>
                  <p:nvPr/>
                </p:nvSpPr>
                <p:spPr>
                  <a:xfrm>
                    <a:off x="-2757568" y="7087106"/>
                    <a:ext cx="9733" cy="19249"/>
                  </a:xfrm>
                  <a:custGeom>
                    <a:avLst/>
                    <a:gdLst>
                      <a:gd name="connsiteX0" fmla="*/ 6894 w 9733"/>
                      <a:gd name="connsiteY0" fmla="*/ 4473 h 19249"/>
                      <a:gd name="connsiteX1" fmla="*/ 6610 w 9733"/>
                      <a:gd name="connsiteY1" fmla="*/ 4544 h 19249"/>
                      <a:gd name="connsiteX2" fmla="*/ 1355 w 9733"/>
                      <a:gd name="connsiteY2" fmla="*/ 8095 h 19249"/>
                      <a:gd name="connsiteX3" fmla="*/ 6 w 9733"/>
                      <a:gd name="connsiteY3" fmla="*/ 9586 h 19249"/>
                      <a:gd name="connsiteX4" fmla="*/ 1568 w 9733"/>
                      <a:gd name="connsiteY4" fmla="*/ 15053 h 19249"/>
                      <a:gd name="connsiteX5" fmla="*/ 4408 w 9733"/>
                      <a:gd name="connsiteY5" fmla="*/ 18462 h 19249"/>
                      <a:gd name="connsiteX6" fmla="*/ 8030 w 9733"/>
                      <a:gd name="connsiteY6" fmla="*/ 18462 h 19249"/>
                      <a:gd name="connsiteX7" fmla="*/ 7675 w 9733"/>
                      <a:gd name="connsiteY7" fmla="*/ 16473 h 19249"/>
                      <a:gd name="connsiteX8" fmla="*/ 6894 w 9733"/>
                      <a:gd name="connsiteY8" fmla="*/ 11787 h 19249"/>
                      <a:gd name="connsiteX9" fmla="*/ 9734 w 9733"/>
                      <a:gd name="connsiteY9" fmla="*/ 0 h 19249"/>
                      <a:gd name="connsiteX10" fmla="*/ 6965 w 9733"/>
                      <a:gd name="connsiteY10" fmla="*/ 4402 h 19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733" h="19249">
                        <a:moveTo>
                          <a:pt x="6894" y="4473"/>
                        </a:moveTo>
                        <a:cubicBezTo>
                          <a:pt x="6894" y="4473"/>
                          <a:pt x="6681" y="4544"/>
                          <a:pt x="6610" y="4544"/>
                        </a:cubicBezTo>
                        <a:cubicBezTo>
                          <a:pt x="4621" y="5184"/>
                          <a:pt x="2846" y="6533"/>
                          <a:pt x="1355" y="8095"/>
                        </a:cubicBezTo>
                        <a:cubicBezTo>
                          <a:pt x="1071" y="8379"/>
                          <a:pt x="77" y="9089"/>
                          <a:pt x="6" y="9586"/>
                        </a:cubicBezTo>
                        <a:cubicBezTo>
                          <a:pt x="-65" y="9941"/>
                          <a:pt x="503" y="12923"/>
                          <a:pt x="1568" y="15053"/>
                        </a:cubicBezTo>
                        <a:cubicBezTo>
                          <a:pt x="2278" y="16473"/>
                          <a:pt x="3130" y="17680"/>
                          <a:pt x="4408" y="18462"/>
                        </a:cubicBezTo>
                        <a:cubicBezTo>
                          <a:pt x="5331" y="18959"/>
                          <a:pt x="7462" y="19953"/>
                          <a:pt x="8030" y="18462"/>
                        </a:cubicBezTo>
                        <a:cubicBezTo>
                          <a:pt x="8314" y="17752"/>
                          <a:pt x="7959" y="17254"/>
                          <a:pt x="7675" y="16473"/>
                        </a:cubicBezTo>
                        <a:cubicBezTo>
                          <a:pt x="7249" y="14982"/>
                          <a:pt x="6965" y="13349"/>
                          <a:pt x="6894" y="11787"/>
                        </a:cubicBezTo>
                        <a:cubicBezTo>
                          <a:pt x="6752" y="7740"/>
                          <a:pt x="8527" y="2343"/>
                          <a:pt x="9734" y="0"/>
                        </a:cubicBezTo>
                        <a:cubicBezTo>
                          <a:pt x="8882" y="1633"/>
                          <a:pt x="7959" y="3124"/>
                          <a:pt x="6965" y="4402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56" name="Freeform: Shape 2355">
                    <a:extLst>
                      <a:ext uri="{FF2B5EF4-FFF2-40B4-BE49-F238E27FC236}">
                        <a16:creationId xmlns:a16="http://schemas.microsoft.com/office/drawing/2014/main" id="{ECE987CF-0788-632B-BD9C-DAA7C5F48116}"/>
                      </a:ext>
                    </a:extLst>
                  </p:cNvPr>
                  <p:cNvSpPr/>
                  <p:nvPr/>
                </p:nvSpPr>
                <p:spPr>
                  <a:xfrm>
                    <a:off x="-2761964" y="7065804"/>
                    <a:ext cx="39550" cy="45624"/>
                  </a:xfrm>
                  <a:custGeom>
                    <a:avLst/>
                    <a:gdLst>
                      <a:gd name="connsiteX0" fmla="*/ 22154 w 39550"/>
                      <a:gd name="connsiteY0" fmla="*/ 39621 h 45624"/>
                      <a:gd name="connsiteX1" fmla="*/ 13349 w 39550"/>
                      <a:gd name="connsiteY1" fmla="*/ 43385 h 45624"/>
                      <a:gd name="connsiteX2" fmla="*/ 7101 w 39550"/>
                      <a:gd name="connsiteY2" fmla="*/ 42888 h 45624"/>
                      <a:gd name="connsiteX3" fmla="*/ 1278 w 39550"/>
                      <a:gd name="connsiteY3" fmla="*/ 35361 h 45624"/>
                      <a:gd name="connsiteX4" fmla="*/ 0 w 39550"/>
                      <a:gd name="connsiteY4" fmla="*/ 37704 h 45624"/>
                      <a:gd name="connsiteX5" fmla="*/ 7456 w 39550"/>
                      <a:gd name="connsiteY5" fmla="*/ 44095 h 45624"/>
                      <a:gd name="connsiteX6" fmla="*/ 13633 w 39550"/>
                      <a:gd name="connsiteY6" fmla="*/ 45444 h 45624"/>
                      <a:gd name="connsiteX7" fmla="*/ 22651 w 39550"/>
                      <a:gd name="connsiteY7" fmla="*/ 42462 h 45624"/>
                      <a:gd name="connsiteX8" fmla="*/ 33160 w 39550"/>
                      <a:gd name="connsiteY8" fmla="*/ 26272 h 45624"/>
                      <a:gd name="connsiteX9" fmla="*/ 39550 w 39550"/>
                      <a:gd name="connsiteY9" fmla="*/ 142 h 45624"/>
                      <a:gd name="connsiteX10" fmla="*/ 38485 w 39550"/>
                      <a:gd name="connsiteY10" fmla="*/ 0 h 45624"/>
                      <a:gd name="connsiteX11" fmla="*/ 32734 w 39550"/>
                      <a:gd name="connsiteY11" fmla="*/ 25491 h 45624"/>
                      <a:gd name="connsiteX12" fmla="*/ 22225 w 39550"/>
                      <a:gd name="connsiteY12" fmla="*/ 39550 h 45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550" h="45624">
                        <a:moveTo>
                          <a:pt x="22154" y="39621"/>
                        </a:moveTo>
                        <a:cubicBezTo>
                          <a:pt x="19314" y="42036"/>
                          <a:pt x="16260" y="43385"/>
                          <a:pt x="13349" y="43385"/>
                        </a:cubicBezTo>
                        <a:cubicBezTo>
                          <a:pt x="11929" y="43385"/>
                          <a:pt x="8450" y="43172"/>
                          <a:pt x="7101" y="42888"/>
                        </a:cubicBezTo>
                        <a:cubicBezTo>
                          <a:pt x="4828" y="42391"/>
                          <a:pt x="1278" y="39834"/>
                          <a:pt x="1278" y="35361"/>
                        </a:cubicBezTo>
                        <a:cubicBezTo>
                          <a:pt x="852" y="36071"/>
                          <a:pt x="426" y="36852"/>
                          <a:pt x="0" y="37704"/>
                        </a:cubicBezTo>
                        <a:cubicBezTo>
                          <a:pt x="1988" y="41183"/>
                          <a:pt x="4473" y="43456"/>
                          <a:pt x="7456" y="44095"/>
                        </a:cubicBezTo>
                        <a:lnTo>
                          <a:pt x="13633" y="45444"/>
                        </a:lnTo>
                        <a:cubicBezTo>
                          <a:pt x="16544" y="46083"/>
                          <a:pt x="19669" y="45018"/>
                          <a:pt x="22651" y="42462"/>
                        </a:cubicBezTo>
                        <a:cubicBezTo>
                          <a:pt x="26485" y="39195"/>
                          <a:pt x="30178" y="33586"/>
                          <a:pt x="33160" y="26272"/>
                        </a:cubicBezTo>
                        <a:cubicBezTo>
                          <a:pt x="36142" y="18959"/>
                          <a:pt x="38414" y="9941"/>
                          <a:pt x="39550" y="142"/>
                        </a:cubicBezTo>
                        <a:lnTo>
                          <a:pt x="38485" y="0"/>
                        </a:lnTo>
                        <a:cubicBezTo>
                          <a:pt x="37420" y="9302"/>
                          <a:pt x="35574" y="18533"/>
                          <a:pt x="32734" y="25491"/>
                        </a:cubicBezTo>
                        <a:cubicBezTo>
                          <a:pt x="29894" y="32379"/>
                          <a:pt x="25846" y="36497"/>
                          <a:pt x="22225" y="39550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57" name="Freeform: Shape 2356">
                    <a:extLst>
                      <a:ext uri="{FF2B5EF4-FFF2-40B4-BE49-F238E27FC236}">
                        <a16:creationId xmlns:a16="http://schemas.microsoft.com/office/drawing/2014/main" id="{DBBB8948-8713-710E-22A4-06F7858FFE86}"/>
                      </a:ext>
                    </a:extLst>
                  </p:cNvPr>
                  <p:cNvSpPr/>
                  <p:nvPr/>
                </p:nvSpPr>
                <p:spPr>
                  <a:xfrm>
                    <a:off x="-2749219" y="7063461"/>
                    <a:ext cx="23112" cy="42642"/>
                  </a:xfrm>
                  <a:custGeom>
                    <a:avLst/>
                    <a:gdLst>
                      <a:gd name="connsiteX0" fmla="*/ 2663 w 23112"/>
                      <a:gd name="connsiteY0" fmla="*/ 23290 h 42642"/>
                      <a:gd name="connsiteX1" fmla="*/ 1030 w 23112"/>
                      <a:gd name="connsiteY1" fmla="*/ 40828 h 42642"/>
                      <a:gd name="connsiteX2" fmla="*/ 11326 w 23112"/>
                      <a:gd name="connsiteY2" fmla="*/ 37704 h 42642"/>
                      <a:gd name="connsiteX3" fmla="*/ 23113 w 23112"/>
                      <a:gd name="connsiteY3" fmla="*/ 2059 h 42642"/>
                      <a:gd name="connsiteX4" fmla="*/ 9125 w 23112"/>
                      <a:gd name="connsiteY4" fmla="*/ 0 h 42642"/>
                      <a:gd name="connsiteX5" fmla="*/ 2592 w 23112"/>
                      <a:gd name="connsiteY5" fmla="*/ 23290 h 42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2" h="42642">
                        <a:moveTo>
                          <a:pt x="2663" y="23290"/>
                        </a:moveTo>
                        <a:cubicBezTo>
                          <a:pt x="249" y="29325"/>
                          <a:pt x="-1029" y="36497"/>
                          <a:pt x="1030" y="40828"/>
                        </a:cubicBezTo>
                        <a:cubicBezTo>
                          <a:pt x="2450" y="43740"/>
                          <a:pt x="6711" y="43456"/>
                          <a:pt x="11326" y="37704"/>
                        </a:cubicBezTo>
                        <a:cubicBezTo>
                          <a:pt x="15941" y="31953"/>
                          <a:pt x="20912" y="20734"/>
                          <a:pt x="23113" y="2059"/>
                        </a:cubicBezTo>
                        <a:lnTo>
                          <a:pt x="9125" y="0"/>
                        </a:lnTo>
                        <a:cubicBezTo>
                          <a:pt x="7705" y="12213"/>
                          <a:pt x="4722" y="17752"/>
                          <a:pt x="2592" y="23290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58" name="Freeform: Shape 2357">
                    <a:extLst>
                      <a:ext uri="{FF2B5EF4-FFF2-40B4-BE49-F238E27FC236}">
                        <a16:creationId xmlns:a16="http://schemas.microsoft.com/office/drawing/2014/main" id="{27F73DD7-CB28-FD20-945B-0955994D658A}"/>
                      </a:ext>
                    </a:extLst>
                  </p:cNvPr>
                  <p:cNvSpPr/>
                  <p:nvPr/>
                </p:nvSpPr>
                <p:spPr>
                  <a:xfrm>
                    <a:off x="-2743322" y="7064952"/>
                    <a:ext cx="18848" cy="41483"/>
                  </a:xfrm>
                  <a:custGeom>
                    <a:avLst/>
                    <a:gdLst>
                      <a:gd name="connsiteX0" fmla="*/ 1452 w 18848"/>
                      <a:gd name="connsiteY0" fmla="*/ 36710 h 41483"/>
                      <a:gd name="connsiteX1" fmla="*/ 3085 w 18848"/>
                      <a:gd name="connsiteY1" fmla="*/ 39976 h 41483"/>
                      <a:gd name="connsiteX2" fmla="*/ 18849 w 18848"/>
                      <a:gd name="connsiteY2" fmla="*/ 852 h 41483"/>
                      <a:gd name="connsiteX3" fmla="*/ 13026 w 18848"/>
                      <a:gd name="connsiteY3" fmla="*/ 0 h 41483"/>
                      <a:gd name="connsiteX4" fmla="*/ 1381 w 18848"/>
                      <a:gd name="connsiteY4" fmla="*/ 36710 h 41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8" h="41483">
                        <a:moveTo>
                          <a:pt x="1452" y="36710"/>
                        </a:moveTo>
                        <a:cubicBezTo>
                          <a:pt x="-607" y="39621"/>
                          <a:pt x="-820" y="43740"/>
                          <a:pt x="3085" y="39976"/>
                        </a:cubicBezTo>
                        <a:cubicBezTo>
                          <a:pt x="11464" y="31953"/>
                          <a:pt x="16577" y="19882"/>
                          <a:pt x="18849" y="852"/>
                        </a:cubicBezTo>
                        <a:lnTo>
                          <a:pt x="13026" y="0"/>
                        </a:lnTo>
                        <a:cubicBezTo>
                          <a:pt x="11038" y="15479"/>
                          <a:pt x="7275" y="28544"/>
                          <a:pt x="1381" y="36710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59" name="Freeform: Shape 2358">
                    <a:extLst>
                      <a:ext uri="{FF2B5EF4-FFF2-40B4-BE49-F238E27FC236}">
                        <a16:creationId xmlns:a16="http://schemas.microsoft.com/office/drawing/2014/main" id="{42471920-4EC2-AAAC-193D-F75B6297EED4}"/>
                      </a:ext>
                    </a:extLst>
                  </p:cNvPr>
                  <p:cNvSpPr/>
                  <p:nvPr/>
                </p:nvSpPr>
                <p:spPr>
                  <a:xfrm>
                    <a:off x="-2730195" y="7065449"/>
                    <a:ext cx="6076" cy="22699"/>
                  </a:xfrm>
                  <a:custGeom>
                    <a:avLst/>
                    <a:gdLst>
                      <a:gd name="connsiteX0" fmla="*/ 467 w 6076"/>
                      <a:gd name="connsiteY0" fmla="*/ 19030 h 22699"/>
                      <a:gd name="connsiteX1" fmla="*/ 1319 w 6076"/>
                      <a:gd name="connsiteY1" fmla="*/ 21231 h 22699"/>
                      <a:gd name="connsiteX2" fmla="*/ 6077 w 6076"/>
                      <a:gd name="connsiteY2" fmla="*/ 355 h 22699"/>
                      <a:gd name="connsiteX3" fmla="*/ 3734 w 6076"/>
                      <a:gd name="connsiteY3" fmla="*/ 0 h 22699"/>
                      <a:gd name="connsiteX4" fmla="*/ 467 w 6076"/>
                      <a:gd name="connsiteY4" fmla="*/ 19030 h 22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76" h="22699">
                        <a:moveTo>
                          <a:pt x="467" y="19030"/>
                        </a:moveTo>
                        <a:cubicBezTo>
                          <a:pt x="-314" y="21515"/>
                          <a:pt x="-172" y="24568"/>
                          <a:pt x="1319" y="21231"/>
                        </a:cubicBezTo>
                        <a:cubicBezTo>
                          <a:pt x="3592" y="16189"/>
                          <a:pt x="5296" y="9089"/>
                          <a:pt x="6077" y="355"/>
                        </a:cubicBezTo>
                        <a:lnTo>
                          <a:pt x="3734" y="0"/>
                        </a:lnTo>
                        <a:cubicBezTo>
                          <a:pt x="3166" y="7527"/>
                          <a:pt x="1958" y="14130"/>
                          <a:pt x="467" y="19030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0" name="Freeform: Shape 2359">
                    <a:extLst>
                      <a:ext uri="{FF2B5EF4-FFF2-40B4-BE49-F238E27FC236}">
                        <a16:creationId xmlns:a16="http://schemas.microsoft.com/office/drawing/2014/main" id="{82E9FBF0-4A25-7CF0-E8FD-3DACFE363D01}"/>
                      </a:ext>
                    </a:extLst>
                  </p:cNvPr>
                  <p:cNvSpPr/>
                  <p:nvPr/>
                </p:nvSpPr>
                <p:spPr>
                  <a:xfrm>
                    <a:off x="-2747524" y="7063674"/>
                    <a:ext cx="14885" cy="33287"/>
                  </a:xfrm>
                  <a:custGeom>
                    <a:avLst/>
                    <a:gdLst>
                      <a:gd name="connsiteX0" fmla="*/ 7572 w 14885"/>
                      <a:gd name="connsiteY0" fmla="*/ 5396 h 33287"/>
                      <a:gd name="connsiteX1" fmla="*/ 1181 w 14885"/>
                      <a:gd name="connsiteY1" fmla="*/ 25491 h 33287"/>
                      <a:gd name="connsiteX2" fmla="*/ 2104 w 14885"/>
                      <a:gd name="connsiteY2" fmla="*/ 32805 h 33287"/>
                      <a:gd name="connsiteX3" fmla="*/ 14885 w 14885"/>
                      <a:gd name="connsiteY3" fmla="*/ 923 h 33287"/>
                      <a:gd name="connsiteX4" fmla="*/ 8424 w 14885"/>
                      <a:gd name="connsiteY4" fmla="*/ 0 h 33287"/>
                      <a:gd name="connsiteX5" fmla="*/ 7501 w 14885"/>
                      <a:gd name="connsiteY5" fmla="*/ 5396 h 33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85" h="33287">
                        <a:moveTo>
                          <a:pt x="7572" y="5396"/>
                        </a:moveTo>
                        <a:cubicBezTo>
                          <a:pt x="6152" y="12568"/>
                          <a:pt x="4590" y="18106"/>
                          <a:pt x="1181" y="25491"/>
                        </a:cubicBezTo>
                        <a:cubicBezTo>
                          <a:pt x="-523" y="29183"/>
                          <a:pt x="-523" y="35006"/>
                          <a:pt x="2104" y="32805"/>
                        </a:cubicBezTo>
                        <a:cubicBezTo>
                          <a:pt x="8069" y="27763"/>
                          <a:pt x="12116" y="19101"/>
                          <a:pt x="14885" y="923"/>
                        </a:cubicBezTo>
                        <a:lnTo>
                          <a:pt x="8424" y="0"/>
                        </a:lnTo>
                        <a:cubicBezTo>
                          <a:pt x="8211" y="1775"/>
                          <a:pt x="7927" y="3621"/>
                          <a:pt x="7501" y="5396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1" name="Freeform: Shape 2360">
                    <a:extLst>
                      <a:ext uri="{FF2B5EF4-FFF2-40B4-BE49-F238E27FC236}">
                        <a16:creationId xmlns:a16="http://schemas.microsoft.com/office/drawing/2014/main" id="{81C1845D-3857-223F-0D05-E04DDEFFE781}"/>
                      </a:ext>
                    </a:extLst>
                  </p:cNvPr>
                  <p:cNvSpPr/>
                  <p:nvPr/>
                </p:nvSpPr>
                <p:spPr>
                  <a:xfrm>
                    <a:off x="-2739628" y="7063816"/>
                    <a:ext cx="4717" cy="13772"/>
                  </a:xfrm>
                  <a:custGeom>
                    <a:avLst/>
                    <a:gdLst>
                      <a:gd name="connsiteX0" fmla="*/ 1309 w 4717"/>
                      <a:gd name="connsiteY0" fmla="*/ 2201 h 13772"/>
                      <a:gd name="connsiteX1" fmla="*/ 173 w 4717"/>
                      <a:gd name="connsiteY1" fmla="*/ 13633 h 13772"/>
                      <a:gd name="connsiteX2" fmla="*/ 3510 w 4717"/>
                      <a:gd name="connsiteY2" fmla="*/ 5751 h 13772"/>
                      <a:gd name="connsiteX3" fmla="*/ 4717 w 4717"/>
                      <a:gd name="connsiteY3" fmla="*/ 426 h 13772"/>
                      <a:gd name="connsiteX4" fmla="*/ 1664 w 4717"/>
                      <a:gd name="connsiteY4" fmla="*/ 0 h 13772"/>
                      <a:gd name="connsiteX5" fmla="*/ 1309 w 4717"/>
                      <a:gd name="connsiteY5" fmla="*/ 2272 h 13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17" h="13772">
                        <a:moveTo>
                          <a:pt x="1309" y="2201"/>
                        </a:moveTo>
                        <a:cubicBezTo>
                          <a:pt x="102" y="8876"/>
                          <a:pt x="-253" y="12852"/>
                          <a:pt x="173" y="13633"/>
                        </a:cubicBezTo>
                        <a:cubicBezTo>
                          <a:pt x="599" y="14414"/>
                          <a:pt x="1877" y="11929"/>
                          <a:pt x="3510" y="5751"/>
                        </a:cubicBezTo>
                        <a:cubicBezTo>
                          <a:pt x="4007" y="3976"/>
                          <a:pt x="4362" y="2201"/>
                          <a:pt x="4717" y="426"/>
                        </a:cubicBezTo>
                        <a:lnTo>
                          <a:pt x="1664" y="0"/>
                        </a:lnTo>
                        <a:cubicBezTo>
                          <a:pt x="1522" y="781"/>
                          <a:pt x="1451" y="1491"/>
                          <a:pt x="1309" y="22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2" name="Freeform: Shape 2361">
                    <a:extLst>
                      <a:ext uri="{FF2B5EF4-FFF2-40B4-BE49-F238E27FC236}">
                        <a16:creationId xmlns:a16="http://schemas.microsoft.com/office/drawing/2014/main" id="{B07B488D-0900-9829-AC6F-679126559D82}"/>
                      </a:ext>
                    </a:extLst>
                  </p:cNvPr>
                  <p:cNvSpPr/>
                  <p:nvPr/>
                </p:nvSpPr>
                <p:spPr>
                  <a:xfrm>
                    <a:off x="-2744210" y="7079154"/>
                    <a:ext cx="4491" cy="8079"/>
                  </a:xfrm>
                  <a:custGeom>
                    <a:avLst/>
                    <a:gdLst>
                      <a:gd name="connsiteX0" fmla="*/ 3690 w 4491"/>
                      <a:gd name="connsiteY0" fmla="*/ 0 h 8079"/>
                      <a:gd name="connsiteX1" fmla="*/ 1915 w 4491"/>
                      <a:gd name="connsiteY1" fmla="*/ 2556 h 8079"/>
                      <a:gd name="connsiteX2" fmla="*/ 140 w 4491"/>
                      <a:gd name="connsiteY2" fmla="*/ 8024 h 8079"/>
                      <a:gd name="connsiteX3" fmla="*/ 3051 w 4491"/>
                      <a:gd name="connsiteY3" fmla="*/ 4971 h 8079"/>
                      <a:gd name="connsiteX4" fmla="*/ 3690 w 4491"/>
                      <a:gd name="connsiteY4" fmla="*/ 0 h 8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1" h="8079">
                        <a:moveTo>
                          <a:pt x="3690" y="0"/>
                        </a:moveTo>
                        <a:cubicBezTo>
                          <a:pt x="2767" y="0"/>
                          <a:pt x="2199" y="1917"/>
                          <a:pt x="1915" y="2556"/>
                        </a:cubicBezTo>
                        <a:cubicBezTo>
                          <a:pt x="850" y="5397"/>
                          <a:pt x="-428" y="7669"/>
                          <a:pt x="140" y="8024"/>
                        </a:cubicBezTo>
                        <a:cubicBezTo>
                          <a:pt x="708" y="8450"/>
                          <a:pt x="2057" y="6319"/>
                          <a:pt x="3051" y="4971"/>
                        </a:cubicBezTo>
                        <a:cubicBezTo>
                          <a:pt x="3548" y="4260"/>
                          <a:pt x="5607" y="71"/>
                          <a:pt x="369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363" name="Graphic 1913">
                  <a:extLst>
                    <a:ext uri="{FF2B5EF4-FFF2-40B4-BE49-F238E27FC236}">
                      <a16:creationId xmlns:a16="http://schemas.microsoft.com/office/drawing/2014/main" id="{7AE8D41F-6978-6F10-ADF1-9D0C0EF118C0}"/>
                    </a:ext>
                  </a:extLst>
                </p:cNvPr>
                <p:cNvGrpSpPr/>
                <p:nvPr/>
              </p:nvGrpSpPr>
              <p:grpSpPr>
                <a:xfrm>
                  <a:off x="-2767894" y="7059556"/>
                  <a:ext cx="14734" cy="25633"/>
                  <a:chOff x="-2767894" y="7059556"/>
                  <a:chExt cx="14734" cy="25633"/>
                </a:xfrm>
              </p:grpSpPr>
              <p:sp>
                <p:nvSpPr>
                  <p:cNvPr id="2364" name="Freeform: Shape 2363">
                    <a:extLst>
                      <a:ext uri="{FF2B5EF4-FFF2-40B4-BE49-F238E27FC236}">
                        <a16:creationId xmlns:a16="http://schemas.microsoft.com/office/drawing/2014/main" id="{142967E4-B557-145E-342E-874905F1DCBC}"/>
                      </a:ext>
                    </a:extLst>
                  </p:cNvPr>
                  <p:cNvSpPr/>
                  <p:nvPr/>
                </p:nvSpPr>
                <p:spPr>
                  <a:xfrm>
                    <a:off x="-2767894" y="7059556"/>
                    <a:ext cx="14734" cy="25633"/>
                  </a:xfrm>
                  <a:custGeom>
                    <a:avLst/>
                    <a:gdLst>
                      <a:gd name="connsiteX0" fmla="*/ 747 w 14734"/>
                      <a:gd name="connsiteY0" fmla="*/ 25562 h 25633"/>
                      <a:gd name="connsiteX1" fmla="*/ 1812 w 14734"/>
                      <a:gd name="connsiteY1" fmla="*/ 24355 h 25633"/>
                      <a:gd name="connsiteX2" fmla="*/ 1812 w 14734"/>
                      <a:gd name="connsiteY2" fmla="*/ 24355 h 25633"/>
                      <a:gd name="connsiteX3" fmla="*/ 2025 w 14734"/>
                      <a:gd name="connsiteY3" fmla="*/ 24142 h 25633"/>
                      <a:gd name="connsiteX4" fmla="*/ 2025 w 14734"/>
                      <a:gd name="connsiteY4" fmla="*/ 24142 h 25633"/>
                      <a:gd name="connsiteX5" fmla="*/ 10971 w 14734"/>
                      <a:gd name="connsiteY5" fmla="*/ 17468 h 25633"/>
                      <a:gd name="connsiteX6" fmla="*/ 10971 w 14734"/>
                      <a:gd name="connsiteY6" fmla="*/ 17468 h 25633"/>
                      <a:gd name="connsiteX7" fmla="*/ 10971 w 14734"/>
                      <a:gd name="connsiteY7" fmla="*/ 17468 h 25633"/>
                      <a:gd name="connsiteX8" fmla="*/ 11468 w 14734"/>
                      <a:gd name="connsiteY8" fmla="*/ 17254 h 25633"/>
                      <a:gd name="connsiteX9" fmla="*/ 12107 w 14734"/>
                      <a:gd name="connsiteY9" fmla="*/ 16971 h 25633"/>
                      <a:gd name="connsiteX10" fmla="*/ 12960 w 14734"/>
                      <a:gd name="connsiteY10" fmla="*/ 16686 h 25633"/>
                      <a:gd name="connsiteX11" fmla="*/ 13528 w 14734"/>
                      <a:gd name="connsiteY11" fmla="*/ 16473 h 25633"/>
                      <a:gd name="connsiteX12" fmla="*/ 14167 w 14734"/>
                      <a:gd name="connsiteY12" fmla="*/ 16260 h 25633"/>
                      <a:gd name="connsiteX13" fmla="*/ 14735 w 14734"/>
                      <a:gd name="connsiteY13" fmla="*/ 2059 h 25633"/>
                      <a:gd name="connsiteX14" fmla="*/ 817 w 14734"/>
                      <a:gd name="connsiteY14" fmla="*/ 0 h 25633"/>
                      <a:gd name="connsiteX15" fmla="*/ 675 w 14734"/>
                      <a:gd name="connsiteY15" fmla="*/ 25633 h 2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4734" h="25633">
                        <a:moveTo>
                          <a:pt x="747" y="25562"/>
                        </a:moveTo>
                        <a:cubicBezTo>
                          <a:pt x="1102" y="25136"/>
                          <a:pt x="1457" y="24781"/>
                          <a:pt x="1812" y="24355"/>
                        </a:cubicBezTo>
                        <a:lnTo>
                          <a:pt x="1812" y="24355"/>
                        </a:lnTo>
                        <a:cubicBezTo>
                          <a:pt x="1812" y="24355"/>
                          <a:pt x="2025" y="24142"/>
                          <a:pt x="2025" y="24142"/>
                        </a:cubicBezTo>
                        <a:lnTo>
                          <a:pt x="2025" y="24142"/>
                        </a:lnTo>
                        <a:cubicBezTo>
                          <a:pt x="4794" y="21160"/>
                          <a:pt x="7776" y="18888"/>
                          <a:pt x="10971" y="17468"/>
                        </a:cubicBezTo>
                        <a:lnTo>
                          <a:pt x="10971" y="17468"/>
                        </a:lnTo>
                        <a:cubicBezTo>
                          <a:pt x="10971" y="17468"/>
                          <a:pt x="10971" y="17468"/>
                          <a:pt x="10971" y="17468"/>
                        </a:cubicBezTo>
                        <a:lnTo>
                          <a:pt x="11468" y="17254"/>
                        </a:lnTo>
                        <a:lnTo>
                          <a:pt x="12107" y="16971"/>
                        </a:lnTo>
                        <a:lnTo>
                          <a:pt x="12960" y="16686"/>
                        </a:lnTo>
                        <a:lnTo>
                          <a:pt x="13528" y="16473"/>
                        </a:lnTo>
                        <a:cubicBezTo>
                          <a:pt x="13528" y="16473"/>
                          <a:pt x="13954" y="16332"/>
                          <a:pt x="14167" y="16260"/>
                        </a:cubicBezTo>
                        <a:cubicBezTo>
                          <a:pt x="14025" y="11787"/>
                          <a:pt x="14167" y="7030"/>
                          <a:pt x="14735" y="2059"/>
                        </a:cubicBezTo>
                        <a:lnTo>
                          <a:pt x="817" y="0"/>
                        </a:lnTo>
                        <a:cubicBezTo>
                          <a:pt x="-248" y="9231"/>
                          <a:pt x="-248" y="18036"/>
                          <a:pt x="675" y="25633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5" name="Freeform: Shape 2364">
                    <a:extLst>
                      <a:ext uri="{FF2B5EF4-FFF2-40B4-BE49-F238E27FC236}">
                        <a16:creationId xmlns:a16="http://schemas.microsoft.com/office/drawing/2014/main" id="{50329E16-7158-5A52-3A31-75E079E92359}"/>
                      </a:ext>
                    </a:extLst>
                  </p:cNvPr>
                  <p:cNvSpPr/>
                  <p:nvPr/>
                </p:nvSpPr>
                <p:spPr>
                  <a:xfrm>
                    <a:off x="-2767042" y="7059627"/>
                    <a:ext cx="11752" cy="20685"/>
                  </a:xfrm>
                  <a:custGeom>
                    <a:avLst/>
                    <a:gdLst>
                      <a:gd name="connsiteX0" fmla="*/ 37 w 11752"/>
                      <a:gd name="connsiteY0" fmla="*/ 13420 h 20685"/>
                      <a:gd name="connsiteX1" fmla="*/ 3090 w 11752"/>
                      <a:gd name="connsiteY1" fmla="*/ 20521 h 20685"/>
                      <a:gd name="connsiteX2" fmla="*/ 9623 w 11752"/>
                      <a:gd name="connsiteY2" fmla="*/ 16047 h 20685"/>
                      <a:gd name="connsiteX3" fmla="*/ 11753 w 11752"/>
                      <a:gd name="connsiteY3" fmla="*/ 1633 h 20685"/>
                      <a:gd name="connsiteX4" fmla="*/ 747 w 11752"/>
                      <a:gd name="connsiteY4" fmla="*/ 0 h 20685"/>
                      <a:gd name="connsiteX5" fmla="*/ 37 w 11752"/>
                      <a:gd name="connsiteY5" fmla="*/ 13420 h 20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752" h="20685">
                        <a:moveTo>
                          <a:pt x="37" y="13420"/>
                        </a:moveTo>
                        <a:cubicBezTo>
                          <a:pt x="-34" y="15976"/>
                          <a:pt x="-318" y="21728"/>
                          <a:pt x="3090" y="20521"/>
                        </a:cubicBezTo>
                        <a:cubicBezTo>
                          <a:pt x="5433" y="19669"/>
                          <a:pt x="7492" y="18178"/>
                          <a:pt x="9623" y="16047"/>
                        </a:cubicBezTo>
                        <a:cubicBezTo>
                          <a:pt x="11966" y="13633"/>
                          <a:pt x="10688" y="11929"/>
                          <a:pt x="11753" y="1633"/>
                        </a:cubicBezTo>
                        <a:lnTo>
                          <a:pt x="747" y="0"/>
                        </a:lnTo>
                        <a:cubicBezTo>
                          <a:pt x="250" y="4544"/>
                          <a:pt x="250" y="8521"/>
                          <a:pt x="37" y="13420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6" name="Freeform: Shape 2365">
                    <a:extLst>
                      <a:ext uri="{FF2B5EF4-FFF2-40B4-BE49-F238E27FC236}">
                        <a16:creationId xmlns:a16="http://schemas.microsoft.com/office/drawing/2014/main" id="{988155BF-B1DC-73E6-8232-8A26C280A3CC}"/>
                      </a:ext>
                    </a:extLst>
                  </p:cNvPr>
                  <p:cNvSpPr/>
                  <p:nvPr/>
                </p:nvSpPr>
                <p:spPr>
                  <a:xfrm>
                    <a:off x="-2759929" y="7060621"/>
                    <a:ext cx="5137" cy="14845"/>
                  </a:xfrm>
                  <a:custGeom>
                    <a:avLst/>
                    <a:gdLst>
                      <a:gd name="connsiteX0" fmla="*/ 309 w 5137"/>
                      <a:gd name="connsiteY0" fmla="*/ 213 h 14845"/>
                      <a:gd name="connsiteX1" fmla="*/ 2936 w 5137"/>
                      <a:gd name="connsiteY1" fmla="*/ 14840 h 14845"/>
                      <a:gd name="connsiteX2" fmla="*/ 5137 w 5137"/>
                      <a:gd name="connsiteY2" fmla="*/ 994 h 14845"/>
                      <a:gd name="connsiteX3" fmla="*/ 5137 w 5137"/>
                      <a:gd name="connsiteY3" fmla="*/ 710 h 14845"/>
                      <a:gd name="connsiteX4" fmla="*/ 309 w 5137"/>
                      <a:gd name="connsiteY4" fmla="*/ 0 h 14845"/>
                      <a:gd name="connsiteX5" fmla="*/ 309 w 5137"/>
                      <a:gd name="connsiteY5" fmla="*/ 284 h 14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137" h="14845">
                        <a:moveTo>
                          <a:pt x="309" y="213"/>
                        </a:moveTo>
                        <a:cubicBezTo>
                          <a:pt x="-543" y="7882"/>
                          <a:pt x="380" y="15053"/>
                          <a:pt x="2936" y="14840"/>
                        </a:cubicBezTo>
                        <a:cubicBezTo>
                          <a:pt x="5492" y="14627"/>
                          <a:pt x="4285" y="8734"/>
                          <a:pt x="5137" y="994"/>
                        </a:cubicBezTo>
                        <a:lnTo>
                          <a:pt x="5137" y="710"/>
                        </a:lnTo>
                        <a:cubicBezTo>
                          <a:pt x="5137" y="710"/>
                          <a:pt x="309" y="0"/>
                          <a:pt x="309" y="0"/>
                        </a:cubicBezTo>
                        <a:lnTo>
                          <a:pt x="309" y="284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7" name="Freeform: Shape 2366">
                    <a:extLst>
                      <a:ext uri="{FF2B5EF4-FFF2-40B4-BE49-F238E27FC236}">
                        <a16:creationId xmlns:a16="http://schemas.microsoft.com/office/drawing/2014/main" id="{E14CB34C-96CD-8BE9-C7CD-61D04443B563}"/>
                      </a:ext>
                    </a:extLst>
                  </p:cNvPr>
                  <p:cNvSpPr/>
                  <p:nvPr/>
                </p:nvSpPr>
                <p:spPr>
                  <a:xfrm>
                    <a:off x="-2765838" y="7059769"/>
                    <a:ext cx="3803" cy="15922"/>
                  </a:xfrm>
                  <a:custGeom>
                    <a:avLst/>
                    <a:gdLst>
                      <a:gd name="connsiteX0" fmla="*/ 537 w 3803"/>
                      <a:gd name="connsiteY0" fmla="*/ 213 h 15922"/>
                      <a:gd name="connsiteX1" fmla="*/ 1602 w 3803"/>
                      <a:gd name="connsiteY1" fmla="*/ 15905 h 15922"/>
                      <a:gd name="connsiteX2" fmla="*/ 3803 w 3803"/>
                      <a:gd name="connsiteY2" fmla="*/ 781 h 15922"/>
                      <a:gd name="connsiteX3" fmla="*/ 3803 w 3803"/>
                      <a:gd name="connsiteY3" fmla="*/ 497 h 15922"/>
                      <a:gd name="connsiteX4" fmla="*/ 537 w 3803"/>
                      <a:gd name="connsiteY4" fmla="*/ 0 h 15922"/>
                      <a:gd name="connsiteX5" fmla="*/ 537 w 3803"/>
                      <a:gd name="connsiteY5" fmla="*/ 284 h 159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3" h="15922">
                        <a:moveTo>
                          <a:pt x="537" y="213"/>
                        </a:moveTo>
                        <a:cubicBezTo>
                          <a:pt x="-386" y="8663"/>
                          <a:pt x="-173" y="16332"/>
                          <a:pt x="1602" y="15905"/>
                        </a:cubicBezTo>
                        <a:cubicBezTo>
                          <a:pt x="3377" y="15479"/>
                          <a:pt x="2880" y="9231"/>
                          <a:pt x="3803" y="781"/>
                        </a:cubicBezTo>
                        <a:lnTo>
                          <a:pt x="3803" y="497"/>
                        </a:lnTo>
                        <a:cubicBezTo>
                          <a:pt x="3803" y="497"/>
                          <a:pt x="537" y="0"/>
                          <a:pt x="537" y="0"/>
                        </a:cubicBezTo>
                        <a:lnTo>
                          <a:pt x="537" y="2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8" name="Freeform: Shape 2367">
                    <a:extLst>
                      <a:ext uri="{FF2B5EF4-FFF2-40B4-BE49-F238E27FC236}">
                        <a16:creationId xmlns:a16="http://schemas.microsoft.com/office/drawing/2014/main" id="{DF4E044D-458B-86CA-A992-653A66F40589}"/>
                      </a:ext>
                    </a:extLst>
                  </p:cNvPr>
                  <p:cNvSpPr/>
                  <p:nvPr/>
                </p:nvSpPr>
                <p:spPr>
                  <a:xfrm>
                    <a:off x="-2756568" y="7061118"/>
                    <a:ext cx="1918" cy="11645"/>
                  </a:xfrm>
                  <a:custGeom>
                    <a:avLst/>
                    <a:gdLst>
                      <a:gd name="connsiteX0" fmla="*/ 640 w 1918"/>
                      <a:gd name="connsiteY0" fmla="*/ 11503 h 11645"/>
                      <a:gd name="connsiteX1" fmla="*/ 853 w 1918"/>
                      <a:gd name="connsiteY1" fmla="*/ 11645 h 11645"/>
                      <a:gd name="connsiteX2" fmla="*/ 1208 w 1918"/>
                      <a:gd name="connsiteY2" fmla="*/ 10722 h 11645"/>
                      <a:gd name="connsiteX3" fmla="*/ 1421 w 1918"/>
                      <a:gd name="connsiteY3" fmla="*/ 7456 h 11645"/>
                      <a:gd name="connsiteX4" fmla="*/ 1918 w 1918"/>
                      <a:gd name="connsiteY4" fmla="*/ 213 h 11645"/>
                      <a:gd name="connsiteX5" fmla="*/ 356 w 1918"/>
                      <a:gd name="connsiteY5" fmla="*/ 0 h 11645"/>
                      <a:gd name="connsiteX6" fmla="*/ 711 w 1918"/>
                      <a:gd name="connsiteY6" fmla="*/ 11503 h 11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18" h="11645">
                        <a:moveTo>
                          <a:pt x="640" y="11503"/>
                        </a:moveTo>
                        <a:cubicBezTo>
                          <a:pt x="640" y="11503"/>
                          <a:pt x="853" y="11645"/>
                          <a:pt x="853" y="11645"/>
                        </a:cubicBezTo>
                        <a:cubicBezTo>
                          <a:pt x="853" y="11645"/>
                          <a:pt x="1066" y="11645"/>
                          <a:pt x="1208" y="10722"/>
                        </a:cubicBezTo>
                        <a:cubicBezTo>
                          <a:pt x="1350" y="9941"/>
                          <a:pt x="1350" y="8805"/>
                          <a:pt x="1421" y="7456"/>
                        </a:cubicBezTo>
                        <a:cubicBezTo>
                          <a:pt x="1492" y="5468"/>
                          <a:pt x="1634" y="2982"/>
                          <a:pt x="1918" y="213"/>
                        </a:cubicBezTo>
                        <a:lnTo>
                          <a:pt x="356" y="0"/>
                        </a:lnTo>
                        <a:cubicBezTo>
                          <a:pt x="-283" y="5468"/>
                          <a:pt x="1" y="10367"/>
                          <a:pt x="711" y="11503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369" name="Graphic 1913">
                  <a:extLst>
                    <a:ext uri="{FF2B5EF4-FFF2-40B4-BE49-F238E27FC236}">
                      <a16:creationId xmlns:a16="http://schemas.microsoft.com/office/drawing/2014/main" id="{2E562364-5F4D-CC8E-005A-2A3B7C66FF71}"/>
                    </a:ext>
                  </a:extLst>
                </p:cNvPr>
                <p:cNvGrpSpPr/>
                <p:nvPr/>
              </p:nvGrpSpPr>
              <p:grpSpPr>
                <a:xfrm>
                  <a:off x="-2787384" y="7130015"/>
                  <a:ext cx="46379" cy="55719"/>
                  <a:chOff x="-2787384" y="7130015"/>
                  <a:chExt cx="46379" cy="55719"/>
                </a:xfrm>
              </p:grpSpPr>
              <p:grpSp>
                <p:nvGrpSpPr>
                  <p:cNvPr id="2370" name="Graphic 1913">
                    <a:extLst>
                      <a:ext uri="{FF2B5EF4-FFF2-40B4-BE49-F238E27FC236}">
                        <a16:creationId xmlns:a16="http://schemas.microsoft.com/office/drawing/2014/main" id="{B725F118-B1FC-037A-6CA8-9A622908A74E}"/>
                      </a:ext>
                    </a:extLst>
                  </p:cNvPr>
                  <p:cNvGrpSpPr/>
                  <p:nvPr/>
                </p:nvGrpSpPr>
                <p:grpSpPr>
                  <a:xfrm>
                    <a:off x="-2767502" y="7130015"/>
                    <a:ext cx="26497" cy="55719"/>
                    <a:chOff x="-2767502" y="7130015"/>
                    <a:chExt cx="26497" cy="55719"/>
                  </a:xfrm>
                </p:grpSpPr>
                <p:sp>
                  <p:nvSpPr>
                    <p:cNvPr id="2371" name="Freeform: Shape 2370">
                      <a:extLst>
                        <a:ext uri="{FF2B5EF4-FFF2-40B4-BE49-F238E27FC236}">
                          <a16:creationId xmlns:a16="http://schemas.microsoft.com/office/drawing/2014/main" id="{44E1B3CB-359B-353E-8ADA-B25D9C1769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7360" y="7130228"/>
                      <a:ext cx="26355" cy="55506"/>
                    </a:xfrm>
                    <a:custGeom>
                      <a:avLst/>
                      <a:gdLst>
                        <a:gd name="connsiteX0" fmla="*/ 71 w 26355"/>
                        <a:gd name="connsiteY0" fmla="*/ 2606 h 55506"/>
                        <a:gd name="connsiteX1" fmla="*/ 5964 w 26355"/>
                        <a:gd name="connsiteY1" fmla="*/ 18512 h 55506"/>
                        <a:gd name="connsiteX2" fmla="*/ 6107 w 26355"/>
                        <a:gd name="connsiteY2" fmla="*/ 18370 h 55506"/>
                        <a:gd name="connsiteX3" fmla="*/ 6107 w 26355"/>
                        <a:gd name="connsiteY3" fmla="*/ 18796 h 55506"/>
                        <a:gd name="connsiteX4" fmla="*/ 7172 w 26355"/>
                        <a:gd name="connsiteY4" fmla="*/ 36334 h 55506"/>
                        <a:gd name="connsiteX5" fmla="*/ 4828 w 26355"/>
                        <a:gd name="connsiteY5" fmla="*/ 49115 h 55506"/>
                        <a:gd name="connsiteX6" fmla="*/ 22793 w 26355"/>
                        <a:gd name="connsiteY6" fmla="*/ 55506 h 55506"/>
                        <a:gd name="connsiteX7" fmla="*/ 26343 w 26355"/>
                        <a:gd name="connsiteY7" fmla="*/ 28382 h 55506"/>
                        <a:gd name="connsiteX8" fmla="*/ 22438 w 26355"/>
                        <a:gd name="connsiteY8" fmla="*/ 8642 h 55506"/>
                        <a:gd name="connsiteX9" fmla="*/ 15195 w 26355"/>
                        <a:gd name="connsiteY9" fmla="*/ 1825 h 55506"/>
                        <a:gd name="connsiteX10" fmla="*/ 9089 w 26355"/>
                        <a:gd name="connsiteY10" fmla="*/ 263 h 55506"/>
                        <a:gd name="connsiteX11" fmla="*/ 0 w 26355"/>
                        <a:gd name="connsiteY11" fmla="*/ 2748 h 55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6355" h="55506">
                          <a:moveTo>
                            <a:pt x="71" y="2606"/>
                          </a:moveTo>
                          <a:cubicBezTo>
                            <a:pt x="781" y="10204"/>
                            <a:pt x="3195" y="15885"/>
                            <a:pt x="5964" y="18512"/>
                          </a:cubicBezTo>
                          <a:lnTo>
                            <a:pt x="6107" y="18370"/>
                          </a:lnTo>
                          <a:lnTo>
                            <a:pt x="6107" y="18796"/>
                          </a:lnTo>
                          <a:cubicBezTo>
                            <a:pt x="7456" y="23482"/>
                            <a:pt x="7811" y="29589"/>
                            <a:pt x="7172" y="36334"/>
                          </a:cubicBezTo>
                          <a:cubicBezTo>
                            <a:pt x="6746" y="40382"/>
                            <a:pt x="6035" y="44713"/>
                            <a:pt x="4828" y="49115"/>
                          </a:cubicBezTo>
                          <a:lnTo>
                            <a:pt x="22793" y="55506"/>
                          </a:lnTo>
                          <a:cubicBezTo>
                            <a:pt x="25420" y="45849"/>
                            <a:pt x="26485" y="36476"/>
                            <a:pt x="26343" y="28382"/>
                          </a:cubicBezTo>
                          <a:cubicBezTo>
                            <a:pt x="26201" y="20287"/>
                            <a:pt x="24781" y="13399"/>
                            <a:pt x="22438" y="8642"/>
                          </a:cubicBezTo>
                          <a:cubicBezTo>
                            <a:pt x="20592" y="4950"/>
                            <a:pt x="18178" y="2535"/>
                            <a:pt x="15195" y="1825"/>
                          </a:cubicBezTo>
                          <a:lnTo>
                            <a:pt x="9089" y="263"/>
                          </a:lnTo>
                          <a:cubicBezTo>
                            <a:pt x="6177" y="-518"/>
                            <a:pt x="3053" y="476"/>
                            <a:pt x="0" y="2748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2" name="Freeform: Shape 2371">
                      <a:extLst>
                        <a:ext uri="{FF2B5EF4-FFF2-40B4-BE49-F238E27FC236}">
                          <a16:creationId xmlns:a16="http://schemas.microsoft.com/office/drawing/2014/main" id="{3474065A-242E-B5DE-C7B4-D77D2719A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7502" y="7130015"/>
                      <a:ext cx="26355" cy="55506"/>
                    </a:xfrm>
                    <a:custGeom>
                      <a:avLst/>
                      <a:gdLst>
                        <a:gd name="connsiteX0" fmla="*/ 213 w 26355"/>
                        <a:gd name="connsiteY0" fmla="*/ 2819 h 55506"/>
                        <a:gd name="connsiteX1" fmla="*/ 852 w 26355"/>
                        <a:gd name="connsiteY1" fmla="*/ 7222 h 55506"/>
                        <a:gd name="connsiteX2" fmla="*/ 9160 w 26355"/>
                        <a:gd name="connsiteY2" fmla="*/ 1399 h 55506"/>
                        <a:gd name="connsiteX3" fmla="*/ 14840 w 26355"/>
                        <a:gd name="connsiteY3" fmla="*/ 3530 h 55506"/>
                        <a:gd name="connsiteX4" fmla="*/ 21302 w 26355"/>
                        <a:gd name="connsiteY4" fmla="*/ 10843 h 55506"/>
                        <a:gd name="connsiteX5" fmla="*/ 25633 w 26355"/>
                        <a:gd name="connsiteY5" fmla="*/ 29305 h 55506"/>
                        <a:gd name="connsiteX6" fmla="*/ 21799 w 26355"/>
                        <a:gd name="connsiteY6" fmla="*/ 55151 h 55506"/>
                        <a:gd name="connsiteX7" fmla="*/ 22793 w 26355"/>
                        <a:gd name="connsiteY7" fmla="*/ 55506 h 55506"/>
                        <a:gd name="connsiteX8" fmla="*/ 26343 w 26355"/>
                        <a:gd name="connsiteY8" fmla="*/ 28382 h 55506"/>
                        <a:gd name="connsiteX9" fmla="*/ 22438 w 26355"/>
                        <a:gd name="connsiteY9" fmla="*/ 8642 h 55506"/>
                        <a:gd name="connsiteX10" fmla="*/ 15195 w 26355"/>
                        <a:gd name="connsiteY10" fmla="*/ 1825 h 55506"/>
                        <a:gd name="connsiteX11" fmla="*/ 9089 w 26355"/>
                        <a:gd name="connsiteY11" fmla="*/ 263 h 55506"/>
                        <a:gd name="connsiteX12" fmla="*/ 0 w 26355"/>
                        <a:gd name="connsiteY12" fmla="*/ 2748 h 55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6355" h="55506">
                          <a:moveTo>
                            <a:pt x="213" y="2819"/>
                          </a:moveTo>
                          <a:cubicBezTo>
                            <a:pt x="355" y="4382"/>
                            <a:pt x="568" y="5873"/>
                            <a:pt x="852" y="7222"/>
                          </a:cubicBezTo>
                          <a:cubicBezTo>
                            <a:pt x="2698" y="121"/>
                            <a:pt x="6604" y="1541"/>
                            <a:pt x="9160" y="1399"/>
                          </a:cubicBezTo>
                          <a:cubicBezTo>
                            <a:pt x="11077" y="1328"/>
                            <a:pt x="13633" y="2891"/>
                            <a:pt x="14840" y="3530"/>
                          </a:cubicBezTo>
                          <a:cubicBezTo>
                            <a:pt x="18035" y="5234"/>
                            <a:pt x="19527" y="7293"/>
                            <a:pt x="21302" y="10843"/>
                          </a:cubicBezTo>
                          <a:cubicBezTo>
                            <a:pt x="23574" y="15317"/>
                            <a:pt x="25491" y="21636"/>
                            <a:pt x="25633" y="29305"/>
                          </a:cubicBezTo>
                          <a:cubicBezTo>
                            <a:pt x="25775" y="36973"/>
                            <a:pt x="24284" y="46133"/>
                            <a:pt x="21799" y="55151"/>
                          </a:cubicBezTo>
                          <a:lnTo>
                            <a:pt x="22793" y="55506"/>
                          </a:lnTo>
                          <a:cubicBezTo>
                            <a:pt x="25420" y="45849"/>
                            <a:pt x="26485" y="36476"/>
                            <a:pt x="26343" y="28382"/>
                          </a:cubicBezTo>
                          <a:cubicBezTo>
                            <a:pt x="26201" y="20287"/>
                            <a:pt x="24781" y="13399"/>
                            <a:pt x="22438" y="8642"/>
                          </a:cubicBezTo>
                          <a:cubicBezTo>
                            <a:pt x="20592" y="4950"/>
                            <a:pt x="18178" y="2535"/>
                            <a:pt x="15195" y="1825"/>
                          </a:cubicBezTo>
                          <a:lnTo>
                            <a:pt x="9089" y="263"/>
                          </a:lnTo>
                          <a:cubicBezTo>
                            <a:pt x="6177" y="-518"/>
                            <a:pt x="3053" y="476"/>
                            <a:pt x="0" y="2748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3" name="Freeform: Shape 2372">
                      <a:extLst>
                        <a:ext uri="{FF2B5EF4-FFF2-40B4-BE49-F238E27FC236}">
                          <a16:creationId xmlns:a16="http://schemas.microsoft.com/office/drawing/2014/main" id="{38B2320A-9AA9-8221-1929-0E0D8400C9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1396" y="7136456"/>
                      <a:ext cx="17287" cy="47928"/>
                    </a:xfrm>
                    <a:custGeom>
                      <a:avLst/>
                      <a:gdLst>
                        <a:gd name="connsiteX0" fmla="*/ 15976 w 17287"/>
                        <a:gd name="connsiteY0" fmla="*/ 11147 h 47928"/>
                        <a:gd name="connsiteX1" fmla="*/ 11432 w 17287"/>
                        <a:gd name="connsiteY1" fmla="*/ 1277 h 47928"/>
                        <a:gd name="connsiteX2" fmla="*/ 3763 w 17287"/>
                        <a:gd name="connsiteY2" fmla="*/ 6176 h 47928"/>
                        <a:gd name="connsiteX3" fmla="*/ 2485 w 17287"/>
                        <a:gd name="connsiteY3" fmla="*/ 21230 h 47928"/>
                        <a:gd name="connsiteX4" fmla="*/ 781 w 17287"/>
                        <a:gd name="connsiteY4" fmla="*/ 39975 h 47928"/>
                        <a:gd name="connsiteX5" fmla="*/ 0 w 17287"/>
                        <a:gd name="connsiteY5" fmla="*/ 43171 h 47928"/>
                        <a:gd name="connsiteX6" fmla="*/ 13420 w 17287"/>
                        <a:gd name="connsiteY6" fmla="*/ 47928 h 47928"/>
                        <a:gd name="connsiteX7" fmla="*/ 13988 w 17287"/>
                        <a:gd name="connsiteY7" fmla="*/ 45869 h 47928"/>
                        <a:gd name="connsiteX8" fmla="*/ 15976 w 17287"/>
                        <a:gd name="connsiteY8" fmla="*/ 11147 h 47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87" h="47928">
                          <a:moveTo>
                            <a:pt x="15976" y="11147"/>
                          </a:moveTo>
                          <a:cubicBezTo>
                            <a:pt x="15124" y="6744"/>
                            <a:pt x="14414" y="4259"/>
                            <a:pt x="11432" y="1277"/>
                          </a:cubicBezTo>
                          <a:cubicBezTo>
                            <a:pt x="8308" y="-1847"/>
                            <a:pt x="5183" y="1135"/>
                            <a:pt x="3763" y="6176"/>
                          </a:cubicBezTo>
                          <a:cubicBezTo>
                            <a:pt x="2272" y="11644"/>
                            <a:pt x="2414" y="16117"/>
                            <a:pt x="2485" y="21230"/>
                          </a:cubicBezTo>
                          <a:cubicBezTo>
                            <a:pt x="2556" y="26342"/>
                            <a:pt x="2627" y="32094"/>
                            <a:pt x="781" y="39975"/>
                          </a:cubicBezTo>
                          <a:cubicBezTo>
                            <a:pt x="497" y="41111"/>
                            <a:pt x="213" y="42106"/>
                            <a:pt x="0" y="43171"/>
                          </a:cubicBezTo>
                          <a:lnTo>
                            <a:pt x="13420" y="47928"/>
                          </a:lnTo>
                          <a:lnTo>
                            <a:pt x="13988" y="45869"/>
                          </a:lnTo>
                          <a:cubicBezTo>
                            <a:pt x="18178" y="29466"/>
                            <a:pt x="17822" y="20875"/>
                            <a:pt x="15976" y="11147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4" name="Freeform: Shape 2373">
                      <a:extLst>
                        <a:ext uri="{FF2B5EF4-FFF2-40B4-BE49-F238E27FC236}">
                          <a16:creationId xmlns:a16="http://schemas.microsoft.com/office/drawing/2014/main" id="{81CE3993-4BC7-AB2A-F98B-7B55B1C62D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6366" y="7132026"/>
                      <a:ext cx="10953" cy="27151"/>
                    </a:xfrm>
                    <a:custGeom>
                      <a:avLst/>
                      <a:gdLst>
                        <a:gd name="connsiteX0" fmla="*/ 0 w 10953"/>
                        <a:gd name="connsiteY0" fmla="*/ 6347 h 27151"/>
                        <a:gd name="connsiteX1" fmla="*/ 5041 w 10953"/>
                        <a:gd name="connsiteY1" fmla="*/ 16714 h 27151"/>
                        <a:gd name="connsiteX2" fmla="*/ 5183 w 10953"/>
                        <a:gd name="connsiteY2" fmla="*/ 16572 h 27151"/>
                        <a:gd name="connsiteX3" fmla="*/ 5183 w 10953"/>
                        <a:gd name="connsiteY3" fmla="*/ 16998 h 27151"/>
                        <a:gd name="connsiteX4" fmla="*/ 6533 w 10953"/>
                        <a:gd name="connsiteY4" fmla="*/ 27152 h 27151"/>
                        <a:gd name="connsiteX5" fmla="*/ 6533 w 10953"/>
                        <a:gd name="connsiteY5" fmla="*/ 25093 h 27151"/>
                        <a:gd name="connsiteX6" fmla="*/ 7740 w 10953"/>
                        <a:gd name="connsiteY6" fmla="*/ 10110 h 27151"/>
                        <a:gd name="connsiteX7" fmla="*/ 10012 w 10953"/>
                        <a:gd name="connsiteY7" fmla="*/ 4075 h 27151"/>
                        <a:gd name="connsiteX8" fmla="*/ 10864 w 10953"/>
                        <a:gd name="connsiteY8" fmla="*/ 1732 h 27151"/>
                        <a:gd name="connsiteX9" fmla="*/ 8663 w 10953"/>
                        <a:gd name="connsiteY9" fmla="*/ 240 h 27151"/>
                        <a:gd name="connsiteX10" fmla="*/ 5894 w 10953"/>
                        <a:gd name="connsiteY10" fmla="*/ 240 h 27151"/>
                        <a:gd name="connsiteX11" fmla="*/ 0 w 10953"/>
                        <a:gd name="connsiteY11" fmla="*/ 6418 h 27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953" h="27151">
                          <a:moveTo>
                            <a:pt x="0" y="6347"/>
                          </a:moveTo>
                          <a:cubicBezTo>
                            <a:pt x="1136" y="11175"/>
                            <a:pt x="2982" y="14797"/>
                            <a:pt x="5041" y="16714"/>
                          </a:cubicBezTo>
                          <a:lnTo>
                            <a:pt x="5183" y="16572"/>
                          </a:lnTo>
                          <a:lnTo>
                            <a:pt x="5183" y="16998"/>
                          </a:lnTo>
                          <a:cubicBezTo>
                            <a:pt x="6035" y="19909"/>
                            <a:pt x="6462" y="23388"/>
                            <a:pt x="6533" y="27152"/>
                          </a:cubicBezTo>
                          <a:cubicBezTo>
                            <a:pt x="6533" y="26441"/>
                            <a:pt x="6533" y="25802"/>
                            <a:pt x="6533" y="25093"/>
                          </a:cubicBezTo>
                          <a:cubicBezTo>
                            <a:pt x="6533" y="20051"/>
                            <a:pt x="6604" y="14939"/>
                            <a:pt x="7740" y="10110"/>
                          </a:cubicBezTo>
                          <a:cubicBezTo>
                            <a:pt x="8237" y="7980"/>
                            <a:pt x="8947" y="5921"/>
                            <a:pt x="10012" y="4075"/>
                          </a:cubicBezTo>
                          <a:cubicBezTo>
                            <a:pt x="10438" y="3365"/>
                            <a:pt x="11219" y="2655"/>
                            <a:pt x="10864" y="1732"/>
                          </a:cubicBezTo>
                          <a:cubicBezTo>
                            <a:pt x="10509" y="808"/>
                            <a:pt x="9373" y="524"/>
                            <a:pt x="8663" y="240"/>
                          </a:cubicBezTo>
                          <a:cubicBezTo>
                            <a:pt x="7740" y="-115"/>
                            <a:pt x="6817" y="-44"/>
                            <a:pt x="5894" y="240"/>
                          </a:cubicBezTo>
                          <a:cubicBezTo>
                            <a:pt x="3337" y="808"/>
                            <a:pt x="923" y="3862"/>
                            <a:pt x="0" y="6418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5" name="Freeform: Shape 2374">
                      <a:extLst>
                        <a:ext uri="{FF2B5EF4-FFF2-40B4-BE49-F238E27FC236}">
                          <a16:creationId xmlns:a16="http://schemas.microsoft.com/office/drawing/2014/main" id="{2DE84195-02A7-66E9-DD62-5290FE0524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5514" y="7141261"/>
                      <a:ext cx="4260" cy="7691"/>
                    </a:xfrm>
                    <a:custGeom>
                      <a:avLst/>
                      <a:gdLst>
                        <a:gd name="connsiteX0" fmla="*/ 4118 w 4260"/>
                        <a:gd name="connsiteY0" fmla="*/ 7479 h 7691"/>
                        <a:gd name="connsiteX1" fmla="*/ 4260 w 4260"/>
                        <a:gd name="connsiteY1" fmla="*/ 7337 h 7691"/>
                        <a:gd name="connsiteX2" fmla="*/ 4260 w 4260"/>
                        <a:gd name="connsiteY2" fmla="*/ 7692 h 7691"/>
                        <a:gd name="connsiteX3" fmla="*/ 0 w 4260"/>
                        <a:gd name="connsiteY3" fmla="*/ 165 h 7691"/>
                        <a:gd name="connsiteX4" fmla="*/ 0 w 4260"/>
                        <a:gd name="connsiteY4" fmla="*/ 165 h 7691"/>
                        <a:gd name="connsiteX5" fmla="*/ 4189 w 4260"/>
                        <a:gd name="connsiteY5" fmla="*/ 7479 h 7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260" h="7691">
                          <a:moveTo>
                            <a:pt x="4118" y="7479"/>
                          </a:moveTo>
                          <a:lnTo>
                            <a:pt x="4260" y="7337"/>
                          </a:lnTo>
                          <a:lnTo>
                            <a:pt x="4260" y="7692"/>
                          </a:lnTo>
                          <a:cubicBezTo>
                            <a:pt x="3479" y="2792"/>
                            <a:pt x="1491" y="-829"/>
                            <a:pt x="0" y="165"/>
                          </a:cubicBezTo>
                          <a:cubicBezTo>
                            <a:pt x="0" y="165"/>
                            <a:pt x="0" y="165"/>
                            <a:pt x="0" y="165"/>
                          </a:cubicBezTo>
                          <a:cubicBezTo>
                            <a:pt x="1065" y="3502"/>
                            <a:pt x="2556" y="5988"/>
                            <a:pt x="4189" y="7479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6" name="Freeform: Shape 2375">
                      <a:extLst>
                        <a:ext uri="{FF2B5EF4-FFF2-40B4-BE49-F238E27FC236}">
                          <a16:creationId xmlns:a16="http://schemas.microsoft.com/office/drawing/2014/main" id="{0699C98E-76F8-451D-5CEC-84946C2098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3247" y="7132710"/>
                      <a:ext cx="6148" cy="4810"/>
                    </a:xfrm>
                    <a:custGeom>
                      <a:avLst/>
                      <a:gdLst>
                        <a:gd name="connsiteX0" fmla="*/ 858 w 6148"/>
                        <a:gd name="connsiteY0" fmla="*/ 2325 h 4810"/>
                        <a:gd name="connsiteX1" fmla="*/ 6 w 6148"/>
                        <a:gd name="connsiteY1" fmla="*/ 4171 h 4810"/>
                        <a:gd name="connsiteX2" fmla="*/ 4408 w 6148"/>
                        <a:gd name="connsiteY2" fmla="*/ 3390 h 4810"/>
                        <a:gd name="connsiteX3" fmla="*/ 5331 w 6148"/>
                        <a:gd name="connsiteY3" fmla="*/ 195 h 4810"/>
                        <a:gd name="connsiteX4" fmla="*/ 858 w 6148"/>
                        <a:gd name="connsiteY4" fmla="*/ 2325 h 4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48" h="4810">
                          <a:moveTo>
                            <a:pt x="858" y="2325"/>
                          </a:moveTo>
                          <a:cubicBezTo>
                            <a:pt x="432" y="2964"/>
                            <a:pt x="76" y="3603"/>
                            <a:pt x="6" y="4171"/>
                          </a:cubicBezTo>
                          <a:cubicBezTo>
                            <a:pt x="-137" y="5378"/>
                            <a:pt x="2491" y="4739"/>
                            <a:pt x="4408" y="3390"/>
                          </a:cubicBezTo>
                          <a:cubicBezTo>
                            <a:pt x="5615" y="2538"/>
                            <a:pt x="7106" y="1189"/>
                            <a:pt x="5331" y="195"/>
                          </a:cubicBezTo>
                          <a:cubicBezTo>
                            <a:pt x="4053" y="-515"/>
                            <a:pt x="1994" y="834"/>
                            <a:pt x="858" y="2325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7" name="Freeform: Shape 2376">
                      <a:extLst>
                        <a:ext uri="{FF2B5EF4-FFF2-40B4-BE49-F238E27FC236}">
                          <a16:creationId xmlns:a16="http://schemas.microsoft.com/office/drawing/2014/main" id="{21D77141-4950-E864-0107-55EF12D9CA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51952" y="7139623"/>
                      <a:ext cx="8902" cy="45329"/>
                    </a:xfrm>
                    <a:custGeom>
                      <a:avLst/>
                      <a:gdLst>
                        <a:gd name="connsiteX0" fmla="*/ 5681 w 8902"/>
                        <a:gd name="connsiteY0" fmla="*/ 3436 h 45329"/>
                        <a:gd name="connsiteX1" fmla="*/ 2982 w 8902"/>
                        <a:gd name="connsiteY1" fmla="*/ 3507 h 45329"/>
                        <a:gd name="connsiteX2" fmla="*/ 355 w 8902"/>
                        <a:gd name="connsiteY2" fmla="*/ 41992 h 45329"/>
                        <a:gd name="connsiteX3" fmla="*/ 0 w 8902"/>
                        <a:gd name="connsiteY3" fmla="*/ 43342 h 45329"/>
                        <a:gd name="connsiteX4" fmla="*/ 5609 w 8902"/>
                        <a:gd name="connsiteY4" fmla="*/ 45330 h 45329"/>
                        <a:gd name="connsiteX5" fmla="*/ 5609 w 8902"/>
                        <a:gd name="connsiteY5" fmla="*/ 45330 h 45329"/>
                        <a:gd name="connsiteX6" fmla="*/ 5751 w 8902"/>
                        <a:gd name="connsiteY6" fmla="*/ 3436 h 45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902" h="45329">
                          <a:moveTo>
                            <a:pt x="5681" y="3436"/>
                          </a:moveTo>
                          <a:cubicBezTo>
                            <a:pt x="3763" y="-2031"/>
                            <a:pt x="2343" y="-185"/>
                            <a:pt x="2982" y="3507"/>
                          </a:cubicBezTo>
                          <a:cubicBezTo>
                            <a:pt x="4828" y="14371"/>
                            <a:pt x="4686" y="26371"/>
                            <a:pt x="355" y="41992"/>
                          </a:cubicBezTo>
                          <a:lnTo>
                            <a:pt x="0" y="43342"/>
                          </a:lnTo>
                          <a:lnTo>
                            <a:pt x="5609" y="45330"/>
                          </a:lnTo>
                          <a:lnTo>
                            <a:pt x="5609" y="45330"/>
                          </a:lnTo>
                          <a:cubicBezTo>
                            <a:pt x="10154" y="28927"/>
                            <a:pt x="9799" y="15223"/>
                            <a:pt x="5751" y="3436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8" name="Freeform: Shape 2377">
                      <a:extLst>
                        <a:ext uri="{FF2B5EF4-FFF2-40B4-BE49-F238E27FC236}">
                          <a16:creationId xmlns:a16="http://schemas.microsoft.com/office/drawing/2014/main" id="{827BAE3D-7961-2315-40FD-736A10A556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48402" y="7142510"/>
                      <a:ext cx="5357" cy="42513"/>
                    </a:xfrm>
                    <a:custGeom>
                      <a:avLst/>
                      <a:gdLst>
                        <a:gd name="connsiteX0" fmla="*/ 2982 w 5357"/>
                        <a:gd name="connsiteY0" fmla="*/ 2182 h 42513"/>
                        <a:gd name="connsiteX1" fmla="*/ 1775 w 5357"/>
                        <a:gd name="connsiteY1" fmla="*/ 2679 h 42513"/>
                        <a:gd name="connsiteX2" fmla="*/ 1988 w 5357"/>
                        <a:gd name="connsiteY2" fmla="*/ 30940 h 42513"/>
                        <a:gd name="connsiteX3" fmla="*/ 0 w 5357"/>
                        <a:gd name="connsiteY3" fmla="*/ 41732 h 42513"/>
                        <a:gd name="connsiteX4" fmla="*/ 2272 w 5357"/>
                        <a:gd name="connsiteY4" fmla="*/ 42514 h 42513"/>
                        <a:gd name="connsiteX5" fmla="*/ 4544 w 5357"/>
                        <a:gd name="connsiteY5" fmla="*/ 30585 h 42513"/>
                        <a:gd name="connsiteX6" fmla="*/ 3053 w 5357"/>
                        <a:gd name="connsiteY6" fmla="*/ 2182 h 42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57" h="42513">
                          <a:moveTo>
                            <a:pt x="2982" y="2182"/>
                          </a:moveTo>
                          <a:cubicBezTo>
                            <a:pt x="2059" y="-1510"/>
                            <a:pt x="1420" y="52"/>
                            <a:pt x="1775" y="2679"/>
                          </a:cubicBezTo>
                          <a:cubicBezTo>
                            <a:pt x="2840" y="10348"/>
                            <a:pt x="3692" y="18868"/>
                            <a:pt x="1988" y="30940"/>
                          </a:cubicBezTo>
                          <a:cubicBezTo>
                            <a:pt x="1420" y="34703"/>
                            <a:pt x="781" y="38324"/>
                            <a:pt x="0" y="41732"/>
                          </a:cubicBezTo>
                          <a:lnTo>
                            <a:pt x="2272" y="42514"/>
                          </a:lnTo>
                          <a:cubicBezTo>
                            <a:pt x="3195" y="38821"/>
                            <a:pt x="3976" y="34845"/>
                            <a:pt x="4544" y="30585"/>
                          </a:cubicBezTo>
                          <a:cubicBezTo>
                            <a:pt x="6249" y="18016"/>
                            <a:pt x="5041" y="10135"/>
                            <a:pt x="3053" y="2182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9" name="Freeform: Shape 2378">
                      <a:extLst>
                        <a:ext uri="{FF2B5EF4-FFF2-40B4-BE49-F238E27FC236}">
                          <a16:creationId xmlns:a16="http://schemas.microsoft.com/office/drawing/2014/main" id="{248CEB9F-59C2-EA57-C41D-A2A1A7EF48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55834" y="7144175"/>
                      <a:ext cx="273" cy="40"/>
                    </a:xfrm>
                    <a:custGeom>
                      <a:avLst/>
                      <a:gdLst>
                        <a:gd name="connsiteX0" fmla="*/ 190 w 273"/>
                        <a:gd name="connsiteY0" fmla="*/ 21 h 40"/>
                        <a:gd name="connsiteX1" fmla="*/ 190 w 273"/>
                        <a:gd name="connsiteY1" fmla="*/ 21 h 40"/>
                        <a:gd name="connsiteX2" fmla="*/ 190 w 273"/>
                        <a:gd name="connsiteY2" fmla="*/ 21 h 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73" h="40">
                          <a:moveTo>
                            <a:pt x="190" y="21"/>
                          </a:moveTo>
                          <a:cubicBezTo>
                            <a:pt x="545" y="-51"/>
                            <a:pt x="-378" y="91"/>
                            <a:pt x="190" y="21"/>
                          </a:cubicBezTo>
                          <a:lnTo>
                            <a:pt x="190" y="21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0" name="Freeform: Shape 2379">
                      <a:extLst>
                        <a:ext uri="{FF2B5EF4-FFF2-40B4-BE49-F238E27FC236}">
                          <a16:creationId xmlns:a16="http://schemas.microsoft.com/office/drawing/2014/main" id="{D5D9CEFB-53E9-79B7-3A8A-1DE23B60D9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0544" y="7144141"/>
                      <a:ext cx="9950" cy="38042"/>
                    </a:xfrm>
                    <a:custGeom>
                      <a:avLst/>
                      <a:gdLst>
                        <a:gd name="connsiteX0" fmla="*/ 4899 w 9950"/>
                        <a:gd name="connsiteY0" fmla="*/ 55 h 38042"/>
                        <a:gd name="connsiteX1" fmla="*/ 3124 w 9950"/>
                        <a:gd name="connsiteY1" fmla="*/ 18161 h 38042"/>
                        <a:gd name="connsiteX2" fmla="*/ 0 w 9950"/>
                        <a:gd name="connsiteY2" fmla="*/ 35842 h 38042"/>
                        <a:gd name="connsiteX3" fmla="*/ 6178 w 9950"/>
                        <a:gd name="connsiteY3" fmla="*/ 38043 h 38042"/>
                        <a:gd name="connsiteX4" fmla="*/ 6604 w 9950"/>
                        <a:gd name="connsiteY4" fmla="*/ 36551 h 38042"/>
                        <a:gd name="connsiteX5" fmla="*/ 9941 w 9950"/>
                        <a:gd name="connsiteY5" fmla="*/ 13688 h 38042"/>
                        <a:gd name="connsiteX6" fmla="*/ 4757 w 9950"/>
                        <a:gd name="connsiteY6" fmla="*/ 55 h 38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50" h="38042">
                          <a:moveTo>
                            <a:pt x="4899" y="55"/>
                          </a:moveTo>
                          <a:cubicBezTo>
                            <a:pt x="1633" y="622"/>
                            <a:pt x="3550" y="12622"/>
                            <a:pt x="3124" y="18161"/>
                          </a:cubicBezTo>
                          <a:cubicBezTo>
                            <a:pt x="2698" y="24338"/>
                            <a:pt x="1704" y="30090"/>
                            <a:pt x="0" y="35842"/>
                          </a:cubicBezTo>
                          <a:lnTo>
                            <a:pt x="6178" y="38043"/>
                          </a:lnTo>
                          <a:lnTo>
                            <a:pt x="6604" y="36551"/>
                          </a:lnTo>
                          <a:cubicBezTo>
                            <a:pt x="8237" y="31155"/>
                            <a:pt x="9870" y="21640"/>
                            <a:pt x="9941" y="13688"/>
                          </a:cubicBezTo>
                          <a:cubicBezTo>
                            <a:pt x="10083" y="5664"/>
                            <a:pt x="8663" y="-656"/>
                            <a:pt x="4757" y="55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1" name="Freeform: Shape 2380">
                      <a:extLst>
                        <a:ext uri="{FF2B5EF4-FFF2-40B4-BE49-F238E27FC236}">
                          <a16:creationId xmlns:a16="http://schemas.microsoft.com/office/drawing/2014/main" id="{963CCBDE-1937-591A-1526-28B3311C8E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59408" y="7149521"/>
                      <a:ext cx="6607" cy="31952"/>
                    </a:xfrm>
                    <a:custGeom>
                      <a:avLst/>
                      <a:gdLst>
                        <a:gd name="connsiteX0" fmla="*/ 6604 w 6607"/>
                        <a:gd name="connsiteY0" fmla="*/ 12852 h 31952"/>
                        <a:gd name="connsiteX1" fmla="*/ 5325 w 6607"/>
                        <a:gd name="connsiteY1" fmla="*/ 1207 h 31952"/>
                        <a:gd name="connsiteX2" fmla="*/ 3834 w 6607"/>
                        <a:gd name="connsiteY2" fmla="*/ 0 h 31952"/>
                        <a:gd name="connsiteX3" fmla="*/ 2840 w 6607"/>
                        <a:gd name="connsiteY3" fmla="*/ 5610 h 31952"/>
                        <a:gd name="connsiteX4" fmla="*/ 2840 w 6607"/>
                        <a:gd name="connsiteY4" fmla="*/ 13775 h 31952"/>
                        <a:gd name="connsiteX5" fmla="*/ 0 w 6607"/>
                        <a:gd name="connsiteY5" fmla="*/ 30888 h 31952"/>
                        <a:gd name="connsiteX6" fmla="*/ 2982 w 6607"/>
                        <a:gd name="connsiteY6" fmla="*/ 31953 h 31952"/>
                        <a:gd name="connsiteX7" fmla="*/ 3124 w 6607"/>
                        <a:gd name="connsiteY7" fmla="*/ 31456 h 31952"/>
                        <a:gd name="connsiteX8" fmla="*/ 6604 w 6607"/>
                        <a:gd name="connsiteY8" fmla="*/ 12923 h 31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607" h="31952">
                          <a:moveTo>
                            <a:pt x="6604" y="12852"/>
                          </a:moveTo>
                          <a:cubicBezTo>
                            <a:pt x="6604" y="11006"/>
                            <a:pt x="6746" y="4047"/>
                            <a:pt x="5325" y="1207"/>
                          </a:cubicBezTo>
                          <a:cubicBezTo>
                            <a:pt x="4970" y="426"/>
                            <a:pt x="4473" y="0"/>
                            <a:pt x="3834" y="0"/>
                          </a:cubicBezTo>
                          <a:cubicBezTo>
                            <a:pt x="1562" y="0"/>
                            <a:pt x="2769" y="4118"/>
                            <a:pt x="2840" y="5610"/>
                          </a:cubicBezTo>
                          <a:cubicBezTo>
                            <a:pt x="2982" y="8308"/>
                            <a:pt x="2982" y="11077"/>
                            <a:pt x="2840" y="13775"/>
                          </a:cubicBezTo>
                          <a:cubicBezTo>
                            <a:pt x="2556" y="19598"/>
                            <a:pt x="1704" y="25349"/>
                            <a:pt x="0" y="30888"/>
                          </a:cubicBezTo>
                          <a:lnTo>
                            <a:pt x="2982" y="31953"/>
                          </a:lnTo>
                          <a:lnTo>
                            <a:pt x="3124" y="31456"/>
                          </a:lnTo>
                          <a:cubicBezTo>
                            <a:pt x="5183" y="25562"/>
                            <a:pt x="6462" y="19243"/>
                            <a:pt x="6604" y="129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382" name="Graphic 1913">
                    <a:extLst>
                      <a:ext uri="{FF2B5EF4-FFF2-40B4-BE49-F238E27FC236}">
                        <a16:creationId xmlns:a16="http://schemas.microsoft.com/office/drawing/2014/main" id="{BBC205CA-224B-F3E2-836D-1321ED55C868}"/>
                      </a:ext>
                    </a:extLst>
                  </p:cNvPr>
                  <p:cNvGrpSpPr/>
                  <p:nvPr/>
                </p:nvGrpSpPr>
                <p:grpSpPr>
                  <a:xfrm>
                    <a:off x="-2787384" y="7147319"/>
                    <a:ext cx="18035" cy="27905"/>
                    <a:chOff x="-2787384" y="7147319"/>
                    <a:chExt cx="18035" cy="27905"/>
                  </a:xfrm>
                </p:grpSpPr>
                <p:sp>
                  <p:nvSpPr>
                    <p:cNvPr id="2383" name="Freeform: Shape 2382">
                      <a:extLst>
                        <a:ext uri="{FF2B5EF4-FFF2-40B4-BE49-F238E27FC236}">
                          <a16:creationId xmlns:a16="http://schemas.microsoft.com/office/drawing/2014/main" id="{5CE4C8B1-F8C1-63C2-3151-37B3A5FAC0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87384" y="7147319"/>
                      <a:ext cx="18035" cy="27905"/>
                    </a:xfrm>
                    <a:custGeom>
                      <a:avLst/>
                      <a:gdLst>
                        <a:gd name="connsiteX0" fmla="*/ 16544 w 18035"/>
                        <a:gd name="connsiteY0" fmla="*/ 13349 h 27905"/>
                        <a:gd name="connsiteX1" fmla="*/ 16260 w 18035"/>
                        <a:gd name="connsiteY1" fmla="*/ 13065 h 27905"/>
                        <a:gd name="connsiteX2" fmla="*/ 15408 w 18035"/>
                        <a:gd name="connsiteY2" fmla="*/ 12142 h 27905"/>
                        <a:gd name="connsiteX3" fmla="*/ 15408 w 18035"/>
                        <a:gd name="connsiteY3" fmla="*/ 12142 h 27905"/>
                        <a:gd name="connsiteX4" fmla="*/ 9586 w 18035"/>
                        <a:gd name="connsiteY4" fmla="*/ 1917 h 27905"/>
                        <a:gd name="connsiteX5" fmla="*/ 9586 w 18035"/>
                        <a:gd name="connsiteY5" fmla="*/ 1917 h 27905"/>
                        <a:gd name="connsiteX6" fmla="*/ 9586 w 18035"/>
                        <a:gd name="connsiteY6" fmla="*/ 1917 h 27905"/>
                        <a:gd name="connsiteX7" fmla="*/ 8947 w 18035"/>
                        <a:gd name="connsiteY7" fmla="*/ 0 h 27905"/>
                        <a:gd name="connsiteX8" fmla="*/ 0 w 18035"/>
                        <a:gd name="connsiteY8" fmla="*/ 23148 h 27905"/>
                        <a:gd name="connsiteX9" fmla="*/ 13420 w 18035"/>
                        <a:gd name="connsiteY9" fmla="*/ 27905 h 27905"/>
                        <a:gd name="connsiteX10" fmla="*/ 18036 w 18035"/>
                        <a:gd name="connsiteY10" fmla="*/ 14769 h 27905"/>
                        <a:gd name="connsiteX11" fmla="*/ 16615 w 18035"/>
                        <a:gd name="connsiteY11" fmla="*/ 13420 h 27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035" h="27905">
                          <a:moveTo>
                            <a:pt x="16544" y="13349"/>
                          </a:moveTo>
                          <a:lnTo>
                            <a:pt x="16260" y="13065"/>
                          </a:lnTo>
                          <a:cubicBezTo>
                            <a:pt x="16260" y="13065"/>
                            <a:pt x="15692" y="12426"/>
                            <a:pt x="15408" y="12142"/>
                          </a:cubicBezTo>
                          <a:lnTo>
                            <a:pt x="15408" y="12142"/>
                          </a:lnTo>
                          <a:cubicBezTo>
                            <a:pt x="13065" y="9302"/>
                            <a:pt x="11077" y="5822"/>
                            <a:pt x="9586" y="1917"/>
                          </a:cubicBezTo>
                          <a:lnTo>
                            <a:pt x="9586" y="1917"/>
                          </a:lnTo>
                          <a:cubicBezTo>
                            <a:pt x="9586" y="1917"/>
                            <a:pt x="9586" y="1917"/>
                            <a:pt x="9586" y="1917"/>
                          </a:cubicBezTo>
                          <a:cubicBezTo>
                            <a:pt x="9373" y="1278"/>
                            <a:pt x="9160" y="639"/>
                            <a:pt x="8947" y="0"/>
                          </a:cubicBezTo>
                          <a:cubicBezTo>
                            <a:pt x="5467" y="6462"/>
                            <a:pt x="2414" y="14414"/>
                            <a:pt x="0" y="23148"/>
                          </a:cubicBezTo>
                          <a:lnTo>
                            <a:pt x="13420" y="27905"/>
                          </a:lnTo>
                          <a:cubicBezTo>
                            <a:pt x="14698" y="23148"/>
                            <a:pt x="16260" y="18675"/>
                            <a:pt x="18036" y="14769"/>
                          </a:cubicBezTo>
                          <a:cubicBezTo>
                            <a:pt x="17538" y="14343"/>
                            <a:pt x="17112" y="13917"/>
                            <a:pt x="16615" y="13420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4" name="Freeform: Shape 2383">
                      <a:extLst>
                        <a:ext uri="{FF2B5EF4-FFF2-40B4-BE49-F238E27FC236}">
                          <a16:creationId xmlns:a16="http://schemas.microsoft.com/office/drawing/2014/main" id="{829FE098-3CE9-1CE1-BB9C-96E2A5D6D8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86674" y="7152785"/>
                      <a:ext cx="13876" cy="21658"/>
                    </a:xfrm>
                    <a:custGeom>
                      <a:avLst/>
                      <a:gdLst>
                        <a:gd name="connsiteX0" fmla="*/ 13420 w 13876"/>
                        <a:gd name="connsiteY0" fmla="*/ 12002 h 21658"/>
                        <a:gd name="connsiteX1" fmla="*/ 12710 w 13876"/>
                        <a:gd name="connsiteY1" fmla="*/ 5753 h 21658"/>
                        <a:gd name="connsiteX2" fmla="*/ 8166 w 13876"/>
                        <a:gd name="connsiteY2" fmla="*/ 73 h 21658"/>
                        <a:gd name="connsiteX3" fmla="*/ 3976 w 13876"/>
                        <a:gd name="connsiteY3" fmla="*/ 5611 h 21658"/>
                        <a:gd name="connsiteX4" fmla="*/ 781 w 13876"/>
                        <a:gd name="connsiteY4" fmla="*/ 15055 h 21658"/>
                        <a:gd name="connsiteX5" fmla="*/ 0 w 13876"/>
                        <a:gd name="connsiteY5" fmla="*/ 17895 h 21658"/>
                        <a:gd name="connsiteX6" fmla="*/ 10580 w 13876"/>
                        <a:gd name="connsiteY6" fmla="*/ 21658 h 21658"/>
                        <a:gd name="connsiteX7" fmla="*/ 13420 w 13876"/>
                        <a:gd name="connsiteY7" fmla="*/ 12002 h 21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76" h="21658">
                          <a:moveTo>
                            <a:pt x="13420" y="12002"/>
                          </a:moveTo>
                          <a:cubicBezTo>
                            <a:pt x="14201" y="9587"/>
                            <a:pt x="13988" y="7741"/>
                            <a:pt x="12710" y="5753"/>
                          </a:cubicBezTo>
                          <a:cubicBezTo>
                            <a:pt x="11290" y="3410"/>
                            <a:pt x="9515" y="499"/>
                            <a:pt x="8166" y="73"/>
                          </a:cubicBezTo>
                          <a:cubicBezTo>
                            <a:pt x="5894" y="-637"/>
                            <a:pt x="4615" y="4049"/>
                            <a:pt x="3976" y="5611"/>
                          </a:cubicBezTo>
                          <a:cubicBezTo>
                            <a:pt x="2911" y="8238"/>
                            <a:pt x="1988" y="10866"/>
                            <a:pt x="781" y="15055"/>
                          </a:cubicBezTo>
                          <a:cubicBezTo>
                            <a:pt x="497" y="16049"/>
                            <a:pt x="213" y="16972"/>
                            <a:pt x="0" y="17895"/>
                          </a:cubicBezTo>
                          <a:lnTo>
                            <a:pt x="10580" y="21658"/>
                          </a:lnTo>
                          <a:cubicBezTo>
                            <a:pt x="11290" y="19031"/>
                            <a:pt x="12142" y="15907"/>
                            <a:pt x="13420" y="12002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5" name="Freeform: Shape 2384">
                      <a:extLst>
                        <a:ext uri="{FF2B5EF4-FFF2-40B4-BE49-F238E27FC236}">
                          <a16:creationId xmlns:a16="http://schemas.microsoft.com/office/drawing/2014/main" id="{9185AE45-6B4A-B424-70E6-F10D2102FC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80283" y="7160886"/>
                      <a:ext cx="8351" cy="13770"/>
                    </a:xfrm>
                    <a:custGeom>
                      <a:avLst/>
                      <a:gdLst>
                        <a:gd name="connsiteX0" fmla="*/ 7598 w 8351"/>
                        <a:gd name="connsiteY0" fmla="*/ 209 h 13770"/>
                        <a:gd name="connsiteX1" fmla="*/ 0 w 8351"/>
                        <a:gd name="connsiteY1" fmla="*/ 12067 h 13770"/>
                        <a:gd name="connsiteX2" fmla="*/ 4686 w 8351"/>
                        <a:gd name="connsiteY2" fmla="*/ 13771 h 13770"/>
                        <a:gd name="connsiteX3" fmla="*/ 7598 w 8351"/>
                        <a:gd name="connsiteY3" fmla="*/ 280 h 13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351" h="13770">
                          <a:moveTo>
                            <a:pt x="7598" y="209"/>
                          </a:moveTo>
                          <a:cubicBezTo>
                            <a:pt x="5397" y="-1212"/>
                            <a:pt x="1988" y="4824"/>
                            <a:pt x="0" y="12067"/>
                          </a:cubicBezTo>
                          <a:lnTo>
                            <a:pt x="4686" y="13771"/>
                          </a:lnTo>
                          <a:cubicBezTo>
                            <a:pt x="6675" y="6528"/>
                            <a:pt x="9799" y="1700"/>
                            <a:pt x="7598" y="280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6" name="Freeform: Shape 2385">
                      <a:extLst>
                        <a:ext uri="{FF2B5EF4-FFF2-40B4-BE49-F238E27FC236}">
                          <a16:creationId xmlns:a16="http://schemas.microsoft.com/office/drawing/2014/main" id="{1031FDAA-E871-1E3B-A996-C777ACB6AE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85822" y="7157334"/>
                      <a:ext cx="6935" cy="14766"/>
                    </a:xfrm>
                    <a:custGeom>
                      <a:avLst/>
                      <a:gdLst>
                        <a:gd name="connsiteX0" fmla="*/ 6533 w 6935"/>
                        <a:gd name="connsiteY0" fmla="*/ 139 h 14766"/>
                        <a:gd name="connsiteX1" fmla="*/ 0 w 6935"/>
                        <a:gd name="connsiteY1" fmla="*/ 13630 h 14766"/>
                        <a:gd name="connsiteX2" fmla="*/ 3195 w 6935"/>
                        <a:gd name="connsiteY2" fmla="*/ 14767 h 14766"/>
                        <a:gd name="connsiteX3" fmla="*/ 6533 w 6935"/>
                        <a:gd name="connsiteY3" fmla="*/ 139 h 14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935" h="14766">
                          <a:moveTo>
                            <a:pt x="6533" y="139"/>
                          </a:moveTo>
                          <a:cubicBezTo>
                            <a:pt x="5112" y="-1068"/>
                            <a:pt x="2130" y="5749"/>
                            <a:pt x="0" y="13630"/>
                          </a:cubicBezTo>
                          <a:lnTo>
                            <a:pt x="3195" y="14767"/>
                          </a:lnTo>
                          <a:cubicBezTo>
                            <a:pt x="5325" y="6885"/>
                            <a:pt x="7953" y="1347"/>
                            <a:pt x="6533" y="1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7" name="Freeform: Shape 2386">
                      <a:extLst>
                        <a:ext uri="{FF2B5EF4-FFF2-40B4-BE49-F238E27FC236}">
                          <a16:creationId xmlns:a16="http://schemas.microsoft.com/office/drawing/2014/main" id="{15D0682F-AD7F-74DB-0778-7FE71B3C28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77159" y="7163548"/>
                      <a:ext cx="5183" cy="11037"/>
                    </a:xfrm>
                    <a:custGeom>
                      <a:avLst/>
                      <a:gdLst>
                        <a:gd name="connsiteX0" fmla="*/ 4473 w 5183"/>
                        <a:gd name="connsiteY0" fmla="*/ 2659 h 11037"/>
                        <a:gd name="connsiteX1" fmla="*/ 5041 w 5183"/>
                        <a:gd name="connsiteY1" fmla="*/ 1026 h 11037"/>
                        <a:gd name="connsiteX2" fmla="*/ 5112 w 5183"/>
                        <a:gd name="connsiteY2" fmla="*/ 31 h 11037"/>
                        <a:gd name="connsiteX3" fmla="*/ 4828 w 5183"/>
                        <a:gd name="connsiteY3" fmla="*/ 31 h 11037"/>
                        <a:gd name="connsiteX4" fmla="*/ 284 w 5183"/>
                        <a:gd name="connsiteY4" fmla="*/ 9546 h 11037"/>
                        <a:gd name="connsiteX5" fmla="*/ 0 w 5183"/>
                        <a:gd name="connsiteY5" fmla="*/ 10469 h 11037"/>
                        <a:gd name="connsiteX6" fmla="*/ 1491 w 5183"/>
                        <a:gd name="connsiteY6" fmla="*/ 11038 h 11037"/>
                        <a:gd name="connsiteX7" fmla="*/ 1704 w 5183"/>
                        <a:gd name="connsiteY7" fmla="*/ 10186 h 11037"/>
                        <a:gd name="connsiteX8" fmla="*/ 4402 w 5183"/>
                        <a:gd name="connsiteY8" fmla="*/ 2659 h 11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183" h="11037">
                          <a:moveTo>
                            <a:pt x="4473" y="2659"/>
                          </a:moveTo>
                          <a:cubicBezTo>
                            <a:pt x="4970" y="1452"/>
                            <a:pt x="4828" y="1807"/>
                            <a:pt x="5041" y="1026"/>
                          </a:cubicBezTo>
                          <a:cubicBezTo>
                            <a:pt x="5254" y="174"/>
                            <a:pt x="5183" y="31"/>
                            <a:pt x="5112" y="31"/>
                          </a:cubicBezTo>
                          <a:cubicBezTo>
                            <a:pt x="5112" y="31"/>
                            <a:pt x="5041" y="-39"/>
                            <a:pt x="4828" y="31"/>
                          </a:cubicBezTo>
                          <a:cubicBezTo>
                            <a:pt x="3692" y="742"/>
                            <a:pt x="1917" y="4008"/>
                            <a:pt x="284" y="9546"/>
                          </a:cubicBezTo>
                          <a:lnTo>
                            <a:pt x="0" y="10469"/>
                          </a:lnTo>
                          <a:lnTo>
                            <a:pt x="1491" y="11038"/>
                          </a:lnTo>
                          <a:lnTo>
                            <a:pt x="1704" y="10186"/>
                          </a:lnTo>
                          <a:cubicBezTo>
                            <a:pt x="2556" y="7203"/>
                            <a:pt x="3550" y="4647"/>
                            <a:pt x="4402" y="2659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388" name="Freeform: Shape 2387">
                  <a:extLst>
                    <a:ext uri="{FF2B5EF4-FFF2-40B4-BE49-F238E27FC236}">
                      <a16:creationId xmlns:a16="http://schemas.microsoft.com/office/drawing/2014/main" id="{0715E6BE-3B4C-176F-DE9F-784D98023F87}"/>
                    </a:ext>
                  </a:extLst>
                </p:cNvPr>
                <p:cNvSpPr/>
                <p:nvPr/>
              </p:nvSpPr>
              <p:spPr>
                <a:xfrm>
                  <a:off x="-2770734" y="7101154"/>
                  <a:ext cx="7573" cy="34449"/>
                </a:xfrm>
                <a:custGeom>
                  <a:avLst/>
                  <a:gdLst>
                    <a:gd name="connsiteX0" fmla="*/ 747 w 7573"/>
                    <a:gd name="connsiteY0" fmla="*/ 15207 h 34449"/>
                    <a:gd name="connsiteX1" fmla="*/ 7137 w 7573"/>
                    <a:gd name="connsiteY1" fmla="*/ 153 h 34449"/>
                    <a:gd name="connsiteX2" fmla="*/ 7492 w 7573"/>
                    <a:gd name="connsiteY2" fmla="*/ 11 h 34449"/>
                    <a:gd name="connsiteX3" fmla="*/ 2948 w 7573"/>
                    <a:gd name="connsiteY3" fmla="*/ 15775 h 34449"/>
                    <a:gd name="connsiteX4" fmla="*/ 1457 w 7573"/>
                    <a:gd name="connsiteY4" fmla="*/ 34449 h 34449"/>
                    <a:gd name="connsiteX5" fmla="*/ 1173 w 7573"/>
                    <a:gd name="connsiteY5" fmla="*/ 34165 h 34449"/>
                    <a:gd name="connsiteX6" fmla="*/ 818 w 7573"/>
                    <a:gd name="connsiteY6" fmla="*/ 15136 h 34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73" h="34449">
                      <a:moveTo>
                        <a:pt x="747" y="15207"/>
                      </a:moveTo>
                      <a:cubicBezTo>
                        <a:pt x="2309" y="6544"/>
                        <a:pt x="5575" y="1502"/>
                        <a:pt x="7137" y="153"/>
                      </a:cubicBezTo>
                      <a:cubicBezTo>
                        <a:pt x="7350" y="-60"/>
                        <a:pt x="7421" y="11"/>
                        <a:pt x="7492" y="11"/>
                      </a:cubicBezTo>
                      <a:cubicBezTo>
                        <a:pt x="8131" y="153"/>
                        <a:pt x="4865" y="5053"/>
                        <a:pt x="2948" y="15775"/>
                      </a:cubicBezTo>
                      <a:cubicBezTo>
                        <a:pt x="1031" y="26496"/>
                        <a:pt x="2238" y="34236"/>
                        <a:pt x="1457" y="34449"/>
                      </a:cubicBezTo>
                      <a:cubicBezTo>
                        <a:pt x="1457" y="34449"/>
                        <a:pt x="1315" y="34449"/>
                        <a:pt x="1173" y="34165"/>
                      </a:cubicBezTo>
                      <a:cubicBezTo>
                        <a:pt x="250" y="32248"/>
                        <a:pt x="-744" y="23798"/>
                        <a:pt x="818" y="15136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89" name="Freeform: Shape 2388">
                  <a:extLst>
                    <a:ext uri="{FF2B5EF4-FFF2-40B4-BE49-F238E27FC236}">
                      <a16:creationId xmlns:a16="http://schemas.microsoft.com/office/drawing/2014/main" id="{E6D7D72E-45F5-DE7E-B9A0-E81ADB3C4716}"/>
                    </a:ext>
                  </a:extLst>
                </p:cNvPr>
                <p:cNvSpPr/>
                <p:nvPr/>
              </p:nvSpPr>
              <p:spPr>
                <a:xfrm>
                  <a:off x="-2737470" y="7103367"/>
                  <a:ext cx="9480" cy="44982"/>
                </a:xfrm>
                <a:custGeom>
                  <a:avLst/>
                  <a:gdLst>
                    <a:gd name="connsiteX0" fmla="*/ 8169 w 9480"/>
                    <a:gd name="connsiteY0" fmla="*/ 24994 h 44982"/>
                    <a:gd name="connsiteX1" fmla="*/ 429 w 9480"/>
                    <a:gd name="connsiteY1" fmla="*/ 44805 h 44982"/>
                    <a:gd name="connsiteX2" fmla="*/ 74 w 9480"/>
                    <a:gd name="connsiteY2" fmla="*/ 44947 h 44982"/>
                    <a:gd name="connsiteX3" fmla="*/ 6536 w 9480"/>
                    <a:gd name="connsiteY3" fmla="*/ 24497 h 44982"/>
                    <a:gd name="connsiteX4" fmla="*/ 8098 w 9480"/>
                    <a:gd name="connsiteY4" fmla="*/ 0 h 44982"/>
                    <a:gd name="connsiteX5" fmla="*/ 8382 w 9480"/>
                    <a:gd name="connsiteY5" fmla="*/ 284 h 44982"/>
                    <a:gd name="connsiteX6" fmla="*/ 8240 w 9480"/>
                    <a:gd name="connsiteY6" fmla="*/ 24994 h 44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80" h="44982">
                      <a:moveTo>
                        <a:pt x="8169" y="24994"/>
                      </a:moveTo>
                      <a:cubicBezTo>
                        <a:pt x="6039" y="36497"/>
                        <a:pt x="2133" y="43101"/>
                        <a:pt x="429" y="44805"/>
                      </a:cubicBezTo>
                      <a:cubicBezTo>
                        <a:pt x="145" y="45089"/>
                        <a:pt x="74" y="44947"/>
                        <a:pt x="74" y="44947"/>
                      </a:cubicBezTo>
                      <a:cubicBezTo>
                        <a:pt x="-636" y="44734"/>
                        <a:pt x="3909" y="38627"/>
                        <a:pt x="6536" y="24497"/>
                      </a:cubicBezTo>
                      <a:cubicBezTo>
                        <a:pt x="9092" y="10367"/>
                        <a:pt x="7246" y="426"/>
                        <a:pt x="8098" y="0"/>
                      </a:cubicBezTo>
                      <a:cubicBezTo>
                        <a:pt x="8098" y="0"/>
                        <a:pt x="8240" y="0"/>
                        <a:pt x="8382" y="284"/>
                      </a:cubicBezTo>
                      <a:cubicBezTo>
                        <a:pt x="9305" y="2627"/>
                        <a:pt x="10370" y="13491"/>
                        <a:pt x="8240" y="24994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390" name="Graphic 1913">
                <a:extLst>
                  <a:ext uri="{FF2B5EF4-FFF2-40B4-BE49-F238E27FC236}">
                    <a16:creationId xmlns:a16="http://schemas.microsoft.com/office/drawing/2014/main" id="{40050C25-FFA3-3B92-403E-52AF97172F78}"/>
                  </a:ext>
                </a:extLst>
              </p:cNvPr>
              <p:cNvGrpSpPr/>
              <p:nvPr/>
            </p:nvGrpSpPr>
            <p:grpSpPr>
              <a:xfrm>
                <a:off x="-2767396" y="6945094"/>
                <a:ext cx="55106" cy="120923"/>
                <a:chOff x="-2767396" y="6945094"/>
                <a:chExt cx="55106" cy="120923"/>
              </a:xfrm>
            </p:grpSpPr>
            <p:sp>
              <p:nvSpPr>
                <p:cNvPr id="2391" name="Freeform: Shape 2390">
                  <a:extLst>
                    <a:ext uri="{FF2B5EF4-FFF2-40B4-BE49-F238E27FC236}">
                      <a16:creationId xmlns:a16="http://schemas.microsoft.com/office/drawing/2014/main" id="{2139FF6F-3A5C-58C3-B2C7-C001BE073D91}"/>
                    </a:ext>
                  </a:extLst>
                </p:cNvPr>
                <p:cNvSpPr/>
                <p:nvPr/>
              </p:nvSpPr>
              <p:spPr>
                <a:xfrm>
                  <a:off x="-2767396" y="6957804"/>
                  <a:ext cx="31704" cy="92521"/>
                </a:xfrm>
                <a:custGeom>
                  <a:avLst/>
                  <a:gdLst>
                    <a:gd name="connsiteX0" fmla="*/ 16935 w 31704"/>
                    <a:gd name="connsiteY0" fmla="*/ 29681 h 92521"/>
                    <a:gd name="connsiteX1" fmla="*/ 16935 w 31704"/>
                    <a:gd name="connsiteY1" fmla="*/ 29397 h 92521"/>
                    <a:gd name="connsiteX2" fmla="*/ 17432 w 31704"/>
                    <a:gd name="connsiteY2" fmla="*/ 28474 h 92521"/>
                    <a:gd name="connsiteX3" fmla="*/ 17574 w 31704"/>
                    <a:gd name="connsiteY3" fmla="*/ 28190 h 92521"/>
                    <a:gd name="connsiteX4" fmla="*/ 17929 w 31704"/>
                    <a:gd name="connsiteY4" fmla="*/ 27267 h 92521"/>
                    <a:gd name="connsiteX5" fmla="*/ 17929 w 31704"/>
                    <a:gd name="connsiteY5" fmla="*/ 27054 h 92521"/>
                    <a:gd name="connsiteX6" fmla="*/ 18426 w 31704"/>
                    <a:gd name="connsiteY6" fmla="*/ 26202 h 92521"/>
                    <a:gd name="connsiteX7" fmla="*/ 18426 w 31704"/>
                    <a:gd name="connsiteY7" fmla="*/ 25989 h 92521"/>
                    <a:gd name="connsiteX8" fmla="*/ 18994 w 31704"/>
                    <a:gd name="connsiteY8" fmla="*/ 25137 h 92521"/>
                    <a:gd name="connsiteX9" fmla="*/ 18994 w 31704"/>
                    <a:gd name="connsiteY9" fmla="*/ 24995 h 92521"/>
                    <a:gd name="connsiteX10" fmla="*/ 19562 w 31704"/>
                    <a:gd name="connsiteY10" fmla="*/ 24143 h 92521"/>
                    <a:gd name="connsiteX11" fmla="*/ 19562 w 31704"/>
                    <a:gd name="connsiteY11" fmla="*/ 24143 h 92521"/>
                    <a:gd name="connsiteX12" fmla="*/ 26166 w 31704"/>
                    <a:gd name="connsiteY12" fmla="*/ 16971 h 92521"/>
                    <a:gd name="connsiteX13" fmla="*/ 26166 w 31704"/>
                    <a:gd name="connsiteY13" fmla="*/ 16971 h 92521"/>
                    <a:gd name="connsiteX14" fmla="*/ 26450 w 31704"/>
                    <a:gd name="connsiteY14" fmla="*/ 16829 h 92521"/>
                    <a:gd name="connsiteX15" fmla="*/ 26450 w 31704"/>
                    <a:gd name="connsiteY15" fmla="*/ 16829 h 92521"/>
                    <a:gd name="connsiteX16" fmla="*/ 31704 w 31704"/>
                    <a:gd name="connsiteY16" fmla="*/ 285 h 92521"/>
                    <a:gd name="connsiteX17" fmla="*/ 29006 w 31704"/>
                    <a:gd name="connsiteY17" fmla="*/ 1 h 92521"/>
                    <a:gd name="connsiteX18" fmla="*/ 9337 w 31704"/>
                    <a:gd name="connsiteY18" fmla="*/ 12995 h 92521"/>
                    <a:gd name="connsiteX19" fmla="*/ 106 w 31704"/>
                    <a:gd name="connsiteY19" fmla="*/ 44380 h 92521"/>
                    <a:gd name="connsiteX20" fmla="*/ 6000 w 31704"/>
                    <a:gd name="connsiteY20" fmla="*/ 76829 h 92521"/>
                    <a:gd name="connsiteX21" fmla="*/ 17006 w 31704"/>
                    <a:gd name="connsiteY21" fmla="*/ 89823 h 92521"/>
                    <a:gd name="connsiteX22" fmla="*/ 24035 w 31704"/>
                    <a:gd name="connsiteY22" fmla="*/ 92379 h 92521"/>
                    <a:gd name="connsiteX23" fmla="*/ 26805 w 31704"/>
                    <a:gd name="connsiteY23" fmla="*/ 92522 h 92521"/>
                    <a:gd name="connsiteX24" fmla="*/ 23396 w 31704"/>
                    <a:gd name="connsiteY24" fmla="*/ 75409 h 92521"/>
                    <a:gd name="connsiteX25" fmla="*/ 23112 w 31704"/>
                    <a:gd name="connsiteY25" fmla="*/ 75196 h 92521"/>
                    <a:gd name="connsiteX26" fmla="*/ 15160 w 31704"/>
                    <a:gd name="connsiteY26" fmla="*/ 60498 h 92521"/>
                    <a:gd name="connsiteX27" fmla="*/ 13953 w 31704"/>
                    <a:gd name="connsiteY27" fmla="*/ 45373 h 92521"/>
                    <a:gd name="connsiteX28" fmla="*/ 16722 w 31704"/>
                    <a:gd name="connsiteY28" fmla="*/ 30533 h 92521"/>
                    <a:gd name="connsiteX29" fmla="*/ 16722 w 31704"/>
                    <a:gd name="connsiteY29" fmla="*/ 30533 h 92521"/>
                    <a:gd name="connsiteX30" fmla="*/ 17006 w 31704"/>
                    <a:gd name="connsiteY30" fmla="*/ 29752 h 92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1704" h="92521">
                      <a:moveTo>
                        <a:pt x="16935" y="29681"/>
                      </a:moveTo>
                      <a:lnTo>
                        <a:pt x="16935" y="29397"/>
                      </a:lnTo>
                      <a:cubicBezTo>
                        <a:pt x="16935" y="29397"/>
                        <a:pt x="17432" y="28474"/>
                        <a:pt x="17432" y="28474"/>
                      </a:cubicBezTo>
                      <a:lnTo>
                        <a:pt x="17574" y="28190"/>
                      </a:lnTo>
                      <a:lnTo>
                        <a:pt x="17929" y="27267"/>
                      </a:lnTo>
                      <a:lnTo>
                        <a:pt x="17929" y="27054"/>
                      </a:lnTo>
                      <a:cubicBezTo>
                        <a:pt x="17929" y="27054"/>
                        <a:pt x="18426" y="26202"/>
                        <a:pt x="18426" y="26202"/>
                      </a:cubicBezTo>
                      <a:lnTo>
                        <a:pt x="18426" y="25989"/>
                      </a:lnTo>
                      <a:cubicBezTo>
                        <a:pt x="18426" y="25989"/>
                        <a:pt x="18994" y="25137"/>
                        <a:pt x="18994" y="25137"/>
                      </a:cubicBezTo>
                      <a:lnTo>
                        <a:pt x="18994" y="24995"/>
                      </a:lnTo>
                      <a:cubicBezTo>
                        <a:pt x="18994" y="24995"/>
                        <a:pt x="19562" y="24143"/>
                        <a:pt x="19562" y="24143"/>
                      </a:cubicBezTo>
                      <a:lnTo>
                        <a:pt x="19562" y="24143"/>
                      </a:lnTo>
                      <a:cubicBezTo>
                        <a:pt x="21621" y="20521"/>
                        <a:pt x="23964" y="18036"/>
                        <a:pt x="26166" y="16971"/>
                      </a:cubicBezTo>
                      <a:cubicBezTo>
                        <a:pt x="26166" y="16971"/>
                        <a:pt x="26166" y="16971"/>
                        <a:pt x="26166" y="16971"/>
                      </a:cubicBezTo>
                      <a:lnTo>
                        <a:pt x="26450" y="16829"/>
                      </a:lnTo>
                      <a:lnTo>
                        <a:pt x="26450" y="16829"/>
                      </a:lnTo>
                      <a:cubicBezTo>
                        <a:pt x="28793" y="12711"/>
                        <a:pt x="30639" y="6959"/>
                        <a:pt x="31704" y="285"/>
                      </a:cubicBezTo>
                      <a:cubicBezTo>
                        <a:pt x="30781" y="143"/>
                        <a:pt x="29929" y="1"/>
                        <a:pt x="29006" y="1"/>
                      </a:cubicBezTo>
                      <a:cubicBezTo>
                        <a:pt x="21408" y="-70"/>
                        <a:pt x="14450" y="4971"/>
                        <a:pt x="9337" y="12995"/>
                      </a:cubicBezTo>
                      <a:cubicBezTo>
                        <a:pt x="4154" y="21018"/>
                        <a:pt x="745" y="32024"/>
                        <a:pt x="106" y="44380"/>
                      </a:cubicBezTo>
                      <a:cubicBezTo>
                        <a:pt x="-533" y="56734"/>
                        <a:pt x="1740" y="68167"/>
                        <a:pt x="6000" y="76829"/>
                      </a:cubicBezTo>
                      <a:cubicBezTo>
                        <a:pt x="8840" y="82581"/>
                        <a:pt x="12603" y="87125"/>
                        <a:pt x="17006" y="89823"/>
                      </a:cubicBezTo>
                      <a:cubicBezTo>
                        <a:pt x="19207" y="91172"/>
                        <a:pt x="21550" y="92024"/>
                        <a:pt x="24035" y="92379"/>
                      </a:cubicBezTo>
                      <a:cubicBezTo>
                        <a:pt x="24959" y="92522"/>
                        <a:pt x="25882" y="92522"/>
                        <a:pt x="26805" y="92522"/>
                      </a:cubicBezTo>
                      <a:cubicBezTo>
                        <a:pt x="26450" y="85776"/>
                        <a:pt x="25243" y="79811"/>
                        <a:pt x="23396" y="75409"/>
                      </a:cubicBezTo>
                      <a:lnTo>
                        <a:pt x="23112" y="75196"/>
                      </a:lnTo>
                      <a:cubicBezTo>
                        <a:pt x="19988" y="73137"/>
                        <a:pt x="16864" y="67882"/>
                        <a:pt x="15160" y="60498"/>
                      </a:cubicBezTo>
                      <a:cubicBezTo>
                        <a:pt x="14166" y="56167"/>
                        <a:pt x="13669" y="51054"/>
                        <a:pt x="13953" y="45373"/>
                      </a:cubicBezTo>
                      <a:cubicBezTo>
                        <a:pt x="14237" y="39693"/>
                        <a:pt x="15302" y="34723"/>
                        <a:pt x="16722" y="30533"/>
                      </a:cubicBezTo>
                      <a:lnTo>
                        <a:pt x="16722" y="30533"/>
                      </a:lnTo>
                      <a:cubicBezTo>
                        <a:pt x="16722" y="30533"/>
                        <a:pt x="17006" y="29752"/>
                        <a:pt x="17006" y="29752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2" name="Freeform: Shape 2391">
                  <a:extLst>
                    <a:ext uri="{FF2B5EF4-FFF2-40B4-BE49-F238E27FC236}">
                      <a16:creationId xmlns:a16="http://schemas.microsoft.com/office/drawing/2014/main" id="{38D83D5F-EC2E-558C-6C38-7421EF6C533F}"/>
                    </a:ext>
                  </a:extLst>
                </p:cNvPr>
                <p:cNvSpPr/>
                <p:nvPr/>
              </p:nvSpPr>
              <p:spPr>
                <a:xfrm>
                  <a:off x="-2754240" y="6957946"/>
                  <a:ext cx="18548" cy="92449"/>
                </a:xfrm>
                <a:custGeom>
                  <a:avLst/>
                  <a:gdLst>
                    <a:gd name="connsiteX0" fmla="*/ 9247 w 18548"/>
                    <a:gd name="connsiteY0" fmla="*/ 1136 h 92449"/>
                    <a:gd name="connsiteX1" fmla="*/ 14714 w 18548"/>
                    <a:gd name="connsiteY1" fmla="*/ 3621 h 92449"/>
                    <a:gd name="connsiteX2" fmla="*/ 12797 w 18548"/>
                    <a:gd name="connsiteY2" fmla="*/ 10864 h 92449"/>
                    <a:gd name="connsiteX3" fmla="*/ 8821 w 18548"/>
                    <a:gd name="connsiteY3" fmla="*/ 17680 h 92449"/>
                    <a:gd name="connsiteX4" fmla="*/ 4560 w 18548"/>
                    <a:gd name="connsiteY4" fmla="*/ 25846 h 92449"/>
                    <a:gd name="connsiteX5" fmla="*/ 4560 w 18548"/>
                    <a:gd name="connsiteY5" fmla="*/ 26059 h 92449"/>
                    <a:gd name="connsiteX6" fmla="*/ 4063 w 18548"/>
                    <a:gd name="connsiteY6" fmla="*/ 26911 h 92449"/>
                    <a:gd name="connsiteX7" fmla="*/ 4063 w 18548"/>
                    <a:gd name="connsiteY7" fmla="*/ 27124 h 92449"/>
                    <a:gd name="connsiteX8" fmla="*/ 3566 w 18548"/>
                    <a:gd name="connsiteY8" fmla="*/ 28047 h 92449"/>
                    <a:gd name="connsiteX9" fmla="*/ 3566 w 18548"/>
                    <a:gd name="connsiteY9" fmla="*/ 28331 h 92449"/>
                    <a:gd name="connsiteX10" fmla="*/ 3140 w 18548"/>
                    <a:gd name="connsiteY10" fmla="*/ 29254 h 92449"/>
                    <a:gd name="connsiteX11" fmla="*/ 3140 w 18548"/>
                    <a:gd name="connsiteY11" fmla="*/ 29539 h 92449"/>
                    <a:gd name="connsiteX12" fmla="*/ 2785 w 18548"/>
                    <a:gd name="connsiteY12" fmla="*/ 30320 h 92449"/>
                    <a:gd name="connsiteX13" fmla="*/ 87 w 18548"/>
                    <a:gd name="connsiteY13" fmla="*/ 45160 h 92449"/>
                    <a:gd name="connsiteX14" fmla="*/ 1152 w 18548"/>
                    <a:gd name="connsiteY14" fmla="*/ 60284 h 92449"/>
                    <a:gd name="connsiteX15" fmla="*/ 6265 w 18548"/>
                    <a:gd name="connsiteY15" fmla="*/ 72923 h 92449"/>
                    <a:gd name="connsiteX16" fmla="*/ 9957 w 18548"/>
                    <a:gd name="connsiteY16" fmla="*/ 85562 h 92449"/>
                    <a:gd name="connsiteX17" fmla="*/ 1578 w 18548"/>
                    <a:gd name="connsiteY17" fmla="*/ 88190 h 92449"/>
                    <a:gd name="connsiteX18" fmla="*/ 3779 w 18548"/>
                    <a:gd name="connsiteY18" fmla="*/ 89752 h 92449"/>
                    <a:gd name="connsiteX19" fmla="*/ 10809 w 18548"/>
                    <a:gd name="connsiteY19" fmla="*/ 92308 h 92449"/>
                    <a:gd name="connsiteX20" fmla="*/ 13578 w 18548"/>
                    <a:gd name="connsiteY20" fmla="*/ 92450 h 92449"/>
                    <a:gd name="connsiteX21" fmla="*/ 10170 w 18548"/>
                    <a:gd name="connsiteY21" fmla="*/ 75338 h 92449"/>
                    <a:gd name="connsiteX22" fmla="*/ 9886 w 18548"/>
                    <a:gd name="connsiteY22" fmla="*/ 75124 h 92449"/>
                    <a:gd name="connsiteX23" fmla="*/ 1933 w 18548"/>
                    <a:gd name="connsiteY23" fmla="*/ 60426 h 92449"/>
                    <a:gd name="connsiteX24" fmla="*/ 726 w 18548"/>
                    <a:gd name="connsiteY24" fmla="*/ 45302 h 92449"/>
                    <a:gd name="connsiteX25" fmla="*/ 3495 w 18548"/>
                    <a:gd name="connsiteY25" fmla="*/ 30462 h 92449"/>
                    <a:gd name="connsiteX26" fmla="*/ 3495 w 18548"/>
                    <a:gd name="connsiteY26" fmla="*/ 30462 h 92449"/>
                    <a:gd name="connsiteX27" fmla="*/ 3779 w 18548"/>
                    <a:gd name="connsiteY27" fmla="*/ 29680 h 92449"/>
                    <a:gd name="connsiteX28" fmla="*/ 3779 w 18548"/>
                    <a:gd name="connsiteY28" fmla="*/ 29397 h 92449"/>
                    <a:gd name="connsiteX29" fmla="*/ 4276 w 18548"/>
                    <a:gd name="connsiteY29" fmla="*/ 28473 h 92449"/>
                    <a:gd name="connsiteX30" fmla="*/ 4418 w 18548"/>
                    <a:gd name="connsiteY30" fmla="*/ 28189 h 92449"/>
                    <a:gd name="connsiteX31" fmla="*/ 4773 w 18548"/>
                    <a:gd name="connsiteY31" fmla="*/ 27266 h 92449"/>
                    <a:gd name="connsiteX32" fmla="*/ 4773 w 18548"/>
                    <a:gd name="connsiteY32" fmla="*/ 27053 h 92449"/>
                    <a:gd name="connsiteX33" fmla="*/ 5270 w 18548"/>
                    <a:gd name="connsiteY33" fmla="*/ 26201 h 92449"/>
                    <a:gd name="connsiteX34" fmla="*/ 5270 w 18548"/>
                    <a:gd name="connsiteY34" fmla="*/ 25988 h 92449"/>
                    <a:gd name="connsiteX35" fmla="*/ 5838 w 18548"/>
                    <a:gd name="connsiteY35" fmla="*/ 25136 h 92449"/>
                    <a:gd name="connsiteX36" fmla="*/ 5838 w 18548"/>
                    <a:gd name="connsiteY36" fmla="*/ 24994 h 92449"/>
                    <a:gd name="connsiteX37" fmla="*/ 6407 w 18548"/>
                    <a:gd name="connsiteY37" fmla="*/ 24142 h 92449"/>
                    <a:gd name="connsiteX38" fmla="*/ 6407 w 18548"/>
                    <a:gd name="connsiteY38" fmla="*/ 24142 h 92449"/>
                    <a:gd name="connsiteX39" fmla="*/ 13010 w 18548"/>
                    <a:gd name="connsiteY39" fmla="*/ 16971 h 92449"/>
                    <a:gd name="connsiteX40" fmla="*/ 13010 w 18548"/>
                    <a:gd name="connsiteY40" fmla="*/ 16971 h 92449"/>
                    <a:gd name="connsiteX41" fmla="*/ 13294 w 18548"/>
                    <a:gd name="connsiteY41" fmla="*/ 16828 h 92449"/>
                    <a:gd name="connsiteX42" fmla="*/ 13294 w 18548"/>
                    <a:gd name="connsiteY42" fmla="*/ 16828 h 92449"/>
                    <a:gd name="connsiteX43" fmla="*/ 18549 w 18548"/>
                    <a:gd name="connsiteY43" fmla="*/ 284 h 92449"/>
                    <a:gd name="connsiteX44" fmla="*/ 15850 w 18548"/>
                    <a:gd name="connsiteY44" fmla="*/ 0 h 92449"/>
                    <a:gd name="connsiteX45" fmla="*/ 9318 w 18548"/>
                    <a:gd name="connsiteY45" fmla="*/ 1207 h 92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18548" h="92449">
                      <a:moveTo>
                        <a:pt x="9247" y="1136"/>
                      </a:moveTo>
                      <a:cubicBezTo>
                        <a:pt x="11590" y="639"/>
                        <a:pt x="14075" y="852"/>
                        <a:pt x="14714" y="3621"/>
                      </a:cubicBezTo>
                      <a:cubicBezTo>
                        <a:pt x="15353" y="6320"/>
                        <a:pt x="13862" y="8805"/>
                        <a:pt x="12797" y="10864"/>
                      </a:cubicBezTo>
                      <a:cubicBezTo>
                        <a:pt x="11590" y="13207"/>
                        <a:pt x="10170" y="15479"/>
                        <a:pt x="8821" y="17680"/>
                      </a:cubicBezTo>
                      <a:cubicBezTo>
                        <a:pt x="7330" y="20237"/>
                        <a:pt x="5838" y="23077"/>
                        <a:pt x="4560" y="25846"/>
                      </a:cubicBezTo>
                      <a:lnTo>
                        <a:pt x="4560" y="26059"/>
                      </a:lnTo>
                      <a:cubicBezTo>
                        <a:pt x="4560" y="26059"/>
                        <a:pt x="4063" y="26911"/>
                        <a:pt x="4063" y="26911"/>
                      </a:cubicBezTo>
                      <a:lnTo>
                        <a:pt x="4063" y="27124"/>
                      </a:lnTo>
                      <a:cubicBezTo>
                        <a:pt x="4063" y="27124"/>
                        <a:pt x="3566" y="28047"/>
                        <a:pt x="3566" y="28047"/>
                      </a:cubicBezTo>
                      <a:lnTo>
                        <a:pt x="3566" y="28331"/>
                      </a:lnTo>
                      <a:cubicBezTo>
                        <a:pt x="3566" y="28331"/>
                        <a:pt x="3140" y="29254"/>
                        <a:pt x="3140" y="29254"/>
                      </a:cubicBezTo>
                      <a:lnTo>
                        <a:pt x="3140" y="29539"/>
                      </a:lnTo>
                      <a:cubicBezTo>
                        <a:pt x="3140" y="29539"/>
                        <a:pt x="2785" y="30320"/>
                        <a:pt x="2785" y="30320"/>
                      </a:cubicBezTo>
                      <a:cubicBezTo>
                        <a:pt x="1365" y="34509"/>
                        <a:pt x="371" y="39479"/>
                        <a:pt x="87" y="45160"/>
                      </a:cubicBezTo>
                      <a:cubicBezTo>
                        <a:pt x="-197" y="50840"/>
                        <a:pt x="229" y="55953"/>
                        <a:pt x="1152" y="60284"/>
                      </a:cubicBezTo>
                      <a:cubicBezTo>
                        <a:pt x="2146" y="64900"/>
                        <a:pt x="4205" y="68805"/>
                        <a:pt x="6265" y="72923"/>
                      </a:cubicBezTo>
                      <a:cubicBezTo>
                        <a:pt x="8182" y="76687"/>
                        <a:pt x="10880" y="80876"/>
                        <a:pt x="9957" y="85562"/>
                      </a:cubicBezTo>
                      <a:cubicBezTo>
                        <a:pt x="8963" y="90533"/>
                        <a:pt x="4773" y="89681"/>
                        <a:pt x="1578" y="88190"/>
                      </a:cubicBezTo>
                      <a:cubicBezTo>
                        <a:pt x="2288" y="88758"/>
                        <a:pt x="2998" y="89326"/>
                        <a:pt x="3779" y="89752"/>
                      </a:cubicBezTo>
                      <a:cubicBezTo>
                        <a:pt x="5981" y="91101"/>
                        <a:pt x="8324" y="91953"/>
                        <a:pt x="10809" y="92308"/>
                      </a:cubicBezTo>
                      <a:cubicBezTo>
                        <a:pt x="11732" y="92450"/>
                        <a:pt x="12655" y="92450"/>
                        <a:pt x="13578" y="92450"/>
                      </a:cubicBezTo>
                      <a:cubicBezTo>
                        <a:pt x="13223" y="85704"/>
                        <a:pt x="12016" y="79740"/>
                        <a:pt x="10170" y="75338"/>
                      </a:cubicBezTo>
                      <a:lnTo>
                        <a:pt x="9886" y="75124"/>
                      </a:lnTo>
                      <a:cubicBezTo>
                        <a:pt x="6762" y="73065"/>
                        <a:pt x="3637" y="67811"/>
                        <a:pt x="1933" y="60426"/>
                      </a:cubicBezTo>
                      <a:cubicBezTo>
                        <a:pt x="939" y="56095"/>
                        <a:pt x="442" y="50982"/>
                        <a:pt x="726" y="45302"/>
                      </a:cubicBezTo>
                      <a:cubicBezTo>
                        <a:pt x="1010" y="39621"/>
                        <a:pt x="2075" y="34651"/>
                        <a:pt x="3495" y="30462"/>
                      </a:cubicBezTo>
                      <a:lnTo>
                        <a:pt x="3495" y="30462"/>
                      </a:lnTo>
                      <a:cubicBezTo>
                        <a:pt x="3495" y="30462"/>
                        <a:pt x="3779" y="29680"/>
                        <a:pt x="3779" y="29680"/>
                      </a:cubicBezTo>
                      <a:lnTo>
                        <a:pt x="3779" y="29397"/>
                      </a:lnTo>
                      <a:cubicBezTo>
                        <a:pt x="3779" y="29397"/>
                        <a:pt x="4276" y="28473"/>
                        <a:pt x="4276" y="28473"/>
                      </a:cubicBezTo>
                      <a:lnTo>
                        <a:pt x="4418" y="28189"/>
                      </a:lnTo>
                      <a:lnTo>
                        <a:pt x="4773" y="27266"/>
                      </a:lnTo>
                      <a:lnTo>
                        <a:pt x="4773" y="27053"/>
                      </a:lnTo>
                      <a:cubicBezTo>
                        <a:pt x="4773" y="27053"/>
                        <a:pt x="5270" y="26201"/>
                        <a:pt x="5270" y="26201"/>
                      </a:cubicBezTo>
                      <a:lnTo>
                        <a:pt x="5270" y="25988"/>
                      </a:lnTo>
                      <a:cubicBezTo>
                        <a:pt x="5270" y="25988"/>
                        <a:pt x="5838" y="25136"/>
                        <a:pt x="5838" y="25136"/>
                      </a:cubicBezTo>
                      <a:lnTo>
                        <a:pt x="5838" y="24994"/>
                      </a:lnTo>
                      <a:cubicBezTo>
                        <a:pt x="5838" y="24994"/>
                        <a:pt x="6407" y="24142"/>
                        <a:pt x="6407" y="24142"/>
                      </a:cubicBezTo>
                      <a:lnTo>
                        <a:pt x="6407" y="24142"/>
                      </a:lnTo>
                      <a:cubicBezTo>
                        <a:pt x="8466" y="20521"/>
                        <a:pt x="10809" y="18036"/>
                        <a:pt x="13010" y="16971"/>
                      </a:cubicBezTo>
                      <a:cubicBezTo>
                        <a:pt x="13010" y="16971"/>
                        <a:pt x="13010" y="16971"/>
                        <a:pt x="13010" y="16971"/>
                      </a:cubicBezTo>
                      <a:lnTo>
                        <a:pt x="13294" y="16828"/>
                      </a:lnTo>
                      <a:lnTo>
                        <a:pt x="13294" y="16828"/>
                      </a:lnTo>
                      <a:cubicBezTo>
                        <a:pt x="15637" y="12710"/>
                        <a:pt x="17483" y="6959"/>
                        <a:pt x="18549" y="284"/>
                      </a:cubicBezTo>
                      <a:cubicBezTo>
                        <a:pt x="17626" y="142"/>
                        <a:pt x="16773" y="0"/>
                        <a:pt x="15850" y="0"/>
                      </a:cubicBezTo>
                      <a:cubicBezTo>
                        <a:pt x="13578" y="0"/>
                        <a:pt x="11377" y="426"/>
                        <a:pt x="9318" y="1207"/>
                      </a:cubicBezTo>
                      <a:close/>
                    </a:path>
                  </a:pathLst>
                </a:custGeom>
                <a:solidFill>
                  <a:srgbClr val="D6902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3" name="Freeform: Shape 2392">
                  <a:extLst>
                    <a:ext uri="{FF2B5EF4-FFF2-40B4-BE49-F238E27FC236}">
                      <a16:creationId xmlns:a16="http://schemas.microsoft.com/office/drawing/2014/main" id="{B78A37BF-3C2F-4540-092D-1B71C67B00CA}"/>
                    </a:ext>
                  </a:extLst>
                </p:cNvPr>
                <p:cNvSpPr/>
                <p:nvPr/>
              </p:nvSpPr>
              <p:spPr>
                <a:xfrm>
                  <a:off x="-2766839" y="6961687"/>
                  <a:ext cx="21437" cy="82583"/>
                </a:xfrm>
                <a:custGeom>
                  <a:avLst/>
                  <a:gdLst>
                    <a:gd name="connsiteX0" fmla="*/ 5443 w 21437"/>
                    <a:gd name="connsiteY0" fmla="*/ 71668 h 82583"/>
                    <a:gd name="connsiteX1" fmla="*/ 118 w 21437"/>
                    <a:gd name="connsiteY1" fmla="*/ 40710 h 82583"/>
                    <a:gd name="connsiteX2" fmla="*/ 17656 w 21437"/>
                    <a:gd name="connsiteY2" fmla="*/ 733 h 82583"/>
                    <a:gd name="connsiteX3" fmla="*/ 21349 w 21437"/>
                    <a:gd name="connsiteY3" fmla="*/ 1727 h 82583"/>
                    <a:gd name="connsiteX4" fmla="*/ 16094 w 21437"/>
                    <a:gd name="connsiteY4" fmla="*/ 20615 h 82583"/>
                    <a:gd name="connsiteX5" fmla="*/ 12331 w 21437"/>
                    <a:gd name="connsiteY5" fmla="*/ 31976 h 82583"/>
                    <a:gd name="connsiteX6" fmla="*/ 13751 w 21437"/>
                    <a:gd name="connsiteY6" fmla="*/ 62153 h 82583"/>
                    <a:gd name="connsiteX7" fmla="*/ 17230 w 21437"/>
                    <a:gd name="connsiteY7" fmla="*/ 78698 h 82583"/>
                    <a:gd name="connsiteX8" fmla="*/ 15597 w 21437"/>
                    <a:gd name="connsiteY8" fmla="*/ 82390 h 82583"/>
                    <a:gd name="connsiteX9" fmla="*/ 5443 w 21437"/>
                    <a:gd name="connsiteY9" fmla="*/ 71668 h 82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437" h="82583">
                      <a:moveTo>
                        <a:pt x="5443" y="71668"/>
                      </a:moveTo>
                      <a:cubicBezTo>
                        <a:pt x="1467" y="63005"/>
                        <a:pt x="-521" y="52284"/>
                        <a:pt x="118" y="40710"/>
                      </a:cubicBezTo>
                      <a:cubicBezTo>
                        <a:pt x="1112" y="22461"/>
                        <a:pt x="8425" y="6840"/>
                        <a:pt x="17656" y="733"/>
                      </a:cubicBezTo>
                      <a:cubicBezTo>
                        <a:pt x="19005" y="-119"/>
                        <a:pt x="20922" y="-687"/>
                        <a:pt x="21349" y="1727"/>
                      </a:cubicBezTo>
                      <a:cubicBezTo>
                        <a:pt x="21775" y="4141"/>
                        <a:pt x="20781" y="9680"/>
                        <a:pt x="16094" y="20615"/>
                      </a:cubicBezTo>
                      <a:cubicBezTo>
                        <a:pt x="14532" y="24236"/>
                        <a:pt x="13112" y="27999"/>
                        <a:pt x="12331" y="31976"/>
                      </a:cubicBezTo>
                      <a:cubicBezTo>
                        <a:pt x="10343" y="41775"/>
                        <a:pt x="10627" y="52710"/>
                        <a:pt x="13751" y="62153"/>
                      </a:cubicBezTo>
                      <a:cubicBezTo>
                        <a:pt x="16662" y="71171"/>
                        <a:pt x="17372" y="76000"/>
                        <a:pt x="17230" y="78698"/>
                      </a:cubicBezTo>
                      <a:cubicBezTo>
                        <a:pt x="17088" y="81396"/>
                        <a:pt x="16165" y="81964"/>
                        <a:pt x="15597" y="82390"/>
                      </a:cubicBezTo>
                      <a:cubicBezTo>
                        <a:pt x="13822" y="83810"/>
                        <a:pt x="7999" y="77136"/>
                        <a:pt x="5443" y="71668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4" name="Freeform: Shape 2393">
                  <a:extLst>
                    <a:ext uri="{FF2B5EF4-FFF2-40B4-BE49-F238E27FC236}">
                      <a16:creationId xmlns:a16="http://schemas.microsoft.com/office/drawing/2014/main" id="{EE13CA42-684B-C24B-CF43-C0096D31503F}"/>
                    </a:ext>
                  </a:extLst>
                </p:cNvPr>
                <p:cNvSpPr/>
                <p:nvPr/>
              </p:nvSpPr>
              <p:spPr>
                <a:xfrm>
                  <a:off x="-2729372" y="6971934"/>
                  <a:ext cx="17082" cy="67029"/>
                </a:xfrm>
                <a:custGeom>
                  <a:avLst/>
                  <a:gdLst>
                    <a:gd name="connsiteX0" fmla="*/ 1633 w 17082"/>
                    <a:gd name="connsiteY0" fmla="*/ 17538 h 67029"/>
                    <a:gd name="connsiteX1" fmla="*/ 3053 w 17082"/>
                    <a:gd name="connsiteY1" fmla="*/ 33089 h 67029"/>
                    <a:gd name="connsiteX2" fmla="*/ 0 w 17082"/>
                    <a:gd name="connsiteY2" fmla="*/ 48355 h 67029"/>
                    <a:gd name="connsiteX3" fmla="*/ 6533 w 17082"/>
                    <a:gd name="connsiteY3" fmla="*/ 67030 h 67029"/>
                    <a:gd name="connsiteX4" fmla="*/ 16970 w 17082"/>
                    <a:gd name="connsiteY4" fmla="*/ 34083 h 67029"/>
                    <a:gd name="connsiteX5" fmla="*/ 10154 w 17082"/>
                    <a:gd name="connsiteY5" fmla="*/ 0 h 67029"/>
                    <a:gd name="connsiteX6" fmla="*/ 1704 w 17082"/>
                    <a:gd name="connsiteY6" fmla="*/ 17538 h 67029"/>
                    <a:gd name="connsiteX7" fmla="*/ 1704 w 17082"/>
                    <a:gd name="connsiteY7" fmla="*/ 17538 h 6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82" h="67029">
                      <a:moveTo>
                        <a:pt x="1633" y="17538"/>
                      </a:moveTo>
                      <a:cubicBezTo>
                        <a:pt x="2769" y="21941"/>
                        <a:pt x="3337" y="27195"/>
                        <a:pt x="3053" y="33089"/>
                      </a:cubicBezTo>
                      <a:cubicBezTo>
                        <a:pt x="2769" y="38982"/>
                        <a:pt x="1633" y="44095"/>
                        <a:pt x="0" y="48355"/>
                      </a:cubicBezTo>
                      <a:cubicBezTo>
                        <a:pt x="2982" y="52615"/>
                        <a:pt x="5254" y="59077"/>
                        <a:pt x="6533" y="67030"/>
                      </a:cubicBezTo>
                      <a:cubicBezTo>
                        <a:pt x="12284" y="59077"/>
                        <a:pt x="16260" y="47361"/>
                        <a:pt x="16970" y="34083"/>
                      </a:cubicBezTo>
                      <a:cubicBezTo>
                        <a:pt x="17681" y="20805"/>
                        <a:pt x="14982" y="8663"/>
                        <a:pt x="10154" y="0"/>
                      </a:cubicBezTo>
                      <a:cubicBezTo>
                        <a:pt x="8024" y="7669"/>
                        <a:pt x="5112" y="13775"/>
                        <a:pt x="1704" y="17538"/>
                      </a:cubicBezTo>
                      <a:lnTo>
                        <a:pt x="1704" y="17538"/>
                      </a:ln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5" name="Freeform: Shape 2394">
                  <a:extLst>
                    <a:ext uri="{FF2B5EF4-FFF2-40B4-BE49-F238E27FC236}">
                      <a16:creationId xmlns:a16="http://schemas.microsoft.com/office/drawing/2014/main" id="{0BAB18A5-EAA5-A582-26B0-8F525871C2D8}"/>
                    </a:ext>
                  </a:extLst>
                </p:cNvPr>
                <p:cNvSpPr/>
                <p:nvPr/>
              </p:nvSpPr>
              <p:spPr>
                <a:xfrm>
                  <a:off x="-2724615" y="6971934"/>
                  <a:ext cx="12325" cy="67029"/>
                </a:xfrm>
                <a:custGeom>
                  <a:avLst/>
                  <a:gdLst>
                    <a:gd name="connsiteX0" fmla="*/ 7101 w 12325"/>
                    <a:gd name="connsiteY0" fmla="*/ 35006 h 67029"/>
                    <a:gd name="connsiteX1" fmla="*/ 0 w 12325"/>
                    <a:gd name="connsiteY1" fmla="*/ 59077 h 67029"/>
                    <a:gd name="connsiteX2" fmla="*/ 1775 w 12325"/>
                    <a:gd name="connsiteY2" fmla="*/ 67030 h 67029"/>
                    <a:gd name="connsiteX3" fmla="*/ 12213 w 12325"/>
                    <a:gd name="connsiteY3" fmla="*/ 34083 h 67029"/>
                    <a:gd name="connsiteX4" fmla="*/ 5397 w 12325"/>
                    <a:gd name="connsiteY4" fmla="*/ 0 h 67029"/>
                    <a:gd name="connsiteX5" fmla="*/ 2769 w 12325"/>
                    <a:gd name="connsiteY5" fmla="*/ 7811 h 67029"/>
                    <a:gd name="connsiteX6" fmla="*/ 7172 w 12325"/>
                    <a:gd name="connsiteY6" fmla="*/ 35077 h 6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25" h="67029">
                      <a:moveTo>
                        <a:pt x="7101" y="35006"/>
                      </a:moveTo>
                      <a:cubicBezTo>
                        <a:pt x="6533" y="45728"/>
                        <a:pt x="2059" y="55314"/>
                        <a:pt x="0" y="59077"/>
                      </a:cubicBezTo>
                      <a:cubicBezTo>
                        <a:pt x="710" y="61491"/>
                        <a:pt x="1278" y="64190"/>
                        <a:pt x="1775" y="67030"/>
                      </a:cubicBezTo>
                      <a:cubicBezTo>
                        <a:pt x="7527" y="59077"/>
                        <a:pt x="11503" y="47361"/>
                        <a:pt x="12213" y="34083"/>
                      </a:cubicBezTo>
                      <a:cubicBezTo>
                        <a:pt x="12923" y="20805"/>
                        <a:pt x="10225" y="8663"/>
                        <a:pt x="5397" y="0"/>
                      </a:cubicBezTo>
                      <a:cubicBezTo>
                        <a:pt x="4615" y="2840"/>
                        <a:pt x="3692" y="5467"/>
                        <a:pt x="2769" y="7811"/>
                      </a:cubicBezTo>
                      <a:cubicBezTo>
                        <a:pt x="4757" y="14272"/>
                        <a:pt x="7740" y="25775"/>
                        <a:pt x="7172" y="35077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6" name="Freeform: Shape 2395">
                  <a:extLst>
                    <a:ext uri="{FF2B5EF4-FFF2-40B4-BE49-F238E27FC236}">
                      <a16:creationId xmlns:a16="http://schemas.microsoft.com/office/drawing/2014/main" id="{FD66259B-DDFD-9A5D-CF1F-83912762EEA0}"/>
                    </a:ext>
                  </a:extLst>
                </p:cNvPr>
                <p:cNvSpPr/>
                <p:nvPr/>
              </p:nvSpPr>
              <p:spPr>
                <a:xfrm>
                  <a:off x="-2729301" y="6987840"/>
                  <a:ext cx="4131" cy="34224"/>
                </a:xfrm>
                <a:custGeom>
                  <a:avLst/>
                  <a:gdLst>
                    <a:gd name="connsiteX0" fmla="*/ 1065 w 4131"/>
                    <a:gd name="connsiteY0" fmla="*/ 34225 h 34224"/>
                    <a:gd name="connsiteX1" fmla="*/ 3834 w 4131"/>
                    <a:gd name="connsiteY1" fmla="*/ 17325 h 34224"/>
                    <a:gd name="connsiteX2" fmla="*/ 2911 w 4131"/>
                    <a:gd name="connsiteY2" fmla="*/ 0 h 34224"/>
                    <a:gd name="connsiteX3" fmla="*/ 1633 w 4131"/>
                    <a:gd name="connsiteY3" fmla="*/ 1562 h 34224"/>
                    <a:gd name="connsiteX4" fmla="*/ 1633 w 4131"/>
                    <a:gd name="connsiteY4" fmla="*/ 1562 h 34224"/>
                    <a:gd name="connsiteX5" fmla="*/ 3053 w 4131"/>
                    <a:gd name="connsiteY5" fmla="*/ 17184 h 34224"/>
                    <a:gd name="connsiteX6" fmla="*/ 0 w 4131"/>
                    <a:gd name="connsiteY6" fmla="*/ 32450 h 34224"/>
                    <a:gd name="connsiteX7" fmla="*/ 1136 w 4131"/>
                    <a:gd name="connsiteY7" fmla="*/ 34225 h 34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31" h="34224">
                      <a:moveTo>
                        <a:pt x="1065" y="34225"/>
                      </a:moveTo>
                      <a:cubicBezTo>
                        <a:pt x="2627" y="29042"/>
                        <a:pt x="3053" y="25136"/>
                        <a:pt x="3834" y="17325"/>
                      </a:cubicBezTo>
                      <a:cubicBezTo>
                        <a:pt x="4402" y="11290"/>
                        <a:pt x="4189" y="5325"/>
                        <a:pt x="2911" y="0"/>
                      </a:cubicBezTo>
                      <a:cubicBezTo>
                        <a:pt x="2485" y="568"/>
                        <a:pt x="2059" y="1136"/>
                        <a:pt x="1633" y="1562"/>
                      </a:cubicBezTo>
                      <a:lnTo>
                        <a:pt x="1633" y="1562"/>
                      </a:lnTo>
                      <a:cubicBezTo>
                        <a:pt x="2769" y="5965"/>
                        <a:pt x="3337" y="11290"/>
                        <a:pt x="3053" y="17184"/>
                      </a:cubicBezTo>
                      <a:cubicBezTo>
                        <a:pt x="2769" y="23077"/>
                        <a:pt x="1633" y="28189"/>
                        <a:pt x="0" y="32450"/>
                      </a:cubicBezTo>
                      <a:cubicBezTo>
                        <a:pt x="355" y="33018"/>
                        <a:pt x="781" y="33586"/>
                        <a:pt x="1136" y="34225"/>
                      </a:cubicBezTo>
                      <a:close/>
                    </a:path>
                  </a:pathLst>
                </a:custGeom>
                <a:solidFill>
                  <a:srgbClr val="F1AF5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7" name="Freeform: Shape 2396">
                  <a:extLst>
                    <a:ext uri="{FF2B5EF4-FFF2-40B4-BE49-F238E27FC236}">
                      <a16:creationId xmlns:a16="http://schemas.microsoft.com/office/drawing/2014/main" id="{2ABB732C-748B-C75E-FA66-CEF6BCB6D857}"/>
                    </a:ext>
                  </a:extLst>
                </p:cNvPr>
                <p:cNvSpPr/>
                <p:nvPr/>
              </p:nvSpPr>
              <p:spPr>
                <a:xfrm>
                  <a:off x="-2723053" y="6971934"/>
                  <a:ext cx="10763" cy="67029"/>
                </a:xfrm>
                <a:custGeom>
                  <a:avLst/>
                  <a:gdLst>
                    <a:gd name="connsiteX0" fmla="*/ 3408 w 10763"/>
                    <a:gd name="connsiteY0" fmla="*/ 1278 h 67029"/>
                    <a:gd name="connsiteX1" fmla="*/ 9586 w 10763"/>
                    <a:gd name="connsiteY1" fmla="*/ 34012 h 67029"/>
                    <a:gd name="connsiteX2" fmla="*/ 0 w 10763"/>
                    <a:gd name="connsiteY2" fmla="*/ 65681 h 67029"/>
                    <a:gd name="connsiteX3" fmla="*/ 213 w 10763"/>
                    <a:gd name="connsiteY3" fmla="*/ 67030 h 67029"/>
                    <a:gd name="connsiteX4" fmla="*/ 10651 w 10763"/>
                    <a:gd name="connsiteY4" fmla="*/ 34083 h 67029"/>
                    <a:gd name="connsiteX5" fmla="*/ 3834 w 10763"/>
                    <a:gd name="connsiteY5" fmla="*/ 0 h 67029"/>
                    <a:gd name="connsiteX6" fmla="*/ 3479 w 10763"/>
                    <a:gd name="connsiteY6" fmla="*/ 1278 h 67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63" h="67029">
                      <a:moveTo>
                        <a:pt x="3408" y="1278"/>
                      </a:moveTo>
                      <a:cubicBezTo>
                        <a:pt x="7811" y="9870"/>
                        <a:pt x="11006" y="20450"/>
                        <a:pt x="9586" y="34012"/>
                      </a:cubicBezTo>
                      <a:cubicBezTo>
                        <a:pt x="8308" y="46509"/>
                        <a:pt x="5254" y="57728"/>
                        <a:pt x="0" y="65681"/>
                      </a:cubicBezTo>
                      <a:lnTo>
                        <a:pt x="213" y="67030"/>
                      </a:lnTo>
                      <a:cubicBezTo>
                        <a:pt x="5965" y="59077"/>
                        <a:pt x="9941" y="47361"/>
                        <a:pt x="10651" y="34083"/>
                      </a:cubicBezTo>
                      <a:cubicBezTo>
                        <a:pt x="11361" y="20805"/>
                        <a:pt x="8663" y="8663"/>
                        <a:pt x="3834" y="0"/>
                      </a:cubicBezTo>
                      <a:lnTo>
                        <a:pt x="3479" y="1278"/>
                      </a:ln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8" name="Freeform: Shape 2397">
                  <a:extLst>
                    <a:ext uri="{FF2B5EF4-FFF2-40B4-BE49-F238E27FC236}">
                      <a16:creationId xmlns:a16="http://schemas.microsoft.com/office/drawing/2014/main" id="{3F2C4CD3-9E9F-1294-AA5D-505CA8D894DD}"/>
                    </a:ext>
                  </a:extLst>
                </p:cNvPr>
                <p:cNvSpPr/>
                <p:nvPr/>
              </p:nvSpPr>
              <p:spPr>
                <a:xfrm>
                  <a:off x="-2725254" y="6976763"/>
                  <a:ext cx="10175" cy="57159"/>
                </a:xfrm>
                <a:custGeom>
                  <a:avLst/>
                  <a:gdLst>
                    <a:gd name="connsiteX0" fmla="*/ 4402 w 10175"/>
                    <a:gd name="connsiteY0" fmla="*/ 0 h 57159"/>
                    <a:gd name="connsiteX1" fmla="*/ 2556 w 10175"/>
                    <a:gd name="connsiteY1" fmla="*/ 4616 h 57159"/>
                    <a:gd name="connsiteX2" fmla="*/ 4402 w 10175"/>
                    <a:gd name="connsiteY2" fmla="*/ 28686 h 57159"/>
                    <a:gd name="connsiteX3" fmla="*/ 0 w 10175"/>
                    <a:gd name="connsiteY3" fmla="*/ 52332 h 57159"/>
                    <a:gd name="connsiteX4" fmla="*/ 1349 w 10175"/>
                    <a:gd name="connsiteY4" fmla="*/ 57160 h 57159"/>
                    <a:gd name="connsiteX5" fmla="*/ 10083 w 10175"/>
                    <a:gd name="connsiteY5" fmla="*/ 29113 h 57159"/>
                    <a:gd name="connsiteX6" fmla="*/ 4402 w 10175"/>
                    <a:gd name="connsiteY6" fmla="*/ 71 h 57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75" h="57159">
                      <a:moveTo>
                        <a:pt x="4402" y="0"/>
                      </a:moveTo>
                      <a:cubicBezTo>
                        <a:pt x="3834" y="1633"/>
                        <a:pt x="3195" y="3195"/>
                        <a:pt x="2556" y="4616"/>
                      </a:cubicBezTo>
                      <a:cubicBezTo>
                        <a:pt x="4189" y="11787"/>
                        <a:pt x="4899" y="20095"/>
                        <a:pt x="4402" y="28686"/>
                      </a:cubicBezTo>
                      <a:cubicBezTo>
                        <a:pt x="3976" y="37278"/>
                        <a:pt x="2414" y="45444"/>
                        <a:pt x="0" y="52332"/>
                      </a:cubicBezTo>
                      <a:cubicBezTo>
                        <a:pt x="497" y="53823"/>
                        <a:pt x="994" y="55456"/>
                        <a:pt x="1349" y="57160"/>
                      </a:cubicBezTo>
                      <a:cubicBezTo>
                        <a:pt x="6391" y="49917"/>
                        <a:pt x="9515" y="39906"/>
                        <a:pt x="10083" y="29113"/>
                      </a:cubicBezTo>
                      <a:cubicBezTo>
                        <a:pt x="10651" y="18320"/>
                        <a:pt x="8592" y="7953"/>
                        <a:pt x="4402" y="71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9" name="Freeform: Shape 2398">
                  <a:extLst>
                    <a:ext uri="{FF2B5EF4-FFF2-40B4-BE49-F238E27FC236}">
                      <a16:creationId xmlns:a16="http://schemas.microsoft.com/office/drawing/2014/main" id="{46284B05-BBA6-DA0F-E0C3-8AE3C80D0536}"/>
                    </a:ext>
                  </a:extLst>
                </p:cNvPr>
                <p:cNvSpPr/>
                <p:nvPr/>
              </p:nvSpPr>
              <p:spPr>
                <a:xfrm>
                  <a:off x="-2726770" y="6986251"/>
                  <a:ext cx="7979" cy="39076"/>
                </a:xfrm>
                <a:custGeom>
                  <a:avLst/>
                  <a:gdLst>
                    <a:gd name="connsiteX0" fmla="*/ 2511 w 7979"/>
                    <a:gd name="connsiteY0" fmla="*/ 26 h 39076"/>
                    <a:gd name="connsiteX1" fmla="*/ 7978 w 7979"/>
                    <a:gd name="connsiteY1" fmla="*/ 19269 h 39076"/>
                    <a:gd name="connsiteX2" fmla="*/ 1020 w 7979"/>
                    <a:gd name="connsiteY2" fmla="*/ 38938 h 39076"/>
                    <a:gd name="connsiteX3" fmla="*/ 1730 w 7979"/>
                    <a:gd name="connsiteY3" fmla="*/ 18772 h 39076"/>
                    <a:gd name="connsiteX4" fmla="*/ 2440 w 7979"/>
                    <a:gd name="connsiteY4" fmla="*/ 26 h 39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79" h="39076">
                      <a:moveTo>
                        <a:pt x="2511" y="26"/>
                      </a:moveTo>
                      <a:cubicBezTo>
                        <a:pt x="4357" y="-542"/>
                        <a:pt x="8049" y="8121"/>
                        <a:pt x="7978" y="19269"/>
                      </a:cubicBezTo>
                      <a:cubicBezTo>
                        <a:pt x="7907" y="33470"/>
                        <a:pt x="3434" y="40145"/>
                        <a:pt x="1020" y="38938"/>
                      </a:cubicBezTo>
                      <a:cubicBezTo>
                        <a:pt x="-1395" y="37731"/>
                        <a:pt x="1162" y="29849"/>
                        <a:pt x="1730" y="18772"/>
                      </a:cubicBezTo>
                      <a:cubicBezTo>
                        <a:pt x="2298" y="7695"/>
                        <a:pt x="1162" y="453"/>
                        <a:pt x="2440" y="26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0" name="Freeform: Shape 2399">
                  <a:extLst>
                    <a:ext uri="{FF2B5EF4-FFF2-40B4-BE49-F238E27FC236}">
                      <a16:creationId xmlns:a16="http://schemas.microsoft.com/office/drawing/2014/main" id="{B2A0E9E1-5904-1570-8D97-4EEBAA48F352}"/>
                    </a:ext>
                  </a:extLst>
                </p:cNvPr>
                <p:cNvSpPr/>
                <p:nvPr/>
              </p:nvSpPr>
              <p:spPr>
                <a:xfrm>
                  <a:off x="-2766452" y="6970903"/>
                  <a:ext cx="11361" cy="64794"/>
                </a:xfrm>
                <a:custGeom>
                  <a:avLst/>
                  <a:gdLst>
                    <a:gd name="connsiteX0" fmla="*/ 8819 w 11361"/>
                    <a:gd name="connsiteY0" fmla="*/ 64795 h 64794"/>
                    <a:gd name="connsiteX1" fmla="*/ 7541 w 11361"/>
                    <a:gd name="connsiteY1" fmla="*/ 64369 h 64794"/>
                    <a:gd name="connsiteX2" fmla="*/ 3281 w 11361"/>
                    <a:gd name="connsiteY2" fmla="*/ 56771 h 64794"/>
                    <a:gd name="connsiteX3" fmla="*/ 1008 w 11361"/>
                    <a:gd name="connsiteY3" fmla="*/ 48037 h 64794"/>
                    <a:gd name="connsiteX4" fmla="*/ 653 w 11361"/>
                    <a:gd name="connsiteY4" fmla="*/ 26025 h 64794"/>
                    <a:gd name="connsiteX5" fmla="*/ 5056 w 11361"/>
                    <a:gd name="connsiteY5" fmla="*/ 8913 h 64794"/>
                    <a:gd name="connsiteX6" fmla="*/ 11091 w 11361"/>
                    <a:gd name="connsiteY6" fmla="*/ 108 h 64794"/>
                    <a:gd name="connsiteX7" fmla="*/ 9529 w 11361"/>
                    <a:gd name="connsiteY7" fmla="*/ 6286 h 64794"/>
                    <a:gd name="connsiteX8" fmla="*/ 7470 w 11361"/>
                    <a:gd name="connsiteY8" fmla="*/ 12818 h 64794"/>
                    <a:gd name="connsiteX9" fmla="*/ 4914 w 11361"/>
                    <a:gd name="connsiteY9" fmla="*/ 29221 h 64794"/>
                    <a:gd name="connsiteX10" fmla="*/ 7044 w 11361"/>
                    <a:gd name="connsiteY10" fmla="*/ 51233 h 64794"/>
                    <a:gd name="connsiteX11" fmla="*/ 9245 w 11361"/>
                    <a:gd name="connsiteY11" fmla="*/ 59398 h 64794"/>
                    <a:gd name="connsiteX12" fmla="*/ 9742 w 11361"/>
                    <a:gd name="connsiteY12" fmla="*/ 63020 h 64794"/>
                    <a:gd name="connsiteX13" fmla="*/ 8748 w 11361"/>
                    <a:gd name="connsiteY13" fmla="*/ 64724 h 64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361" h="64794">
                      <a:moveTo>
                        <a:pt x="8819" y="64795"/>
                      </a:moveTo>
                      <a:cubicBezTo>
                        <a:pt x="8819" y="64795"/>
                        <a:pt x="8038" y="64795"/>
                        <a:pt x="7541" y="64369"/>
                      </a:cubicBezTo>
                      <a:cubicBezTo>
                        <a:pt x="5624" y="62594"/>
                        <a:pt x="4204" y="59256"/>
                        <a:pt x="3281" y="56771"/>
                      </a:cubicBezTo>
                      <a:cubicBezTo>
                        <a:pt x="2286" y="53931"/>
                        <a:pt x="1505" y="51020"/>
                        <a:pt x="1008" y="48037"/>
                      </a:cubicBezTo>
                      <a:cubicBezTo>
                        <a:pt x="-270" y="40795"/>
                        <a:pt x="-270" y="33339"/>
                        <a:pt x="653" y="26025"/>
                      </a:cubicBezTo>
                      <a:cubicBezTo>
                        <a:pt x="1363" y="20345"/>
                        <a:pt x="2712" y="14026"/>
                        <a:pt x="5056" y="8913"/>
                      </a:cubicBezTo>
                      <a:cubicBezTo>
                        <a:pt x="8109" y="2167"/>
                        <a:pt x="10026" y="-602"/>
                        <a:pt x="11091" y="108"/>
                      </a:cubicBezTo>
                      <a:cubicBezTo>
                        <a:pt x="12156" y="818"/>
                        <a:pt x="9742" y="5789"/>
                        <a:pt x="9529" y="6286"/>
                      </a:cubicBezTo>
                      <a:cubicBezTo>
                        <a:pt x="8748" y="8416"/>
                        <a:pt x="8038" y="10617"/>
                        <a:pt x="7470" y="12818"/>
                      </a:cubicBezTo>
                      <a:cubicBezTo>
                        <a:pt x="6050" y="18144"/>
                        <a:pt x="5198" y="23682"/>
                        <a:pt x="4914" y="29221"/>
                      </a:cubicBezTo>
                      <a:cubicBezTo>
                        <a:pt x="4559" y="36605"/>
                        <a:pt x="5411" y="44061"/>
                        <a:pt x="7044" y="51233"/>
                      </a:cubicBezTo>
                      <a:cubicBezTo>
                        <a:pt x="7683" y="54002"/>
                        <a:pt x="8393" y="56700"/>
                        <a:pt x="9245" y="59398"/>
                      </a:cubicBezTo>
                      <a:cubicBezTo>
                        <a:pt x="9600" y="60676"/>
                        <a:pt x="10026" y="61742"/>
                        <a:pt x="9742" y="63020"/>
                      </a:cubicBezTo>
                      <a:cubicBezTo>
                        <a:pt x="9600" y="63872"/>
                        <a:pt x="9245" y="64582"/>
                        <a:pt x="8748" y="64724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1" name="Freeform: Shape 2400">
                  <a:extLst>
                    <a:ext uri="{FF2B5EF4-FFF2-40B4-BE49-F238E27FC236}">
                      <a16:creationId xmlns:a16="http://schemas.microsoft.com/office/drawing/2014/main" id="{A5286BE8-1C49-0D7F-390D-90F2DCDE07D9}"/>
                    </a:ext>
                  </a:extLst>
                </p:cNvPr>
                <p:cNvSpPr/>
                <p:nvPr/>
              </p:nvSpPr>
              <p:spPr>
                <a:xfrm>
                  <a:off x="-2765700" y="6988026"/>
                  <a:ext cx="6897" cy="42306"/>
                </a:xfrm>
                <a:custGeom>
                  <a:avLst/>
                  <a:gdLst>
                    <a:gd name="connsiteX0" fmla="*/ 4234 w 6897"/>
                    <a:gd name="connsiteY0" fmla="*/ 41494 h 42306"/>
                    <a:gd name="connsiteX1" fmla="*/ 967 w 6897"/>
                    <a:gd name="connsiteY1" fmla="*/ 31056 h 42306"/>
                    <a:gd name="connsiteX2" fmla="*/ 328 w 6897"/>
                    <a:gd name="connsiteY2" fmla="*/ 13447 h 42306"/>
                    <a:gd name="connsiteX3" fmla="*/ 1038 w 6897"/>
                    <a:gd name="connsiteY3" fmla="*/ 7908 h 42306"/>
                    <a:gd name="connsiteX4" fmla="*/ 3382 w 6897"/>
                    <a:gd name="connsiteY4" fmla="*/ 98 h 42306"/>
                    <a:gd name="connsiteX5" fmla="*/ 3524 w 6897"/>
                    <a:gd name="connsiteY5" fmla="*/ 10891 h 42306"/>
                    <a:gd name="connsiteX6" fmla="*/ 4376 w 6897"/>
                    <a:gd name="connsiteY6" fmla="*/ 29352 h 42306"/>
                    <a:gd name="connsiteX7" fmla="*/ 5867 w 6897"/>
                    <a:gd name="connsiteY7" fmla="*/ 36879 h 42306"/>
                    <a:gd name="connsiteX8" fmla="*/ 5867 w 6897"/>
                    <a:gd name="connsiteY8" fmla="*/ 42275 h 42306"/>
                    <a:gd name="connsiteX9" fmla="*/ 4305 w 6897"/>
                    <a:gd name="connsiteY9" fmla="*/ 41423 h 42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897" h="42306">
                      <a:moveTo>
                        <a:pt x="4234" y="41494"/>
                      </a:moveTo>
                      <a:cubicBezTo>
                        <a:pt x="2387" y="39151"/>
                        <a:pt x="1251" y="32760"/>
                        <a:pt x="967" y="31056"/>
                      </a:cubicBezTo>
                      <a:cubicBezTo>
                        <a:pt x="-98" y="25234"/>
                        <a:pt x="-240" y="19269"/>
                        <a:pt x="328" y="13447"/>
                      </a:cubicBezTo>
                      <a:cubicBezTo>
                        <a:pt x="470" y="11601"/>
                        <a:pt x="754" y="9755"/>
                        <a:pt x="1038" y="7908"/>
                      </a:cubicBezTo>
                      <a:cubicBezTo>
                        <a:pt x="2032" y="1944"/>
                        <a:pt x="2885" y="-541"/>
                        <a:pt x="3382" y="98"/>
                      </a:cubicBezTo>
                      <a:cubicBezTo>
                        <a:pt x="3879" y="737"/>
                        <a:pt x="4092" y="4500"/>
                        <a:pt x="3524" y="10891"/>
                      </a:cubicBezTo>
                      <a:cubicBezTo>
                        <a:pt x="2955" y="17068"/>
                        <a:pt x="3382" y="23246"/>
                        <a:pt x="4376" y="29352"/>
                      </a:cubicBezTo>
                      <a:cubicBezTo>
                        <a:pt x="4802" y="31908"/>
                        <a:pt x="5299" y="34394"/>
                        <a:pt x="5867" y="36879"/>
                      </a:cubicBezTo>
                      <a:cubicBezTo>
                        <a:pt x="6222" y="38228"/>
                        <a:pt x="7997" y="41849"/>
                        <a:pt x="5867" y="42275"/>
                      </a:cubicBezTo>
                      <a:cubicBezTo>
                        <a:pt x="5299" y="42417"/>
                        <a:pt x="4731" y="42062"/>
                        <a:pt x="4305" y="414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2" name="Freeform: Shape 2401">
                  <a:extLst>
                    <a:ext uri="{FF2B5EF4-FFF2-40B4-BE49-F238E27FC236}">
                      <a16:creationId xmlns:a16="http://schemas.microsoft.com/office/drawing/2014/main" id="{0B3393D1-99C1-3977-412A-B1B151B73883}"/>
                    </a:ext>
                  </a:extLst>
                </p:cNvPr>
                <p:cNvSpPr/>
                <p:nvPr/>
              </p:nvSpPr>
              <p:spPr>
                <a:xfrm>
                  <a:off x="-2760188" y="6965844"/>
                  <a:ext cx="14288" cy="72676"/>
                </a:xfrm>
                <a:custGeom>
                  <a:avLst/>
                  <a:gdLst>
                    <a:gd name="connsiteX0" fmla="*/ 5183 w 14288"/>
                    <a:gd name="connsiteY0" fmla="*/ 35842 h 72676"/>
                    <a:gd name="connsiteX1" fmla="*/ 13774 w 14288"/>
                    <a:gd name="connsiteY1" fmla="*/ 4812 h 72676"/>
                    <a:gd name="connsiteX2" fmla="*/ 11573 w 14288"/>
                    <a:gd name="connsiteY2" fmla="*/ 1830 h 72676"/>
                    <a:gd name="connsiteX3" fmla="*/ 141 w 14288"/>
                    <a:gd name="connsiteY3" fmla="*/ 35345 h 72676"/>
                    <a:gd name="connsiteX4" fmla="*/ 6745 w 14288"/>
                    <a:gd name="connsiteY4" fmla="*/ 69996 h 72676"/>
                    <a:gd name="connsiteX5" fmla="*/ 10153 w 14288"/>
                    <a:gd name="connsiteY5" fmla="*/ 69215 h 72676"/>
                    <a:gd name="connsiteX6" fmla="*/ 5254 w 14288"/>
                    <a:gd name="connsiteY6" fmla="*/ 35842 h 72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88" h="72676">
                      <a:moveTo>
                        <a:pt x="5183" y="35842"/>
                      </a:moveTo>
                      <a:cubicBezTo>
                        <a:pt x="6106" y="22138"/>
                        <a:pt x="9869" y="14682"/>
                        <a:pt x="13774" y="4812"/>
                      </a:cubicBezTo>
                      <a:cubicBezTo>
                        <a:pt x="14981" y="1830"/>
                        <a:pt x="13987" y="-2502"/>
                        <a:pt x="11573" y="1830"/>
                      </a:cubicBezTo>
                      <a:cubicBezTo>
                        <a:pt x="6532" y="10918"/>
                        <a:pt x="1206" y="19368"/>
                        <a:pt x="141" y="35345"/>
                      </a:cubicBezTo>
                      <a:cubicBezTo>
                        <a:pt x="-782" y="49475"/>
                        <a:pt x="2981" y="60126"/>
                        <a:pt x="6745" y="69996"/>
                      </a:cubicBezTo>
                      <a:cubicBezTo>
                        <a:pt x="8520" y="74753"/>
                        <a:pt x="10863" y="72339"/>
                        <a:pt x="10153" y="69215"/>
                      </a:cubicBezTo>
                      <a:cubicBezTo>
                        <a:pt x="7739" y="58777"/>
                        <a:pt x="4260" y="49546"/>
                        <a:pt x="5254" y="35842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3" name="Freeform: Shape 2402">
                  <a:extLst>
                    <a:ext uri="{FF2B5EF4-FFF2-40B4-BE49-F238E27FC236}">
                      <a16:creationId xmlns:a16="http://schemas.microsoft.com/office/drawing/2014/main" id="{3B20703D-7973-691A-289B-07886D03ECDC}"/>
                    </a:ext>
                  </a:extLst>
                </p:cNvPr>
                <p:cNvSpPr/>
                <p:nvPr/>
              </p:nvSpPr>
              <p:spPr>
                <a:xfrm>
                  <a:off x="-2744638" y="6968739"/>
                  <a:ext cx="6319" cy="8662"/>
                </a:xfrm>
                <a:custGeom>
                  <a:avLst/>
                  <a:gdLst>
                    <a:gd name="connsiteX0" fmla="*/ 0 w 6319"/>
                    <a:gd name="connsiteY0" fmla="*/ 8663 h 8662"/>
                    <a:gd name="connsiteX1" fmla="*/ 3408 w 6319"/>
                    <a:gd name="connsiteY1" fmla="*/ 6035 h 8662"/>
                    <a:gd name="connsiteX2" fmla="*/ 3408 w 6319"/>
                    <a:gd name="connsiteY2" fmla="*/ 6035 h 8662"/>
                    <a:gd name="connsiteX3" fmla="*/ 3692 w 6319"/>
                    <a:gd name="connsiteY3" fmla="*/ 5893 h 8662"/>
                    <a:gd name="connsiteX4" fmla="*/ 3692 w 6319"/>
                    <a:gd name="connsiteY4" fmla="*/ 5893 h 8662"/>
                    <a:gd name="connsiteX5" fmla="*/ 6320 w 6319"/>
                    <a:gd name="connsiteY5" fmla="*/ 0 h 8662"/>
                    <a:gd name="connsiteX6" fmla="*/ 71 w 6319"/>
                    <a:gd name="connsiteY6" fmla="*/ 8663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19" h="8662">
                      <a:moveTo>
                        <a:pt x="0" y="8663"/>
                      </a:moveTo>
                      <a:cubicBezTo>
                        <a:pt x="1136" y="7456"/>
                        <a:pt x="2272" y="6532"/>
                        <a:pt x="3408" y="6035"/>
                      </a:cubicBezTo>
                      <a:cubicBezTo>
                        <a:pt x="3408" y="6035"/>
                        <a:pt x="3408" y="6035"/>
                        <a:pt x="3408" y="6035"/>
                      </a:cubicBezTo>
                      <a:lnTo>
                        <a:pt x="3692" y="5893"/>
                      </a:lnTo>
                      <a:lnTo>
                        <a:pt x="3692" y="5893"/>
                      </a:lnTo>
                      <a:cubicBezTo>
                        <a:pt x="4615" y="4189"/>
                        <a:pt x="5538" y="2201"/>
                        <a:pt x="6320" y="0"/>
                      </a:cubicBezTo>
                      <a:cubicBezTo>
                        <a:pt x="3976" y="2769"/>
                        <a:pt x="1846" y="5609"/>
                        <a:pt x="71" y="8663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4" name="Freeform: Shape 2403">
                  <a:extLst>
                    <a:ext uri="{FF2B5EF4-FFF2-40B4-BE49-F238E27FC236}">
                      <a16:creationId xmlns:a16="http://schemas.microsoft.com/office/drawing/2014/main" id="{E4C05F5D-2396-5A1C-8B7B-F312058B97A2}"/>
                    </a:ext>
                  </a:extLst>
                </p:cNvPr>
                <p:cNvSpPr/>
                <p:nvPr/>
              </p:nvSpPr>
              <p:spPr>
                <a:xfrm>
                  <a:off x="-2747195" y="7030088"/>
                  <a:ext cx="6390" cy="17609"/>
                </a:xfrm>
                <a:custGeom>
                  <a:avLst/>
                  <a:gdLst>
                    <a:gd name="connsiteX0" fmla="*/ 6390 w 6390"/>
                    <a:gd name="connsiteY0" fmla="*/ 17610 h 17609"/>
                    <a:gd name="connsiteX1" fmla="*/ 3124 w 6390"/>
                    <a:gd name="connsiteY1" fmla="*/ 3053 h 17609"/>
                    <a:gd name="connsiteX2" fmla="*/ 2840 w 6390"/>
                    <a:gd name="connsiteY2" fmla="*/ 2840 h 17609"/>
                    <a:gd name="connsiteX3" fmla="*/ 0 w 6390"/>
                    <a:gd name="connsiteY3" fmla="*/ 0 h 17609"/>
                    <a:gd name="connsiteX4" fmla="*/ 6390 w 6390"/>
                    <a:gd name="connsiteY4" fmla="*/ 17610 h 1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90" h="17609">
                      <a:moveTo>
                        <a:pt x="6390" y="17610"/>
                      </a:moveTo>
                      <a:cubicBezTo>
                        <a:pt x="5894" y="11929"/>
                        <a:pt x="4757" y="6888"/>
                        <a:pt x="3124" y="3053"/>
                      </a:cubicBezTo>
                      <a:lnTo>
                        <a:pt x="2840" y="2840"/>
                      </a:lnTo>
                      <a:cubicBezTo>
                        <a:pt x="1846" y="2201"/>
                        <a:pt x="923" y="1207"/>
                        <a:pt x="0" y="0"/>
                      </a:cubicBezTo>
                      <a:cubicBezTo>
                        <a:pt x="2130" y="4047"/>
                        <a:pt x="5183" y="11645"/>
                        <a:pt x="6390" y="17610"/>
                      </a:cubicBezTo>
                      <a:close/>
                    </a:path>
                  </a:pathLst>
                </a:custGeom>
                <a:solidFill>
                  <a:srgbClr val="BA7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5" name="Freeform: Shape 2404">
                  <a:extLst>
                    <a:ext uri="{FF2B5EF4-FFF2-40B4-BE49-F238E27FC236}">
                      <a16:creationId xmlns:a16="http://schemas.microsoft.com/office/drawing/2014/main" id="{3C456C60-4A17-7BCA-0ADB-83E067511C78}"/>
                    </a:ext>
                  </a:extLst>
                </p:cNvPr>
                <p:cNvSpPr/>
                <p:nvPr/>
              </p:nvSpPr>
              <p:spPr>
                <a:xfrm>
                  <a:off x="-2753026" y="6963998"/>
                  <a:ext cx="8532" cy="21077"/>
                </a:xfrm>
                <a:custGeom>
                  <a:avLst/>
                  <a:gdLst>
                    <a:gd name="connsiteX0" fmla="*/ 8459 w 8532"/>
                    <a:gd name="connsiteY0" fmla="*/ 1404 h 21077"/>
                    <a:gd name="connsiteX1" fmla="*/ 5761 w 8532"/>
                    <a:gd name="connsiteY1" fmla="*/ 10280 h 21077"/>
                    <a:gd name="connsiteX2" fmla="*/ 364 w 8532"/>
                    <a:gd name="connsiteY2" fmla="*/ 21002 h 21077"/>
                    <a:gd name="connsiteX3" fmla="*/ 3488 w 8532"/>
                    <a:gd name="connsiteY3" fmla="*/ 7510 h 21077"/>
                    <a:gd name="connsiteX4" fmla="*/ 8388 w 8532"/>
                    <a:gd name="connsiteY4" fmla="*/ 1404 h 21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32" h="21077">
                      <a:moveTo>
                        <a:pt x="8459" y="1404"/>
                      </a:moveTo>
                      <a:cubicBezTo>
                        <a:pt x="8885" y="2895"/>
                        <a:pt x="7394" y="6800"/>
                        <a:pt x="5761" y="10280"/>
                      </a:cubicBezTo>
                      <a:cubicBezTo>
                        <a:pt x="2920" y="16386"/>
                        <a:pt x="1571" y="21783"/>
                        <a:pt x="364" y="21002"/>
                      </a:cubicBezTo>
                      <a:cubicBezTo>
                        <a:pt x="-843" y="20221"/>
                        <a:pt x="1145" y="13830"/>
                        <a:pt x="3488" y="7510"/>
                      </a:cubicBezTo>
                      <a:cubicBezTo>
                        <a:pt x="5903" y="907"/>
                        <a:pt x="7394" y="-1933"/>
                        <a:pt x="8388" y="1404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6" name="Freeform: Shape 2405">
                  <a:extLst>
                    <a:ext uri="{FF2B5EF4-FFF2-40B4-BE49-F238E27FC236}">
                      <a16:creationId xmlns:a16="http://schemas.microsoft.com/office/drawing/2014/main" id="{828362D2-9136-9538-418D-F087D04DCEE1}"/>
                    </a:ext>
                  </a:extLst>
                </p:cNvPr>
                <p:cNvSpPr/>
                <p:nvPr/>
              </p:nvSpPr>
              <p:spPr>
                <a:xfrm>
                  <a:off x="-2754371" y="7022111"/>
                  <a:ext cx="7034" cy="19338"/>
                </a:xfrm>
                <a:custGeom>
                  <a:avLst/>
                  <a:gdLst>
                    <a:gd name="connsiteX0" fmla="*/ 6608 w 7034"/>
                    <a:gd name="connsiteY0" fmla="*/ 18841 h 19338"/>
                    <a:gd name="connsiteX1" fmla="*/ 7034 w 7034"/>
                    <a:gd name="connsiteY1" fmla="*/ 16285 h 19338"/>
                    <a:gd name="connsiteX2" fmla="*/ 5117 w 7034"/>
                    <a:gd name="connsiteY2" fmla="*/ 10392 h 19338"/>
                    <a:gd name="connsiteX3" fmla="*/ 2916 w 7034"/>
                    <a:gd name="connsiteY3" fmla="*/ 4072 h 19338"/>
                    <a:gd name="connsiteX4" fmla="*/ 715 w 7034"/>
                    <a:gd name="connsiteY4" fmla="*/ 25 h 19338"/>
                    <a:gd name="connsiteX5" fmla="*/ 2703 w 7034"/>
                    <a:gd name="connsiteY5" fmla="*/ 13019 h 19338"/>
                    <a:gd name="connsiteX6" fmla="*/ 4052 w 7034"/>
                    <a:gd name="connsiteY6" fmla="*/ 17208 h 19338"/>
                    <a:gd name="connsiteX7" fmla="*/ 5827 w 7034"/>
                    <a:gd name="connsiteY7" fmla="*/ 19339 h 19338"/>
                    <a:gd name="connsiteX8" fmla="*/ 6608 w 7034"/>
                    <a:gd name="connsiteY8" fmla="*/ 18913 h 19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034" h="19338">
                      <a:moveTo>
                        <a:pt x="6608" y="18841"/>
                      </a:moveTo>
                      <a:cubicBezTo>
                        <a:pt x="7034" y="18202"/>
                        <a:pt x="7034" y="16995"/>
                        <a:pt x="7034" y="16285"/>
                      </a:cubicBezTo>
                      <a:cubicBezTo>
                        <a:pt x="6892" y="14297"/>
                        <a:pt x="5827" y="12167"/>
                        <a:pt x="5117" y="10392"/>
                      </a:cubicBezTo>
                      <a:cubicBezTo>
                        <a:pt x="4336" y="8332"/>
                        <a:pt x="3626" y="6202"/>
                        <a:pt x="2916" y="4072"/>
                      </a:cubicBezTo>
                      <a:cubicBezTo>
                        <a:pt x="2632" y="3220"/>
                        <a:pt x="1922" y="-330"/>
                        <a:pt x="715" y="25"/>
                      </a:cubicBezTo>
                      <a:cubicBezTo>
                        <a:pt x="-1557" y="735"/>
                        <a:pt x="2277" y="11599"/>
                        <a:pt x="2703" y="13019"/>
                      </a:cubicBezTo>
                      <a:cubicBezTo>
                        <a:pt x="3129" y="14439"/>
                        <a:pt x="3555" y="15859"/>
                        <a:pt x="4052" y="17208"/>
                      </a:cubicBezTo>
                      <a:cubicBezTo>
                        <a:pt x="4407" y="18202"/>
                        <a:pt x="4691" y="19267"/>
                        <a:pt x="5827" y="19339"/>
                      </a:cubicBezTo>
                      <a:cubicBezTo>
                        <a:pt x="6182" y="19339"/>
                        <a:pt x="6395" y="19196"/>
                        <a:pt x="6608" y="18913"/>
                      </a:cubicBezTo>
                      <a:close/>
                    </a:path>
                  </a:pathLst>
                </a:custGeom>
                <a:solidFill>
                  <a:srgbClr val="F9DCB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7" name="Freeform: Shape 2406">
                  <a:extLst>
                    <a:ext uri="{FF2B5EF4-FFF2-40B4-BE49-F238E27FC236}">
                      <a16:creationId xmlns:a16="http://schemas.microsoft.com/office/drawing/2014/main" id="{028DC1C4-3571-9836-B468-D933A8E30022}"/>
                    </a:ext>
                  </a:extLst>
                </p:cNvPr>
                <p:cNvSpPr/>
                <p:nvPr/>
              </p:nvSpPr>
              <p:spPr>
                <a:xfrm>
                  <a:off x="-2751242" y="6962775"/>
                  <a:ext cx="7100" cy="7100"/>
                </a:xfrm>
                <a:custGeom>
                  <a:avLst/>
                  <a:gdLst>
                    <a:gd name="connsiteX0" fmla="*/ 0 w 7100"/>
                    <a:gd name="connsiteY0" fmla="*/ 0 h 7100"/>
                    <a:gd name="connsiteX1" fmla="*/ 0 w 7100"/>
                    <a:gd name="connsiteY1" fmla="*/ 0 h 7100"/>
                    <a:gd name="connsiteX2" fmla="*/ 0 w 7100"/>
                    <a:gd name="connsiteY2" fmla="*/ 0 h 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00" h="710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5C68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8" name="Freeform: Shape 2407">
                  <a:extLst>
                    <a:ext uri="{FF2B5EF4-FFF2-40B4-BE49-F238E27FC236}">
                      <a16:creationId xmlns:a16="http://schemas.microsoft.com/office/drawing/2014/main" id="{991B22F0-3DA4-36F1-449D-57674323039C}"/>
                    </a:ext>
                  </a:extLst>
                </p:cNvPr>
                <p:cNvSpPr/>
                <p:nvPr/>
              </p:nvSpPr>
              <p:spPr>
                <a:xfrm>
                  <a:off x="-2751242" y="6960999"/>
                  <a:ext cx="2414" cy="1775"/>
                </a:xfrm>
                <a:custGeom>
                  <a:avLst/>
                  <a:gdLst>
                    <a:gd name="connsiteX0" fmla="*/ 2414 w 2414"/>
                    <a:gd name="connsiteY0" fmla="*/ 0 h 1775"/>
                    <a:gd name="connsiteX1" fmla="*/ 0 w 2414"/>
                    <a:gd name="connsiteY1" fmla="*/ 1775 h 1775"/>
                    <a:gd name="connsiteX2" fmla="*/ 2414 w 2414"/>
                    <a:gd name="connsiteY2" fmla="*/ 0 h 1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14" h="1775">
                      <a:moveTo>
                        <a:pt x="2414" y="0"/>
                      </a:moveTo>
                      <a:cubicBezTo>
                        <a:pt x="1633" y="497"/>
                        <a:pt x="781" y="1136"/>
                        <a:pt x="0" y="1775"/>
                      </a:cubicBezTo>
                      <a:cubicBezTo>
                        <a:pt x="781" y="1136"/>
                        <a:pt x="1562" y="568"/>
                        <a:pt x="2414" y="0"/>
                      </a:cubicBezTo>
                      <a:close/>
                    </a:path>
                  </a:pathLst>
                </a:custGeom>
                <a:solidFill>
                  <a:srgbClr val="D9953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9" name="Freeform: Shape 2408">
                  <a:extLst>
                    <a:ext uri="{FF2B5EF4-FFF2-40B4-BE49-F238E27FC236}">
                      <a16:creationId xmlns:a16="http://schemas.microsoft.com/office/drawing/2014/main" id="{6649F475-CF81-84DA-53F4-E9E75099287D}"/>
                    </a:ext>
                  </a:extLst>
                </p:cNvPr>
                <p:cNvSpPr/>
                <p:nvPr/>
              </p:nvSpPr>
              <p:spPr>
                <a:xfrm>
                  <a:off x="-2762391" y="6978371"/>
                  <a:ext cx="3444" cy="8056"/>
                </a:xfrm>
                <a:custGeom>
                  <a:avLst/>
                  <a:gdLst>
                    <a:gd name="connsiteX0" fmla="*/ 924 w 3444"/>
                    <a:gd name="connsiteY0" fmla="*/ 8049 h 8056"/>
                    <a:gd name="connsiteX1" fmla="*/ 2273 w 3444"/>
                    <a:gd name="connsiteY1" fmla="*/ 5422 h 8056"/>
                    <a:gd name="connsiteX2" fmla="*/ 3267 w 3444"/>
                    <a:gd name="connsiteY2" fmla="*/ 25 h 8056"/>
                    <a:gd name="connsiteX3" fmla="*/ 924 w 3444"/>
                    <a:gd name="connsiteY3" fmla="*/ 3362 h 8056"/>
                    <a:gd name="connsiteX4" fmla="*/ 924 w 3444"/>
                    <a:gd name="connsiteY4" fmla="*/ 8049 h 8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44" h="8056">
                      <a:moveTo>
                        <a:pt x="924" y="8049"/>
                      </a:moveTo>
                      <a:cubicBezTo>
                        <a:pt x="1776" y="7978"/>
                        <a:pt x="2131" y="6061"/>
                        <a:pt x="2273" y="5422"/>
                      </a:cubicBezTo>
                      <a:cubicBezTo>
                        <a:pt x="2912" y="2581"/>
                        <a:pt x="3835" y="238"/>
                        <a:pt x="3267" y="25"/>
                      </a:cubicBezTo>
                      <a:cubicBezTo>
                        <a:pt x="2699" y="-259"/>
                        <a:pt x="1705" y="1942"/>
                        <a:pt x="924" y="3362"/>
                      </a:cubicBezTo>
                      <a:cubicBezTo>
                        <a:pt x="498" y="4072"/>
                        <a:pt x="-923" y="8262"/>
                        <a:pt x="924" y="80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0" name="Freeform: Shape 2409">
                  <a:extLst>
                    <a:ext uri="{FF2B5EF4-FFF2-40B4-BE49-F238E27FC236}">
                      <a16:creationId xmlns:a16="http://schemas.microsoft.com/office/drawing/2014/main" id="{50A89356-582F-53F5-4CFA-E04DE3DC9BA8}"/>
                    </a:ext>
                  </a:extLst>
                </p:cNvPr>
                <p:cNvSpPr/>
                <p:nvPr/>
              </p:nvSpPr>
              <p:spPr>
                <a:xfrm>
                  <a:off x="-2725753" y="6993157"/>
                  <a:ext cx="4478" cy="25649"/>
                </a:xfrm>
                <a:custGeom>
                  <a:avLst/>
                  <a:gdLst>
                    <a:gd name="connsiteX0" fmla="*/ 4121 w 4478"/>
                    <a:gd name="connsiteY0" fmla="*/ 18896 h 25649"/>
                    <a:gd name="connsiteX1" fmla="*/ 3198 w 4478"/>
                    <a:gd name="connsiteY1" fmla="*/ 4339 h 25649"/>
                    <a:gd name="connsiteX2" fmla="*/ 1848 w 4478"/>
                    <a:gd name="connsiteY2" fmla="*/ 8 h 25649"/>
                    <a:gd name="connsiteX3" fmla="*/ 1493 w 4478"/>
                    <a:gd name="connsiteY3" fmla="*/ 7393 h 25649"/>
                    <a:gd name="connsiteX4" fmla="*/ 144 w 4478"/>
                    <a:gd name="connsiteY4" fmla="*/ 22375 h 25649"/>
                    <a:gd name="connsiteX5" fmla="*/ 4121 w 4478"/>
                    <a:gd name="connsiteY5" fmla="*/ 18896 h 25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78" h="25649">
                      <a:moveTo>
                        <a:pt x="4121" y="18896"/>
                      </a:moveTo>
                      <a:cubicBezTo>
                        <a:pt x="5257" y="12292"/>
                        <a:pt x="3340" y="9097"/>
                        <a:pt x="3198" y="4339"/>
                      </a:cubicBezTo>
                      <a:cubicBezTo>
                        <a:pt x="3127" y="1641"/>
                        <a:pt x="2274" y="-134"/>
                        <a:pt x="1848" y="8"/>
                      </a:cubicBezTo>
                      <a:cubicBezTo>
                        <a:pt x="1351" y="221"/>
                        <a:pt x="1351" y="2990"/>
                        <a:pt x="1493" y="7393"/>
                      </a:cubicBezTo>
                      <a:cubicBezTo>
                        <a:pt x="1635" y="13854"/>
                        <a:pt x="996" y="16837"/>
                        <a:pt x="144" y="22375"/>
                      </a:cubicBezTo>
                      <a:cubicBezTo>
                        <a:pt x="-779" y="28623"/>
                        <a:pt x="2985" y="25073"/>
                        <a:pt x="4121" y="188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11" name="Graphic 1913">
                  <a:extLst>
                    <a:ext uri="{FF2B5EF4-FFF2-40B4-BE49-F238E27FC236}">
                      <a16:creationId xmlns:a16="http://schemas.microsoft.com/office/drawing/2014/main" id="{769CB572-B57A-F54C-216F-E311F8341080}"/>
                    </a:ext>
                  </a:extLst>
                </p:cNvPr>
                <p:cNvGrpSpPr/>
                <p:nvPr/>
              </p:nvGrpSpPr>
              <p:grpSpPr>
                <a:xfrm>
                  <a:off x="-2750745" y="6945094"/>
                  <a:ext cx="34721" cy="48719"/>
                  <a:chOff x="-2750745" y="6945094"/>
                  <a:chExt cx="34721" cy="48719"/>
                </a:xfrm>
              </p:grpSpPr>
              <p:sp>
                <p:nvSpPr>
                  <p:cNvPr id="2412" name="Freeform: Shape 2411">
                    <a:extLst>
                      <a:ext uri="{FF2B5EF4-FFF2-40B4-BE49-F238E27FC236}">
                        <a16:creationId xmlns:a16="http://schemas.microsoft.com/office/drawing/2014/main" id="{0C86D628-E3C4-0D48-0128-BD19E0737CF5}"/>
                      </a:ext>
                    </a:extLst>
                  </p:cNvPr>
                  <p:cNvSpPr/>
                  <p:nvPr/>
                </p:nvSpPr>
                <p:spPr>
                  <a:xfrm>
                    <a:off x="-2750745" y="6945236"/>
                    <a:ext cx="34721" cy="48577"/>
                  </a:xfrm>
                  <a:custGeom>
                    <a:avLst/>
                    <a:gdLst>
                      <a:gd name="connsiteX0" fmla="*/ 14982 w 34721"/>
                      <a:gd name="connsiteY0" fmla="*/ 12852 h 48577"/>
                      <a:gd name="connsiteX1" fmla="*/ 9728 w 34721"/>
                      <a:gd name="connsiteY1" fmla="*/ 29397 h 48577"/>
                      <a:gd name="connsiteX2" fmla="*/ 9444 w 34721"/>
                      <a:gd name="connsiteY2" fmla="*/ 29539 h 48577"/>
                      <a:gd name="connsiteX3" fmla="*/ 0 w 34721"/>
                      <a:gd name="connsiteY3" fmla="*/ 43030 h 48577"/>
                      <a:gd name="connsiteX4" fmla="*/ 8166 w 34721"/>
                      <a:gd name="connsiteY4" fmla="*/ 48213 h 48577"/>
                      <a:gd name="connsiteX5" fmla="*/ 14414 w 34721"/>
                      <a:gd name="connsiteY5" fmla="*/ 48568 h 48577"/>
                      <a:gd name="connsiteX6" fmla="*/ 22935 w 34721"/>
                      <a:gd name="connsiteY6" fmla="*/ 44237 h 48577"/>
                      <a:gd name="connsiteX7" fmla="*/ 31385 w 34721"/>
                      <a:gd name="connsiteY7" fmla="*/ 26698 h 48577"/>
                      <a:gd name="connsiteX8" fmla="*/ 34722 w 34721"/>
                      <a:gd name="connsiteY8" fmla="*/ 0 h 48577"/>
                      <a:gd name="connsiteX9" fmla="*/ 15905 w 34721"/>
                      <a:gd name="connsiteY9" fmla="*/ 0 h 48577"/>
                      <a:gd name="connsiteX10" fmla="*/ 14911 w 34721"/>
                      <a:gd name="connsiteY10" fmla="*/ 12994 h 48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21" h="48577">
                        <a:moveTo>
                          <a:pt x="14982" y="12852"/>
                        </a:moveTo>
                        <a:cubicBezTo>
                          <a:pt x="13917" y="19527"/>
                          <a:pt x="12071" y="25207"/>
                          <a:pt x="9728" y="29397"/>
                        </a:cubicBezTo>
                        <a:cubicBezTo>
                          <a:pt x="9728" y="29539"/>
                          <a:pt x="9444" y="29610"/>
                          <a:pt x="9444" y="29539"/>
                        </a:cubicBezTo>
                        <a:cubicBezTo>
                          <a:pt x="6107" y="31172"/>
                          <a:pt x="2485" y="35929"/>
                          <a:pt x="0" y="43030"/>
                        </a:cubicBezTo>
                        <a:cubicBezTo>
                          <a:pt x="2414" y="46154"/>
                          <a:pt x="5183" y="48000"/>
                          <a:pt x="8166" y="48213"/>
                        </a:cubicBezTo>
                        <a:lnTo>
                          <a:pt x="14414" y="48568"/>
                        </a:lnTo>
                        <a:cubicBezTo>
                          <a:pt x="17396" y="48710"/>
                          <a:pt x="20308" y="47148"/>
                          <a:pt x="22935" y="44237"/>
                        </a:cubicBezTo>
                        <a:cubicBezTo>
                          <a:pt x="26343" y="40474"/>
                          <a:pt x="29254" y="34296"/>
                          <a:pt x="31385" y="26698"/>
                        </a:cubicBezTo>
                        <a:cubicBezTo>
                          <a:pt x="33515" y="19030"/>
                          <a:pt x="34722" y="9870"/>
                          <a:pt x="34722" y="0"/>
                        </a:cubicBezTo>
                        <a:lnTo>
                          <a:pt x="15905" y="0"/>
                        </a:lnTo>
                        <a:cubicBezTo>
                          <a:pt x="15905" y="4544"/>
                          <a:pt x="15550" y="8947"/>
                          <a:pt x="14911" y="12994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3" name="Freeform: Shape 2412">
                    <a:extLst>
                      <a:ext uri="{FF2B5EF4-FFF2-40B4-BE49-F238E27FC236}">
                        <a16:creationId xmlns:a16="http://schemas.microsoft.com/office/drawing/2014/main" id="{AC47EAEA-5CAE-E967-935D-A8C07974217C}"/>
                      </a:ext>
                    </a:extLst>
                  </p:cNvPr>
                  <p:cNvSpPr/>
                  <p:nvPr/>
                </p:nvSpPr>
                <p:spPr>
                  <a:xfrm>
                    <a:off x="-2748757" y="6978751"/>
                    <a:ext cx="9012" cy="10687"/>
                  </a:xfrm>
                  <a:custGeom>
                    <a:avLst/>
                    <a:gdLst>
                      <a:gd name="connsiteX0" fmla="*/ 8521 w 9012"/>
                      <a:gd name="connsiteY0" fmla="*/ 7456 h 10687"/>
                      <a:gd name="connsiteX1" fmla="*/ 6746 w 9012"/>
                      <a:gd name="connsiteY1" fmla="*/ 3124 h 10687"/>
                      <a:gd name="connsiteX2" fmla="*/ 4828 w 9012"/>
                      <a:gd name="connsiteY2" fmla="*/ 497 h 10687"/>
                      <a:gd name="connsiteX3" fmla="*/ 3053 w 9012"/>
                      <a:gd name="connsiteY3" fmla="*/ 0 h 10687"/>
                      <a:gd name="connsiteX4" fmla="*/ 0 w 9012"/>
                      <a:gd name="connsiteY4" fmla="*/ 4971 h 10687"/>
                      <a:gd name="connsiteX5" fmla="*/ 3905 w 9012"/>
                      <a:gd name="connsiteY5" fmla="*/ 9728 h 10687"/>
                      <a:gd name="connsiteX6" fmla="*/ 8521 w 9012"/>
                      <a:gd name="connsiteY6" fmla="*/ 7527 h 10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012" h="10687">
                        <a:moveTo>
                          <a:pt x="8521" y="7456"/>
                        </a:moveTo>
                        <a:cubicBezTo>
                          <a:pt x="7811" y="5965"/>
                          <a:pt x="7243" y="4686"/>
                          <a:pt x="6746" y="3124"/>
                        </a:cubicBezTo>
                        <a:cubicBezTo>
                          <a:pt x="6390" y="2059"/>
                          <a:pt x="5609" y="1065"/>
                          <a:pt x="4828" y="497"/>
                        </a:cubicBezTo>
                        <a:cubicBezTo>
                          <a:pt x="4331" y="142"/>
                          <a:pt x="3692" y="0"/>
                          <a:pt x="3053" y="0"/>
                        </a:cubicBezTo>
                        <a:cubicBezTo>
                          <a:pt x="1988" y="1349"/>
                          <a:pt x="923" y="3053"/>
                          <a:pt x="0" y="4971"/>
                        </a:cubicBezTo>
                        <a:cubicBezTo>
                          <a:pt x="781" y="6959"/>
                          <a:pt x="2627" y="8805"/>
                          <a:pt x="3905" y="9728"/>
                        </a:cubicBezTo>
                        <a:cubicBezTo>
                          <a:pt x="5609" y="10935"/>
                          <a:pt x="10580" y="11716"/>
                          <a:pt x="8521" y="7527"/>
                        </a:cubicBez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4" name="Freeform: Shape 2413">
                    <a:extLst>
                      <a:ext uri="{FF2B5EF4-FFF2-40B4-BE49-F238E27FC236}">
                        <a16:creationId xmlns:a16="http://schemas.microsoft.com/office/drawing/2014/main" id="{FC267DCE-FB32-787B-8F7C-A2D8F0581BD3}"/>
                      </a:ext>
                    </a:extLst>
                  </p:cNvPr>
                  <p:cNvSpPr/>
                  <p:nvPr/>
                </p:nvSpPr>
                <p:spPr>
                  <a:xfrm>
                    <a:off x="-2747124" y="6969875"/>
                    <a:ext cx="8975" cy="19437"/>
                  </a:xfrm>
                  <a:custGeom>
                    <a:avLst/>
                    <a:gdLst>
                      <a:gd name="connsiteX0" fmla="*/ 6178 w 8975"/>
                      <a:gd name="connsiteY0" fmla="*/ 4757 h 19437"/>
                      <a:gd name="connsiteX1" fmla="*/ 5894 w 8975"/>
                      <a:gd name="connsiteY1" fmla="*/ 4899 h 19437"/>
                      <a:gd name="connsiteX2" fmla="*/ 1136 w 8975"/>
                      <a:gd name="connsiteY2" fmla="*/ 9231 h 19437"/>
                      <a:gd name="connsiteX3" fmla="*/ 0 w 8975"/>
                      <a:gd name="connsiteY3" fmla="*/ 10935 h 19437"/>
                      <a:gd name="connsiteX4" fmla="*/ 2201 w 8975"/>
                      <a:gd name="connsiteY4" fmla="*/ 16119 h 19437"/>
                      <a:gd name="connsiteX5" fmla="*/ 5397 w 8975"/>
                      <a:gd name="connsiteY5" fmla="*/ 19030 h 19437"/>
                      <a:gd name="connsiteX6" fmla="*/ 8947 w 8975"/>
                      <a:gd name="connsiteY6" fmla="*/ 18462 h 19437"/>
                      <a:gd name="connsiteX7" fmla="*/ 8379 w 8975"/>
                      <a:gd name="connsiteY7" fmla="*/ 16545 h 19437"/>
                      <a:gd name="connsiteX8" fmla="*/ 7030 w 8975"/>
                      <a:gd name="connsiteY8" fmla="*/ 12071 h 19437"/>
                      <a:gd name="connsiteX9" fmla="*/ 8450 w 8975"/>
                      <a:gd name="connsiteY9" fmla="*/ 0 h 19437"/>
                      <a:gd name="connsiteX10" fmla="*/ 6249 w 8975"/>
                      <a:gd name="connsiteY10" fmla="*/ 4757 h 19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975" h="19437">
                        <a:moveTo>
                          <a:pt x="6178" y="4757"/>
                        </a:moveTo>
                        <a:cubicBezTo>
                          <a:pt x="6178" y="4757"/>
                          <a:pt x="5965" y="4899"/>
                          <a:pt x="5894" y="4899"/>
                        </a:cubicBezTo>
                        <a:cubicBezTo>
                          <a:pt x="3976" y="5823"/>
                          <a:pt x="2414" y="7456"/>
                          <a:pt x="1136" y="9231"/>
                        </a:cubicBezTo>
                        <a:cubicBezTo>
                          <a:pt x="852" y="9586"/>
                          <a:pt x="0" y="10438"/>
                          <a:pt x="0" y="10935"/>
                        </a:cubicBezTo>
                        <a:cubicBezTo>
                          <a:pt x="0" y="11290"/>
                          <a:pt x="852" y="14201"/>
                          <a:pt x="2201" y="16119"/>
                        </a:cubicBezTo>
                        <a:cubicBezTo>
                          <a:pt x="3053" y="17397"/>
                          <a:pt x="4118" y="18533"/>
                          <a:pt x="5397" y="19030"/>
                        </a:cubicBezTo>
                        <a:cubicBezTo>
                          <a:pt x="6320" y="19385"/>
                          <a:pt x="8592" y="19953"/>
                          <a:pt x="8947" y="18462"/>
                        </a:cubicBezTo>
                        <a:cubicBezTo>
                          <a:pt x="9089" y="17752"/>
                          <a:pt x="8663" y="17255"/>
                          <a:pt x="8379" y="16545"/>
                        </a:cubicBezTo>
                        <a:cubicBezTo>
                          <a:pt x="7740" y="15124"/>
                          <a:pt x="7314" y="13562"/>
                          <a:pt x="7030" y="12071"/>
                        </a:cubicBezTo>
                        <a:cubicBezTo>
                          <a:pt x="6391" y="8095"/>
                          <a:pt x="7527" y="2485"/>
                          <a:pt x="8450" y="0"/>
                        </a:cubicBezTo>
                        <a:cubicBezTo>
                          <a:pt x="7811" y="1775"/>
                          <a:pt x="7030" y="3337"/>
                          <a:pt x="6249" y="4757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5" name="Freeform: Shape 2414">
                    <a:extLst>
                      <a:ext uri="{FF2B5EF4-FFF2-40B4-BE49-F238E27FC236}">
                        <a16:creationId xmlns:a16="http://schemas.microsoft.com/office/drawing/2014/main" id="{0A51E1BF-F62D-F6E2-9A7A-091C94FDAFFC}"/>
                      </a:ext>
                    </a:extLst>
                  </p:cNvPr>
                  <p:cNvSpPr/>
                  <p:nvPr/>
                </p:nvSpPr>
                <p:spPr>
                  <a:xfrm>
                    <a:off x="-2750745" y="6945236"/>
                    <a:ext cx="34721" cy="48577"/>
                  </a:xfrm>
                  <a:custGeom>
                    <a:avLst/>
                    <a:gdLst>
                      <a:gd name="connsiteX0" fmla="*/ 22154 w 34721"/>
                      <a:gd name="connsiteY0" fmla="*/ 41397 h 48577"/>
                      <a:gd name="connsiteX1" fmla="*/ 13917 w 34721"/>
                      <a:gd name="connsiteY1" fmla="*/ 46509 h 48577"/>
                      <a:gd name="connsiteX2" fmla="*/ 7669 w 34721"/>
                      <a:gd name="connsiteY2" fmla="*/ 47006 h 48577"/>
                      <a:gd name="connsiteX3" fmla="*/ 994 w 34721"/>
                      <a:gd name="connsiteY3" fmla="*/ 40474 h 48577"/>
                      <a:gd name="connsiteX4" fmla="*/ 0 w 34721"/>
                      <a:gd name="connsiteY4" fmla="*/ 43030 h 48577"/>
                      <a:gd name="connsiteX5" fmla="*/ 8166 w 34721"/>
                      <a:gd name="connsiteY5" fmla="*/ 48213 h 48577"/>
                      <a:gd name="connsiteX6" fmla="*/ 14414 w 34721"/>
                      <a:gd name="connsiteY6" fmla="*/ 48568 h 48577"/>
                      <a:gd name="connsiteX7" fmla="*/ 22935 w 34721"/>
                      <a:gd name="connsiteY7" fmla="*/ 44237 h 48577"/>
                      <a:gd name="connsiteX8" fmla="*/ 31385 w 34721"/>
                      <a:gd name="connsiteY8" fmla="*/ 26698 h 48577"/>
                      <a:gd name="connsiteX9" fmla="*/ 34722 w 34721"/>
                      <a:gd name="connsiteY9" fmla="*/ 0 h 48577"/>
                      <a:gd name="connsiteX10" fmla="*/ 33657 w 34721"/>
                      <a:gd name="connsiteY10" fmla="*/ 0 h 48577"/>
                      <a:gd name="connsiteX11" fmla="*/ 30888 w 34721"/>
                      <a:gd name="connsiteY11" fmla="*/ 25988 h 48577"/>
                      <a:gd name="connsiteX12" fmla="*/ 22154 w 34721"/>
                      <a:gd name="connsiteY12" fmla="*/ 41539 h 48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4721" h="48577">
                        <a:moveTo>
                          <a:pt x="22154" y="41397"/>
                        </a:moveTo>
                        <a:cubicBezTo>
                          <a:pt x="19598" y="44237"/>
                          <a:pt x="16757" y="46083"/>
                          <a:pt x="13917" y="46509"/>
                        </a:cubicBezTo>
                        <a:cubicBezTo>
                          <a:pt x="12497" y="46722"/>
                          <a:pt x="9089" y="47148"/>
                          <a:pt x="7669" y="47006"/>
                        </a:cubicBezTo>
                        <a:cubicBezTo>
                          <a:pt x="5325" y="46864"/>
                          <a:pt x="1491" y="44947"/>
                          <a:pt x="994" y="40474"/>
                        </a:cubicBezTo>
                        <a:cubicBezTo>
                          <a:pt x="639" y="41255"/>
                          <a:pt x="355" y="42107"/>
                          <a:pt x="0" y="43030"/>
                        </a:cubicBezTo>
                        <a:cubicBezTo>
                          <a:pt x="2414" y="46154"/>
                          <a:pt x="5183" y="48000"/>
                          <a:pt x="8166" y="48213"/>
                        </a:cubicBezTo>
                        <a:lnTo>
                          <a:pt x="14414" y="48568"/>
                        </a:lnTo>
                        <a:cubicBezTo>
                          <a:pt x="17396" y="48710"/>
                          <a:pt x="20308" y="47148"/>
                          <a:pt x="22935" y="44237"/>
                        </a:cubicBezTo>
                        <a:cubicBezTo>
                          <a:pt x="26343" y="40474"/>
                          <a:pt x="29254" y="34296"/>
                          <a:pt x="31385" y="26698"/>
                        </a:cubicBezTo>
                        <a:cubicBezTo>
                          <a:pt x="33515" y="19030"/>
                          <a:pt x="34722" y="9870"/>
                          <a:pt x="34722" y="0"/>
                        </a:cubicBezTo>
                        <a:lnTo>
                          <a:pt x="33657" y="0"/>
                        </a:lnTo>
                        <a:cubicBezTo>
                          <a:pt x="33657" y="9302"/>
                          <a:pt x="32876" y="18746"/>
                          <a:pt x="30888" y="25988"/>
                        </a:cubicBezTo>
                        <a:cubicBezTo>
                          <a:pt x="28828" y="33231"/>
                          <a:pt x="25420" y="37917"/>
                          <a:pt x="22154" y="41539"/>
                        </a:cubicBezTo>
                        <a:close/>
                      </a:path>
                    </a:pathLst>
                  </a:custGeom>
                  <a:solidFill>
                    <a:srgbClr val="D995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6" name="Freeform: Shape 2415">
                    <a:extLst>
                      <a:ext uri="{FF2B5EF4-FFF2-40B4-BE49-F238E27FC236}">
                        <a16:creationId xmlns:a16="http://schemas.microsoft.com/office/drawing/2014/main" id="{F9B65721-EFE9-B9A5-AB6E-DB9CAFF892DA}"/>
                      </a:ext>
                    </a:extLst>
                  </p:cNvPr>
                  <p:cNvSpPr/>
                  <p:nvPr/>
                </p:nvSpPr>
                <p:spPr>
                  <a:xfrm>
                    <a:off x="-2738816" y="6945094"/>
                    <a:ext cx="19242" cy="43037"/>
                  </a:xfrm>
                  <a:custGeom>
                    <a:avLst/>
                    <a:gdLst>
                      <a:gd name="connsiteX0" fmla="*/ 1349 w 19242"/>
                      <a:gd name="connsiteY0" fmla="*/ 24071 h 43037"/>
                      <a:gd name="connsiteX1" fmla="*/ 1846 w 19242"/>
                      <a:gd name="connsiteY1" fmla="*/ 41681 h 43037"/>
                      <a:gd name="connsiteX2" fmla="*/ 11645 w 19242"/>
                      <a:gd name="connsiteY2" fmla="*/ 36994 h 43037"/>
                      <a:gd name="connsiteX3" fmla="*/ 19243 w 19242"/>
                      <a:gd name="connsiteY3" fmla="*/ 0 h 43037"/>
                      <a:gd name="connsiteX4" fmla="*/ 5183 w 19242"/>
                      <a:gd name="connsiteY4" fmla="*/ 0 h 43037"/>
                      <a:gd name="connsiteX5" fmla="*/ 1349 w 19242"/>
                      <a:gd name="connsiteY5" fmla="*/ 24071 h 4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242" h="43037">
                        <a:moveTo>
                          <a:pt x="1349" y="24071"/>
                        </a:moveTo>
                        <a:cubicBezTo>
                          <a:pt x="-284" y="30391"/>
                          <a:pt x="-781" y="37775"/>
                          <a:pt x="1846" y="41681"/>
                        </a:cubicBezTo>
                        <a:cubicBezTo>
                          <a:pt x="3621" y="44308"/>
                          <a:pt x="7811" y="43314"/>
                          <a:pt x="11645" y="36994"/>
                        </a:cubicBezTo>
                        <a:cubicBezTo>
                          <a:pt x="15550" y="30604"/>
                          <a:pt x="19101" y="18746"/>
                          <a:pt x="19243" y="0"/>
                        </a:cubicBezTo>
                        <a:lnTo>
                          <a:pt x="5183" y="0"/>
                        </a:lnTo>
                        <a:cubicBezTo>
                          <a:pt x="5183" y="12284"/>
                          <a:pt x="2840" y="18249"/>
                          <a:pt x="1349" y="2407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7" name="Freeform: Shape 2416">
                    <a:extLst>
                      <a:ext uri="{FF2B5EF4-FFF2-40B4-BE49-F238E27FC236}">
                        <a16:creationId xmlns:a16="http://schemas.microsoft.com/office/drawing/2014/main" id="{E8066403-E5E1-0097-0907-BE37360156E4}"/>
                      </a:ext>
                    </a:extLst>
                  </p:cNvPr>
                  <p:cNvSpPr/>
                  <p:nvPr/>
                </p:nvSpPr>
                <p:spPr>
                  <a:xfrm>
                    <a:off x="-2732096" y="6945094"/>
                    <a:ext cx="14084" cy="42881"/>
                  </a:xfrm>
                  <a:custGeom>
                    <a:avLst/>
                    <a:gdLst>
                      <a:gd name="connsiteX0" fmla="*/ 1019 w 14084"/>
                      <a:gd name="connsiteY0" fmla="*/ 38059 h 42881"/>
                      <a:gd name="connsiteX1" fmla="*/ 3008 w 14084"/>
                      <a:gd name="connsiteY1" fmla="*/ 41041 h 42881"/>
                      <a:gd name="connsiteX2" fmla="*/ 14084 w 14084"/>
                      <a:gd name="connsiteY2" fmla="*/ 0 h 42881"/>
                      <a:gd name="connsiteX3" fmla="*/ 8262 w 14084"/>
                      <a:gd name="connsiteY3" fmla="*/ 0 h 42881"/>
                      <a:gd name="connsiteX4" fmla="*/ 948 w 14084"/>
                      <a:gd name="connsiteY4" fmla="*/ 38059 h 42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84" h="42881">
                        <a:moveTo>
                          <a:pt x="1019" y="38059"/>
                        </a:moveTo>
                        <a:cubicBezTo>
                          <a:pt x="-685" y="41254"/>
                          <a:pt x="-401" y="45302"/>
                          <a:pt x="3008" y="41041"/>
                        </a:cubicBezTo>
                        <a:cubicBezTo>
                          <a:pt x="10392" y="31740"/>
                          <a:pt x="13942" y="19101"/>
                          <a:pt x="14084" y="0"/>
                        </a:cubicBezTo>
                        <a:lnTo>
                          <a:pt x="8262" y="0"/>
                        </a:lnTo>
                        <a:cubicBezTo>
                          <a:pt x="7978" y="15621"/>
                          <a:pt x="5777" y="29041"/>
                          <a:pt x="948" y="38059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8" name="Freeform: Shape 2417">
                    <a:extLst>
                      <a:ext uri="{FF2B5EF4-FFF2-40B4-BE49-F238E27FC236}">
                        <a16:creationId xmlns:a16="http://schemas.microsoft.com/office/drawing/2014/main" id="{28F69ACF-7C08-DE55-5ECD-BEF86BB5E2B2}"/>
                      </a:ext>
                    </a:extLst>
                  </p:cNvPr>
                  <p:cNvSpPr/>
                  <p:nvPr/>
                </p:nvSpPr>
                <p:spPr>
                  <a:xfrm>
                    <a:off x="-2721227" y="6945094"/>
                    <a:ext cx="3656" cy="22932"/>
                  </a:xfrm>
                  <a:custGeom>
                    <a:avLst/>
                    <a:gdLst>
                      <a:gd name="connsiteX0" fmla="*/ 162 w 3656"/>
                      <a:gd name="connsiteY0" fmla="*/ 19314 h 22932"/>
                      <a:gd name="connsiteX1" fmla="*/ 1298 w 3656"/>
                      <a:gd name="connsiteY1" fmla="*/ 21302 h 22932"/>
                      <a:gd name="connsiteX2" fmla="*/ 3641 w 3656"/>
                      <a:gd name="connsiteY2" fmla="*/ 0 h 22932"/>
                      <a:gd name="connsiteX3" fmla="*/ 1298 w 3656"/>
                      <a:gd name="connsiteY3" fmla="*/ 0 h 22932"/>
                      <a:gd name="connsiteX4" fmla="*/ 233 w 3656"/>
                      <a:gd name="connsiteY4" fmla="*/ 19243 h 22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22932">
                        <a:moveTo>
                          <a:pt x="162" y="19314"/>
                        </a:moveTo>
                        <a:cubicBezTo>
                          <a:pt x="-264" y="21870"/>
                          <a:pt x="162" y="24852"/>
                          <a:pt x="1298" y="21302"/>
                        </a:cubicBezTo>
                        <a:cubicBezTo>
                          <a:pt x="2931" y="15976"/>
                          <a:pt x="3783" y="8734"/>
                          <a:pt x="3641" y="0"/>
                        </a:cubicBezTo>
                        <a:lnTo>
                          <a:pt x="1298" y="0"/>
                        </a:lnTo>
                        <a:cubicBezTo>
                          <a:pt x="1582" y="7527"/>
                          <a:pt x="1085" y="14201"/>
                          <a:pt x="233" y="19243"/>
                        </a:cubicBezTo>
                        <a:close/>
                      </a:path>
                    </a:pathLst>
                  </a:custGeom>
                  <a:solidFill>
                    <a:srgbClr val="9E57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9" name="Freeform: Shape 2418">
                    <a:extLst>
                      <a:ext uri="{FF2B5EF4-FFF2-40B4-BE49-F238E27FC236}">
                        <a16:creationId xmlns:a16="http://schemas.microsoft.com/office/drawing/2014/main" id="{365C0D28-E708-3C25-27EA-18B6590A170A}"/>
                      </a:ext>
                    </a:extLst>
                  </p:cNvPr>
                  <p:cNvSpPr/>
                  <p:nvPr/>
                </p:nvSpPr>
                <p:spPr>
                  <a:xfrm>
                    <a:off x="-2737598" y="6945165"/>
                    <a:ext cx="11421" cy="34102"/>
                  </a:xfrm>
                  <a:custGeom>
                    <a:avLst/>
                    <a:gdLst>
                      <a:gd name="connsiteX0" fmla="*/ 4676 w 11421"/>
                      <a:gd name="connsiteY0" fmla="*/ 5467 h 34102"/>
                      <a:gd name="connsiteX1" fmla="*/ 629 w 11421"/>
                      <a:gd name="connsiteY1" fmla="*/ 26343 h 34102"/>
                      <a:gd name="connsiteX2" fmla="*/ 2404 w 11421"/>
                      <a:gd name="connsiteY2" fmla="*/ 33444 h 34102"/>
                      <a:gd name="connsiteX3" fmla="*/ 11422 w 11421"/>
                      <a:gd name="connsiteY3" fmla="*/ 0 h 34102"/>
                      <a:gd name="connsiteX4" fmla="*/ 4889 w 11421"/>
                      <a:gd name="connsiteY4" fmla="*/ 0 h 34102"/>
                      <a:gd name="connsiteX5" fmla="*/ 4605 w 11421"/>
                      <a:gd name="connsiteY5" fmla="*/ 5538 h 34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21" h="34102">
                        <a:moveTo>
                          <a:pt x="4676" y="5467"/>
                        </a:moveTo>
                        <a:cubicBezTo>
                          <a:pt x="4037" y="12781"/>
                          <a:pt x="3185" y="18532"/>
                          <a:pt x="629" y="26343"/>
                        </a:cubicBezTo>
                        <a:cubicBezTo>
                          <a:pt x="-650" y="30248"/>
                          <a:pt x="61" y="36071"/>
                          <a:pt x="2404" y="33444"/>
                        </a:cubicBezTo>
                        <a:cubicBezTo>
                          <a:pt x="7729" y="27550"/>
                          <a:pt x="10711" y="18319"/>
                          <a:pt x="11422" y="0"/>
                        </a:cubicBezTo>
                        <a:lnTo>
                          <a:pt x="4889" y="0"/>
                        </a:lnTo>
                        <a:cubicBezTo>
                          <a:pt x="4889" y="1846"/>
                          <a:pt x="4747" y="3621"/>
                          <a:pt x="4605" y="5538"/>
                        </a:cubicBezTo>
                        <a:close/>
                      </a:path>
                    </a:pathLst>
                  </a:custGeom>
                  <a:solidFill>
                    <a:srgbClr val="F9DCB4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0" name="Freeform: Shape 2419">
                    <a:extLst>
                      <a:ext uri="{FF2B5EF4-FFF2-40B4-BE49-F238E27FC236}">
                        <a16:creationId xmlns:a16="http://schemas.microsoft.com/office/drawing/2014/main" id="{130FE086-E04D-F033-7F70-AA638419B61A}"/>
                      </a:ext>
                    </a:extLst>
                  </p:cNvPr>
                  <p:cNvSpPr/>
                  <p:nvPr/>
                </p:nvSpPr>
                <p:spPr>
                  <a:xfrm>
                    <a:off x="-2731948" y="6945165"/>
                    <a:ext cx="3499" cy="13887"/>
                  </a:xfrm>
                  <a:custGeom>
                    <a:avLst/>
                    <a:gdLst>
                      <a:gd name="connsiteX0" fmla="*/ 304 w 3499"/>
                      <a:gd name="connsiteY0" fmla="*/ 2272 h 13887"/>
                      <a:gd name="connsiteX1" fmla="*/ 517 w 3499"/>
                      <a:gd name="connsiteY1" fmla="*/ 13775 h 13887"/>
                      <a:gd name="connsiteX2" fmla="*/ 2931 w 3499"/>
                      <a:gd name="connsiteY2" fmla="*/ 5467 h 13887"/>
                      <a:gd name="connsiteX3" fmla="*/ 3499 w 3499"/>
                      <a:gd name="connsiteY3" fmla="*/ 0 h 13887"/>
                      <a:gd name="connsiteX4" fmla="*/ 375 w 3499"/>
                      <a:gd name="connsiteY4" fmla="*/ 0 h 13887"/>
                      <a:gd name="connsiteX5" fmla="*/ 233 w 3499"/>
                      <a:gd name="connsiteY5" fmla="*/ 2272 h 13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99" h="13887">
                        <a:moveTo>
                          <a:pt x="304" y="2272"/>
                        </a:moveTo>
                        <a:cubicBezTo>
                          <a:pt x="-193" y="9089"/>
                          <a:pt x="-51" y="13065"/>
                          <a:pt x="517" y="13775"/>
                        </a:cubicBezTo>
                        <a:cubicBezTo>
                          <a:pt x="1014" y="14485"/>
                          <a:pt x="2008" y="11858"/>
                          <a:pt x="2931" y="5467"/>
                        </a:cubicBezTo>
                        <a:cubicBezTo>
                          <a:pt x="3215" y="3692"/>
                          <a:pt x="3428" y="1846"/>
                          <a:pt x="3499" y="0"/>
                        </a:cubicBezTo>
                        <a:lnTo>
                          <a:pt x="375" y="0"/>
                        </a:lnTo>
                        <a:cubicBezTo>
                          <a:pt x="375" y="781"/>
                          <a:pt x="375" y="1562"/>
                          <a:pt x="233" y="227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1" name="Freeform: Shape 2420">
                    <a:extLst>
                      <a:ext uri="{FF2B5EF4-FFF2-40B4-BE49-F238E27FC236}">
                        <a16:creationId xmlns:a16="http://schemas.microsoft.com/office/drawing/2014/main" id="{3A437DAE-511C-C970-6555-61DD1795E22E}"/>
                      </a:ext>
                    </a:extLst>
                  </p:cNvPr>
                  <p:cNvSpPr/>
                  <p:nvPr/>
                </p:nvSpPr>
                <p:spPr>
                  <a:xfrm>
                    <a:off x="-2735079" y="6960708"/>
                    <a:ext cx="3657" cy="8481"/>
                  </a:xfrm>
                  <a:custGeom>
                    <a:avLst/>
                    <a:gdLst>
                      <a:gd name="connsiteX0" fmla="*/ 2725 w 3657"/>
                      <a:gd name="connsiteY0" fmla="*/ 7 h 8481"/>
                      <a:gd name="connsiteX1" fmla="*/ 1304 w 3657"/>
                      <a:gd name="connsiteY1" fmla="*/ 2777 h 8481"/>
                      <a:gd name="connsiteX2" fmla="*/ 168 w 3657"/>
                      <a:gd name="connsiteY2" fmla="*/ 8457 h 8481"/>
                      <a:gd name="connsiteX3" fmla="*/ 2654 w 3657"/>
                      <a:gd name="connsiteY3" fmla="*/ 4978 h 8481"/>
                      <a:gd name="connsiteX4" fmla="*/ 2725 w 3657"/>
                      <a:gd name="connsiteY4" fmla="*/ 7 h 8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7" h="8481">
                        <a:moveTo>
                          <a:pt x="2725" y="7"/>
                        </a:moveTo>
                        <a:cubicBezTo>
                          <a:pt x="1873" y="78"/>
                          <a:pt x="1446" y="2138"/>
                          <a:pt x="1304" y="2777"/>
                        </a:cubicBezTo>
                        <a:cubicBezTo>
                          <a:pt x="594" y="5759"/>
                          <a:pt x="-400" y="8173"/>
                          <a:pt x="168" y="8457"/>
                        </a:cubicBezTo>
                        <a:cubicBezTo>
                          <a:pt x="736" y="8741"/>
                          <a:pt x="1873" y="6469"/>
                          <a:pt x="2654" y="4978"/>
                        </a:cubicBezTo>
                        <a:cubicBezTo>
                          <a:pt x="3080" y="4197"/>
                          <a:pt x="4642" y="-206"/>
                          <a:pt x="2725" y="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22" name="Graphic 1913">
                  <a:extLst>
                    <a:ext uri="{FF2B5EF4-FFF2-40B4-BE49-F238E27FC236}">
                      <a16:creationId xmlns:a16="http://schemas.microsoft.com/office/drawing/2014/main" id="{7F39E2BC-9C27-31EF-30B4-9C16F3D97CB3}"/>
                    </a:ext>
                  </a:extLst>
                </p:cNvPr>
                <p:cNvGrpSpPr/>
                <p:nvPr/>
              </p:nvGrpSpPr>
              <p:grpSpPr>
                <a:xfrm>
                  <a:off x="-2760970" y="6945094"/>
                  <a:ext cx="15124" cy="25704"/>
                  <a:chOff x="-2760970" y="6945094"/>
                  <a:chExt cx="15124" cy="25704"/>
                </a:xfrm>
              </p:grpSpPr>
              <p:sp>
                <p:nvSpPr>
                  <p:cNvPr id="2423" name="Freeform: Shape 2422">
                    <a:extLst>
                      <a:ext uri="{FF2B5EF4-FFF2-40B4-BE49-F238E27FC236}">
                        <a16:creationId xmlns:a16="http://schemas.microsoft.com/office/drawing/2014/main" id="{6ACBDBFA-E98E-22DA-39FD-E0EB4A011EA0}"/>
                      </a:ext>
                    </a:extLst>
                  </p:cNvPr>
                  <p:cNvSpPr/>
                  <p:nvPr/>
                </p:nvSpPr>
                <p:spPr>
                  <a:xfrm>
                    <a:off x="-2760970" y="6945236"/>
                    <a:ext cx="15124" cy="25562"/>
                  </a:xfrm>
                  <a:custGeom>
                    <a:avLst/>
                    <a:gdLst>
                      <a:gd name="connsiteX0" fmla="*/ 2911 w 15124"/>
                      <a:gd name="connsiteY0" fmla="*/ 25491 h 25562"/>
                      <a:gd name="connsiteX1" fmla="*/ 3834 w 15124"/>
                      <a:gd name="connsiteY1" fmla="*/ 24142 h 25562"/>
                      <a:gd name="connsiteX2" fmla="*/ 3834 w 15124"/>
                      <a:gd name="connsiteY2" fmla="*/ 24142 h 25562"/>
                      <a:gd name="connsiteX3" fmla="*/ 3976 w 15124"/>
                      <a:gd name="connsiteY3" fmla="*/ 23858 h 25562"/>
                      <a:gd name="connsiteX4" fmla="*/ 3976 w 15124"/>
                      <a:gd name="connsiteY4" fmla="*/ 23858 h 25562"/>
                      <a:gd name="connsiteX5" fmla="*/ 12071 w 15124"/>
                      <a:gd name="connsiteY5" fmla="*/ 15834 h 25562"/>
                      <a:gd name="connsiteX6" fmla="*/ 12071 w 15124"/>
                      <a:gd name="connsiteY6" fmla="*/ 15834 h 25562"/>
                      <a:gd name="connsiteX7" fmla="*/ 12071 w 15124"/>
                      <a:gd name="connsiteY7" fmla="*/ 15834 h 25562"/>
                      <a:gd name="connsiteX8" fmla="*/ 12568 w 15124"/>
                      <a:gd name="connsiteY8" fmla="*/ 15550 h 25562"/>
                      <a:gd name="connsiteX9" fmla="*/ 13207 w 15124"/>
                      <a:gd name="connsiteY9" fmla="*/ 15195 h 25562"/>
                      <a:gd name="connsiteX10" fmla="*/ 13988 w 15124"/>
                      <a:gd name="connsiteY10" fmla="*/ 14769 h 25562"/>
                      <a:gd name="connsiteX11" fmla="*/ 14556 w 15124"/>
                      <a:gd name="connsiteY11" fmla="*/ 14485 h 25562"/>
                      <a:gd name="connsiteX12" fmla="*/ 15124 w 15124"/>
                      <a:gd name="connsiteY12" fmla="*/ 14201 h 25562"/>
                      <a:gd name="connsiteX13" fmla="*/ 14059 w 15124"/>
                      <a:gd name="connsiteY13" fmla="*/ 0 h 25562"/>
                      <a:gd name="connsiteX14" fmla="*/ 0 w 15124"/>
                      <a:gd name="connsiteY14" fmla="*/ 0 h 25562"/>
                      <a:gd name="connsiteX15" fmla="*/ 2769 w 15124"/>
                      <a:gd name="connsiteY15" fmla="*/ 25562 h 25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5124" h="25562">
                        <a:moveTo>
                          <a:pt x="2911" y="25491"/>
                        </a:moveTo>
                        <a:cubicBezTo>
                          <a:pt x="3195" y="25065"/>
                          <a:pt x="3550" y="24568"/>
                          <a:pt x="3834" y="24142"/>
                        </a:cubicBezTo>
                        <a:lnTo>
                          <a:pt x="3834" y="24142"/>
                        </a:lnTo>
                        <a:cubicBezTo>
                          <a:pt x="3834" y="24142"/>
                          <a:pt x="3976" y="23858"/>
                          <a:pt x="3976" y="23858"/>
                        </a:cubicBezTo>
                        <a:lnTo>
                          <a:pt x="3976" y="23858"/>
                        </a:lnTo>
                        <a:cubicBezTo>
                          <a:pt x="6391" y="20450"/>
                          <a:pt x="9089" y="17752"/>
                          <a:pt x="12071" y="15834"/>
                        </a:cubicBezTo>
                        <a:lnTo>
                          <a:pt x="12071" y="15834"/>
                        </a:lnTo>
                        <a:cubicBezTo>
                          <a:pt x="12071" y="15834"/>
                          <a:pt x="12071" y="15834"/>
                          <a:pt x="12071" y="15834"/>
                        </a:cubicBezTo>
                        <a:lnTo>
                          <a:pt x="12568" y="15550"/>
                        </a:lnTo>
                        <a:lnTo>
                          <a:pt x="13207" y="15195"/>
                        </a:lnTo>
                        <a:lnTo>
                          <a:pt x="13988" y="14769"/>
                        </a:lnTo>
                        <a:lnTo>
                          <a:pt x="14556" y="14485"/>
                        </a:lnTo>
                        <a:cubicBezTo>
                          <a:pt x="14556" y="14485"/>
                          <a:pt x="14982" y="14272"/>
                          <a:pt x="15124" y="14201"/>
                        </a:cubicBezTo>
                        <a:cubicBezTo>
                          <a:pt x="14414" y="9799"/>
                          <a:pt x="14059" y="5042"/>
                          <a:pt x="14059" y="0"/>
                        </a:cubicBezTo>
                        <a:lnTo>
                          <a:pt x="0" y="0"/>
                        </a:lnTo>
                        <a:cubicBezTo>
                          <a:pt x="0" y="9373"/>
                          <a:pt x="994" y="18107"/>
                          <a:pt x="2769" y="25562"/>
                        </a:cubicBezTo>
                        <a:close/>
                      </a:path>
                    </a:pathLst>
                  </a:custGeom>
                  <a:solidFill>
                    <a:srgbClr val="F1AF5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4" name="Freeform: Shape 2423">
                    <a:extLst>
                      <a:ext uri="{FF2B5EF4-FFF2-40B4-BE49-F238E27FC236}">
                        <a16:creationId xmlns:a16="http://schemas.microsoft.com/office/drawing/2014/main" id="{2D234A01-70F1-BEE1-2B22-7F5B88004072}"/>
                      </a:ext>
                    </a:extLst>
                  </p:cNvPr>
                  <p:cNvSpPr/>
                  <p:nvPr/>
                </p:nvSpPr>
                <p:spPr>
                  <a:xfrm>
                    <a:off x="-2760118" y="6945165"/>
                    <a:ext cx="11665" cy="20425"/>
                  </a:xfrm>
                  <a:custGeom>
                    <a:avLst/>
                    <a:gdLst>
                      <a:gd name="connsiteX0" fmla="*/ 781 w 11665"/>
                      <a:gd name="connsiteY0" fmla="*/ 13491 h 20425"/>
                      <a:gd name="connsiteX1" fmla="*/ 4615 w 11665"/>
                      <a:gd name="connsiteY1" fmla="*/ 20095 h 20425"/>
                      <a:gd name="connsiteX2" fmla="*/ 10580 w 11665"/>
                      <a:gd name="connsiteY2" fmla="*/ 14627 h 20425"/>
                      <a:gd name="connsiteX3" fmla="*/ 11077 w 11665"/>
                      <a:gd name="connsiteY3" fmla="*/ 0 h 20425"/>
                      <a:gd name="connsiteX4" fmla="*/ 0 w 11665"/>
                      <a:gd name="connsiteY4" fmla="*/ 0 h 20425"/>
                      <a:gd name="connsiteX5" fmla="*/ 781 w 11665"/>
                      <a:gd name="connsiteY5" fmla="*/ 13491 h 2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665" h="20425">
                        <a:moveTo>
                          <a:pt x="781" y="13491"/>
                        </a:moveTo>
                        <a:cubicBezTo>
                          <a:pt x="994" y="16047"/>
                          <a:pt x="1420" y="21870"/>
                          <a:pt x="4615" y="20095"/>
                        </a:cubicBezTo>
                        <a:cubicBezTo>
                          <a:pt x="6888" y="18888"/>
                          <a:pt x="8734" y="17112"/>
                          <a:pt x="10580" y="14627"/>
                        </a:cubicBezTo>
                        <a:cubicBezTo>
                          <a:pt x="12639" y="11929"/>
                          <a:pt x="11148" y="10367"/>
                          <a:pt x="11077" y="0"/>
                        </a:cubicBezTo>
                        <a:lnTo>
                          <a:pt x="0" y="0"/>
                        </a:lnTo>
                        <a:cubicBezTo>
                          <a:pt x="0" y="4615"/>
                          <a:pt x="426" y="8592"/>
                          <a:pt x="781" y="13491"/>
                        </a:cubicBezTo>
                        <a:close/>
                      </a:path>
                    </a:pathLst>
                  </a:custGeom>
                  <a:solidFill>
                    <a:srgbClr val="F5C688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5" name="Freeform: Shape 2424">
                    <a:extLst>
                      <a:ext uri="{FF2B5EF4-FFF2-40B4-BE49-F238E27FC236}">
                        <a16:creationId xmlns:a16="http://schemas.microsoft.com/office/drawing/2014/main" id="{1434354B-AFA0-087A-9D86-8D61DF6CD08C}"/>
                      </a:ext>
                    </a:extLst>
                  </p:cNvPr>
                  <p:cNvSpPr/>
                  <p:nvPr/>
                </p:nvSpPr>
                <p:spPr>
                  <a:xfrm>
                    <a:off x="-2753372" y="6945094"/>
                    <a:ext cx="5558" cy="14455"/>
                  </a:xfrm>
                  <a:custGeom>
                    <a:avLst/>
                    <a:gdLst>
                      <a:gd name="connsiteX0" fmla="*/ 0 w 5558"/>
                      <a:gd name="connsiteY0" fmla="*/ 284 h 14455"/>
                      <a:gd name="connsiteX1" fmla="*/ 4260 w 5558"/>
                      <a:gd name="connsiteY1" fmla="*/ 14414 h 14455"/>
                      <a:gd name="connsiteX2" fmla="*/ 4899 w 5558"/>
                      <a:gd name="connsiteY2" fmla="*/ 284 h 14455"/>
                      <a:gd name="connsiteX3" fmla="*/ 4899 w 5558"/>
                      <a:gd name="connsiteY3" fmla="*/ 0 h 14455"/>
                      <a:gd name="connsiteX4" fmla="*/ 0 w 5558"/>
                      <a:gd name="connsiteY4" fmla="*/ 0 h 14455"/>
                      <a:gd name="connsiteX5" fmla="*/ 0 w 5558"/>
                      <a:gd name="connsiteY5" fmla="*/ 284 h 1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58" h="14455">
                        <a:moveTo>
                          <a:pt x="0" y="284"/>
                        </a:moveTo>
                        <a:cubicBezTo>
                          <a:pt x="0" y="8095"/>
                          <a:pt x="1775" y="15053"/>
                          <a:pt x="4260" y="14414"/>
                        </a:cubicBezTo>
                        <a:cubicBezTo>
                          <a:pt x="6746" y="13775"/>
                          <a:pt x="4899" y="8166"/>
                          <a:pt x="4899" y="284"/>
                        </a:cubicBezTo>
                        <a:lnTo>
                          <a:pt x="4899" y="0"/>
                        </a:lnTo>
                        <a:cubicBezTo>
                          <a:pt x="4899" y="0"/>
                          <a:pt x="0" y="0"/>
                          <a:pt x="0" y="0"/>
                        </a:cubicBezTo>
                        <a:lnTo>
                          <a:pt x="0" y="284"/>
                        </a:lnTo>
                        <a:close/>
                      </a:path>
                    </a:pathLst>
                  </a:custGeom>
                  <a:solidFill>
                    <a:srgbClr val="D690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6" name="Freeform: Shape 2425">
                    <a:extLst>
                      <a:ext uri="{FF2B5EF4-FFF2-40B4-BE49-F238E27FC236}">
                        <a16:creationId xmlns:a16="http://schemas.microsoft.com/office/drawing/2014/main" id="{1FA7A836-8B9A-3A41-B72E-DDD59C27D0C7}"/>
                      </a:ext>
                    </a:extLst>
                  </p:cNvPr>
                  <p:cNvSpPr/>
                  <p:nvPr/>
                </p:nvSpPr>
                <p:spPr>
                  <a:xfrm>
                    <a:off x="-2759124" y="6945165"/>
                    <a:ext cx="3752" cy="15737"/>
                  </a:xfrm>
                  <a:custGeom>
                    <a:avLst/>
                    <a:gdLst>
                      <a:gd name="connsiteX0" fmla="*/ 0 w 3752"/>
                      <a:gd name="connsiteY0" fmla="*/ 213 h 15737"/>
                      <a:gd name="connsiteX1" fmla="*/ 2840 w 3752"/>
                      <a:gd name="connsiteY1" fmla="*/ 15692 h 15737"/>
                      <a:gd name="connsiteX2" fmla="*/ 3337 w 3752"/>
                      <a:gd name="connsiteY2" fmla="*/ 284 h 15737"/>
                      <a:gd name="connsiteX3" fmla="*/ 3337 w 3752"/>
                      <a:gd name="connsiteY3" fmla="*/ 0 h 15737"/>
                      <a:gd name="connsiteX4" fmla="*/ 0 w 3752"/>
                      <a:gd name="connsiteY4" fmla="*/ 0 h 15737"/>
                      <a:gd name="connsiteX5" fmla="*/ 0 w 3752"/>
                      <a:gd name="connsiteY5" fmla="*/ 284 h 15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52" h="15737">
                        <a:moveTo>
                          <a:pt x="0" y="213"/>
                        </a:moveTo>
                        <a:cubicBezTo>
                          <a:pt x="0" y="8734"/>
                          <a:pt x="1136" y="16402"/>
                          <a:pt x="2840" y="15692"/>
                        </a:cubicBezTo>
                        <a:cubicBezTo>
                          <a:pt x="4544" y="14982"/>
                          <a:pt x="3337" y="8805"/>
                          <a:pt x="3337" y="284"/>
                        </a:cubicBezTo>
                        <a:lnTo>
                          <a:pt x="3337" y="0"/>
                        </a:lnTo>
                        <a:cubicBezTo>
                          <a:pt x="3337" y="0"/>
                          <a:pt x="0" y="0"/>
                          <a:pt x="0" y="0"/>
                        </a:cubicBezTo>
                        <a:lnTo>
                          <a:pt x="0" y="2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7" name="Freeform: Shape 2426">
                    <a:extLst>
                      <a:ext uri="{FF2B5EF4-FFF2-40B4-BE49-F238E27FC236}">
                        <a16:creationId xmlns:a16="http://schemas.microsoft.com/office/drawing/2014/main" id="{6F8F43C0-F830-FB33-545C-B25A58A560D7}"/>
                      </a:ext>
                    </a:extLst>
                  </p:cNvPr>
                  <p:cNvSpPr/>
                  <p:nvPr/>
                </p:nvSpPr>
                <p:spPr>
                  <a:xfrm>
                    <a:off x="-2749964" y="6945165"/>
                    <a:ext cx="1988" cy="11502"/>
                  </a:xfrm>
                  <a:custGeom>
                    <a:avLst/>
                    <a:gdLst>
                      <a:gd name="connsiteX0" fmla="*/ 1562 w 1988"/>
                      <a:gd name="connsiteY0" fmla="*/ 11361 h 11502"/>
                      <a:gd name="connsiteX1" fmla="*/ 1775 w 1988"/>
                      <a:gd name="connsiteY1" fmla="*/ 11503 h 11502"/>
                      <a:gd name="connsiteX2" fmla="*/ 1988 w 1988"/>
                      <a:gd name="connsiteY2" fmla="*/ 10580 h 11502"/>
                      <a:gd name="connsiteX3" fmla="*/ 1846 w 1988"/>
                      <a:gd name="connsiteY3" fmla="*/ 7314 h 11502"/>
                      <a:gd name="connsiteX4" fmla="*/ 1562 w 1988"/>
                      <a:gd name="connsiteY4" fmla="*/ 0 h 11502"/>
                      <a:gd name="connsiteX5" fmla="*/ 0 w 1988"/>
                      <a:gd name="connsiteY5" fmla="*/ 0 h 11502"/>
                      <a:gd name="connsiteX6" fmla="*/ 1633 w 1988"/>
                      <a:gd name="connsiteY6" fmla="*/ 11432 h 11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88" h="11502">
                        <a:moveTo>
                          <a:pt x="1562" y="11361"/>
                        </a:moveTo>
                        <a:cubicBezTo>
                          <a:pt x="1562" y="11361"/>
                          <a:pt x="1775" y="11503"/>
                          <a:pt x="1775" y="11503"/>
                        </a:cubicBezTo>
                        <a:cubicBezTo>
                          <a:pt x="1775" y="11503"/>
                          <a:pt x="1988" y="11432"/>
                          <a:pt x="1988" y="10580"/>
                        </a:cubicBezTo>
                        <a:cubicBezTo>
                          <a:pt x="1988" y="9799"/>
                          <a:pt x="1988" y="8663"/>
                          <a:pt x="1846" y="7314"/>
                        </a:cubicBezTo>
                        <a:cubicBezTo>
                          <a:pt x="1704" y="5325"/>
                          <a:pt x="1491" y="2840"/>
                          <a:pt x="1562" y="0"/>
                        </a:cubicBezTo>
                        <a:lnTo>
                          <a:pt x="0" y="0"/>
                        </a:lnTo>
                        <a:cubicBezTo>
                          <a:pt x="0" y="5538"/>
                          <a:pt x="781" y="10367"/>
                          <a:pt x="1633" y="11432"/>
                        </a:cubicBezTo>
                        <a:close/>
                      </a:path>
                    </a:pathLst>
                  </a:custGeom>
                  <a:solidFill>
                    <a:srgbClr val="BA7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28" name="Graphic 1913">
                  <a:extLst>
                    <a:ext uri="{FF2B5EF4-FFF2-40B4-BE49-F238E27FC236}">
                      <a16:creationId xmlns:a16="http://schemas.microsoft.com/office/drawing/2014/main" id="{5F9A176F-D264-F689-7676-0C9C3E0CACEC}"/>
                    </a:ext>
                  </a:extLst>
                </p:cNvPr>
                <p:cNvGrpSpPr/>
                <p:nvPr/>
              </p:nvGrpSpPr>
              <p:grpSpPr>
                <a:xfrm>
                  <a:off x="-2766934" y="7014091"/>
                  <a:ext cx="45161" cy="51926"/>
                  <a:chOff x="-2766934" y="7014091"/>
                  <a:chExt cx="45161" cy="51926"/>
                </a:xfrm>
              </p:grpSpPr>
              <p:grpSp>
                <p:nvGrpSpPr>
                  <p:cNvPr id="2429" name="Graphic 1913">
                    <a:extLst>
                      <a:ext uri="{FF2B5EF4-FFF2-40B4-BE49-F238E27FC236}">
                        <a16:creationId xmlns:a16="http://schemas.microsoft.com/office/drawing/2014/main" id="{FB79763F-304B-BDC1-E887-B55A1A3B4CB3}"/>
                      </a:ext>
                    </a:extLst>
                  </p:cNvPr>
                  <p:cNvGrpSpPr/>
                  <p:nvPr/>
                </p:nvGrpSpPr>
                <p:grpSpPr>
                  <a:xfrm>
                    <a:off x="-2752449" y="7014091"/>
                    <a:ext cx="30676" cy="51926"/>
                    <a:chOff x="-2752449" y="7014091"/>
                    <a:chExt cx="30676" cy="51926"/>
                  </a:xfrm>
                </p:grpSpPr>
                <p:sp>
                  <p:nvSpPr>
                    <p:cNvPr id="2430" name="Freeform: Shape 2429">
                      <a:extLst>
                        <a:ext uri="{FF2B5EF4-FFF2-40B4-BE49-F238E27FC236}">
                          <a16:creationId xmlns:a16="http://schemas.microsoft.com/office/drawing/2014/main" id="{4DA8C0B3-C8AC-67C7-AC29-A0638A67EB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52378" y="7014091"/>
                      <a:ext cx="30605" cy="51855"/>
                    </a:xfrm>
                    <a:custGeom>
                      <a:avLst/>
                      <a:gdLst>
                        <a:gd name="connsiteX0" fmla="*/ 71 w 30605"/>
                        <a:gd name="connsiteY0" fmla="*/ 4139 h 51855"/>
                        <a:gd name="connsiteX1" fmla="*/ 8024 w 30605"/>
                        <a:gd name="connsiteY1" fmla="*/ 18837 h 51855"/>
                        <a:gd name="connsiteX2" fmla="*/ 8166 w 30605"/>
                        <a:gd name="connsiteY2" fmla="*/ 18624 h 51855"/>
                        <a:gd name="connsiteX3" fmla="*/ 8308 w 30605"/>
                        <a:gd name="connsiteY3" fmla="*/ 18980 h 51855"/>
                        <a:gd name="connsiteX4" fmla="*/ 11716 w 30605"/>
                        <a:gd name="connsiteY4" fmla="*/ 36092 h 51855"/>
                        <a:gd name="connsiteX5" fmla="*/ 11290 w 30605"/>
                        <a:gd name="connsiteY5" fmla="*/ 49086 h 51855"/>
                        <a:gd name="connsiteX6" fmla="*/ 29893 w 30605"/>
                        <a:gd name="connsiteY6" fmla="*/ 51855 h 51855"/>
                        <a:gd name="connsiteX7" fmla="*/ 29467 w 30605"/>
                        <a:gd name="connsiteY7" fmla="*/ 24731 h 51855"/>
                        <a:gd name="connsiteX8" fmla="*/ 22935 w 30605"/>
                        <a:gd name="connsiteY8" fmla="*/ 6056 h 51855"/>
                        <a:gd name="connsiteX9" fmla="*/ 14911 w 30605"/>
                        <a:gd name="connsiteY9" fmla="*/ 518 h 51855"/>
                        <a:gd name="connsiteX10" fmla="*/ 8663 w 30605"/>
                        <a:gd name="connsiteY10" fmla="*/ 21 h 51855"/>
                        <a:gd name="connsiteX11" fmla="*/ 0 w 30605"/>
                        <a:gd name="connsiteY11" fmla="*/ 3997 h 518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0605" h="51855">
                          <a:moveTo>
                            <a:pt x="71" y="4139"/>
                          </a:moveTo>
                          <a:cubicBezTo>
                            <a:pt x="1775" y="11524"/>
                            <a:pt x="4899" y="16778"/>
                            <a:pt x="8024" y="18837"/>
                          </a:cubicBezTo>
                          <a:lnTo>
                            <a:pt x="8166" y="18624"/>
                          </a:lnTo>
                          <a:lnTo>
                            <a:pt x="8308" y="18980"/>
                          </a:lnTo>
                          <a:cubicBezTo>
                            <a:pt x="10154" y="23382"/>
                            <a:pt x="11361" y="29346"/>
                            <a:pt x="11716" y="36092"/>
                          </a:cubicBezTo>
                          <a:cubicBezTo>
                            <a:pt x="11929" y="40210"/>
                            <a:pt x="11716" y="44613"/>
                            <a:pt x="11290" y="49086"/>
                          </a:cubicBezTo>
                          <a:lnTo>
                            <a:pt x="29893" y="51855"/>
                          </a:lnTo>
                          <a:cubicBezTo>
                            <a:pt x="31030" y="41986"/>
                            <a:pt x="30746" y="32684"/>
                            <a:pt x="29467" y="24731"/>
                          </a:cubicBezTo>
                          <a:cubicBezTo>
                            <a:pt x="28189" y="16778"/>
                            <a:pt x="25917" y="10317"/>
                            <a:pt x="22935" y="6056"/>
                          </a:cubicBezTo>
                          <a:cubicBezTo>
                            <a:pt x="20592" y="2719"/>
                            <a:pt x="17893" y="802"/>
                            <a:pt x="14911" y="518"/>
                          </a:cubicBezTo>
                          <a:lnTo>
                            <a:pt x="8663" y="21"/>
                          </a:lnTo>
                          <a:cubicBezTo>
                            <a:pt x="5680" y="-192"/>
                            <a:pt x="2769" y="1228"/>
                            <a:pt x="0" y="3997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1" name="Freeform: Shape 2430">
                      <a:extLst>
                        <a:ext uri="{FF2B5EF4-FFF2-40B4-BE49-F238E27FC236}">
                          <a16:creationId xmlns:a16="http://schemas.microsoft.com/office/drawing/2014/main" id="{AECF388D-BE1D-7ED3-EDA9-3E32D77D8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52449" y="7014162"/>
                      <a:ext cx="30605" cy="51855"/>
                    </a:xfrm>
                    <a:custGeom>
                      <a:avLst/>
                      <a:gdLst>
                        <a:gd name="connsiteX0" fmla="*/ 142 w 30605"/>
                        <a:gd name="connsiteY0" fmla="*/ 4068 h 51855"/>
                        <a:gd name="connsiteX1" fmla="*/ 1349 w 30605"/>
                        <a:gd name="connsiteY1" fmla="*/ 8329 h 51855"/>
                        <a:gd name="connsiteX2" fmla="*/ 8805 w 30605"/>
                        <a:gd name="connsiteY2" fmla="*/ 1157 h 51855"/>
                        <a:gd name="connsiteX3" fmla="*/ 14698 w 30605"/>
                        <a:gd name="connsiteY3" fmla="*/ 2293 h 51855"/>
                        <a:gd name="connsiteX4" fmla="*/ 22083 w 30605"/>
                        <a:gd name="connsiteY4" fmla="*/ 8400 h 51855"/>
                        <a:gd name="connsiteX5" fmla="*/ 28828 w 30605"/>
                        <a:gd name="connsiteY5" fmla="*/ 25725 h 51855"/>
                        <a:gd name="connsiteX6" fmla="*/ 28828 w 30605"/>
                        <a:gd name="connsiteY6" fmla="*/ 51713 h 51855"/>
                        <a:gd name="connsiteX7" fmla="*/ 29894 w 30605"/>
                        <a:gd name="connsiteY7" fmla="*/ 51855 h 51855"/>
                        <a:gd name="connsiteX8" fmla="*/ 29468 w 30605"/>
                        <a:gd name="connsiteY8" fmla="*/ 24731 h 51855"/>
                        <a:gd name="connsiteX9" fmla="*/ 22935 w 30605"/>
                        <a:gd name="connsiteY9" fmla="*/ 6056 h 51855"/>
                        <a:gd name="connsiteX10" fmla="*/ 14911 w 30605"/>
                        <a:gd name="connsiteY10" fmla="*/ 518 h 51855"/>
                        <a:gd name="connsiteX11" fmla="*/ 8663 w 30605"/>
                        <a:gd name="connsiteY11" fmla="*/ 21 h 51855"/>
                        <a:gd name="connsiteX12" fmla="*/ 0 w 30605"/>
                        <a:gd name="connsiteY12" fmla="*/ 3997 h 518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0605" h="51855">
                          <a:moveTo>
                            <a:pt x="142" y="4068"/>
                          </a:moveTo>
                          <a:cubicBezTo>
                            <a:pt x="497" y="5630"/>
                            <a:pt x="923" y="7050"/>
                            <a:pt x="1349" y="8329"/>
                          </a:cubicBezTo>
                          <a:cubicBezTo>
                            <a:pt x="2272" y="944"/>
                            <a:pt x="6320" y="1654"/>
                            <a:pt x="8805" y="1157"/>
                          </a:cubicBezTo>
                          <a:cubicBezTo>
                            <a:pt x="10722" y="731"/>
                            <a:pt x="13420" y="1867"/>
                            <a:pt x="14698" y="2293"/>
                          </a:cubicBezTo>
                          <a:cubicBezTo>
                            <a:pt x="18036" y="3429"/>
                            <a:pt x="19811" y="5204"/>
                            <a:pt x="22083" y="8400"/>
                          </a:cubicBezTo>
                          <a:cubicBezTo>
                            <a:pt x="24923" y="12447"/>
                            <a:pt x="27621" y="18269"/>
                            <a:pt x="28828" y="25725"/>
                          </a:cubicBezTo>
                          <a:cubicBezTo>
                            <a:pt x="30036" y="33252"/>
                            <a:pt x="29823" y="42340"/>
                            <a:pt x="28828" y="51713"/>
                          </a:cubicBezTo>
                          <a:lnTo>
                            <a:pt x="29894" y="51855"/>
                          </a:lnTo>
                          <a:cubicBezTo>
                            <a:pt x="31030" y="41986"/>
                            <a:pt x="30746" y="32684"/>
                            <a:pt x="29468" y="24731"/>
                          </a:cubicBezTo>
                          <a:cubicBezTo>
                            <a:pt x="28189" y="16778"/>
                            <a:pt x="25917" y="10317"/>
                            <a:pt x="22935" y="6056"/>
                          </a:cubicBezTo>
                          <a:cubicBezTo>
                            <a:pt x="20592" y="2719"/>
                            <a:pt x="17894" y="802"/>
                            <a:pt x="14911" y="518"/>
                          </a:cubicBezTo>
                          <a:lnTo>
                            <a:pt x="8663" y="21"/>
                          </a:lnTo>
                          <a:cubicBezTo>
                            <a:pt x="5681" y="-192"/>
                            <a:pt x="2769" y="1228"/>
                            <a:pt x="0" y="3997"/>
                          </a:cubicBezTo>
                          <a:close/>
                        </a:path>
                      </a:pathLst>
                    </a:custGeom>
                    <a:solidFill>
                      <a:srgbClr val="D9953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2" name="Freeform: Shape 2431">
                      <a:extLst>
                        <a:ext uri="{FF2B5EF4-FFF2-40B4-BE49-F238E27FC236}">
                          <a16:creationId xmlns:a16="http://schemas.microsoft.com/office/drawing/2014/main" id="{8BC90222-77D2-2AAA-2140-4707A12FD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41909" y="7019290"/>
                      <a:ext cx="16657" cy="46230"/>
                    </a:xfrm>
                    <a:custGeom>
                      <a:avLst/>
                      <a:gdLst>
                        <a:gd name="connsiteX0" fmla="*/ 13105 w 16657"/>
                        <a:gd name="connsiteY0" fmla="*/ 9805 h 46230"/>
                        <a:gd name="connsiteX1" fmla="*/ 7282 w 16657"/>
                        <a:gd name="connsiteY1" fmla="*/ 858 h 46230"/>
                        <a:gd name="connsiteX2" fmla="*/ 324 w 16657"/>
                        <a:gd name="connsiteY2" fmla="*/ 7035 h 46230"/>
                        <a:gd name="connsiteX3" fmla="*/ 1105 w 16657"/>
                        <a:gd name="connsiteY3" fmla="*/ 22089 h 46230"/>
                        <a:gd name="connsiteX4" fmla="*/ 2099 w 16657"/>
                        <a:gd name="connsiteY4" fmla="*/ 40905 h 46230"/>
                        <a:gd name="connsiteX5" fmla="*/ 1744 w 16657"/>
                        <a:gd name="connsiteY5" fmla="*/ 44172 h 46230"/>
                        <a:gd name="connsiteX6" fmla="*/ 15732 w 16657"/>
                        <a:gd name="connsiteY6" fmla="*/ 46231 h 46230"/>
                        <a:gd name="connsiteX7" fmla="*/ 15945 w 16657"/>
                        <a:gd name="connsiteY7" fmla="*/ 44100 h 46230"/>
                        <a:gd name="connsiteX8" fmla="*/ 12963 w 16657"/>
                        <a:gd name="connsiteY8" fmla="*/ 9734 h 46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657" h="46230">
                          <a:moveTo>
                            <a:pt x="13105" y="9805"/>
                          </a:moveTo>
                          <a:cubicBezTo>
                            <a:pt x="11685" y="5615"/>
                            <a:pt x="10619" y="3343"/>
                            <a:pt x="7282" y="858"/>
                          </a:cubicBezTo>
                          <a:cubicBezTo>
                            <a:pt x="3803" y="-1698"/>
                            <a:pt x="1034" y="1781"/>
                            <a:pt x="324" y="7035"/>
                          </a:cubicBezTo>
                          <a:cubicBezTo>
                            <a:pt x="-458" y="12716"/>
                            <a:pt x="324" y="17118"/>
                            <a:pt x="1105" y="22089"/>
                          </a:cubicBezTo>
                          <a:cubicBezTo>
                            <a:pt x="1886" y="27130"/>
                            <a:pt x="2809" y="32739"/>
                            <a:pt x="2099" y="40905"/>
                          </a:cubicBezTo>
                          <a:cubicBezTo>
                            <a:pt x="2028" y="42041"/>
                            <a:pt x="1886" y="43106"/>
                            <a:pt x="1744" y="44172"/>
                          </a:cubicBezTo>
                          <a:lnTo>
                            <a:pt x="15732" y="46231"/>
                          </a:lnTo>
                          <a:lnTo>
                            <a:pt x="15945" y="44100"/>
                          </a:lnTo>
                          <a:cubicBezTo>
                            <a:pt x="17649" y="27272"/>
                            <a:pt x="16158" y="19035"/>
                            <a:pt x="12963" y="9734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3" name="Freeform: Shape 2432">
                      <a:extLst>
                        <a:ext uri="{FF2B5EF4-FFF2-40B4-BE49-F238E27FC236}">
                          <a16:creationId xmlns:a16="http://schemas.microsoft.com/office/drawing/2014/main" id="{68C403C9-3DA3-FF81-AE6D-B3654A331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50745" y="7015905"/>
                      <a:ext cx="10366" cy="27035"/>
                    </a:xfrm>
                    <a:custGeom>
                      <a:avLst/>
                      <a:gdLst>
                        <a:gd name="connsiteX0" fmla="*/ 71 w 10366"/>
                        <a:gd name="connsiteY0" fmla="*/ 7722 h 27035"/>
                        <a:gd name="connsiteX1" fmla="*/ 6390 w 10366"/>
                        <a:gd name="connsiteY1" fmla="*/ 17095 h 27035"/>
                        <a:gd name="connsiteX2" fmla="*/ 6533 w 10366"/>
                        <a:gd name="connsiteY2" fmla="*/ 16882 h 27035"/>
                        <a:gd name="connsiteX3" fmla="*/ 6675 w 10366"/>
                        <a:gd name="connsiteY3" fmla="*/ 17237 h 27035"/>
                        <a:gd name="connsiteX4" fmla="*/ 9302 w 10366"/>
                        <a:gd name="connsiteY4" fmla="*/ 27036 h 27035"/>
                        <a:gd name="connsiteX5" fmla="*/ 9018 w 10366"/>
                        <a:gd name="connsiteY5" fmla="*/ 24976 h 27035"/>
                        <a:gd name="connsiteX6" fmla="*/ 8166 w 10366"/>
                        <a:gd name="connsiteY6" fmla="*/ 9923 h 27035"/>
                        <a:gd name="connsiteX7" fmla="*/ 9657 w 10366"/>
                        <a:gd name="connsiteY7" fmla="*/ 3604 h 27035"/>
                        <a:gd name="connsiteX8" fmla="*/ 10225 w 10366"/>
                        <a:gd name="connsiteY8" fmla="*/ 1118 h 27035"/>
                        <a:gd name="connsiteX9" fmla="*/ 7811 w 10366"/>
                        <a:gd name="connsiteY9" fmla="*/ 53 h 27035"/>
                        <a:gd name="connsiteX10" fmla="*/ 5041 w 10366"/>
                        <a:gd name="connsiteY10" fmla="*/ 479 h 27035"/>
                        <a:gd name="connsiteX11" fmla="*/ 0 w 10366"/>
                        <a:gd name="connsiteY11" fmla="*/ 7651 h 27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366" h="27035">
                          <a:moveTo>
                            <a:pt x="71" y="7722"/>
                          </a:moveTo>
                          <a:cubicBezTo>
                            <a:pt x="1775" y="12266"/>
                            <a:pt x="4118" y="15533"/>
                            <a:pt x="6390" y="17095"/>
                          </a:cubicBezTo>
                          <a:lnTo>
                            <a:pt x="6533" y="16882"/>
                          </a:lnTo>
                          <a:lnTo>
                            <a:pt x="6675" y="17237"/>
                          </a:lnTo>
                          <a:cubicBezTo>
                            <a:pt x="7811" y="20006"/>
                            <a:pt x="8734" y="23272"/>
                            <a:pt x="9302" y="27036"/>
                          </a:cubicBezTo>
                          <a:cubicBezTo>
                            <a:pt x="9160" y="26396"/>
                            <a:pt x="9089" y="25686"/>
                            <a:pt x="9018" y="24976"/>
                          </a:cubicBezTo>
                          <a:cubicBezTo>
                            <a:pt x="8379" y="20006"/>
                            <a:pt x="7740" y="14965"/>
                            <a:pt x="8166" y="9923"/>
                          </a:cubicBezTo>
                          <a:cubicBezTo>
                            <a:pt x="8379" y="7722"/>
                            <a:pt x="8805" y="5592"/>
                            <a:pt x="9657" y="3604"/>
                          </a:cubicBezTo>
                          <a:cubicBezTo>
                            <a:pt x="10012" y="2822"/>
                            <a:pt x="10651" y="1970"/>
                            <a:pt x="10225" y="1118"/>
                          </a:cubicBezTo>
                          <a:cubicBezTo>
                            <a:pt x="9799" y="266"/>
                            <a:pt x="8592" y="195"/>
                            <a:pt x="7811" y="53"/>
                          </a:cubicBezTo>
                          <a:cubicBezTo>
                            <a:pt x="6888" y="-89"/>
                            <a:pt x="5964" y="53"/>
                            <a:pt x="5041" y="479"/>
                          </a:cubicBezTo>
                          <a:cubicBezTo>
                            <a:pt x="2627" y="1473"/>
                            <a:pt x="568" y="4953"/>
                            <a:pt x="0" y="7651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4" name="Freeform: Shape 2433">
                      <a:extLst>
                        <a:ext uri="{FF2B5EF4-FFF2-40B4-BE49-F238E27FC236}">
                          <a16:creationId xmlns:a16="http://schemas.microsoft.com/office/drawing/2014/main" id="{599E409D-9504-A0D2-6D96-98AB59DAEC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49396" y="7026117"/>
                      <a:ext cx="5325" cy="6953"/>
                    </a:xfrm>
                    <a:custGeom>
                      <a:avLst/>
                      <a:gdLst>
                        <a:gd name="connsiteX0" fmla="*/ 5041 w 5325"/>
                        <a:gd name="connsiteY0" fmla="*/ 6883 h 6953"/>
                        <a:gd name="connsiteX1" fmla="*/ 5183 w 5325"/>
                        <a:gd name="connsiteY1" fmla="*/ 6670 h 6953"/>
                        <a:gd name="connsiteX2" fmla="*/ 5325 w 5325"/>
                        <a:gd name="connsiteY2" fmla="*/ 6954 h 6953"/>
                        <a:gd name="connsiteX3" fmla="*/ 0 w 5325"/>
                        <a:gd name="connsiteY3" fmla="*/ 279 h 6953"/>
                        <a:gd name="connsiteX4" fmla="*/ 0 w 5325"/>
                        <a:gd name="connsiteY4" fmla="*/ 279 h 6953"/>
                        <a:gd name="connsiteX5" fmla="*/ 5112 w 5325"/>
                        <a:gd name="connsiteY5" fmla="*/ 6811 h 6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25" h="6953">
                          <a:moveTo>
                            <a:pt x="5041" y="6883"/>
                          </a:moveTo>
                          <a:lnTo>
                            <a:pt x="5183" y="6670"/>
                          </a:lnTo>
                          <a:lnTo>
                            <a:pt x="5325" y="6954"/>
                          </a:lnTo>
                          <a:cubicBezTo>
                            <a:pt x="3834" y="2267"/>
                            <a:pt x="1349" y="-999"/>
                            <a:pt x="0" y="279"/>
                          </a:cubicBezTo>
                          <a:cubicBezTo>
                            <a:pt x="0" y="279"/>
                            <a:pt x="0" y="279"/>
                            <a:pt x="0" y="279"/>
                          </a:cubicBezTo>
                          <a:cubicBezTo>
                            <a:pt x="1562" y="3332"/>
                            <a:pt x="3337" y="5604"/>
                            <a:pt x="5112" y="6811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5" name="Freeform: Shape 2434">
                      <a:extLst>
                        <a:ext uri="{FF2B5EF4-FFF2-40B4-BE49-F238E27FC236}">
                          <a16:creationId xmlns:a16="http://schemas.microsoft.com/office/drawing/2014/main" id="{9012D312-8F91-3A25-4F39-95B8B2348F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47834" y="7016581"/>
                      <a:ext cx="5723" cy="5503"/>
                    </a:xfrm>
                    <a:custGeom>
                      <a:avLst/>
                      <a:gdLst>
                        <a:gd name="connsiteX0" fmla="*/ 639 w 5723"/>
                        <a:gd name="connsiteY0" fmla="*/ 2999 h 5503"/>
                        <a:gd name="connsiteX1" fmla="*/ 0 w 5723"/>
                        <a:gd name="connsiteY1" fmla="*/ 4987 h 5503"/>
                        <a:gd name="connsiteX2" fmla="*/ 4260 w 5723"/>
                        <a:gd name="connsiteY2" fmla="*/ 3425 h 5503"/>
                        <a:gd name="connsiteX3" fmla="*/ 4757 w 5723"/>
                        <a:gd name="connsiteY3" fmla="*/ 88 h 5503"/>
                        <a:gd name="connsiteX4" fmla="*/ 639 w 5723"/>
                        <a:gd name="connsiteY4" fmla="*/ 2999 h 5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23" h="5503">
                          <a:moveTo>
                            <a:pt x="639" y="2999"/>
                          </a:moveTo>
                          <a:cubicBezTo>
                            <a:pt x="284" y="3709"/>
                            <a:pt x="71" y="4348"/>
                            <a:pt x="0" y="4987"/>
                          </a:cubicBezTo>
                          <a:cubicBezTo>
                            <a:pt x="0" y="6194"/>
                            <a:pt x="2556" y="5129"/>
                            <a:pt x="4260" y="3425"/>
                          </a:cubicBezTo>
                          <a:cubicBezTo>
                            <a:pt x="5325" y="2360"/>
                            <a:pt x="6675" y="727"/>
                            <a:pt x="4757" y="88"/>
                          </a:cubicBezTo>
                          <a:cubicBezTo>
                            <a:pt x="3408" y="-409"/>
                            <a:pt x="1562" y="1295"/>
                            <a:pt x="639" y="2999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6" name="Freeform: Shape 2435">
                      <a:extLst>
                        <a:ext uri="{FF2B5EF4-FFF2-40B4-BE49-F238E27FC236}">
                          <a16:creationId xmlns:a16="http://schemas.microsoft.com/office/drawing/2014/main" id="{473E4D91-7027-5FEF-54DC-0B596B4684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33310" y="7021681"/>
                      <a:ext cx="9626" cy="44052"/>
                    </a:xfrm>
                    <a:custGeom>
                      <a:avLst/>
                      <a:gdLst>
                        <a:gd name="connsiteX0" fmla="*/ 3086 w 9626"/>
                        <a:gd name="connsiteY0" fmla="*/ 3011 h 44052"/>
                        <a:gd name="connsiteX1" fmla="*/ 387 w 9626"/>
                        <a:gd name="connsiteY1" fmla="*/ 3579 h 44052"/>
                        <a:gd name="connsiteX2" fmla="*/ 3228 w 9626"/>
                        <a:gd name="connsiteY2" fmla="*/ 41780 h 44052"/>
                        <a:gd name="connsiteX3" fmla="*/ 3086 w 9626"/>
                        <a:gd name="connsiteY3" fmla="*/ 43200 h 44052"/>
                        <a:gd name="connsiteX4" fmla="*/ 8908 w 9626"/>
                        <a:gd name="connsiteY4" fmla="*/ 44052 h 44052"/>
                        <a:gd name="connsiteX5" fmla="*/ 8908 w 9626"/>
                        <a:gd name="connsiteY5" fmla="*/ 44052 h 44052"/>
                        <a:gd name="connsiteX6" fmla="*/ 3086 w 9626"/>
                        <a:gd name="connsiteY6" fmla="*/ 3011 h 44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626" h="44052">
                          <a:moveTo>
                            <a:pt x="3086" y="3011"/>
                          </a:moveTo>
                          <a:cubicBezTo>
                            <a:pt x="529" y="-2031"/>
                            <a:pt x="-678" y="29"/>
                            <a:pt x="387" y="3579"/>
                          </a:cubicBezTo>
                          <a:cubicBezTo>
                            <a:pt x="3654" y="13946"/>
                            <a:pt x="5145" y="25662"/>
                            <a:pt x="3228" y="41780"/>
                          </a:cubicBezTo>
                          <a:lnTo>
                            <a:pt x="3086" y="43200"/>
                          </a:lnTo>
                          <a:lnTo>
                            <a:pt x="8908" y="44052"/>
                          </a:lnTo>
                          <a:lnTo>
                            <a:pt x="8908" y="44052"/>
                          </a:lnTo>
                          <a:cubicBezTo>
                            <a:pt x="10896" y="27224"/>
                            <a:pt x="8695" y="13875"/>
                            <a:pt x="3086" y="3011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7" name="Freeform: Shape 2436">
                      <a:extLst>
                        <a:ext uri="{FF2B5EF4-FFF2-40B4-BE49-F238E27FC236}">
                          <a16:creationId xmlns:a16="http://schemas.microsoft.com/office/drawing/2014/main" id="{648BE7D1-0B99-D5B4-3C2D-148EB5BD24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30562" y="7024193"/>
                      <a:ext cx="6940" cy="41682"/>
                    </a:xfrm>
                    <a:custGeom>
                      <a:avLst/>
                      <a:gdLst>
                        <a:gd name="connsiteX0" fmla="*/ 1473 w 6940"/>
                        <a:gd name="connsiteY0" fmla="*/ 1990 h 41682"/>
                        <a:gd name="connsiteX1" fmla="*/ 337 w 6940"/>
                        <a:gd name="connsiteY1" fmla="*/ 2700 h 41682"/>
                        <a:gd name="connsiteX2" fmla="*/ 4527 w 6940"/>
                        <a:gd name="connsiteY2" fmla="*/ 30393 h 41682"/>
                        <a:gd name="connsiteX3" fmla="*/ 4101 w 6940"/>
                        <a:gd name="connsiteY3" fmla="*/ 41327 h 41682"/>
                        <a:gd name="connsiteX4" fmla="*/ 6444 w 6940"/>
                        <a:gd name="connsiteY4" fmla="*/ 41683 h 41682"/>
                        <a:gd name="connsiteX5" fmla="*/ 6941 w 6940"/>
                        <a:gd name="connsiteY5" fmla="*/ 29611 h 41682"/>
                        <a:gd name="connsiteX6" fmla="*/ 1473 w 6940"/>
                        <a:gd name="connsiteY6" fmla="*/ 2061 h 41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40" h="41682">
                          <a:moveTo>
                            <a:pt x="1473" y="1990"/>
                          </a:moveTo>
                          <a:cubicBezTo>
                            <a:pt x="53" y="-1489"/>
                            <a:pt x="-373" y="144"/>
                            <a:pt x="337" y="2700"/>
                          </a:cubicBezTo>
                          <a:cubicBezTo>
                            <a:pt x="2396" y="10014"/>
                            <a:pt x="4385" y="18250"/>
                            <a:pt x="4527" y="30393"/>
                          </a:cubicBezTo>
                          <a:cubicBezTo>
                            <a:pt x="4527" y="34227"/>
                            <a:pt x="4385" y="37848"/>
                            <a:pt x="4101" y="41327"/>
                          </a:cubicBezTo>
                          <a:lnTo>
                            <a:pt x="6444" y="41683"/>
                          </a:lnTo>
                          <a:cubicBezTo>
                            <a:pt x="6799" y="37919"/>
                            <a:pt x="6941" y="33872"/>
                            <a:pt x="6941" y="29611"/>
                          </a:cubicBezTo>
                          <a:cubicBezTo>
                            <a:pt x="6799" y="17043"/>
                            <a:pt x="4527" y="9517"/>
                            <a:pt x="1473" y="2061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8" name="Freeform: Shape 2437">
                      <a:extLst>
                        <a:ext uri="{FF2B5EF4-FFF2-40B4-BE49-F238E27FC236}">
                          <a16:creationId xmlns:a16="http://schemas.microsoft.com/office/drawing/2014/main" id="{F1408477-D169-F86B-4159-B96594E419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39473" y="7027427"/>
                      <a:ext cx="249" cy="104"/>
                    </a:xfrm>
                    <a:custGeom>
                      <a:avLst/>
                      <a:gdLst>
                        <a:gd name="connsiteX0" fmla="*/ 160 w 249"/>
                        <a:gd name="connsiteY0" fmla="*/ 35 h 104"/>
                        <a:gd name="connsiteX1" fmla="*/ 160 w 249"/>
                        <a:gd name="connsiteY1" fmla="*/ 35 h 104"/>
                        <a:gd name="connsiteX2" fmla="*/ 160 w 249"/>
                        <a:gd name="connsiteY2" fmla="*/ 35 h 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49" h="104">
                          <a:moveTo>
                            <a:pt x="160" y="35"/>
                          </a:moveTo>
                          <a:cubicBezTo>
                            <a:pt x="515" y="-107"/>
                            <a:pt x="-337" y="248"/>
                            <a:pt x="160" y="35"/>
                          </a:cubicBezTo>
                          <a:lnTo>
                            <a:pt x="160" y="35"/>
                          </a:ln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9" name="Freeform: Shape 2438">
                      <a:extLst>
                        <a:ext uri="{FF2B5EF4-FFF2-40B4-BE49-F238E27FC236}">
                          <a16:creationId xmlns:a16="http://schemas.microsoft.com/office/drawing/2014/main" id="{86885630-8E58-3F6C-FEA6-362AF9256C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40636" y="7027182"/>
                      <a:ext cx="8907" cy="37344"/>
                    </a:xfrm>
                    <a:custGeom>
                      <a:avLst/>
                      <a:gdLst>
                        <a:gd name="connsiteX0" fmla="*/ 1323 w 8907"/>
                        <a:gd name="connsiteY0" fmla="*/ 279 h 37344"/>
                        <a:gd name="connsiteX1" fmla="*/ 2033 w 8907"/>
                        <a:gd name="connsiteY1" fmla="*/ 18457 h 37344"/>
                        <a:gd name="connsiteX2" fmla="*/ 1536 w 8907"/>
                        <a:gd name="connsiteY2" fmla="*/ 36421 h 37344"/>
                        <a:gd name="connsiteX3" fmla="*/ 7998 w 8907"/>
                        <a:gd name="connsiteY3" fmla="*/ 37344 h 37344"/>
                        <a:gd name="connsiteX4" fmla="*/ 8211 w 8907"/>
                        <a:gd name="connsiteY4" fmla="*/ 35782 h 37344"/>
                        <a:gd name="connsiteX5" fmla="*/ 8211 w 8907"/>
                        <a:gd name="connsiteY5" fmla="*/ 12705 h 37344"/>
                        <a:gd name="connsiteX6" fmla="*/ 1252 w 8907"/>
                        <a:gd name="connsiteY6" fmla="*/ 208 h 37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907" h="37344">
                          <a:moveTo>
                            <a:pt x="1323" y="279"/>
                          </a:moveTo>
                          <a:cubicBezTo>
                            <a:pt x="-1872" y="1415"/>
                            <a:pt x="1678" y="12918"/>
                            <a:pt x="2033" y="18457"/>
                          </a:cubicBezTo>
                          <a:cubicBezTo>
                            <a:pt x="2459" y="24634"/>
                            <a:pt x="2317" y="30457"/>
                            <a:pt x="1536" y="36421"/>
                          </a:cubicBezTo>
                          <a:lnTo>
                            <a:pt x="7998" y="37344"/>
                          </a:lnTo>
                          <a:lnTo>
                            <a:pt x="8211" y="35782"/>
                          </a:lnTo>
                          <a:cubicBezTo>
                            <a:pt x="8992" y="30244"/>
                            <a:pt x="9276" y="20587"/>
                            <a:pt x="8211" y="12705"/>
                          </a:cubicBezTo>
                          <a:cubicBezTo>
                            <a:pt x="7217" y="4823"/>
                            <a:pt x="5016" y="-1212"/>
                            <a:pt x="1252" y="208"/>
                          </a:cubicBezTo>
                          <a:close/>
                        </a:path>
                      </a:pathLst>
                    </a:custGeom>
                    <a:solidFill>
                      <a:srgbClr val="F9DCB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0" name="Freeform: Shape 2439">
                      <a:extLst>
                        <a:ext uri="{FF2B5EF4-FFF2-40B4-BE49-F238E27FC236}">
                          <a16:creationId xmlns:a16="http://schemas.microsoft.com/office/drawing/2014/main" id="{2DAEF231-3475-CB90-B036-940172980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39744" y="7032688"/>
                      <a:ext cx="6029" cy="31554"/>
                    </a:xfrm>
                    <a:custGeom>
                      <a:avLst/>
                      <a:gdLst>
                        <a:gd name="connsiteX0" fmla="*/ 5685 w 6029"/>
                        <a:gd name="connsiteY0" fmla="*/ 12169 h 31554"/>
                        <a:gd name="connsiteX1" fmla="*/ 2774 w 6029"/>
                        <a:gd name="connsiteY1" fmla="*/ 950 h 31554"/>
                        <a:gd name="connsiteX2" fmla="*/ 1141 w 6029"/>
                        <a:gd name="connsiteY2" fmla="*/ 27 h 31554"/>
                        <a:gd name="connsiteX3" fmla="*/ 928 w 6029"/>
                        <a:gd name="connsiteY3" fmla="*/ 5779 h 31554"/>
                        <a:gd name="connsiteX4" fmla="*/ 2064 w 6029"/>
                        <a:gd name="connsiteY4" fmla="*/ 13803 h 31554"/>
                        <a:gd name="connsiteX5" fmla="*/ 1780 w 6029"/>
                        <a:gd name="connsiteY5" fmla="*/ 31128 h 31554"/>
                        <a:gd name="connsiteX6" fmla="*/ 4833 w 6029"/>
                        <a:gd name="connsiteY6" fmla="*/ 31554 h 31554"/>
                        <a:gd name="connsiteX7" fmla="*/ 4833 w 6029"/>
                        <a:gd name="connsiteY7" fmla="*/ 31057 h 31554"/>
                        <a:gd name="connsiteX8" fmla="*/ 5614 w 6029"/>
                        <a:gd name="connsiteY8" fmla="*/ 12169 h 315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029" h="31554">
                          <a:moveTo>
                            <a:pt x="5685" y="12169"/>
                          </a:moveTo>
                          <a:cubicBezTo>
                            <a:pt x="5472" y="10394"/>
                            <a:pt x="4620" y="3436"/>
                            <a:pt x="2774" y="950"/>
                          </a:cubicBezTo>
                          <a:cubicBezTo>
                            <a:pt x="2277" y="311"/>
                            <a:pt x="1780" y="-115"/>
                            <a:pt x="1141" y="27"/>
                          </a:cubicBezTo>
                          <a:cubicBezTo>
                            <a:pt x="-1131" y="382"/>
                            <a:pt x="644" y="4288"/>
                            <a:pt x="928" y="5779"/>
                          </a:cubicBezTo>
                          <a:cubicBezTo>
                            <a:pt x="1425" y="8406"/>
                            <a:pt x="1851" y="11104"/>
                            <a:pt x="2064" y="13803"/>
                          </a:cubicBezTo>
                          <a:cubicBezTo>
                            <a:pt x="2632" y="19554"/>
                            <a:pt x="2632" y="25377"/>
                            <a:pt x="1780" y="31128"/>
                          </a:cubicBezTo>
                          <a:lnTo>
                            <a:pt x="4833" y="31554"/>
                          </a:lnTo>
                          <a:lnTo>
                            <a:pt x="4833" y="31057"/>
                          </a:lnTo>
                          <a:cubicBezTo>
                            <a:pt x="6040" y="24879"/>
                            <a:pt x="6395" y="18418"/>
                            <a:pt x="5614" y="1216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441" name="Graphic 1913">
                    <a:extLst>
                      <a:ext uri="{FF2B5EF4-FFF2-40B4-BE49-F238E27FC236}">
                        <a16:creationId xmlns:a16="http://schemas.microsoft.com/office/drawing/2014/main" id="{57F81FE9-CB01-9B19-7534-A63D3A5301BA}"/>
                      </a:ext>
                    </a:extLst>
                  </p:cNvPr>
                  <p:cNvGrpSpPr/>
                  <p:nvPr/>
                </p:nvGrpSpPr>
                <p:grpSpPr>
                  <a:xfrm>
                    <a:off x="-2766934" y="7034704"/>
                    <a:ext cx="16544" cy="26911"/>
                    <a:chOff x="-2766934" y="7034704"/>
                    <a:chExt cx="16544" cy="26911"/>
                  </a:xfrm>
                </p:grpSpPr>
                <p:sp>
                  <p:nvSpPr>
                    <p:cNvPr id="2442" name="Freeform: Shape 2441">
                      <a:extLst>
                        <a:ext uri="{FF2B5EF4-FFF2-40B4-BE49-F238E27FC236}">
                          <a16:creationId xmlns:a16="http://schemas.microsoft.com/office/drawing/2014/main" id="{D9EDE0B5-909C-4741-F86C-8B90CF62A6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6934" y="7034704"/>
                      <a:ext cx="16544" cy="26911"/>
                    </a:xfrm>
                    <a:custGeom>
                      <a:avLst/>
                      <a:gdLst>
                        <a:gd name="connsiteX0" fmla="*/ 14911 w 16544"/>
                        <a:gd name="connsiteY0" fmla="*/ 11858 h 26911"/>
                        <a:gd name="connsiteX1" fmla="*/ 14627 w 16544"/>
                        <a:gd name="connsiteY1" fmla="*/ 11645 h 26911"/>
                        <a:gd name="connsiteX2" fmla="*/ 13633 w 16544"/>
                        <a:gd name="connsiteY2" fmla="*/ 10864 h 26911"/>
                        <a:gd name="connsiteX3" fmla="*/ 13633 w 16544"/>
                        <a:gd name="connsiteY3" fmla="*/ 10864 h 26911"/>
                        <a:gd name="connsiteX4" fmla="*/ 6462 w 16544"/>
                        <a:gd name="connsiteY4" fmla="*/ 1775 h 26911"/>
                        <a:gd name="connsiteX5" fmla="*/ 6462 w 16544"/>
                        <a:gd name="connsiteY5" fmla="*/ 1775 h 26911"/>
                        <a:gd name="connsiteX6" fmla="*/ 6462 w 16544"/>
                        <a:gd name="connsiteY6" fmla="*/ 1775 h 26911"/>
                        <a:gd name="connsiteX7" fmla="*/ 5538 w 16544"/>
                        <a:gd name="connsiteY7" fmla="*/ 0 h 26911"/>
                        <a:gd name="connsiteX8" fmla="*/ 0 w 16544"/>
                        <a:gd name="connsiteY8" fmla="*/ 24852 h 26911"/>
                        <a:gd name="connsiteX9" fmla="*/ 13917 w 16544"/>
                        <a:gd name="connsiteY9" fmla="*/ 26911 h 26911"/>
                        <a:gd name="connsiteX10" fmla="*/ 16544 w 16544"/>
                        <a:gd name="connsiteY10" fmla="*/ 12994 h 26911"/>
                        <a:gd name="connsiteX11" fmla="*/ 14982 w 16544"/>
                        <a:gd name="connsiteY11" fmla="*/ 11929 h 26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544" h="26911">
                          <a:moveTo>
                            <a:pt x="14911" y="11858"/>
                          </a:moveTo>
                          <a:lnTo>
                            <a:pt x="14627" y="11645"/>
                          </a:lnTo>
                          <a:cubicBezTo>
                            <a:pt x="14627" y="11645"/>
                            <a:pt x="13988" y="11148"/>
                            <a:pt x="13633" y="10864"/>
                          </a:cubicBezTo>
                          <a:lnTo>
                            <a:pt x="13633" y="10864"/>
                          </a:lnTo>
                          <a:cubicBezTo>
                            <a:pt x="10864" y="8450"/>
                            <a:pt x="8450" y="5397"/>
                            <a:pt x="6462" y="1775"/>
                          </a:cubicBezTo>
                          <a:lnTo>
                            <a:pt x="6462" y="1775"/>
                          </a:lnTo>
                          <a:cubicBezTo>
                            <a:pt x="6462" y="1775"/>
                            <a:pt x="6462" y="1775"/>
                            <a:pt x="6462" y="1775"/>
                          </a:cubicBezTo>
                          <a:cubicBezTo>
                            <a:pt x="6177" y="1207"/>
                            <a:pt x="5822" y="639"/>
                            <a:pt x="5538" y="0"/>
                          </a:cubicBezTo>
                          <a:cubicBezTo>
                            <a:pt x="2982" y="7101"/>
                            <a:pt x="1065" y="15621"/>
                            <a:pt x="0" y="24852"/>
                          </a:cubicBezTo>
                          <a:lnTo>
                            <a:pt x="13917" y="26911"/>
                          </a:lnTo>
                          <a:cubicBezTo>
                            <a:pt x="14485" y="21941"/>
                            <a:pt x="15408" y="17254"/>
                            <a:pt x="16544" y="12994"/>
                          </a:cubicBezTo>
                          <a:cubicBezTo>
                            <a:pt x="15976" y="12639"/>
                            <a:pt x="15479" y="12284"/>
                            <a:pt x="14982" y="11929"/>
                          </a:cubicBezTo>
                          <a:close/>
                        </a:path>
                      </a:pathLst>
                    </a:custGeom>
                    <a:solidFill>
                      <a:srgbClr val="F1AF5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3" name="Freeform: Shape 2442">
                      <a:extLst>
                        <a:ext uri="{FF2B5EF4-FFF2-40B4-BE49-F238E27FC236}">
                          <a16:creationId xmlns:a16="http://schemas.microsoft.com/office/drawing/2014/main" id="{CA9D0649-8C5E-743E-2EF0-1C1B2151C7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6295" y="7040230"/>
                      <a:ext cx="12581" cy="21029"/>
                    </a:xfrm>
                    <a:custGeom>
                      <a:avLst/>
                      <a:gdLst>
                        <a:gd name="connsiteX0" fmla="*/ 12426 w 12581"/>
                        <a:gd name="connsiteY0" fmla="*/ 10876 h 21029"/>
                        <a:gd name="connsiteX1" fmla="*/ 10864 w 12581"/>
                        <a:gd name="connsiteY1" fmla="*/ 4769 h 21029"/>
                        <a:gd name="connsiteX2" fmla="*/ 5538 w 12581"/>
                        <a:gd name="connsiteY2" fmla="*/ 12 h 21029"/>
                        <a:gd name="connsiteX3" fmla="*/ 2201 w 12581"/>
                        <a:gd name="connsiteY3" fmla="*/ 6331 h 21029"/>
                        <a:gd name="connsiteX4" fmla="*/ 355 w 12581"/>
                        <a:gd name="connsiteY4" fmla="*/ 16414 h 21029"/>
                        <a:gd name="connsiteX5" fmla="*/ 0 w 12581"/>
                        <a:gd name="connsiteY5" fmla="*/ 19397 h 21029"/>
                        <a:gd name="connsiteX6" fmla="*/ 11006 w 12581"/>
                        <a:gd name="connsiteY6" fmla="*/ 21030 h 21029"/>
                        <a:gd name="connsiteX7" fmla="*/ 12426 w 12581"/>
                        <a:gd name="connsiteY7" fmla="*/ 10947 h 2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581" h="21029">
                          <a:moveTo>
                            <a:pt x="12426" y="10876"/>
                          </a:moveTo>
                          <a:cubicBezTo>
                            <a:pt x="12852" y="8320"/>
                            <a:pt x="12426" y="6544"/>
                            <a:pt x="10864" y="4769"/>
                          </a:cubicBezTo>
                          <a:cubicBezTo>
                            <a:pt x="9089" y="2710"/>
                            <a:pt x="6959" y="154"/>
                            <a:pt x="5538" y="12"/>
                          </a:cubicBezTo>
                          <a:cubicBezTo>
                            <a:pt x="3195" y="-272"/>
                            <a:pt x="2556" y="4627"/>
                            <a:pt x="2201" y="6331"/>
                          </a:cubicBezTo>
                          <a:cubicBezTo>
                            <a:pt x="1491" y="9172"/>
                            <a:pt x="994" y="11941"/>
                            <a:pt x="355" y="16414"/>
                          </a:cubicBezTo>
                          <a:cubicBezTo>
                            <a:pt x="213" y="17479"/>
                            <a:pt x="71" y="18402"/>
                            <a:pt x="0" y="19397"/>
                          </a:cubicBezTo>
                          <a:lnTo>
                            <a:pt x="11006" y="21030"/>
                          </a:lnTo>
                          <a:cubicBezTo>
                            <a:pt x="11290" y="18332"/>
                            <a:pt x="11716" y="14994"/>
                            <a:pt x="12426" y="10947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4" name="Freeform: Shape 2443">
                      <a:extLst>
                        <a:ext uri="{FF2B5EF4-FFF2-40B4-BE49-F238E27FC236}">
                          <a16:creationId xmlns:a16="http://schemas.microsoft.com/office/drawing/2014/main" id="{8A9ADDA2-84B6-BF52-8B2A-A0B62CE39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59550" y="7047244"/>
                      <a:ext cx="6832" cy="14015"/>
                    </a:xfrm>
                    <a:custGeom>
                      <a:avLst/>
                      <a:gdLst>
                        <a:gd name="connsiteX0" fmla="*/ 5751 w 6832"/>
                        <a:gd name="connsiteY0" fmla="*/ 99 h 14015"/>
                        <a:gd name="connsiteX1" fmla="*/ 0 w 6832"/>
                        <a:gd name="connsiteY1" fmla="*/ 13306 h 14015"/>
                        <a:gd name="connsiteX2" fmla="*/ 4899 w 6832"/>
                        <a:gd name="connsiteY2" fmla="*/ 14016 h 14015"/>
                        <a:gd name="connsiteX3" fmla="*/ 5823 w 6832"/>
                        <a:gd name="connsiteY3" fmla="*/ 28 h 14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832" h="14015">
                          <a:moveTo>
                            <a:pt x="5751" y="99"/>
                          </a:moveTo>
                          <a:cubicBezTo>
                            <a:pt x="3337" y="-895"/>
                            <a:pt x="852" y="5779"/>
                            <a:pt x="0" y="13306"/>
                          </a:cubicBezTo>
                          <a:lnTo>
                            <a:pt x="4899" y="14016"/>
                          </a:lnTo>
                          <a:cubicBezTo>
                            <a:pt x="5823" y="6418"/>
                            <a:pt x="8166" y="1022"/>
                            <a:pt x="5823" y="28"/>
                          </a:cubicBez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5" name="Freeform: Shape 2444">
                      <a:extLst>
                        <a:ext uri="{FF2B5EF4-FFF2-40B4-BE49-F238E27FC236}">
                          <a16:creationId xmlns:a16="http://schemas.microsoft.com/office/drawing/2014/main" id="{4ADB544D-6A1A-3749-FA97-EA90C5C7D2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65301" y="7044921"/>
                      <a:ext cx="5091" cy="15344"/>
                    </a:xfrm>
                    <a:custGeom>
                      <a:avLst/>
                      <a:gdLst>
                        <a:gd name="connsiteX0" fmla="*/ 4473 w 5091"/>
                        <a:gd name="connsiteY0" fmla="*/ 78 h 15344"/>
                        <a:gd name="connsiteX1" fmla="*/ 0 w 5091"/>
                        <a:gd name="connsiteY1" fmla="*/ 14847 h 15344"/>
                        <a:gd name="connsiteX2" fmla="*/ 3266 w 5091"/>
                        <a:gd name="connsiteY2" fmla="*/ 15344 h 15344"/>
                        <a:gd name="connsiteX3" fmla="*/ 4473 w 5091"/>
                        <a:gd name="connsiteY3" fmla="*/ 78 h 15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091" h="15344">
                          <a:moveTo>
                            <a:pt x="4473" y="78"/>
                          </a:moveTo>
                          <a:cubicBezTo>
                            <a:pt x="2911" y="-845"/>
                            <a:pt x="923" y="6540"/>
                            <a:pt x="0" y="14847"/>
                          </a:cubicBezTo>
                          <a:lnTo>
                            <a:pt x="3266" y="15344"/>
                          </a:lnTo>
                          <a:cubicBezTo>
                            <a:pt x="4260" y="7037"/>
                            <a:pt x="6036" y="1072"/>
                            <a:pt x="4473" y="7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6" name="Freeform: Shape 2445">
                      <a:extLst>
                        <a:ext uri="{FF2B5EF4-FFF2-40B4-BE49-F238E27FC236}">
                          <a16:creationId xmlns:a16="http://schemas.microsoft.com/office/drawing/2014/main" id="{3BB1DD7C-2E01-A405-8D7D-6755DFADB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756283" y="7049686"/>
                      <a:ext cx="3542" cy="11644"/>
                    </a:xfrm>
                    <a:custGeom>
                      <a:avLst/>
                      <a:gdLst>
                        <a:gd name="connsiteX0" fmla="*/ 3195 w 3542"/>
                        <a:gd name="connsiteY0" fmla="*/ 2698 h 11644"/>
                        <a:gd name="connsiteX1" fmla="*/ 3479 w 3542"/>
                        <a:gd name="connsiteY1" fmla="*/ 994 h 11644"/>
                        <a:gd name="connsiteX2" fmla="*/ 3479 w 3542"/>
                        <a:gd name="connsiteY2" fmla="*/ 0 h 11644"/>
                        <a:gd name="connsiteX3" fmla="*/ 3266 w 3542"/>
                        <a:gd name="connsiteY3" fmla="*/ 71 h 11644"/>
                        <a:gd name="connsiteX4" fmla="*/ 142 w 3542"/>
                        <a:gd name="connsiteY4" fmla="*/ 10438 h 11644"/>
                        <a:gd name="connsiteX5" fmla="*/ 0 w 3542"/>
                        <a:gd name="connsiteY5" fmla="*/ 11432 h 11644"/>
                        <a:gd name="connsiteX6" fmla="*/ 1562 w 3542"/>
                        <a:gd name="connsiteY6" fmla="*/ 11645 h 11644"/>
                        <a:gd name="connsiteX7" fmla="*/ 1562 w 3542"/>
                        <a:gd name="connsiteY7" fmla="*/ 10793 h 11644"/>
                        <a:gd name="connsiteX8" fmla="*/ 3195 w 3542"/>
                        <a:gd name="connsiteY8" fmla="*/ 2769 h 11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542" h="11644">
                          <a:moveTo>
                            <a:pt x="3195" y="2698"/>
                          </a:moveTo>
                          <a:cubicBezTo>
                            <a:pt x="3479" y="1349"/>
                            <a:pt x="3408" y="1775"/>
                            <a:pt x="3479" y="994"/>
                          </a:cubicBezTo>
                          <a:cubicBezTo>
                            <a:pt x="3621" y="71"/>
                            <a:pt x="3479" y="0"/>
                            <a:pt x="3479" y="0"/>
                          </a:cubicBezTo>
                          <a:cubicBezTo>
                            <a:pt x="3479" y="0"/>
                            <a:pt x="3408" y="0"/>
                            <a:pt x="3266" y="71"/>
                          </a:cubicBezTo>
                          <a:cubicBezTo>
                            <a:pt x="2201" y="994"/>
                            <a:pt x="923" y="4615"/>
                            <a:pt x="142" y="10438"/>
                          </a:cubicBezTo>
                          <a:lnTo>
                            <a:pt x="0" y="11432"/>
                          </a:lnTo>
                          <a:lnTo>
                            <a:pt x="1562" y="11645"/>
                          </a:lnTo>
                          <a:lnTo>
                            <a:pt x="1562" y="10793"/>
                          </a:lnTo>
                          <a:cubicBezTo>
                            <a:pt x="2059" y="7669"/>
                            <a:pt x="2698" y="4970"/>
                            <a:pt x="3195" y="2769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2447" name="Freeform: Shape 2446">
                  <a:extLst>
                    <a:ext uri="{FF2B5EF4-FFF2-40B4-BE49-F238E27FC236}">
                      <a16:creationId xmlns:a16="http://schemas.microsoft.com/office/drawing/2014/main" id="{093533C4-C0D6-B43C-048C-2B09539D614C}"/>
                    </a:ext>
                  </a:extLst>
                </p:cNvPr>
                <p:cNvSpPr/>
                <p:nvPr/>
              </p:nvSpPr>
              <p:spPr>
                <a:xfrm>
                  <a:off x="-2757064" y="6986124"/>
                  <a:ext cx="4946" cy="35372"/>
                </a:xfrm>
                <a:custGeom>
                  <a:avLst/>
                  <a:gdLst>
                    <a:gd name="connsiteX0" fmla="*/ 0 w 4946"/>
                    <a:gd name="connsiteY0" fmla="*/ 16201 h 35372"/>
                    <a:gd name="connsiteX1" fmla="*/ 4473 w 4946"/>
                    <a:gd name="connsiteY1" fmla="*/ 153 h 35372"/>
                    <a:gd name="connsiteX2" fmla="*/ 4828 w 4946"/>
                    <a:gd name="connsiteY2" fmla="*/ 11 h 35372"/>
                    <a:gd name="connsiteX3" fmla="*/ 2272 w 4946"/>
                    <a:gd name="connsiteY3" fmla="*/ 16485 h 35372"/>
                    <a:gd name="connsiteX4" fmla="*/ 3195 w 4946"/>
                    <a:gd name="connsiteY4" fmla="*/ 35372 h 35372"/>
                    <a:gd name="connsiteX5" fmla="*/ 2911 w 4946"/>
                    <a:gd name="connsiteY5" fmla="*/ 35159 h 35372"/>
                    <a:gd name="connsiteX6" fmla="*/ 71 w 4946"/>
                    <a:gd name="connsiteY6" fmla="*/ 16272 h 35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46" h="35372">
                      <a:moveTo>
                        <a:pt x="0" y="16201"/>
                      </a:moveTo>
                      <a:cubicBezTo>
                        <a:pt x="497" y="7325"/>
                        <a:pt x="3124" y="1787"/>
                        <a:pt x="4473" y="153"/>
                      </a:cubicBezTo>
                      <a:cubicBezTo>
                        <a:pt x="4686" y="-60"/>
                        <a:pt x="4757" y="11"/>
                        <a:pt x="4828" y="11"/>
                      </a:cubicBezTo>
                      <a:cubicBezTo>
                        <a:pt x="5538" y="11"/>
                        <a:pt x="2840" y="5479"/>
                        <a:pt x="2272" y="16485"/>
                      </a:cubicBezTo>
                      <a:cubicBezTo>
                        <a:pt x="1704" y="27491"/>
                        <a:pt x="3905" y="34946"/>
                        <a:pt x="3195" y="35372"/>
                      </a:cubicBezTo>
                      <a:cubicBezTo>
                        <a:pt x="3195" y="35372"/>
                        <a:pt x="3053" y="35372"/>
                        <a:pt x="2911" y="35159"/>
                      </a:cubicBezTo>
                      <a:cubicBezTo>
                        <a:pt x="1775" y="33384"/>
                        <a:pt x="-355" y="25148"/>
                        <a:pt x="71" y="16272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8" name="Freeform: Shape 2447">
                  <a:extLst>
                    <a:ext uri="{FF2B5EF4-FFF2-40B4-BE49-F238E27FC236}">
                      <a16:creationId xmlns:a16="http://schemas.microsoft.com/office/drawing/2014/main" id="{0C58F7A2-5C36-1097-2AB5-8FD5B110D370}"/>
                    </a:ext>
                  </a:extLst>
                </p:cNvPr>
                <p:cNvSpPr/>
                <p:nvPr/>
              </p:nvSpPr>
              <p:spPr>
                <a:xfrm>
                  <a:off x="-2720801" y="6982864"/>
                  <a:ext cx="5596" cy="45457"/>
                </a:xfrm>
                <a:custGeom>
                  <a:avLst/>
                  <a:gdLst>
                    <a:gd name="connsiteX0" fmla="*/ 5488 w 5596"/>
                    <a:gd name="connsiteY0" fmla="*/ 24574 h 45457"/>
                    <a:gd name="connsiteX1" fmla="*/ 447 w 5596"/>
                    <a:gd name="connsiteY1" fmla="*/ 45237 h 45457"/>
                    <a:gd name="connsiteX2" fmla="*/ 92 w 5596"/>
                    <a:gd name="connsiteY2" fmla="*/ 45450 h 45457"/>
                    <a:gd name="connsiteX3" fmla="*/ 3784 w 5596"/>
                    <a:gd name="connsiteY3" fmla="*/ 24290 h 45457"/>
                    <a:gd name="connsiteX4" fmla="*/ 2293 w 5596"/>
                    <a:gd name="connsiteY4" fmla="*/ 6 h 45457"/>
                    <a:gd name="connsiteX5" fmla="*/ 2577 w 5596"/>
                    <a:gd name="connsiteY5" fmla="*/ 290 h 45457"/>
                    <a:gd name="connsiteX6" fmla="*/ 5488 w 5596"/>
                    <a:gd name="connsiteY6" fmla="*/ 24574 h 45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96" h="45457">
                      <a:moveTo>
                        <a:pt x="5488" y="24574"/>
                      </a:moveTo>
                      <a:cubicBezTo>
                        <a:pt x="4849" y="36148"/>
                        <a:pt x="1867" y="43248"/>
                        <a:pt x="447" y="45237"/>
                      </a:cubicBezTo>
                      <a:cubicBezTo>
                        <a:pt x="234" y="45521"/>
                        <a:pt x="163" y="45450"/>
                        <a:pt x="92" y="45450"/>
                      </a:cubicBezTo>
                      <a:cubicBezTo>
                        <a:pt x="-618" y="45379"/>
                        <a:pt x="3003" y="38562"/>
                        <a:pt x="3784" y="24290"/>
                      </a:cubicBezTo>
                      <a:cubicBezTo>
                        <a:pt x="4565" y="10018"/>
                        <a:pt x="1512" y="503"/>
                        <a:pt x="2293" y="6"/>
                      </a:cubicBezTo>
                      <a:cubicBezTo>
                        <a:pt x="2293" y="6"/>
                        <a:pt x="2435" y="-65"/>
                        <a:pt x="2577" y="290"/>
                      </a:cubicBezTo>
                      <a:cubicBezTo>
                        <a:pt x="3784" y="2420"/>
                        <a:pt x="6127" y="13000"/>
                        <a:pt x="5488" y="24574"/>
                      </a:cubicBezTo>
                      <a:close/>
                    </a:path>
                  </a:pathLst>
                </a:custGeom>
                <a:solidFill>
                  <a:srgbClr val="9E57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449" name="Graphic 1913">
              <a:extLst>
                <a:ext uri="{FF2B5EF4-FFF2-40B4-BE49-F238E27FC236}">
                  <a16:creationId xmlns:a16="http://schemas.microsoft.com/office/drawing/2014/main" id="{8FA9CAB4-1162-FF98-416D-A1B015C60CBE}"/>
                </a:ext>
              </a:extLst>
            </p:cNvPr>
            <p:cNvGrpSpPr/>
            <p:nvPr/>
          </p:nvGrpSpPr>
          <p:grpSpPr>
            <a:xfrm>
              <a:off x="-3939121" y="4459404"/>
              <a:ext cx="1829063" cy="2612507"/>
              <a:chOff x="-3939121" y="4459404"/>
              <a:chExt cx="1829063" cy="2612507"/>
            </a:xfrm>
          </p:grpSpPr>
          <p:grpSp>
            <p:nvGrpSpPr>
              <p:cNvPr id="2450" name="Graphic 1913">
                <a:extLst>
                  <a:ext uri="{FF2B5EF4-FFF2-40B4-BE49-F238E27FC236}">
                    <a16:creationId xmlns:a16="http://schemas.microsoft.com/office/drawing/2014/main" id="{CF93B9AE-55C5-3A2B-6052-893CBC6641B0}"/>
                  </a:ext>
                </a:extLst>
              </p:cNvPr>
              <p:cNvGrpSpPr/>
              <p:nvPr/>
            </p:nvGrpSpPr>
            <p:grpSpPr>
              <a:xfrm>
                <a:off x="-3569271" y="5818229"/>
                <a:ext cx="1216728" cy="1253682"/>
                <a:chOff x="-3569271" y="5818229"/>
                <a:chExt cx="1216728" cy="1253682"/>
              </a:xfrm>
            </p:grpSpPr>
            <p:sp>
              <p:nvSpPr>
                <p:cNvPr id="2451" name="Freeform: Shape 2450">
                  <a:extLst>
                    <a:ext uri="{FF2B5EF4-FFF2-40B4-BE49-F238E27FC236}">
                      <a16:creationId xmlns:a16="http://schemas.microsoft.com/office/drawing/2014/main" id="{16A1C227-C5CE-0E41-F4D4-717504794286}"/>
                    </a:ext>
                  </a:extLst>
                </p:cNvPr>
                <p:cNvSpPr/>
                <p:nvPr/>
              </p:nvSpPr>
              <p:spPr>
                <a:xfrm>
                  <a:off x="-3569271" y="5818229"/>
                  <a:ext cx="1216728" cy="1253682"/>
                </a:xfrm>
                <a:custGeom>
                  <a:avLst/>
                  <a:gdLst>
                    <a:gd name="connsiteX0" fmla="*/ 395 w 1216728"/>
                    <a:gd name="connsiteY0" fmla="*/ 663622 h 1253682"/>
                    <a:gd name="connsiteX1" fmla="*/ 662313 w 1216728"/>
                    <a:gd name="connsiteY1" fmla="*/ 1253682 h 1253682"/>
                    <a:gd name="connsiteX2" fmla="*/ 1216728 w 1216728"/>
                    <a:gd name="connsiteY2" fmla="*/ 564427 h 1253682"/>
                    <a:gd name="connsiteX3" fmla="*/ 662313 w 1216728"/>
                    <a:gd name="connsiteY3" fmla="*/ 0 h 1253682"/>
                    <a:gd name="connsiteX4" fmla="*/ 395 w 1216728"/>
                    <a:gd name="connsiteY4" fmla="*/ 663551 h 1253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6728" h="1253682">
                      <a:moveTo>
                        <a:pt x="395" y="663622"/>
                      </a:moveTo>
                      <a:cubicBezTo>
                        <a:pt x="16016" y="1153351"/>
                        <a:pt x="279804" y="1253682"/>
                        <a:pt x="662313" y="1253682"/>
                      </a:cubicBezTo>
                      <a:cubicBezTo>
                        <a:pt x="1044822" y="1253682"/>
                        <a:pt x="1216728" y="922013"/>
                        <a:pt x="1216728" y="564427"/>
                      </a:cubicBezTo>
                      <a:cubicBezTo>
                        <a:pt x="1216728" y="206841"/>
                        <a:pt x="1101698" y="0"/>
                        <a:pt x="662313" y="0"/>
                      </a:cubicBezTo>
                      <a:cubicBezTo>
                        <a:pt x="222999" y="0"/>
                        <a:pt x="-10966" y="306178"/>
                        <a:pt x="395" y="663551"/>
                      </a:cubicBezTo>
                      <a:close/>
                    </a:path>
                  </a:pathLst>
                </a:custGeom>
                <a:solidFill>
                  <a:srgbClr val="F8AA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2" name="Freeform: Shape 2451">
                  <a:extLst>
                    <a:ext uri="{FF2B5EF4-FFF2-40B4-BE49-F238E27FC236}">
                      <a16:creationId xmlns:a16="http://schemas.microsoft.com/office/drawing/2014/main" id="{E54438CC-2D28-83B4-FD4D-B03225DA80AD}"/>
                    </a:ext>
                  </a:extLst>
                </p:cNvPr>
                <p:cNvSpPr/>
                <p:nvPr/>
              </p:nvSpPr>
              <p:spPr>
                <a:xfrm>
                  <a:off x="-3569267" y="5818229"/>
                  <a:ext cx="1216723" cy="1253682"/>
                </a:xfrm>
                <a:custGeom>
                  <a:avLst/>
                  <a:gdLst>
                    <a:gd name="connsiteX0" fmla="*/ 1216724 w 1216723"/>
                    <a:gd name="connsiteY0" fmla="*/ 564427 h 1253682"/>
                    <a:gd name="connsiteX1" fmla="*/ 662309 w 1216723"/>
                    <a:gd name="connsiteY1" fmla="*/ 0 h 1253682"/>
                    <a:gd name="connsiteX2" fmla="*/ 505812 w 1216723"/>
                    <a:gd name="connsiteY2" fmla="*/ 17325 h 1253682"/>
                    <a:gd name="connsiteX3" fmla="*/ 391 w 1216723"/>
                    <a:gd name="connsiteY3" fmla="*/ 663622 h 1253682"/>
                    <a:gd name="connsiteX4" fmla="*/ 662309 w 1216723"/>
                    <a:gd name="connsiteY4" fmla="*/ 1253682 h 1253682"/>
                    <a:gd name="connsiteX5" fmla="*/ 1216724 w 1216723"/>
                    <a:gd name="connsiteY5" fmla="*/ 564427 h 1253682"/>
                    <a:gd name="connsiteX6" fmla="*/ 1096724 w 1216723"/>
                    <a:gd name="connsiteY6" fmla="*/ 744498 h 1253682"/>
                    <a:gd name="connsiteX7" fmla="*/ 644770 w 1216723"/>
                    <a:gd name="connsiteY7" fmla="*/ 1180972 h 1253682"/>
                    <a:gd name="connsiteX8" fmla="*/ 164131 w 1216723"/>
                    <a:gd name="connsiteY8" fmla="*/ 845824 h 1253682"/>
                    <a:gd name="connsiteX9" fmla="*/ 258072 w 1216723"/>
                    <a:gd name="connsiteY9" fmla="*/ 552001 h 1253682"/>
                    <a:gd name="connsiteX10" fmla="*/ 588108 w 1216723"/>
                    <a:gd name="connsiteY10" fmla="*/ 450604 h 1253682"/>
                    <a:gd name="connsiteX11" fmla="*/ 791114 w 1216723"/>
                    <a:gd name="connsiteY11" fmla="*/ 457847 h 1253682"/>
                    <a:gd name="connsiteX12" fmla="*/ 983114 w 1216723"/>
                    <a:gd name="connsiteY12" fmla="*/ 479504 h 1253682"/>
                    <a:gd name="connsiteX13" fmla="*/ 1096724 w 1216723"/>
                    <a:gd name="connsiteY13" fmla="*/ 744498 h 1253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16723" h="1253682">
                      <a:moveTo>
                        <a:pt x="1216724" y="564427"/>
                      </a:moveTo>
                      <a:cubicBezTo>
                        <a:pt x="1216724" y="206841"/>
                        <a:pt x="1101694" y="0"/>
                        <a:pt x="662309" y="0"/>
                      </a:cubicBezTo>
                      <a:cubicBezTo>
                        <a:pt x="607421" y="0"/>
                        <a:pt x="555232" y="6036"/>
                        <a:pt x="505812" y="17325"/>
                      </a:cubicBezTo>
                      <a:cubicBezTo>
                        <a:pt x="167823" y="95077"/>
                        <a:pt x="-9479" y="351338"/>
                        <a:pt x="391" y="663622"/>
                      </a:cubicBezTo>
                      <a:cubicBezTo>
                        <a:pt x="16012" y="1153351"/>
                        <a:pt x="279799" y="1253682"/>
                        <a:pt x="662309" y="1253682"/>
                      </a:cubicBezTo>
                      <a:cubicBezTo>
                        <a:pt x="1044818" y="1253682"/>
                        <a:pt x="1216724" y="922013"/>
                        <a:pt x="1216724" y="564427"/>
                      </a:cubicBezTo>
                      <a:close/>
                      <a:moveTo>
                        <a:pt x="1096724" y="744498"/>
                      </a:moveTo>
                      <a:cubicBezTo>
                        <a:pt x="1124416" y="813161"/>
                        <a:pt x="1145931" y="1180972"/>
                        <a:pt x="644770" y="1180972"/>
                      </a:cubicBezTo>
                      <a:cubicBezTo>
                        <a:pt x="143397" y="1180972"/>
                        <a:pt x="91350" y="957516"/>
                        <a:pt x="164131" y="845824"/>
                      </a:cubicBezTo>
                      <a:cubicBezTo>
                        <a:pt x="236841" y="734131"/>
                        <a:pt x="235705" y="598510"/>
                        <a:pt x="258072" y="552001"/>
                      </a:cubicBezTo>
                      <a:cubicBezTo>
                        <a:pt x="301456" y="461965"/>
                        <a:pt x="429622" y="398557"/>
                        <a:pt x="588108" y="450604"/>
                      </a:cubicBezTo>
                      <a:cubicBezTo>
                        <a:pt x="649457" y="470699"/>
                        <a:pt x="727208" y="459764"/>
                        <a:pt x="791114" y="457847"/>
                      </a:cubicBezTo>
                      <a:cubicBezTo>
                        <a:pt x="854309" y="456001"/>
                        <a:pt x="927303" y="448048"/>
                        <a:pt x="983114" y="479504"/>
                      </a:cubicBezTo>
                      <a:cubicBezTo>
                        <a:pt x="1089907" y="539646"/>
                        <a:pt x="1080605" y="704664"/>
                        <a:pt x="1096724" y="744498"/>
                      </a:cubicBezTo>
                      <a:close/>
                    </a:path>
                  </a:pathLst>
                </a:custGeom>
                <a:solidFill>
                  <a:srgbClr val="F69D7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53" name="Graphic 1913">
                <a:extLst>
                  <a:ext uri="{FF2B5EF4-FFF2-40B4-BE49-F238E27FC236}">
                    <a16:creationId xmlns:a16="http://schemas.microsoft.com/office/drawing/2014/main" id="{45426090-C6F3-DFA3-63D1-606C2A89BC94}"/>
                  </a:ext>
                </a:extLst>
              </p:cNvPr>
              <p:cNvGrpSpPr/>
              <p:nvPr/>
            </p:nvGrpSpPr>
            <p:grpSpPr>
              <a:xfrm>
                <a:off x="-3870804" y="5404328"/>
                <a:ext cx="1649674" cy="1481066"/>
                <a:chOff x="-3870804" y="5404328"/>
                <a:chExt cx="1649674" cy="1481066"/>
              </a:xfrm>
            </p:grpSpPr>
            <p:sp>
              <p:nvSpPr>
                <p:cNvPr id="2454" name="Freeform: Shape 2453">
                  <a:extLst>
                    <a:ext uri="{FF2B5EF4-FFF2-40B4-BE49-F238E27FC236}">
                      <a16:creationId xmlns:a16="http://schemas.microsoft.com/office/drawing/2014/main" id="{81A1DF1A-34CA-3CD1-A73D-231FDF50FEB4}"/>
                    </a:ext>
                  </a:extLst>
                </p:cNvPr>
                <p:cNvSpPr/>
                <p:nvPr/>
              </p:nvSpPr>
              <p:spPr>
                <a:xfrm>
                  <a:off x="-3217609" y="5404328"/>
                  <a:ext cx="996479" cy="1347985"/>
                </a:xfrm>
                <a:custGeom>
                  <a:avLst/>
                  <a:gdLst>
                    <a:gd name="connsiteX0" fmla="*/ 651480 w 996479"/>
                    <a:gd name="connsiteY0" fmla="*/ 59297 h 1347985"/>
                    <a:gd name="connsiteX1" fmla="*/ 985847 w 996479"/>
                    <a:gd name="connsiteY1" fmla="*/ 733499 h 1347985"/>
                    <a:gd name="connsiteX2" fmla="*/ 942605 w 996479"/>
                    <a:gd name="connsiteY2" fmla="*/ 997996 h 1347985"/>
                    <a:gd name="connsiteX3" fmla="*/ 921445 w 996479"/>
                    <a:gd name="connsiteY3" fmla="*/ 974280 h 1347985"/>
                    <a:gd name="connsiteX4" fmla="*/ 791504 w 996479"/>
                    <a:gd name="connsiteY4" fmla="*/ 1347985 h 1347985"/>
                    <a:gd name="connsiteX5" fmla="*/ 775244 w 996479"/>
                    <a:gd name="connsiteY5" fmla="*/ 1149239 h 1347985"/>
                    <a:gd name="connsiteX6" fmla="*/ 722983 w 996479"/>
                    <a:gd name="connsiteY6" fmla="*/ 921523 h 1347985"/>
                    <a:gd name="connsiteX7" fmla="*/ 707504 w 996479"/>
                    <a:gd name="connsiteY7" fmla="*/ 954328 h 1347985"/>
                    <a:gd name="connsiteX8" fmla="*/ 375267 w 996479"/>
                    <a:gd name="connsiteY8" fmla="*/ 837381 h 1347985"/>
                    <a:gd name="connsiteX9" fmla="*/ 80095 w 996479"/>
                    <a:gd name="connsiteY9" fmla="*/ 642469 h 1347985"/>
                    <a:gd name="connsiteX10" fmla="*/ 0 w 996479"/>
                    <a:gd name="connsiteY10" fmla="*/ 212386 h 1347985"/>
                    <a:gd name="connsiteX11" fmla="*/ 651622 w 996479"/>
                    <a:gd name="connsiteY11" fmla="*/ 59297 h 1347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96479" h="1347985">
                      <a:moveTo>
                        <a:pt x="651480" y="59297"/>
                      </a:moveTo>
                      <a:cubicBezTo>
                        <a:pt x="1040451" y="222256"/>
                        <a:pt x="1005232" y="625144"/>
                        <a:pt x="985847" y="733499"/>
                      </a:cubicBezTo>
                      <a:cubicBezTo>
                        <a:pt x="966463" y="841712"/>
                        <a:pt x="942605" y="997996"/>
                        <a:pt x="942605" y="997996"/>
                      </a:cubicBezTo>
                      <a:lnTo>
                        <a:pt x="921445" y="974280"/>
                      </a:lnTo>
                      <a:cubicBezTo>
                        <a:pt x="948853" y="1243393"/>
                        <a:pt x="791504" y="1347985"/>
                        <a:pt x="791504" y="1347985"/>
                      </a:cubicBezTo>
                      <a:cubicBezTo>
                        <a:pt x="791504" y="1347985"/>
                        <a:pt x="817847" y="1175014"/>
                        <a:pt x="775244" y="1149239"/>
                      </a:cubicBezTo>
                      <a:cubicBezTo>
                        <a:pt x="732640" y="1123535"/>
                        <a:pt x="722983" y="921523"/>
                        <a:pt x="722983" y="921523"/>
                      </a:cubicBezTo>
                      <a:lnTo>
                        <a:pt x="707504" y="954328"/>
                      </a:lnTo>
                      <a:cubicBezTo>
                        <a:pt x="645445" y="839582"/>
                        <a:pt x="613421" y="790091"/>
                        <a:pt x="375267" y="837381"/>
                      </a:cubicBezTo>
                      <a:cubicBezTo>
                        <a:pt x="167716" y="878706"/>
                        <a:pt x="80095" y="642469"/>
                        <a:pt x="80095" y="642469"/>
                      </a:cubicBezTo>
                      <a:lnTo>
                        <a:pt x="0" y="212386"/>
                      </a:lnTo>
                      <a:cubicBezTo>
                        <a:pt x="34793" y="44457"/>
                        <a:pt x="323432" y="-78171"/>
                        <a:pt x="651622" y="59297"/>
                      </a:cubicBezTo>
                      <a:close/>
                    </a:path>
                  </a:pathLst>
                </a:custGeom>
                <a:solidFill>
                  <a:srgbClr val="AC523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5" name="Freeform: Shape 2454">
                  <a:extLst>
                    <a:ext uri="{FF2B5EF4-FFF2-40B4-BE49-F238E27FC236}">
                      <a16:creationId xmlns:a16="http://schemas.microsoft.com/office/drawing/2014/main" id="{3C30351B-BF03-C486-4E0A-AE6492276D86}"/>
                    </a:ext>
                  </a:extLst>
                </p:cNvPr>
                <p:cNvSpPr/>
                <p:nvPr/>
              </p:nvSpPr>
              <p:spPr>
                <a:xfrm>
                  <a:off x="-3870746" y="5551541"/>
                  <a:ext cx="795645" cy="1333739"/>
                </a:xfrm>
                <a:custGeom>
                  <a:avLst/>
                  <a:gdLst>
                    <a:gd name="connsiteX0" fmla="*/ 673373 w 795645"/>
                    <a:gd name="connsiteY0" fmla="*/ 15185 h 1333739"/>
                    <a:gd name="connsiteX1" fmla="*/ 795645 w 795645"/>
                    <a:gd name="connsiteY1" fmla="*/ 599777 h 1333739"/>
                    <a:gd name="connsiteX2" fmla="*/ 529089 w 795645"/>
                    <a:gd name="connsiteY2" fmla="*/ 809387 h 1333739"/>
                    <a:gd name="connsiteX3" fmla="*/ 513254 w 795645"/>
                    <a:gd name="connsiteY3" fmla="*/ 776795 h 1333739"/>
                    <a:gd name="connsiteX4" fmla="*/ 429183 w 795645"/>
                    <a:gd name="connsiteY4" fmla="*/ 1019352 h 1333739"/>
                    <a:gd name="connsiteX5" fmla="*/ 417254 w 795645"/>
                    <a:gd name="connsiteY5" fmla="*/ 1333553 h 1333739"/>
                    <a:gd name="connsiteX6" fmla="*/ 113917 w 795645"/>
                    <a:gd name="connsiteY6" fmla="*/ 1080062 h 1333739"/>
                    <a:gd name="connsiteX7" fmla="*/ 18769 w 795645"/>
                    <a:gd name="connsiteY7" fmla="*/ 801576 h 1333739"/>
                    <a:gd name="connsiteX8" fmla="*/ 1088 w 795645"/>
                    <a:gd name="connsiteY8" fmla="*/ 592819 h 1333739"/>
                    <a:gd name="connsiteX9" fmla="*/ 673444 w 795645"/>
                    <a:gd name="connsiteY9" fmla="*/ 15114 h 1333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95645" h="1333739">
                      <a:moveTo>
                        <a:pt x="673373" y="15185"/>
                      </a:moveTo>
                      <a:cubicBezTo>
                        <a:pt x="671811" y="20723"/>
                        <a:pt x="752829" y="548298"/>
                        <a:pt x="795645" y="599777"/>
                      </a:cubicBezTo>
                      <a:cubicBezTo>
                        <a:pt x="746225" y="706925"/>
                        <a:pt x="573610" y="634002"/>
                        <a:pt x="529089" y="809387"/>
                      </a:cubicBezTo>
                      <a:lnTo>
                        <a:pt x="513254" y="776795"/>
                      </a:lnTo>
                      <a:cubicBezTo>
                        <a:pt x="513254" y="776795"/>
                        <a:pt x="454248" y="975612"/>
                        <a:pt x="429183" y="1019352"/>
                      </a:cubicBezTo>
                      <a:cubicBezTo>
                        <a:pt x="406106" y="1059825"/>
                        <a:pt x="417254" y="1333553"/>
                        <a:pt x="417254" y="1333553"/>
                      </a:cubicBezTo>
                      <a:cubicBezTo>
                        <a:pt x="417254" y="1333553"/>
                        <a:pt x="111502" y="1349743"/>
                        <a:pt x="113917" y="1080062"/>
                      </a:cubicBezTo>
                      <a:cubicBezTo>
                        <a:pt x="115124" y="944156"/>
                        <a:pt x="52709" y="897434"/>
                        <a:pt x="18769" y="801576"/>
                      </a:cubicBezTo>
                      <a:cubicBezTo>
                        <a:pt x="18769" y="801576"/>
                        <a:pt x="21538" y="700890"/>
                        <a:pt x="1088" y="592819"/>
                      </a:cubicBezTo>
                      <a:cubicBezTo>
                        <a:pt x="-18155" y="490854"/>
                        <a:pt x="218295" y="-101407"/>
                        <a:pt x="673444" y="15114"/>
                      </a:cubicBezTo>
                      <a:close/>
                    </a:path>
                  </a:pathLst>
                </a:custGeom>
                <a:solidFill>
                  <a:srgbClr val="AC523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6" name="Freeform: Shape 2455">
                  <a:extLst>
                    <a:ext uri="{FF2B5EF4-FFF2-40B4-BE49-F238E27FC236}">
                      <a16:creationId xmlns:a16="http://schemas.microsoft.com/office/drawing/2014/main" id="{1760D9BD-FFA2-B72D-D1B4-B63AC4911EAF}"/>
                    </a:ext>
                  </a:extLst>
                </p:cNvPr>
                <p:cNvSpPr/>
                <p:nvPr/>
              </p:nvSpPr>
              <p:spPr>
                <a:xfrm>
                  <a:off x="-3075384" y="6150963"/>
                  <a:ext cx="778296" cy="601421"/>
                </a:xfrm>
                <a:custGeom>
                  <a:avLst/>
                  <a:gdLst>
                    <a:gd name="connsiteX0" fmla="*/ 255480 w 778296"/>
                    <a:gd name="connsiteY0" fmla="*/ 9728 h 601421"/>
                    <a:gd name="connsiteX1" fmla="*/ 440663 w 778296"/>
                    <a:gd name="connsiteY1" fmla="*/ 43030 h 601421"/>
                    <a:gd name="connsiteX2" fmla="*/ 594036 w 778296"/>
                    <a:gd name="connsiteY2" fmla="*/ 141799 h 601421"/>
                    <a:gd name="connsiteX3" fmla="*/ 662486 w 778296"/>
                    <a:gd name="connsiteY3" fmla="*/ 274367 h 601421"/>
                    <a:gd name="connsiteX4" fmla="*/ 724261 w 778296"/>
                    <a:gd name="connsiteY4" fmla="*/ 368521 h 601421"/>
                    <a:gd name="connsiteX5" fmla="*/ 778297 w 778296"/>
                    <a:gd name="connsiteY5" fmla="*/ 354888 h 601421"/>
                    <a:gd name="connsiteX6" fmla="*/ 649279 w 778296"/>
                    <a:gd name="connsiteY6" fmla="*/ 601421 h 601421"/>
                    <a:gd name="connsiteX7" fmla="*/ 633019 w 778296"/>
                    <a:gd name="connsiteY7" fmla="*/ 402675 h 601421"/>
                    <a:gd name="connsiteX8" fmla="*/ 580758 w 778296"/>
                    <a:gd name="connsiteY8" fmla="*/ 174959 h 601421"/>
                    <a:gd name="connsiteX9" fmla="*/ 565279 w 778296"/>
                    <a:gd name="connsiteY9" fmla="*/ 207764 h 601421"/>
                    <a:gd name="connsiteX10" fmla="*/ 233042 w 778296"/>
                    <a:gd name="connsiteY10" fmla="*/ 90817 h 601421"/>
                    <a:gd name="connsiteX11" fmla="*/ 0 w 778296"/>
                    <a:gd name="connsiteY11" fmla="*/ 0 h 601421"/>
                    <a:gd name="connsiteX12" fmla="*/ 0 w 778296"/>
                    <a:gd name="connsiteY12" fmla="*/ 0 h 601421"/>
                    <a:gd name="connsiteX13" fmla="*/ 64189 w 778296"/>
                    <a:gd name="connsiteY13" fmla="*/ 12923 h 601421"/>
                    <a:gd name="connsiteX14" fmla="*/ 255551 w 778296"/>
                    <a:gd name="connsiteY14" fmla="*/ 9799 h 601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78296" h="601421">
                      <a:moveTo>
                        <a:pt x="255480" y="9728"/>
                      </a:moveTo>
                      <a:cubicBezTo>
                        <a:pt x="317539" y="15763"/>
                        <a:pt x="381444" y="21444"/>
                        <a:pt x="440663" y="43030"/>
                      </a:cubicBezTo>
                      <a:cubicBezTo>
                        <a:pt x="497113" y="63550"/>
                        <a:pt x="552711" y="96568"/>
                        <a:pt x="594036" y="141799"/>
                      </a:cubicBezTo>
                      <a:cubicBezTo>
                        <a:pt x="628545" y="179645"/>
                        <a:pt x="647291" y="225657"/>
                        <a:pt x="662486" y="274367"/>
                      </a:cubicBezTo>
                      <a:cubicBezTo>
                        <a:pt x="672924" y="307740"/>
                        <a:pt x="688261" y="355030"/>
                        <a:pt x="724261" y="368521"/>
                      </a:cubicBezTo>
                      <a:cubicBezTo>
                        <a:pt x="746202" y="376687"/>
                        <a:pt x="763954" y="368805"/>
                        <a:pt x="778297" y="354888"/>
                      </a:cubicBezTo>
                      <a:cubicBezTo>
                        <a:pt x="756001" y="530344"/>
                        <a:pt x="649279" y="601421"/>
                        <a:pt x="649279" y="601421"/>
                      </a:cubicBezTo>
                      <a:cubicBezTo>
                        <a:pt x="649279" y="601421"/>
                        <a:pt x="675622" y="428450"/>
                        <a:pt x="633019" y="402675"/>
                      </a:cubicBezTo>
                      <a:cubicBezTo>
                        <a:pt x="590415" y="376971"/>
                        <a:pt x="580758" y="174959"/>
                        <a:pt x="580758" y="174959"/>
                      </a:cubicBezTo>
                      <a:lnTo>
                        <a:pt x="565279" y="207764"/>
                      </a:lnTo>
                      <a:cubicBezTo>
                        <a:pt x="503220" y="93018"/>
                        <a:pt x="471196" y="43527"/>
                        <a:pt x="233042" y="90817"/>
                      </a:cubicBezTo>
                      <a:cubicBezTo>
                        <a:pt x="123550" y="112616"/>
                        <a:pt x="47503" y="57231"/>
                        <a:pt x="0" y="0"/>
                      </a:cubicBezTo>
                      <a:lnTo>
                        <a:pt x="0" y="0"/>
                      </a:lnTo>
                      <a:cubicBezTo>
                        <a:pt x="20592" y="6817"/>
                        <a:pt x="41752" y="11574"/>
                        <a:pt x="64189" y="12923"/>
                      </a:cubicBezTo>
                      <a:cubicBezTo>
                        <a:pt x="127953" y="16828"/>
                        <a:pt x="191929" y="3692"/>
                        <a:pt x="255551" y="9799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7" name="Freeform: Shape 2456">
                  <a:extLst>
                    <a:ext uri="{FF2B5EF4-FFF2-40B4-BE49-F238E27FC236}">
                      <a16:creationId xmlns:a16="http://schemas.microsoft.com/office/drawing/2014/main" id="{A3316243-F2F6-B29D-3CD7-D5C9738C751F}"/>
                    </a:ext>
                  </a:extLst>
                </p:cNvPr>
                <p:cNvSpPr/>
                <p:nvPr/>
              </p:nvSpPr>
              <p:spPr>
                <a:xfrm>
                  <a:off x="-3217751" y="5504240"/>
                  <a:ext cx="984782" cy="803007"/>
                </a:xfrm>
                <a:custGeom>
                  <a:avLst/>
                  <a:gdLst>
                    <a:gd name="connsiteX0" fmla="*/ 68592 w 984782"/>
                    <a:gd name="connsiteY0" fmla="*/ 0 h 803007"/>
                    <a:gd name="connsiteX1" fmla="*/ 67598 w 984782"/>
                    <a:gd name="connsiteY1" fmla="*/ 4899 h 803007"/>
                    <a:gd name="connsiteX2" fmla="*/ 99763 w 984782"/>
                    <a:gd name="connsiteY2" fmla="*/ 264995 h 803007"/>
                    <a:gd name="connsiteX3" fmla="*/ 204994 w 984782"/>
                    <a:gd name="connsiteY3" fmla="*/ 458060 h 803007"/>
                    <a:gd name="connsiteX4" fmla="*/ 421137 w 984782"/>
                    <a:gd name="connsiteY4" fmla="*/ 509539 h 803007"/>
                    <a:gd name="connsiteX5" fmla="*/ 981374 w 984782"/>
                    <a:gd name="connsiteY5" fmla="*/ 644238 h 803007"/>
                    <a:gd name="connsiteX6" fmla="*/ 984782 w 984782"/>
                    <a:gd name="connsiteY6" fmla="*/ 640048 h 803007"/>
                    <a:gd name="connsiteX7" fmla="*/ 957587 w 984782"/>
                    <a:gd name="connsiteY7" fmla="*/ 803007 h 803007"/>
                    <a:gd name="connsiteX8" fmla="*/ 865137 w 984782"/>
                    <a:gd name="connsiteY8" fmla="*/ 723622 h 803007"/>
                    <a:gd name="connsiteX9" fmla="*/ 628332 w 984782"/>
                    <a:gd name="connsiteY9" fmla="*/ 608522 h 803007"/>
                    <a:gd name="connsiteX10" fmla="*/ 307669 w 984782"/>
                    <a:gd name="connsiteY10" fmla="*/ 546462 h 803007"/>
                    <a:gd name="connsiteX11" fmla="*/ 110414 w 984782"/>
                    <a:gd name="connsiteY11" fmla="*/ 555693 h 803007"/>
                    <a:gd name="connsiteX12" fmla="*/ 81657 w 984782"/>
                    <a:gd name="connsiteY12" fmla="*/ 546675 h 803007"/>
                    <a:gd name="connsiteX13" fmla="*/ 80095 w 984782"/>
                    <a:gd name="connsiteY13" fmla="*/ 542628 h 803007"/>
                    <a:gd name="connsiteX14" fmla="*/ 0 w 984782"/>
                    <a:gd name="connsiteY14" fmla="*/ 112545 h 803007"/>
                    <a:gd name="connsiteX15" fmla="*/ 68592 w 984782"/>
                    <a:gd name="connsiteY15" fmla="*/ 71 h 80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984782" h="803007">
                      <a:moveTo>
                        <a:pt x="68592" y="0"/>
                      </a:moveTo>
                      <a:cubicBezTo>
                        <a:pt x="68308" y="1633"/>
                        <a:pt x="67811" y="3266"/>
                        <a:pt x="67598" y="4899"/>
                      </a:cubicBezTo>
                      <a:cubicBezTo>
                        <a:pt x="52757" y="89823"/>
                        <a:pt x="77539" y="183338"/>
                        <a:pt x="99763" y="264995"/>
                      </a:cubicBezTo>
                      <a:cubicBezTo>
                        <a:pt x="119290" y="336924"/>
                        <a:pt x="149468" y="407433"/>
                        <a:pt x="204994" y="458060"/>
                      </a:cubicBezTo>
                      <a:cubicBezTo>
                        <a:pt x="265065" y="512735"/>
                        <a:pt x="347006" y="499740"/>
                        <a:pt x="421137" y="509539"/>
                      </a:cubicBezTo>
                      <a:cubicBezTo>
                        <a:pt x="775031" y="556048"/>
                        <a:pt x="947220" y="683078"/>
                        <a:pt x="981374" y="644238"/>
                      </a:cubicBezTo>
                      <a:cubicBezTo>
                        <a:pt x="982581" y="642888"/>
                        <a:pt x="983717" y="641468"/>
                        <a:pt x="984782" y="640048"/>
                      </a:cubicBezTo>
                      <a:cubicBezTo>
                        <a:pt x="975623" y="691741"/>
                        <a:pt x="965611" y="753090"/>
                        <a:pt x="957587" y="803007"/>
                      </a:cubicBezTo>
                      <a:cubicBezTo>
                        <a:pt x="931031" y="771835"/>
                        <a:pt x="898084" y="745634"/>
                        <a:pt x="865137" y="723622"/>
                      </a:cubicBezTo>
                      <a:cubicBezTo>
                        <a:pt x="792001" y="674557"/>
                        <a:pt x="711054" y="637421"/>
                        <a:pt x="628332" y="608522"/>
                      </a:cubicBezTo>
                      <a:cubicBezTo>
                        <a:pt x="525018" y="572451"/>
                        <a:pt x="416450" y="553563"/>
                        <a:pt x="307669" y="546462"/>
                      </a:cubicBezTo>
                      <a:cubicBezTo>
                        <a:pt x="242770" y="542273"/>
                        <a:pt x="175385" y="552356"/>
                        <a:pt x="110414" y="555693"/>
                      </a:cubicBezTo>
                      <a:cubicBezTo>
                        <a:pt x="100047" y="556261"/>
                        <a:pt x="92095" y="545965"/>
                        <a:pt x="81657" y="546675"/>
                      </a:cubicBezTo>
                      <a:cubicBezTo>
                        <a:pt x="80663" y="544190"/>
                        <a:pt x="80095" y="542628"/>
                        <a:pt x="80095" y="542628"/>
                      </a:cubicBezTo>
                      <a:lnTo>
                        <a:pt x="0" y="112545"/>
                      </a:lnTo>
                      <a:cubicBezTo>
                        <a:pt x="8592" y="71219"/>
                        <a:pt x="32521" y="32734"/>
                        <a:pt x="68592" y="71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8" name="Freeform: Shape 2457">
                  <a:extLst>
                    <a:ext uri="{FF2B5EF4-FFF2-40B4-BE49-F238E27FC236}">
                      <a16:creationId xmlns:a16="http://schemas.microsoft.com/office/drawing/2014/main" id="{09ABAE7C-5FF0-C032-66AE-F068424CF188}"/>
                    </a:ext>
                  </a:extLst>
                </p:cNvPr>
                <p:cNvSpPr/>
                <p:nvPr/>
              </p:nvSpPr>
              <p:spPr>
                <a:xfrm>
                  <a:off x="-3870804" y="5554228"/>
                  <a:ext cx="763467" cy="845752"/>
                </a:xfrm>
                <a:custGeom>
                  <a:avLst/>
                  <a:gdLst>
                    <a:gd name="connsiteX0" fmla="*/ 76484 w 763467"/>
                    <a:gd name="connsiteY0" fmla="*/ 348285 h 845752"/>
                    <a:gd name="connsiteX1" fmla="*/ 57241 w 763467"/>
                    <a:gd name="connsiteY1" fmla="*/ 452521 h 845752"/>
                    <a:gd name="connsiteX2" fmla="*/ 111561 w 763467"/>
                    <a:gd name="connsiteY2" fmla="*/ 610936 h 845752"/>
                    <a:gd name="connsiteX3" fmla="*/ 248958 w 763467"/>
                    <a:gd name="connsiteY3" fmla="*/ 606462 h 845752"/>
                    <a:gd name="connsiteX4" fmla="*/ 480153 w 763467"/>
                    <a:gd name="connsiteY4" fmla="*/ 481776 h 845752"/>
                    <a:gd name="connsiteX5" fmla="*/ 624082 w 763467"/>
                    <a:gd name="connsiteY5" fmla="*/ 372640 h 845752"/>
                    <a:gd name="connsiteX6" fmla="*/ 633526 w 763467"/>
                    <a:gd name="connsiteY6" fmla="*/ 227148 h 845752"/>
                    <a:gd name="connsiteX7" fmla="*/ 619325 w 763467"/>
                    <a:gd name="connsiteY7" fmla="*/ 96426 h 845752"/>
                    <a:gd name="connsiteX8" fmla="*/ 603704 w 763467"/>
                    <a:gd name="connsiteY8" fmla="*/ 0 h 845752"/>
                    <a:gd name="connsiteX9" fmla="*/ 673432 w 763467"/>
                    <a:gd name="connsiteY9" fmla="*/ 12568 h 845752"/>
                    <a:gd name="connsiteX10" fmla="*/ 763467 w 763467"/>
                    <a:gd name="connsiteY10" fmla="*/ 505705 h 845752"/>
                    <a:gd name="connsiteX11" fmla="*/ 573810 w 763467"/>
                    <a:gd name="connsiteY11" fmla="*/ 546036 h 845752"/>
                    <a:gd name="connsiteX12" fmla="*/ 336366 w 763467"/>
                    <a:gd name="connsiteY12" fmla="*/ 640190 h 845752"/>
                    <a:gd name="connsiteX13" fmla="*/ 38780 w 763467"/>
                    <a:gd name="connsiteY13" fmla="*/ 845753 h 845752"/>
                    <a:gd name="connsiteX14" fmla="*/ 18756 w 763467"/>
                    <a:gd name="connsiteY14" fmla="*/ 799031 h 845752"/>
                    <a:gd name="connsiteX15" fmla="*/ 1076 w 763467"/>
                    <a:gd name="connsiteY15" fmla="*/ 590273 h 845752"/>
                    <a:gd name="connsiteX16" fmla="*/ 76484 w 763467"/>
                    <a:gd name="connsiteY16" fmla="*/ 348356 h 84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63467" h="845752">
                      <a:moveTo>
                        <a:pt x="76484" y="348285"/>
                      </a:moveTo>
                      <a:cubicBezTo>
                        <a:pt x="67182" y="381728"/>
                        <a:pt x="60579" y="416450"/>
                        <a:pt x="57241" y="452521"/>
                      </a:cubicBezTo>
                      <a:cubicBezTo>
                        <a:pt x="51632" y="513232"/>
                        <a:pt x="62070" y="571598"/>
                        <a:pt x="111561" y="610936"/>
                      </a:cubicBezTo>
                      <a:cubicBezTo>
                        <a:pt x="153455" y="644309"/>
                        <a:pt x="206283" y="628048"/>
                        <a:pt x="248958" y="606462"/>
                      </a:cubicBezTo>
                      <a:cubicBezTo>
                        <a:pt x="327064" y="566912"/>
                        <a:pt x="404532" y="526084"/>
                        <a:pt x="480153" y="481776"/>
                      </a:cubicBezTo>
                      <a:cubicBezTo>
                        <a:pt x="527088" y="454368"/>
                        <a:pt x="598236" y="425752"/>
                        <a:pt x="624082" y="372640"/>
                      </a:cubicBezTo>
                      <a:cubicBezTo>
                        <a:pt x="645881" y="327835"/>
                        <a:pt x="638142" y="275219"/>
                        <a:pt x="633526" y="227148"/>
                      </a:cubicBezTo>
                      <a:cubicBezTo>
                        <a:pt x="629266" y="183480"/>
                        <a:pt x="624864" y="139882"/>
                        <a:pt x="619325" y="96426"/>
                      </a:cubicBezTo>
                      <a:cubicBezTo>
                        <a:pt x="615420" y="66604"/>
                        <a:pt x="603491" y="31385"/>
                        <a:pt x="603704" y="0"/>
                      </a:cubicBezTo>
                      <a:cubicBezTo>
                        <a:pt x="626355" y="2414"/>
                        <a:pt x="649574" y="6391"/>
                        <a:pt x="673432" y="12568"/>
                      </a:cubicBezTo>
                      <a:cubicBezTo>
                        <a:pt x="672153" y="16829"/>
                        <a:pt x="721432" y="340119"/>
                        <a:pt x="763467" y="505705"/>
                      </a:cubicBezTo>
                      <a:cubicBezTo>
                        <a:pt x="699136" y="504214"/>
                        <a:pt x="633810" y="525658"/>
                        <a:pt x="573810" y="546036"/>
                      </a:cubicBezTo>
                      <a:cubicBezTo>
                        <a:pt x="493218" y="573374"/>
                        <a:pt x="413053" y="602770"/>
                        <a:pt x="336366" y="640190"/>
                      </a:cubicBezTo>
                      <a:cubicBezTo>
                        <a:pt x="229573" y="692309"/>
                        <a:pt x="122070" y="753090"/>
                        <a:pt x="38780" y="845753"/>
                      </a:cubicBezTo>
                      <a:cubicBezTo>
                        <a:pt x="38780" y="845753"/>
                        <a:pt x="25573" y="818274"/>
                        <a:pt x="18756" y="799031"/>
                      </a:cubicBezTo>
                      <a:cubicBezTo>
                        <a:pt x="18756" y="799031"/>
                        <a:pt x="21525" y="698344"/>
                        <a:pt x="1076" y="590273"/>
                      </a:cubicBezTo>
                      <a:cubicBezTo>
                        <a:pt x="-5741" y="553918"/>
                        <a:pt x="19892" y="455078"/>
                        <a:pt x="76484" y="348356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9" name="Freeform: Shape 2458">
                  <a:extLst>
                    <a:ext uri="{FF2B5EF4-FFF2-40B4-BE49-F238E27FC236}">
                      <a16:creationId xmlns:a16="http://schemas.microsoft.com/office/drawing/2014/main" id="{BF612C9F-8C17-1318-8672-24287C7ACE63}"/>
                    </a:ext>
                  </a:extLst>
                </p:cNvPr>
                <p:cNvSpPr/>
                <p:nvPr/>
              </p:nvSpPr>
              <p:spPr>
                <a:xfrm>
                  <a:off x="-3757326" y="6132643"/>
                  <a:ext cx="682367" cy="752751"/>
                </a:xfrm>
                <a:custGeom>
                  <a:avLst/>
                  <a:gdLst>
                    <a:gd name="connsiteX0" fmla="*/ 71716 w 682367"/>
                    <a:gd name="connsiteY0" fmla="*/ 686912 h 752751"/>
                    <a:gd name="connsiteX1" fmla="*/ 497 w 682367"/>
                    <a:gd name="connsiteY1" fmla="*/ 499030 h 752751"/>
                    <a:gd name="connsiteX2" fmla="*/ 0 w 682367"/>
                    <a:gd name="connsiteY2" fmla="*/ 476450 h 752751"/>
                    <a:gd name="connsiteX3" fmla="*/ 10367 w 682367"/>
                    <a:gd name="connsiteY3" fmla="*/ 488806 h 752751"/>
                    <a:gd name="connsiteX4" fmla="*/ 202722 w 682367"/>
                    <a:gd name="connsiteY4" fmla="*/ 547669 h 752751"/>
                    <a:gd name="connsiteX5" fmla="*/ 131148 w 682367"/>
                    <a:gd name="connsiteY5" fmla="*/ 386415 h 752751"/>
                    <a:gd name="connsiteX6" fmla="*/ 313847 w 682367"/>
                    <a:gd name="connsiteY6" fmla="*/ 261444 h 752751"/>
                    <a:gd name="connsiteX7" fmla="*/ 354249 w 682367"/>
                    <a:gd name="connsiteY7" fmla="*/ 170556 h 752751"/>
                    <a:gd name="connsiteX8" fmla="*/ 439385 w 682367"/>
                    <a:gd name="connsiteY8" fmla="*/ 90178 h 752751"/>
                    <a:gd name="connsiteX9" fmla="*/ 533042 w 682367"/>
                    <a:gd name="connsiteY9" fmla="*/ 60142 h 752751"/>
                    <a:gd name="connsiteX10" fmla="*/ 672285 w 682367"/>
                    <a:gd name="connsiteY10" fmla="*/ 0 h 752751"/>
                    <a:gd name="connsiteX11" fmla="*/ 673350 w 682367"/>
                    <a:gd name="connsiteY11" fmla="*/ 2414 h 752751"/>
                    <a:gd name="connsiteX12" fmla="*/ 674273 w 682367"/>
                    <a:gd name="connsiteY12" fmla="*/ 4544 h 752751"/>
                    <a:gd name="connsiteX13" fmla="*/ 677965 w 682367"/>
                    <a:gd name="connsiteY13" fmla="*/ 12000 h 752751"/>
                    <a:gd name="connsiteX14" fmla="*/ 678675 w 682367"/>
                    <a:gd name="connsiteY14" fmla="*/ 13136 h 752751"/>
                    <a:gd name="connsiteX15" fmla="*/ 682368 w 682367"/>
                    <a:gd name="connsiteY15" fmla="*/ 18746 h 752751"/>
                    <a:gd name="connsiteX16" fmla="*/ 415811 w 682367"/>
                    <a:gd name="connsiteY16" fmla="*/ 228355 h 752751"/>
                    <a:gd name="connsiteX17" fmla="*/ 399977 w 682367"/>
                    <a:gd name="connsiteY17" fmla="*/ 195764 h 752751"/>
                    <a:gd name="connsiteX18" fmla="*/ 315906 w 682367"/>
                    <a:gd name="connsiteY18" fmla="*/ 438320 h 752751"/>
                    <a:gd name="connsiteX19" fmla="*/ 303977 w 682367"/>
                    <a:gd name="connsiteY19" fmla="*/ 752522 h 752751"/>
                    <a:gd name="connsiteX20" fmla="*/ 71858 w 682367"/>
                    <a:gd name="connsiteY20" fmla="*/ 686912 h 752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82367" h="752751">
                      <a:moveTo>
                        <a:pt x="71716" y="686912"/>
                      </a:moveTo>
                      <a:cubicBezTo>
                        <a:pt x="30178" y="645374"/>
                        <a:pt x="-284" y="585516"/>
                        <a:pt x="497" y="499030"/>
                      </a:cubicBezTo>
                      <a:cubicBezTo>
                        <a:pt x="568" y="491149"/>
                        <a:pt x="355" y="483693"/>
                        <a:pt x="0" y="476450"/>
                      </a:cubicBezTo>
                      <a:cubicBezTo>
                        <a:pt x="3479" y="480569"/>
                        <a:pt x="6817" y="484829"/>
                        <a:pt x="10367" y="488806"/>
                      </a:cubicBezTo>
                      <a:cubicBezTo>
                        <a:pt x="56166" y="540356"/>
                        <a:pt x="137184" y="609729"/>
                        <a:pt x="202722" y="547669"/>
                      </a:cubicBezTo>
                      <a:cubicBezTo>
                        <a:pt x="249870" y="503078"/>
                        <a:pt x="108284" y="515362"/>
                        <a:pt x="131148" y="386415"/>
                      </a:cubicBezTo>
                      <a:cubicBezTo>
                        <a:pt x="137894" y="348213"/>
                        <a:pt x="305042" y="299148"/>
                        <a:pt x="313847" y="261444"/>
                      </a:cubicBezTo>
                      <a:cubicBezTo>
                        <a:pt x="321657" y="228142"/>
                        <a:pt x="326912" y="192994"/>
                        <a:pt x="354249" y="170556"/>
                      </a:cubicBezTo>
                      <a:cubicBezTo>
                        <a:pt x="383859" y="146343"/>
                        <a:pt x="405870" y="108142"/>
                        <a:pt x="439385" y="90178"/>
                      </a:cubicBezTo>
                      <a:cubicBezTo>
                        <a:pt x="468782" y="74485"/>
                        <a:pt x="500734" y="66888"/>
                        <a:pt x="533042" y="60142"/>
                      </a:cubicBezTo>
                      <a:cubicBezTo>
                        <a:pt x="583598" y="49491"/>
                        <a:pt x="635717" y="38840"/>
                        <a:pt x="672285" y="0"/>
                      </a:cubicBezTo>
                      <a:cubicBezTo>
                        <a:pt x="672640" y="781"/>
                        <a:pt x="672995" y="1562"/>
                        <a:pt x="673350" y="2414"/>
                      </a:cubicBezTo>
                      <a:cubicBezTo>
                        <a:pt x="673634" y="3124"/>
                        <a:pt x="673989" y="3834"/>
                        <a:pt x="674273" y="4544"/>
                      </a:cubicBezTo>
                      <a:cubicBezTo>
                        <a:pt x="675551" y="7314"/>
                        <a:pt x="676758" y="9870"/>
                        <a:pt x="677965" y="12000"/>
                      </a:cubicBezTo>
                      <a:cubicBezTo>
                        <a:pt x="678178" y="12355"/>
                        <a:pt x="678391" y="12710"/>
                        <a:pt x="678675" y="13136"/>
                      </a:cubicBezTo>
                      <a:cubicBezTo>
                        <a:pt x="679954" y="15337"/>
                        <a:pt x="681161" y="17255"/>
                        <a:pt x="682368" y="18746"/>
                      </a:cubicBezTo>
                      <a:cubicBezTo>
                        <a:pt x="632948" y="125894"/>
                        <a:pt x="460332" y="52971"/>
                        <a:pt x="415811" y="228355"/>
                      </a:cubicBezTo>
                      <a:lnTo>
                        <a:pt x="399977" y="195764"/>
                      </a:lnTo>
                      <a:cubicBezTo>
                        <a:pt x="399977" y="195764"/>
                        <a:pt x="340971" y="394580"/>
                        <a:pt x="315906" y="438320"/>
                      </a:cubicBezTo>
                      <a:cubicBezTo>
                        <a:pt x="292829" y="478794"/>
                        <a:pt x="303977" y="752522"/>
                        <a:pt x="303977" y="752522"/>
                      </a:cubicBezTo>
                      <a:cubicBezTo>
                        <a:pt x="303977" y="752522"/>
                        <a:pt x="178083" y="760191"/>
                        <a:pt x="71858" y="686912"/>
                      </a:cubicBezTo>
                      <a:close/>
                    </a:path>
                  </a:pathLst>
                </a:custGeom>
                <a:solidFill>
                  <a:srgbClr val="96472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60" name="Freeform: Shape 2459">
                  <a:extLst>
                    <a:ext uri="{FF2B5EF4-FFF2-40B4-BE49-F238E27FC236}">
                      <a16:creationId xmlns:a16="http://schemas.microsoft.com/office/drawing/2014/main" id="{9233B32F-1802-F59D-A4B7-DC8357881AEF}"/>
                    </a:ext>
                  </a:extLst>
                </p:cNvPr>
                <p:cNvSpPr/>
                <p:nvPr/>
              </p:nvSpPr>
              <p:spPr>
                <a:xfrm>
                  <a:off x="-3058982" y="6169282"/>
                  <a:ext cx="761894" cy="583030"/>
                </a:xfrm>
                <a:custGeom>
                  <a:avLst/>
                  <a:gdLst>
                    <a:gd name="connsiteX0" fmla="*/ 0 w 761894"/>
                    <a:gd name="connsiteY0" fmla="*/ 0 h 583030"/>
                    <a:gd name="connsiteX1" fmla="*/ 109775 w 761894"/>
                    <a:gd name="connsiteY1" fmla="*/ 33373 h 583030"/>
                    <a:gd name="connsiteX2" fmla="*/ 440024 w 761894"/>
                    <a:gd name="connsiteY2" fmla="*/ 54107 h 583030"/>
                    <a:gd name="connsiteX3" fmla="*/ 519622 w 761894"/>
                    <a:gd name="connsiteY3" fmla="*/ 112970 h 583030"/>
                    <a:gd name="connsiteX4" fmla="*/ 572592 w 761894"/>
                    <a:gd name="connsiteY4" fmla="*/ 157278 h 583030"/>
                    <a:gd name="connsiteX5" fmla="*/ 609090 w 761894"/>
                    <a:gd name="connsiteY5" fmla="*/ 314344 h 583030"/>
                    <a:gd name="connsiteX6" fmla="*/ 647859 w 761894"/>
                    <a:gd name="connsiteY6" fmla="*/ 220829 h 583030"/>
                    <a:gd name="connsiteX7" fmla="*/ 662841 w 761894"/>
                    <a:gd name="connsiteY7" fmla="*/ 391669 h 583030"/>
                    <a:gd name="connsiteX8" fmla="*/ 720214 w 761894"/>
                    <a:gd name="connsiteY8" fmla="*/ 353042 h 583030"/>
                    <a:gd name="connsiteX9" fmla="*/ 761895 w 761894"/>
                    <a:gd name="connsiteY9" fmla="*/ 336569 h 583030"/>
                    <a:gd name="connsiteX10" fmla="*/ 632877 w 761894"/>
                    <a:gd name="connsiteY10" fmla="*/ 583030 h 583030"/>
                    <a:gd name="connsiteX11" fmla="*/ 616616 w 761894"/>
                    <a:gd name="connsiteY11" fmla="*/ 384285 h 583030"/>
                    <a:gd name="connsiteX12" fmla="*/ 564356 w 761894"/>
                    <a:gd name="connsiteY12" fmla="*/ 156568 h 583030"/>
                    <a:gd name="connsiteX13" fmla="*/ 548876 w 761894"/>
                    <a:gd name="connsiteY13" fmla="*/ 189373 h 583030"/>
                    <a:gd name="connsiteX14" fmla="*/ 216639 w 761894"/>
                    <a:gd name="connsiteY14" fmla="*/ 72426 h 583030"/>
                    <a:gd name="connsiteX15" fmla="*/ 852 w 761894"/>
                    <a:gd name="connsiteY15" fmla="*/ 852 h 583030"/>
                    <a:gd name="connsiteX16" fmla="*/ 71 w 761894"/>
                    <a:gd name="connsiteY16" fmla="*/ 0 h 583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61894" h="583030">
                      <a:moveTo>
                        <a:pt x="0" y="0"/>
                      </a:moveTo>
                      <a:cubicBezTo>
                        <a:pt x="34367" y="17752"/>
                        <a:pt x="98698" y="30675"/>
                        <a:pt x="109775" y="33373"/>
                      </a:cubicBezTo>
                      <a:cubicBezTo>
                        <a:pt x="219622" y="60213"/>
                        <a:pt x="331598" y="9870"/>
                        <a:pt x="440024" y="54107"/>
                      </a:cubicBezTo>
                      <a:cubicBezTo>
                        <a:pt x="474462" y="68166"/>
                        <a:pt x="496119" y="83858"/>
                        <a:pt x="519622" y="112970"/>
                      </a:cubicBezTo>
                      <a:cubicBezTo>
                        <a:pt x="535669" y="132923"/>
                        <a:pt x="562510" y="132710"/>
                        <a:pt x="572592" y="157278"/>
                      </a:cubicBezTo>
                      <a:cubicBezTo>
                        <a:pt x="591764" y="203645"/>
                        <a:pt x="589989" y="315551"/>
                        <a:pt x="609090" y="314344"/>
                      </a:cubicBezTo>
                      <a:cubicBezTo>
                        <a:pt x="628119" y="313208"/>
                        <a:pt x="608308" y="218769"/>
                        <a:pt x="647859" y="220829"/>
                      </a:cubicBezTo>
                      <a:cubicBezTo>
                        <a:pt x="669161" y="221965"/>
                        <a:pt x="644238" y="387764"/>
                        <a:pt x="662841" y="391669"/>
                      </a:cubicBezTo>
                      <a:cubicBezTo>
                        <a:pt x="691244" y="397563"/>
                        <a:pt x="712119" y="378391"/>
                        <a:pt x="720214" y="353042"/>
                      </a:cubicBezTo>
                      <a:cubicBezTo>
                        <a:pt x="736545" y="354959"/>
                        <a:pt x="750392" y="347716"/>
                        <a:pt x="761895" y="336569"/>
                      </a:cubicBezTo>
                      <a:cubicBezTo>
                        <a:pt x="739599" y="512024"/>
                        <a:pt x="632877" y="583030"/>
                        <a:pt x="632877" y="583030"/>
                      </a:cubicBezTo>
                      <a:cubicBezTo>
                        <a:pt x="632877" y="583030"/>
                        <a:pt x="659220" y="410060"/>
                        <a:pt x="616616" y="384285"/>
                      </a:cubicBezTo>
                      <a:cubicBezTo>
                        <a:pt x="574013" y="358580"/>
                        <a:pt x="564356" y="156568"/>
                        <a:pt x="564356" y="156568"/>
                      </a:cubicBezTo>
                      <a:lnTo>
                        <a:pt x="548876" y="189373"/>
                      </a:lnTo>
                      <a:cubicBezTo>
                        <a:pt x="486817" y="74627"/>
                        <a:pt x="454794" y="25136"/>
                        <a:pt x="216639" y="72426"/>
                      </a:cubicBezTo>
                      <a:cubicBezTo>
                        <a:pt x="119574" y="91740"/>
                        <a:pt x="48781" y="50414"/>
                        <a:pt x="852" y="852"/>
                      </a:cubicBezTo>
                      <a:cubicBezTo>
                        <a:pt x="568" y="568"/>
                        <a:pt x="355" y="284"/>
                        <a:pt x="71" y="0"/>
                      </a:cubicBezTo>
                      <a:close/>
                    </a:path>
                  </a:pathLst>
                </a:custGeom>
                <a:solidFill>
                  <a:srgbClr val="672D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61" name="Freeform: Shape 2460">
                  <a:extLst>
                    <a:ext uri="{FF2B5EF4-FFF2-40B4-BE49-F238E27FC236}">
                      <a16:creationId xmlns:a16="http://schemas.microsoft.com/office/drawing/2014/main" id="{88D91B37-CEE7-54EC-B02B-FE2EB37F0CBD}"/>
                    </a:ext>
                  </a:extLst>
                </p:cNvPr>
                <p:cNvSpPr/>
                <p:nvPr/>
              </p:nvSpPr>
              <p:spPr>
                <a:xfrm>
                  <a:off x="-3734604" y="6150963"/>
                  <a:ext cx="657231" cy="734289"/>
                </a:xfrm>
                <a:custGeom>
                  <a:avLst/>
                  <a:gdLst>
                    <a:gd name="connsiteX0" fmla="*/ 48994 w 657231"/>
                    <a:gd name="connsiteY0" fmla="*/ 668593 h 734289"/>
                    <a:gd name="connsiteX1" fmla="*/ 0 w 657231"/>
                    <a:gd name="connsiteY1" fmla="*/ 596877 h 734289"/>
                    <a:gd name="connsiteX2" fmla="*/ 117160 w 657231"/>
                    <a:gd name="connsiteY2" fmla="*/ 668167 h 734289"/>
                    <a:gd name="connsiteX3" fmla="*/ 241278 w 657231"/>
                    <a:gd name="connsiteY3" fmla="*/ 528143 h 734289"/>
                    <a:gd name="connsiteX4" fmla="*/ 213018 w 657231"/>
                    <a:gd name="connsiteY4" fmla="*/ 504285 h 734289"/>
                    <a:gd name="connsiteX5" fmla="*/ 145775 w 657231"/>
                    <a:gd name="connsiteY5" fmla="*/ 453728 h 734289"/>
                    <a:gd name="connsiteX6" fmla="*/ 112332 w 657231"/>
                    <a:gd name="connsiteY6" fmla="*/ 359717 h 734289"/>
                    <a:gd name="connsiteX7" fmla="*/ 279835 w 657231"/>
                    <a:gd name="connsiteY7" fmla="*/ 258746 h 734289"/>
                    <a:gd name="connsiteX8" fmla="*/ 323716 w 657231"/>
                    <a:gd name="connsiteY8" fmla="*/ 291054 h 734289"/>
                    <a:gd name="connsiteX9" fmla="*/ 333728 w 657231"/>
                    <a:gd name="connsiteY9" fmla="*/ 289776 h 734289"/>
                    <a:gd name="connsiteX10" fmla="*/ 352616 w 657231"/>
                    <a:gd name="connsiteY10" fmla="*/ 226225 h 734289"/>
                    <a:gd name="connsiteX11" fmla="*/ 384356 w 657231"/>
                    <a:gd name="connsiteY11" fmla="*/ 156568 h 734289"/>
                    <a:gd name="connsiteX12" fmla="*/ 425681 w 657231"/>
                    <a:gd name="connsiteY12" fmla="*/ 124545 h 734289"/>
                    <a:gd name="connsiteX13" fmla="*/ 497184 w 657231"/>
                    <a:gd name="connsiteY13" fmla="*/ 79456 h 734289"/>
                    <a:gd name="connsiteX14" fmla="*/ 623788 w 657231"/>
                    <a:gd name="connsiteY14" fmla="*/ 23361 h 734289"/>
                    <a:gd name="connsiteX15" fmla="*/ 654746 w 657231"/>
                    <a:gd name="connsiteY15" fmla="*/ 0 h 734289"/>
                    <a:gd name="connsiteX16" fmla="*/ 657232 w 657231"/>
                    <a:gd name="connsiteY16" fmla="*/ 4686 h 734289"/>
                    <a:gd name="connsiteX17" fmla="*/ 393018 w 657231"/>
                    <a:gd name="connsiteY17" fmla="*/ 209894 h 734289"/>
                    <a:gd name="connsiteX18" fmla="*/ 377184 w 657231"/>
                    <a:gd name="connsiteY18" fmla="*/ 177302 h 734289"/>
                    <a:gd name="connsiteX19" fmla="*/ 293113 w 657231"/>
                    <a:gd name="connsiteY19" fmla="*/ 419859 h 734289"/>
                    <a:gd name="connsiteX20" fmla="*/ 281184 w 657231"/>
                    <a:gd name="connsiteY20" fmla="*/ 734060 h 734289"/>
                    <a:gd name="connsiteX21" fmla="*/ 49065 w 657231"/>
                    <a:gd name="connsiteY21" fmla="*/ 668451 h 734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57231" h="734289">
                      <a:moveTo>
                        <a:pt x="48994" y="668593"/>
                      </a:moveTo>
                      <a:cubicBezTo>
                        <a:pt x="29468" y="649066"/>
                        <a:pt x="12497" y="625421"/>
                        <a:pt x="0" y="596877"/>
                      </a:cubicBezTo>
                      <a:cubicBezTo>
                        <a:pt x="30888" y="633587"/>
                        <a:pt x="70651" y="668451"/>
                        <a:pt x="117160" y="668167"/>
                      </a:cubicBezTo>
                      <a:cubicBezTo>
                        <a:pt x="177373" y="667599"/>
                        <a:pt x="255196" y="592474"/>
                        <a:pt x="241278" y="528143"/>
                      </a:cubicBezTo>
                      <a:cubicBezTo>
                        <a:pt x="238438" y="515220"/>
                        <a:pt x="223385" y="508758"/>
                        <a:pt x="213018" y="504285"/>
                      </a:cubicBezTo>
                      <a:cubicBezTo>
                        <a:pt x="187385" y="493279"/>
                        <a:pt x="163101" y="476095"/>
                        <a:pt x="145775" y="453728"/>
                      </a:cubicBezTo>
                      <a:cubicBezTo>
                        <a:pt x="123408" y="424971"/>
                        <a:pt x="112474" y="392663"/>
                        <a:pt x="112332" y="359717"/>
                      </a:cubicBezTo>
                      <a:cubicBezTo>
                        <a:pt x="134698" y="328190"/>
                        <a:pt x="243693" y="290841"/>
                        <a:pt x="279835" y="258746"/>
                      </a:cubicBezTo>
                      <a:cubicBezTo>
                        <a:pt x="296734" y="265989"/>
                        <a:pt x="310722" y="275361"/>
                        <a:pt x="323716" y="291054"/>
                      </a:cubicBezTo>
                      <a:cubicBezTo>
                        <a:pt x="326344" y="294178"/>
                        <a:pt x="331953" y="293255"/>
                        <a:pt x="333728" y="289776"/>
                      </a:cubicBezTo>
                      <a:cubicBezTo>
                        <a:pt x="343882" y="269681"/>
                        <a:pt x="348142" y="248237"/>
                        <a:pt x="352616" y="226225"/>
                      </a:cubicBezTo>
                      <a:cubicBezTo>
                        <a:pt x="356521" y="207054"/>
                        <a:pt x="362628" y="162391"/>
                        <a:pt x="384356" y="156568"/>
                      </a:cubicBezTo>
                      <a:cubicBezTo>
                        <a:pt x="401681" y="151953"/>
                        <a:pt x="413113" y="136545"/>
                        <a:pt x="425681" y="124545"/>
                      </a:cubicBezTo>
                      <a:cubicBezTo>
                        <a:pt x="446486" y="104592"/>
                        <a:pt x="470415" y="89539"/>
                        <a:pt x="497184" y="79456"/>
                      </a:cubicBezTo>
                      <a:cubicBezTo>
                        <a:pt x="540427" y="63195"/>
                        <a:pt x="587930" y="55172"/>
                        <a:pt x="623788" y="23361"/>
                      </a:cubicBezTo>
                      <a:cubicBezTo>
                        <a:pt x="633516" y="14769"/>
                        <a:pt x="644167" y="7456"/>
                        <a:pt x="654746" y="0"/>
                      </a:cubicBezTo>
                      <a:cubicBezTo>
                        <a:pt x="655314" y="1633"/>
                        <a:pt x="656025" y="3195"/>
                        <a:pt x="657232" y="4686"/>
                      </a:cubicBezTo>
                      <a:cubicBezTo>
                        <a:pt x="605113" y="105231"/>
                        <a:pt x="436900" y="37065"/>
                        <a:pt x="393018" y="209894"/>
                      </a:cubicBezTo>
                      <a:lnTo>
                        <a:pt x="377184" y="177302"/>
                      </a:lnTo>
                      <a:cubicBezTo>
                        <a:pt x="377184" y="177302"/>
                        <a:pt x="318178" y="376119"/>
                        <a:pt x="293113" y="419859"/>
                      </a:cubicBezTo>
                      <a:cubicBezTo>
                        <a:pt x="270036" y="460332"/>
                        <a:pt x="281184" y="734060"/>
                        <a:pt x="281184" y="734060"/>
                      </a:cubicBezTo>
                      <a:cubicBezTo>
                        <a:pt x="281184" y="734060"/>
                        <a:pt x="155290" y="741729"/>
                        <a:pt x="49065" y="668451"/>
                      </a:cubicBezTo>
                      <a:close/>
                    </a:path>
                  </a:pathLst>
                </a:custGeom>
                <a:solidFill>
                  <a:srgbClr val="672D1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462" name="Freeform: Shape 2461">
                <a:extLst>
                  <a:ext uri="{FF2B5EF4-FFF2-40B4-BE49-F238E27FC236}">
                    <a16:creationId xmlns:a16="http://schemas.microsoft.com/office/drawing/2014/main" id="{D0769C93-DDAE-D79D-5393-E0D96C3D3AC5}"/>
                  </a:ext>
                </a:extLst>
              </p:cNvPr>
              <p:cNvSpPr/>
              <p:nvPr/>
            </p:nvSpPr>
            <p:spPr>
              <a:xfrm>
                <a:off x="-2719685" y="6630657"/>
                <a:ext cx="235558" cy="177031"/>
              </a:xfrm>
              <a:custGeom>
                <a:avLst/>
                <a:gdLst>
                  <a:gd name="connsiteX0" fmla="*/ 223852 w 235558"/>
                  <a:gd name="connsiteY0" fmla="*/ 33396 h 177031"/>
                  <a:gd name="connsiteX1" fmla="*/ 10905 w 235558"/>
                  <a:gd name="connsiteY1" fmla="*/ 144946 h 177031"/>
                  <a:gd name="connsiteX2" fmla="*/ 223852 w 235558"/>
                  <a:gd name="connsiteY2" fmla="*/ 33396 h 177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5558" h="177031">
                    <a:moveTo>
                      <a:pt x="223852" y="33396"/>
                    </a:moveTo>
                    <a:cubicBezTo>
                      <a:pt x="159876" y="-58060"/>
                      <a:pt x="-49805" y="58106"/>
                      <a:pt x="10905" y="144946"/>
                    </a:cubicBezTo>
                    <a:cubicBezTo>
                      <a:pt x="71544" y="231715"/>
                      <a:pt x="287828" y="124851"/>
                      <a:pt x="223852" y="33396"/>
                    </a:cubicBezTo>
                    <a:close/>
                  </a:path>
                </a:pathLst>
              </a:custGeom>
              <a:solidFill>
                <a:srgbClr val="EF49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63" name="Freeform: Shape 2462">
                <a:extLst>
                  <a:ext uri="{FF2B5EF4-FFF2-40B4-BE49-F238E27FC236}">
                    <a16:creationId xmlns:a16="http://schemas.microsoft.com/office/drawing/2014/main" id="{1538BD5C-C1A8-B710-1376-AAEBF39DF765}"/>
                  </a:ext>
                </a:extLst>
              </p:cNvPr>
              <p:cNvSpPr/>
              <p:nvPr/>
            </p:nvSpPr>
            <p:spPr>
              <a:xfrm>
                <a:off x="-3354447" y="6615480"/>
                <a:ext cx="284022" cy="204954"/>
              </a:xfrm>
              <a:custGeom>
                <a:avLst/>
                <a:gdLst>
                  <a:gd name="connsiteX0" fmla="*/ 10944 w 284022"/>
                  <a:gd name="connsiteY0" fmla="*/ 46584 h 204954"/>
                  <a:gd name="connsiteX1" fmla="*/ 273880 w 284022"/>
                  <a:gd name="connsiteY1" fmla="*/ 159910 h 204954"/>
                  <a:gd name="connsiteX2" fmla="*/ 10944 w 284022"/>
                  <a:gd name="connsiteY2" fmla="*/ 46584 h 20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4022" h="204954">
                    <a:moveTo>
                      <a:pt x="10944" y="46584"/>
                    </a:moveTo>
                    <a:cubicBezTo>
                      <a:pt x="78684" y="-67877"/>
                      <a:pt x="338140" y="51342"/>
                      <a:pt x="273880" y="159910"/>
                    </a:cubicBezTo>
                    <a:cubicBezTo>
                      <a:pt x="209477" y="268478"/>
                      <a:pt x="-56796" y="160975"/>
                      <a:pt x="10944" y="46584"/>
                    </a:cubicBezTo>
                    <a:close/>
                  </a:path>
                </a:pathLst>
              </a:custGeom>
              <a:solidFill>
                <a:srgbClr val="EF493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464" name="Graphic 1913">
                <a:extLst>
                  <a:ext uri="{FF2B5EF4-FFF2-40B4-BE49-F238E27FC236}">
                    <a16:creationId xmlns:a16="http://schemas.microsoft.com/office/drawing/2014/main" id="{861108E0-E2F8-7408-5307-2D6AFE07F331}"/>
                  </a:ext>
                </a:extLst>
              </p:cNvPr>
              <p:cNvGrpSpPr/>
              <p:nvPr/>
            </p:nvGrpSpPr>
            <p:grpSpPr>
              <a:xfrm>
                <a:off x="-3881691" y="4459404"/>
                <a:ext cx="1707106" cy="1889736"/>
                <a:chOff x="-3881691" y="4459404"/>
                <a:chExt cx="1707106" cy="1889736"/>
              </a:xfrm>
            </p:grpSpPr>
            <p:sp>
              <p:nvSpPr>
                <p:cNvPr id="2465" name="Freeform: Shape 2464">
                  <a:extLst>
                    <a:ext uri="{FF2B5EF4-FFF2-40B4-BE49-F238E27FC236}">
                      <a16:creationId xmlns:a16="http://schemas.microsoft.com/office/drawing/2014/main" id="{13217E9D-BA15-B828-3B7B-E4177E38920F}"/>
                    </a:ext>
                  </a:extLst>
                </p:cNvPr>
                <p:cNvSpPr/>
                <p:nvPr/>
              </p:nvSpPr>
              <p:spPr>
                <a:xfrm>
                  <a:off x="-3881587" y="4758560"/>
                  <a:ext cx="1707001" cy="1527527"/>
                </a:xfrm>
                <a:custGeom>
                  <a:avLst/>
                  <a:gdLst>
                    <a:gd name="connsiteX0" fmla="*/ 1702156 w 1707001"/>
                    <a:gd name="connsiteY0" fmla="*/ 1406534 h 1527527"/>
                    <a:gd name="connsiteX1" fmla="*/ 1654014 w 1707001"/>
                    <a:gd name="connsiteY1" fmla="*/ 1045752 h 1527527"/>
                    <a:gd name="connsiteX2" fmla="*/ 1265114 w 1707001"/>
                    <a:gd name="connsiteY2" fmla="*/ 656071 h 1527527"/>
                    <a:gd name="connsiteX3" fmla="*/ 673279 w 1707001"/>
                    <a:gd name="connsiteY3" fmla="*/ 494461 h 1527527"/>
                    <a:gd name="connsiteX4" fmla="*/ 787173 w 1707001"/>
                    <a:gd name="connsiteY4" fmla="*/ 327455 h 1527527"/>
                    <a:gd name="connsiteX5" fmla="*/ 894534 w 1707001"/>
                    <a:gd name="connsiteY5" fmla="*/ 543 h 1527527"/>
                    <a:gd name="connsiteX6" fmla="*/ 430154 w 1707001"/>
                    <a:gd name="connsiteY6" fmla="*/ 257230 h 1527527"/>
                    <a:gd name="connsiteX7" fmla="*/ 0 w 1707001"/>
                    <a:gd name="connsiteY7" fmla="*/ 1374084 h 1527527"/>
                    <a:gd name="connsiteX8" fmla="*/ 22580 w 1707001"/>
                    <a:gd name="connsiteY8" fmla="*/ 1527528 h 1527527"/>
                    <a:gd name="connsiteX9" fmla="*/ 1702227 w 1707001"/>
                    <a:gd name="connsiteY9" fmla="*/ 1406534 h 1527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07001" h="1527527">
                      <a:moveTo>
                        <a:pt x="1702156" y="1406534"/>
                      </a:moveTo>
                      <a:cubicBezTo>
                        <a:pt x="1702156" y="1406534"/>
                        <a:pt x="1729564" y="1215385"/>
                        <a:pt x="1654014" y="1045752"/>
                      </a:cubicBezTo>
                      <a:cubicBezTo>
                        <a:pt x="1592452" y="907503"/>
                        <a:pt x="1511931" y="705349"/>
                        <a:pt x="1265114" y="656071"/>
                      </a:cubicBezTo>
                      <a:cubicBezTo>
                        <a:pt x="1034345" y="610059"/>
                        <a:pt x="984711" y="483526"/>
                        <a:pt x="673279" y="494461"/>
                      </a:cubicBezTo>
                      <a:cubicBezTo>
                        <a:pt x="361847" y="505467"/>
                        <a:pt x="913776" y="595787"/>
                        <a:pt x="787173" y="327455"/>
                      </a:cubicBezTo>
                      <a:cubicBezTo>
                        <a:pt x="717232" y="179195"/>
                        <a:pt x="894534" y="543"/>
                        <a:pt x="894534" y="543"/>
                      </a:cubicBezTo>
                      <a:cubicBezTo>
                        <a:pt x="894534" y="543"/>
                        <a:pt x="746912" y="-24025"/>
                        <a:pt x="430154" y="257230"/>
                      </a:cubicBezTo>
                      <a:cubicBezTo>
                        <a:pt x="22651" y="619219"/>
                        <a:pt x="0" y="1374084"/>
                        <a:pt x="0" y="1374084"/>
                      </a:cubicBezTo>
                      <a:lnTo>
                        <a:pt x="22580" y="1527528"/>
                      </a:lnTo>
                      <a:cubicBezTo>
                        <a:pt x="22580" y="1527528"/>
                        <a:pt x="1092783" y="1056971"/>
                        <a:pt x="1702227" y="1406534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66" name="Freeform: Shape 2465">
                  <a:extLst>
                    <a:ext uri="{FF2B5EF4-FFF2-40B4-BE49-F238E27FC236}">
                      <a16:creationId xmlns:a16="http://schemas.microsoft.com/office/drawing/2014/main" id="{C72474C2-B15F-5B33-6077-4601820D96D0}"/>
                    </a:ext>
                  </a:extLst>
                </p:cNvPr>
                <p:cNvSpPr/>
                <p:nvPr/>
              </p:nvSpPr>
              <p:spPr>
                <a:xfrm>
                  <a:off x="-3881691" y="5787904"/>
                  <a:ext cx="1707101" cy="561237"/>
                </a:xfrm>
                <a:custGeom>
                  <a:avLst/>
                  <a:gdLst>
                    <a:gd name="connsiteX0" fmla="*/ 34826 w 1707101"/>
                    <a:gd name="connsiteY0" fmla="*/ 561237 h 561237"/>
                    <a:gd name="connsiteX1" fmla="*/ 22613 w 1707101"/>
                    <a:gd name="connsiteY1" fmla="*/ 498113 h 561237"/>
                    <a:gd name="connsiteX2" fmla="*/ 34 w 1707101"/>
                    <a:gd name="connsiteY2" fmla="*/ 344669 h 561237"/>
                    <a:gd name="connsiteX3" fmla="*/ 1392958 w 1707101"/>
                    <a:gd name="connsiteY3" fmla="*/ 57449 h 561237"/>
                    <a:gd name="connsiteX4" fmla="*/ 1602426 w 1707101"/>
                    <a:gd name="connsiteY4" fmla="*/ 59935 h 561237"/>
                    <a:gd name="connsiteX5" fmla="*/ 1654048 w 1707101"/>
                    <a:gd name="connsiteY5" fmla="*/ 16266 h 561237"/>
                    <a:gd name="connsiteX6" fmla="*/ 1702261 w 1707101"/>
                    <a:gd name="connsiteY6" fmla="*/ 377047 h 561237"/>
                    <a:gd name="connsiteX7" fmla="*/ 39016 w 1707101"/>
                    <a:gd name="connsiteY7" fmla="*/ 553497 h 561237"/>
                    <a:gd name="connsiteX8" fmla="*/ 34826 w 1707101"/>
                    <a:gd name="connsiteY8" fmla="*/ 561095 h 561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7101" h="561237">
                      <a:moveTo>
                        <a:pt x="34826" y="561237"/>
                      </a:moveTo>
                      <a:cubicBezTo>
                        <a:pt x="29927" y="540361"/>
                        <a:pt x="24886" y="519486"/>
                        <a:pt x="22613" y="498113"/>
                      </a:cubicBezTo>
                      <a:cubicBezTo>
                        <a:pt x="17501" y="449403"/>
                        <a:pt x="-890" y="393734"/>
                        <a:pt x="34" y="344669"/>
                      </a:cubicBezTo>
                      <a:cubicBezTo>
                        <a:pt x="744" y="308030"/>
                        <a:pt x="444815" y="-160184"/>
                        <a:pt x="1392958" y="57449"/>
                      </a:cubicBezTo>
                      <a:cubicBezTo>
                        <a:pt x="1457716" y="72290"/>
                        <a:pt x="1537953" y="80597"/>
                        <a:pt x="1602426" y="59935"/>
                      </a:cubicBezTo>
                      <a:cubicBezTo>
                        <a:pt x="1616627" y="55319"/>
                        <a:pt x="1641551" y="26136"/>
                        <a:pt x="1654048" y="16266"/>
                      </a:cubicBezTo>
                      <a:cubicBezTo>
                        <a:pt x="1729669" y="185899"/>
                        <a:pt x="1702261" y="377047"/>
                        <a:pt x="1702261" y="377047"/>
                      </a:cubicBezTo>
                      <a:cubicBezTo>
                        <a:pt x="1092816" y="27485"/>
                        <a:pt x="176270" y="302065"/>
                        <a:pt x="39016" y="553497"/>
                      </a:cubicBezTo>
                      <a:cubicBezTo>
                        <a:pt x="37596" y="556196"/>
                        <a:pt x="36176" y="558539"/>
                        <a:pt x="34826" y="561095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67" name="Freeform: Shape 2466">
                  <a:extLst>
                    <a:ext uri="{FF2B5EF4-FFF2-40B4-BE49-F238E27FC236}">
                      <a16:creationId xmlns:a16="http://schemas.microsoft.com/office/drawing/2014/main" id="{4BE5D7AB-7DB9-6968-4036-FDA218A2A859}"/>
                    </a:ext>
                  </a:extLst>
                </p:cNvPr>
                <p:cNvSpPr/>
                <p:nvPr/>
              </p:nvSpPr>
              <p:spPr>
                <a:xfrm>
                  <a:off x="-3122894" y="4459404"/>
                  <a:ext cx="419058" cy="416780"/>
                </a:xfrm>
                <a:custGeom>
                  <a:avLst/>
                  <a:gdLst>
                    <a:gd name="connsiteX0" fmla="*/ 102894 w 419058"/>
                    <a:gd name="connsiteY0" fmla="*/ 398965 h 416780"/>
                    <a:gd name="connsiteX1" fmla="*/ 20811 w 419058"/>
                    <a:gd name="connsiteY1" fmla="*/ 208385 h 416780"/>
                    <a:gd name="connsiteX2" fmla="*/ 62847 w 419058"/>
                    <a:gd name="connsiteY2" fmla="*/ 60196 h 416780"/>
                    <a:gd name="connsiteX3" fmla="*/ 347652 w 419058"/>
                    <a:gd name="connsiteY3" fmla="*/ 64101 h 416780"/>
                    <a:gd name="connsiteX4" fmla="*/ 358374 w 419058"/>
                    <a:gd name="connsiteY4" fmla="*/ 311202 h 416780"/>
                    <a:gd name="connsiteX5" fmla="*/ 264007 w 419058"/>
                    <a:gd name="connsiteY5" fmla="*/ 361616 h 416780"/>
                    <a:gd name="connsiteX6" fmla="*/ 102823 w 419058"/>
                    <a:gd name="connsiteY6" fmla="*/ 398894 h 416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19058" h="416780">
                      <a:moveTo>
                        <a:pt x="102894" y="398965"/>
                      </a:moveTo>
                      <a:cubicBezTo>
                        <a:pt x="33805" y="369356"/>
                        <a:pt x="-35852" y="287770"/>
                        <a:pt x="20811" y="208385"/>
                      </a:cubicBezTo>
                      <a:cubicBezTo>
                        <a:pt x="42113" y="178634"/>
                        <a:pt x="18965" y="129498"/>
                        <a:pt x="62847" y="60196"/>
                      </a:cubicBezTo>
                      <a:cubicBezTo>
                        <a:pt x="136054" y="-55260"/>
                        <a:pt x="307391" y="23699"/>
                        <a:pt x="347652" y="64101"/>
                      </a:cubicBezTo>
                      <a:cubicBezTo>
                        <a:pt x="438894" y="155699"/>
                        <a:pt x="442942" y="256101"/>
                        <a:pt x="358374" y="311202"/>
                      </a:cubicBezTo>
                      <a:cubicBezTo>
                        <a:pt x="328551" y="330658"/>
                        <a:pt x="283533" y="319652"/>
                        <a:pt x="264007" y="361616"/>
                      </a:cubicBezTo>
                      <a:cubicBezTo>
                        <a:pt x="227723" y="439652"/>
                        <a:pt x="146563" y="417640"/>
                        <a:pt x="102823" y="398894"/>
                      </a:cubicBezTo>
                      <a:close/>
                    </a:path>
                  </a:pathLst>
                </a:custGeom>
                <a:solidFill>
                  <a:srgbClr val="FFF1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68" name="Freeform: Shape 2467">
                  <a:extLst>
                    <a:ext uri="{FF2B5EF4-FFF2-40B4-BE49-F238E27FC236}">
                      <a16:creationId xmlns:a16="http://schemas.microsoft.com/office/drawing/2014/main" id="{53CD0CD8-9A90-4D5D-3DFD-6445DE6D032C}"/>
                    </a:ext>
                  </a:extLst>
                </p:cNvPr>
                <p:cNvSpPr/>
                <p:nvPr/>
              </p:nvSpPr>
              <p:spPr>
                <a:xfrm>
                  <a:off x="-3122807" y="4459475"/>
                  <a:ext cx="418898" cy="308645"/>
                </a:xfrm>
                <a:custGeom>
                  <a:avLst/>
                  <a:gdLst>
                    <a:gd name="connsiteX0" fmla="*/ 406003 w 418898"/>
                    <a:gd name="connsiteY0" fmla="*/ 246728 h 308645"/>
                    <a:gd name="connsiteX1" fmla="*/ 294097 w 418898"/>
                    <a:gd name="connsiteY1" fmla="*/ 111533 h 308645"/>
                    <a:gd name="connsiteX2" fmla="*/ 117221 w 418898"/>
                    <a:gd name="connsiteY2" fmla="*/ 114373 h 308645"/>
                    <a:gd name="connsiteX3" fmla="*/ 91162 w 418898"/>
                    <a:gd name="connsiteY3" fmla="*/ 180338 h 308645"/>
                    <a:gd name="connsiteX4" fmla="*/ 37269 w 418898"/>
                    <a:gd name="connsiteY4" fmla="*/ 229261 h 308645"/>
                    <a:gd name="connsiteX5" fmla="*/ 8085 w 418898"/>
                    <a:gd name="connsiteY5" fmla="*/ 308646 h 308645"/>
                    <a:gd name="connsiteX6" fmla="*/ 20795 w 418898"/>
                    <a:gd name="connsiteY6" fmla="*/ 208385 h 308645"/>
                    <a:gd name="connsiteX7" fmla="*/ 62831 w 418898"/>
                    <a:gd name="connsiteY7" fmla="*/ 60196 h 308645"/>
                    <a:gd name="connsiteX8" fmla="*/ 347636 w 418898"/>
                    <a:gd name="connsiteY8" fmla="*/ 64101 h 308645"/>
                    <a:gd name="connsiteX9" fmla="*/ 406784 w 418898"/>
                    <a:gd name="connsiteY9" fmla="*/ 258657 h 308645"/>
                    <a:gd name="connsiteX10" fmla="*/ 406074 w 418898"/>
                    <a:gd name="connsiteY10" fmla="*/ 246728 h 308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8898" h="308645">
                      <a:moveTo>
                        <a:pt x="406003" y="246728"/>
                      </a:moveTo>
                      <a:cubicBezTo>
                        <a:pt x="399754" y="178350"/>
                        <a:pt x="356157" y="135746"/>
                        <a:pt x="294097" y="111533"/>
                      </a:cubicBezTo>
                      <a:cubicBezTo>
                        <a:pt x="248867" y="93852"/>
                        <a:pt x="147044" y="52527"/>
                        <a:pt x="117221" y="114373"/>
                      </a:cubicBezTo>
                      <a:cubicBezTo>
                        <a:pt x="106713" y="136385"/>
                        <a:pt x="108204" y="160456"/>
                        <a:pt x="91162" y="180338"/>
                      </a:cubicBezTo>
                      <a:cubicBezTo>
                        <a:pt x="75328" y="198941"/>
                        <a:pt x="54452" y="212078"/>
                        <a:pt x="37269" y="229261"/>
                      </a:cubicBezTo>
                      <a:cubicBezTo>
                        <a:pt x="15044" y="251486"/>
                        <a:pt x="7588" y="279604"/>
                        <a:pt x="8085" y="308646"/>
                      </a:cubicBezTo>
                      <a:cubicBezTo>
                        <a:pt x="-4554" y="277758"/>
                        <a:pt x="-3844" y="242894"/>
                        <a:pt x="20795" y="208385"/>
                      </a:cubicBezTo>
                      <a:cubicBezTo>
                        <a:pt x="42097" y="178634"/>
                        <a:pt x="18949" y="129498"/>
                        <a:pt x="62831" y="60196"/>
                      </a:cubicBezTo>
                      <a:cubicBezTo>
                        <a:pt x="136038" y="-55260"/>
                        <a:pt x="307376" y="23699"/>
                        <a:pt x="347636" y="64101"/>
                      </a:cubicBezTo>
                      <a:cubicBezTo>
                        <a:pt x="414666" y="131344"/>
                        <a:pt x="434476" y="203344"/>
                        <a:pt x="406784" y="258657"/>
                      </a:cubicBezTo>
                      <a:cubicBezTo>
                        <a:pt x="406642" y="254681"/>
                        <a:pt x="406429" y="250705"/>
                        <a:pt x="406074" y="246728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69" name="Graphic 1913">
                <a:extLst>
                  <a:ext uri="{FF2B5EF4-FFF2-40B4-BE49-F238E27FC236}">
                    <a16:creationId xmlns:a16="http://schemas.microsoft.com/office/drawing/2014/main" id="{BBFCE168-77F2-ED58-0487-1442B6D9AE0E}"/>
                  </a:ext>
                </a:extLst>
              </p:cNvPr>
              <p:cNvGrpSpPr/>
              <p:nvPr/>
            </p:nvGrpSpPr>
            <p:grpSpPr>
              <a:xfrm>
                <a:off x="-3230462" y="6399675"/>
                <a:ext cx="662201" cy="580425"/>
                <a:chOff x="-3230462" y="6399675"/>
                <a:chExt cx="662201" cy="580425"/>
              </a:xfrm>
            </p:grpSpPr>
            <p:sp>
              <p:nvSpPr>
                <p:cNvPr id="2470" name="Freeform: Shape 2469">
                  <a:extLst>
                    <a:ext uri="{FF2B5EF4-FFF2-40B4-BE49-F238E27FC236}">
                      <a16:creationId xmlns:a16="http://schemas.microsoft.com/office/drawing/2014/main" id="{73C2A745-7130-890D-85C4-807394CFAAC0}"/>
                    </a:ext>
                  </a:extLst>
                </p:cNvPr>
                <p:cNvSpPr/>
                <p:nvPr/>
              </p:nvSpPr>
              <p:spPr>
                <a:xfrm>
                  <a:off x="-2635502" y="6399675"/>
                  <a:ext cx="67242" cy="45678"/>
                </a:xfrm>
                <a:custGeom>
                  <a:avLst/>
                  <a:gdLst>
                    <a:gd name="connsiteX0" fmla="*/ 67243 w 67242"/>
                    <a:gd name="connsiteY0" fmla="*/ 45679 h 45678"/>
                    <a:gd name="connsiteX1" fmla="*/ 0 w 67242"/>
                    <a:gd name="connsiteY1" fmla="*/ 93 h 45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7242" h="45678">
                      <a:moveTo>
                        <a:pt x="67243" y="45679"/>
                      </a:moveTo>
                      <a:cubicBezTo>
                        <a:pt x="67243" y="45679"/>
                        <a:pt x="52828" y="-2392"/>
                        <a:pt x="0" y="93"/>
                      </a:cubicBezTo>
                    </a:path>
                  </a:pathLst>
                </a:custGeom>
                <a:noFill/>
                <a:ln w="42814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1" name="Freeform: Shape 2470">
                  <a:extLst>
                    <a:ext uri="{FF2B5EF4-FFF2-40B4-BE49-F238E27FC236}">
                      <a16:creationId xmlns:a16="http://schemas.microsoft.com/office/drawing/2014/main" id="{4C655261-D3F3-640D-3B8A-3059DE909401}"/>
                    </a:ext>
                  </a:extLst>
                </p:cNvPr>
                <p:cNvSpPr/>
                <p:nvPr/>
              </p:nvSpPr>
              <p:spPr>
                <a:xfrm>
                  <a:off x="-3230462" y="6400119"/>
                  <a:ext cx="67668" cy="44951"/>
                </a:xfrm>
                <a:custGeom>
                  <a:avLst/>
                  <a:gdLst>
                    <a:gd name="connsiteX0" fmla="*/ 0 w 67668"/>
                    <a:gd name="connsiteY0" fmla="*/ 44951 h 44951"/>
                    <a:gd name="connsiteX1" fmla="*/ 67669 w 67668"/>
                    <a:gd name="connsiteY1" fmla="*/ 146 h 44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7668" h="44951">
                      <a:moveTo>
                        <a:pt x="0" y="44951"/>
                      </a:moveTo>
                      <a:cubicBezTo>
                        <a:pt x="0" y="44951"/>
                        <a:pt x="14911" y="-2978"/>
                        <a:pt x="67669" y="146"/>
                      </a:cubicBezTo>
                    </a:path>
                  </a:pathLst>
                </a:custGeom>
                <a:noFill/>
                <a:ln w="42814" cap="rnd">
                  <a:solidFill>
                    <a:srgbClr val="96472B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72" name="Graphic 1913">
                  <a:extLst>
                    <a:ext uri="{FF2B5EF4-FFF2-40B4-BE49-F238E27FC236}">
                      <a16:creationId xmlns:a16="http://schemas.microsoft.com/office/drawing/2014/main" id="{B63CD604-59EA-03E6-899F-F2A74287D65A}"/>
                    </a:ext>
                  </a:extLst>
                </p:cNvPr>
                <p:cNvGrpSpPr/>
                <p:nvPr/>
              </p:nvGrpSpPr>
              <p:grpSpPr>
                <a:xfrm>
                  <a:off x="-3068000" y="6773331"/>
                  <a:ext cx="376331" cy="206769"/>
                  <a:chOff x="-3068000" y="6773331"/>
                  <a:chExt cx="376331" cy="206769"/>
                </a:xfrm>
              </p:grpSpPr>
              <p:sp>
                <p:nvSpPr>
                  <p:cNvPr id="2473" name="Freeform: Shape 2472">
                    <a:extLst>
                      <a:ext uri="{FF2B5EF4-FFF2-40B4-BE49-F238E27FC236}">
                        <a16:creationId xmlns:a16="http://schemas.microsoft.com/office/drawing/2014/main" id="{90AF4EEC-B530-4700-F8EC-9E378337665B}"/>
                      </a:ext>
                    </a:extLst>
                  </p:cNvPr>
                  <p:cNvSpPr/>
                  <p:nvPr/>
                </p:nvSpPr>
                <p:spPr>
                  <a:xfrm>
                    <a:off x="-3068000" y="6773331"/>
                    <a:ext cx="376331" cy="206769"/>
                  </a:xfrm>
                  <a:custGeom>
                    <a:avLst/>
                    <a:gdLst>
                      <a:gd name="connsiteX0" fmla="*/ 376332 w 376331"/>
                      <a:gd name="connsiteY0" fmla="*/ 195480 h 206769"/>
                      <a:gd name="connsiteX1" fmla="*/ 376332 w 376331"/>
                      <a:gd name="connsiteY1" fmla="*/ 206769 h 206769"/>
                      <a:gd name="connsiteX2" fmla="*/ 0 w 376331"/>
                      <a:gd name="connsiteY2" fmla="*/ 206769 h 206769"/>
                      <a:gd name="connsiteX3" fmla="*/ 0 w 376331"/>
                      <a:gd name="connsiteY3" fmla="*/ 195480 h 206769"/>
                      <a:gd name="connsiteX4" fmla="*/ 188166 w 376331"/>
                      <a:gd name="connsiteY4" fmla="*/ 0 h 206769"/>
                      <a:gd name="connsiteX5" fmla="*/ 376332 w 376331"/>
                      <a:gd name="connsiteY5" fmla="*/ 195480 h 206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6331" h="206769">
                        <a:moveTo>
                          <a:pt x="376332" y="195480"/>
                        </a:moveTo>
                        <a:lnTo>
                          <a:pt x="376332" y="206769"/>
                        </a:lnTo>
                        <a:lnTo>
                          <a:pt x="0" y="206769"/>
                        </a:lnTo>
                        <a:lnTo>
                          <a:pt x="0" y="195480"/>
                        </a:lnTo>
                        <a:cubicBezTo>
                          <a:pt x="0" y="87479"/>
                          <a:pt x="84284" y="0"/>
                          <a:pt x="188166" y="0"/>
                        </a:cubicBezTo>
                        <a:cubicBezTo>
                          <a:pt x="292048" y="0"/>
                          <a:pt x="376332" y="87479"/>
                          <a:pt x="376332" y="195480"/>
                        </a:cubicBezTo>
                        <a:close/>
                      </a:path>
                    </a:pathLst>
                  </a:custGeom>
                  <a:solidFill>
                    <a:srgbClr val="79282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74" name="Freeform: Shape 2473">
                    <a:extLst>
                      <a:ext uri="{FF2B5EF4-FFF2-40B4-BE49-F238E27FC236}">
                        <a16:creationId xmlns:a16="http://schemas.microsoft.com/office/drawing/2014/main" id="{0ED46904-C2B6-62B7-2A30-9BCBF9200381}"/>
                      </a:ext>
                    </a:extLst>
                  </p:cNvPr>
                  <p:cNvSpPr/>
                  <p:nvPr/>
                </p:nvSpPr>
                <p:spPr>
                  <a:xfrm>
                    <a:off x="-3029088" y="6941424"/>
                    <a:ext cx="272734" cy="38675"/>
                  </a:xfrm>
                  <a:custGeom>
                    <a:avLst/>
                    <a:gdLst>
                      <a:gd name="connsiteX0" fmla="*/ 272734 w 272734"/>
                      <a:gd name="connsiteY0" fmla="*/ 38676 h 38675"/>
                      <a:gd name="connsiteX1" fmla="*/ 0 w 272734"/>
                      <a:gd name="connsiteY1" fmla="*/ 38676 h 38675"/>
                      <a:gd name="connsiteX2" fmla="*/ 48852 w 272734"/>
                      <a:gd name="connsiteY2" fmla="*/ 15102 h 38675"/>
                      <a:gd name="connsiteX3" fmla="*/ 272734 w 272734"/>
                      <a:gd name="connsiteY3" fmla="*/ 38676 h 38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734" h="38675">
                        <a:moveTo>
                          <a:pt x="272734" y="38676"/>
                        </a:moveTo>
                        <a:lnTo>
                          <a:pt x="0" y="38676"/>
                        </a:lnTo>
                        <a:cubicBezTo>
                          <a:pt x="15124" y="29303"/>
                          <a:pt x="31456" y="21350"/>
                          <a:pt x="48852" y="15102"/>
                        </a:cubicBezTo>
                        <a:cubicBezTo>
                          <a:pt x="125397" y="-12378"/>
                          <a:pt x="206627" y="-1087"/>
                          <a:pt x="272734" y="38676"/>
                        </a:cubicBezTo>
                        <a:close/>
                      </a:path>
                    </a:pathLst>
                  </a:custGeom>
                  <a:solidFill>
                    <a:srgbClr val="F05E65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475" name="Freeform: Shape 2474">
                  <a:extLst>
                    <a:ext uri="{FF2B5EF4-FFF2-40B4-BE49-F238E27FC236}">
                      <a16:creationId xmlns:a16="http://schemas.microsoft.com/office/drawing/2014/main" id="{08B81EA4-02CD-8D7E-6515-002F5FA3C070}"/>
                    </a:ext>
                  </a:extLst>
                </p:cNvPr>
                <p:cNvSpPr/>
                <p:nvPr/>
              </p:nvSpPr>
              <p:spPr>
                <a:xfrm>
                  <a:off x="-2678674" y="6502656"/>
                  <a:ext cx="75124" cy="57017"/>
                </a:xfrm>
                <a:custGeom>
                  <a:avLst/>
                  <a:gdLst>
                    <a:gd name="connsiteX0" fmla="*/ 75124 w 75124"/>
                    <a:gd name="connsiteY0" fmla="*/ 57018 h 57017"/>
                    <a:gd name="connsiteX1" fmla="*/ 75124 w 75124"/>
                    <a:gd name="connsiteY1" fmla="*/ 37491 h 57017"/>
                    <a:gd name="connsiteX2" fmla="*/ 37562 w 75124"/>
                    <a:gd name="connsiteY2" fmla="*/ 0 h 57017"/>
                    <a:gd name="connsiteX3" fmla="*/ 0 w 75124"/>
                    <a:gd name="connsiteY3" fmla="*/ 37491 h 57017"/>
                    <a:gd name="connsiteX4" fmla="*/ 0 w 75124"/>
                    <a:gd name="connsiteY4" fmla="*/ 57018 h 57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124" h="57017">
                      <a:moveTo>
                        <a:pt x="75124" y="57018"/>
                      </a:moveTo>
                      <a:lnTo>
                        <a:pt x="75124" y="37491"/>
                      </a:lnTo>
                      <a:cubicBezTo>
                        <a:pt x="75124" y="14840"/>
                        <a:pt x="55172" y="0"/>
                        <a:pt x="37562" y="0"/>
                      </a:cubicBezTo>
                      <a:cubicBezTo>
                        <a:pt x="19953" y="0"/>
                        <a:pt x="0" y="16757"/>
                        <a:pt x="0" y="37491"/>
                      </a:cubicBezTo>
                      <a:lnTo>
                        <a:pt x="0" y="57018"/>
                      </a:lnTo>
                    </a:path>
                  </a:pathLst>
                </a:custGeom>
                <a:noFill/>
                <a:ln w="25943" cap="rnd">
                  <a:solidFill>
                    <a:srgbClr val="4A131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6" name="Freeform: Shape 2475">
                  <a:extLst>
                    <a:ext uri="{FF2B5EF4-FFF2-40B4-BE49-F238E27FC236}">
                      <a16:creationId xmlns:a16="http://schemas.microsoft.com/office/drawing/2014/main" id="{C471BD13-5B50-3876-4983-B9D9A0955637}"/>
                    </a:ext>
                  </a:extLst>
                </p:cNvPr>
                <p:cNvSpPr/>
                <p:nvPr/>
              </p:nvSpPr>
              <p:spPr>
                <a:xfrm>
                  <a:off x="-3202201" y="6502656"/>
                  <a:ext cx="75195" cy="57017"/>
                </a:xfrm>
                <a:custGeom>
                  <a:avLst/>
                  <a:gdLst>
                    <a:gd name="connsiteX0" fmla="*/ 0 w 75195"/>
                    <a:gd name="connsiteY0" fmla="*/ 57018 h 57017"/>
                    <a:gd name="connsiteX1" fmla="*/ 0 w 75195"/>
                    <a:gd name="connsiteY1" fmla="*/ 37491 h 57017"/>
                    <a:gd name="connsiteX2" fmla="*/ 37633 w 75195"/>
                    <a:gd name="connsiteY2" fmla="*/ 0 h 57017"/>
                    <a:gd name="connsiteX3" fmla="*/ 75195 w 75195"/>
                    <a:gd name="connsiteY3" fmla="*/ 37491 h 57017"/>
                    <a:gd name="connsiteX4" fmla="*/ 75195 w 75195"/>
                    <a:gd name="connsiteY4" fmla="*/ 57018 h 57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195" h="57017">
                      <a:moveTo>
                        <a:pt x="0" y="57018"/>
                      </a:moveTo>
                      <a:lnTo>
                        <a:pt x="0" y="37491"/>
                      </a:lnTo>
                      <a:cubicBezTo>
                        <a:pt x="0" y="14840"/>
                        <a:pt x="19953" y="0"/>
                        <a:pt x="37633" y="0"/>
                      </a:cubicBezTo>
                      <a:cubicBezTo>
                        <a:pt x="55314" y="0"/>
                        <a:pt x="75195" y="16757"/>
                        <a:pt x="75195" y="37491"/>
                      </a:cubicBezTo>
                      <a:lnTo>
                        <a:pt x="75195" y="57018"/>
                      </a:lnTo>
                    </a:path>
                  </a:pathLst>
                </a:custGeom>
                <a:noFill/>
                <a:ln w="25943" cap="rnd">
                  <a:solidFill>
                    <a:srgbClr val="4A131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77" name="Graphic 1913">
                <a:extLst>
                  <a:ext uri="{FF2B5EF4-FFF2-40B4-BE49-F238E27FC236}">
                    <a16:creationId xmlns:a16="http://schemas.microsoft.com/office/drawing/2014/main" id="{0CBC423F-5782-EC7C-51AB-8F437A41C76E}"/>
                  </a:ext>
                </a:extLst>
              </p:cNvPr>
              <p:cNvGrpSpPr/>
              <p:nvPr/>
            </p:nvGrpSpPr>
            <p:grpSpPr>
              <a:xfrm>
                <a:off x="-3939121" y="5761992"/>
                <a:ext cx="1829063" cy="876022"/>
                <a:chOff x="-3939121" y="5761992"/>
                <a:chExt cx="1829063" cy="876022"/>
              </a:xfrm>
            </p:grpSpPr>
            <p:grpSp>
              <p:nvGrpSpPr>
                <p:cNvPr id="2478" name="Graphic 1913">
                  <a:extLst>
                    <a:ext uri="{FF2B5EF4-FFF2-40B4-BE49-F238E27FC236}">
                      <a16:creationId xmlns:a16="http://schemas.microsoft.com/office/drawing/2014/main" id="{7681EC40-5A03-92F8-8196-3E0A56D7989F}"/>
                    </a:ext>
                  </a:extLst>
                </p:cNvPr>
                <p:cNvGrpSpPr/>
                <p:nvPr/>
              </p:nvGrpSpPr>
              <p:grpSpPr>
                <a:xfrm>
                  <a:off x="-3939121" y="5761992"/>
                  <a:ext cx="1829063" cy="812734"/>
                  <a:chOff x="-3939121" y="5761992"/>
                  <a:chExt cx="1829063" cy="812734"/>
                </a:xfrm>
              </p:grpSpPr>
              <p:sp>
                <p:nvSpPr>
                  <p:cNvPr id="2479" name="Freeform: Shape 2478">
                    <a:extLst>
                      <a:ext uri="{FF2B5EF4-FFF2-40B4-BE49-F238E27FC236}">
                        <a16:creationId xmlns:a16="http://schemas.microsoft.com/office/drawing/2014/main" id="{4B6E0B7F-49C7-1587-8675-7EAFD8E8D5C4}"/>
                      </a:ext>
                    </a:extLst>
                  </p:cNvPr>
                  <p:cNvSpPr/>
                  <p:nvPr/>
                </p:nvSpPr>
                <p:spPr>
                  <a:xfrm>
                    <a:off x="-3936371" y="5761992"/>
                    <a:ext cx="1826313" cy="812734"/>
                  </a:xfrm>
                  <a:custGeom>
                    <a:avLst/>
                    <a:gdLst>
                      <a:gd name="connsiteX0" fmla="*/ 2595 w 1826313"/>
                      <a:gd name="connsiteY0" fmla="*/ 462178 h 812734"/>
                      <a:gd name="connsiteX1" fmla="*/ 155826 w 1826313"/>
                      <a:gd name="connsiteY1" fmla="*/ 514226 h 812734"/>
                      <a:gd name="connsiteX2" fmla="*/ 117625 w 1826313"/>
                      <a:gd name="connsiteY2" fmla="*/ 335219 h 812734"/>
                      <a:gd name="connsiteX3" fmla="*/ 282430 w 1826313"/>
                      <a:gd name="connsiteY3" fmla="*/ 327338 h 812734"/>
                      <a:gd name="connsiteX4" fmla="*/ 300608 w 1826313"/>
                      <a:gd name="connsiteY4" fmla="*/ 337847 h 812734"/>
                      <a:gd name="connsiteX5" fmla="*/ 316442 w 1826313"/>
                      <a:gd name="connsiteY5" fmla="*/ 206273 h 812734"/>
                      <a:gd name="connsiteX6" fmla="*/ 478478 w 1826313"/>
                      <a:gd name="connsiteY6" fmla="*/ 242628 h 812734"/>
                      <a:gd name="connsiteX7" fmla="*/ 502833 w 1826313"/>
                      <a:gd name="connsiteY7" fmla="*/ 267480 h 812734"/>
                      <a:gd name="connsiteX8" fmla="*/ 531519 w 1826313"/>
                      <a:gd name="connsiteY8" fmla="*/ 110840 h 812734"/>
                      <a:gd name="connsiteX9" fmla="*/ 688656 w 1826313"/>
                      <a:gd name="connsiteY9" fmla="*/ 167432 h 812734"/>
                      <a:gd name="connsiteX10" fmla="*/ 691922 w 1826313"/>
                      <a:gd name="connsiteY10" fmla="*/ 170983 h 812734"/>
                      <a:gd name="connsiteX11" fmla="*/ 722312 w 1826313"/>
                      <a:gd name="connsiteY11" fmla="*/ 64544 h 812734"/>
                      <a:gd name="connsiteX12" fmla="*/ 879449 w 1826313"/>
                      <a:gd name="connsiteY12" fmla="*/ 121207 h 812734"/>
                      <a:gd name="connsiteX13" fmla="*/ 882289 w 1826313"/>
                      <a:gd name="connsiteY13" fmla="*/ 124332 h 812734"/>
                      <a:gd name="connsiteX14" fmla="*/ 976230 w 1826313"/>
                      <a:gd name="connsiteY14" fmla="*/ 11077 h 812734"/>
                      <a:gd name="connsiteX15" fmla="*/ 1075709 w 1826313"/>
                      <a:gd name="connsiteY15" fmla="*/ 113539 h 812734"/>
                      <a:gd name="connsiteX16" fmla="*/ 1078407 w 1826313"/>
                      <a:gd name="connsiteY16" fmla="*/ 107361 h 812734"/>
                      <a:gd name="connsiteX17" fmla="*/ 1207638 w 1826313"/>
                      <a:gd name="connsiteY17" fmla="*/ 0 h 812734"/>
                      <a:gd name="connsiteX18" fmla="*/ 1280136 w 1826313"/>
                      <a:gd name="connsiteY18" fmla="*/ 114675 h 812734"/>
                      <a:gd name="connsiteX19" fmla="*/ 1290147 w 1826313"/>
                      <a:gd name="connsiteY19" fmla="*/ 100686 h 812734"/>
                      <a:gd name="connsiteX20" fmla="*/ 1439331 w 1826313"/>
                      <a:gd name="connsiteY20" fmla="*/ 27550 h 812734"/>
                      <a:gd name="connsiteX21" fmla="*/ 1484846 w 1826313"/>
                      <a:gd name="connsiteY21" fmla="*/ 146343 h 812734"/>
                      <a:gd name="connsiteX22" fmla="*/ 1645817 w 1826313"/>
                      <a:gd name="connsiteY22" fmla="*/ 116166 h 812734"/>
                      <a:gd name="connsiteX23" fmla="*/ 1650361 w 1826313"/>
                      <a:gd name="connsiteY23" fmla="*/ 299219 h 812734"/>
                      <a:gd name="connsiteX24" fmla="*/ 1826314 w 1826313"/>
                      <a:gd name="connsiteY24" fmla="*/ 322012 h 812734"/>
                      <a:gd name="connsiteX25" fmla="*/ 1725556 w 1826313"/>
                      <a:gd name="connsiteY25" fmla="*/ 537587 h 812734"/>
                      <a:gd name="connsiteX26" fmla="*/ 1725556 w 1826313"/>
                      <a:gd name="connsiteY26" fmla="*/ 537587 h 812734"/>
                      <a:gd name="connsiteX27" fmla="*/ 1655899 w 1826313"/>
                      <a:gd name="connsiteY27" fmla="*/ 552214 h 812734"/>
                      <a:gd name="connsiteX28" fmla="*/ 903591 w 1826313"/>
                      <a:gd name="connsiteY28" fmla="*/ 372001 h 812734"/>
                      <a:gd name="connsiteX29" fmla="*/ 171945 w 1826313"/>
                      <a:gd name="connsiteY29" fmla="*/ 812735 h 812734"/>
                      <a:gd name="connsiteX30" fmla="*/ 86809 w 1826313"/>
                      <a:gd name="connsiteY30" fmla="*/ 640403 h 812734"/>
                      <a:gd name="connsiteX31" fmla="*/ 2595 w 1826313"/>
                      <a:gd name="connsiteY31" fmla="*/ 462320 h 812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826313" h="812734">
                        <a:moveTo>
                          <a:pt x="2595" y="462178"/>
                        </a:moveTo>
                        <a:cubicBezTo>
                          <a:pt x="2595" y="462178"/>
                          <a:pt x="41294" y="492214"/>
                          <a:pt x="155826" y="514226"/>
                        </a:cubicBezTo>
                        <a:cubicBezTo>
                          <a:pt x="155826" y="514226"/>
                          <a:pt x="96252" y="418154"/>
                          <a:pt x="117625" y="335219"/>
                        </a:cubicBezTo>
                        <a:cubicBezTo>
                          <a:pt x="117625" y="335219"/>
                          <a:pt x="205105" y="298225"/>
                          <a:pt x="282430" y="327338"/>
                        </a:cubicBezTo>
                        <a:cubicBezTo>
                          <a:pt x="288963" y="329823"/>
                          <a:pt x="294927" y="333586"/>
                          <a:pt x="300608" y="337847"/>
                        </a:cubicBezTo>
                        <a:cubicBezTo>
                          <a:pt x="295211" y="299787"/>
                          <a:pt x="293933" y="247882"/>
                          <a:pt x="316442" y="206273"/>
                        </a:cubicBezTo>
                        <a:cubicBezTo>
                          <a:pt x="316442" y="206273"/>
                          <a:pt x="410241" y="193846"/>
                          <a:pt x="478478" y="242628"/>
                        </a:cubicBezTo>
                        <a:cubicBezTo>
                          <a:pt x="487779" y="249302"/>
                          <a:pt x="495803" y="257823"/>
                          <a:pt x="502833" y="267480"/>
                        </a:cubicBezTo>
                        <a:cubicBezTo>
                          <a:pt x="498856" y="230983"/>
                          <a:pt x="496868" y="159977"/>
                          <a:pt x="531519" y="110840"/>
                        </a:cubicBezTo>
                        <a:cubicBezTo>
                          <a:pt x="531519" y="110840"/>
                          <a:pt x="626241" y="110485"/>
                          <a:pt x="688656" y="167432"/>
                        </a:cubicBezTo>
                        <a:cubicBezTo>
                          <a:pt x="689863" y="168497"/>
                          <a:pt x="690786" y="169846"/>
                          <a:pt x="691922" y="170983"/>
                        </a:cubicBezTo>
                        <a:cubicBezTo>
                          <a:pt x="693271" y="136261"/>
                          <a:pt x="700158" y="95929"/>
                          <a:pt x="722312" y="64544"/>
                        </a:cubicBezTo>
                        <a:cubicBezTo>
                          <a:pt x="722312" y="64544"/>
                          <a:pt x="816963" y="64189"/>
                          <a:pt x="879449" y="121207"/>
                        </a:cubicBezTo>
                        <a:cubicBezTo>
                          <a:pt x="880514" y="122130"/>
                          <a:pt x="881366" y="123266"/>
                          <a:pt x="882289" y="124332"/>
                        </a:cubicBezTo>
                        <a:cubicBezTo>
                          <a:pt x="911614" y="54675"/>
                          <a:pt x="976230" y="11077"/>
                          <a:pt x="976230" y="11077"/>
                        </a:cubicBezTo>
                        <a:cubicBezTo>
                          <a:pt x="1024372" y="30178"/>
                          <a:pt x="1057603" y="79527"/>
                          <a:pt x="1075709" y="113539"/>
                        </a:cubicBezTo>
                        <a:cubicBezTo>
                          <a:pt x="1076632" y="111479"/>
                          <a:pt x="1077342" y="109349"/>
                          <a:pt x="1078407" y="107361"/>
                        </a:cubicBezTo>
                        <a:cubicBezTo>
                          <a:pt x="1118384" y="32166"/>
                          <a:pt x="1207638" y="0"/>
                          <a:pt x="1207638" y="0"/>
                        </a:cubicBezTo>
                        <a:cubicBezTo>
                          <a:pt x="1247331" y="27905"/>
                          <a:pt x="1268846" y="77681"/>
                          <a:pt x="1280136" y="114675"/>
                        </a:cubicBezTo>
                        <a:cubicBezTo>
                          <a:pt x="1283189" y="109704"/>
                          <a:pt x="1286384" y="105018"/>
                          <a:pt x="1290147" y="100686"/>
                        </a:cubicBezTo>
                        <a:cubicBezTo>
                          <a:pt x="1345177" y="37349"/>
                          <a:pt x="1439331" y="27550"/>
                          <a:pt x="1439331" y="27550"/>
                        </a:cubicBezTo>
                        <a:cubicBezTo>
                          <a:pt x="1469438" y="61136"/>
                          <a:pt x="1480728" y="108781"/>
                          <a:pt x="1484846" y="146343"/>
                        </a:cubicBezTo>
                        <a:cubicBezTo>
                          <a:pt x="1553154" y="100829"/>
                          <a:pt x="1645817" y="116166"/>
                          <a:pt x="1645817" y="116166"/>
                        </a:cubicBezTo>
                        <a:cubicBezTo>
                          <a:pt x="1685935" y="191929"/>
                          <a:pt x="1650361" y="299219"/>
                          <a:pt x="1650361" y="299219"/>
                        </a:cubicBezTo>
                        <a:cubicBezTo>
                          <a:pt x="1756586" y="251148"/>
                          <a:pt x="1826314" y="322012"/>
                          <a:pt x="1826314" y="322012"/>
                        </a:cubicBezTo>
                        <a:cubicBezTo>
                          <a:pt x="1826314" y="322012"/>
                          <a:pt x="1732231" y="395717"/>
                          <a:pt x="1725556" y="537587"/>
                        </a:cubicBezTo>
                        <a:lnTo>
                          <a:pt x="1725556" y="537587"/>
                        </a:lnTo>
                        <a:cubicBezTo>
                          <a:pt x="1724207" y="645161"/>
                          <a:pt x="1655899" y="552214"/>
                          <a:pt x="1655899" y="552214"/>
                        </a:cubicBezTo>
                        <a:cubicBezTo>
                          <a:pt x="1520349" y="319101"/>
                          <a:pt x="1107094" y="348000"/>
                          <a:pt x="903591" y="372001"/>
                        </a:cubicBezTo>
                        <a:cubicBezTo>
                          <a:pt x="700087" y="396072"/>
                          <a:pt x="258501" y="601492"/>
                          <a:pt x="171945" y="812735"/>
                        </a:cubicBezTo>
                        <a:cubicBezTo>
                          <a:pt x="125862" y="737468"/>
                          <a:pt x="94548" y="697421"/>
                          <a:pt x="86809" y="640403"/>
                        </a:cubicBezTo>
                        <a:cubicBezTo>
                          <a:pt x="-23038" y="571811"/>
                          <a:pt x="2595" y="462320"/>
                          <a:pt x="2595" y="462320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0" name="Freeform: Shape 2479">
                    <a:extLst>
                      <a:ext uri="{FF2B5EF4-FFF2-40B4-BE49-F238E27FC236}">
                        <a16:creationId xmlns:a16="http://schemas.microsoft.com/office/drawing/2014/main" id="{4D4A3114-4D3C-733C-3229-6CA8AD8DF165}"/>
                      </a:ext>
                    </a:extLst>
                  </p:cNvPr>
                  <p:cNvSpPr/>
                  <p:nvPr/>
                </p:nvSpPr>
                <p:spPr>
                  <a:xfrm>
                    <a:off x="-3939121" y="5994447"/>
                    <a:ext cx="1728305" cy="580137"/>
                  </a:xfrm>
                  <a:custGeom>
                    <a:avLst/>
                    <a:gdLst>
                      <a:gd name="connsiteX0" fmla="*/ 174694 w 1728305"/>
                      <a:gd name="connsiteY0" fmla="*/ 580138 h 580137"/>
                      <a:gd name="connsiteX1" fmla="*/ 89558 w 1728305"/>
                      <a:gd name="connsiteY1" fmla="*/ 407806 h 580137"/>
                      <a:gd name="connsiteX2" fmla="*/ 12659 w 1728305"/>
                      <a:gd name="connsiteY2" fmla="*/ 315711 h 580137"/>
                      <a:gd name="connsiteX3" fmla="*/ 5345 w 1728305"/>
                      <a:gd name="connsiteY3" fmla="*/ 229652 h 580137"/>
                      <a:gd name="connsiteX4" fmla="*/ 72872 w 1728305"/>
                      <a:gd name="connsiteY4" fmla="*/ 310954 h 580137"/>
                      <a:gd name="connsiteX5" fmla="*/ 245416 w 1728305"/>
                      <a:gd name="connsiteY5" fmla="*/ 277865 h 580137"/>
                      <a:gd name="connsiteX6" fmla="*/ 1037488 w 1728305"/>
                      <a:gd name="connsiteY6" fmla="*/ 3356 h 580137"/>
                      <a:gd name="connsiteX7" fmla="*/ 1728306 w 1728305"/>
                      <a:gd name="connsiteY7" fmla="*/ 304918 h 580137"/>
                      <a:gd name="connsiteX8" fmla="*/ 1728306 w 1728305"/>
                      <a:gd name="connsiteY8" fmla="*/ 304918 h 580137"/>
                      <a:gd name="connsiteX9" fmla="*/ 1658649 w 1728305"/>
                      <a:gd name="connsiteY9" fmla="*/ 319546 h 580137"/>
                      <a:gd name="connsiteX10" fmla="*/ 906340 w 1728305"/>
                      <a:gd name="connsiteY10" fmla="*/ 139332 h 580137"/>
                      <a:gd name="connsiteX11" fmla="*/ 174694 w 1728305"/>
                      <a:gd name="connsiteY11" fmla="*/ 580067 h 580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28305" h="580137">
                        <a:moveTo>
                          <a:pt x="174694" y="580138"/>
                        </a:moveTo>
                        <a:cubicBezTo>
                          <a:pt x="128611" y="504871"/>
                          <a:pt x="97298" y="464824"/>
                          <a:pt x="89558" y="407806"/>
                        </a:cubicBezTo>
                        <a:cubicBezTo>
                          <a:pt x="89558" y="407806"/>
                          <a:pt x="44114" y="387569"/>
                          <a:pt x="12659" y="315711"/>
                        </a:cubicBezTo>
                        <a:cubicBezTo>
                          <a:pt x="-10631" y="262670"/>
                          <a:pt x="5345" y="229652"/>
                          <a:pt x="5345" y="229652"/>
                        </a:cubicBezTo>
                        <a:cubicBezTo>
                          <a:pt x="5345" y="229652"/>
                          <a:pt x="-12478" y="269628"/>
                          <a:pt x="72872" y="310954"/>
                        </a:cubicBezTo>
                        <a:cubicBezTo>
                          <a:pt x="158292" y="352350"/>
                          <a:pt x="218363" y="277510"/>
                          <a:pt x="245416" y="277865"/>
                        </a:cubicBezTo>
                        <a:cubicBezTo>
                          <a:pt x="414411" y="280137"/>
                          <a:pt x="513606" y="39356"/>
                          <a:pt x="1037488" y="3356"/>
                        </a:cubicBezTo>
                        <a:cubicBezTo>
                          <a:pt x="1482838" y="-27319"/>
                          <a:pt x="1604116" y="158575"/>
                          <a:pt x="1728306" y="304918"/>
                        </a:cubicBezTo>
                        <a:lnTo>
                          <a:pt x="1728306" y="304918"/>
                        </a:lnTo>
                        <a:cubicBezTo>
                          <a:pt x="1726957" y="412492"/>
                          <a:pt x="1658649" y="319546"/>
                          <a:pt x="1658649" y="319546"/>
                        </a:cubicBezTo>
                        <a:cubicBezTo>
                          <a:pt x="1523098" y="86433"/>
                          <a:pt x="1109843" y="115332"/>
                          <a:pt x="906340" y="139332"/>
                        </a:cubicBezTo>
                        <a:cubicBezTo>
                          <a:pt x="702837" y="163403"/>
                          <a:pt x="252304" y="321747"/>
                          <a:pt x="174694" y="580067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81" name="Graphic 1913">
                  <a:extLst>
                    <a:ext uri="{FF2B5EF4-FFF2-40B4-BE49-F238E27FC236}">
                      <a16:creationId xmlns:a16="http://schemas.microsoft.com/office/drawing/2014/main" id="{2DB1A573-6814-940B-82C5-5054111B5120}"/>
                    </a:ext>
                  </a:extLst>
                </p:cNvPr>
                <p:cNvGrpSpPr/>
                <p:nvPr/>
              </p:nvGrpSpPr>
              <p:grpSpPr>
                <a:xfrm>
                  <a:off x="-3727577" y="6211092"/>
                  <a:ext cx="1499981" cy="426922"/>
                  <a:chOff x="-3727577" y="6211092"/>
                  <a:chExt cx="1499981" cy="426922"/>
                </a:xfrm>
              </p:grpSpPr>
              <p:grpSp>
                <p:nvGrpSpPr>
                  <p:cNvPr id="2482" name="Graphic 1913">
                    <a:extLst>
                      <a:ext uri="{FF2B5EF4-FFF2-40B4-BE49-F238E27FC236}">
                        <a16:creationId xmlns:a16="http://schemas.microsoft.com/office/drawing/2014/main" id="{D8C64468-DB47-2AF1-D72C-DEEF15AC0DB7}"/>
                      </a:ext>
                    </a:extLst>
                  </p:cNvPr>
                  <p:cNvGrpSpPr/>
                  <p:nvPr/>
                </p:nvGrpSpPr>
                <p:grpSpPr>
                  <a:xfrm>
                    <a:off x="-3727577" y="6242316"/>
                    <a:ext cx="321379" cy="395698"/>
                    <a:chOff x="-3727577" y="6242316"/>
                    <a:chExt cx="321379" cy="395698"/>
                  </a:xfrm>
                </p:grpSpPr>
                <p:sp>
                  <p:nvSpPr>
                    <p:cNvPr id="2483" name="Freeform: Shape 2482">
                      <a:extLst>
                        <a:ext uri="{FF2B5EF4-FFF2-40B4-BE49-F238E27FC236}">
                          <a16:creationId xmlns:a16="http://schemas.microsoft.com/office/drawing/2014/main" id="{AF02E80E-A6B4-4603-E1C1-5301B005A3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727577" y="6242316"/>
                      <a:ext cx="321379" cy="395698"/>
                    </a:xfrm>
                    <a:custGeom>
                      <a:avLst/>
                      <a:gdLst>
                        <a:gd name="connsiteX0" fmla="*/ 321376 w 321379"/>
                        <a:gd name="connsiteY0" fmla="*/ 317073 h 395698"/>
                        <a:gd name="connsiteX1" fmla="*/ 265636 w 321379"/>
                        <a:gd name="connsiteY1" fmla="*/ 383819 h 395698"/>
                        <a:gd name="connsiteX2" fmla="*/ 2 w 321379"/>
                        <a:gd name="connsiteY2" fmla="*/ 4860 h 395698"/>
                        <a:gd name="connsiteX3" fmla="*/ 290488 w 321379"/>
                        <a:gd name="connsiteY3" fmla="*/ 180245 h 395698"/>
                        <a:gd name="connsiteX4" fmla="*/ 310228 w 321379"/>
                        <a:gd name="connsiteY4" fmla="*/ 231653 h 395698"/>
                        <a:gd name="connsiteX5" fmla="*/ 321305 w 321379"/>
                        <a:gd name="connsiteY5" fmla="*/ 317144 h 395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1379" h="395698">
                          <a:moveTo>
                            <a:pt x="321376" y="317073"/>
                          </a:moveTo>
                          <a:cubicBezTo>
                            <a:pt x="321589" y="335322"/>
                            <a:pt x="314133" y="365215"/>
                            <a:pt x="265636" y="383819"/>
                          </a:cubicBezTo>
                          <a:cubicBezTo>
                            <a:pt x="91032" y="450991"/>
                            <a:pt x="4973" y="220931"/>
                            <a:pt x="2" y="4860"/>
                          </a:cubicBezTo>
                          <a:cubicBezTo>
                            <a:pt x="-921" y="-33341"/>
                            <a:pt x="262441" y="165760"/>
                            <a:pt x="290488" y="180245"/>
                          </a:cubicBezTo>
                          <a:cubicBezTo>
                            <a:pt x="290488" y="180245"/>
                            <a:pt x="310228" y="197357"/>
                            <a:pt x="310228" y="231653"/>
                          </a:cubicBezTo>
                          <a:cubicBezTo>
                            <a:pt x="310299" y="273902"/>
                            <a:pt x="321092" y="298896"/>
                            <a:pt x="321305" y="317144"/>
                          </a:cubicBezTo>
                          <a:close/>
                        </a:path>
                      </a:pathLst>
                    </a:custGeom>
                    <a:solidFill>
                      <a:srgbClr val="F69D7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84" name="Freeform: Shape 2483">
                      <a:extLst>
                        <a:ext uri="{FF2B5EF4-FFF2-40B4-BE49-F238E27FC236}">
                          <a16:creationId xmlns:a16="http://schemas.microsoft.com/office/drawing/2014/main" id="{9311AD2F-D25E-3FCC-2417-E4757896E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678296" y="6322158"/>
                      <a:ext cx="249302" cy="265383"/>
                    </a:xfrm>
                    <a:custGeom>
                      <a:avLst/>
                      <a:gdLst>
                        <a:gd name="connsiteX0" fmla="*/ 0 w 249302"/>
                        <a:gd name="connsiteY0" fmla="*/ 0 h 265383"/>
                        <a:gd name="connsiteX1" fmla="*/ 173539 w 249302"/>
                        <a:gd name="connsiteY1" fmla="*/ 263929 h 265383"/>
                        <a:gd name="connsiteX2" fmla="*/ 249302 w 249302"/>
                        <a:gd name="connsiteY2" fmla="*/ 170699 h 265383"/>
                        <a:gd name="connsiteX3" fmla="*/ 0 w 249302"/>
                        <a:gd name="connsiteY3" fmla="*/ 71 h 265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9302" h="265383">
                          <a:moveTo>
                            <a:pt x="0" y="0"/>
                          </a:moveTo>
                          <a:cubicBezTo>
                            <a:pt x="49775" y="102959"/>
                            <a:pt x="59716" y="283385"/>
                            <a:pt x="173539" y="263929"/>
                          </a:cubicBezTo>
                          <a:cubicBezTo>
                            <a:pt x="173539" y="263929"/>
                            <a:pt x="224663" y="261586"/>
                            <a:pt x="249302" y="170699"/>
                          </a:cubicBezTo>
                          <a:cubicBezTo>
                            <a:pt x="169988" y="119716"/>
                            <a:pt x="0" y="71"/>
                            <a:pt x="0" y="71"/>
                          </a:cubicBezTo>
                          <a:close/>
                        </a:path>
                      </a:pathLst>
                    </a:custGeom>
                    <a:solidFill>
                      <a:srgbClr val="CF856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485" name="Graphic 1913">
                    <a:extLst>
                      <a:ext uri="{FF2B5EF4-FFF2-40B4-BE49-F238E27FC236}">
                        <a16:creationId xmlns:a16="http://schemas.microsoft.com/office/drawing/2014/main" id="{0AA5264E-8B90-F041-132E-0BD9ABA9462F}"/>
                      </a:ext>
                    </a:extLst>
                  </p:cNvPr>
                  <p:cNvGrpSpPr/>
                  <p:nvPr/>
                </p:nvGrpSpPr>
                <p:grpSpPr>
                  <a:xfrm>
                    <a:off x="-2448090" y="6211092"/>
                    <a:ext cx="220493" cy="422901"/>
                    <a:chOff x="-2448090" y="6211092"/>
                    <a:chExt cx="220493" cy="422901"/>
                  </a:xfrm>
                </p:grpSpPr>
                <p:sp>
                  <p:nvSpPr>
                    <p:cNvPr id="2486" name="Freeform: Shape 2485">
                      <a:extLst>
                        <a:ext uri="{FF2B5EF4-FFF2-40B4-BE49-F238E27FC236}">
                          <a16:creationId xmlns:a16="http://schemas.microsoft.com/office/drawing/2014/main" id="{ADC2408B-19E2-6B07-ED44-6D151FD71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448090" y="6211092"/>
                      <a:ext cx="220493" cy="422901"/>
                    </a:xfrm>
                    <a:custGeom>
                      <a:avLst/>
                      <a:gdLst>
                        <a:gd name="connsiteX0" fmla="*/ 35049 w 220493"/>
                        <a:gd name="connsiteY0" fmla="*/ 183634 h 422901"/>
                        <a:gd name="connsiteX1" fmla="*/ 219026 w 220493"/>
                        <a:gd name="connsiteY1" fmla="*/ 3279 h 422901"/>
                        <a:gd name="connsiteX2" fmla="*/ 26955 w 220493"/>
                        <a:gd name="connsiteY2" fmla="*/ 419445 h 422901"/>
                        <a:gd name="connsiteX3" fmla="*/ 895 w 220493"/>
                        <a:gd name="connsiteY3" fmla="*/ 388984 h 422901"/>
                        <a:gd name="connsiteX4" fmla="*/ 22836 w 220493"/>
                        <a:gd name="connsiteY4" fmla="*/ 295327 h 422901"/>
                        <a:gd name="connsiteX5" fmla="*/ 26671 w 220493"/>
                        <a:gd name="connsiteY5" fmla="*/ 256699 h 422901"/>
                        <a:gd name="connsiteX6" fmla="*/ 34978 w 220493"/>
                        <a:gd name="connsiteY6" fmla="*/ 183634 h 422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0493" h="422901">
                          <a:moveTo>
                            <a:pt x="35049" y="183634"/>
                          </a:moveTo>
                          <a:cubicBezTo>
                            <a:pt x="104493" y="106167"/>
                            <a:pt x="217606" y="-22141"/>
                            <a:pt x="219026" y="3279"/>
                          </a:cubicBezTo>
                          <a:cubicBezTo>
                            <a:pt x="230458" y="215019"/>
                            <a:pt x="175925" y="454593"/>
                            <a:pt x="26955" y="419445"/>
                          </a:cubicBezTo>
                          <a:cubicBezTo>
                            <a:pt x="11759" y="415895"/>
                            <a:pt x="5937" y="407729"/>
                            <a:pt x="895" y="388984"/>
                          </a:cubicBezTo>
                          <a:cubicBezTo>
                            <a:pt x="-4146" y="370238"/>
                            <a:pt x="13321" y="352273"/>
                            <a:pt x="22836" y="295327"/>
                          </a:cubicBezTo>
                          <a:cubicBezTo>
                            <a:pt x="25392" y="279421"/>
                            <a:pt x="25392" y="270688"/>
                            <a:pt x="26671" y="256699"/>
                          </a:cubicBezTo>
                          <a:cubicBezTo>
                            <a:pt x="30008" y="220628"/>
                            <a:pt x="31854" y="187184"/>
                            <a:pt x="34978" y="183634"/>
                          </a:cubicBezTo>
                          <a:close/>
                        </a:path>
                      </a:pathLst>
                    </a:custGeom>
                    <a:solidFill>
                      <a:srgbClr val="F8AA87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87" name="Freeform: Shape 2486">
                      <a:extLst>
                        <a:ext uri="{FF2B5EF4-FFF2-40B4-BE49-F238E27FC236}">
                          <a16:creationId xmlns:a16="http://schemas.microsoft.com/office/drawing/2014/main" id="{2366F1E5-C6B3-5287-D9EA-AFF97F7C08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436259" y="6296241"/>
                      <a:ext cx="171905" cy="287890"/>
                    </a:xfrm>
                    <a:custGeom>
                      <a:avLst/>
                      <a:gdLst>
                        <a:gd name="connsiteX0" fmla="*/ 14911 w 171905"/>
                        <a:gd name="connsiteY0" fmla="*/ 171551 h 287890"/>
                        <a:gd name="connsiteX1" fmla="*/ 171906 w 171905"/>
                        <a:gd name="connsiteY1" fmla="*/ 0 h 287890"/>
                        <a:gd name="connsiteX2" fmla="*/ 47645 w 171905"/>
                        <a:gd name="connsiteY2" fmla="*/ 287787 h 287890"/>
                        <a:gd name="connsiteX3" fmla="*/ 0 w 171905"/>
                        <a:gd name="connsiteY3" fmla="*/ 256687 h 287890"/>
                        <a:gd name="connsiteX4" fmla="*/ 11006 w 171905"/>
                        <a:gd name="connsiteY4" fmla="*/ 210249 h 287890"/>
                        <a:gd name="connsiteX5" fmla="*/ 14840 w 171905"/>
                        <a:gd name="connsiteY5" fmla="*/ 171622 h 287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905" h="287890">
                          <a:moveTo>
                            <a:pt x="14911" y="171551"/>
                          </a:moveTo>
                          <a:cubicBezTo>
                            <a:pt x="81160" y="100900"/>
                            <a:pt x="171906" y="0"/>
                            <a:pt x="171906" y="0"/>
                          </a:cubicBezTo>
                          <a:cubicBezTo>
                            <a:pt x="138249" y="109136"/>
                            <a:pt x="143006" y="286864"/>
                            <a:pt x="47645" y="287787"/>
                          </a:cubicBezTo>
                          <a:cubicBezTo>
                            <a:pt x="47645" y="287787"/>
                            <a:pt x="23432" y="291338"/>
                            <a:pt x="0" y="256687"/>
                          </a:cubicBezTo>
                          <a:cubicBezTo>
                            <a:pt x="4189" y="242628"/>
                            <a:pt x="8166" y="226935"/>
                            <a:pt x="11006" y="210249"/>
                          </a:cubicBezTo>
                          <a:cubicBezTo>
                            <a:pt x="13278" y="196261"/>
                            <a:pt x="14414" y="183267"/>
                            <a:pt x="14840" y="171622"/>
                          </a:cubicBezTo>
                          <a:close/>
                        </a:path>
                      </a:pathLst>
                    </a:custGeom>
                    <a:solidFill>
                      <a:srgbClr val="DB977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2488" name="Graphic 1913">
                <a:extLst>
                  <a:ext uri="{FF2B5EF4-FFF2-40B4-BE49-F238E27FC236}">
                    <a16:creationId xmlns:a16="http://schemas.microsoft.com/office/drawing/2014/main" id="{35EAA414-B1A3-E9CF-9213-755DD73A77E5}"/>
                  </a:ext>
                </a:extLst>
              </p:cNvPr>
              <p:cNvGrpSpPr/>
              <p:nvPr/>
            </p:nvGrpSpPr>
            <p:grpSpPr>
              <a:xfrm>
                <a:off x="-3629870" y="5739838"/>
                <a:ext cx="1491978" cy="572876"/>
                <a:chOff x="-3629870" y="5739838"/>
                <a:chExt cx="1491978" cy="572876"/>
              </a:xfrm>
            </p:grpSpPr>
            <p:sp>
              <p:nvSpPr>
                <p:cNvPr id="2489" name="Freeform: Shape 2488">
                  <a:extLst>
                    <a:ext uri="{FF2B5EF4-FFF2-40B4-BE49-F238E27FC236}">
                      <a16:creationId xmlns:a16="http://schemas.microsoft.com/office/drawing/2014/main" id="{70862B38-B547-FFCF-F9FD-001740123CFF}"/>
                    </a:ext>
                  </a:extLst>
                </p:cNvPr>
                <p:cNvSpPr/>
                <p:nvPr/>
              </p:nvSpPr>
              <p:spPr>
                <a:xfrm>
                  <a:off x="-2823810" y="5739838"/>
                  <a:ext cx="685917" cy="572876"/>
                </a:xfrm>
                <a:custGeom>
                  <a:avLst/>
                  <a:gdLst>
                    <a:gd name="connsiteX0" fmla="*/ 664971 w 685917"/>
                    <a:gd name="connsiteY0" fmla="*/ 129799 h 572876"/>
                    <a:gd name="connsiteX1" fmla="*/ 639622 w 685917"/>
                    <a:gd name="connsiteY1" fmla="*/ 129799 h 572876"/>
                    <a:gd name="connsiteX2" fmla="*/ 565350 w 685917"/>
                    <a:gd name="connsiteY2" fmla="*/ 50769 h 572876"/>
                    <a:gd name="connsiteX3" fmla="*/ 331882 w 685917"/>
                    <a:gd name="connsiteY3" fmla="*/ 0 h 572876"/>
                    <a:gd name="connsiteX4" fmla="*/ 209965 w 685917"/>
                    <a:gd name="connsiteY4" fmla="*/ 10296 h 572876"/>
                    <a:gd name="connsiteX5" fmla="*/ 172261 w 685917"/>
                    <a:gd name="connsiteY5" fmla="*/ 19172 h 572876"/>
                    <a:gd name="connsiteX6" fmla="*/ 151172 w 685917"/>
                    <a:gd name="connsiteY6" fmla="*/ 25917 h 572876"/>
                    <a:gd name="connsiteX7" fmla="*/ 8663 w 685917"/>
                    <a:gd name="connsiteY7" fmla="*/ 170130 h 572876"/>
                    <a:gd name="connsiteX8" fmla="*/ 5183 w 685917"/>
                    <a:gd name="connsiteY8" fmla="*/ 185326 h 572876"/>
                    <a:gd name="connsiteX9" fmla="*/ 0 w 685917"/>
                    <a:gd name="connsiteY9" fmla="*/ 240923 h 572876"/>
                    <a:gd name="connsiteX10" fmla="*/ 331953 w 685917"/>
                    <a:gd name="connsiteY10" fmla="*/ 572877 h 572876"/>
                    <a:gd name="connsiteX11" fmla="*/ 586084 w 685917"/>
                    <a:gd name="connsiteY11" fmla="*/ 454439 h 572876"/>
                    <a:gd name="connsiteX12" fmla="*/ 663835 w 685917"/>
                    <a:gd name="connsiteY12" fmla="*/ 240994 h 572876"/>
                    <a:gd name="connsiteX13" fmla="*/ 656948 w 685917"/>
                    <a:gd name="connsiteY13" fmla="*/ 177728 h 572876"/>
                    <a:gd name="connsiteX14" fmla="*/ 665042 w 685917"/>
                    <a:gd name="connsiteY14" fmla="*/ 177728 h 572876"/>
                    <a:gd name="connsiteX15" fmla="*/ 685918 w 685917"/>
                    <a:gd name="connsiteY15" fmla="*/ 156852 h 572876"/>
                    <a:gd name="connsiteX16" fmla="*/ 685918 w 685917"/>
                    <a:gd name="connsiteY16" fmla="*/ 150746 h 572876"/>
                    <a:gd name="connsiteX17" fmla="*/ 665042 w 685917"/>
                    <a:gd name="connsiteY17" fmla="*/ 129870 h 572876"/>
                    <a:gd name="connsiteX18" fmla="*/ 12994 w 685917"/>
                    <a:gd name="connsiteY18" fmla="*/ 240923 h 572876"/>
                    <a:gd name="connsiteX19" fmla="*/ 175882 w 685917"/>
                    <a:gd name="connsiteY19" fmla="*/ 31740 h 572876"/>
                    <a:gd name="connsiteX20" fmla="*/ 179219 w 685917"/>
                    <a:gd name="connsiteY20" fmla="*/ 30817 h 572876"/>
                    <a:gd name="connsiteX21" fmla="*/ 331882 w 685917"/>
                    <a:gd name="connsiteY21" fmla="*/ 13065 h 572876"/>
                    <a:gd name="connsiteX22" fmla="*/ 558533 w 685917"/>
                    <a:gd name="connsiteY22" fmla="*/ 61917 h 572876"/>
                    <a:gd name="connsiteX23" fmla="*/ 650699 w 685917"/>
                    <a:gd name="connsiteY23" fmla="*/ 240923 h 572876"/>
                    <a:gd name="connsiteX24" fmla="*/ 576498 w 685917"/>
                    <a:gd name="connsiteY24" fmla="*/ 445421 h 572876"/>
                    <a:gd name="connsiteX25" fmla="*/ 576072 w 685917"/>
                    <a:gd name="connsiteY25" fmla="*/ 445989 h 572876"/>
                    <a:gd name="connsiteX26" fmla="*/ 331882 w 685917"/>
                    <a:gd name="connsiteY26" fmla="*/ 559811 h 572876"/>
                    <a:gd name="connsiteX27" fmla="*/ 12994 w 685917"/>
                    <a:gd name="connsiteY27" fmla="*/ 240923 h 572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85917" h="572876">
                      <a:moveTo>
                        <a:pt x="664971" y="129799"/>
                      </a:moveTo>
                      <a:lnTo>
                        <a:pt x="639622" y="129799"/>
                      </a:lnTo>
                      <a:cubicBezTo>
                        <a:pt x="623149" y="97491"/>
                        <a:pt x="598368" y="71077"/>
                        <a:pt x="565350" y="50769"/>
                      </a:cubicBezTo>
                      <a:cubicBezTo>
                        <a:pt x="510462" y="17112"/>
                        <a:pt x="431929" y="0"/>
                        <a:pt x="331882" y="0"/>
                      </a:cubicBezTo>
                      <a:cubicBezTo>
                        <a:pt x="286864" y="0"/>
                        <a:pt x="246107" y="3479"/>
                        <a:pt x="209965" y="10296"/>
                      </a:cubicBezTo>
                      <a:cubicBezTo>
                        <a:pt x="196758" y="12781"/>
                        <a:pt x="184190" y="15763"/>
                        <a:pt x="172261" y="19172"/>
                      </a:cubicBezTo>
                      <a:cubicBezTo>
                        <a:pt x="165018" y="21231"/>
                        <a:pt x="157988" y="23503"/>
                        <a:pt x="151172" y="25917"/>
                      </a:cubicBezTo>
                      <a:cubicBezTo>
                        <a:pt x="74769" y="53041"/>
                        <a:pt x="27053" y="101326"/>
                        <a:pt x="8663" y="170130"/>
                      </a:cubicBezTo>
                      <a:cubicBezTo>
                        <a:pt x="7314" y="175101"/>
                        <a:pt x="6177" y="180142"/>
                        <a:pt x="5183" y="185326"/>
                      </a:cubicBezTo>
                      <a:cubicBezTo>
                        <a:pt x="1775" y="202651"/>
                        <a:pt x="0" y="221184"/>
                        <a:pt x="0" y="240923"/>
                      </a:cubicBezTo>
                      <a:cubicBezTo>
                        <a:pt x="0" y="423977"/>
                        <a:pt x="148900" y="572877"/>
                        <a:pt x="331953" y="572877"/>
                      </a:cubicBezTo>
                      <a:cubicBezTo>
                        <a:pt x="430225" y="572877"/>
                        <a:pt x="522817" y="529705"/>
                        <a:pt x="586084" y="454439"/>
                      </a:cubicBezTo>
                      <a:cubicBezTo>
                        <a:pt x="636214" y="394793"/>
                        <a:pt x="663835" y="319030"/>
                        <a:pt x="663835" y="240994"/>
                      </a:cubicBezTo>
                      <a:cubicBezTo>
                        <a:pt x="663835" y="218344"/>
                        <a:pt x="661492" y="197255"/>
                        <a:pt x="656948" y="177728"/>
                      </a:cubicBezTo>
                      <a:lnTo>
                        <a:pt x="665042" y="177728"/>
                      </a:lnTo>
                      <a:cubicBezTo>
                        <a:pt x="676545" y="177728"/>
                        <a:pt x="685918" y="168355"/>
                        <a:pt x="685918" y="156852"/>
                      </a:cubicBezTo>
                      <a:lnTo>
                        <a:pt x="685918" y="150746"/>
                      </a:lnTo>
                      <a:cubicBezTo>
                        <a:pt x="685918" y="139243"/>
                        <a:pt x="676545" y="129870"/>
                        <a:pt x="665042" y="129870"/>
                      </a:cubicBezTo>
                      <a:close/>
                      <a:moveTo>
                        <a:pt x="12994" y="240923"/>
                      </a:moveTo>
                      <a:cubicBezTo>
                        <a:pt x="12994" y="133065"/>
                        <a:pt x="67811" y="62627"/>
                        <a:pt x="175882" y="31740"/>
                      </a:cubicBezTo>
                      <a:cubicBezTo>
                        <a:pt x="176947" y="31456"/>
                        <a:pt x="178083" y="31101"/>
                        <a:pt x="179219" y="30817"/>
                      </a:cubicBezTo>
                      <a:cubicBezTo>
                        <a:pt x="221823" y="19030"/>
                        <a:pt x="273160" y="13065"/>
                        <a:pt x="331882" y="13065"/>
                      </a:cubicBezTo>
                      <a:cubicBezTo>
                        <a:pt x="429444" y="13065"/>
                        <a:pt x="505776" y="29467"/>
                        <a:pt x="558533" y="61917"/>
                      </a:cubicBezTo>
                      <a:cubicBezTo>
                        <a:pt x="619669" y="99479"/>
                        <a:pt x="650699" y="159692"/>
                        <a:pt x="650699" y="240923"/>
                      </a:cubicBezTo>
                      <a:cubicBezTo>
                        <a:pt x="650699" y="315622"/>
                        <a:pt x="624356" y="388261"/>
                        <a:pt x="576498" y="445421"/>
                      </a:cubicBezTo>
                      <a:cubicBezTo>
                        <a:pt x="576356" y="445634"/>
                        <a:pt x="576214" y="445776"/>
                        <a:pt x="576072" y="445989"/>
                      </a:cubicBezTo>
                      <a:cubicBezTo>
                        <a:pt x="515291" y="518344"/>
                        <a:pt x="426249" y="559811"/>
                        <a:pt x="331882" y="559811"/>
                      </a:cubicBezTo>
                      <a:cubicBezTo>
                        <a:pt x="156071" y="559811"/>
                        <a:pt x="12994" y="416734"/>
                        <a:pt x="12994" y="2409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0" name="Freeform: Shape 2489">
                  <a:extLst>
                    <a:ext uri="{FF2B5EF4-FFF2-40B4-BE49-F238E27FC236}">
                      <a16:creationId xmlns:a16="http://schemas.microsoft.com/office/drawing/2014/main" id="{A71C4A68-745A-FF75-23DC-287658946EFF}"/>
                    </a:ext>
                  </a:extLst>
                </p:cNvPr>
                <p:cNvSpPr/>
                <p:nvPr/>
              </p:nvSpPr>
              <p:spPr>
                <a:xfrm>
                  <a:off x="-2810887" y="5770584"/>
                  <a:ext cx="563503" cy="528994"/>
                </a:xfrm>
                <a:custGeom>
                  <a:avLst/>
                  <a:gdLst>
                    <a:gd name="connsiteX0" fmla="*/ 563078 w 563503"/>
                    <a:gd name="connsiteY0" fmla="*/ 415172 h 528994"/>
                    <a:gd name="connsiteX1" fmla="*/ 563504 w 563503"/>
                    <a:gd name="connsiteY1" fmla="*/ 414604 h 528994"/>
                    <a:gd name="connsiteX2" fmla="*/ 166225 w 563503"/>
                    <a:gd name="connsiteY2" fmla="*/ 0 h 528994"/>
                    <a:gd name="connsiteX3" fmla="*/ 162888 w 563503"/>
                    <a:gd name="connsiteY3" fmla="*/ 923 h 528994"/>
                    <a:gd name="connsiteX4" fmla="*/ 0 w 563503"/>
                    <a:gd name="connsiteY4" fmla="*/ 210107 h 528994"/>
                    <a:gd name="connsiteX5" fmla="*/ 318888 w 563503"/>
                    <a:gd name="connsiteY5" fmla="*/ 528995 h 528994"/>
                    <a:gd name="connsiteX6" fmla="*/ 563078 w 563503"/>
                    <a:gd name="connsiteY6" fmla="*/ 415172 h 528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3503" h="528994">
                      <a:moveTo>
                        <a:pt x="563078" y="415172"/>
                      </a:moveTo>
                      <a:cubicBezTo>
                        <a:pt x="563078" y="415172"/>
                        <a:pt x="563362" y="414817"/>
                        <a:pt x="563504" y="414604"/>
                      </a:cubicBezTo>
                      <a:lnTo>
                        <a:pt x="166225" y="0"/>
                      </a:lnTo>
                      <a:cubicBezTo>
                        <a:pt x="165089" y="284"/>
                        <a:pt x="163953" y="568"/>
                        <a:pt x="162888" y="923"/>
                      </a:cubicBezTo>
                      <a:cubicBezTo>
                        <a:pt x="54817" y="31811"/>
                        <a:pt x="0" y="102249"/>
                        <a:pt x="0" y="210107"/>
                      </a:cubicBezTo>
                      <a:cubicBezTo>
                        <a:pt x="0" y="385918"/>
                        <a:pt x="143077" y="528995"/>
                        <a:pt x="318888" y="528995"/>
                      </a:cubicBezTo>
                      <a:cubicBezTo>
                        <a:pt x="413255" y="528995"/>
                        <a:pt x="502297" y="487527"/>
                        <a:pt x="563078" y="415172"/>
                      </a:cubicBezTo>
                      <a:close/>
                    </a:path>
                  </a:pathLst>
                </a:custGeom>
                <a:solidFill>
                  <a:srgbClr val="16161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1" name="Freeform: Shape 2490">
                  <a:extLst>
                    <a:ext uri="{FF2B5EF4-FFF2-40B4-BE49-F238E27FC236}">
                      <a16:creationId xmlns:a16="http://schemas.microsoft.com/office/drawing/2014/main" id="{4CCD1CCC-5986-8009-872A-4502FF05612E}"/>
                    </a:ext>
                  </a:extLst>
                </p:cNvPr>
                <p:cNvSpPr/>
                <p:nvPr/>
              </p:nvSpPr>
              <p:spPr>
                <a:xfrm>
                  <a:off x="-3589326" y="5776264"/>
                  <a:ext cx="552000" cy="523385"/>
                </a:xfrm>
                <a:custGeom>
                  <a:avLst/>
                  <a:gdLst>
                    <a:gd name="connsiteX0" fmla="*/ 144781 w 552000"/>
                    <a:gd name="connsiteY0" fmla="*/ 994 h 523385"/>
                    <a:gd name="connsiteX1" fmla="*/ 0 w 552000"/>
                    <a:gd name="connsiteY1" fmla="*/ 204497 h 523385"/>
                    <a:gd name="connsiteX2" fmla="*/ 318888 w 552000"/>
                    <a:gd name="connsiteY2" fmla="*/ 523385 h 523385"/>
                    <a:gd name="connsiteX3" fmla="*/ 551788 w 552000"/>
                    <a:gd name="connsiteY3" fmla="*/ 422273 h 523385"/>
                    <a:gd name="connsiteX4" fmla="*/ 552001 w 552000"/>
                    <a:gd name="connsiteY4" fmla="*/ 421989 h 523385"/>
                    <a:gd name="connsiteX5" fmla="*/ 147622 w 552000"/>
                    <a:gd name="connsiteY5" fmla="*/ 0 h 523385"/>
                    <a:gd name="connsiteX6" fmla="*/ 144781 w 552000"/>
                    <a:gd name="connsiteY6" fmla="*/ 923 h 523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2000" h="523385">
                      <a:moveTo>
                        <a:pt x="144781" y="994"/>
                      </a:moveTo>
                      <a:cubicBezTo>
                        <a:pt x="48710" y="34296"/>
                        <a:pt x="0" y="102746"/>
                        <a:pt x="0" y="204497"/>
                      </a:cubicBezTo>
                      <a:cubicBezTo>
                        <a:pt x="0" y="380308"/>
                        <a:pt x="143006" y="523385"/>
                        <a:pt x="318888" y="523385"/>
                      </a:cubicBezTo>
                      <a:cubicBezTo>
                        <a:pt x="406793" y="523385"/>
                        <a:pt x="491717" y="486533"/>
                        <a:pt x="551788" y="422273"/>
                      </a:cubicBezTo>
                      <a:cubicBezTo>
                        <a:pt x="551859" y="422202"/>
                        <a:pt x="551930" y="422131"/>
                        <a:pt x="552001" y="421989"/>
                      </a:cubicBezTo>
                      <a:lnTo>
                        <a:pt x="147622" y="0"/>
                      </a:lnTo>
                      <a:cubicBezTo>
                        <a:pt x="146698" y="284"/>
                        <a:pt x="145704" y="639"/>
                        <a:pt x="144781" y="923"/>
                      </a:cubicBezTo>
                      <a:close/>
                    </a:path>
                  </a:pathLst>
                </a:custGeom>
                <a:solidFill>
                  <a:srgbClr val="16161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2" name="Freeform: Shape 2491">
                  <a:extLst>
                    <a:ext uri="{FF2B5EF4-FFF2-40B4-BE49-F238E27FC236}">
                      <a16:creationId xmlns:a16="http://schemas.microsoft.com/office/drawing/2014/main" id="{5C0CB017-4D1B-07E0-E259-B7859ABCE773}"/>
                    </a:ext>
                  </a:extLst>
                </p:cNvPr>
                <p:cNvSpPr/>
                <p:nvPr/>
              </p:nvSpPr>
              <p:spPr>
                <a:xfrm>
                  <a:off x="-3148734" y="5750134"/>
                  <a:ext cx="534888" cy="15621"/>
                </a:xfrm>
                <a:custGeom>
                  <a:avLst/>
                  <a:gdLst>
                    <a:gd name="connsiteX0" fmla="*/ 476095 w 534888"/>
                    <a:gd name="connsiteY0" fmla="*/ 15621 h 15621"/>
                    <a:gd name="connsiteX1" fmla="*/ 497184 w 534888"/>
                    <a:gd name="connsiteY1" fmla="*/ 8876 h 15621"/>
                    <a:gd name="connsiteX2" fmla="*/ 534888 w 534888"/>
                    <a:gd name="connsiteY2" fmla="*/ 0 h 15621"/>
                    <a:gd name="connsiteX3" fmla="*/ 0 w 534888"/>
                    <a:gd name="connsiteY3" fmla="*/ 0 h 15621"/>
                    <a:gd name="connsiteX4" fmla="*/ 58864 w 534888"/>
                    <a:gd name="connsiteY4" fmla="*/ 15621 h 15621"/>
                    <a:gd name="connsiteX5" fmla="*/ 476095 w 534888"/>
                    <a:gd name="connsiteY5" fmla="*/ 15621 h 15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4888" h="15621">
                      <a:moveTo>
                        <a:pt x="476095" y="15621"/>
                      </a:moveTo>
                      <a:cubicBezTo>
                        <a:pt x="482912" y="13207"/>
                        <a:pt x="489941" y="10935"/>
                        <a:pt x="497184" y="8876"/>
                      </a:cubicBezTo>
                      <a:cubicBezTo>
                        <a:pt x="509113" y="5467"/>
                        <a:pt x="521681" y="2485"/>
                        <a:pt x="534888" y="0"/>
                      </a:cubicBezTo>
                      <a:lnTo>
                        <a:pt x="0" y="0"/>
                      </a:lnTo>
                      <a:cubicBezTo>
                        <a:pt x="21231" y="4047"/>
                        <a:pt x="40828" y="9231"/>
                        <a:pt x="58864" y="15621"/>
                      </a:cubicBezTo>
                      <a:lnTo>
                        <a:pt x="476095" y="15621"/>
                      </a:lnTo>
                      <a:close/>
                    </a:path>
                  </a:pathLst>
                </a:custGeom>
                <a:solidFill>
                  <a:srgbClr val="16161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3" name="Freeform: Shape 2492">
                  <a:extLst>
                    <a:ext uri="{FF2B5EF4-FFF2-40B4-BE49-F238E27FC236}">
                      <a16:creationId xmlns:a16="http://schemas.microsoft.com/office/drawing/2014/main" id="{0D0BC055-3B72-5411-5EBC-B9C72239CAED}"/>
                    </a:ext>
                  </a:extLst>
                </p:cNvPr>
                <p:cNvSpPr/>
                <p:nvPr/>
              </p:nvSpPr>
              <p:spPr>
                <a:xfrm>
                  <a:off x="-2947432" y="5905502"/>
                  <a:ext cx="132213" cy="19661"/>
                </a:xfrm>
                <a:custGeom>
                  <a:avLst/>
                  <a:gdLst>
                    <a:gd name="connsiteX0" fmla="*/ 0 w 132213"/>
                    <a:gd name="connsiteY0" fmla="*/ 4111 h 19661"/>
                    <a:gd name="connsiteX1" fmla="*/ 3550 w 132213"/>
                    <a:gd name="connsiteY1" fmla="*/ 19307 h 19661"/>
                    <a:gd name="connsiteX2" fmla="*/ 128734 w 132213"/>
                    <a:gd name="connsiteY2" fmla="*/ 19662 h 19661"/>
                    <a:gd name="connsiteX3" fmla="*/ 132213 w 132213"/>
                    <a:gd name="connsiteY3" fmla="*/ 4467 h 19661"/>
                    <a:gd name="connsiteX4" fmla="*/ 0 w 132213"/>
                    <a:gd name="connsiteY4" fmla="*/ 4111 h 19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213" h="19661">
                      <a:moveTo>
                        <a:pt x="0" y="4111"/>
                      </a:moveTo>
                      <a:cubicBezTo>
                        <a:pt x="1349" y="9082"/>
                        <a:pt x="2556" y="14123"/>
                        <a:pt x="3550" y="19307"/>
                      </a:cubicBezTo>
                      <a:cubicBezTo>
                        <a:pt x="45160" y="14265"/>
                        <a:pt x="87124" y="14407"/>
                        <a:pt x="128734" y="19662"/>
                      </a:cubicBezTo>
                      <a:cubicBezTo>
                        <a:pt x="129728" y="14478"/>
                        <a:pt x="130935" y="9437"/>
                        <a:pt x="132213" y="4467"/>
                      </a:cubicBezTo>
                      <a:cubicBezTo>
                        <a:pt x="88331" y="-1356"/>
                        <a:pt x="43882" y="-1498"/>
                        <a:pt x="0" y="4111"/>
                      </a:cubicBezTo>
                      <a:close/>
                    </a:path>
                  </a:pathLst>
                </a:custGeom>
                <a:solidFill>
                  <a:srgbClr val="16161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4" name="Freeform: Shape 2493">
                  <a:extLst>
                    <a:ext uri="{FF2B5EF4-FFF2-40B4-BE49-F238E27FC236}">
                      <a16:creationId xmlns:a16="http://schemas.microsoft.com/office/drawing/2014/main" id="{6F9DBE58-D5EB-BD8F-97DE-9A5D24F13138}"/>
                    </a:ext>
                  </a:extLst>
                </p:cNvPr>
                <p:cNvSpPr/>
                <p:nvPr/>
              </p:nvSpPr>
              <p:spPr>
                <a:xfrm>
                  <a:off x="-3441633" y="5752832"/>
                  <a:ext cx="490083" cy="445420"/>
                </a:xfrm>
                <a:custGeom>
                  <a:avLst/>
                  <a:gdLst>
                    <a:gd name="connsiteX0" fmla="*/ 397847 w 490083"/>
                    <a:gd name="connsiteY0" fmla="*/ 48852 h 445420"/>
                    <a:gd name="connsiteX1" fmla="*/ 171195 w 490083"/>
                    <a:gd name="connsiteY1" fmla="*/ 0 h 445420"/>
                    <a:gd name="connsiteX2" fmla="*/ 0 w 490083"/>
                    <a:gd name="connsiteY2" fmla="*/ 23432 h 445420"/>
                    <a:gd name="connsiteX3" fmla="*/ 404379 w 490083"/>
                    <a:gd name="connsiteY3" fmla="*/ 445421 h 445420"/>
                    <a:gd name="connsiteX4" fmla="*/ 490084 w 490083"/>
                    <a:gd name="connsiteY4" fmla="*/ 227929 h 445420"/>
                    <a:gd name="connsiteX5" fmla="*/ 397918 w 490083"/>
                    <a:gd name="connsiteY5" fmla="*/ 48923 h 4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0083" h="445420">
                      <a:moveTo>
                        <a:pt x="397847" y="48852"/>
                      </a:moveTo>
                      <a:cubicBezTo>
                        <a:pt x="345018" y="16473"/>
                        <a:pt x="268758" y="0"/>
                        <a:pt x="171195" y="0"/>
                      </a:cubicBezTo>
                      <a:cubicBezTo>
                        <a:pt x="103740" y="0"/>
                        <a:pt x="46225" y="7882"/>
                        <a:pt x="0" y="23432"/>
                      </a:cubicBezTo>
                      <a:lnTo>
                        <a:pt x="404379" y="445421"/>
                      </a:lnTo>
                      <a:cubicBezTo>
                        <a:pt x="459622" y="386202"/>
                        <a:pt x="490084" y="309018"/>
                        <a:pt x="490084" y="227929"/>
                      </a:cubicBezTo>
                      <a:cubicBezTo>
                        <a:pt x="490084" y="146841"/>
                        <a:pt x="459054" y="86414"/>
                        <a:pt x="397918" y="48923"/>
                      </a:cubicBezTo>
                      <a:close/>
                    </a:path>
                  </a:pathLst>
                </a:custGeom>
                <a:solidFill>
                  <a:srgbClr val="16161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5" name="Freeform: Shape 2494">
                  <a:extLst>
                    <a:ext uri="{FF2B5EF4-FFF2-40B4-BE49-F238E27FC236}">
                      <a16:creationId xmlns:a16="http://schemas.microsoft.com/office/drawing/2014/main" id="{30546359-2153-D0FD-3048-8DF10CB19B26}"/>
                    </a:ext>
                  </a:extLst>
                </p:cNvPr>
                <p:cNvSpPr/>
                <p:nvPr/>
              </p:nvSpPr>
              <p:spPr>
                <a:xfrm>
                  <a:off x="-3441633" y="5752832"/>
                  <a:ext cx="490083" cy="445420"/>
                </a:xfrm>
                <a:custGeom>
                  <a:avLst/>
                  <a:gdLst>
                    <a:gd name="connsiteX0" fmla="*/ 397847 w 490083"/>
                    <a:gd name="connsiteY0" fmla="*/ 48852 h 445420"/>
                    <a:gd name="connsiteX1" fmla="*/ 171195 w 490083"/>
                    <a:gd name="connsiteY1" fmla="*/ 0 h 445420"/>
                    <a:gd name="connsiteX2" fmla="*/ 0 w 490083"/>
                    <a:gd name="connsiteY2" fmla="*/ 23432 h 445420"/>
                    <a:gd name="connsiteX3" fmla="*/ 404379 w 490083"/>
                    <a:gd name="connsiteY3" fmla="*/ 445421 h 445420"/>
                    <a:gd name="connsiteX4" fmla="*/ 490084 w 490083"/>
                    <a:gd name="connsiteY4" fmla="*/ 227929 h 445420"/>
                    <a:gd name="connsiteX5" fmla="*/ 397918 w 490083"/>
                    <a:gd name="connsiteY5" fmla="*/ 48923 h 4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0083" h="445420">
                      <a:moveTo>
                        <a:pt x="397847" y="48852"/>
                      </a:moveTo>
                      <a:cubicBezTo>
                        <a:pt x="345018" y="16473"/>
                        <a:pt x="268758" y="0"/>
                        <a:pt x="171195" y="0"/>
                      </a:cubicBezTo>
                      <a:cubicBezTo>
                        <a:pt x="103740" y="0"/>
                        <a:pt x="46225" y="7882"/>
                        <a:pt x="0" y="23432"/>
                      </a:cubicBezTo>
                      <a:lnTo>
                        <a:pt x="404379" y="445421"/>
                      </a:lnTo>
                      <a:cubicBezTo>
                        <a:pt x="459622" y="386202"/>
                        <a:pt x="490084" y="309018"/>
                        <a:pt x="490084" y="227929"/>
                      </a:cubicBezTo>
                      <a:cubicBezTo>
                        <a:pt x="490084" y="146841"/>
                        <a:pt x="459054" y="86414"/>
                        <a:pt x="397918" y="48923"/>
                      </a:cubicBezTo>
                      <a:close/>
                    </a:path>
                  </a:pathLst>
                </a:custGeom>
                <a:solidFill>
                  <a:srgbClr val="41404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6" name="Freeform: Shape 2495">
                  <a:extLst>
                    <a:ext uri="{FF2B5EF4-FFF2-40B4-BE49-F238E27FC236}">
                      <a16:creationId xmlns:a16="http://schemas.microsoft.com/office/drawing/2014/main" id="{AFD4578E-31D4-F7EE-BC13-2E1DCB2A60FB}"/>
                    </a:ext>
                  </a:extLst>
                </p:cNvPr>
                <p:cNvSpPr/>
                <p:nvPr/>
              </p:nvSpPr>
              <p:spPr>
                <a:xfrm>
                  <a:off x="-2644591" y="5752903"/>
                  <a:ext cx="471479" cy="432355"/>
                </a:xfrm>
                <a:custGeom>
                  <a:avLst/>
                  <a:gdLst>
                    <a:gd name="connsiteX0" fmla="*/ 471480 w 471479"/>
                    <a:gd name="connsiteY0" fmla="*/ 227858 h 432355"/>
                    <a:gd name="connsiteX1" fmla="*/ 379314 w 471479"/>
                    <a:gd name="connsiteY1" fmla="*/ 48852 h 432355"/>
                    <a:gd name="connsiteX2" fmla="*/ 152663 w 471479"/>
                    <a:gd name="connsiteY2" fmla="*/ 0 h 432355"/>
                    <a:gd name="connsiteX3" fmla="*/ 0 w 471479"/>
                    <a:gd name="connsiteY3" fmla="*/ 17752 h 432355"/>
                    <a:gd name="connsiteX4" fmla="*/ 397279 w 471479"/>
                    <a:gd name="connsiteY4" fmla="*/ 432356 h 432355"/>
                    <a:gd name="connsiteX5" fmla="*/ 471480 w 471479"/>
                    <a:gd name="connsiteY5" fmla="*/ 227858 h 432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1479" h="432355">
                      <a:moveTo>
                        <a:pt x="471480" y="227858"/>
                      </a:moveTo>
                      <a:cubicBezTo>
                        <a:pt x="471480" y="146627"/>
                        <a:pt x="440450" y="86343"/>
                        <a:pt x="379314" y="48852"/>
                      </a:cubicBezTo>
                      <a:cubicBezTo>
                        <a:pt x="326486" y="16473"/>
                        <a:pt x="250225" y="0"/>
                        <a:pt x="152663" y="0"/>
                      </a:cubicBezTo>
                      <a:cubicBezTo>
                        <a:pt x="93941" y="0"/>
                        <a:pt x="42604" y="5964"/>
                        <a:pt x="0" y="17752"/>
                      </a:cubicBezTo>
                      <a:lnTo>
                        <a:pt x="397279" y="432356"/>
                      </a:lnTo>
                      <a:cubicBezTo>
                        <a:pt x="445137" y="375196"/>
                        <a:pt x="471480" y="302557"/>
                        <a:pt x="471480" y="227858"/>
                      </a:cubicBezTo>
                      <a:close/>
                    </a:path>
                  </a:pathLst>
                </a:custGeom>
                <a:solidFill>
                  <a:srgbClr val="161616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7" name="Freeform: Shape 2496">
                  <a:extLst>
                    <a:ext uri="{FF2B5EF4-FFF2-40B4-BE49-F238E27FC236}">
                      <a16:creationId xmlns:a16="http://schemas.microsoft.com/office/drawing/2014/main" id="{1AE6B9FF-6FEE-6186-7E52-142D417E6201}"/>
                    </a:ext>
                  </a:extLst>
                </p:cNvPr>
                <p:cNvSpPr/>
                <p:nvPr/>
              </p:nvSpPr>
              <p:spPr>
                <a:xfrm>
                  <a:off x="-2644591" y="5752903"/>
                  <a:ext cx="471479" cy="432355"/>
                </a:xfrm>
                <a:custGeom>
                  <a:avLst/>
                  <a:gdLst>
                    <a:gd name="connsiteX0" fmla="*/ 471480 w 471479"/>
                    <a:gd name="connsiteY0" fmla="*/ 227858 h 432355"/>
                    <a:gd name="connsiteX1" fmla="*/ 379314 w 471479"/>
                    <a:gd name="connsiteY1" fmla="*/ 48852 h 432355"/>
                    <a:gd name="connsiteX2" fmla="*/ 152663 w 471479"/>
                    <a:gd name="connsiteY2" fmla="*/ 0 h 432355"/>
                    <a:gd name="connsiteX3" fmla="*/ 0 w 471479"/>
                    <a:gd name="connsiteY3" fmla="*/ 17752 h 432355"/>
                    <a:gd name="connsiteX4" fmla="*/ 397279 w 471479"/>
                    <a:gd name="connsiteY4" fmla="*/ 432356 h 432355"/>
                    <a:gd name="connsiteX5" fmla="*/ 471480 w 471479"/>
                    <a:gd name="connsiteY5" fmla="*/ 227858 h 432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1479" h="432355">
                      <a:moveTo>
                        <a:pt x="471480" y="227858"/>
                      </a:moveTo>
                      <a:cubicBezTo>
                        <a:pt x="471480" y="146627"/>
                        <a:pt x="440450" y="86343"/>
                        <a:pt x="379314" y="48852"/>
                      </a:cubicBezTo>
                      <a:cubicBezTo>
                        <a:pt x="326486" y="16473"/>
                        <a:pt x="250225" y="0"/>
                        <a:pt x="152663" y="0"/>
                      </a:cubicBezTo>
                      <a:cubicBezTo>
                        <a:pt x="93941" y="0"/>
                        <a:pt x="42604" y="5964"/>
                        <a:pt x="0" y="17752"/>
                      </a:cubicBezTo>
                      <a:lnTo>
                        <a:pt x="397279" y="432356"/>
                      </a:lnTo>
                      <a:cubicBezTo>
                        <a:pt x="445137" y="375196"/>
                        <a:pt x="471480" y="302557"/>
                        <a:pt x="471480" y="227858"/>
                      </a:cubicBezTo>
                      <a:close/>
                    </a:path>
                  </a:pathLst>
                </a:custGeom>
                <a:solidFill>
                  <a:srgbClr val="41404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8" name="Freeform: Shape 2497">
                  <a:extLst>
                    <a:ext uri="{FF2B5EF4-FFF2-40B4-BE49-F238E27FC236}">
                      <a16:creationId xmlns:a16="http://schemas.microsoft.com/office/drawing/2014/main" id="{89D8FFA1-D4A9-DECA-C697-635426008D8D}"/>
                    </a:ext>
                  </a:extLst>
                </p:cNvPr>
                <p:cNvSpPr/>
                <p:nvPr/>
              </p:nvSpPr>
              <p:spPr>
                <a:xfrm>
                  <a:off x="-3629870" y="5739838"/>
                  <a:ext cx="691243" cy="572876"/>
                </a:xfrm>
                <a:custGeom>
                  <a:avLst/>
                  <a:gdLst>
                    <a:gd name="connsiteX0" fmla="*/ 592900 w 691243"/>
                    <a:gd name="connsiteY0" fmla="*/ 50769 h 572876"/>
                    <a:gd name="connsiteX1" fmla="*/ 539930 w 691243"/>
                    <a:gd name="connsiteY1" fmla="*/ 25917 h 572876"/>
                    <a:gd name="connsiteX2" fmla="*/ 481066 w 691243"/>
                    <a:gd name="connsiteY2" fmla="*/ 10296 h 572876"/>
                    <a:gd name="connsiteX3" fmla="*/ 359361 w 691243"/>
                    <a:gd name="connsiteY3" fmla="*/ 0 h 572876"/>
                    <a:gd name="connsiteX4" fmla="*/ 181065 w 691243"/>
                    <a:gd name="connsiteY4" fmla="*/ 25065 h 572876"/>
                    <a:gd name="connsiteX5" fmla="*/ 51550 w 691243"/>
                    <a:gd name="connsiteY5" fmla="*/ 129799 h 572876"/>
                    <a:gd name="connsiteX6" fmla="*/ 23929 w 691243"/>
                    <a:gd name="connsiteY6" fmla="*/ 129799 h 572876"/>
                    <a:gd name="connsiteX7" fmla="*/ 0 w 691243"/>
                    <a:gd name="connsiteY7" fmla="*/ 153728 h 572876"/>
                    <a:gd name="connsiteX8" fmla="*/ 0 w 691243"/>
                    <a:gd name="connsiteY8" fmla="*/ 153728 h 572876"/>
                    <a:gd name="connsiteX9" fmla="*/ 23929 w 691243"/>
                    <a:gd name="connsiteY9" fmla="*/ 177657 h 572876"/>
                    <a:gd name="connsiteX10" fmla="*/ 34367 w 691243"/>
                    <a:gd name="connsiteY10" fmla="*/ 177657 h 572876"/>
                    <a:gd name="connsiteX11" fmla="*/ 27479 w 691243"/>
                    <a:gd name="connsiteY11" fmla="*/ 240923 h 572876"/>
                    <a:gd name="connsiteX12" fmla="*/ 359361 w 691243"/>
                    <a:gd name="connsiteY12" fmla="*/ 572877 h 572876"/>
                    <a:gd name="connsiteX13" fmla="*/ 601776 w 691243"/>
                    <a:gd name="connsiteY13" fmla="*/ 467646 h 572876"/>
                    <a:gd name="connsiteX14" fmla="*/ 691243 w 691243"/>
                    <a:gd name="connsiteY14" fmla="*/ 240994 h 572876"/>
                    <a:gd name="connsiteX15" fmla="*/ 685989 w 691243"/>
                    <a:gd name="connsiteY15" fmla="*/ 185042 h 572876"/>
                    <a:gd name="connsiteX16" fmla="*/ 682439 w 691243"/>
                    <a:gd name="connsiteY16" fmla="*/ 169846 h 572876"/>
                    <a:gd name="connsiteX17" fmla="*/ 592900 w 691243"/>
                    <a:gd name="connsiteY17" fmla="*/ 50840 h 572876"/>
                    <a:gd name="connsiteX18" fmla="*/ 678249 w 691243"/>
                    <a:gd name="connsiteY18" fmla="*/ 240923 h 572876"/>
                    <a:gd name="connsiteX19" fmla="*/ 592545 w 691243"/>
                    <a:gd name="connsiteY19" fmla="*/ 458415 h 572876"/>
                    <a:gd name="connsiteX20" fmla="*/ 592332 w 691243"/>
                    <a:gd name="connsiteY20" fmla="*/ 458699 h 572876"/>
                    <a:gd name="connsiteX21" fmla="*/ 359432 w 691243"/>
                    <a:gd name="connsiteY21" fmla="*/ 559811 h 572876"/>
                    <a:gd name="connsiteX22" fmla="*/ 40544 w 691243"/>
                    <a:gd name="connsiteY22" fmla="*/ 240923 h 572876"/>
                    <a:gd name="connsiteX23" fmla="*/ 185326 w 691243"/>
                    <a:gd name="connsiteY23" fmla="*/ 37420 h 572876"/>
                    <a:gd name="connsiteX24" fmla="*/ 188166 w 691243"/>
                    <a:gd name="connsiteY24" fmla="*/ 36497 h 572876"/>
                    <a:gd name="connsiteX25" fmla="*/ 359361 w 691243"/>
                    <a:gd name="connsiteY25" fmla="*/ 13065 h 572876"/>
                    <a:gd name="connsiteX26" fmla="*/ 586013 w 691243"/>
                    <a:gd name="connsiteY26" fmla="*/ 61917 h 572876"/>
                    <a:gd name="connsiteX27" fmla="*/ 678178 w 691243"/>
                    <a:gd name="connsiteY27" fmla="*/ 240923 h 572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91243" h="572876">
                      <a:moveTo>
                        <a:pt x="592900" y="50769"/>
                      </a:moveTo>
                      <a:cubicBezTo>
                        <a:pt x="577208" y="41112"/>
                        <a:pt x="559527" y="32876"/>
                        <a:pt x="539930" y="25917"/>
                      </a:cubicBezTo>
                      <a:cubicBezTo>
                        <a:pt x="521894" y="19527"/>
                        <a:pt x="502297" y="14343"/>
                        <a:pt x="481066" y="10296"/>
                      </a:cubicBezTo>
                      <a:cubicBezTo>
                        <a:pt x="444995" y="3408"/>
                        <a:pt x="404379" y="0"/>
                        <a:pt x="359361" y="0"/>
                      </a:cubicBezTo>
                      <a:cubicBezTo>
                        <a:pt x="289065" y="0"/>
                        <a:pt x="229065" y="8450"/>
                        <a:pt x="181065" y="25065"/>
                      </a:cubicBezTo>
                      <a:cubicBezTo>
                        <a:pt x="119361" y="46438"/>
                        <a:pt x="76118" y="81515"/>
                        <a:pt x="51550" y="129799"/>
                      </a:cubicBezTo>
                      <a:lnTo>
                        <a:pt x="23929" y="129799"/>
                      </a:lnTo>
                      <a:cubicBezTo>
                        <a:pt x="10722" y="129799"/>
                        <a:pt x="0" y="140521"/>
                        <a:pt x="0" y="153728"/>
                      </a:cubicBezTo>
                      <a:lnTo>
                        <a:pt x="0" y="153728"/>
                      </a:lnTo>
                      <a:cubicBezTo>
                        <a:pt x="0" y="166935"/>
                        <a:pt x="10722" y="177657"/>
                        <a:pt x="23929" y="177657"/>
                      </a:cubicBezTo>
                      <a:lnTo>
                        <a:pt x="34367" y="177657"/>
                      </a:lnTo>
                      <a:cubicBezTo>
                        <a:pt x="29823" y="197184"/>
                        <a:pt x="27479" y="218272"/>
                        <a:pt x="27479" y="240923"/>
                      </a:cubicBezTo>
                      <a:cubicBezTo>
                        <a:pt x="27479" y="423977"/>
                        <a:pt x="176379" y="572877"/>
                        <a:pt x="359361" y="572877"/>
                      </a:cubicBezTo>
                      <a:cubicBezTo>
                        <a:pt x="450888" y="572877"/>
                        <a:pt x="539220" y="534533"/>
                        <a:pt x="601776" y="467646"/>
                      </a:cubicBezTo>
                      <a:cubicBezTo>
                        <a:pt x="659504" y="406012"/>
                        <a:pt x="691243" y="325492"/>
                        <a:pt x="691243" y="240994"/>
                      </a:cubicBezTo>
                      <a:cubicBezTo>
                        <a:pt x="691243" y="221184"/>
                        <a:pt x="689468" y="202509"/>
                        <a:pt x="685989" y="185042"/>
                      </a:cubicBezTo>
                      <a:cubicBezTo>
                        <a:pt x="684924" y="179858"/>
                        <a:pt x="683788" y="174817"/>
                        <a:pt x="682439" y="169846"/>
                      </a:cubicBezTo>
                      <a:cubicBezTo>
                        <a:pt x="668664" y="118793"/>
                        <a:pt x="638699" y="78888"/>
                        <a:pt x="592900" y="50840"/>
                      </a:cubicBezTo>
                      <a:close/>
                      <a:moveTo>
                        <a:pt x="678249" y="240923"/>
                      </a:moveTo>
                      <a:cubicBezTo>
                        <a:pt x="678249" y="322012"/>
                        <a:pt x="647788" y="399267"/>
                        <a:pt x="592545" y="458415"/>
                      </a:cubicBezTo>
                      <a:cubicBezTo>
                        <a:pt x="592474" y="458486"/>
                        <a:pt x="592403" y="458557"/>
                        <a:pt x="592332" y="458699"/>
                      </a:cubicBezTo>
                      <a:cubicBezTo>
                        <a:pt x="532190" y="522959"/>
                        <a:pt x="447338" y="559811"/>
                        <a:pt x="359432" y="559811"/>
                      </a:cubicBezTo>
                      <a:cubicBezTo>
                        <a:pt x="183622" y="559811"/>
                        <a:pt x="40544" y="416734"/>
                        <a:pt x="40544" y="240923"/>
                      </a:cubicBezTo>
                      <a:cubicBezTo>
                        <a:pt x="40544" y="139172"/>
                        <a:pt x="89255" y="70722"/>
                        <a:pt x="185326" y="37420"/>
                      </a:cubicBezTo>
                      <a:cubicBezTo>
                        <a:pt x="186249" y="37065"/>
                        <a:pt x="187243" y="36781"/>
                        <a:pt x="188166" y="36497"/>
                      </a:cubicBezTo>
                      <a:cubicBezTo>
                        <a:pt x="234320" y="20947"/>
                        <a:pt x="291906" y="13065"/>
                        <a:pt x="359361" y="13065"/>
                      </a:cubicBezTo>
                      <a:cubicBezTo>
                        <a:pt x="456995" y="13065"/>
                        <a:pt x="533255" y="29467"/>
                        <a:pt x="586013" y="61917"/>
                      </a:cubicBezTo>
                      <a:cubicBezTo>
                        <a:pt x="647220" y="99479"/>
                        <a:pt x="678178" y="159692"/>
                        <a:pt x="678178" y="2409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499" name="Graphic 1913">
                <a:extLst>
                  <a:ext uri="{FF2B5EF4-FFF2-40B4-BE49-F238E27FC236}">
                    <a16:creationId xmlns:a16="http://schemas.microsoft.com/office/drawing/2014/main" id="{56B851B5-483B-89AC-094F-174BE289FA07}"/>
                  </a:ext>
                </a:extLst>
              </p:cNvPr>
              <p:cNvGrpSpPr/>
              <p:nvPr/>
            </p:nvGrpSpPr>
            <p:grpSpPr>
              <a:xfrm>
                <a:off x="-2916931" y="6531200"/>
                <a:ext cx="167429" cy="252486"/>
                <a:chOff x="-2916931" y="6531200"/>
                <a:chExt cx="167429" cy="252486"/>
              </a:xfrm>
            </p:grpSpPr>
            <p:sp>
              <p:nvSpPr>
                <p:cNvPr id="2500" name="Freeform: Shape 2499">
                  <a:extLst>
                    <a:ext uri="{FF2B5EF4-FFF2-40B4-BE49-F238E27FC236}">
                      <a16:creationId xmlns:a16="http://schemas.microsoft.com/office/drawing/2014/main" id="{8ED476AA-8A24-6524-F23C-264F62ED8EBA}"/>
                    </a:ext>
                  </a:extLst>
                </p:cNvPr>
                <p:cNvSpPr/>
                <p:nvPr/>
              </p:nvSpPr>
              <p:spPr>
                <a:xfrm>
                  <a:off x="-2916854" y="6531200"/>
                  <a:ext cx="167353" cy="252415"/>
                </a:xfrm>
                <a:custGeom>
                  <a:avLst/>
                  <a:gdLst>
                    <a:gd name="connsiteX0" fmla="*/ 15080 w 167353"/>
                    <a:gd name="connsiteY0" fmla="*/ 189586 h 252415"/>
                    <a:gd name="connsiteX1" fmla="*/ 103269 w 167353"/>
                    <a:gd name="connsiteY1" fmla="*/ 251361 h 252415"/>
                    <a:gd name="connsiteX2" fmla="*/ 165115 w 167353"/>
                    <a:gd name="connsiteY2" fmla="*/ 163172 h 252415"/>
                    <a:gd name="connsiteX3" fmla="*/ 15222 w 167353"/>
                    <a:gd name="connsiteY3" fmla="*/ 0 h 252415"/>
                    <a:gd name="connsiteX4" fmla="*/ 15080 w 167353"/>
                    <a:gd name="connsiteY4" fmla="*/ 189657 h 25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353" h="252415">
                      <a:moveTo>
                        <a:pt x="15080" y="189586"/>
                      </a:moveTo>
                      <a:cubicBezTo>
                        <a:pt x="33257" y="227503"/>
                        <a:pt x="61873" y="258604"/>
                        <a:pt x="103269" y="251361"/>
                      </a:cubicBezTo>
                      <a:cubicBezTo>
                        <a:pt x="144666" y="244048"/>
                        <a:pt x="176192" y="203716"/>
                        <a:pt x="165115" y="163172"/>
                      </a:cubicBezTo>
                      <a:cubicBezTo>
                        <a:pt x="138701" y="67172"/>
                        <a:pt x="52216" y="91882"/>
                        <a:pt x="15222" y="0"/>
                      </a:cubicBezTo>
                      <a:cubicBezTo>
                        <a:pt x="15222" y="0"/>
                        <a:pt x="-18932" y="118296"/>
                        <a:pt x="15080" y="189657"/>
                      </a:cubicBezTo>
                      <a:close/>
                    </a:path>
                  </a:pathLst>
                </a:custGeom>
                <a:solidFill>
                  <a:srgbClr val="F27E8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1" name="Freeform: Shape 2500">
                  <a:extLst>
                    <a:ext uri="{FF2B5EF4-FFF2-40B4-BE49-F238E27FC236}">
                      <a16:creationId xmlns:a16="http://schemas.microsoft.com/office/drawing/2014/main" id="{82909CDB-1E19-2F72-3479-69F443F47AE4}"/>
                    </a:ext>
                  </a:extLst>
                </p:cNvPr>
                <p:cNvSpPr/>
                <p:nvPr/>
              </p:nvSpPr>
              <p:spPr>
                <a:xfrm>
                  <a:off x="-2916931" y="6599508"/>
                  <a:ext cx="167362" cy="184178"/>
                </a:xfrm>
                <a:custGeom>
                  <a:avLst/>
                  <a:gdLst>
                    <a:gd name="connsiteX0" fmla="*/ 2375 w 167362"/>
                    <a:gd name="connsiteY0" fmla="*/ 0 h 184178"/>
                    <a:gd name="connsiteX1" fmla="*/ 51227 w 167362"/>
                    <a:gd name="connsiteY1" fmla="*/ 82651 h 184178"/>
                    <a:gd name="connsiteX2" fmla="*/ 123653 w 167362"/>
                    <a:gd name="connsiteY2" fmla="*/ 119432 h 184178"/>
                    <a:gd name="connsiteX3" fmla="*/ 155677 w 167362"/>
                    <a:gd name="connsiteY3" fmla="*/ 69728 h 184178"/>
                    <a:gd name="connsiteX4" fmla="*/ 165121 w 167362"/>
                    <a:gd name="connsiteY4" fmla="*/ 94935 h 184178"/>
                    <a:gd name="connsiteX5" fmla="*/ 103274 w 167362"/>
                    <a:gd name="connsiteY5" fmla="*/ 183124 h 184178"/>
                    <a:gd name="connsiteX6" fmla="*/ 15085 w 167362"/>
                    <a:gd name="connsiteY6" fmla="*/ 121349 h 184178"/>
                    <a:gd name="connsiteX7" fmla="*/ 2304 w 167362"/>
                    <a:gd name="connsiteY7" fmla="*/ 71 h 18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7362" h="184178">
                      <a:moveTo>
                        <a:pt x="2375" y="0"/>
                      </a:moveTo>
                      <a:cubicBezTo>
                        <a:pt x="11890" y="29680"/>
                        <a:pt x="29925" y="61207"/>
                        <a:pt x="51227" y="82651"/>
                      </a:cubicBezTo>
                      <a:cubicBezTo>
                        <a:pt x="66635" y="98130"/>
                        <a:pt x="98233" y="129657"/>
                        <a:pt x="123653" y="119432"/>
                      </a:cubicBezTo>
                      <a:cubicBezTo>
                        <a:pt x="145594" y="110556"/>
                        <a:pt x="151985" y="90675"/>
                        <a:pt x="155677" y="69728"/>
                      </a:cubicBezTo>
                      <a:cubicBezTo>
                        <a:pt x="159369" y="77112"/>
                        <a:pt x="162493" y="85420"/>
                        <a:pt x="165121" y="94935"/>
                      </a:cubicBezTo>
                      <a:cubicBezTo>
                        <a:pt x="176198" y="135479"/>
                        <a:pt x="144742" y="175811"/>
                        <a:pt x="103274" y="183124"/>
                      </a:cubicBezTo>
                      <a:cubicBezTo>
                        <a:pt x="61878" y="190367"/>
                        <a:pt x="33192" y="159266"/>
                        <a:pt x="15085" y="121349"/>
                      </a:cubicBezTo>
                      <a:cubicBezTo>
                        <a:pt x="-1814" y="85775"/>
                        <a:pt x="-1885" y="38556"/>
                        <a:pt x="2304" y="71"/>
                      </a:cubicBezTo>
                      <a:close/>
                    </a:path>
                  </a:pathLst>
                </a:custGeom>
                <a:solidFill>
                  <a:srgbClr val="F0617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2" name="Freeform: Shape 2501">
                  <a:extLst>
                    <a:ext uri="{FF2B5EF4-FFF2-40B4-BE49-F238E27FC236}">
                      <a16:creationId xmlns:a16="http://schemas.microsoft.com/office/drawing/2014/main" id="{7A3A3C28-E9E6-BA57-8064-9BA31F42DD26}"/>
                    </a:ext>
                  </a:extLst>
                </p:cNvPr>
                <p:cNvSpPr/>
                <p:nvPr/>
              </p:nvSpPr>
              <p:spPr>
                <a:xfrm>
                  <a:off x="-2916473" y="6652763"/>
                  <a:ext cx="165727" cy="130924"/>
                </a:xfrm>
                <a:custGeom>
                  <a:avLst/>
                  <a:gdLst>
                    <a:gd name="connsiteX0" fmla="*/ 0 w 165727"/>
                    <a:gd name="connsiteY0" fmla="*/ 0 h 130924"/>
                    <a:gd name="connsiteX1" fmla="*/ 11361 w 165727"/>
                    <a:gd name="connsiteY1" fmla="*/ 24213 h 130924"/>
                    <a:gd name="connsiteX2" fmla="*/ 76687 w 165727"/>
                    <a:gd name="connsiteY2" fmla="*/ 90036 h 130924"/>
                    <a:gd name="connsiteX3" fmla="*/ 162249 w 165727"/>
                    <a:gd name="connsiteY3" fmla="*/ 74272 h 130924"/>
                    <a:gd name="connsiteX4" fmla="*/ 165728 w 165727"/>
                    <a:gd name="connsiteY4" fmla="*/ 71219 h 130924"/>
                    <a:gd name="connsiteX5" fmla="*/ 102959 w 165727"/>
                    <a:gd name="connsiteY5" fmla="*/ 129870 h 130924"/>
                    <a:gd name="connsiteX6" fmla="*/ 14769 w 165727"/>
                    <a:gd name="connsiteY6" fmla="*/ 68095 h 130924"/>
                    <a:gd name="connsiteX7" fmla="*/ 71 w 165727"/>
                    <a:gd name="connsiteY7" fmla="*/ 71 h 130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5727" h="130924">
                      <a:moveTo>
                        <a:pt x="0" y="0"/>
                      </a:moveTo>
                      <a:cubicBezTo>
                        <a:pt x="2840" y="8450"/>
                        <a:pt x="6390" y="16544"/>
                        <a:pt x="11361" y="24213"/>
                      </a:cubicBezTo>
                      <a:cubicBezTo>
                        <a:pt x="26414" y="47645"/>
                        <a:pt x="48213" y="81444"/>
                        <a:pt x="76687" y="90036"/>
                      </a:cubicBezTo>
                      <a:cubicBezTo>
                        <a:pt x="104521" y="98414"/>
                        <a:pt x="139101" y="92876"/>
                        <a:pt x="162249" y="74272"/>
                      </a:cubicBezTo>
                      <a:cubicBezTo>
                        <a:pt x="163314" y="73349"/>
                        <a:pt x="164521" y="72284"/>
                        <a:pt x="165728" y="71219"/>
                      </a:cubicBezTo>
                      <a:cubicBezTo>
                        <a:pt x="159764" y="100189"/>
                        <a:pt x="134130" y="124402"/>
                        <a:pt x="102959" y="129870"/>
                      </a:cubicBezTo>
                      <a:cubicBezTo>
                        <a:pt x="61562" y="137113"/>
                        <a:pt x="32876" y="106012"/>
                        <a:pt x="14769" y="68095"/>
                      </a:cubicBezTo>
                      <a:cubicBezTo>
                        <a:pt x="5183" y="47929"/>
                        <a:pt x="1136" y="24000"/>
                        <a:pt x="71" y="71"/>
                      </a:cubicBezTo>
                      <a:close/>
                    </a:path>
                  </a:pathLst>
                </a:custGeom>
                <a:solidFill>
                  <a:srgbClr val="EE4A6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503" name="Graphic 1913">
              <a:extLst>
                <a:ext uri="{FF2B5EF4-FFF2-40B4-BE49-F238E27FC236}">
                  <a16:creationId xmlns:a16="http://schemas.microsoft.com/office/drawing/2014/main" id="{44AA1C27-AA6F-54B0-729C-009EE414861D}"/>
                </a:ext>
              </a:extLst>
            </p:cNvPr>
            <p:cNvGrpSpPr/>
            <p:nvPr/>
          </p:nvGrpSpPr>
          <p:grpSpPr>
            <a:xfrm>
              <a:off x="-3538967" y="6516376"/>
              <a:ext cx="1343980" cy="1780247"/>
              <a:chOff x="-3538967" y="6516376"/>
              <a:chExt cx="1343980" cy="1780247"/>
            </a:xfrm>
          </p:grpSpPr>
          <p:grpSp>
            <p:nvGrpSpPr>
              <p:cNvPr id="2504" name="Graphic 1913">
                <a:extLst>
                  <a:ext uri="{FF2B5EF4-FFF2-40B4-BE49-F238E27FC236}">
                    <a16:creationId xmlns:a16="http://schemas.microsoft.com/office/drawing/2014/main" id="{D1E10BC4-89A6-F24C-ADAF-DA39621A06ED}"/>
                  </a:ext>
                </a:extLst>
              </p:cNvPr>
              <p:cNvGrpSpPr/>
              <p:nvPr/>
            </p:nvGrpSpPr>
            <p:grpSpPr>
              <a:xfrm>
                <a:off x="-2865633" y="7669001"/>
                <a:ext cx="177295" cy="627622"/>
                <a:chOff x="-2865633" y="7669001"/>
                <a:chExt cx="177295" cy="627622"/>
              </a:xfrm>
            </p:grpSpPr>
            <p:grpSp>
              <p:nvGrpSpPr>
                <p:cNvPr id="2505" name="Graphic 1913">
                  <a:extLst>
                    <a:ext uri="{FF2B5EF4-FFF2-40B4-BE49-F238E27FC236}">
                      <a16:creationId xmlns:a16="http://schemas.microsoft.com/office/drawing/2014/main" id="{4D960FB8-4997-969B-50AE-5C147DB043C1}"/>
                    </a:ext>
                  </a:extLst>
                </p:cNvPr>
                <p:cNvGrpSpPr/>
                <p:nvPr/>
              </p:nvGrpSpPr>
              <p:grpSpPr>
                <a:xfrm>
                  <a:off x="-2865633" y="7669001"/>
                  <a:ext cx="177295" cy="627622"/>
                  <a:chOff x="-2865633" y="7669001"/>
                  <a:chExt cx="177295" cy="627622"/>
                </a:xfrm>
              </p:grpSpPr>
              <p:grpSp>
                <p:nvGrpSpPr>
                  <p:cNvPr id="2506" name="Graphic 1913">
                    <a:extLst>
                      <a:ext uri="{FF2B5EF4-FFF2-40B4-BE49-F238E27FC236}">
                        <a16:creationId xmlns:a16="http://schemas.microsoft.com/office/drawing/2014/main" id="{8386ABDC-59E6-A9AB-ABC4-47BEE28E8203}"/>
                      </a:ext>
                    </a:extLst>
                  </p:cNvPr>
                  <p:cNvGrpSpPr/>
                  <p:nvPr/>
                </p:nvGrpSpPr>
                <p:grpSpPr>
                  <a:xfrm>
                    <a:off x="-2865633" y="7669001"/>
                    <a:ext cx="110982" cy="551077"/>
                    <a:chOff x="-2865633" y="7669001"/>
                    <a:chExt cx="110982" cy="551077"/>
                  </a:xfrm>
                </p:grpSpPr>
                <p:sp>
                  <p:nvSpPr>
                    <p:cNvPr id="2507" name="Freeform: Shape 2506">
                      <a:extLst>
                        <a:ext uri="{FF2B5EF4-FFF2-40B4-BE49-F238E27FC236}">
                          <a16:creationId xmlns:a16="http://schemas.microsoft.com/office/drawing/2014/main" id="{0E9A2C36-5E43-349A-8C7F-DA5EA4B56D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65633" y="7669001"/>
                      <a:ext cx="110982" cy="551006"/>
                    </a:xfrm>
                    <a:custGeom>
                      <a:avLst/>
                      <a:gdLst>
                        <a:gd name="connsiteX0" fmla="*/ 80237 w 110982"/>
                        <a:gd name="connsiteY0" fmla="*/ 551007 h 551006"/>
                        <a:gd name="connsiteX1" fmla="*/ 110982 w 110982"/>
                        <a:gd name="connsiteY1" fmla="*/ 0 h 551006"/>
                        <a:gd name="connsiteX2" fmla="*/ 0 w 110982"/>
                        <a:gd name="connsiteY2" fmla="*/ 0 h 551006"/>
                        <a:gd name="connsiteX3" fmla="*/ 30746 w 110982"/>
                        <a:gd name="connsiteY3" fmla="*/ 551007 h 551006"/>
                        <a:gd name="connsiteX4" fmla="*/ 80237 w 110982"/>
                        <a:gd name="connsiteY4" fmla="*/ 551007 h 551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82" h="551006">
                          <a:moveTo>
                            <a:pt x="80237" y="551007"/>
                          </a:moveTo>
                          <a:lnTo>
                            <a:pt x="110982" y="0"/>
                          </a:lnTo>
                          <a:lnTo>
                            <a:pt x="0" y="0"/>
                          </a:lnTo>
                          <a:lnTo>
                            <a:pt x="30746" y="551007"/>
                          </a:lnTo>
                          <a:lnTo>
                            <a:pt x="80237" y="551007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08" name="Graphic 1913">
                      <a:extLst>
                        <a:ext uri="{FF2B5EF4-FFF2-40B4-BE49-F238E27FC236}">
                          <a16:creationId xmlns:a16="http://schemas.microsoft.com/office/drawing/2014/main" id="{4F5E9236-0E9A-1BF0-8C70-FFFB405932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2864426" y="7691296"/>
                      <a:ext cx="108426" cy="510959"/>
                      <a:chOff x="-2864426" y="7691296"/>
                      <a:chExt cx="108426" cy="510959"/>
                    </a:xfrm>
                    <a:solidFill>
                      <a:srgbClr val="B0292E"/>
                    </a:solidFill>
                  </p:grpSpPr>
                  <p:sp>
                    <p:nvSpPr>
                      <p:cNvPr id="2509" name="Freeform: Shape 2508">
                        <a:extLst>
                          <a:ext uri="{FF2B5EF4-FFF2-40B4-BE49-F238E27FC236}">
                            <a16:creationId xmlns:a16="http://schemas.microsoft.com/office/drawing/2014/main" id="{BE813480-955D-3B74-3B2F-2D5B736159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1005" y="7928315"/>
                        <a:ext cx="81798" cy="36142"/>
                      </a:xfrm>
                      <a:custGeom>
                        <a:avLst/>
                        <a:gdLst>
                          <a:gd name="connsiteX0" fmla="*/ 1917 w 81798"/>
                          <a:gd name="connsiteY0" fmla="*/ 36142 h 36142"/>
                          <a:gd name="connsiteX1" fmla="*/ 43030 w 81798"/>
                          <a:gd name="connsiteY1" fmla="*/ 35077 h 36142"/>
                          <a:gd name="connsiteX2" fmla="*/ 79882 w 81798"/>
                          <a:gd name="connsiteY2" fmla="*/ 35787 h 36142"/>
                          <a:gd name="connsiteX3" fmla="*/ 81799 w 81798"/>
                          <a:gd name="connsiteY3" fmla="*/ 923 h 36142"/>
                          <a:gd name="connsiteX4" fmla="*/ 42604 w 81798"/>
                          <a:gd name="connsiteY4" fmla="*/ 0 h 36142"/>
                          <a:gd name="connsiteX5" fmla="*/ 0 w 81798"/>
                          <a:gd name="connsiteY5" fmla="*/ 1065 h 36142"/>
                          <a:gd name="connsiteX6" fmla="*/ 1988 w 81798"/>
                          <a:gd name="connsiteY6" fmla="*/ 36142 h 36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798" h="36142">
                            <a:moveTo>
                              <a:pt x="1917" y="36142"/>
                            </a:moveTo>
                            <a:cubicBezTo>
                              <a:pt x="52686" y="35503"/>
                              <a:pt x="33373" y="35077"/>
                              <a:pt x="43030" y="35077"/>
                            </a:cubicBezTo>
                            <a:cubicBezTo>
                              <a:pt x="51053" y="35077"/>
                              <a:pt x="72639" y="35361"/>
                              <a:pt x="79882" y="35787"/>
                            </a:cubicBezTo>
                            <a:lnTo>
                              <a:pt x="81799" y="923"/>
                            </a:lnTo>
                            <a:cubicBezTo>
                              <a:pt x="73775" y="355"/>
                              <a:pt x="50911" y="0"/>
                              <a:pt x="42604" y="0"/>
                            </a:cubicBezTo>
                            <a:cubicBezTo>
                              <a:pt x="33586" y="0"/>
                              <a:pt x="52757" y="426"/>
                              <a:pt x="0" y="1065"/>
                            </a:cubicBezTo>
                            <a:lnTo>
                              <a:pt x="1988" y="3614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10" name="Freeform: Shape 2509">
                        <a:extLst>
                          <a:ext uri="{FF2B5EF4-FFF2-40B4-BE49-F238E27FC236}">
                            <a16:creationId xmlns:a16="http://schemas.microsoft.com/office/drawing/2014/main" id="{7B4D4430-BA92-E529-13DB-1374AF2A66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4414" y="7869024"/>
                        <a:ext cx="88544" cy="36000"/>
                      </a:xfrm>
                      <a:custGeom>
                        <a:avLst/>
                        <a:gdLst>
                          <a:gd name="connsiteX0" fmla="*/ 1988 w 88544"/>
                          <a:gd name="connsiteY0" fmla="*/ 36000 h 36000"/>
                          <a:gd name="connsiteX1" fmla="*/ 46580 w 88544"/>
                          <a:gd name="connsiteY1" fmla="*/ 35077 h 36000"/>
                          <a:gd name="connsiteX2" fmla="*/ 86556 w 88544"/>
                          <a:gd name="connsiteY2" fmla="*/ 35858 h 36000"/>
                          <a:gd name="connsiteX3" fmla="*/ 88545 w 88544"/>
                          <a:gd name="connsiteY3" fmla="*/ 994 h 36000"/>
                          <a:gd name="connsiteX4" fmla="*/ 46083 w 88544"/>
                          <a:gd name="connsiteY4" fmla="*/ 0 h 36000"/>
                          <a:gd name="connsiteX5" fmla="*/ 0 w 88544"/>
                          <a:gd name="connsiteY5" fmla="*/ 852 h 36000"/>
                          <a:gd name="connsiteX6" fmla="*/ 1988 w 88544"/>
                          <a:gd name="connsiteY6" fmla="*/ 35929 h 36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8544" h="36000">
                            <a:moveTo>
                              <a:pt x="1988" y="36000"/>
                            </a:moveTo>
                            <a:lnTo>
                              <a:pt x="46580" y="35077"/>
                            </a:lnTo>
                            <a:lnTo>
                              <a:pt x="86556" y="35858"/>
                            </a:lnTo>
                            <a:lnTo>
                              <a:pt x="88545" y="994"/>
                            </a:lnTo>
                            <a:cubicBezTo>
                              <a:pt x="79882" y="426"/>
                              <a:pt x="55172" y="0"/>
                              <a:pt x="46083" y="0"/>
                            </a:cubicBezTo>
                            <a:lnTo>
                              <a:pt x="0" y="852"/>
                            </a:lnTo>
                            <a:lnTo>
                              <a:pt x="1988" y="359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11" name="Freeform: Shape 2510">
                        <a:extLst>
                          <a:ext uri="{FF2B5EF4-FFF2-40B4-BE49-F238E27FC236}">
                            <a16:creationId xmlns:a16="http://schemas.microsoft.com/office/drawing/2014/main" id="{FF011377-88C7-53D7-9EF1-A78E1808BD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64426" y="7691296"/>
                        <a:ext cx="108426" cy="35858"/>
                      </a:xfrm>
                      <a:custGeom>
                        <a:avLst/>
                        <a:gdLst>
                          <a:gd name="connsiteX0" fmla="*/ 1988 w 108426"/>
                          <a:gd name="connsiteY0" fmla="*/ 35503 h 35858"/>
                          <a:gd name="connsiteX1" fmla="*/ 57089 w 108426"/>
                          <a:gd name="connsiteY1" fmla="*/ 35006 h 35858"/>
                          <a:gd name="connsiteX2" fmla="*/ 106438 w 108426"/>
                          <a:gd name="connsiteY2" fmla="*/ 35858 h 35858"/>
                          <a:gd name="connsiteX3" fmla="*/ 108426 w 108426"/>
                          <a:gd name="connsiteY3" fmla="*/ 1136 h 35858"/>
                          <a:gd name="connsiteX4" fmla="*/ 56450 w 108426"/>
                          <a:gd name="connsiteY4" fmla="*/ 0 h 35858"/>
                          <a:gd name="connsiteX5" fmla="*/ 0 w 108426"/>
                          <a:gd name="connsiteY5" fmla="*/ 497 h 35858"/>
                          <a:gd name="connsiteX6" fmla="*/ 1917 w 108426"/>
                          <a:gd name="connsiteY6" fmla="*/ 35574 h 358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8426" h="35858">
                            <a:moveTo>
                              <a:pt x="1988" y="35503"/>
                            </a:moveTo>
                            <a:lnTo>
                              <a:pt x="57089" y="35006"/>
                            </a:lnTo>
                            <a:lnTo>
                              <a:pt x="106438" y="35858"/>
                            </a:lnTo>
                            <a:lnTo>
                              <a:pt x="108426" y="1136"/>
                            </a:lnTo>
                            <a:cubicBezTo>
                              <a:pt x="97775" y="497"/>
                              <a:pt x="67598" y="0"/>
                              <a:pt x="56450" y="0"/>
                            </a:cubicBezTo>
                            <a:lnTo>
                              <a:pt x="0" y="497"/>
                            </a:lnTo>
                            <a:lnTo>
                              <a:pt x="1917" y="3557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12" name="Freeform: Shape 2511">
                        <a:extLst>
                          <a:ext uri="{FF2B5EF4-FFF2-40B4-BE49-F238E27FC236}">
                            <a16:creationId xmlns:a16="http://schemas.microsoft.com/office/drawing/2014/main" id="{2639BCBA-A56F-130B-0613-4EE8DCCEA2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61017" y="7750515"/>
                        <a:ext cx="101751" cy="35929"/>
                      </a:xfrm>
                      <a:custGeom>
                        <a:avLst/>
                        <a:gdLst>
                          <a:gd name="connsiteX0" fmla="*/ 1917 w 101751"/>
                          <a:gd name="connsiteY0" fmla="*/ 35645 h 35929"/>
                          <a:gd name="connsiteX1" fmla="*/ 53538 w 101751"/>
                          <a:gd name="connsiteY1" fmla="*/ 35077 h 35929"/>
                          <a:gd name="connsiteX2" fmla="*/ 99834 w 101751"/>
                          <a:gd name="connsiteY2" fmla="*/ 35929 h 35929"/>
                          <a:gd name="connsiteX3" fmla="*/ 101752 w 101751"/>
                          <a:gd name="connsiteY3" fmla="*/ 1065 h 35929"/>
                          <a:gd name="connsiteX4" fmla="*/ 52970 w 101751"/>
                          <a:gd name="connsiteY4" fmla="*/ 0 h 35929"/>
                          <a:gd name="connsiteX5" fmla="*/ 0 w 101751"/>
                          <a:gd name="connsiteY5" fmla="*/ 639 h 35929"/>
                          <a:gd name="connsiteX6" fmla="*/ 1988 w 101751"/>
                          <a:gd name="connsiteY6" fmla="*/ 35645 h 35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1751" h="35929">
                            <a:moveTo>
                              <a:pt x="1917" y="35645"/>
                            </a:moveTo>
                            <a:lnTo>
                              <a:pt x="53538" y="35077"/>
                            </a:lnTo>
                            <a:lnTo>
                              <a:pt x="99834" y="35929"/>
                            </a:lnTo>
                            <a:lnTo>
                              <a:pt x="101752" y="1065"/>
                            </a:lnTo>
                            <a:cubicBezTo>
                              <a:pt x="91740" y="497"/>
                              <a:pt x="63408" y="0"/>
                              <a:pt x="52970" y="0"/>
                            </a:cubicBezTo>
                            <a:lnTo>
                              <a:pt x="0" y="639"/>
                            </a:lnTo>
                            <a:lnTo>
                              <a:pt x="1988" y="3564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13" name="Freeform: Shape 2512">
                        <a:extLst>
                          <a:ext uri="{FF2B5EF4-FFF2-40B4-BE49-F238E27FC236}">
                            <a16:creationId xmlns:a16="http://schemas.microsoft.com/office/drawing/2014/main" id="{868D591A-78C0-9EDC-0422-4DB4189C5F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7751" y="7809734"/>
                        <a:ext cx="95148" cy="35929"/>
                      </a:xfrm>
                      <a:custGeom>
                        <a:avLst/>
                        <a:gdLst>
                          <a:gd name="connsiteX0" fmla="*/ 1988 w 95148"/>
                          <a:gd name="connsiteY0" fmla="*/ 35858 h 35929"/>
                          <a:gd name="connsiteX1" fmla="*/ 50130 w 95148"/>
                          <a:gd name="connsiteY1" fmla="*/ 35077 h 35929"/>
                          <a:gd name="connsiteX2" fmla="*/ 93231 w 95148"/>
                          <a:gd name="connsiteY2" fmla="*/ 35929 h 35929"/>
                          <a:gd name="connsiteX3" fmla="*/ 95148 w 95148"/>
                          <a:gd name="connsiteY3" fmla="*/ 1065 h 35929"/>
                          <a:gd name="connsiteX4" fmla="*/ 49562 w 95148"/>
                          <a:gd name="connsiteY4" fmla="*/ 0 h 35929"/>
                          <a:gd name="connsiteX5" fmla="*/ 0 w 95148"/>
                          <a:gd name="connsiteY5" fmla="*/ 781 h 35929"/>
                          <a:gd name="connsiteX6" fmla="*/ 1988 w 95148"/>
                          <a:gd name="connsiteY6" fmla="*/ 35858 h 35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5148" h="35929">
                            <a:moveTo>
                              <a:pt x="1988" y="35858"/>
                            </a:moveTo>
                            <a:lnTo>
                              <a:pt x="50130" y="35077"/>
                            </a:lnTo>
                            <a:lnTo>
                              <a:pt x="93231" y="35929"/>
                            </a:lnTo>
                            <a:lnTo>
                              <a:pt x="95148" y="1065"/>
                            </a:lnTo>
                            <a:cubicBezTo>
                              <a:pt x="85846" y="497"/>
                              <a:pt x="59361" y="0"/>
                              <a:pt x="49562" y="0"/>
                            </a:cubicBezTo>
                            <a:lnTo>
                              <a:pt x="0" y="781"/>
                            </a:lnTo>
                            <a:lnTo>
                              <a:pt x="1988" y="3585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14" name="Freeform: Shape 2513">
                        <a:extLst>
                          <a:ext uri="{FF2B5EF4-FFF2-40B4-BE49-F238E27FC236}">
                            <a16:creationId xmlns:a16="http://schemas.microsoft.com/office/drawing/2014/main" id="{574C47FA-36F5-0AF8-8681-647D50CBBF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1065" y="8106185"/>
                        <a:ext cx="61917" cy="36638"/>
                      </a:xfrm>
                      <a:custGeom>
                        <a:avLst/>
                        <a:gdLst>
                          <a:gd name="connsiteX0" fmla="*/ 1917 w 61917"/>
                          <a:gd name="connsiteY0" fmla="*/ 36639 h 36638"/>
                          <a:gd name="connsiteX1" fmla="*/ 32521 w 61917"/>
                          <a:gd name="connsiteY1" fmla="*/ 35077 h 36638"/>
                          <a:gd name="connsiteX2" fmla="*/ 60000 w 61917"/>
                          <a:gd name="connsiteY2" fmla="*/ 35858 h 36638"/>
                          <a:gd name="connsiteX3" fmla="*/ 61917 w 61917"/>
                          <a:gd name="connsiteY3" fmla="*/ 994 h 36638"/>
                          <a:gd name="connsiteX4" fmla="*/ 32237 w 61917"/>
                          <a:gd name="connsiteY4" fmla="*/ 0 h 36638"/>
                          <a:gd name="connsiteX5" fmla="*/ 0 w 61917"/>
                          <a:gd name="connsiteY5" fmla="*/ 1633 h 36638"/>
                          <a:gd name="connsiteX6" fmla="*/ 1988 w 61917"/>
                          <a:gd name="connsiteY6" fmla="*/ 36639 h 366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917" h="36638">
                            <a:moveTo>
                              <a:pt x="1917" y="36639"/>
                            </a:moveTo>
                            <a:cubicBezTo>
                              <a:pt x="41539" y="35645"/>
                              <a:pt x="23432" y="35077"/>
                              <a:pt x="32521" y="35077"/>
                            </a:cubicBezTo>
                            <a:cubicBezTo>
                              <a:pt x="38556" y="35077"/>
                              <a:pt x="54604" y="35361"/>
                              <a:pt x="60000" y="35858"/>
                            </a:cubicBezTo>
                            <a:lnTo>
                              <a:pt x="61917" y="994"/>
                            </a:lnTo>
                            <a:cubicBezTo>
                              <a:pt x="55882" y="426"/>
                              <a:pt x="38556" y="0"/>
                              <a:pt x="32237" y="0"/>
                            </a:cubicBezTo>
                            <a:cubicBezTo>
                              <a:pt x="23503" y="0"/>
                              <a:pt x="42036" y="639"/>
                              <a:pt x="0" y="1633"/>
                            </a:cubicBezTo>
                            <a:lnTo>
                              <a:pt x="1988" y="3663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15" name="Freeform: Shape 2514">
                        <a:extLst>
                          <a:ext uri="{FF2B5EF4-FFF2-40B4-BE49-F238E27FC236}">
                            <a16:creationId xmlns:a16="http://schemas.microsoft.com/office/drawing/2014/main" id="{4EAB53E9-F147-C2E5-7E75-B23CCAC809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37727" y="8165403"/>
                        <a:ext cx="55313" cy="36852"/>
                      </a:xfrm>
                      <a:custGeom>
                        <a:avLst/>
                        <a:gdLst>
                          <a:gd name="connsiteX0" fmla="*/ 1917 w 55313"/>
                          <a:gd name="connsiteY0" fmla="*/ 36852 h 36852"/>
                          <a:gd name="connsiteX1" fmla="*/ 29041 w 55313"/>
                          <a:gd name="connsiteY1" fmla="*/ 35077 h 36852"/>
                          <a:gd name="connsiteX2" fmla="*/ 53325 w 55313"/>
                          <a:gd name="connsiteY2" fmla="*/ 35858 h 36852"/>
                          <a:gd name="connsiteX3" fmla="*/ 55314 w 55313"/>
                          <a:gd name="connsiteY3" fmla="*/ 994 h 36852"/>
                          <a:gd name="connsiteX4" fmla="*/ 28757 w 55313"/>
                          <a:gd name="connsiteY4" fmla="*/ 0 h 36852"/>
                          <a:gd name="connsiteX5" fmla="*/ 0 w 55313"/>
                          <a:gd name="connsiteY5" fmla="*/ 1846 h 36852"/>
                          <a:gd name="connsiteX6" fmla="*/ 1988 w 55313"/>
                          <a:gd name="connsiteY6" fmla="*/ 36781 h 36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5313" h="36852">
                            <a:moveTo>
                              <a:pt x="1917" y="36852"/>
                            </a:moveTo>
                            <a:cubicBezTo>
                              <a:pt x="37420" y="35787"/>
                              <a:pt x="20450" y="35077"/>
                              <a:pt x="29041" y="35077"/>
                            </a:cubicBezTo>
                            <a:cubicBezTo>
                              <a:pt x="34367" y="35077"/>
                              <a:pt x="48568" y="35432"/>
                              <a:pt x="53325" y="35858"/>
                            </a:cubicBezTo>
                            <a:lnTo>
                              <a:pt x="55314" y="994"/>
                            </a:lnTo>
                            <a:cubicBezTo>
                              <a:pt x="49917" y="426"/>
                              <a:pt x="34438" y="0"/>
                              <a:pt x="28757" y="0"/>
                            </a:cubicBezTo>
                            <a:cubicBezTo>
                              <a:pt x="20450" y="0"/>
                              <a:pt x="38059" y="710"/>
                              <a:pt x="0" y="1846"/>
                            </a:cubicBezTo>
                            <a:lnTo>
                              <a:pt x="1988" y="3678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16" name="Freeform: Shape 2515">
                        <a:extLst>
                          <a:ext uri="{FF2B5EF4-FFF2-40B4-BE49-F238E27FC236}">
                            <a16:creationId xmlns:a16="http://schemas.microsoft.com/office/drawing/2014/main" id="{FFD20B62-2B50-5205-CDF6-86A98FDE9A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4473" y="8046895"/>
                        <a:ext cx="68591" cy="36496"/>
                      </a:xfrm>
                      <a:custGeom>
                        <a:avLst/>
                        <a:gdLst>
                          <a:gd name="connsiteX0" fmla="*/ 1988 w 68591"/>
                          <a:gd name="connsiteY0" fmla="*/ 36497 h 36496"/>
                          <a:gd name="connsiteX1" fmla="*/ 36071 w 68591"/>
                          <a:gd name="connsiteY1" fmla="*/ 35077 h 36496"/>
                          <a:gd name="connsiteX2" fmla="*/ 66675 w 68591"/>
                          <a:gd name="connsiteY2" fmla="*/ 35858 h 36496"/>
                          <a:gd name="connsiteX3" fmla="*/ 68592 w 68591"/>
                          <a:gd name="connsiteY3" fmla="*/ 994 h 36496"/>
                          <a:gd name="connsiteX4" fmla="*/ 35716 w 68591"/>
                          <a:gd name="connsiteY4" fmla="*/ 0 h 36496"/>
                          <a:gd name="connsiteX5" fmla="*/ 0 w 68591"/>
                          <a:gd name="connsiteY5" fmla="*/ 1420 h 36496"/>
                          <a:gd name="connsiteX6" fmla="*/ 1988 w 68591"/>
                          <a:gd name="connsiteY6" fmla="*/ 36497 h 36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8591" h="36496">
                            <a:moveTo>
                              <a:pt x="1988" y="36497"/>
                            </a:moveTo>
                            <a:cubicBezTo>
                              <a:pt x="45586" y="35574"/>
                              <a:pt x="26698" y="35077"/>
                              <a:pt x="36071" y="35077"/>
                            </a:cubicBezTo>
                            <a:cubicBezTo>
                              <a:pt x="42746" y="35077"/>
                              <a:pt x="60639" y="35361"/>
                              <a:pt x="66675" y="35858"/>
                            </a:cubicBezTo>
                            <a:lnTo>
                              <a:pt x="68592" y="994"/>
                            </a:lnTo>
                            <a:cubicBezTo>
                              <a:pt x="61917" y="426"/>
                              <a:pt x="42746" y="0"/>
                              <a:pt x="35716" y="0"/>
                            </a:cubicBezTo>
                            <a:cubicBezTo>
                              <a:pt x="26769" y="0"/>
                              <a:pt x="45870" y="568"/>
                              <a:pt x="0" y="1420"/>
                            </a:cubicBezTo>
                            <a:lnTo>
                              <a:pt x="1988" y="3649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17" name="Freeform: Shape 2516">
                        <a:extLst>
                          <a:ext uri="{FF2B5EF4-FFF2-40B4-BE49-F238E27FC236}">
                            <a16:creationId xmlns:a16="http://schemas.microsoft.com/office/drawing/2014/main" id="{960BAB0B-86D2-AAF7-2EDE-4C06054928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7668" y="7987605"/>
                        <a:ext cx="75195" cy="36283"/>
                      </a:xfrm>
                      <a:custGeom>
                        <a:avLst/>
                        <a:gdLst>
                          <a:gd name="connsiteX0" fmla="*/ 1846 w 75195"/>
                          <a:gd name="connsiteY0" fmla="*/ 36284 h 36283"/>
                          <a:gd name="connsiteX1" fmla="*/ 39479 w 75195"/>
                          <a:gd name="connsiteY1" fmla="*/ 35077 h 36283"/>
                          <a:gd name="connsiteX2" fmla="*/ 73207 w 75195"/>
                          <a:gd name="connsiteY2" fmla="*/ 35858 h 36283"/>
                          <a:gd name="connsiteX3" fmla="*/ 75195 w 75195"/>
                          <a:gd name="connsiteY3" fmla="*/ 994 h 36283"/>
                          <a:gd name="connsiteX4" fmla="*/ 39124 w 75195"/>
                          <a:gd name="connsiteY4" fmla="*/ 0 h 36283"/>
                          <a:gd name="connsiteX5" fmla="*/ 0 w 75195"/>
                          <a:gd name="connsiteY5" fmla="*/ 1278 h 36283"/>
                          <a:gd name="connsiteX6" fmla="*/ 1917 w 75195"/>
                          <a:gd name="connsiteY6" fmla="*/ 36284 h 362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195" h="36283">
                            <a:moveTo>
                              <a:pt x="1846" y="36284"/>
                            </a:moveTo>
                            <a:cubicBezTo>
                              <a:pt x="49207" y="35574"/>
                              <a:pt x="29893" y="35077"/>
                              <a:pt x="39479" y="35077"/>
                            </a:cubicBezTo>
                            <a:cubicBezTo>
                              <a:pt x="46864" y="35077"/>
                              <a:pt x="66533" y="35361"/>
                              <a:pt x="73207" y="35858"/>
                            </a:cubicBezTo>
                            <a:lnTo>
                              <a:pt x="75195" y="994"/>
                            </a:lnTo>
                            <a:cubicBezTo>
                              <a:pt x="67882" y="426"/>
                              <a:pt x="46793" y="0"/>
                              <a:pt x="39124" y="0"/>
                            </a:cubicBezTo>
                            <a:cubicBezTo>
                              <a:pt x="30036" y="0"/>
                              <a:pt x="49420" y="497"/>
                              <a:pt x="0" y="1278"/>
                            </a:cubicBezTo>
                            <a:lnTo>
                              <a:pt x="1917" y="3628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518" name="Graphic 1913">
                      <a:extLst>
                        <a:ext uri="{FF2B5EF4-FFF2-40B4-BE49-F238E27FC236}">
                          <a16:creationId xmlns:a16="http://schemas.microsoft.com/office/drawing/2014/main" id="{2CE4FAB8-43A8-45A4-9FCF-2B40CD0D8B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2865633" y="7669001"/>
                      <a:ext cx="110982" cy="551077"/>
                      <a:chOff x="-2865633" y="7669001"/>
                      <a:chExt cx="110982" cy="551077"/>
                    </a:xfrm>
                  </p:grpSpPr>
                  <p:sp>
                    <p:nvSpPr>
                      <p:cNvPr id="2519" name="Freeform: Shape 2518">
                        <a:extLst>
                          <a:ext uri="{FF2B5EF4-FFF2-40B4-BE49-F238E27FC236}">
                            <a16:creationId xmlns:a16="http://schemas.microsoft.com/office/drawing/2014/main" id="{C901056B-B71F-62F2-4C1B-A03391CC3F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65633" y="7669001"/>
                        <a:ext cx="110982" cy="22721"/>
                      </a:xfrm>
                      <a:custGeom>
                        <a:avLst/>
                        <a:gdLst>
                          <a:gd name="connsiteX0" fmla="*/ 0 w 110982"/>
                          <a:gd name="connsiteY0" fmla="*/ 0 h 22721"/>
                          <a:gd name="connsiteX1" fmla="*/ 1278 w 110982"/>
                          <a:gd name="connsiteY1" fmla="*/ 22722 h 22721"/>
                          <a:gd name="connsiteX2" fmla="*/ 57728 w 110982"/>
                          <a:gd name="connsiteY2" fmla="*/ 22225 h 22721"/>
                          <a:gd name="connsiteX3" fmla="*/ 69941 w 110982"/>
                          <a:gd name="connsiteY3" fmla="*/ 22367 h 22721"/>
                          <a:gd name="connsiteX4" fmla="*/ 109775 w 110982"/>
                          <a:gd name="connsiteY4" fmla="*/ 22296 h 22721"/>
                          <a:gd name="connsiteX5" fmla="*/ 110982 w 110982"/>
                          <a:gd name="connsiteY5" fmla="*/ 0 h 22721"/>
                          <a:gd name="connsiteX6" fmla="*/ 71 w 110982"/>
                          <a:gd name="connsiteY6" fmla="*/ 0 h 22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0982" h="22721">
                            <a:moveTo>
                              <a:pt x="0" y="0"/>
                            </a:moveTo>
                            <a:lnTo>
                              <a:pt x="1278" y="22722"/>
                            </a:lnTo>
                            <a:lnTo>
                              <a:pt x="57728" y="22225"/>
                            </a:lnTo>
                            <a:lnTo>
                              <a:pt x="69941" y="22367"/>
                            </a:lnTo>
                            <a:cubicBezTo>
                              <a:pt x="82722" y="15834"/>
                              <a:pt x="104308" y="18745"/>
                              <a:pt x="109775" y="22296"/>
                            </a:cubicBezTo>
                            <a:lnTo>
                              <a:pt x="110982" y="0"/>
                            </a:lnTo>
                            <a:lnTo>
                              <a:pt x="7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0" name="Freeform: Shape 2519">
                        <a:extLst>
                          <a:ext uri="{FF2B5EF4-FFF2-40B4-BE49-F238E27FC236}">
                            <a16:creationId xmlns:a16="http://schemas.microsoft.com/office/drawing/2014/main" id="{59867D7B-21E9-F7BF-CAA1-A3F44EBC05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62437" y="7726302"/>
                        <a:ext cx="53964" cy="24852"/>
                      </a:xfrm>
                      <a:custGeom>
                        <a:avLst/>
                        <a:gdLst>
                          <a:gd name="connsiteX0" fmla="*/ 53965 w 53964"/>
                          <a:gd name="connsiteY0" fmla="*/ 0 h 24852"/>
                          <a:gd name="connsiteX1" fmla="*/ 0 w 53964"/>
                          <a:gd name="connsiteY1" fmla="*/ 497 h 24852"/>
                          <a:gd name="connsiteX2" fmla="*/ 1420 w 53964"/>
                          <a:gd name="connsiteY2" fmla="*/ 24852 h 24852"/>
                          <a:gd name="connsiteX3" fmla="*/ 52260 w 53964"/>
                          <a:gd name="connsiteY3" fmla="*/ 24284 h 24852"/>
                          <a:gd name="connsiteX4" fmla="*/ 53965 w 53964"/>
                          <a:gd name="connsiteY4" fmla="*/ 0 h 24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3964" h="24852">
                            <a:moveTo>
                              <a:pt x="53965" y="0"/>
                            </a:moveTo>
                            <a:lnTo>
                              <a:pt x="0" y="497"/>
                            </a:lnTo>
                            <a:lnTo>
                              <a:pt x="1420" y="24852"/>
                            </a:lnTo>
                            <a:lnTo>
                              <a:pt x="52260" y="24284"/>
                            </a:lnTo>
                            <a:lnTo>
                              <a:pt x="53965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1" name="Freeform: Shape 2520">
                        <a:extLst>
                          <a:ext uri="{FF2B5EF4-FFF2-40B4-BE49-F238E27FC236}">
                            <a16:creationId xmlns:a16="http://schemas.microsoft.com/office/drawing/2014/main" id="{3F88C84F-3832-FDA5-E841-32B5D1D749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9100" y="7785663"/>
                        <a:ext cx="47502" cy="24923"/>
                      </a:xfrm>
                      <a:custGeom>
                        <a:avLst/>
                        <a:gdLst>
                          <a:gd name="connsiteX0" fmla="*/ 47503 w 47502"/>
                          <a:gd name="connsiteY0" fmla="*/ 0 h 24923"/>
                          <a:gd name="connsiteX1" fmla="*/ 0 w 47502"/>
                          <a:gd name="connsiteY1" fmla="*/ 497 h 24923"/>
                          <a:gd name="connsiteX2" fmla="*/ 1349 w 47502"/>
                          <a:gd name="connsiteY2" fmla="*/ 24923 h 24923"/>
                          <a:gd name="connsiteX3" fmla="*/ 46935 w 47502"/>
                          <a:gd name="connsiteY3" fmla="*/ 24213 h 24923"/>
                          <a:gd name="connsiteX4" fmla="*/ 47503 w 47502"/>
                          <a:gd name="connsiteY4" fmla="*/ 0 h 24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502" h="24923">
                            <a:moveTo>
                              <a:pt x="47503" y="0"/>
                            </a:moveTo>
                            <a:lnTo>
                              <a:pt x="0" y="497"/>
                            </a:lnTo>
                            <a:lnTo>
                              <a:pt x="1349" y="24923"/>
                            </a:lnTo>
                            <a:lnTo>
                              <a:pt x="46935" y="24213"/>
                            </a:lnTo>
                            <a:lnTo>
                              <a:pt x="4750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2" name="Freeform: Shape 2521">
                        <a:extLst>
                          <a:ext uri="{FF2B5EF4-FFF2-40B4-BE49-F238E27FC236}">
                            <a16:creationId xmlns:a16="http://schemas.microsoft.com/office/drawing/2014/main" id="{5515DA8B-5DA4-EA4D-DA3F-4157A1D2C8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5822" y="8023037"/>
                        <a:ext cx="32804" cy="25349"/>
                      </a:xfrm>
                      <a:custGeom>
                        <a:avLst/>
                        <a:gdLst>
                          <a:gd name="connsiteX0" fmla="*/ 32805 w 32804"/>
                          <a:gd name="connsiteY0" fmla="*/ 0 h 25349"/>
                          <a:gd name="connsiteX1" fmla="*/ 0 w 32804"/>
                          <a:gd name="connsiteY1" fmla="*/ 923 h 25349"/>
                          <a:gd name="connsiteX2" fmla="*/ 1349 w 32804"/>
                          <a:gd name="connsiteY2" fmla="*/ 25349 h 25349"/>
                          <a:gd name="connsiteX3" fmla="*/ 32663 w 32804"/>
                          <a:gd name="connsiteY3" fmla="*/ 24355 h 25349"/>
                          <a:gd name="connsiteX4" fmla="*/ 32805 w 32804"/>
                          <a:gd name="connsiteY4" fmla="*/ 71 h 25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25349">
                            <a:moveTo>
                              <a:pt x="32805" y="0"/>
                            </a:moveTo>
                            <a:lnTo>
                              <a:pt x="0" y="923"/>
                            </a:lnTo>
                            <a:lnTo>
                              <a:pt x="1349" y="25349"/>
                            </a:lnTo>
                            <a:cubicBezTo>
                              <a:pt x="23077" y="24994"/>
                              <a:pt x="30178" y="24639"/>
                              <a:pt x="32663" y="24355"/>
                            </a:cubicBezTo>
                            <a:lnTo>
                              <a:pt x="32805" y="7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3" name="Freeform: Shape 2522">
                        <a:extLst>
                          <a:ext uri="{FF2B5EF4-FFF2-40B4-BE49-F238E27FC236}">
                            <a16:creationId xmlns:a16="http://schemas.microsoft.com/office/drawing/2014/main" id="{0B67F0B0-D1D1-095A-710C-F2ADDEA763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5763" y="7845024"/>
                        <a:ext cx="43100" cy="24994"/>
                      </a:xfrm>
                      <a:custGeom>
                        <a:avLst/>
                        <a:gdLst>
                          <a:gd name="connsiteX0" fmla="*/ 43101 w 43100"/>
                          <a:gd name="connsiteY0" fmla="*/ 0 h 24994"/>
                          <a:gd name="connsiteX1" fmla="*/ 0 w 43100"/>
                          <a:gd name="connsiteY1" fmla="*/ 568 h 24994"/>
                          <a:gd name="connsiteX2" fmla="*/ 1349 w 43100"/>
                          <a:gd name="connsiteY2" fmla="*/ 24994 h 24994"/>
                          <a:gd name="connsiteX3" fmla="*/ 42888 w 43100"/>
                          <a:gd name="connsiteY3" fmla="*/ 24284 h 24994"/>
                          <a:gd name="connsiteX4" fmla="*/ 43101 w 43100"/>
                          <a:gd name="connsiteY4" fmla="*/ 0 h 249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100" h="24994">
                            <a:moveTo>
                              <a:pt x="43101" y="0"/>
                            </a:moveTo>
                            <a:lnTo>
                              <a:pt x="0" y="568"/>
                            </a:lnTo>
                            <a:lnTo>
                              <a:pt x="1349" y="24994"/>
                            </a:lnTo>
                            <a:lnTo>
                              <a:pt x="42888" y="24284"/>
                            </a:lnTo>
                            <a:lnTo>
                              <a:pt x="4310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4" name="Freeform: Shape 2523">
                        <a:extLst>
                          <a:ext uri="{FF2B5EF4-FFF2-40B4-BE49-F238E27FC236}">
                            <a16:creationId xmlns:a16="http://schemas.microsoft.com/office/drawing/2014/main" id="{7EFC2329-E884-00BD-039F-F43594AAC3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2426" y="7904314"/>
                        <a:ext cx="39408" cy="25065"/>
                      </a:xfrm>
                      <a:custGeom>
                        <a:avLst/>
                        <a:gdLst>
                          <a:gd name="connsiteX0" fmla="*/ 39408 w 39408"/>
                          <a:gd name="connsiteY0" fmla="*/ 0 h 25065"/>
                          <a:gd name="connsiteX1" fmla="*/ 0 w 39408"/>
                          <a:gd name="connsiteY1" fmla="*/ 710 h 25065"/>
                          <a:gd name="connsiteX2" fmla="*/ 1349 w 39408"/>
                          <a:gd name="connsiteY2" fmla="*/ 25065 h 25065"/>
                          <a:gd name="connsiteX3" fmla="*/ 39408 w 39408"/>
                          <a:gd name="connsiteY3" fmla="*/ 24284 h 25065"/>
                          <a:gd name="connsiteX4" fmla="*/ 39408 w 39408"/>
                          <a:gd name="connsiteY4" fmla="*/ 0 h 25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408" h="25065">
                            <a:moveTo>
                              <a:pt x="39408" y="0"/>
                            </a:moveTo>
                            <a:lnTo>
                              <a:pt x="0" y="710"/>
                            </a:lnTo>
                            <a:lnTo>
                              <a:pt x="1349" y="25065"/>
                            </a:lnTo>
                            <a:lnTo>
                              <a:pt x="39408" y="24284"/>
                            </a:lnTo>
                            <a:lnTo>
                              <a:pt x="39408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5" name="Freeform: Shape 2524">
                        <a:extLst>
                          <a:ext uri="{FF2B5EF4-FFF2-40B4-BE49-F238E27FC236}">
                            <a16:creationId xmlns:a16="http://schemas.microsoft.com/office/drawing/2014/main" id="{E07869D7-4FEB-78DB-95BA-C14AFD8E12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2485" y="8082327"/>
                        <a:ext cx="31739" cy="25491"/>
                      </a:xfrm>
                      <a:custGeom>
                        <a:avLst/>
                        <a:gdLst>
                          <a:gd name="connsiteX0" fmla="*/ 29680 w 31739"/>
                          <a:gd name="connsiteY0" fmla="*/ 71 h 25491"/>
                          <a:gd name="connsiteX1" fmla="*/ 0 w 31739"/>
                          <a:gd name="connsiteY1" fmla="*/ 1065 h 25491"/>
                          <a:gd name="connsiteX2" fmla="*/ 1349 w 31739"/>
                          <a:gd name="connsiteY2" fmla="*/ 25491 h 25491"/>
                          <a:gd name="connsiteX3" fmla="*/ 31740 w 31739"/>
                          <a:gd name="connsiteY3" fmla="*/ 23858 h 25491"/>
                          <a:gd name="connsiteX4" fmla="*/ 29680 w 31739"/>
                          <a:gd name="connsiteY4" fmla="*/ 0 h 254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739" h="25491">
                            <a:moveTo>
                              <a:pt x="29680" y="71"/>
                            </a:moveTo>
                            <a:cubicBezTo>
                              <a:pt x="27479" y="284"/>
                              <a:pt x="21089" y="639"/>
                              <a:pt x="0" y="1065"/>
                            </a:cubicBezTo>
                            <a:lnTo>
                              <a:pt x="1349" y="25491"/>
                            </a:lnTo>
                            <a:cubicBezTo>
                              <a:pt x="39053" y="24639"/>
                              <a:pt x="28189" y="24000"/>
                              <a:pt x="31740" y="23858"/>
                            </a:cubicBezTo>
                            <a:cubicBezTo>
                              <a:pt x="30817" y="16189"/>
                              <a:pt x="30106" y="8166"/>
                              <a:pt x="29680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6" name="Freeform: Shape 2525">
                        <a:extLst>
                          <a:ext uri="{FF2B5EF4-FFF2-40B4-BE49-F238E27FC236}">
                            <a16:creationId xmlns:a16="http://schemas.microsoft.com/office/drawing/2014/main" id="{BD356716-5E6C-981C-BA9A-AD1B9F04EF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9088" y="7963676"/>
                        <a:ext cx="36071" cy="25207"/>
                      </a:xfrm>
                      <a:custGeom>
                        <a:avLst/>
                        <a:gdLst>
                          <a:gd name="connsiteX0" fmla="*/ 36071 w 36071"/>
                          <a:gd name="connsiteY0" fmla="*/ 0 h 25207"/>
                          <a:gd name="connsiteX1" fmla="*/ 0 w 36071"/>
                          <a:gd name="connsiteY1" fmla="*/ 781 h 25207"/>
                          <a:gd name="connsiteX2" fmla="*/ 1349 w 36071"/>
                          <a:gd name="connsiteY2" fmla="*/ 25207 h 25207"/>
                          <a:gd name="connsiteX3" fmla="*/ 36071 w 36071"/>
                          <a:gd name="connsiteY3" fmla="*/ 24284 h 25207"/>
                          <a:gd name="connsiteX4" fmla="*/ 36071 w 36071"/>
                          <a:gd name="connsiteY4" fmla="*/ 0 h 252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071" h="25207">
                            <a:moveTo>
                              <a:pt x="36071" y="0"/>
                            </a:moveTo>
                            <a:lnTo>
                              <a:pt x="0" y="781"/>
                            </a:lnTo>
                            <a:lnTo>
                              <a:pt x="1349" y="25207"/>
                            </a:lnTo>
                            <a:lnTo>
                              <a:pt x="36071" y="24284"/>
                            </a:lnTo>
                            <a:lnTo>
                              <a:pt x="3607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7" name="Freeform: Shape 2526">
                        <a:extLst>
                          <a:ext uri="{FF2B5EF4-FFF2-40B4-BE49-F238E27FC236}">
                            <a16:creationId xmlns:a16="http://schemas.microsoft.com/office/drawing/2014/main" id="{9613299F-64E4-22D2-80AE-8D3EF60297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35810" y="8200552"/>
                        <a:ext cx="51408" cy="19526"/>
                      </a:xfrm>
                      <a:custGeom>
                        <a:avLst/>
                        <a:gdLst>
                          <a:gd name="connsiteX0" fmla="*/ 50414 w 51408"/>
                          <a:gd name="connsiteY0" fmla="*/ 19456 h 19526"/>
                          <a:gd name="connsiteX1" fmla="*/ 51408 w 51408"/>
                          <a:gd name="connsiteY1" fmla="*/ 781 h 19526"/>
                          <a:gd name="connsiteX2" fmla="*/ 27124 w 51408"/>
                          <a:gd name="connsiteY2" fmla="*/ 0 h 19526"/>
                          <a:gd name="connsiteX3" fmla="*/ 0 w 51408"/>
                          <a:gd name="connsiteY3" fmla="*/ 1775 h 19526"/>
                          <a:gd name="connsiteX4" fmla="*/ 994 w 51408"/>
                          <a:gd name="connsiteY4" fmla="*/ 19527 h 19526"/>
                          <a:gd name="connsiteX5" fmla="*/ 50414 w 51408"/>
                          <a:gd name="connsiteY5" fmla="*/ 19527 h 19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408" h="19526">
                            <a:moveTo>
                              <a:pt x="50414" y="19456"/>
                            </a:moveTo>
                            <a:lnTo>
                              <a:pt x="51408" y="781"/>
                            </a:lnTo>
                            <a:cubicBezTo>
                              <a:pt x="46651" y="284"/>
                              <a:pt x="32450" y="0"/>
                              <a:pt x="27124" y="0"/>
                            </a:cubicBezTo>
                            <a:cubicBezTo>
                              <a:pt x="18533" y="0"/>
                              <a:pt x="35503" y="710"/>
                              <a:pt x="0" y="1775"/>
                            </a:cubicBezTo>
                            <a:lnTo>
                              <a:pt x="994" y="19527"/>
                            </a:lnTo>
                            <a:lnTo>
                              <a:pt x="50414" y="1952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28" name="Freeform: Shape 2527">
                        <a:extLst>
                          <a:ext uri="{FF2B5EF4-FFF2-40B4-BE49-F238E27FC236}">
                            <a16:creationId xmlns:a16="http://schemas.microsoft.com/office/drawing/2014/main" id="{360E0D72-30F9-B3A2-893C-CB112E3A35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39147" y="8141262"/>
                        <a:ext cx="50059" cy="26059"/>
                      </a:xfrm>
                      <a:custGeom>
                        <a:avLst/>
                        <a:gdLst>
                          <a:gd name="connsiteX0" fmla="*/ 30106 w 50059"/>
                          <a:gd name="connsiteY0" fmla="*/ 24213 h 26059"/>
                          <a:gd name="connsiteX1" fmla="*/ 50059 w 50059"/>
                          <a:gd name="connsiteY1" fmla="*/ 24781 h 26059"/>
                          <a:gd name="connsiteX2" fmla="*/ 42888 w 50059"/>
                          <a:gd name="connsiteY2" fmla="*/ 21373 h 26059"/>
                          <a:gd name="connsiteX3" fmla="*/ 34864 w 50059"/>
                          <a:gd name="connsiteY3" fmla="*/ 0 h 26059"/>
                          <a:gd name="connsiteX4" fmla="*/ 30604 w 50059"/>
                          <a:gd name="connsiteY4" fmla="*/ 0 h 26059"/>
                          <a:gd name="connsiteX5" fmla="*/ 0 w 50059"/>
                          <a:gd name="connsiteY5" fmla="*/ 1562 h 26059"/>
                          <a:gd name="connsiteX6" fmla="*/ 1349 w 50059"/>
                          <a:gd name="connsiteY6" fmla="*/ 26059 h 26059"/>
                          <a:gd name="connsiteX7" fmla="*/ 30106 w 50059"/>
                          <a:gd name="connsiteY7" fmla="*/ 24213 h 260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0059" h="26059">
                            <a:moveTo>
                              <a:pt x="30106" y="24213"/>
                            </a:moveTo>
                            <a:lnTo>
                              <a:pt x="50059" y="24781"/>
                            </a:lnTo>
                            <a:cubicBezTo>
                              <a:pt x="46864" y="23716"/>
                              <a:pt x="43527" y="22509"/>
                              <a:pt x="42888" y="21373"/>
                            </a:cubicBezTo>
                            <a:cubicBezTo>
                              <a:pt x="39763" y="15763"/>
                              <a:pt x="37136" y="8450"/>
                              <a:pt x="34864" y="0"/>
                            </a:cubicBezTo>
                            <a:lnTo>
                              <a:pt x="30604" y="0"/>
                            </a:lnTo>
                            <a:cubicBezTo>
                              <a:pt x="21586" y="0"/>
                              <a:pt x="39621" y="639"/>
                              <a:pt x="0" y="1562"/>
                            </a:cubicBezTo>
                            <a:lnTo>
                              <a:pt x="1349" y="26059"/>
                            </a:lnTo>
                            <a:cubicBezTo>
                              <a:pt x="39408" y="24923"/>
                              <a:pt x="21870" y="24213"/>
                              <a:pt x="30106" y="24213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529" name="Graphic 1913">
                        <a:extLst>
                          <a:ext uri="{FF2B5EF4-FFF2-40B4-BE49-F238E27FC236}">
                            <a16:creationId xmlns:a16="http://schemas.microsoft.com/office/drawing/2014/main" id="{1C1DDAB1-92C2-E836-57F9-0A05125FC17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-2864355" y="7691226"/>
                        <a:ext cx="81798" cy="510959"/>
                        <a:chOff x="-2864355" y="7691226"/>
                        <a:chExt cx="81798" cy="510959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2530" name="Freeform: Shape 2529">
                          <a:extLst>
                            <a:ext uri="{FF2B5EF4-FFF2-40B4-BE49-F238E27FC236}">
                              <a16:creationId xmlns:a16="http://schemas.microsoft.com/office/drawing/2014/main" id="{B77A64F0-7933-A926-38A9-9FEBA8C4F6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51076" y="7928599"/>
                          <a:ext cx="38059" cy="35857"/>
                        </a:xfrm>
                        <a:custGeom>
                          <a:avLst/>
                          <a:gdLst>
                            <a:gd name="connsiteX0" fmla="*/ 38059 w 38059"/>
                            <a:gd name="connsiteY0" fmla="*/ 0 h 35857"/>
                            <a:gd name="connsiteX1" fmla="*/ 0 w 38059"/>
                            <a:gd name="connsiteY1" fmla="*/ 781 h 35857"/>
                            <a:gd name="connsiteX2" fmla="*/ 1988 w 38059"/>
                            <a:gd name="connsiteY2" fmla="*/ 35858 h 35857"/>
                            <a:gd name="connsiteX3" fmla="*/ 38059 w 38059"/>
                            <a:gd name="connsiteY3" fmla="*/ 35077 h 35857"/>
                            <a:gd name="connsiteX4" fmla="*/ 38059 w 38059"/>
                            <a:gd name="connsiteY4" fmla="*/ 0 h 358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059" h="35857">
                              <a:moveTo>
                                <a:pt x="38059" y="0"/>
                              </a:moveTo>
                              <a:lnTo>
                                <a:pt x="0" y="781"/>
                              </a:lnTo>
                              <a:lnTo>
                                <a:pt x="1988" y="35858"/>
                              </a:lnTo>
                              <a:lnTo>
                                <a:pt x="38059" y="35077"/>
                              </a:lnTo>
                              <a:lnTo>
                                <a:pt x="38059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31" name="Freeform: Shape 2530">
                          <a:extLst>
                            <a:ext uri="{FF2B5EF4-FFF2-40B4-BE49-F238E27FC236}">
                              <a16:creationId xmlns:a16="http://schemas.microsoft.com/office/drawing/2014/main" id="{D58B9BA4-6C26-F19F-BB57-DEE56F27F2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54414" y="7869309"/>
                          <a:ext cx="41538" cy="35716"/>
                        </a:xfrm>
                        <a:custGeom>
                          <a:avLst/>
                          <a:gdLst>
                            <a:gd name="connsiteX0" fmla="*/ 41539 w 41538"/>
                            <a:gd name="connsiteY0" fmla="*/ 0 h 35716"/>
                            <a:gd name="connsiteX1" fmla="*/ 0 w 41538"/>
                            <a:gd name="connsiteY1" fmla="*/ 710 h 35716"/>
                            <a:gd name="connsiteX2" fmla="*/ 1988 w 41538"/>
                            <a:gd name="connsiteY2" fmla="*/ 35716 h 35716"/>
                            <a:gd name="connsiteX3" fmla="*/ 41397 w 41538"/>
                            <a:gd name="connsiteY3" fmla="*/ 35006 h 35716"/>
                            <a:gd name="connsiteX4" fmla="*/ 41539 w 41538"/>
                            <a:gd name="connsiteY4" fmla="*/ 0 h 3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538" h="35716">
                              <a:moveTo>
                                <a:pt x="41539" y="0"/>
                              </a:moveTo>
                              <a:lnTo>
                                <a:pt x="0" y="710"/>
                              </a:lnTo>
                              <a:lnTo>
                                <a:pt x="1988" y="35716"/>
                              </a:lnTo>
                              <a:lnTo>
                                <a:pt x="41397" y="35006"/>
                              </a:lnTo>
                              <a:lnTo>
                                <a:pt x="41539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32" name="Freeform: Shape 2531">
                          <a:extLst>
                            <a:ext uri="{FF2B5EF4-FFF2-40B4-BE49-F238E27FC236}">
                              <a16:creationId xmlns:a16="http://schemas.microsoft.com/office/drawing/2014/main" id="{E6B10451-A946-32AF-BAEF-9938446A83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64355" y="7691226"/>
                          <a:ext cx="68662" cy="35573"/>
                        </a:xfrm>
                        <a:custGeom>
                          <a:avLst/>
                          <a:gdLst>
                            <a:gd name="connsiteX0" fmla="*/ 61491 w 68662"/>
                            <a:gd name="connsiteY0" fmla="*/ 5964 h 35573"/>
                            <a:gd name="connsiteX1" fmla="*/ 68663 w 68662"/>
                            <a:gd name="connsiteY1" fmla="*/ 142 h 35573"/>
                            <a:gd name="connsiteX2" fmla="*/ 56450 w 68662"/>
                            <a:gd name="connsiteY2" fmla="*/ 0 h 35573"/>
                            <a:gd name="connsiteX3" fmla="*/ 0 w 68662"/>
                            <a:gd name="connsiteY3" fmla="*/ 497 h 35573"/>
                            <a:gd name="connsiteX4" fmla="*/ 1917 w 68662"/>
                            <a:gd name="connsiteY4" fmla="*/ 35574 h 35573"/>
                            <a:gd name="connsiteX5" fmla="*/ 55882 w 68662"/>
                            <a:gd name="connsiteY5" fmla="*/ 35077 h 35573"/>
                            <a:gd name="connsiteX6" fmla="*/ 61420 w 68662"/>
                            <a:gd name="connsiteY6" fmla="*/ 5964 h 355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662" h="35573">
                              <a:moveTo>
                                <a:pt x="61491" y="5964"/>
                              </a:moveTo>
                              <a:cubicBezTo>
                                <a:pt x="63195" y="3479"/>
                                <a:pt x="65752" y="1633"/>
                                <a:pt x="68663" y="142"/>
                              </a:cubicBezTo>
                              <a:lnTo>
                                <a:pt x="56450" y="0"/>
                              </a:lnTo>
                              <a:lnTo>
                                <a:pt x="0" y="497"/>
                              </a:lnTo>
                              <a:lnTo>
                                <a:pt x="1917" y="35574"/>
                              </a:lnTo>
                              <a:lnTo>
                                <a:pt x="55882" y="35077"/>
                              </a:lnTo>
                              <a:cubicBezTo>
                                <a:pt x="57302" y="19882"/>
                                <a:pt x="59148" y="9444"/>
                                <a:pt x="61420" y="59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33" name="Freeform: Shape 2532">
                          <a:extLst>
                            <a:ext uri="{FF2B5EF4-FFF2-40B4-BE49-F238E27FC236}">
                              <a16:creationId xmlns:a16="http://schemas.microsoft.com/office/drawing/2014/main" id="{C9F3E5D0-96B6-0C66-03CD-CEC25BF61F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61017" y="7750586"/>
                          <a:ext cx="50840" cy="35574"/>
                        </a:xfrm>
                        <a:custGeom>
                          <a:avLst/>
                          <a:gdLst>
                            <a:gd name="connsiteX0" fmla="*/ 50840 w 50840"/>
                            <a:gd name="connsiteY0" fmla="*/ 0 h 35574"/>
                            <a:gd name="connsiteX1" fmla="*/ 0 w 50840"/>
                            <a:gd name="connsiteY1" fmla="*/ 568 h 35574"/>
                            <a:gd name="connsiteX2" fmla="*/ 1917 w 50840"/>
                            <a:gd name="connsiteY2" fmla="*/ 35574 h 35574"/>
                            <a:gd name="connsiteX3" fmla="*/ 49420 w 50840"/>
                            <a:gd name="connsiteY3" fmla="*/ 35077 h 35574"/>
                            <a:gd name="connsiteX4" fmla="*/ 50840 w 50840"/>
                            <a:gd name="connsiteY4" fmla="*/ 0 h 35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0840" h="35574">
                              <a:moveTo>
                                <a:pt x="50840" y="0"/>
                              </a:moveTo>
                              <a:lnTo>
                                <a:pt x="0" y="568"/>
                              </a:lnTo>
                              <a:lnTo>
                                <a:pt x="1917" y="35574"/>
                              </a:lnTo>
                              <a:lnTo>
                                <a:pt x="49420" y="35077"/>
                              </a:lnTo>
                              <a:lnTo>
                                <a:pt x="5084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34" name="Freeform: Shape 2533">
                          <a:extLst>
                            <a:ext uri="{FF2B5EF4-FFF2-40B4-BE49-F238E27FC236}">
                              <a16:creationId xmlns:a16="http://schemas.microsoft.com/office/drawing/2014/main" id="{9E9E62AA-47A0-B1A3-9EC1-24341D02FA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57751" y="7809877"/>
                          <a:ext cx="45585" cy="35716"/>
                        </a:xfrm>
                        <a:custGeom>
                          <a:avLst/>
                          <a:gdLst>
                            <a:gd name="connsiteX0" fmla="*/ 45586 w 45585"/>
                            <a:gd name="connsiteY0" fmla="*/ 0 h 35716"/>
                            <a:gd name="connsiteX1" fmla="*/ 0 w 45585"/>
                            <a:gd name="connsiteY1" fmla="*/ 710 h 35716"/>
                            <a:gd name="connsiteX2" fmla="*/ 1988 w 45585"/>
                            <a:gd name="connsiteY2" fmla="*/ 35716 h 35716"/>
                            <a:gd name="connsiteX3" fmla="*/ 45089 w 45585"/>
                            <a:gd name="connsiteY3" fmla="*/ 35148 h 35716"/>
                            <a:gd name="connsiteX4" fmla="*/ 45586 w 45585"/>
                            <a:gd name="connsiteY4" fmla="*/ 0 h 3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585" h="35716">
                              <a:moveTo>
                                <a:pt x="45586" y="0"/>
                              </a:moveTo>
                              <a:lnTo>
                                <a:pt x="0" y="710"/>
                              </a:lnTo>
                              <a:lnTo>
                                <a:pt x="1988" y="35716"/>
                              </a:lnTo>
                              <a:lnTo>
                                <a:pt x="45089" y="35148"/>
                              </a:lnTo>
                              <a:lnTo>
                                <a:pt x="455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35" name="Freeform: Shape 2534">
                          <a:extLst>
                            <a:ext uri="{FF2B5EF4-FFF2-40B4-BE49-F238E27FC236}">
                              <a16:creationId xmlns:a16="http://schemas.microsoft.com/office/drawing/2014/main" id="{28C143E3-41DD-7F30-612E-1B3E65D3D5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41136" y="8106185"/>
                          <a:ext cx="36852" cy="36638"/>
                        </a:xfrm>
                        <a:custGeom>
                          <a:avLst/>
                          <a:gdLst>
                            <a:gd name="connsiteX0" fmla="*/ 36852 w 36852"/>
                            <a:gd name="connsiteY0" fmla="*/ 35077 h 36638"/>
                            <a:gd name="connsiteX1" fmla="*/ 30391 w 36852"/>
                            <a:gd name="connsiteY1" fmla="*/ 0 h 36638"/>
                            <a:gd name="connsiteX2" fmla="*/ 0 w 36852"/>
                            <a:gd name="connsiteY2" fmla="*/ 1633 h 36638"/>
                            <a:gd name="connsiteX3" fmla="*/ 1988 w 36852"/>
                            <a:gd name="connsiteY3" fmla="*/ 36639 h 36638"/>
                            <a:gd name="connsiteX4" fmla="*/ 32592 w 36852"/>
                            <a:gd name="connsiteY4" fmla="*/ 35077 h 36638"/>
                            <a:gd name="connsiteX5" fmla="*/ 36852 w 36852"/>
                            <a:gd name="connsiteY5" fmla="*/ 35077 h 366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6852" h="36638">
                              <a:moveTo>
                                <a:pt x="36852" y="35077"/>
                              </a:moveTo>
                              <a:cubicBezTo>
                                <a:pt x="34083" y="24852"/>
                                <a:pt x="31953" y="12852"/>
                                <a:pt x="30391" y="0"/>
                              </a:cubicBezTo>
                              <a:cubicBezTo>
                                <a:pt x="26840" y="142"/>
                                <a:pt x="37704" y="710"/>
                                <a:pt x="0" y="1633"/>
                              </a:cubicBezTo>
                              <a:lnTo>
                                <a:pt x="1988" y="36639"/>
                              </a:lnTo>
                              <a:cubicBezTo>
                                <a:pt x="41610" y="35645"/>
                                <a:pt x="23503" y="35077"/>
                                <a:pt x="32592" y="35077"/>
                              </a:cubicBezTo>
                              <a:lnTo>
                                <a:pt x="36852" y="3507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36" name="Freeform: Shape 2535">
                          <a:extLst>
                            <a:ext uri="{FF2B5EF4-FFF2-40B4-BE49-F238E27FC236}">
                              <a16:creationId xmlns:a16="http://schemas.microsoft.com/office/drawing/2014/main" id="{4F510272-57B4-8D50-0460-E4358E9A3F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37727" y="8165403"/>
                          <a:ext cx="55171" cy="36781"/>
                        </a:xfrm>
                        <a:custGeom>
                          <a:avLst/>
                          <a:gdLst>
                            <a:gd name="connsiteX0" fmla="*/ 29041 w 55171"/>
                            <a:gd name="connsiteY0" fmla="*/ 35077 h 36781"/>
                            <a:gd name="connsiteX1" fmla="*/ 53325 w 55171"/>
                            <a:gd name="connsiteY1" fmla="*/ 35858 h 36781"/>
                            <a:gd name="connsiteX2" fmla="*/ 55172 w 55171"/>
                            <a:gd name="connsiteY2" fmla="*/ 3621 h 36781"/>
                            <a:gd name="connsiteX3" fmla="*/ 48710 w 55171"/>
                            <a:gd name="connsiteY3" fmla="*/ 568 h 36781"/>
                            <a:gd name="connsiteX4" fmla="*/ 28757 w 55171"/>
                            <a:gd name="connsiteY4" fmla="*/ 0 h 36781"/>
                            <a:gd name="connsiteX5" fmla="*/ 0 w 55171"/>
                            <a:gd name="connsiteY5" fmla="*/ 1846 h 36781"/>
                            <a:gd name="connsiteX6" fmla="*/ 1988 w 55171"/>
                            <a:gd name="connsiteY6" fmla="*/ 36781 h 36781"/>
                            <a:gd name="connsiteX7" fmla="*/ 29113 w 55171"/>
                            <a:gd name="connsiteY7" fmla="*/ 35006 h 36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5171" h="36781">
                              <a:moveTo>
                                <a:pt x="29041" y="35077"/>
                              </a:moveTo>
                              <a:cubicBezTo>
                                <a:pt x="34367" y="35077"/>
                                <a:pt x="48568" y="35432"/>
                                <a:pt x="53325" y="35858"/>
                              </a:cubicBezTo>
                              <a:lnTo>
                                <a:pt x="55172" y="3621"/>
                              </a:lnTo>
                              <a:cubicBezTo>
                                <a:pt x="54604" y="2627"/>
                                <a:pt x="51621" y="1562"/>
                                <a:pt x="48710" y="568"/>
                              </a:cubicBezTo>
                              <a:lnTo>
                                <a:pt x="28757" y="0"/>
                              </a:lnTo>
                              <a:cubicBezTo>
                                <a:pt x="20450" y="0"/>
                                <a:pt x="38059" y="710"/>
                                <a:pt x="0" y="1846"/>
                              </a:cubicBezTo>
                              <a:lnTo>
                                <a:pt x="1988" y="36781"/>
                              </a:lnTo>
                              <a:cubicBezTo>
                                <a:pt x="37491" y="35716"/>
                                <a:pt x="20521" y="35006"/>
                                <a:pt x="29113" y="3500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37" name="Freeform: Shape 2536">
                          <a:extLst>
                            <a:ext uri="{FF2B5EF4-FFF2-40B4-BE49-F238E27FC236}">
                              <a16:creationId xmlns:a16="http://schemas.microsoft.com/office/drawing/2014/main" id="{6DD78AC7-FCB3-DA6F-5889-4BB87E81F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44473" y="8047321"/>
                          <a:ext cx="31668" cy="36070"/>
                        </a:xfrm>
                        <a:custGeom>
                          <a:avLst/>
                          <a:gdLst>
                            <a:gd name="connsiteX0" fmla="*/ 31172 w 31668"/>
                            <a:gd name="connsiteY0" fmla="*/ 5893 h 36070"/>
                            <a:gd name="connsiteX1" fmla="*/ 31314 w 31668"/>
                            <a:gd name="connsiteY1" fmla="*/ 0 h 36070"/>
                            <a:gd name="connsiteX2" fmla="*/ 0 w 31668"/>
                            <a:gd name="connsiteY2" fmla="*/ 994 h 36070"/>
                            <a:gd name="connsiteX3" fmla="*/ 1988 w 31668"/>
                            <a:gd name="connsiteY3" fmla="*/ 36071 h 36070"/>
                            <a:gd name="connsiteX4" fmla="*/ 31669 w 31668"/>
                            <a:gd name="connsiteY4" fmla="*/ 35077 h 36070"/>
                            <a:gd name="connsiteX5" fmla="*/ 31172 w 31668"/>
                            <a:gd name="connsiteY5" fmla="*/ 5964 h 360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1668" h="36070">
                              <a:moveTo>
                                <a:pt x="31172" y="5893"/>
                              </a:moveTo>
                              <a:lnTo>
                                <a:pt x="31314" y="0"/>
                              </a:lnTo>
                              <a:cubicBezTo>
                                <a:pt x="28828" y="284"/>
                                <a:pt x="21728" y="639"/>
                                <a:pt x="0" y="994"/>
                              </a:cubicBezTo>
                              <a:lnTo>
                                <a:pt x="1988" y="36071"/>
                              </a:lnTo>
                              <a:cubicBezTo>
                                <a:pt x="23077" y="35645"/>
                                <a:pt x="29467" y="35290"/>
                                <a:pt x="31669" y="35077"/>
                              </a:cubicBezTo>
                              <a:cubicBezTo>
                                <a:pt x="31101" y="25491"/>
                                <a:pt x="30959" y="15692"/>
                                <a:pt x="31172" y="59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38" name="Freeform: Shape 2537">
                          <a:extLst>
                            <a:ext uri="{FF2B5EF4-FFF2-40B4-BE49-F238E27FC236}">
                              <a16:creationId xmlns:a16="http://schemas.microsoft.com/office/drawing/2014/main" id="{178BFEB1-EDE8-D4C2-2985-A0EA963D02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47739" y="7987960"/>
                          <a:ext cx="34721" cy="35929"/>
                        </a:xfrm>
                        <a:custGeom>
                          <a:avLst/>
                          <a:gdLst>
                            <a:gd name="connsiteX0" fmla="*/ 34722 w 34721"/>
                            <a:gd name="connsiteY0" fmla="*/ 0 h 35929"/>
                            <a:gd name="connsiteX1" fmla="*/ 0 w 34721"/>
                            <a:gd name="connsiteY1" fmla="*/ 923 h 35929"/>
                            <a:gd name="connsiteX2" fmla="*/ 1917 w 34721"/>
                            <a:gd name="connsiteY2" fmla="*/ 35929 h 35929"/>
                            <a:gd name="connsiteX3" fmla="*/ 34722 w 34721"/>
                            <a:gd name="connsiteY3" fmla="*/ 35077 h 35929"/>
                            <a:gd name="connsiteX4" fmla="*/ 34722 w 34721"/>
                            <a:gd name="connsiteY4" fmla="*/ 0 h 359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721" h="35929">
                              <a:moveTo>
                                <a:pt x="34722" y="0"/>
                              </a:moveTo>
                              <a:lnTo>
                                <a:pt x="0" y="923"/>
                              </a:lnTo>
                              <a:lnTo>
                                <a:pt x="1917" y="35929"/>
                              </a:lnTo>
                              <a:lnTo>
                                <a:pt x="34722" y="35077"/>
                              </a:lnTo>
                              <a:lnTo>
                                <a:pt x="3472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2539" name="Freeform: Shape 2538">
                      <a:extLst>
                        <a:ext uri="{FF2B5EF4-FFF2-40B4-BE49-F238E27FC236}">
                          <a16:creationId xmlns:a16="http://schemas.microsoft.com/office/drawing/2014/main" id="{6BF8943D-DA72-5956-5965-1CE094601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865633" y="7669001"/>
                      <a:ext cx="110982" cy="551006"/>
                    </a:xfrm>
                    <a:custGeom>
                      <a:avLst/>
                      <a:gdLst>
                        <a:gd name="connsiteX0" fmla="*/ 80237 w 110982"/>
                        <a:gd name="connsiteY0" fmla="*/ 551007 h 551006"/>
                        <a:gd name="connsiteX1" fmla="*/ 110982 w 110982"/>
                        <a:gd name="connsiteY1" fmla="*/ 0 h 551006"/>
                        <a:gd name="connsiteX2" fmla="*/ 0 w 110982"/>
                        <a:gd name="connsiteY2" fmla="*/ 0 h 551006"/>
                        <a:gd name="connsiteX3" fmla="*/ 30746 w 110982"/>
                        <a:gd name="connsiteY3" fmla="*/ 551007 h 551006"/>
                        <a:gd name="connsiteX4" fmla="*/ 80237 w 110982"/>
                        <a:gd name="connsiteY4" fmla="*/ 551007 h 551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82" h="551006">
                          <a:moveTo>
                            <a:pt x="80237" y="551007"/>
                          </a:moveTo>
                          <a:lnTo>
                            <a:pt x="110982" y="0"/>
                          </a:lnTo>
                          <a:lnTo>
                            <a:pt x="0" y="0"/>
                          </a:lnTo>
                          <a:lnTo>
                            <a:pt x="30746" y="551007"/>
                          </a:lnTo>
                          <a:lnTo>
                            <a:pt x="80237" y="551007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40" name="Graphic 1913">
                      <a:extLst>
                        <a:ext uri="{FF2B5EF4-FFF2-40B4-BE49-F238E27FC236}">
                          <a16:creationId xmlns:a16="http://schemas.microsoft.com/office/drawing/2014/main" id="{17018149-5BA6-C001-F4DE-03D2A25A7A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2864426" y="7691296"/>
                      <a:ext cx="108426" cy="510959"/>
                      <a:chOff x="-2864426" y="7691296"/>
                      <a:chExt cx="108426" cy="510959"/>
                    </a:xfrm>
                    <a:solidFill>
                      <a:srgbClr val="B0292E"/>
                    </a:solidFill>
                  </p:grpSpPr>
                  <p:sp>
                    <p:nvSpPr>
                      <p:cNvPr id="2541" name="Freeform: Shape 2540">
                        <a:extLst>
                          <a:ext uri="{FF2B5EF4-FFF2-40B4-BE49-F238E27FC236}">
                            <a16:creationId xmlns:a16="http://schemas.microsoft.com/office/drawing/2014/main" id="{4D83E800-ADA7-222C-9BB4-F5435E9930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1005" y="7928315"/>
                        <a:ext cx="81798" cy="36142"/>
                      </a:xfrm>
                      <a:custGeom>
                        <a:avLst/>
                        <a:gdLst>
                          <a:gd name="connsiteX0" fmla="*/ 1917 w 81798"/>
                          <a:gd name="connsiteY0" fmla="*/ 36142 h 36142"/>
                          <a:gd name="connsiteX1" fmla="*/ 43030 w 81798"/>
                          <a:gd name="connsiteY1" fmla="*/ 35077 h 36142"/>
                          <a:gd name="connsiteX2" fmla="*/ 79882 w 81798"/>
                          <a:gd name="connsiteY2" fmla="*/ 35787 h 36142"/>
                          <a:gd name="connsiteX3" fmla="*/ 81799 w 81798"/>
                          <a:gd name="connsiteY3" fmla="*/ 923 h 36142"/>
                          <a:gd name="connsiteX4" fmla="*/ 42604 w 81798"/>
                          <a:gd name="connsiteY4" fmla="*/ 0 h 36142"/>
                          <a:gd name="connsiteX5" fmla="*/ 0 w 81798"/>
                          <a:gd name="connsiteY5" fmla="*/ 1065 h 36142"/>
                          <a:gd name="connsiteX6" fmla="*/ 1988 w 81798"/>
                          <a:gd name="connsiteY6" fmla="*/ 36142 h 36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798" h="36142">
                            <a:moveTo>
                              <a:pt x="1917" y="36142"/>
                            </a:moveTo>
                            <a:cubicBezTo>
                              <a:pt x="52686" y="35503"/>
                              <a:pt x="33373" y="35077"/>
                              <a:pt x="43030" y="35077"/>
                            </a:cubicBezTo>
                            <a:cubicBezTo>
                              <a:pt x="51053" y="35077"/>
                              <a:pt x="72639" y="35361"/>
                              <a:pt x="79882" y="35787"/>
                            </a:cubicBezTo>
                            <a:lnTo>
                              <a:pt x="81799" y="923"/>
                            </a:lnTo>
                            <a:cubicBezTo>
                              <a:pt x="73775" y="355"/>
                              <a:pt x="50911" y="0"/>
                              <a:pt x="42604" y="0"/>
                            </a:cubicBezTo>
                            <a:cubicBezTo>
                              <a:pt x="33586" y="0"/>
                              <a:pt x="52757" y="426"/>
                              <a:pt x="0" y="1065"/>
                            </a:cubicBezTo>
                            <a:lnTo>
                              <a:pt x="1988" y="3614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2" name="Freeform: Shape 2541">
                        <a:extLst>
                          <a:ext uri="{FF2B5EF4-FFF2-40B4-BE49-F238E27FC236}">
                            <a16:creationId xmlns:a16="http://schemas.microsoft.com/office/drawing/2014/main" id="{43048069-122F-4E15-0507-C183969AA6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4414" y="7869024"/>
                        <a:ext cx="88544" cy="36000"/>
                      </a:xfrm>
                      <a:custGeom>
                        <a:avLst/>
                        <a:gdLst>
                          <a:gd name="connsiteX0" fmla="*/ 1988 w 88544"/>
                          <a:gd name="connsiteY0" fmla="*/ 36000 h 36000"/>
                          <a:gd name="connsiteX1" fmla="*/ 46580 w 88544"/>
                          <a:gd name="connsiteY1" fmla="*/ 35077 h 36000"/>
                          <a:gd name="connsiteX2" fmla="*/ 86556 w 88544"/>
                          <a:gd name="connsiteY2" fmla="*/ 35858 h 36000"/>
                          <a:gd name="connsiteX3" fmla="*/ 88545 w 88544"/>
                          <a:gd name="connsiteY3" fmla="*/ 994 h 36000"/>
                          <a:gd name="connsiteX4" fmla="*/ 46083 w 88544"/>
                          <a:gd name="connsiteY4" fmla="*/ 0 h 36000"/>
                          <a:gd name="connsiteX5" fmla="*/ 0 w 88544"/>
                          <a:gd name="connsiteY5" fmla="*/ 852 h 36000"/>
                          <a:gd name="connsiteX6" fmla="*/ 1988 w 88544"/>
                          <a:gd name="connsiteY6" fmla="*/ 35929 h 36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8544" h="36000">
                            <a:moveTo>
                              <a:pt x="1988" y="36000"/>
                            </a:moveTo>
                            <a:lnTo>
                              <a:pt x="46580" y="35077"/>
                            </a:lnTo>
                            <a:lnTo>
                              <a:pt x="86556" y="35858"/>
                            </a:lnTo>
                            <a:lnTo>
                              <a:pt x="88545" y="994"/>
                            </a:lnTo>
                            <a:cubicBezTo>
                              <a:pt x="79882" y="426"/>
                              <a:pt x="55172" y="0"/>
                              <a:pt x="46083" y="0"/>
                            </a:cubicBezTo>
                            <a:lnTo>
                              <a:pt x="0" y="852"/>
                            </a:lnTo>
                            <a:lnTo>
                              <a:pt x="1988" y="359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3" name="Freeform: Shape 2542">
                        <a:extLst>
                          <a:ext uri="{FF2B5EF4-FFF2-40B4-BE49-F238E27FC236}">
                            <a16:creationId xmlns:a16="http://schemas.microsoft.com/office/drawing/2014/main" id="{581ABB47-D111-9337-63F4-E75303D3C2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64426" y="7691296"/>
                        <a:ext cx="108426" cy="35858"/>
                      </a:xfrm>
                      <a:custGeom>
                        <a:avLst/>
                        <a:gdLst>
                          <a:gd name="connsiteX0" fmla="*/ 1988 w 108426"/>
                          <a:gd name="connsiteY0" fmla="*/ 35503 h 35858"/>
                          <a:gd name="connsiteX1" fmla="*/ 57089 w 108426"/>
                          <a:gd name="connsiteY1" fmla="*/ 35006 h 35858"/>
                          <a:gd name="connsiteX2" fmla="*/ 106438 w 108426"/>
                          <a:gd name="connsiteY2" fmla="*/ 35858 h 35858"/>
                          <a:gd name="connsiteX3" fmla="*/ 108426 w 108426"/>
                          <a:gd name="connsiteY3" fmla="*/ 1136 h 35858"/>
                          <a:gd name="connsiteX4" fmla="*/ 56450 w 108426"/>
                          <a:gd name="connsiteY4" fmla="*/ 0 h 35858"/>
                          <a:gd name="connsiteX5" fmla="*/ 0 w 108426"/>
                          <a:gd name="connsiteY5" fmla="*/ 497 h 35858"/>
                          <a:gd name="connsiteX6" fmla="*/ 1917 w 108426"/>
                          <a:gd name="connsiteY6" fmla="*/ 35574 h 358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8426" h="35858">
                            <a:moveTo>
                              <a:pt x="1988" y="35503"/>
                            </a:moveTo>
                            <a:lnTo>
                              <a:pt x="57089" y="35006"/>
                            </a:lnTo>
                            <a:lnTo>
                              <a:pt x="106438" y="35858"/>
                            </a:lnTo>
                            <a:lnTo>
                              <a:pt x="108426" y="1136"/>
                            </a:lnTo>
                            <a:cubicBezTo>
                              <a:pt x="97775" y="497"/>
                              <a:pt x="67598" y="0"/>
                              <a:pt x="56450" y="0"/>
                            </a:cubicBezTo>
                            <a:lnTo>
                              <a:pt x="0" y="497"/>
                            </a:lnTo>
                            <a:lnTo>
                              <a:pt x="1917" y="3557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4" name="Freeform: Shape 2543">
                        <a:extLst>
                          <a:ext uri="{FF2B5EF4-FFF2-40B4-BE49-F238E27FC236}">
                            <a16:creationId xmlns:a16="http://schemas.microsoft.com/office/drawing/2014/main" id="{842D8421-8763-C72D-9EDD-11AD731661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61017" y="7750515"/>
                        <a:ext cx="101751" cy="35929"/>
                      </a:xfrm>
                      <a:custGeom>
                        <a:avLst/>
                        <a:gdLst>
                          <a:gd name="connsiteX0" fmla="*/ 1917 w 101751"/>
                          <a:gd name="connsiteY0" fmla="*/ 35645 h 35929"/>
                          <a:gd name="connsiteX1" fmla="*/ 53538 w 101751"/>
                          <a:gd name="connsiteY1" fmla="*/ 35077 h 35929"/>
                          <a:gd name="connsiteX2" fmla="*/ 99834 w 101751"/>
                          <a:gd name="connsiteY2" fmla="*/ 35929 h 35929"/>
                          <a:gd name="connsiteX3" fmla="*/ 101752 w 101751"/>
                          <a:gd name="connsiteY3" fmla="*/ 1065 h 35929"/>
                          <a:gd name="connsiteX4" fmla="*/ 52970 w 101751"/>
                          <a:gd name="connsiteY4" fmla="*/ 0 h 35929"/>
                          <a:gd name="connsiteX5" fmla="*/ 0 w 101751"/>
                          <a:gd name="connsiteY5" fmla="*/ 639 h 35929"/>
                          <a:gd name="connsiteX6" fmla="*/ 1988 w 101751"/>
                          <a:gd name="connsiteY6" fmla="*/ 35645 h 35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1751" h="35929">
                            <a:moveTo>
                              <a:pt x="1917" y="35645"/>
                            </a:moveTo>
                            <a:lnTo>
                              <a:pt x="53538" y="35077"/>
                            </a:lnTo>
                            <a:lnTo>
                              <a:pt x="99834" y="35929"/>
                            </a:lnTo>
                            <a:lnTo>
                              <a:pt x="101752" y="1065"/>
                            </a:lnTo>
                            <a:cubicBezTo>
                              <a:pt x="91740" y="497"/>
                              <a:pt x="63408" y="0"/>
                              <a:pt x="52970" y="0"/>
                            </a:cubicBezTo>
                            <a:lnTo>
                              <a:pt x="0" y="639"/>
                            </a:lnTo>
                            <a:lnTo>
                              <a:pt x="1988" y="3564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5" name="Freeform: Shape 2544">
                        <a:extLst>
                          <a:ext uri="{FF2B5EF4-FFF2-40B4-BE49-F238E27FC236}">
                            <a16:creationId xmlns:a16="http://schemas.microsoft.com/office/drawing/2014/main" id="{851CFF85-878A-179D-64AB-ADBD96DACF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7751" y="7809734"/>
                        <a:ext cx="95148" cy="35929"/>
                      </a:xfrm>
                      <a:custGeom>
                        <a:avLst/>
                        <a:gdLst>
                          <a:gd name="connsiteX0" fmla="*/ 1988 w 95148"/>
                          <a:gd name="connsiteY0" fmla="*/ 35858 h 35929"/>
                          <a:gd name="connsiteX1" fmla="*/ 50130 w 95148"/>
                          <a:gd name="connsiteY1" fmla="*/ 35077 h 35929"/>
                          <a:gd name="connsiteX2" fmla="*/ 93231 w 95148"/>
                          <a:gd name="connsiteY2" fmla="*/ 35929 h 35929"/>
                          <a:gd name="connsiteX3" fmla="*/ 95148 w 95148"/>
                          <a:gd name="connsiteY3" fmla="*/ 1065 h 35929"/>
                          <a:gd name="connsiteX4" fmla="*/ 49562 w 95148"/>
                          <a:gd name="connsiteY4" fmla="*/ 0 h 35929"/>
                          <a:gd name="connsiteX5" fmla="*/ 0 w 95148"/>
                          <a:gd name="connsiteY5" fmla="*/ 781 h 35929"/>
                          <a:gd name="connsiteX6" fmla="*/ 1988 w 95148"/>
                          <a:gd name="connsiteY6" fmla="*/ 35858 h 35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5148" h="35929">
                            <a:moveTo>
                              <a:pt x="1988" y="35858"/>
                            </a:moveTo>
                            <a:lnTo>
                              <a:pt x="50130" y="35077"/>
                            </a:lnTo>
                            <a:lnTo>
                              <a:pt x="93231" y="35929"/>
                            </a:lnTo>
                            <a:lnTo>
                              <a:pt x="95148" y="1065"/>
                            </a:lnTo>
                            <a:cubicBezTo>
                              <a:pt x="85846" y="497"/>
                              <a:pt x="59361" y="0"/>
                              <a:pt x="49562" y="0"/>
                            </a:cubicBezTo>
                            <a:lnTo>
                              <a:pt x="0" y="781"/>
                            </a:lnTo>
                            <a:lnTo>
                              <a:pt x="1988" y="3585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6" name="Freeform: Shape 2545">
                        <a:extLst>
                          <a:ext uri="{FF2B5EF4-FFF2-40B4-BE49-F238E27FC236}">
                            <a16:creationId xmlns:a16="http://schemas.microsoft.com/office/drawing/2014/main" id="{68A85FC7-1DA4-C0BF-A034-D6CE08DA49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1065" y="8106185"/>
                        <a:ext cx="61917" cy="36638"/>
                      </a:xfrm>
                      <a:custGeom>
                        <a:avLst/>
                        <a:gdLst>
                          <a:gd name="connsiteX0" fmla="*/ 1917 w 61917"/>
                          <a:gd name="connsiteY0" fmla="*/ 36639 h 36638"/>
                          <a:gd name="connsiteX1" fmla="*/ 32521 w 61917"/>
                          <a:gd name="connsiteY1" fmla="*/ 35077 h 36638"/>
                          <a:gd name="connsiteX2" fmla="*/ 60000 w 61917"/>
                          <a:gd name="connsiteY2" fmla="*/ 35858 h 36638"/>
                          <a:gd name="connsiteX3" fmla="*/ 61917 w 61917"/>
                          <a:gd name="connsiteY3" fmla="*/ 994 h 36638"/>
                          <a:gd name="connsiteX4" fmla="*/ 32237 w 61917"/>
                          <a:gd name="connsiteY4" fmla="*/ 0 h 36638"/>
                          <a:gd name="connsiteX5" fmla="*/ 0 w 61917"/>
                          <a:gd name="connsiteY5" fmla="*/ 1633 h 36638"/>
                          <a:gd name="connsiteX6" fmla="*/ 1988 w 61917"/>
                          <a:gd name="connsiteY6" fmla="*/ 36639 h 366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1917" h="36638">
                            <a:moveTo>
                              <a:pt x="1917" y="36639"/>
                            </a:moveTo>
                            <a:cubicBezTo>
                              <a:pt x="41539" y="35645"/>
                              <a:pt x="23432" y="35077"/>
                              <a:pt x="32521" y="35077"/>
                            </a:cubicBezTo>
                            <a:cubicBezTo>
                              <a:pt x="38556" y="35077"/>
                              <a:pt x="54604" y="35361"/>
                              <a:pt x="60000" y="35858"/>
                            </a:cubicBezTo>
                            <a:lnTo>
                              <a:pt x="61917" y="994"/>
                            </a:lnTo>
                            <a:cubicBezTo>
                              <a:pt x="55882" y="426"/>
                              <a:pt x="38556" y="0"/>
                              <a:pt x="32237" y="0"/>
                            </a:cubicBezTo>
                            <a:cubicBezTo>
                              <a:pt x="23503" y="0"/>
                              <a:pt x="42036" y="639"/>
                              <a:pt x="0" y="1633"/>
                            </a:cubicBezTo>
                            <a:lnTo>
                              <a:pt x="1988" y="3663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7" name="Freeform: Shape 2546">
                        <a:extLst>
                          <a:ext uri="{FF2B5EF4-FFF2-40B4-BE49-F238E27FC236}">
                            <a16:creationId xmlns:a16="http://schemas.microsoft.com/office/drawing/2014/main" id="{CAE4FD53-45D5-BA2E-8037-4993BBCC4C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37727" y="8165403"/>
                        <a:ext cx="55313" cy="36852"/>
                      </a:xfrm>
                      <a:custGeom>
                        <a:avLst/>
                        <a:gdLst>
                          <a:gd name="connsiteX0" fmla="*/ 1917 w 55313"/>
                          <a:gd name="connsiteY0" fmla="*/ 36852 h 36852"/>
                          <a:gd name="connsiteX1" fmla="*/ 29041 w 55313"/>
                          <a:gd name="connsiteY1" fmla="*/ 35077 h 36852"/>
                          <a:gd name="connsiteX2" fmla="*/ 53325 w 55313"/>
                          <a:gd name="connsiteY2" fmla="*/ 35858 h 36852"/>
                          <a:gd name="connsiteX3" fmla="*/ 55314 w 55313"/>
                          <a:gd name="connsiteY3" fmla="*/ 994 h 36852"/>
                          <a:gd name="connsiteX4" fmla="*/ 28757 w 55313"/>
                          <a:gd name="connsiteY4" fmla="*/ 0 h 36852"/>
                          <a:gd name="connsiteX5" fmla="*/ 0 w 55313"/>
                          <a:gd name="connsiteY5" fmla="*/ 1846 h 36852"/>
                          <a:gd name="connsiteX6" fmla="*/ 1988 w 55313"/>
                          <a:gd name="connsiteY6" fmla="*/ 36781 h 36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5313" h="36852">
                            <a:moveTo>
                              <a:pt x="1917" y="36852"/>
                            </a:moveTo>
                            <a:cubicBezTo>
                              <a:pt x="37420" y="35787"/>
                              <a:pt x="20450" y="35077"/>
                              <a:pt x="29041" y="35077"/>
                            </a:cubicBezTo>
                            <a:cubicBezTo>
                              <a:pt x="34367" y="35077"/>
                              <a:pt x="48568" y="35432"/>
                              <a:pt x="53325" y="35858"/>
                            </a:cubicBezTo>
                            <a:lnTo>
                              <a:pt x="55314" y="994"/>
                            </a:lnTo>
                            <a:cubicBezTo>
                              <a:pt x="49917" y="426"/>
                              <a:pt x="34438" y="0"/>
                              <a:pt x="28757" y="0"/>
                            </a:cubicBezTo>
                            <a:cubicBezTo>
                              <a:pt x="20450" y="0"/>
                              <a:pt x="38059" y="710"/>
                              <a:pt x="0" y="1846"/>
                            </a:cubicBezTo>
                            <a:lnTo>
                              <a:pt x="1988" y="3678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8" name="Freeform: Shape 2547">
                        <a:extLst>
                          <a:ext uri="{FF2B5EF4-FFF2-40B4-BE49-F238E27FC236}">
                            <a16:creationId xmlns:a16="http://schemas.microsoft.com/office/drawing/2014/main" id="{B9EFB18E-C679-8C1D-13A9-CBCA363C68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4473" y="8046895"/>
                        <a:ext cx="68591" cy="36496"/>
                      </a:xfrm>
                      <a:custGeom>
                        <a:avLst/>
                        <a:gdLst>
                          <a:gd name="connsiteX0" fmla="*/ 1988 w 68591"/>
                          <a:gd name="connsiteY0" fmla="*/ 36497 h 36496"/>
                          <a:gd name="connsiteX1" fmla="*/ 36071 w 68591"/>
                          <a:gd name="connsiteY1" fmla="*/ 35077 h 36496"/>
                          <a:gd name="connsiteX2" fmla="*/ 66675 w 68591"/>
                          <a:gd name="connsiteY2" fmla="*/ 35858 h 36496"/>
                          <a:gd name="connsiteX3" fmla="*/ 68592 w 68591"/>
                          <a:gd name="connsiteY3" fmla="*/ 994 h 36496"/>
                          <a:gd name="connsiteX4" fmla="*/ 35716 w 68591"/>
                          <a:gd name="connsiteY4" fmla="*/ 0 h 36496"/>
                          <a:gd name="connsiteX5" fmla="*/ 0 w 68591"/>
                          <a:gd name="connsiteY5" fmla="*/ 1420 h 36496"/>
                          <a:gd name="connsiteX6" fmla="*/ 1988 w 68591"/>
                          <a:gd name="connsiteY6" fmla="*/ 36497 h 36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8591" h="36496">
                            <a:moveTo>
                              <a:pt x="1988" y="36497"/>
                            </a:moveTo>
                            <a:cubicBezTo>
                              <a:pt x="45586" y="35574"/>
                              <a:pt x="26698" y="35077"/>
                              <a:pt x="36071" y="35077"/>
                            </a:cubicBezTo>
                            <a:cubicBezTo>
                              <a:pt x="42746" y="35077"/>
                              <a:pt x="60639" y="35361"/>
                              <a:pt x="66675" y="35858"/>
                            </a:cubicBezTo>
                            <a:lnTo>
                              <a:pt x="68592" y="994"/>
                            </a:lnTo>
                            <a:cubicBezTo>
                              <a:pt x="61917" y="426"/>
                              <a:pt x="42746" y="0"/>
                              <a:pt x="35716" y="0"/>
                            </a:cubicBezTo>
                            <a:cubicBezTo>
                              <a:pt x="26769" y="0"/>
                              <a:pt x="45870" y="568"/>
                              <a:pt x="0" y="1420"/>
                            </a:cubicBezTo>
                            <a:lnTo>
                              <a:pt x="1988" y="3649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49" name="Freeform: Shape 2548">
                        <a:extLst>
                          <a:ext uri="{FF2B5EF4-FFF2-40B4-BE49-F238E27FC236}">
                            <a16:creationId xmlns:a16="http://schemas.microsoft.com/office/drawing/2014/main" id="{8D801D4E-6C73-A6F3-3038-10A1BB5B7A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7668" y="7987605"/>
                        <a:ext cx="75195" cy="36283"/>
                      </a:xfrm>
                      <a:custGeom>
                        <a:avLst/>
                        <a:gdLst>
                          <a:gd name="connsiteX0" fmla="*/ 1846 w 75195"/>
                          <a:gd name="connsiteY0" fmla="*/ 36284 h 36283"/>
                          <a:gd name="connsiteX1" fmla="*/ 39479 w 75195"/>
                          <a:gd name="connsiteY1" fmla="*/ 35077 h 36283"/>
                          <a:gd name="connsiteX2" fmla="*/ 73207 w 75195"/>
                          <a:gd name="connsiteY2" fmla="*/ 35858 h 36283"/>
                          <a:gd name="connsiteX3" fmla="*/ 75195 w 75195"/>
                          <a:gd name="connsiteY3" fmla="*/ 994 h 36283"/>
                          <a:gd name="connsiteX4" fmla="*/ 39124 w 75195"/>
                          <a:gd name="connsiteY4" fmla="*/ 0 h 36283"/>
                          <a:gd name="connsiteX5" fmla="*/ 0 w 75195"/>
                          <a:gd name="connsiteY5" fmla="*/ 1278 h 36283"/>
                          <a:gd name="connsiteX6" fmla="*/ 1917 w 75195"/>
                          <a:gd name="connsiteY6" fmla="*/ 36284 h 362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5195" h="36283">
                            <a:moveTo>
                              <a:pt x="1846" y="36284"/>
                            </a:moveTo>
                            <a:cubicBezTo>
                              <a:pt x="49207" y="35574"/>
                              <a:pt x="29893" y="35077"/>
                              <a:pt x="39479" y="35077"/>
                            </a:cubicBezTo>
                            <a:cubicBezTo>
                              <a:pt x="46864" y="35077"/>
                              <a:pt x="66533" y="35361"/>
                              <a:pt x="73207" y="35858"/>
                            </a:cubicBezTo>
                            <a:lnTo>
                              <a:pt x="75195" y="994"/>
                            </a:lnTo>
                            <a:cubicBezTo>
                              <a:pt x="67882" y="426"/>
                              <a:pt x="46793" y="0"/>
                              <a:pt x="39124" y="0"/>
                            </a:cubicBezTo>
                            <a:cubicBezTo>
                              <a:pt x="30036" y="0"/>
                              <a:pt x="49420" y="497"/>
                              <a:pt x="0" y="1278"/>
                            </a:cubicBezTo>
                            <a:lnTo>
                              <a:pt x="1917" y="3628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550" name="Graphic 1913">
                      <a:extLst>
                        <a:ext uri="{FF2B5EF4-FFF2-40B4-BE49-F238E27FC236}">
                          <a16:creationId xmlns:a16="http://schemas.microsoft.com/office/drawing/2014/main" id="{7B6AE68F-A7C8-6BF0-4416-63062794CA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2865633" y="7669001"/>
                      <a:ext cx="110982" cy="551077"/>
                      <a:chOff x="-2865633" y="7669001"/>
                      <a:chExt cx="110982" cy="551077"/>
                    </a:xfrm>
                  </p:grpSpPr>
                  <p:sp>
                    <p:nvSpPr>
                      <p:cNvPr id="2551" name="Freeform: Shape 2550">
                        <a:extLst>
                          <a:ext uri="{FF2B5EF4-FFF2-40B4-BE49-F238E27FC236}">
                            <a16:creationId xmlns:a16="http://schemas.microsoft.com/office/drawing/2014/main" id="{1DE092AB-A3E7-98DF-886B-36B230127E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65633" y="7669001"/>
                        <a:ext cx="110982" cy="22721"/>
                      </a:xfrm>
                      <a:custGeom>
                        <a:avLst/>
                        <a:gdLst>
                          <a:gd name="connsiteX0" fmla="*/ 0 w 110982"/>
                          <a:gd name="connsiteY0" fmla="*/ 0 h 22721"/>
                          <a:gd name="connsiteX1" fmla="*/ 1278 w 110982"/>
                          <a:gd name="connsiteY1" fmla="*/ 22722 h 22721"/>
                          <a:gd name="connsiteX2" fmla="*/ 57728 w 110982"/>
                          <a:gd name="connsiteY2" fmla="*/ 22225 h 22721"/>
                          <a:gd name="connsiteX3" fmla="*/ 69941 w 110982"/>
                          <a:gd name="connsiteY3" fmla="*/ 22367 h 22721"/>
                          <a:gd name="connsiteX4" fmla="*/ 109775 w 110982"/>
                          <a:gd name="connsiteY4" fmla="*/ 22296 h 22721"/>
                          <a:gd name="connsiteX5" fmla="*/ 110982 w 110982"/>
                          <a:gd name="connsiteY5" fmla="*/ 0 h 22721"/>
                          <a:gd name="connsiteX6" fmla="*/ 71 w 110982"/>
                          <a:gd name="connsiteY6" fmla="*/ 0 h 22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0982" h="22721">
                            <a:moveTo>
                              <a:pt x="0" y="0"/>
                            </a:moveTo>
                            <a:lnTo>
                              <a:pt x="1278" y="22722"/>
                            </a:lnTo>
                            <a:lnTo>
                              <a:pt x="57728" y="22225"/>
                            </a:lnTo>
                            <a:lnTo>
                              <a:pt x="69941" y="22367"/>
                            </a:lnTo>
                            <a:cubicBezTo>
                              <a:pt x="82722" y="15834"/>
                              <a:pt x="104308" y="18745"/>
                              <a:pt x="109775" y="22296"/>
                            </a:cubicBezTo>
                            <a:lnTo>
                              <a:pt x="110982" y="0"/>
                            </a:lnTo>
                            <a:lnTo>
                              <a:pt x="7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52" name="Freeform: Shape 2551">
                        <a:extLst>
                          <a:ext uri="{FF2B5EF4-FFF2-40B4-BE49-F238E27FC236}">
                            <a16:creationId xmlns:a16="http://schemas.microsoft.com/office/drawing/2014/main" id="{755042CC-4D29-CBF0-C613-9B37D987DD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62437" y="7726302"/>
                        <a:ext cx="53964" cy="24852"/>
                      </a:xfrm>
                      <a:custGeom>
                        <a:avLst/>
                        <a:gdLst>
                          <a:gd name="connsiteX0" fmla="*/ 53965 w 53964"/>
                          <a:gd name="connsiteY0" fmla="*/ 0 h 24852"/>
                          <a:gd name="connsiteX1" fmla="*/ 0 w 53964"/>
                          <a:gd name="connsiteY1" fmla="*/ 497 h 24852"/>
                          <a:gd name="connsiteX2" fmla="*/ 1420 w 53964"/>
                          <a:gd name="connsiteY2" fmla="*/ 24852 h 24852"/>
                          <a:gd name="connsiteX3" fmla="*/ 52260 w 53964"/>
                          <a:gd name="connsiteY3" fmla="*/ 24284 h 24852"/>
                          <a:gd name="connsiteX4" fmla="*/ 53965 w 53964"/>
                          <a:gd name="connsiteY4" fmla="*/ 0 h 24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3964" h="24852">
                            <a:moveTo>
                              <a:pt x="53965" y="0"/>
                            </a:moveTo>
                            <a:lnTo>
                              <a:pt x="0" y="497"/>
                            </a:lnTo>
                            <a:lnTo>
                              <a:pt x="1420" y="24852"/>
                            </a:lnTo>
                            <a:lnTo>
                              <a:pt x="52260" y="24284"/>
                            </a:lnTo>
                            <a:lnTo>
                              <a:pt x="53965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53" name="Freeform: Shape 2552">
                        <a:extLst>
                          <a:ext uri="{FF2B5EF4-FFF2-40B4-BE49-F238E27FC236}">
                            <a16:creationId xmlns:a16="http://schemas.microsoft.com/office/drawing/2014/main" id="{11A998F6-40E0-EE13-B334-EA588FE375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9100" y="7785663"/>
                        <a:ext cx="47502" cy="24923"/>
                      </a:xfrm>
                      <a:custGeom>
                        <a:avLst/>
                        <a:gdLst>
                          <a:gd name="connsiteX0" fmla="*/ 47503 w 47502"/>
                          <a:gd name="connsiteY0" fmla="*/ 0 h 24923"/>
                          <a:gd name="connsiteX1" fmla="*/ 0 w 47502"/>
                          <a:gd name="connsiteY1" fmla="*/ 497 h 24923"/>
                          <a:gd name="connsiteX2" fmla="*/ 1349 w 47502"/>
                          <a:gd name="connsiteY2" fmla="*/ 24923 h 24923"/>
                          <a:gd name="connsiteX3" fmla="*/ 46935 w 47502"/>
                          <a:gd name="connsiteY3" fmla="*/ 24213 h 24923"/>
                          <a:gd name="connsiteX4" fmla="*/ 47503 w 47502"/>
                          <a:gd name="connsiteY4" fmla="*/ 0 h 24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502" h="24923">
                            <a:moveTo>
                              <a:pt x="47503" y="0"/>
                            </a:moveTo>
                            <a:lnTo>
                              <a:pt x="0" y="497"/>
                            </a:lnTo>
                            <a:lnTo>
                              <a:pt x="1349" y="24923"/>
                            </a:lnTo>
                            <a:lnTo>
                              <a:pt x="46935" y="24213"/>
                            </a:lnTo>
                            <a:lnTo>
                              <a:pt x="4750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54" name="Freeform: Shape 2553">
                        <a:extLst>
                          <a:ext uri="{FF2B5EF4-FFF2-40B4-BE49-F238E27FC236}">
                            <a16:creationId xmlns:a16="http://schemas.microsoft.com/office/drawing/2014/main" id="{D8E80419-4FDE-A307-7EDC-B7DBE1C386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5822" y="8023037"/>
                        <a:ext cx="32804" cy="25349"/>
                      </a:xfrm>
                      <a:custGeom>
                        <a:avLst/>
                        <a:gdLst>
                          <a:gd name="connsiteX0" fmla="*/ 32805 w 32804"/>
                          <a:gd name="connsiteY0" fmla="*/ 0 h 25349"/>
                          <a:gd name="connsiteX1" fmla="*/ 0 w 32804"/>
                          <a:gd name="connsiteY1" fmla="*/ 923 h 25349"/>
                          <a:gd name="connsiteX2" fmla="*/ 1349 w 32804"/>
                          <a:gd name="connsiteY2" fmla="*/ 25349 h 25349"/>
                          <a:gd name="connsiteX3" fmla="*/ 32663 w 32804"/>
                          <a:gd name="connsiteY3" fmla="*/ 24355 h 25349"/>
                          <a:gd name="connsiteX4" fmla="*/ 32805 w 32804"/>
                          <a:gd name="connsiteY4" fmla="*/ 71 h 25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804" h="25349">
                            <a:moveTo>
                              <a:pt x="32805" y="0"/>
                            </a:moveTo>
                            <a:lnTo>
                              <a:pt x="0" y="923"/>
                            </a:lnTo>
                            <a:lnTo>
                              <a:pt x="1349" y="25349"/>
                            </a:lnTo>
                            <a:cubicBezTo>
                              <a:pt x="23077" y="24994"/>
                              <a:pt x="30178" y="24639"/>
                              <a:pt x="32663" y="24355"/>
                            </a:cubicBezTo>
                            <a:lnTo>
                              <a:pt x="32805" y="7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55" name="Freeform: Shape 2554">
                        <a:extLst>
                          <a:ext uri="{FF2B5EF4-FFF2-40B4-BE49-F238E27FC236}">
                            <a16:creationId xmlns:a16="http://schemas.microsoft.com/office/drawing/2014/main" id="{A4D74C1B-2644-B301-9976-3231880F6F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5763" y="7845024"/>
                        <a:ext cx="43100" cy="24994"/>
                      </a:xfrm>
                      <a:custGeom>
                        <a:avLst/>
                        <a:gdLst>
                          <a:gd name="connsiteX0" fmla="*/ 43101 w 43100"/>
                          <a:gd name="connsiteY0" fmla="*/ 0 h 24994"/>
                          <a:gd name="connsiteX1" fmla="*/ 0 w 43100"/>
                          <a:gd name="connsiteY1" fmla="*/ 568 h 24994"/>
                          <a:gd name="connsiteX2" fmla="*/ 1349 w 43100"/>
                          <a:gd name="connsiteY2" fmla="*/ 24994 h 24994"/>
                          <a:gd name="connsiteX3" fmla="*/ 42888 w 43100"/>
                          <a:gd name="connsiteY3" fmla="*/ 24284 h 24994"/>
                          <a:gd name="connsiteX4" fmla="*/ 43101 w 43100"/>
                          <a:gd name="connsiteY4" fmla="*/ 0 h 249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3100" h="24994">
                            <a:moveTo>
                              <a:pt x="43101" y="0"/>
                            </a:moveTo>
                            <a:lnTo>
                              <a:pt x="0" y="568"/>
                            </a:lnTo>
                            <a:lnTo>
                              <a:pt x="1349" y="24994"/>
                            </a:lnTo>
                            <a:lnTo>
                              <a:pt x="42888" y="24284"/>
                            </a:lnTo>
                            <a:lnTo>
                              <a:pt x="4310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56" name="Freeform: Shape 2555">
                        <a:extLst>
                          <a:ext uri="{FF2B5EF4-FFF2-40B4-BE49-F238E27FC236}">
                            <a16:creationId xmlns:a16="http://schemas.microsoft.com/office/drawing/2014/main" id="{8C9C2BC9-4F3F-DCBC-4DB1-F7FD0CA31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52426" y="7904314"/>
                        <a:ext cx="39408" cy="25065"/>
                      </a:xfrm>
                      <a:custGeom>
                        <a:avLst/>
                        <a:gdLst>
                          <a:gd name="connsiteX0" fmla="*/ 39408 w 39408"/>
                          <a:gd name="connsiteY0" fmla="*/ 0 h 25065"/>
                          <a:gd name="connsiteX1" fmla="*/ 0 w 39408"/>
                          <a:gd name="connsiteY1" fmla="*/ 710 h 25065"/>
                          <a:gd name="connsiteX2" fmla="*/ 1349 w 39408"/>
                          <a:gd name="connsiteY2" fmla="*/ 25065 h 25065"/>
                          <a:gd name="connsiteX3" fmla="*/ 39408 w 39408"/>
                          <a:gd name="connsiteY3" fmla="*/ 24284 h 25065"/>
                          <a:gd name="connsiteX4" fmla="*/ 39408 w 39408"/>
                          <a:gd name="connsiteY4" fmla="*/ 0 h 25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408" h="25065">
                            <a:moveTo>
                              <a:pt x="39408" y="0"/>
                            </a:moveTo>
                            <a:lnTo>
                              <a:pt x="0" y="710"/>
                            </a:lnTo>
                            <a:lnTo>
                              <a:pt x="1349" y="25065"/>
                            </a:lnTo>
                            <a:lnTo>
                              <a:pt x="39408" y="24284"/>
                            </a:lnTo>
                            <a:lnTo>
                              <a:pt x="39408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57" name="Freeform: Shape 2556">
                        <a:extLst>
                          <a:ext uri="{FF2B5EF4-FFF2-40B4-BE49-F238E27FC236}">
                            <a16:creationId xmlns:a16="http://schemas.microsoft.com/office/drawing/2014/main" id="{D3516D88-BB68-B2E6-1911-DF12CA5C50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2485" y="8082327"/>
                        <a:ext cx="31739" cy="25491"/>
                      </a:xfrm>
                      <a:custGeom>
                        <a:avLst/>
                        <a:gdLst>
                          <a:gd name="connsiteX0" fmla="*/ 29680 w 31739"/>
                          <a:gd name="connsiteY0" fmla="*/ 71 h 25491"/>
                          <a:gd name="connsiteX1" fmla="*/ 0 w 31739"/>
                          <a:gd name="connsiteY1" fmla="*/ 1065 h 25491"/>
                          <a:gd name="connsiteX2" fmla="*/ 1349 w 31739"/>
                          <a:gd name="connsiteY2" fmla="*/ 25491 h 25491"/>
                          <a:gd name="connsiteX3" fmla="*/ 31740 w 31739"/>
                          <a:gd name="connsiteY3" fmla="*/ 23858 h 25491"/>
                          <a:gd name="connsiteX4" fmla="*/ 29680 w 31739"/>
                          <a:gd name="connsiteY4" fmla="*/ 0 h 254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1739" h="25491">
                            <a:moveTo>
                              <a:pt x="29680" y="71"/>
                            </a:moveTo>
                            <a:cubicBezTo>
                              <a:pt x="27479" y="284"/>
                              <a:pt x="21089" y="639"/>
                              <a:pt x="0" y="1065"/>
                            </a:cubicBezTo>
                            <a:lnTo>
                              <a:pt x="1349" y="25491"/>
                            </a:lnTo>
                            <a:cubicBezTo>
                              <a:pt x="39053" y="24639"/>
                              <a:pt x="28189" y="24000"/>
                              <a:pt x="31740" y="23858"/>
                            </a:cubicBezTo>
                            <a:cubicBezTo>
                              <a:pt x="30817" y="16189"/>
                              <a:pt x="30106" y="8166"/>
                              <a:pt x="29680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58" name="Freeform: Shape 2557">
                        <a:extLst>
                          <a:ext uri="{FF2B5EF4-FFF2-40B4-BE49-F238E27FC236}">
                            <a16:creationId xmlns:a16="http://schemas.microsoft.com/office/drawing/2014/main" id="{5B3B32B7-CA35-5BBD-D7E8-784BFF6D00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49088" y="7963676"/>
                        <a:ext cx="36071" cy="25207"/>
                      </a:xfrm>
                      <a:custGeom>
                        <a:avLst/>
                        <a:gdLst>
                          <a:gd name="connsiteX0" fmla="*/ 36071 w 36071"/>
                          <a:gd name="connsiteY0" fmla="*/ 0 h 25207"/>
                          <a:gd name="connsiteX1" fmla="*/ 0 w 36071"/>
                          <a:gd name="connsiteY1" fmla="*/ 781 h 25207"/>
                          <a:gd name="connsiteX2" fmla="*/ 1349 w 36071"/>
                          <a:gd name="connsiteY2" fmla="*/ 25207 h 25207"/>
                          <a:gd name="connsiteX3" fmla="*/ 36071 w 36071"/>
                          <a:gd name="connsiteY3" fmla="*/ 24284 h 25207"/>
                          <a:gd name="connsiteX4" fmla="*/ 36071 w 36071"/>
                          <a:gd name="connsiteY4" fmla="*/ 0 h 252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071" h="25207">
                            <a:moveTo>
                              <a:pt x="36071" y="0"/>
                            </a:moveTo>
                            <a:lnTo>
                              <a:pt x="0" y="781"/>
                            </a:lnTo>
                            <a:lnTo>
                              <a:pt x="1349" y="25207"/>
                            </a:lnTo>
                            <a:lnTo>
                              <a:pt x="36071" y="24284"/>
                            </a:lnTo>
                            <a:lnTo>
                              <a:pt x="3607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59" name="Freeform: Shape 2558">
                        <a:extLst>
                          <a:ext uri="{FF2B5EF4-FFF2-40B4-BE49-F238E27FC236}">
                            <a16:creationId xmlns:a16="http://schemas.microsoft.com/office/drawing/2014/main" id="{3B52DE98-B2AD-964D-735F-DFC21D6D10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35810" y="8200552"/>
                        <a:ext cx="51408" cy="19526"/>
                      </a:xfrm>
                      <a:custGeom>
                        <a:avLst/>
                        <a:gdLst>
                          <a:gd name="connsiteX0" fmla="*/ 50414 w 51408"/>
                          <a:gd name="connsiteY0" fmla="*/ 19456 h 19526"/>
                          <a:gd name="connsiteX1" fmla="*/ 51408 w 51408"/>
                          <a:gd name="connsiteY1" fmla="*/ 781 h 19526"/>
                          <a:gd name="connsiteX2" fmla="*/ 27124 w 51408"/>
                          <a:gd name="connsiteY2" fmla="*/ 0 h 19526"/>
                          <a:gd name="connsiteX3" fmla="*/ 0 w 51408"/>
                          <a:gd name="connsiteY3" fmla="*/ 1775 h 19526"/>
                          <a:gd name="connsiteX4" fmla="*/ 994 w 51408"/>
                          <a:gd name="connsiteY4" fmla="*/ 19527 h 19526"/>
                          <a:gd name="connsiteX5" fmla="*/ 50414 w 51408"/>
                          <a:gd name="connsiteY5" fmla="*/ 19527 h 19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1408" h="19526">
                            <a:moveTo>
                              <a:pt x="50414" y="19456"/>
                            </a:moveTo>
                            <a:lnTo>
                              <a:pt x="51408" y="781"/>
                            </a:lnTo>
                            <a:cubicBezTo>
                              <a:pt x="46651" y="284"/>
                              <a:pt x="32450" y="0"/>
                              <a:pt x="27124" y="0"/>
                            </a:cubicBezTo>
                            <a:cubicBezTo>
                              <a:pt x="18533" y="0"/>
                              <a:pt x="35503" y="710"/>
                              <a:pt x="0" y="1775"/>
                            </a:cubicBezTo>
                            <a:lnTo>
                              <a:pt x="994" y="19527"/>
                            </a:lnTo>
                            <a:lnTo>
                              <a:pt x="50414" y="1952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60" name="Freeform: Shape 2559">
                        <a:extLst>
                          <a:ext uri="{FF2B5EF4-FFF2-40B4-BE49-F238E27FC236}">
                            <a16:creationId xmlns:a16="http://schemas.microsoft.com/office/drawing/2014/main" id="{20E5F5FA-923B-5A69-191D-D10349B995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2839147" y="8141262"/>
                        <a:ext cx="50059" cy="26059"/>
                      </a:xfrm>
                      <a:custGeom>
                        <a:avLst/>
                        <a:gdLst>
                          <a:gd name="connsiteX0" fmla="*/ 30106 w 50059"/>
                          <a:gd name="connsiteY0" fmla="*/ 24213 h 26059"/>
                          <a:gd name="connsiteX1" fmla="*/ 50059 w 50059"/>
                          <a:gd name="connsiteY1" fmla="*/ 24781 h 26059"/>
                          <a:gd name="connsiteX2" fmla="*/ 42888 w 50059"/>
                          <a:gd name="connsiteY2" fmla="*/ 21373 h 26059"/>
                          <a:gd name="connsiteX3" fmla="*/ 34864 w 50059"/>
                          <a:gd name="connsiteY3" fmla="*/ 0 h 26059"/>
                          <a:gd name="connsiteX4" fmla="*/ 30604 w 50059"/>
                          <a:gd name="connsiteY4" fmla="*/ 0 h 26059"/>
                          <a:gd name="connsiteX5" fmla="*/ 0 w 50059"/>
                          <a:gd name="connsiteY5" fmla="*/ 1562 h 26059"/>
                          <a:gd name="connsiteX6" fmla="*/ 1349 w 50059"/>
                          <a:gd name="connsiteY6" fmla="*/ 26059 h 26059"/>
                          <a:gd name="connsiteX7" fmla="*/ 30106 w 50059"/>
                          <a:gd name="connsiteY7" fmla="*/ 24213 h 260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0059" h="26059">
                            <a:moveTo>
                              <a:pt x="30106" y="24213"/>
                            </a:moveTo>
                            <a:lnTo>
                              <a:pt x="50059" y="24781"/>
                            </a:lnTo>
                            <a:cubicBezTo>
                              <a:pt x="46864" y="23716"/>
                              <a:pt x="43527" y="22509"/>
                              <a:pt x="42888" y="21373"/>
                            </a:cubicBezTo>
                            <a:cubicBezTo>
                              <a:pt x="39763" y="15763"/>
                              <a:pt x="37136" y="8450"/>
                              <a:pt x="34864" y="0"/>
                            </a:cubicBezTo>
                            <a:lnTo>
                              <a:pt x="30604" y="0"/>
                            </a:lnTo>
                            <a:cubicBezTo>
                              <a:pt x="21586" y="0"/>
                              <a:pt x="39621" y="639"/>
                              <a:pt x="0" y="1562"/>
                            </a:cubicBezTo>
                            <a:lnTo>
                              <a:pt x="1349" y="26059"/>
                            </a:lnTo>
                            <a:cubicBezTo>
                              <a:pt x="39408" y="24923"/>
                              <a:pt x="21870" y="24213"/>
                              <a:pt x="30106" y="24213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561" name="Graphic 1913">
                        <a:extLst>
                          <a:ext uri="{FF2B5EF4-FFF2-40B4-BE49-F238E27FC236}">
                            <a16:creationId xmlns:a16="http://schemas.microsoft.com/office/drawing/2014/main" id="{A78CC65F-B418-97A2-56E3-C9DC1C2618B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-2864355" y="7691226"/>
                        <a:ext cx="81798" cy="510959"/>
                        <a:chOff x="-2864355" y="7691226"/>
                        <a:chExt cx="81798" cy="510959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2562" name="Freeform: Shape 2561">
                          <a:extLst>
                            <a:ext uri="{FF2B5EF4-FFF2-40B4-BE49-F238E27FC236}">
                              <a16:creationId xmlns:a16="http://schemas.microsoft.com/office/drawing/2014/main" id="{2B55DBC0-745B-083F-7CC0-748F7545EB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51076" y="7928599"/>
                          <a:ext cx="38059" cy="35857"/>
                        </a:xfrm>
                        <a:custGeom>
                          <a:avLst/>
                          <a:gdLst>
                            <a:gd name="connsiteX0" fmla="*/ 38059 w 38059"/>
                            <a:gd name="connsiteY0" fmla="*/ 0 h 35857"/>
                            <a:gd name="connsiteX1" fmla="*/ 0 w 38059"/>
                            <a:gd name="connsiteY1" fmla="*/ 781 h 35857"/>
                            <a:gd name="connsiteX2" fmla="*/ 1988 w 38059"/>
                            <a:gd name="connsiteY2" fmla="*/ 35858 h 35857"/>
                            <a:gd name="connsiteX3" fmla="*/ 38059 w 38059"/>
                            <a:gd name="connsiteY3" fmla="*/ 35077 h 35857"/>
                            <a:gd name="connsiteX4" fmla="*/ 38059 w 38059"/>
                            <a:gd name="connsiteY4" fmla="*/ 0 h 358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8059" h="35857">
                              <a:moveTo>
                                <a:pt x="38059" y="0"/>
                              </a:moveTo>
                              <a:lnTo>
                                <a:pt x="0" y="781"/>
                              </a:lnTo>
                              <a:lnTo>
                                <a:pt x="1988" y="35858"/>
                              </a:lnTo>
                              <a:lnTo>
                                <a:pt x="38059" y="35077"/>
                              </a:lnTo>
                              <a:lnTo>
                                <a:pt x="38059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63" name="Freeform: Shape 2562">
                          <a:extLst>
                            <a:ext uri="{FF2B5EF4-FFF2-40B4-BE49-F238E27FC236}">
                              <a16:creationId xmlns:a16="http://schemas.microsoft.com/office/drawing/2014/main" id="{AAB82FD0-7374-4E6B-C203-046ACFC4CE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54414" y="7869309"/>
                          <a:ext cx="41538" cy="35716"/>
                        </a:xfrm>
                        <a:custGeom>
                          <a:avLst/>
                          <a:gdLst>
                            <a:gd name="connsiteX0" fmla="*/ 41539 w 41538"/>
                            <a:gd name="connsiteY0" fmla="*/ 0 h 35716"/>
                            <a:gd name="connsiteX1" fmla="*/ 0 w 41538"/>
                            <a:gd name="connsiteY1" fmla="*/ 710 h 35716"/>
                            <a:gd name="connsiteX2" fmla="*/ 1988 w 41538"/>
                            <a:gd name="connsiteY2" fmla="*/ 35716 h 35716"/>
                            <a:gd name="connsiteX3" fmla="*/ 41397 w 41538"/>
                            <a:gd name="connsiteY3" fmla="*/ 35006 h 35716"/>
                            <a:gd name="connsiteX4" fmla="*/ 41539 w 41538"/>
                            <a:gd name="connsiteY4" fmla="*/ 0 h 3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538" h="35716">
                              <a:moveTo>
                                <a:pt x="41539" y="0"/>
                              </a:moveTo>
                              <a:lnTo>
                                <a:pt x="0" y="710"/>
                              </a:lnTo>
                              <a:lnTo>
                                <a:pt x="1988" y="35716"/>
                              </a:lnTo>
                              <a:lnTo>
                                <a:pt x="41397" y="35006"/>
                              </a:lnTo>
                              <a:lnTo>
                                <a:pt x="41539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64" name="Freeform: Shape 2563">
                          <a:extLst>
                            <a:ext uri="{FF2B5EF4-FFF2-40B4-BE49-F238E27FC236}">
                              <a16:creationId xmlns:a16="http://schemas.microsoft.com/office/drawing/2014/main" id="{BF95363C-D059-A83A-DF5C-484E10B331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64355" y="7691226"/>
                          <a:ext cx="68662" cy="35573"/>
                        </a:xfrm>
                        <a:custGeom>
                          <a:avLst/>
                          <a:gdLst>
                            <a:gd name="connsiteX0" fmla="*/ 61491 w 68662"/>
                            <a:gd name="connsiteY0" fmla="*/ 5964 h 35573"/>
                            <a:gd name="connsiteX1" fmla="*/ 68663 w 68662"/>
                            <a:gd name="connsiteY1" fmla="*/ 142 h 35573"/>
                            <a:gd name="connsiteX2" fmla="*/ 56450 w 68662"/>
                            <a:gd name="connsiteY2" fmla="*/ 0 h 35573"/>
                            <a:gd name="connsiteX3" fmla="*/ 0 w 68662"/>
                            <a:gd name="connsiteY3" fmla="*/ 497 h 35573"/>
                            <a:gd name="connsiteX4" fmla="*/ 1917 w 68662"/>
                            <a:gd name="connsiteY4" fmla="*/ 35574 h 35573"/>
                            <a:gd name="connsiteX5" fmla="*/ 55882 w 68662"/>
                            <a:gd name="connsiteY5" fmla="*/ 35077 h 35573"/>
                            <a:gd name="connsiteX6" fmla="*/ 61420 w 68662"/>
                            <a:gd name="connsiteY6" fmla="*/ 5964 h 355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662" h="35573">
                              <a:moveTo>
                                <a:pt x="61491" y="5964"/>
                              </a:moveTo>
                              <a:cubicBezTo>
                                <a:pt x="63195" y="3479"/>
                                <a:pt x="65752" y="1633"/>
                                <a:pt x="68663" y="142"/>
                              </a:cubicBezTo>
                              <a:lnTo>
                                <a:pt x="56450" y="0"/>
                              </a:lnTo>
                              <a:lnTo>
                                <a:pt x="0" y="497"/>
                              </a:lnTo>
                              <a:lnTo>
                                <a:pt x="1917" y="35574"/>
                              </a:lnTo>
                              <a:lnTo>
                                <a:pt x="55882" y="35077"/>
                              </a:lnTo>
                              <a:cubicBezTo>
                                <a:pt x="57302" y="19882"/>
                                <a:pt x="59148" y="9444"/>
                                <a:pt x="61420" y="59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65" name="Freeform: Shape 2564">
                          <a:extLst>
                            <a:ext uri="{FF2B5EF4-FFF2-40B4-BE49-F238E27FC236}">
                              <a16:creationId xmlns:a16="http://schemas.microsoft.com/office/drawing/2014/main" id="{9C30B0E2-7A91-127A-9CD9-B003F9423C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61017" y="7750586"/>
                          <a:ext cx="50840" cy="35574"/>
                        </a:xfrm>
                        <a:custGeom>
                          <a:avLst/>
                          <a:gdLst>
                            <a:gd name="connsiteX0" fmla="*/ 50840 w 50840"/>
                            <a:gd name="connsiteY0" fmla="*/ 0 h 35574"/>
                            <a:gd name="connsiteX1" fmla="*/ 0 w 50840"/>
                            <a:gd name="connsiteY1" fmla="*/ 568 h 35574"/>
                            <a:gd name="connsiteX2" fmla="*/ 1917 w 50840"/>
                            <a:gd name="connsiteY2" fmla="*/ 35574 h 35574"/>
                            <a:gd name="connsiteX3" fmla="*/ 49420 w 50840"/>
                            <a:gd name="connsiteY3" fmla="*/ 35077 h 35574"/>
                            <a:gd name="connsiteX4" fmla="*/ 50840 w 50840"/>
                            <a:gd name="connsiteY4" fmla="*/ 0 h 35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0840" h="35574">
                              <a:moveTo>
                                <a:pt x="50840" y="0"/>
                              </a:moveTo>
                              <a:lnTo>
                                <a:pt x="0" y="568"/>
                              </a:lnTo>
                              <a:lnTo>
                                <a:pt x="1917" y="35574"/>
                              </a:lnTo>
                              <a:lnTo>
                                <a:pt x="49420" y="35077"/>
                              </a:lnTo>
                              <a:lnTo>
                                <a:pt x="5084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66" name="Freeform: Shape 2565">
                          <a:extLst>
                            <a:ext uri="{FF2B5EF4-FFF2-40B4-BE49-F238E27FC236}">
                              <a16:creationId xmlns:a16="http://schemas.microsoft.com/office/drawing/2014/main" id="{9ADB7005-BA64-79C6-0DDE-9B92D71454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57751" y="7809877"/>
                          <a:ext cx="45585" cy="35716"/>
                        </a:xfrm>
                        <a:custGeom>
                          <a:avLst/>
                          <a:gdLst>
                            <a:gd name="connsiteX0" fmla="*/ 45586 w 45585"/>
                            <a:gd name="connsiteY0" fmla="*/ 0 h 35716"/>
                            <a:gd name="connsiteX1" fmla="*/ 0 w 45585"/>
                            <a:gd name="connsiteY1" fmla="*/ 710 h 35716"/>
                            <a:gd name="connsiteX2" fmla="*/ 1988 w 45585"/>
                            <a:gd name="connsiteY2" fmla="*/ 35716 h 35716"/>
                            <a:gd name="connsiteX3" fmla="*/ 45089 w 45585"/>
                            <a:gd name="connsiteY3" fmla="*/ 35148 h 35716"/>
                            <a:gd name="connsiteX4" fmla="*/ 45586 w 45585"/>
                            <a:gd name="connsiteY4" fmla="*/ 0 h 3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585" h="35716">
                              <a:moveTo>
                                <a:pt x="45586" y="0"/>
                              </a:moveTo>
                              <a:lnTo>
                                <a:pt x="0" y="710"/>
                              </a:lnTo>
                              <a:lnTo>
                                <a:pt x="1988" y="35716"/>
                              </a:lnTo>
                              <a:lnTo>
                                <a:pt x="45089" y="35148"/>
                              </a:lnTo>
                              <a:lnTo>
                                <a:pt x="455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67" name="Freeform: Shape 2566">
                          <a:extLst>
                            <a:ext uri="{FF2B5EF4-FFF2-40B4-BE49-F238E27FC236}">
                              <a16:creationId xmlns:a16="http://schemas.microsoft.com/office/drawing/2014/main" id="{2E1EC1F2-70C4-CCE2-7FE0-AE1AD61AB9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41136" y="8106185"/>
                          <a:ext cx="36852" cy="36638"/>
                        </a:xfrm>
                        <a:custGeom>
                          <a:avLst/>
                          <a:gdLst>
                            <a:gd name="connsiteX0" fmla="*/ 36852 w 36852"/>
                            <a:gd name="connsiteY0" fmla="*/ 35077 h 36638"/>
                            <a:gd name="connsiteX1" fmla="*/ 30391 w 36852"/>
                            <a:gd name="connsiteY1" fmla="*/ 0 h 36638"/>
                            <a:gd name="connsiteX2" fmla="*/ 0 w 36852"/>
                            <a:gd name="connsiteY2" fmla="*/ 1633 h 36638"/>
                            <a:gd name="connsiteX3" fmla="*/ 1988 w 36852"/>
                            <a:gd name="connsiteY3" fmla="*/ 36639 h 36638"/>
                            <a:gd name="connsiteX4" fmla="*/ 32592 w 36852"/>
                            <a:gd name="connsiteY4" fmla="*/ 35077 h 36638"/>
                            <a:gd name="connsiteX5" fmla="*/ 36852 w 36852"/>
                            <a:gd name="connsiteY5" fmla="*/ 35077 h 366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6852" h="36638">
                              <a:moveTo>
                                <a:pt x="36852" y="35077"/>
                              </a:moveTo>
                              <a:cubicBezTo>
                                <a:pt x="34083" y="24852"/>
                                <a:pt x="31953" y="12852"/>
                                <a:pt x="30391" y="0"/>
                              </a:cubicBezTo>
                              <a:cubicBezTo>
                                <a:pt x="26840" y="142"/>
                                <a:pt x="37704" y="710"/>
                                <a:pt x="0" y="1633"/>
                              </a:cubicBezTo>
                              <a:lnTo>
                                <a:pt x="1988" y="36639"/>
                              </a:lnTo>
                              <a:cubicBezTo>
                                <a:pt x="41610" y="35645"/>
                                <a:pt x="23503" y="35077"/>
                                <a:pt x="32592" y="35077"/>
                              </a:cubicBezTo>
                              <a:lnTo>
                                <a:pt x="36852" y="3507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68" name="Freeform: Shape 2567">
                          <a:extLst>
                            <a:ext uri="{FF2B5EF4-FFF2-40B4-BE49-F238E27FC236}">
                              <a16:creationId xmlns:a16="http://schemas.microsoft.com/office/drawing/2014/main" id="{3FAEEC91-1D3C-E579-EE8D-ED598D455C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37727" y="8165403"/>
                          <a:ext cx="55171" cy="36781"/>
                        </a:xfrm>
                        <a:custGeom>
                          <a:avLst/>
                          <a:gdLst>
                            <a:gd name="connsiteX0" fmla="*/ 29041 w 55171"/>
                            <a:gd name="connsiteY0" fmla="*/ 35077 h 36781"/>
                            <a:gd name="connsiteX1" fmla="*/ 53325 w 55171"/>
                            <a:gd name="connsiteY1" fmla="*/ 35858 h 36781"/>
                            <a:gd name="connsiteX2" fmla="*/ 55172 w 55171"/>
                            <a:gd name="connsiteY2" fmla="*/ 3621 h 36781"/>
                            <a:gd name="connsiteX3" fmla="*/ 48710 w 55171"/>
                            <a:gd name="connsiteY3" fmla="*/ 568 h 36781"/>
                            <a:gd name="connsiteX4" fmla="*/ 28757 w 55171"/>
                            <a:gd name="connsiteY4" fmla="*/ 0 h 36781"/>
                            <a:gd name="connsiteX5" fmla="*/ 0 w 55171"/>
                            <a:gd name="connsiteY5" fmla="*/ 1846 h 36781"/>
                            <a:gd name="connsiteX6" fmla="*/ 1988 w 55171"/>
                            <a:gd name="connsiteY6" fmla="*/ 36781 h 36781"/>
                            <a:gd name="connsiteX7" fmla="*/ 29113 w 55171"/>
                            <a:gd name="connsiteY7" fmla="*/ 35006 h 36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5171" h="36781">
                              <a:moveTo>
                                <a:pt x="29041" y="35077"/>
                              </a:moveTo>
                              <a:cubicBezTo>
                                <a:pt x="34367" y="35077"/>
                                <a:pt x="48568" y="35432"/>
                                <a:pt x="53325" y="35858"/>
                              </a:cubicBezTo>
                              <a:lnTo>
                                <a:pt x="55172" y="3621"/>
                              </a:lnTo>
                              <a:cubicBezTo>
                                <a:pt x="54604" y="2627"/>
                                <a:pt x="51621" y="1562"/>
                                <a:pt x="48710" y="568"/>
                              </a:cubicBezTo>
                              <a:lnTo>
                                <a:pt x="28757" y="0"/>
                              </a:lnTo>
                              <a:cubicBezTo>
                                <a:pt x="20450" y="0"/>
                                <a:pt x="38059" y="710"/>
                                <a:pt x="0" y="1846"/>
                              </a:cubicBezTo>
                              <a:lnTo>
                                <a:pt x="1988" y="36781"/>
                              </a:lnTo>
                              <a:cubicBezTo>
                                <a:pt x="37491" y="35716"/>
                                <a:pt x="20521" y="35006"/>
                                <a:pt x="29113" y="3500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69" name="Freeform: Shape 2568">
                          <a:extLst>
                            <a:ext uri="{FF2B5EF4-FFF2-40B4-BE49-F238E27FC236}">
                              <a16:creationId xmlns:a16="http://schemas.microsoft.com/office/drawing/2014/main" id="{CB7435A9-E063-DACC-E83D-AAEABC7D53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44473" y="8047321"/>
                          <a:ext cx="31668" cy="36070"/>
                        </a:xfrm>
                        <a:custGeom>
                          <a:avLst/>
                          <a:gdLst>
                            <a:gd name="connsiteX0" fmla="*/ 31172 w 31668"/>
                            <a:gd name="connsiteY0" fmla="*/ 5893 h 36070"/>
                            <a:gd name="connsiteX1" fmla="*/ 31314 w 31668"/>
                            <a:gd name="connsiteY1" fmla="*/ 0 h 36070"/>
                            <a:gd name="connsiteX2" fmla="*/ 0 w 31668"/>
                            <a:gd name="connsiteY2" fmla="*/ 994 h 36070"/>
                            <a:gd name="connsiteX3" fmla="*/ 1988 w 31668"/>
                            <a:gd name="connsiteY3" fmla="*/ 36071 h 36070"/>
                            <a:gd name="connsiteX4" fmla="*/ 31669 w 31668"/>
                            <a:gd name="connsiteY4" fmla="*/ 35077 h 36070"/>
                            <a:gd name="connsiteX5" fmla="*/ 31172 w 31668"/>
                            <a:gd name="connsiteY5" fmla="*/ 5964 h 360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1668" h="36070">
                              <a:moveTo>
                                <a:pt x="31172" y="5893"/>
                              </a:moveTo>
                              <a:lnTo>
                                <a:pt x="31314" y="0"/>
                              </a:lnTo>
                              <a:cubicBezTo>
                                <a:pt x="28828" y="284"/>
                                <a:pt x="21728" y="639"/>
                                <a:pt x="0" y="994"/>
                              </a:cubicBezTo>
                              <a:lnTo>
                                <a:pt x="1988" y="36071"/>
                              </a:lnTo>
                              <a:cubicBezTo>
                                <a:pt x="23077" y="35645"/>
                                <a:pt x="29467" y="35290"/>
                                <a:pt x="31669" y="35077"/>
                              </a:cubicBezTo>
                              <a:cubicBezTo>
                                <a:pt x="31101" y="25491"/>
                                <a:pt x="30959" y="15692"/>
                                <a:pt x="31172" y="59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570" name="Freeform: Shape 2569">
                          <a:extLst>
                            <a:ext uri="{FF2B5EF4-FFF2-40B4-BE49-F238E27FC236}">
                              <a16:creationId xmlns:a16="http://schemas.microsoft.com/office/drawing/2014/main" id="{84B1529C-DEA4-2B75-6EB5-7FB5FC2DAA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2847739" y="7987960"/>
                          <a:ext cx="34721" cy="35929"/>
                        </a:xfrm>
                        <a:custGeom>
                          <a:avLst/>
                          <a:gdLst>
                            <a:gd name="connsiteX0" fmla="*/ 34722 w 34721"/>
                            <a:gd name="connsiteY0" fmla="*/ 0 h 35929"/>
                            <a:gd name="connsiteX1" fmla="*/ 0 w 34721"/>
                            <a:gd name="connsiteY1" fmla="*/ 923 h 35929"/>
                            <a:gd name="connsiteX2" fmla="*/ 1917 w 34721"/>
                            <a:gd name="connsiteY2" fmla="*/ 35929 h 35929"/>
                            <a:gd name="connsiteX3" fmla="*/ 34722 w 34721"/>
                            <a:gd name="connsiteY3" fmla="*/ 35077 h 35929"/>
                            <a:gd name="connsiteX4" fmla="*/ 34722 w 34721"/>
                            <a:gd name="connsiteY4" fmla="*/ 0 h 359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721" h="35929">
                              <a:moveTo>
                                <a:pt x="34722" y="0"/>
                              </a:moveTo>
                              <a:lnTo>
                                <a:pt x="0" y="923"/>
                              </a:lnTo>
                              <a:lnTo>
                                <a:pt x="1917" y="35929"/>
                              </a:lnTo>
                              <a:lnTo>
                                <a:pt x="34722" y="35077"/>
                              </a:lnTo>
                              <a:lnTo>
                                <a:pt x="34722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2571" name="Freeform: Shape 2570">
                    <a:extLst>
                      <a:ext uri="{FF2B5EF4-FFF2-40B4-BE49-F238E27FC236}">
                        <a16:creationId xmlns:a16="http://schemas.microsoft.com/office/drawing/2014/main" id="{BA9980D2-994E-23D1-072E-052DC57A47CF}"/>
                      </a:ext>
                    </a:extLst>
                  </p:cNvPr>
                  <p:cNvSpPr/>
                  <p:nvPr/>
                </p:nvSpPr>
                <p:spPr>
                  <a:xfrm>
                    <a:off x="-2842885" y="8181309"/>
                    <a:ext cx="154547" cy="115314"/>
                  </a:xfrm>
                  <a:custGeom>
                    <a:avLst/>
                    <a:gdLst>
                      <a:gd name="connsiteX0" fmla="*/ 65726 w 154547"/>
                      <a:gd name="connsiteY0" fmla="*/ 0 h 115314"/>
                      <a:gd name="connsiteX1" fmla="*/ 60826 w 154547"/>
                      <a:gd name="connsiteY1" fmla="*/ 58154 h 115314"/>
                      <a:gd name="connsiteX2" fmla="*/ 119051 w 154547"/>
                      <a:gd name="connsiteY2" fmla="*/ 85207 h 115314"/>
                      <a:gd name="connsiteX3" fmla="*/ 136590 w 154547"/>
                      <a:gd name="connsiteY3" fmla="*/ 55314 h 115314"/>
                      <a:gd name="connsiteX4" fmla="*/ 84471 w 154547"/>
                      <a:gd name="connsiteY4" fmla="*/ 115314 h 115314"/>
                      <a:gd name="connsiteX5" fmla="*/ 19146 w 154547"/>
                      <a:gd name="connsiteY5" fmla="*/ 115314 h 115314"/>
                      <a:gd name="connsiteX6" fmla="*/ 3099 w 154547"/>
                      <a:gd name="connsiteY6" fmla="*/ 69586 h 115314"/>
                      <a:gd name="connsiteX7" fmla="*/ 968 w 154547"/>
                      <a:gd name="connsiteY7" fmla="*/ 0 h 115314"/>
                      <a:gd name="connsiteX8" fmla="*/ 65655 w 154547"/>
                      <a:gd name="connsiteY8" fmla="*/ 0 h 115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4547" h="115314">
                        <a:moveTo>
                          <a:pt x="65726" y="0"/>
                        </a:moveTo>
                        <a:cubicBezTo>
                          <a:pt x="65726" y="0"/>
                          <a:pt x="60400" y="38698"/>
                          <a:pt x="60826" y="58154"/>
                        </a:cubicBezTo>
                        <a:cubicBezTo>
                          <a:pt x="61252" y="76971"/>
                          <a:pt x="97821" y="84355"/>
                          <a:pt x="119051" y="85207"/>
                        </a:cubicBezTo>
                        <a:cubicBezTo>
                          <a:pt x="155548" y="86841"/>
                          <a:pt x="136590" y="55314"/>
                          <a:pt x="136590" y="55314"/>
                        </a:cubicBezTo>
                        <a:cubicBezTo>
                          <a:pt x="156969" y="61208"/>
                          <a:pt x="179477" y="115314"/>
                          <a:pt x="84471" y="115314"/>
                        </a:cubicBezTo>
                        <a:lnTo>
                          <a:pt x="19146" y="115314"/>
                        </a:lnTo>
                        <a:cubicBezTo>
                          <a:pt x="9986" y="115314"/>
                          <a:pt x="-6984" y="103172"/>
                          <a:pt x="3099" y="69586"/>
                        </a:cubicBezTo>
                        <a:cubicBezTo>
                          <a:pt x="11335" y="42533"/>
                          <a:pt x="968" y="0"/>
                          <a:pt x="968" y="0"/>
                        </a:cubicBezTo>
                        <a:lnTo>
                          <a:pt x="65655" y="0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572" name="Graphic 1913">
                  <a:extLst>
                    <a:ext uri="{FF2B5EF4-FFF2-40B4-BE49-F238E27FC236}">
                      <a16:creationId xmlns:a16="http://schemas.microsoft.com/office/drawing/2014/main" id="{C5F2F275-D0E6-8AAB-6DE4-B4FE662E3C99}"/>
                    </a:ext>
                  </a:extLst>
                </p:cNvPr>
                <p:cNvGrpSpPr/>
                <p:nvPr/>
              </p:nvGrpSpPr>
              <p:grpSpPr>
                <a:xfrm>
                  <a:off x="-2729677" y="8221550"/>
                  <a:ext cx="30569" cy="30031"/>
                  <a:chOff x="-2729677" y="8221550"/>
                  <a:chExt cx="30569" cy="30031"/>
                </a:xfrm>
              </p:grpSpPr>
              <p:sp>
                <p:nvSpPr>
                  <p:cNvPr id="2573" name="Freeform: Shape 2572">
                    <a:extLst>
                      <a:ext uri="{FF2B5EF4-FFF2-40B4-BE49-F238E27FC236}">
                        <a16:creationId xmlns:a16="http://schemas.microsoft.com/office/drawing/2014/main" id="{4717EF68-C32F-CBED-B241-839DF4DC8BDD}"/>
                      </a:ext>
                    </a:extLst>
                  </p:cNvPr>
                  <p:cNvSpPr/>
                  <p:nvPr/>
                </p:nvSpPr>
                <p:spPr>
                  <a:xfrm>
                    <a:off x="-2729671" y="8221550"/>
                    <a:ext cx="30545" cy="30031"/>
                  </a:xfrm>
                  <a:custGeom>
                    <a:avLst/>
                    <a:gdLst>
                      <a:gd name="connsiteX0" fmla="*/ 23873 w 30545"/>
                      <a:gd name="connsiteY0" fmla="*/ 1794 h 30031"/>
                      <a:gd name="connsiteX1" fmla="*/ 28702 w 30545"/>
                      <a:gd name="connsiteY1" fmla="*/ 15924 h 30031"/>
                      <a:gd name="connsiteX2" fmla="*/ 24796 w 30545"/>
                      <a:gd name="connsiteY2" fmla="*/ 26362 h 30031"/>
                      <a:gd name="connsiteX3" fmla="*/ 4347 w 30545"/>
                      <a:gd name="connsiteY3" fmla="*/ 24374 h 30031"/>
                      <a:gd name="connsiteX4" fmla="*/ 4986 w 30545"/>
                      <a:gd name="connsiteY4" fmla="*/ 6551 h 30031"/>
                      <a:gd name="connsiteX5" fmla="*/ 12086 w 30545"/>
                      <a:gd name="connsiteY5" fmla="*/ 3498 h 30031"/>
                      <a:gd name="connsiteX6" fmla="*/ 23873 w 30545"/>
                      <a:gd name="connsiteY6" fmla="*/ 1723 h 30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545" h="30031">
                        <a:moveTo>
                          <a:pt x="23873" y="1794"/>
                        </a:moveTo>
                        <a:cubicBezTo>
                          <a:pt x="28702" y="4279"/>
                          <a:pt x="33175" y="10599"/>
                          <a:pt x="28702" y="15924"/>
                        </a:cubicBezTo>
                        <a:cubicBezTo>
                          <a:pt x="26927" y="17912"/>
                          <a:pt x="28347" y="21605"/>
                          <a:pt x="24796" y="26362"/>
                        </a:cubicBezTo>
                        <a:cubicBezTo>
                          <a:pt x="18832" y="34173"/>
                          <a:pt x="6974" y="27569"/>
                          <a:pt x="4347" y="24374"/>
                        </a:cubicBezTo>
                        <a:cubicBezTo>
                          <a:pt x="-1689" y="17273"/>
                          <a:pt x="-1405" y="10031"/>
                          <a:pt x="4986" y="6551"/>
                        </a:cubicBezTo>
                        <a:cubicBezTo>
                          <a:pt x="7258" y="5344"/>
                          <a:pt x="10453" y="6409"/>
                          <a:pt x="12086" y="3498"/>
                        </a:cubicBezTo>
                        <a:cubicBezTo>
                          <a:pt x="15140" y="-1898"/>
                          <a:pt x="20820" y="161"/>
                          <a:pt x="23873" y="1723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74" name="Freeform: Shape 2573">
                    <a:extLst>
                      <a:ext uri="{FF2B5EF4-FFF2-40B4-BE49-F238E27FC236}">
                        <a16:creationId xmlns:a16="http://schemas.microsoft.com/office/drawing/2014/main" id="{68E30A63-A20D-D899-B1F8-64897F37B0DA}"/>
                      </a:ext>
                    </a:extLst>
                  </p:cNvPr>
                  <p:cNvSpPr/>
                  <p:nvPr/>
                </p:nvSpPr>
                <p:spPr>
                  <a:xfrm>
                    <a:off x="-2729677" y="8230303"/>
                    <a:ext cx="30569" cy="21207"/>
                  </a:xfrm>
                  <a:custGeom>
                    <a:avLst/>
                    <a:gdLst>
                      <a:gd name="connsiteX0" fmla="*/ 1228 w 30569"/>
                      <a:gd name="connsiteY0" fmla="*/ 2201 h 21207"/>
                      <a:gd name="connsiteX1" fmla="*/ 8470 w 30569"/>
                      <a:gd name="connsiteY1" fmla="*/ 12497 h 21207"/>
                      <a:gd name="connsiteX2" fmla="*/ 21252 w 30569"/>
                      <a:gd name="connsiteY2" fmla="*/ 13349 h 21207"/>
                      <a:gd name="connsiteX3" fmla="*/ 23453 w 30569"/>
                      <a:gd name="connsiteY3" fmla="*/ 8734 h 21207"/>
                      <a:gd name="connsiteX4" fmla="*/ 27571 w 30569"/>
                      <a:gd name="connsiteY4" fmla="*/ 5539 h 21207"/>
                      <a:gd name="connsiteX5" fmla="*/ 30198 w 30569"/>
                      <a:gd name="connsiteY5" fmla="*/ 0 h 21207"/>
                      <a:gd name="connsiteX6" fmla="*/ 28707 w 30569"/>
                      <a:gd name="connsiteY6" fmla="*/ 7101 h 21207"/>
                      <a:gd name="connsiteX7" fmla="*/ 24802 w 30569"/>
                      <a:gd name="connsiteY7" fmla="*/ 17539 h 21207"/>
                      <a:gd name="connsiteX8" fmla="*/ 4352 w 30569"/>
                      <a:gd name="connsiteY8" fmla="*/ 15550 h 21207"/>
                      <a:gd name="connsiteX9" fmla="*/ 1228 w 30569"/>
                      <a:gd name="connsiteY9" fmla="*/ 1278 h 21207"/>
                      <a:gd name="connsiteX10" fmla="*/ 1157 w 30569"/>
                      <a:gd name="connsiteY10" fmla="*/ 2130 h 2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569" h="21207">
                        <a:moveTo>
                          <a:pt x="1228" y="2201"/>
                        </a:moveTo>
                        <a:cubicBezTo>
                          <a:pt x="1299" y="7172"/>
                          <a:pt x="4281" y="10509"/>
                          <a:pt x="8470" y="12497"/>
                        </a:cubicBezTo>
                        <a:cubicBezTo>
                          <a:pt x="11595" y="14059"/>
                          <a:pt x="18695" y="17609"/>
                          <a:pt x="21252" y="13349"/>
                        </a:cubicBezTo>
                        <a:cubicBezTo>
                          <a:pt x="22104" y="11787"/>
                          <a:pt x="22175" y="10083"/>
                          <a:pt x="23453" y="8734"/>
                        </a:cubicBezTo>
                        <a:cubicBezTo>
                          <a:pt x="24731" y="7527"/>
                          <a:pt x="26293" y="6675"/>
                          <a:pt x="27571" y="5539"/>
                        </a:cubicBezTo>
                        <a:cubicBezTo>
                          <a:pt x="29346" y="4047"/>
                          <a:pt x="30056" y="2130"/>
                          <a:pt x="30198" y="0"/>
                        </a:cubicBezTo>
                        <a:cubicBezTo>
                          <a:pt x="30908" y="2272"/>
                          <a:pt x="30695" y="4757"/>
                          <a:pt x="28707" y="7101"/>
                        </a:cubicBezTo>
                        <a:cubicBezTo>
                          <a:pt x="26932" y="9089"/>
                          <a:pt x="28352" y="12781"/>
                          <a:pt x="24802" y="17539"/>
                        </a:cubicBezTo>
                        <a:cubicBezTo>
                          <a:pt x="18837" y="25349"/>
                          <a:pt x="6979" y="18746"/>
                          <a:pt x="4352" y="15550"/>
                        </a:cubicBezTo>
                        <a:cubicBezTo>
                          <a:pt x="-121" y="10296"/>
                          <a:pt x="-1115" y="5042"/>
                          <a:pt x="1228" y="1278"/>
                        </a:cubicBezTo>
                        <a:cubicBezTo>
                          <a:pt x="1228" y="1562"/>
                          <a:pt x="1157" y="1846"/>
                          <a:pt x="1157" y="2130"/>
                        </a:cubicBez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575" name="Graphic 1913">
                <a:extLst>
                  <a:ext uri="{FF2B5EF4-FFF2-40B4-BE49-F238E27FC236}">
                    <a16:creationId xmlns:a16="http://schemas.microsoft.com/office/drawing/2014/main" id="{890E947F-6554-CD03-7F1A-63612612BB60}"/>
                  </a:ext>
                </a:extLst>
              </p:cNvPr>
              <p:cNvGrpSpPr/>
              <p:nvPr/>
            </p:nvGrpSpPr>
            <p:grpSpPr>
              <a:xfrm>
                <a:off x="-3104000" y="7669001"/>
                <a:ext cx="177295" cy="627622"/>
                <a:chOff x="-3104000" y="7669001"/>
                <a:chExt cx="177295" cy="627622"/>
              </a:xfrm>
            </p:grpSpPr>
            <p:grpSp>
              <p:nvGrpSpPr>
                <p:cNvPr id="2576" name="Graphic 1913">
                  <a:extLst>
                    <a:ext uri="{FF2B5EF4-FFF2-40B4-BE49-F238E27FC236}">
                      <a16:creationId xmlns:a16="http://schemas.microsoft.com/office/drawing/2014/main" id="{5089672F-660A-B264-9AF7-AA65B1444D35}"/>
                    </a:ext>
                  </a:extLst>
                </p:cNvPr>
                <p:cNvGrpSpPr/>
                <p:nvPr/>
              </p:nvGrpSpPr>
              <p:grpSpPr>
                <a:xfrm>
                  <a:off x="-3104000" y="7669001"/>
                  <a:ext cx="177295" cy="627622"/>
                  <a:chOff x="-3104000" y="7669001"/>
                  <a:chExt cx="177295" cy="627622"/>
                </a:xfrm>
              </p:grpSpPr>
              <p:grpSp>
                <p:nvGrpSpPr>
                  <p:cNvPr id="2577" name="Graphic 1913">
                    <a:extLst>
                      <a:ext uri="{FF2B5EF4-FFF2-40B4-BE49-F238E27FC236}">
                        <a16:creationId xmlns:a16="http://schemas.microsoft.com/office/drawing/2014/main" id="{692CCB42-BEAC-9A27-0823-262F58CC1226}"/>
                      </a:ext>
                    </a:extLst>
                  </p:cNvPr>
                  <p:cNvGrpSpPr/>
                  <p:nvPr/>
                </p:nvGrpSpPr>
                <p:grpSpPr>
                  <a:xfrm>
                    <a:off x="-3104000" y="7669001"/>
                    <a:ext cx="110982" cy="551077"/>
                    <a:chOff x="-3104000" y="7669001"/>
                    <a:chExt cx="110982" cy="551077"/>
                  </a:xfrm>
                </p:grpSpPr>
                <p:sp>
                  <p:nvSpPr>
                    <p:cNvPr id="2578" name="Freeform: Shape 2577">
                      <a:extLst>
                        <a:ext uri="{FF2B5EF4-FFF2-40B4-BE49-F238E27FC236}">
                          <a16:creationId xmlns:a16="http://schemas.microsoft.com/office/drawing/2014/main" id="{B1EDE026-FAD1-6884-085A-47870A9F55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04000" y="7669001"/>
                      <a:ext cx="110982" cy="551006"/>
                    </a:xfrm>
                    <a:custGeom>
                      <a:avLst/>
                      <a:gdLst>
                        <a:gd name="connsiteX0" fmla="*/ 78888 w 110982"/>
                        <a:gd name="connsiteY0" fmla="*/ 551007 h 551006"/>
                        <a:gd name="connsiteX1" fmla="*/ 110982 w 110982"/>
                        <a:gd name="connsiteY1" fmla="*/ 0 h 551006"/>
                        <a:gd name="connsiteX2" fmla="*/ 0 w 110982"/>
                        <a:gd name="connsiteY2" fmla="*/ 0 h 551006"/>
                        <a:gd name="connsiteX3" fmla="*/ 32095 w 110982"/>
                        <a:gd name="connsiteY3" fmla="*/ 551007 h 551006"/>
                        <a:gd name="connsiteX4" fmla="*/ 78888 w 110982"/>
                        <a:gd name="connsiteY4" fmla="*/ 551007 h 551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82" h="551006">
                          <a:moveTo>
                            <a:pt x="78888" y="551007"/>
                          </a:moveTo>
                          <a:lnTo>
                            <a:pt x="110982" y="0"/>
                          </a:lnTo>
                          <a:lnTo>
                            <a:pt x="0" y="0"/>
                          </a:lnTo>
                          <a:lnTo>
                            <a:pt x="32095" y="551007"/>
                          </a:lnTo>
                          <a:lnTo>
                            <a:pt x="78888" y="551007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579" name="Graphic 1913">
                      <a:extLst>
                        <a:ext uri="{FF2B5EF4-FFF2-40B4-BE49-F238E27FC236}">
                          <a16:creationId xmlns:a16="http://schemas.microsoft.com/office/drawing/2014/main" id="{05A70C69-5ECE-C661-9641-A575D8DDFF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3102651" y="7691296"/>
                      <a:ext cx="108284" cy="510959"/>
                      <a:chOff x="-3102651" y="7691296"/>
                      <a:chExt cx="108284" cy="510959"/>
                    </a:xfrm>
                    <a:solidFill>
                      <a:srgbClr val="B0292E"/>
                    </a:solidFill>
                  </p:grpSpPr>
                  <p:sp>
                    <p:nvSpPr>
                      <p:cNvPr id="2580" name="Freeform: Shape 2579">
                        <a:extLst>
                          <a:ext uri="{FF2B5EF4-FFF2-40B4-BE49-F238E27FC236}">
                            <a16:creationId xmlns:a16="http://schemas.microsoft.com/office/drawing/2014/main" id="{354B88B7-B588-EC54-F490-31ACFE35E1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8947" y="7928315"/>
                        <a:ext cx="80733" cy="36142"/>
                      </a:xfrm>
                      <a:custGeom>
                        <a:avLst/>
                        <a:gdLst>
                          <a:gd name="connsiteX0" fmla="*/ 2130 w 80733"/>
                          <a:gd name="connsiteY0" fmla="*/ 36142 h 36142"/>
                          <a:gd name="connsiteX1" fmla="*/ 42533 w 80733"/>
                          <a:gd name="connsiteY1" fmla="*/ 35077 h 36142"/>
                          <a:gd name="connsiteX2" fmla="*/ 78675 w 80733"/>
                          <a:gd name="connsiteY2" fmla="*/ 35787 h 36142"/>
                          <a:gd name="connsiteX3" fmla="*/ 80734 w 80733"/>
                          <a:gd name="connsiteY3" fmla="*/ 923 h 36142"/>
                          <a:gd name="connsiteX4" fmla="*/ 42036 w 80733"/>
                          <a:gd name="connsiteY4" fmla="*/ 0 h 36142"/>
                          <a:gd name="connsiteX5" fmla="*/ 0 w 80733"/>
                          <a:gd name="connsiteY5" fmla="*/ 1065 h 36142"/>
                          <a:gd name="connsiteX6" fmla="*/ 2059 w 80733"/>
                          <a:gd name="connsiteY6" fmla="*/ 36142 h 36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0733" h="36142">
                            <a:moveTo>
                              <a:pt x="2130" y="36142"/>
                            </a:moveTo>
                            <a:cubicBezTo>
                              <a:pt x="52047" y="35503"/>
                              <a:pt x="33089" y="35077"/>
                              <a:pt x="42533" y="35077"/>
                            </a:cubicBezTo>
                            <a:cubicBezTo>
                              <a:pt x="50414" y="35077"/>
                              <a:pt x="71574" y="35361"/>
                              <a:pt x="78675" y="35787"/>
                            </a:cubicBezTo>
                            <a:lnTo>
                              <a:pt x="80734" y="923"/>
                            </a:lnTo>
                            <a:cubicBezTo>
                              <a:pt x="72852" y="355"/>
                              <a:pt x="50272" y="0"/>
                              <a:pt x="42036" y="0"/>
                            </a:cubicBezTo>
                            <a:cubicBezTo>
                              <a:pt x="33160" y="0"/>
                              <a:pt x="52047" y="426"/>
                              <a:pt x="0" y="1065"/>
                            </a:cubicBezTo>
                            <a:lnTo>
                              <a:pt x="2059" y="3614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1" name="Freeform: Shape 2580">
                        <a:extLst>
                          <a:ext uri="{FF2B5EF4-FFF2-40B4-BE49-F238E27FC236}">
                            <a16:creationId xmlns:a16="http://schemas.microsoft.com/office/drawing/2014/main" id="{FEC6F87F-AC46-1223-FE39-129EE0EA87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2213" y="7869024"/>
                        <a:ext cx="87550" cy="36000"/>
                      </a:xfrm>
                      <a:custGeom>
                        <a:avLst/>
                        <a:gdLst>
                          <a:gd name="connsiteX0" fmla="*/ 1988 w 87550"/>
                          <a:gd name="connsiteY0" fmla="*/ 36000 h 36000"/>
                          <a:gd name="connsiteX1" fmla="*/ 46012 w 87550"/>
                          <a:gd name="connsiteY1" fmla="*/ 35077 h 36000"/>
                          <a:gd name="connsiteX2" fmla="*/ 85491 w 87550"/>
                          <a:gd name="connsiteY2" fmla="*/ 35858 h 36000"/>
                          <a:gd name="connsiteX3" fmla="*/ 87550 w 87550"/>
                          <a:gd name="connsiteY3" fmla="*/ 994 h 36000"/>
                          <a:gd name="connsiteX4" fmla="*/ 45586 w 87550"/>
                          <a:gd name="connsiteY4" fmla="*/ 0 h 36000"/>
                          <a:gd name="connsiteX5" fmla="*/ 0 w 87550"/>
                          <a:gd name="connsiteY5" fmla="*/ 852 h 36000"/>
                          <a:gd name="connsiteX6" fmla="*/ 2059 w 87550"/>
                          <a:gd name="connsiteY6" fmla="*/ 35929 h 36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7550" h="36000">
                            <a:moveTo>
                              <a:pt x="1988" y="36000"/>
                            </a:moveTo>
                            <a:lnTo>
                              <a:pt x="46012" y="35077"/>
                            </a:lnTo>
                            <a:lnTo>
                              <a:pt x="85491" y="35858"/>
                            </a:lnTo>
                            <a:lnTo>
                              <a:pt x="87550" y="994"/>
                            </a:lnTo>
                            <a:cubicBezTo>
                              <a:pt x="78959" y="426"/>
                              <a:pt x="54533" y="0"/>
                              <a:pt x="45586" y="0"/>
                            </a:cubicBezTo>
                            <a:lnTo>
                              <a:pt x="0" y="852"/>
                            </a:lnTo>
                            <a:lnTo>
                              <a:pt x="2059" y="359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2" name="Freeform: Shape 2581">
                        <a:extLst>
                          <a:ext uri="{FF2B5EF4-FFF2-40B4-BE49-F238E27FC236}">
                            <a16:creationId xmlns:a16="http://schemas.microsoft.com/office/drawing/2014/main" id="{B4F6D22F-8D68-26ED-9ECF-9194ACB3D7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102651" y="7691296"/>
                        <a:ext cx="108284" cy="35858"/>
                      </a:xfrm>
                      <a:custGeom>
                        <a:avLst/>
                        <a:gdLst>
                          <a:gd name="connsiteX0" fmla="*/ 2059 w 108284"/>
                          <a:gd name="connsiteY0" fmla="*/ 35503 h 35858"/>
                          <a:gd name="connsiteX1" fmla="*/ 57018 w 108284"/>
                          <a:gd name="connsiteY1" fmla="*/ 35006 h 35858"/>
                          <a:gd name="connsiteX2" fmla="*/ 106296 w 108284"/>
                          <a:gd name="connsiteY2" fmla="*/ 35858 h 35858"/>
                          <a:gd name="connsiteX3" fmla="*/ 108284 w 108284"/>
                          <a:gd name="connsiteY3" fmla="*/ 1136 h 35858"/>
                          <a:gd name="connsiteX4" fmla="*/ 56379 w 108284"/>
                          <a:gd name="connsiteY4" fmla="*/ 0 h 35858"/>
                          <a:gd name="connsiteX5" fmla="*/ 0 w 108284"/>
                          <a:gd name="connsiteY5" fmla="*/ 497 h 35858"/>
                          <a:gd name="connsiteX6" fmla="*/ 2059 w 108284"/>
                          <a:gd name="connsiteY6" fmla="*/ 35574 h 358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8284" h="35858">
                            <a:moveTo>
                              <a:pt x="2059" y="35503"/>
                            </a:moveTo>
                            <a:lnTo>
                              <a:pt x="57018" y="35006"/>
                            </a:lnTo>
                            <a:lnTo>
                              <a:pt x="106296" y="35858"/>
                            </a:lnTo>
                            <a:lnTo>
                              <a:pt x="108284" y="1136"/>
                            </a:lnTo>
                            <a:cubicBezTo>
                              <a:pt x="97704" y="497"/>
                              <a:pt x="67527" y="0"/>
                              <a:pt x="56379" y="0"/>
                            </a:cubicBezTo>
                            <a:lnTo>
                              <a:pt x="0" y="497"/>
                            </a:lnTo>
                            <a:lnTo>
                              <a:pt x="2059" y="3557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3" name="Freeform: Shape 2582">
                        <a:extLst>
                          <a:ext uri="{FF2B5EF4-FFF2-40B4-BE49-F238E27FC236}">
                            <a16:creationId xmlns:a16="http://schemas.microsoft.com/office/drawing/2014/main" id="{7C014B5C-9D9C-BFD4-0A7A-C5943ED921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9242" y="7750515"/>
                        <a:ext cx="101396" cy="35929"/>
                      </a:xfrm>
                      <a:custGeom>
                        <a:avLst/>
                        <a:gdLst>
                          <a:gd name="connsiteX0" fmla="*/ 2059 w 101396"/>
                          <a:gd name="connsiteY0" fmla="*/ 35645 h 35929"/>
                          <a:gd name="connsiteX1" fmla="*/ 53397 w 101396"/>
                          <a:gd name="connsiteY1" fmla="*/ 35077 h 35929"/>
                          <a:gd name="connsiteX2" fmla="*/ 99337 w 101396"/>
                          <a:gd name="connsiteY2" fmla="*/ 35929 h 35929"/>
                          <a:gd name="connsiteX3" fmla="*/ 101397 w 101396"/>
                          <a:gd name="connsiteY3" fmla="*/ 1065 h 35929"/>
                          <a:gd name="connsiteX4" fmla="*/ 52828 w 101396"/>
                          <a:gd name="connsiteY4" fmla="*/ 0 h 35929"/>
                          <a:gd name="connsiteX5" fmla="*/ 0 w 101396"/>
                          <a:gd name="connsiteY5" fmla="*/ 639 h 35929"/>
                          <a:gd name="connsiteX6" fmla="*/ 2059 w 101396"/>
                          <a:gd name="connsiteY6" fmla="*/ 35645 h 35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1396" h="35929">
                            <a:moveTo>
                              <a:pt x="2059" y="35645"/>
                            </a:moveTo>
                            <a:lnTo>
                              <a:pt x="53397" y="35077"/>
                            </a:lnTo>
                            <a:lnTo>
                              <a:pt x="99337" y="35929"/>
                            </a:lnTo>
                            <a:lnTo>
                              <a:pt x="101397" y="1065"/>
                            </a:lnTo>
                            <a:cubicBezTo>
                              <a:pt x="91456" y="497"/>
                              <a:pt x="63195" y="0"/>
                              <a:pt x="52828" y="0"/>
                            </a:cubicBezTo>
                            <a:lnTo>
                              <a:pt x="0" y="639"/>
                            </a:lnTo>
                            <a:lnTo>
                              <a:pt x="2059" y="3564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4" name="Freeform: Shape 2583">
                        <a:extLst>
                          <a:ext uri="{FF2B5EF4-FFF2-40B4-BE49-F238E27FC236}">
                            <a16:creationId xmlns:a16="http://schemas.microsoft.com/office/drawing/2014/main" id="{622CF1C9-2231-56F2-659D-B120EB4682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5692" y="7809734"/>
                        <a:ext cx="94438" cy="35929"/>
                      </a:xfrm>
                      <a:custGeom>
                        <a:avLst/>
                        <a:gdLst>
                          <a:gd name="connsiteX0" fmla="*/ 1988 w 94438"/>
                          <a:gd name="connsiteY0" fmla="*/ 35858 h 35929"/>
                          <a:gd name="connsiteX1" fmla="*/ 49704 w 94438"/>
                          <a:gd name="connsiteY1" fmla="*/ 35077 h 35929"/>
                          <a:gd name="connsiteX2" fmla="*/ 92379 w 94438"/>
                          <a:gd name="connsiteY2" fmla="*/ 35929 h 35929"/>
                          <a:gd name="connsiteX3" fmla="*/ 94438 w 94438"/>
                          <a:gd name="connsiteY3" fmla="*/ 1065 h 35929"/>
                          <a:gd name="connsiteX4" fmla="*/ 49136 w 94438"/>
                          <a:gd name="connsiteY4" fmla="*/ 0 h 35929"/>
                          <a:gd name="connsiteX5" fmla="*/ 0 w 94438"/>
                          <a:gd name="connsiteY5" fmla="*/ 781 h 35929"/>
                          <a:gd name="connsiteX6" fmla="*/ 1988 w 94438"/>
                          <a:gd name="connsiteY6" fmla="*/ 35858 h 35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4438" h="35929">
                            <a:moveTo>
                              <a:pt x="1988" y="35858"/>
                            </a:moveTo>
                            <a:lnTo>
                              <a:pt x="49704" y="35077"/>
                            </a:lnTo>
                            <a:lnTo>
                              <a:pt x="92379" y="35929"/>
                            </a:lnTo>
                            <a:lnTo>
                              <a:pt x="94438" y="1065"/>
                            </a:lnTo>
                            <a:cubicBezTo>
                              <a:pt x="85207" y="497"/>
                              <a:pt x="58793" y="0"/>
                              <a:pt x="49136" y="0"/>
                            </a:cubicBezTo>
                            <a:lnTo>
                              <a:pt x="0" y="781"/>
                            </a:lnTo>
                            <a:lnTo>
                              <a:pt x="1988" y="3585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5" name="Freeform: Shape 2584">
                        <a:extLst>
                          <a:ext uri="{FF2B5EF4-FFF2-40B4-BE49-F238E27FC236}">
                            <a16:creationId xmlns:a16="http://schemas.microsoft.com/office/drawing/2014/main" id="{7CA44C16-5C4D-ABFF-E22C-19F1A45B45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8438" y="8106185"/>
                        <a:ext cx="59929" cy="36638"/>
                      </a:xfrm>
                      <a:custGeom>
                        <a:avLst/>
                        <a:gdLst>
                          <a:gd name="connsiteX0" fmla="*/ 2059 w 59929"/>
                          <a:gd name="connsiteY0" fmla="*/ 36639 h 36638"/>
                          <a:gd name="connsiteX1" fmla="*/ 31527 w 59929"/>
                          <a:gd name="connsiteY1" fmla="*/ 35077 h 36638"/>
                          <a:gd name="connsiteX2" fmla="*/ 57941 w 59929"/>
                          <a:gd name="connsiteY2" fmla="*/ 35858 h 36638"/>
                          <a:gd name="connsiteX3" fmla="*/ 59929 w 59929"/>
                          <a:gd name="connsiteY3" fmla="*/ 994 h 36638"/>
                          <a:gd name="connsiteX4" fmla="*/ 31172 w 59929"/>
                          <a:gd name="connsiteY4" fmla="*/ 0 h 36638"/>
                          <a:gd name="connsiteX5" fmla="*/ 0 w 59929"/>
                          <a:gd name="connsiteY5" fmla="*/ 1633 h 36638"/>
                          <a:gd name="connsiteX6" fmla="*/ 2059 w 59929"/>
                          <a:gd name="connsiteY6" fmla="*/ 36639 h 366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9929" h="36638">
                            <a:moveTo>
                              <a:pt x="2059" y="36639"/>
                            </a:moveTo>
                            <a:cubicBezTo>
                              <a:pt x="40189" y="35645"/>
                              <a:pt x="22793" y="35077"/>
                              <a:pt x="31527" y="35077"/>
                            </a:cubicBezTo>
                            <a:cubicBezTo>
                              <a:pt x="37278" y="35077"/>
                              <a:pt x="52757" y="35361"/>
                              <a:pt x="57941" y="35858"/>
                            </a:cubicBezTo>
                            <a:lnTo>
                              <a:pt x="59929" y="994"/>
                            </a:lnTo>
                            <a:cubicBezTo>
                              <a:pt x="54107" y="426"/>
                              <a:pt x="37349" y="0"/>
                              <a:pt x="31172" y="0"/>
                            </a:cubicBezTo>
                            <a:cubicBezTo>
                              <a:pt x="22793" y="0"/>
                              <a:pt x="40615" y="639"/>
                              <a:pt x="0" y="1633"/>
                            </a:cubicBezTo>
                            <a:lnTo>
                              <a:pt x="2059" y="3663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6" name="Freeform: Shape 2585">
                        <a:extLst>
                          <a:ext uri="{FF2B5EF4-FFF2-40B4-BE49-F238E27FC236}">
                            <a16:creationId xmlns:a16="http://schemas.microsoft.com/office/drawing/2014/main" id="{7B7320C5-D6A5-F9D1-BC34-00A7E8C8D9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4958" y="8165403"/>
                        <a:ext cx="52970" cy="36852"/>
                      </a:xfrm>
                      <a:custGeom>
                        <a:avLst/>
                        <a:gdLst>
                          <a:gd name="connsiteX0" fmla="*/ 1988 w 52970"/>
                          <a:gd name="connsiteY0" fmla="*/ 36852 h 36852"/>
                          <a:gd name="connsiteX1" fmla="*/ 27763 w 52970"/>
                          <a:gd name="connsiteY1" fmla="*/ 35077 h 36852"/>
                          <a:gd name="connsiteX2" fmla="*/ 50911 w 52970"/>
                          <a:gd name="connsiteY2" fmla="*/ 35858 h 36852"/>
                          <a:gd name="connsiteX3" fmla="*/ 52971 w 52970"/>
                          <a:gd name="connsiteY3" fmla="*/ 994 h 36852"/>
                          <a:gd name="connsiteX4" fmla="*/ 27550 w 52970"/>
                          <a:gd name="connsiteY4" fmla="*/ 0 h 36852"/>
                          <a:gd name="connsiteX5" fmla="*/ 0 w 52970"/>
                          <a:gd name="connsiteY5" fmla="*/ 1846 h 36852"/>
                          <a:gd name="connsiteX6" fmla="*/ 2059 w 52970"/>
                          <a:gd name="connsiteY6" fmla="*/ 36781 h 36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2970" h="36852">
                            <a:moveTo>
                              <a:pt x="1988" y="36852"/>
                            </a:moveTo>
                            <a:cubicBezTo>
                              <a:pt x="35787" y="35787"/>
                              <a:pt x="19598" y="35077"/>
                              <a:pt x="27763" y="35077"/>
                            </a:cubicBezTo>
                            <a:cubicBezTo>
                              <a:pt x="32805" y="35077"/>
                              <a:pt x="46367" y="35432"/>
                              <a:pt x="50911" y="35858"/>
                            </a:cubicBezTo>
                            <a:lnTo>
                              <a:pt x="52971" y="994"/>
                            </a:lnTo>
                            <a:cubicBezTo>
                              <a:pt x="47787" y="426"/>
                              <a:pt x="32947" y="0"/>
                              <a:pt x="27550" y="0"/>
                            </a:cubicBezTo>
                            <a:cubicBezTo>
                              <a:pt x="19598" y="0"/>
                              <a:pt x="36426" y="710"/>
                              <a:pt x="0" y="1846"/>
                            </a:cubicBezTo>
                            <a:lnTo>
                              <a:pt x="2059" y="3678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7" name="Freeform: Shape 2586">
                        <a:extLst>
                          <a:ext uri="{FF2B5EF4-FFF2-40B4-BE49-F238E27FC236}">
                            <a16:creationId xmlns:a16="http://schemas.microsoft.com/office/drawing/2014/main" id="{0B846D79-C34D-E4A6-8DF5-0132FED065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1917" y="8046895"/>
                        <a:ext cx="66816" cy="36496"/>
                      </a:xfrm>
                      <a:custGeom>
                        <a:avLst/>
                        <a:gdLst>
                          <a:gd name="connsiteX0" fmla="*/ 2059 w 66816"/>
                          <a:gd name="connsiteY0" fmla="*/ 36497 h 36496"/>
                          <a:gd name="connsiteX1" fmla="*/ 35148 w 66816"/>
                          <a:gd name="connsiteY1" fmla="*/ 35077 h 36496"/>
                          <a:gd name="connsiteX2" fmla="*/ 64829 w 66816"/>
                          <a:gd name="connsiteY2" fmla="*/ 35858 h 36496"/>
                          <a:gd name="connsiteX3" fmla="*/ 66817 w 66816"/>
                          <a:gd name="connsiteY3" fmla="*/ 994 h 36496"/>
                          <a:gd name="connsiteX4" fmla="*/ 34793 w 66816"/>
                          <a:gd name="connsiteY4" fmla="*/ 0 h 36496"/>
                          <a:gd name="connsiteX5" fmla="*/ 0 w 66816"/>
                          <a:gd name="connsiteY5" fmla="*/ 1420 h 36496"/>
                          <a:gd name="connsiteX6" fmla="*/ 1988 w 66816"/>
                          <a:gd name="connsiteY6" fmla="*/ 36497 h 36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6816" h="36496">
                            <a:moveTo>
                              <a:pt x="2059" y="36497"/>
                            </a:moveTo>
                            <a:cubicBezTo>
                              <a:pt x="44379" y="35574"/>
                              <a:pt x="26059" y="35077"/>
                              <a:pt x="35148" y="35077"/>
                            </a:cubicBezTo>
                            <a:cubicBezTo>
                              <a:pt x="41610" y="35077"/>
                              <a:pt x="59006" y="35361"/>
                              <a:pt x="64829" y="35858"/>
                            </a:cubicBezTo>
                            <a:lnTo>
                              <a:pt x="66817" y="994"/>
                            </a:lnTo>
                            <a:cubicBezTo>
                              <a:pt x="60284" y="426"/>
                              <a:pt x="41610" y="0"/>
                              <a:pt x="34793" y="0"/>
                            </a:cubicBezTo>
                            <a:cubicBezTo>
                              <a:pt x="26059" y="0"/>
                              <a:pt x="44663" y="568"/>
                              <a:pt x="0" y="1420"/>
                            </a:cubicBezTo>
                            <a:lnTo>
                              <a:pt x="1988" y="3649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88" name="Freeform: Shape 2587">
                        <a:extLst>
                          <a:ext uri="{FF2B5EF4-FFF2-40B4-BE49-F238E27FC236}">
                            <a16:creationId xmlns:a16="http://schemas.microsoft.com/office/drawing/2014/main" id="{63160A76-45CD-0366-473B-6D3C21545A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5396" y="7987605"/>
                        <a:ext cx="73704" cy="36283"/>
                      </a:xfrm>
                      <a:custGeom>
                        <a:avLst/>
                        <a:gdLst>
                          <a:gd name="connsiteX0" fmla="*/ 2059 w 73704"/>
                          <a:gd name="connsiteY0" fmla="*/ 36284 h 36283"/>
                          <a:gd name="connsiteX1" fmla="*/ 38769 w 73704"/>
                          <a:gd name="connsiteY1" fmla="*/ 35077 h 36283"/>
                          <a:gd name="connsiteX2" fmla="*/ 71716 w 73704"/>
                          <a:gd name="connsiteY2" fmla="*/ 35858 h 36283"/>
                          <a:gd name="connsiteX3" fmla="*/ 73704 w 73704"/>
                          <a:gd name="connsiteY3" fmla="*/ 994 h 36283"/>
                          <a:gd name="connsiteX4" fmla="*/ 38343 w 73704"/>
                          <a:gd name="connsiteY4" fmla="*/ 0 h 36283"/>
                          <a:gd name="connsiteX5" fmla="*/ 0 w 73704"/>
                          <a:gd name="connsiteY5" fmla="*/ 1278 h 36283"/>
                          <a:gd name="connsiteX6" fmla="*/ 2059 w 73704"/>
                          <a:gd name="connsiteY6" fmla="*/ 36284 h 362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3704" h="36283">
                            <a:moveTo>
                              <a:pt x="2059" y="36284"/>
                            </a:moveTo>
                            <a:cubicBezTo>
                              <a:pt x="48284" y="35574"/>
                              <a:pt x="29396" y="35077"/>
                              <a:pt x="38769" y="35077"/>
                            </a:cubicBezTo>
                            <a:cubicBezTo>
                              <a:pt x="45941" y="35077"/>
                              <a:pt x="65254" y="35361"/>
                              <a:pt x="71716" y="35858"/>
                            </a:cubicBezTo>
                            <a:lnTo>
                              <a:pt x="73704" y="994"/>
                            </a:lnTo>
                            <a:cubicBezTo>
                              <a:pt x="66533" y="426"/>
                              <a:pt x="45870" y="0"/>
                              <a:pt x="38343" y="0"/>
                            </a:cubicBezTo>
                            <a:cubicBezTo>
                              <a:pt x="29467" y="0"/>
                              <a:pt x="48497" y="497"/>
                              <a:pt x="0" y="1278"/>
                            </a:cubicBezTo>
                            <a:lnTo>
                              <a:pt x="2059" y="3628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589" name="Graphic 1913">
                      <a:extLst>
                        <a:ext uri="{FF2B5EF4-FFF2-40B4-BE49-F238E27FC236}">
                          <a16:creationId xmlns:a16="http://schemas.microsoft.com/office/drawing/2014/main" id="{E340ABF6-03C1-8AFF-A738-BA69380569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3104000" y="7669001"/>
                      <a:ext cx="110982" cy="551077"/>
                      <a:chOff x="-3104000" y="7669001"/>
                      <a:chExt cx="110982" cy="551077"/>
                    </a:xfrm>
                  </p:grpSpPr>
                  <p:sp>
                    <p:nvSpPr>
                      <p:cNvPr id="2590" name="Freeform: Shape 2589">
                        <a:extLst>
                          <a:ext uri="{FF2B5EF4-FFF2-40B4-BE49-F238E27FC236}">
                            <a16:creationId xmlns:a16="http://schemas.microsoft.com/office/drawing/2014/main" id="{9663AF7E-CCDB-AA6C-38AC-8B61124DD2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104000" y="7669001"/>
                        <a:ext cx="110982" cy="22721"/>
                      </a:xfrm>
                      <a:custGeom>
                        <a:avLst/>
                        <a:gdLst>
                          <a:gd name="connsiteX0" fmla="*/ 0 w 110982"/>
                          <a:gd name="connsiteY0" fmla="*/ 0 h 22721"/>
                          <a:gd name="connsiteX1" fmla="*/ 1349 w 110982"/>
                          <a:gd name="connsiteY1" fmla="*/ 22722 h 22721"/>
                          <a:gd name="connsiteX2" fmla="*/ 57728 w 110982"/>
                          <a:gd name="connsiteY2" fmla="*/ 22225 h 22721"/>
                          <a:gd name="connsiteX3" fmla="*/ 69941 w 110982"/>
                          <a:gd name="connsiteY3" fmla="*/ 22367 h 22721"/>
                          <a:gd name="connsiteX4" fmla="*/ 109704 w 110982"/>
                          <a:gd name="connsiteY4" fmla="*/ 22296 h 22721"/>
                          <a:gd name="connsiteX5" fmla="*/ 110982 w 110982"/>
                          <a:gd name="connsiteY5" fmla="*/ 0 h 22721"/>
                          <a:gd name="connsiteX6" fmla="*/ 71 w 110982"/>
                          <a:gd name="connsiteY6" fmla="*/ 0 h 22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0982" h="22721">
                            <a:moveTo>
                              <a:pt x="0" y="0"/>
                            </a:moveTo>
                            <a:lnTo>
                              <a:pt x="1349" y="22722"/>
                            </a:lnTo>
                            <a:lnTo>
                              <a:pt x="57728" y="22225"/>
                            </a:lnTo>
                            <a:lnTo>
                              <a:pt x="69941" y="22367"/>
                            </a:lnTo>
                            <a:cubicBezTo>
                              <a:pt x="82722" y="15834"/>
                              <a:pt x="104237" y="18745"/>
                              <a:pt x="109704" y="22296"/>
                            </a:cubicBezTo>
                            <a:lnTo>
                              <a:pt x="110982" y="0"/>
                            </a:lnTo>
                            <a:lnTo>
                              <a:pt x="7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1" name="Freeform: Shape 2590">
                        <a:extLst>
                          <a:ext uri="{FF2B5EF4-FFF2-40B4-BE49-F238E27FC236}">
                            <a16:creationId xmlns:a16="http://schemas.microsoft.com/office/drawing/2014/main" id="{6A36718F-9EE4-9F99-7368-2234764051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100592" y="7726302"/>
                        <a:ext cx="53751" cy="24852"/>
                      </a:xfrm>
                      <a:custGeom>
                        <a:avLst/>
                        <a:gdLst>
                          <a:gd name="connsiteX0" fmla="*/ 53752 w 53751"/>
                          <a:gd name="connsiteY0" fmla="*/ 0 h 24852"/>
                          <a:gd name="connsiteX1" fmla="*/ 0 w 53751"/>
                          <a:gd name="connsiteY1" fmla="*/ 497 h 24852"/>
                          <a:gd name="connsiteX2" fmla="*/ 1349 w 53751"/>
                          <a:gd name="connsiteY2" fmla="*/ 24852 h 24852"/>
                          <a:gd name="connsiteX3" fmla="*/ 52047 w 53751"/>
                          <a:gd name="connsiteY3" fmla="*/ 24284 h 24852"/>
                          <a:gd name="connsiteX4" fmla="*/ 53752 w 53751"/>
                          <a:gd name="connsiteY4" fmla="*/ 0 h 24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3751" h="24852">
                            <a:moveTo>
                              <a:pt x="53752" y="0"/>
                            </a:moveTo>
                            <a:lnTo>
                              <a:pt x="0" y="497"/>
                            </a:lnTo>
                            <a:lnTo>
                              <a:pt x="1349" y="24852"/>
                            </a:lnTo>
                            <a:lnTo>
                              <a:pt x="52047" y="24284"/>
                            </a:lnTo>
                            <a:lnTo>
                              <a:pt x="5375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2" name="Freeform: Shape 2591">
                        <a:extLst>
                          <a:ext uri="{FF2B5EF4-FFF2-40B4-BE49-F238E27FC236}">
                            <a16:creationId xmlns:a16="http://schemas.microsoft.com/office/drawing/2014/main" id="{14CB7BBF-A5A9-E3E0-8746-50C05D9200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7183" y="7785663"/>
                        <a:ext cx="47219" cy="24923"/>
                      </a:xfrm>
                      <a:custGeom>
                        <a:avLst/>
                        <a:gdLst>
                          <a:gd name="connsiteX0" fmla="*/ 47219 w 47219"/>
                          <a:gd name="connsiteY0" fmla="*/ 0 h 24923"/>
                          <a:gd name="connsiteX1" fmla="*/ 0 w 47219"/>
                          <a:gd name="connsiteY1" fmla="*/ 497 h 24923"/>
                          <a:gd name="connsiteX2" fmla="*/ 1420 w 47219"/>
                          <a:gd name="connsiteY2" fmla="*/ 24923 h 24923"/>
                          <a:gd name="connsiteX3" fmla="*/ 46651 w 47219"/>
                          <a:gd name="connsiteY3" fmla="*/ 24213 h 24923"/>
                          <a:gd name="connsiteX4" fmla="*/ 47219 w 47219"/>
                          <a:gd name="connsiteY4" fmla="*/ 0 h 24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219" h="24923">
                            <a:moveTo>
                              <a:pt x="47219" y="0"/>
                            </a:moveTo>
                            <a:lnTo>
                              <a:pt x="0" y="497"/>
                            </a:lnTo>
                            <a:lnTo>
                              <a:pt x="1420" y="24923"/>
                            </a:lnTo>
                            <a:lnTo>
                              <a:pt x="46651" y="24213"/>
                            </a:lnTo>
                            <a:lnTo>
                              <a:pt x="4721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3" name="Freeform: Shape 2592">
                        <a:extLst>
                          <a:ext uri="{FF2B5EF4-FFF2-40B4-BE49-F238E27FC236}">
                            <a16:creationId xmlns:a16="http://schemas.microsoft.com/office/drawing/2014/main" id="{0AE435A9-6DD6-DB8A-84CB-EE217FD2B9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3337" y="8023037"/>
                        <a:ext cx="32023" cy="25349"/>
                      </a:xfrm>
                      <a:custGeom>
                        <a:avLst/>
                        <a:gdLst>
                          <a:gd name="connsiteX0" fmla="*/ 32024 w 32023"/>
                          <a:gd name="connsiteY0" fmla="*/ 0 h 25349"/>
                          <a:gd name="connsiteX1" fmla="*/ 0 w 32023"/>
                          <a:gd name="connsiteY1" fmla="*/ 923 h 25349"/>
                          <a:gd name="connsiteX2" fmla="*/ 1420 w 32023"/>
                          <a:gd name="connsiteY2" fmla="*/ 25349 h 25349"/>
                          <a:gd name="connsiteX3" fmla="*/ 31882 w 32023"/>
                          <a:gd name="connsiteY3" fmla="*/ 24355 h 25349"/>
                          <a:gd name="connsiteX4" fmla="*/ 32024 w 32023"/>
                          <a:gd name="connsiteY4" fmla="*/ 71 h 25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023" h="25349">
                            <a:moveTo>
                              <a:pt x="32024" y="0"/>
                            </a:moveTo>
                            <a:lnTo>
                              <a:pt x="0" y="923"/>
                            </a:lnTo>
                            <a:lnTo>
                              <a:pt x="1420" y="25349"/>
                            </a:lnTo>
                            <a:cubicBezTo>
                              <a:pt x="22580" y="24994"/>
                              <a:pt x="29468" y="24639"/>
                              <a:pt x="31882" y="24355"/>
                            </a:cubicBezTo>
                            <a:lnTo>
                              <a:pt x="32024" y="7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4" name="Freeform: Shape 2593">
                        <a:extLst>
                          <a:ext uri="{FF2B5EF4-FFF2-40B4-BE49-F238E27FC236}">
                            <a16:creationId xmlns:a16="http://schemas.microsoft.com/office/drawing/2014/main" id="{45BD0123-0D62-7E08-F7EC-9F6B5936B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3704" y="7845024"/>
                        <a:ext cx="42674" cy="24994"/>
                      </a:xfrm>
                      <a:custGeom>
                        <a:avLst/>
                        <a:gdLst>
                          <a:gd name="connsiteX0" fmla="*/ 42675 w 42674"/>
                          <a:gd name="connsiteY0" fmla="*/ 0 h 24994"/>
                          <a:gd name="connsiteX1" fmla="*/ 0 w 42674"/>
                          <a:gd name="connsiteY1" fmla="*/ 568 h 24994"/>
                          <a:gd name="connsiteX2" fmla="*/ 1420 w 42674"/>
                          <a:gd name="connsiteY2" fmla="*/ 24994 h 24994"/>
                          <a:gd name="connsiteX3" fmla="*/ 42462 w 42674"/>
                          <a:gd name="connsiteY3" fmla="*/ 24284 h 24994"/>
                          <a:gd name="connsiteX4" fmla="*/ 42675 w 42674"/>
                          <a:gd name="connsiteY4" fmla="*/ 0 h 249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2674" h="24994">
                            <a:moveTo>
                              <a:pt x="42675" y="0"/>
                            </a:moveTo>
                            <a:lnTo>
                              <a:pt x="0" y="568"/>
                            </a:lnTo>
                            <a:lnTo>
                              <a:pt x="1420" y="24994"/>
                            </a:lnTo>
                            <a:lnTo>
                              <a:pt x="42462" y="24284"/>
                            </a:lnTo>
                            <a:lnTo>
                              <a:pt x="42675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5" name="Freeform: Shape 2594">
                        <a:extLst>
                          <a:ext uri="{FF2B5EF4-FFF2-40B4-BE49-F238E27FC236}">
                            <a16:creationId xmlns:a16="http://schemas.microsoft.com/office/drawing/2014/main" id="{81E27CE6-B173-BD10-79B0-B770694244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0225" y="7904314"/>
                        <a:ext cx="38911" cy="25065"/>
                      </a:xfrm>
                      <a:custGeom>
                        <a:avLst/>
                        <a:gdLst>
                          <a:gd name="connsiteX0" fmla="*/ 38911 w 38911"/>
                          <a:gd name="connsiteY0" fmla="*/ 0 h 25065"/>
                          <a:gd name="connsiteX1" fmla="*/ 0 w 38911"/>
                          <a:gd name="connsiteY1" fmla="*/ 710 h 25065"/>
                          <a:gd name="connsiteX2" fmla="*/ 1349 w 38911"/>
                          <a:gd name="connsiteY2" fmla="*/ 25065 h 25065"/>
                          <a:gd name="connsiteX3" fmla="*/ 38840 w 38911"/>
                          <a:gd name="connsiteY3" fmla="*/ 24284 h 25065"/>
                          <a:gd name="connsiteX4" fmla="*/ 38911 w 38911"/>
                          <a:gd name="connsiteY4" fmla="*/ 0 h 25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11" h="25065">
                            <a:moveTo>
                              <a:pt x="38911" y="0"/>
                            </a:moveTo>
                            <a:lnTo>
                              <a:pt x="0" y="710"/>
                            </a:lnTo>
                            <a:lnTo>
                              <a:pt x="1349" y="25065"/>
                            </a:lnTo>
                            <a:lnTo>
                              <a:pt x="38840" y="24284"/>
                            </a:lnTo>
                            <a:lnTo>
                              <a:pt x="3891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6" name="Freeform: Shape 2595">
                        <a:extLst>
                          <a:ext uri="{FF2B5EF4-FFF2-40B4-BE49-F238E27FC236}">
                            <a16:creationId xmlns:a16="http://schemas.microsoft.com/office/drawing/2014/main" id="{5D4BD0B5-5548-E80B-92D2-D6B35B557D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9858" y="8082327"/>
                        <a:ext cx="30745" cy="25491"/>
                      </a:xfrm>
                      <a:custGeom>
                        <a:avLst/>
                        <a:gdLst>
                          <a:gd name="connsiteX0" fmla="*/ 28757 w 30745"/>
                          <a:gd name="connsiteY0" fmla="*/ 71 h 25491"/>
                          <a:gd name="connsiteX1" fmla="*/ 0 w 30745"/>
                          <a:gd name="connsiteY1" fmla="*/ 1065 h 25491"/>
                          <a:gd name="connsiteX2" fmla="*/ 1420 w 30745"/>
                          <a:gd name="connsiteY2" fmla="*/ 25491 h 25491"/>
                          <a:gd name="connsiteX3" fmla="*/ 30746 w 30745"/>
                          <a:gd name="connsiteY3" fmla="*/ 23858 h 25491"/>
                          <a:gd name="connsiteX4" fmla="*/ 28757 w 30745"/>
                          <a:gd name="connsiteY4" fmla="*/ 0 h 254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45" h="25491">
                            <a:moveTo>
                              <a:pt x="28757" y="71"/>
                            </a:moveTo>
                            <a:cubicBezTo>
                              <a:pt x="26698" y="284"/>
                              <a:pt x="20450" y="639"/>
                              <a:pt x="0" y="1065"/>
                            </a:cubicBezTo>
                            <a:lnTo>
                              <a:pt x="1420" y="25491"/>
                            </a:lnTo>
                            <a:cubicBezTo>
                              <a:pt x="37846" y="24639"/>
                              <a:pt x="27408" y="24000"/>
                              <a:pt x="30746" y="23858"/>
                            </a:cubicBezTo>
                            <a:cubicBezTo>
                              <a:pt x="29823" y="16189"/>
                              <a:pt x="29112" y="8166"/>
                              <a:pt x="28757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7" name="Freeform: Shape 2596">
                        <a:extLst>
                          <a:ext uri="{FF2B5EF4-FFF2-40B4-BE49-F238E27FC236}">
                            <a16:creationId xmlns:a16="http://schemas.microsoft.com/office/drawing/2014/main" id="{0BEED8F9-9C93-31BF-B103-69FCD4A399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6816" y="7963676"/>
                        <a:ext cx="35503" cy="25207"/>
                      </a:xfrm>
                      <a:custGeom>
                        <a:avLst/>
                        <a:gdLst>
                          <a:gd name="connsiteX0" fmla="*/ 35503 w 35503"/>
                          <a:gd name="connsiteY0" fmla="*/ 0 h 25207"/>
                          <a:gd name="connsiteX1" fmla="*/ 0 w 35503"/>
                          <a:gd name="connsiteY1" fmla="*/ 781 h 25207"/>
                          <a:gd name="connsiteX2" fmla="*/ 1420 w 35503"/>
                          <a:gd name="connsiteY2" fmla="*/ 25207 h 25207"/>
                          <a:gd name="connsiteX3" fmla="*/ 35503 w 35503"/>
                          <a:gd name="connsiteY3" fmla="*/ 24284 h 25207"/>
                          <a:gd name="connsiteX4" fmla="*/ 35503 w 35503"/>
                          <a:gd name="connsiteY4" fmla="*/ 0 h 252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03" h="25207">
                            <a:moveTo>
                              <a:pt x="35503" y="0"/>
                            </a:moveTo>
                            <a:lnTo>
                              <a:pt x="0" y="781"/>
                            </a:lnTo>
                            <a:lnTo>
                              <a:pt x="1420" y="25207"/>
                            </a:lnTo>
                            <a:lnTo>
                              <a:pt x="35503" y="24284"/>
                            </a:lnTo>
                            <a:lnTo>
                              <a:pt x="3550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8" name="Freeform: Shape 2597">
                        <a:extLst>
                          <a:ext uri="{FF2B5EF4-FFF2-40B4-BE49-F238E27FC236}">
                            <a16:creationId xmlns:a16="http://schemas.microsoft.com/office/drawing/2014/main" id="{29F42D7B-90C7-CA8F-871A-E06110A6B6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2970" y="8200552"/>
                        <a:ext cx="48923" cy="19526"/>
                      </a:xfrm>
                      <a:custGeom>
                        <a:avLst/>
                        <a:gdLst>
                          <a:gd name="connsiteX0" fmla="*/ 47858 w 48923"/>
                          <a:gd name="connsiteY0" fmla="*/ 19456 h 19526"/>
                          <a:gd name="connsiteX1" fmla="*/ 48923 w 48923"/>
                          <a:gd name="connsiteY1" fmla="*/ 781 h 19526"/>
                          <a:gd name="connsiteX2" fmla="*/ 25775 w 48923"/>
                          <a:gd name="connsiteY2" fmla="*/ 0 h 19526"/>
                          <a:gd name="connsiteX3" fmla="*/ 0 w 48923"/>
                          <a:gd name="connsiteY3" fmla="*/ 1775 h 19526"/>
                          <a:gd name="connsiteX4" fmla="*/ 1065 w 48923"/>
                          <a:gd name="connsiteY4" fmla="*/ 19527 h 19526"/>
                          <a:gd name="connsiteX5" fmla="*/ 47858 w 48923"/>
                          <a:gd name="connsiteY5" fmla="*/ 19527 h 19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923" h="19526">
                            <a:moveTo>
                              <a:pt x="47858" y="19456"/>
                            </a:moveTo>
                            <a:lnTo>
                              <a:pt x="48923" y="781"/>
                            </a:lnTo>
                            <a:cubicBezTo>
                              <a:pt x="44379" y="284"/>
                              <a:pt x="30888" y="0"/>
                              <a:pt x="25775" y="0"/>
                            </a:cubicBezTo>
                            <a:cubicBezTo>
                              <a:pt x="17609" y="0"/>
                              <a:pt x="33728" y="710"/>
                              <a:pt x="0" y="1775"/>
                            </a:cubicBezTo>
                            <a:lnTo>
                              <a:pt x="1065" y="19527"/>
                            </a:lnTo>
                            <a:lnTo>
                              <a:pt x="47858" y="1952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599" name="Freeform: Shape 2598">
                        <a:extLst>
                          <a:ext uri="{FF2B5EF4-FFF2-40B4-BE49-F238E27FC236}">
                            <a16:creationId xmlns:a16="http://schemas.microsoft.com/office/drawing/2014/main" id="{FF559D0D-B5B9-1781-75AA-E1182CF69E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6379" y="8141262"/>
                        <a:ext cx="48071" cy="26059"/>
                      </a:xfrm>
                      <a:custGeom>
                        <a:avLst/>
                        <a:gdLst>
                          <a:gd name="connsiteX0" fmla="*/ 28970 w 48071"/>
                          <a:gd name="connsiteY0" fmla="*/ 24213 h 26059"/>
                          <a:gd name="connsiteX1" fmla="*/ 48071 w 48071"/>
                          <a:gd name="connsiteY1" fmla="*/ 24781 h 26059"/>
                          <a:gd name="connsiteX2" fmla="*/ 41254 w 48071"/>
                          <a:gd name="connsiteY2" fmla="*/ 21373 h 26059"/>
                          <a:gd name="connsiteX3" fmla="*/ 33586 w 48071"/>
                          <a:gd name="connsiteY3" fmla="*/ 0 h 26059"/>
                          <a:gd name="connsiteX4" fmla="*/ 29468 w 48071"/>
                          <a:gd name="connsiteY4" fmla="*/ 0 h 26059"/>
                          <a:gd name="connsiteX5" fmla="*/ 0 w 48071"/>
                          <a:gd name="connsiteY5" fmla="*/ 1562 h 26059"/>
                          <a:gd name="connsiteX6" fmla="*/ 1420 w 48071"/>
                          <a:gd name="connsiteY6" fmla="*/ 26059 h 26059"/>
                          <a:gd name="connsiteX7" fmla="*/ 28970 w 48071"/>
                          <a:gd name="connsiteY7" fmla="*/ 24213 h 260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071" h="26059">
                            <a:moveTo>
                              <a:pt x="28970" y="24213"/>
                            </a:moveTo>
                            <a:lnTo>
                              <a:pt x="48071" y="24781"/>
                            </a:lnTo>
                            <a:cubicBezTo>
                              <a:pt x="45018" y="23716"/>
                              <a:pt x="41823" y="22509"/>
                              <a:pt x="41254" y="21373"/>
                            </a:cubicBezTo>
                            <a:cubicBezTo>
                              <a:pt x="38343" y="15763"/>
                              <a:pt x="35787" y="8450"/>
                              <a:pt x="33586" y="0"/>
                            </a:cubicBezTo>
                            <a:lnTo>
                              <a:pt x="29468" y="0"/>
                            </a:lnTo>
                            <a:cubicBezTo>
                              <a:pt x="20734" y="0"/>
                              <a:pt x="38130" y="639"/>
                              <a:pt x="0" y="1562"/>
                            </a:cubicBezTo>
                            <a:lnTo>
                              <a:pt x="1420" y="26059"/>
                            </a:lnTo>
                            <a:cubicBezTo>
                              <a:pt x="37846" y="24923"/>
                              <a:pt x="21089" y="24213"/>
                              <a:pt x="28970" y="24213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600" name="Graphic 1913">
                        <a:extLst>
                          <a:ext uri="{FF2B5EF4-FFF2-40B4-BE49-F238E27FC236}">
                            <a16:creationId xmlns:a16="http://schemas.microsoft.com/office/drawing/2014/main" id="{59404588-835D-F7CA-EE22-EE0A5604062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-3102651" y="7691226"/>
                        <a:ext cx="80591" cy="510959"/>
                        <a:chOff x="-3102651" y="7691226"/>
                        <a:chExt cx="80591" cy="510959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2601" name="Freeform: Shape 2600">
                          <a:extLst>
                            <a:ext uri="{FF2B5EF4-FFF2-40B4-BE49-F238E27FC236}">
                              <a16:creationId xmlns:a16="http://schemas.microsoft.com/office/drawing/2014/main" id="{AB56ED37-4F03-66FD-74DE-B6F230A69C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88876" y="7928599"/>
                          <a:ext cx="37562" cy="35857"/>
                        </a:xfrm>
                        <a:custGeom>
                          <a:avLst/>
                          <a:gdLst>
                            <a:gd name="connsiteX0" fmla="*/ 37491 w 37562"/>
                            <a:gd name="connsiteY0" fmla="*/ 0 h 35857"/>
                            <a:gd name="connsiteX1" fmla="*/ 0 w 37562"/>
                            <a:gd name="connsiteY1" fmla="*/ 781 h 35857"/>
                            <a:gd name="connsiteX2" fmla="*/ 2059 w 37562"/>
                            <a:gd name="connsiteY2" fmla="*/ 35858 h 35857"/>
                            <a:gd name="connsiteX3" fmla="*/ 37562 w 37562"/>
                            <a:gd name="connsiteY3" fmla="*/ 35077 h 35857"/>
                            <a:gd name="connsiteX4" fmla="*/ 37491 w 37562"/>
                            <a:gd name="connsiteY4" fmla="*/ 0 h 358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562" h="35857">
                              <a:moveTo>
                                <a:pt x="37491" y="0"/>
                              </a:moveTo>
                              <a:lnTo>
                                <a:pt x="0" y="781"/>
                              </a:lnTo>
                              <a:lnTo>
                                <a:pt x="2059" y="35858"/>
                              </a:lnTo>
                              <a:lnTo>
                                <a:pt x="37562" y="35077"/>
                              </a:lnTo>
                              <a:lnTo>
                                <a:pt x="3749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02" name="Freeform: Shape 2601">
                          <a:extLst>
                            <a:ext uri="{FF2B5EF4-FFF2-40B4-BE49-F238E27FC236}">
                              <a16:creationId xmlns:a16="http://schemas.microsoft.com/office/drawing/2014/main" id="{1ACA9469-7FE7-7622-C2A1-24DE944354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92284" y="7869309"/>
                          <a:ext cx="41041" cy="35716"/>
                        </a:xfrm>
                        <a:custGeom>
                          <a:avLst/>
                          <a:gdLst>
                            <a:gd name="connsiteX0" fmla="*/ 41041 w 41041"/>
                            <a:gd name="connsiteY0" fmla="*/ 0 h 35716"/>
                            <a:gd name="connsiteX1" fmla="*/ 0 w 41041"/>
                            <a:gd name="connsiteY1" fmla="*/ 710 h 35716"/>
                            <a:gd name="connsiteX2" fmla="*/ 2059 w 41041"/>
                            <a:gd name="connsiteY2" fmla="*/ 35716 h 35716"/>
                            <a:gd name="connsiteX3" fmla="*/ 40970 w 41041"/>
                            <a:gd name="connsiteY3" fmla="*/ 35006 h 35716"/>
                            <a:gd name="connsiteX4" fmla="*/ 41041 w 41041"/>
                            <a:gd name="connsiteY4" fmla="*/ 0 h 3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041" h="35716">
                              <a:moveTo>
                                <a:pt x="41041" y="0"/>
                              </a:moveTo>
                              <a:lnTo>
                                <a:pt x="0" y="710"/>
                              </a:lnTo>
                              <a:lnTo>
                                <a:pt x="2059" y="35716"/>
                              </a:lnTo>
                              <a:lnTo>
                                <a:pt x="40970" y="35006"/>
                              </a:lnTo>
                              <a:lnTo>
                                <a:pt x="4104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03" name="Freeform: Shape 2602">
                          <a:extLst>
                            <a:ext uri="{FF2B5EF4-FFF2-40B4-BE49-F238E27FC236}">
                              <a16:creationId xmlns:a16="http://schemas.microsoft.com/office/drawing/2014/main" id="{F3F18524-61B7-C9F2-E61A-09E3B11AF2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102651" y="7691226"/>
                          <a:ext cx="68591" cy="35573"/>
                        </a:xfrm>
                        <a:custGeom>
                          <a:avLst/>
                          <a:gdLst>
                            <a:gd name="connsiteX0" fmla="*/ 61420 w 68591"/>
                            <a:gd name="connsiteY0" fmla="*/ 5964 h 35573"/>
                            <a:gd name="connsiteX1" fmla="*/ 68592 w 68591"/>
                            <a:gd name="connsiteY1" fmla="*/ 142 h 35573"/>
                            <a:gd name="connsiteX2" fmla="*/ 56379 w 68591"/>
                            <a:gd name="connsiteY2" fmla="*/ 0 h 35573"/>
                            <a:gd name="connsiteX3" fmla="*/ 0 w 68591"/>
                            <a:gd name="connsiteY3" fmla="*/ 497 h 35573"/>
                            <a:gd name="connsiteX4" fmla="*/ 2059 w 68591"/>
                            <a:gd name="connsiteY4" fmla="*/ 35574 h 35573"/>
                            <a:gd name="connsiteX5" fmla="*/ 55882 w 68591"/>
                            <a:gd name="connsiteY5" fmla="*/ 35077 h 35573"/>
                            <a:gd name="connsiteX6" fmla="*/ 61420 w 68591"/>
                            <a:gd name="connsiteY6" fmla="*/ 5964 h 355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591" h="35573">
                              <a:moveTo>
                                <a:pt x="61420" y="5964"/>
                              </a:moveTo>
                              <a:cubicBezTo>
                                <a:pt x="63124" y="3479"/>
                                <a:pt x="65681" y="1633"/>
                                <a:pt x="68592" y="142"/>
                              </a:cubicBezTo>
                              <a:lnTo>
                                <a:pt x="56379" y="0"/>
                              </a:lnTo>
                              <a:lnTo>
                                <a:pt x="0" y="497"/>
                              </a:lnTo>
                              <a:lnTo>
                                <a:pt x="2059" y="35574"/>
                              </a:lnTo>
                              <a:lnTo>
                                <a:pt x="55882" y="35077"/>
                              </a:lnTo>
                              <a:cubicBezTo>
                                <a:pt x="57302" y="19882"/>
                                <a:pt x="59148" y="9444"/>
                                <a:pt x="61420" y="59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04" name="Freeform: Shape 2603">
                          <a:extLst>
                            <a:ext uri="{FF2B5EF4-FFF2-40B4-BE49-F238E27FC236}">
                              <a16:creationId xmlns:a16="http://schemas.microsoft.com/office/drawing/2014/main" id="{E301D609-F5D4-1FA9-C556-56E5E7946D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99242" y="7750586"/>
                          <a:ext cx="50698" cy="35574"/>
                        </a:xfrm>
                        <a:custGeom>
                          <a:avLst/>
                          <a:gdLst>
                            <a:gd name="connsiteX0" fmla="*/ 50698 w 50698"/>
                            <a:gd name="connsiteY0" fmla="*/ 0 h 35574"/>
                            <a:gd name="connsiteX1" fmla="*/ 0 w 50698"/>
                            <a:gd name="connsiteY1" fmla="*/ 568 h 35574"/>
                            <a:gd name="connsiteX2" fmla="*/ 2059 w 50698"/>
                            <a:gd name="connsiteY2" fmla="*/ 35574 h 35574"/>
                            <a:gd name="connsiteX3" fmla="*/ 49278 w 50698"/>
                            <a:gd name="connsiteY3" fmla="*/ 35077 h 35574"/>
                            <a:gd name="connsiteX4" fmla="*/ 50698 w 50698"/>
                            <a:gd name="connsiteY4" fmla="*/ 0 h 35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0698" h="35574">
                              <a:moveTo>
                                <a:pt x="50698" y="0"/>
                              </a:moveTo>
                              <a:lnTo>
                                <a:pt x="0" y="568"/>
                              </a:lnTo>
                              <a:lnTo>
                                <a:pt x="2059" y="35574"/>
                              </a:lnTo>
                              <a:lnTo>
                                <a:pt x="49278" y="35077"/>
                              </a:lnTo>
                              <a:lnTo>
                                <a:pt x="5069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05" name="Freeform: Shape 2604">
                          <a:extLst>
                            <a:ext uri="{FF2B5EF4-FFF2-40B4-BE49-F238E27FC236}">
                              <a16:creationId xmlns:a16="http://schemas.microsoft.com/office/drawing/2014/main" id="{5C94691F-27EB-E3AB-E617-30A485E354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95763" y="7809877"/>
                          <a:ext cx="45230" cy="35716"/>
                        </a:xfrm>
                        <a:custGeom>
                          <a:avLst/>
                          <a:gdLst>
                            <a:gd name="connsiteX0" fmla="*/ 45231 w 45230"/>
                            <a:gd name="connsiteY0" fmla="*/ 0 h 35716"/>
                            <a:gd name="connsiteX1" fmla="*/ 0 w 45230"/>
                            <a:gd name="connsiteY1" fmla="*/ 710 h 35716"/>
                            <a:gd name="connsiteX2" fmla="*/ 2059 w 45230"/>
                            <a:gd name="connsiteY2" fmla="*/ 35716 h 35716"/>
                            <a:gd name="connsiteX3" fmla="*/ 44734 w 45230"/>
                            <a:gd name="connsiteY3" fmla="*/ 35148 h 35716"/>
                            <a:gd name="connsiteX4" fmla="*/ 45231 w 45230"/>
                            <a:gd name="connsiteY4" fmla="*/ 0 h 3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30" h="35716">
                              <a:moveTo>
                                <a:pt x="45231" y="0"/>
                              </a:moveTo>
                              <a:lnTo>
                                <a:pt x="0" y="710"/>
                              </a:lnTo>
                              <a:lnTo>
                                <a:pt x="2059" y="35716"/>
                              </a:lnTo>
                              <a:lnTo>
                                <a:pt x="44734" y="35148"/>
                              </a:lnTo>
                              <a:lnTo>
                                <a:pt x="4523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06" name="Freeform: Shape 2605">
                          <a:extLst>
                            <a:ext uri="{FF2B5EF4-FFF2-40B4-BE49-F238E27FC236}">
                              <a16:creationId xmlns:a16="http://schemas.microsoft.com/office/drawing/2014/main" id="{DDC2A36F-4B3F-1465-F0DE-F95FD1EF16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78438" y="8106185"/>
                          <a:ext cx="35645" cy="36638"/>
                        </a:xfrm>
                        <a:custGeom>
                          <a:avLst/>
                          <a:gdLst>
                            <a:gd name="connsiteX0" fmla="*/ 35574 w 35645"/>
                            <a:gd name="connsiteY0" fmla="*/ 35077 h 36638"/>
                            <a:gd name="connsiteX1" fmla="*/ 29325 w 35645"/>
                            <a:gd name="connsiteY1" fmla="*/ 0 h 36638"/>
                            <a:gd name="connsiteX2" fmla="*/ 0 w 35645"/>
                            <a:gd name="connsiteY2" fmla="*/ 1633 h 36638"/>
                            <a:gd name="connsiteX3" fmla="*/ 2059 w 35645"/>
                            <a:gd name="connsiteY3" fmla="*/ 36639 h 36638"/>
                            <a:gd name="connsiteX4" fmla="*/ 31527 w 35645"/>
                            <a:gd name="connsiteY4" fmla="*/ 35077 h 36638"/>
                            <a:gd name="connsiteX5" fmla="*/ 35645 w 35645"/>
                            <a:gd name="connsiteY5" fmla="*/ 35077 h 366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5645" h="36638">
                              <a:moveTo>
                                <a:pt x="35574" y="35077"/>
                              </a:moveTo>
                              <a:cubicBezTo>
                                <a:pt x="32876" y="24852"/>
                                <a:pt x="30817" y="12852"/>
                                <a:pt x="29325" y="0"/>
                              </a:cubicBezTo>
                              <a:cubicBezTo>
                                <a:pt x="25917" y="142"/>
                                <a:pt x="36355" y="710"/>
                                <a:pt x="0" y="1633"/>
                              </a:cubicBezTo>
                              <a:lnTo>
                                <a:pt x="2059" y="36639"/>
                              </a:lnTo>
                              <a:cubicBezTo>
                                <a:pt x="40189" y="35645"/>
                                <a:pt x="22793" y="35077"/>
                                <a:pt x="31527" y="35077"/>
                              </a:cubicBezTo>
                              <a:lnTo>
                                <a:pt x="35645" y="3507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07" name="Freeform: Shape 2606">
                          <a:extLst>
                            <a:ext uri="{FF2B5EF4-FFF2-40B4-BE49-F238E27FC236}">
                              <a16:creationId xmlns:a16="http://schemas.microsoft.com/office/drawing/2014/main" id="{85FFC198-14B4-9A24-82EE-8DAFDFC42B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74958" y="8165403"/>
                          <a:ext cx="52899" cy="36781"/>
                        </a:xfrm>
                        <a:custGeom>
                          <a:avLst/>
                          <a:gdLst>
                            <a:gd name="connsiteX0" fmla="*/ 27834 w 52899"/>
                            <a:gd name="connsiteY0" fmla="*/ 35077 h 36781"/>
                            <a:gd name="connsiteX1" fmla="*/ 50982 w 52899"/>
                            <a:gd name="connsiteY1" fmla="*/ 35858 h 36781"/>
                            <a:gd name="connsiteX2" fmla="*/ 52899 w 52899"/>
                            <a:gd name="connsiteY2" fmla="*/ 3621 h 36781"/>
                            <a:gd name="connsiteX3" fmla="*/ 46651 w 52899"/>
                            <a:gd name="connsiteY3" fmla="*/ 568 h 36781"/>
                            <a:gd name="connsiteX4" fmla="*/ 27550 w 52899"/>
                            <a:gd name="connsiteY4" fmla="*/ 0 h 36781"/>
                            <a:gd name="connsiteX5" fmla="*/ 0 w 52899"/>
                            <a:gd name="connsiteY5" fmla="*/ 1846 h 36781"/>
                            <a:gd name="connsiteX6" fmla="*/ 2059 w 52899"/>
                            <a:gd name="connsiteY6" fmla="*/ 36781 h 36781"/>
                            <a:gd name="connsiteX7" fmla="*/ 27834 w 52899"/>
                            <a:gd name="connsiteY7" fmla="*/ 35006 h 36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2899" h="36781">
                              <a:moveTo>
                                <a:pt x="27834" y="35077"/>
                              </a:moveTo>
                              <a:cubicBezTo>
                                <a:pt x="32876" y="35077"/>
                                <a:pt x="46438" y="35432"/>
                                <a:pt x="50982" y="35858"/>
                              </a:cubicBezTo>
                              <a:lnTo>
                                <a:pt x="52899" y="3621"/>
                              </a:lnTo>
                              <a:cubicBezTo>
                                <a:pt x="52332" y="2627"/>
                                <a:pt x="49562" y="1562"/>
                                <a:pt x="46651" y="568"/>
                              </a:cubicBezTo>
                              <a:lnTo>
                                <a:pt x="27550" y="0"/>
                              </a:lnTo>
                              <a:cubicBezTo>
                                <a:pt x="19598" y="0"/>
                                <a:pt x="36426" y="710"/>
                                <a:pt x="0" y="1846"/>
                              </a:cubicBezTo>
                              <a:lnTo>
                                <a:pt x="2059" y="36781"/>
                              </a:lnTo>
                              <a:cubicBezTo>
                                <a:pt x="35858" y="35716"/>
                                <a:pt x="19669" y="35006"/>
                                <a:pt x="27834" y="3500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08" name="Freeform: Shape 2607">
                          <a:extLst>
                            <a:ext uri="{FF2B5EF4-FFF2-40B4-BE49-F238E27FC236}">
                              <a16:creationId xmlns:a16="http://schemas.microsoft.com/office/drawing/2014/main" id="{F0F94B5E-FC42-91D7-0655-D214615C77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81846" y="8047321"/>
                          <a:ext cx="30745" cy="36070"/>
                        </a:xfrm>
                        <a:custGeom>
                          <a:avLst/>
                          <a:gdLst>
                            <a:gd name="connsiteX0" fmla="*/ 30320 w 30745"/>
                            <a:gd name="connsiteY0" fmla="*/ 5893 h 36070"/>
                            <a:gd name="connsiteX1" fmla="*/ 30462 w 30745"/>
                            <a:gd name="connsiteY1" fmla="*/ 0 h 36070"/>
                            <a:gd name="connsiteX2" fmla="*/ 0 w 30745"/>
                            <a:gd name="connsiteY2" fmla="*/ 994 h 36070"/>
                            <a:gd name="connsiteX3" fmla="*/ 1988 w 30745"/>
                            <a:gd name="connsiteY3" fmla="*/ 36071 h 36070"/>
                            <a:gd name="connsiteX4" fmla="*/ 30746 w 30745"/>
                            <a:gd name="connsiteY4" fmla="*/ 35077 h 36070"/>
                            <a:gd name="connsiteX5" fmla="*/ 30320 w 30745"/>
                            <a:gd name="connsiteY5" fmla="*/ 5964 h 360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0745" h="36070">
                              <a:moveTo>
                                <a:pt x="30320" y="5893"/>
                              </a:moveTo>
                              <a:lnTo>
                                <a:pt x="30462" y="0"/>
                              </a:lnTo>
                              <a:cubicBezTo>
                                <a:pt x="28047" y="284"/>
                                <a:pt x="21160" y="639"/>
                                <a:pt x="0" y="994"/>
                              </a:cubicBezTo>
                              <a:lnTo>
                                <a:pt x="1988" y="36071"/>
                              </a:lnTo>
                              <a:cubicBezTo>
                                <a:pt x="22438" y="35645"/>
                                <a:pt x="28686" y="35290"/>
                                <a:pt x="30746" y="35077"/>
                              </a:cubicBezTo>
                              <a:cubicBezTo>
                                <a:pt x="30249" y="25491"/>
                                <a:pt x="30036" y="15692"/>
                                <a:pt x="30320" y="59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09" name="Freeform: Shape 2608">
                          <a:extLst>
                            <a:ext uri="{FF2B5EF4-FFF2-40B4-BE49-F238E27FC236}">
                              <a16:creationId xmlns:a16="http://schemas.microsoft.com/office/drawing/2014/main" id="{1F1F6892-E9B9-5281-5ED7-4DBBFFC4E0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85396" y="7987960"/>
                          <a:ext cx="34082" cy="35929"/>
                        </a:xfrm>
                        <a:custGeom>
                          <a:avLst/>
                          <a:gdLst>
                            <a:gd name="connsiteX0" fmla="*/ 34083 w 34082"/>
                            <a:gd name="connsiteY0" fmla="*/ 0 h 35929"/>
                            <a:gd name="connsiteX1" fmla="*/ 0 w 34082"/>
                            <a:gd name="connsiteY1" fmla="*/ 923 h 35929"/>
                            <a:gd name="connsiteX2" fmla="*/ 2059 w 34082"/>
                            <a:gd name="connsiteY2" fmla="*/ 35929 h 35929"/>
                            <a:gd name="connsiteX3" fmla="*/ 34083 w 34082"/>
                            <a:gd name="connsiteY3" fmla="*/ 35077 h 35929"/>
                            <a:gd name="connsiteX4" fmla="*/ 34083 w 34082"/>
                            <a:gd name="connsiteY4" fmla="*/ 0 h 359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82" h="35929">
                              <a:moveTo>
                                <a:pt x="34083" y="0"/>
                              </a:moveTo>
                              <a:lnTo>
                                <a:pt x="0" y="923"/>
                              </a:lnTo>
                              <a:lnTo>
                                <a:pt x="2059" y="35929"/>
                              </a:lnTo>
                              <a:lnTo>
                                <a:pt x="34083" y="35077"/>
                              </a:lnTo>
                              <a:lnTo>
                                <a:pt x="34083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sp>
                  <p:nvSpPr>
                    <p:cNvPr id="2610" name="Freeform: Shape 2609">
                      <a:extLst>
                        <a:ext uri="{FF2B5EF4-FFF2-40B4-BE49-F238E27FC236}">
                          <a16:creationId xmlns:a16="http://schemas.microsoft.com/office/drawing/2014/main" id="{F14F779D-719B-AB53-9D65-ACEB38C120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04000" y="7669001"/>
                      <a:ext cx="110982" cy="551006"/>
                    </a:xfrm>
                    <a:custGeom>
                      <a:avLst/>
                      <a:gdLst>
                        <a:gd name="connsiteX0" fmla="*/ 78888 w 110982"/>
                        <a:gd name="connsiteY0" fmla="*/ 551007 h 551006"/>
                        <a:gd name="connsiteX1" fmla="*/ 110982 w 110982"/>
                        <a:gd name="connsiteY1" fmla="*/ 0 h 551006"/>
                        <a:gd name="connsiteX2" fmla="*/ 0 w 110982"/>
                        <a:gd name="connsiteY2" fmla="*/ 0 h 551006"/>
                        <a:gd name="connsiteX3" fmla="*/ 32095 w 110982"/>
                        <a:gd name="connsiteY3" fmla="*/ 551007 h 551006"/>
                        <a:gd name="connsiteX4" fmla="*/ 78888 w 110982"/>
                        <a:gd name="connsiteY4" fmla="*/ 551007 h 551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82" h="551006">
                          <a:moveTo>
                            <a:pt x="78888" y="551007"/>
                          </a:moveTo>
                          <a:lnTo>
                            <a:pt x="110982" y="0"/>
                          </a:lnTo>
                          <a:lnTo>
                            <a:pt x="0" y="0"/>
                          </a:lnTo>
                          <a:lnTo>
                            <a:pt x="32095" y="551007"/>
                          </a:lnTo>
                          <a:lnTo>
                            <a:pt x="78888" y="551007"/>
                          </a:lnTo>
                          <a:close/>
                        </a:path>
                      </a:pathLst>
                    </a:custGeom>
                    <a:solidFill>
                      <a:srgbClr val="D4C6D4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611" name="Graphic 1913">
                      <a:extLst>
                        <a:ext uri="{FF2B5EF4-FFF2-40B4-BE49-F238E27FC236}">
                          <a16:creationId xmlns:a16="http://schemas.microsoft.com/office/drawing/2014/main" id="{899D21CA-9080-E694-2E03-847420B1EB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3102651" y="7691296"/>
                      <a:ext cx="108284" cy="510959"/>
                      <a:chOff x="-3102651" y="7691296"/>
                      <a:chExt cx="108284" cy="510959"/>
                    </a:xfrm>
                    <a:solidFill>
                      <a:srgbClr val="B0292E"/>
                    </a:solidFill>
                  </p:grpSpPr>
                  <p:sp>
                    <p:nvSpPr>
                      <p:cNvPr id="2612" name="Freeform: Shape 2611">
                        <a:extLst>
                          <a:ext uri="{FF2B5EF4-FFF2-40B4-BE49-F238E27FC236}">
                            <a16:creationId xmlns:a16="http://schemas.microsoft.com/office/drawing/2014/main" id="{5336B0CB-B986-76FE-587A-27E13EE3FD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8947" y="7928315"/>
                        <a:ext cx="80733" cy="36142"/>
                      </a:xfrm>
                      <a:custGeom>
                        <a:avLst/>
                        <a:gdLst>
                          <a:gd name="connsiteX0" fmla="*/ 2130 w 80733"/>
                          <a:gd name="connsiteY0" fmla="*/ 36142 h 36142"/>
                          <a:gd name="connsiteX1" fmla="*/ 42533 w 80733"/>
                          <a:gd name="connsiteY1" fmla="*/ 35077 h 36142"/>
                          <a:gd name="connsiteX2" fmla="*/ 78675 w 80733"/>
                          <a:gd name="connsiteY2" fmla="*/ 35787 h 36142"/>
                          <a:gd name="connsiteX3" fmla="*/ 80734 w 80733"/>
                          <a:gd name="connsiteY3" fmla="*/ 923 h 36142"/>
                          <a:gd name="connsiteX4" fmla="*/ 42036 w 80733"/>
                          <a:gd name="connsiteY4" fmla="*/ 0 h 36142"/>
                          <a:gd name="connsiteX5" fmla="*/ 0 w 80733"/>
                          <a:gd name="connsiteY5" fmla="*/ 1065 h 36142"/>
                          <a:gd name="connsiteX6" fmla="*/ 2059 w 80733"/>
                          <a:gd name="connsiteY6" fmla="*/ 36142 h 36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0733" h="36142">
                            <a:moveTo>
                              <a:pt x="2130" y="36142"/>
                            </a:moveTo>
                            <a:cubicBezTo>
                              <a:pt x="52047" y="35503"/>
                              <a:pt x="33089" y="35077"/>
                              <a:pt x="42533" y="35077"/>
                            </a:cubicBezTo>
                            <a:cubicBezTo>
                              <a:pt x="50414" y="35077"/>
                              <a:pt x="71574" y="35361"/>
                              <a:pt x="78675" y="35787"/>
                            </a:cubicBezTo>
                            <a:lnTo>
                              <a:pt x="80734" y="923"/>
                            </a:lnTo>
                            <a:cubicBezTo>
                              <a:pt x="72852" y="355"/>
                              <a:pt x="50272" y="0"/>
                              <a:pt x="42036" y="0"/>
                            </a:cubicBezTo>
                            <a:cubicBezTo>
                              <a:pt x="33160" y="0"/>
                              <a:pt x="52047" y="426"/>
                              <a:pt x="0" y="1065"/>
                            </a:cubicBezTo>
                            <a:lnTo>
                              <a:pt x="2059" y="36142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3" name="Freeform: Shape 2612">
                        <a:extLst>
                          <a:ext uri="{FF2B5EF4-FFF2-40B4-BE49-F238E27FC236}">
                            <a16:creationId xmlns:a16="http://schemas.microsoft.com/office/drawing/2014/main" id="{E7F3A32B-FF6B-FA37-A260-9555C047C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2213" y="7869024"/>
                        <a:ext cx="87550" cy="36000"/>
                      </a:xfrm>
                      <a:custGeom>
                        <a:avLst/>
                        <a:gdLst>
                          <a:gd name="connsiteX0" fmla="*/ 1988 w 87550"/>
                          <a:gd name="connsiteY0" fmla="*/ 36000 h 36000"/>
                          <a:gd name="connsiteX1" fmla="*/ 46012 w 87550"/>
                          <a:gd name="connsiteY1" fmla="*/ 35077 h 36000"/>
                          <a:gd name="connsiteX2" fmla="*/ 85491 w 87550"/>
                          <a:gd name="connsiteY2" fmla="*/ 35858 h 36000"/>
                          <a:gd name="connsiteX3" fmla="*/ 87550 w 87550"/>
                          <a:gd name="connsiteY3" fmla="*/ 994 h 36000"/>
                          <a:gd name="connsiteX4" fmla="*/ 45586 w 87550"/>
                          <a:gd name="connsiteY4" fmla="*/ 0 h 36000"/>
                          <a:gd name="connsiteX5" fmla="*/ 0 w 87550"/>
                          <a:gd name="connsiteY5" fmla="*/ 852 h 36000"/>
                          <a:gd name="connsiteX6" fmla="*/ 2059 w 87550"/>
                          <a:gd name="connsiteY6" fmla="*/ 35929 h 360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7550" h="36000">
                            <a:moveTo>
                              <a:pt x="1988" y="36000"/>
                            </a:moveTo>
                            <a:lnTo>
                              <a:pt x="46012" y="35077"/>
                            </a:lnTo>
                            <a:lnTo>
                              <a:pt x="85491" y="35858"/>
                            </a:lnTo>
                            <a:lnTo>
                              <a:pt x="87550" y="994"/>
                            </a:lnTo>
                            <a:cubicBezTo>
                              <a:pt x="78959" y="426"/>
                              <a:pt x="54533" y="0"/>
                              <a:pt x="45586" y="0"/>
                            </a:cubicBezTo>
                            <a:lnTo>
                              <a:pt x="0" y="852"/>
                            </a:lnTo>
                            <a:lnTo>
                              <a:pt x="2059" y="3592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4" name="Freeform: Shape 2613">
                        <a:extLst>
                          <a:ext uri="{FF2B5EF4-FFF2-40B4-BE49-F238E27FC236}">
                            <a16:creationId xmlns:a16="http://schemas.microsoft.com/office/drawing/2014/main" id="{63242813-B592-26BC-89BD-80BF641DE4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102651" y="7691296"/>
                        <a:ext cx="108284" cy="35858"/>
                      </a:xfrm>
                      <a:custGeom>
                        <a:avLst/>
                        <a:gdLst>
                          <a:gd name="connsiteX0" fmla="*/ 2059 w 108284"/>
                          <a:gd name="connsiteY0" fmla="*/ 35503 h 35858"/>
                          <a:gd name="connsiteX1" fmla="*/ 57018 w 108284"/>
                          <a:gd name="connsiteY1" fmla="*/ 35006 h 35858"/>
                          <a:gd name="connsiteX2" fmla="*/ 106296 w 108284"/>
                          <a:gd name="connsiteY2" fmla="*/ 35858 h 35858"/>
                          <a:gd name="connsiteX3" fmla="*/ 108284 w 108284"/>
                          <a:gd name="connsiteY3" fmla="*/ 1136 h 35858"/>
                          <a:gd name="connsiteX4" fmla="*/ 56379 w 108284"/>
                          <a:gd name="connsiteY4" fmla="*/ 0 h 35858"/>
                          <a:gd name="connsiteX5" fmla="*/ 0 w 108284"/>
                          <a:gd name="connsiteY5" fmla="*/ 497 h 35858"/>
                          <a:gd name="connsiteX6" fmla="*/ 2059 w 108284"/>
                          <a:gd name="connsiteY6" fmla="*/ 35574 h 358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8284" h="35858">
                            <a:moveTo>
                              <a:pt x="2059" y="35503"/>
                            </a:moveTo>
                            <a:lnTo>
                              <a:pt x="57018" y="35006"/>
                            </a:lnTo>
                            <a:lnTo>
                              <a:pt x="106296" y="35858"/>
                            </a:lnTo>
                            <a:lnTo>
                              <a:pt x="108284" y="1136"/>
                            </a:lnTo>
                            <a:cubicBezTo>
                              <a:pt x="97704" y="497"/>
                              <a:pt x="67527" y="0"/>
                              <a:pt x="56379" y="0"/>
                            </a:cubicBezTo>
                            <a:lnTo>
                              <a:pt x="0" y="497"/>
                            </a:lnTo>
                            <a:lnTo>
                              <a:pt x="2059" y="3557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5" name="Freeform: Shape 2614">
                        <a:extLst>
                          <a:ext uri="{FF2B5EF4-FFF2-40B4-BE49-F238E27FC236}">
                            <a16:creationId xmlns:a16="http://schemas.microsoft.com/office/drawing/2014/main" id="{F759FF81-4B2E-B115-7817-6D7C716372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9242" y="7750515"/>
                        <a:ext cx="101396" cy="35929"/>
                      </a:xfrm>
                      <a:custGeom>
                        <a:avLst/>
                        <a:gdLst>
                          <a:gd name="connsiteX0" fmla="*/ 2059 w 101396"/>
                          <a:gd name="connsiteY0" fmla="*/ 35645 h 35929"/>
                          <a:gd name="connsiteX1" fmla="*/ 53397 w 101396"/>
                          <a:gd name="connsiteY1" fmla="*/ 35077 h 35929"/>
                          <a:gd name="connsiteX2" fmla="*/ 99337 w 101396"/>
                          <a:gd name="connsiteY2" fmla="*/ 35929 h 35929"/>
                          <a:gd name="connsiteX3" fmla="*/ 101397 w 101396"/>
                          <a:gd name="connsiteY3" fmla="*/ 1065 h 35929"/>
                          <a:gd name="connsiteX4" fmla="*/ 52828 w 101396"/>
                          <a:gd name="connsiteY4" fmla="*/ 0 h 35929"/>
                          <a:gd name="connsiteX5" fmla="*/ 0 w 101396"/>
                          <a:gd name="connsiteY5" fmla="*/ 639 h 35929"/>
                          <a:gd name="connsiteX6" fmla="*/ 2059 w 101396"/>
                          <a:gd name="connsiteY6" fmla="*/ 35645 h 35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1396" h="35929">
                            <a:moveTo>
                              <a:pt x="2059" y="35645"/>
                            </a:moveTo>
                            <a:lnTo>
                              <a:pt x="53397" y="35077"/>
                            </a:lnTo>
                            <a:lnTo>
                              <a:pt x="99337" y="35929"/>
                            </a:lnTo>
                            <a:lnTo>
                              <a:pt x="101397" y="1065"/>
                            </a:lnTo>
                            <a:cubicBezTo>
                              <a:pt x="91456" y="497"/>
                              <a:pt x="63195" y="0"/>
                              <a:pt x="52828" y="0"/>
                            </a:cubicBezTo>
                            <a:lnTo>
                              <a:pt x="0" y="639"/>
                            </a:lnTo>
                            <a:lnTo>
                              <a:pt x="2059" y="35645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6" name="Freeform: Shape 2615">
                        <a:extLst>
                          <a:ext uri="{FF2B5EF4-FFF2-40B4-BE49-F238E27FC236}">
                            <a16:creationId xmlns:a16="http://schemas.microsoft.com/office/drawing/2014/main" id="{87F5BA5E-B01E-A02E-1332-B5EAE85D57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5692" y="7809734"/>
                        <a:ext cx="94438" cy="35929"/>
                      </a:xfrm>
                      <a:custGeom>
                        <a:avLst/>
                        <a:gdLst>
                          <a:gd name="connsiteX0" fmla="*/ 1988 w 94438"/>
                          <a:gd name="connsiteY0" fmla="*/ 35858 h 35929"/>
                          <a:gd name="connsiteX1" fmla="*/ 49704 w 94438"/>
                          <a:gd name="connsiteY1" fmla="*/ 35077 h 35929"/>
                          <a:gd name="connsiteX2" fmla="*/ 92379 w 94438"/>
                          <a:gd name="connsiteY2" fmla="*/ 35929 h 35929"/>
                          <a:gd name="connsiteX3" fmla="*/ 94438 w 94438"/>
                          <a:gd name="connsiteY3" fmla="*/ 1065 h 35929"/>
                          <a:gd name="connsiteX4" fmla="*/ 49136 w 94438"/>
                          <a:gd name="connsiteY4" fmla="*/ 0 h 35929"/>
                          <a:gd name="connsiteX5" fmla="*/ 0 w 94438"/>
                          <a:gd name="connsiteY5" fmla="*/ 781 h 35929"/>
                          <a:gd name="connsiteX6" fmla="*/ 1988 w 94438"/>
                          <a:gd name="connsiteY6" fmla="*/ 35858 h 35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4438" h="35929">
                            <a:moveTo>
                              <a:pt x="1988" y="35858"/>
                            </a:moveTo>
                            <a:lnTo>
                              <a:pt x="49704" y="35077"/>
                            </a:lnTo>
                            <a:lnTo>
                              <a:pt x="92379" y="35929"/>
                            </a:lnTo>
                            <a:lnTo>
                              <a:pt x="94438" y="1065"/>
                            </a:lnTo>
                            <a:cubicBezTo>
                              <a:pt x="85207" y="497"/>
                              <a:pt x="58793" y="0"/>
                              <a:pt x="49136" y="0"/>
                            </a:cubicBezTo>
                            <a:lnTo>
                              <a:pt x="0" y="781"/>
                            </a:lnTo>
                            <a:lnTo>
                              <a:pt x="1988" y="35858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7" name="Freeform: Shape 2616">
                        <a:extLst>
                          <a:ext uri="{FF2B5EF4-FFF2-40B4-BE49-F238E27FC236}">
                            <a16:creationId xmlns:a16="http://schemas.microsoft.com/office/drawing/2014/main" id="{183A9A7D-09D9-FFDC-6364-B439E3A9C6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8438" y="8106185"/>
                        <a:ext cx="59929" cy="36638"/>
                      </a:xfrm>
                      <a:custGeom>
                        <a:avLst/>
                        <a:gdLst>
                          <a:gd name="connsiteX0" fmla="*/ 2059 w 59929"/>
                          <a:gd name="connsiteY0" fmla="*/ 36639 h 36638"/>
                          <a:gd name="connsiteX1" fmla="*/ 31527 w 59929"/>
                          <a:gd name="connsiteY1" fmla="*/ 35077 h 36638"/>
                          <a:gd name="connsiteX2" fmla="*/ 57941 w 59929"/>
                          <a:gd name="connsiteY2" fmla="*/ 35858 h 36638"/>
                          <a:gd name="connsiteX3" fmla="*/ 59929 w 59929"/>
                          <a:gd name="connsiteY3" fmla="*/ 994 h 36638"/>
                          <a:gd name="connsiteX4" fmla="*/ 31172 w 59929"/>
                          <a:gd name="connsiteY4" fmla="*/ 0 h 36638"/>
                          <a:gd name="connsiteX5" fmla="*/ 0 w 59929"/>
                          <a:gd name="connsiteY5" fmla="*/ 1633 h 36638"/>
                          <a:gd name="connsiteX6" fmla="*/ 2059 w 59929"/>
                          <a:gd name="connsiteY6" fmla="*/ 36639 h 366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9929" h="36638">
                            <a:moveTo>
                              <a:pt x="2059" y="36639"/>
                            </a:moveTo>
                            <a:cubicBezTo>
                              <a:pt x="40189" y="35645"/>
                              <a:pt x="22793" y="35077"/>
                              <a:pt x="31527" y="35077"/>
                            </a:cubicBezTo>
                            <a:cubicBezTo>
                              <a:pt x="37278" y="35077"/>
                              <a:pt x="52757" y="35361"/>
                              <a:pt x="57941" y="35858"/>
                            </a:cubicBezTo>
                            <a:lnTo>
                              <a:pt x="59929" y="994"/>
                            </a:lnTo>
                            <a:cubicBezTo>
                              <a:pt x="54107" y="426"/>
                              <a:pt x="37349" y="0"/>
                              <a:pt x="31172" y="0"/>
                            </a:cubicBezTo>
                            <a:cubicBezTo>
                              <a:pt x="22793" y="0"/>
                              <a:pt x="40615" y="639"/>
                              <a:pt x="0" y="1633"/>
                            </a:cubicBezTo>
                            <a:lnTo>
                              <a:pt x="2059" y="36639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8" name="Freeform: Shape 2617">
                        <a:extLst>
                          <a:ext uri="{FF2B5EF4-FFF2-40B4-BE49-F238E27FC236}">
                            <a16:creationId xmlns:a16="http://schemas.microsoft.com/office/drawing/2014/main" id="{52F5A817-151B-8724-6DBF-B26187AF64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4958" y="8165403"/>
                        <a:ext cx="52970" cy="36852"/>
                      </a:xfrm>
                      <a:custGeom>
                        <a:avLst/>
                        <a:gdLst>
                          <a:gd name="connsiteX0" fmla="*/ 1988 w 52970"/>
                          <a:gd name="connsiteY0" fmla="*/ 36852 h 36852"/>
                          <a:gd name="connsiteX1" fmla="*/ 27763 w 52970"/>
                          <a:gd name="connsiteY1" fmla="*/ 35077 h 36852"/>
                          <a:gd name="connsiteX2" fmla="*/ 50911 w 52970"/>
                          <a:gd name="connsiteY2" fmla="*/ 35858 h 36852"/>
                          <a:gd name="connsiteX3" fmla="*/ 52971 w 52970"/>
                          <a:gd name="connsiteY3" fmla="*/ 994 h 36852"/>
                          <a:gd name="connsiteX4" fmla="*/ 27550 w 52970"/>
                          <a:gd name="connsiteY4" fmla="*/ 0 h 36852"/>
                          <a:gd name="connsiteX5" fmla="*/ 0 w 52970"/>
                          <a:gd name="connsiteY5" fmla="*/ 1846 h 36852"/>
                          <a:gd name="connsiteX6" fmla="*/ 2059 w 52970"/>
                          <a:gd name="connsiteY6" fmla="*/ 36781 h 36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2970" h="36852">
                            <a:moveTo>
                              <a:pt x="1988" y="36852"/>
                            </a:moveTo>
                            <a:cubicBezTo>
                              <a:pt x="35787" y="35787"/>
                              <a:pt x="19598" y="35077"/>
                              <a:pt x="27763" y="35077"/>
                            </a:cubicBezTo>
                            <a:cubicBezTo>
                              <a:pt x="32805" y="35077"/>
                              <a:pt x="46367" y="35432"/>
                              <a:pt x="50911" y="35858"/>
                            </a:cubicBezTo>
                            <a:lnTo>
                              <a:pt x="52971" y="994"/>
                            </a:lnTo>
                            <a:cubicBezTo>
                              <a:pt x="47787" y="426"/>
                              <a:pt x="32947" y="0"/>
                              <a:pt x="27550" y="0"/>
                            </a:cubicBezTo>
                            <a:cubicBezTo>
                              <a:pt x="19598" y="0"/>
                              <a:pt x="36426" y="710"/>
                              <a:pt x="0" y="1846"/>
                            </a:cubicBezTo>
                            <a:lnTo>
                              <a:pt x="2059" y="36781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19" name="Freeform: Shape 2618">
                        <a:extLst>
                          <a:ext uri="{FF2B5EF4-FFF2-40B4-BE49-F238E27FC236}">
                            <a16:creationId xmlns:a16="http://schemas.microsoft.com/office/drawing/2014/main" id="{DFB51832-DC91-7008-F813-FFA38B4CBD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1917" y="8046895"/>
                        <a:ext cx="66816" cy="36496"/>
                      </a:xfrm>
                      <a:custGeom>
                        <a:avLst/>
                        <a:gdLst>
                          <a:gd name="connsiteX0" fmla="*/ 2059 w 66816"/>
                          <a:gd name="connsiteY0" fmla="*/ 36497 h 36496"/>
                          <a:gd name="connsiteX1" fmla="*/ 35148 w 66816"/>
                          <a:gd name="connsiteY1" fmla="*/ 35077 h 36496"/>
                          <a:gd name="connsiteX2" fmla="*/ 64829 w 66816"/>
                          <a:gd name="connsiteY2" fmla="*/ 35858 h 36496"/>
                          <a:gd name="connsiteX3" fmla="*/ 66817 w 66816"/>
                          <a:gd name="connsiteY3" fmla="*/ 994 h 36496"/>
                          <a:gd name="connsiteX4" fmla="*/ 34793 w 66816"/>
                          <a:gd name="connsiteY4" fmla="*/ 0 h 36496"/>
                          <a:gd name="connsiteX5" fmla="*/ 0 w 66816"/>
                          <a:gd name="connsiteY5" fmla="*/ 1420 h 36496"/>
                          <a:gd name="connsiteX6" fmla="*/ 1988 w 66816"/>
                          <a:gd name="connsiteY6" fmla="*/ 36497 h 36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6816" h="36496">
                            <a:moveTo>
                              <a:pt x="2059" y="36497"/>
                            </a:moveTo>
                            <a:cubicBezTo>
                              <a:pt x="44379" y="35574"/>
                              <a:pt x="26059" y="35077"/>
                              <a:pt x="35148" y="35077"/>
                            </a:cubicBezTo>
                            <a:cubicBezTo>
                              <a:pt x="41610" y="35077"/>
                              <a:pt x="59006" y="35361"/>
                              <a:pt x="64829" y="35858"/>
                            </a:cubicBezTo>
                            <a:lnTo>
                              <a:pt x="66817" y="994"/>
                            </a:lnTo>
                            <a:cubicBezTo>
                              <a:pt x="60284" y="426"/>
                              <a:pt x="41610" y="0"/>
                              <a:pt x="34793" y="0"/>
                            </a:cubicBezTo>
                            <a:cubicBezTo>
                              <a:pt x="26059" y="0"/>
                              <a:pt x="44663" y="568"/>
                              <a:pt x="0" y="1420"/>
                            </a:cubicBezTo>
                            <a:lnTo>
                              <a:pt x="1988" y="36497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0" name="Freeform: Shape 2619">
                        <a:extLst>
                          <a:ext uri="{FF2B5EF4-FFF2-40B4-BE49-F238E27FC236}">
                            <a16:creationId xmlns:a16="http://schemas.microsoft.com/office/drawing/2014/main" id="{3672AFE4-2249-BF5C-3BB8-4CCF1D8FD6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5396" y="7987605"/>
                        <a:ext cx="73704" cy="36283"/>
                      </a:xfrm>
                      <a:custGeom>
                        <a:avLst/>
                        <a:gdLst>
                          <a:gd name="connsiteX0" fmla="*/ 2059 w 73704"/>
                          <a:gd name="connsiteY0" fmla="*/ 36284 h 36283"/>
                          <a:gd name="connsiteX1" fmla="*/ 38769 w 73704"/>
                          <a:gd name="connsiteY1" fmla="*/ 35077 h 36283"/>
                          <a:gd name="connsiteX2" fmla="*/ 71716 w 73704"/>
                          <a:gd name="connsiteY2" fmla="*/ 35858 h 36283"/>
                          <a:gd name="connsiteX3" fmla="*/ 73704 w 73704"/>
                          <a:gd name="connsiteY3" fmla="*/ 994 h 36283"/>
                          <a:gd name="connsiteX4" fmla="*/ 38343 w 73704"/>
                          <a:gd name="connsiteY4" fmla="*/ 0 h 36283"/>
                          <a:gd name="connsiteX5" fmla="*/ 0 w 73704"/>
                          <a:gd name="connsiteY5" fmla="*/ 1278 h 36283"/>
                          <a:gd name="connsiteX6" fmla="*/ 2059 w 73704"/>
                          <a:gd name="connsiteY6" fmla="*/ 36284 h 362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73704" h="36283">
                            <a:moveTo>
                              <a:pt x="2059" y="36284"/>
                            </a:moveTo>
                            <a:cubicBezTo>
                              <a:pt x="48284" y="35574"/>
                              <a:pt x="29396" y="35077"/>
                              <a:pt x="38769" y="35077"/>
                            </a:cubicBezTo>
                            <a:cubicBezTo>
                              <a:pt x="45941" y="35077"/>
                              <a:pt x="65254" y="35361"/>
                              <a:pt x="71716" y="35858"/>
                            </a:cubicBezTo>
                            <a:lnTo>
                              <a:pt x="73704" y="994"/>
                            </a:lnTo>
                            <a:cubicBezTo>
                              <a:pt x="66533" y="426"/>
                              <a:pt x="45870" y="0"/>
                              <a:pt x="38343" y="0"/>
                            </a:cubicBezTo>
                            <a:cubicBezTo>
                              <a:pt x="29467" y="0"/>
                              <a:pt x="48497" y="497"/>
                              <a:pt x="0" y="1278"/>
                            </a:cubicBezTo>
                            <a:lnTo>
                              <a:pt x="2059" y="36284"/>
                            </a:lnTo>
                            <a:close/>
                          </a:path>
                        </a:pathLst>
                      </a:custGeom>
                      <a:solidFill>
                        <a:srgbClr val="B0292E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621" name="Graphic 1913">
                      <a:extLst>
                        <a:ext uri="{FF2B5EF4-FFF2-40B4-BE49-F238E27FC236}">
                          <a16:creationId xmlns:a16="http://schemas.microsoft.com/office/drawing/2014/main" id="{2C3B5D1F-A3C8-39A4-7152-0AC61DB268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3104000" y="7669001"/>
                      <a:ext cx="110982" cy="551077"/>
                      <a:chOff x="-3104000" y="7669001"/>
                      <a:chExt cx="110982" cy="551077"/>
                    </a:xfrm>
                  </p:grpSpPr>
                  <p:sp>
                    <p:nvSpPr>
                      <p:cNvPr id="2622" name="Freeform: Shape 2621">
                        <a:extLst>
                          <a:ext uri="{FF2B5EF4-FFF2-40B4-BE49-F238E27FC236}">
                            <a16:creationId xmlns:a16="http://schemas.microsoft.com/office/drawing/2014/main" id="{9A065883-C83D-D497-239C-30B7364247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104000" y="7669001"/>
                        <a:ext cx="110982" cy="22721"/>
                      </a:xfrm>
                      <a:custGeom>
                        <a:avLst/>
                        <a:gdLst>
                          <a:gd name="connsiteX0" fmla="*/ 0 w 110982"/>
                          <a:gd name="connsiteY0" fmla="*/ 0 h 22721"/>
                          <a:gd name="connsiteX1" fmla="*/ 1349 w 110982"/>
                          <a:gd name="connsiteY1" fmla="*/ 22722 h 22721"/>
                          <a:gd name="connsiteX2" fmla="*/ 57728 w 110982"/>
                          <a:gd name="connsiteY2" fmla="*/ 22225 h 22721"/>
                          <a:gd name="connsiteX3" fmla="*/ 69941 w 110982"/>
                          <a:gd name="connsiteY3" fmla="*/ 22367 h 22721"/>
                          <a:gd name="connsiteX4" fmla="*/ 109704 w 110982"/>
                          <a:gd name="connsiteY4" fmla="*/ 22296 h 22721"/>
                          <a:gd name="connsiteX5" fmla="*/ 110982 w 110982"/>
                          <a:gd name="connsiteY5" fmla="*/ 0 h 22721"/>
                          <a:gd name="connsiteX6" fmla="*/ 71 w 110982"/>
                          <a:gd name="connsiteY6" fmla="*/ 0 h 227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10982" h="22721">
                            <a:moveTo>
                              <a:pt x="0" y="0"/>
                            </a:moveTo>
                            <a:lnTo>
                              <a:pt x="1349" y="22722"/>
                            </a:lnTo>
                            <a:lnTo>
                              <a:pt x="57728" y="22225"/>
                            </a:lnTo>
                            <a:lnTo>
                              <a:pt x="69941" y="22367"/>
                            </a:lnTo>
                            <a:cubicBezTo>
                              <a:pt x="82722" y="15834"/>
                              <a:pt x="104237" y="18745"/>
                              <a:pt x="109704" y="22296"/>
                            </a:cubicBezTo>
                            <a:lnTo>
                              <a:pt x="110982" y="0"/>
                            </a:lnTo>
                            <a:lnTo>
                              <a:pt x="7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3" name="Freeform: Shape 2622">
                        <a:extLst>
                          <a:ext uri="{FF2B5EF4-FFF2-40B4-BE49-F238E27FC236}">
                            <a16:creationId xmlns:a16="http://schemas.microsoft.com/office/drawing/2014/main" id="{D5C147E4-499F-F51E-62D9-C384A1C2DF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100592" y="7726302"/>
                        <a:ext cx="53751" cy="24852"/>
                      </a:xfrm>
                      <a:custGeom>
                        <a:avLst/>
                        <a:gdLst>
                          <a:gd name="connsiteX0" fmla="*/ 53752 w 53751"/>
                          <a:gd name="connsiteY0" fmla="*/ 0 h 24852"/>
                          <a:gd name="connsiteX1" fmla="*/ 0 w 53751"/>
                          <a:gd name="connsiteY1" fmla="*/ 497 h 24852"/>
                          <a:gd name="connsiteX2" fmla="*/ 1349 w 53751"/>
                          <a:gd name="connsiteY2" fmla="*/ 24852 h 24852"/>
                          <a:gd name="connsiteX3" fmla="*/ 52047 w 53751"/>
                          <a:gd name="connsiteY3" fmla="*/ 24284 h 24852"/>
                          <a:gd name="connsiteX4" fmla="*/ 53752 w 53751"/>
                          <a:gd name="connsiteY4" fmla="*/ 0 h 248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3751" h="24852">
                            <a:moveTo>
                              <a:pt x="53752" y="0"/>
                            </a:moveTo>
                            <a:lnTo>
                              <a:pt x="0" y="497"/>
                            </a:lnTo>
                            <a:lnTo>
                              <a:pt x="1349" y="24852"/>
                            </a:lnTo>
                            <a:lnTo>
                              <a:pt x="52047" y="24284"/>
                            </a:lnTo>
                            <a:lnTo>
                              <a:pt x="53752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4" name="Freeform: Shape 2623">
                        <a:extLst>
                          <a:ext uri="{FF2B5EF4-FFF2-40B4-BE49-F238E27FC236}">
                            <a16:creationId xmlns:a16="http://schemas.microsoft.com/office/drawing/2014/main" id="{56CCF25D-A5F1-C49A-2120-A1C0C924ED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7183" y="7785663"/>
                        <a:ext cx="47219" cy="24923"/>
                      </a:xfrm>
                      <a:custGeom>
                        <a:avLst/>
                        <a:gdLst>
                          <a:gd name="connsiteX0" fmla="*/ 47219 w 47219"/>
                          <a:gd name="connsiteY0" fmla="*/ 0 h 24923"/>
                          <a:gd name="connsiteX1" fmla="*/ 0 w 47219"/>
                          <a:gd name="connsiteY1" fmla="*/ 497 h 24923"/>
                          <a:gd name="connsiteX2" fmla="*/ 1420 w 47219"/>
                          <a:gd name="connsiteY2" fmla="*/ 24923 h 24923"/>
                          <a:gd name="connsiteX3" fmla="*/ 46651 w 47219"/>
                          <a:gd name="connsiteY3" fmla="*/ 24213 h 24923"/>
                          <a:gd name="connsiteX4" fmla="*/ 47219 w 47219"/>
                          <a:gd name="connsiteY4" fmla="*/ 0 h 24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219" h="24923">
                            <a:moveTo>
                              <a:pt x="47219" y="0"/>
                            </a:moveTo>
                            <a:lnTo>
                              <a:pt x="0" y="497"/>
                            </a:lnTo>
                            <a:lnTo>
                              <a:pt x="1420" y="24923"/>
                            </a:lnTo>
                            <a:lnTo>
                              <a:pt x="46651" y="24213"/>
                            </a:lnTo>
                            <a:lnTo>
                              <a:pt x="47219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5" name="Freeform: Shape 2624">
                        <a:extLst>
                          <a:ext uri="{FF2B5EF4-FFF2-40B4-BE49-F238E27FC236}">
                            <a16:creationId xmlns:a16="http://schemas.microsoft.com/office/drawing/2014/main" id="{7C84E2C1-2599-36F6-A25C-8F97E520A3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3337" y="8023037"/>
                        <a:ext cx="32023" cy="25349"/>
                      </a:xfrm>
                      <a:custGeom>
                        <a:avLst/>
                        <a:gdLst>
                          <a:gd name="connsiteX0" fmla="*/ 32024 w 32023"/>
                          <a:gd name="connsiteY0" fmla="*/ 0 h 25349"/>
                          <a:gd name="connsiteX1" fmla="*/ 0 w 32023"/>
                          <a:gd name="connsiteY1" fmla="*/ 923 h 25349"/>
                          <a:gd name="connsiteX2" fmla="*/ 1420 w 32023"/>
                          <a:gd name="connsiteY2" fmla="*/ 25349 h 25349"/>
                          <a:gd name="connsiteX3" fmla="*/ 31882 w 32023"/>
                          <a:gd name="connsiteY3" fmla="*/ 24355 h 25349"/>
                          <a:gd name="connsiteX4" fmla="*/ 32024 w 32023"/>
                          <a:gd name="connsiteY4" fmla="*/ 71 h 253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2023" h="25349">
                            <a:moveTo>
                              <a:pt x="32024" y="0"/>
                            </a:moveTo>
                            <a:lnTo>
                              <a:pt x="0" y="923"/>
                            </a:lnTo>
                            <a:lnTo>
                              <a:pt x="1420" y="25349"/>
                            </a:lnTo>
                            <a:cubicBezTo>
                              <a:pt x="22580" y="24994"/>
                              <a:pt x="29468" y="24639"/>
                              <a:pt x="31882" y="24355"/>
                            </a:cubicBezTo>
                            <a:lnTo>
                              <a:pt x="32024" y="71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6" name="Freeform: Shape 2625">
                        <a:extLst>
                          <a:ext uri="{FF2B5EF4-FFF2-40B4-BE49-F238E27FC236}">
                            <a16:creationId xmlns:a16="http://schemas.microsoft.com/office/drawing/2014/main" id="{E9BD7203-F64E-187B-BCA8-7E12EFAD0E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3704" y="7845024"/>
                        <a:ext cx="42674" cy="24994"/>
                      </a:xfrm>
                      <a:custGeom>
                        <a:avLst/>
                        <a:gdLst>
                          <a:gd name="connsiteX0" fmla="*/ 42675 w 42674"/>
                          <a:gd name="connsiteY0" fmla="*/ 0 h 24994"/>
                          <a:gd name="connsiteX1" fmla="*/ 0 w 42674"/>
                          <a:gd name="connsiteY1" fmla="*/ 568 h 24994"/>
                          <a:gd name="connsiteX2" fmla="*/ 1420 w 42674"/>
                          <a:gd name="connsiteY2" fmla="*/ 24994 h 24994"/>
                          <a:gd name="connsiteX3" fmla="*/ 42462 w 42674"/>
                          <a:gd name="connsiteY3" fmla="*/ 24284 h 24994"/>
                          <a:gd name="connsiteX4" fmla="*/ 42675 w 42674"/>
                          <a:gd name="connsiteY4" fmla="*/ 0 h 249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2674" h="24994">
                            <a:moveTo>
                              <a:pt x="42675" y="0"/>
                            </a:moveTo>
                            <a:lnTo>
                              <a:pt x="0" y="568"/>
                            </a:lnTo>
                            <a:lnTo>
                              <a:pt x="1420" y="24994"/>
                            </a:lnTo>
                            <a:lnTo>
                              <a:pt x="42462" y="24284"/>
                            </a:lnTo>
                            <a:lnTo>
                              <a:pt x="42675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7" name="Freeform: Shape 2626">
                        <a:extLst>
                          <a:ext uri="{FF2B5EF4-FFF2-40B4-BE49-F238E27FC236}">
                            <a16:creationId xmlns:a16="http://schemas.microsoft.com/office/drawing/2014/main" id="{22669B5D-DF65-8860-B3C4-DCF565A576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90225" y="7904314"/>
                        <a:ext cx="38911" cy="25065"/>
                      </a:xfrm>
                      <a:custGeom>
                        <a:avLst/>
                        <a:gdLst>
                          <a:gd name="connsiteX0" fmla="*/ 38911 w 38911"/>
                          <a:gd name="connsiteY0" fmla="*/ 0 h 25065"/>
                          <a:gd name="connsiteX1" fmla="*/ 0 w 38911"/>
                          <a:gd name="connsiteY1" fmla="*/ 710 h 25065"/>
                          <a:gd name="connsiteX2" fmla="*/ 1349 w 38911"/>
                          <a:gd name="connsiteY2" fmla="*/ 25065 h 25065"/>
                          <a:gd name="connsiteX3" fmla="*/ 38840 w 38911"/>
                          <a:gd name="connsiteY3" fmla="*/ 24284 h 25065"/>
                          <a:gd name="connsiteX4" fmla="*/ 38911 w 38911"/>
                          <a:gd name="connsiteY4" fmla="*/ 0 h 250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911" h="25065">
                            <a:moveTo>
                              <a:pt x="38911" y="0"/>
                            </a:moveTo>
                            <a:lnTo>
                              <a:pt x="0" y="710"/>
                            </a:lnTo>
                            <a:lnTo>
                              <a:pt x="1349" y="25065"/>
                            </a:lnTo>
                            <a:lnTo>
                              <a:pt x="38840" y="24284"/>
                            </a:lnTo>
                            <a:lnTo>
                              <a:pt x="38911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8" name="Freeform: Shape 2627">
                        <a:extLst>
                          <a:ext uri="{FF2B5EF4-FFF2-40B4-BE49-F238E27FC236}">
                            <a16:creationId xmlns:a16="http://schemas.microsoft.com/office/drawing/2014/main" id="{1ADA47CB-E669-E4CA-EBEF-4E7E521E9A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9858" y="8082327"/>
                        <a:ext cx="30745" cy="25491"/>
                      </a:xfrm>
                      <a:custGeom>
                        <a:avLst/>
                        <a:gdLst>
                          <a:gd name="connsiteX0" fmla="*/ 28757 w 30745"/>
                          <a:gd name="connsiteY0" fmla="*/ 71 h 25491"/>
                          <a:gd name="connsiteX1" fmla="*/ 0 w 30745"/>
                          <a:gd name="connsiteY1" fmla="*/ 1065 h 25491"/>
                          <a:gd name="connsiteX2" fmla="*/ 1420 w 30745"/>
                          <a:gd name="connsiteY2" fmla="*/ 25491 h 25491"/>
                          <a:gd name="connsiteX3" fmla="*/ 30746 w 30745"/>
                          <a:gd name="connsiteY3" fmla="*/ 23858 h 25491"/>
                          <a:gd name="connsiteX4" fmla="*/ 28757 w 30745"/>
                          <a:gd name="connsiteY4" fmla="*/ 0 h 254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745" h="25491">
                            <a:moveTo>
                              <a:pt x="28757" y="71"/>
                            </a:moveTo>
                            <a:cubicBezTo>
                              <a:pt x="26698" y="284"/>
                              <a:pt x="20450" y="639"/>
                              <a:pt x="0" y="1065"/>
                            </a:cubicBezTo>
                            <a:lnTo>
                              <a:pt x="1420" y="25491"/>
                            </a:lnTo>
                            <a:cubicBezTo>
                              <a:pt x="37846" y="24639"/>
                              <a:pt x="27408" y="24000"/>
                              <a:pt x="30746" y="23858"/>
                            </a:cubicBezTo>
                            <a:cubicBezTo>
                              <a:pt x="29823" y="16189"/>
                              <a:pt x="29112" y="8166"/>
                              <a:pt x="28757" y="0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29" name="Freeform: Shape 2628">
                        <a:extLst>
                          <a:ext uri="{FF2B5EF4-FFF2-40B4-BE49-F238E27FC236}">
                            <a16:creationId xmlns:a16="http://schemas.microsoft.com/office/drawing/2014/main" id="{B533CC5F-7E77-CF2B-DB59-C28BD38BBB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86816" y="7963676"/>
                        <a:ext cx="35503" cy="25207"/>
                      </a:xfrm>
                      <a:custGeom>
                        <a:avLst/>
                        <a:gdLst>
                          <a:gd name="connsiteX0" fmla="*/ 35503 w 35503"/>
                          <a:gd name="connsiteY0" fmla="*/ 0 h 25207"/>
                          <a:gd name="connsiteX1" fmla="*/ 0 w 35503"/>
                          <a:gd name="connsiteY1" fmla="*/ 781 h 25207"/>
                          <a:gd name="connsiteX2" fmla="*/ 1420 w 35503"/>
                          <a:gd name="connsiteY2" fmla="*/ 25207 h 25207"/>
                          <a:gd name="connsiteX3" fmla="*/ 35503 w 35503"/>
                          <a:gd name="connsiteY3" fmla="*/ 24284 h 25207"/>
                          <a:gd name="connsiteX4" fmla="*/ 35503 w 35503"/>
                          <a:gd name="connsiteY4" fmla="*/ 0 h 252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5503" h="25207">
                            <a:moveTo>
                              <a:pt x="35503" y="0"/>
                            </a:moveTo>
                            <a:lnTo>
                              <a:pt x="0" y="781"/>
                            </a:lnTo>
                            <a:lnTo>
                              <a:pt x="1420" y="25207"/>
                            </a:lnTo>
                            <a:lnTo>
                              <a:pt x="35503" y="24284"/>
                            </a:lnTo>
                            <a:lnTo>
                              <a:pt x="35503" y="0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30" name="Freeform: Shape 2629">
                        <a:extLst>
                          <a:ext uri="{FF2B5EF4-FFF2-40B4-BE49-F238E27FC236}">
                            <a16:creationId xmlns:a16="http://schemas.microsoft.com/office/drawing/2014/main" id="{EB938519-69F7-EDA0-5BB2-EED80F0000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2970" y="8200552"/>
                        <a:ext cx="48923" cy="19526"/>
                      </a:xfrm>
                      <a:custGeom>
                        <a:avLst/>
                        <a:gdLst>
                          <a:gd name="connsiteX0" fmla="*/ 47858 w 48923"/>
                          <a:gd name="connsiteY0" fmla="*/ 19456 h 19526"/>
                          <a:gd name="connsiteX1" fmla="*/ 48923 w 48923"/>
                          <a:gd name="connsiteY1" fmla="*/ 781 h 19526"/>
                          <a:gd name="connsiteX2" fmla="*/ 25775 w 48923"/>
                          <a:gd name="connsiteY2" fmla="*/ 0 h 19526"/>
                          <a:gd name="connsiteX3" fmla="*/ 0 w 48923"/>
                          <a:gd name="connsiteY3" fmla="*/ 1775 h 19526"/>
                          <a:gd name="connsiteX4" fmla="*/ 1065 w 48923"/>
                          <a:gd name="connsiteY4" fmla="*/ 19527 h 19526"/>
                          <a:gd name="connsiteX5" fmla="*/ 47858 w 48923"/>
                          <a:gd name="connsiteY5" fmla="*/ 19527 h 195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923" h="19526">
                            <a:moveTo>
                              <a:pt x="47858" y="19456"/>
                            </a:moveTo>
                            <a:lnTo>
                              <a:pt x="48923" y="781"/>
                            </a:lnTo>
                            <a:cubicBezTo>
                              <a:pt x="44379" y="284"/>
                              <a:pt x="30888" y="0"/>
                              <a:pt x="25775" y="0"/>
                            </a:cubicBezTo>
                            <a:cubicBezTo>
                              <a:pt x="17609" y="0"/>
                              <a:pt x="33728" y="710"/>
                              <a:pt x="0" y="1775"/>
                            </a:cubicBezTo>
                            <a:lnTo>
                              <a:pt x="1065" y="19527"/>
                            </a:lnTo>
                            <a:lnTo>
                              <a:pt x="47858" y="19527"/>
                            </a:ln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631" name="Freeform: Shape 2630">
                        <a:extLst>
                          <a:ext uri="{FF2B5EF4-FFF2-40B4-BE49-F238E27FC236}">
                            <a16:creationId xmlns:a16="http://schemas.microsoft.com/office/drawing/2014/main" id="{F2018D2F-6084-15C4-EA32-EE22FA8C14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-3076379" y="8141262"/>
                        <a:ext cx="48071" cy="26059"/>
                      </a:xfrm>
                      <a:custGeom>
                        <a:avLst/>
                        <a:gdLst>
                          <a:gd name="connsiteX0" fmla="*/ 28970 w 48071"/>
                          <a:gd name="connsiteY0" fmla="*/ 24213 h 26059"/>
                          <a:gd name="connsiteX1" fmla="*/ 48071 w 48071"/>
                          <a:gd name="connsiteY1" fmla="*/ 24781 h 26059"/>
                          <a:gd name="connsiteX2" fmla="*/ 41254 w 48071"/>
                          <a:gd name="connsiteY2" fmla="*/ 21373 h 26059"/>
                          <a:gd name="connsiteX3" fmla="*/ 33586 w 48071"/>
                          <a:gd name="connsiteY3" fmla="*/ 0 h 26059"/>
                          <a:gd name="connsiteX4" fmla="*/ 29468 w 48071"/>
                          <a:gd name="connsiteY4" fmla="*/ 0 h 26059"/>
                          <a:gd name="connsiteX5" fmla="*/ 0 w 48071"/>
                          <a:gd name="connsiteY5" fmla="*/ 1562 h 26059"/>
                          <a:gd name="connsiteX6" fmla="*/ 1420 w 48071"/>
                          <a:gd name="connsiteY6" fmla="*/ 26059 h 26059"/>
                          <a:gd name="connsiteX7" fmla="*/ 28970 w 48071"/>
                          <a:gd name="connsiteY7" fmla="*/ 24213 h 260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071" h="26059">
                            <a:moveTo>
                              <a:pt x="28970" y="24213"/>
                            </a:moveTo>
                            <a:lnTo>
                              <a:pt x="48071" y="24781"/>
                            </a:lnTo>
                            <a:cubicBezTo>
                              <a:pt x="45018" y="23716"/>
                              <a:pt x="41823" y="22509"/>
                              <a:pt x="41254" y="21373"/>
                            </a:cubicBezTo>
                            <a:cubicBezTo>
                              <a:pt x="38343" y="15763"/>
                              <a:pt x="35787" y="8450"/>
                              <a:pt x="33586" y="0"/>
                            </a:cubicBezTo>
                            <a:lnTo>
                              <a:pt x="29468" y="0"/>
                            </a:lnTo>
                            <a:cubicBezTo>
                              <a:pt x="20734" y="0"/>
                              <a:pt x="38130" y="639"/>
                              <a:pt x="0" y="1562"/>
                            </a:cubicBezTo>
                            <a:lnTo>
                              <a:pt x="1420" y="26059"/>
                            </a:lnTo>
                            <a:cubicBezTo>
                              <a:pt x="37846" y="24923"/>
                              <a:pt x="21089" y="24213"/>
                              <a:pt x="28970" y="24213"/>
                            </a:cubicBezTo>
                            <a:close/>
                          </a:path>
                        </a:pathLst>
                      </a:custGeom>
                      <a:solidFill>
                        <a:srgbClr val="A79DAA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632" name="Graphic 1913">
                        <a:extLst>
                          <a:ext uri="{FF2B5EF4-FFF2-40B4-BE49-F238E27FC236}">
                            <a16:creationId xmlns:a16="http://schemas.microsoft.com/office/drawing/2014/main" id="{343CBDB3-BDBC-1CF4-8BC9-5A6911E633E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-3102651" y="7691226"/>
                        <a:ext cx="80591" cy="510959"/>
                        <a:chOff x="-3102651" y="7691226"/>
                        <a:chExt cx="80591" cy="510959"/>
                      </a:xfrm>
                      <a:solidFill>
                        <a:srgbClr val="992225"/>
                      </a:solidFill>
                    </p:grpSpPr>
                    <p:sp>
                      <p:nvSpPr>
                        <p:cNvPr id="2633" name="Freeform: Shape 2632">
                          <a:extLst>
                            <a:ext uri="{FF2B5EF4-FFF2-40B4-BE49-F238E27FC236}">
                              <a16:creationId xmlns:a16="http://schemas.microsoft.com/office/drawing/2014/main" id="{EB825175-926D-BE3F-6ACD-D619AA632D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88876" y="7928599"/>
                          <a:ext cx="37562" cy="35857"/>
                        </a:xfrm>
                        <a:custGeom>
                          <a:avLst/>
                          <a:gdLst>
                            <a:gd name="connsiteX0" fmla="*/ 37491 w 37562"/>
                            <a:gd name="connsiteY0" fmla="*/ 0 h 35857"/>
                            <a:gd name="connsiteX1" fmla="*/ 0 w 37562"/>
                            <a:gd name="connsiteY1" fmla="*/ 781 h 35857"/>
                            <a:gd name="connsiteX2" fmla="*/ 2059 w 37562"/>
                            <a:gd name="connsiteY2" fmla="*/ 35858 h 35857"/>
                            <a:gd name="connsiteX3" fmla="*/ 37562 w 37562"/>
                            <a:gd name="connsiteY3" fmla="*/ 35077 h 35857"/>
                            <a:gd name="connsiteX4" fmla="*/ 37491 w 37562"/>
                            <a:gd name="connsiteY4" fmla="*/ 0 h 358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7562" h="35857">
                              <a:moveTo>
                                <a:pt x="37491" y="0"/>
                              </a:moveTo>
                              <a:lnTo>
                                <a:pt x="0" y="781"/>
                              </a:lnTo>
                              <a:lnTo>
                                <a:pt x="2059" y="35858"/>
                              </a:lnTo>
                              <a:lnTo>
                                <a:pt x="37562" y="35077"/>
                              </a:lnTo>
                              <a:lnTo>
                                <a:pt x="3749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34" name="Freeform: Shape 2633">
                          <a:extLst>
                            <a:ext uri="{FF2B5EF4-FFF2-40B4-BE49-F238E27FC236}">
                              <a16:creationId xmlns:a16="http://schemas.microsoft.com/office/drawing/2014/main" id="{D732AAAD-FBFB-A8DF-BB53-8374A02F3E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92284" y="7869309"/>
                          <a:ext cx="41041" cy="35716"/>
                        </a:xfrm>
                        <a:custGeom>
                          <a:avLst/>
                          <a:gdLst>
                            <a:gd name="connsiteX0" fmla="*/ 41041 w 41041"/>
                            <a:gd name="connsiteY0" fmla="*/ 0 h 35716"/>
                            <a:gd name="connsiteX1" fmla="*/ 0 w 41041"/>
                            <a:gd name="connsiteY1" fmla="*/ 710 h 35716"/>
                            <a:gd name="connsiteX2" fmla="*/ 2059 w 41041"/>
                            <a:gd name="connsiteY2" fmla="*/ 35716 h 35716"/>
                            <a:gd name="connsiteX3" fmla="*/ 40970 w 41041"/>
                            <a:gd name="connsiteY3" fmla="*/ 35006 h 35716"/>
                            <a:gd name="connsiteX4" fmla="*/ 41041 w 41041"/>
                            <a:gd name="connsiteY4" fmla="*/ 0 h 3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1041" h="35716">
                              <a:moveTo>
                                <a:pt x="41041" y="0"/>
                              </a:moveTo>
                              <a:lnTo>
                                <a:pt x="0" y="710"/>
                              </a:lnTo>
                              <a:lnTo>
                                <a:pt x="2059" y="35716"/>
                              </a:lnTo>
                              <a:lnTo>
                                <a:pt x="40970" y="35006"/>
                              </a:lnTo>
                              <a:lnTo>
                                <a:pt x="4104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35" name="Freeform: Shape 2634">
                          <a:extLst>
                            <a:ext uri="{FF2B5EF4-FFF2-40B4-BE49-F238E27FC236}">
                              <a16:creationId xmlns:a16="http://schemas.microsoft.com/office/drawing/2014/main" id="{6BDCE255-7120-11AD-6A49-2885A37A873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102651" y="7691226"/>
                          <a:ext cx="68591" cy="35573"/>
                        </a:xfrm>
                        <a:custGeom>
                          <a:avLst/>
                          <a:gdLst>
                            <a:gd name="connsiteX0" fmla="*/ 61420 w 68591"/>
                            <a:gd name="connsiteY0" fmla="*/ 5964 h 35573"/>
                            <a:gd name="connsiteX1" fmla="*/ 68592 w 68591"/>
                            <a:gd name="connsiteY1" fmla="*/ 142 h 35573"/>
                            <a:gd name="connsiteX2" fmla="*/ 56379 w 68591"/>
                            <a:gd name="connsiteY2" fmla="*/ 0 h 35573"/>
                            <a:gd name="connsiteX3" fmla="*/ 0 w 68591"/>
                            <a:gd name="connsiteY3" fmla="*/ 497 h 35573"/>
                            <a:gd name="connsiteX4" fmla="*/ 2059 w 68591"/>
                            <a:gd name="connsiteY4" fmla="*/ 35574 h 35573"/>
                            <a:gd name="connsiteX5" fmla="*/ 55882 w 68591"/>
                            <a:gd name="connsiteY5" fmla="*/ 35077 h 35573"/>
                            <a:gd name="connsiteX6" fmla="*/ 61420 w 68591"/>
                            <a:gd name="connsiteY6" fmla="*/ 5964 h 355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68591" h="35573">
                              <a:moveTo>
                                <a:pt x="61420" y="5964"/>
                              </a:moveTo>
                              <a:cubicBezTo>
                                <a:pt x="63124" y="3479"/>
                                <a:pt x="65681" y="1633"/>
                                <a:pt x="68592" y="142"/>
                              </a:cubicBezTo>
                              <a:lnTo>
                                <a:pt x="56379" y="0"/>
                              </a:lnTo>
                              <a:lnTo>
                                <a:pt x="0" y="497"/>
                              </a:lnTo>
                              <a:lnTo>
                                <a:pt x="2059" y="35574"/>
                              </a:lnTo>
                              <a:lnTo>
                                <a:pt x="55882" y="35077"/>
                              </a:lnTo>
                              <a:cubicBezTo>
                                <a:pt x="57302" y="19882"/>
                                <a:pt x="59148" y="9444"/>
                                <a:pt x="61420" y="59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36" name="Freeform: Shape 2635">
                          <a:extLst>
                            <a:ext uri="{FF2B5EF4-FFF2-40B4-BE49-F238E27FC236}">
                              <a16:creationId xmlns:a16="http://schemas.microsoft.com/office/drawing/2014/main" id="{05E4D7B8-A4D3-B21D-4262-79873F0262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99242" y="7750586"/>
                          <a:ext cx="50698" cy="35574"/>
                        </a:xfrm>
                        <a:custGeom>
                          <a:avLst/>
                          <a:gdLst>
                            <a:gd name="connsiteX0" fmla="*/ 50698 w 50698"/>
                            <a:gd name="connsiteY0" fmla="*/ 0 h 35574"/>
                            <a:gd name="connsiteX1" fmla="*/ 0 w 50698"/>
                            <a:gd name="connsiteY1" fmla="*/ 568 h 35574"/>
                            <a:gd name="connsiteX2" fmla="*/ 2059 w 50698"/>
                            <a:gd name="connsiteY2" fmla="*/ 35574 h 35574"/>
                            <a:gd name="connsiteX3" fmla="*/ 49278 w 50698"/>
                            <a:gd name="connsiteY3" fmla="*/ 35077 h 35574"/>
                            <a:gd name="connsiteX4" fmla="*/ 50698 w 50698"/>
                            <a:gd name="connsiteY4" fmla="*/ 0 h 3557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0698" h="35574">
                              <a:moveTo>
                                <a:pt x="50698" y="0"/>
                              </a:moveTo>
                              <a:lnTo>
                                <a:pt x="0" y="568"/>
                              </a:lnTo>
                              <a:lnTo>
                                <a:pt x="2059" y="35574"/>
                              </a:lnTo>
                              <a:lnTo>
                                <a:pt x="49278" y="35077"/>
                              </a:lnTo>
                              <a:lnTo>
                                <a:pt x="5069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37" name="Freeform: Shape 2636">
                          <a:extLst>
                            <a:ext uri="{FF2B5EF4-FFF2-40B4-BE49-F238E27FC236}">
                              <a16:creationId xmlns:a16="http://schemas.microsoft.com/office/drawing/2014/main" id="{D4EF1F3A-66EA-7C50-1832-5D0D6C2BEF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95763" y="7809877"/>
                          <a:ext cx="45230" cy="35716"/>
                        </a:xfrm>
                        <a:custGeom>
                          <a:avLst/>
                          <a:gdLst>
                            <a:gd name="connsiteX0" fmla="*/ 45231 w 45230"/>
                            <a:gd name="connsiteY0" fmla="*/ 0 h 35716"/>
                            <a:gd name="connsiteX1" fmla="*/ 0 w 45230"/>
                            <a:gd name="connsiteY1" fmla="*/ 710 h 35716"/>
                            <a:gd name="connsiteX2" fmla="*/ 2059 w 45230"/>
                            <a:gd name="connsiteY2" fmla="*/ 35716 h 35716"/>
                            <a:gd name="connsiteX3" fmla="*/ 44734 w 45230"/>
                            <a:gd name="connsiteY3" fmla="*/ 35148 h 35716"/>
                            <a:gd name="connsiteX4" fmla="*/ 45231 w 45230"/>
                            <a:gd name="connsiteY4" fmla="*/ 0 h 35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45230" h="35716">
                              <a:moveTo>
                                <a:pt x="45231" y="0"/>
                              </a:moveTo>
                              <a:lnTo>
                                <a:pt x="0" y="710"/>
                              </a:lnTo>
                              <a:lnTo>
                                <a:pt x="2059" y="35716"/>
                              </a:lnTo>
                              <a:lnTo>
                                <a:pt x="44734" y="35148"/>
                              </a:lnTo>
                              <a:lnTo>
                                <a:pt x="4523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38" name="Freeform: Shape 2637">
                          <a:extLst>
                            <a:ext uri="{FF2B5EF4-FFF2-40B4-BE49-F238E27FC236}">
                              <a16:creationId xmlns:a16="http://schemas.microsoft.com/office/drawing/2014/main" id="{C8BDB670-D764-5810-8CB2-C26C850127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78438" y="8106185"/>
                          <a:ext cx="35645" cy="36638"/>
                        </a:xfrm>
                        <a:custGeom>
                          <a:avLst/>
                          <a:gdLst>
                            <a:gd name="connsiteX0" fmla="*/ 35574 w 35645"/>
                            <a:gd name="connsiteY0" fmla="*/ 35077 h 36638"/>
                            <a:gd name="connsiteX1" fmla="*/ 29325 w 35645"/>
                            <a:gd name="connsiteY1" fmla="*/ 0 h 36638"/>
                            <a:gd name="connsiteX2" fmla="*/ 0 w 35645"/>
                            <a:gd name="connsiteY2" fmla="*/ 1633 h 36638"/>
                            <a:gd name="connsiteX3" fmla="*/ 2059 w 35645"/>
                            <a:gd name="connsiteY3" fmla="*/ 36639 h 36638"/>
                            <a:gd name="connsiteX4" fmla="*/ 31527 w 35645"/>
                            <a:gd name="connsiteY4" fmla="*/ 35077 h 36638"/>
                            <a:gd name="connsiteX5" fmla="*/ 35645 w 35645"/>
                            <a:gd name="connsiteY5" fmla="*/ 35077 h 366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5645" h="36638">
                              <a:moveTo>
                                <a:pt x="35574" y="35077"/>
                              </a:moveTo>
                              <a:cubicBezTo>
                                <a:pt x="32876" y="24852"/>
                                <a:pt x="30817" y="12852"/>
                                <a:pt x="29325" y="0"/>
                              </a:cubicBezTo>
                              <a:cubicBezTo>
                                <a:pt x="25917" y="142"/>
                                <a:pt x="36355" y="710"/>
                                <a:pt x="0" y="1633"/>
                              </a:cubicBezTo>
                              <a:lnTo>
                                <a:pt x="2059" y="36639"/>
                              </a:lnTo>
                              <a:cubicBezTo>
                                <a:pt x="40189" y="35645"/>
                                <a:pt x="22793" y="35077"/>
                                <a:pt x="31527" y="35077"/>
                              </a:cubicBezTo>
                              <a:lnTo>
                                <a:pt x="35645" y="3507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39" name="Freeform: Shape 2638">
                          <a:extLst>
                            <a:ext uri="{FF2B5EF4-FFF2-40B4-BE49-F238E27FC236}">
                              <a16:creationId xmlns:a16="http://schemas.microsoft.com/office/drawing/2014/main" id="{8EDA0C1B-0960-2BCF-BC60-B203E956F7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74958" y="8165403"/>
                          <a:ext cx="52899" cy="36781"/>
                        </a:xfrm>
                        <a:custGeom>
                          <a:avLst/>
                          <a:gdLst>
                            <a:gd name="connsiteX0" fmla="*/ 27834 w 52899"/>
                            <a:gd name="connsiteY0" fmla="*/ 35077 h 36781"/>
                            <a:gd name="connsiteX1" fmla="*/ 50982 w 52899"/>
                            <a:gd name="connsiteY1" fmla="*/ 35858 h 36781"/>
                            <a:gd name="connsiteX2" fmla="*/ 52899 w 52899"/>
                            <a:gd name="connsiteY2" fmla="*/ 3621 h 36781"/>
                            <a:gd name="connsiteX3" fmla="*/ 46651 w 52899"/>
                            <a:gd name="connsiteY3" fmla="*/ 568 h 36781"/>
                            <a:gd name="connsiteX4" fmla="*/ 27550 w 52899"/>
                            <a:gd name="connsiteY4" fmla="*/ 0 h 36781"/>
                            <a:gd name="connsiteX5" fmla="*/ 0 w 52899"/>
                            <a:gd name="connsiteY5" fmla="*/ 1846 h 36781"/>
                            <a:gd name="connsiteX6" fmla="*/ 2059 w 52899"/>
                            <a:gd name="connsiteY6" fmla="*/ 36781 h 36781"/>
                            <a:gd name="connsiteX7" fmla="*/ 27834 w 52899"/>
                            <a:gd name="connsiteY7" fmla="*/ 35006 h 3678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52899" h="36781">
                              <a:moveTo>
                                <a:pt x="27834" y="35077"/>
                              </a:moveTo>
                              <a:cubicBezTo>
                                <a:pt x="32876" y="35077"/>
                                <a:pt x="46438" y="35432"/>
                                <a:pt x="50982" y="35858"/>
                              </a:cubicBezTo>
                              <a:lnTo>
                                <a:pt x="52899" y="3621"/>
                              </a:lnTo>
                              <a:cubicBezTo>
                                <a:pt x="52332" y="2627"/>
                                <a:pt x="49562" y="1562"/>
                                <a:pt x="46651" y="568"/>
                              </a:cubicBezTo>
                              <a:lnTo>
                                <a:pt x="27550" y="0"/>
                              </a:lnTo>
                              <a:cubicBezTo>
                                <a:pt x="19598" y="0"/>
                                <a:pt x="36426" y="710"/>
                                <a:pt x="0" y="1846"/>
                              </a:cubicBezTo>
                              <a:lnTo>
                                <a:pt x="2059" y="36781"/>
                              </a:lnTo>
                              <a:cubicBezTo>
                                <a:pt x="35858" y="35716"/>
                                <a:pt x="19669" y="35006"/>
                                <a:pt x="27834" y="35006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40" name="Freeform: Shape 2639">
                          <a:extLst>
                            <a:ext uri="{FF2B5EF4-FFF2-40B4-BE49-F238E27FC236}">
                              <a16:creationId xmlns:a16="http://schemas.microsoft.com/office/drawing/2014/main" id="{244E5260-BF12-B332-729E-32A183BA49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81846" y="8047321"/>
                          <a:ext cx="30745" cy="36070"/>
                        </a:xfrm>
                        <a:custGeom>
                          <a:avLst/>
                          <a:gdLst>
                            <a:gd name="connsiteX0" fmla="*/ 30320 w 30745"/>
                            <a:gd name="connsiteY0" fmla="*/ 5893 h 36070"/>
                            <a:gd name="connsiteX1" fmla="*/ 30462 w 30745"/>
                            <a:gd name="connsiteY1" fmla="*/ 0 h 36070"/>
                            <a:gd name="connsiteX2" fmla="*/ 0 w 30745"/>
                            <a:gd name="connsiteY2" fmla="*/ 994 h 36070"/>
                            <a:gd name="connsiteX3" fmla="*/ 1988 w 30745"/>
                            <a:gd name="connsiteY3" fmla="*/ 36071 h 36070"/>
                            <a:gd name="connsiteX4" fmla="*/ 30746 w 30745"/>
                            <a:gd name="connsiteY4" fmla="*/ 35077 h 36070"/>
                            <a:gd name="connsiteX5" fmla="*/ 30320 w 30745"/>
                            <a:gd name="connsiteY5" fmla="*/ 5964 h 360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0745" h="36070">
                              <a:moveTo>
                                <a:pt x="30320" y="5893"/>
                              </a:moveTo>
                              <a:lnTo>
                                <a:pt x="30462" y="0"/>
                              </a:lnTo>
                              <a:cubicBezTo>
                                <a:pt x="28047" y="284"/>
                                <a:pt x="21160" y="639"/>
                                <a:pt x="0" y="994"/>
                              </a:cubicBezTo>
                              <a:lnTo>
                                <a:pt x="1988" y="36071"/>
                              </a:lnTo>
                              <a:cubicBezTo>
                                <a:pt x="22438" y="35645"/>
                                <a:pt x="28686" y="35290"/>
                                <a:pt x="30746" y="35077"/>
                              </a:cubicBezTo>
                              <a:cubicBezTo>
                                <a:pt x="30249" y="25491"/>
                                <a:pt x="30036" y="15692"/>
                                <a:pt x="30320" y="59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641" name="Freeform: Shape 2640">
                          <a:extLst>
                            <a:ext uri="{FF2B5EF4-FFF2-40B4-BE49-F238E27FC236}">
                              <a16:creationId xmlns:a16="http://schemas.microsoft.com/office/drawing/2014/main" id="{D26F10D4-7BA6-D05A-37C3-03184BD784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-3085396" y="7987960"/>
                          <a:ext cx="34082" cy="35929"/>
                        </a:xfrm>
                        <a:custGeom>
                          <a:avLst/>
                          <a:gdLst>
                            <a:gd name="connsiteX0" fmla="*/ 34083 w 34082"/>
                            <a:gd name="connsiteY0" fmla="*/ 0 h 35929"/>
                            <a:gd name="connsiteX1" fmla="*/ 0 w 34082"/>
                            <a:gd name="connsiteY1" fmla="*/ 923 h 35929"/>
                            <a:gd name="connsiteX2" fmla="*/ 2059 w 34082"/>
                            <a:gd name="connsiteY2" fmla="*/ 35929 h 35929"/>
                            <a:gd name="connsiteX3" fmla="*/ 34083 w 34082"/>
                            <a:gd name="connsiteY3" fmla="*/ 35077 h 35929"/>
                            <a:gd name="connsiteX4" fmla="*/ 34083 w 34082"/>
                            <a:gd name="connsiteY4" fmla="*/ 0 h 3592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4082" h="35929">
                              <a:moveTo>
                                <a:pt x="34083" y="0"/>
                              </a:moveTo>
                              <a:lnTo>
                                <a:pt x="0" y="923"/>
                              </a:lnTo>
                              <a:lnTo>
                                <a:pt x="2059" y="35929"/>
                              </a:lnTo>
                              <a:lnTo>
                                <a:pt x="34083" y="35077"/>
                              </a:lnTo>
                              <a:lnTo>
                                <a:pt x="34083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92225"/>
                        </a:solidFill>
                        <a:ln w="0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</p:grpSp>
              <p:sp>
                <p:nvSpPr>
                  <p:cNvPr id="2642" name="Freeform: Shape 2641">
                    <a:extLst>
                      <a:ext uri="{FF2B5EF4-FFF2-40B4-BE49-F238E27FC236}">
                        <a16:creationId xmlns:a16="http://schemas.microsoft.com/office/drawing/2014/main" id="{93936EF4-CDE0-4370-D9E2-7A1A52A9F23F}"/>
                      </a:ext>
                    </a:extLst>
                  </p:cNvPr>
                  <p:cNvSpPr/>
                  <p:nvPr/>
                </p:nvSpPr>
                <p:spPr>
                  <a:xfrm>
                    <a:off x="-3081184" y="8181309"/>
                    <a:ext cx="154479" cy="115314"/>
                  </a:xfrm>
                  <a:custGeom>
                    <a:avLst/>
                    <a:gdLst>
                      <a:gd name="connsiteX0" fmla="*/ 65658 w 154479"/>
                      <a:gd name="connsiteY0" fmla="*/ 0 h 115314"/>
                      <a:gd name="connsiteX1" fmla="*/ 60758 w 154479"/>
                      <a:gd name="connsiteY1" fmla="*/ 58154 h 115314"/>
                      <a:gd name="connsiteX2" fmla="*/ 118983 w 154479"/>
                      <a:gd name="connsiteY2" fmla="*/ 85207 h 115314"/>
                      <a:gd name="connsiteX3" fmla="*/ 136522 w 154479"/>
                      <a:gd name="connsiteY3" fmla="*/ 55314 h 115314"/>
                      <a:gd name="connsiteX4" fmla="*/ 84403 w 154479"/>
                      <a:gd name="connsiteY4" fmla="*/ 115314 h 115314"/>
                      <a:gd name="connsiteX5" fmla="*/ 19078 w 154479"/>
                      <a:gd name="connsiteY5" fmla="*/ 115314 h 115314"/>
                      <a:gd name="connsiteX6" fmla="*/ 3172 w 154479"/>
                      <a:gd name="connsiteY6" fmla="*/ 69586 h 115314"/>
                      <a:gd name="connsiteX7" fmla="*/ 971 w 154479"/>
                      <a:gd name="connsiteY7" fmla="*/ 0 h 115314"/>
                      <a:gd name="connsiteX8" fmla="*/ 65658 w 154479"/>
                      <a:gd name="connsiteY8" fmla="*/ 0 h 115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4479" h="115314">
                        <a:moveTo>
                          <a:pt x="65658" y="0"/>
                        </a:moveTo>
                        <a:cubicBezTo>
                          <a:pt x="65658" y="0"/>
                          <a:pt x="60332" y="38698"/>
                          <a:pt x="60758" y="58154"/>
                        </a:cubicBezTo>
                        <a:cubicBezTo>
                          <a:pt x="61255" y="76971"/>
                          <a:pt x="97752" y="84355"/>
                          <a:pt x="118983" y="85207"/>
                        </a:cubicBezTo>
                        <a:cubicBezTo>
                          <a:pt x="155480" y="86841"/>
                          <a:pt x="136522" y="55314"/>
                          <a:pt x="136522" y="55314"/>
                        </a:cubicBezTo>
                        <a:cubicBezTo>
                          <a:pt x="156900" y="61208"/>
                          <a:pt x="179409" y="115314"/>
                          <a:pt x="84403" y="115314"/>
                        </a:cubicBezTo>
                        <a:cubicBezTo>
                          <a:pt x="84403" y="115314"/>
                          <a:pt x="28238" y="115314"/>
                          <a:pt x="19078" y="115314"/>
                        </a:cubicBezTo>
                        <a:cubicBezTo>
                          <a:pt x="9918" y="115314"/>
                          <a:pt x="-7052" y="103172"/>
                          <a:pt x="3172" y="69586"/>
                        </a:cubicBezTo>
                        <a:cubicBezTo>
                          <a:pt x="11338" y="42533"/>
                          <a:pt x="971" y="0"/>
                          <a:pt x="971" y="0"/>
                        </a:cubicBezTo>
                        <a:lnTo>
                          <a:pt x="65658" y="0"/>
                        </a:lnTo>
                        <a:close/>
                      </a:path>
                    </a:pathLst>
                  </a:custGeom>
                  <a:solidFill>
                    <a:srgbClr val="3B0000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643" name="Graphic 1913">
                  <a:extLst>
                    <a:ext uri="{FF2B5EF4-FFF2-40B4-BE49-F238E27FC236}">
                      <a16:creationId xmlns:a16="http://schemas.microsoft.com/office/drawing/2014/main" id="{0F291166-9926-2CAD-E46D-028AEE688256}"/>
                    </a:ext>
                  </a:extLst>
                </p:cNvPr>
                <p:cNvGrpSpPr/>
                <p:nvPr/>
              </p:nvGrpSpPr>
              <p:grpSpPr>
                <a:xfrm>
                  <a:off x="-2968003" y="8221550"/>
                  <a:ext cx="30528" cy="30031"/>
                  <a:chOff x="-2968003" y="8221550"/>
                  <a:chExt cx="30528" cy="30031"/>
                </a:xfrm>
              </p:grpSpPr>
              <p:sp>
                <p:nvSpPr>
                  <p:cNvPr id="2644" name="Freeform: Shape 2643">
                    <a:extLst>
                      <a:ext uri="{FF2B5EF4-FFF2-40B4-BE49-F238E27FC236}">
                        <a16:creationId xmlns:a16="http://schemas.microsoft.com/office/drawing/2014/main" id="{C36D8FE4-2374-FB8D-4A01-DEDA721A12C0}"/>
                      </a:ext>
                    </a:extLst>
                  </p:cNvPr>
                  <p:cNvSpPr/>
                  <p:nvPr/>
                </p:nvSpPr>
                <p:spPr>
                  <a:xfrm>
                    <a:off x="-2968003" y="8221550"/>
                    <a:ext cx="30512" cy="30031"/>
                  </a:xfrm>
                  <a:custGeom>
                    <a:avLst/>
                    <a:gdLst>
                      <a:gd name="connsiteX0" fmla="*/ 23909 w 30512"/>
                      <a:gd name="connsiteY0" fmla="*/ 1794 h 30031"/>
                      <a:gd name="connsiteX1" fmla="*/ 28666 w 30512"/>
                      <a:gd name="connsiteY1" fmla="*/ 15924 h 30031"/>
                      <a:gd name="connsiteX2" fmla="*/ 24761 w 30512"/>
                      <a:gd name="connsiteY2" fmla="*/ 26362 h 30031"/>
                      <a:gd name="connsiteX3" fmla="*/ 4311 w 30512"/>
                      <a:gd name="connsiteY3" fmla="*/ 24374 h 30031"/>
                      <a:gd name="connsiteX4" fmla="*/ 5021 w 30512"/>
                      <a:gd name="connsiteY4" fmla="*/ 6551 h 30031"/>
                      <a:gd name="connsiteX5" fmla="*/ 12051 w 30512"/>
                      <a:gd name="connsiteY5" fmla="*/ 3498 h 30031"/>
                      <a:gd name="connsiteX6" fmla="*/ 23909 w 30512"/>
                      <a:gd name="connsiteY6" fmla="*/ 1723 h 30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512" h="30031">
                        <a:moveTo>
                          <a:pt x="23909" y="1794"/>
                        </a:moveTo>
                        <a:cubicBezTo>
                          <a:pt x="28666" y="4279"/>
                          <a:pt x="33140" y="10599"/>
                          <a:pt x="28666" y="15924"/>
                        </a:cubicBezTo>
                        <a:cubicBezTo>
                          <a:pt x="26962" y="17912"/>
                          <a:pt x="28311" y="21605"/>
                          <a:pt x="24761" y="26362"/>
                        </a:cubicBezTo>
                        <a:cubicBezTo>
                          <a:pt x="18867" y="34173"/>
                          <a:pt x="7009" y="27569"/>
                          <a:pt x="4311" y="24374"/>
                        </a:cubicBezTo>
                        <a:cubicBezTo>
                          <a:pt x="-1653" y="17273"/>
                          <a:pt x="-1440" y="10031"/>
                          <a:pt x="5021" y="6551"/>
                        </a:cubicBezTo>
                        <a:cubicBezTo>
                          <a:pt x="7293" y="5344"/>
                          <a:pt x="10418" y="6409"/>
                          <a:pt x="12051" y="3498"/>
                        </a:cubicBezTo>
                        <a:cubicBezTo>
                          <a:pt x="15104" y="-1898"/>
                          <a:pt x="20785" y="161"/>
                          <a:pt x="23909" y="1723"/>
                        </a:cubicBezTo>
                        <a:close/>
                      </a:path>
                    </a:pathLst>
                  </a:custGeom>
                  <a:solidFill>
                    <a:srgbClr val="FFF1ED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5" name="Freeform: Shape 2644">
                    <a:extLst>
                      <a:ext uri="{FF2B5EF4-FFF2-40B4-BE49-F238E27FC236}">
                        <a16:creationId xmlns:a16="http://schemas.microsoft.com/office/drawing/2014/main" id="{111918BE-30BC-9BD2-19B8-0BD18E3F2D2B}"/>
                      </a:ext>
                    </a:extLst>
                  </p:cNvPr>
                  <p:cNvSpPr/>
                  <p:nvPr/>
                </p:nvSpPr>
                <p:spPr>
                  <a:xfrm>
                    <a:off x="-2967996" y="8230303"/>
                    <a:ext cx="30520" cy="21207"/>
                  </a:xfrm>
                  <a:custGeom>
                    <a:avLst/>
                    <a:gdLst>
                      <a:gd name="connsiteX0" fmla="*/ 1251 w 30520"/>
                      <a:gd name="connsiteY0" fmla="*/ 2201 h 21207"/>
                      <a:gd name="connsiteX1" fmla="*/ 8493 w 30520"/>
                      <a:gd name="connsiteY1" fmla="*/ 12497 h 21207"/>
                      <a:gd name="connsiteX2" fmla="*/ 21203 w 30520"/>
                      <a:gd name="connsiteY2" fmla="*/ 13349 h 21207"/>
                      <a:gd name="connsiteX3" fmla="*/ 23404 w 30520"/>
                      <a:gd name="connsiteY3" fmla="*/ 8734 h 21207"/>
                      <a:gd name="connsiteX4" fmla="*/ 27594 w 30520"/>
                      <a:gd name="connsiteY4" fmla="*/ 5539 h 21207"/>
                      <a:gd name="connsiteX5" fmla="*/ 30150 w 30520"/>
                      <a:gd name="connsiteY5" fmla="*/ 0 h 21207"/>
                      <a:gd name="connsiteX6" fmla="*/ 28659 w 30520"/>
                      <a:gd name="connsiteY6" fmla="*/ 7101 h 21207"/>
                      <a:gd name="connsiteX7" fmla="*/ 24754 w 30520"/>
                      <a:gd name="connsiteY7" fmla="*/ 17539 h 21207"/>
                      <a:gd name="connsiteX8" fmla="*/ 4304 w 30520"/>
                      <a:gd name="connsiteY8" fmla="*/ 15550 h 21207"/>
                      <a:gd name="connsiteX9" fmla="*/ 1180 w 30520"/>
                      <a:gd name="connsiteY9" fmla="*/ 1278 h 21207"/>
                      <a:gd name="connsiteX10" fmla="*/ 1180 w 30520"/>
                      <a:gd name="connsiteY10" fmla="*/ 2130 h 2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520" h="21207">
                        <a:moveTo>
                          <a:pt x="1251" y="2201"/>
                        </a:moveTo>
                        <a:cubicBezTo>
                          <a:pt x="1322" y="7172"/>
                          <a:pt x="4162" y="10509"/>
                          <a:pt x="8493" y="12497"/>
                        </a:cubicBezTo>
                        <a:cubicBezTo>
                          <a:pt x="11617" y="14059"/>
                          <a:pt x="18718" y="17609"/>
                          <a:pt x="21203" y="13349"/>
                        </a:cubicBezTo>
                        <a:cubicBezTo>
                          <a:pt x="22055" y="11787"/>
                          <a:pt x="22126" y="10083"/>
                          <a:pt x="23404" y="8734"/>
                        </a:cubicBezTo>
                        <a:cubicBezTo>
                          <a:pt x="24683" y="7527"/>
                          <a:pt x="26316" y="6675"/>
                          <a:pt x="27594" y="5539"/>
                        </a:cubicBezTo>
                        <a:cubicBezTo>
                          <a:pt x="29369" y="4047"/>
                          <a:pt x="30008" y="2130"/>
                          <a:pt x="30150" y="0"/>
                        </a:cubicBezTo>
                        <a:cubicBezTo>
                          <a:pt x="30860" y="2272"/>
                          <a:pt x="30647" y="4757"/>
                          <a:pt x="28659" y="7101"/>
                        </a:cubicBezTo>
                        <a:cubicBezTo>
                          <a:pt x="26955" y="9089"/>
                          <a:pt x="28304" y="12781"/>
                          <a:pt x="24754" y="17539"/>
                        </a:cubicBezTo>
                        <a:cubicBezTo>
                          <a:pt x="18860" y="25349"/>
                          <a:pt x="7002" y="18746"/>
                          <a:pt x="4304" y="15550"/>
                        </a:cubicBezTo>
                        <a:cubicBezTo>
                          <a:pt x="-99" y="10296"/>
                          <a:pt x="-1093" y="5042"/>
                          <a:pt x="1180" y="1278"/>
                        </a:cubicBezTo>
                        <a:lnTo>
                          <a:pt x="1180" y="2130"/>
                        </a:lnTo>
                        <a:close/>
                      </a:path>
                    </a:pathLst>
                  </a:custGeom>
                  <a:solidFill>
                    <a:srgbClr val="ECDBE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646" name="Graphic 1913">
                <a:extLst>
                  <a:ext uri="{FF2B5EF4-FFF2-40B4-BE49-F238E27FC236}">
                    <a16:creationId xmlns:a16="http://schemas.microsoft.com/office/drawing/2014/main" id="{926ACB3F-EDA0-DA78-DB43-F24806E1AA31}"/>
                  </a:ext>
                </a:extLst>
              </p:cNvPr>
              <p:cNvGrpSpPr/>
              <p:nvPr/>
            </p:nvGrpSpPr>
            <p:grpSpPr>
              <a:xfrm>
                <a:off x="-3243101" y="7019993"/>
                <a:ext cx="632663" cy="821977"/>
                <a:chOff x="-3243101" y="7019993"/>
                <a:chExt cx="632663" cy="821977"/>
              </a:xfrm>
            </p:grpSpPr>
            <p:grpSp>
              <p:nvGrpSpPr>
                <p:cNvPr id="2647" name="Graphic 1913">
                  <a:extLst>
                    <a:ext uri="{FF2B5EF4-FFF2-40B4-BE49-F238E27FC236}">
                      <a16:creationId xmlns:a16="http://schemas.microsoft.com/office/drawing/2014/main" id="{D6042044-7782-C18D-9711-CEF23FDFE51B}"/>
                    </a:ext>
                  </a:extLst>
                </p:cNvPr>
                <p:cNvGrpSpPr/>
                <p:nvPr/>
              </p:nvGrpSpPr>
              <p:grpSpPr>
                <a:xfrm>
                  <a:off x="-3243101" y="7019993"/>
                  <a:ext cx="632663" cy="821977"/>
                  <a:chOff x="-3243101" y="7019993"/>
                  <a:chExt cx="632663" cy="821977"/>
                </a:xfrm>
              </p:grpSpPr>
              <p:sp>
                <p:nvSpPr>
                  <p:cNvPr id="2648" name="Freeform: Shape 2647">
                    <a:extLst>
                      <a:ext uri="{FF2B5EF4-FFF2-40B4-BE49-F238E27FC236}">
                        <a16:creationId xmlns:a16="http://schemas.microsoft.com/office/drawing/2014/main" id="{EF9845E0-2145-E291-B7CB-ECA5FC399836}"/>
                      </a:ext>
                    </a:extLst>
                  </p:cNvPr>
                  <p:cNvSpPr/>
                  <p:nvPr/>
                </p:nvSpPr>
                <p:spPr>
                  <a:xfrm>
                    <a:off x="-3243101" y="7520456"/>
                    <a:ext cx="632663" cy="321515"/>
                  </a:xfrm>
                  <a:custGeom>
                    <a:avLst/>
                    <a:gdLst>
                      <a:gd name="connsiteX0" fmla="*/ 55456 w 632663"/>
                      <a:gd name="connsiteY0" fmla="*/ 20876 h 321515"/>
                      <a:gd name="connsiteX1" fmla="*/ 554699 w 632663"/>
                      <a:gd name="connsiteY1" fmla="*/ 0 h 321515"/>
                      <a:gd name="connsiteX2" fmla="*/ 632664 w 632663"/>
                      <a:gd name="connsiteY2" fmla="*/ 272379 h 321515"/>
                      <a:gd name="connsiteX3" fmla="*/ 591551 w 632663"/>
                      <a:gd name="connsiteY3" fmla="*/ 263148 h 321515"/>
                      <a:gd name="connsiteX4" fmla="*/ 577208 w 632663"/>
                      <a:gd name="connsiteY4" fmla="*/ 300852 h 321515"/>
                      <a:gd name="connsiteX5" fmla="*/ 543054 w 632663"/>
                      <a:gd name="connsiteY5" fmla="*/ 281610 h 321515"/>
                      <a:gd name="connsiteX6" fmla="*/ 542344 w 632663"/>
                      <a:gd name="connsiteY6" fmla="*/ 280545 h 321515"/>
                      <a:gd name="connsiteX7" fmla="*/ 524308 w 632663"/>
                      <a:gd name="connsiteY7" fmla="*/ 310722 h 321515"/>
                      <a:gd name="connsiteX8" fmla="*/ 492995 w 632663"/>
                      <a:gd name="connsiteY8" fmla="*/ 287361 h 321515"/>
                      <a:gd name="connsiteX9" fmla="*/ 492214 w 632663"/>
                      <a:gd name="connsiteY9" fmla="*/ 285728 h 321515"/>
                      <a:gd name="connsiteX10" fmla="*/ 474249 w 632663"/>
                      <a:gd name="connsiteY10" fmla="*/ 315338 h 321515"/>
                      <a:gd name="connsiteX11" fmla="*/ 442935 w 632663"/>
                      <a:gd name="connsiteY11" fmla="*/ 291977 h 321515"/>
                      <a:gd name="connsiteX12" fmla="*/ 441231 w 632663"/>
                      <a:gd name="connsiteY12" fmla="*/ 288426 h 321515"/>
                      <a:gd name="connsiteX13" fmla="*/ 419859 w 632663"/>
                      <a:gd name="connsiteY13" fmla="*/ 319740 h 321515"/>
                      <a:gd name="connsiteX14" fmla="*/ 390604 w 632663"/>
                      <a:gd name="connsiteY14" fmla="*/ 293894 h 321515"/>
                      <a:gd name="connsiteX15" fmla="*/ 389326 w 632663"/>
                      <a:gd name="connsiteY15" fmla="*/ 290557 h 321515"/>
                      <a:gd name="connsiteX16" fmla="*/ 368024 w 632663"/>
                      <a:gd name="connsiteY16" fmla="*/ 321515 h 321515"/>
                      <a:gd name="connsiteX17" fmla="*/ 341184 w 632663"/>
                      <a:gd name="connsiteY17" fmla="*/ 299574 h 321515"/>
                      <a:gd name="connsiteX18" fmla="*/ 314273 w 632663"/>
                      <a:gd name="connsiteY18" fmla="*/ 321515 h 321515"/>
                      <a:gd name="connsiteX19" fmla="*/ 294320 w 632663"/>
                      <a:gd name="connsiteY19" fmla="*/ 294533 h 321515"/>
                      <a:gd name="connsiteX20" fmla="*/ 293823 w 632663"/>
                      <a:gd name="connsiteY20" fmla="*/ 295669 h 321515"/>
                      <a:gd name="connsiteX21" fmla="*/ 264639 w 632663"/>
                      <a:gd name="connsiteY21" fmla="*/ 321515 h 321515"/>
                      <a:gd name="connsiteX22" fmla="*/ 243480 w 632663"/>
                      <a:gd name="connsiteY22" fmla="*/ 291338 h 321515"/>
                      <a:gd name="connsiteX23" fmla="*/ 242983 w 632663"/>
                      <a:gd name="connsiteY23" fmla="*/ 291338 h 321515"/>
                      <a:gd name="connsiteX24" fmla="*/ 241989 w 632663"/>
                      <a:gd name="connsiteY24" fmla="*/ 293894 h 321515"/>
                      <a:gd name="connsiteX25" fmla="*/ 212734 w 632663"/>
                      <a:gd name="connsiteY25" fmla="*/ 319740 h 321515"/>
                      <a:gd name="connsiteX26" fmla="*/ 191432 w 632663"/>
                      <a:gd name="connsiteY26" fmla="*/ 288852 h 321515"/>
                      <a:gd name="connsiteX27" fmla="*/ 191148 w 632663"/>
                      <a:gd name="connsiteY27" fmla="*/ 288852 h 321515"/>
                      <a:gd name="connsiteX28" fmla="*/ 189657 w 632663"/>
                      <a:gd name="connsiteY28" fmla="*/ 291977 h 321515"/>
                      <a:gd name="connsiteX29" fmla="*/ 158343 w 632663"/>
                      <a:gd name="connsiteY29" fmla="*/ 315338 h 321515"/>
                      <a:gd name="connsiteX30" fmla="*/ 140379 w 632663"/>
                      <a:gd name="connsiteY30" fmla="*/ 285728 h 321515"/>
                      <a:gd name="connsiteX31" fmla="*/ 139598 w 632663"/>
                      <a:gd name="connsiteY31" fmla="*/ 287361 h 321515"/>
                      <a:gd name="connsiteX32" fmla="*/ 108284 w 632663"/>
                      <a:gd name="connsiteY32" fmla="*/ 310722 h 321515"/>
                      <a:gd name="connsiteX33" fmla="*/ 90178 w 632663"/>
                      <a:gd name="connsiteY33" fmla="*/ 280545 h 321515"/>
                      <a:gd name="connsiteX34" fmla="*/ 89539 w 632663"/>
                      <a:gd name="connsiteY34" fmla="*/ 281610 h 321515"/>
                      <a:gd name="connsiteX35" fmla="*/ 55456 w 632663"/>
                      <a:gd name="connsiteY35" fmla="*/ 300852 h 321515"/>
                      <a:gd name="connsiteX36" fmla="*/ 41112 w 632663"/>
                      <a:gd name="connsiteY36" fmla="*/ 263148 h 321515"/>
                      <a:gd name="connsiteX37" fmla="*/ 0 w 632663"/>
                      <a:gd name="connsiteY37" fmla="*/ 272379 h 321515"/>
                      <a:gd name="connsiteX38" fmla="*/ 55456 w 632663"/>
                      <a:gd name="connsiteY38" fmla="*/ 20805 h 321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632663" h="321515">
                        <a:moveTo>
                          <a:pt x="55456" y="20876"/>
                        </a:moveTo>
                        <a:lnTo>
                          <a:pt x="554699" y="0"/>
                        </a:lnTo>
                        <a:lnTo>
                          <a:pt x="632664" y="272379"/>
                        </a:lnTo>
                        <a:cubicBezTo>
                          <a:pt x="632664" y="272379"/>
                          <a:pt x="611859" y="281610"/>
                          <a:pt x="591551" y="263148"/>
                        </a:cubicBezTo>
                        <a:cubicBezTo>
                          <a:pt x="591551" y="263148"/>
                          <a:pt x="591764" y="288284"/>
                          <a:pt x="577208" y="300852"/>
                        </a:cubicBezTo>
                        <a:cubicBezTo>
                          <a:pt x="577208" y="300852"/>
                          <a:pt x="554983" y="296663"/>
                          <a:pt x="543054" y="281610"/>
                        </a:cubicBezTo>
                        <a:cubicBezTo>
                          <a:pt x="542841" y="281326"/>
                          <a:pt x="542628" y="280900"/>
                          <a:pt x="542344" y="280545"/>
                        </a:cubicBezTo>
                        <a:cubicBezTo>
                          <a:pt x="540498" y="288426"/>
                          <a:pt x="535669" y="303125"/>
                          <a:pt x="524308" y="310722"/>
                        </a:cubicBezTo>
                        <a:cubicBezTo>
                          <a:pt x="524308" y="310722"/>
                          <a:pt x="502865" y="303764"/>
                          <a:pt x="492995" y="287361"/>
                        </a:cubicBezTo>
                        <a:cubicBezTo>
                          <a:pt x="492711" y="286793"/>
                          <a:pt x="492427" y="286296"/>
                          <a:pt x="492214" y="285728"/>
                        </a:cubicBezTo>
                        <a:cubicBezTo>
                          <a:pt x="490225" y="293752"/>
                          <a:pt x="485397" y="307953"/>
                          <a:pt x="474249" y="315338"/>
                        </a:cubicBezTo>
                        <a:cubicBezTo>
                          <a:pt x="474249" y="315338"/>
                          <a:pt x="452805" y="308379"/>
                          <a:pt x="442935" y="291977"/>
                        </a:cubicBezTo>
                        <a:cubicBezTo>
                          <a:pt x="442225" y="290841"/>
                          <a:pt x="441728" y="289705"/>
                          <a:pt x="441231" y="288426"/>
                        </a:cubicBezTo>
                        <a:cubicBezTo>
                          <a:pt x="439456" y="294746"/>
                          <a:pt x="433492" y="312213"/>
                          <a:pt x="419859" y="319740"/>
                        </a:cubicBezTo>
                        <a:cubicBezTo>
                          <a:pt x="419859" y="319740"/>
                          <a:pt x="399054" y="311148"/>
                          <a:pt x="390604" y="293894"/>
                        </a:cubicBezTo>
                        <a:cubicBezTo>
                          <a:pt x="390107" y="292829"/>
                          <a:pt x="389681" y="291693"/>
                          <a:pt x="389326" y="290557"/>
                        </a:cubicBezTo>
                        <a:cubicBezTo>
                          <a:pt x="387409" y="297231"/>
                          <a:pt x="381444" y="314131"/>
                          <a:pt x="368024" y="321515"/>
                        </a:cubicBezTo>
                        <a:cubicBezTo>
                          <a:pt x="368024" y="321515"/>
                          <a:pt x="350557" y="314060"/>
                          <a:pt x="341184" y="299574"/>
                        </a:cubicBezTo>
                        <a:cubicBezTo>
                          <a:pt x="331740" y="314131"/>
                          <a:pt x="314273" y="321515"/>
                          <a:pt x="314273" y="321515"/>
                        </a:cubicBezTo>
                        <a:cubicBezTo>
                          <a:pt x="303125" y="315338"/>
                          <a:pt x="297089" y="302557"/>
                          <a:pt x="294320" y="294533"/>
                        </a:cubicBezTo>
                        <a:cubicBezTo>
                          <a:pt x="294107" y="294888"/>
                          <a:pt x="294036" y="295314"/>
                          <a:pt x="293823" y="295669"/>
                        </a:cubicBezTo>
                        <a:cubicBezTo>
                          <a:pt x="285373" y="312853"/>
                          <a:pt x="264639" y="321515"/>
                          <a:pt x="264639" y="321515"/>
                        </a:cubicBezTo>
                        <a:cubicBezTo>
                          <a:pt x="251787" y="314415"/>
                          <a:pt x="245752" y="298438"/>
                          <a:pt x="243480" y="291338"/>
                        </a:cubicBezTo>
                        <a:lnTo>
                          <a:pt x="242983" y="291338"/>
                        </a:lnTo>
                        <a:cubicBezTo>
                          <a:pt x="242770" y="292190"/>
                          <a:pt x="242415" y="293042"/>
                          <a:pt x="241989" y="293894"/>
                        </a:cubicBezTo>
                        <a:cubicBezTo>
                          <a:pt x="233468" y="311077"/>
                          <a:pt x="212734" y="319740"/>
                          <a:pt x="212734" y="319740"/>
                        </a:cubicBezTo>
                        <a:cubicBezTo>
                          <a:pt x="199314" y="312355"/>
                          <a:pt x="193349" y="295527"/>
                          <a:pt x="191432" y="288852"/>
                        </a:cubicBezTo>
                        <a:lnTo>
                          <a:pt x="191148" y="288852"/>
                        </a:lnTo>
                        <a:cubicBezTo>
                          <a:pt x="190722" y="289918"/>
                          <a:pt x="190225" y="290912"/>
                          <a:pt x="189657" y="291977"/>
                        </a:cubicBezTo>
                        <a:cubicBezTo>
                          <a:pt x="179787" y="308450"/>
                          <a:pt x="158343" y="315338"/>
                          <a:pt x="158343" y="315338"/>
                        </a:cubicBezTo>
                        <a:cubicBezTo>
                          <a:pt x="147195" y="307953"/>
                          <a:pt x="142296" y="293823"/>
                          <a:pt x="140379" y="285728"/>
                        </a:cubicBezTo>
                        <a:cubicBezTo>
                          <a:pt x="140095" y="286296"/>
                          <a:pt x="139882" y="286793"/>
                          <a:pt x="139598" y="287361"/>
                        </a:cubicBezTo>
                        <a:cubicBezTo>
                          <a:pt x="129728" y="303764"/>
                          <a:pt x="108284" y="310722"/>
                          <a:pt x="108284" y="310722"/>
                        </a:cubicBezTo>
                        <a:cubicBezTo>
                          <a:pt x="96852" y="303125"/>
                          <a:pt x="92095" y="288426"/>
                          <a:pt x="90178" y="280545"/>
                        </a:cubicBezTo>
                        <a:cubicBezTo>
                          <a:pt x="89965" y="280900"/>
                          <a:pt x="89823" y="281255"/>
                          <a:pt x="89539" y="281610"/>
                        </a:cubicBezTo>
                        <a:cubicBezTo>
                          <a:pt x="77610" y="296663"/>
                          <a:pt x="55456" y="300852"/>
                          <a:pt x="55456" y="300852"/>
                        </a:cubicBezTo>
                        <a:cubicBezTo>
                          <a:pt x="40970" y="288284"/>
                          <a:pt x="41112" y="263148"/>
                          <a:pt x="41112" y="263148"/>
                        </a:cubicBezTo>
                        <a:cubicBezTo>
                          <a:pt x="20805" y="281539"/>
                          <a:pt x="0" y="272379"/>
                          <a:pt x="0" y="272379"/>
                        </a:cubicBezTo>
                        <a:lnTo>
                          <a:pt x="55456" y="20805"/>
                        </a:ln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9" name="Freeform: Shape 2648">
                    <a:extLst>
                      <a:ext uri="{FF2B5EF4-FFF2-40B4-BE49-F238E27FC236}">
                        <a16:creationId xmlns:a16="http://schemas.microsoft.com/office/drawing/2014/main" id="{D00B0025-154C-B958-0B91-856B40244A24}"/>
                      </a:ext>
                    </a:extLst>
                  </p:cNvPr>
                  <p:cNvSpPr/>
                  <p:nvPr/>
                </p:nvSpPr>
                <p:spPr>
                  <a:xfrm>
                    <a:off x="-3243101" y="7520456"/>
                    <a:ext cx="560327" cy="272379"/>
                  </a:xfrm>
                  <a:custGeom>
                    <a:avLst/>
                    <a:gdLst>
                      <a:gd name="connsiteX0" fmla="*/ 55456 w 560327"/>
                      <a:gd name="connsiteY0" fmla="*/ 20876 h 272379"/>
                      <a:gd name="connsiteX1" fmla="*/ 554699 w 560327"/>
                      <a:gd name="connsiteY1" fmla="*/ 0 h 272379"/>
                      <a:gd name="connsiteX2" fmla="*/ 459054 w 560327"/>
                      <a:gd name="connsiteY2" fmla="*/ 89113 h 272379"/>
                      <a:gd name="connsiteX3" fmla="*/ 212592 w 560327"/>
                      <a:gd name="connsiteY3" fmla="*/ 108781 h 272379"/>
                      <a:gd name="connsiteX4" fmla="*/ 0 w 560327"/>
                      <a:gd name="connsiteY4" fmla="*/ 272379 h 272379"/>
                      <a:gd name="connsiteX5" fmla="*/ 55456 w 560327"/>
                      <a:gd name="connsiteY5" fmla="*/ 20805 h 272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0327" h="272379">
                        <a:moveTo>
                          <a:pt x="55456" y="20876"/>
                        </a:moveTo>
                        <a:lnTo>
                          <a:pt x="554699" y="0"/>
                        </a:lnTo>
                        <a:cubicBezTo>
                          <a:pt x="554699" y="0"/>
                          <a:pt x="595172" y="69018"/>
                          <a:pt x="459054" y="89113"/>
                        </a:cubicBezTo>
                        <a:cubicBezTo>
                          <a:pt x="390533" y="99195"/>
                          <a:pt x="271456" y="102817"/>
                          <a:pt x="212592" y="108781"/>
                        </a:cubicBezTo>
                        <a:cubicBezTo>
                          <a:pt x="12568" y="129160"/>
                          <a:pt x="0" y="272379"/>
                          <a:pt x="0" y="272379"/>
                        </a:cubicBezTo>
                        <a:lnTo>
                          <a:pt x="55456" y="20805"/>
                        </a:ln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0" name="Freeform: Shape 2649">
                    <a:extLst>
                      <a:ext uri="{FF2B5EF4-FFF2-40B4-BE49-F238E27FC236}">
                        <a16:creationId xmlns:a16="http://schemas.microsoft.com/office/drawing/2014/main" id="{1A3974A8-191A-0E47-0495-301BD7152737}"/>
                      </a:ext>
                    </a:extLst>
                  </p:cNvPr>
                  <p:cNvSpPr/>
                  <p:nvPr/>
                </p:nvSpPr>
                <p:spPr>
                  <a:xfrm>
                    <a:off x="-3179961" y="7019993"/>
                    <a:ext cx="477358" cy="477101"/>
                  </a:xfrm>
                  <a:custGeom>
                    <a:avLst/>
                    <a:gdLst>
                      <a:gd name="connsiteX0" fmla="*/ 51393 w 477358"/>
                      <a:gd name="connsiteY0" fmla="*/ 12 h 477101"/>
                      <a:gd name="connsiteX1" fmla="*/ 278116 w 477358"/>
                      <a:gd name="connsiteY1" fmla="*/ 50639 h 477101"/>
                      <a:gd name="connsiteX2" fmla="*/ 452435 w 477358"/>
                      <a:gd name="connsiteY2" fmla="*/ 22166 h 477101"/>
                      <a:gd name="connsiteX3" fmla="*/ 477358 w 477358"/>
                      <a:gd name="connsiteY3" fmla="*/ 403681 h 477101"/>
                      <a:gd name="connsiteX4" fmla="*/ 459891 w 477358"/>
                      <a:gd name="connsiteY4" fmla="*/ 477102 h 477101"/>
                      <a:gd name="connsiteX5" fmla="*/ 2470 w 477358"/>
                      <a:gd name="connsiteY5" fmla="*/ 425622 h 477101"/>
                      <a:gd name="connsiteX6" fmla="*/ 51393 w 477358"/>
                      <a:gd name="connsiteY6" fmla="*/ 12 h 477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7358" h="477101">
                        <a:moveTo>
                          <a:pt x="51393" y="12"/>
                        </a:moveTo>
                        <a:cubicBezTo>
                          <a:pt x="152577" y="3989"/>
                          <a:pt x="182045" y="40486"/>
                          <a:pt x="278116" y="50639"/>
                        </a:cubicBezTo>
                        <a:cubicBezTo>
                          <a:pt x="374116" y="60793"/>
                          <a:pt x="452435" y="22166"/>
                          <a:pt x="452435" y="22166"/>
                        </a:cubicBezTo>
                        <a:cubicBezTo>
                          <a:pt x="466353" y="7610"/>
                          <a:pt x="477358" y="403681"/>
                          <a:pt x="477358" y="403681"/>
                        </a:cubicBezTo>
                        <a:lnTo>
                          <a:pt x="459891" y="477102"/>
                        </a:lnTo>
                        <a:cubicBezTo>
                          <a:pt x="459891" y="477102"/>
                          <a:pt x="2470" y="426900"/>
                          <a:pt x="2470" y="425622"/>
                        </a:cubicBezTo>
                        <a:cubicBezTo>
                          <a:pt x="2470" y="424344"/>
                          <a:pt x="-16630" y="-2615"/>
                          <a:pt x="51393" y="12"/>
                        </a:cubicBezTo>
                        <a:close/>
                      </a:path>
                    </a:pathLst>
                  </a:custGeom>
                  <a:solidFill>
                    <a:srgbClr val="5AB947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1" name="Freeform: Shape 2650">
                    <a:extLst>
                      <a:ext uri="{FF2B5EF4-FFF2-40B4-BE49-F238E27FC236}">
                        <a16:creationId xmlns:a16="http://schemas.microsoft.com/office/drawing/2014/main" id="{F2781EE4-F54D-3F79-B39A-7A94BB2310CA}"/>
                      </a:ext>
                    </a:extLst>
                  </p:cNvPr>
                  <p:cNvSpPr/>
                  <p:nvPr/>
                </p:nvSpPr>
                <p:spPr>
                  <a:xfrm>
                    <a:off x="-3184095" y="7028455"/>
                    <a:ext cx="481563" cy="480639"/>
                  </a:xfrm>
                  <a:custGeom>
                    <a:avLst/>
                    <a:gdLst>
                      <a:gd name="connsiteX0" fmla="*/ 252285 w 481563"/>
                      <a:gd name="connsiteY0" fmla="*/ 402320 h 480639"/>
                      <a:gd name="connsiteX1" fmla="*/ 474605 w 481563"/>
                      <a:gd name="connsiteY1" fmla="*/ 206202 h 480639"/>
                      <a:gd name="connsiteX2" fmla="*/ 481563 w 481563"/>
                      <a:gd name="connsiteY2" fmla="*/ 395149 h 480639"/>
                      <a:gd name="connsiteX3" fmla="*/ 454936 w 481563"/>
                      <a:gd name="connsiteY3" fmla="*/ 471906 h 480639"/>
                      <a:gd name="connsiteX4" fmla="*/ 87622 w 481563"/>
                      <a:gd name="connsiteY4" fmla="*/ 480640 h 480639"/>
                      <a:gd name="connsiteX5" fmla="*/ 6675 w 481563"/>
                      <a:gd name="connsiteY5" fmla="*/ 417090 h 480639"/>
                      <a:gd name="connsiteX6" fmla="*/ 39551 w 481563"/>
                      <a:gd name="connsiteY6" fmla="*/ 0 h 480639"/>
                      <a:gd name="connsiteX7" fmla="*/ 252356 w 481563"/>
                      <a:gd name="connsiteY7" fmla="*/ 402249 h 480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1563" h="480639">
                        <a:moveTo>
                          <a:pt x="252285" y="402320"/>
                        </a:moveTo>
                        <a:cubicBezTo>
                          <a:pt x="419291" y="433776"/>
                          <a:pt x="480214" y="356166"/>
                          <a:pt x="474605" y="206202"/>
                        </a:cubicBezTo>
                        <a:cubicBezTo>
                          <a:pt x="476948" y="225018"/>
                          <a:pt x="481563" y="395149"/>
                          <a:pt x="481563" y="395149"/>
                        </a:cubicBezTo>
                        <a:lnTo>
                          <a:pt x="454936" y="471906"/>
                        </a:lnTo>
                        <a:lnTo>
                          <a:pt x="87622" y="480640"/>
                        </a:lnTo>
                        <a:lnTo>
                          <a:pt x="6675" y="417090"/>
                        </a:lnTo>
                        <a:cubicBezTo>
                          <a:pt x="6675" y="417090"/>
                          <a:pt x="-22011" y="87905"/>
                          <a:pt x="39551" y="0"/>
                        </a:cubicBezTo>
                        <a:cubicBezTo>
                          <a:pt x="21729" y="98059"/>
                          <a:pt x="-19810" y="351054"/>
                          <a:pt x="252356" y="402249"/>
                        </a:cubicBezTo>
                        <a:close/>
                      </a:path>
                    </a:pathLst>
                  </a:custGeom>
                  <a:solidFill>
                    <a:srgbClr val="499C3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652" name="Graphic 1913">
                  <a:extLst>
                    <a:ext uri="{FF2B5EF4-FFF2-40B4-BE49-F238E27FC236}">
                      <a16:creationId xmlns:a16="http://schemas.microsoft.com/office/drawing/2014/main" id="{016226E2-E46E-89D0-3354-4E68A2029D48}"/>
                    </a:ext>
                  </a:extLst>
                </p:cNvPr>
                <p:cNvGrpSpPr/>
                <p:nvPr/>
              </p:nvGrpSpPr>
              <p:grpSpPr>
                <a:xfrm>
                  <a:off x="-3187006" y="7423604"/>
                  <a:ext cx="498675" cy="163894"/>
                  <a:chOff x="-3187006" y="7423604"/>
                  <a:chExt cx="498675" cy="163894"/>
                </a:xfrm>
              </p:grpSpPr>
              <p:grpSp>
                <p:nvGrpSpPr>
                  <p:cNvPr id="2653" name="Graphic 1913">
                    <a:extLst>
                      <a:ext uri="{FF2B5EF4-FFF2-40B4-BE49-F238E27FC236}">
                        <a16:creationId xmlns:a16="http://schemas.microsoft.com/office/drawing/2014/main" id="{5EF22A69-2038-433C-CA2E-D6F760C38F52}"/>
                      </a:ext>
                    </a:extLst>
                  </p:cNvPr>
                  <p:cNvGrpSpPr/>
                  <p:nvPr/>
                </p:nvGrpSpPr>
                <p:grpSpPr>
                  <a:xfrm>
                    <a:off x="-3187006" y="7423604"/>
                    <a:ext cx="498675" cy="147040"/>
                    <a:chOff x="-3187006" y="7423604"/>
                    <a:chExt cx="498675" cy="147040"/>
                  </a:xfrm>
                </p:grpSpPr>
                <p:sp>
                  <p:nvSpPr>
                    <p:cNvPr id="2654" name="Freeform: Shape 2653">
                      <a:extLst>
                        <a:ext uri="{FF2B5EF4-FFF2-40B4-BE49-F238E27FC236}">
                          <a16:creationId xmlns:a16="http://schemas.microsoft.com/office/drawing/2014/main" id="{CF93A040-9617-6F2B-CC29-E94A33DC48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87006" y="7423675"/>
                      <a:ext cx="498675" cy="146969"/>
                    </a:xfrm>
                    <a:custGeom>
                      <a:avLst/>
                      <a:gdLst>
                        <a:gd name="connsiteX0" fmla="*/ 9586 w 498675"/>
                        <a:gd name="connsiteY0" fmla="*/ 21941 h 146969"/>
                        <a:gd name="connsiteX1" fmla="*/ 314060 w 498675"/>
                        <a:gd name="connsiteY1" fmla="*/ 49420 h 146969"/>
                        <a:gd name="connsiteX2" fmla="*/ 484474 w 498675"/>
                        <a:gd name="connsiteY2" fmla="*/ 0 h 146969"/>
                        <a:gd name="connsiteX3" fmla="*/ 498675 w 498675"/>
                        <a:gd name="connsiteY3" fmla="*/ 96852 h 146969"/>
                        <a:gd name="connsiteX4" fmla="*/ 316758 w 498675"/>
                        <a:gd name="connsiteY4" fmla="*/ 146344 h 146969"/>
                        <a:gd name="connsiteX5" fmla="*/ 316048 w 498675"/>
                        <a:gd name="connsiteY5" fmla="*/ 146344 h 146969"/>
                        <a:gd name="connsiteX6" fmla="*/ 0 w 498675"/>
                        <a:gd name="connsiteY6" fmla="*/ 118864 h 146969"/>
                        <a:gd name="connsiteX7" fmla="*/ 9657 w 498675"/>
                        <a:gd name="connsiteY7" fmla="*/ 22012 h 146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98675" h="146969">
                          <a:moveTo>
                            <a:pt x="9586" y="21941"/>
                          </a:moveTo>
                          <a:cubicBezTo>
                            <a:pt x="9586" y="21941"/>
                            <a:pt x="47716" y="55669"/>
                            <a:pt x="314060" y="49420"/>
                          </a:cubicBezTo>
                          <a:cubicBezTo>
                            <a:pt x="495338" y="45160"/>
                            <a:pt x="484474" y="0"/>
                            <a:pt x="484474" y="0"/>
                          </a:cubicBezTo>
                          <a:lnTo>
                            <a:pt x="498675" y="96852"/>
                          </a:lnTo>
                          <a:cubicBezTo>
                            <a:pt x="498675" y="96852"/>
                            <a:pt x="438462" y="143432"/>
                            <a:pt x="316758" y="146344"/>
                          </a:cubicBezTo>
                          <a:lnTo>
                            <a:pt x="316048" y="146344"/>
                          </a:lnTo>
                          <a:cubicBezTo>
                            <a:pt x="78249" y="151882"/>
                            <a:pt x="0" y="118864"/>
                            <a:pt x="0" y="118864"/>
                          </a:cubicBezTo>
                          <a:lnTo>
                            <a:pt x="9657" y="22012"/>
                          </a:lnTo>
                          <a:close/>
                        </a:path>
                      </a:pathLst>
                    </a:custGeom>
                    <a:solidFill>
                      <a:srgbClr val="3B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55" name="Freeform: Shape 2654">
                      <a:extLst>
                        <a:ext uri="{FF2B5EF4-FFF2-40B4-BE49-F238E27FC236}">
                          <a16:creationId xmlns:a16="http://schemas.microsoft.com/office/drawing/2014/main" id="{07470066-D7EE-6529-2C74-6DAC2FBFAA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3187006" y="7423604"/>
                      <a:ext cx="498675" cy="146969"/>
                    </a:xfrm>
                    <a:custGeom>
                      <a:avLst/>
                      <a:gdLst>
                        <a:gd name="connsiteX0" fmla="*/ 9586 w 498675"/>
                        <a:gd name="connsiteY0" fmla="*/ 22012 h 146969"/>
                        <a:gd name="connsiteX1" fmla="*/ 42462 w 498675"/>
                        <a:gd name="connsiteY1" fmla="*/ 78036 h 146969"/>
                        <a:gd name="connsiteX2" fmla="*/ 315693 w 498675"/>
                        <a:gd name="connsiteY2" fmla="*/ 113184 h 146969"/>
                        <a:gd name="connsiteX3" fmla="*/ 484474 w 498675"/>
                        <a:gd name="connsiteY3" fmla="*/ 0 h 146969"/>
                        <a:gd name="connsiteX4" fmla="*/ 498675 w 498675"/>
                        <a:gd name="connsiteY4" fmla="*/ 96852 h 146969"/>
                        <a:gd name="connsiteX5" fmla="*/ 316758 w 498675"/>
                        <a:gd name="connsiteY5" fmla="*/ 146343 h 146969"/>
                        <a:gd name="connsiteX6" fmla="*/ 316048 w 498675"/>
                        <a:gd name="connsiteY6" fmla="*/ 146343 h 146969"/>
                        <a:gd name="connsiteX7" fmla="*/ 0 w 498675"/>
                        <a:gd name="connsiteY7" fmla="*/ 118864 h 146969"/>
                        <a:gd name="connsiteX8" fmla="*/ 9657 w 498675"/>
                        <a:gd name="connsiteY8" fmla="*/ 22012 h 146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8675" h="146969">
                          <a:moveTo>
                            <a:pt x="9586" y="22012"/>
                          </a:moveTo>
                          <a:cubicBezTo>
                            <a:pt x="9586" y="22012"/>
                            <a:pt x="26911" y="66959"/>
                            <a:pt x="42462" y="78036"/>
                          </a:cubicBezTo>
                          <a:cubicBezTo>
                            <a:pt x="106580" y="124118"/>
                            <a:pt x="251574" y="110911"/>
                            <a:pt x="315693" y="113184"/>
                          </a:cubicBezTo>
                          <a:cubicBezTo>
                            <a:pt x="500379" y="108781"/>
                            <a:pt x="484474" y="0"/>
                            <a:pt x="484474" y="0"/>
                          </a:cubicBezTo>
                          <a:lnTo>
                            <a:pt x="498675" y="96852"/>
                          </a:lnTo>
                          <a:cubicBezTo>
                            <a:pt x="498675" y="96852"/>
                            <a:pt x="438462" y="143432"/>
                            <a:pt x="316758" y="146343"/>
                          </a:cubicBezTo>
                          <a:lnTo>
                            <a:pt x="316048" y="146343"/>
                          </a:lnTo>
                          <a:cubicBezTo>
                            <a:pt x="78249" y="151882"/>
                            <a:pt x="0" y="118864"/>
                            <a:pt x="0" y="118864"/>
                          </a:cubicBezTo>
                          <a:lnTo>
                            <a:pt x="9657" y="22012"/>
                          </a:lnTo>
                          <a:close/>
                        </a:path>
                      </a:pathLst>
                    </a:custGeom>
                    <a:solidFill>
                      <a:srgbClr val="280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656" name="Graphic 1913">
                    <a:extLst>
                      <a:ext uri="{FF2B5EF4-FFF2-40B4-BE49-F238E27FC236}">
                        <a16:creationId xmlns:a16="http://schemas.microsoft.com/office/drawing/2014/main" id="{77DFA1BF-2895-3DCC-8EAE-730C92A970E1}"/>
                      </a:ext>
                    </a:extLst>
                  </p:cNvPr>
                  <p:cNvGrpSpPr/>
                  <p:nvPr/>
                </p:nvGrpSpPr>
                <p:grpSpPr>
                  <a:xfrm>
                    <a:off x="-2961293" y="7453979"/>
                    <a:ext cx="178889" cy="133518"/>
                    <a:chOff x="-2961293" y="7453979"/>
                    <a:chExt cx="178889" cy="133518"/>
                  </a:xfrm>
                </p:grpSpPr>
                <p:sp>
                  <p:nvSpPr>
                    <p:cNvPr id="2657" name="Freeform: Shape 2656">
                      <a:extLst>
                        <a:ext uri="{FF2B5EF4-FFF2-40B4-BE49-F238E27FC236}">
                          <a16:creationId xmlns:a16="http://schemas.microsoft.com/office/drawing/2014/main" id="{EAFB063F-1446-9EDE-E76D-EFFA1BCE19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61293" y="7454050"/>
                      <a:ext cx="178889" cy="133448"/>
                    </a:xfrm>
                    <a:custGeom>
                      <a:avLst/>
                      <a:gdLst>
                        <a:gd name="connsiteX0" fmla="*/ 16 w 178889"/>
                        <a:gd name="connsiteY0" fmla="*/ 47021 h 133448"/>
                        <a:gd name="connsiteX1" fmla="*/ 1010 w 178889"/>
                        <a:gd name="connsiteY1" fmla="*/ 90548 h 133448"/>
                        <a:gd name="connsiteX2" fmla="*/ 45956 w 178889"/>
                        <a:gd name="connsiteY2" fmla="*/ 133436 h 133448"/>
                        <a:gd name="connsiteX3" fmla="*/ 135992 w 178889"/>
                        <a:gd name="connsiteY3" fmla="*/ 131306 h 133448"/>
                        <a:gd name="connsiteX4" fmla="*/ 178880 w 178889"/>
                        <a:gd name="connsiteY4" fmla="*/ 86359 h 133448"/>
                        <a:gd name="connsiteX5" fmla="*/ 177885 w 178889"/>
                        <a:gd name="connsiteY5" fmla="*/ 42832 h 133448"/>
                        <a:gd name="connsiteX6" fmla="*/ 132868 w 178889"/>
                        <a:gd name="connsiteY6" fmla="*/ 15 h 133448"/>
                        <a:gd name="connsiteX7" fmla="*/ 42903 w 178889"/>
                        <a:gd name="connsiteY7" fmla="*/ 2146 h 133448"/>
                        <a:gd name="connsiteX8" fmla="*/ 16 w 178889"/>
                        <a:gd name="connsiteY8" fmla="*/ 47092 h 133448"/>
                        <a:gd name="connsiteX9" fmla="*/ 27921 w 178889"/>
                        <a:gd name="connsiteY9" fmla="*/ 55187 h 133448"/>
                        <a:gd name="connsiteX10" fmla="*/ 57601 w 178889"/>
                        <a:gd name="connsiteY10" fmla="*/ 28347 h 133448"/>
                        <a:gd name="connsiteX11" fmla="*/ 119448 w 178889"/>
                        <a:gd name="connsiteY11" fmla="*/ 26856 h 133448"/>
                        <a:gd name="connsiteX12" fmla="*/ 150335 w 178889"/>
                        <a:gd name="connsiteY12" fmla="*/ 52276 h 133448"/>
                        <a:gd name="connsiteX13" fmla="*/ 150974 w 178889"/>
                        <a:gd name="connsiteY13" fmla="*/ 78193 h 133448"/>
                        <a:gd name="connsiteX14" fmla="*/ 121365 w 178889"/>
                        <a:gd name="connsiteY14" fmla="*/ 105033 h 133448"/>
                        <a:gd name="connsiteX15" fmla="*/ 59448 w 178889"/>
                        <a:gd name="connsiteY15" fmla="*/ 106524 h 133448"/>
                        <a:gd name="connsiteX16" fmla="*/ 28560 w 178889"/>
                        <a:gd name="connsiteY16" fmla="*/ 81104 h 133448"/>
                        <a:gd name="connsiteX17" fmla="*/ 27921 w 178889"/>
                        <a:gd name="connsiteY17" fmla="*/ 55187 h 133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78889" h="133448">
                          <a:moveTo>
                            <a:pt x="16" y="47021"/>
                          </a:moveTo>
                          <a:lnTo>
                            <a:pt x="1010" y="90548"/>
                          </a:lnTo>
                          <a:cubicBezTo>
                            <a:pt x="1649" y="114832"/>
                            <a:pt x="21672" y="134004"/>
                            <a:pt x="45956" y="133436"/>
                          </a:cubicBezTo>
                          <a:lnTo>
                            <a:pt x="135992" y="131306"/>
                          </a:lnTo>
                          <a:cubicBezTo>
                            <a:pt x="160276" y="130738"/>
                            <a:pt x="179377" y="110643"/>
                            <a:pt x="178880" y="86359"/>
                          </a:cubicBezTo>
                          <a:lnTo>
                            <a:pt x="177885" y="42832"/>
                          </a:lnTo>
                          <a:cubicBezTo>
                            <a:pt x="177317" y="18619"/>
                            <a:pt x="157223" y="-624"/>
                            <a:pt x="132868" y="15"/>
                          </a:cubicBezTo>
                          <a:lnTo>
                            <a:pt x="42903" y="2146"/>
                          </a:lnTo>
                          <a:cubicBezTo>
                            <a:pt x="18548" y="2714"/>
                            <a:pt x="-624" y="22809"/>
                            <a:pt x="16" y="47092"/>
                          </a:cubicBezTo>
                          <a:close/>
                          <a:moveTo>
                            <a:pt x="27921" y="55187"/>
                          </a:moveTo>
                          <a:cubicBezTo>
                            <a:pt x="27637" y="40773"/>
                            <a:pt x="40844" y="28702"/>
                            <a:pt x="57601" y="28347"/>
                          </a:cubicBezTo>
                          <a:lnTo>
                            <a:pt x="119448" y="26856"/>
                          </a:lnTo>
                          <a:cubicBezTo>
                            <a:pt x="136134" y="26501"/>
                            <a:pt x="149980" y="37862"/>
                            <a:pt x="150335" y="52276"/>
                          </a:cubicBezTo>
                          <a:lnTo>
                            <a:pt x="150974" y="78193"/>
                          </a:lnTo>
                          <a:cubicBezTo>
                            <a:pt x="151329" y="92678"/>
                            <a:pt x="138051" y="104678"/>
                            <a:pt x="121365" y="105033"/>
                          </a:cubicBezTo>
                          <a:lnTo>
                            <a:pt x="59448" y="106524"/>
                          </a:lnTo>
                          <a:cubicBezTo>
                            <a:pt x="42761" y="106880"/>
                            <a:pt x="28986" y="95519"/>
                            <a:pt x="28560" y="81104"/>
                          </a:cubicBezTo>
                          <a:lnTo>
                            <a:pt x="27921" y="55187"/>
                          </a:lnTo>
                          <a:close/>
                        </a:path>
                      </a:pathLst>
                    </a:custGeom>
                    <a:solidFill>
                      <a:srgbClr val="D6902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58" name="Freeform: Shape 2657">
                      <a:extLst>
                        <a:ext uri="{FF2B5EF4-FFF2-40B4-BE49-F238E27FC236}">
                          <a16:creationId xmlns:a16="http://schemas.microsoft.com/office/drawing/2014/main" id="{9B752362-634F-E20E-03F2-1D6379C38D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61293" y="7453979"/>
                      <a:ext cx="177885" cy="47660"/>
                    </a:xfrm>
                    <a:custGeom>
                      <a:avLst/>
                      <a:gdLst>
                        <a:gd name="connsiteX0" fmla="*/ 42903 w 177885"/>
                        <a:gd name="connsiteY0" fmla="*/ 2146 h 47660"/>
                        <a:gd name="connsiteX1" fmla="*/ 132868 w 177885"/>
                        <a:gd name="connsiteY1" fmla="*/ 15 h 47660"/>
                        <a:gd name="connsiteX2" fmla="*/ 177885 w 177885"/>
                        <a:gd name="connsiteY2" fmla="*/ 42832 h 47660"/>
                        <a:gd name="connsiteX3" fmla="*/ 177885 w 177885"/>
                        <a:gd name="connsiteY3" fmla="*/ 43471 h 47660"/>
                        <a:gd name="connsiteX4" fmla="*/ 169010 w 177885"/>
                        <a:gd name="connsiteY4" fmla="*/ 31897 h 47660"/>
                        <a:gd name="connsiteX5" fmla="*/ 136276 w 177885"/>
                        <a:gd name="connsiteY5" fmla="*/ 13435 h 47660"/>
                        <a:gd name="connsiteX6" fmla="*/ 40205 w 177885"/>
                        <a:gd name="connsiteY6" fmla="*/ 15708 h 47660"/>
                        <a:gd name="connsiteX7" fmla="*/ 8394 w 177885"/>
                        <a:gd name="connsiteY7" fmla="*/ 35660 h 47660"/>
                        <a:gd name="connsiteX8" fmla="*/ 16 w 177885"/>
                        <a:gd name="connsiteY8" fmla="*/ 47660 h 47660"/>
                        <a:gd name="connsiteX9" fmla="*/ 16 w 177885"/>
                        <a:gd name="connsiteY9" fmla="*/ 47021 h 47660"/>
                        <a:gd name="connsiteX10" fmla="*/ 42903 w 177885"/>
                        <a:gd name="connsiteY10" fmla="*/ 2074 h 47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7885" h="47660">
                          <a:moveTo>
                            <a:pt x="42903" y="2146"/>
                          </a:moveTo>
                          <a:lnTo>
                            <a:pt x="132868" y="15"/>
                          </a:lnTo>
                          <a:cubicBezTo>
                            <a:pt x="157223" y="-624"/>
                            <a:pt x="177246" y="18619"/>
                            <a:pt x="177885" y="42832"/>
                          </a:cubicBezTo>
                          <a:lnTo>
                            <a:pt x="177885" y="43471"/>
                          </a:lnTo>
                          <a:cubicBezTo>
                            <a:pt x="175187" y="39424"/>
                            <a:pt x="172205" y="35518"/>
                            <a:pt x="169010" y="31897"/>
                          </a:cubicBezTo>
                          <a:cubicBezTo>
                            <a:pt x="160347" y="22453"/>
                            <a:pt x="149341" y="14785"/>
                            <a:pt x="136276" y="13435"/>
                          </a:cubicBezTo>
                          <a:cubicBezTo>
                            <a:pt x="120513" y="11873"/>
                            <a:pt x="55897" y="13435"/>
                            <a:pt x="40205" y="15708"/>
                          </a:cubicBezTo>
                          <a:cubicBezTo>
                            <a:pt x="27282" y="17625"/>
                            <a:pt x="16560" y="25790"/>
                            <a:pt x="8394" y="35660"/>
                          </a:cubicBezTo>
                          <a:cubicBezTo>
                            <a:pt x="5270" y="39495"/>
                            <a:pt x="2501" y="43471"/>
                            <a:pt x="16" y="47660"/>
                          </a:cubicBezTo>
                          <a:lnTo>
                            <a:pt x="16" y="47021"/>
                          </a:lnTo>
                          <a:cubicBezTo>
                            <a:pt x="-624" y="22737"/>
                            <a:pt x="18548" y="2643"/>
                            <a:pt x="42903" y="2074"/>
                          </a:cubicBezTo>
                          <a:close/>
                        </a:path>
                      </a:pathLst>
                    </a:custGeom>
                    <a:solidFill>
                      <a:srgbClr val="F5C688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59" name="Freeform: Shape 2658">
                      <a:extLst>
                        <a:ext uri="{FF2B5EF4-FFF2-40B4-BE49-F238E27FC236}">
                          <a16:creationId xmlns:a16="http://schemas.microsoft.com/office/drawing/2014/main" id="{C744F84B-FFFF-9815-1A82-AB4671C2A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31886" y="7477683"/>
                      <a:ext cx="118939" cy="22820"/>
                    </a:xfrm>
                    <a:custGeom>
                      <a:avLst/>
                      <a:gdLst>
                        <a:gd name="connsiteX0" fmla="*/ 17827 w 118939"/>
                        <a:gd name="connsiteY0" fmla="*/ 3081 h 22820"/>
                        <a:gd name="connsiteX1" fmla="*/ 100265 w 118939"/>
                        <a:gd name="connsiteY1" fmla="*/ 1163 h 22820"/>
                        <a:gd name="connsiteX2" fmla="*/ 118940 w 118939"/>
                        <a:gd name="connsiteY2" fmla="*/ 19838 h 22820"/>
                        <a:gd name="connsiteX3" fmla="*/ 118940 w 118939"/>
                        <a:gd name="connsiteY3" fmla="*/ 19980 h 22820"/>
                        <a:gd name="connsiteX4" fmla="*/ 89969 w 118939"/>
                        <a:gd name="connsiteY4" fmla="*/ 3294 h 22820"/>
                        <a:gd name="connsiteX5" fmla="*/ 28123 w 118939"/>
                        <a:gd name="connsiteY5" fmla="*/ 4785 h 22820"/>
                        <a:gd name="connsiteX6" fmla="*/ 4 w 118939"/>
                        <a:gd name="connsiteY6" fmla="*/ 22820 h 22820"/>
                        <a:gd name="connsiteX7" fmla="*/ 4 w 118939"/>
                        <a:gd name="connsiteY7" fmla="*/ 22820 h 22820"/>
                        <a:gd name="connsiteX8" fmla="*/ 17756 w 118939"/>
                        <a:gd name="connsiteY8" fmla="*/ 3152 h 22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8939" h="22820">
                          <a:moveTo>
                            <a:pt x="17827" y="3081"/>
                          </a:moveTo>
                          <a:cubicBezTo>
                            <a:pt x="31105" y="169"/>
                            <a:pt x="86845" y="-1109"/>
                            <a:pt x="100265" y="1163"/>
                          </a:cubicBezTo>
                          <a:cubicBezTo>
                            <a:pt x="110774" y="2939"/>
                            <a:pt x="118727" y="8051"/>
                            <a:pt x="118940" y="19838"/>
                          </a:cubicBezTo>
                          <a:lnTo>
                            <a:pt x="118940" y="19980"/>
                          </a:lnTo>
                          <a:cubicBezTo>
                            <a:pt x="114537" y="9968"/>
                            <a:pt x="103176" y="2939"/>
                            <a:pt x="89969" y="3294"/>
                          </a:cubicBezTo>
                          <a:lnTo>
                            <a:pt x="28123" y="4785"/>
                          </a:lnTo>
                          <a:cubicBezTo>
                            <a:pt x="14916" y="5069"/>
                            <a:pt x="3910" y="12666"/>
                            <a:pt x="4" y="22820"/>
                          </a:cubicBezTo>
                          <a:lnTo>
                            <a:pt x="4" y="22820"/>
                          </a:lnTo>
                          <a:cubicBezTo>
                            <a:pt x="-209" y="10962"/>
                            <a:pt x="7247" y="5424"/>
                            <a:pt x="17756" y="3152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60" name="Freeform: Shape 2659">
                      <a:extLst>
                        <a:ext uri="{FF2B5EF4-FFF2-40B4-BE49-F238E27FC236}">
                          <a16:creationId xmlns:a16="http://schemas.microsoft.com/office/drawing/2014/main" id="{FCA7702A-A3F9-0ED8-184B-88D5185E9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58012" y="7553190"/>
                      <a:ext cx="174035" cy="34235"/>
                    </a:xfrm>
                    <a:custGeom>
                      <a:avLst/>
                      <a:gdLst>
                        <a:gd name="connsiteX0" fmla="*/ 9728 w 174035"/>
                        <a:gd name="connsiteY0" fmla="*/ 16686 h 34235"/>
                        <a:gd name="connsiteX1" fmla="*/ 32663 w 174035"/>
                        <a:gd name="connsiteY1" fmla="*/ 25633 h 34235"/>
                        <a:gd name="connsiteX2" fmla="*/ 65752 w 174035"/>
                        <a:gd name="connsiteY2" fmla="*/ 27976 h 34235"/>
                        <a:gd name="connsiteX3" fmla="*/ 109491 w 174035"/>
                        <a:gd name="connsiteY3" fmla="*/ 26911 h 34235"/>
                        <a:gd name="connsiteX4" fmla="*/ 142367 w 174035"/>
                        <a:gd name="connsiteY4" fmla="*/ 23006 h 34235"/>
                        <a:gd name="connsiteX5" fmla="*/ 164876 w 174035"/>
                        <a:gd name="connsiteY5" fmla="*/ 12994 h 34235"/>
                        <a:gd name="connsiteX6" fmla="*/ 174036 w 174035"/>
                        <a:gd name="connsiteY6" fmla="*/ 0 h 34235"/>
                        <a:gd name="connsiteX7" fmla="*/ 132781 w 174035"/>
                        <a:gd name="connsiteY7" fmla="*/ 32095 h 34235"/>
                        <a:gd name="connsiteX8" fmla="*/ 42746 w 174035"/>
                        <a:gd name="connsiteY8" fmla="*/ 34225 h 34235"/>
                        <a:gd name="connsiteX9" fmla="*/ 0 w 174035"/>
                        <a:gd name="connsiteY9" fmla="*/ 4118 h 34235"/>
                        <a:gd name="connsiteX10" fmla="*/ 9799 w 174035"/>
                        <a:gd name="connsiteY10" fmla="*/ 16615 h 342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4035" h="34235">
                          <a:moveTo>
                            <a:pt x="9728" y="16686"/>
                          </a:moveTo>
                          <a:cubicBezTo>
                            <a:pt x="15834" y="22793"/>
                            <a:pt x="24426" y="24497"/>
                            <a:pt x="32663" y="25633"/>
                          </a:cubicBezTo>
                          <a:cubicBezTo>
                            <a:pt x="43669" y="27124"/>
                            <a:pt x="54746" y="27621"/>
                            <a:pt x="65752" y="27976"/>
                          </a:cubicBezTo>
                          <a:cubicBezTo>
                            <a:pt x="71574" y="28118"/>
                            <a:pt x="103669" y="27337"/>
                            <a:pt x="109491" y="26911"/>
                          </a:cubicBezTo>
                          <a:cubicBezTo>
                            <a:pt x="120497" y="26130"/>
                            <a:pt x="131574" y="25065"/>
                            <a:pt x="142367" y="23006"/>
                          </a:cubicBezTo>
                          <a:cubicBezTo>
                            <a:pt x="150533" y="21444"/>
                            <a:pt x="159124" y="19385"/>
                            <a:pt x="164876" y="12994"/>
                          </a:cubicBezTo>
                          <a:cubicBezTo>
                            <a:pt x="168568" y="9018"/>
                            <a:pt x="171409" y="4615"/>
                            <a:pt x="174036" y="0"/>
                          </a:cubicBezTo>
                          <a:cubicBezTo>
                            <a:pt x="168994" y="18178"/>
                            <a:pt x="152521" y="31598"/>
                            <a:pt x="132781" y="32095"/>
                          </a:cubicBezTo>
                          <a:lnTo>
                            <a:pt x="42746" y="34225"/>
                          </a:lnTo>
                          <a:cubicBezTo>
                            <a:pt x="22935" y="34651"/>
                            <a:pt x="5894" y="22012"/>
                            <a:pt x="0" y="4118"/>
                          </a:cubicBezTo>
                          <a:cubicBezTo>
                            <a:pt x="2911" y="8592"/>
                            <a:pt x="5964" y="12852"/>
                            <a:pt x="9799" y="16615"/>
                          </a:cubicBezTo>
                          <a:close/>
                        </a:path>
                      </a:pathLst>
                    </a:custGeom>
                    <a:solidFill>
                      <a:srgbClr val="9E57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61" name="Freeform: Shape 2660">
                      <a:extLst>
                        <a:ext uri="{FF2B5EF4-FFF2-40B4-BE49-F238E27FC236}">
                          <a16:creationId xmlns:a16="http://schemas.microsoft.com/office/drawing/2014/main" id="{377AD3F5-53B1-D2AF-0769-F6CC9C6B77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932461" y="7535580"/>
                      <a:ext cx="122146" cy="34964"/>
                    </a:xfrm>
                    <a:custGeom>
                      <a:avLst/>
                      <a:gdLst>
                        <a:gd name="connsiteX0" fmla="*/ 83 w 122146"/>
                        <a:gd name="connsiteY0" fmla="*/ 2911 h 34964"/>
                        <a:gd name="connsiteX1" fmla="*/ 30545 w 122146"/>
                        <a:gd name="connsiteY1" fmla="*/ 24994 h 34964"/>
                        <a:gd name="connsiteX2" fmla="*/ 92462 w 122146"/>
                        <a:gd name="connsiteY2" fmla="*/ 23503 h 34964"/>
                        <a:gd name="connsiteX3" fmla="*/ 121929 w 122146"/>
                        <a:gd name="connsiteY3" fmla="*/ 0 h 34964"/>
                        <a:gd name="connsiteX4" fmla="*/ 119160 w 122146"/>
                        <a:gd name="connsiteY4" fmla="*/ 17467 h 34964"/>
                        <a:gd name="connsiteX5" fmla="*/ 91255 w 122146"/>
                        <a:gd name="connsiteY5" fmla="*/ 33515 h 34964"/>
                        <a:gd name="connsiteX6" fmla="*/ 32249 w 122146"/>
                        <a:gd name="connsiteY6" fmla="*/ 34935 h 34964"/>
                        <a:gd name="connsiteX7" fmla="*/ 3633 w 122146"/>
                        <a:gd name="connsiteY7" fmla="*/ 20237 h 34964"/>
                        <a:gd name="connsiteX8" fmla="*/ 83 w 122146"/>
                        <a:gd name="connsiteY8" fmla="*/ 2911 h 34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2146" h="34964">
                          <a:moveTo>
                            <a:pt x="83" y="2911"/>
                          </a:moveTo>
                          <a:cubicBezTo>
                            <a:pt x="2284" y="15763"/>
                            <a:pt x="15136" y="25420"/>
                            <a:pt x="30545" y="24994"/>
                          </a:cubicBezTo>
                          <a:lnTo>
                            <a:pt x="92462" y="23503"/>
                          </a:lnTo>
                          <a:cubicBezTo>
                            <a:pt x="107799" y="23148"/>
                            <a:pt x="120296" y="12923"/>
                            <a:pt x="121929" y="0"/>
                          </a:cubicBezTo>
                          <a:cubicBezTo>
                            <a:pt x="122497" y="6036"/>
                            <a:pt x="122071" y="12284"/>
                            <a:pt x="119160" y="17467"/>
                          </a:cubicBezTo>
                          <a:cubicBezTo>
                            <a:pt x="113622" y="27337"/>
                            <a:pt x="102332" y="32663"/>
                            <a:pt x="91255" y="33515"/>
                          </a:cubicBezTo>
                          <a:cubicBezTo>
                            <a:pt x="81598" y="34154"/>
                            <a:pt x="42048" y="35148"/>
                            <a:pt x="32249" y="34935"/>
                          </a:cubicBezTo>
                          <a:cubicBezTo>
                            <a:pt x="21172" y="34651"/>
                            <a:pt x="9669" y="29893"/>
                            <a:pt x="3633" y="20237"/>
                          </a:cubicBezTo>
                          <a:cubicBezTo>
                            <a:pt x="438" y="15195"/>
                            <a:pt x="-272" y="8947"/>
                            <a:pt x="83" y="2911"/>
                          </a:cubicBezTo>
                          <a:close/>
                        </a:path>
                      </a:pathLst>
                    </a:custGeom>
                    <a:solidFill>
                      <a:srgbClr val="BA7000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662" name="Freeform: Shape 2661">
                <a:extLst>
                  <a:ext uri="{FF2B5EF4-FFF2-40B4-BE49-F238E27FC236}">
                    <a16:creationId xmlns:a16="http://schemas.microsoft.com/office/drawing/2014/main" id="{3EF142F0-7CE8-FDC1-ED0A-E3882A90E7B9}"/>
                  </a:ext>
                </a:extLst>
              </p:cNvPr>
              <p:cNvSpPr/>
              <p:nvPr/>
            </p:nvSpPr>
            <p:spPr>
              <a:xfrm>
                <a:off x="-3159740" y="7003894"/>
                <a:ext cx="450746" cy="135827"/>
              </a:xfrm>
              <a:custGeom>
                <a:avLst/>
                <a:gdLst>
                  <a:gd name="connsiteX0" fmla="*/ 17325 w 450746"/>
                  <a:gd name="connsiteY0" fmla="*/ 16253 h 135827"/>
                  <a:gd name="connsiteX1" fmla="*/ 99124 w 450746"/>
                  <a:gd name="connsiteY1" fmla="*/ 18738 h 135827"/>
                  <a:gd name="connsiteX2" fmla="*/ 306604 w 450746"/>
                  <a:gd name="connsiteY2" fmla="*/ 45295 h 135827"/>
                  <a:gd name="connsiteX3" fmla="*/ 391385 w 450746"/>
                  <a:gd name="connsiteY3" fmla="*/ 14194 h 135827"/>
                  <a:gd name="connsiteX4" fmla="*/ 434202 w 450746"/>
                  <a:gd name="connsiteY4" fmla="*/ 29673 h 135827"/>
                  <a:gd name="connsiteX5" fmla="*/ 450746 w 450746"/>
                  <a:gd name="connsiteY5" fmla="*/ 42738 h 135827"/>
                  <a:gd name="connsiteX6" fmla="*/ 408853 w 450746"/>
                  <a:gd name="connsiteY6" fmla="*/ 52608 h 135827"/>
                  <a:gd name="connsiteX7" fmla="*/ 413042 w 450746"/>
                  <a:gd name="connsiteY7" fmla="*/ 94147 h 135827"/>
                  <a:gd name="connsiteX8" fmla="*/ 373279 w 450746"/>
                  <a:gd name="connsiteY8" fmla="*/ 91662 h 135827"/>
                  <a:gd name="connsiteX9" fmla="*/ 365610 w 450746"/>
                  <a:gd name="connsiteY9" fmla="*/ 119780 h 135827"/>
                  <a:gd name="connsiteX10" fmla="*/ 327551 w 450746"/>
                  <a:gd name="connsiteY10" fmla="*/ 107212 h 135827"/>
                  <a:gd name="connsiteX11" fmla="*/ 324711 w 450746"/>
                  <a:gd name="connsiteY11" fmla="*/ 104301 h 135827"/>
                  <a:gd name="connsiteX12" fmla="*/ 310438 w 450746"/>
                  <a:gd name="connsiteY12" fmla="*/ 132206 h 135827"/>
                  <a:gd name="connsiteX13" fmla="*/ 276213 w 450746"/>
                  <a:gd name="connsiteY13" fmla="*/ 111330 h 135827"/>
                  <a:gd name="connsiteX14" fmla="*/ 275432 w 450746"/>
                  <a:gd name="connsiteY14" fmla="*/ 109981 h 135827"/>
                  <a:gd name="connsiteX15" fmla="*/ 254344 w 450746"/>
                  <a:gd name="connsiteY15" fmla="*/ 135827 h 135827"/>
                  <a:gd name="connsiteX16" fmla="*/ 228426 w 450746"/>
                  <a:gd name="connsiteY16" fmla="*/ 112750 h 135827"/>
                  <a:gd name="connsiteX17" fmla="*/ 227787 w 450746"/>
                  <a:gd name="connsiteY17" fmla="*/ 113460 h 135827"/>
                  <a:gd name="connsiteX18" fmla="*/ 191432 w 450746"/>
                  <a:gd name="connsiteY18" fmla="*/ 130502 h 135827"/>
                  <a:gd name="connsiteX19" fmla="*/ 181065 w 450746"/>
                  <a:gd name="connsiteY19" fmla="*/ 107212 h 135827"/>
                  <a:gd name="connsiteX20" fmla="*/ 180355 w 450746"/>
                  <a:gd name="connsiteY20" fmla="*/ 108135 h 135827"/>
                  <a:gd name="connsiteX21" fmla="*/ 144071 w 450746"/>
                  <a:gd name="connsiteY21" fmla="*/ 125105 h 135827"/>
                  <a:gd name="connsiteX22" fmla="*/ 132639 w 450746"/>
                  <a:gd name="connsiteY22" fmla="*/ 90384 h 135827"/>
                  <a:gd name="connsiteX23" fmla="*/ 127527 w 450746"/>
                  <a:gd name="connsiteY23" fmla="*/ 96632 h 135827"/>
                  <a:gd name="connsiteX24" fmla="*/ 89397 w 450746"/>
                  <a:gd name="connsiteY24" fmla="*/ 109200 h 135827"/>
                  <a:gd name="connsiteX25" fmla="*/ 81799 w 450746"/>
                  <a:gd name="connsiteY25" fmla="*/ 79875 h 135827"/>
                  <a:gd name="connsiteX26" fmla="*/ 77752 w 450746"/>
                  <a:gd name="connsiteY26" fmla="*/ 82715 h 135827"/>
                  <a:gd name="connsiteX27" fmla="*/ 37704 w 450746"/>
                  <a:gd name="connsiteY27" fmla="*/ 85342 h 135827"/>
                  <a:gd name="connsiteX28" fmla="*/ 41823 w 450746"/>
                  <a:gd name="connsiteY28" fmla="*/ 43733 h 135827"/>
                  <a:gd name="connsiteX29" fmla="*/ 0 w 450746"/>
                  <a:gd name="connsiteY29" fmla="*/ 33863 h 135827"/>
                  <a:gd name="connsiteX30" fmla="*/ 17325 w 450746"/>
                  <a:gd name="connsiteY30" fmla="*/ 16111 h 135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50746" h="135827">
                    <a:moveTo>
                      <a:pt x="17325" y="16253"/>
                    </a:moveTo>
                    <a:cubicBezTo>
                      <a:pt x="33515" y="-5049"/>
                      <a:pt x="65112" y="-6611"/>
                      <a:pt x="99124" y="18738"/>
                    </a:cubicBezTo>
                    <a:cubicBezTo>
                      <a:pt x="125255" y="38265"/>
                      <a:pt x="239929" y="60774"/>
                      <a:pt x="306604" y="45295"/>
                    </a:cubicBezTo>
                    <a:cubicBezTo>
                      <a:pt x="373279" y="29886"/>
                      <a:pt x="370296" y="21579"/>
                      <a:pt x="391385" y="14194"/>
                    </a:cubicBezTo>
                    <a:cubicBezTo>
                      <a:pt x="404947" y="9437"/>
                      <a:pt x="425539" y="17460"/>
                      <a:pt x="434202" y="29673"/>
                    </a:cubicBezTo>
                    <a:lnTo>
                      <a:pt x="450746" y="42738"/>
                    </a:lnTo>
                    <a:cubicBezTo>
                      <a:pt x="450746" y="42738"/>
                      <a:pt x="435906" y="60703"/>
                      <a:pt x="408853" y="52608"/>
                    </a:cubicBezTo>
                    <a:cubicBezTo>
                      <a:pt x="408853" y="52608"/>
                      <a:pt x="420498" y="75969"/>
                      <a:pt x="413042" y="94147"/>
                    </a:cubicBezTo>
                    <a:cubicBezTo>
                      <a:pt x="413042" y="94147"/>
                      <a:pt x="391101" y="100111"/>
                      <a:pt x="373279" y="91662"/>
                    </a:cubicBezTo>
                    <a:cubicBezTo>
                      <a:pt x="373350" y="100324"/>
                      <a:pt x="371929" y="111401"/>
                      <a:pt x="365610" y="119780"/>
                    </a:cubicBezTo>
                    <a:cubicBezTo>
                      <a:pt x="365610" y="119780"/>
                      <a:pt x="342604" y="120064"/>
                      <a:pt x="327551" y="107212"/>
                    </a:cubicBezTo>
                    <a:cubicBezTo>
                      <a:pt x="326486" y="106289"/>
                      <a:pt x="325563" y="105366"/>
                      <a:pt x="324711" y="104301"/>
                    </a:cubicBezTo>
                    <a:cubicBezTo>
                      <a:pt x="323077" y="112963"/>
                      <a:pt x="319243" y="124821"/>
                      <a:pt x="310438" y="132206"/>
                    </a:cubicBezTo>
                    <a:cubicBezTo>
                      <a:pt x="310438" y="132206"/>
                      <a:pt x="288071" y="127307"/>
                      <a:pt x="276213" y="111330"/>
                    </a:cubicBezTo>
                    <a:cubicBezTo>
                      <a:pt x="275929" y="110904"/>
                      <a:pt x="275645" y="110407"/>
                      <a:pt x="275432" y="109981"/>
                    </a:cubicBezTo>
                    <a:cubicBezTo>
                      <a:pt x="271953" y="118147"/>
                      <a:pt x="265420" y="130218"/>
                      <a:pt x="254344" y="135827"/>
                    </a:cubicBezTo>
                    <a:cubicBezTo>
                      <a:pt x="254344" y="135827"/>
                      <a:pt x="237515" y="127733"/>
                      <a:pt x="228426" y="112750"/>
                    </a:cubicBezTo>
                    <a:cubicBezTo>
                      <a:pt x="228213" y="112963"/>
                      <a:pt x="228071" y="113318"/>
                      <a:pt x="227787" y="113460"/>
                    </a:cubicBezTo>
                    <a:cubicBezTo>
                      <a:pt x="214296" y="128088"/>
                      <a:pt x="191432" y="130502"/>
                      <a:pt x="191432" y="130502"/>
                    </a:cubicBezTo>
                    <a:cubicBezTo>
                      <a:pt x="185184" y="123969"/>
                      <a:pt x="182414" y="115093"/>
                      <a:pt x="181065" y="107212"/>
                    </a:cubicBezTo>
                    <a:cubicBezTo>
                      <a:pt x="180852" y="107496"/>
                      <a:pt x="180568" y="107851"/>
                      <a:pt x="180355" y="108135"/>
                    </a:cubicBezTo>
                    <a:cubicBezTo>
                      <a:pt x="166935" y="122691"/>
                      <a:pt x="144071" y="125105"/>
                      <a:pt x="144071" y="125105"/>
                    </a:cubicBezTo>
                    <a:cubicBezTo>
                      <a:pt x="134272" y="114952"/>
                      <a:pt x="132710" y="98762"/>
                      <a:pt x="132639" y="90384"/>
                    </a:cubicBezTo>
                    <a:cubicBezTo>
                      <a:pt x="131219" y="92727"/>
                      <a:pt x="129586" y="94928"/>
                      <a:pt x="127527" y="96632"/>
                    </a:cubicBezTo>
                    <a:cubicBezTo>
                      <a:pt x="112473" y="109484"/>
                      <a:pt x="89397" y="109200"/>
                      <a:pt x="89397" y="109200"/>
                    </a:cubicBezTo>
                    <a:cubicBezTo>
                      <a:pt x="82793" y="100395"/>
                      <a:pt x="81586" y="88608"/>
                      <a:pt x="81799" y="79875"/>
                    </a:cubicBezTo>
                    <a:cubicBezTo>
                      <a:pt x="80592" y="81011"/>
                      <a:pt x="79314" y="81934"/>
                      <a:pt x="77752" y="82715"/>
                    </a:cubicBezTo>
                    <a:cubicBezTo>
                      <a:pt x="59929" y="91377"/>
                      <a:pt x="37704" y="85342"/>
                      <a:pt x="37704" y="85342"/>
                    </a:cubicBezTo>
                    <a:cubicBezTo>
                      <a:pt x="30178" y="67094"/>
                      <a:pt x="41823" y="43733"/>
                      <a:pt x="41823" y="43733"/>
                    </a:cubicBezTo>
                    <a:cubicBezTo>
                      <a:pt x="14840" y="51756"/>
                      <a:pt x="0" y="33863"/>
                      <a:pt x="0" y="33863"/>
                    </a:cubicBezTo>
                    <a:cubicBezTo>
                      <a:pt x="0" y="33863"/>
                      <a:pt x="16189" y="17602"/>
                      <a:pt x="17325" y="16111"/>
                    </a:cubicBezTo>
                    <a:close/>
                  </a:path>
                </a:pathLst>
              </a:custGeom>
              <a:solidFill>
                <a:srgbClr val="ECDBE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63" name="Freeform: Shape 2662">
                <a:extLst>
                  <a:ext uri="{FF2B5EF4-FFF2-40B4-BE49-F238E27FC236}">
                    <a16:creationId xmlns:a16="http://schemas.microsoft.com/office/drawing/2014/main" id="{47F9519E-9B2D-A279-57E9-B101CC707BE6}"/>
                  </a:ext>
                </a:extLst>
              </p:cNvPr>
              <p:cNvSpPr/>
              <p:nvPr/>
            </p:nvSpPr>
            <p:spPr>
              <a:xfrm>
                <a:off x="-3159669" y="7003894"/>
                <a:ext cx="420213" cy="87458"/>
              </a:xfrm>
              <a:custGeom>
                <a:avLst/>
                <a:gdLst>
                  <a:gd name="connsiteX0" fmla="*/ 17254 w 420213"/>
                  <a:gd name="connsiteY0" fmla="*/ 16253 h 87458"/>
                  <a:gd name="connsiteX1" fmla="*/ 99053 w 420213"/>
                  <a:gd name="connsiteY1" fmla="*/ 18738 h 87458"/>
                  <a:gd name="connsiteX2" fmla="*/ 306533 w 420213"/>
                  <a:gd name="connsiteY2" fmla="*/ 45295 h 87458"/>
                  <a:gd name="connsiteX3" fmla="*/ 391314 w 420213"/>
                  <a:gd name="connsiteY3" fmla="*/ 14194 h 87458"/>
                  <a:gd name="connsiteX4" fmla="*/ 420214 w 420213"/>
                  <a:gd name="connsiteY4" fmla="*/ 18028 h 87458"/>
                  <a:gd name="connsiteX5" fmla="*/ 295385 w 420213"/>
                  <a:gd name="connsiteY5" fmla="*/ 70573 h 87458"/>
                  <a:gd name="connsiteX6" fmla="*/ 82154 w 420213"/>
                  <a:gd name="connsiteY6" fmla="*/ 31661 h 87458"/>
                  <a:gd name="connsiteX7" fmla="*/ 52615 w 420213"/>
                  <a:gd name="connsiteY7" fmla="*/ 54525 h 87458"/>
                  <a:gd name="connsiteX8" fmla="*/ 77752 w 420213"/>
                  <a:gd name="connsiteY8" fmla="*/ 82786 h 87458"/>
                  <a:gd name="connsiteX9" fmla="*/ 37704 w 420213"/>
                  <a:gd name="connsiteY9" fmla="*/ 85413 h 87458"/>
                  <a:gd name="connsiteX10" fmla="*/ 41823 w 420213"/>
                  <a:gd name="connsiteY10" fmla="*/ 43804 h 87458"/>
                  <a:gd name="connsiteX11" fmla="*/ 0 w 420213"/>
                  <a:gd name="connsiteY11" fmla="*/ 33934 h 87458"/>
                  <a:gd name="connsiteX12" fmla="*/ 17325 w 420213"/>
                  <a:gd name="connsiteY12" fmla="*/ 16182 h 8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213" h="87458">
                    <a:moveTo>
                      <a:pt x="17254" y="16253"/>
                    </a:moveTo>
                    <a:cubicBezTo>
                      <a:pt x="33444" y="-5049"/>
                      <a:pt x="65042" y="-6611"/>
                      <a:pt x="99053" y="18738"/>
                    </a:cubicBezTo>
                    <a:cubicBezTo>
                      <a:pt x="125184" y="38265"/>
                      <a:pt x="239858" y="60774"/>
                      <a:pt x="306533" y="45295"/>
                    </a:cubicBezTo>
                    <a:cubicBezTo>
                      <a:pt x="373208" y="29886"/>
                      <a:pt x="370225" y="21579"/>
                      <a:pt x="391314" y="14194"/>
                    </a:cubicBezTo>
                    <a:cubicBezTo>
                      <a:pt x="399764" y="11212"/>
                      <a:pt x="410841" y="13200"/>
                      <a:pt x="420214" y="18028"/>
                    </a:cubicBezTo>
                    <a:cubicBezTo>
                      <a:pt x="419219" y="18809"/>
                      <a:pt x="339409" y="66738"/>
                      <a:pt x="295385" y="70573"/>
                    </a:cubicBezTo>
                    <a:cubicBezTo>
                      <a:pt x="249231" y="74478"/>
                      <a:pt x="162036" y="86265"/>
                      <a:pt x="82154" y="31661"/>
                    </a:cubicBezTo>
                    <a:cubicBezTo>
                      <a:pt x="66036" y="20656"/>
                      <a:pt x="48852" y="37342"/>
                      <a:pt x="52615" y="54525"/>
                    </a:cubicBezTo>
                    <a:cubicBezTo>
                      <a:pt x="55669" y="68301"/>
                      <a:pt x="78391" y="82502"/>
                      <a:pt x="77752" y="82786"/>
                    </a:cubicBezTo>
                    <a:cubicBezTo>
                      <a:pt x="59929" y="91449"/>
                      <a:pt x="37704" y="85413"/>
                      <a:pt x="37704" y="85413"/>
                    </a:cubicBezTo>
                    <a:cubicBezTo>
                      <a:pt x="30178" y="67164"/>
                      <a:pt x="41823" y="43804"/>
                      <a:pt x="41823" y="43804"/>
                    </a:cubicBezTo>
                    <a:cubicBezTo>
                      <a:pt x="14840" y="51827"/>
                      <a:pt x="0" y="33934"/>
                      <a:pt x="0" y="33934"/>
                    </a:cubicBezTo>
                    <a:cubicBezTo>
                      <a:pt x="0" y="33934"/>
                      <a:pt x="16189" y="17673"/>
                      <a:pt x="17325" y="16182"/>
                    </a:cubicBezTo>
                    <a:close/>
                  </a:path>
                </a:pathLst>
              </a:custGeom>
              <a:solidFill>
                <a:srgbClr val="D4C6D4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64" name="Freeform: Shape 2663">
                <a:extLst>
                  <a:ext uri="{FF2B5EF4-FFF2-40B4-BE49-F238E27FC236}">
                    <a16:creationId xmlns:a16="http://schemas.microsoft.com/office/drawing/2014/main" id="{DFD039E8-D24F-B931-78E0-4577E9A44017}"/>
                  </a:ext>
                </a:extLst>
              </p:cNvPr>
              <p:cNvSpPr/>
              <p:nvPr/>
            </p:nvSpPr>
            <p:spPr>
              <a:xfrm>
                <a:off x="-2823811" y="7542519"/>
                <a:ext cx="32892" cy="30085"/>
              </a:xfrm>
              <a:custGeom>
                <a:avLst/>
                <a:gdLst>
                  <a:gd name="connsiteX0" fmla="*/ 23433 w 32892"/>
                  <a:gd name="connsiteY0" fmla="*/ 10174 h 30085"/>
                  <a:gd name="connsiteX1" fmla="*/ 7101 w 32892"/>
                  <a:gd name="connsiteY1" fmla="*/ 22742 h 30085"/>
                  <a:gd name="connsiteX2" fmla="*/ 1 w 32892"/>
                  <a:gd name="connsiteY2" fmla="*/ 27925 h 30085"/>
                  <a:gd name="connsiteX3" fmla="*/ 23504 w 32892"/>
                  <a:gd name="connsiteY3" fmla="*/ 22103 h 30085"/>
                  <a:gd name="connsiteX4" fmla="*/ 32877 w 32892"/>
                  <a:gd name="connsiteY4" fmla="*/ 6198 h 30085"/>
                  <a:gd name="connsiteX5" fmla="*/ 24143 w 32892"/>
                  <a:gd name="connsiteY5" fmla="*/ 8896 h 30085"/>
                  <a:gd name="connsiteX6" fmla="*/ 23433 w 32892"/>
                  <a:gd name="connsiteY6" fmla="*/ 10174 h 30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892" h="30085">
                    <a:moveTo>
                      <a:pt x="23433" y="10174"/>
                    </a:moveTo>
                    <a:cubicBezTo>
                      <a:pt x="20167" y="16493"/>
                      <a:pt x="13421" y="20257"/>
                      <a:pt x="7101" y="22742"/>
                    </a:cubicBezTo>
                    <a:cubicBezTo>
                      <a:pt x="4403" y="24020"/>
                      <a:pt x="-70" y="25085"/>
                      <a:pt x="1" y="27925"/>
                    </a:cubicBezTo>
                    <a:cubicBezTo>
                      <a:pt x="5681" y="33535"/>
                      <a:pt x="17752" y="27002"/>
                      <a:pt x="23504" y="22103"/>
                    </a:cubicBezTo>
                    <a:cubicBezTo>
                      <a:pt x="28261" y="17914"/>
                      <a:pt x="32167" y="12020"/>
                      <a:pt x="32877" y="6198"/>
                    </a:cubicBezTo>
                    <a:cubicBezTo>
                      <a:pt x="33232" y="-4950"/>
                      <a:pt x="27409" y="801"/>
                      <a:pt x="24143" y="8896"/>
                    </a:cubicBezTo>
                    <a:lnTo>
                      <a:pt x="23433" y="10174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65" name="Freeform: Shape 2664">
                <a:extLst>
                  <a:ext uri="{FF2B5EF4-FFF2-40B4-BE49-F238E27FC236}">
                    <a16:creationId xmlns:a16="http://schemas.microsoft.com/office/drawing/2014/main" id="{8C0F8526-7C61-86FD-4FED-0286A9E3BEA3}"/>
                  </a:ext>
                </a:extLst>
              </p:cNvPr>
              <p:cNvSpPr/>
              <p:nvPr/>
            </p:nvSpPr>
            <p:spPr>
              <a:xfrm>
                <a:off x="-2950074" y="7473989"/>
                <a:ext cx="32892" cy="30085"/>
              </a:xfrm>
              <a:custGeom>
                <a:avLst/>
                <a:gdLst>
                  <a:gd name="connsiteX0" fmla="*/ 9459 w 32892"/>
                  <a:gd name="connsiteY0" fmla="*/ 19911 h 30085"/>
                  <a:gd name="connsiteX1" fmla="*/ 25791 w 32892"/>
                  <a:gd name="connsiteY1" fmla="*/ 7343 h 30085"/>
                  <a:gd name="connsiteX2" fmla="*/ 32891 w 32892"/>
                  <a:gd name="connsiteY2" fmla="*/ 2160 h 30085"/>
                  <a:gd name="connsiteX3" fmla="*/ 9388 w 32892"/>
                  <a:gd name="connsiteY3" fmla="*/ 7982 h 30085"/>
                  <a:gd name="connsiteX4" fmla="*/ 16 w 32892"/>
                  <a:gd name="connsiteY4" fmla="*/ 23887 h 30085"/>
                  <a:gd name="connsiteX5" fmla="*/ 8749 w 32892"/>
                  <a:gd name="connsiteY5" fmla="*/ 21189 h 30085"/>
                  <a:gd name="connsiteX6" fmla="*/ 9459 w 32892"/>
                  <a:gd name="connsiteY6" fmla="*/ 19911 h 30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892" h="30085">
                    <a:moveTo>
                      <a:pt x="9459" y="19911"/>
                    </a:moveTo>
                    <a:cubicBezTo>
                      <a:pt x="12726" y="13592"/>
                      <a:pt x="19471" y="9828"/>
                      <a:pt x="25791" y="7343"/>
                    </a:cubicBezTo>
                    <a:cubicBezTo>
                      <a:pt x="28489" y="6065"/>
                      <a:pt x="32962" y="5000"/>
                      <a:pt x="32891" y="2160"/>
                    </a:cubicBezTo>
                    <a:cubicBezTo>
                      <a:pt x="27211" y="-3450"/>
                      <a:pt x="15140" y="3083"/>
                      <a:pt x="9388" y="7982"/>
                    </a:cubicBezTo>
                    <a:cubicBezTo>
                      <a:pt x="4631" y="12172"/>
                      <a:pt x="726" y="18065"/>
                      <a:pt x="16" y="23887"/>
                    </a:cubicBezTo>
                    <a:cubicBezTo>
                      <a:pt x="-339" y="35035"/>
                      <a:pt x="5483" y="29284"/>
                      <a:pt x="8749" y="21189"/>
                    </a:cubicBezTo>
                    <a:lnTo>
                      <a:pt x="9459" y="19911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666" name="Graphic 1913">
                <a:extLst>
                  <a:ext uri="{FF2B5EF4-FFF2-40B4-BE49-F238E27FC236}">
                    <a16:creationId xmlns:a16="http://schemas.microsoft.com/office/drawing/2014/main" id="{1D76D1F8-6DD2-2AE8-C826-CDB8B19248F7}"/>
                  </a:ext>
                </a:extLst>
              </p:cNvPr>
              <p:cNvGrpSpPr/>
              <p:nvPr/>
            </p:nvGrpSpPr>
            <p:grpSpPr>
              <a:xfrm>
                <a:off x="-3538967" y="6624604"/>
                <a:ext cx="420615" cy="576113"/>
                <a:chOff x="-3538967" y="6624604"/>
                <a:chExt cx="420615" cy="576113"/>
              </a:xfrm>
            </p:grpSpPr>
            <p:sp>
              <p:nvSpPr>
                <p:cNvPr id="2667" name="Freeform: Shape 2666">
                  <a:extLst>
                    <a:ext uri="{FF2B5EF4-FFF2-40B4-BE49-F238E27FC236}">
                      <a16:creationId xmlns:a16="http://schemas.microsoft.com/office/drawing/2014/main" id="{74FBA8EA-2055-5861-0DF0-371DD07D44BD}"/>
                    </a:ext>
                  </a:extLst>
                </p:cNvPr>
                <p:cNvSpPr/>
                <p:nvPr/>
              </p:nvSpPr>
              <p:spPr>
                <a:xfrm>
                  <a:off x="-3538967" y="6624604"/>
                  <a:ext cx="112031" cy="149791"/>
                </a:xfrm>
                <a:custGeom>
                  <a:avLst/>
                  <a:gdLst>
                    <a:gd name="connsiteX0" fmla="*/ 112032 w 112031"/>
                    <a:gd name="connsiteY0" fmla="*/ 122312 h 149791"/>
                    <a:gd name="connsiteX1" fmla="*/ 109830 w 112031"/>
                    <a:gd name="connsiteY1" fmla="*/ 65365 h 149791"/>
                    <a:gd name="connsiteX2" fmla="*/ 101594 w 112031"/>
                    <a:gd name="connsiteY2" fmla="*/ 40016 h 149791"/>
                    <a:gd name="connsiteX3" fmla="*/ 89310 w 112031"/>
                    <a:gd name="connsiteY3" fmla="*/ 65010 h 149791"/>
                    <a:gd name="connsiteX4" fmla="*/ 50682 w 112031"/>
                    <a:gd name="connsiteY4" fmla="*/ 9129 h 149791"/>
                    <a:gd name="connsiteX5" fmla="*/ 410 w 112031"/>
                    <a:gd name="connsiteY5" fmla="*/ 55780 h 149791"/>
                    <a:gd name="connsiteX6" fmla="*/ 65949 w 112031"/>
                    <a:gd name="connsiteY6" fmla="*/ 149791 h 149791"/>
                    <a:gd name="connsiteX7" fmla="*/ 112032 w 112031"/>
                    <a:gd name="connsiteY7" fmla="*/ 122383 h 149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031" h="149791">
                      <a:moveTo>
                        <a:pt x="112032" y="122312"/>
                      </a:moveTo>
                      <a:cubicBezTo>
                        <a:pt x="112032" y="122312"/>
                        <a:pt x="107416" y="83543"/>
                        <a:pt x="109830" y="65365"/>
                      </a:cubicBezTo>
                      <a:cubicBezTo>
                        <a:pt x="112245" y="47188"/>
                        <a:pt x="112742" y="38241"/>
                        <a:pt x="101594" y="40016"/>
                      </a:cubicBezTo>
                      <a:cubicBezTo>
                        <a:pt x="88458" y="42075"/>
                        <a:pt x="89310" y="65010"/>
                        <a:pt x="89310" y="65010"/>
                      </a:cubicBezTo>
                      <a:cubicBezTo>
                        <a:pt x="89310" y="65010"/>
                        <a:pt x="78446" y="40726"/>
                        <a:pt x="50682" y="9129"/>
                      </a:cubicBezTo>
                      <a:cubicBezTo>
                        <a:pt x="33499" y="-10469"/>
                        <a:pt x="-4347" y="-102"/>
                        <a:pt x="410" y="55780"/>
                      </a:cubicBezTo>
                      <a:cubicBezTo>
                        <a:pt x="5097" y="111732"/>
                        <a:pt x="38256" y="131472"/>
                        <a:pt x="65949" y="149791"/>
                      </a:cubicBezTo>
                      <a:lnTo>
                        <a:pt x="112032" y="122383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8" name="Freeform: Shape 2667">
                  <a:extLst>
                    <a:ext uri="{FF2B5EF4-FFF2-40B4-BE49-F238E27FC236}">
                      <a16:creationId xmlns:a16="http://schemas.microsoft.com/office/drawing/2014/main" id="{9D506FDD-B964-96ED-6C8B-9708223B1A71}"/>
                    </a:ext>
                  </a:extLst>
                </p:cNvPr>
                <p:cNvSpPr/>
                <p:nvPr/>
              </p:nvSpPr>
              <p:spPr>
                <a:xfrm>
                  <a:off x="-3386777" y="6917189"/>
                  <a:ext cx="268425" cy="283528"/>
                </a:xfrm>
                <a:custGeom>
                  <a:avLst/>
                  <a:gdLst>
                    <a:gd name="connsiteX0" fmla="*/ 267085 w 268425"/>
                    <a:gd name="connsiteY0" fmla="*/ 215503 h 283528"/>
                    <a:gd name="connsiteX1" fmla="*/ 78635 w 268425"/>
                    <a:gd name="connsiteY1" fmla="*/ 0 h 283528"/>
                    <a:gd name="connsiteX2" fmla="*/ 1167 w 268425"/>
                    <a:gd name="connsiteY2" fmla="*/ 47929 h 283528"/>
                    <a:gd name="connsiteX3" fmla="*/ 172718 w 268425"/>
                    <a:gd name="connsiteY3" fmla="*/ 272805 h 283528"/>
                    <a:gd name="connsiteX4" fmla="*/ 267085 w 268425"/>
                    <a:gd name="connsiteY4" fmla="*/ 215574 h 283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425" h="283528">
                      <a:moveTo>
                        <a:pt x="267085" y="215503"/>
                      </a:moveTo>
                      <a:cubicBezTo>
                        <a:pt x="267085" y="215503"/>
                        <a:pt x="275889" y="176592"/>
                        <a:pt x="78635" y="0"/>
                      </a:cubicBezTo>
                      <a:cubicBezTo>
                        <a:pt x="78635" y="0"/>
                        <a:pt x="-11188" y="25917"/>
                        <a:pt x="1167" y="47929"/>
                      </a:cubicBezTo>
                      <a:cubicBezTo>
                        <a:pt x="34540" y="106935"/>
                        <a:pt x="93617" y="211953"/>
                        <a:pt x="172718" y="272805"/>
                      </a:cubicBezTo>
                      <a:cubicBezTo>
                        <a:pt x="207510" y="299574"/>
                        <a:pt x="279084" y="274651"/>
                        <a:pt x="267085" y="215574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9" name="Freeform: Shape 2668">
                  <a:extLst>
                    <a:ext uri="{FF2B5EF4-FFF2-40B4-BE49-F238E27FC236}">
                      <a16:creationId xmlns:a16="http://schemas.microsoft.com/office/drawing/2014/main" id="{080F52FC-0690-8A75-40A4-910F55FF6451}"/>
                    </a:ext>
                  </a:extLst>
                </p:cNvPr>
                <p:cNvSpPr/>
                <p:nvPr/>
              </p:nvSpPr>
              <p:spPr>
                <a:xfrm>
                  <a:off x="-3457823" y="6770206"/>
                  <a:ext cx="149609" cy="194856"/>
                </a:xfrm>
                <a:custGeom>
                  <a:avLst/>
                  <a:gdLst>
                    <a:gd name="connsiteX0" fmla="*/ 149610 w 149609"/>
                    <a:gd name="connsiteY0" fmla="*/ 146911 h 194856"/>
                    <a:gd name="connsiteX1" fmla="*/ 55385 w 149609"/>
                    <a:gd name="connsiteY1" fmla="*/ 0 h 194856"/>
                    <a:gd name="connsiteX2" fmla="*/ 18604 w 149609"/>
                    <a:gd name="connsiteY2" fmla="*/ 0 h 194856"/>
                    <a:gd name="connsiteX3" fmla="*/ 0 w 149609"/>
                    <a:gd name="connsiteY3" fmla="*/ 41752 h 194856"/>
                    <a:gd name="connsiteX4" fmla="*/ 72142 w 149609"/>
                    <a:gd name="connsiteY4" fmla="*/ 194841 h 194856"/>
                    <a:gd name="connsiteX5" fmla="*/ 149610 w 149609"/>
                    <a:gd name="connsiteY5" fmla="*/ 146911 h 194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609" h="194856">
                      <a:moveTo>
                        <a:pt x="149610" y="146911"/>
                      </a:moveTo>
                      <a:cubicBezTo>
                        <a:pt x="149610" y="146911"/>
                        <a:pt x="93302" y="65113"/>
                        <a:pt x="55385" y="0"/>
                      </a:cubicBezTo>
                      <a:lnTo>
                        <a:pt x="18604" y="0"/>
                      </a:lnTo>
                      <a:cubicBezTo>
                        <a:pt x="18604" y="0"/>
                        <a:pt x="0" y="41752"/>
                        <a:pt x="0" y="41752"/>
                      </a:cubicBezTo>
                      <a:cubicBezTo>
                        <a:pt x="23006" y="103527"/>
                        <a:pt x="72142" y="194841"/>
                        <a:pt x="72142" y="194841"/>
                      </a:cubicBezTo>
                      <a:cubicBezTo>
                        <a:pt x="72142" y="194841"/>
                        <a:pt x="144142" y="197113"/>
                        <a:pt x="149610" y="146911"/>
                      </a:cubicBezTo>
                      <a:close/>
                    </a:path>
                  </a:pathLst>
                </a:custGeom>
                <a:solidFill>
                  <a:srgbClr val="5AB94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0" name="Freeform: Shape 2669">
                  <a:extLst>
                    <a:ext uri="{FF2B5EF4-FFF2-40B4-BE49-F238E27FC236}">
                      <a16:creationId xmlns:a16="http://schemas.microsoft.com/office/drawing/2014/main" id="{EFE1DEC7-FDBA-8679-6E51-9482DCD3CD02}"/>
                    </a:ext>
                  </a:extLst>
                </p:cNvPr>
                <p:cNvSpPr/>
                <p:nvPr/>
              </p:nvSpPr>
              <p:spPr>
                <a:xfrm>
                  <a:off x="-3501131" y="6730940"/>
                  <a:ext cx="120268" cy="99621"/>
                </a:xfrm>
                <a:custGeom>
                  <a:avLst/>
                  <a:gdLst>
                    <a:gd name="connsiteX0" fmla="*/ 114670 w 120268"/>
                    <a:gd name="connsiteY0" fmla="*/ 42249 h 99621"/>
                    <a:gd name="connsiteX1" fmla="*/ 36066 w 120268"/>
                    <a:gd name="connsiteY1" fmla="*/ 99621 h 99621"/>
                    <a:gd name="connsiteX2" fmla="*/ 705 w 120268"/>
                    <a:gd name="connsiteY2" fmla="*/ 57231 h 99621"/>
                    <a:gd name="connsiteX3" fmla="*/ 92800 w 120268"/>
                    <a:gd name="connsiteY3" fmla="*/ 0 h 99621"/>
                    <a:gd name="connsiteX4" fmla="*/ 114599 w 120268"/>
                    <a:gd name="connsiteY4" fmla="*/ 42249 h 99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268" h="99621">
                      <a:moveTo>
                        <a:pt x="114670" y="42249"/>
                      </a:moveTo>
                      <a:cubicBezTo>
                        <a:pt x="114670" y="42249"/>
                        <a:pt x="52255" y="65894"/>
                        <a:pt x="36066" y="99621"/>
                      </a:cubicBezTo>
                      <a:cubicBezTo>
                        <a:pt x="36066" y="99621"/>
                        <a:pt x="-5899" y="99408"/>
                        <a:pt x="705" y="57231"/>
                      </a:cubicBezTo>
                      <a:cubicBezTo>
                        <a:pt x="705" y="57231"/>
                        <a:pt x="46078" y="3266"/>
                        <a:pt x="92800" y="0"/>
                      </a:cubicBezTo>
                      <a:cubicBezTo>
                        <a:pt x="92800" y="0"/>
                        <a:pt x="135261" y="7385"/>
                        <a:pt x="114599" y="42249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1" name="Freeform: Shape 2670">
                  <a:extLst>
                    <a:ext uri="{FF2B5EF4-FFF2-40B4-BE49-F238E27FC236}">
                      <a16:creationId xmlns:a16="http://schemas.microsoft.com/office/drawing/2014/main" id="{E826892F-B8DE-8B94-48C4-17611671F2E4}"/>
                    </a:ext>
                  </a:extLst>
                </p:cNvPr>
                <p:cNvSpPr/>
                <p:nvPr/>
              </p:nvSpPr>
              <p:spPr>
                <a:xfrm>
                  <a:off x="-3501131" y="6730940"/>
                  <a:ext cx="94503" cy="99621"/>
                </a:xfrm>
                <a:custGeom>
                  <a:avLst/>
                  <a:gdLst>
                    <a:gd name="connsiteX0" fmla="*/ 36066 w 94503"/>
                    <a:gd name="connsiteY0" fmla="*/ 99621 h 99621"/>
                    <a:gd name="connsiteX1" fmla="*/ 40113 w 94503"/>
                    <a:gd name="connsiteY1" fmla="*/ 92805 h 99621"/>
                    <a:gd name="connsiteX2" fmla="*/ 29107 w 94503"/>
                    <a:gd name="connsiteY2" fmla="*/ 83432 h 99621"/>
                    <a:gd name="connsiteX3" fmla="*/ 33084 w 94503"/>
                    <a:gd name="connsiteY3" fmla="*/ 52331 h 99621"/>
                    <a:gd name="connsiteX4" fmla="*/ 66101 w 94503"/>
                    <a:gd name="connsiteY4" fmla="*/ 14840 h 99621"/>
                    <a:gd name="connsiteX5" fmla="*/ 94504 w 94503"/>
                    <a:gd name="connsiteY5" fmla="*/ 355 h 99621"/>
                    <a:gd name="connsiteX6" fmla="*/ 92800 w 94503"/>
                    <a:gd name="connsiteY6" fmla="*/ 0 h 99621"/>
                    <a:gd name="connsiteX7" fmla="*/ 705 w 94503"/>
                    <a:gd name="connsiteY7" fmla="*/ 57231 h 99621"/>
                    <a:gd name="connsiteX8" fmla="*/ 36066 w 94503"/>
                    <a:gd name="connsiteY8" fmla="*/ 99621 h 99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03" h="99621">
                      <a:moveTo>
                        <a:pt x="36066" y="99621"/>
                      </a:moveTo>
                      <a:cubicBezTo>
                        <a:pt x="37202" y="97278"/>
                        <a:pt x="38551" y="95006"/>
                        <a:pt x="40113" y="92805"/>
                      </a:cubicBezTo>
                      <a:cubicBezTo>
                        <a:pt x="35853" y="91101"/>
                        <a:pt x="32090" y="87977"/>
                        <a:pt x="29107" y="83432"/>
                      </a:cubicBezTo>
                      <a:cubicBezTo>
                        <a:pt x="22788" y="73562"/>
                        <a:pt x="26693" y="60994"/>
                        <a:pt x="33084" y="52331"/>
                      </a:cubicBezTo>
                      <a:cubicBezTo>
                        <a:pt x="42457" y="39408"/>
                        <a:pt x="53036" y="24284"/>
                        <a:pt x="66101" y="14840"/>
                      </a:cubicBezTo>
                      <a:cubicBezTo>
                        <a:pt x="74977" y="8379"/>
                        <a:pt x="84776" y="4615"/>
                        <a:pt x="94504" y="355"/>
                      </a:cubicBezTo>
                      <a:cubicBezTo>
                        <a:pt x="93368" y="142"/>
                        <a:pt x="92800" y="0"/>
                        <a:pt x="92800" y="0"/>
                      </a:cubicBezTo>
                      <a:cubicBezTo>
                        <a:pt x="46078" y="3266"/>
                        <a:pt x="705" y="57231"/>
                        <a:pt x="705" y="57231"/>
                      </a:cubicBezTo>
                      <a:cubicBezTo>
                        <a:pt x="-5899" y="99408"/>
                        <a:pt x="36066" y="99621"/>
                        <a:pt x="36066" y="99621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672" name="Graphic 1913">
                <a:extLst>
                  <a:ext uri="{FF2B5EF4-FFF2-40B4-BE49-F238E27FC236}">
                    <a16:creationId xmlns:a16="http://schemas.microsoft.com/office/drawing/2014/main" id="{2679FAAB-DA5A-76ED-2CC8-ED08B1063EF5}"/>
                  </a:ext>
                </a:extLst>
              </p:cNvPr>
              <p:cNvGrpSpPr/>
              <p:nvPr/>
            </p:nvGrpSpPr>
            <p:grpSpPr>
              <a:xfrm>
                <a:off x="-2413552" y="6516376"/>
                <a:ext cx="218565" cy="471748"/>
                <a:chOff x="-2413552" y="6516376"/>
                <a:chExt cx="218565" cy="471748"/>
              </a:xfrm>
            </p:grpSpPr>
            <p:grpSp>
              <p:nvGrpSpPr>
                <p:cNvPr id="2673" name="Graphic 1913">
                  <a:extLst>
                    <a:ext uri="{FF2B5EF4-FFF2-40B4-BE49-F238E27FC236}">
                      <a16:creationId xmlns:a16="http://schemas.microsoft.com/office/drawing/2014/main" id="{981E8CC7-110C-5D03-2C30-CC52346F3385}"/>
                    </a:ext>
                  </a:extLst>
                </p:cNvPr>
                <p:cNvGrpSpPr/>
                <p:nvPr/>
              </p:nvGrpSpPr>
              <p:grpSpPr>
                <a:xfrm>
                  <a:off x="-2318336" y="6692011"/>
                  <a:ext cx="45195" cy="45195"/>
                  <a:chOff x="-2318336" y="6692011"/>
                  <a:chExt cx="45195" cy="45195"/>
                </a:xfrm>
              </p:grpSpPr>
              <p:sp>
                <p:nvSpPr>
                  <p:cNvPr id="2674" name="Freeform: Shape 2673">
                    <a:extLst>
                      <a:ext uri="{FF2B5EF4-FFF2-40B4-BE49-F238E27FC236}">
                        <a16:creationId xmlns:a16="http://schemas.microsoft.com/office/drawing/2014/main" id="{C65B6141-5019-D8AE-0B37-1893620E2990}"/>
                      </a:ext>
                    </a:extLst>
                  </p:cNvPr>
                  <p:cNvSpPr/>
                  <p:nvPr/>
                </p:nvSpPr>
                <p:spPr>
                  <a:xfrm>
                    <a:off x="-2318336" y="6693165"/>
                    <a:ext cx="29769" cy="44041"/>
                  </a:xfrm>
                  <a:custGeom>
                    <a:avLst/>
                    <a:gdLst>
                      <a:gd name="connsiteX0" fmla="*/ 1154 w 29769"/>
                      <a:gd name="connsiteY0" fmla="*/ 28615 h 44041"/>
                      <a:gd name="connsiteX1" fmla="*/ 29769 w 29769"/>
                      <a:gd name="connsiteY1" fmla="*/ 42888 h 44041"/>
                      <a:gd name="connsiteX2" fmla="*/ 15426 w 29769"/>
                      <a:gd name="connsiteY2" fmla="*/ 0 h 44041"/>
                      <a:gd name="connsiteX3" fmla="*/ 1154 w 29769"/>
                      <a:gd name="connsiteY3" fmla="*/ 28615 h 44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769" h="44041">
                        <a:moveTo>
                          <a:pt x="1154" y="28615"/>
                        </a:moveTo>
                        <a:cubicBezTo>
                          <a:pt x="5130" y="40474"/>
                          <a:pt x="17911" y="46793"/>
                          <a:pt x="29769" y="42888"/>
                        </a:cubicBezTo>
                        <a:lnTo>
                          <a:pt x="15426" y="0"/>
                        </a:lnTo>
                        <a:cubicBezTo>
                          <a:pt x="3568" y="3977"/>
                          <a:pt x="-2752" y="16758"/>
                          <a:pt x="1154" y="28615"/>
                        </a:cubicBezTo>
                        <a:close/>
                      </a:path>
                    </a:pathLst>
                  </a:custGeom>
                  <a:solidFill>
                    <a:srgbClr val="2E2E2E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75" name="Freeform: Shape 2674">
                    <a:extLst>
                      <a:ext uri="{FF2B5EF4-FFF2-40B4-BE49-F238E27FC236}">
                        <a16:creationId xmlns:a16="http://schemas.microsoft.com/office/drawing/2014/main" id="{D6A1B14F-504F-F898-A23E-B0B921F602AB}"/>
                      </a:ext>
                    </a:extLst>
                  </p:cNvPr>
                  <p:cNvSpPr/>
                  <p:nvPr/>
                </p:nvSpPr>
                <p:spPr>
                  <a:xfrm>
                    <a:off x="-2302910" y="6692011"/>
                    <a:ext cx="29769" cy="44041"/>
                  </a:xfrm>
                  <a:custGeom>
                    <a:avLst/>
                    <a:gdLst>
                      <a:gd name="connsiteX0" fmla="*/ 0 w 29769"/>
                      <a:gd name="connsiteY0" fmla="*/ 1154 h 44041"/>
                      <a:gd name="connsiteX1" fmla="*/ 14343 w 29769"/>
                      <a:gd name="connsiteY1" fmla="*/ 44041 h 44041"/>
                      <a:gd name="connsiteX2" fmla="*/ 28616 w 29769"/>
                      <a:gd name="connsiteY2" fmla="*/ 15426 h 44041"/>
                      <a:gd name="connsiteX3" fmla="*/ 0 w 29769"/>
                      <a:gd name="connsiteY3" fmla="*/ 1154 h 44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769" h="44041">
                        <a:moveTo>
                          <a:pt x="0" y="1154"/>
                        </a:moveTo>
                        <a:lnTo>
                          <a:pt x="14343" y="44041"/>
                        </a:lnTo>
                        <a:cubicBezTo>
                          <a:pt x="26201" y="40065"/>
                          <a:pt x="32521" y="27284"/>
                          <a:pt x="28616" y="15426"/>
                        </a:cubicBezTo>
                        <a:cubicBezTo>
                          <a:pt x="24639" y="3568"/>
                          <a:pt x="11858" y="-2752"/>
                          <a:pt x="0" y="1154"/>
                        </a:cubicBezTo>
                        <a:close/>
                      </a:path>
                    </a:pathLst>
                  </a:custGeom>
                  <a:solidFill>
                    <a:srgbClr val="1C1C1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676" name="Graphic 1913">
                  <a:extLst>
                    <a:ext uri="{FF2B5EF4-FFF2-40B4-BE49-F238E27FC236}">
                      <a16:creationId xmlns:a16="http://schemas.microsoft.com/office/drawing/2014/main" id="{1B788BEE-5AF3-278F-A992-0F2026F58A1B}"/>
                    </a:ext>
                  </a:extLst>
                </p:cNvPr>
                <p:cNvGrpSpPr/>
                <p:nvPr/>
              </p:nvGrpSpPr>
              <p:grpSpPr>
                <a:xfrm>
                  <a:off x="-2351904" y="6649922"/>
                  <a:ext cx="144426" cy="278414"/>
                  <a:chOff x="-2351904" y="6649922"/>
                  <a:chExt cx="144426" cy="278414"/>
                </a:xfrm>
              </p:grpSpPr>
              <p:sp>
                <p:nvSpPr>
                  <p:cNvPr id="2677" name="Freeform: Shape 2676">
                    <a:extLst>
                      <a:ext uri="{FF2B5EF4-FFF2-40B4-BE49-F238E27FC236}">
                        <a16:creationId xmlns:a16="http://schemas.microsoft.com/office/drawing/2014/main" id="{365CCF4B-CF83-444D-EE9B-401126A05815}"/>
                      </a:ext>
                    </a:extLst>
                  </p:cNvPr>
                  <p:cNvSpPr/>
                  <p:nvPr/>
                </p:nvSpPr>
                <p:spPr>
                  <a:xfrm>
                    <a:off x="-2302200" y="6694380"/>
                    <a:ext cx="26619" cy="39329"/>
                  </a:xfrm>
                  <a:custGeom>
                    <a:avLst/>
                    <a:gdLst>
                      <a:gd name="connsiteX0" fmla="*/ 17468 w 26619"/>
                      <a:gd name="connsiteY0" fmla="*/ 16536 h 39329"/>
                      <a:gd name="connsiteX1" fmla="*/ 10154 w 26619"/>
                      <a:gd name="connsiteY1" fmla="*/ 31235 h 39329"/>
                      <a:gd name="connsiteX2" fmla="*/ 12852 w 26619"/>
                      <a:gd name="connsiteY2" fmla="*/ 39330 h 39329"/>
                      <a:gd name="connsiteX3" fmla="*/ 25562 w 26619"/>
                      <a:gd name="connsiteY3" fmla="*/ 13767 h 39329"/>
                      <a:gd name="connsiteX4" fmla="*/ 0 w 26619"/>
                      <a:gd name="connsiteY4" fmla="*/ 1057 h 39329"/>
                      <a:gd name="connsiteX5" fmla="*/ 2698 w 26619"/>
                      <a:gd name="connsiteY5" fmla="*/ 9152 h 39329"/>
                      <a:gd name="connsiteX6" fmla="*/ 17396 w 26619"/>
                      <a:gd name="connsiteY6" fmla="*/ 16466 h 39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619" h="39329">
                        <a:moveTo>
                          <a:pt x="17468" y="16536"/>
                        </a:moveTo>
                        <a:cubicBezTo>
                          <a:pt x="19527" y="22643"/>
                          <a:pt x="16260" y="29176"/>
                          <a:pt x="10154" y="31235"/>
                        </a:cubicBezTo>
                        <a:lnTo>
                          <a:pt x="12852" y="39330"/>
                        </a:lnTo>
                        <a:cubicBezTo>
                          <a:pt x="23432" y="35779"/>
                          <a:pt x="29113" y="24347"/>
                          <a:pt x="25562" y="13767"/>
                        </a:cubicBezTo>
                        <a:cubicBezTo>
                          <a:pt x="22012" y="3188"/>
                          <a:pt x="10580" y="-2493"/>
                          <a:pt x="0" y="1057"/>
                        </a:cubicBezTo>
                        <a:lnTo>
                          <a:pt x="2698" y="9152"/>
                        </a:lnTo>
                        <a:cubicBezTo>
                          <a:pt x="8805" y="7093"/>
                          <a:pt x="15337" y="10359"/>
                          <a:pt x="17396" y="16466"/>
                        </a:cubicBezTo>
                        <a:close/>
                      </a:path>
                    </a:pathLst>
                  </a:custGeom>
                  <a:noFill/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78" name="Freeform: Shape 2677">
                    <a:extLst>
                      <a:ext uri="{FF2B5EF4-FFF2-40B4-BE49-F238E27FC236}">
                        <a16:creationId xmlns:a16="http://schemas.microsoft.com/office/drawing/2014/main" id="{B448C1FB-8E8F-75DC-F917-FA6EF5E9B1A6}"/>
                      </a:ext>
                    </a:extLst>
                  </p:cNvPr>
                  <p:cNvSpPr/>
                  <p:nvPr/>
                </p:nvSpPr>
                <p:spPr>
                  <a:xfrm>
                    <a:off x="-2315896" y="6695508"/>
                    <a:ext cx="26548" cy="39258"/>
                  </a:xfrm>
                  <a:custGeom>
                    <a:avLst/>
                    <a:gdLst>
                      <a:gd name="connsiteX0" fmla="*/ 986 w 26548"/>
                      <a:gd name="connsiteY0" fmla="*/ 25491 h 39258"/>
                      <a:gd name="connsiteX1" fmla="*/ 26548 w 26548"/>
                      <a:gd name="connsiteY1" fmla="*/ 38201 h 39258"/>
                      <a:gd name="connsiteX2" fmla="*/ 23850 w 26548"/>
                      <a:gd name="connsiteY2" fmla="*/ 30106 h 39258"/>
                      <a:gd name="connsiteX3" fmla="*/ 9152 w 26548"/>
                      <a:gd name="connsiteY3" fmla="*/ 22793 h 39258"/>
                      <a:gd name="connsiteX4" fmla="*/ 16466 w 26548"/>
                      <a:gd name="connsiteY4" fmla="*/ 8095 h 39258"/>
                      <a:gd name="connsiteX5" fmla="*/ 13767 w 26548"/>
                      <a:gd name="connsiteY5" fmla="*/ 0 h 39258"/>
                      <a:gd name="connsiteX6" fmla="*/ 1057 w 26548"/>
                      <a:gd name="connsiteY6" fmla="*/ 25562 h 39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548" h="39258">
                        <a:moveTo>
                          <a:pt x="986" y="25491"/>
                        </a:moveTo>
                        <a:cubicBezTo>
                          <a:pt x="4537" y="36071"/>
                          <a:pt x="15969" y="41752"/>
                          <a:pt x="26548" y="38201"/>
                        </a:cubicBezTo>
                        <a:lnTo>
                          <a:pt x="23850" y="30106"/>
                        </a:lnTo>
                        <a:cubicBezTo>
                          <a:pt x="17744" y="32166"/>
                          <a:pt x="11211" y="28900"/>
                          <a:pt x="9152" y="22793"/>
                        </a:cubicBezTo>
                        <a:cubicBezTo>
                          <a:pt x="7093" y="16686"/>
                          <a:pt x="10359" y="10154"/>
                          <a:pt x="16466" y="8095"/>
                        </a:cubicBezTo>
                        <a:lnTo>
                          <a:pt x="13767" y="0"/>
                        </a:lnTo>
                        <a:cubicBezTo>
                          <a:pt x="3187" y="3550"/>
                          <a:pt x="-2493" y="14982"/>
                          <a:pt x="1057" y="25562"/>
                        </a:cubicBezTo>
                        <a:close/>
                      </a:path>
                    </a:pathLst>
                  </a:custGeom>
                  <a:noFill/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79" name="Freeform: Shape 2678">
                    <a:extLst>
                      <a:ext uri="{FF2B5EF4-FFF2-40B4-BE49-F238E27FC236}">
                        <a16:creationId xmlns:a16="http://schemas.microsoft.com/office/drawing/2014/main" id="{68405B87-1A03-448F-4FCC-08AB3F4D953D}"/>
                      </a:ext>
                    </a:extLst>
                  </p:cNvPr>
                  <p:cNvSpPr/>
                  <p:nvPr/>
                </p:nvSpPr>
                <p:spPr>
                  <a:xfrm>
                    <a:off x="-2351904" y="6662987"/>
                    <a:ext cx="125751" cy="265349"/>
                  </a:xfrm>
                  <a:custGeom>
                    <a:avLst/>
                    <a:gdLst>
                      <a:gd name="connsiteX0" fmla="*/ 36994 w 125751"/>
                      <a:gd name="connsiteY0" fmla="*/ 58012 h 265349"/>
                      <a:gd name="connsiteX1" fmla="*/ 49704 w 125751"/>
                      <a:gd name="connsiteY1" fmla="*/ 32450 h 265349"/>
                      <a:gd name="connsiteX2" fmla="*/ 38840 w 125751"/>
                      <a:gd name="connsiteY2" fmla="*/ 0 h 265349"/>
                      <a:gd name="connsiteX3" fmla="*/ 0 w 125751"/>
                      <a:gd name="connsiteY3" fmla="*/ 12994 h 265349"/>
                      <a:gd name="connsiteX4" fmla="*/ 107077 w 125751"/>
                      <a:gd name="connsiteY4" fmla="*/ 265350 h 265349"/>
                      <a:gd name="connsiteX5" fmla="*/ 125752 w 125751"/>
                      <a:gd name="connsiteY5" fmla="*/ 259101 h 265349"/>
                      <a:gd name="connsiteX6" fmla="*/ 62556 w 125751"/>
                      <a:gd name="connsiteY6" fmla="*/ 70722 h 265349"/>
                      <a:gd name="connsiteX7" fmla="*/ 36994 w 125751"/>
                      <a:gd name="connsiteY7" fmla="*/ 58012 h 265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5751" h="265349">
                        <a:moveTo>
                          <a:pt x="36994" y="58012"/>
                        </a:moveTo>
                        <a:cubicBezTo>
                          <a:pt x="33444" y="47432"/>
                          <a:pt x="39124" y="36000"/>
                          <a:pt x="49704" y="32450"/>
                        </a:cubicBezTo>
                        <a:lnTo>
                          <a:pt x="38840" y="0"/>
                        </a:lnTo>
                        <a:lnTo>
                          <a:pt x="0" y="12994"/>
                        </a:lnTo>
                        <a:lnTo>
                          <a:pt x="107077" y="265350"/>
                        </a:lnTo>
                        <a:lnTo>
                          <a:pt x="125752" y="259101"/>
                        </a:lnTo>
                        <a:lnTo>
                          <a:pt x="62556" y="70722"/>
                        </a:lnTo>
                        <a:cubicBezTo>
                          <a:pt x="51976" y="74272"/>
                          <a:pt x="40544" y="68592"/>
                          <a:pt x="36994" y="58012"/>
                        </a:cubicBezTo>
                        <a:close/>
                      </a:path>
                    </a:pathLst>
                  </a:custGeom>
                  <a:solidFill>
                    <a:srgbClr val="3C3C3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80" name="Freeform: Shape 2679">
                    <a:extLst>
                      <a:ext uri="{FF2B5EF4-FFF2-40B4-BE49-F238E27FC236}">
                        <a16:creationId xmlns:a16="http://schemas.microsoft.com/office/drawing/2014/main" id="{017BACC3-495A-343E-144D-49DBEE67E439}"/>
                      </a:ext>
                    </a:extLst>
                  </p:cNvPr>
                  <p:cNvSpPr/>
                  <p:nvPr/>
                </p:nvSpPr>
                <p:spPr>
                  <a:xfrm>
                    <a:off x="-2313135" y="6649922"/>
                    <a:ext cx="105656" cy="272166"/>
                  </a:xfrm>
                  <a:custGeom>
                    <a:avLst/>
                    <a:gdLst>
                      <a:gd name="connsiteX0" fmla="*/ 38911 w 105656"/>
                      <a:gd name="connsiteY0" fmla="*/ 0 h 272166"/>
                      <a:gd name="connsiteX1" fmla="*/ 0 w 105656"/>
                      <a:gd name="connsiteY1" fmla="*/ 13065 h 272166"/>
                      <a:gd name="connsiteX2" fmla="*/ 10864 w 105656"/>
                      <a:gd name="connsiteY2" fmla="*/ 45515 h 272166"/>
                      <a:gd name="connsiteX3" fmla="*/ 36426 w 105656"/>
                      <a:gd name="connsiteY3" fmla="*/ 58225 h 272166"/>
                      <a:gd name="connsiteX4" fmla="*/ 23716 w 105656"/>
                      <a:gd name="connsiteY4" fmla="*/ 83787 h 272166"/>
                      <a:gd name="connsiteX5" fmla="*/ 86911 w 105656"/>
                      <a:gd name="connsiteY5" fmla="*/ 272166 h 272166"/>
                      <a:gd name="connsiteX6" fmla="*/ 105657 w 105656"/>
                      <a:gd name="connsiteY6" fmla="*/ 265847 h 272166"/>
                      <a:gd name="connsiteX7" fmla="*/ 38911 w 105656"/>
                      <a:gd name="connsiteY7" fmla="*/ 0 h 272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5656" h="272166">
                        <a:moveTo>
                          <a:pt x="38911" y="0"/>
                        </a:moveTo>
                        <a:lnTo>
                          <a:pt x="0" y="13065"/>
                        </a:lnTo>
                        <a:lnTo>
                          <a:pt x="10864" y="45515"/>
                        </a:lnTo>
                        <a:cubicBezTo>
                          <a:pt x="21444" y="41965"/>
                          <a:pt x="32876" y="47645"/>
                          <a:pt x="36426" y="58225"/>
                        </a:cubicBezTo>
                        <a:cubicBezTo>
                          <a:pt x="39976" y="68805"/>
                          <a:pt x="34296" y="80237"/>
                          <a:pt x="23716" y="83787"/>
                        </a:cubicBezTo>
                        <a:lnTo>
                          <a:pt x="86911" y="272166"/>
                        </a:lnTo>
                        <a:lnTo>
                          <a:pt x="105657" y="265847"/>
                        </a:lnTo>
                        <a:lnTo>
                          <a:pt x="38911" y="0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81" name="Freeform: Shape 2680">
                    <a:extLst>
                      <a:ext uri="{FF2B5EF4-FFF2-40B4-BE49-F238E27FC236}">
                        <a16:creationId xmlns:a16="http://schemas.microsoft.com/office/drawing/2014/main" id="{BD89E46A-D9EE-AB17-F8B3-7B6FC250609B}"/>
                      </a:ext>
                    </a:extLst>
                  </p:cNvPr>
                  <p:cNvSpPr/>
                  <p:nvPr/>
                </p:nvSpPr>
                <p:spPr>
                  <a:xfrm>
                    <a:off x="-2307432" y="6703603"/>
                    <a:ext cx="15314" cy="22628"/>
                  </a:xfrm>
                  <a:custGeom>
                    <a:avLst/>
                    <a:gdLst>
                      <a:gd name="connsiteX0" fmla="*/ 616 w 15314"/>
                      <a:gd name="connsiteY0" fmla="*/ 14698 h 22628"/>
                      <a:gd name="connsiteX1" fmla="*/ 15315 w 15314"/>
                      <a:gd name="connsiteY1" fmla="*/ 22012 h 22628"/>
                      <a:gd name="connsiteX2" fmla="*/ 7930 w 15314"/>
                      <a:gd name="connsiteY2" fmla="*/ 0 h 22628"/>
                      <a:gd name="connsiteX3" fmla="*/ 616 w 15314"/>
                      <a:gd name="connsiteY3" fmla="*/ 14698 h 22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314" h="22628">
                        <a:moveTo>
                          <a:pt x="616" y="14698"/>
                        </a:moveTo>
                        <a:cubicBezTo>
                          <a:pt x="2676" y="20805"/>
                          <a:pt x="9208" y="24071"/>
                          <a:pt x="15315" y="22012"/>
                        </a:cubicBezTo>
                        <a:lnTo>
                          <a:pt x="7930" y="0"/>
                        </a:lnTo>
                        <a:cubicBezTo>
                          <a:pt x="1824" y="2059"/>
                          <a:pt x="-1443" y="8592"/>
                          <a:pt x="616" y="14698"/>
                        </a:cubicBezTo>
                        <a:close/>
                      </a:path>
                    </a:pathLst>
                  </a:custGeom>
                  <a:solidFill>
                    <a:srgbClr val="FF183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82" name="Freeform: Shape 2681">
                    <a:extLst>
                      <a:ext uri="{FF2B5EF4-FFF2-40B4-BE49-F238E27FC236}">
                        <a16:creationId xmlns:a16="http://schemas.microsoft.com/office/drawing/2014/main" id="{6AA1DCB0-187D-D26C-FCEB-E1FA5D842AEC}"/>
                      </a:ext>
                    </a:extLst>
                  </p:cNvPr>
                  <p:cNvSpPr/>
                  <p:nvPr/>
                </p:nvSpPr>
                <p:spPr>
                  <a:xfrm>
                    <a:off x="-2299431" y="6702986"/>
                    <a:ext cx="15314" cy="22628"/>
                  </a:xfrm>
                  <a:custGeom>
                    <a:avLst/>
                    <a:gdLst>
                      <a:gd name="connsiteX0" fmla="*/ 14698 w 15314"/>
                      <a:gd name="connsiteY0" fmla="*/ 7930 h 22628"/>
                      <a:gd name="connsiteX1" fmla="*/ 0 w 15314"/>
                      <a:gd name="connsiteY1" fmla="*/ 616 h 22628"/>
                      <a:gd name="connsiteX2" fmla="*/ 7385 w 15314"/>
                      <a:gd name="connsiteY2" fmla="*/ 22628 h 22628"/>
                      <a:gd name="connsiteX3" fmla="*/ 14698 w 15314"/>
                      <a:gd name="connsiteY3" fmla="*/ 7930 h 22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314" h="22628">
                        <a:moveTo>
                          <a:pt x="14698" y="7930"/>
                        </a:moveTo>
                        <a:cubicBezTo>
                          <a:pt x="12639" y="1824"/>
                          <a:pt x="6107" y="-1443"/>
                          <a:pt x="0" y="616"/>
                        </a:cubicBezTo>
                        <a:lnTo>
                          <a:pt x="7385" y="22628"/>
                        </a:lnTo>
                        <a:cubicBezTo>
                          <a:pt x="13491" y="20569"/>
                          <a:pt x="16757" y="14037"/>
                          <a:pt x="14698" y="7930"/>
                        </a:cubicBezTo>
                        <a:close/>
                      </a:path>
                    </a:pathLst>
                  </a:custGeom>
                  <a:solidFill>
                    <a:srgbClr val="E30613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683" name="Graphic 1913">
                  <a:extLst>
                    <a:ext uri="{FF2B5EF4-FFF2-40B4-BE49-F238E27FC236}">
                      <a16:creationId xmlns:a16="http://schemas.microsoft.com/office/drawing/2014/main" id="{B8A29049-0272-5789-2FC5-3E142B350AB8}"/>
                    </a:ext>
                  </a:extLst>
                </p:cNvPr>
                <p:cNvGrpSpPr/>
                <p:nvPr/>
              </p:nvGrpSpPr>
              <p:grpSpPr>
                <a:xfrm>
                  <a:off x="-2413552" y="6516376"/>
                  <a:ext cx="218565" cy="471748"/>
                  <a:chOff x="-2413552" y="6516376"/>
                  <a:chExt cx="218565" cy="471748"/>
                </a:xfrm>
              </p:grpSpPr>
              <p:sp>
                <p:nvSpPr>
                  <p:cNvPr id="2684" name="Freeform: Shape 2683">
                    <a:extLst>
                      <a:ext uri="{FF2B5EF4-FFF2-40B4-BE49-F238E27FC236}">
                        <a16:creationId xmlns:a16="http://schemas.microsoft.com/office/drawing/2014/main" id="{18E080B7-66CA-D6F0-4E1F-C4338143E354}"/>
                      </a:ext>
                    </a:extLst>
                  </p:cNvPr>
                  <p:cNvSpPr/>
                  <p:nvPr/>
                </p:nvSpPr>
                <p:spPr>
                  <a:xfrm>
                    <a:off x="-2212093" y="6960645"/>
                    <a:ext cx="10224" cy="3408"/>
                  </a:xfrm>
                  <a:custGeom>
                    <a:avLst/>
                    <a:gdLst>
                      <a:gd name="connsiteX0" fmla="*/ 0 w 10224"/>
                      <a:gd name="connsiteY0" fmla="*/ 3408 h 3408"/>
                      <a:gd name="connsiteX1" fmla="*/ 10225 w 10224"/>
                      <a:gd name="connsiteY1" fmla="*/ 0 h 3408"/>
                      <a:gd name="connsiteX2" fmla="*/ 0 w 10224"/>
                      <a:gd name="connsiteY2" fmla="*/ 3408 h 3408"/>
                      <a:gd name="connsiteX3" fmla="*/ 0 w 10224"/>
                      <a:gd name="connsiteY3" fmla="*/ 3408 h 3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224" h="3408">
                        <a:moveTo>
                          <a:pt x="0" y="3408"/>
                        </a:moveTo>
                        <a:lnTo>
                          <a:pt x="10225" y="0"/>
                        </a:lnTo>
                        <a:lnTo>
                          <a:pt x="0" y="3408"/>
                        </a:lnTo>
                        <a:lnTo>
                          <a:pt x="0" y="3408"/>
                        </a:lnTo>
                        <a:close/>
                      </a:path>
                    </a:pathLst>
                  </a:custGeom>
                  <a:noFill/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85" name="Freeform: Shape 2684">
                    <a:extLst>
                      <a:ext uri="{FF2B5EF4-FFF2-40B4-BE49-F238E27FC236}">
                        <a16:creationId xmlns:a16="http://schemas.microsoft.com/office/drawing/2014/main" id="{2349D2CA-AEB1-4469-C460-9F1A1567A031}"/>
                      </a:ext>
                    </a:extLst>
                  </p:cNvPr>
                  <p:cNvSpPr/>
                  <p:nvPr/>
                </p:nvSpPr>
                <p:spPr>
                  <a:xfrm>
                    <a:off x="-2222389" y="6963982"/>
                    <a:ext cx="17183" cy="24142"/>
                  </a:xfrm>
                  <a:custGeom>
                    <a:avLst/>
                    <a:gdLst>
                      <a:gd name="connsiteX0" fmla="*/ 71 w 17183"/>
                      <a:gd name="connsiteY0" fmla="*/ 3479 h 24142"/>
                      <a:gd name="connsiteX1" fmla="*/ 6959 w 17183"/>
                      <a:gd name="connsiteY1" fmla="*/ 24071 h 24142"/>
                      <a:gd name="connsiteX2" fmla="*/ 6959 w 17183"/>
                      <a:gd name="connsiteY2" fmla="*/ 24142 h 24142"/>
                      <a:gd name="connsiteX3" fmla="*/ 17183 w 17183"/>
                      <a:gd name="connsiteY3" fmla="*/ 20734 h 24142"/>
                      <a:gd name="connsiteX4" fmla="*/ 10225 w 17183"/>
                      <a:gd name="connsiteY4" fmla="*/ 0 h 24142"/>
                      <a:gd name="connsiteX5" fmla="*/ 0 w 17183"/>
                      <a:gd name="connsiteY5" fmla="*/ 3408 h 2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3" h="24142">
                        <a:moveTo>
                          <a:pt x="71" y="3479"/>
                        </a:moveTo>
                        <a:lnTo>
                          <a:pt x="6959" y="24071"/>
                        </a:lnTo>
                        <a:cubicBezTo>
                          <a:pt x="6959" y="24071"/>
                          <a:pt x="6959" y="24071"/>
                          <a:pt x="6959" y="24142"/>
                        </a:cubicBezTo>
                        <a:lnTo>
                          <a:pt x="17183" y="20734"/>
                        </a:lnTo>
                        <a:lnTo>
                          <a:pt x="10225" y="0"/>
                        </a:lnTo>
                        <a:lnTo>
                          <a:pt x="0" y="3408"/>
                        </a:lnTo>
                        <a:close/>
                      </a:path>
                    </a:pathLst>
                  </a:custGeom>
                  <a:solidFill>
                    <a:srgbClr val="FFD30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86" name="Freeform: Shape 2685">
                    <a:extLst>
                      <a:ext uri="{FF2B5EF4-FFF2-40B4-BE49-F238E27FC236}">
                        <a16:creationId xmlns:a16="http://schemas.microsoft.com/office/drawing/2014/main" id="{6C9216C1-CE6B-3050-CFB0-2E78CC4FA285}"/>
                      </a:ext>
                    </a:extLst>
                  </p:cNvPr>
                  <p:cNvSpPr/>
                  <p:nvPr/>
                </p:nvSpPr>
                <p:spPr>
                  <a:xfrm rot="-1112401">
                    <a:off x="-2208976" y="6961923"/>
                    <a:ext cx="10792" cy="21869"/>
                  </a:xfrm>
                  <a:custGeom>
                    <a:avLst/>
                    <a:gdLst>
                      <a:gd name="connsiteX0" fmla="*/ 0 w 10792"/>
                      <a:gd name="connsiteY0" fmla="*/ 0 h 21869"/>
                      <a:gd name="connsiteX1" fmla="*/ 10793 w 10792"/>
                      <a:gd name="connsiteY1" fmla="*/ 0 h 21869"/>
                      <a:gd name="connsiteX2" fmla="*/ 10793 w 10792"/>
                      <a:gd name="connsiteY2" fmla="*/ 21870 h 21869"/>
                      <a:gd name="connsiteX3" fmla="*/ 0 w 10792"/>
                      <a:gd name="connsiteY3" fmla="*/ 21870 h 21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92" h="21869">
                        <a:moveTo>
                          <a:pt x="0" y="0"/>
                        </a:moveTo>
                        <a:lnTo>
                          <a:pt x="10793" y="0"/>
                        </a:lnTo>
                        <a:lnTo>
                          <a:pt x="10793" y="21870"/>
                        </a:lnTo>
                        <a:lnTo>
                          <a:pt x="0" y="21870"/>
                        </a:lnTo>
                        <a:close/>
                      </a:path>
                    </a:pathLst>
                  </a:custGeom>
                  <a:solidFill>
                    <a:srgbClr val="FFB30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87" name="Freeform: Shape 2686">
                    <a:extLst>
                      <a:ext uri="{FF2B5EF4-FFF2-40B4-BE49-F238E27FC236}">
                        <a16:creationId xmlns:a16="http://schemas.microsoft.com/office/drawing/2014/main" id="{6D507BDB-1465-5CFF-6969-0193753BC114}"/>
                      </a:ext>
                    </a:extLst>
                  </p:cNvPr>
                  <p:cNvSpPr/>
                  <p:nvPr/>
                </p:nvSpPr>
                <p:spPr>
                  <a:xfrm>
                    <a:off x="-2223099" y="6925141"/>
                    <a:ext cx="25420" cy="38911"/>
                  </a:xfrm>
                  <a:custGeom>
                    <a:avLst/>
                    <a:gdLst>
                      <a:gd name="connsiteX0" fmla="*/ 11006 w 25420"/>
                      <a:gd name="connsiteY0" fmla="*/ 38911 h 38911"/>
                      <a:gd name="connsiteX1" fmla="*/ 21231 w 25420"/>
                      <a:gd name="connsiteY1" fmla="*/ 35503 h 38911"/>
                      <a:gd name="connsiteX2" fmla="*/ 25420 w 25420"/>
                      <a:gd name="connsiteY2" fmla="*/ 34083 h 38911"/>
                      <a:gd name="connsiteX3" fmla="*/ 24994 w 25420"/>
                      <a:gd name="connsiteY3" fmla="*/ 30462 h 38911"/>
                      <a:gd name="connsiteX4" fmla="*/ 17894 w 25420"/>
                      <a:gd name="connsiteY4" fmla="*/ 0 h 38911"/>
                      <a:gd name="connsiteX5" fmla="*/ 0 w 25420"/>
                      <a:gd name="connsiteY5" fmla="*/ 6036 h 38911"/>
                      <a:gd name="connsiteX6" fmla="*/ 11006 w 25420"/>
                      <a:gd name="connsiteY6" fmla="*/ 38911 h 38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20" h="38911">
                        <a:moveTo>
                          <a:pt x="11006" y="38911"/>
                        </a:moveTo>
                        <a:lnTo>
                          <a:pt x="21231" y="35503"/>
                        </a:lnTo>
                        <a:lnTo>
                          <a:pt x="25420" y="34083"/>
                        </a:lnTo>
                        <a:cubicBezTo>
                          <a:pt x="25420" y="32876"/>
                          <a:pt x="25278" y="31669"/>
                          <a:pt x="24994" y="30462"/>
                        </a:cubicBezTo>
                        <a:lnTo>
                          <a:pt x="17894" y="0"/>
                        </a:lnTo>
                        <a:lnTo>
                          <a:pt x="0" y="6036"/>
                        </a:lnTo>
                        <a:lnTo>
                          <a:pt x="11006" y="38911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88" name="Freeform: Shape 2687">
                    <a:extLst>
                      <a:ext uri="{FF2B5EF4-FFF2-40B4-BE49-F238E27FC236}">
                        <a16:creationId xmlns:a16="http://schemas.microsoft.com/office/drawing/2014/main" id="{A0B77E2D-DE06-04DD-1C92-366FD76E04CF}"/>
                      </a:ext>
                    </a:extLst>
                  </p:cNvPr>
                  <p:cNvSpPr/>
                  <p:nvPr/>
                </p:nvSpPr>
                <p:spPr>
                  <a:xfrm>
                    <a:off x="-2240993" y="6931248"/>
                    <a:ext cx="28970" cy="37704"/>
                  </a:xfrm>
                  <a:custGeom>
                    <a:avLst/>
                    <a:gdLst>
                      <a:gd name="connsiteX0" fmla="*/ 0 w 28970"/>
                      <a:gd name="connsiteY0" fmla="*/ 5965 h 37704"/>
                      <a:gd name="connsiteX1" fmla="*/ 12710 w 28970"/>
                      <a:gd name="connsiteY1" fmla="*/ 34580 h 37704"/>
                      <a:gd name="connsiteX2" fmla="*/ 14556 w 28970"/>
                      <a:gd name="connsiteY2" fmla="*/ 37704 h 37704"/>
                      <a:gd name="connsiteX3" fmla="*/ 28970 w 28970"/>
                      <a:gd name="connsiteY3" fmla="*/ 32876 h 37704"/>
                      <a:gd name="connsiteX4" fmla="*/ 17965 w 28970"/>
                      <a:gd name="connsiteY4" fmla="*/ 0 h 37704"/>
                      <a:gd name="connsiteX5" fmla="*/ 71 w 28970"/>
                      <a:gd name="connsiteY5" fmla="*/ 6036 h 37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70" h="37704">
                        <a:moveTo>
                          <a:pt x="0" y="5965"/>
                        </a:moveTo>
                        <a:lnTo>
                          <a:pt x="12710" y="34580"/>
                        </a:lnTo>
                        <a:cubicBezTo>
                          <a:pt x="13207" y="35716"/>
                          <a:pt x="13846" y="36781"/>
                          <a:pt x="14556" y="37704"/>
                        </a:cubicBezTo>
                        <a:lnTo>
                          <a:pt x="28970" y="32876"/>
                        </a:lnTo>
                        <a:lnTo>
                          <a:pt x="17965" y="0"/>
                        </a:lnTo>
                        <a:lnTo>
                          <a:pt x="71" y="6036"/>
                        </a:lnTo>
                        <a:close/>
                      </a:path>
                    </a:pathLst>
                  </a:custGeom>
                  <a:solidFill>
                    <a:srgbClr val="3C3C3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689" name="Graphic 1913">
                    <a:extLst>
                      <a:ext uri="{FF2B5EF4-FFF2-40B4-BE49-F238E27FC236}">
                        <a16:creationId xmlns:a16="http://schemas.microsoft.com/office/drawing/2014/main" id="{941D5F2D-9593-FB67-5EB5-68E7D3353FAA}"/>
                      </a:ext>
                    </a:extLst>
                  </p:cNvPr>
                  <p:cNvGrpSpPr/>
                  <p:nvPr/>
                </p:nvGrpSpPr>
                <p:grpSpPr>
                  <a:xfrm>
                    <a:off x="-2413552" y="6516376"/>
                    <a:ext cx="159012" cy="145762"/>
                    <a:chOff x="-2413552" y="6516376"/>
                    <a:chExt cx="159012" cy="145762"/>
                  </a:xfrm>
                </p:grpSpPr>
                <p:sp>
                  <p:nvSpPr>
                    <p:cNvPr id="2690" name="Freeform: Shape 2689">
                      <a:extLst>
                        <a:ext uri="{FF2B5EF4-FFF2-40B4-BE49-F238E27FC236}">
                          <a16:creationId xmlns:a16="http://schemas.microsoft.com/office/drawing/2014/main" id="{1E9C51F5-9F33-931D-7057-611F28FD9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318815" y="6629188"/>
                      <a:ext cx="49349" cy="16615"/>
                    </a:xfrm>
                    <a:custGeom>
                      <a:avLst/>
                      <a:gdLst>
                        <a:gd name="connsiteX0" fmla="*/ 0 w 49349"/>
                        <a:gd name="connsiteY0" fmla="*/ 16615 h 16615"/>
                        <a:gd name="connsiteX1" fmla="*/ 0 w 49349"/>
                        <a:gd name="connsiteY1" fmla="*/ 16615 h 16615"/>
                        <a:gd name="connsiteX2" fmla="*/ 49349 w 49349"/>
                        <a:gd name="connsiteY2" fmla="*/ 0 h 16615"/>
                        <a:gd name="connsiteX3" fmla="*/ 0 w 49349"/>
                        <a:gd name="connsiteY3" fmla="*/ 16615 h 16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349" h="16615">
                          <a:moveTo>
                            <a:pt x="0" y="16615"/>
                          </a:moveTo>
                          <a:lnTo>
                            <a:pt x="0" y="16615"/>
                          </a:lnTo>
                          <a:lnTo>
                            <a:pt x="49349" y="0"/>
                          </a:lnTo>
                          <a:lnTo>
                            <a:pt x="0" y="16615"/>
                          </a:lnTo>
                          <a:close/>
                        </a:path>
                      </a:pathLst>
                    </a:custGeom>
                    <a:noFill/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1" name="Freeform: Shape 2690">
                      <a:extLst>
                        <a:ext uri="{FF2B5EF4-FFF2-40B4-BE49-F238E27FC236}">
                          <a16:creationId xmlns:a16="http://schemas.microsoft.com/office/drawing/2014/main" id="{9FF6137A-E9E7-755E-2277-F50E77D600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338484" y="6562940"/>
                      <a:ext cx="72568" cy="24355"/>
                    </a:xfrm>
                    <a:custGeom>
                      <a:avLst/>
                      <a:gdLst>
                        <a:gd name="connsiteX0" fmla="*/ 0 w 72568"/>
                        <a:gd name="connsiteY0" fmla="*/ 24355 h 24355"/>
                        <a:gd name="connsiteX1" fmla="*/ 0 w 72568"/>
                        <a:gd name="connsiteY1" fmla="*/ 24355 h 24355"/>
                        <a:gd name="connsiteX2" fmla="*/ 72568 w 72568"/>
                        <a:gd name="connsiteY2" fmla="*/ 0 h 24355"/>
                        <a:gd name="connsiteX3" fmla="*/ 0 w 72568"/>
                        <a:gd name="connsiteY3" fmla="*/ 24355 h 24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2568" h="24355">
                          <a:moveTo>
                            <a:pt x="0" y="24355"/>
                          </a:moveTo>
                          <a:lnTo>
                            <a:pt x="0" y="24355"/>
                          </a:lnTo>
                          <a:lnTo>
                            <a:pt x="72568" y="0"/>
                          </a:lnTo>
                          <a:lnTo>
                            <a:pt x="0" y="24355"/>
                          </a:lnTo>
                          <a:close/>
                        </a:path>
                      </a:pathLst>
                    </a:custGeom>
                    <a:noFill/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2" name="Freeform: Shape 2691">
                      <a:extLst>
                        <a:ext uri="{FF2B5EF4-FFF2-40B4-BE49-F238E27FC236}">
                          <a16:creationId xmlns:a16="http://schemas.microsoft.com/office/drawing/2014/main" id="{A97EAC99-8FB0-D67A-C0D6-B23EF97EBB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402816" y="6603058"/>
                      <a:ext cx="84071" cy="59079"/>
                    </a:xfrm>
                    <a:custGeom>
                      <a:avLst/>
                      <a:gdLst>
                        <a:gd name="connsiteX0" fmla="*/ 0 w 84071"/>
                        <a:gd name="connsiteY0" fmla="*/ 23361 h 59079"/>
                        <a:gd name="connsiteX1" fmla="*/ 11432 w 84071"/>
                        <a:gd name="connsiteY1" fmla="*/ 42320 h 59079"/>
                        <a:gd name="connsiteX2" fmla="*/ 28402 w 84071"/>
                        <a:gd name="connsiteY2" fmla="*/ 57515 h 59079"/>
                        <a:gd name="connsiteX3" fmla="*/ 36710 w 84071"/>
                        <a:gd name="connsiteY3" fmla="*/ 58580 h 59079"/>
                        <a:gd name="connsiteX4" fmla="*/ 84071 w 84071"/>
                        <a:gd name="connsiteY4" fmla="*/ 42674 h 59079"/>
                        <a:gd name="connsiteX5" fmla="*/ 69728 w 84071"/>
                        <a:gd name="connsiteY5" fmla="*/ 0 h 59079"/>
                        <a:gd name="connsiteX6" fmla="*/ 0 w 84071"/>
                        <a:gd name="connsiteY6" fmla="*/ 23361 h 59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4071" h="59079">
                          <a:moveTo>
                            <a:pt x="0" y="23361"/>
                          </a:moveTo>
                          <a:cubicBezTo>
                            <a:pt x="2840" y="30248"/>
                            <a:pt x="6675" y="36568"/>
                            <a:pt x="11432" y="42320"/>
                          </a:cubicBezTo>
                          <a:cubicBezTo>
                            <a:pt x="16331" y="48213"/>
                            <a:pt x="22012" y="53325"/>
                            <a:pt x="28402" y="57515"/>
                          </a:cubicBezTo>
                          <a:cubicBezTo>
                            <a:pt x="30888" y="59148"/>
                            <a:pt x="33870" y="59503"/>
                            <a:pt x="36710" y="58580"/>
                          </a:cubicBezTo>
                          <a:lnTo>
                            <a:pt x="84071" y="42674"/>
                          </a:lnTo>
                          <a:lnTo>
                            <a:pt x="69728" y="0"/>
                          </a:lnTo>
                          <a:lnTo>
                            <a:pt x="0" y="23361"/>
                          </a:lnTo>
                          <a:close/>
                        </a:path>
                      </a:pathLst>
                    </a:custGeom>
                    <a:solidFill>
                      <a:srgbClr val="DADAD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3" name="Freeform: Shape 2692">
                      <a:extLst>
                        <a:ext uri="{FF2B5EF4-FFF2-40B4-BE49-F238E27FC236}">
                          <a16:creationId xmlns:a16="http://schemas.microsoft.com/office/drawing/2014/main" id="{C06413AF-21DC-2472-B1B6-C3F734D3B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333088" y="6578987"/>
                      <a:ext cx="73999" cy="66745"/>
                    </a:xfrm>
                    <a:custGeom>
                      <a:avLst/>
                      <a:gdLst>
                        <a:gd name="connsiteX0" fmla="*/ 69657 w 73999"/>
                        <a:gd name="connsiteY0" fmla="*/ 44237 h 66745"/>
                        <a:gd name="connsiteX1" fmla="*/ 73846 w 73999"/>
                        <a:gd name="connsiteY1" fmla="*/ 23432 h 66745"/>
                        <a:gd name="connsiteX2" fmla="*/ 71716 w 73999"/>
                        <a:gd name="connsiteY2" fmla="*/ 0 h 66745"/>
                        <a:gd name="connsiteX3" fmla="*/ 0 w 73999"/>
                        <a:gd name="connsiteY3" fmla="*/ 24071 h 66745"/>
                        <a:gd name="connsiteX4" fmla="*/ 14343 w 73999"/>
                        <a:gd name="connsiteY4" fmla="*/ 66746 h 66745"/>
                        <a:gd name="connsiteX5" fmla="*/ 63692 w 73999"/>
                        <a:gd name="connsiteY5" fmla="*/ 50201 h 66745"/>
                        <a:gd name="connsiteX6" fmla="*/ 69728 w 73999"/>
                        <a:gd name="connsiteY6" fmla="*/ 44237 h 66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999" h="66745">
                          <a:moveTo>
                            <a:pt x="69657" y="44237"/>
                          </a:moveTo>
                          <a:cubicBezTo>
                            <a:pt x="72000" y="37562"/>
                            <a:pt x="73420" y="30533"/>
                            <a:pt x="73846" y="23432"/>
                          </a:cubicBezTo>
                          <a:cubicBezTo>
                            <a:pt x="74343" y="15550"/>
                            <a:pt x="73633" y="7669"/>
                            <a:pt x="71716" y="0"/>
                          </a:cubicBezTo>
                          <a:lnTo>
                            <a:pt x="0" y="24071"/>
                          </a:lnTo>
                          <a:lnTo>
                            <a:pt x="14343" y="66746"/>
                          </a:lnTo>
                          <a:lnTo>
                            <a:pt x="63692" y="50201"/>
                          </a:lnTo>
                          <a:cubicBezTo>
                            <a:pt x="66533" y="49278"/>
                            <a:pt x="68734" y="47077"/>
                            <a:pt x="69728" y="44237"/>
                          </a:cubicBez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4" name="Freeform: Shape 2693">
                      <a:extLst>
                        <a:ext uri="{FF2B5EF4-FFF2-40B4-BE49-F238E27FC236}">
                          <a16:creationId xmlns:a16="http://schemas.microsoft.com/office/drawing/2014/main" id="{B4E80828-30FE-33E7-5A68-AD26E85E1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409962" y="6520975"/>
                      <a:ext cx="71549" cy="89467"/>
                    </a:xfrm>
                    <a:custGeom>
                      <a:avLst/>
                      <a:gdLst>
                        <a:gd name="connsiteX0" fmla="*/ 7857 w 71549"/>
                        <a:gd name="connsiteY0" fmla="*/ 36923 h 89467"/>
                        <a:gd name="connsiteX1" fmla="*/ 2531 w 71549"/>
                        <a:gd name="connsiteY1" fmla="*/ 89468 h 89467"/>
                        <a:gd name="connsiteX2" fmla="*/ 71549 w 71549"/>
                        <a:gd name="connsiteY2" fmla="*/ 66320 h 89467"/>
                        <a:gd name="connsiteX3" fmla="*/ 49324 w 71549"/>
                        <a:gd name="connsiteY3" fmla="*/ 0 h 89467"/>
                        <a:gd name="connsiteX4" fmla="*/ 7928 w 71549"/>
                        <a:gd name="connsiteY4" fmla="*/ 36994 h 89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49" h="89467">
                          <a:moveTo>
                            <a:pt x="7857" y="36923"/>
                          </a:moveTo>
                          <a:cubicBezTo>
                            <a:pt x="-309" y="53326"/>
                            <a:pt x="-2155" y="71858"/>
                            <a:pt x="2531" y="89468"/>
                          </a:cubicBezTo>
                          <a:lnTo>
                            <a:pt x="71549" y="66320"/>
                          </a:lnTo>
                          <a:lnTo>
                            <a:pt x="49324" y="0"/>
                          </a:lnTo>
                          <a:cubicBezTo>
                            <a:pt x="31218" y="6604"/>
                            <a:pt x="16520" y="19669"/>
                            <a:pt x="7928" y="36994"/>
                          </a:cubicBezTo>
                          <a:close/>
                        </a:path>
                      </a:pathLst>
                    </a:custGeom>
                    <a:solidFill>
                      <a:srgbClr val="DADADA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5" name="Freeform: Shape 2694">
                      <a:extLst>
                        <a:ext uri="{FF2B5EF4-FFF2-40B4-BE49-F238E27FC236}">
                          <a16:creationId xmlns:a16="http://schemas.microsoft.com/office/drawing/2014/main" id="{4B22E48A-4092-39BF-ACCA-2B512AE22B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360709" y="6516376"/>
                      <a:ext cx="94793" cy="70848"/>
                    </a:xfrm>
                    <a:custGeom>
                      <a:avLst/>
                      <a:gdLst>
                        <a:gd name="connsiteX0" fmla="*/ 58864 w 94793"/>
                        <a:gd name="connsiteY0" fmla="*/ 7866 h 70848"/>
                        <a:gd name="connsiteX1" fmla="*/ 1775 w 94793"/>
                        <a:gd name="connsiteY1" fmla="*/ 3890 h 70848"/>
                        <a:gd name="connsiteX2" fmla="*/ 0 w 94793"/>
                        <a:gd name="connsiteY2" fmla="*/ 4529 h 70848"/>
                        <a:gd name="connsiteX3" fmla="*/ 22225 w 94793"/>
                        <a:gd name="connsiteY3" fmla="*/ 70848 h 70848"/>
                        <a:gd name="connsiteX4" fmla="*/ 94793 w 94793"/>
                        <a:gd name="connsiteY4" fmla="*/ 46493 h 70848"/>
                        <a:gd name="connsiteX5" fmla="*/ 58864 w 94793"/>
                        <a:gd name="connsiteY5" fmla="*/ 7795 h 70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4793" h="70848">
                          <a:moveTo>
                            <a:pt x="58864" y="7866"/>
                          </a:moveTo>
                          <a:cubicBezTo>
                            <a:pt x="40970" y="-1010"/>
                            <a:pt x="20663" y="-2430"/>
                            <a:pt x="1775" y="3890"/>
                          </a:cubicBezTo>
                          <a:cubicBezTo>
                            <a:pt x="1207" y="4103"/>
                            <a:pt x="568" y="4316"/>
                            <a:pt x="0" y="4529"/>
                          </a:cubicBezTo>
                          <a:lnTo>
                            <a:pt x="22225" y="70848"/>
                          </a:lnTo>
                          <a:lnTo>
                            <a:pt x="94793" y="46493"/>
                          </a:lnTo>
                          <a:cubicBezTo>
                            <a:pt x="87905" y="29665"/>
                            <a:pt x="75266" y="15960"/>
                            <a:pt x="58864" y="7795"/>
                          </a:cubicBezTo>
                          <a:close/>
                        </a:path>
                      </a:pathLst>
                    </a:custGeom>
                    <a:solidFill>
                      <a:srgbClr val="C2C2C2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6" name="Freeform: Shape 2695">
                      <a:extLst>
                        <a:ext uri="{FF2B5EF4-FFF2-40B4-BE49-F238E27FC236}">
                          <a16:creationId xmlns:a16="http://schemas.microsoft.com/office/drawing/2014/main" id="{20DDBB00-526A-2E68-2631-9654346612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338484" y="6561860"/>
                      <a:ext cx="83943" cy="40914"/>
                    </a:xfrm>
                    <a:custGeom>
                      <a:avLst/>
                      <a:gdLst>
                        <a:gd name="connsiteX0" fmla="*/ 76970 w 83943"/>
                        <a:gd name="connsiteY0" fmla="*/ 16843 h 40914"/>
                        <a:gd name="connsiteX1" fmla="*/ 76970 w 83943"/>
                        <a:gd name="connsiteY1" fmla="*/ 17127 h 40914"/>
                        <a:gd name="connsiteX2" fmla="*/ 80095 w 83943"/>
                        <a:gd name="connsiteY2" fmla="*/ 16062 h 40914"/>
                        <a:gd name="connsiteX3" fmla="*/ 83645 w 83943"/>
                        <a:gd name="connsiteY3" fmla="*/ 8962 h 40914"/>
                        <a:gd name="connsiteX4" fmla="*/ 81941 w 83943"/>
                        <a:gd name="connsiteY4" fmla="*/ 3849 h 40914"/>
                        <a:gd name="connsiteX5" fmla="*/ 74840 w 83943"/>
                        <a:gd name="connsiteY5" fmla="*/ 299 h 40914"/>
                        <a:gd name="connsiteX6" fmla="*/ 72568 w 83943"/>
                        <a:gd name="connsiteY6" fmla="*/ 1080 h 40914"/>
                        <a:gd name="connsiteX7" fmla="*/ 0 w 83943"/>
                        <a:gd name="connsiteY7" fmla="*/ 25435 h 40914"/>
                        <a:gd name="connsiteX8" fmla="*/ 5183 w 83943"/>
                        <a:gd name="connsiteY8" fmla="*/ 40914 h 40914"/>
                        <a:gd name="connsiteX9" fmla="*/ 76970 w 83943"/>
                        <a:gd name="connsiteY9" fmla="*/ 16843 h 40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3943" h="40914">
                          <a:moveTo>
                            <a:pt x="76970" y="16843"/>
                          </a:moveTo>
                          <a:cubicBezTo>
                            <a:pt x="76970" y="16843"/>
                            <a:pt x="76970" y="17056"/>
                            <a:pt x="76970" y="17127"/>
                          </a:cubicBezTo>
                          <a:lnTo>
                            <a:pt x="80095" y="16062"/>
                          </a:lnTo>
                          <a:cubicBezTo>
                            <a:pt x="83077" y="15068"/>
                            <a:pt x="84639" y="11873"/>
                            <a:pt x="83645" y="8962"/>
                          </a:cubicBezTo>
                          <a:lnTo>
                            <a:pt x="81941" y="3849"/>
                          </a:lnTo>
                          <a:cubicBezTo>
                            <a:pt x="80947" y="867"/>
                            <a:pt x="77752" y="-695"/>
                            <a:pt x="74840" y="299"/>
                          </a:cubicBezTo>
                          <a:lnTo>
                            <a:pt x="72568" y="1080"/>
                          </a:lnTo>
                          <a:lnTo>
                            <a:pt x="0" y="25435"/>
                          </a:lnTo>
                          <a:lnTo>
                            <a:pt x="5183" y="40914"/>
                          </a:lnTo>
                          <a:lnTo>
                            <a:pt x="76970" y="16843"/>
                          </a:lnTo>
                          <a:close/>
                        </a:path>
                      </a:pathLst>
                    </a:custGeom>
                    <a:solidFill>
                      <a:srgbClr val="A1A1A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7" name="Freeform: Shape 2696">
                      <a:extLst>
                        <a:ext uri="{FF2B5EF4-FFF2-40B4-BE49-F238E27FC236}">
                          <a16:creationId xmlns:a16="http://schemas.microsoft.com/office/drawing/2014/main" id="{890D5822-B2CC-20A6-CE79-F3D4DE1E20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413552" y="6587295"/>
                      <a:ext cx="80322" cy="39991"/>
                    </a:xfrm>
                    <a:custGeom>
                      <a:avLst/>
                      <a:gdLst>
                        <a:gd name="connsiteX0" fmla="*/ 80323 w 80322"/>
                        <a:gd name="connsiteY0" fmla="*/ 15479 h 39991"/>
                        <a:gd name="connsiteX1" fmla="*/ 75139 w 80322"/>
                        <a:gd name="connsiteY1" fmla="*/ 0 h 39991"/>
                        <a:gd name="connsiteX2" fmla="*/ 3849 w 80322"/>
                        <a:gd name="connsiteY2" fmla="*/ 23929 h 39991"/>
                        <a:gd name="connsiteX3" fmla="*/ 299 w 80322"/>
                        <a:gd name="connsiteY3" fmla="*/ 31030 h 39991"/>
                        <a:gd name="connsiteX4" fmla="*/ 2003 w 80322"/>
                        <a:gd name="connsiteY4" fmla="*/ 36142 h 39991"/>
                        <a:gd name="connsiteX5" fmla="*/ 9104 w 80322"/>
                        <a:gd name="connsiteY5" fmla="*/ 39692 h 39991"/>
                        <a:gd name="connsiteX6" fmla="*/ 10737 w 80322"/>
                        <a:gd name="connsiteY6" fmla="*/ 39124 h 39991"/>
                        <a:gd name="connsiteX7" fmla="*/ 10595 w 80322"/>
                        <a:gd name="connsiteY7" fmla="*/ 38840 h 39991"/>
                        <a:gd name="connsiteX8" fmla="*/ 80323 w 80322"/>
                        <a:gd name="connsiteY8" fmla="*/ 15479 h 39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0322" h="39991">
                          <a:moveTo>
                            <a:pt x="80323" y="15479"/>
                          </a:moveTo>
                          <a:lnTo>
                            <a:pt x="75139" y="0"/>
                          </a:lnTo>
                          <a:lnTo>
                            <a:pt x="3849" y="23929"/>
                          </a:lnTo>
                          <a:cubicBezTo>
                            <a:pt x="867" y="24923"/>
                            <a:pt x="-695" y="28118"/>
                            <a:pt x="299" y="31030"/>
                          </a:cubicBezTo>
                          <a:lnTo>
                            <a:pt x="2003" y="36142"/>
                          </a:lnTo>
                          <a:cubicBezTo>
                            <a:pt x="2997" y="39124"/>
                            <a:pt x="6192" y="40686"/>
                            <a:pt x="9104" y="39692"/>
                          </a:cubicBezTo>
                          <a:lnTo>
                            <a:pt x="10737" y="39124"/>
                          </a:lnTo>
                          <a:cubicBezTo>
                            <a:pt x="10737" y="39124"/>
                            <a:pt x="10666" y="38911"/>
                            <a:pt x="10595" y="38840"/>
                          </a:cubicBezTo>
                          <a:lnTo>
                            <a:pt x="80323" y="15479"/>
                          </a:lnTo>
                          <a:close/>
                        </a:path>
                      </a:pathLst>
                    </a:custGeom>
                    <a:solidFill>
                      <a:srgbClr val="B2B2B2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8" name="Freeform: Shape 2697">
                      <a:extLst>
                        <a:ext uri="{FF2B5EF4-FFF2-40B4-BE49-F238E27FC236}">
                          <a16:creationId xmlns:a16="http://schemas.microsoft.com/office/drawing/2014/main" id="{6F75A7F7-2C04-5C04-20C2-28D106C08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333230" y="6578703"/>
                      <a:ext cx="71858" cy="24355"/>
                    </a:xfrm>
                    <a:custGeom>
                      <a:avLst/>
                      <a:gdLst>
                        <a:gd name="connsiteX0" fmla="*/ 0 w 71858"/>
                        <a:gd name="connsiteY0" fmla="*/ 24071 h 24355"/>
                        <a:gd name="connsiteX1" fmla="*/ 0 w 71858"/>
                        <a:gd name="connsiteY1" fmla="*/ 24355 h 24355"/>
                        <a:gd name="connsiteX2" fmla="*/ 71858 w 71858"/>
                        <a:gd name="connsiteY2" fmla="*/ 284 h 24355"/>
                        <a:gd name="connsiteX3" fmla="*/ 71858 w 71858"/>
                        <a:gd name="connsiteY3" fmla="*/ 0 h 24355"/>
                        <a:gd name="connsiteX4" fmla="*/ 71 w 71858"/>
                        <a:gd name="connsiteY4" fmla="*/ 24071 h 24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858" h="24355">
                          <a:moveTo>
                            <a:pt x="0" y="24071"/>
                          </a:moveTo>
                          <a:lnTo>
                            <a:pt x="0" y="24355"/>
                          </a:lnTo>
                          <a:cubicBezTo>
                            <a:pt x="0" y="24355"/>
                            <a:pt x="71858" y="284"/>
                            <a:pt x="71858" y="284"/>
                          </a:cubicBezTo>
                          <a:cubicBezTo>
                            <a:pt x="71858" y="213"/>
                            <a:pt x="71858" y="71"/>
                            <a:pt x="71858" y="0"/>
                          </a:cubicBezTo>
                          <a:lnTo>
                            <a:pt x="71" y="24071"/>
                          </a:lnTo>
                          <a:close/>
                        </a:path>
                      </a:pathLst>
                    </a:custGeom>
                    <a:solidFill>
                      <a:srgbClr val="B2B2B2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699" name="Freeform: Shape 2698">
                      <a:extLst>
                        <a:ext uri="{FF2B5EF4-FFF2-40B4-BE49-F238E27FC236}">
                          <a16:creationId xmlns:a16="http://schemas.microsoft.com/office/drawing/2014/main" id="{66B6BE15-DD10-EB28-0611-456CFC6770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2402958" y="6602774"/>
                      <a:ext cx="69869" cy="23644"/>
                    </a:xfrm>
                    <a:custGeom>
                      <a:avLst/>
                      <a:gdLst>
                        <a:gd name="connsiteX0" fmla="*/ 69728 w 69869"/>
                        <a:gd name="connsiteY0" fmla="*/ 0 h 23644"/>
                        <a:gd name="connsiteX1" fmla="*/ 0 w 69869"/>
                        <a:gd name="connsiteY1" fmla="*/ 23361 h 23644"/>
                        <a:gd name="connsiteX2" fmla="*/ 142 w 69869"/>
                        <a:gd name="connsiteY2" fmla="*/ 23645 h 23644"/>
                        <a:gd name="connsiteX3" fmla="*/ 69870 w 69869"/>
                        <a:gd name="connsiteY3" fmla="*/ 284 h 23644"/>
                        <a:gd name="connsiteX4" fmla="*/ 69870 w 69869"/>
                        <a:gd name="connsiteY4" fmla="*/ 0 h 23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869" h="23644">
                          <a:moveTo>
                            <a:pt x="69728" y="0"/>
                          </a:moveTo>
                          <a:lnTo>
                            <a:pt x="0" y="23361"/>
                          </a:lnTo>
                          <a:cubicBezTo>
                            <a:pt x="0" y="23361"/>
                            <a:pt x="71" y="23574"/>
                            <a:pt x="142" y="23645"/>
                          </a:cubicBezTo>
                          <a:lnTo>
                            <a:pt x="69870" y="284"/>
                          </a:lnTo>
                          <a:lnTo>
                            <a:pt x="69870" y="0"/>
                          </a:lnTo>
                          <a:close/>
                        </a:path>
                      </a:pathLst>
                    </a:custGeom>
                    <a:solidFill>
                      <a:srgbClr val="B2B2B2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700" name="Freeform: Shape 2699">
                    <a:extLst>
                      <a:ext uri="{FF2B5EF4-FFF2-40B4-BE49-F238E27FC236}">
                        <a16:creationId xmlns:a16="http://schemas.microsoft.com/office/drawing/2014/main" id="{A4A7CE1D-4315-D99B-9DDB-7361C6719FC7}"/>
                      </a:ext>
                    </a:extLst>
                  </p:cNvPr>
                  <p:cNvSpPr/>
                  <p:nvPr/>
                </p:nvSpPr>
                <p:spPr>
                  <a:xfrm>
                    <a:off x="-2244898" y="6922088"/>
                    <a:ext cx="21798" cy="15124"/>
                  </a:xfrm>
                  <a:custGeom>
                    <a:avLst/>
                    <a:gdLst>
                      <a:gd name="connsiteX0" fmla="*/ 18746 w 21798"/>
                      <a:gd name="connsiteY0" fmla="*/ 0 h 15124"/>
                      <a:gd name="connsiteX1" fmla="*/ 0 w 21798"/>
                      <a:gd name="connsiteY1" fmla="*/ 6249 h 15124"/>
                      <a:gd name="connsiteX2" fmla="*/ 3905 w 21798"/>
                      <a:gd name="connsiteY2" fmla="*/ 15124 h 15124"/>
                      <a:gd name="connsiteX3" fmla="*/ 21799 w 21798"/>
                      <a:gd name="connsiteY3" fmla="*/ 9089 h 15124"/>
                      <a:gd name="connsiteX4" fmla="*/ 18746 w 21798"/>
                      <a:gd name="connsiteY4" fmla="*/ 0 h 15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8" h="15124">
                        <a:moveTo>
                          <a:pt x="18746" y="0"/>
                        </a:moveTo>
                        <a:lnTo>
                          <a:pt x="0" y="6249"/>
                        </a:lnTo>
                        <a:lnTo>
                          <a:pt x="3905" y="15124"/>
                        </a:lnTo>
                        <a:lnTo>
                          <a:pt x="21799" y="9089"/>
                        </a:lnTo>
                        <a:lnTo>
                          <a:pt x="18746" y="0"/>
                        </a:lnTo>
                        <a:close/>
                      </a:path>
                    </a:pathLst>
                  </a:custGeom>
                  <a:solidFill>
                    <a:srgbClr val="FFD30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01" name="Freeform: Shape 2700">
                    <a:extLst>
                      <a:ext uri="{FF2B5EF4-FFF2-40B4-BE49-F238E27FC236}">
                        <a16:creationId xmlns:a16="http://schemas.microsoft.com/office/drawing/2014/main" id="{98C8CB43-E0F7-9B86-4D86-E29809D17806}"/>
                      </a:ext>
                    </a:extLst>
                  </p:cNvPr>
                  <p:cNvSpPr/>
                  <p:nvPr/>
                </p:nvSpPr>
                <p:spPr>
                  <a:xfrm>
                    <a:off x="-2226153" y="6915769"/>
                    <a:ext cx="20946" cy="15408"/>
                  </a:xfrm>
                  <a:custGeom>
                    <a:avLst/>
                    <a:gdLst>
                      <a:gd name="connsiteX0" fmla="*/ 3053 w 20946"/>
                      <a:gd name="connsiteY0" fmla="*/ 15408 h 15408"/>
                      <a:gd name="connsiteX1" fmla="*/ 20947 w 20946"/>
                      <a:gd name="connsiteY1" fmla="*/ 9373 h 15408"/>
                      <a:gd name="connsiteX2" fmla="*/ 18746 w 20946"/>
                      <a:gd name="connsiteY2" fmla="*/ 0 h 15408"/>
                      <a:gd name="connsiteX3" fmla="*/ 0 w 20946"/>
                      <a:gd name="connsiteY3" fmla="*/ 6320 h 15408"/>
                      <a:gd name="connsiteX4" fmla="*/ 3053 w 20946"/>
                      <a:gd name="connsiteY4" fmla="*/ 15408 h 15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46" h="15408">
                        <a:moveTo>
                          <a:pt x="3053" y="15408"/>
                        </a:moveTo>
                        <a:lnTo>
                          <a:pt x="20947" y="9373"/>
                        </a:lnTo>
                        <a:lnTo>
                          <a:pt x="18746" y="0"/>
                        </a:lnTo>
                        <a:lnTo>
                          <a:pt x="0" y="6320"/>
                        </a:lnTo>
                        <a:lnTo>
                          <a:pt x="3053" y="15408"/>
                        </a:lnTo>
                        <a:close/>
                      </a:path>
                    </a:pathLst>
                  </a:custGeom>
                  <a:solidFill>
                    <a:srgbClr val="FFB30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702" name="Graphic 1913">
                  <a:extLst>
                    <a:ext uri="{FF2B5EF4-FFF2-40B4-BE49-F238E27FC236}">
                      <a16:creationId xmlns:a16="http://schemas.microsoft.com/office/drawing/2014/main" id="{82A528DD-E766-CE6E-9B14-89EAA00C0DCA}"/>
                    </a:ext>
                  </a:extLst>
                </p:cNvPr>
                <p:cNvGrpSpPr/>
                <p:nvPr/>
              </p:nvGrpSpPr>
              <p:grpSpPr>
                <a:xfrm>
                  <a:off x="-2368875" y="6628975"/>
                  <a:ext cx="103236" cy="48277"/>
                  <a:chOff x="-2368875" y="6628975"/>
                  <a:chExt cx="103236" cy="48277"/>
                </a:xfrm>
              </p:grpSpPr>
              <p:sp>
                <p:nvSpPr>
                  <p:cNvPr id="2703" name="Freeform: Shape 2702">
                    <a:extLst>
                      <a:ext uri="{FF2B5EF4-FFF2-40B4-BE49-F238E27FC236}">
                        <a16:creationId xmlns:a16="http://schemas.microsoft.com/office/drawing/2014/main" id="{CFB192B8-A7B1-C656-7FCD-829A9E784DA5}"/>
                      </a:ext>
                    </a:extLst>
                  </p:cNvPr>
                  <p:cNvSpPr/>
                  <p:nvPr/>
                </p:nvSpPr>
                <p:spPr>
                  <a:xfrm>
                    <a:off x="-2368875" y="6645804"/>
                    <a:ext cx="55810" cy="31448"/>
                  </a:xfrm>
                  <a:custGeom>
                    <a:avLst/>
                    <a:gdLst>
                      <a:gd name="connsiteX0" fmla="*/ 0 w 55810"/>
                      <a:gd name="connsiteY0" fmla="*/ 16757 h 31448"/>
                      <a:gd name="connsiteX1" fmla="*/ 2769 w 55810"/>
                      <a:gd name="connsiteY1" fmla="*/ 24994 h 31448"/>
                      <a:gd name="connsiteX2" fmla="*/ 7527 w 55810"/>
                      <a:gd name="connsiteY2" fmla="*/ 30462 h 31448"/>
                      <a:gd name="connsiteX3" fmla="*/ 14769 w 55810"/>
                      <a:gd name="connsiteY3" fmla="*/ 30959 h 31448"/>
                      <a:gd name="connsiteX4" fmla="*/ 55811 w 55810"/>
                      <a:gd name="connsiteY4" fmla="*/ 17183 h 31448"/>
                      <a:gd name="connsiteX5" fmla="*/ 50059 w 55810"/>
                      <a:gd name="connsiteY5" fmla="*/ 0 h 31448"/>
                      <a:gd name="connsiteX6" fmla="*/ 0 w 55810"/>
                      <a:gd name="connsiteY6" fmla="*/ 16757 h 3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810" h="31448">
                        <a:moveTo>
                          <a:pt x="0" y="16757"/>
                        </a:moveTo>
                        <a:lnTo>
                          <a:pt x="2769" y="24994"/>
                        </a:lnTo>
                        <a:cubicBezTo>
                          <a:pt x="3550" y="27408"/>
                          <a:pt x="5254" y="29326"/>
                          <a:pt x="7527" y="30462"/>
                        </a:cubicBezTo>
                        <a:cubicBezTo>
                          <a:pt x="9799" y="31598"/>
                          <a:pt x="12355" y="31740"/>
                          <a:pt x="14769" y="30959"/>
                        </a:cubicBezTo>
                        <a:lnTo>
                          <a:pt x="55811" y="17183"/>
                        </a:lnTo>
                        <a:lnTo>
                          <a:pt x="50059" y="0"/>
                        </a:lnTo>
                        <a:lnTo>
                          <a:pt x="0" y="16757"/>
                        </a:lnTo>
                        <a:close/>
                      </a:path>
                    </a:pathLst>
                  </a:custGeom>
                  <a:solidFill>
                    <a:srgbClr val="FFD30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04" name="Freeform: Shape 2703">
                    <a:extLst>
                      <a:ext uri="{FF2B5EF4-FFF2-40B4-BE49-F238E27FC236}">
                        <a16:creationId xmlns:a16="http://schemas.microsoft.com/office/drawing/2014/main" id="{174C28E5-1A9F-A769-AEA7-4F03BE6D2331}"/>
                      </a:ext>
                    </a:extLst>
                  </p:cNvPr>
                  <p:cNvSpPr/>
                  <p:nvPr/>
                </p:nvSpPr>
                <p:spPr>
                  <a:xfrm>
                    <a:off x="-2318957" y="6628975"/>
                    <a:ext cx="53318" cy="34011"/>
                  </a:xfrm>
                  <a:custGeom>
                    <a:avLst/>
                    <a:gdLst>
                      <a:gd name="connsiteX0" fmla="*/ 71 w 53318"/>
                      <a:gd name="connsiteY0" fmla="*/ 16828 h 34011"/>
                      <a:gd name="connsiteX1" fmla="*/ 5823 w 53318"/>
                      <a:gd name="connsiteY1" fmla="*/ 34012 h 34011"/>
                      <a:gd name="connsiteX2" fmla="*/ 46864 w 53318"/>
                      <a:gd name="connsiteY2" fmla="*/ 20237 h 34011"/>
                      <a:gd name="connsiteX3" fmla="*/ 46864 w 53318"/>
                      <a:gd name="connsiteY3" fmla="*/ 20237 h 34011"/>
                      <a:gd name="connsiteX4" fmla="*/ 46864 w 53318"/>
                      <a:gd name="connsiteY4" fmla="*/ 20237 h 34011"/>
                      <a:gd name="connsiteX5" fmla="*/ 52331 w 53318"/>
                      <a:gd name="connsiteY5" fmla="*/ 15479 h 34011"/>
                      <a:gd name="connsiteX6" fmla="*/ 52828 w 53318"/>
                      <a:gd name="connsiteY6" fmla="*/ 8237 h 34011"/>
                      <a:gd name="connsiteX7" fmla="*/ 50059 w 53318"/>
                      <a:gd name="connsiteY7" fmla="*/ 0 h 34011"/>
                      <a:gd name="connsiteX8" fmla="*/ 0 w 53318"/>
                      <a:gd name="connsiteY8" fmla="*/ 16757 h 34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318" h="34011">
                        <a:moveTo>
                          <a:pt x="71" y="16828"/>
                        </a:moveTo>
                        <a:lnTo>
                          <a:pt x="5823" y="34012"/>
                        </a:lnTo>
                        <a:lnTo>
                          <a:pt x="46864" y="20237"/>
                        </a:lnTo>
                        <a:lnTo>
                          <a:pt x="46864" y="20237"/>
                        </a:lnTo>
                        <a:cubicBezTo>
                          <a:pt x="46864" y="20237"/>
                          <a:pt x="46864" y="20237"/>
                          <a:pt x="46864" y="20237"/>
                        </a:cubicBezTo>
                        <a:cubicBezTo>
                          <a:pt x="49278" y="19456"/>
                          <a:pt x="51195" y="17752"/>
                          <a:pt x="52331" y="15479"/>
                        </a:cubicBezTo>
                        <a:cubicBezTo>
                          <a:pt x="53468" y="13207"/>
                          <a:pt x="53610" y="10651"/>
                          <a:pt x="52828" y="8237"/>
                        </a:cubicBezTo>
                        <a:lnTo>
                          <a:pt x="50059" y="0"/>
                        </a:lnTo>
                        <a:lnTo>
                          <a:pt x="0" y="16757"/>
                        </a:lnTo>
                        <a:close/>
                      </a:path>
                    </a:pathLst>
                  </a:custGeom>
                  <a:solidFill>
                    <a:srgbClr val="FFB30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705" name="Graphic 1913">
                <a:extLst>
                  <a:ext uri="{FF2B5EF4-FFF2-40B4-BE49-F238E27FC236}">
                    <a16:creationId xmlns:a16="http://schemas.microsoft.com/office/drawing/2014/main" id="{440CB466-BD8D-B081-834B-7C07DF2A423C}"/>
                  </a:ext>
                </a:extLst>
              </p:cNvPr>
              <p:cNvGrpSpPr/>
              <p:nvPr/>
            </p:nvGrpSpPr>
            <p:grpSpPr>
              <a:xfrm>
                <a:off x="-2742659" y="6714694"/>
                <a:ext cx="534605" cy="473591"/>
                <a:chOff x="-2742659" y="6714694"/>
                <a:chExt cx="534605" cy="473591"/>
              </a:xfrm>
            </p:grpSpPr>
            <p:sp>
              <p:nvSpPr>
                <p:cNvPr id="2706" name="Freeform: Shape 2705">
                  <a:extLst>
                    <a:ext uri="{FF2B5EF4-FFF2-40B4-BE49-F238E27FC236}">
                      <a16:creationId xmlns:a16="http://schemas.microsoft.com/office/drawing/2014/main" id="{27E887A0-BABD-DD71-C316-EC6B170FB5BA}"/>
                    </a:ext>
                  </a:extLst>
                </p:cNvPr>
                <p:cNvSpPr/>
                <p:nvPr/>
              </p:nvSpPr>
              <p:spPr>
                <a:xfrm>
                  <a:off x="-2338981" y="6714694"/>
                  <a:ext cx="130927" cy="136246"/>
                </a:xfrm>
                <a:custGeom>
                  <a:avLst/>
                  <a:gdLst>
                    <a:gd name="connsiteX0" fmla="*/ 71 w 130927"/>
                    <a:gd name="connsiteY0" fmla="*/ 97832 h 136246"/>
                    <a:gd name="connsiteX1" fmla="*/ 36994 w 130927"/>
                    <a:gd name="connsiteY1" fmla="*/ 48412 h 136246"/>
                    <a:gd name="connsiteX2" fmla="*/ 88899 w 130927"/>
                    <a:gd name="connsiteY2" fmla="*/ 4530 h 136246"/>
                    <a:gd name="connsiteX3" fmla="*/ 125255 w 130927"/>
                    <a:gd name="connsiteY3" fmla="*/ 62613 h 136246"/>
                    <a:gd name="connsiteX4" fmla="*/ 37349 w 130927"/>
                    <a:gd name="connsiteY4" fmla="*/ 136246 h 136246"/>
                    <a:gd name="connsiteX5" fmla="*/ 0 w 130927"/>
                    <a:gd name="connsiteY5" fmla="*/ 97761 h 136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0927" h="136246">
                      <a:moveTo>
                        <a:pt x="71" y="97832"/>
                      </a:moveTo>
                      <a:lnTo>
                        <a:pt x="36994" y="48412"/>
                      </a:lnTo>
                      <a:cubicBezTo>
                        <a:pt x="36994" y="48412"/>
                        <a:pt x="53751" y="27820"/>
                        <a:pt x="88899" y="4530"/>
                      </a:cubicBezTo>
                      <a:cubicBezTo>
                        <a:pt x="110627" y="-9813"/>
                        <a:pt x="144426" y="9998"/>
                        <a:pt x="125255" y="62613"/>
                      </a:cubicBezTo>
                      <a:cubicBezTo>
                        <a:pt x="106083" y="115442"/>
                        <a:pt x="68947" y="125808"/>
                        <a:pt x="37349" y="136246"/>
                      </a:cubicBezTo>
                      <a:lnTo>
                        <a:pt x="0" y="97761"/>
                      </a:lnTo>
                      <a:close/>
                    </a:path>
                  </a:pathLst>
                </a:custGeom>
                <a:solidFill>
                  <a:srgbClr val="28000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7" name="Freeform: Shape 2706">
                  <a:extLst>
                    <a:ext uri="{FF2B5EF4-FFF2-40B4-BE49-F238E27FC236}">
                      <a16:creationId xmlns:a16="http://schemas.microsoft.com/office/drawing/2014/main" id="{D912FFAD-33BC-1482-8D79-5C0609390087}"/>
                    </a:ext>
                  </a:extLst>
                </p:cNvPr>
                <p:cNvSpPr/>
                <p:nvPr/>
              </p:nvSpPr>
              <p:spPr>
                <a:xfrm>
                  <a:off x="-2742659" y="6945804"/>
                  <a:ext cx="309537" cy="242480"/>
                </a:xfrm>
                <a:custGeom>
                  <a:avLst/>
                  <a:gdLst>
                    <a:gd name="connsiteX0" fmla="*/ 6541 w 309537"/>
                    <a:gd name="connsiteY0" fmla="*/ 158912 h 242480"/>
                    <a:gd name="connsiteX1" fmla="*/ 244695 w 309537"/>
                    <a:gd name="connsiteY1" fmla="*/ 0 h 242480"/>
                    <a:gd name="connsiteX2" fmla="*/ 306968 w 309537"/>
                    <a:gd name="connsiteY2" fmla="*/ 66462 h 242480"/>
                    <a:gd name="connsiteX3" fmla="*/ 82731 w 309537"/>
                    <a:gd name="connsiteY3" fmla="*/ 238793 h 242480"/>
                    <a:gd name="connsiteX4" fmla="*/ 6541 w 309537"/>
                    <a:gd name="connsiteY4" fmla="*/ 158912 h 24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537" h="242480">
                      <a:moveTo>
                        <a:pt x="6541" y="158912"/>
                      </a:moveTo>
                      <a:cubicBezTo>
                        <a:pt x="6541" y="158912"/>
                        <a:pt x="8245" y="119006"/>
                        <a:pt x="244695" y="0"/>
                      </a:cubicBezTo>
                      <a:cubicBezTo>
                        <a:pt x="244695" y="0"/>
                        <a:pt x="324719" y="48497"/>
                        <a:pt x="306968" y="66462"/>
                      </a:cubicBezTo>
                      <a:cubicBezTo>
                        <a:pt x="259394" y="114746"/>
                        <a:pt x="174897" y="200663"/>
                        <a:pt x="82731" y="238793"/>
                      </a:cubicBezTo>
                      <a:cubicBezTo>
                        <a:pt x="42186" y="255551"/>
                        <a:pt x="-20441" y="212805"/>
                        <a:pt x="6541" y="158912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8" name="Freeform: Shape 2707">
                  <a:extLst>
                    <a:ext uri="{FF2B5EF4-FFF2-40B4-BE49-F238E27FC236}">
                      <a16:creationId xmlns:a16="http://schemas.microsoft.com/office/drawing/2014/main" id="{687BD44A-0534-A172-E605-85C438CE9395}"/>
                    </a:ext>
                  </a:extLst>
                </p:cNvPr>
                <p:cNvSpPr/>
                <p:nvPr/>
              </p:nvSpPr>
              <p:spPr>
                <a:xfrm>
                  <a:off x="-2498713" y="6828644"/>
                  <a:ext cx="172513" cy="183550"/>
                </a:xfrm>
                <a:custGeom>
                  <a:avLst/>
                  <a:gdLst>
                    <a:gd name="connsiteX0" fmla="*/ 678 w 172513"/>
                    <a:gd name="connsiteY0" fmla="*/ 117160 h 183550"/>
                    <a:gd name="connsiteX1" fmla="*/ 129980 w 172513"/>
                    <a:gd name="connsiteY1" fmla="*/ 0 h 183550"/>
                    <a:gd name="connsiteX2" fmla="*/ 165483 w 172513"/>
                    <a:gd name="connsiteY2" fmla="*/ 9515 h 183550"/>
                    <a:gd name="connsiteX3" fmla="*/ 172513 w 172513"/>
                    <a:gd name="connsiteY3" fmla="*/ 54604 h 183550"/>
                    <a:gd name="connsiteX4" fmla="*/ 62880 w 172513"/>
                    <a:gd name="connsiteY4" fmla="*/ 183551 h 183550"/>
                    <a:gd name="connsiteX5" fmla="*/ 608 w 172513"/>
                    <a:gd name="connsiteY5" fmla="*/ 117089 h 183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2513" h="183550">
                      <a:moveTo>
                        <a:pt x="678" y="117160"/>
                      </a:moveTo>
                      <a:cubicBezTo>
                        <a:pt x="678" y="117160"/>
                        <a:pt x="76371" y="52899"/>
                        <a:pt x="129980" y="0"/>
                      </a:cubicBezTo>
                      <a:lnTo>
                        <a:pt x="165483" y="9515"/>
                      </a:lnTo>
                      <a:lnTo>
                        <a:pt x="172513" y="54604"/>
                      </a:lnTo>
                      <a:cubicBezTo>
                        <a:pt x="134170" y="108284"/>
                        <a:pt x="62880" y="183551"/>
                        <a:pt x="62880" y="183551"/>
                      </a:cubicBezTo>
                      <a:cubicBezTo>
                        <a:pt x="62880" y="183551"/>
                        <a:pt x="-7203" y="166935"/>
                        <a:pt x="608" y="117089"/>
                      </a:cubicBezTo>
                      <a:close/>
                    </a:path>
                  </a:pathLst>
                </a:custGeom>
                <a:solidFill>
                  <a:srgbClr val="499C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9" name="Freeform: Shape 2708">
                  <a:extLst>
                    <a:ext uri="{FF2B5EF4-FFF2-40B4-BE49-F238E27FC236}">
                      <a16:creationId xmlns:a16="http://schemas.microsoft.com/office/drawing/2014/main" id="{1DC955BC-5023-4EC5-70E2-0BEAB8A56C94}"/>
                    </a:ext>
                  </a:extLst>
                </p:cNvPr>
                <p:cNvSpPr/>
                <p:nvPr/>
              </p:nvSpPr>
              <p:spPr>
                <a:xfrm>
                  <a:off x="-2386522" y="6792038"/>
                  <a:ext cx="107824" cy="112301"/>
                </a:xfrm>
                <a:custGeom>
                  <a:avLst/>
                  <a:gdLst>
                    <a:gd name="connsiteX0" fmla="*/ 1742 w 107824"/>
                    <a:gd name="connsiteY0" fmla="*/ 35257 h 112301"/>
                    <a:gd name="connsiteX1" fmla="*/ 62594 w 107824"/>
                    <a:gd name="connsiteY1" fmla="*/ 111091 h 112301"/>
                    <a:gd name="connsiteX2" fmla="*/ 107825 w 107824"/>
                    <a:gd name="connsiteY2" fmla="*/ 79423 h 112301"/>
                    <a:gd name="connsiteX3" fmla="*/ 33837 w 107824"/>
                    <a:gd name="connsiteY3" fmla="*/ 109 h 112301"/>
                    <a:gd name="connsiteX4" fmla="*/ 1742 w 107824"/>
                    <a:gd name="connsiteY4" fmla="*/ 35186 h 112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824" h="112301">
                      <a:moveTo>
                        <a:pt x="1742" y="35257"/>
                      </a:moveTo>
                      <a:cubicBezTo>
                        <a:pt x="1742" y="35257"/>
                        <a:pt x="55778" y="74381"/>
                        <a:pt x="62594" y="111091"/>
                      </a:cubicBezTo>
                      <a:cubicBezTo>
                        <a:pt x="62594" y="111091"/>
                        <a:pt x="103139" y="121813"/>
                        <a:pt x="107825" y="79423"/>
                      </a:cubicBezTo>
                      <a:cubicBezTo>
                        <a:pt x="107825" y="79423"/>
                        <a:pt x="78073" y="15446"/>
                        <a:pt x="33837" y="109"/>
                      </a:cubicBezTo>
                      <a:cubicBezTo>
                        <a:pt x="33837" y="109"/>
                        <a:pt x="-9051" y="-3796"/>
                        <a:pt x="1742" y="35186"/>
                      </a:cubicBezTo>
                      <a:close/>
                    </a:path>
                  </a:pathLst>
                </a:custGeom>
                <a:solidFill>
                  <a:srgbClr val="ECDBE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0" name="Freeform: Shape 2709">
                  <a:extLst>
                    <a:ext uri="{FF2B5EF4-FFF2-40B4-BE49-F238E27FC236}">
                      <a16:creationId xmlns:a16="http://schemas.microsoft.com/office/drawing/2014/main" id="{A0B11820-0060-A831-6390-0DF4555D2ED1}"/>
                    </a:ext>
                  </a:extLst>
                </p:cNvPr>
                <p:cNvSpPr/>
                <p:nvPr/>
              </p:nvSpPr>
              <p:spPr>
                <a:xfrm>
                  <a:off x="-2354389" y="6792076"/>
                  <a:ext cx="75692" cy="112263"/>
                </a:xfrm>
                <a:custGeom>
                  <a:avLst/>
                  <a:gdLst>
                    <a:gd name="connsiteX0" fmla="*/ 30462 w 75692"/>
                    <a:gd name="connsiteY0" fmla="*/ 111124 h 112263"/>
                    <a:gd name="connsiteX1" fmla="*/ 28402 w 75692"/>
                    <a:gd name="connsiteY1" fmla="*/ 103527 h 112263"/>
                    <a:gd name="connsiteX2" fmla="*/ 41468 w 75692"/>
                    <a:gd name="connsiteY2" fmla="*/ 97278 h 112263"/>
                    <a:gd name="connsiteX3" fmla="*/ 45728 w 75692"/>
                    <a:gd name="connsiteY3" fmla="*/ 66249 h 112263"/>
                    <a:gd name="connsiteX4" fmla="*/ 23645 w 75692"/>
                    <a:gd name="connsiteY4" fmla="*/ 21373 h 112263"/>
                    <a:gd name="connsiteX5" fmla="*/ 0 w 75692"/>
                    <a:gd name="connsiteY5" fmla="*/ 0 h 112263"/>
                    <a:gd name="connsiteX6" fmla="*/ 1704 w 75692"/>
                    <a:gd name="connsiteY6" fmla="*/ 71 h 112263"/>
                    <a:gd name="connsiteX7" fmla="*/ 75692 w 75692"/>
                    <a:gd name="connsiteY7" fmla="*/ 79385 h 112263"/>
                    <a:gd name="connsiteX8" fmla="*/ 30462 w 75692"/>
                    <a:gd name="connsiteY8" fmla="*/ 111053 h 112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692" h="112263">
                      <a:moveTo>
                        <a:pt x="30462" y="111124"/>
                      </a:moveTo>
                      <a:cubicBezTo>
                        <a:pt x="29965" y="108568"/>
                        <a:pt x="29255" y="106012"/>
                        <a:pt x="28402" y="103527"/>
                      </a:cubicBezTo>
                      <a:cubicBezTo>
                        <a:pt x="32947" y="102888"/>
                        <a:pt x="37420" y="100899"/>
                        <a:pt x="41468" y="97278"/>
                      </a:cubicBezTo>
                      <a:cubicBezTo>
                        <a:pt x="50130" y="89467"/>
                        <a:pt x="49562" y="76260"/>
                        <a:pt x="45728" y="66249"/>
                      </a:cubicBezTo>
                      <a:cubicBezTo>
                        <a:pt x="40047" y="51337"/>
                        <a:pt x="33728" y="33941"/>
                        <a:pt x="23645" y="21373"/>
                      </a:cubicBezTo>
                      <a:cubicBezTo>
                        <a:pt x="16686" y="12852"/>
                        <a:pt x="8237" y="6604"/>
                        <a:pt x="0" y="0"/>
                      </a:cubicBezTo>
                      <a:cubicBezTo>
                        <a:pt x="1065" y="0"/>
                        <a:pt x="1704" y="71"/>
                        <a:pt x="1704" y="71"/>
                      </a:cubicBezTo>
                      <a:cubicBezTo>
                        <a:pt x="45941" y="15408"/>
                        <a:pt x="75692" y="79385"/>
                        <a:pt x="75692" y="79385"/>
                      </a:cubicBezTo>
                      <a:cubicBezTo>
                        <a:pt x="71006" y="121775"/>
                        <a:pt x="30462" y="111053"/>
                        <a:pt x="30462" y="111053"/>
                      </a:cubicBezTo>
                      <a:close/>
                    </a:path>
                  </a:pathLst>
                </a:custGeom>
                <a:solidFill>
                  <a:srgbClr val="D4C6D4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sp>
        <p:nvSpPr>
          <p:cNvPr id="2711" name="Freeform: Shape 2710">
            <a:extLst>
              <a:ext uri="{FF2B5EF4-FFF2-40B4-BE49-F238E27FC236}">
                <a16:creationId xmlns:a16="http://schemas.microsoft.com/office/drawing/2014/main" id="{2BFFBCF3-2448-2267-8BF2-50DC58872630}"/>
              </a:ext>
            </a:extLst>
          </p:cNvPr>
          <p:cNvSpPr/>
          <p:nvPr/>
        </p:nvSpPr>
        <p:spPr>
          <a:xfrm>
            <a:off x="3932469" y="4801971"/>
            <a:ext cx="98909" cy="196332"/>
          </a:xfrm>
          <a:custGeom>
            <a:avLst/>
            <a:gdLst>
              <a:gd name="connsiteX0" fmla="*/ 11493 w 98909"/>
              <a:gd name="connsiteY0" fmla="*/ 106547 h 196332"/>
              <a:gd name="connsiteX1" fmla="*/ 7800 w 98909"/>
              <a:gd name="connsiteY1" fmla="*/ 181600 h 196332"/>
              <a:gd name="connsiteX2" fmla="*/ 45647 w 98909"/>
              <a:gd name="connsiteY2" fmla="*/ 192748 h 196332"/>
              <a:gd name="connsiteX3" fmla="*/ 83138 w 98909"/>
              <a:gd name="connsiteY3" fmla="*/ 128416 h 196332"/>
              <a:gd name="connsiteX4" fmla="*/ 84345 w 98909"/>
              <a:gd name="connsiteY4" fmla="*/ 606 h 196332"/>
              <a:gd name="connsiteX5" fmla="*/ 58002 w 98909"/>
              <a:gd name="connsiteY5" fmla="*/ 27659 h 196332"/>
              <a:gd name="connsiteX6" fmla="*/ 12203 w 98909"/>
              <a:gd name="connsiteY6" fmla="*/ 105127 h 196332"/>
              <a:gd name="connsiteX7" fmla="*/ 11564 w 98909"/>
              <a:gd name="connsiteY7" fmla="*/ 106618 h 19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8909" h="196332">
                <a:moveTo>
                  <a:pt x="11493" y="106547"/>
                </a:moveTo>
                <a:cubicBezTo>
                  <a:pt x="771" y="130973"/>
                  <a:pt x="-6117" y="158878"/>
                  <a:pt x="7800" y="181600"/>
                </a:cubicBezTo>
                <a:cubicBezTo>
                  <a:pt x="15682" y="194736"/>
                  <a:pt x="32226" y="200701"/>
                  <a:pt x="45647" y="192748"/>
                </a:cubicBezTo>
                <a:cubicBezTo>
                  <a:pt x="63327" y="183375"/>
                  <a:pt x="75185" y="154760"/>
                  <a:pt x="83138" y="128416"/>
                </a:cubicBezTo>
                <a:cubicBezTo>
                  <a:pt x="89954" y="111091"/>
                  <a:pt x="114238" y="-9548"/>
                  <a:pt x="84345" y="606"/>
                </a:cubicBezTo>
                <a:cubicBezTo>
                  <a:pt x="73481" y="6144"/>
                  <a:pt x="65812" y="17505"/>
                  <a:pt x="58002" y="27659"/>
                </a:cubicBezTo>
                <a:cubicBezTo>
                  <a:pt x="40676" y="51943"/>
                  <a:pt x="24558" y="78286"/>
                  <a:pt x="12203" y="105127"/>
                </a:cubicBezTo>
                <a:lnTo>
                  <a:pt x="11564" y="106618"/>
                </a:lnTo>
                <a:close/>
              </a:path>
            </a:pathLst>
          </a:custGeom>
          <a:solidFill>
            <a:srgbClr val="00AEE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712" name="Freeform: Shape 2711">
            <a:extLst>
              <a:ext uri="{FF2B5EF4-FFF2-40B4-BE49-F238E27FC236}">
                <a16:creationId xmlns:a16="http://schemas.microsoft.com/office/drawing/2014/main" id="{5D2DD102-AE28-4FD6-D680-BF3DDB093D4B}"/>
              </a:ext>
            </a:extLst>
          </p:cNvPr>
          <p:cNvSpPr/>
          <p:nvPr/>
        </p:nvSpPr>
        <p:spPr>
          <a:xfrm>
            <a:off x="4456618" y="4801971"/>
            <a:ext cx="98909" cy="196332"/>
          </a:xfrm>
          <a:custGeom>
            <a:avLst/>
            <a:gdLst>
              <a:gd name="connsiteX0" fmla="*/ 87416 w 98909"/>
              <a:gd name="connsiteY0" fmla="*/ 106547 h 196332"/>
              <a:gd name="connsiteX1" fmla="*/ 91109 w 98909"/>
              <a:gd name="connsiteY1" fmla="*/ 181600 h 196332"/>
              <a:gd name="connsiteX2" fmla="*/ 53262 w 98909"/>
              <a:gd name="connsiteY2" fmla="*/ 192748 h 196332"/>
              <a:gd name="connsiteX3" fmla="*/ 15771 w 98909"/>
              <a:gd name="connsiteY3" fmla="*/ 128416 h 196332"/>
              <a:gd name="connsiteX4" fmla="*/ 14564 w 98909"/>
              <a:gd name="connsiteY4" fmla="*/ 606 h 196332"/>
              <a:gd name="connsiteX5" fmla="*/ 40907 w 98909"/>
              <a:gd name="connsiteY5" fmla="*/ 27659 h 196332"/>
              <a:gd name="connsiteX6" fmla="*/ 86706 w 98909"/>
              <a:gd name="connsiteY6" fmla="*/ 105127 h 196332"/>
              <a:gd name="connsiteX7" fmla="*/ 87345 w 98909"/>
              <a:gd name="connsiteY7" fmla="*/ 106618 h 19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8909" h="196332">
                <a:moveTo>
                  <a:pt x="87416" y="106547"/>
                </a:moveTo>
                <a:cubicBezTo>
                  <a:pt x="98138" y="130973"/>
                  <a:pt x="105026" y="158878"/>
                  <a:pt x="91109" y="181600"/>
                </a:cubicBezTo>
                <a:cubicBezTo>
                  <a:pt x="83227" y="194736"/>
                  <a:pt x="66683" y="200701"/>
                  <a:pt x="53262" y="192748"/>
                </a:cubicBezTo>
                <a:cubicBezTo>
                  <a:pt x="35582" y="183375"/>
                  <a:pt x="23724" y="154760"/>
                  <a:pt x="15771" y="128416"/>
                </a:cubicBezTo>
                <a:cubicBezTo>
                  <a:pt x="8955" y="111091"/>
                  <a:pt x="-15329" y="-9548"/>
                  <a:pt x="14564" y="606"/>
                </a:cubicBezTo>
                <a:cubicBezTo>
                  <a:pt x="25428" y="6144"/>
                  <a:pt x="33097" y="17505"/>
                  <a:pt x="40907" y="27659"/>
                </a:cubicBezTo>
                <a:cubicBezTo>
                  <a:pt x="58233" y="51943"/>
                  <a:pt x="74351" y="78286"/>
                  <a:pt x="86706" y="105127"/>
                </a:cubicBezTo>
                <a:lnTo>
                  <a:pt x="87345" y="106618"/>
                </a:lnTo>
                <a:close/>
              </a:path>
            </a:pathLst>
          </a:custGeom>
          <a:solidFill>
            <a:srgbClr val="00AEE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713" name="Freeform: Shape 2712">
            <a:extLst>
              <a:ext uri="{FF2B5EF4-FFF2-40B4-BE49-F238E27FC236}">
                <a16:creationId xmlns:a16="http://schemas.microsoft.com/office/drawing/2014/main" id="{0FDF0751-B3CA-DA87-6A0C-B40B6C3825C0}"/>
              </a:ext>
            </a:extLst>
          </p:cNvPr>
          <p:cNvSpPr/>
          <p:nvPr/>
        </p:nvSpPr>
        <p:spPr>
          <a:xfrm>
            <a:off x="3935433" y="4804283"/>
            <a:ext cx="98909" cy="196332"/>
          </a:xfrm>
          <a:custGeom>
            <a:avLst/>
            <a:gdLst>
              <a:gd name="connsiteX0" fmla="*/ 11493 w 98909"/>
              <a:gd name="connsiteY0" fmla="*/ 106547 h 196332"/>
              <a:gd name="connsiteX1" fmla="*/ 7800 w 98909"/>
              <a:gd name="connsiteY1" fmla="*/ 181600 h 196332"/>
              <a:gd name="connsiteX2" fmla="*/ 45647 w 98909"/>
              <a:gd name="connsiteY2" fmla="*/ 192748 h 196332"/>
              <a:gd name="connsiteX3" fmla="*/ 83138 w 98909"/>
              <a:gd name="connsiteY3" fmla="*/ 128416 h 196332"/>
              <a:gd name="connsiteX4" fmla="*/ 84345 w 98909"/>
              <a:gd name="connsiteY4" fmla="*/ 606 h 196332"/>
              <a:gd name="connsiteX5" fmla="*/ 58002 w 98909"/>
              <a:gd name="connsiteY5" fmla="*/ 27659 h 196332"/>
              <a:gd name="connsiteX6" fmla="*/ 12203 w 98909"/>
              <a:gd name="connsiteY6" fmla="*/ 105127 h 196332"/>
              <a:gd name="connsiteX7" fmla="*/ 11564 w 98909"/>
              <a:gd name="connsiteY7" fmla="*/ 106618 h 19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8909" h="196332">
                <a:moveTo>
                  <a:pt x="11493" y="106547"/>
                </a:moveTo>
                <a:cubicBezTo>
                  <a:pt x="771" y="130973"/>
                  <a:pt x="-6117" y="158878"/>
                  <a:pt x="7800" y="181600"/>
                </a:cubicBezTo>
                <a:cubicBezTo>
                  <a:pt x="15682" y="194736"/>
                  <a:pt x="32226" y="200701"/>
                  <a:pt x="45647" y="192748"/>
                </a:cubicBezTo>
                <a:cubicBezTo>
                  <a:pt x="63327" y="183375"/>
                  <a:pt x="75185" y="154760"/>
                  <a:pt x="83138" y="128416"/>
                </a:cubicBezTo>
                <a:cubicBezTo>
                  <a:pt x="89954" y="111091"/>
                  <a:pt x="114238" y="-9548"/>
                  <a:pt x="84345" y="606"/>
                </a:cubicBezTo>
                <a:cubicBezTo>
                  <a:pt x="73481" y="6144"/>
                  <a:pt x="65812" y="17505"/>
                  <a:pt x="58002" y="27659"/>
                </a:cubicBezTo>
                <a:cubicBezTo>
                  <a:pt x="40676" y="51943"/>
                  <a:pt x="24558" y="78286"/>
                  <a:pt x="12203" y="105127"/>
                </a:cubicBezTo>
                <a:lnTo>
                  <a:pt x="11564" y="106618"/>
                </a:lnTo>
                <a:close/>
              </a:path>
            </a:pathLst>
          </a:custGeom>
          <a:solidFill>
            <a:srgbClr val="00AEE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714" name="Freeform: Shape 2713">
            <a:extLst>
              <a:ext uri="{FF2B5EF4-FFF2-40B4-BE49-F238E27FC236}">
                <a16:creationId xmlns:a16="http://schemas.microsoft.com/office/drawing/2014/main" id="{17B54101-29D5-30D1-E1B4-C356A10BBF6D}"/>
              </a:ext>
            </a:extLst>
          </p:cNvPr>
          <p:cNvSpPr/>
          <p:nvPr/>
        </p:nvSpPr>
        <p:spPr>
          <a:xfrm>
            <a:off x="4452467" y="4797820"/>
            <a:ext cx="98909" cy="196332"/>
          </a:xfrm>
          <a:custGeom>
            <a:avLst/>
            <a:gdLst>
              <a:gd name="connsiteX0" fmla="*/ 87416 w 98909"/>
              <a:gd name="connsiteY0" fmla="*/ 106547 h 196332"/>
              <a:gd name="connsiteX1" fmla="*/ 91109 w 98909"/>
              <a:gd name="connsiteY1" fmla="*/ 181600 h 196332"/>
              <a:gd name="connsiteX2" fmla="*/ 53262 w 98909"/>
              <a:gd name="connsiteY2" fmla="*/ 192748 h 196332"/>
              <a:gd name="connsiteX3" fmla="*/ 15771 w 98909"/>
              <a:gd name="connsiteY3" fmla="*/ 128416 h 196332"/>
              <a:gd name="connsiteX4" fmla="*/ 14564 w 98909"/>
              <a:gd name="connsiteY4" fmla="*/ 606 h 196332"/>
              <a:gd name="connsiteX5" fmla="*/ 40907 w 98909"/>
              <a:gd name="connsiteY5" fmla="*/ 27659 h 196332"/>
              <a:gd name="connsiteX6" fmla="*/ 86706 w 98909"/>
              <a:gd name="connsiteY6" fmla="*/ 105127 h 196332"/>
              <a:gd name="connsiteX7" fmla="*/ 87345 w 98909"/>
              <a:gd name="connsiteY7" fmla="*/ 106618 h 19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8909" h="196332">
                <a:moveTo>
                  <a:pt x="87416" y="106547"/>
                </a:moveTo>
                <a:cubicBezTo>
                  <a:pt x="98138" y="130973"/>
                  <a:pt x="105026" y="158878"/>
                  <a:pt x="91109" y="181600"/>
                </a:cubicBezTo>
                <a:cubicBezTo>
                  <a:pt x="83227" y="194736"/>
                  <a:pt x="66683" y="200701"/>
                  <a:pt x="53262" y="192748"/>
                </a:cubicBezTo>
                <a:cubicBezTo>
                  <a:pt x="35582" y="183375"/>
                  <a:pt x="23724" y="154760"/>
                  <a:pt x="15771" y="128416"/>
                </a:cubicBezTo>
                <a:cubicBezTo>
                  <a:pt x="8955" y="111091"/>
                  <a:pt x="-15329" y="-9548"/>
                  <a:pt x="14564" y="606"/>
                </a:cubicBezTo>
                <a:cubicBezTo>
                  <a:pt x="25428" y="6144"/>
                  <a:pt x="33097" y="17505"/>
                  <a:pt x="40907" y="27659"/>
                </a:cubicBezTo>
                <a:cubicBezTo>
                  <a:pt x="58233" y="51943"/>
                  <a:pt x="74351" y="78286"/>
                  <a:pt x="86706" y="105127"/>
                </a:cubicBezTo>
                <a:lnTo>
                  <a:pt x="87345" y="106618"/>
                </a:lnTo>
                <a:close/>
              </a:path>
            </a:pathLst>
          </a:custGeom>
          <a:solidFill>
            <a:srgbClr val="00AEE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10359614"/>
      </p:ext>
    </p:extLst>
  </p:cSld>
  <p:clrMapOvr>
    <a:masterClrMapping/>
  </p:clrMapOvr>
  <p:transition spd="slow" advClick="0" advTm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7 -1.11111E-6 L 0.1569 0.0020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839" y="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53" presetClass="exit" presetSubtype="32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8" dur="200"/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200"/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0" dur="200"/>
                                            <p:tgtEl>
                                              <p:spTgt spid="11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1" presetClass="exit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" presetID="23" presetClass="entr" presetSubtype="16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250" fill="hold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250" fill="hold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6" presetClass="emph" presetSubtype="0" fill="hold" nodeType="withEffect" p14:presetBounceEnd="99000">
                                      <p:stCondLst>
                                        <p:cond delay="1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9" dur="500" fill="hold"/>
                                            <p:tgtEl>
                                              <p:spTgt spid="113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" presetID="6" presetClass="emph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Scale>
                                          <p:cBhvr>
                                            <p:cTn id="21" dur="250" fill="hold"/>
                                            <p:tgtEl>
                                              <p:spTgt spid="113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2" presetID="42" presetClass="path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-8.33333E-7 -4.44444E-6 L 0.4487 -0.00416 " pathEditMode="relative" rAng="0" ptsTypes="AA">
                                          <p:cBhvr>
                                            <p:cTn id="23" dur="3500" fill="hold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435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" presetID="53" presetClass="exit" presetSubtype="32" fill="hold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25" dur="200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200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7" dur="200"/>
                                            <p:tgtEl>
                                              <p:spTgt spid="113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1" presetClass="exit" presetSubtype="0" fill="hold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2.29167E-6 2.22222E-6 L 0.31159 -0.00301 " pathEditMode="relative" rAng="0" ptsTypes="AA">
                                          <p:cBhvr>
                                            <p:cTn id="32" dur="2500" fill="hold"/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573" y="-16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53" presetClass="exit" presetSubtype="32" fill="hold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34" dur="200"/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200"/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36" dur="200"/>
                                            <p:tgtEl>
                                              <p:spTgt spid="110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8" presetID="1" presetClass="exit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23" presetClass="entr" presetSubtype="16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250" fill="hold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fill="hold" nodeType="withEffect" p14:presetBounceEnd="99000">
                                      <p:stCondLst>
                                        <p:cond delay="4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5" dur="500" fill="hold"/>
                                            <p:tgtEl>
                                              <p:spTgt spid="10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50" fill="hold"/>
                                            <p:tgtEl>
                                              <p:spTgt spid="103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4.375E-6 -4.44444E-6 L 0.28984 -4.44444E-6 " pathEditMode="relative" rAng="0" ptsTypes="AA">
                                          <p:cBhvr>
                                            <p:cTn id="49" dur="2750" fill="hold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49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53" presetClass="exit" presetSubtype="32" fill="hold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1" dur="200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200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3" dur="200"/>
                                            <p:tgtEl>
                                              <p:spTgt spid="103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1" presetClass="exit" presetSubtype="0" fill="hold" nodeType="withEffect">
                                      <p:stCondLst>
                                        <p:cond delay="75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7" presetID="42" presetClass="path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-6.25E-7 4.44444E-6 L 0.51901 -0.00417 " pathEditMode="relative" rAng="0" ptsTypes="AA">
                                          <p:cBhvr>
                                            <p:cTn id="58" dur="4250" fill="hold"/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5951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9" presetID="53" presetClass="exit" presetSubtype="32" fill="hold" nodeType="withEffect">
                                      <p:stCondLst>
                                        <p:cond delay="8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0" dur="200"/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200"/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2" dur="200"/>
                                            <p:tgtEl>
                                              <p:spTgt spid="106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4" presetID="1" presetClass="exit" presetSubtype="0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6" presetID="23" presetClass="entr" presetSubtype="16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8" dur="250" fill="hold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250" fill="hold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6" presetClass="emph" presetSubtype="0" fill="hold" nodeType="withEffect" p14:presetBounceEnd="99000">
                                      <p:stCondLst>
                                        <p:cond delay="9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1" dur="500" fill="hold"/>
                                            <p:tgtEl>
                                              <p:spTgt spid="115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2" presetID="6" presetClass="emph" presetSubtype="0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animScale>
                                          <p:cBhvr>
                                            <p:cTn id="73" dur="250" fill="hold"/>
                                            <p:tgtEl>
                                              <p:spTgt spid="115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4" presetID="42" presetClass="path" presetSubtype="0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animMotion origin="layout" path="M -1.875E-6 -4.44444E-6 L 0.11302 0.00024 " pathEditMode="relative" rAng="0" ptsTypes="AA">
                                          <p:cBhvr>
                                            <p:cTn id="75" dur="1250" fill="hold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6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6" presetID="53" presetClass="exit" presetSubtype="32" fill="hold" nodeType="withEffect">
                                      <p:stCondLst>
                                        <p:cond delay="102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77" dur="200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200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9" dur="200"/>
                                            <p:tgtEl>
                                              <p:spTgt spid="115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1" presetClass="exit" presetSubtype="0" fill="hold" nodeType="withEffect">
                                      <p:stCondLst>
                                        <p:cond delay="1050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00000">
                                          <p:cBhvr>
                                            <p:cTn id="84" dur="750" fill="hold"/>
                                            <p:tgtEl>
                                              <p:spTgt spid="180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8" presetClass="emph" presetSubtype="0" repeatCount="indefinite" autoRev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-300000">
                                          <p:cBhvr>
                                            <p:cTn id="86" dur="750" fill="hold"/>
                                            <p:tgtEl>
                                              <p:spTgt spid="18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repeatCount="indefinite" autoRev="1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88" dur="750" fill="hold"/>
                                            <p:tgtEl>
                                              <p:spTgt spid="18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8" presetClass="emph" presetSubtype="0" repeatCount="indefinite" autoRev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90" dur="750" fill="hold"/>
                                            <p:tgtEl>
                                              <p:spTgt spid="186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1" presetID="8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-300000">
                                          <p:cBhvr>
                                            <p:cTn id="92" dur="750" fill="hold"/>
                                            <p:tgtEl>
                                              <p:spTgt spid="188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3" presetID="8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00000">
                                          <p:cBhvr>
                                            <p:cTn id="94" dur="750" fill="hold"/>
                                            <p:tgtEl>
                                              <p:spTgt spid="189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7" dur="250" fill="hold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250" fill="hold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0" dur="500" fill="hold"/>
                                            <p:tgtEl>
                                              <p:spTgt spid="190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2" dur="250" fill="hold"/>
                                            <p:tgtEl>
                                              <p:spTgt spid="190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3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2.08333E-7 -4.07407E-6 L 0.47083 0.00278 " pathEditMode="relative" rAng="0" ptsTypes="AA">
                                          <p:cBhvr>
                                            <p:cTn id="104" dur="2000" fill="hold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542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5" presetID="8" presetClass="emph" presetSubtype="0" repeatCount="4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06" dur="500" fill="hold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7" presetID="53" presetClass="exit" presetSubtype="32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08" dur="200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200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10" dur="200"/>
                                            <p:tgtEl>
                                              <p:spTgt spid="190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2" presetID="1" presetClass="exit" presetSubtype="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4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6" dur="1000"/>
                                            <p:tgtEl>
                                              <p:spTgt spid="19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7" presetID="10" presetClass="exit" presetSubtype="0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18" dur="500"/>
                                            <p:tgtEl>
                                              <p:spTgt spid="191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9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0" presetID="22" presetClass="entr" presetSubtype="8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2" dur="1000"/>
                                            <p:tgtEl>
                                              <p:spTgt spid="19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3" presetID="10" presetClass="exit" presetSubtype="0" fill="hold" grpId="1" nodeType="withEffect">
                                      <p:stCondLst>
                                        <p:cond delay="6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24" dur="500"/>
                                            <p:tgtEl>
                                              <p:spTgt spid="19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9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6" presetID="2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8" dur="250" fill="hold"/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9" dur="250" fill="hold"/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0" presetID="6" presetClass="emph" presetSubtype="0" fill="hold" nodeType="withEffect" p14:presetBounceEnd="99000">
                                      <p:stCondLst>
                                        <p:cond delay="2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31" dur="500" fill="hold"/>
                                            <p:tgtEl>
                                              <p:spTgt spid="190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2" presetID="6" presetClass="emph" presetSubtype="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Scale>
                                          <p:cBhvr>
                                            <p:cTn id="133" dur="250" fill="hold"/>
                                            <p:tgtEl>
                                              <p:spTgt spid="190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4" presetID="53" presetClass="exit" presetSubtype="32" fill="hold" nodeType="withEffect">
                                      <p:stCondLst>
                                        <p:cond delay="60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5" dur="200"/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6" dur="200"/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37" dur="200"/>
                                            <p:tgtEl>
                                              <p:spTgt spid="190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38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9" presetID="1" presetClass="exit" presetSubtype="0" fill="hold" nodeType="withEffect">
                                      <p:stCondLst>
                                        <p:cond delay="625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1" presetID="22" presetClass="entr" presetSubtype="8" fill="hold" grpId="0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3" dur="1000"/>
                                            <p:tgtEl>
                                              <p:spTgt spid="19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4" presetID="10" presetClass="exit" presetSubtype="0" fill="hold" grpId="1" nodeType="withEffect">
                                      <p:stCondLst>
                                        <p:cond delay="1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45" dur="500"/>
                                            <p:tgtEl>
                                              <p:spTgt spid="191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4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9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50" fill="hold"/>
                                            <p:tgtEl>
                                              <p:spTgt spid="19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50" fill="hold"/>
                                            <p:tgtEl>
                                              <p:spTgt spid="19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nodeType="withEffect" p14:presetBounceEnd="99000">
                                      <p:stCondLst>
                                        <p:cond delay="6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52" dur="500" fill="hold"/>
                                            <p:tgtEl>
                                              <p:spTgt spid="19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fill="hold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250" fill="hold"/>
                                            <p:tgtEl>
                                              <p:spTgt spid="19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5" presetID="10" presetClass="entr" presetSubtype="0" fill="hold" grpId="0" nodeType="withEffect">
                                      <p:stCondLst>
                                        <p:cond delay="675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7" dur="500"/>
                                            <p:tgtEl>
                                              <p:spTgt spid="27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8" presetID="10" presetClass="exit" presetSubtype="0" repeatCount="2000" fill="hold" grpId="1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59" dur="1500"/>
                                            <p:tgtEl>
                                              <p:spTgt spid="271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27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61" presetID="64" presetClass="path" presetSubtype="0" repeatCount="2000" fill="hold" grpId="2" nodeType="withEffect">
                                      <p:stCondLst>
                                        <p:cond delay="7000"/>
                                      </p:stCondLst>
                                      <p:childTnLst>
                                        <p:animMotion origin="layout" path="M -1.25E-6 -3.33333E-6 L 0.00391 0.02894 " pathEditMode="relative" rAng="0" ptsTypes="AA">
                                          <p:cBhvr>
                                            <p:cTn id="162" dur="1500" fill="hold"/>
                                            <p:tgtEl>
                                              <p:spTgt spid="27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143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3" presetID="10" presetClass="entr" presetSubtype="0" fill="hold" grpId="0" nodeType="withEffect">
                                      <p:stCondLst>
                                        <p:cond delay="6750"/>
                                      </p:stCondLst>
                                      <p:childTnLst>
                                        <p:set>
                                          <p:cBhvr>
                                            <p:cTn id="1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7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10" presetClass="exit" presetSubtype="0" repeatCount="2000" fill="hold" grpId="1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67" dur="1500"/>
                                            <p:tgtEl>
                                              <p:spTgt spid="27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27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69" presetID="64" presetClass="path" presetSubtype="0" repeatCount="2000" fill="hold" grpId="2" nodeType="withEffect">
                                      <p:stCondLst>
                                        <p:cond delay="7000"/>
                                      </p:stCondLst>
                                      <p:childTnLst>
                                        <p:animMotion origin="layout" path="M -2.5E-6 -3.33333E-6 L -0.00534 0.02778 " pathEditMode="relative" rAng="0" ptsTypes="AA">
                                          <p:cBhvr>
                                            <p:cTn id="170" dur="1500" fill="hold"/>
                                            <p:tgtEl>
                                              <p:spTgt spid="27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73" y="138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1" presetID="10" presetClass="entr" presetSubtype="0" fill="hold" grpId="0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3" dur="500"/>
                                            <p:tgtEl>
                                              <p:spTgt spid="27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4" presetID="10" presetClass="exit" presetSubtype="0" repeatCount="2000" fill="hold" grpId="1" nodeType="withEffect">
                                      <p:stCondLst>
                                        <p:cond delay="8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5" dur="1500"/>
                                            <p:tgtEl>
                                              <p:spTgt spid="271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27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7" presetID="64" presetClass="path" presetSubtype="0" repeatCount="2000" fill="hold" grpId="2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Motion origin="layout" path="M -8.33333E-7 1.11111E-6 L 0.00391 0.02893 " pathEditMode="relative" rAng="0" ptsTypes="AA">
                                          <p:cBhvr>
                                            <p:cTn id="178" dur="1500" fill="hold"/>
                                            <p:tgtEl>
                                              <p:spTgt spid="27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143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9" presetID="10" presetClass="entr" presetSubtype="0" fill="hold" grpId="0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set>
                                          <p:cBhvr>
                                            <p:cTn id="1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1" dur="500"/>
                                            <p:tgtEl>
                                              <p:spTgt spid="27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2" presetID="10" presetClass="exit" presetSubtype="0" repeatCount="2000" fill="hold" grpId="1" nodeType="withEffect">
                                      <p:stCondLst>
                                        <p:cond delay="8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83" dur="1500"/>
                                            <p:tgtEl>
                                              <p:spTgt spid="271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27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85" presetID="64" presetClass="path" presetSubtype="0" repeatCount="2000" fill="hold" grpId="2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Motion origin="layout" path="M -2.91667E-6 -4.81481E-6 L -0.00534 0.02778 " pathEditMode="relative" rAng="0" ptsTypes="AA">
                                          <p:cBhvr>
                                            <p:cTn id="186" dur="1500" fill="hold"/>
                                            <p:tgtEl>
                                              <p:spTgt spid="27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73" y="138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10" grpId="0"/>
          <p:bldP spid="1910" grpId="1"/>
          <p:bldP spid="1911" grpId="0"/>
          <p:bldP spid="1911" grpId="1"/>
          <p:bldP spid="1912" grpId="0"/>
          <p:bldP spid="1912" grpId="1"/>
          <p:bldP spid="2711" grpId="0" animBg="1"/>
          <p:bldP spid="2711" grpId="1" animBg="1"/>
          <p:bldP spid="2711" grpId="2" animBg="1"/>
          <p:bldP spid="2712" grpId="0" animBg="1"/>
          <p:bldP spid="2712" grpId="1" animBg="1"/>
          <p:bldP spid="2712" grpId="2" animBg="1"/>
          <p:bldP spid="2713" grpId="0" animBg="1"/>
          <p:bldP spid="2713" grpId="1" animBg="1"/>
          <p:bldP spid="2713" grpId="2" animBg="1"/>
          <p:bldP spid="2714" grpId="0" animBg="1"/>
          <p:bldP spid="2714" grpId="1" animBg="1"/>
          <p:bldP spid="2714" grpId="2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7 -1.11111E-6 L 0.1569 0.0020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839" y="9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53" presetClass="exit" presetSubtype="32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8" dur="200"/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200"/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0" dur="200"/>
                                            <p:tgtEl>
                                              <p:spTgt spid="11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1" presetClass="exit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" presetID="23" presetClass="entr" presetSubtype="16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250" fill="hold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250" fill="hold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8" presetID="6" presetClass="emph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Scale>
                                          <p:cBhvr>
                                            <p:cTn id="19" dur="500" fill="hold"/>
                                            <p:tgtEl>
                                              <p:spTgt spid="113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0" presetID="6" presetClass="emph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Scale>
                                          <p:cBhvr>
                                            <p:cTn id="21" dur="250" fill="hold"/>
                                            <p:tgtEl>
                                              <p:spTgt spid="113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2" presetID="42" presetClass="path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-8.33333E-7 -4.44444E-6 L 0.4487 -0.00416 " pathEditMode="relative" rAng="0" ptsTypes="AA">
                                          <p:cBhvr>
                                            <p:cTn id="23" dur="3500" fill="hold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2435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4" presetID="53" presetClass="exit" presetSubtype="32" fill="hold" nodeType="withEffect">
                                      <p:stCondLst>
                                        <p:cond delay="52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25" dur="200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200"/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7" dur="200"/>
                                            <p:tgtEl>
                                              <p:spTgt spid="113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1" presetClass="exit" presetSubtype="0" fill="hold" nodeType="withEffect">
                                      <p:stCondLst>
                                        <p:cond delay="5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2.29167E-6 2.22222E-6 L 0.31159 -0.00301 " pathEditMode="relative" rAng="0" ptsTypes="AA">
                                          <p:cBhvr>
                                            <p:cTn id="32" dur="2500" fill="hold"/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5573" y="-16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53" presetClass="exit" presetSubtype="32" fill="hold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34" dur="200"/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200"/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36" dur="200"/>
                                            <p:tgtEl>
                                              <p:spTgt spid="110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8" presetID="1" presetClass="exit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23" presetClass="entr" presetSubtype="16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250" fill="hold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250" fill="hold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500" fill="hold"/>
                                            <p:tgtEl>
                                              <p:spTgt spid="10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50" fill="hold"/>
                                            <p:tgtEl>
                                              <p:spTgt spid="103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4.375E-6 -4.44444E-6 L 0.28984 -4.44444E-6 " pathEditMode="relative" rAng="0" ptsTypes="AA">
                                          <p:cBhvr>
                                            <p:cTn id="49" dur="2750" fill="hold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492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53" presetClass="exit" presetSubtype="32" fill="hold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1" dur="200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2" dur="200"/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3" dur="200"/>
                                            <p:tgtEl>
                                              <p:spTgt spid="103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1" presetClass="exit" presetSubtype="0" fill="hold" nodeType="withEffect">
                                      <p:stCondLst>
                                        <p:cond delay="750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7" presetID="42" presetClass="path" presetSubtype="0" fill="hold" nodeType="withEffect">
                                      <p:stCondLst>
                                        <p:cond delay="4500"/>
                                      </p:stCondLst>
                                      <p:childTnLst>
                                        <p:animMotion origin="layout" path="M -6.25E-7 4.44444E-6 L 0.51901 -0.00417 " pathEditMode="relative" rAng="0" ptsTypes="AA">
                                          <p:cBhvr>
                                            <p:cTn id="58" dur="4250" fill="hold"/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5951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9" presetID="53" presetClass="exit" presetSubtype="32" fill="hold" nodeType="withEffect">
                                      <p:stCondLst>
                                        <p:cond delay="87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0" dur="200"/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200"/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2" dur="200"/>
                                            <p:tgtEl>
                                              <p:spTgt spid="106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4" presetID="1" presetClass="exit" presetSubtype="0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6" presetID="23" presetClass="entr" presetSubtype="16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8" dur="250" fill="hold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250" fill="hold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6" presetClass="emph" presetSubtype="0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animScale>
                                          <p:cBhvr>
                                            <p:cTn id="71" dur="500" fill="hold"/>
                                            <p:tgtEl>
                                              <p:spTgt spid="115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2" presetID="6" presetClass="emph" presetSubtype="0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animScale>
                                          <p:cBhvr>
                                            <p:cTn id="73" dur="250" fill="hold"/>
                                            <p:tgtEl>
                                              <p:spTgt spid="115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4" presetID="42" presetClass="path" presetSubtype="0" fill="hold" nodeType="withEffect">
                                      <p:stCondLst>
                                        <p:cond delay="9000"/>
                                      </p:stCondLst>
                                      <p:childTnLst>
                                        <p:animMotion origin="layout" path="M -1.875E-6 -4.44444E-6 L 0.11302 0.00024 " pathEditMode="relative" rAng="0" ptsTypes="AA">
                                          <p:cBhvr>
                                            <p:cTn id="75" dur="1250" fill="hold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651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6" presetID="53" presetClass="exit" presetSubtype="32" fill="hold" nodeType="withEffect">
                                      <p:stCondLst>
                                        <p:cond delay="1025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77" dur="200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200"/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9" dur="200"/>
                                            <p:tgtEl>
                                              <p:spTgt spid="115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1" presetClass="exit" presetSubtype="0" fill="hold" nodeType="withEffect">
                                      <p:stCondLst>
                                        <p:cond delay="1050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00000">
                                          <p:cBhvr>
                                            <p:cTn id="84" dur="750" fill="hold"/>
                                            <p:tgtEl>
                                              <p:spTgt spid="180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8" presetClass="emph" presetSubtype="0" repeatCount="indefinite" autoRev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-300000">
                                          <p:cBhvr>
                                            <p:cTn id="86" dur="750" fill="hold"/>
                                            <p:tgtEl>
                                              <p:spTgt spid="18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repeatCount="indefinite" autoRev="1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88" dur="750" fill="hold"/>
                                            <p:tgtEl>
                                              <p:spTgt spid="184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8" presetClass="emph" presetSubtype="0" repeatCount="indefinite" autoRev="1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90" dur="750" fill="hold"/>
                                            <p:tgtEl>
                                              <p:spTgt spid="186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1" presetID="8" presetClass="emph" presetSubtype="0" repeatCount="indefinite" autoRev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-300000">
                                          <p:cBhvr>
                                            <p:cTn id="92" dur="750" fill="hold"/>
                                            <p:tgtEl>
                                              <p:spTgt spid="188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3" presetID="8" presetClass="emp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00000">
                                          <p:cBhvr>
                                            <p:cTn id="94" dur="750" fill="hold"/>
                                            <p:tgtEl>
                                              <p:spTgt spid="189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7" dur="250" fill="hold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250" fill="hold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0" dur="500" fill="hold"/>
                                            <p:tgtEl>
                                              <p:spTgt spid="190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2" dur="250" fill="hold"/>
                                            <p:tgtEl>
                                              <p:spTgt spid="190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3" presetID="42" presetClass="pat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2.08333E-7 -4.07407E-6 L 0.47083 0.00278 " pathEditMode="relative" rAng="0" ptsTypes="AA">
                                          <p:cBhvr>
                                            <p:cTn id="104" dur="2000" fill="hold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542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5" presetID="8" presetClass="emph" presetSubtype="0" repeatCount="4000" fill="remove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300000">
                                          <p:cBhvr>
                                            <p:cTn id="106" dur="500" fill="hold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07" presetID="53" presetClass="exit" presetSubtype="32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08" dur="200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200"/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10" dur="200"/>
                                            <p:tgtEl>
                                              <p:spTgt spid="190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2" presetID="1" presetClass="exit" presetSubtype="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4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6" dur="1000"/>
                                            <p:tgtEl>
                                              <p:spTgt spid="19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7" presetID="10" presetClass="exit" presetSubtype="0" fill="hold" grpId="1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18" dur="500"/>
                                            <p:tgtEl>
                                              <p:spTgt spid="191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9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0" presetID="22" presetClass="entr" presetSubtype="8" fill="hold" grpId="0" nodeType="withEffect">
                                      <p:stCondLst>
                                        <p:cond delay="30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2" dur="1000"/>
                                            <p:tgtEl>
                                              <p:spTgt spid="19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3" presetID="10" presetClass="exit" presetSubtype="0" fill="hold" grpId="1" nodeType="withEffect">
                                      <p:stCondLst>
                                        <p:cond delay="6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24" dur="500"/>
                                            <p:tgtEl>
                                              <p:spTgt spid="19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9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6" presetID="23" presetClass="entr" presetSubtype="16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8" dur="250" fill="hold"/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9" dur="250" fill="hold"/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0" presetID="6" presetClass="emph" presetSubtype="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Scale>
                                          <p:cBhvr>
                                            <p:cTn id="131" dur="500" fill="hold"/>
                                            <p:tgtEl>
                                              <p:spTgt spid="190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2" presetID="6" presetClass="emph" presetSubtype="0" fill="hold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Scale>
                                          <p:cBhvr>
                                            <p:cTn id="133" dur="250" fill="hold"/>
                                            <p:tgtEl>
                                              <p:spTgt spid="190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4" presetID="53" presetClass="exit" presetSubtype="32" fill="hold" nodeType="withEffect">
                                      <p:stCondLst>
                                        <p:cond delay="60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5" dur="200"/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6" dur="200"/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37" dur="200"/>
                                            <p:tgtEl>
                                              <p:spTgt spid="190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38" dur="1" fill="hold">
                                              <p:stCondLst>
                                                <p:cond delay="199"/>
                                              </p:stCondLst>
                                            </p:cTn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9" presetID="1" presetClass="exit" presetSubtype="0" fill="hold" nodeType="withEffect">
                                      <p:stCondLst>
                                        <p:cond delay="6250"/>
                                      </p:stCondLst>
                                      <p:childTnLst>
                                        <p:set>
                                          <p:cBhvr>
                                            <p:cTn id="1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1" presetID="22" presetClass="entr" presetSubtype="8" fill="hold" grpId="0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3" dur="1000"/>
                                            <p:tgtEl>
                                              <p:spTgt spid="19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4" presetID="10" presetClass="exit" presetSubtype="0" fill="hold" grpId="1" nodeType="withEffect">
                                      <p:stCondLst>
                                        <p:cond delay="11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45" dur="500"/>
                                            <p:tgtEl>
                                              <p:spTgt spid="191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4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9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47" presetID="23" presetClass="entr" presetSubtype="16" fill="hold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set>
                                          <p:cBhvr>
                                            <p:cTn id="1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9" dur="250" fill="hold"/>
                                            <p:tgtEl>
                                              <p:spTgt spid="19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0" dur="250" fill="hold"/>
                                            <p:tgtEl>
                                              <p:spTgt spid="19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1" presetID="6" presetClass="emph" presetSubtype="0" fill="hold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animScale>
                                          <p:cBhvr>
                                            <p:cTn id="152" dur="500" fill="hold"/>
                                            <p:tgtEl>
                                              <p:spTgt spid="191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3" presetID="6" presetClass="emph" presetSubtype="0" fill="hold" nodeType="withEffect">
                                      <p:stCondLst>
                                        <p:cond delay="6500"/>
                                      </p:stCondLst>
                                      <p:childTnLst>
                                        <p:animScale>
                                          <p:cBhvr>
                                            <p:cTn id="154" dur="250" fill="hold"/>
                                            <p:tgtEl>
                                              <p:spTgt spid="1916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5" presetID="10" presetClass="entr" presetSubtype="0" fill="hold" grpId="0" nodeType="withEffect">
                                      <p:stCondLst>
                                        <p:cond delay="6750"/>
                                      </p:stCondLst>
                                      <p:childTnLst>
                                        <p:set>
                                          <p:cBhvr>
                                            <p:cTn id="1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7" dur="500"/>
                                            <p:tgtEl>
                                              <p:spTgt spid="27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8" presetID="10" presetClass="exit" presetSubtype="0" repeatCount="2000" fill="hold" grpId="1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59" dur="1500"/>
                                            <p:tgtEl>
                                              <p:spTgt spid="271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0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27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61" presetID="64" presetClass="path" presetSubtype="0" repeatCount="2000" fill="hold" grpId="2" nodeType="withEffect">
                                      <p:stCondLst>
                                        <p:cond delay="7000"/>
                                      </p:stCondLst>
                                      <p:childTnLst>
                                        <p:animMotion origin="layout" path="M -1.25E-6 -3.33333E-6 L 0.00391 0.02894 " pathEditMode="relative" rAng="0" ptsTypes="AA">
                                          <p:cBhvr>
                                            <p:cTn id="162" dur="1500" fill="hold"/>
                                            <p:tgtEl>
                                              <p:spTgt spid="27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143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3" presetID="10" presetClass="entr" presetSubtype="0" fill="hold" grpId="0" nodeType="withEffect">
                                      <p:stCondLst>
                                        <p:cond delay="6750"/>
                                      </p:stCondLst>
                                      <p:childTnLst>
                                        <p:set>
                                          <p:cBhvr>
                                            <p:cTn id="1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7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10" presetClass="exit" presetSubtype="0" repeatCount="2000" fill="hold" grpId="1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67" dur="1500"/>
                                            <p:tgtEl>
                                              <p:spTgt spid="27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8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27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69" presetID="64" presetClass="path" presetSubtype="0" repeatCount="2000" fill="hold" grpId="2" nodeType="withEffect">
                                      <p:stCondLst>
                                        <p:cond delay="7000"/>
                                      </p:stCondLst>
                                      <p:childTnLst>
                                        <p:animMotion origin="layout" path="M -2.5E-6 -3.33333E-6 L -0.00534 0.02778 " pathEditMode="relative" rAng="0" ptsTypes="AA">
                                          <p:cBhvr>
                                            <p:cTn id="170" dur="1500" fill="hold"/>
                                            <p:tgtEl>
                                              <p:spTgt spid="27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73" y="138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1" presetID="10" presetClass="entr" presetSubtype="0" fill="hold" grpId="0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3" dur="500"/>
                                            <p:tgtEl>
                                              <p:spTgt spid="27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4" presetID="10" presetClass="exit" presetSubtype="0" repeatCount="2000" fill="hold" grpId="1" nodeType="withEffect">
                                      <p:stCondLst>
                                        <p:cond delay="8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75" dur="1500"/>
                                            <p:tgtEl>
                                              <p:spTgt spid="271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7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27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7" presetID="64" presetClass="path" presetSubtype="0" repeatCount="2000" fill="hold" grpId="2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Motion origin="layout" path="M -8.33333E-7 1.11111E-6 L 0.00391 0.02893 " pathEditMode="relative" rAng="0" ptsTypes="AA">
                                          <p:cBhvr>
                                            <p:cTn id="178" dur="1500" fill="hold"/>
                                            <p:tgtEl>
                                              <p:spTgt spid="27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5" y="1435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9" presetID="10" presetClass="entr" presetSubtype="0" fill="hold" grpId="0" nodeType="withEffect">
                                      <p:stCondLst>
                                        <p:cond delay="7250"/>
                                      </p:stCondLst>
                                      <p:childTnLst>
                                        <p:set>
                                          <p:cBhvr>
                                            <p:cTn id="1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1" dur="500"/>
                                            <p:tgtEl>
                                              <p:spTgt spid="27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2" presetID="10" presetClass="exit" presetSubtype="0" repeatCount="2000" fill="hold" grpId="1" nodeType="withEffect">
                                      <p:stCondLst>
                                        <p:cond delay="80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83" dur="1500"/>
                                            <p:tgtEl>
                                              <p:spTgt spid="271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84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27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85" presetID="64" presetClass="path" presetSubtype="0" repeatCount="2000" fill="hold" grpId="2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Motion origin="layout" path="M -2.91667E-6 -4.81481E-6 L -0.00534 0.02778 " pathEditMode="relative" rAng="0" ptsTypes="AA">
                                          <p:cBhvr>
                                            <p:cTn id="186" dur="1500" fill="hold"/>
                                            <p:tgtEl>
                                              <p:spTgt spid="27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73" y="138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10" grpId="0"/>
          <p:bldP spid="1910" grpId="1"/>
          <p:bldP spid="1911" grpId="0"/>
          <p:bldP spid="1911" grpId="1"/>
          <p:bldP spid="1912" grpId="0"/>
          <p:bldP spid="1912" grpId="1"/>
          <p:bldP spid="2711" grpId="0" animBg="1"/>
          <p:bldP spid="2711" grpId="1" animBg="1"/>
          <p:bldP spid="2711" grpId="2" animBg="1"/>
          <p:bldP spid="2712" grpId="0" animBg="1"/>
          <p:bldP spid="2712" grpId="1" animBg="1"/>
          <p:bldP spid="2712" grpId="2" animBg="1"/>
          <p:bldP spid="2713" grpId="0" animBg="1"/>
          <p:bldP spid="2713" grpId="1" animBg="1"/>
          <p:bldP spid="2713" grpId="2" animBg="1"/>
          <p:bldP spid="2714" grpId="0" animBg="1"/>
          <p:bldP spid="2714" grpId="1" animBg="1"/>
          <p:bldP spid="2714" grpId="2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0C3A8F07-084B-E824-92ED-0C3EE540570A}"/>
              </a:ext>
            </a:extLst>
          </p:cNvPr>
          <p:cNvGrpSpPr/>
          <p:nvPr/>
        </p:nvGrpSpPr>
        <p:grpSpPr>
          <a:xfrm>
            <a:off x="0" y="-1"/>
            <a:ext cx="12189669" cy="6878208"/>
            <a:chOff x="0" y="-1"/>
            <a:chExt cx="12189669" cy="6878208"/>
          </a:xfrm>
        </p:grpSpPr>
        <p:grpSp>
          <p:nvGrpSpPr>
            <p:cNvPr id="1425" name="Group 1424">
              <a:extLst>
                <a:ext uri="{FF2B5EF4-FFF2-40B4-BE49-F238E27FC236}">
                  <a16:creationId xmlns:a16="http://schemas.microsoft.com/office/drawing/2014/main" id="{7E6E79DD-B8D2-9F09-280F-521DDE5335BD}"/>
                </a:ext>
              </a:extLst>
            </p:cNvPr>
            <p:cNvGrpSpPr/>
            <p:nvPr/>
          </p:nvGrpSpPr>
          <p:grpSpPr>
            <a:xfrm>
              <a:off x="0" y="-1"/>
              <a:ext cx="12189669" cy="6878208"/>
              <a:chOff x="0" y="-1"/>
              <a:chExt cx="12189669" cy="6878208"/>
            </a:xfrm>
          </p:grpSpPr>
          <p:sp>
            <p:nvSpPr>
              <p:cNvPr id="1549" name="Freeform: Shape 1548">
                <a:extLst>
                  <a:ext uri="{FF2B5EF4-FFF2-40B4-BE49-F238E27FC236}">
                    <a16:creationId xmlns:a16="http://schemas.microsoft.com/office/drawing/2014/main" id="{E8E2FDFA-301A-8617-9187-34C34D7753CB}"/>
                  </a:ext>
                </a:extLst>
              </p:cNvPr>
              <p:cNvSpPr/>
              <p:nvPr/>
            </p:nvSpPr>
            <p:spPr>
              <a:xfrm>
                <a:off x="0" y="-1"/>
                <a:ext cx="12189669" cy="6863909"/>
              </a:xfrm>
              <a:custGeom>
                <a:avLst/>
                <a:gdLst>
                  <a:gd name="connsiteX0" fmla="*/ 0 w 12189669"/>
                  <a:gd name="connsiteY0" fmla="*/ 0 h 6863909"/>
                  <a:gd name="connsiteX1" fmla="*/ 12189670 w 12189669"/>
                  <a:gd name="connsiteY1" fmla="*/ 0 h 6863909"/>
                  <a:gd name="connsiteX2" fmla="*/ 12189670 w 12189669"/>
                  <a:gd name="connsiteY2" fmla="*/ 6863910 h 6863909"/>
                  <a:gd name="connsiteX3" fmla="*/ 0 w 12189669"/>
                  <a:gd name="connsiteY3" fmla="*/ 6863910 h 686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89669" h="6863909">
                    <a:moveTo>
                      <a:pt x="0" y="0"/>
                    </a:moveTo>
                    <a:lnTo>
                      <a:pt x="12189670" y="0"/>
                    </a:lnTo>
                    <a:lnTo>
                      <a:pt x="12189670" y="6863910"/>
                    </a:lnTo>
                    <a:lnTo>
                      <a:pt x="0" y="6863910"/>
                    </a:lnTo>
                    <a:close/>
                  </a:path>
                </a:pathLst>
              </a:custGeom>
              <a:solidFill>
                <a:srgbClr val="CBE5C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0" name="Freeform: Shape 1549">
                <a:extLst>
                  <a:ext uri="{FF2B5EF4-FFF2-40B4-BE49-F238E27FC236}">
                    <a16:creationId xmlns:a16="http://schemas.microsoft.com/office/drawing/2014/main" id="{B9552D9C-04A7-E845-FC4E-912FE87363CF}"/>
                  </a:ext>
                </a:extLst>
              </p:cNvPr>
              <p:cNvSpPr/>
              <p:nvPr/>
            </p:nvSpPr>
            <p:spPr>
              <a:xfrm>
                <a:off x="724634" y="-1"/>
                <a:ext cx="10721227" cy="6135042"/>
              </a:xfrm>
              <a:custGeom>
                <a:avLst/>
                <a:gdLst>
                  <a:gd name="connsiteX0" fmla="*/ 0 w 10721227"/>
                  <a:gd name="connsiteY0" fmla="*/ 0 h 6135042"/>
                  <a:gd name="connsiteX1" fmla="*/ 10721228 w 10721227"/>
                  <a:gd name="connsiteY1" fmla="*/ 0 h 6135042"/>
                  <a:gd name="connsiteX2" fmla="*/ 10721228 w 10721227"/>
                  <a:gd name="connsiteY2" fmla="*/ 6135043 h 6135042"/>
                  <a:gd name="connsiteX3" fmla="*/ 1 w 10721227"/>
                  <a:gd name="connsiteY3" fmla="*/ 6135043 h 6135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21227" h="6135042">
                    <a:moveTo>
                      <a:pt x="0" y="0"/>
                    </a:moveTo>
                    <a:lnTo>
                      <a:pt x="10721228" y="0"/>
                    </a:lnTo>
                    <a:lnTo>
                      <a:pt x="10721228" y="6135043"/>
                    </a:lnTo>
                    <a:lnTo>
                      <a:pt x="1" y="6135043"/>
                    </a:lnTo>
                    <a:close/>
                  </a:path>
                </a:pathLst>
              </a:custGeom>
              <a:solidFill>
                <a:srgbClr val="DDFFD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  <p:grpSp>
            <p:nvGrpSpPr>
              <p:cNvPr id="1551" name="Graphic 8">
                <a:extLst>
                  <a:ext uri="{FF2B5EF4-FFF2-40B4-BE49-F238E27FC236}">
                    <a16:creationId xmlns:a16="http://schemas.microsoft.com/office/drawing/2014/main" id="{0491CCDF-BF2D-15B7-1808-4667D8B52195}"/>
                  </a:ext>
                </a:extLst>
              </p:cNvPr>
              <p:cNvGrpSpPr/>
              <p:nvPr/>
            </p:nvGrpSpPr>
            <p:grpSpPr>
              <a:xfrm>
                <a:off x="1276293" y="479095"/>
                <a:ext cx="4143902" cy="4503278"/>
                <a:chOff x="1276293" y="479095"/>
                <a:chExt cx="4143902" cy="4503278"/>
              </a:xfrm>
            </p:grpSpPr>
            <p:grpSp>
              <p:nvGrpSpPr>
                <p:cNvPr id="1565" name="Graphic 8">
                  <a:extLst>
                    <a:ext uri="{FF2B5EF4-FFF2-40B4-BE49-F238E27FC236}">
                      <a16:creationId xmlns:a16="http://schemas.microsoft.com/office/drawing/2014/main" id="{3F284046-29A3-8DBD-3805-7123F4EC367B}"/>
                    </a:ext>
                  </a:extLst>
                </p:cNvPr>
                <p:cNvGrpSpPr/>
                <p:nvPr/>
              </p:nvGrpSpPr>
              <p:grpSpPr>
                <a:xfrm>
                  <a:off x="1807509" y="584172"/>
                  <a:ext cx="3125007" cy="4043946"/>
                  <a:chOff x="1807509" y="584172"/>
                  <a:chExt cx="3125007" cy="4043946"/>
                </a:xfrm>
              </p:grpSpPr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275EE102-3532-C4DE-BFFB-035F6CA2484E}"/>
                      </a:ext>
                    </a:extLst>
                  </p:cNvPr>
                  <p:cNvSpPr/>
                  <p:nvPr/>
                </p:nvSpPr>
                <p:spPr>
                  <a:xfrm>
                    <a:off x="1807509" y="584172"/>
                    <a:ext cx="3125007" cy="4034241"/>
                  </a:xfrm>
                  <a:custGeom>
                    <a:avLst/>
                    <a:gdLst>
                      <a:gd name="connsiteX0" fmla="*/ 3058275 w 3125007"/>
                      <a:gd name="connsiteY0" fmla="*/ 1979518 h 4034241"/>
                      <a:gd name="connsiteX1" fmla="*/ 3080413 w 3125007"/>
                      <a:gd name="connsiteY1" fmla="*/ 1322362 h 4034241"/>
                      <a:gd name="connsiteX2" fmla="*/ 3084544 w 3125007"/>
                      <a:gd name="connsiteY2" fmla="*/ 1200655 h 4034241"/>
                      <a:gd name="connsiteX3" fmla="*/ 3125008 w 3125007"/>
                      <a:gd name="connsiteY3" fmla="*/ 0 h 4034241"/>
                      <a:gd name="connsiteX4" fmla="*/ 0 w 3125007"/>
                      <a:gd name="connsiteY4" fmla="*/ 0 h 4034241"/>
                      <a:gd name="connsiteX5" fmla="*/ 15995 w 3125007"/>
                      <a:gd name="connsiteY5" fmla="*/ 472423 h 4034241"/>
                      <a:gd name="connsiteX6" fmla="*/ 18537 w 3125007"/>
                      <a:gd name="connsiteY6" fmla="*/ 550172 h 4034241"/>
                      <a:gd name="connsiteX7" fmla="*/ 38027 w 3125007"/>
                      <a:gd name="connsiteY7" fmla="*/ 1127461 h 4034241"/>
                      <a:gd name="connsiteX8" fmla="*/ 38663 w 3125007"/>
                      <a:gd name="connsiteY8" fmla="*/ 1146527 h 4034241"/>
                      <a:gd name="connsiteX9" fmla="*/ 38769 w 3125007"/>
                      <a:gd name="connsiteY9" fmla="*/ 1147692 h 4034241"/>
                      <a:gd name="connsiteX10" fmla="*/ 39192 w 3125007"/>
                      <a:gd name="connsiteY10" fmla="*/ 1160933 h 4034241"/>
                      <a:gd name="connsiteX11" fmla="*/ 39192 w 3125007"/>
                      <a:gd name="connsiteY11" fmla="*/ 1162310 h 4034241"/>
                      <a:gd name="connsiteX12" fmla="*/ 39828 w 3125007"/>
                      <a:gd name="connsiteY12" fmla="*/ 1180529 h 4034241"/>
                      <a:gd name="connsiteX13" fmla="*/ 134843 w 3125007"/>
                      <a:gd name="connsiteY13" fmla="*/ 4034242 h 4034241"/>
                      <a:gd name="connsiteX14" fmla="*/ 2990165 w 3125007"/>
                      <a:gd name="connsiteY14" fmla="*/ 4034242 h 4034241"/>
                      <a:gd name="connsiteX15" fmla="*/ 2999380 w 3125007"/>
                      <a:gd name="connsiteY15" fmla="*/ 3744750 h 4034241"/>
                      <a:gd name="connsiteX16" fmla="*/ 3050648 w 3125007"/>
                      <a:gd name="connsiteY16" fmla="*/ 2205773 h 4034241"/>
                      <a:gd name="connsiteX17" fmla="*/ 3051284 w 3125007"/>
                      <a:gd name="connsiteY17" fmla="*/ 2187130 h 4034241"/>
                      <a:gd name="connsiteX18" fmla="*/ 3053826 w 3125007"/>
                      <a:gd name="connsiteY18" fmla="*/ 2111076 h 4034241"/>
                      <a:gd name="connsiteX19" fmla="*/ 3054779 w 3125007"/>
                      <a:gd name="connsiteY19" fmla="*/ 2082582 h 4034241"/>
                      <a:gd name="connsiteX20" fmla="*/ 3057639 w 3125007"/>
                      <a:gd name="connsiteY20" fmla="*/ 1999643 h 4034241"/>
                      <a:gd name="connsiteX21" fmla="*/ 3058275 w 3125007"/>
                      <a:gd name="connsiteY21" fmla="*/ 1979518 h 4034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125007" h="4034241">
                        <a:moveTo>
                          <a:pt x="3058275" y="1979518"/>
                        </a:moveTo>
                        <a:cubicBezTo>
                          <a:pt x="3065796" y="1756229"/>
                          <a:pt x="3073316" y="1533469"/>
                          <a:pt x="3080413" y="1322362"/>
                        </a:cubicBezTo>
                        <a:cubicBezTo>
                          <a:pt x="3081790" y="1281369"/>
                          <a:pt x="3083167" y="1240694"/>
                          <a:pt x="3084544" y="1200655"/>
                        </a:cubicBezTo>
                        <a:cubicBezTo>
                          <a:pt x="3106153" y="557693"/>
                          <a:pt x="3123419" y="47136"/>
                          <a:pt x="3125008" y="0"/>
                        </a:cubicBezTo>
                        <a:lnTo>
                          <a:pt x="0" y="0"/>
                        </a:lnTo>
                        <a:cubicBezTo>
                          <a:pt x="847" y="27011"/>
                          <a:pt x="6885" y="204858"/>
                          <a:pt x="15995" y="472423"/>
                        </a:cubicBezTo>
                        <a:cubicBezTo>
                          <a:pt x="16736" y="497528"/>
                          <a:pt x="17690" y="523479"/>
                          <a:pt x="18537" y="550172"/>
                        </a:cubicBezTo>
                        <a:cubicBezTo>
                          <a:pt x="24151" y="717639"/>
                          <a:pt x="30824" y="914235"/>
                          <a:pt x="38027" y="1127461"/>
                        </a:cubicBezTo>
                        <a:lnTo>
                          <a:pt x="38663" y="1146527"/>
                        </a:lnTo>
                        <a:cubicBezTo>
                          <a:pt x="38663" y="1146527"/>
                          <a:pt x="38663" y="1147269"/>
                          <a:pt x="38769" y="1147692"/>
                        </a:cubicBezTo>
                        <a:cubicBezTo>
                          <a:pt x="38875" y="1152141"/>
                          <a:pt x="38981" y="1156484"/>
                          <a:pt x="39192" y="1160933"/>
                        </a:cubicBezTo>
                        <a:lnTo>
                          <a:pt x="39192" y="1162310"/>
                        </a:lnTo>
                        <a:cubicBezTo>
                          <a:pt x="39404" y="1168348"/>
                          <a:pt x="39616" y="1174385"/>
                          <a:pt x="39828" y="1180529"/>
                        </a:cubicBezTo>
                        <a:lnTo>
                          <a:pt x="134843" y="4034242"/>
                        </a:lnTo>
                        <a:lnTo>
                          <a:pt x="2990165" y="4034242"/>
                        </a:lnTo>
                        <a:cubicBezTo>
                          <a:pt x="2990483" y="4020048"/>
                          <a:pt x="2993872" y="3914017"/>
                          <a:pt x="2999380" y="3744750"/>
                        </a:cubicBezTo>
                        <a:cubicBezTo>
                          <a:pt x="3010503" y="3407168"/>
                          <a:pt x="3030205" y="2818228"/>
                          <a:pt x="3050648" y="2205773"/>
                        </a:cubicBezTo>
                        <a:cubicBezTo>
                          <a:pt x="3050860" y="2199629"/>
                          <a:pt x="3051072" y="2193379"/>
                          <a:pt x="3051284" y="2187130"/>
                        </a:cubicBezTo>
                        <a:cubicBezTo>
                          <a:pt x="3052131" y="2161814"/>
                          <a:pt x="3052978" y="2136392"/>
                          <a:pt x="3053826" y="2111076"/>
                        </a:cubicBezTo>
                        <a:cubicBezTo>
                          <a:pt x="3054144" y="2101543"/>
                          <a:pt x="3054462" y="2092009"/>
                          <a:pt x="3054779" y="2082582"/>
                        </a:cubicBezTo>
                        <a:lnTo>
                          <a:pt x="3057639" y="1999643"/>
                        </a:lnTo>
                        <a:lnTo>
                          <a:pt x="3058275" y="1979518"/>
                        </a:lnTo>
                        <a:close/>
                      </a:path>
                    </a:pathLst>
                  </a:custGeom>
                  <a:solidFill>
                    <a:srgbClr val="97D9D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8" name="Graphic 8">
                    <a:extLst>
                      <a:ext uri="{FF2B5EF4-FFF2-40B4-BE49-F238E27FC236}">
                        <a16:creationId xmlns:a16="http://schemas.microsoft.com/office/drawing/2014/main" id="{FD4871F1-0F96-07E4-0876-18ABE77E3EFD}"/>
                      </a:ext>
                    </a:extLst>
                  </p:cNvPr>
                  <p:cNvGrpSpPr/>
                  <p:nvPr/>
                </p:nvGrpSpPr>
                <p:grpSpPr>
                  <a:xfrm>
                    <a:off x="1973911" y="584172"/>
                    <a:ext cx="2918142" cy="2904121"/>
                    <a:chOff x="1973911" y="584172"/>
                    <a:chExt cx="2918142" cy="2904121"/>
                  </a:xfrm>
                  <a:solidFill>
                    <a:srgbClr val="FFFFFF"/>
                  </a:solidFill>
                </p:grpSpPr>
                <p:sp>
                  <p:nvSpPr>
                    <p:cNvPr id="1580" name="Freeform: Shape 1579">
                      <a:extLst>
                        <a:ext uri="{FF2B5EF4-FFF2-40B4-BE49-F238E27FC236}">
                          <a16:creationId xmlns:a16="http://schemas.microsoft.com/office/drawing/2014/main" id="{DDD42959-9200-9FF6-479E-D58BF0126D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6393" y="3326798"/>
                      <a:ext cx="158168" cy="154526"/>
                    </a:xfrm>
                    <a:custGeom>
                      <a:avLst/>
                      <a:gdLst>
                        <a:gd name="connsiteX0" fmla="*/ 145277 w 158168"/>
                        <a:gd name="connsiteY0" fmla="*/ 121998 h 154526"/>
                        <a:gd name="connsiteX1" fmla="*/ 35220 w 158168"/>
                        <a:gd name="connsiteY1" fmla="*/ 139687 h 154526"/>
                        <a:gd name="connsiteX2" fmla="*/ 14353 w 158168"/>
                        <a:gd name="connsiteY2" fmla="*/ 30691 h 154526"/>
                        <a:gd name="connsiteX3" fmla="*/ 123456 w 158168"/>
                        <a:gd name="connsiteY3" fmla="*/ 14378 h 154526"/>
                        <a:gd name="connsiteX4" fmla="*/ 145277 w 158168"/>
                        <a:gd name="connsiteY4" fmla="*/ 122104 h 154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168" h="154526">
                          <a:moveTo>
                            <a:pt x="145277" y="121998"/>
                          </a:moveTo>
                          <a:cubicBezTo>
                            <a:pt x="121655" y="157165"/>
                            <a:pt x="72400" y="165003"/>
                            <a:pt x="35220" y="139687"/>
                          </a:cubicBezTo>
                          <a:cubicBezTo>
                            <a:pt x="-2383" y="114901"/>
                            <a:pt x="-10751" y="64692"/>
                            <a:pt x="14353" y="30691"/>
                          </a:cubicBezTo>
                          <a:cubicBezTo>
                            <a:pt x="39457" y="-3417"/>
                            <a:pt x="87336" y="-9455"/>
                            <a:pt x="123456" y="14378"/>
                          </a:cubicBezTo>
                          <a:cubicBezTo>
                            <a:pt x="159153" y="38741"/>
                            <a:pt x="168898" y="86937"/>
                            <a:pt x="145277" y="12210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1" name="Freeform: Shape 1580">
                      <a:extLst>
                        <a:ext uri="{FF2B5EF4-FFF2-40B4-BE49-F238E27FC236}">
                          <a16:creationId xmlns:a16="http://schemas.microsoft.com/office/drawing/2014/main" id="{34A640DE-A84A-B079-1B25-443C55A70D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5674" y="1909716"/>
                      <a:ext cx="138275" cy="125979"/>
                    </a:xfrm>
                    <a:custGeom>
                      <a:avLst/>
                      <a:gdLst>
                        <a:gd name="connsiteX0" fmla="*/ 136734 w 138275"/>
                        <a:gd name="connsiteY0" fmla="*/ 47768 h 125979"/>
                        <a:gd name="connsiteX1" fmla="*/ 81971 w 138275"/>
                        <a:gd name="connsiteY1" fmla="*/ 124245 h 125979"/>
                        <a:gd name="connsiteX2" fmla="*/ 938 w 138275"/>
                        <a:gd name="connsiteY2" fmla="*/ 76579 h 125979"/>
                        <a:gd name="connsiteX3" fmla="*/ 56019 w 138275"/>
                        <a:gd name="connsiteY3" fmla="*/ 1479 h 125979"/>
                        <a:gd name="connsiteX4" fmla="*/ 136734 w 138275"/>
                        <a:gd name="connsiteY4" fmla="*/ 47662 h 12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75" h="125979">
                          <a:moveTo>
                            <a:pt x="136734" y="47768"/>
                          </a:moveTo>
                          <a:cubicBezTo>
                            <a:pt x="144785" y="81452"/>
                            <a:pt x="120528" y="116619"/>
                            <a:pt x="81971" y="124245"/>
                          </a:cubicBezTo>
                          <a:cubicBezTo>
                            <a:pt x="43520" y="132402"/>
                            <a:pt x="7188" y="111005"/>
                            <a:pt x="938" y="76579"/>
                          </a:cubicBezTo>
                          <a:cubicBezTo>
                            <a:pt x="-5206" y="42789"/>
                            <a:pt x="19475" y="9317"/>
                            <a:pt x="56019" y="1479"/>
                          </a:cubicBezTo>
                          <a:cubicBezTo>
                            <a:pt x="92669" y="-5724"/>
                            <a:pt x="128684" y="13978"/>
                            <a:pt x="136734" y="476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2" name="Freeform: Shape 1581">
                      <a:extLst>
                        <a:ext uri="{FF2B5EF4-FFF2-40B4-BE49-F238E27FC236}">
                          <a16:creationId xmlns:a16="http://schemas.microsoft.com/office/drawing/2014/main" id="{9BAB8ADA-2F43-45FD-62E1-581240A0EA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5209" y="1195467"/>
                      <a:ext cx="138275" cy="125979"/>
                    </a:xfrm>
                    <a:custGeom>
                      <a:avLst/>
                      <a:gdLst>
                        <a:gd name="connsiteX0" fmla="*/ 136734 w 138275"/>
                        <a:gd name="connsiteY0" fmla="*/ 47768 h 125979"/>
                        <a:gd name="connsiteX1" fmla="*/ 81971 w 138275"/>
                        <a:gd name="connsiteY1" fmla="*/ 124245 h 125979"/>
                        <a:gd name="connsiteX2" fmla="*/ 938 w 138275"/>
                        <a:gd name="connsiteY2" fmla="*/ 76579 h 125979"/>
                        <a:gd name="connsiteX3" fmla="*/ 56019 w 138275"/>
                        <a:gd name="connsiteY3" fmla="*/ 1479 h 125979"/>
                        <a:gd name="connsiteX4" fmla="*/ 136734 w 138275"/>
                        <a:gd name="connsiteY4" fmla="*/ 47662 h 125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75" h="125979">
                          <a:moveTo>
                            <a:pt x="136734" y="47768"/>
                          </a:moveTo>
                          <a:cubicBezTo>
                            <a:pt x="144785" y="81452"/>
                            <a:pt x="120528" y="116619"/>
                            <a:pt x="81971" y="124245"/>
                          </a:cubicBezTo>
                          <a:cubicBezTo>
                            <a:pt x="43520" y="132402"/>
                            <a:pt x="7188" y="111005"/>
                            <a:pt x="938" y="76579"/>
                          </a:cubicBezTo>
                          <a:cubicBezTo>
                            <a:pt x="-5205" y="42789"/>
                            <a:pt x="19475" y="9317"/>
                            <a:pt x="56019" y="1479"/>
                          </a:cubicBezTo>
                          <a:cubicBezTo>
                            <a:pt x="92669" y="-5724"/>
                            <a:pt x="128684" y="13978"/>
                            <a:pt x="136734" y="4766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3" name="Freeform: Shape 1582">
                      <a:extLst>
                        <a:ext uri="{FF2B5EF4-FFF2-40B4-BE49-F238E27FC236}">
                          <a16:creationId xmlns:a16="http://schemas.microsoft.com/office/drawing/2014/main" id="{CC4AF182-E563-31FA-26FD-52205D56C9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3911" y="1094428"/>
                      <a:ext cx="93403" cy="83263"/>
                    </a:xfrm>
                    <a:custGeom>
                      <a:avLst/>
                      <a:gdLst>
                        <a:gd name="connsiteX0" fmla="*/ 93327 w 93403"/>
                        <a:gd name="connsiteY0" fmla="*/ 38857 h 83263"/>
                        <a:gd name="connsiteX1" fmla="*/ 48414 w 93403"/>
                        <a:gd name="connsiteY1" fmla="*/ 83134 h 83263"/>
                        <a:gd name="connsiteX2" fmla="*/ 31466 w 93403"/>
                        <a:gd name="connsiteY2" fmla="*/ 81545 h 83263"/>
                        <a:gd name="connsiteX3" fmla="*/ 14518 w 93403"/>
                        <a:gd name="connsiteY3" fmla="*/ 72965 h 83263"/>
                        <a:gd name="connsiteX4" fmla="*/ 7 w 93403"/>
                        <a:gd name="connsiteY4" fmla="*/ 43518 h 83263"/>
                        <a:gd name="connsiteX5" fmla="*/ 12929 w 93403"/>
                        <a:gd name="connsiteY5" fmla="*/ 14177 h 83263"/>
                        <a:gd name="connsiteX6" fmla="*/ 28924 w 93403"/>
                        <a:gd name="connsiteY6" fmla="*/ 3796 h 83263"/>
                        <a:gd name="connsiteX7" fmla="*/ 45025 w 93403"/>
                        <a:gd name="connsiteY7" fmla="*/ 89 h 83263"/>
                        <a:gd name="connsiteX8" fmla="*/ 93327 w 93403"/>
                        <a:gd name="connsiteY8" fmla="*/ 38857 h 83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3403" h="83263">
                          <a:moveTo>
                            <a:pt x="93327" y="38857"/>
                          </a:moveTo>
                          <a:cubicBezTo>
                            <a:pt x="94810" y="61737"/>
                            <a:pt x="74684" y="81545"/>
                            <a:pt x="48414" y="83134"/>
                          </a:cubicBezTo>
                          <a:cubicBezTo>
                            <a:pt x="42482" y="83557"/>
                            <a:pt x="36763" y="82922"/>
                            <a:pt x="31466" y="81545"/>
                          </a:cubicBezTo>
                          <a:cubicBezTo>
                            <a:pt x="25005" y="79850"/>
                            <a:pt x="19285" y="76884"/>
                            <a:pt x="14518" y="72965"/>
                          </a:cubicBezTo>
                          <a:cubicBezTo>
                            <a:pt x="5726" y="65338"/>
                            <a:pt x="324" y="54958"/>
                            <a:pt x="7" y="43518"/>
                          </a:cubicBezTo>
                          <a:cubicBezTo>
                            <a:pt x="-205" y="31972"/>
                            <a:pt x="4773" y="21591"/>
                            <a:pt x="12929" y="14177"/>
                          </a:cubicBezTo>
                          <a:cubicBezTo>
                            <a:pt x="17378" y="9834"/>
                            <a:pt x="22780" y="6232"/>
                            <a:pt x="28924" y="3796"/>
                          </a:cubicBezTo>
                          <a:cubicBezTo>
                            <a:pt x="33903" y="1678"/>
                            <a:pt x="39305" y="407"/>
                            <a:pt x="45025" y="89"/>
                          </a:cubicBezTo>
                          <a:cubicBezTo>
                            <a:pt x="70235" y="-1394"/>
                            <a:pt x="91844" y="15872"/>
                            <a:pt x="93327" y="3885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4" name="Freeform: Shape 1583">
                      <a:extLst>
                        <a:ext uri="{FF2B5EF4-FFF2-40B4-BE49-F238E27FC236}">
                          <a16:creationId xmlns:a16="http://schemas.microsoft.com/office/drawing/2014/main" id="{77A4175A-3B6C-2AFB-C176-5B1F67DE2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0880" y="2511827"/>
                      <a:ext cx="58285" cy="60547"/>
                    </a:xfrm>
                    <a:custGeom>
                      <a:avLst/>
                      <a:gdLst>
                        <a:gd name="connsiteX0" fmla="*/ 860 w 58285"/>
                        <a:gd name="connsiteY0" fmla="*/ 37245 h 60547"/>
                        <a:gd name="connsiteX1" fmla="*/ 21621 w 58285"/>
                        <a:gd name="connsiteY1" fmla="*/ 807 h 60547"/>
                        <a:gd name="connsiteX2" fmla="*/ 57212 w 58285"/>
                        <a:gd name="connsiteY2" fmla="*/ 23263 h 60547"/>
                        <a:gd name="connsiteX3" fmla="*/ 36451 w 58285"/>
                        <a:gd name="connsiteY3" fmla="*/ 59701 h 60547"/>
                        <a:gd name="connsiteX4" fmla="*/ 860 w 58285"/>
                        <a:gd name="connsiteY4" fmla="*/ 37245 h 60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85" h="60547">
                          <a:moveTo>
                            <a:pt x="860" y="37245"/>
                          </a:moveTo>
                          <a:cubicBezTo>
                            <a:pt x="-2953" y="20933"/>
                            <a:pt x="6262" y="4621"/>
                            <a:pt x="21621" y="807"/>
                          </a:cubicBezTo>
                          <a:cubicBezTo>
                            <a:pt x="36874" y="-3006"/>
                            <a:pt x="52869" y="7057"/>
                            <a:pt x="57212" y="23263"/>
                          </a:cubicBezTo>
                          <a:cubicBezTo>
                            <a:pt x="61555" y="39470"/>
                            <a:pt x="52340" y="55782"/>
                            <a:pt x="36451" y="59701"/>
                          </a:cubicBezTo>
                          <a:cubicBezTo>
                            <a:pt x="20668" y="63620"/>
                            <a:pt x="4673" y="53558"/>
                            <a:pt x="860" y="372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5" name="Freeform: Shape 1584">
                      <a:extLst>
                        <a:ext uri="{FF2B5EF4-FFF2-40B4-BE49-F238E27FC236}">
                          <a16:creationId xmlns:a16="http://schemas.microsoft.com/office/drawing/2014/main" id="{08E97F9B-FD1A-3375-848F-26E2847BEF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9043" y="2849408"/>
                      <a:ext cx="58285" cy="60548"/>
                    </a:xfrm>
                    <a:custGeom>
                      <a:avLst/>
                      <a:gdLst>
                        <a:gd name="connsiteX0" fmla="*/ 860 w 58285"/>
                        <a:gd name="connsiteY0" fmla="*/ 37245 h 60548"/>
                        <a:gd name="connsiteX1" fmla="*/ 21621 w 58285"/>
                        <a:gd name="connsiteY1" fmla="*/ 807 h 60548"/>
                        <a:gd name="connsiteX2" fmla="*/ 57212 w 58285"/>
                        <a:gd name="connsiteY2" fmla="*/ 23263 h 60548"/>
                        <a:gd name="connsiteX3" fmla="*/ 36451 w 58285"/>
                        <a:gd name="connsiteY3" fmla="*/ 59702 h 60548"/>
                        <a:gd name="connsiteX4" fmla="*/ 860 w 58285"/>
                        <a:gd name="connsiteY4" fmla="*/ 37245 h 60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85" h="60548">
                          <a:moveTo>
                            <a:pt x="860" y="37245"/>
                          </a:moveTo>
                          <a:cubicBezTo>
                            <a:pt x="-2953" y="20933"/>
                            <a:pt x="6262" y="4621"/>
                            <a:pt x="21621" y="807"/>
                          </a:cubicBezTo>
                          <a:cubicBezTo>
                            <a:pt x="36981" y="-3006"/>
                            <a:pt x="52869" y="7057"/>
                            <a:pt x="57212" y="23263"/>
                          </a:cubicBezTo>
                          <a:cubicBezTo>
                            <a:pt x="61555" y="39470"/>
                            <a:pt x="52340" y="55782"/>
                            <a:pt x="36451" y="59702"/>
                          </a:cubicBezTo>
                          <a:cubicBezTo>
                            <a:pt x="20562" y="63621"/>
                            <a:pt x="4673" y="53558"/>
                            <a:pt x="860" y="3724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86" name="Graphic 8">
                      <a:extLst>
                        <a:ext uri="{FF2B5EF4-FFF2-40B4-BE49-F238E27FC236}">
                          <a16:creationId xmlns:a16="http://schemas.microsoft.com/office/drawing/2014/main" id="{B4EE46D9-4925-3BB0-4DD7-C5E00F9098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72957" y="584172"/>
                      <a:ext cx="2819095" cy="2636871"/>
                      <a:chOff x="2072957" y="584172"/>
                      <a:chExt cx="2819095" cy="2636871"/>
                    </a:xfrm>
                    <a:solidFill>
                      <a:srgbClr val="FFFFFF"/>
                    </a:solidFill>
                  </p:grpSpPr>
                  <p:sp>
                    <p:nvSpPr>
                      <p:cNvPr id="1590" name="Freeform: Shape 1589">
                        <a:extLst>
                          <a:ext uri="{FF2B5EF4-FFF2-40B4-BE49-F238E27FC236}">
                            <a16:creationId xmlns:a16="http://schemas.microsoft.com/office/drawing/2014/main" id="{36B18056-BA58-0879-47B9-999DB650A4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7598" y="3069412"/>
                        <a:ext cx="151272" cy="145304"/>
                      </a:xfrm>
                      <a:custGeom>
                        <a:avLst/>
                        <a:gdLst>
                          <a:gd name="connsiteX0" fmla="*/ 138566 w 151272"/>
                          <a:gd name="connsiteY0" fmla="*/ 26866 h 145304"/>
                          <a:gd name="connsiteX1" fmla="*/ 149794 w 151272"/>
                          <a:gd name="connsiteY1" fmla="*/ 80994 h 145304"/>
                          <a:gd name="connsiteX2" fmla="*/ 115686 w 151272"/>
                          <a:gd name="connsiteY2" fmla="*/ 129719 h 145304"/>
                          <a:gd name="connsiteX3" fmla="*/ 11137 w 151272"/>
                          <a:gd name="connsiteY3" fmla="*/ 116585 h 145304"/>
                          <a:gd name="connsiteX4" fmla="*/ 34653 w 151272"/>
                          <a:gd name="connsiteY4" fmla="*/ 14685 h 145304"/>
                          <a:gd name="connsiteX5" fmla="*/ 91111 w 151272"/>
                          <a:gd name="connsiteY5" fmla="*/ 597 h 145304"/>
                          <a:gd name="connsiteX6" fmla="*/ 138566 w 151272"/>
                          <a:gd name="connsiteY6" fmla="*/ 26973 h 1453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1272" h="145304">
                            <a:moveTo>
                              <a:pt x="138566" y="26866"/>
                            </a:moveTo>
                            <a:cubicBezTo>
                              <a:pt x="150111" y="42437"/>
                              <a:pt x="153607" y="61927"/>
                              <a:pt x="149794" y="80994"/>
                            </a:cubicBezTo>
                            <a:cubicBezTo>
                              <a:pt x="145556" y="99425"/>
                              <a:pt x="133799" y="117220"/>
                              <a:pt x="115686" y="129719"/>
                            </a:cubicBezTo>
                            <a:cubicBezTo>
                              <a:pt x="79459" y="154823"/>
                              <a:pt x="32640" y="148997"/>
                              <a:pt x="11137" y="116585"/>
                            </a:cubicBezTo>
                            <a:cubicBezTo>
                              <a:pt x="-10366" y="84172"/>
                              <a:pt x="227" y="38518"/>
                              <a:pt x="34653" y="14685"/>
                            </a:cubicBezTo>
                            <a:cubicBezTo>
                              <a:pt x="51918" y="2716"/>
                              <a:pt x="72150" y="-1733"/>
                              <a:pt x="91111" y="597"/>
                            </a:cubicBezTo>
                            <a:cubicBezTo>
                              <a:pt x="109648" y="2504"/>
                              <a:pt x="127019" y="11296"/>
                              <a:pt x="138566" y="2697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1" name="Freeform: Shape 1590">
                        <a:extLst>
                          <a:ext uri="{FF2B5EF4-FFF2-40B4-BE49-F238E27FC236}">
                            <a16:creationId xmlns:a16="http://schemas.microsoft.com/office/drawing/2014/main" id="{94EB6A7C-036F-16F5-53CC-7CB013AF54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42259" y="1767895"/>
                        <a:ext cx="123758" cy="121525"/>
                      </a:xfrm>
                      <a:custGeom>
                        <a:avLst/>
                        <a:gdLst>
                          <a:gd name="connsiteX0" fmla="*/ 112606 w 123758"/>
                          <a:gd name="connsiteY0" fmla="*/ 101141 h 121525"/>
                          <a:gd name="connsiteX1" fmla="*/ 25747 w 123758"/>
                          <a:gd name="connsiteY1" fmla="*/ 105272 h 121525"/>
                          <a:gd name="connsiteX2" fmla="*/ 12189 w 123758"/>
                          <a:gd name="connsiteY2" fmla="*/ 19262 h 121525"/>
                          <a:gd name="connsiteX3" fmla="*/ 98412 w 123758"/>
                          <a:gd name="connsiteY3" fmla="*/ 15872 h 121525"/>
                          <a:gd name="connsiteX4" fmla="*/ 112606 w 123758"/>
                          <a:gd name="connsiteY4" fmla="*/ 101141 h 121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3758" h="121525">
                            <a:moveTo>
                              <a:pt x="112606" y="101141"/>
                            </a:moveTo>
                            <a:cubicBezTo>
                              <a:pt x="93010" y="126246"/>
                              <a:pt x="53500" y="128788"/>
                              <a:pt x="25747" y="105272"/>
                            </a:cubicBezTo>
                            <a:cubicBezTo>
                              <a:pt x="-2323" y="82075"/>
                              <a:pt x="-8360" y="43625"/>
                              <a:pt x="12189" y="19262"/>
                            </a:cubicBezTo>
                            <a:cubicBezTo>
                              <a:pt x="32739" y="-4995"/>
                              <a:pt x="71296" y="-6584"/>
                              <a:pt x="98412" y="15872"/>
                            </a:cubicBezTo>
                            <a:cubicBezTo>
                              <a:pt x="125211" y="38646"/>
                              <a:pt x="132097" y="76037"/>
                              <a:pt x="112606" y="10114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2" name="Freeform: Shape 1591">
                        <a:extLst>
                          <a:ext uri="{FF2B5EF4-FFF2-40B4-BE49-F238E27FC236}">
                            <a16:creationId xmlns:a16="http://schemas.microsoft.com/office/drawing/2014/main" id="{8F6CAD9B-4637-C070-4B9F-A590DDE80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31754" y="584172"/>
                        <a:ext cx="34107" cy="1787"/>
                      </a:xfrm>
                      <a:custGeom>
                        <a:avLst/>
                        <a:gdLst>
                          <a:gd name="connsiteX0" fmla="*/ 34108 w 34107"/>
                          <a:gd name="connsiteY0" fmla="*/ 0 h 1787"/>
                          <a:gd name="connsiteX1" fmla="*/ 11228 w 34107"/>
                          <a:gd name="connsiteY1" fmla="*/ 1589 h 1787"/>
                          <a:gd name="connsiteX2" fmla="*/ 0 w 34107"/>
                          <a:gd name="connsiteY2" fmla="*/ 0 h 1787"/>
                          <a:gd name="connsiteX3" fmla="*/ 34108 w 34107"/>
                          <a:gd name="connsiteY3" fmla="*/ 0 h 1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107" h="1787">
                            <a:moveTo>
                              <a:pt x="34108" y="0"/>
                            </a:moveTo>
                            <a:cubicBezTo>
                              <a:pt x="26799" y="1589"/>
                              <a:pt x="19173" y="2118"/>
                              <a:pt x="11228" y="1589"/>
                            </a:cubicBezTo>
                            <a:cubicBezTo>
                              <a:pt x="7415" y="1377"/>
                              <a:pt x="3602" y="847"/>
                              <a:pt x="0" y="0"/>
                            </a:cubicBezTo>
                            <a:lnTo>
                              <a:pt x="34108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3" name="Freeform: Shape 1592">
                        <a:extLst>
                          <a:ext uri="{FF2B5EF4-FFF2-40B4-BE49-F238E27FC236}">
                            <a16:creationId xmlns:a16="http://schemas.microsoft.com/office/drawing/2014/main" id="{FCF950F0-FD29-DCF7-474B-22E2DA93B8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72957" y="584172"/>
                        <a:ext cx="34107" cy="1787"/>
                      </a:xfrm>
                      <a:custGeom>
                        <a:avLst/>
                        <a:gdLst>
                          <a:gd name="connsiteX0" fmla="*/ 34108 w 34107"/>
                          <a:gd name="connsiteY0" fmla="*/ 0 h 1787"/>
                          <a:gd name="connsiteX1" fmla="*/ 11228 w 34107"/>
                          <a:gd name="connsiteY1" fmla="*/ 1589 h 1787"/>
                          <a:gd name="connsiteX2" fmla="*/ 0 w 34107"/>
                          <a:gd name="connsiteY2" fmla="*/ 0 h 1787"/>
                          <a:gd name="connsiteX3" fmla="*/ 34108 w 34107"/>
                          <a:gd name="connsiteY3" fmla="*/ 0 h 1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4107" h="1787">
                            <a:moveTo>
                              <a:pt x="34108" y="0"/>
                            </a:moveTo>
                            <a:cubicBezTo>
                              <a:pt x="26799" y="1589"/>
                              <a:pt x="19172" y="2118"/>
                              <a:pt x="11228" y="1589"/>
                            </a:cubicBezTo>
                            <a:cubicBezTo>
                              <a:pt x="7415" y="1377"/>
                              <a:pt x="3601" y="847"/>
                              <a:pt x="0" y="0"/>
                            </a:cubicBezTo>
                            <a:lnTo>
                              <a:pt x="34108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4" name="Freeform: Shape 1593">
                        <a:extLst>
                          <a:ext uri="{FF2B5EF4-FFF2-40B4-BE49-F238E27FC236}">
                            <a16:creationId xmlns:a16="http://schemas.microsoft.com/office/drawing/2014/main" id="{575A45B7-8166-192D-4B31-712EC6191E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859446" y="1094416"/>
                        <a:ext cx="93403" cy="83342"/>
                      </a:xfrm>
                      <a:custGeom>
                        <a:avLst/>
                        <a:gdLst>
                          <a:gd name="connsiteX0" fmla="*/ 93327 w 93403"/>
                          <a:gd name="connsiteY0" fmla="*/ 38869 h 83342"/>
                          <a:gd name="connsiteX1" fmla="*/ 48414 w 93403"/>
                          <a:gd name="connsiteY1" fmla="*/ 83252 h 83342"/>
                          <a:gd name="connsiteX2" fmla="*/ 14518 w 93403"/>
                          <a:gd name="connsiteY2" fmla="*/ 72977 h 83342"/>
                          <a:gd name="connsiteX3" fmla="*/ 7 w 93403"/>
                          <a:gd name="connsiteY3" fmla="*/ 43530 h 83342"/>
                          <a:gd name="connsiteX4" fmla="*/ 12929 w 93403"/>
                          <a:gd name="connsiteY4" fmla="*/ 14189 h 83342"/>
                          <a:gd name="connsiteX5" fmla="*/ 45025 w 93403"/>
                          <a:gd name="connsiteY5" fmla="*/ 101 h 83342"/>
                          <a:gd name="connsiteX6" fmla="*/ 93327 w 93403"/>
                          <a:gd name="connsiteY6" fmla="*/ 38763 h 83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403" h="83342">
                            <a:moveTo>
                              <a:pt x="93327" y="38869"/>
                            </a:moveTo>
                            <a:cubicBezTo>
                              <a:pt x="94809" y="61749"/>
                              <a:pt x="74684" y="81663"/>
                              <a:pt x="48414" y="83252"/>
                            </a:cubicBezTo>
                            <a:cubicBezTo>
                              <a:pt x="35279" y="83993"/>
                              <a:pt x="23310" y="80180"/>
                              <a:pt x="14518" y="72977"/>
                            </a:cubicBezTo>
                            <a:cubicBezTo>
                              <a:pt x="5726" y="65456"/>
                              <a:pt x="324" y="54970"/>
                              <a:pt x="7" y="43530"/>
                            </a:cubicBezTo>
                            <a:cubicBezTo>
                              <a:pt x="-206" y="32090"/>
                              <a:pt x="4773" y="21709"/>
                              <a:pt x="12929" y="14189"/>
                            </a:cubicBezTo>
                            <a:cubicBezTo>
                              <a:pt x="21086" y="6350"/>
                              <a:pt x="32314" y="842"/>
                              <a:pt x="45025" y="101"/>
                            </a:cubicBezTo>
                            <a:cubicBezTo>
                              <a:pt x="70235" y="-1488"/>
                              <a:pt x="91844" y="15884"/>
                              <a:pt x="93327" y="387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5" name="Freeform: Shape 1594">
                        <a:extLst>
                          <a:ext uri="{FF2B5EF4-FFF2-40B4-BE49-F238E27FC236}">
                            <a16:creationId xmlns:a16="http://schemas.microsoft.com/office/drawing/2014/main" id="{D7253B21-D7E5-6AE1-CF31-7F2DAA0A32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97666" y="2195322"/>
                        <a:ext cx="123218" cy="118359"/>
                      </a:xfrm>
                      <a:custGeom>
                        <a:avLst/>
                        <a:gdLst>
                          <a:gd name="connsiteX0" fmla="*/ 112864 w 123218"/>
                          <a:gd name="connsiteY0" fmla="*/ 21889 h 118359"/>
                          <a:gd name="connsiteX1" fmla="*/ 121973 w 123218"/>
                          <a:gd name="connsiteY1" fmla="*/ 65953 h 118359"/>
                          <a:gd name="connsiteX2" fmla="*/ 94221 w 123218"/>
                          <a:gd name="connsiteY2" fmla="*/ 105675 h 118359"/>
                          <a:gd name="connsiteX3" fmla="*/ 9057 w 123218"/>
                          <a:gd name="connsiteY3" fmla="*/ 94976 h 118359"/>
                          <a:gd name="connsiteX4" fmla="*/ 28230 w 123218"/>
                          <a:gd name="connsiteY4" fmla="*/ 11932 h 118359"/>
                          <a:gd name="connsiteX5" fmla="*/ 74307 w 123218"/>
                          <a:gd name="connsiteY5" fmla="*/ 492 h 118359"/>
                          <a:gd name="connsiteX6" fmla="*/ 112970 w 123218"/>
                          <a:gd name="connsiteY6" fmla="*/ 21994 h 1183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218" h="118359">
                            <a:moveTo>
                              <a:pt x="112864" y="21889"/>
                            </a:moveTo>
                            <a:cubicBezTo>
                              <a:pt x="122291" y="34599"/>
                              <a:pt x="125151" y="50488"/>
                              <a:pt x="121973" y="65953"/>
                            </a:cubicBezTo>
                            <a:cubicBezTo>
                              <a:pt x="118478" y="80994"/>
                              <a:pt x="108945" y="95506"/>
                              <a:pt x="94221" y="105675"/>
                            </a:cubicBezTo>
                            <a:cubicBezTo>
                              <a:pt x="64668" y="126118"/>
                              <a:pt x="26535" y="121352"/>
                              <a:pt x="9057" y="94976"/>
                            </a:cubicBezTo>
                            <a:cubicBezTo>
                              <a:pt x="-8421" y="68601"/>
                              <a:pt x="159" y="31316"/>
                              <a:pt x="28230" y="11932"/>
                            </a:cubicBezTo>
                            <a:cubicBezTo>
                              <a:pt x="42318" y="2187"/>
                              <a:pt x="58842" y="-1415"/>
                              <a:pt x="74307" y="492"/>
                            </a:cubicBezTo>
                            <a:cubicBezTo>
                              <a:pt x="89454" y="1975"/>
                              <a:pt x="103542" y="9178"/>
                              <a:pt x="112970" y="21994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6" name="Freeform: Shape 1595">
                        <a:extLst>
                          <a:ext uri="{FF2B5EF4-FFF2-40B4-BE49-F238E27FC236}">
                            <a16:creationId xmlns:a16="http://schemas.microsoft.com/office/drawing/2014/main" id="{DBCE16E3-77A1-EF91-0F00-983FBE8341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64783" y="1458690"/>
                        <a:ext cx="93403" cy="83342"/>
                      </a:xfrm>
                      <a:custGeom>
                        <a:avLst/>
                        <a:gdLst>
                          <a:gd name="connsiteX0" fmla="*/ 93327 w 93403"/>
                          <a:gd name="connsiteY0" fmla="*/ 38869 h 83342"/>
                          <a:gd name="connsiteX1" fmla="*/ 48414 w 93403"/>
                          <a:gd name="connsiteY1" fmla="*/ 83252 h 83342"/>
                          <a:gd name="connsiteX2" fmla="*/ 14519 w 93403"/>
                          <a:gd name="connsiteY2" fmla="*/ 72977 h 83342"/>
                          <a:gd name="connsiteX3" fmla="*/ 6 w 93403"/>
                          <a:gd name="connsiteY3" fmla="*/ 43530 h 83342"/>
                          <a:gd name="connsiteX4" fmla="*/ 12929 w 93403"/>
                          <a:gd name="connsiteY4" fmla="*/ 14189 h 83342"/>
                          <a:gd name="connsiteX5" fmla="*/ 45025 w 93403"/>
                          <a:gd name="connsiteY5" fmla="*/ 101 h 83342"/>
                          <a:gd name="connsiteX6" fmla="*/ 93327 w 93403"/>
                          <a:gd name="connsiteY6" fmla="*/ 38763 h 833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3403" h="83342">
                            <a:moveTo>
                              <a:pt x="93327" y="38869"/>
                            </a:moveTo>
                            <a:cubicBezTo>
                              <a:pt x="94810" y="61749"/>
                              <a:pt x="74684" y="81663"/>
                              <a:pt x="48414" y="83252"/>
                            </a:cubicBezTo>
                            <a:cubicBezTo>
                              <a:pt x="35280" y="83993"/>
                              <a:pt x="23310" y="80180"/>
                              <a:pt x="14519" y="72977"/>
                            </a:cubicBezTo>
                            <a:cubicBezTo>
                              <a:pt x="5727" y="65456"/>
                              <a:pt x="325" y="54970"/>
                              <a:pt x="6" y="43530"/>
                            </a:cubicBezTo>
                            <a:cubicBezTo>
                              <a:pt x="-205" y="32090"/>
                              <a:pt x="4773" y="21709"/>
                              <a:pt x="12929" y="14189"/>
                            </a:cubicBezTo>
                            <a:cubicBezTo>
                              <a:pt x="21086" y="6350"/>
                              <a:pt x="32314" y="842"/>
                              <a:pt x="45025" y="101"/>
                            </a:cubicBezTo>
                            <a:cubicBezTo>
                              <a:pt x="70235" y="-1488"/>
                              <a:pt x="91844" y="15884"/>
                              <a:pt x="93327" y="3876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97" name="Freeform: Shape 1596">
                        <a:extLst>
                          <a:ext uri="{FF2B5EF4-FFF2-40B4-BE49-F238E27FC236}">
                            <a16:creationId xmlns:a16="http://schemas.microsoft.com/office/drawing/2014/main" id="{42A70D3B-AAD0-B367-0369-028E98BC67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4749" y="1768121"/>
                        <a:ext cx="127303" cy="150384"/>
                      </a:xfrm>
                      <a:custGeom>
                        <a:avLst/>
                        <a:gdLst>
                          <a:gd name="connsiteX0" fmla="*/ 127304 w 127303"/>
                          <a:gd name="connsiteY0" fmla="*/ 16706 h 150384"/>
                          <a:gd name="connsiteX1" fmla="*/ 123173 w 127303"/>
                          <a:gd name="connsiteY1" fmla="*/ 138413 h 150384"/>
                          <a:gd name="connsiteX2" fmla="*/ 74129 w 127303"/>
                          <a:gd name="connsiteY2" fmla="*/ 150171 h 150384"/>
                          <a:gd name="connsiteX3" fmla="*/ 299 w 127303"/>
                          <a:gd name="connsiteY3" fmla="*/ 69880 h 150384"/>
                          <a:gd name="connsiteX4" fmla="*/ 83980 w 127303"/>
                          <a:gd name="connsiteY4" fmla="*/ 182 h 150384"/>
                          <a:gd name="connsiteX5" fmla="*/ 127304 w 127303"/>
                          <a:gd name="connsiteY5" fmla="*/ 16706 h 1503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27303" h="150384">
                            <a:moveTo>
                              <a:pt x="127304" y="16706"/>
                            </a:moveTo>
                            <a:cubicBezTo>
                              <a:pt x="125927" y="56745"/>
                              <a:pt x="124550" y="97420"/>
                              <a:pt x="123173" y="138413"/>
                            </a:cubicBezTo>
                            <a:cubicBezTo>
                              <a:pt x="109297" y="146993"/>
                              <a:pt x="92349" y="151442"/>
                              <a:pt x="74129" y="150171"/>
                            </a:cubicBezTo>
                            <a:cubicBezTo>
                              <a:pt x="29535" y="147205"/>
                              <a:pt x="-3514" y="111191"/>
                              <a:pt x="299" y="69880"/>
                            </a:cubicBezTo>
                            <a:cubicBezTo>
                              <a:pt x="4113" y="28569"/>
                              <a:pt x="41504" y="-2678"/>
                              <a:pt x="83980" y="182"/>
                            </a:cubicBezTo>
                            <a:cubicBezTo>
                              <a:pt x="100293" y="1241"/>
                              <a:pt x="115228" y="7279"/>
                              <a:pt x="127304" y="1670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87" name="Freeform: Shape 1586">
                      <a:extLst>
                        <a:ext uri="{FF2B5EF4-FFF2-40B4-BE49-F238E27FC236}">
                          <a16:creationId xmlns:a16="http://schemas.microsoft.com/office/drawing/2014/main" id="{AB5D1849-587A-0E45-1C04-80583ADF2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5804" y="2438699"/>
                      <a:ext cx="350191" cy="486829"/>
                    </a:xfrm>
                    <a:custGeom>
                      <a:avLst/>
                      <a:gdLst>
                        <a:gd name="connsiteX0" fmla="*/ 349344 w 350191"/>
                        <a:gd name="connsiteY0" fmla="*/ 145117 h 486829"/>
                        <a:gd name="connsiteX1" fmla="*/ 296276 w 350191"/>
                        <a:gd name="connsiteY1" fmla="*/ 198715 h 486829"/>
                        <a:gd name="connsiteX2" fmla="*/ 292886 w 350191"/>
                        <a:gd name="connsiteY2" fmla="*/ 211849 h 486829"/>
                        <a:gd name="connsiteX3" fmla="*/ 268947 w 350191"/>
                        <a:gd name="connsiteY3" fmla="*/ 236106 h 486829"/>
                        <a:gd name="connsiteX4" fmla="*/ 338964 w 350191"/>
                        <a:gd name="connsiteY4" fmla="*/ 235682 h 486829"/>
                        <a:gd name="connsiteX5" fmla="*/ 346484 w 350191"/>
                        <a:gd name="connsiteY5" fmla="*/ 228056 h 486829"/>
                        <a:gd name="connsiteX6" fmla="*/ 345531 w 350191"/>
                        <a:gd name="connsiteY6" fmla="*/ 256549 h 486829"/>
                        <a:gd name="connsiteX7" fmla="*/ 338222 w 350191"/>
                        <a:gd name="connsiteY7" fmla="*/ 249346 h 486829"/>
                        <a:gd name="connsiteX8" fmla="*/ 269053 w 350191"/>
                        <a:gd name="connsiteY8" fmla="*/ 249770 h 486829"/>
                        <a:gd name="connsiteX9" fmla="*/ 293733 w 350191"/>
                        <a:gd name="connsiteY9" fmla="*/ 274239 h 486829"/>
                        <a:gd name="connsiteX10" fmla="*/ 297335 w 350191"/>
                        <a:gd name="connsiteY10" fmla="*/ 287479 h 486829"/>
                        <a:gd name="connsiteX11" fmla="*/ 342989 w 350191"/>
                        <a:gd name="connsiteY11" fmla="*/ 332603 h 486829"/>
                        <a:gd name="connsiteX12" fmla="*/ 342353 w 350191"/>
                        <a:gd name="connsiteY12" fmla="*/ 351246 h 486829"/>
                        <a:gd name="connsiteX13" fmla="*/ 287696 w 350191"/>
                        <a:gd name="connsiteY13" fmla="*/ 297118 h 486829"/>
                        <a:gd name="connsiteX14" fmla="*/ 284200 w 350191"/>
                        <a:gd name="connsiteY14" fmla="*/ 297648 h 486829"/>
                        <a:gd name="connsiteX15" fmla="*/ 274561 w 350191"/>
                        <a:gd name="connsiteY15" fmla="*/ 293729 h 486829"/>
                        <a:gd name="connsiteX16" fmla="*/ 249774 w 350191"/>
                        <a:gd name="connsiteY16" fmla="*/ 269154 h 486829"/>
                        <a:gd name="connsiteX17" fmla="*/ 250198 w 350191"/>
                        <a:gd name="connsiteY17" fmla="*/ 339594 h 486829"/>
                        <a:gd name="connsiteX18" fmla="*/ 306656 w 350191"/>
                        <a:gd name="connsiteY18" fmla="*/ 395522 h 486829"/>
                        <a:gd name="connsiteX19" fmla="*/ 306656 w 350191"/>
                        <a:gd name="connsiteY19" fmla="*/ 405161 h 486829"/>
                        <a:gd name="connsiteX20" fmla="*/ 297017 w 350191"/>
                        <a:gd name="connsiteY20" fmla="*/ 405267 h 486829"/>
                        <a:gd name="connsiteX21" fmla="*/ 250304 w 350191"/>
                        <a:gd name="connsiteY21" fmla="*/ 358978 h 486829"/>
                        <a:gd name="connsiteX22" fmla="*/ 250516 w 350191"/>
                        <a:gd name="connsiteY22" fmla="*/ 402937 h 486829"/>
                        <a:gd name="connsiteX23" fmla="*/ 281128 w 350191"/>
                        <a:gd name="connsiteY23" fmla="*/ 433231 h 486829"/>
                        <a:gd name="connsiteX24" fmla="*/ 281128 w 350191"/>
                        <a:gd name="connsiteY24" fmla="*/ 442871 h 486829"/>
                        <a:gd name="connsiteX25" fmla="*/ 276362 w 350191"/>
                        <a:gd name="connsiteY25" fmla="*/ 444989 h 486829"/>
                        <a:gd name="connsiteX26" fmla="*/ 271489 w 350191"/>
                        <a:gd name="connsiteY26" fmla="*/ 442976 h 486829"/>
                        <a:gd name="connsiteX27" fmla="*/ 250622 w 350191"/>
                        <a:gd name="connsiteY27" fmla="*/ 422321 h 486829"/>
                        <a:gd name="connsiteX28" fmla="*/ 250940 w 350191"/>
                        <a:gd name="connsiteY28" fmla="*/ 479944 h 486829"/>
                        <a:gd name="connsiteX29" fmla="*/ 244160 w 350191"/>
                        <a:gd name="connsiteY29" fmla="*/ 486829 h 486829"/>
                        <a:gd name="connsiteX30" fmla="*/ 237275 w 350191"/>
                        <a:gd name="connsiteY30" fmla="*/ 480050 h 486829"/>
                        <a:gd name="connsiteX31" fmla="*/ 236957 w 350191"/>
                        <a:gd name="connsiteY31" fmla="*/ 423168 h 486829"/>
                        <a:gd name="connsiteX32" fmla="*/ 217043 w 350191"/>
                        <a:gd name="connsiteY32" fmla="*/ 443294 h 486829"/>
                        <a:gd name="connsiteX33" fmla="*/ 207404 w 350191"/>
                        <a:gd name="connsiteY33" fmla="*/ 443294 h 486829"/>
                        <a:gd name="connsiteX34" fmla="*/ 207404 w 350191"/>
                        <a:gd name="connsiteY34" fmla="*/ 433655 h 486829"/>
                        <a:gd name="connsiteX35" fmla="*/ 236957 w 350191"/>
                        <a:gd name="connsiteY35" fmla="*/ 403784 h 486829"/>
                        <a:gd name="connsiteX36" fmla="*/ 236746 w 350191"/>
                        <a:gd name="connsiteY36" fmla="*/ 359826 h 486829"/>
                        <a:gd name="connsiteX37" fmla="*/ 191198 w 350191"/>
                        <a:gd name="connsiteY37" fmla="*/ 405797 h 486829"/>
                        <a:gd name="connsiteX38" fmla="*/ 186325 w 350191"/>
                        <a:gd name="connsiteY38" fmla="*/ 407810 h 486829"/>
                        <a:gd name="connsiteX39" fmla="*/ 181558 w 350191"/>
                        <a:gd name="connsiteY39" fmla="*/ 405903 h 486829"/>
                        <a:gd name="connsiteX40" fmla="*/ 181453 w 350191"/>
                        <a:gd name="connsiteY40" fmla="*/ 396264 h 486829"/>
                        <a:gd name="connsiteX41" fmla="*/ 236640 w 350191"/>
                        <a:gd name="connsiteY41" fmla="*/ 340547 h 486829"/>
                        <a:gd name="connsiteX42" fmla="*/ 236216 w 350191"/>
                        <a:gd name="connsiteY42" fmla="*/ 269260 h 486829"/>
                        <a:gd name="connsiteX43" fmla="*/ 211641 w 350191"/>
                        <a:gd name="connsiteY43" fmla="*/ 294046 h 486829"/>
                        <a:gd name="connsiteX44" fmla="*/ 202002 w 350191"/>
                        <a:gd name="connsiteY44" fmla="*/ 298072 h 486829"/>
                        <a:gd name="connsiteX45" fmla="*/ 198613 w 350191"/>
                        <a:gd name="connsiteY45" fmla="*/ 297648 h 486829"/>
                        <a:gd name="connsiteX46" fmla="*/ 103068 w 350191"/>
                        <a:gd name="connsiteY46" fmla="*/ 394145 h 486829"/>
                        <a:gd name="connsiteX47" fmla="*/ 98301 w 350191"/>
                        <a:gd name="connsiteY47" fmla="*/ 396158 h 486829"/>
                        <a:gd name="connsiteX48" fmla="*/ 93429 w 350191"/>
                        <a:gd name="connsiteY48" fmla="*/ 394251 h 486829"/>
                        <a:gd name="connsiteX49" fmla="*/ 93429 w 350191"/>
                        <a:gd name="connsiteY49" fmla="*/ 384506 h 486829"/>
                        <a:gd name="connsiteX50" fmla="*/ 188867 w 350191"/>
                        <a:gd name="connsiteY50" fmla="*/ 288009 h 486829"/>
                        <a:gd name="connsiteX51" fmla="*/ 192257 w 350191"/>
                        <a:gd name="connsiteY51" fmla="*/ 274768 h 486829"/>
                        <a:gd name="connsiteX52" fmla="*/ 216726 w 350191"/>
                        <a:gd name="connsiteY52" fmla="*/ 250088 h 486829"/>
                        <a:gd name="connsiteX53" fmla="*/ 147133 w 350191"/>
                        <a:gd name="connsiteY53" fmla="*/ 250406 h 486829"/>
                        <a:gd name="connsiteX54" fmla="*/ 91204 w 350191"/>
                        <a:gd name="connsiteY54" fmla="*/ 306864 h 486829"/>
                        <a:gd name="connsiteX55" fmla="*/ 86332 w 350191"/>
                        <a:gd name="connsiteY55" fmla="*/ 308982 h 486829"/>
                        <a:gd name="connsiteX56" fmla="*/ 81565 w 350191"/>
                        <a:gd name="connsiteY56" fmla="*/ 306969 h 486829"/>
                        <a:gd name="connsiteX57" fmla="*/ 81565 w 350191"/>
                        <a:gd name="connsiteY57" fmla="*/ 297330 h 486829"/>
                        <a:gd name="connsiteX58" fmla="*/ 127855 w 350191"/>
                        <a:gd name="connsiteY58" fmla="*/ 250512 h 486829"/>
                        <a:gd name="connsiteX59" fmla="*/ 83895 w 350191"/>
                        <a:gd name="connsiteY59" fmla="*/ 250723 h 486829"/>
                        <a:gd name="connsiteX60" fmla="*/ 53601 w 350191"/>
                        <a:gd name="connsiteY60" fmla="*/ 281336 h 486829"/>
                        <a:gd name="connsiteX61" fmla="*/ 48728 w 350191"/>
                        <a:gd name="connsiteY61" fmla="*/ 283454 h 486829"/>
                        <a:gd name="connsiteX62" fmla="*/ 43962 w 350191"/>
                        <a:gd name="connsiteY62" fmla="*/ 281441 h 486829"/>
                        <a:gd name="connsiteX63" fmla="*/ 43856 w 350191"/>
                        <a:gd name="connsiteY63" fmla="*/ 271802 h 486829"/>
                        <a:gd name="connsiteX64" fmla="*/ 64511 w 350191"/>
                        <a:gd name="connsiteY64" fmla="*/ 250829 h 486829"/>
                        <a:gd name="connsiteX65" fmla="*/ 6888 w 350191"/>
                        <a:gd name="connsiteY65" fmla="*/ 251147 h 486829"/>
                        <a:gd name="connsiteX66" fmla="*/ 3 w 350191"/>
                        <a:gd name="connsiteY66" fmla="*/ 244368 h 486829"/>
                        <a:gd name="connsiteX67" fmla="*/ 6782 w 350191"/>
                        <a:gd name="connsiteY67" fmla="*/ 237483 h 486829"/>
                        <a:gd name="connsiteX68" fmla="*/ 63664 w 350191"/>
                        <a:gd name="connsiteY68" fmla="*/ 237165 h 486829"/>
                        <a:gd name="connsiteX69" fmla="*/ 43538 w 350191"/>
                        <a:gd name="connsiteY69" fmla="*/ 217357 h 486829"/>
                        <a:gd name="connsiteX70" fmla="*/ 43538 w 350191"/>
                        <a:gd name="connsiteY70" fmla="*/ 207612 h 486829"/>
                        <a:gd name="connsiteX71" fmla="*/ 53177 w 350191"/>
                        <a:gd name="connsiteY71" fmla="*/ 207612 h 486829"/>
                        <a:gd name="connsiteX72" fmla="*/ 83048 w 350191"/>
                        <a:gd name="connsiteY72" fmla="*/ 237059 h 486829"/>
                        <a:gd name="connsiteX73" fmla="*/ 127007 w 350191"/>
                        <a:gd name="connsiteY73" fmla="*/ 236847 h 486829"/>
                        <a:gd name="connsiteX74" fmla="*/ 81035 w 350191"/>
                        <a:gd name="connsiteY74" fmla="*/ 191406 h 486829"/>
                        <a:gd name="connsiteX75" fmla="*/ 80929 w 350191"/>
                        <a:gd name="connsiteY75" fmla="*/ 181661 h 486829"/>
                        <a:gd name="connsiteX76" fmla="*/ 90569 w 350191"/>
                        <a:gd name="connsiteY76" fmla="*/ 181661 h 486829"/>
                        <a:gd name="connsiteX77" fmla="*/ 146285 w 350191"/>
                        <a:gd name="connsiteY77" fmla="*/ 236741 h 486829"/>
                        <a:gd name="connsiteX78" fmla="*/ 216832 w 350191"/>
                        <a:gd name="connsiteY78" fmla="*/ 236318 h 486829"/>
                        <a:gd name="connsiteX79" fmla="*/ 192575 w 350191"/>
                        <a:gd name="connsiteY79" fmla="*/ 212379 h 486829"/>
                        <a:gd name="connsiteX80" fmla="*/ 188973 w 350191"/>
                        <a:gd name="connsiteY80" fmla="*/ 199244 h 486829"/>
                        <a:gd name="connsiteX81" fmla="*/ 92475 w 350191"/>
                        <a:gd name="connsiteY81" fmla="*/ 103806 h 486829"/>
                        <a:gd name="connsiteX82" fmla="*/ 92370 w 350191"/>
                        <a:gd name="connsiteY82" fmla="*/ 94061 h 486829"/>
                        <a:gd name="connsiteX83" fmla="*/ 102009 w 350191"/>
                        <a:gd name="connsiteY83" fmla="*/ 94061 h 486829"/>
                        <a:gd name="connsiteX84" fmla="*/ 198613 w 350191"/>
                        <a:gd name="connsiteY84" fmla="*/ 189499 h 486829"/>
                        <a:gd name="connsiteX85" fmla="*/ 211747 w 350191"/>
                        <a:gd name="connsiteY85" fmla="*/ 192995 h 486829"/>
                        <a:gd name="connsiteX86" fmla="*/ 236004 w 350191"/>
                        <a:gd name="connsiteY86" fmla="*/ 216934 h 486829"/>
                        <a:gd name="connsiteX87" fmla="*/ 235686 w 350191"/>
                        <a:gd name="connsiteY87" fmla="*/ 147659 h 486829"/>
                        <a:gd name="connsiteX88" fmla="*/ 179970 w 350191"/>
                        <a:gd name="connsiteY88" fmla="*/ 92578 h 486829"/>
                        <a:gd name="connsiteX89" fmla="*/ 179864 w 350191"/>
                        <a:gd name="connsiteY89" fmla="*/ 82833 h 486829"/>
                        <a:gd name="connsiteX90" fmla="*/ 189503 w 350191"/>
                        <a:gd name="connsiteY90" fmla="*/ 82833 h 486829"/>
                        <a:gd name="connsiteX91" fmla="*/ 235580 w 350191"/>
                        <a:gd name="connsiteY91" fmla="*/ 128275 h 486829"/>
                        <a:gd name="connsiteX92" fmla="*/ 235263 w 350191"/>
                        <a:gd name="connsiteY92" fmla="*/ 84316 h 486829"/>
                        <a:gd name="connsiteX93" fmla="*/ 205498 w 350191"/>
                        <a:gd name="connsiteY93" fmla="*/ 54869 h 486829"/>
                        <a:gd name="connsiteX94" fmla="*/ 205392 w 350191"/>
                        <a:gd name="connsiteY94" fmla="*/ 45124 h 486829"/>
                        <a:gd name="connsiteX95" fmla="*/ 215031 w 350191"/>
                        <a:gd name="connsiteY95" fmla="*/ 45124 h 486829"/>
                        <a:gd name="connsiteX96" fmla="*/ 235157 w 350191"/>
                        <a:gd name="connsiteY96" fmla="*/ 65038 h 486829"/>
                        <a:gd name="connsiteX97" fmla="*/ 234839 w 350191"/>
                        <a:gd name="connsiteY97" fmla="*/ 6885 h 486829"/>
                        <a:gd name="connsiteX98" fmla="*/ 241618 w 350191"/>
                        <a:gd name="connsiteY98" fmla="*/ 0 h 486829"/>
                        <a:gd name="connsiteX99" fmla="*/ 248503 w 350191"/>
                        <a:gd name="connsiteY99" fmla="*/ 6779 h 486829"/>
                        <a:gd name="connsiteX100" fmla="*/ 248821 w 350191"/>
                        <a:gd name="connsiteY100" fmla="*/ 65673 h 486829"/>
                        <a:gd name="connsiteX101" fmla="*/ 269582 w 350191"/>
                        <a:gd name="connsiteY101" fmla="*/ 44806 h 486829"/>
                        <a:gd name="connsiteX102" fmla="*/ 279222 w 350191"/>
                        <a:gd name="connsiteY102" fmla="*/ 44806 h 486829"/>
                        <a:gd name="connsiteX103" fmla="*/ 279222 w 350191"/>
                        <a:gd name="connsiteY103" fmla="*/ 54445 h 486829"/>
                        <a:gd name="connsiteX104" fmla="*/ 248927 w 350191"/>
                        <a:gd name="connsiteY104" fmla="*/ 85057 h 486829"/>
                        <a:gd name="connsiteX105" fmla="*/ 249245 w 350191"/>
                        <a:gd name="connsiteY105" fmla="*/ 129016 h 486829"/>
                        <a:gd name="connsiteX106" fmla="*/ 295428 w 350191"/>
                        <a:gd name="connsiteY106" fmla="*/ 82198 h 486829"/>
                        <a:gd name="connsiteX107" fmla="*/ 305173 w 350191"/>
                        <a:gd name="connsiteY107" fmla="*/ 82198 h 486829"/>
                        <a:gd name="connsiteX108" fmla="*/ 305173 w 350191"/>
                        <a:gd name="connsiteY108" fmla="*/ 91837 h 486829"/>
                        <a:gd name="connsiteX109" fmla="*/ 249351 w 350191"/>
                        <a:gd name="connsiteY109" fmla="*/ 148400 h 486829"/>
                        <a:gd name="connsiteX110" fmla="*/ 249669 w 350191"/>
                        <a:gd name="connsiteY110" fmla="*/ 216828 h 486829"/>
                        <a:gd name="connsiteX111" fmla="*/ 273608 w 350191"/>
                        <a:gd name="connsiteY111" fmla="*/ 192571 h 486829"/>
                        <a:gd name="connsiteX112" fmla="*/ 286848 w 350191"/>
                        <a:gd name="connsiteY112" fmla="*/ 189075 h 486829"/>
                        <a:gd name="connsiteX113" fmla="*/ 350192 w 350191"/>
                        <a:gd name="connsiteY113" fmla="*/ 124991 h 486829"/>
                        <a:gd name="connsiteX114" fmla="*/ 349556 w 350191"/>
                        <a:gd name="connsiteY114" fmla="*/ 145117 h 486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</a:cxnLst>
                      <a:rect l="l" t="t" r="r" b="b"/>
                      <a:pathLst>
                        <a:path w="350191" h="486829">
                          <a:moveTo>
                            <a:pt x="349344" y="145117"/>
                          </a:moveTo>
                          <a:lnTo>
                            <a:pt x="296276" y="198715"/>
                          </a:lnTo>
                          <a:cubicBezTo>
                            <a:pt x="297547" y="203269"/>
                            <a:pt x="296381" y="208248"/>
                            <a:pt x="292886" y="211849"/>
                          </a:cubicBezTo>
                          <a:lnTo>
                            <a:pt x="268947" y="236106"/>
                          </a:lnTo>
                          <a:lnTo>
                            <a:pt x="338964" y="235682"/>
                          </a:lnTo>
                          <a:lnTo>
                            <a:pt x="346484" y="228056"/>
                          </a:lnTo>
                          <a:cubicBezTo>
                            <a:pt x="346166" y="237483"/>
                            <a:pt x="345849" y="247016"/>
                            <a:pt x="345531" y="256549"/>
                          </a:cubicBezTo>
                          <a:lnTo>
                            <a:pt x="338222" y="249346"/>
                          </a:lnTo>
                          <a:lnTo>
                            <a:pt x="269053" y="249770"/>
                          </a:lnTo>
                          <a:lnTo>
                            <a:pt x="293733" y="274239"/>
                          </a:lnTo>
                          <a:cubicBezTo>
                            <a:pt x="297335" y="277840"/>
                            <a:pt x="298500" y="282818"/>
                            <a:pt x="297335" y="287479"/>
                          </a:cubicBezTo>
                          <a:lnTo>
                            <a:pt x="342989" y="332603"/>
                          </a:lnTo>
                          <a:cubicBezTo>
                            <a:pt x="342777" y="338853"/>
                            <a:pt x="342565" y="345102"/>
                            <a:pt x="342353" y="351246"/>
                          </a:cubicBezTo>
                          <a:lnTo>
                            <a:pt x="287696" y="297118"/>
                          </a:lnTo>
                          <a:cubicBezTo>
                            <a:pt x="286530" y="297436"/>
                            <a:pt x="285365" y="297648"/>
                            <a:pt x="284200" y="297648"/>
                          </a:cubicBezTo>
                          <a:cubicBezTo>
                            <a:pt x="280705" y="297648"/>
                            <a:pt x="277209" y="296377"/>
                            <a:pt x="274561" y="293729"/>
                          </a:cubicBezTo>
                          <a:lnTo>
                            <a:pt x="249774" y="269154"/>
                          </a:lnTo>
                          <a:lnTo>
                            <a:pt x="250198" y="339594"/>
                          </a:lnTo>
                          <a:lnTo>
                            <a:pt x="306656" y="395522"/>
                          </a:lnTo>
                          <a:cubicBezTo>
                            <a:pt x="309304" y="398170"/>
                            <a:pt x="309410" y="402513"/>
                            <a:pt x="306656" y="405161"/>
                          </a:cubicBezTo>
                          <a:cubicBezTo>
                            <a:pt x="304008" y="407915"/>
                            <a:pt x="299771" y="407915"/>
                            <a:pt x="297017" y="405267"/>
                          </a:cubicBezTo>
                          <a:lnTo>
                            <a:pt x="250304" y="358978"/>
                          </a:lnTo>
                          <a:lnTo>
                            <a:pt x="250516" y="402937"/>
                          </a:lnTo>
                          <a:lnTo>
                            <a:pt x="281128" y="433231"/>
                          </a:lnTo>
                          <a:cubicBezTo>
                            <a:pt x="283776" y="435880"/>
                            <a:pt x="283776" y="440222"/>
                            <a:pt x="281128" y="442871"/>
                          </a:cubicBezTo>
                          <a:cubicBezTo>
                            <a:pt x="279857" y="444248"/>
                            <a:pt x="278057" y="444989"/>
                            <a:pt x="276362" y="444989"/>
                          </a:cubicBezTo>
                          <a:cubicBezTo>
                            <a:pt x="274561" y="444989"/>
                            <a:pt x="272866" y="444353"/>
                            <a:pt x="271489" y="442976"/>
                          </a:cubicBezTo>
                          <a:lnTo>
                            <a:pt x="250622" y="422321"/>
                          </a:lnTo>
                          <a:lnTo>
                            <a:pt x="250940" y="479944"/>
                          </a:lnTo>
                          <a:cubicBezTo>
                            <a:pt x="250940" y="483757"/>
                            <a:pt x="247868" y="486829"/>
                            <a:pt x="244160" y="486829"/>
                          </a:cubicBezTo>
                          <a:cubicBezTo>
                            <a:pt x="240347" y="486829"/>
                            <a:pt x="237275" y="483863"/>
                            <a:pt x="237275" y="480050"/>
                          </a:cubicBezTo>
                          <a:lnTo>
                            <a:pt x="236957" y="423168"/>
                          </a:lnTo>
                          <a:lnTo>
                            <a:pt x="217043" y="443294"/>
                          </a:lnTo>
                          <a:cubicBezTo>
                            <a:pt x="214395" y="445942"/>
                            <a:pt x="210052" y="445942"/>
                            <a:pt x="207404" y="443294"/>
                          </a:cubicBezTo>
                          <a:cubicBezTo>
                            <a:pt x="204650" y="440646"/>
                            <a:pt x="204650" y="436303"/>
                            <a:pt x="207404" y="433655"/>
                          </a:cubicBezTo>
                          <a:lnTo>
                            <a:pt x="236957" y="403784"/>
                          </a:lnTo>
                          <a:lnTo>
                            <a:pt x="236746" y="359826"/>
                          </a:lnTo>
                          <a:lnTo>
                            <a:pt x="191198" y="405797"/>
                          </a:lnTo>
                          <a:cubicBezTo>
                            <a:pt x="189821" y="407174"/>
                            <a:pt x="188126" y="407810"/>
                            <a:pt x="186325" y="407810"/>
                          </a:cubicBezTo>
                          <a:cubicBezTo>
                            <a:pt x="184630" y="407915"/>
                            <a:pt x="182829" y="407174"/>
                            <a:pt x="181558" y="405903"/>
                          </a:cubicBezTo>
                          <a:cubicBezTo>
                            <a:pt x="178805" y="403255"/>
                            <a:pt x="178805" y="398912"/>
                            <a:pt x="181453" y="396264"/>
                          </a:cubicBezTo>
                          <a:lnTo>
                            <a:pt x="236640" y="340547"/>
                          </a:lnTo>
                          <a:lnTo>
                            <a:pt x="236216" y="269260"/>
                          </a:lnTo>
                          <a:lnTo>
                            <a:pt x="211641" y="294046"/>
                          </a:lnTo>
                          <a:cubicBezTo>
                            <a:pt x="208993" y="296695"/>
                            <a:pt x="205498" y="298072"/>
                            <a:pt x="202002" y="298072"/>
                          </a:cubicBezTo>
                          <a:cubicBezTo>
                            <a:pt x="200837" y="298072"/>
                            <a:pt x="199672" y="297860"/>
                            <a:pt x="198613" y="297648"/>
                          </a:cubicBezTo>
                          <a:lnTo>
                            <a:pt x="103068" y="394145"/>
                          </a:lnTo>
                          <a:cubicBezTo>
                            <a:pt x="101797" y="395522"/>
                            <a:pt x="99996" y="396158"/>
                            <a:pt x="98301" y="396158"/>
                          </a:cubicBezTo>
                          <a:cubicBezTo>
                            <a:pt x="96500" y="396158"/>
                            <a:pt x="94806" y="395522"/>
                            <a:pt x="93429" y="394251"/>
                          </a:cubicBezTo>
                          <a:cubicBezTo>
                            <a:pt x="90781" y="391497"/>
                            <a:pt x="90675" y="387260"/>
                            <a:pt x="93429" y="384506"/>
                          </a:cubicBezTo>
                          <a:lnTo>
                            <a:pt x="188867" y="288009"/>
                          </a:lnTo>
                          <a:cubicBezTo>
                            <a:pt x="187596" y="283454"/>
                            <a:pt x="188656" y="278370"/>
                            <a:pt x="192257" y="274768"/>
                          </a:cubicBezTo>
                          <a:lnTo>
                            <a:pt x="216726" y="250088"/>
                          </a:lnTo>
                          <a:lnTo>
                            <a:pt x="147133" y="250406"/>
                          </a:lnTo>
                          <a:lnTo>
                            <a:pt x="91204" y="306864"/>
                          </a:lnTo>
                          <a:cubicBezTo>
                            <a:pt x="89827" y="308240"/>
                            <a:pt x="88133" y="308982"/>
                            <a:pt x="86332" y="308982"/>
                          </a:cubicBezTo>
                          <a:cubicBezTo>
                            <a:pt x="84637" y="308982"/>
                            <a:pt x="82836" y="308346"/>
                            <a:pt x="81565" y="306969"/>
                          </a:cubicBezTo>
                          <a:cubicBezTo>
                            <a:pt x="78811" y="304321"/>
                            <a:pt x="78811" y="299978"/>
                            <a:pt x="81565" y="297330"/>
                          </a:cubicBezTo>
                          <a:lnTo>
                            <a:pt x="127855" y="250512"/>
                          </a:lnTo>
                          <a:lnTo>
                            <a:pt x="83895" y="250723"/>
                          </a:lnTo>
                          <a:lnTo>
                            <a:pt x="53601" y="281336"/>
                          </a:lnTo>
                          <a:cubicBezTo>
                            <a:pt x="52224" y="282713"/>
                            <a:pt x="50529" y="283348"/>
                            <a:pt x="48728" y="283454"/>
                          </a:cubicBezTo>
                          <a:cubicBezTo>
                            <a:pt x="47034" y="283454"/>
                            <a:pt x="45233" y="282713"/>
                            <a:pt x="43962" y="281441"/>
                          </a:cubicBezTo>
                          <a:cubicBezTo>
                            <a:pt x="41207" y="278793"/>
                            <a:pt x="41207" y="274451"/>
                            <a:pt x="43856" y="271802"/>
                          </a:cubicBezTo>
                          <a:lnTo>
                            <a:pt x="64511" y="250829"/>
                          </a:lnTo>
                          <a:lnTo>
                            <a:pt x="6888" y="251147"/>
                          </a:lnTo>
                          <a:cubicBezTo>
                            <a:pt x="3074" y="251147"/>
                            <a:pt x="3" y="248181"/>
                            <a:pt x="3" y="244368"/>
                          </a:cubicBezTo>
                          <a:cubicBezTo>
                            <a:pt x="-103" y="240661"/>
                            <a:pt x="2969" y="237483"/>
                            <a:pt x="6782" y="237483"/>
                          </a:cubicBezTo>
                          <a:lnTo>
                            <a:pt x="63664" y="237165"/>
                          </a:lnTo>
                          <a:lnTo>
                            <a:pt x="43538" y="217357"/>
                          </a:lnTo>
                          <a:cubicBezTo>
                            <a:pt x="40890" y="214603"/>
                            <a:pt x="40890" y="210366"/>
                            <a:pt x="43538" y="207612"/>
                          </a:cubicBezTo>
                          <a:cubicBezTo>
                            <a:pt x="46186" y="204964"/>
                            <a:pt x="50529" y="204964"/>
                            <a:pt x="53177" y="207612"/>
                          </a:cubicBezTo>
                          <a:lnTo>
                            <a:pt x="83048" y="237059"/>
                          </a:lnTo>
                          <a:lnTo>
                            <a:pt x="127007" y="236847"/>
                          </a:lnTo>
                          <a:lnTo>
                            <a:pt x="81035" y="191406"/>
                          </a:lnTo>
                          <a:cubicBezTo>
                            <a:pt x="78281" y="188758"/>
                            <a:pt x="78281" y="184415"/>
                            <a:pt x="80929" y="181661"/>
                          </a:cubicBezTo>
                          <a:cubicBezTo>
                            <a:pt x="83578" y="179013"/>
                            <a:pt x="87921" y="179013"/>
                            <a:pt x="90569" y="181661"/>
                          </a:cubicBezTo>
                          <a:lnTo>
                            <a:pt x="146285" y="236741"/>
                          </a:lnTo>
                          <a:lnTo>
                            <a:pt x="216832" y="236318"/>
                          </a:lnTo>
                          <a:lnTo>
                            <a:pt x="192575" y="212379"/>
                          </a:lnTo>
                          <a:cubicBezTo>
                            <a:pt x="188973" y="208883"/>
                            <a:pt x="187808" y="203799"/>
                            <a:pt x="188973" y="199244"/>
                          </a:cubicBezTo>
                          <a:lnTo>
                            <a:pt x="92475" y="103806"/>
                          </a:lnTo>
                          <a:cubicBezTo>
                            <a:pt x="89721" y="101158"/>
                            <a:pt x="89721" y="96815"/>
                            <a:pt x="92370" y="94061"/>
                          </a:cubicBezTo>
                          <a:cubicBezTo>
                            <a:pt x="95018" y="91413"/>
                            <a:pt x="99361" y="91413"/>
                            <a:pt x="102009" y="94061"/>
                          </a:cubicBezTo>
                          <a:lnTo>
                            <a:pt x="198613" y="189499"/>
                          </a:lnTo>
                          <a:cubicBezTo>
                            <a:pt x="203167" y="188334"/>
                            <a:pt x="208252" y="189499"/>
                            <a:pt x="211747" y="192995"/>
                          </a:cubicBezTo>
                          <a:lnTo>
                            <a:pt x="236004" y="216934"/>
                          </a:lnTo>
                          <a:lnTo>
                            <a:pt x="235686" y="147659"/>
                          </a:lnTo>
                          <a:lnTo>
                            <a:pt x="179970" y="92578"/>
                          </a:lnTo>
                          <a:cubicBezTo>
                            <a:pt x="177215" y="89930"/>
                            <a:pt x="177215" y="85587"/>
                            <a:pt x="179864" y="82833"/>
                          </a:cubicBezTo>
                          <a:cubicBezTo>
                            <a:pt x="182512" y="80185"/>
                            <a:pt x="186855" y="80185"/>
                            <a:pt x="189503" y="82833"/>
                          </a:cubicBezTo>
                          <a:lnTo>
                            <a:pt x="235580" y="128275"/>
                          </a:lnTo>
                          <a:lnTo>
                            <a:pt x="235263" y="84316"/>
                          </a:lnTo>
                          <a:lnTo>
                            <a:pt x="205498" y="54869"/>
                          </a:lnTo>
                          <a:cubicBezTo>
                            <a:pt x="202743" y="52221"/>
                            <a:pt x="202743" y="47878"/>
                            <a:pt x="205392" y="45124"/>
                          </a:cubicBezTo>
                          <a:cubicBezTo>
                            <a:pt x="208040" y="42476"/>
                            <a:pt x="212383" y="42476"/>
                            <a:pt x="215031" y="45124"/>
                          </a:cubicBezTo>
                          <a:lnTo>
                            <a:pt x="235157" y="65038"/>
                          </a:lnTo>
                          <a:lnTo>
                            <a:pt x="234839" y="6885"/>
                          </a:lnTo>
                          <a:cubicBezTo>
                            <a:pt x="234839" y="3072"/>
                            <a:pt x="237911" y="0"/>
                            <a:pt x="241618" y="0"/>
                          </a:cubicBezTo>
                          <a:cubicBezTo>
                            <a:pt x="245326" y="0"/>
                            <a:pt x="248503" y="3072"/>
                            <a:pt x="248503" y="6779"/>
                          </a:cubicBezTo>
                          <a:lnTo>
                            <a:pt x="248821" y="65673"/>
                          </a:lnTo>
                          <a:lnTo>
                            <a:pt x="269582" y="44806"/>
                          </a:lnTo>
                          <a:cubicBezTo>
                            <a:pt x="272230" y="42158"/>
                            <a:pt x="276468" y="42052"/>
                            <a:pt x="279222" y="44806"/>
                          </a:cubicBezTo>
                          <a:cubicBezTo>
                            <a:pt x="281976" y="47560"/>
                            <a:pt x="281870" y="51691"/>
                            <a:pt x="279222" y="54445"/>
                          </a:cubicBezTo>
                          <a:lnTo>
                            <a:pt x="248927" y="85057"/>
                          </a:lnTo>
                          <a:lnTo>
                            <a:pt x="249245" y="129016"/>
                          </a:lnTo>
                          <a:lnTo>
                            <a:pt x="295428" y="82198"/>
                          </a:lnTo>
                          <a:cubicBezTo>
                            <a:pt x="298182" y="79549"/>
                            <a:pt x="302419" y="79549"/>
                            <a:pt x="305173" y="82198"/>
                          </a:cubicBezTo>
                          <a:cubicBezTo>
                            <a:pt x="307822" y="84846"/>
                            <a:pt x="307822" y="89188"/>
                            <a:pt x="305173" y="91837"/>
                          </a:cubicBezTo>
                          <a:lnTo>
                            <a:pt x="249351" y="148400"/>
                          </a:lnTo>
                          <a:lnTo>
                            <a:pt x="249669" y="216828"/>
                          </a:lnTo>
                          <a:lnTo>
                            <a:pt x="273608" y="192571"/>
                          </a:lnTo>
                          <a:cubicBezTo>
                            <a:pt x="277209" y="189075"/>
                            <a:pt x="282293" y="187910"/>
                            <a:pt x="286848" y="189075"/>
                          </a:cubicBezTo>
                          <a:lnTo>
                            <a:pt x="350192" y="124991"/>
                          </a:lnTo>
                          <a:lnTo>
                            <a:pt x="349556" y="145117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8" name="Freeform: Shape 1587">
                      <a:extLst>
                        <a:ext uri="{FF2B5EF4-FFF2-40B4-BE49-F238E27FC236}">
                          <a16:creationId xmlns:a16="http://schemas.microsoft.com/office/drawing/2014/main" id="{0BBFBB2B-4F5F-77C6-EAFC-2FA789C3C7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79267" y="2376839"/>
                      <a:ext cx="277312" cy="276992"/>
                    </a:xfrm>
                    <a:custGeom>
                      <a:avLst/>
                      <a:gdLst>
                        <a:gd name="connsiteX0" fmla="*/ 273181 w 277312"/>
                        <a:gd name="connsiteY0" fmla="*/ 133889 h 276992"/>
                        <a:gd name="connsiteX1" fmla="*/ 240132 w 277312"/>
                        <a:gd name="connsiteY1" fmla="*/ 134100 h 276992"/>
                        <a:gd name="connsiteX2" fmla="*/ 251467 w 277312"/>
                        <a:gd name="connsiteY2" fmla="*/ 122661 h 276992"/>
                        <a:gd name="connsiteX3" fmla="*/ 251467 w 277312"/>
                        <a:gd name="connsiteY3" fmla="*/ 117153 h 276992"/>
                        <a:gd name="connsiteX4" fmla="*/ 245959 w 277312"/>
                        <a:gd name="connsiteY4" fmla="*/ 117153 h 276992"/>
                        <a:gd name="connsiteX5" fmla="*/ 229222 w 277312"/>
                        <a:gd name="connsiteY5" fmla="*/ 134100 h 276992"/>
                        <a:gd name="connsiteX6" fmla="*/ 204224 w 277312"/>
                        <a:gd name="connsiteY6" fmla="*/ 134100 h 276992"/>
                        <a:gd name="connsiteX7" fmla="*/ 230070 w 277312"/>
                        <a:gd name="connsiteY7" fmla="*/ 108043 h 276992"/>
                        <a:gd name="connsiteX8" fmla="*/ 230070 w 277312"/>
                        <a:gd name="connsiteY8" fmla="*/ 102535 h 276992"/>
                        <a:gd name="connsiteX9" fmla="*/ 224561 w 277312"/>
                        <a:gd name="connsiteY9" fmla="*/ 102535 h 276992"/>
                        <a:gd name="connsiteX10" fmla="*/ 193208 w 277312"/>
                        <a:gd name="connsiteY10" fmla="*/ 134206 h 276992"/>
                        <a:gd name="connsiteX11" fmla="*/ 153380 w 277312"/>
                        <a:gd name="connsiteY11" fmla="*/ 134418 h 276992"/>
                        <a:gd name="connsiteX12" fmla="*/ 167044 w 277312"/>
                        <a:gd name="connsiteY12" fmla="*/ 120648 h 276992"/>
                        <a:gd name="connsiteX13" fmla="*/ 168951 w 277312"/>
                        <a:gd name="connsiteY13" fmla="*/ 113127 h 276992"/>
                        <a:gd name="connsiteX14" fmla="*/ 223290 w 277312"/>
                        <a:gd name="connsiteY14" fmla="*/ 58258 h 276992"/>
                        <a:gd name="connsiteX15" fmla="*/ 223290 w 277312"/>
                        <a:gd name="connsiteY15" fmla="*/ 52750 h 276992"/>
                        <a:gd name="connsiteX16" fmla="*/ 217782 w 277312"/>
                        <a:gd name="connsiteY16" fmla="*/ 52750 h 276992"/>
                        <a:gd name="connsiteX17" fmla="*/ 163443 w 277312"/>
                        <a:gd name="connsiteY17" fmla="*/ 107619 h 276992"/>
                        <a:gd name="connsiteX18" fmla="*/ 155922 w 277312"/>
                        <a:gd name="connsiteY18" fmla="*/ 109632 h 276992"/>
                        <a:gd name="connsiteX19" fmla="*/ 142258 w 277312"/>
                        <a:gd name="connsiteY19" fmla="*/ 123402 h 276992"/>
                        <a:gd name="connsiteX20" fmla="*/ 142046 w 277312"/>
                        <a:gd name="connsiteY20" fmla="*/ 84422 h 276992"/>
                        <a:gd name="connsiteX21" fmla="*/ 173823 w 277312"/>
                        <a:gd name="connsiteY21" fmla="*/ 52327 h 276992"/>
                        <a:gd name="connsiteX22" fmla="*/ 173823 w 277312"/>
                        <a:gd name="connsiteY22" fmla="*/ 46819 h 276992"/>
                        <a:gd name="connsiteX23" fmla="*/ 168315 w 277312"/>
                        <a:gd name="connsiteY23" fmla="*/ 46819 h 276992"/>
                        <a:gd name="connsiteX24" fmla="*/ 142046 w 277312"/>
                        <a:gd name="connsiteY24" fmla="*/ 73406 h 276992"/>
                        <a:gd name="connsiteX25" fmla="*/ 142046 w 277312"/>
                        <a:gd name="connsiteY25" fmla="*/ 48408 h 276992"/>
                        <a:gd name="connsiteX26" fmla="*/ 159100 w 277312"/>
                        <a:gd name="connsiteY26" fmla="*/ 31036 h 276992"/>
                        <a:gd name="connsiteX27" fmla="*/ 159100 w 277312"/>
                        <a:gd name="connsiteY27" fmla="*/ 25528 h 276992"/>
                        <a:gd name="connsiteX28" fmla="*/ 153592 w 277312"/>
                        <a:gd name="connsiteY28" fmla="*/ 25528 h 276992"/>
                        <a:gd name="connsiteX29" fmla="*/ 141834 w 277312"/>
                        <a:gd name="connsiteY29" fmla="*/ 37391 h 276992"/>
                        <a:gd name="connsiteX30" fmla="*/ 141622 w 277312"/>
                        <a:gd name="connsiteY30" fmla="*/ 3919 h 276992"/>
                        <a:gd name="connsiteX31" fmla="*/ 137703 w 277312"/>
                        <a:gd name="connsiteY31" fmla="*/ 0 h 276992"/>
                        <a:gd name="connsiteX32" fmla="*/ 133784 w 277312"/>
                        <a:gd name="connsiteY32" fmla="*/ 3919 h 276992"/>
                        <a:gd name="connsiteX33" fmla="*/ 133995 w 277312"/>
                        <a:gd name="connsiteY33" fmla="*/ 36968 h 276992"/>
                        <a:gd name="connsiteX34" fmla="*/ 122556 w 277312"/>
                        <a:gd name="connsiteY34" fmla="*/ 25634 h 276992"/>
                        <a:gd name="connsiteX35" fmla="*/ 117047 w 277312"/>
                        <a:gd name="connsiteY35" fmla="*/ 25634 h 276992"/>
                        <a:gd name="connsiteX36" fmla="*/ 117047 w 277312"/>
                        <a:gd name="connsiteY36" fmla="*/ 31142 h 276992"/>
                        <a:gd name="connsiteX37" fmla="*/ 133995 w 277312"/>
                        <a:gd name="connsiteY37" fmla="*/ 47878 h 276992"/>
                        <a:gd name="connsiteX38" fmla="*/ 133995 w 277312"/>
                        <a:gd name="connsiteY38" fmla="*/ 72876 h 276992"/>
                        <a:gd name="connsiteX39" fmla="*/ 107938 w 277312"/>
                        <a:gd name="connsiteY39" fmla="*/ 47031 h 276992"/>
                        <a:gd name="connsiteX40" fmla="*/ 102430 w 277312"/>
                        <a:gd name="connsiteY40" fmla="*/ 47031 h 276992"/>
                        <a:gd name="connsiteX41" fmla="*/ 102430 w 277312"/>
                        <a:gd name="connsiteY41" fmla="*/ 52539 h 276992"/>
                        <a:gd name="connsiteX42" fmla="*/ 134101 w 277312"/>
                        <a:gd name="connsiteY42" fmla="*/ 83892 h 276992"/>
                        <a:gd name="connsiteX43" fmla="*/ 134313 w 277312"/>
                        <a:gd name="connsiteY43" fmla="*/ 123296 h 276992"/>
                        <a:gd name="connsiteX44" fmla="*/ 120543 w 277312"/>
                        <a:gd name="connsiteY44" fmla="*/ 109632 h 276992"/>
                        <a:gd name="connsiteX45" fmla="*/ 113022 w 277312"/>
                        <a:gd name="connsiteY45" fmla="*/ 107725 h 276992"/>
                        <a:gd name="connsiteX46" fmla="*/ 58153 w 277312"/>
                        <a:gd name="connsiteY46" fmla="*/ 53386 h 276992"/>
                        <a:gd name="connsiteX47" fmla="*/ 52645 w 277312"/>
                        <a:gd name="connsiteY47" fmla="*/ 53386 h 276992"/>
                        <a:gd name="connsiteX48" fmla="*/ 52645 w 277312"/>
                        <a:gd name="connsiteY48" fmla="*/ 58894 h 276992"/>
                        <a:gd name="connsiteX49" fmla="*/ 107514 w 277312"/>
                        <a:gd name="connsiteY49" fmla="*/ 113233 h 276992"/>
                        <a:gd name="connsiteX50" fmla="*/ 109527 w 277312"/>
                        <a:gd name="connsiteY50" fmla="*/ 120648 h 276992"/>
                        <a:gd name="connsiteX51" fmla="*/ 123297 w 277312"/>
                        <a:gd name="connsiteY51" fmla="*/ 134312 h 276992"/>
                        <a:gd name="connsiteX52" fmla="*/ 83257 w 277312"/>
                        <a:gd name="connsiteY52" fmla="*/ 134524 h 276992"/>
                        <a:gd name="connsiteX53" fmla="*/ 51586 w 277312"/>
                        <a:gd name="connsiteY53" fmla="*/ 103171 h 276992"/>
                        <a:gd name="connsiteX54" fmla="*/ 46078 w 277312"/>
                        <a:gd name="connsiteY54" fmla="*/ 103171 h 276992"/>
                        <a:gd name="connsiteX55" fmla="*/ 46078 w 277312"/>
                        <a:gd name="connsiteY55" fmla="*/ 108679 h 276992"/>
                        <a:gd name="connsiteX56" fmla="*/ 72241 w 277312"/>
                        <a:gd name="connsiteY56" fmla="*/ 134524 h 276992"/>
                        <a:gd name="connsiteX57" fmla="*/ 47243 w 277312"/>
                        <a:gd name="connsiteY57" fmla="*/ 134524 h 276992"/>
                        <a:gd name="connsiteX58" fmla="*/ 30294 w 277312"/>
                        <a:gd name="connsiteY58" fmla="*/ 117894 h 276992"/>
                        <a:gd name="connsiteX59" fmla="*/ 24786 w 277312"/>
                        <a:gd name="connsiteY59" fmla="*/ 117894 h 276992"/>
                        <a:gd name="connsiteX60" fmla="*/ 24786 w 277312"/>
                        <a:gd name="connsiteY60" fmla="*/ 123402 h 276992"/>
                        <a:gd name="connsiteX61" fmla="*/ 36226 w 277312"/>
                        <a:gd name="connsiteY61" fmla="*/ 134736 h 276992"/>
                        <a:gd name="connsiteX62" fmla="*/ 3919 w 277312"/>
                        <a:gd name="connsiteY62" fmla="*/ 134948 h 276992"/>
                        <a:gd name="connsiteX63" fmla="*/ 0 w 277312"/>
                        <a:gd name="connsiteY63" fmla="*/ 138867 h 276992"/>
                        <a:gd name="connsiteX64" fmla="*/ 3919 w 277312"/>
                        <a:gd name="connsiteY64" fmla="*/ 142786 h 276992"/>
                        <a:gd name="connsiteX65" fmla="*/ 36756 w 277312"/>
                        <a:gd name="connsiteY65" fmla="*/ 142574 h 276992"/>
                        <a:gd name="connsiteX66" fmla="*/ 24998 w 277312"/>
                        <a:gd name="connsiteY66" fmla="*/ 154438 h 276992"/>
                        <a:gd name="connsiteX67" fmla="*/ 24998 w 277312"/>
                        <a:gd name="connsiteY67" fmla="*/ 159946 h 276992"/>
                        <a:gd name="connsiteX68" fmla="*/ 27752 w 277312"/>
                        <a:gd name="connsiteY68" fmla="*/ 161111 h 276992"/>
                        <a:gd name="connsiteX69" fmla="*/ 30507 w 277312"/>
                        <a:gd name="connsiteY69" fmla="*/ 159946 h 276992"/>
                        <a:gd name="connsiteX70" fmla="*/ 47772 w 277312"/>
                        <a:gd name="connsiteY70" fmla="*/ 142574 h 276992"/>
                        <a:gd name="connsiteX71" fmla="*/ 72771 w 277312"/>
                        <a:gd name="connsiteY71" fmla="*/ 142574 h 276992"/>
                        <a:gd name="connsiteX72" fmla="*/ 46501 w 277312"/>
                        <a:gd name="connsiteY72" fmla="*/ 169056 h 276992"/>
                        <a:gd name="connsiteX73" fmla="*/ 46501 w 277312"/>
                        <a:gd name="connsiteY73" fmla="*/ 174564 h 276992"/>
                        <a:gd name="connsiteX74" fmla="*/ 49255 w 277312"/>
                        <a:gd name="connsiteY74" fmla="*/ 175729 h 276992"/>
                        <a:gd name="connsiteX75" fmla="*/ 52009 w 277312"/>
                        <a:gd name="connsiteY75" fmla="*/ 174564 h 276992"/>
                        <a:gd name="connsiteX76" fmla="*/ 83787 w 277312"/>
                        <a:gd name="connsiteY76" fmla="*/ 142468 h 276992"/>
                        <a:gd name="connsiteX77" fmla="*/ 123403 w 277312"/>
                        <a:gd name="connsiteY77" fmla="*/ 142257 h 276992"/>
                        <a:gd name="connsiteX78" fmla="*/ 109421 w 277312"/>
                        <a:gd name="connsiteY78" fmla="*/ 156345 h 276992"/>
                        <a:gd name="connsiteX79" fmla="*/ 107514 w 277312"/>
                        <a:gd name="connsiteY79" fmla="*/ 163865 h 276992"/>
                        <a:gd name="connsiteX80" fmla="*/ 53280 w 277312"/>
                        <a:gd name="connsiteY80" fmla="*/ 218734 h 276992"/>
                        <a:gd name="connsiteX81" fmla="*/ 53280 w 277312"/>
                        <a:gd name="connsiteY81" fmla="*/ 224242 h 276992"/>
                        <a:gd name="connsiteX82" fmla="*/ 56035 w 277312"/>
                        <a:gd name="connsiteY82" fmla="*/ 225407 h 276992"/>
                        <a:gd name="connsiteX83" fmla="*/ 58788 w 277312"/>
                        <a:gd name="connsiteY83" fmla="*/ 224242 h 276992"/>
                        <a:gd name="connsiteX84" fmla="*/ 113022 w 277312"/>
                        <a:gd name="connsiteY84" fmla="*/ 169373 h 276992"/>
                        <a:gd name="connsiteX85" fmla="*/ 115035 w 277312"/>
                        <a:gd name="connsiteY85" fmla="*/ 169691 h 276992"/>
                        <a:gd name="connsiteX86" fmla="*/ 120543 w 277312"/>
                        <a:gd name="connsiteY86" fmla="*/ 167361 h 276992"/>
                        <a:gd name="connsiteX87" fmla="*/ 134525 w 277312"/>
                        <a:gd name="connsiteY87" fmla="*/ 153273 h 276992"/>
                        <a:gd name="connsiteX88" fmla="*/ 134737 w 277312"/>
                        <a:gd name="connsiteY88" fmla="*/ 193736 h 276992"/>
                        <a:gd name="connsiteX89" fmla="*/ 103383 w 277312"/>
                        <a:gd name="connsiteY89" fmla="*/ 225407 h 276992"/>
                        <a:gd name="connsiteX90" fmla="*/ 103383 w 277312"/>
                        <a:gd name="connsiteY90" fmla="*/ 230916 h 276992"/>
                        <a:gd name="connsiteX91" fmla="*/ 106137 w 277312"/>
                        <a:gd name="connsiteY91" fmla="*/ 232081 h 276992"/>
                        <a:gd name="connsiteX92" fmla="*/ 108891 w 277312"/>
                        <a:gd name="connsiteY92" fmla="*/ 230916 h 276992"/>
                        <a:gd name="connsiteX93" fmla="*/ 134737 w 277312"/>
                        <a:gd name="connsiteY93" fmla="*/ 204752 h 276992"/>
                        <a:gd name="connsiteX94" fmla="*/ 134737 w 277312"/>
                        <a:gd name="connsiteY94" fmla="*/ 229750 h 276992"/>
                        <a:gd name="connsiteX95" fmla="*/ 118107 w 277312"/>
                        <a:gd name="connsiteY95" fmla="*/ 246698 h 276992"/>
                        <a:gd name="connsiteX96" fmla="*/ 118107 w 277312"/>
                        <a:gd name="connsiteY96" fmla="*/ 252206 h 276992"/>
                        <a:gd name="connsiteX97" fmla="*/ 123615 w 277312"/>
                        <a:gd name="connsiteY97" fmla="*/ 252206 h 276992"/>
                        <a:gd name="connsiteX98" fmla="*/ 134949 w 277312"/>
                        <a:gd name="connsiteY98" fmla="*/ 240766 h 276992"/>
                        <a:gd name="connsiteX99" fmla="*/ 135161 w 277312"/>
                        <a:gd name="connsiteY99" fmla="*/ 273073 h 276992"/>
                        <a:gd name="connsiteX100" fmla="*/ 139080 w 277312"/>
                        <a:gd name="connsiteY100" fmla="*/ 276993 h 276992"/>
                        <a:gd name="connsiteX101" fmla="*/ 142999 w 277312"/>
                        <a:gd name="connsiteY101" fmla="*/ 273073 h 276992"/>
                        <a:gd name="connsiteX102" fmla="*/ 142787 w 277312"/>
                        <a:gd name="connsiteY102" fmla="*/ 240237 h 276992"/>
                        <a:gd name="connsiteX103" fmla="*/ 154651 w 277312"/>
                        <a:gd name="connsiteY103" fmla="*/ 251994 h 276992"/>
                        <a:gd name="connsiteX104" fmla="*/ 157405 w 277312"/>
                        <a:gd name="connsiteY104" fmla="*/ 253160 h 276992"/>
                        <a:gd name="connsiteX105" fmla="*/ 160159 w 277312"/>
                        <a:gd name="connsiteY105" fmla="*/ 251994 h 276992"/>
                        <a:gd name="connsiteX106" fmla="*/ 160159 w 277312"/>
                        <a:gd name="connsiteY106" fmla="*/ 246486 h 276992"/>
                        <a:gd name="connsiteX107" fmla="*/ 142787 w 277312"/>
                        <a:gd name="connsiteY107" fmla="*/ 229221 h 276992"/>
                        <a:gd name="connsiteX108" fmla="*/ 142787 w 277312"/>
                        <a:gd name="connsiteY108" fmla="*/ 204222 h 276992"/>
                        <a:gd name="connsiteX109" fmla="*/ 169268 w 277312"/>
                        <a:gd name="connsiteY109" fmla="*/ 230492 h 276992"/>
                        <a:gd name="connsiteX110" fmla="*/ 174777 w 277312"/>
                        <a:gd name="connsiteY110" fmla="*/ 230492 h 276992"/>
                        <a:gd name="connsiteX111" fmla="*/ 174777 w 277312"/>
                        <a:gd name="connsiteY111" fmla="*/ 224984 h 276992"/>
                        <a:gd name="connsiteX112" fmla="*/ 142681 w 277312"/>
                        <a:gd name="connsiteY112" fmla="*/ 193206 h 276992"/>
                        <a:gd name="connsiteX113" fmla="*/ 142469 w 277312"/>
                        <a:gd name="connsiteY113" fmla="*/ 153167 h 276992"/>
                        <a:gd name="connsiteX114" fmla="*/ 156558 w 277312"/>
                        <a:gd name="connsiteY114" fmla="*/ 167149 h 276992"/>
                        <a:gd name="connsiteX115" fmla="*/ 162066 w 277312"/>
                        <a:gd name="connsiteY115" fmla="*/ 169373 h 276992"/>
                        <a:gd name="connsiteX116" fmla="*/ 164078 w 277312"/>
                        <a:gd name="connsiteY116" fmla="*/ 169056 h 276992"/>
                        <a:gd name="connsiteX117" fmla="*/ 218947 w 277312"/>
                        <a:gd name="connsiteY117" fmla="*/ 223289 h 276992"/>
                        <a:gd name="connsiteX118" fmla="*/ 221702 w 277312"/>
                        <a:gd name="connsiteY118" fmla="*/ 224454 h 276992"/>
                        <a:gd name="connsiteX119" fmla="*/ 224456 w 277312"/>
                        <a:gd name="connsiteY119" fmla="*/ 223289 h 276992"/>
                        <a:gd name="connsiteX120" fmla="*/ 224456 w 277312"/>
                        <a:gd name="connsiteY120" fmla="*/ 217781 h 276992"/>
                        <a:gd name="connsiteX121" fmla="*/ 169586 w 277312"/>
                        <a:gd name="connsiteY121" fmla="*/ 163548 h 276992"/>
                        <a:gd name="connsiteX122" fmla="*/ 167574 w 277312"/>
                        <a:gd name="connsiteY122" fmla="*/ 156027 h 276992"/>
                        <a:gd name="connsiteX123" fmla="*/ 153486 w 277312"/>
                        <a:gd name="connsiteY123" fmla="*/ 142045 h 276992"/>
                        <a:gd name="connsiteX124" fmla="*/ 192890 w 277312"/>
                        <a:gd name="connsiteY124" fmla="*/ 141833 h 276992"/>
                        <a:gd name="connsiteX125" fmla="*/ 224985 w 277312"/>
                        <a:gd name="connsiteY125" fmla="*/ 173610 h 276992"/>
                        <a:gd name="connsiteX126" fmla="*/ 227739 w 277312"/>
                        <a:gd name="connsiteY126" fmla="*/ 174775 h 276992"/>
                        <a:gd name="connsiteX127" fmla="*/ 230494 w 277312"/>
                        <a:gd name="connsiteY127" fmla="*/ 173610 h 276992"/>
                        <a:gd name="connsiteX128" fmla="*/ 230494 w 277312"/>
                        <a:gd name="connsiteY128" fmla="*/ 168102 h 276992"/>
                        <a:gd name="connsiteX129" fmla="*/ 203906 w 277312"/>
                        <a:gd name="connsiteY129" fmla="*/ 141833 h 276992"/>
                        <a:gd name="connsiteX130" fmla="*/ 228904 w 277312"/>
                        <a:gd name="connsiteY130" fmla="*/ 141833 h 276992"/>
                        <a:gd name="connsiteX131" fmla="*/ 246276 w 277312"/>
                        <a:gd name="connsiteY131" fmla="*/ 158887 h 276992"/>
                        <a:gd name="connsiteX132" fmla="*/ 249030 w 277312"/>
                        <a:gd name="connsiteY132" fmla="*/ 160052 h 276992"/>
                        <a:gd name="connsiteX133" fmla="*/ 251784 w 277312"/>
                        <a:gd name="connsiteY133" fmla="*/ 158887 h 276992"/>
                        <a:gd name="connsiteX134" fmla="*/ 251784 w 277312"/>
                        <a:gd name="connsiteY134" fmla="*/ 153379 h 276992"/>
                        <a:gd name="connsiteX135" fmla="*/ 239921 w 277312"/>
                        <a:gd name="connsiteY135" fmla="*/ 141621 h 276992"/>
                        <a:gd name="connsiteX136" fmla="*/ 273393 w 277312"/>
                        <a:gd name="connsiteY136" fmla="*/ 141409 h 276992"/>
                        <a:gd name="connsiteX137" fmla="*/ 277312 w 277312"/>
                        <a:gd name="connsiteY137" fmla="*/ 137490 h 276992"/>
                        <a:gd name="connsiteX138" fmla="*/ 273393 w 277312"/>
                        <a:gd name="connsiteY138" fmla="*/ 133571 h 2769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</a:cxnLst>
                      <a:rect l="l" t="t" r="r" b="b"/>
                      <a:pathLst>
                        <a:path w="277312" h="276992">
                          <a:moveTo>
                            <a:pt x="273181" y="133889"/>
                          </a:moveTo>
                          <a:lnTo>
                            <a:pt x="240132" y="134100"/>
                          </a:lnTo>
                          <a:lnTo>
                            <a:pt x="251467" y="122661"/>
                          </a:lnTo>
                          <a:cubicBezTo>
                            <a:pt x="252950" y="121178"/>
                            <a:pt x="252950" y="118635"/>
                            <a:pt x="251467" y="117153"/>
                          </a:cubicBezTo>
                          <a:cubicBezTo>
                            <a:pt x="249984" y="115670"/>
                            <a:pt x="247441" y="115670"/>
                            <a:pt x="245959" y="117153"/>
                          </a:cubicBezTo>
                          <a:lnTo>
                            <a:pt x="229222" y="134100"/>
                          </a:lnTo>
                          <a:lnTo>
                            <a:pt x="204224" y="134100"/>
                          </a:lnTo>
                          <a:cubicBezTo>
                            <a:pt x="204224" y="134100"/>
                            <a:pt x="230070" y="108043"/>
                            <a:pt x="230070" y="108043"/>
                          </a:cubicBezTo>
                          <a:cubicBezTo>
                            <a:pt x="231553" y="106560"/>
                            <a:pt x="231553" y="104018"/>
                            <a:pt x="230070" y="102535"/>
                          </a:cubicBezTo>
                          <a:cubicBezTo>
                            <a:pt x="228587" y="101052"/>
                            <a:pt x="226045" y="101052"/>
                            <a:pt x="224561" y="102535"/>
                          </a:cubicBezTo>
                          <a:lnTo>
                            <a:pt x="193208" y="134206"/>
                          </a:lnTo>
                          <a:lnTo>
                            <a:pt x="153380" y="134418"/>
                          </a:lnTo>
                          <a:lnTo>
                            <a:pt x="167044" y="120648"/>
                          </a:lnTo>
                          <a:cubicBezTo>
                            <a:pt x="169057" y="118635"/>
                            <a:pt x="169692" y="115776"/>
                            <a:pt x="168951" y="113127"/>
                          </a:cubicBezTo>
                          <a:lnTo>
                            <a:pt x="223290" y="58258"/>
                          </a:lnTo>
                          <a:cubicBezTo>
                            <a:pt x="224773" y="56776"/>
                            <a:pt x="224773" y="54233"/>
                            <a:pt x="223290" y="52750"/>
                          </a:cubicBezTo>
                          <a:cubicBezTo>
                            <a:pt x="221808" y="51267"/>
                            <a:pt x="219265" y="51267"/>
                            <a:pt x="217782" y="52750"/>
                          </a:cubicBezTo>
                          <a:lnTo>
                            <a:pt x="163443" y="107619"/>
                          </a:lnTo>
                          <a:cubicBezTo>
                            <a:pt x="160901" y="106984"/>
                            <a:pt x="157935" y="107619"/>
                            <a:pt x="155922" y="109632"/>
                          </a:cubicBezTo>
                          <a:lnTo>
                            <a:pt x="142258" y="123402"/>
                          </a:lnTo>
                          <a:lnTo>
                            <a:pt x="142046" y="84422"/>
                          </a:lnTo>
                          <a:lnTo>
                            <a:pt x="173823" y="52327"/>
                          </a:lnTo>
                          <a:cubicBezTo>
                            <a:pt x="175306" y="50844"/>
                            <a:pt x="175306" y="48302"/>
                            <a:pt x="173823" y="46819"/>
                          </a:cubicBezTo>
                          <a:cubicBezTo>
                            <a:pt x="172340" y="45336"/>
                            <a:pt x="169798" y="45336"/>
                            <a:pt x="168315" y="46819"/>
                          </a:cubicBezTo>
                          <a:lnTo>
                            <a:pt x="142046" y="73406"/>
                          </a:lnTo>
                          <a:lnTo>
                            <a:pt x="142046" y="48408"/>
                          </a:lnTo>
                          <a:cubicBezTo>
                            <a:pt x="142046" y="48408"/>
                            <a:pt x="159100" y="31036"/>
                            <a:pt x="159100" y="31036"/>
                          </a:cubicBezTo>
                          <a:cubicBezTo>
                            <a:pt x="160583" y="29553"/>
                            <a:pt x="160583" y="27011"/>
                            <a:pt x="159100" y="25528"/>
                          </a:cubicBezTo>
                          <a:cubicBezTo>
                            <a:pt x="157617" y="24045"/>
                            <a:pt x="155074" y="24045"/>
                            <a:pt x="153592" y="25528"/>
                          </a:cubicBezTo>
                          <a:lnTo>
                            <a:pt x="141834" y="37391"/>
                          </a:lnTo>
                          <a:lnTo>
                            <a:pt x="141622" y="3919"/>
                          </a:lnTo>
                          <a:cubicBezTo>
                            <a:pt x="141622" y="1801"/>
                            <a:pt x="139821" y="0"/>
                            <a:pt x="137703" y="0"/>
                          </a:cubicBezTo>
                          <a:cubicBezTo>
                            <a:pt x="135584" y="0"/>
                            <a:pt x="133784" y="1801"/>
                            <a:pt x="133784" y="3919"/>
                          </a:cubicBezTo>
                          <a:lnTo>
                            <a:pt x="133995" y="36968"/>
                          </a:lnTo>
                          <a:lnTo>
                            <a:pt x="122556" y="25634"/>
                          </a:lnTo>
                          <a:cubicBezTo>
                            <a:pt x="121073" y="24151"/>
                            <a:pt x="118530" y="24151"/>
                            <a:pt x="117047" y="25634"/>
                          </a:cubicBezTo>
                          <a:cubicBezTo>
                            <a:pt x="115565" y="27117"/>
                            <a:pt x="115565" y="29659"/>
                            <a:pt x="117047" y="31142"/>
                          </a:cubicBezTo>
                          <a:lnTo>
                            <a:pt x="133995" y="47878"/>
                          </a:lnTo>
                          <a:lnTo>
                            <a:pt x="133995" y="72876"/>
                          </a:lnTo>
                          <a:cubicBezTo>
                            <a:pt x="133995" y="72876"/>
                            <a:pt x="107938" y="47031"/>
                            <a:pt x="107938" y="47031"/>
                          </a:cubicBezTo>
                          <a:cubicBezTo>
                            <a:pt x="106455" y="45548"/>
                            <a:pt x="103913" y="45548"/>
                            <a:pt x="102430" y="47031"/>
                          </a:cubicBezTo>
                          <a:cubicBezTo>
                            <a:pt x="100947" y="48513"/>
                            <a:pt x="100947" y="51056"/>
                            <a:pt x="102430" y="52539"/>
                          </a:cubicBezTo>
                          <a:lnTo>
                            <a:pt x="134101" y="83892"/>
                          </a:lnTo>
                          <a:lnTo>
                            <a:pt x="134313" y="123296"/>
                          </a:lnTo>
                          <a:lnTo>
                            <a:pt x="120543" y="109632"/>
                          </a:lnTo>
                          <a:cubicBezTo>
                            <a:pt x="118530" y="107619"/>
                            <a:pt x="115670" y="106984"/>
                            <a:pt x="113022" y="107725"/>
                          </a:cubicBezTo>
                          <a:lnTo>
                            <a:pt x="58153" y="53386"/>
                          </a:lnTo>
                          <a:cubicBezTo>
                            <a:pt x="56670" y="51903"/>
                            <a:pt x="54128" y="51903"/>
                            <a:pt x="52645" y="53386"/>
                          </a:cubicBezTo>
                          <a:cubicBezTo>
                            <a:pt x="51162" y="54869"/>
                            <a:pt x="51162" y="57411"/>
                            <a:pt x="52645" y="58894"/>
                          </a:cubicBezTo>
                          <a:lnTo>
                            <a:pt x="107514" y="113233"/>
                          </a:lnTo>
                          <a:cubicBezTo>
                            <a:pt x="106879" y="115776"/>
                            <a:pt x="107514" y="118635"/>
                            <a:pt x="109527" y="120648"/>
                          </a:cubicBezTo>
                          <a:lnTo>
                            <a:pt x="123297" y="134312"/>
                          </a:lnTo>
                          <a:lnTo>
                            <a:pt x="83257" y="134524"/>
                          </a:lnTo>
                          <a:lnTo>
                            <a:pt x="51586" y="103171"/>
                          </a:lnTo>
                          <a:cubicBezTo>
                            <a:pt x="50102" y="101688"/>
                            <a:pt x="47560" y="101688"/>
                            <a:pt x="46078" y="103171"/>
                          </a:cubicBezTo>
                          <a:cubicBezTo>
                            <a:pt x="44594" y="104653"/>
                            <a:pt x="44594" y="107196"/>
                            <a:pt x="46078" y="108679"/>
                          </a:cubicBezTo>
                          <a:lnTo>
                            <a:pt x="72241" y="134524"/>
                          </a:lnTo>
                          <a:lnTo>
                            <a:pt x="47243" y="134524"/>
                          </a:lnTo>
                          <a:cubicBezTo>
                            <a:pt x="47243" y="134524"/>
                            <a:pt x="30294" y="117894"/>
                            <a:pt x="30294" y="117894"/>
                          </a:cubicBezTo>
                          <a:cubicBezTo>
                            <a:pt x="28812" y="116411"/>
                            <a:pt x="26269" y="116411"/>
                            <a:pt x="24786" y="117894"/>
                          </a:cubicBezTo>
                          <a:cubicBezTo>
                            <a:pt x="23303" y="119377"/>
                            <a:pt x="23303" y="121919"/>
                            <a:pt x="24786" y="123402"/>
                          </a:cubicBezTo>
                          <a:lnTo>
                            <a:pt x="36226" y="134736"/>
                          </a:lnTo>
                          <a:lnTo>
                            <a:pt x="3919" y="134948"/>
                          </a:lnTo>
                          <a:cubicBezTo>
                            <a:pt x="1801" y="134948"/>
                            <a:pt x="0" y="136749"/>
                            <a:pt x="0" y="138867"/>
                          </a:cubicBezTo>
                          <a:cubicBezTo>
                            <a:pt x="0" y="140986"/>
                            <a:pt x="1801" y="142786"/>
                            <a:pt x="3919" y="142786"/>
                          </a:cubicBezTo>
                          <a:lnTo>
                            <a:pt x="36756" y="142574"/>
                          </a:lnTo>
                          <a:lnTo>
                            <a:pt x="24998" y="154438"/>
                          </a:lnTo>
                          <a:cubicBezTo>
                            <a:pt x="23515" y="155921"/>
                            <a:pt x="23515" y="158463"/>
                            <a:pt x="24998" y="159946"/>
                          </a:cubicBezTo>
                          <a:cubicBezTo>
                            <a:pt x="25740" y="160687"/>
                            <a:pt x="26799" y="161111"/>
                            <a:pt x="27752" y="161111"/>
                          </a:cubicBezTo>
                          <a:cubicBezTo>
                            <a:pt x="28706" y="161111"/>
                            <a:pt x="29765" y="160687"/>
                            <a:pt x="30507" y="159946"/>
                          </a:cubicBezTo>
                          <a:lnTo>
                            <a:pt x="47772" y="142574"/>
                          </a:lnTo>
                          <a:lnTo>
                            <a:pt x="72771" y="142574"/>
                          </a:lnTo>
                          <a:cubicBezTo>
                            <a:pt x="72771" y="142574"/>
                            <a:pt x="46501" y="169056"/>
                            <a:pt x="46501" y="169056"/>
                          </a:cubicBezTo>
                          <a:cubicBezTo>
                            <a:pt x="45018" y="170539"/>
                            <a:pt x="45018" y="173081"/>
                            <a:pt x="46501" y="174564"/>
                          </a:cubicBezTo>
                          <a:cubicBezTo>
                            <a:pt x="47243" y="175305"/>
                            <a:pt x="48302" y="175729"/>
                            <a:pt x="49255" y="175729"/>
                          </a:cubicBezTo>
                          <a:cubicBezTo>
                            <a:pt x="50208" y="175729"/>
                            <a:pt x="51268" y="175305"/>
                            <a:pt x="52009" y="174564"/>
                          </a:cubicBezTo>
                          <a:lnTo>
                            <a:pt x="83787" y="142468"/>
                          </a:lnTo>
                          <a:lnTo>
                            <a:pt x="123403" y="142257"/>
                          </a:lnTo>
                          <a:lnTo>
                            <a:pt x="109421" y="156345"/>
                          </a:lnTo>
                          <a:cubicBezTo>
                            <a:pt x="107408" y="158357"/>
                            <a:pt x="106773" y="161217"/>
                            <a:pt x="107514" y="163865"/>
                          </a:cubicBezTo>
                          <a:lnTo>
                            <a:pt x="53280" y="218734"/>
                          </a:lnTo>
                          <a:cubicBezTo>
                            <a:pt x="51797" y="220217"/>
                            <a:pt x="51797" y="222759"/>
                            <a:pt x="53280" y="224242"/>
                          </a:cubicBezTo>
                          <a:cubicBezTo>
                            <a:pt x="54022" y="224984"/>
                            <a:pt x="55081" y="225407"/>
                            <a:pt x="56035" y="225407"/>
                          </a:cubicBezTo>
                          <a:cubicBezTo>
                            <a:pt x="56988" y="225407"/>
                            <a:pt x="58047" y="224984"/>
                            <a:pt x="58788" y="224242"/>
                          </a:cubicBezTo>
                          <a:lnTo>
                            <a:pt x="113022" y="169373"/>
                          </a:lnTo>
                          <a:cubicBezTo>
                            <a:pt x="113658" y="169585"/>
                            <a:pt x="114293" y="169691"/>
                            <a:pt x="115035" y="169691"/>
                          </a:cubicBezTo>
                          <a:cubicBezTo>
                            <a:pt x="117047" y="169691"/>
                            <a:pt x="119060" y="168950"/>
                            <a:pt x="120543" y="167361"/>
                          </a:cubicBezTo>
                          <a:lnTo>
                            <a:pt x="134525" y="153273"/>
                          </a:lnTo>
                          <a:lnTo>
                            <a:pt x="134737" y="193736"/>
                          </a:lnTo>
                          <a:lnTo>
                            <a:pt x="103383" y="225407"/>
                          </a:lnTo>
                          <a:cubicBezTo>
                            <a:pt x="101900" y="226890"/>
                            <a:pt x="101900" y="229433"/>
                            <a:pt x="103383" y="230916"/>
                          </a:cubicBezTo>
                          <a:cubicBezTo>
                            <a:pt x="104124" y="231657"/>
                            <a:pt x="105184" y="232081"/>
                            <a:pt x="106137" y="232081"/>
                          </a:cubicBezTo>
                          <a:cubicBezTo>
                            <a:pt x="107090" y="232081"/>
                            <a:pt x="108150" y="231657"/>
                            <a:pt x="108891" y="230916"/>
                          </a:cubicBezTo>
                          <a:lnTo>
                            <a:pt x="134737" y="204752"/>
                          </a:lnTo>
                          <a:lnTo>
                            <a:pt x="134737" y="229750"/>
                          </a:lnTo>
                          <a:cubicBezTo>
                            <a:pt x="134737" y="229750"/>
                            <a:pt x="118107" y="246698"/>
                            <a:pt x="118107" y="246698"/>
                          </a:cubicBezTo>
                          <a:cubicBezTo>
                            <a:pt x="116624" y="248181"/>
                            <a:pt x="116624" y="250723"/>
                            <a:pt x="118107" y="252206"/>
                          </a:cubicBezTo>
                          <a:cubicBezTo>
                            <a:pt x="119590" y="253689"/>
                            <a:pt x="122132" y="253689"/>
                            <a:pt x="123615" y="252206"/>
                          </a:cubicBezTo>
                          <a:lnTo>
                            <a:pt x="134949" y="240766"/>
                          </a:lnTo>
                          <a:lnTo>
                            <a:pt x="135161" y="273073"/>
                          </a:lnTo>
                          <a:cubicBezTo>
                            <a:pt x="135161" y="275192"/>
                            <a:pt x="136961" y="276993"/>
                            <a:pt x="139080" y="276993"/>
                          </a:cubicBezTo>
                          <a:cubicBezTo>
                            <a:pt x="141198" y="276993"/>
                            <a:pt x="142999" y="275192"/>
                            <a:pt x="142999" y="273073"/>
                          </a:cubicBezTo>
                          <a:lnTo>
                            <a:pt x="142787" y="240237"/>
                          </a:lnTo>
                          <a:lnTo>
                            <a:pt x="154651" y="251994"/>
                          </a:lnTo>
                          <a:cubicBezTo>
                            <a:pt x="155392" y="252736"/>
                            <a:pt x="156452" y="253160"/>
                            <a:pt x="157405" y="253160"/>
                          </a:cubicBezTo>
                          <a:cubicBezTo>
                            <a:pt x="158358" y="253160"/>
                            <a:pt x="159417" y="252736"/>
                            <a:pt x="160159" y="251994"/>
                          </a:cubicBezTo>
                          <a:cubicBezTo>
                            <a:pt x="161642" y="250511"/>
                            <a:pt x="161642" y="247969"/>
                            <a:pt x="160159" y="246486"/>
                          </a:cubicBezTo>
                          <a:lnTo>
                            <a:pt x="142787" y="229221"/>
                          </a:lnTo>
                          <a:lnTo>
                            <a:pt x="142787" y="204222"/>
                          </a:lnTo>
                          <a:cubicBezTo>
                            <a:pt x="142787" y="204222"/>
                            <a:pt x="169268" y="230492"/>
                            <a:pt x="169268" y="230492"/>
                          </a:cubicBezTo>
                          <a:cubicBezTo>
                            <a:pt x="170752" y="231975"/>
                            <a:pt x="173294" y="231975"/>
                            <a:pt x="174777" y="230492"/>
                          </a:cubicBezTo>
                          <a:cubicBezTo>
                            <a:pt x="176260" y="229009"/>
                            <a:pt x="176260" y="226467"/>
                            <a:pt x="174777" y="224984"/>
                          </a:cubicBezTo>
                          <a:lnTo>
                            <a:pt x="142681" y="193206"/>
                          </a:lnTo>
                          <a:lnTo>
                            <a:pt x="142469" y="153167"/>
                          </a:lnTo>
                          <a:lnTo>
                            <a:pt x="156558" y="167149"/>
                          </a:lnTo>
                          <a:cubicBezTo>
                            <a:pt x="158040" y="168632"/>
                            <a:pt x="160053" y="169373"/>
                            <a:pt x="162066" y="169373"/>
                          </a:cubicBezTo>
                          <a:cubicBezTo>
                            <a:pt x="162701" y="169373"/>
                            <a:pt x="163337" y="169267"/>
                            <a:pt x="164078" y="169056"/>
                          </a:cubicBezTo>
                          <a:lnTo>
                            <a:pt x="218947" y="223289"/>
                          </a:lnTo>
                          <a:cubicBezTo>
                            <a:pt x="219689" y="224030"/>
                            <a:pt x="220748" y="224454"/>
                            <a:pt x="221702" y="224454"/>
                          </a:cubicBezTo>
                          <a:cubicBezTo>
                            <a:pt x="222655" y="224454"/>
                            <a:pt x="223714" y="224030"/>
                            <a:pt x="224456" y="223289"/>
                          </a:cubicBezTo>
                          <a:cubicBezTo>
                            <a:pt x="225938" y="221806"/>
                            <a:pt x="225938" y="219264"/>
                            <a:pt x="224456" y="217781"/>
                          </a:cubicBezTo>
                          <a:lnTo>
                            <a:pt x="169586" y="163548"/>
                          </a:lnTo>
                          <a:cubicBezTo>
                            <a:pt x="170222" y="160899"/>
                            <a:pt x="169586" y="158039"/>
                            <a:pt x="167574" y="156027"/>
                          </a:cubicBezTo>
                          <a:lnTo>
                            <a:pt x="153486" y="142045"/>
                          </a:lnTo>
                          <a:lnTo>
                            <a:pt x="192890" y="141833"/>
                          </a:lnTo>
                          <a:lnTo>
                            <a:pt x="224985" y="173610"/>
                          </a:lnTo>
                          <a:cubicBezTo>
                            <a:pt x="225727" y="174352"/>
                            <a:pt x="226786" y="174775"/>
                            <a:pt x="227739" y="174775"/>
                          </a:cubicBezTo>
                          <a:cubicBezTo>
                            <a:pt x="228693" y="174775"/>
                            <a:pt x="229752" y="174352"/>
                            <a:pt x="230494" y="173610"/>
                          </a:cubicBezTo>
                          <a:cubicBezTo>
                            <a:pt x="231976" y="172127"/>
                            <a:pt x="231976" y="169585"/>
                            <a:pt x="230494" y="168102"/>
                          </a:cubicBezTo>
                          <a:lnTo>
                            <a:pt x="203906" y="141833"/>
                          </a:lnTo>
                          <a:lnTo>
                            <a:pt x="228904" y="141833"/>
                          </a:lnTo>
                          <a:cubicBezTo>
                            <a:pt x="228904" y="141833"/>
                            <a:pt x="246276" y="158887"/>
                            <a:pt x="246276" y="158887"/>
                          </a:cubicBezTo>
                          <a:cubicBezTo>
                            <a:pt x="247018" y="159628"/>
                            <a:pt x="248077" y="160052"/>
                            <a:pt x="249030" y="160052"/>
                          </a:cubicBezTo>
                          <a:cubicBezTo>
                            <a:pt x="249984" y="160052"/>
                            <a:pt x="251043" y="159628"/>
                            <a:pt x="251784" y="158887"/>
                          </a:cubicBezTo>
                          <a:cubicBezTo>
                            <a:pt x="253267" y="157404"/>
                            <a:pt x="253267" y="154862"/>
                            <a:pt x="251784" y="153379"/>
                          </a:cubicBezTo>
                          <a:lnTo>
                            <a:pt x="239921" y="141621"/>
                          </a:lnTo>
                          <a:lnTo>
                            <a:pt x="273393" y="141409"/>
                          </a:lnTo>
                          <a:cubicBezTo>
                            <a:pt x="275512" y="141409"/>
                            <a:pt x="277312" y="139609"/>
                            <a:pt x="277312" y="137490"/>
                          </a:cubicBezTo>
                          <a:cubicBezTo>
                            <a:pt x="277312" y="135372"/>
                            <a:pt x="275512" y="133571"/>
                            <a:pt x="273393" y="1335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9" name="Freeform: Shape 1588">
                      <a:extLst>
                        <a:ext uri="{FF2B5EF4-FFF2-40B4-BE49-F238E27FC236}">
                          <a16:creationId xmlns:a16="http://schemas.microsoft.com/office/drawing/2014/main" id="{FFBB805D-6FAF-02AC-C7C3-A14180823D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0736" y="1654646"/>
                      <a:ext cx="469672" cy="469669"/>
                    </a:xfrm>
                    <a:custGeom>
                      <a:avLst/>
                      <a:gdLst>
                        <a:gd name="connsiteX0" fmla="*/ 469567 w 469672"/>
                        <a:gd name="connsiteY0" fmla="*/ 233246 h 469669"/>
                        <a:gd name="connsiteX1" fmla="*/ 462999 w 469672"/>
                        <a:gd name="connsiteY1" fmla="*/ 239813 h 469669"/>
                        <a:gd name="connsiteX2" fmla="*/ 406223 w 469672"/>
                        <a:gd name="connsiteY2" fmla="*/ 240131 h 469669"/>
                        <a:gd name="connsiteX3" fmla="*/ 426455 w 469672"/>
                        <a:gd name="connsiteY3" fmla="*/ 260045 h 469669"/>
                        <a:gd name="connsiteX4" fmla="*/ 426455 w 469672"/>
                        <a:gd name="connsiteY4" fmla="*/ 269366 h 469669"/>
                        <a:gd name="connsiteX5" fmla="*/ 421794 w 469672"/>
                        <a:gd name="connsiteY5" fmla="*/ 271379 h 469669"/>
                        <a:gd name="connsiteX6" fmla="*/ 417134 w 469672"/>
                        <a:gd name="connsiteY6" fmla="*/ 269472 h 469669"/>
                        <a:gd name="connsiteX7" fmla="*/ 387581 w 469672"/>
                        <a:gd name="connsiteY7" fmla="*/ 240237 h 469669"/>
                        <a:gd name="connsiteX8" fmla="*/ 345210 w 469672"/>
                        <a:gd name="connsiteY8" fmla="*/ 240449 h 469669"/>
                        <a:gd name="connsiteX9" fmla="*/ 390335 w 469672"/>
                        <a:gd name="connsiteY9" fmla="*/ 285149 h 469669"/>
                        <a:gd name="connsiteX10" fmla="*/ 390335 w 469672"/>
                        <a:gd name="connsiteY10" fmla="*/ 294470 h 469669"/>
                        <a:gd name="connsiteX11" fmla="*/ 385674 w 469672"/>
                        <a:gd name="connsiteY11" fmla="*/ 296377 h 469669"/>
                        <a:gd name="connsiteX12" fmla="*/ 381013 w 469672"/>
                        <a:gd name="connsiteY12" fmla="*/ 294470 h 469669"/>
                        <a:gd name="connsiteX13" fmla="*/ 326462 w 469672"/>
                        <a:gd name="connsiteY13" fmla="*/ 240555 h 469669"/>
                        <a:gd name="connsiteX14" fmla="*/ 259729 w 469672"/>
                        <a:gd name="connsiteY14" fmla="*/ 240978 h 469669"/>
                        <a:gd name="connsiteX15" fmla="*/ 283562 w 469672"/>
                        <a:gd name="connsiteY15" fmla="*/ 264599 h 469669"/>
                        <a:gd name="connsiteX16" fmla="*/ 287057 w 469672"/>
                        <a:gd name="connsiteY16" fmla="*/ 277310 h 469669"/>
                        <a:gd name="connsiteX17" fmla="*/ 380166 w 469672"/>
                        <a:gd name="connsiteY17" fmla="*/ 369359 h 469669"/>
                        <a:gd name="connsiteX18" fmla="*/ 380166 w 469672"/>
                        <a:gd name="connsiteY18" fmla="*/ 378680 h 469669"/>
                        <a:gd name="connsiteX19" fmla="*/ 375505 w 469672"/>
                        <a:gd name="connsiteY19" fmla="*/ 380693 h 469669"/>
                        <a:gd name="connsiteX20" fmla="*/ 370844 w 469672"/>
                        <a:gd name="connsiteY20" fmla="*/ 378786 h 469669"/>
                        <a:gd name="connsiteX21" fmla="*/ 277736 w 469672"/>
                        <a:gd name="connsiteY21" fmla="*/ 286632 h 469669"/>
                        <a:gd name="connsiteX22" fmla="*/ 274346 w 469672"/>
                        <a:gd name="connsiteY22" fmla="*/ 287161 h 469669"/>
                        <a:gd name="connsiteX23" fmla="*/ 265025 w 469672"/>
                        <a:gd name="connsiteY23" fmla="*/ 283348 h 469669"/>
                        <a:gd name="connsiteX24" fmla="*/ 241086 w 469672"/>
                        <a:gd name="connsiteY24" fmla="*/ 259727 h 469669"/>
                        <a:gd name="connsiteX25" fmla="*/ 241510 w 469672"/>
                        <a:gd name="connsiteY25" fmla="*/ 327625 h 469669"/>
                        <a:gd name="connsiteX26" fmla="*/ 295955 w 469672"/>
                        <a:gd name="connsiteY26" fmla="*/ 381540 h 469669"/>
                        <a:gd name="connsiteX27" fmla="*/ 296061 w 469672"/>
                        <a:gd name="connsiteY27" fmla="*/ 390861 h 469669"/>
                        <a:gd name="connsiteX28" fmla="*/ 286740 w 469672"/>
                        <a:gd name="connsiteY28" fmla="*/ 390967 h 469669"/>
                        <a:gd name="connsiteX29" fmla="*/ 241616 w 469672"/>
                        <a:gd name="connsiteY29" fmla="*/ 346373 h 469669"/>
                        <a:gd name="connsiteX30" fmla="*/ 241827 w 469672"/>
                        <a:gd name="connsiteY30" fmla="*/ 388743 h 469669"/>
                        <a:gd name="connsiteX31" fmla="*/ 271381 w 469672"/>
                        <a:gd name="connsiteY31" fmla="*/ 417978 h 469669"/>
                        <a:gd name="connsiteX32" fmla="*/ 271381 w 469672"/>
                        <a:gd name="connsiteY32" fmla="*/ 427300 h 469669"/>
                        <a:gd name="connsiteX33" fmla="*/ 266720 w 469672"/>
                        <a:gd name="connsiteY33" fmla="*/ 429312 h 469669"/>
                        <a:gd name="connsiteX34" fmla="*/ 262059 w 469672"/>
                        <a:gd name="connsiteY34" fmla="*/ 427405 h 469669"/>
                        <a:gd name="connsiteX35" fmla="*/ 241933 w 469672"/>
                        <a:gd name="connsiteY35" fmla="*/ 407386 h 469669"/>
                        <a:gd name="connsiteX36" fmla="*/ 242251 w 469672"/>
                        <a:gd name="connsiteY36" fmla="*/ 463102 h 469669"/>
                        <a:gd name="connsiteX37" fmla="*/ 235684 w 469672"/>
                        <a:gd name="connsiteY37" fmla="*/ 469669 h 469669"/>
                        <a:gd name="connsiteX38" fmla="*/ 229010 w 469672"/>
                        <a:gd name="connsiteY38" fmla="*/ 463102 h 469669"/>
                        <a:gd name="connsiteX39" fmla="*/ 228799 w 469672"/>
                        <a:gd name="connsiteY39" fmla="*/ 408233 h 469669"/>
                        <a:gd name="connsiteX40" fmla="*/ 209520 w 469672"/>
                        <a:gd name="connsiteY40" fmla="*/ 427617 h 469669"/>
                        <a:gd name="connsiteX41" fmla="*/ 200199 w 469672"/>
                        <a:gd name="connsiteY41" fmla="*/ 427723 h 469669"/>
                        <a:gd name="connsiteX42" fmla="*/ 200199 w 469672"/>
                        <a:gd name="connsiteY42" fmla="*/ 418402 h 469669"/>
                        <a:gd name="connsiteX43" fmla="*/ 228693 w 469672"/>
                        <a:gd name="connsiteY43" fmla="*/ 389590 h 469669"/>
                        <a:gd name="connsiteX44" fmla="*/ 228375 w 469672"/>
                        <a:gd name="connsiteY44" fmla="*/ 347115 h 469669"/>
                        <a:gd name="connsiteX45" fmla="*/ 184522 w 469672"/>
                        <a:gd name="connsiteY45" fmla="*/ 391497 h 469669"/>
                        <a:gd name="connsiteX46" fmla="*/ 179861 w 469672"/>
                        <a:gd name="connsiteY46" fmla="*/ 393510 h 469669"/>
                        <a:gd name="connsiteX47" fmla="*/ 175200 w 469672"/>
                        <a:gd name="connsiteY47" fmla="*/ 391603 h 469669"/>
                        <a:gd name="connsiteX48" fmla="*/ 175200 w 469672"/>
                        <a:gd name="connsiteY48" fmla="*/ 382282 h 469669"/>
                        <a:gd name="connsiteX49" fmla="*/ 228375 w 469672"/>
                        <a:gd name="connsiteY49" fmla="*/ 328472 h 469669"/>
                        <a:gd name="connsiteX50" fmla="*/ 228057 w 469672"/>
                        <a:gd name="connsiteY50" fmla="*/ 259727 h 469669"/>
                        <a:gd name="connsiteX51" fmla="*/ 204436 w 469672"/>
                        <a:gd name="connsiteY51" fmla="*/ 283666 h 469669"/>
                        <a:gd name="connsiteX52" fmla="*/ 195114 w 469672"/>
                        <a:gd name="connsiteY52" fmla="*/ 287585 h 469669"/>
                        <a:gd name="connsiteX53" fmla="*/ 191725 w 469672"/>
                        <a:gd name="connsiteY53" fmla="*/ 287161 h 469669"/>
                        <a:gd name="connsiteX54" fmla="*/ 99676 w 469672"/>
                        <a:gd name="connsiteY54" fmla="*/ 380269 h 469669"/>
                        <a:gd name="connsiteX55" fmla="*/ 95015 w 469672"/>
                        <a:gd name="connsiteY55" fmla="*/ 382176 h 469669"/>
                        <a:gd name="connsiteX56" fmla="*/ 90354 w 469672"/>
                        <a:gd name="connsiteY56" fmla="*/ 380269 h 469669"/>
                        <a:gd name="connsiteX57" fmla="*/ 90248 w 469672"/>
                        <a:gd name="connsiteY57" fmla="*/ 370948 h 469669"/>
                        <a:gd name="connsiteX58" fmla="*/ 182297 w 469672"/>
                        <a:gd name="connsiteY58" fmla="*/ 277840 h 469669"/>
                        <a:gd name="connsiteX59" fmla="*/ 185687 w 469672"/>
                        <a:gd name="connsiteY59" fmla="*/ 265129 h 469669"/>
                        <a:gd name="connsiteX60" fmla="*/ 209308 w 469672"/>
                        <a:gd name="connsiteY60" fmla="*/ 241190 h 469669"/>
                        <a:gd name="connsiteX61" fmla="*/ 142046 w 469672"/>
                        <a:gd name="connsiteY61" fmla="*/ 241614 h 469669"/>
                        <a:gd name="connsiteX62" fmla="*/ 88130 w 469672"/>
                        <a:gd name="connsiteY62" fmla="*/ 296059 h 469669"/>
                        <a:gd name="connsiteX63" fmla="*/ 83469 w 469672"/>
                        <a:gd name="connsiteY63" fmla="*/ 298072 h 469669"/>
                        <a:gd name="connsiteX64" fmla="*/ 78808 w 469672"/>
                        <a:gd name="connsiteY64" fmla="*/ 296165 h 469669"/>
                        <a:gd name="connsiteX65" fmla="*/ 78808 w 469672"/>
                        <a:gd name="connsiteY65" fmla="*/ 286843 h 469669"/>
                        <a:gd name="connsiteX66" fmla="*/ 123403 w 469672"/>
                        <a:gd name="connsiteY66" fmla="*/ 241720 h 469669"/>
                        <a:gd name="connsiteX67" fmla="*/ 80927 w 469672"/>
                        <a:gd name="connsiteY67" fmla="*/ 241932 h 469669"/>
                        <a:gd name="connsiteX68" fmla="*/ 61543 w 469672"/>
                        <a:gd name="connsiteY68" fmla="*/ 261634 h 469669"/>
                        <a:gd name="connsiteX69" fmla="*/ 51797 w 469672"/>
                        <a:gd name="connsiteY69" fmla="*/ 271484 h 469669"/>
                        <a:gd name="connsiteX70" fmla="*/ 47137 w 469672"/>
                        <a:gd name="connsiteY70" fmla="*/ 273391 h 469669"/>
                        <a:gd name="connsiteX71" fmla="*/ 42476 w 469672"/>
                        <a:gd name="connsiteY71" fmla="*/ 271484 h 469669"/>
                        <a:gd name="connsiteX72" fmla="*/ 42370 w 469672"/>
                        <a:gd name="connsiteY72" fmla="*/ 262163 h 469669"/>
                        <a:gd name="connsiteX73" fmla="*/ 60907 w 469672"/>
                        <a:gd name="connsiteY73" fmla="*/ 243415 h 469669"/>
                        <a:gd name="connsiteX74" fmla="*/ 62284 w 469672"/>
                        <a:gd name="connsiteY74" fmla="*/ 242037 h 469669"/>
                        <a:gd name="connsiteX75" fmla="*/ 60907 w 469672"/>
                        <a:gd name="connsiteY75" fmla="*/ 242037 h 469669"/>
                        <a:gd name="connsiteX76" fmla="*/ 6673 w 469672"/>
                        <a:gd name="connsiteY76" fmla="*/ 242355 h 469669"/>
                        <a:gd name="connsiteX77" fmla="*/ 0 w 469672"/>
                        <a:gd name="connsiteY77" fmla="*/ 235788 h 469669"/>
                        <a:gd name="connsiteX78" fmla="*/ 6567 w 469672"/>
                        <a:gd name="connsiteY78" fmla="*/ 229115 h 469669"/>
                        <a:gd name="connsiteX79" fmla="*/ 60483 w 469672"/>
                        <a:gd name="connsiteY79" fmla="*/ 228797 h 469669"/>
                        <a:gd name="connsiteX80" fmla="*/ 61543 w 469672"/>
                        <a:gd name="connsiteY80" fmla="*/ 228797 h 469669"/>
                        <a:gd name="connsiteX81" fmla="*/ 60377 w 469672"/>
                        <a:gd name="connsiteY81" fmla="*/ 227632 h 469669"/>
                        <a:gd name="connsiteX82" fmla="*/ 42052 w 469672"/>
                        <a:gd name="connsiteY82" fmla="*/ 209625 h 469669"/>
                        <a:gd name="connsiteX83" fmla="*/ 42052 w 469672"/>
                        <a:gd name="connsiteY83" fmla="*/ 200303 h 469669"/>
                        <a:gd name="connsiteX84" fmla="*/ 51374 w 469672"/>
                        <a:gd name="connsiteY84" fmla="*/ 200303 h 469669"/>
                        <a:gd name="connsiteX85" fmla="*/ 59742 w 469672"/>
                        <a:gd name="connsiteY85" fmla="*/ 208565 h 469669"/>
                        <a:gd name="connsiteX86" fmla="*/ 80185 w 469672"/>
                        <a:gd name="connsiteY86" fmla="*/ 228691 h 469669"/>
                        <a:gd name="connsiteX87" fmla="*/ 122555 w 469672"/>
                        <a:gd name="connsiteY87" fmla="*/ 228479 h 469669"/>
                        <a:gd name="connsiteX88" fmla="*/ 78173 w 469672"/>
                        <a:gd name="connsiteY88" fmla="*/ 184626 h 469669"/>
                        <a:gd name="connsiteX89" fmla="*/ 78173 w 469672"/>
                        <a:gd name="connsiteY89" fmla="*/ 175305 h 469669"/>
                        <a:gd name="connsiteX90" fmla="*/ 87494 w 469672"/>
                        <a:gd name="connsiteY90" fmla="*/ 175199 h 469669"/>
                        <a:gd name="connsiteX91" fmla="*/ 141198 w 469672"/>
                        <a:gd name="connsiteY91" fmla="*/ 228373 h 469669"/>
                        <a:gd name="connsiteX92" fmla="*/ 209202 w 469672"/>
                        <a:gd name="connsiteY92" fmla="*/ 228056 h 469669"/>
                        <a:gd name="connsiteX93" fmla="*/ 185793 w 469672"/>
                        <a:gd name="connsiteY93" fmla="*/ 204964 h 469669"/>
                        <a:gd name="connsiteX94" fmla="*/ 182403 w 469672"/>
                        <a:gd name="connsiteY94" fmla="*/ 192253 h 469669"/>
                        <a:gd name="connsiteX95" fmla="*/ 89189 w 469672"/>
                        <a:gd name="connsiteY95" fmla="*/ 100099 h 469669"/>
                        <a:gd name="connsiteX96" fmla="*/ 89189 w 469672"/>
                        <a:gd name="connsiteY96" fmla="*/ 90777 h 469669"/>
                        <a:gd name="connsiteX97" fmla="*/ 98511 w 469672"/>
                        <a:gd name="connsiteY97" fmla="*/ 90777 h 469669"/>
                        <a:gd name="connsiteX98" fmla="*/ 191619 w 469672"/>
                        <a:gd name="connsiteY98" fmla="*/ 182826 h 469669"/>
                        <a:gd name="connsiteX99" fmla="*/ 204436 w 469672"/>
                        <a:gd name="connsiteY99" fmla="*/ 186109 h 469669"/>
                        <a:gd name="connsiteX100" fmla="*/ 227739 w 469672"/>
                        <a:gd name="connsiteY100" fmla="*/ 209307 h 469669"/>
                        <a:gd name="connsiteX101" fmla="*/ 227422 w 469672"/>
                        <a:gd name="connsiteY101" fmla="*/ 142468 h 469669"/>
                        <a:gd name="connsiteX102" fmla="*/ 173612 w 469672"/>
                        <a:gd name="connsiteY102" fmla="*/ 89294 h 469669"/>
                        <a:gd name="connsiteX103" fmla="*/ 173612 w 469672"/>
                        <a:gd name="connsiteY103" fmla="*/ 79973 h 469669"/>
                        <a:gd name="connsiteX104" fmla="*/ 182933 w 469672"/>
                        <a:gd name="connsiteY104" fmla="*/ 79867 h 469669"/>
                        <a:gd name="connsiteX105" fmla="*/ 227316 w 469672"/>
                        <a:gd name="connsiteY105" fmla="*/ 123826 h 469669"/>
                        <a:gd name="connsiteX106" fmla="*/ 227104 w 469672"/>
                        <a:gd name="connsiteY106" fmla="*/ 81350 h 469669"/>
                        <a:gd name="connsiteX107" fmla="*/ 198292 w 469672"/>
                        <a:gd name="connsiteY107" fmla="*/ 52856 h 469669"/>
                        <a:gd name="connsiteX108" fmla="*/ 198186 w 469672"/>
                        <a:gd name="connsiteY108" fmla="*/ 43535 h 469669"/>
                        <a:gd name="connsiteX109" fmla="*/ 207613 w 469672"/>
                        <a:gd name="connsiteY109" fmla="*/ 43535 h 469669"/>
                        <a:gd name="connsiteX110" fmla="*/ 226998 w 469672"/>
                        <a:gd name="connsiteY110" fmla="*/ 62707 h 469669"/>
                        <a:gd name="connsiteX111" fmla="*/ 226680 w 469672"/>
                        <a:gd name="connsiteY111" fmla="*/ 6673 h 469669"/>
                        <a:gd name="connsiteX112" fmla="*/ 233247 w 469672"/>
                        <a:gd name="connsiteY112" fmla="*/ 0 h 469669"/>
                        <a:gd name="connsiteX113" fmla="*/ 239815 w 469672"/>
                        <a:gd name="connsiteY113" fmla="*/ 6567 h 469669"/>
                        <a:gd name="connsiteX114" fmla="*/ 240133 w 469672"/>
                        <a:gd name="connsiteY114" fmla="*/ 63343 h 469669"/>
                        <a:gd name="connsiteX115" fmla="*/ 260047 w 469672"/>
                        <a:gd name="connsiteY115" fmla="*/ 43217 h 469669"/>
                        <a:gd name="connsiteX116" fmla="*/ 269474 w 469672"/>
                        <a:gd name="connsiteY116" fmla="*/ 43217 h 469669"/>
                        <a:gd name="connsiteX117" fmla="*/ 269474 w 469672"/>
                        <a:gd name="connsiteY117" fmla="*/ 52538 h 469669"/>
                        <a:gd name="connsiteX118" fmla="*/ 240238 w 469672"/>
                        <a:gd name="connsiteY118" fmla="*/ 82092 h 469669"/>
                        <a:gd name="connsiteX119" fmla="*/ 240450 w 469672"/>
                        <a:gd name="connsiteY119" fmla="*/ 124461 h 469669"/>
                        <a:gd name="connsiteX120" fmla="*/ 285151 w 469672"/>
                        <a:gd name="connsiteY120" fmla="*/ 79337 h 469669"/>
                        <a:gd name="connsiteX121" fmla="*/ 294472 w 469672"/>
                        <a:gd name="connsiteY121" fmla="*/ 79337 h 469669"/>
                        <a:gd name="connsiteX122" fmla="*/ 294472 w 469672"/>
                        <a:gd name="connsiteY122" fmla="*/ 88659 h 469669"/>
                        <a:gd name="connsiteX123" fmla="*/ 240556 w 469672"/>
                        <a:gd name="connsiteY123" fmla="*/ 143104 h 469669"/>
                        <a:gd name="connsiteX124" fmla="*/ 240980 w 469672"/>
                        <a:gd name="connsiteY124" fmla="*/ 209201 h 469669"/>
                        <a:gd name="connsiteX125" fmla="*/ 264072 w 469672"/>
                        <a:gd name="connsiteY125" fmla="*/ 185792 h 469669"/>
                        <a:gd name="connsiteX126" fmla="*/ 276783 w 469672"/>
                        <a:gd name="connsiteY126" fmla="*/ 182402 h 469669"/>
                        <a:gd name="connsiteX127" fmla="*/ 368938 w 469672"/>
                        <a:gd name="connsiteY127" fmla="*/ 89294 h 469669"/>
                        <a:gd name="connsiteX128" fmla="*/ 378259 w 469672"/>
                        <a:gd name="connsiteY128" fmla="*/ 89294 h 469669"/>
                        <a:gd name="connsiteX129" fmla="*/ 378259 w 469672"/>
                        <a:gd name="connsiteY129" fmla="*/ 98616 h 469669"/>
                        <a:gd name="connsiteX130" fmla="*/ 286104 w 469672"/>
                        <a:gd name="connsiteY130" fmla="*/ 191829 h 469669"/>
                        <a:gd name="connsiteX131" fmla="*/ 282820 w 469672"/>
                        <a:gd name="connsiteY131" fmla="*/ 204540 h 469669"/>
                        <a:gd name="connsiteX132" fmla="*/ 259729 w 469672"/>
                        <a:gd name="connsiteY132" fmla="*/ 227844 h 469669"/>
                        <a:gd name="connsiteX133" fmla="*/ 327309 w 469672"/>
                        <a:gd name="connsiteY133" fmla="*/ 227526 h 469669"/>
                        <a:gd name="connsiteX134" fmla="*/ 380484 w 469672"/>
                        <a:gd name="connsiteY134" fmla="*/ 173716 h 469669"/>
                        <a:gd name="connsiteX135" fmla="*/ 389805 w 469672"/>
                        <a:gd name="connsiteY135" fmla="*/ 173716 h 469669"/>
                        <a:gd name="connsiteX136" fmla="*/ 389805 w 469672"/>
                        <a:gd name="connsiteY136" fmla="*/ 183038 h 469669"/>
                        <a:gd name="connsiteX137" fmla="*/ 345952 w 469672"/>
                        <a:gd name="connsiteY137" fmla="*/ 227420 h 469669"/>
                        <a:gd name="connsiteX138" fmla="*/ 388428 w 469672"/>
                        <a:gd name="connsiteY138" fmla="*/ 227102 h 469669"/>
                        <a:gd name="connsiteX139" fmla="*/ 416816 w 469672"/>
                        <a:gd name="connsiteY139" fmla="*/ 198397 h 469669"/>
                        <a:gd name="connsiteX140" fmla="*/ 426137 w 469672"/>
                        <a:gd name="connsiteY140" fmla="*/ 198291 h 469669"/>
                        <a:gd name="connsiteX141" fmla="*/ 426243 w 469672"/>
                        <a:gd name="connsiteY141" fmla="*/ 207612 h 469669"/>
                        <a:gd name="connsiteX142" fmla="*/ 407071 w 469672"/>
                        <a:gd name="connsiteY142" fmla="*/ 227102 h 469669"/>
                        <a:gd name="connsiteX143" fmla="*/ 463105 w 469672"/>
                        <a:gd name="connsiteY143" fmla="*/ 226784 h 469669"/>
                        <a:gd name="connsiteX144" fmla="*/ 469673 w 469672"/>
                        <a:gd name="connsiteY144" fmla="*/ 233352 h 469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</a:cxnLst>
                      <a:rect l="l" t="t" r="r" b="b"/>
                      <a:pathLst>
                        <a:path w="469672" h="469669">
                          <a:moveTo>
                            <a:pt x="469567" y="233246"/>
                          </a:moveTo>
                          <a:cubicBezTo>
                            <a:pt x="469673" y="236847"/>
                            <a:pt x="466707" y="239813"/>
                            <a:pt x="462999" y="239813"/>
                          </a:cubicBezTo>
                          <a:lnTo>
                            <a:pt x="406223" y="240131"/>
                          </a:lnTo>
                          <a:lnTo>
                            <a:pt x="426455" y="260045"/>
                          </a:lnTo>
                          <a:cubicBezTo>
                            <a:pt x="428997" y="262693"/>
                            <a:pt x="428997" y="266824"/>
                            <a:pt x="426455" y="269366"/>
                          </a:cubicBezTo>
                          <a:cubicBezTo>
                            <a:pt x="425184" y="270743"/>
                            <a:pt x="423489" y="271379"/>
                            <a:pt x="421794" y="271379"/>
                          </a:cubicBezTo>
                          <a:cubicBezTo>
                            <a:pt x="420100" y="271379"/>
                            <a:pt x="418405" y="270743"/>
                            <a:pt x="417134" y="269472"/>
                          </a:cubicBezTo>
                          <a:lnTo>
                            <a:pt x="387581" y="240237"/>
                          </a:lnTo>
                          <a:lnTo>
                            <a:pt x="345210" y="240449"/>
                          </a:lnTo>
                          <a:lnTo>
                            <a:pt x="390335" y="285149"/>
                          </a:lnTo>
                          <a:cubicBezTo>
                            <a:pt x="392877" y="287691"/>
                            <a:pt x="392877" y="291822"/>
                            <a:pt x="390335" y="294470"/>
                          </a:cubicBezTo>
                          <a:cubicBezTo>
                            <a:pt x="389064" y="295741"/>
                            <a:pt x="387369" y="296377"/>
                            <a:pt x="385674" y="296377"/>
                          </a:cubicBezTo>
                          <a:cubicBezTo>
                            <a:pt x="383979" y="296377"/>
                            <a:pt x="382284" y="295741"/>
                            <a:pt x="381013" y="294470"/>
                          </a:cubicBezTo>
                          <a:lnTo>
                            <a:pt x="326462" y="240555"/>
                          </a:lnTo>
                          <a:lnTo>
                            <a:pt x="259729" y="240978"/>
                          </a:lnTo>
                          <a:lnTo>
                            <a:pt x="283562" y="264599"/>
                          </a:lnTo>
                          <a:cubicBezTo>
                            <a:pt x="287057" y="267989"/>
                            <a:pt x="288117" y="272862"/>
                            <a:pt x="287057" y="277310"/>
                          </a:cubicBezTo>
                          <a:lnTo>
                            <a:pt x="380166" y="369359"/>
                          </a:lnTo>
                          <a:cubicBezTo>
                            <a:pt x="382708" y="371901"/>
                            <a:pt x="382708" y="376138"/>
                            <a:pt x="380166" y="378680"/>
                          </a:cubicBezTo>
                          <a:cubicBezTo>
                            <a:pt x="378895" y="380057"/>
                            <a:pt x="377200" y="380693"/>
                            <a:pt x="375505" y="380693"/>
                          </a:cubicBezTo>
                          <a:cubicBezTo>
                            <a:pt x="373810" y="380693"/>
                            <a:pt x="372115" y="380057"/>
                            <a:pt x="370844" y="378786"/>
                          </a:cubicBezTo>
                          <a:lnTo>
                            <a:pt x="277736" y="286632"/>
                          </a:lnTo>
                          <a:cubicBezTo>
                            <a:pt x="276571" y="286950"/>
                            <a:pt x="275512" y="287161"/>
                            <a:pt x="274346" y="287161"/>
                          </a:cubicBezTo>
                          <a:cubicBezTo>
                            <a:pt x="270957" y="287161"/>
                            <a:pt x="267673" y="285890"/>
                            <a:pt x="265025" y="283348"/>
                          </a:cubicBezTo>
                          <a:lnTo>
                            <a:pt x="241086" y="259727"/>
                          </a:lnTo>
                          <a:lnTo>
                            <a:pt x="241510" y="327625"/>
                          </a:lnTo>
                          <a:lnTo>
                            <a:pt x="295955" y="381540"/>
                          </a:lnTo>
                          <a:cubicBezTo>
                            <a:pt x="298603" y="384188"/>
                            <a:pt x="298603" y="388319"/>
                            <a:pt x="296061" y="390861"/>
                          </a:cubicBezTo>
                          <a:cubicBezTo>
                            <a:pt x="293519" y="393510"/>
                            <a:pt x="289282" y="393510"/>
                            <a:pt x="286740" y="390967"/>
                          </a:cubicBezTo>
                          <a:lnTo>
                            <a:pt x="241616" y="346373"/>
                          </a:lnTo>
                          <a:lnTo>
                            <a:pt x="241827" y="388743"/>
                          </a:lnTo>
                          <a:lnTo>
                            <a:pt x="271381" y="417978"/>
                          </a:lnTo>
                          <a:cubicBezTo>
                            <a:pt x="273923" y="420520"/>
                            <a:pt x="274029" y="424757"/>
                            <a:pt x="271381" y="427300"/>
                          </a:cubicBezTo>
                          <a:cubicBezTo>
                            <a:pt x="270109" y="428571"/>
                            <a:pt x="268415" y="429206"/>
                            <a:pt x="266720" y="429312"/>
                          </a:cubicBezTo>
                          <a:cubicBezTo>
                            <a:pt x="265131" y="429312"/>
                            <a:pt x="263436" y="428676"/>
                            <a:pt x="262059" y="427405"/>
                          </a:cubicBezTo>
                          <a:lnTo>
                            <a:pt x="241933" y="407386"/>
                          </a:lnTo>
                          <a:lnTo>
                            <a:pt x="242251" y="463102"/>
                          </a:lnTo>
                          <a:cubicBezTo>
                            <a:pt x="242251" y="466703"/>
                            <a:pt x="239285" y="469669"/>
                            <a:pt x="235684" y="469669"/>
                          </a:cubicBezTo>
                          <a:cubicBezTo>
                            <a:pt x="232082" y="469669"/>
                            <a:pt x="229116" y="466809"/>
                            <a:pt x="229010" y="463102"/>
                          </a:cubicBezTo>
                          <a:lnTo>
                            <a:pt x="228799" y="408233"/>
                          </a:lnTo>
                          <a:lnTo>
                            <a:pt x="209520" y="427617"/>
                          </a:lnTo>
                          <a:cubicBezTo>
                            <a:pt x="206978" y="430265"/>
                            <a:pt x="202847" y="430265"/>
                            <a:pt x="200199" y="427723"/>
                          </a:cubicBezTo>
                          <a:cubicBezTo>
                            <a:pt x="197656" y="425181"/>
                            <a:pt x="197656" y="420944"/>
                            <a:pt x="200199" y="418402"/>
                          </a:cubicBezTo>
                          <a:lnTo>
                            <a:pt x="228693" y="389590"/>
                          </a:lnTo>
                          <a:lnTo>
                            <a:pt x="228375" y="347115"/>
                          </a:lnTo>
                          <a:lnTo>
                            <a:pt x="184522" y="391497"/>
                          </a:lnTo>
                          <a:cubicBezTo>
                            <a:pt x="183251" y="392768"/>
                            <a:pt x="181556" y="393510"/>
                            <a:pt x="179861" y="393510"/>
                          </a:cubicBezTo>
                          <a:cubicBezTo>
                            <a:pt x="178166" y="393510"/>
                            <a:pt x="176471" y="392874"/>
                            <a:pt x="175200" y="391603"/>
                          </a:cubicBezTo>
                          <a:cubicBezTo>
                            <a:pt x="172552" y="389061"/>
                            <a:pt x="172552" y="384824"/>
                            <a:pt x="175200" y="382282"/>
                          </a:cubicBezTo>
                          <a:lnTo>
                            <a:pt x="228375" y="328472"/>
                          </a:lnTo>
                          <a:lnTo>
                            <a:pt x="228057" y="259727"/>
                          </a:lnTo>
                          <a:lnTo>
                            <a:pt x="204436" y="283666"/>
                          </a:lnTo>
                          <a:cubicBezTo>
                            <a:pt x="201788" y="286314"/>
                            <a:pt x="198504" y="287585"/>
                            <a:pt x="195114" y="287585"/>
                          </a:cubicBezTo>
                          <a:cubicBezTo>
                            <a:pt x="193949" y="287585"/>
                            <a:pt x="192890" y="287373"/>
                            <a:pt x="191725" y="287161"/>
                          </a:cubicBezTo>
                          <a:lnTo>
                            <a:pt x="99676" y="380269"/>
                          </a:lnTo>
                          <a:cubicBezTo>
                            <a:pt x="98405" y="381540"/>
                            <a:pt x="96710" y="382176"/>
                            <a:pt x="95015" y="382176"/>
                          </a:cubicBezTo>
                          <a:cubicBezTo>
                            <a:pt x="93320" y="382176"/>
                            <a:pt x="91625" y="381540"/>
                            <a:pt x="90354" y="380269"/>
                          </a:cubicBezTo>
                          <a:cubicBezTo>
                            <a:pt x="87706" y="377727"/>
                            <a:pt x="87706" y="373596"/>
                            <a:pt x="90248" y="370948"/>
                          </a:cubicBezTo>
                          <a:lnTo>
                            <a:pt x="182297" y="277840"/>
                          </a:lnTo>
                          <a:cubicBezTo>
                            <a:pt x="181132" y="273497"/>
                            <a:pt x="182191" y="268625"/>
                            <a:pt x="185687" y="265129"/>
                          </a:cubicBezTo>
                          <a:lnTo>
                            <a:pt x="209308" y="241190"/>
                          </a:lnTo>
                          <a:lnTo>
                            <a:pt x="142046" y="241614"/>
                          </a:lnTo>
                          <a:lnTo>
                            <a:pt x="88130" y="296059"/>
                          </a:lnTo>
                          <a:cubicBezTo>
                            <a:pt x="86859" y="297436"/>
                            <a:pt x="85164" y="298072"/>
                            <a:pt x="83469" y="298072"/>
                          </a:cubicBezTo>
                          <a:cubicBezTo>
                            <a:pt x="81774" y="298072"/>
                            <a:pt x="80079" y="297436"/>
                            <a:pt x="78808" y="296165"/>
                          </a:cubicBezTo>
                          <a:cubicBezTo>
                            <a:pt x="76266" y="293623"/>
                            <a:pt x="76160" y="289386"/>
                            <a:pt x="78808" y="286843"/>
                          </a:cubicBezTo>
                          <a:lnTo>
                            <a:pt x="123403" y="241720"/>
                          </a:lnTo>
                          <a:lnTo>
                            <a:pt x="80927" y="241932"/>
                          </a:lnTo>
                          <a:lnTo>
                            <a:pt x="61543" y="261634"/>
                          </a:lnTo>
                          <a:lnTo>
                            <a:pt x="51797" y="271484"/>
                          </a:lnTo>
                          <a:cubicBezTo>
                            <a:pt x="50526" y="272756"/>
                            <a:pt x="48832" y="273391"/>
                            <a:pt x="47137" y="273391"/>
                          </a:cubicBezTo>
                          <a:cubicBezTo>
                            <a:pt x="45442" y="273391"/>
                            <a:pt x="43747" y="272756"/>
                            <a:pt x="42476" y="271484"/>
                          </a:cubicBezTo>
                          <a:cubicBezTo>
                            <a:pt x="39828" y="268942"/>
                            <a:pt x="39828" y="264811"/>
                            <a:pt x="42370" y="262163"/>
                          </a:cubicBezTo>
                          <a:lnTo>
                            <a:pt x="60907" y="243415"/>
                          </a:lnTo>
                          <a:lnTo>
                            <a:pt x="62284" y="242037"/>
                          </a:lnTo>
                          <a:lnTo>
                            <a:pt x="60907" y="242037"/>
                          </a:lnTo>
                          <a:lnTo>
                            <a:pt x="6673" y="242355"/>
                          </a:lnTo>
                          <a:cubicBezTo>
                            <a:pt x="2966" y="242355"/>
                            <a:pt x="0" y="239389"/>
                            <a:pt x="0" y="235788"/>
                          </a:cubicBezTo>
                          <a:cubicBezTo>
                            <a:pt x="0" y="232187"/>
                            <a:pt x="2966" y="229115"/>
                            <a:pt x="6567" y="229115"/>
                          </a:cubicBezTo>
                          <a:lnTo>
                            <a:pt x="60483" y="228797"/>
                          </a:lnTo>
                          <a:lnTo>
                            <a:pt x="61543" y="228797"/>
                          </a:lnTo>
                          <a:lnTo>
                            <a:pt x="60377" y="227632"/>
                          </a:lnTo>
                          <a:lnTo>
                            <a:pt x="42052" y="209625"/>
                          </a:lnTo>
                          <a:cubicBezTo>
                            <a:pt x="39510" y="207082"/>
                            <a:pt x="39510" y="202951"/>
                            <a:pt x="42052" y="200303"/>
                          </a:cubicBezTo>
                          <a:cubicBezTo>
                            <a:pt x="44594" y="197761"/>
                            <a:pt x="48832" y="197655"/>
                            <a:pt x="51374" y="200303"/>
                          </a:cubicBezTo>
                          <a:lnTo>
                            <a:pt x="59742" y="208565"/>
                          </a:lnTo>
                          <a:lnTo>
                            <a:pt x="80185" y="228691"/>
                          </a:lnTo>
                          <a:lnTo>
                            <a:pt x="122555" y="228479"/>
                          </a:lnTo>
                          <a:lnTo>
                            <a:pt x="78173" y="184626"/>
                          </a:lnTo>
                          <a:cubicBezTo>
                            <a:pt x="75631" y="182084"/>
                            <a:pt x="75631" y="177847"/>
                            <a:pt x="78173" y="175305"/>
                          </a:cubicBezTo>
                          <a:cubicBezTo>
                            <a:pt x="80715" y="172657"/>
                            <a:pt x="84952" y="172657"/>
                            <a:pt x="87494" y="175199"/>
                          </a:cubicBezTo>
                          <a:lnTo>
                            <a:pt x="141198" y="228373"/>
                          </a:lnTo>
                          <a:lnTo>
                            <a:pt x="209202" y="228056"/>
                          </a:lnTo>
                          <a:lnTo>
                            <a:pt x="185793" y="204964"/>
                          </a:lnTo>
                          <a:cubicBezTo>
                            <a:pt x="182403" y="201468"/>
                            <a:pt x="181238" y="196702"/>
                            <a:pt x="182403" y="192253"/>
                          </a:cubicBezTo>
                          <a:lnTo>
                            <a:pt x="89189" y="100099"/>
                          </a:lnTo>
                          <a:cubicBezTo>
                            <a:pt x="86647" y="97556"/>
                            <a:pt x="86647" y="93425"/>
                            <a:pt x="89189" y="90777"/>
                          </a:cubicBezTo>
                          <a:cubicBezTo>
                            <a:pt x="91731" y="88235"/>
                            <a:pt x="95968" y="88129"/>
                            <a:pt x="98511" y="90777"/>
                          </a:cubicBezTo>
                          <a:lnTo>
                            <a:pt x="191619" y="182826"/>
                          </a:lnTo>
                          <a:cubicBezTo>
                            <a:pt x="196068" y="181661"/>
                            <a:pt x="200940" y="182720"/>
                            <a:pt x="204436" y="186109"/>
                          </a:cubicBezTo>
                          <a:lnTo>
                            <a:pt x="227739" y="209307"/>
                          </a:lnTo>
                          <a:lnTo>
                            <a:pt x="227422" y="142468"/>
                          </a:lnTo>
                          <a:lnTo>
                            <a:pt x="173612" y="89294"/>
                          </a:lnTo>
                          <a:cubicBezTo>
                            <a:pt x="171069" y="86752"/>
                            <a:pt x="171069" y="82515"/>
                            <a:pt x="173612" y="79973"/>
                          </a:cubicBezTo>
                          <a:cubicBezTo>
                            <a:pt x="176154" y="77325"/>
                            <a:pt x="180285" y="77325"/>
                            <a:pt x="182933" y="79867"/>
                          </a:cubicBezTo>
                          <a:lnTo>
                            <a:pt x="227316" y="123826"/>
                          </a:lnTo>
                          <a:lnTo>
                            <a:pt x="227104" y="81350"/>
                          </a:lnTo>
                          <a:lnTo>
                            <a:pt x="198292" y="52856"/>
                          </a:lnTo>
                          <a:cubicBezTo>
                            <a:pt x="195644" y="50314"/>
                            <a:pt x="195644" y="46183"/>
                            <a:pt x="198186" y="43535"/>
                          </a:cubicBezTo>
                          <a:cubicBezTo>
                            <a:pt x="200834" y="40993"/>
                            <a:pt x="204965" y="40993"/>
                            <a:pt x="207613" y="43535"/>
                          </a:cubicBezTo>
                          <a:lnTo>
                            <a:pt x="226998" y="62707"/>
                          </a:lnTo>
                          <a:lnTo>
                            <a:pt x="226680" y="6673"/>
                          </a:lnTo>
                          <a:cubicBezTo>
                            <a:pt x="226680" y="2966"/>
                            <a:pt x="229540" y="0"/>
                            <a:pt x="233247" y="0"/>
                          </a:cubicBezTo>
                          <a:cubicBezTo>
                            <a:pt x="236955" y="0"/>
                            <a:pt x="239815" y="2966"/>
                            <a:pt x="239815" y="6567"/>
                          </a:cubicBezTo>
                          <a:lnTo>
                            <a:pt x="240133" y="63343"/>
                          </a:lnTo>
                          <a:lnTo>
                            <a:pt x="260047" y="43217"/>
                          </a:lnTo>
                          <a:cubicBezTo>
                            <a:pt x="262695" y="40675"/>
                            <a:pt x="266826" y="40569"/>
                            <a:pt x="269474" y="43217"/>
                          </a:cubicBezTo>
                          <a:cubicBezTo>
                            <a:pt x="272122" y="45865"/>
                            <a:pt x="272016" y="49890"/>
                            <a:pt x="269474" y="52538"/>
                          </a:cubicBezTo>
                          <a:lnTo>
                            <a:pt x="240238" y="82092"/>
                          </a:lnTo>
                          <a:lnTo>
                            <a:pt x="240450" y="124461"/>
                          </a:lnTo>
                          <a:lnTo>
                            <a:pt x="285151" y="79337"/>
                          </a:lnTo>
                          <a:cubicBezTo>
                            <a:pt x="287693" y="76795"/>
                            <a:pt x="291824" y="76689"/>
                            <a:pt x="294472" y="79337"/>
                          </a:cubicBezTo>
                          <a:cubicBezTo>
                            <a:pt x="297014" y="81880"/>
                            <a:pt x="297120" y="86011"/>
                            <a:pt x="294472" y="88659"/>
                          </a:cubicBezTo>
                          <a:lnTo>
                            <a:pt x="240556" y="143104"/>
                          </a:lnTo>
                          <a:lnTo>
                            <a:pt x="240980" y="209201"/>
                          </a:lnTo>
                          <a:lnTo>
                            <a:pt x="264072" y="185792"/>
                          </a:lnTo>
                          <a:cubicBezTo>
                            <a:pt x="267461" y="182402"/>
                            <a:pt x="272334" y="181237"/>
                            <a:pt x="276783" y="182402"/>
                          </a:cubicBezTo>
                          <a:lnTo>
                            <a:pt x="368938" y="89294"/>
                          </a:lnTo>
                          <a:cubicBezTo>
                            <a:pt x="371480" y="86646"/>
                            <a:pt x="375611" y="86646"/>
                            <a:pt x="378259" y="89294"/>
                          </a:cubicBezTo>
                          <a:cubicBezTo>
                            <a:pt x="380801" y="91837"/>
                            <a:pt x="380801" y="96073"/>
                            <a:pt x="378259" y="98616"/>
                          </a:cubicBezTo>
                          <a:lnTo>
                            <a:pt x="286104" y="191829"/>
                          </a:lnTo>
                          <a:cubicBezTo>
                            <a:pt x="287269" y="196172"/>
                            <a:pt x="286210" y="201045"/>
                            <a:pt x="282820" y="204540"/>
                          </a:cubicBezTo>
                          <a:lnTo>
                            <a:pt x="259729" y="227844"/>
                          </a:lnTo>
                          <a:lnTo>
                            <a:pt x="327309" y="227526"/>
                          </a:lnTo>
                          <a:lnTo>
                            <a:pt x="380484" y="173716"/>
                          </a:lnTo>
                          <a:cubicBezTo>
                            <a:pt x="383026" y="171174"/>
                            <a:pt x="387157" y="171174"/>
                            <a:pt x="389805" y="173716"/>
                          </a:cubicBezTo>
                          <a:cubicBezTo>
                            <a:pt x="392347" y="176258"/>
                            <a:pt x="392347" y="180389"/>
                            <a:pt x="389805" y="183038"/>
                          </a:cubicBezTo>
                          <a:lnTo>
                            <a:pt x="345952" y="227420"/>
                          </a:lnTo>
                          <a:lnTo>
                            <a:pt x="388428" y="227102"/>
                          </a:lnTo>
                          <a:lnTo>
                            <a:pt x="416816" y="198397"/>
                          </a:lnTo>
                          <a:cubicBezTo>
                            <a:pt x="419358" y="195748"/>
                            <a:pt x="423595" y="195748"/>
                            <a:pt x="426137" y="198291"/>
                          </a:cubicBezTo>
                          <a:cubicBezTo>
                            <a:pt x="428786" y="200833"/>
                            <a:pt x="428786" y="205070"/>
                            <a:pt x="426243" y="207612"/>
                          </a:cubicBezTo>
                          <a:lnTo>
                            <a:pt x="407071" y="227102"/>
                          </a:lnTo>
                          <a:lnTo>
                            <a:pt x="463105" y="226784"/>
                          </a:lnTo>
                          <a:cubicBezTo>
                            <a:pt x="466707" y="226678"/>
                            <a:pt x="469673" y="229644"/>
                            <a:pt x="469673" y="23335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0317524C-E136-FB91-C029-625F351A2261}"/>
                      </a:ext>
                    </a:extLst>
                  </p:cNvPr>
                  <p:cNvSpPr/>
                  <p:nvPr/>
                </p:nvSpPr>
                <p:spPr>
                  <a:xfrm>
                    <a:off x="1921590" y="3758067"/>
                    <a:ext cx="2885298" cy="860346"/>
                  </a:xfrm>
                  <a:custGeom>
                    <a:avLst/>
                    <a:gdLst>
                      <a:gd name="connsiteX0" fmla="*/ 2885299 w 2885298"/>
                      <a:gd name="connsiteY0" fmla="*/ 570855 h 860346"/>
                      <a:gd name="connsiteX1" fmla="*/ 2876083 w 2885298"/>
                      <a:gd name="connsiteY1" fmla="*/ 860346 h 860346"/>
                      <a:gd name="connsiteX2" fmla="*/ 20761 w 2885298"/>
                      <a:gd name="connsiteY2" fmla="*/ 860346 h 860346"/>
                      <a:gd name="connsiteX3" fmla="*/ 0 w 2885298"/>
                      <a:gd name="connsiteY3" fmla="*/ 220880 h 860346"/>
                      <a:gd name="connsiteX4" fmla="*/ 872613 w 2885298"/>
                      <a:gd name="connsiteY4" fmla="*/ 6171 h 860346"/>
                      <a:gd name="connsiteX5" fmla="*/ 1643219 w 2885298"/>
                      <a:gd name="connsiteY5" fmla="*/ 384957 h 860346"/>
                      <a:gd name="connsiteX6" fmla="*/ 2423041 w 2885298"/>
                      <a:gd name="connsiteY6" fmla="*/ 371504 h 860346"/>
                      <a:gd name="connsiteX7" fmla="*/ 2885299 w 2885298"/>
                      <a:gd name="connsiteY7" fmla="*/ 570855 h 860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85298" h="860346">
                        <a:moveTo>
                          <a:pt x="2885299" y="570855"/>
                        </a:moveTo>
                        <a:cubicBezTo>
                          <a:pt x="2879791" y="740122"/>
                          <a:pt x="2876401" y="846153"/>
                          <a:pt x="2876083" y="860346"/>
                        </a:cubicBezTo>
                        <a:lnTo>
                          <a:pt x="20761" y="860346"/>
                        </a:lnTo>
                        <a:cubicBezTo>
                          <a:pt x="20338" y="837784"/>
                          <a:pt x="12181" y="587167"/>
                          <a:pt x="0" y="220880"/>
                        </a:cubicBezTo>
                        <a:cubicBezTo>
                          <a:pt x="293837" y="157749"/>
                          <a:pt x="535982" y="-36940"/>
                          <a:pt x="872613" y="6171"/>
                        </a:cubicBezTo>
                        <a:cubicBezTo>
                          <a:pt x="1206807" y="49071"/>
                          <a:pt x="1339531" y="292273"/>
                          <a:pt x="1643219" y="384957"/>
                        </a:cubicBezTo>
                        <a:cubicBezTo>
                          <a:pt x="1941716" y="476052"/>
                          <a:pt x="2056645" y="318860"/>
                          <a:pt x="2423041" y="371504"/>
                        </a:cubicBezTo>
                        <a:cubicBezTo>
                          <a:pt x="2681710" y="408684"/>
                          <a:pt x="2759565" y="511854"/>
                          <a:pt x="2885299" y="57085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66" name="Freeform: Shape 1565">
                  <a:extLst>
                    <a:ext uri="{FF2B5EF4-FFF2-40B4-BE49-F238E27FC236}">
                      <a16:creationId xmlns:a16="http://schemas.microsoft.com/office/drawing/2014/main" id="{3073BDDF-B0B2-B694-6BA9-BDE2C93F3B02}"/>
                    </a:ext>
                  </a:extLst>
                </p:cNvPr>
                <p:cNvSpPr/>
                <p:nvPr/>
              </p:nvSpPr>
              <p:spPr>
                <a:xfrm>
                  <a:off x="1836002" y="584172"/>
                  <a:ext cx="3068125" cy="4035724"/>
                </a:xfrm>
                <a:custGeom>
                  <a:avLst/>
                  <a:gdLst>
                    <a:gd name="connsiteX0" fmla="*/ 1448740 w 3068125"/>
                    <a:gd name="connsiteY0" fmla="*/ 0 h 4035724"/>
                    <a:gd name="connsiteX1" fmla="*/ 1624894 w 3068125"/>
                    <a:gd name="connsiteY1" fmla="*/ 0 h 4035724"/>
                    <a:gd name="connsiteX2" fmla="*/ 1624894 w 3068125"/>
                    <a:gd name="connsiteY2" fmla="*/ 839558 h 4035724"/>
                    <a:gd name="connsiteX3" fmla="*/ 3068126 w 3068125"/>
                    <a:gd name="connsiteY3" fmla="*/ 839770 h 4035724"/>
                    <a:gd name="connsiteX4" fmla="*/ 3063677 w 3068125"/>
                    <a:gd name="connsiteY4" fmla="*/ 972811 h 4035724"/>
                    <a:gd name="connsiteX5" fmla="*/ 1624894 w 3068125"/>
                    <a:gd name="connsiteY5" fmla="*/ 973129 h 4035724"/>
                    <a:gd name="connsiteX6" fmla="*/ 1624894 w 3068125"/>
                    <a:gd name="connsiteY6" fmla="*/ 1956638 h 4035724"/>
                    <a:gd name="connsiteX7" fmla="*/ 3030628 w 3068125"/>
                    <a:gd name="connsiteY7" fmla="*/ 1956638 h 4035724"/>
                    <a:gd name="connsiteX8" fmla="*/ 3026179 w 3068125"/>
                    <a:gd name="connsiteY8" fmla="*/ 2089891 h 4035724"/>
                    <a:gd name="connsiteX9" fmla="*/ 1625000 w 3068125"/>
                    <a:gd name="connsiteY9" fmla="*/ 2089891 h 4035724"/>
                    <a:gd name="connsiteX10" fmla="*/ 1625000 w 3068125"/>
                    <a:gd name="connsiteY10" fmla="*/ 2962921 h 4035724"/>
                    <a:gd name="connsiteX11" fmla="*/ 2996944 w 3068125"/>
                    <a:gd name="connsiteY11" fmla="*/ 2962921 h 4035724"/>
                    <a:gd name="connsiteX12" fmla="*/ 2992495 w 3068125"/>
                    <a:gd name="connsiteY12" fmla="*/ 3096174 h 4035724"/>
                    <a:gd name="connsiteX13" fmla="*/ 1625000 w 3068125"/>
                    <a:gd name="connsiteY13" fmla="*/ 3096174 h 4035724"/>
                    <a:gd name="connsiteX14" fmla="*/ 1625000 w 3068125"/>
                    <a:gd name="connsiteY14" fmla="*/ 4035725 h 4035724"/>
                    <a:gd name="connsiteX15" fmla="*/ 1448846 w 3068125"/>
                    <a:gd name="connsiteY15" fmla="*/ 4035725 h 4035724"/>
                    <a:gd name="connsiteX16" fmla="*/ 1448846 w 3068125"/>
                    <a:gd name="connsiteY16" fmla="*/ 3096174 h 4035724"/>
                    <a:gd name="connsiteX17" fmla="*/ 75737 w 3068125"/>
                    <a:gd name="connsiteY17" fmla="*/ 3096174 h 4035724"/>
                    <a:gd name="connsiteX18" fmla="*/ 71288 w 3068125"/>
                    <a:gd name="connsiteY18" fmla="*/ 2962921 h 4035724"/>
                    <a:gd name="connsiteX19" fmla="*/ 1448846 w 3068125"/>
                    <a:gd name="connsiteY19" fmla="*/ 2962921 h 4035724"/>
                    <a:gd name="connsiteX20" fmla="*/ 1448846 w 3068125"/>
                    <a:gd name="connsiteY20" fmla="*/ 2089891 h 4035724"/>
                    <a:gd name="connsiteX21" fmla="*/ 42052 w 3068125"/>
                    <a:gd name="connsiteY21" fmla="*/ 2089891 h 4035724"/>
                    <a:gd name="connsiteX22" fmla="*/ 37604 w 3068125"/>
                    <a:gd name="connsiteY22" fmla="*/ 1956638 h 4035724"/>
                    <a:gd name="connsiteX23" fmla="*/ 1448952 w 3068125"/>
                    <a:gd name="connsiteY23" fmla="*/ 1956638 h 4035724"/>
                    <a:gd name="connsiteX24" fmla="*/ 1448952 w 3068125"/>
                    <a:gd name="connsiteY24" fmla="*/ 972917 h 4035724"/>
                    <a:gd name="connsiteX25" fmla="*/ 4449 w 3068125"/>
                    <a:gd name="connsiteY25" fmla="*/ 970163 h 4035724"/>
                    <a:gd name="connsiteX26" fmla="*/ 0 w 3068125"/>
                    <a:gd name="connsiteY26" fmla="*/ 836804 h 4035724"/>
                    <a:gd name="connsiteX27" fmla="*/ 1448952 w 3068125"/>
                    <a:gd name="connsiteY27" fmla="*/ 839452 h 4035724"/>
                    <a:gd name="connsiteX28" fmla="*/ 1448952 w 3068125"/>
                    <a:gd name="connsiteY28" fmla="*/ 0 h 4035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068125" h="4035724">
                      <a:moveTo>
                        <a:pt x="1448740" y="0"/>
                      </a:moveTo>
                      <a:lnTo>
                        <a:pt x="1624894" y="0"/>
                      </a:lnTo>
                      <a:lnTo>
                        <a:pt x="1624894" y="839558"/>
                      </a:lnTo>
                      <a:cubicBezTo>
                        <a:pt x="2166490" y="840193"/>
                        <a:pt x="2677261" y="840405"/>
                        <a:pt x="3068126" y="839770"/>
                      </a:cubicBezTo>
                      <a:cubicBezTo>
                        <a:pt x="3066643" y="882987"/>
                        <a:pt x="3065160" y="927475"/>
                        <a:pt x="3063677" y="972811"/>
                      </a:cubicBezTo>
                      <a:cubicBezTo>
                        <a:pt x="2675037" y="973764"/>
                        <a:pt x="2171045" y="973658"/>
                        <a:pt x="1624894" y="973129"/>
                      </a:cubicBezTo>
                      <a:lnTo>
                        <a:pt x="1624894" y="1956638"/>
                      </a:lnTo>
                      <a:lnTo>
                        <a:pt x="3030628" y="1956638"/>
                      </a:lnTo>
                      <a:cubicBezTo>
                        <a:pt x="3029145" y="2001020"/>
                        <a:pt x="3027662" y="2045509"/>
                        <a:pt x="3026179" y="2089891"/>
                      </a:cubicBezTo>
                      <a:lnTo>
                        <a:pt x="1625000" y="2089891"/>
                      </a:lnTo>
                      <a:lnTo>
                        <a:pt x="1625000" y="2962921"/>
                      </a:lnTo>
                      <a:lnTo>
                        <a:pt x="2996944" y="2962921"/>
                      </a:lnTo>
                      <a:cubicBezTo>
                        <a:pt x="2995461" y="3008151"/>
                        <a:pt x="2993978" y="3052639"/>
                        <a:pt x="2992495" y="3096174"/>
                      </a:cubicBezTo>
                      <a:lnTo>
                        <a:pt x="1625000" y="3096174"/>
                      </a:lnTo>
                      <a:lnTo>
                        <a:pt x="1625000" y="4035725"/>
                      </a:lnTo>
                      <a:lnTo>
                        <a:pt x="1448846" y="4035725"/>
                      </a:lnTo>
                      <a:lnTo>
                        <a:pt x="1448846" y="3096174"/>
                      </a:lnTo>
                      <a:lnTo>
                        <a:pt x="75737" y="3096174"/>
                      </a:lnTo>
                      <a:cubicBezTo>
                        <a:pt x="74254" y="3052745"/>
                        <a:pt x="72771" y="3008257"/>
                        <a:pt x="71288" y="2962921"/>
                      </a:cubicBezTo>
                      <a:lnTo>
                        <a:pt x="1448846" y="2962921"/>
                      </a:lnTo>
                      <a:lnTo>
                        <a:pt x="1448846" y="2089891"/>
                      </a:lnTo>
                      <a:lnTo>
                        <a:pt x="42052" y="2089891"/>
                      </a:lnTo>
                      <a:cubicBezTo>
                        <a:pt x="40569" y="2045509"/>
                        <a:pt x="39086" y="2001020"/>
                        <a:pt x="37604" y="1956638"/>
                      </a:cubicBezTo>
                      <a:lnTo>
                        <a:pt x="1448952" y="1956638"/>
                      </a:lnTo>
                      <a:lnTo>
                        <a:pt x="1448952" y="972917"/>
                      </a:lnTo>
                      <a:cubicBezTo>
                        <a:pt x="976737" y="972281"/>
                        <a:pt x="480159" y="971328"/>
                        <a:pt x="4449" y="970163"/>
                      </a:cubicBezTo>
                      <a:cubicBezTo>
                        <a:pt x="2860" y="924721"/>
                        <a:pt x="1377" y="880127"/>
                        <a:pt x="0" y="836804"/>
                      </a:cubicBezTo>
                      <a:cubicBezTo>
                        <a:pt x="457174" y="837863"/>
                        <a:pt x="961378" y="838816"/>
                        <a:pt x="1448952" y="839452"/>
                      </a:cubicBezTo>
                      <a:lnTo>
                        <a:pt x="1448952" y="0"/>
                      </a:lnTo>
                      <a:close/>
                    </a:path>
                  </a:pathLst>
                </a:custGeom>
                <a:solidFill>
                  <a:srgbClr val="D22F3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7" name="Freeform: Shape 1566">
                  <a:extLst>
                    <a:ext uri="{FF2B5EF4-FFF2-40B4-BE49-F238E27FC236}">
                      <a16:creationId xmlns:a16="http://schemas.microsoft.com/office/drawing/2014/main" id="{20F05046-A34F-A2B0-27A4-2FB1E23DE1D5}"/>
                    </a:ext>
                  </a:extLst>
                </p:cNvPr>
                <p:cNvSpPr/>
                <p:nvPr/>
              </p:nvSpPr>
              <p:spPr>
                <a:xfrm>
                  <a:off x="1344085" y="524537"/>
                  <a:ext cx="4052807" cy="119271"/>
                </a:xfrm>
                <a:custGeom>
                  <a:avLst/>
                  <a:gdLst>
                    <a:gd name="connsiteX0" fmla="*/ 3993171 w 4052807"/>
                    <a:gd name="connsiteY0" fmla="*/ 0 h 119271"/>
                    <a:gd name="connsiteX1" fmla="*/ 4052807 w 4052807"/>
                    <a:gd name="connsiteY1" fmla="*/ 59636 h 119271"/>
                    <a:gd name="connsiteX2" fmla="*/ 4052807 w 4052807"/>
                    <a:gd name="connsiteY2" fmla="*/ 59636 h 119271"/>
                    <a:gd name="connsiteX3" fmla="*/ 3993171 w 4052807"/>
                    <a:gd name="connsiteY3" fmla="*/ 119271 h 119271"/>
                    <a:gd name="connsiteX4" fmla="*/ 59636 w 4052807"/>
                    <a:gd name="connsiteY4" fmla="*/ 119271 h 119271"/>
                    <a:gd name="connsiteX5" fmla="*/ 0 w 4052807"/>
                    <a:gd name="connsiteY5" fmla="*/ 59636 h 119271"/>
                    <a:gd name="connsiteX6" fmla="*/ 0 w 4052807"/>
                    <a:gd name="connsiteY6" fmla="*/ 59636 h 119271"/>
                    <a:gd name="connsiteX7" fmla="*/ 59636 w 4052807"/>
                    <a:gd name="connsiteY7" fmla="*/ 0 h 11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52807" h="119271">
                      <a:moveTo>
                        <a:pt x="3993171" y="0"/>
                      </a:moveTo>
                      <a:cubicBezTo>
                        <a:pt x="4026108" y="0"/>
                        <a:pt x="4052807" y="26700"/>
                        <a:pt x="4052807" y="59636"/>
                      </a:cubicBezTo>
                      <a:lnTo>
                        <a:pt x="4052807" y="59636"/>
                      </a:lnTo>
                      <a:cubicBezTo>
                        <a:pt x="4052807" y="92571"/>
                        <a:pt x="4026108" y="119271"/>
                        <a:pt x="3993171" y="119271"/>
                      </a:cubicBezTo>
                      <a:lnTo>
                        <a:pt x="59636" y="119271"/>
                      </a:lnTo>
                      <a:cubicBezTo>
                        <a:pt x="26700" y="119271"/>
                        <a:pt x="0" y="92571"/>
                        <a:pt x="0" y="59636"/>
                      </a:cubicBezTo>
                      <a:lnTo>
                        <a:pt x="0" y="59636"/>
                      </a:lnTo>
                      <a:cubicBezTo>
                        <a:pt x="0" y="26700"/>
                        <a:pt x="26700" y="0"/>
                        <a:pt x="5963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8" name="Freeform: Shape 1567">
                  <a:extLst>
                    <a:ext uri="{FF2B5EF4-FFF2-40B4-BE49-F238E27FC236}">
                      <a16:creationId xmlns:a16="http://schemas.microsoft.com/office/drawing/2014/main" id="{FEDBEEAB-2E9E-BAA4-86C7-903741B69D5F}"/>
                    </a:ext>
                  </a:extLst>
                </p:cNvPr>
                <p:cNvSpPr/>
                <p:nvPr/>
              </p:nvSpPr>
              <p:spPr>
                <a:xfrm>
                  <a:off x="1344827" y="479095"/>
                  <a:ext cx="993896" cy="4492471"/>
                </a:xfrm>
                <a:custGeom>
                  <a:avLst/>
                  <a:gdLst>
                    <a:gd name="connsiteX0" fmla="*/ 426985 w 993896"/>
                    <a:gd name="connsiteY0" fmla="*/ 1487286 h 4492471"/>
                    <a:gd name="connsiteX1" fmla="*/ 993897 w 993896"/>
                    <a:gd name="connsiteY1" fmla="*/ 2128977 h 4492471"/>
                    <a:gd name="connsiteX2" fmla="*/ 993897 w 993896"/>
                    <a:gd name="connsiteY2" fmla="*/ 4441945 h 4492471"/>
                    <a:gd name="connsiteX3" fmla="*/ 949302 w 993896"/>
                    <a:gd name="connsiteY3" fmla="*/ 4492471 h 4492471"/>
                    <a:gd name="connsiteX4" fmla="*/ 562146 w 993896"/>
                    <a:gd name="connsiteY4" fmla="*/ 4492471 h 4492471"/>
                    <a:gd name="connsiteX5" fmla="*/ 497002 w 993896"/>
                    <a:gd name="connsiteY5" fmla="*/ 4418642 h 4492471"/>
                    <a:gd name="connsiteX6" fmla="*/ 497002 w 993896"/>
                    <a:gd name="connsiteY6" fmla="*/ 4406461 h 4492471"/>
                    <a:gd name="connsiteX7" fmla="*/ 408766 w 993896"/>
                    <a:gd name="connsiteY7" fmla="*/ 4306680 h 4492471"/>
                    <a:gd name="connsiteX8" fmla="*/ 39722 w 993896"/>
                    <a:gd name="connsiteY8" fmla="*/ 4306680 h 4492471"/>
                    <a:gd name="connsiteX9" fmla="*/ 0 w 993896"/>
                    <a:gd name="connsiteY9" fmla="*/ 4261662 h 4492471"/>
                    <a:gd name="connsiteX10" fmla="*/ 0 w 993896"/>
                    <a:gd name="connsiteY10" fmla="*/ 0 h 4492471"/>
                    <a:gd name="connsiteX11" fmla="*/ 993897 w 993896"/>
                    <a:gd name="connsiteY11" fmla="*/ 0 h 4492471"/>
                    <a:gd name="connsiteX12" fmla="*/ 993897 w 993896"/>
                    <a:gd name="connsiteY12" fmla="*/ 845490 h 4492471"/>
                    <a:gd name="connsiteX13" fmla="*/ 426985 w 993896"/>
                    <a:gd name="connsiteY13" fmla="*/ 1487286 h 449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93896" h="4492471">
                      <a:moveTo>
                        <a:pt x="426985" y="1487286"/>
                      </a:moveTo>
                      <a:cubicBezTo>
                        <a:pt x="740100" y="1487286"/>
                        <a:pt x="993897" y="1774554"/>
                        <a:pt x="993897" y="2128977"/>
                      </a:cubicBezTo>
                      <a:lnTo>
                        <a:pt x="993897" y="4441945"/>
                      </a:lnTo>
                      <a:cubicBezTo>
                        <a:pt x="993897" y="4469909"/>
                        <a:pt x="973983" y="4492471"/>
                        <a:pt x="949302" y="4492471"/>
                      </a:cubicBezTo>
                      <a:lnTo>
                        <a:pt x="562146" y="4492471"/>
                      </a:lnTo>
                      <a:cubicBezTo>
                        <a:pt x="526131" y="4492471"/>
                        <a:pt x="497002" y="4459423"/>
                        <a:pt x="497002" y="4418642"/>
                      </a:cubicBezTo>
                      <a:lnTo>
                        <a:pt x="497002" y="4406461"/>
                      </a:lnTo>
                      <a:cubicBezTo>
                        <a:pt x="497002" y="4351380"/>
                        <a:pt x="457491" y="4306680"/>
                        <a:pt x="408766" y="4306680"/>
                      </a:cubicBezTo>
                      <a:lnTo>
                        <a:pt x="39722" y="4306680"/>
                      </a:lnTo>
                      <a:cubicBezTo>
                        <a:pt x="17795" y="4306680"/>
                        <a:pt x="0" y="4286554"/>
                        <a:pt x="0" y="4261662"/>
                      </a:cubicBezTo>
                      <a:lnTo>
                        <a:pt x="0" y="0"/>
                      </a:lnTo>
                      <a:lnTo>
                        <a:pt x="993897" y="0"/>
                      </a:lnTo>
                      <a:lnTo>
                        <a:pt x="993897" y="845490"/>
                      </a:lnTo>
                      <a:cubicBezTo>
                        <a:pt x="993897" y="1200019"/>
                        <a:pt x="740100" y="1487286"/>
                        <a:pt x="426985" y="1487286"/>
                      </a:cubicBezTo>
                      <a:close/>
                    </a:path>
                  </a:pathLst>
                </a:custGeom>
                <a:solidFill>
                  <a:srgbClr val="AA223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9" name="Freeform: Shape 1568">
                  <a:extLst>
                    <a:ext uri="{FF2B5EF4-FFF2-40B4-BE49-F238E27FC236}">
                      <a16:creationId xmlns:a16="http://schemas.microsoft.com/office/drawing/2014/main" id="{73B829F6-0E6D-A701-16D0-2735AEBA7325}"/>
                    </a:ext>
                  </a:extLst>
                </p:cNvPr>
                <p:cNvSpPr/>
                <p:nvPr/>
              </p:nvSpPr>
              <p:spPr>
                <a:xfrm>
                  <a:off x="1276293" y="1841496"/>
                  <a:ext cx="658219" cy="169585"/>
                </a:xfrm>
                <a:custGeom>
                  <a:avLst/>
                  <a:gdLst>
                    <a:gd name="connsiteX0" fmla="*/ 573480 w 658219"/>
                    <a:gd name="connsiteY0" fmla="*/ 0 h 169585"/>
                    <a:gd name="connsiteX1" fmla="*/ 658220 w 658219"/>
                    <a:gd name="connsiteY1" fmla="*/ 84740 h 169585"/>
                    <a:gd name="connsiteX2" fmla="*/ 658220 w 658219"/>
                    <a:gd name="connsiteY2" fmla="*/ 84846 h 169585"/>
                    <a:gd name="connsiteX3" fmla="*/ 573480 w 658219"/>
                    <a:gd name="connsiteY3" fmla="*/ 169585 h 169585"/>
                    <a:gd name="connsiteX4" fmla="*/ 84740 w 658219"/>
                    <a:gd name="connsiteY4" fmla="*/ 169585 h 169585"/>
                    <a:gd name="connsiteX5" fmla="*/ 0 w 658219"/>
                    <a:gd name="connsiteY5" fmla="*/ 84846 h 169585"/>
                    <a:gd name="connsiteX6" fmla="*/ 0 w 658219"/>
                    <a:gd name="connsiteY6" fmla="*/ 84740 h 169585"/>
                    <a:gd name="connsiteX7" fmla="*/ 84740 w 658219"/>
                    <a:gd name="connsiteY7" fmla="*/ 0 h 16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8219" h="169585">
                      <a:moveTo>
                        <a:pt x="573480" y="0"/>
                      </a:moveTo>
                      <a:cubicBezTo>
                        <a:pt x="620280" y="0"/>
                        <a:pt x="658220" y="37939"/>
                        <a:pt x="658220" y="84740"/>
                      </a:cubicBezTo>
                      <a:lnTo>
                        <a:pt x="658220" y="84846"/>
                      </a:lnTo>
                      <a:cubicBezTo>
                        <a:pt x="658220" y="131646"/>
                        <a:pt x="620280" y="169585"/>
                        <a:pt x="573480" y="169585"/>
                      </a:cubicBezTo>
                      <a:lnTo>
                        <a:pt x="84740" y="169585"/>
                      </a:lnTo>
                      <a:cubicBezTo>
                        <a:pt x="37940" y="169585"/>
                        <a:pt x="0" y="131646"/>
                        <a:pt x="0" y="84846"/>
                      </a:cubicBezTo>
                      <a:lnTo>
                        <a:pt x="0" y="84740"/>
                      </a:lnTo>
                      <a:cubicBezTo>
                        <a:pt x="0" y="37939"/>
                        <a:pt x="37940" y="0"/>
                        <a:pt x="84740" y="0"/>
                      </a:cubicBezTo>
                      <a:close/>
                    </a:path>
                  </a:pathLst>
                </a:custGeom>
                <a:solidFill>
                  <a:srgbClr val="E8EA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0" name="Freeform: Shape 1569">
                  <a:extLst>
                    <a:ext uri="{FF2B5EF4-FFF2-40B4-BE49-F238E27FC236}">
                      <a16:creationId xmlns:a16="http://schemas.microsoft.com/office/drawing/2014/main" id="{D5EDE4EC-ADD6-4C8D-708C-77F47B9469B6}"/>
                    </a:ext>
                  </a:extLst>
                </p:cNvPr>
                <p:cNvSpPr/>
                <p:nvPr/>
              </p:nvSpPr>
              <p:spPr>
                <a:xfrm>
                  <a:off x="1689720" y="4080741"/>
                  <a:ext cx="189818" cy="680988"/>
                </a:xfrm>
                <a:custGeom>
                  <a:avLst/>
                  <a:gdLst>
                    <a:gd name="connsiteX0" fmla="*/ 189818 w 189818"/>
                    <a:gd name="connsiteY0" fmla="*/ 0 h 680988"/>
                    <a:gd name="connsiteX1" fmla="*/ 189818 w 189818"/>
                    <a:gd name="connsiteY1" fmla="*/ 582161 h 680988"/>
                    <a:gd name="connsiteX2" fmla="*/ 90990 w 189818"/>
                    <a:gd name="connsiteY2" fmla="*/ 680989 h 680988"/>
                    <a:gd name="connsiteX3" fmla="*/ 0 w 189818"/>
                    <a:gd name="connsiteY3" fmla="*/ 680989 h 68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818" h="680988">
                      <a:moveTo>
                        <a:pt x="189818" y="0"/>
                      </a:moveTo>
                      <a:lnTo>
                        <a:pt x="189818" y="582161"/>
                      </a:lnTo>
                      <a:cubicBezTo>
                        <a:pt x="189818" y="636712"/>
                        <a:pt x="145541" y="680989"/>
                        <a:pt x="90990" y="680989"/>
                      </a:cubicBezTo>
                      <a:lnTo>
                        <a:pt x="0" y="680989"/>
                      </a:lnTo>
                    </a:path>
                  </a:pathLst>
                </a:custGeom>
                <a:solidFill>
                  <a:srgbClr val="FFFFFF">
                    <a:alpha val="14000"/>
                  </a:srgb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1" name="Freeform: Shape 1570">
                  <a:extLst>
                    <a:ext uri="{FF2B5EF4-FFF2-40B4-BE49-F238E27FC236}">
                      <a16:creationId xmlns:a16="http://schemas.microsoft.com/office/drawing/2014/main" id="{A7076B2F-3E9D-D2B0-2C15-A194417B08BE}"/>
                    </a:ext>
                  </a:extLst>
                </p:cNvPr>
                <p:cNvSpPr/>
                <p:nvPr/>
              </p:nvSpPr>
              <p:spPr>
                <a:xfrm>
                  <a:off x="2097002" y="2237654"/>
                  <a:ext cx="90989" cy="385989"/>
                </a:xfrm>
                <a:custGeom>
                  <a:avLst/>
                  <a:gdLst>
                    <a:gd name="connsiteX0" fmla="*/ 0 w 90989"/>
                    <a:gd name="connsiteY0" fmla="*/ 0 h 385989"/>
                    <a:gd name="connsiteX1" fmla="*/ 90990 w 90989"/>
                    <a:gd name="connsiteY1" fmla="*/ 385989 h 385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989" h="385989">
                      <a:moveTo>
                        <a:pt x="0" y="0"/>
                      </a:moveTo>
                      <a:cubicBezTo>
                        <a:pt x="0" y="0"/>
                        <a:pt x="90990" y="40781"/>
                        <a:pt x="90990" y="385989"/>
                      </a:cubicBezTo>
                    </a:path>
                  </a:pathLst>
                </a:custGeom>
                <a:solidFill>
                  <a:srgbClr val="FFFFFF">
                    <a:alpha val="14000"/>
                  </a:srgb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2" name="Freeform: Shape 1571">
                  <a:extLst>
                    <a:ext uri="{FF2B5EF4-FFF2-40B4-BE49-F238E27FC236}">
                      <a16:creationId xmlns:a16="http://schemas.microsoft.com/office/drawing/2014/main" id="{5EE1FC75-C18C-A0EF-2577-8196B6463775}"/>
                    </a:ext>
                  </a:extLst>
                </p:cNvPr>
                <p:cNvSpPr/>
                <p:nvPr/>
              </p:nvSpPr>
              <p:spPr>
                <a:xfrm>
                  <a:off x="4381175" y="479095"/>
                  <a:ext cx="993897" cy="4492471"/>
                </a:xfrm>
                <a:custGeom>
                  <a:avLst/>
                  <a:gdLst>
                    <a:gd name="connsiteX0" fmla="*/ 566912 w 993897"/>
                    <a:gd name="connsiteY0" fmla="*/ 1487286 h 4492471"/>
                    <a:gd name="connsiteX1" fmla="*/ 0 w 993897"/>
                    <a:gd name="connsiteY1" fmla="*/ 2128977 h 4492471"/>
                    <a:gd name="connsiteX2" fmla="*/ 0 w 993897"/>
                    <a:gd name="connsiteY2" fmla="*/ 4441945 h 4492471"/>
                    <a:gd name="connsiteX3" fmla="*/ 44595 w 993897"/>
                    <a:gd name="connsiteY3" fmla="*/ 4492471 h 4492471"/>
                    <a:gd name="connsiteX4" fmla="*/ 431752 w 993897"/>
                    <a:gd name="connsiteY4" fmla="*/ 4492471 h 4492471"/>
                    <a:gd name="connsiteX5" fmla="*/ 496896 w 993897"/>
                    <a:gd name="connsiteY5" fmla="*/ 4418642 h 4492471"/>
                    <a:gd name="connsiteX6" fmla="*/ 496896 w 993897"/>
                    <a:gd name="connsiteY6" fmla="*/ 4406461 h 4492471"/>
                    <a:gd name="connsiteX7" fmla="*/ 585132 w 993897"/>
                    <a:gd name="connsiteY7" fmla="*/ 4306680 h 4492471"/>
                    <a:gd name="connsiteX8" fmla="*/ 954175 w 993897"/>
                    <a:gd name="connsiteY8" fmla="*/ 4306680 h 4492471"/>
                    <a:gd name="connsiteX9" fmla="*/ 993897 w 993897"/>
                    <a:gd name="connsiteY9" fmla="*/ 4261662 h 4492471"/>
                    <a:gd name="connsiteX10" fmla="*/ 993897 w 993897"/>
                    <a:gd name="connsiteY10" fmla="*/ 0 h 4492471"/>
                    <a:gd name="connsiteX11" fmla="*/ 0 w 993897"/>
                    <a:gd name="connsiteY11" fmla="*/ 0 h 4492471"/>
                    <a:gd name="connsiteX12" fmla="*/ 0 w 993897"/>
                    <a:gd name="connsiteY12" fmla="*/ 845490 h 4492471"/>
                    <a:gd name="connsiteX13" fmla="*/ 566912 w 993897"/>
                    <a:gd name="connsiteY13" fmla="*/ 1487286 h 449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93897" h="4492471">
                      <a:moveTo>
                        <a:pt x="566912" y="1487286"/>
                      </a:moveTo>
                      <a:cubicBezTo>
                        <a:pt x="253797" y="1487286"/>
                        <a:pt x="0" y="1774554"/>
                        <a:pt x="0" y="2128977"/>
                      </a:cubicBezTo>
                      <a:lnTo>
                        <a:pt x="0" y="4441945"/>
                      </a:lnTo>
                      <a:cubicBezTo>
                        <a:pt x="0" y="4469909"/>
                        <a:pt x="19914" y="4492471"/>
                        <a:pt x="44595" y="4492471"/>
                      </a:cubicBezTo>
                      <a:lnTo>
                        <a:pt x="431752" y="4492471"/>
                      </a:lnTo>
                      <a:cubicBezTo>
                        <a:pt x="467766" y="4492471"/>
                        <a:pt x="496896" y="4459423"/>
                        <a:pt x="496896" y="4418642"/>
                      </a:cubicBezTo>
                      <a:lnTo>
                        <a:pt x="496896" y="4406461"/>
                      </a:lnTo>
                      <a:cubicBezTo>
                        <a:pt x="496896" y="4351380"/>
                        <a:pt x="536406" y="4306680"/>
                        <a:pt x="585132" y="4306680"/>
                      </a:cubicBezTo>
                      <a:lnTo>
                        <a:pt x="954175" y="4306680"/>
                      </a:lnTo>
                      <a:cubicBezTo>
                        <a:pt x="976102" y="4306680"/>
                        <a:pt x="993897" y="4286554"/>
                        <a:pt x="993897" y="4261662"/>
                      </a:cubicBezTo>
                      <a:lnTo>
                        <a:pt x="993897" y="0"/>
                      </a:lnTo>
                      <a:cubicBezTo>
                        <a:pt x="993897" y="0"/>
                        <a:pt x="0" y="0"/>
                        <a:pt x="0" y="0"/>
                      </a:cubicBezTo>
                      <a:lnTo>
                        <a:pt x="0" y="845490"/>
                      </a:lnTo>
                      <a:cubicBezTo>
                        <a:pt x="0" y="1200019"/>
                        <a:pt x="253797" y="1487286"/>
                        <a:pt x="566912" y="1487286"/>
                      </a:cubicBezTo>
                      <a:close/>
                    </a:path>
                  </a:pathLst>
                </a:custGeom>
                <a:solidFill>
                  <a:srgbClr val="AA223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3" name="Freeform: Shape 1572">
                  <a:extLst>
                    <a:ext uri="{FF2B5EF4-FFF2-40B4-BE49-F238E27FC236}">
                      <a16:creationId xmlns:a16="http://schemas.microsoft.com/office/drawing/2014/main" id="{D66E433F-3B83-D317-F91B-0312CA2C5023}"/>
                    </a:ext>
                  </a:extLst>
                </p:cNvPr>
                <p:cNvSpPr/>
                <p:nvPr/>
              </p:nvSpPr>
              <p:spPr>
                <a:xfrm rot="10800000">
                  <a:off x="4761976" y="1841390"/>
                  <a:ext cx="658219" cy="169585"/>
                </a:xfrm>
                <a:custGeom>
                  <a:avLst/>
                  <a:gdLst>
                    <a:gd name="connsiteX0" fmla="*/ 573480 w 658219"/>
                    <a:gd name="connsiteY0" fmla="*/ 0 h 169585"/>
                    <a:gd name="connsiteX1" fmla="*/ 658220 w 658219"/>
                    <a:gd name="connsiteY1" fmla="*/ 84740 h 169585"/>
                    <a:gd name="connsiteX2" fmla="*/ 658220 w 658219"/>
                    <a:gd name="connsiteY2" fmla="*/ 84846 h 169585"/>
                    <a:gd name="connsiteX3" fmla="*/ 573480 w 658219"/>
                    <a:gd name="connsiteY3" fmla="*/ 169585 h 169585"/>
                    <a:gd name="connsiteX4" fmla="*/ 84740 w 658219"/>
                    <a:gd name="connsiteY4" fmla="*/ 169585 h 169585"/>
                    <a:gd name="connsiteX5" fmla="*/ 0 w 658219"/>
                    <a:gd name="connsiteY5" fmla="*/ 84846 h 169585"/>
                    <a:gd name="connsiteX6" fmla="*/ 0 w 658219"/>
                    <a:gd name="connsiteY6" fmla="*/ 84740 h 169585"/>
                    <a:gd name="connsiteX7" fmla="*/ 84740 w 658219"/>
                    <a:gd name="connsiteY7" fmla="*/ 0 h 16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8219" h="169585">
                      <a:moveTo>
                        <a:pt x="573480" y="0"/>
                      </a:moveTo>
                      <a:cubicBezTo>
                        <a:pt x="620280" y="0"/>
                        <a:pt x="658220" y="37939"/>
                        <a:pt x="658220" y="84740"/>
                      </a:cubicBezTo>
                      <a:lnTo>
                        <a:pt x="658220" y="84846"/>
                      </a:lnTo>
                      <a:cubicBezTo>
                        <a:pt x="658220" y="131646"/>
                        <a:pt x="620280" y="169585"/>
                        <a:pt x="573480" y="169585"/>
                      </a:cubicBezTo>
                      <a:lnTo>
                        <a:pt x="84740" y="169585"/>
                      </a:lnTo>
                      <a:cubicBezTo>
                        <a:pt x="37939" y="169585"/>
                        <a:pt x="0" y="131646"/>
                        <a:pt x="0" y="84846"/>
                      </a:cubicBezTo>
                      <a:lnTo>
                        <a:pt x="0" y="84740"/>
                      </a:lnTo>
                      <a:cubicBezTo>
                        <a:pt x="0" y="37939"/>
                        <a:pt x="37939" y="0"/>
                        <a:pt x="84740" y="0"/>
                      </a:cubicBezTo>
                      <a:close/>
                    </a:path>
                  </a:pathLst>
                </a:custGeom>
                <a:solidFill>
                  <a:srgbClr val="E8EAED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4" name="Freeform: Shape 1573">
                  <a:extLst>
                    <a:ext uri="{FF2B5EF4-FFF2-40B4-BE49-F238E27FC236}">
                      <a16:creationId xmlns:a16="http://schemas.microsoft.com/office/drawing/2014/main" id="{F5BEBD28-6389-D72B-3094-5A746EF14336}"/>
                    </a:ext>
                  </a:extLst>
                </p:cNvPr>
                <p:cNvSpPr/>
                <p:nvPr/>
              </p:nvSpPr>
              <p:spPr>
                <a:xfrm>
                  <a:off x="4840255" y="4080741"/>
                  <a:ext cx="189817" cy="680988"/>
                </a:xfrm>
                <a:custGeom>
                  <a:avLst/>
                  <a:gdLst>
                    <a:gd name="connsiteX0" fmla="*/ 0 w 189817"/>
                    <a:gd name="connsiteY0" fmla="*/ 0 h 680988"/>
                    <a:gd name="connsiteX1" fmla="*/ 0 w 189817"/>
                    <a:gd name="connsiteY1" fmla="*/ 582161 h 680988"/>
                    <a:gd name="connsiteX2" fmla="*/ 98828 w 189817"/>
                    <a:gd name="connsiteY2" fmla="*/ 680989 h 680988"/>
                    <a:gd name="connsiteX3" fmla="*/ 189818 w 189817"/>
                    <a:gd name="connsiteY3" fmla="*/ 680989 h 680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817" h="680988">
                      <a:moveTo>
                        <a:pt x="0" y="0"/>
                      </a:moveTo>
                      <a:lnTo>
                        <a:pt x="0" y="582161"/>
                      </a:lnTo>
                      <a:cubicBezTo>
                        <a:pt x="0" y="636712"/>
                        <a:pt x="44277" y="680989"/>
                        <a:pt x="98828" y="680989"/>
                      </a:cubicBezTo>
                      <a:lnTo>
                        <a:pt x="189818" y="680989"/>
                      </a:lnTo>
                    </a:path>
                  </a:pathLst>
                </a:custGeom>
                <a:solidFill>
                  <a:srgbClr val="FFFFFF">
                    <a:alpha val="14000"/>
                  </a:srgb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5" name="Freeform: Shape 1574">
                  <a:extLst>
                    <a:ext uri="{FF2B5EF4-FFF2-40B4-BE49-F238E27FC236}">
                      <a16:creationId xmlns:a16="http://schemas.microsoft.com/office/drawing/2014/main" id="{1F93B421-F18E-6FB3-23AF-2DE1525736B0}"/>
                    </a:ext>
                  </a:extLst>
                </p:cNvPr>
                <p:cNvSpPr/>
                <p:nvPr/>
              </p:nvSpPr>
              <p:spPr>
                <a:xfrm>
                  <a:off x="5114496" y="1269398"/>
                  <a:ext cx="10592" cy="499010"/>
                </a:xfrm>
                <a:custGeom>
                  <a:avLst/>
                  <a:gdLst>
                    <a:gd name="connsiteX0" fmla="*/ 0 w 10592"/>
                    <a:gd name="connsiteY0" fmla="*/ 499010 h 499010"/>
                    <a:gd name="connsiteX1" fmla="*/ 0 w 10592"/>
                    <a:gd name="connsiteY1" fmla="*/ 0 h 499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92" h="499010">
                      <a:moveTo>
                        <a:pt x="0" y="499010"/>
                      </a:moveTo>
                      <a:lnTo>
                        <a:pt x="0" y="0"/>
                      </a:lnTo>
                    </a:path>
                  </a:pathLst>
                </a:custGeom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6" name="Freeform: Shape 1575">
                  <a:extLst>
                    <a:ext uri="{FF2B5EF4-FFF2-40B4-BE49-F238E27FC236}">
                      <a16:creationId xmlns:a16="http://schemas.microsoft.com/office/drawing/2014/main" id="{49556F40-EE5D-E505-326E-BF7600203E86}"/>
                    </a:ext>
                  </a:extLst>
                </p:cNvPr>
                <p:cNvSpPr/>
                <p:nvPr/>
              </p:nvSpPr>
              <p:spPr>
                <a:xfrm>
                  <a:off x="4531907" y="2237654"/>
                  <a:ext cx="90989" cy="385989"/>
                </a:xfrm>
                <a:custGeom>
                  <a:avLst/>
                  <a:gdLst>
                    <a:gd name="connsiteX0" fmla="*/ 90990 w 90989"/>
                    <a:gd name="connsiteY0" fmla="*/ 0 h 385989"/>
                    <a:gd name="connsiteX1" fmla="*/ 0 w 90989"/>
                    <a:gd name="connsiteY1" fmla="*/ 385989 h 385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989" h="385989">
                      <a:moveTo>
                        <a:pt x="90990" y="0"/>
                      </a:moveTo>
                      <a:cubicBezTo>
                        <a:pt x="90990" y="0"/>
                        <a:pt x="0" y="40781"/>
                        <a:pt x="0" y="385989"/>
                      </a:cubicBezTo>
                    </a:path>
                  </a:pathLst>
                </a:custGeom>
                <a:solidFill>
                  <a:srgbClr val="FFFFFF">
                    <a:alpha val="14000"/>
                  </a:srgb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52" name="Freeform: Shape 1551">
                <a:extLst>
                  <a:ext uri="{FF2B5EF4-FFF2-40B4-BE49-F238E27FC236}">
                    <a16:creationId xmlns:a16="http://schemas.microsoft.com/office/drawing/2014/main" id="{7E4E4AC4-6A5A-C207-8CAD-C50D0DBAFD13}"/>
                  </a:ext>
                </a:extLst>
              </p:cNvPr>
              <p:cNvSpPr/>
              <p:nvPr/>
            </p:nvSpPr>
            <p:spPr>
              <a:xfrm>
                <a:off x="0" y="6135041"/>
                <a:ext cx="12189669" cy="743166"/>
              </a:xfrm>
              <a:custGeom>
                <a:avLst/>
                <a:gdLst>
                  <a:gd name="connsiteX0" fmla="*/ 0 w 12189669"/>
                  <a:gd name="connsiteY0" fmla="*/ 728867 h 743166"/>
                  <a:gd name="connsiteX1" fmla="*/ 724635 w 12189669"/>
                  <a:gd name="connsiteY1" fmla="*/ 0 h 743166"/>
                  <a:gd name="connsiteX2" fmla="*/ 11450841 w 12189669"/>
                  <a:gd name="connsiteY2" fmla="*/ 0 h 743166"/>
                  <a:gd name="connsiteX3" fmla="*/ 12189670 w 12189669"/>
                  <a:gd name="connsiteY3" fmla="*/ 743166 h 743166"/>
                  <a:gd name="connsiteX4" fmla="*/ 0 w 12189669"/>
                  <a:gd name="connsiteY4" fmla="*/ 728867 h 743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89669" h="743166">
                    <a:moveTo>
                      <a:pt x="0" y="728867"/>
                    </a:moveTo>
                    <a:lnTo>
                      <a:pt x="724635" y="0"/>
                    </a:lnTo>
                    <a:lnTo>
                      <a:pt x="11450841" y="0"/>
                    </a:lnTo>
                    <a:lnTo>
                      <a:pt x="12189670" y="743166"/>
                    </a:lnTo>
                    <a:lnTo>
                      <a:pt x="0" y="728867"/>
                    </a:lnTo>
                    <a:close/>
                  </a:path>
                </a:pathLst>
              </a:custGeom>
              <a:solidFill>
                <a:srgbClr val="A97C5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53" name="Graphic 8">
                <a:extLst>
                  <a:ext uri="{FF2B5EF4-FFF2-40B4-BE49-F238E27FC236}">
                    <a16:creationId xmlns:a16="http://schemas.microsoft.com/office/drawing/2014/main" id="{EBF4D764-5F92-9F5B-1376-5F14421FA093}"/>
                  </a:ext>
                </a:extLst>
              </p:cNvPr>
              <p:cNvGrpSpPr/>
              <p:nvPr/>
            </p:nvGrpSpPr>
            <p:grpSpPr>
              <a:xfrm>
                <a:off x="8005938" y="4262190"/>
                <a:ext cx="3837884" cy="2284129"/>
                <a:chOff x="8005938" y="4262190"/>
                <a:chExt cx="3837884" cy="2284129"/>
              </a:xfrm>
            </p:grpSpPr>
            <p:sp>
              <p:nvSpPr>
                <p:cNvPr id="1554" name="Freeform: Shape 1553">
                  <a:extLst>
                    <a:ext uri="{FF2B5EF4-FFF2-40B4-BE49-F238E27FC236}">
                      <a16:creationId xmlns:a16="http://schemas.microsoft.com/office/drawing/2014/main" id="{6C7D6D24-E339-7DC3-1B02-1FDB5347894C}"/>
                    </a:ext>
                  </a:extLst>
                </p:cNvPr>
                <p:cNvSpPr/>
                <p:nvPr/>
              </p:nvSpPr>
              <p:spPr>
                <a:xfrm>
                  <a:off x="11638646" y="4750925"/>
                  <a:ext cx="205177" cy="1789700"/>
                </a:xfrm>
                <a:custGeom>
                  <a:avLst/>
                  <a:gdLst>
                    <a:gd name="connsiteX0" fmla="*/ 0 w 205177"/>
                    <a:gd name="connsiteY0" fmla="*/ 0 h 1789700"/>
                    <a:gd name="connsiteX1" fmla="*/ 205177 w 205177"/>
                    <a:gd name="connsiteY1" fmla="*/ 0 h 1789700"/>
                    <a:gd name="connsiteX2" fmla="*/ 205177 w 205177"/>
                    <a:gd name="connsiteY2" fmla="*/ 1789701 h 1789700"/>
                    <a:gd name="connsiteX3" fmla="*/ 0 w 205177"/>
                    <a:gd name="connsiteY3" fmla="*/ 1789701 h 1789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5177" h="1789700">
                      <a:moveTo>
                        <a:pt x="0" y="0"/>
                      </a:moveTo>
                      <a:lnTo>
                        <a:pt x="205177" y="0"/>
                      </a:lnTo>
                      <a:lnTo>
                        <a:pt x="205177" y="1789701"/>
                      </a:lnTo>
                      <a:lnTo>
                        <a:pt x="0" y="1789701"/>
                      </a:lnTo>
                      <a:close/>
                    </a:path>
                  </a:pathLst>
                </a:custGeom>
                <a:solidFill>
                  <a:srgbClr val="89644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5" name="Freeform: Shape 1554">
                  <a:extLst>
                    <a:ext uri="{FF2B5EF4-FFF2-40B4-BE49-F238E27FC236}">
                      <a16:creationId xmlns:a16="http://schemas.microsoft.com/office/drawing/2014/main" id="{2597CFAA-A20C-A0D1-3047-E936BA07A248}"/>
                    </a:ext>
                  </a:extLst>
                </p:cNvPr>
                <p:cNvSpPr/>
                <p:nvPr/>
              </p:nvSpPr>
              <p:spPr>
                <a:xfrm>
                  <a:off x="11536110" y="4604644"/>
                  <a:ext cx="102536" cy="1935982"/>
                </a:xfrm>
                <a:custGeom>
                  <a:avLst/>
                  <a:gdLst>
                    <a:gd name="connsiteX0" fmla="*/ 102536 w 102536"/>
                    <a:gd name="connsiteY0" fmla="*/ 1935983 h 1935982"/>
                    <a:gd name="connsiteX1" fmla="*/ 0 w 102536"/>
                    <a:gd name="connsiteY1" fmla="*/ 1791290 h 1935982"/>
                    <a:gd name="connsiteX2" fmla="*/ 0 w 102536"/>
                    <a:gd name="connsiteY2" fmla="*/ 0 h 1935982"/>
                    <a:gd name="connsiteX3" fmla="*/ 102536 w 102536"/>
                    <a:gd name="connsiteY3" fmla="*/ 0 h 1935982"/>
                    <a:gd name="connsiteX4" fmla="*/ 102536 w 102536"/>
                    <a:gd name="connsiteY4" fmla="*/ 1935983 h 1935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536" h="1935982">
                      <a:moveTo>
                        <a:pt x="102536" y="1935983"/>
                      </a:moveTo>
                      <a:lnTo>
                        <a:pt x="0" y="1791290"/>
                      </a:lnTo>
                      <a:lnTo>
                        <a:pt x="0" y="0"/>
                      </a:lnTo>
                      <a:lnTo>
                        <a:pt x="102536" y="0"/>
                      </a:lnTo>
                      <a:lnTo>
                        <a:pt x="102536" y="1935983"/>
                      </a:lnTo>
                      <a:close/>
                    </a:path>
                  </a:pathLst>
                </a:custGeom>
                <a:solidFill>
                  <a:srgbClr val="70513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6" name="Freeform: Shape 1555">
                  <a:extLst>
                    <a:ext uri="{FF2B5EF4-FFF2-40B4-BE49-F238E27FC236}">
                      <a16:creationId xmlns:a16="http://schemas.microsoft.com/office/drawing/2014/main" id="{BE89F4C5-C8D1-C9D5-3DE6-54C96B3D3718}"/>
                    </a:ext>
                  </a:extLst>
                </p:cNvPr>
                <p:cNvSpPr/>
                <p:nvPr/>
              </p:nvSpPr>
              <p:spPr>
                <a:xfrm>
                  <a:off x="8108580" y="4526895"/>
                  <a:ext cx="205177" cy="1789700"/>
                </a:xfrm>
                <a:custGeom>
                  <a:avLst/>
                  <a:gdLst>
                    <a:gd name="connsiteX0" fmla="*/ 0 w 205177"/>
                    <a:gd name="connsiteY0" fmla="*/ 0 h 1789700"/>
                    <a:gd name="connsiteX1" fmla="*/ 205177 w 205177"/>
                    <a:gd name="connsiteY1" fmla="*/ 0 h 1789700"/>
                    <a:gd name="connsiteX2" fmla="*/ 205177 w 205177"/>
                    <a:gd name="connsiteY2" fmla="*/ 1789701 h 1789700"/>
                    <a:gd name="connsiteX3" fmla="*/ 0 w 205177"/>
                    <a:gd name="connsiteY3" fmla="*/ 1789701 h 1789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5177" h="1789700">
                      <a:moveTo>
                        <a:pt x="0" y="0"/>
                      </a:moveTo>
                      <a:lnTo>
                        <a:pt x="205177" y="0"/>
                      </a:lnTo>
                      <a:lnTo>
                        <a:pt x="205177" y="1789701"/>
                      </a:lnTo>
                      <a:lnTo>
                        <a:pt x="0" y="1789701"/>
                      </a:lnTo>
                      <a:close/>
                    </a:path>
                  </a:pathLst>
                </a:custGeom>
                <a:solidFill>
                  <a:srgbClr val="89644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7" name="Freeform: Shape 1556">
                  <a:extLst>
                    <a:ext uri="{FF2B5EF4-FFF2-40B4-BE49-F238E27FC236}">
                      <a16:creationId xmlns:a16="http://schemas.microsoft.com/office/drawing/2014/main" id="{CC2EB29A-F851-D4EF-9170-21AF8296B879}"/>
                    </a:ext>
                  </a:extLst>
                </p:cNvPr>
                <p:cNvSpPr/>
                <p:nvPr/>
              </p:nvSpPr>
              <p:spPr>
                <a:xfrm>
                  <a:off x="8005938" y="4380613"/>
                  <a:ext cx="102641" cy="1935982"/>
                </a:xfrm>
                <a:custGeom>
                  <a:avLst/>
                  <a:gdLst>
                    <a:gd name="connsiteX0" fmla="*/ 102642 w 102641"/>
                    <a:gd name="connsiteY0" fmla="*/ 1935983 h 1935982"/>
                    <a:gd name="connsiteX1" fmla="*/ 0 w 102641"/>
                    <a:gd name="connsiteY1" fmla="*/ 1791290 h 1935982"/>
                    <a:gd name="connsiteX2" fmla="*/ 0 w 102641"/>
                    <a:gd name="connsiteY2" fmla="*/ 0 h 1935982"/>
                    <a:gd name="connsiteX3" fmla="*/ 102642 w 102641"/>
                    <a:gd name="connsiteY3" fmla="*/ 0 h 1935982"/>
                    <a:gd name="connsiteX4" fmla="*/ 102642 w 102641"/>
                    <a:gd name="connsiteY4" fmla="*/ 1935983 h 1935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641" h="1935982">
                      <a:moveTo>
                        <a:pt x="102642" y="1935983"/>
                      </a:moveTo>
                      <a:lnTo>
                        <a:pt x="0" y="1791290"/>
                      </a:lnTo>
                      <a:lnTo>
                        <a:pt x="0" y="0"/>
                      </a:lnTo>
                      <a:lnTo>
                        <a:pt x="102642" y="0"/>
                      </a:lnTo>
                      <a:lnTo>
                        <a:pt x="102642" y="1935983"/>
                      </a:lnTo>
                      <a:close/>
                    </a:path>
                  </a:pathLst>
                </a:custGeom>
                <a:solidFill>
                  <a:srgbClr val="70513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8" name="Freeform: Shape 1557">
                  <a:extLst>
                    <a:ext uri="{FF2B5EF4-FFF2-40B4-BE49-F238E27FC236}">
                      <a16:creationId xmlns:a16="http://schemas.microsoft.com/office/drawing/2014/main" id="{E35ED1BA-6F72-1A3D-948B-5DA75177DBBB}"/>
                    </a:ext>
                  </a:extLst>
                </p:cNvPr>
                <p:cNvSpPr/>
                <p:nvPr/>
              </p:nvSpPr>
              <p:spPr>
                <a:xfrm>
                  <a:off x="8403900" y="4751137"/>
                  <a:ext cx="205177" cy="1789700"/>
                </a:xfrm>
                <a:custGeom>
                  <a:avLst/>
                  <a:gdLst>
                    <a:gd name="connsiteX0" fmla="*/ 0 w 205177"/>
                    <a:gd name="connsiteY0" fmla="*/ 0 h 1789700"/>
                    <a:gd name="connsiteX1" fmla="*/ 205177 w 205177"/>
                    <a:gd name="connsiteY1" fmla="*/ 0 h 1789700"/>
                    <a:gd name="connsiteX2" fmla="*/ 205177 w 205177"/>
                    <a:gd name="connsiteY2" fmla="*/ 1789701 h 1789700"/>
                    <a:gd name="connsiteX3" fmla="*/ 0 w 205177"/>
                    <a:gd name="connsiteY3" fmla="*/ 1789701 h 1789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5177" h="1789700">
                      <a:moveTo>
                        <a:pt x="0" y="0"/>
                      </a:moveTo>
                      <a:lnTo>
                        <a:pt x="205177" y="0"/>
                      </a:lnTo>
                      <a:lnTo>
                        <a:pt x="205177" y="1789701"/>
                      </a:lnTo>
                      <a:lnTo>
                        <a:pt x="0" y="1789701"/>
                      </a:lnTo>
                      <a:close/>
                    </a:path>
                  </a:pathLst>
                </a:custGeom>
                <a:solidFill>
                  <a:srgbClr val="89644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59" name="Freeform: Shape 1558">
                  <a:extLst>
                    <a:ext uri="{FF2B5EF4-FFF2-40B4-BE49-F238E27FC236}">
                      <a16:creationId xmlns:a16="http://schemas.microsoft.com/office/drawing/2014/main" id="{7577ACE0-4A85-03D2-51DA-5E69DB48FD7A}"/>
                    </a:ext>
                  </a:extLst>
                </p:cNvPr>
                <p:cNvSpPr/>
                <p:nvPr/>
              </p:nvSpPr>
              <p:spPr>
                <a:xfrm>
                  <a:off x="8301364" y="4604856"/>
                  <a:ext cx="102535" cy="1935982"/>
                </a:xfrm>
                <a:custGeom>
                  <a:avLst/>
                  <a:gdLst>
                    <a:gd name="connsiteX0" fmla="*/ 102536 w 102535"/>
                    <a:gd name="connsiteY0" fmla="*/ 1935983 h 1935982"/>
                    <a:gd name="connsiteX1" fmla="*/ 0 w 102535"/>
                    <a:gd name="connsiteY1" fmla="*/ 1791290 h 1935982"/>
                    <a:gd name="connsiteX2" fmla="*/ 0 w 102535"/>
                    <a:gd name="connsiteY2" fmla="*/ 0 h 1935982"/>
                    <a:gd name="connsiteX3" fmla="*/ 102536 w 102535"/>
                    <a:gd name="connsiteY3" fmla="*/ 0 h 1935982"/>
                    <a:gd name="connsiteX4" fmla="*/ 102536 w 102535"/>
                    <a:gd name="connsiteY4" fmla="*/ 1935983 h 1935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535" h="1935982">
                      <a:moveTo>
                        <a:pt x="102536" y="1935983"/>
                      </a:moveTo>
                      <a:lnTo>
                        <a:pt x="0" y="1791290"/>
                      </a:lnTo>
                      <a:lnTo>
                        <a:pt x="0" y="0"/>
                      </a:lnTo>
                      <a:lnTo>
                        <a:pt x="102536" y="0"/>
                      </a:lnTo>
                      <a:lnTo>
                        <a:pt x="102536" y="1935983"/>
                      </a:lnTo>
                      <a:close/>
                    </a:path>
                  </a:pathLst>
                </a:custGeom>
                <a:solidFill>
                  <a:srgbClr val="70513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0" name="Freeform: Shape 1559">
                  <a:extLst>
                    <a:ext uri="{FF2B5EF4-FFF2-40B4-BE49-F238E27FC236}">
                      <a16:creationId xmlns:a16="http://schemas.microsoft.com/office/drawing/2014/main" id="{2E20E8BD-E907-51F1-FD41-7215319E14C4}"/>
                    </a:ext>
                  </a:extLst>
                </p:cNvPr>
                <p:cNvSpPr/>
                <p:nvPr/>
              </p:nvSpPr>
              <p:spPr>
                <a:xfrm>
                  <a:off x="11240685" y="4552317"/>
                  <a:ext cx="205177" cy="1789700"/>
                </a:xfrm>
                <a:custGeom>
                  <a:avLst/>
                  <a:gdLst>
                    <a:gd name="connsiteX0" fmla="*/ -1 w 205177"/>
                    <a:gd name="connsiteY0" fmla="*/ 0 h 1789700"/>
                    <a:gd name="connsiteX1" fmla="*/ 205177 w 205177"/>
                    <a:gd name="connsiteY1" fmla="*/ 0 h 1789700"/>
                    <a:gd name="connsiteX2" fmla="*/ 205177 w 205177"/>
                    <a:gd name="connsiteY2" fmla="*/ 1789701 h 1789700"/>
                    <a:gd name="connsiteX3" fmla="*/ -1 w 205177"/>
                    <a:gd name="connsiteY3" fmla="*/ 1789701 h 1789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5177" h="1789700">
                      <a:moveTo>
                        <a:pt x="-1" y="0"/>
                      </a:moveTo>
                      <a:lnTo>
                        <a:pt x="205177" y="0"/>
                      </a:lnTo>
                      <a:lnTo>
                        <a:pt x="205177" y="1789701"/>
                      </a:lnTo>
                      <a:lnTo>
                        <a:pt x="-1" y="1789701"/>
                      </a:lnTo>
                      <a:close/>
                    </a:path>
                  </a:pathLst>
                </a:custGeom>
                <a:solidFill>
                  <a:srgbClr val="89644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1" name="Freeform: Shape 1560">
                  <a:extLst>
                    <a:ext uri="{FF2B5EF4-FFF2-40B4-BE49-F238E27FC236}">
                      <a16:creationId xmlns:a16="http://schemas.microsoft.com/office/drawing/2014/main" id="{DFA552E4-C31C-AE4B-1D5A-0479920460D9}"/>
                    </a:ext>
                  </a:extLst>
                </p:cNvPr>
                <p:cNvSpPr/>
                <p:nvPr/>
              </p:nvSpPr>
              <p:spPr>
                <a:xfrm>
                  <a:off x="11138149" y="4406035"/>
                  <a:ext cx="102534" cy="1935982"/>
                </a:xfrm>
                <a:custGeom>
                  <a:avLst/>
                  <a:gdLst>
                    <a:gd name="connsiteX0" fmla="*/ 102535 w 102534"/>
                    <a:gd name="connsiteY0" fmla="*/ 1935983 h 1935982"/>
                    <a:gd name="connsiteX1" fmla="*/ 0 w 102534"/>
                    <a:gd name="connsiteY1" fmla="*/ 1791184 h 1935982"/>
                    <a:gd name="connsiteX2" fmla="*/ 0 w 102534"/>
                    <a:gd name="connsiteY2" fmla="*/ 0 h 1935982"/>
                    <a:gd name="connsiteX3" fmla="*/ 102535 w 102534"/>
                    <a:gd name="connsiteY3" fmla="*/ 0 h 1935982"/>
                    <a:gd name="connsiteX4" fmla="*/ 102535 w 102534"/>
                    <a:gd name="connsiteY4" fmla="*/ 1935983 h 1935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534" h="1935982">
                      <a:moveTo>
                        <a:pt x="102535" y="1935983"/>
                      </a:moveTo>
                      <a:lnTo>
                        <a:pt x="0" y="1791184"/>
                      </a:lnTo>
                      <a:lnTo>
                        <a:pt x="0" y="0"/>
                      </a:lnTo>
                      <a:lnTo>
                        <a:pt x="102535" y="0"/>
                      </a:lnTo>
                      <a:lnTo>
                        <a:pt x="102535" y="1935983"/>
                      </a:lnTo>
                      <a:close/>
                    </a:path>
                  </a:pathLst>
                </a:custGeom>
                <a:solidFill>
                  <a:srgbClr val="70513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2" name="Freeform: Shape 1561">
                  <a:extLst>
                    <a:ext uri="{FF2B5EF4-FFF2-40B4-BE49-F238E27FC236}">
                      <a16:creationId xmlns:a16="http://schemas.microsoft.com/office/drawing/2014/main" id="{7616CA11-9C8C-ABED-9D48-53BDB0CFFC5B}"/>
                    </a:ext>
                  </a:extLst>
                </p:cNvPr>
                <p:cNvSpPr/>
                <p:nvPr/>
              </p:nvSpPr>
              <p:spPr>
                <a:xfrm>
                  <a:off x="8005938" y="4262190"/>
                  <a:ext cx="3439924" cy="488947"/>
                </a:xfrm>
                <a:custGeom>
                  <a:avLst/>
                  <a:gdLst>
                    <a:gd name="connsiteX0" fmla="*/ 397961 w 3439924"/>
                    <a:gd name="connsiteY0" fmla="*/ 488948 h 488947"/>
                    <a:gd name="connsiteX1" fmla="*/ 0 w 3439924"/>
                    <a:gd name="connsiteY1" fmla="*/ 206765 h 488947"/>
                    <a:gd name="connsiteX2" fmla="*/ 0 w 3439924"/>
                    <a:gd name="connsiteY2" fmla="*/ 0 h 488947"/>
                    <a:gd name="connsiteX3" fmla="*/ 3439924 w 3439924"/>
                    <a:gd name="connsiteY3" fmla="*/ 0 h 488947"/>
                    <a:gd name="connsiteX4" fmla="*/ 397961 w 3439924"/>
                    <a:gd name="connsiteY4" fmla="*/ 488948 h 48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39924" h="488947">
                      <a:moveTo>
                        <a:pt x="397961" y="488948"/>
                      </a:moveTo>
                      <a:lnTo>
                        <a:pt x="0" y="206765"/>
                      </a:lnTo>
                      <a:lnTo>
                        <a:pt x="0" y="0"/>
                      </a:lnTo>
                      <a:lnTo>
                        <a:pt x="3439924" y="0"/>
                      </a:lnTo>
                      <a:lnTo>
                        <a:pt x="397961" y="488948"/>
                      </a:lnTo>
                      <a:close/>
                    </a:path>
                  </a:pathLst>
                </a:custGeom>
                <a:solidFill>
                  <a:srgbClr val="70513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3" name="Freeform: Shape 1562">
                  <a:extLst>
                    <a:ext uri="{FF2B5EF4-FFF2-40B4-BE49-F238E27FC236}">
                      <a16:creationId xmlns:a16="http://schemas.microsoft.com/office/drawing/2014/main" id="{7DCA64FF-BF19-488E-BB68-DF63B7E13946}"/>
                    </a:ext>
                  </a:extLst>
                </p:cNvPr>
                <p:cNvSpPr/>
                <p:nvPr/>
              </p:nvSpPr>
              <p:spPr>
                <a:xfrm>
                  <a:off x="8403900" y="4549775"/>
                  <a:ext cx="3439817" cy="201362"/>
                </a:xfrm>
                <a:custGeom>
                  <a:avLst/>
                  <a:gdLst>
                    <a:gd name="connsiteX0" fmla="*/ 0 w 3439817"/>
                    <a:gd name="connsiteY0" fmla="*/ 0 h 201362"/>
                    <a:gd name="connsiteX1" fmla="*/ 3439818 w 3439817"/>
                    <a:gd name="connsiteY1" fmla="*/ 0 h 201362"/>
                    <a:gd name="connsiteX2" fmla="*/ 3439818 w 3439817"/>
                    <a:gd name="connsiteY2" fmla="*/ 201363 h 201362"/>
                    <a:gd name="connsiteX3" fmla="*/ 0 w 3439817"/>
                    <a:gd name="connsiteY3" fmla="*/ 201363 h 20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39817" h="201362">
                      <a:moveTo>
                        <a:pt x="0" y="0"/>
                      </a:moveTo>
                      <a:lnTo>
                        <a:pt x="3439818" y="0"/>
                      </a:lnTo>
                      <a:lnTo>
                        <a:pt x="3439818" y="201363"/>
                      </a:lnTo>
                      <a:lnTo>
                        <a:pt x="0" y="201363"/>
                      </a:lnTo>
                      <a:close/>
                    </a:path>
                  </a:pathLst>
                </a:custGeom>
                <a:solidFill>
                  <a:srgbClr val="89644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64" name="Freeform: Shape 1563">
                  <a:extLst>
                    <a:ext uri="{FF2B5EF4-FFF2-40B4-BE49-F238E27FC236}">
                      <a16:creationId xmlns:a16="http://schemas.microsoft.com/office/drawing/2014/main" id="{AD3D4445-611E-7D11-75B7-7D47500D8BB6}"/>
                    </a:ext>
                  </a:extLst>
                </p:cNvPr>
                <p:cNvSpPr/>
                <p:nvPr/>
              </p:nvSpPr>
              <p:spPr>
                <a:xfrm>
                  <a:off x="8005938" y="4262190"/>
                  <a:ext cx="3837884" cy="287585"/>
                </a:xfrm>
                <a:custGeom>
                  <a:avLst/>
                  <a:gdLst>
                    <a:gd name="connsiteX0" fmla="*/ 3837885 w 3837884"/>
                    <a:gd name="connsiteY0" fmla="*/ 287585 h 287585"/>
                    <a:gd name="connsiteX1" fmla="*/ 397961 w 3837884"/>
                    <a:gd name="connsiteY1" fmla="*/ 287585 h 287585"/>
                    <a:gd name="connsiteX2" fmla="*/ 0 w 3837884"/>
                    <a:gd name="connsiteY2" fmla="*/ 0 h 287585"/>
                    <a:gd name="connsiteX3" fmla="*/ 3439924 w 3837884"/>
                    <a:gd name="connsiteY3" fmla="*/ 0 h 287585"/>
                    <a:gd name="connsiteX4" fmla="*/ 3837885 w 3837884"/>
                    <a:gd name="connsiteY4" fmla="*/ 287585 h 287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37884" h="287585">
                      <a:moveTo>
                        <a:pt x="3837885" y="287585"/>
                      </a:moveTo>
                      <a:lnTo>
                        <a:pt x="397961" y="287585"/>
                      </a:lnTo>
                      <a:lnTo>
                        <a:pt x="0" y="0"/>
                      </a:lnTo>
                      <a:lnTo>
                        <a:pt x="3439924" y="0"/>
                      </a:lnTo>
                      <a:lnTo>
                        <a:pt x="3837885" y="287585"/>
                      </a:lnTo>
                      <a:close/>
                    </a:path>
                  </a:pathLst>
                </a:custGeom>
                <a:solidFill>
                  <a:srgbClr val="A97C50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426" name="Graphic 8">
              <a:extLst>
                <a:ext uri="{FF2B5EF4-FFF2-40B4-BE49-F238E27FC236}">
                  <a16:creationId xmlns:a16="http://schemas.microsoft.com/office/drawing/2014/main" id="{AF60AE65-33BC-0FB2-22FF-0F9E1BFB3D47}"/>
                </a:ext>
              </a:extLst>
            </p:cNvPr>
            <p:cNvGrpSpPr/>
            <p:nvPr/>
          </p:nvGrpSpPr>
          <p:grpSpPr>
            <a:xfrm>
              <a:off x="8211115" y="3143415"/>
              <a:ext cx="2234599" cy="1378632"/>
              <a:chOff x="8211115" y="3143415"/>
              <a:chExt cx="2234599" cy="1378632"/>
            </a:xfrm>
          </p:grpSpPr>
          <p:grpSp>
            <p:nvGrpSpPr>
              <p:cNvPr id="1427" name="Graphic 8">
                <a:extLst>
                  <a:ext uri="{FF2B5EF4-FFF2-40B4-BE49-F238E27FC236}">
                    <a16:creationId xmlns:a16="http://schemas.microsoft.com/office/drawing/2014/main" id="{E3289431-47A3-A2AD-BC74-B29CBAC374C9}"/>
                  </a:ext>
                </a:extLst>
              </p:cNvPr>
              <p:cNvGrpSpPr/>
              <p:nvPr/>
            </p:nvGrpSpPr>
            <p:grpSpPr>
              <a:xfrm>
                <a:off x="8211115" y="3143415"/>
                <a:ext cx="1783463" cy="1188040"/>
                <a:chOff x="8211115" y="3143415"/>
                <a:chExt cx="1783463" cy="1188040"/>
              </a:xfrm>
            </p:grpSpPr>
            <p:sp>
              <p:nvSpPr>
                <p:cNvPr id="1541" name="Freeform: Shape 1540">
                  <a:extLst>
                    <a:ext uri="{FF2B5EF4-FFF2-40B4-BE49-F238E27FC236}">
                      <a16:creationId xmlns:a16="http://schemas.microsoft.com/office/drawing/2014/main" id="{746539E1-614E-A450-AA61-DEB8B296A761}"/>
                    </a:ext>
                  </a:extLst>
                </p:cNvPr>
                <p:cNvSpPr/>
                <p:nvPr/>
              </p:nvSpPr>
              <p:spPr>
                <a:xfrm>
                  <a:off x="9034473" y="4094829"/>
                  <a:ext cx="131453" cy="177211"/>
                </a:xfrm>
                <a:custGeom>
                  <a:avLst/>
                  <a:gdLst>
                    <a:gd name="connsiteX0" fmla="*/ 0 w 131453"/>
                    <a:gd name="connsiteY0" fmla="*/ 0 h 177211"/>
                    <a:gd name="connsiteX1" fmla="*/ 131453 w 131453"/>
                    <a:gd name="connsiteY1" fmla="*/ 0 h 177211"/>
                    <a:gd name="connsiteX2" fmla="*/ 131453 w 131453"/>
                    <a:gd name="connsiteY2" fmla="*/ 177212 h 177211"/>
                    <a:gd name="connsiteX3" fmla="*/ 0 w 131453"/>
                    <a:gd name="connsiteY3" fmla="*/ 177212 h 177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453" h="177211">
                      <a:moveTo>
                        <a:pt x="0" y="0"/>
                      </a:moveTo>
                      <a:lnTo>
                        <a:pt x="131453" y="0"/>
                      </a:lnTo>
                      <a:lnTo>
                        <a:pt x="131453" y="177212"/>
                      </a:lnTo>
                      <a:lnTo>
                        <a:pt x="0" y="177212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2" name="Freeform: Shape 1541">
                  <a:extLst>
                    <a:ext uri="{FF2B5EF4-FFF2-40B4-BE49-F238E27FC236}">
                      <a16:creationId xmlns:a16="http://schemas.microsoft.com/office/drawing/2014/main" id="{442FF989-E20B-88F5-44CC-4281268B6D1E}"/>
                    </a:ext>
                  </a:extLst>
                </p:cNvPr>
                <p:cNvSpPr/>
                <p:nvPr/>
              </p:nvSpPr>
              <p:spPr>
                <a:xfrm>
                  <a:off x="9049514" y="4103621"/>
                  <a:ext cx="131453" cy="177211"/>
                </a:xfrm>
                <a:custGeom>
                  <a:avLst/>
                  <a:gdLst>
                    <a:gd name="connsiteX0" fmla="*/ 0 w 131453"/>
                    <a:gd name="connsiteY0" fmla="*/ 0 h 177211"/>
                    <a:gd name="connsiteX1" fmla="*/ 131453 w 131453"/>
                    <a:gd name="connsiteY1" fmla="*/ 0 h 177211"/>
                    <a:gd name="connsiteX2" fmla="*/ 131453 w 131453"/>
                    <a:gd name="connsiteY2" fmla="*/ 177212 h 177211"/>
                    <a:gd name="connsiteX3" fmla="*/ 0 w 131453"/>
                    <a:gd name="connsiteY3" fmla="*/ 177212 h 177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453" h="177211">
                      <a:moveTo>
                        <a:pt x="0" y="0"/>
                      </a:moveTo>
                      <a:lnTo>
                        <a:pt x="131453" y="0"/>
                      </a:lnTo>
                      <a:lnTo>
                        <a:pt x="131453" y="177212"/>
                      </a:lnTo>
                      <a:lnTo>
                        <a:pt x="0" y="177212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3" name="Freeform: Shape 1542">
                  <a:extLst>
                    <a:ext uri="{FF2B5EF4-FFF2-40B4-BE49-F238E27FC236}">
                      <a16:creationId xmlns:a16="http://schemas.microsoft.com/office/drawing/2014/main" id="{14C8E967-A268-4E2D-05DF-4F453455E080}"/>
                    </a:ext>
                  </a:extLst>
                </p:cNvPr>
                <p:cNvSpPr/>
                <p:nvPr/>
              </p:nvSpPr>
              <p:spPr>
                <a:xfrm>
                  <a:off x="8211115" y="3143415"/>
                  <a:ext cx="663198" cy="1009672"/>
                </a:xfrm>
                <a:custGeom>
                  <a:avLst/>
                  <a:gdLst>
                    <a:gd name="connsiteX0" fmla="*/ 0 w 663198"/>
                    <a:gd name="connsiteY0" fmla="*/ 0 h 1009672"/>
                    <a:gd name="connsiteX1" fmla="*/ 0 w 663198"/>
                    <a:gd name="connsiteY1" fmla="*/ 979166 h 1009672"/>
                    <a:gd name="connsiteX2" fmla="*/ 30507 w 663198"/>
                    <a:gd name="connsiteY2" fmla="*/ 1009672 h 1009672"/>
                    <a:gd name="connsiteX3" fmla="*/ 663198 w 663198"/>
                    <a:gd name="connsiteY3" fmla="*/ 656308 h 1009672"/>
                    <a:gd name="connsiteX4" fmla="*/ 6885 w 663198"/>
                    <a:gd name="connsiteY4" fmla="*/ 0 h 1009672"/>
                    <a:gd name="connsiteX5" fmla="*/ 0 w 663198"/>
                    <a:gd name="connsiteY5" fmla="*/ 0 h 1009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63198" h="1009672">
                      <a:moveTo>
                        <a:pt x="0" y="0"/>
                      </a:moveTo>
                      <a:lnTo>
                        <a:pt x="0" y="979166"/>
                      </a:lnTo>
                      <a:lnTo>
                        <a:pt x="30507" y="1009672"/>
                      </a:lnTo>
                      <a:lnTo>
                        <a:pt x="663198" y="656308"/>
                      </a:lnTo>
                      <a:lnTo>
                        <a:pt x="688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4" name="Freeform: Shape 1543">
                  <a:extLst>
                    <a:ext uri="{FF2B5EF4-FFF2-40B4-BE49-F238E27FC236}">
                      <a16:creationId xmlns:a16="http://schemas.microsoft.com/office/drawing/2014/main" id="{F99718A9-8148-7F78-87F5-3DE594E5810A}"/>
                    </a:ext>
                  </a:extLst>
                </p:cNvPr>
                <p:cNvSpPr/>
                <p:nvPr/>
              </p:nvSpPr>
              <p:spPr>
                <a:xfrm>
                  <a:off x="8218001" y="3143415"/>
                  <a:ext cx="1776578" cy="656308"/>
                </a:xfrm>
                <a:custGeom>
                  <a:avLst/>
                  <a:gdLst>
                    <a:gd name="connsiteX0" fmla="*/ 1745966 w 1776578"/>
                    <a:gd name="connsiteY0" fmla="*/ 0 h 656308"/>
                    <a:gd name="connsiteX1" fmla="*/ 0 w 1776578"/>
                    <a:gd name="connsiteY1" fmla="*/ 0 h 656308"/>
                    <a:gd name="connsiteX2" fmla="*/ 656313 w 1776578"/>
                    <a:gd name="connsiteY2" fmla="*/ 656308 h 656308"/>
                    <a:gd name="connsiteX3" fmla="*/ 1776579 w 1776578"/>
                    <a:gd name="connsiteY3" fmla="*/ 30506 h 656308"/>
                    <a:gd name="connsiteX4" fmla="*/ 1745966 w 1776578"/>
                    <a:gd name="connsiteY4" fmla="*/ 0 h 656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6578" h="656308">
                      <a:moveTo>
                        <a:pt x="1745966" y="0"/>
                      </a:moveTo>
                      <a:lnTo>
                        <a:pt x="0" y="0"/>
                      </a:lnTo>
                      <a:lnTo>
                        <a:pt x="656313" y="656308"/>
                      </a:lnTo>
                      <a:lnTo>
                        <a:pt x="1776579" y="30506"/>
                      </a:lnTo>
                      <a:lnTo>
                        <a:pt x="1745966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5" name="Freeform: Shape 1544">
                  <a:extLst>
                    <a:ext uri="{FF2B5EF4-FFF2-40B4-BE49-F238E27FC236}">
                      <a16:creationId xmlns:a16="http://schemas.microsoft.com/office/drawing/2014/main" id="{22521F62-6E57-F655-D3F0-8BAF1A575B0D}"/>
                    </a:ext>
                  </a:extLst>
                </p:cNvPr>
                <p:cNvSpPr/>
                <p:nvPr/>
              </p:nvSpPr>
              <p:spPr>
                <a:xfrm>
                  <a:off x="8241622" y="3173921"/>
                  <a:ext cx="1752851" cy="979166"/>
                </a:xfrm>
                <a:custGeom>
                  <a:avLst/>
                  <a:gdLst>
                    <a:gd name="connsiteX0" fmla="*/ 0 w 1752851"/>
                    <a:gd name="connsiteY0" fmla="*/ 0 h 979166"/>
                    <a:gd name="connsiteX1" fmla="*/ 1752851 w 1752851"/>
                    <a:gd name="connsiteY1" fmla="*/ 0 h 979166"/>
                    <a:gd name="connsiteX2" fmla="*/ 1752851 w 1752851"/>
                    <a:gd name="connsiteY2" fmla="*/ 979167 h 979166"/>
                    <a:gd name="connsiteX3" fmla="*/ 0 w 1752851"/>
                    <a:gd name="connsiteY3" fmla="*/ 979167 h 979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2851" h="979166">
                      <a:moveTo>
                        <a:pt x="0" y="0"/>
                      </a:moveTo>
                      <a:lnTo>
                        <a:pt x="1752851" y="0"/>
                      </a:lnTo>
                      <a:lnTo>
                        <a:pt x="1752851" y="979167"/>
                      </a:lnTo>
                      <a:lnTo>
                        <a:pt x="0" y="979167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6" name="Freeform: Shape 1545">
                  <a:extLst>
                    <a:ext uri="{FF2B5EF4-FFF2-40B4-BE49-F238E27FC236}">
                      <a16:creationId xmlns:a16="http://schemas.microsoft.com/office/drawing/2014/main" id="{00C329F5-7DF7-5946-B8DC-D1359E24FB90}"/>
                    </a:ext>
                  </a:extLst>
                </p:cNvPr>
                <p:cNvSpPr/>
                <p:nvPr/>
              </p:nvSpPr>
              <p:spPr>
                <a:xfrm>
                  <a:off x="8850375" y="4260389"/>
                  <a:ext cx="479947" cy="68215"/>
                </a:xfrm>
                <a:custGeom>
                  <a:avLst/>
                  <a:gdLst>
                    <a:gd name="connsiteX0" fmla="*/ 55505 w 479947"/>
                    <a:gd name="connsiteY0" fmla="*/ 68215 h 68215"/>
                    <a:gd name="connsiteX1" fmla="*/ 0 w 479947"/>
                    <a:gd name="connsiteY1" fmla="*/ 28918 h 68215"/>
                    <a:gd name="connsiteX2" fmla="*/ 0 w 479947"/>
                    <a:gd name="connsiteY2" fmla="*/ 0 h 68215"/>
                    <a:gd name="connsiteX3" fmla="*/ 479947 w 479947"/>
                    <a:gd name="connsiteY3" fmla="*/ 0 h 68215"/>
                    <a:gd name="connsiteX4" fmla="*/ 55505 w 479947"/>
                    <a:gd name="connsiteY4" fmla="*/ 68215 h 68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9947" h="68215">
                      <a:moveTo>
                        <a:pt x="55505" y="68215"/>
                      </a:moveTo>
                      <a:lnTo>
                        <a:pt x="0" y="28918"/>
                      </a:lnTo>
                      <a:lnTo>
                        <a:pt x="0" y="0"/>
                      </a:lnTo>
                      <a:lnTo>
                        <a:pt x="479947" y="0"/>
                      </a:lnTo>
                      <a:lnTo>
                        <a:pt x="55505" y="68215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7" name="Freeform: Shape 1546">
                  <a:extLst>
                    <a:ext uri="{FF2B5EF4-FFF2-40B4-BE49-F238E27FC236}">
                      <a16:creationId xmlns:a16="http://schemas.microsoft.com/office/drawing/2014/main" id="{B40B9306-BC55-E46C-B45A-5F5ED1D82A04}"/>
                    </a:ext>
                  </a:extLst>
                </p:cNvPr>
                <p:cNvSpPr/>
                <p:nvPr/>
              </p:nvSpPr>
              <p:spPr>
                <a:xfrm>
                  <a:off x="8905879" y="4300534"/>
                  <a:ext cx="479841" cy="28069"/>
                </a:xfrm>
                <a:custGeom>
                  <a:avLst/>
                  <a:gdLst>
                    <a:gd name="connsiteX0" fmla="*/ 0 w 479841"/>
                    <a:gd name="connsiteY0" fmla="*/ 0 h 28069"/>
                    <a:gd name="connsiteX1" fmla="*/ 479842 w 479841"/>
                    <a:gd name="connsiteY1" fmla="*/ 0 h 28069"/>
                    <a:gd name="connsiteX2" fmla="*/ 479842 w 479841"/>
                    <a:gd name="connsiteY2" fmla="*/ 28070 h 28069"/>
                    <a:gd name="connsiteX3" fmla="*/ 0 w 479841"/>
                    <a:gd name="connsiteY3" fmla="*/ 28070 h 28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9841" h="28069">
                      <a:moveTo>
                        <a:pt x="0" y="0"/>
                      </a:moveTo>
                      <a:lnTo>
                        <a:pt x="479842" y="0"/>
                      </a:lnTo>
                      <a:lnTo>
                        <a:pt x="479842" y="28070"/>
                      </a:lnTo>
                      <a:lnTo>
                        <a:pt x="0" y="2807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8" name="Freeform: Shape 1547">
                  <a:extLst>
                    <a:ext uri="{FF2B5EF4-FFF2-40B4-BE49-F238E27FC236}">
                      <a16:creationId xmlns:a16="http://schemas.microsoft.com/office/drawing/2014/main" id="{E16D67B9-2E94-F988-9309-E0E6F65ECDA0}"/>
                    </a:ext>
                  </a:extLst>
                </p:cNvPr>
                <p:cNvSpPr/>
                <p:nvPr/>
              </p:nvSpPr>
              <p:spPr>
                <a:xfrm>
                  <a:off x="8850375" y="4260389"/>
                  <a:ext cx="535452" cy="40145"/>
                </a:xfrm>
                <a:custGeom>
                  <a:avLst/>
                  <a:gdLst>
                    <a:gd name="connsiteX0" fmla="*/ 535452 w 535452"/>
                    <a:gd name="connsiteY0" fmla="*/ 40145 h 40145"/>
                    <a:gd name="connsiteX1" fmla="*/ 55505 w 535452"/>
                    <a:gd name="connsiteY1" fmla="*/ 40145 h 40145"/>
                    <a:gd name="connsiteX2" fmla="*/ 0 w 535452"/>
                    <a:gd name="connsiteY2" fmla="*/ 0 h 40145"/>
                    <a:gd name="connsiteX3" fmla="*/ 479947 w 535452"/>
                    <a:gd name="connsiteY3" fmla="*/ 0 h 40145"/>
                    <a:gd name="connsiteX4" fmla="*/ 535452 w 535452"/>
                    <a:gd name="connsiteY4" fmla="*/ 40145 h 40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452" h="40145">
                      <a:moveTo>
                        <a:pt x="535452" y="40145"/>
                      </a:moveTo>
                      <a:lnTo>
                        <a:pt x="55505" y="40145"/>
                      </a:lnTo>
                      <a:lnTo>
                        <a:pt x="0" y="0"/>
                      </a:lnTo>
                      <a:lnTo>
                        <a:pt x="479947" y="0"/>
                      </a:lnTo>
                      <a:lnTo>
                        <a:pt x="535452" y="40145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28" name="Graphic 8">
                <a:extLst>
                  <a:ext uri="{FF2B5EF4-FFF2-40B4-BE49-F238E27FC236}">
                    <a16:creationId xmlns:a16="http://schemas.microsoft.com/office/drawing/2014/main" id="{B3B7CC3B-431D-6665-44DA-8A9A8A791B75}"/>
                  </a:ext>
                </a:extLst>
              </p:cNvPr>
              <p:cNvGrpSpPr/>
              <p:nvPr/>
            </p:nvGrpSpPr>
            <p:grpSpPr>
              <a:xfrm>
                <a:off x="9145694" y="4343646"/>
                <a:ext cx="1300021" cy="175514"/>
                <a:chOff x="9145694" y="4343646"/>
                <a:chExt cx="1300021" cy="175514"/>
              </a:xfrm>
            </p:grpSpPr>
            <p:sp>
              <p:nvSpPr>
                <p:cNvPr id="1430" name="Freeform: Shape 1429">
                  <a:extLst>
                    <a:ext uri="{FF2B5EF4-FFF2-40B4-BE49-F238E27FC236}">
                      <a16:creationId xmlns:a16="http://schemas.microsoft.com/office/drawing/2014/main" id="{ACE570D1-A481-E83A-D0C2-E1A23273D595}"/>
                    </a:ext>
                  </a:extLst>
                </p:cNvPr>
                <p:cNvSpPr/>
                <p:nvPr/>
              </p:nvSpPr>
              <p:spPr>
                <a:xfrm>
                  <a:off x="9145694" y="4353073"/>
                  <a:ext cx="1165284" cy="165666"/>
                </a:xfrm>
                <a:custGeom>
                  <a:avLst/>
                  <a:gdLst>
                    <a:gd name="connsiteX0" fmla="*/ 134843 w 1165284"/>
                    <a:gd name="connsiteY0" fmla="*/ 165666 h 165666"/>
                    <a:gd name="connsiteX1" fmla="*/ 0 w 1165284"/>
                    <a:gd name="connsiteY1" fmla="*/ 70016 h 165666"/>
                    <a:gd name="connsiteX2" fmla="*/ 0 w 1165284"/>
                    <a:gd name="connsiteY2" fmla="*/ 0 h 165666"/>
                    <a:gd name="connsiteX3" fmla="*/ 1165284 w 1165284"/>
                    <a:gd name="connsiteY3" fmla="*/ 0 h 165666"/>
                    <a:gd name="connsiteX4" fmla="*/ 134843 w 1165284"/>
                    <a:gd name="connsiteY4" fmla="*/ 165666 h 165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5284" h="165666">
                      <a:moveTo>
                        <a:pt x="134843" y="165666"/>
                      </a:moveTo>
                      <a:lnTo>
                        <a:pt x="0" y="70016"/>
                      </a:lnTo>
                      <a:lnTo>
                        <a:pt x="0" y="0"/>
                      </a:lnTo>
                      <a:lnTo>
                        <a:pt x="1165284" y="0"/>
                      </a:lnTo>
                      <a:lnTo>
                        <a:pt x="134843" y="165666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1" name="Freeform: Shape 1430">
                  <a:extLst>
                    <a:ext uri="{FF2B5EF4-FFF2-40B4-BE49-F238E27FC236}">
                      <a16:creationId xmlns:a16="http://schemas.microsoft.com/office/drawing/2014/main" id="{384653B2-D128-9C07-7885-736575ADDFEC}"/>
                    </a:ext>
                  </a:extLst>
                </p:cNvPr>
                <p:cNvSpPr/>
                <p:nvPr/>
              </p:nvSpPr>
              <p:spPr>
                <a:xfrm>
                  <a:off x="9280537" y="4450523"/>
                  <a:ext cx="1165178" cy="68215"/>
                </a:xfrm>
                <a:custGeom>
                  <a:avLst/>
                  <a:gdLst>
                    <a:gd name="connsiteX0" fmla="*/ 0 w 1165178"/>
                    <a:gd name="connsiteY0" fmla="*/ 0 h 68215"/>
                    <a:gd name="connsiteX1" fmla="*/ 1165178 w 1165178"/>
                    <a:gd name="connsiteY1" fmla="*/ 0 h 68215"/>
                    <a:gd name="connsiteX2" fmla="*/ 1165178 w 1165178"/>
                    <a:gd name="connsiteY2" fmla="*/ 68215 h 68215"/>
                    <a:gd name="connsiteX3" fmla="*/ 0 w 1165178"/>
                    <a:gd name="connsiteY3" fmla="*/ 68215 h 68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178" h="68215">
                      <a:moveTo>
                        <a:pt x="0" y="0"/>
                      </a:moveTo>
                      <a:lnTo>
                        <a:pt x="1165178" y="0"/>
                      </a:lnTo>
                      <a:lnTo>
                        <a:pt x="1165178" y="68215"/>
                      </a:lnTo>
                      <a:lnTo>
                        <a:pt x="0" y="68215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2" name="Freeform: Shape 1431">
                  <a:extLst>
                    <a:ext uri="{FF2B5EF4-FFF2-40B4-BE49-F238E27FC236}">
                      <a16:creationId xmlns:a16="http://schemas.microsoft.com/office/drawing/2014/main" id="{648F2E60-6A39-DBC2-1E40-27F706B931DD}"/>
                    </a:ext>
                  </a:extLst>
                </p:cNvPr>
                <p:cNvSpPr/>
                <p:nvPr/>
              </p:nvSpPr>
              <p:spPr>
                <a:xfrm>
                  <a:off x="9145694" y="4353073"/>
                  <a:ext cx="1300021" cy="97450"/>
                </a:xfrm>
                <a:custGeom>
                  <a:avLst/>
                  <a:gdLst>
                    <a:gd name="connsiteX0" fmla="*/ 1300021 w 1300021"/>
                    <a:gd name="connsiteY0" fmla="*/ 97451 h 97450"/>
                    <a:gd name="connsiteX1" fmla="*/ 134843 w 1300021"/>
                    <a:gd name="connsiteY1" fmla="*/ 97451 h 97450"/>
                    <a:gd name="connsiteX2" fmla="*/ 0 w 1300021"/>
                    <a:gd name="connsiteY2" fmla="*/ 0 h 97450"/>
                    <a:gd name="connsiteX3" fmla="*/ 1165284 w 1300021"/>
                    <a:gd name="connsiteY3" fmla="*/ 0 h 97450"/>
                    <a:gd name="connsiteX4" fmla="*/ 1300021 w 1300021"/>
                    <a:gd name="connsiteY4" fmla="*/ 97451 h 97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0021" h="97450">
                      <a:moveTo>
                        <a:pt x="1300021" y="97451"/>
                      </a:moveTo>
                      <a:lnTo>
                        <a:pt x="134843" y="97451"/>
                      </a:lnTo>
                      <a:lnTo>
                        <a:pt x="0" y="0"/>
                      </a:lnTo>
                      <a:lnTo>
                        <a:pt x="1165284" y="0"/>
                      </a:lnTo>
                      <a:lnTo>
                        <a:pt x="1300021" y="97451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33" name="Graphic 8">
                  <a:extLst>
                    <a:ext uri="{FF2B5EF4-FFF2-40B4-BE49-F238E27FC236}">
                      <a16:creationId xmlns:a16="http://schemas.microsoft.com/office/drawing/2014/main" id="{F5CD3591-E715-6E29-760D-0F47A2E1E85B}"/>
                    </a:ext>
                  </a:extLst>
                </p:cNvPr>
                <p:cNvGrpSpPr/>
                <p:nvPr/>
              </p:nvGrpSpPr>
              <p:grpSpPr>
                <a:xfrm>
                  <a:off x="9180120" y="4343646"/>
                  <a:ext cx="77325" cy="42046"/>
                  <a:chOff x="9180120" y="4343646"/>
                  <a:chExt cx="77325" cy="42046"/>
                </a:xfrm>
              </p:grpSpPr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727F5EAC-0339-A09F-A1F8-1018BF51CF67}"/>
                      </a:ext>
                    </a:extLst>
                  </p:cNvPr>
                  <p:cNvSpPr/>
                  <p:nvPr/>
                </p:nvSpPr>
                <p:spPr>
                  <a:xfrm>
                    <a:off x="9180120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D3475C7B-E7C4-A53C-5681-B3523D30830E}"/>
                      </a:ext>
                    </a:extLst>
                  </p:cNvPr>
                  <p:cNvSpPr/>
                  <p:nvPr/>
                </p:nvSpPr>
                <p:spPr>
                  <a:xfrm>
                    <a:off x="9217406" y="4356568"/>
                    <a:ext cx="40040" cy="29023"/>
                  </a:xfrm>
                  <a:custGeom>
                    <a:avLst/>
                    <a:gdLst>
                      <a:gd name="connsiteX0" fmla="*/ 0 w 40040"/>
                      <a:gd name="connsiteY0" fmla="*/ 0 h 29023"/>
                      <a:gd name="connsiteX1" fmla="*/ 0 w 40040"/>
                      <a:gd name="connsiteY1" fmla="*/ 28705 h 29023"/>
                      <a:gd name="connsiteX2" fmla="*/ 423 w 40040"/>
                      <a:gd name="connsiteY2" fmla="*/ 29023 h 29023"/>
                      <a:gd name="connsiteX3" fmla="*/ 40040 w 40040"/>
                      <a:gd name="connsiteY3" fmla="*/ 29023 h 29023"/>
                      <a:gd name="connsiteX4" fmla="*/ 40040 w 40040"/>
                      <a:gd name="connsiteY4" fmla="*/ 13982 h 29023"/>
                      <a:gd name="connsiteX5" fmla="*/ 0 w 40040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40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40" y="29023"/>
                        </a:lnTo>
                        <a:lnTo>
                          <a:pt x="40040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0" name="Freeform: Shape 1539">
                    <a:extLst>
                      <a:ext uri="{FF2B5EF4-FFF2-40B4-BE49-F238E27FC236}">
                        <a16:creationId xmlns:a16="http://schemas.microsoft.com/office/drawing/2014/main" id="{745FF6BA-F1A9-9EEC-2D2D-8BC1DC81172E}"/>
                      </a:ext>
                    </a:extLst>
                  </p:cNvPr>
                  <p:cNvSpPr/>
                  <p:nvPr/>
                </p:nvSpPr>
                <p:spPr>
                  <a:xfrm>
                    <a:off x="9180120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6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6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34" name="Graphic 8">
                  <a:extLst>
                    <a:ext uri="{FF2B5EF4-FFF2-40B4-BE49-F238E27FC236}">
                      <a16:creationId xmlns:a16="http://schemas.microsoft.com/office/drawing/2014/main" id="{F22F7C5D-80E3-121C-B3FE-64B15CEFA276}"/>
                    </a:ext>
                  </a:extLst>
                </p:cNvPr>
                <p:cNvGrpSpPr/>
                <p:nvPr/>
              </p:nvGrpSpPr>
              <p:grpSpPr>
                <a:xfrm>
                  <a:off x="10193083" y="4343646"/>
                  <a:ext cx="77431" cy="42046"/>
                  <a:chOff x="10193083" y="4343646"/>
                  <a:chExt cx="77431" cy="42046"/>
                </a:xfrm>
              </p:grpSpPr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6BFD5D99-FC38-7D24-D45B-F3828981D72B}"/>
                      </a:ext>
                    </a:extLst>
                  </p:cNvPr>
                  <p:cNvSpPr/>
                  <p:nvPr/>
                </p:nvSpPr>
                <p:spPr>
                  <a:xfrm>
                    <a:off x="10193083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F907E9A4-E806-02FB-ADFE-33B2A028BEDD}"/>
                      </a:ext>
                    </a:extLst>
                  </p:cNvPr>
                  <p:cNvSpPr/>
                  <p:nvPr/>
                </p:nvSpPr>
                <p:spPr>
                  <a:xfrm>
                    <a:off x="10230369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5430973B-49DB-4649-18BF-3DDB645DB59B}"/>
                      </a:ext>
                    </a:extLst>
                  </p:cNvPr>
                  <p:cNvSpPr/>
                  <p:nvPr/>
                </p:nvSpPr>
                <p:spPr>
                  <a:xfrm>
                    <a:off x="10193083" y="4343646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3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35" name="Graphic 8">
                  <a:extLst>
                    <a:ext uri="{FF2B5EF4-FFF2-40B4-BE49-F238E27FC236}">
                      <a16:creationId xmlns:a16="http://schemas.microsoft.com/office/drawing/2014/main" id="{D3245D71-D1DE-2CC3-2DD7-2F2FDA603569}"/>
                    </a:ext>
                  </a:extLst>
                </p:cNvPr>
                <p:cNvGrpSpPr/>
                <p:nvPr/>
              </p:nvGrpSpPr>
              <p:grpSpPr>
                <a:xfrm>
                  <a:off x="10139803" y="4343646"/>
                  <a:ext cx="77325" cy="42046"/>
                  <a:chOff x="10139803" y="4343646"/>
                  <a:chExt cx="77325" cy="42046"/>
                </a:xfrm>
              </p:grpSpPr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31C4E7-2371-32B3-5076-DA1567842866}"/>
                      </a:ext>
                    </a:extLst>
                  </p:cNvPr>
                  <p:cNvSpPr/>
                  <p:nvPr/>
                </p:nvSpPr>
                <p:spPr>
                  <a:xfrm>
                    <a:off x="10139803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25950D77-F2B2-354B-A5C1-11C0521C468A}"/>
                      </a:ext>
                    </a:extLst>
                  </p:cNvPr>
                  <p:cNvSpPr/>
                  <p:nvPr/>
                </p:nvSpPr>
                <p:spPr>
                  <a:xfrm>
                    <a:off x="10177089" y="4356568"/>
                    <a:ext cx="40039" cy="29023"/>
                  </a:xfrm>
                  <a:custGeom>
                    <a:avLst/>
                    <a:gdLst>
                      <a:gd name="connsiteX0" fmla="*/ 0 w 40039"/>
                      <a:gd name="connsiteY0" fmla="*/ 0 h 29023"/>
                      <a:gd name="connsiteX1" fmla="*/ 0 w 40039"/>
                      <a:gd name="connsiteY1" fmla="*/ 28705 h 29023"/>
                      <a:gd name="connsiteX2" fmla="*/ 423 w 40039"/>
                      <a:gd name="connsiteY2" fmla="*/ 29023 h 29023"/>
                      <a:gd name="connsiteX3" fmla="*/ 40039 w 40039"/>
                      <a:gd name="connsiteY3" fmla="*/ 29023 h 29023"/>
                      <a:gd name="connsiteX4" fmla="*/ 40039 w 40039"/>
                      <a:gd name="connsiteY4" fmla="*/ 13982 h 29023"/>
                      <a:gd name="connsiteX5" fmla="*/ 0 w 40039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39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39" y="29023"/>
                        </a:lnTo>
                        <a:lnTo>
                          <a:pt x="40039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EFDBBDFB-0112-8E22-3AB4-B7BD39C24F2A}"/>
                      </a:ext>
                    </a:extLst>
                  </p:cNvPr>
                  <p:cNvSpPr/>
                  <p:nvPr/>
                </p:nvSpPr>
                <p:spPr>
                  <a:xfrm>
                    <a:off x="10139803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36" name="Graphic 8">
                  <a:extLst>
                    <a:ext uri="{FF2B5EF4-FFF2-40B4-BE49-F238E27FC236}">
                      <a16:creationId xmlns:a16="http://schemas.microsoft.com/office/drawing/2014/main" id="{93CDA20F-BA82-10ED-BF97-4827CF2DC4FD}"/>
                    </a:ext>
                  </a:extLst>
                </p:cNvPr>
                <p:cNvGrpSpPr/>
                <p:nvPr/>
              </p:nvGrpSpPr>
              <p:grpSpPr>
                <a:xfrm>
                  <a:off x="10086522" y="4343646"/>
                  <a:ext cx="77325" cy="42046"/>
                  <a:chOff x="10086522" y="4343646"/>
                  <a:chExt cx="77325" cy="42046"/>
                </a:xfrm>
              </p:grpSpPr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FFE7210C-CFBD-BABA-DF8A-E015ABD546E2}"/>
                      </a:ext>
                    </a:extLst>
                  </p:cNvPr>
                  <p:cNvSpPr/>
                  <p:nvPr/>
                </p:nvSpPr>
                <p:spPr>
                  <a:xfrm>
                    <a:off x="10086522" y="4343646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07ABAE76-46E0-C4D0-908C-17CB4D19514A}"/>
                      </a:ext>
                    </a:extLst>
                  </p:cNvPr>
                  <p:cNvSpPr/>
                  <p:nvPr/>
                </p:nvSpPr>
                <p:spPr>
                  <a:xfrm>
                    <a:off x="10123702" y="4356568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424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4316FCF1-9356-D701-7BDF-28B0875D53C9}"/>
                      </a:ext>
                    </a:extLst>
                  </p:cNvPr>
                  <p:cNvSpPr/>
                  <p:nvPr/>
                </p:nvSpPr>
                <p:spPr>
                  <a:xfrm>
                    <a:off x="10086522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4 w 77325"/>
                      <a:gd name="connsiteY1" fmla="*/ 26905 h 26904"/>
                      <a:gd name="connsiteX2" fmla="*/ 77326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4" y="26905"/>
                        </a:lnTo>
                        <a:lnTo>
                          <a:pt x="77326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37" name="Graphic 8">
                  <a:extLst>
                    <a:ext uri="{FF2B5EF4-FFF2-40B4-BE49-F238E27FC236}">
                      <a16:creationId xmlns:a16="http://schemas.microsoft.com/office/drawing/2014/main" id="{C72ACE4D-DF0D-8A7F-79C8-BCB46D5D725A}"/>
                    </a:ext>
                  </a:extLst>
                </p:cNvPr>
                <p:cNvGrpSpPr/>
                <p:nvPr/>
              </p:nvGrpSpPr>
              <p:grpSpPr>
                <a:xfrm>
                  <a:off x="10033136" y="4343646"/>
                  <a:ext cx="77431" cy="42046"/>
                  <a:chOff x="10033136" y="4343646"/>
                  <a:chExt cx="77431" cy="42046"/>
                </a:xfrm>
              </p:grpSpPr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43D756AB-C716-ED39-5F1D-0911068AAE75}"/>
                      </a:ext>
                    </a:extLst>
                  </p:cNvPr>
                  <p:cNvSpPr/>
                  <p:nvPr/>
                </p:nvSpPr>
                <p:spPr>
                  <a:xfrm>
                    <a:off x="10033136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145B8F9-72D5-48AC-F2A9-2ACEF0840A9F}"/>
                      </a:ext>
                    </a:extLst>
                  </p:cNvPr>
                  <p:cNvSpPr/>
                  <p:nvPr/>
                </p:nvSpPr>
                <p:spPr>
                  <a:xfrm>
                    <a:off x="10070422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EC6AD0B9-3589-C6AC-35B2-62ECEFF4C9CC}"/>
                      </a:ext>
                    </a:extLst>
                  </p:cNvPr>
                  <p:cNvSpPr/>
                  <p:nvPr/>
                </p:nvSpPr>
                <p:spPr>
                  <a:xfrm>
                    <a:off x="10033136" y="4343646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3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38" name="Graphic 8">
                  <a:extLst>
                    <a:ext uri="{FF2B5EF4-FFF2-40B4-BE49-F238E27FC236}">
                      <a16:creationId xmlns:a16="http://schemas.microsoft.com/office/drawing/2014/main" id="{238F7D4E-D6E8-87F1-B18C-207C920849DA}"/>
                    </a:ext>
                  </a:extLst>
                </p:cNvPr>
                <p:cNvGrpSpPr/>
                <p:nvPr/>
              </p:nvGrpSpPr>
              <p:grpSpPr>
                <a:xfrm>
                  <a:off x="9979856" y="4343646"/>
                  <a:ext cx="77325" cy="42046"/>
                  <a:chOff x="9979856" y="4343646"/>
                  <a:chExt cx="77325" cy="42046"/>
                </a:xfrm>
              </p:grpSpPr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0EF0B6F2-6BAD-C847-956B-4D4DBAB6F13B}"/>
                      </a:ext>
                    </a:extLst>
                  </p:cNvPr>
                  <p:cNvSpPr/>
                  <p:nvPr/>
                </p:nvSpPr>
                <p:spPr>
                  <a:xfrm>
                    <a:off x="9979856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7AA53524-F6C9-621B-A877-9DCAE1F5E75C}"/>
                      </a:ext>
                    </a:extLst>
                  </p:cNvPr>
                  <p:cNvSpPr/>
                  <p:nvPr/>
                </p:nvSpPr>
                <p:spPr>
                  <a:xfrm>
                    <a:off x="10017142" y="4356568"/>
                    <a:ext cx="40040" cy="29023"/>
                  </a:xfrm>
                  <a:custGeom>
                    <a:avLst/>
                    <a:gdLst>
                      <a:gd name="connsiteX0" fmla="*/ 0 w 40040"/>
                      <a:gd name="connsiteY0" fmla="*/ 0 h 29023"/>
                      <a:gd name="connsiteX1" fmla="*/ 0 w 40040"/>
                      <a:gd name="connsiteY1" fmla="*/ 28705 h 29023"/>
                      <a:gd name="connsiteX2" fmla="*/ 423 w 40040"/>
                      <a:gd name="connsiteY2" fmla="*/ 29023 h 29023"/>
                      <a:gd name="connsiteX3" fmla="*/ 40040 w 40040"/>
                      <a:gd name="connsiteY3" fmla="*/ 29023 h 29023"/>
                      <a:gd name="connsiteX4" fmla="*/ 40040 w 40040"/>
                      <a:gd name="connsiteY4" fmla="*/ 13982 h 29023"/>
                      <a:gd name="connsiteX5" fmla="*/ 0 w 40040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40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40" y="29023"/>
                        </a:lnTo>
                        <a:lnTo>
                          <a:pt x="40040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4C89AF7F-D87D-DAF9-A56D-A8BE805AD0AE}"/>
                      </a:ext>
                    </a:extLst>
                  </p:cNvPr>
                  <p:cNvSpPr/>
                  <p:nvPr/>
                </p:nvSpPr>
                <p:spPr>
                  <a:xfrm>
                    <a:off x="9979856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6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6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39" name="Graphic 8">
                  <a:extLst>
                    <a:ext uri="{FF2B5EF4-FFF2-40B4-BE49-F238E27FC236}">
                      <a16:creationId xmlns:a16="http://schemas.microsoft.com/office/drawing/2014/main" id="{D7B1B398-0D36-0047-FEC1-9B23F8B8EB54}"/>
                    </a:ext>
                  </a:extLst>
                </p:cNvPr>
                <p:cNvGrpSpPr/>
                <p:nvPr/>
              </p:nvGrpSpPr>
              <p:grpSpPr>
                <a:xfrm>
                  <a:off x="9926576" y="4343646"/>
                  <a:ext cx="77325" cy="42046"/>
                  <a:chOff x="9926576" y="4343646"/>
                  <a:chExt cx="77325" cy="42046"/>
                </a:xfrm>
              </p:grpSpPr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89E96E89-C976-35C5-11BF-720E62613195}"/>
                      </a:ext>
                    </a:extLst>
                  </p:cNvPr>
                  <p:cNvSpPr/>
                  <p:nvPr/>
                </p:nvSpPr>
                <p:spPr>
                  <a:xfrm>
                    <a:off x="9926576" y="4343646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0DF32674-393C-D188-7DC6-F59068B223C5}"/>
                      </a:ext>
                    </a:extLst>
                  </p:cNvPr>
                  <p:cNvSpPr/>
                  <p:nvPr/>
                </p:nvSpPr>
                <p:spPr>
                  <a:xfrm>
                    <a:off x="9963755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529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529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563619A9-35A9-F9D5-5AF1-EC9147E0930C}"/>
                      </a:ext>
                    </a:extLst>
                  </p:cNvPr>
                  <p:cNvSpPr/>
                  <p:nvPr/>
                </p:nvSpPr>
                <p:spPr>
                  <a:xfrm>
                    <a:off x="9926576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0" name="Graphic 8">
                  <a:extLst>
                    <a:ext uri="{FF2B5EF4-FFF2-40B4-BE49-F238E27FC236}">
                      <a16:creationId xmlns:a16="http://schemas.microsoft.com/office/drawing/2014/main" id="{BF754927-F14B-356A-5A14-37CBB9939763}"/>
                    </a:ext>
                  </a:extLst>
                </p:cNvPr>
                <p:cNvGrpSpPr/>
                <p:nvPr/>
              </p:nvGrpSpPr>
              <p:grpSpPr>
                <a:xfrm>
                  <a:off x="9873189" y="4343646"/>
                  <a:ext cx="77431" cy="42046"/>
                  <a:chOff x="9873189" y="4343646"/>
                  <a:chExt cx="77431" cy="42046"/>
                </a:xfrm>
              </p:grpSpPr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28762538-10EE-9C53-4AE4-7323994B798D}"/>
                      </a:ext>
                    </a:extLst>
                  </p:cNvPr>
                  <p:cNvSpPr/>
                  <p:nvPr/>
                </p:nvSpPr>
                <p:spPr>
                  <a:xfrm>
                    <a:off x="9873189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5 w 37285"/>
                      <a:gd name="connsiteY2" fmla="*/ 41628 h 41628"/>
                      <a:gd name="connsiteX3" fmla="*/ 37285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5" y="41628"/>
                        </a:lnTo>
                        <a:lnTo>
                          <a:pt x="37285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B543D3D-5337-8911-E6D3-3EFA86C82858}"/>
                      </a:ext>
                    </a:extLst>
                  </p:cNvPr>
                  <p:cNvSpPr/>
                  <p:nvPr/>
                </p:nvSpPr>
                <p:spPr>
                  <a:xfrm>
                    <a:off x="9910475" y="4356568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424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4CC46DE4-6F86-95FB-3378-85D388B31C13}"/>
                      </a:ext>
                    </a:extLst>
                  </p:cNvPr>
                  <p:cNvSpPr/>
                  <p:nvPr/>
                </p:nvSpPr>
                <p:spPr>
                  <a:xfrm>
                    <a:off x="9873189" y="4343646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2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1" name="Graphic 8">
                  <a:extLst>
                    <a:ext uri="{FF2B5EF4-FFF2-40B4-BE49-F238E27FC236}">
                      <a16:creationId xmlns:a16="http://schemas.microsoft.com/office/drawing/2014/main" id="{697F699F-74B3-E053-EA38-E6F11B0868C5}"/>
                    </a:ext>
                  </a:extLst>
                </p:cNvPr>
                <p:cNvGrpSpPr/>
                <p:nvPr/>
              </p:nvGrpSpPr>
              <p:grpSpPr>
                <a:xfrm>
                  <a:off x="9819909" y="4343646"/>
                  <a:ext cx="77325" cy="42046"/>
                  <a:chOff x="9819909" y="4343646"/>
                  <a:chExt cx="77325" cy="42046"/>
                </a:xfrm>
              </p:grpSpPr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17B71701-A255-0AA5-3F73-5B8D6FBC067F}"/>
                      </a:ext>
                    </a:extLst>
                  </p:cNvPr>
                  <p:cNvSpPr/>
                  <p:nvPr/>
                </p:nvSpPr>
                <p:spPr>
                  <a:xfrm>
                    <a:off x="9819909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694F9177-2665-F5BA-8079-D8C6D20A245D}"/>
                      </a:ext>
                    </a:extLst>
                  </p:cNvPr>
                  <p:cNvSpPr/>
                  <p:nvPr/>
                </p:nvSpPr>
                <p:spPr>
                  <a:xfrm>
                    <a:off x="9857195" y="4356568"/>
                    <a:ext cx="40039" cy="29023"/>
                  </a:xfrm>
                  <a:custGeom>
                    <a:avLst/>
                    <a:gdLst>
                      <a:gd name="connsiteX0" fmla="*/ 0 w 40039"/>
                      <a:gd name="connsiteY0" fmla="*/ 0 h 29023"/>
                      <a:gd name="connsiteX1" fmla="*/ 0 w 40039"/>
                      <a:gd name="connsiteY1" fmla="*/ 28705 h 29023"/>
                      <a:gd name="connsiteX2" fmla="*/ 423 w 40039"/>
                      <a:gd name="connsiteY2" fmla="*/ 29023 h 29023"/>
                      <a:gd name="connsiteX3" fmla="*/ 40039 w 40039"/>
                      <a:gd name="connsiteY3" fmla="*/ 29023 h 29023"/>
                      <a:gd name="connsiteX4" fmla="*/ 40039 w 40039"/>
                      <a:gd name="connsiteY4" fmla="*/ 13982 h 29023"/>
                      <a:gd name="connsiteX5" fmla="*/ 0 w 40039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39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39" y="29023"/>
                        </a:lnTo>
                        <a:lnTo>
                          <a:pt x="40039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D3E94BA-76C4-7AD2-1368-0F4B4DA34AB9}"/>
                      </a:ext>
                    </a:extLst>
                  </p:cNvPr>
                  <p:cNvSpPr/>
                  <p:nvPr/>
                </p:nvSpPr>
                <p:spPr>
                  <a:xfrm>
                    <a:off x="9819909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2" name="Graphic 8">
                  <a:extLst>
                    <a:ext uri="{FF2B5EF4-FFF2-40B4-BE49-F238E27FC236}">
                      <a16:creationId xmlns:a16="http://schemas.microsoft.com/office/drawing/2014/main" id="{952BF9F3-A509-2D77-B680-B9A0803DD01E}"/>
                    </a:ext>
                  </a:extLst>
                </p:cNvPr>
                <p:cNvGrpSpPr/>
                <p:nvPr/>
              </p:nvGrpSpPr>
              <p:grpSpPr>
                <a:xfrm>
                  <a:off x="9766629" y="4343646"/>
                  <a:ext cx="77325" cy="42046"/>
                  <a:chOff x="9766629" y="4343646"/>
                  <a:chExt cx="77325" cy="42046"/>
                </a:xfrm>
              </p:grpSpPr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3074BD9D-4552-AEE2-02BD-A7B94D3760ED}"/>
                      </a:ext>
                    </a:extLst>
                  </p:cNvPr>
                  <p:cNvSpPr/>
                  <p:nvPr/>
                </p:nvSpPr>
                <p:spPr>
                  <a:xfrm>
                    <a:off x="9766629" y="4343646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79 w 37179"/>
                      <a:gd name="connsiteY2" fmla="*/ 41628 h 41628"/>
                      <a:gd name="connsiteX3" fmla="*/ 37179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79" y="41628"/>
                        </a:lnTo>
                        <a:lnTo>
                          <a:pt x="37179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23F56D3-A047-7C2A-5770-14784508F31B}"/>
                      </a:ext>
                    </a:extLst>
                  </p:cNvPr>
                  <p:cNvSpPr/>
                  <p:nvPr/>
                </p:nvSpPr>
                <p:spPr>
                  <a:xfrm>
                    <a:off x="9803808" y="4356568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530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530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F190E991-D618-BA4F-65B4-4585F4A4DC3F}"/>
                      </a:ext>
                    </a:extLst>
                  </p:cNvPr>
                  <p:cNvSpPr/>
                  <p:nvPr/>
                </p:nvSpPr>
                <p:spPr>
                  <a:xfrm>
                    <a:off x="9766629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3" name="Graphic 8">
                  <a:extLst>
                    <a:ext uri="{FF2B5EF4-FFF2-40B4-BE49-F238E27FC236}">
                      <a16:creationId xmlns:a16="http://schemas.microsoft.com/office/drawing/2014/main" id="{42D73710-5782-EDF4-BD3F-D8227BFA1C6C}"/>
                    </a:ext>
                  </a:extLst>
                </p:cNvPr>
                <p:cNvGrpSpPr/>
                <p:nvPr/>
              </p:nvGrpSpPr>
              <p:grpSpPr>
                <a:xfrm>
                  <a:off x="9713242" y="4343646"/>
                  <a:ext cx="77431" cy="42046"/>
                  <a:chOff x="9713242" y="4343646"/>
                  <a:chExt cx="77431" cy="42046"/>
                </a:xfrm>
              </p:grpSpPr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D9E13974-2638-CBFB-F70A-F39ED94BBE3E}"/>
                      </a:ext>
                    </a:extLst>
                  </p:cNvPr>
                  <p:cNvSpPr/>
                  <p:nvPr/>
                </p:nvSpPr>
                <p:spPr>
                  <a:xfrm>
                    <a:off x="9713242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520E5CAF-3511-B550-F7BF-6A0728275E3B}"/>
                      </a:ext>
                    </a:extLst>
                  </p:cNvPr>
                  <p:cNvSpPr/>
                  <p:nvPr/>
                </p:nvSpPr>
                <p:spPr>
                  <a:xfrm>
                    <a:off x="9750528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68DE99F3-534D-F546-9493-B10C63C0127E}"/>
                      </a:ext>
                    </a:extLst>
                  </p:cNvPr>
                  <p:cNvSpPr/>
                  <p:nvPr/>
                </p:nvSpPr>
                <p:spPr>
                  <a:xfrm>
                    <a:off x="9713242" y="4343646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769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76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4" name="Graphic 8">
                  <a:extLst>
                    <a:ext uri="{FF2B5EF4-FFF2-40B4-BE49-F238E27FC236}">
                      <a16:creationId xmlns:a16="http://schemas.microsoft.com/office/drawing/2014/main" id="{114ECC1F-BABC-9A84-A5C4-031B529103C5}"/>
                    </a:ext>
                  </a:extLst>
                </p:cNvPr>
                <p:cNvGrpSpPr/>
                <p:nvPr/>
              </p:nvGrpSpPr>
              <p:grpSpPr>
                <a:xfrm>
                  <a:off x="9659962" y="4343646"/>
                  <a:ext cx="77325" cy="42046"/>
                  <a:chOff x="9659962" y="4343646"/>
                  <a:chExt cx="77325" cy="42046"/>
                </a:xfrm>
              </p:grpSpPr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F908B051-688B-3810-0981-133B05D1F251}"/>
                      </a:ext>
                    </a:extLst>
                  </p:cNvPr>
                  <p:cNvSpPr/>
                  <p:nvPr/>
                </p:nvSpPr>
                <p:spPr>
                  <a:xfrm>
                    <a:off x="9659962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5 w 37285"/>
                      <a:gd name="connsiteY2" fmla="*/ 41628 h 41628"/>
                      <a:gd name="connsiteX3" fmla="*/ 37285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5" y="41628"/>
                        </a:lnTo>
                        <a:lnTo>
                          <a:pt x="37285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D7272C94-8862-02C6-F58A-6CEA799D19BF}"/>
                      </a:ext>
                    </a:extLst>
                  </p:cNvPr>
                  <p:cNvSpPr/>
                  <p:nvPr/>
                </p:nvSpPr>
                <p:spPr>
                  <a:xfrm>
                    <a:off x="9697247" y="4356568"/>
                    <a:ext cx="40040" cy="29023"/>
                  </a:xfrm>
                  <a:custGeom>
                    <a:avLst/>
                    <a:gdLst>
                      <a:gd name="connsiteX0" fmla="*/ 0 w 40040"/>
                      <a:gd name="connsiteY0" fmla="*/ 0 h 29023"/>
                      <a:gd name="connsiteX1" fmla="*/ 0 w 40040"/>
                      <a:gd name="connsiteY1" fmla="*/ 28705 h 29023"/>
                      <a:gd name="connsiteX2" fmla="*/ 424 w 40040"/>
                      <a:gd name="connsiteY2" fmla="*/ 29023 h 29023"/>
                      <a:gd name="connsiteX3" fmla="*/ 40040 w 40040"/>
                      <a:gd name="connsiteY3" fmla="*/ 29023 h 29023"/>
                      <a:gd name="connsiteX4" fmla="*/ 40040 w 40040"/>
                      <a:gd name="connsiteY4" fmla="*/ 13982 h 29023"/>
                      <a:gd name="connsiteX5" fmla="*/ 0 w 40040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40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040" y="29023"/>
                        </a:lnTo>
                        <a:lnTo>
                          <a:pt x="40040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8D09F294-77A9-4FD9-F19B-F8A21BD076ED}"/>
                      </a:ext>
                    </a:extLst>
                  </p:cNvPr>
                  <p:cNvSpPr/>
                  <p:nvPr/>
                </p:nvSpPr>
                <p:spPr>
                  <a:xfrm>
                    <a:off x="9659962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5" name="Graphic 8">
                  <a:extLst>
                    <a:ext uri="{FF2B5EF4-FFF2-40B4-BE49-F238E27FC236}">
                      <a16:creationId xmlns:a16="http://schemas.microsoft.com/office/drawing/2014/main" id="{D63F2A64-2A51-37DA-6581-0039AA397AF3}"/>
                    </a:ext>
                  </a:extLst>
                </p:cNvPr>
                <p:cNvGrpSpPr/>
                <p:nvPr/>
              </p:nvGrpSpPr>
              <p:grpSpPr>
                <a:xfrm>
                  <a:off x="9606681" y="4343646"/>
                  <a:ext cx="77325" cy="42046"/>
                  <a:chOff x="9606681" y="4343646"/>
                  <a:chExt cx="77325" cy="42046"/>
                </a:xfrm>
              </p:grpSpPr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0FE01175-34F0-83D6-B4C5-500526FD1346}"/>
                      </a:ext>
                    </a:extLst>
                  </p:cNvPr>
                  <p:cNvSpPr/>
                  <p:nvPr/>
                </p:nvSpPr>
                <p:spPr>
                  <a:xfrm>
                    <a:off x="9606681" y="4343646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2DF63280-C778-B1B7-A8A4-DE006DEE4A9E}"/>
                      </a:ext>
                    </a:extLst>
                  </p:cNvPr>
                  <p:cNvSpPr/>
                  <p:nvPr/>
                </p:nvSpPr>
                <p:spPr>
                  <a:xfrm>
                    <a:off x="9643861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529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529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193086F-527B-BE4A-8BC6-3A306742D52F}"/>
                      </a:ext>
                    </a:extLst>
                  </p:cNvPr>
                  <p:cNvSpPr/>
                  <p:nvPr/>
                </p:nvSpPr>
                <p:spPr>
                  <a:xfrm>
                    <a:off x="9606681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6" name="Graphic 8">
                  <a:extLst>
                    <a:ext uri="{FF2B5EF4-FFF2-40B4-BE49-F238E27FC236}">
                      <a16:creationId xmlns:a16="http://schemas.microsoft.com/office/drawing/2014/main" id="{B0FCE6C9-2698-68FE-C2AA-6558F4C3565C}"/>
                    </a:ext>
                  </a:extLst>
                </p:cNvPr>
                <p:cNvGrpSpPr/>
                <p:nvPr/>
              </p:nvGrpSpPr>
              <p:grpSpPr>
                <a:xfrm>
                  <a:off x="9553295" y="4343646"/>
                  <a:ext cx="77431" cy="42046"/>
                  <a:chOff x="9553295" y="4343646"/>
                  <a:chExt cx="77431" cy="42046"/>
                </a:xfrm>
              </p:grpSpPr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47150A62-8732-AA4C-02E4-3F87D3992CD5}"/>
                      </a:ext>
                    </a:extLst>
                  </p:cNvPr>
                  <p:cNvSpPr/>
                  <p:nvPr/>
                </p:nvSpPr>
                <p:spPr>
                  <a:xfrm>
                    <a:off x="9553295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5 w 37285"/>
                      <a:gd name="connsiteY2" fmla="*/ 41628 h 41628"/>
                      <a:gd name="connsiteX3" fmla="*/ 37285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5" y="41628"/>
                        </a:lnTo>
                        <a:lnTo>
                          <a:pt x="37285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1C86E742-3965-87C1-CEC9-CE6BB17738F4}"/>
                      </a:ext>
                    </a:extLst>
                  </p:cNvPr>
                  <p:cNvSpPr/>
                  <p:nvPr/>
                </p:nvSpPr>
                <p:spPr>
                  <a:xfrm>
                    <a:off x="9590580" y="4356568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424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319CE4A3-370B-E2A8-7A17-02A26C249CE2}"/>
                      </a:ext>
                    </a:extLst>
                  </p:cNvPr>
                  <p:cNvSpPr/>
                  <p:nvPr/>
                </p:nvSpPr>
                <p:spPr>
                  <a:xfrm>
                    <a:off x="9553295" y="4343646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768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76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7" name="Graphic 8">
                  <a:extLst>
                    <a:ext uri="{FF2B5EF4-FFF2-40B4-BE49-F238E27FC236}">
                      <a16:creationId xmlns:a16="http://schemas.microsoft.com/office/drawing/2014/main" id="{0D8F48D0-223C-B032-8591-EFC18D435105}"/>
                    </a:ext>
                  </a:extLst>
                </p:cNvPr>
                <p:cNvGrpSpPr/>
                <p:nvPr/>
              </p:nvGrpSpPr>
              <p:grpSpPr>
                <a:xfrm>
                  <a:off x="9500014" y="4343646"/>
                  <a:ext cx="77325" cy="42046"/>
                  <a:chOff x="9500014" y="4343646"/>
                  <a:chExt cx="77325" cy="42046"/>
                </a:xfrm>
              </p:grpSpPr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21E5309E-3E2C-99A8-78CB-301A43A347DE}"/>
                      </a:ext>
                    </a:extLst>
                  </p:cNvPr>
                  <p:cNvSpPr/>
                  <p:nvPr/>
                </p:nvSpPr>
                <p:spPr>
                  <a:xfrm>
                    <a:off x="9500014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81078334-92EA-9ECB-32F7-592E3A2A1A8A}"/>
                      </a:ext>
                    </a:extLst>
                  </p:cNvPr>
                  <p:cNvSpPr/>
                  <p:nvPr/>
                </p:nvSpPr>
                <p:spPr>
                  <a:xfrm>
                    <a:off x="9537300" y="4356568"/>
                    <a:ext cx="40039" cy="29023"/>
                  </a:xfrm>
                  <a:custGeom>
                    <a:avLst/>
                    <a:gdLst>
                      <a:gd name="connsiteX0" fmla="*/ 0 w 40039"/>
                      <a:gd name="connsiteY0" fmla="*/ 0 h 29023"/>
                      <a:gd name="connsiteX1" fmla="*/ 0 w 40039"/>
                      <a:gd name="connsiteY1" fmla="*/ 28705 h 29023"/>
                      <a:gd name="connsiteX2" fmla="*/ 423 w 40039"/>
                      <a:gd name="connsiteY2" fmla="*/ 29023 h 29023"/>
                      <a:gd name="connsiteX3" fmla="*/ 40039 w 40039"/>
                      <a:gd name="connsiteY3" fmla="*/ 29023 h 29023"/>
                      <a:gd name="connsiteX4" fmla="*/ 40039 w 40039"/>
                      <a:gd name="connsiteY4" fmla="*/ 13982 h 29023"/>
                      <a:gd name="connsiteX5" fmla="*/ 0 w 40039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39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39" y="29023"/>
                        </a:lnTo>
                        <a:lnTo>
                          <a:pt x="40039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5BCDF83C-7507-6103-F720-029DD4BF59CC}"/>
                      </a:ext>
                    </a:extLst>
                  </p:cNvPr>
                  <p:cNvSpPr/>
                  <p:nvPr/>
                </p:nvSpPr>
                <p:spPr>
                  <a:xfrm>
                    <a:off x="9500014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8" name="Graphic 8">
                  <a:extLst>
                    <a:ext uri="{FF2B5EF4-FFF2-40B4-BE49-F238E27FC236}">
                      <a16:creationId xmlns:a16="http://schemas.microsoft.com/office/drawing/2014/main" id="{252CC283-DAC0-2C3F-8750-C50DFE676CC9}"/>
                    </a:ext>
                  </a:extLst>
                </p:cNvPr>
                <p:cNvGrpSpPr/>
                <p:nvPr/>
              </p:nvGrpSpPr>
              <p:grpSpPr>
                <a:xfrm>
                  <a:off x="9446734" y="4343646"/>
                  <a:ext cx="77325" cy="42046"/>
                  <a:chOff x="9446734" y="4343646"/>
                  <a:chExt cx="77325" cy="42046"/>
                </a:xfrm>
              </p:grpSpPr>
              <p:sp>
                <p:nvSpPr>
                  <p:cNvPr id="1493" name="Freeform: Shape 1492">
                    <a:extLst>
                      <a:ext uri="{FF2B5EF4-FFF2-40B4-BE49-F238E27FC236}">
                        <a16:creationId xmlns:a16="http://schemas.microsoft.com/office/drawing/2014/main" id="{4F2204CB-DA83-641C-7634-3BE335AA4C36}"/>
                      </a:ext>
                    </a:extLst>
                  </p:cNvPr>
                  <p:cNvSpPr/>
                  <p:nvPr/>
                </p:nvSpPr>
                <p:spPr>
                  <a:xfrm>
                    <a:off x="9446734" y="4343646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E999FDB-4BC6-CDB0-28A8-1195294850EE}"/>
                      </a:ext>
                    </a:extLst>
                  </p:cNvPr>
                  <p:cNvSpPr/>
                  <p:nvPr/>
                </p:nvSpPr>
                <p:spPr>
                  <a:xfrm>
                    <a:off x="9483914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529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529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E8F18F96-A1BF-3FD7-706A-024630B7EE47}"/>
                      </a:ext>
                    </a:extLst>
                  </p:cNvPr>
                  <p:cNvSpPr/>
                  <p:nvPr/>
                </p:nvSpPr>
                <p:spPr>
                  <a:xfrm>
                    <a:off x="9446734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49" name="Graphic 8">
                  <a:extLst>
                    <a:ext uri="{FF2B5EF4-FFF2-40B4-BE49-F238E27FC236}">
                      <a16:creationId xmlns:a16="http://schemas.microsoft.com/office/drawing/2014/main" id="{39E58C2C-A1BD-0CE0-44C3-D2DA004DA0AC}"/>
                    </a:ext>
                  </a:extLst>
                </p:cNvPr>
                <p:cNvGrpSpPr/>
                <p:nvPr/>
              </p:nvGrpSpPr>
              <p:grpSpPr>
                <a:xfrm>
                  <a:off x="9393347" y="4343646"/>
                  <a:ext cx="77431" cy="42046"/>
                  <a:chOff x="9393347" y="4343646"/>
                  <a:chExt cx="77431" cy="42046"/>
                </a:xfrm>
              </p:grpSpPr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9B240B62-E6A7-31AB-61E8-170E1CBCCA73}"/>
                      </a:ext>
                    </a:extLst>
                  </p:cNvPr>
                  <p:cNvSpPr/>
                  <p:nvPr/>
                </p:nvSpPr>
                <p:spPr>
                  <a:xfrm>
                    <a:off x="9393347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925DD9B9-C27D-DBDA-A720-3F2B4873E149}"/>
                      </a:ext>
                    </a:extLst>
                  </p:cNvPr>
                  <p:cNvSpPr/>
                  <p:nvPr/>
                </p:nvSpPr>
                <p:spPr>
                  <a:xfrm>
                    <a:off x="9430633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7464F2AE-5887-B3A4-84CE-6E0E7E5C2943}"/>
                      </a:ext>
                    </a:extLst>
                  </p:cNvPr>
                  <p:cNvSpPr/>
                  <p:nvPr/>
                </p:nvSpPr>
                <p:spPr>
                  <a:xfrm>
                    <a:off x="9393347" y="4343646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769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76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0" name="Graphic 8">
                  <a:extLst>
                    <a:ext uri="{FF2B5EF4-FFF2-40B4-BE49-F238E27FC236}">
                      <a16:creationId xmlns:a16="http://schemas.microsoft.com/office/drawing/2014/main" id="{41172CAA-AEC0-10ED-5442-F47B0EC545E3}"/>
                    </a:ext>
                  </a:extLst>
                </p:cNvPr>
                <p:cNvGrpSpPr/>
                <p:nvPr/>
              </p:nvGrpSpPr>
              <p:grpSpPr>
                <a:xfrm>
                  <a:off x="9340067" y="4343646"/>
                  <a:ext cx="77325" cy="42046"/>
                  <a:chOff x="9340067" y="4343646"/>
                  <a:chExt cx="77325" cy="42046"/>
                </a:xfrm>
              </p:grpSpPr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94106F0-BDB0-3E40-3EA6-2FEFE3EB1B8D}"/>
                      </a:ext>
                    </a:extLst>
                  </p:cNvPr>
                  <p:cNvSpPr/>
                  <p:nvPr/>
                </p:nvSpPr>
                <p:spPr>
                  <a:xfrm>
                    <a:off x="9340067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D62E98EF-7FD6-E66B-067A-41DD539DF5A7}"/>
                      </a:ext>
                    </a:extLst>
                  </p:cNvPr>
                  <p:cNvSpPr/>
                  <p:nvPr/>
                </p:nvSpPr>
                <p:spPr>
                  <a:xfrm>
                    <a:off x="9377353" y="4356568"/>
                    <a:ext cx="40039" cy="29023"/>
                  </a:xfrm>
                  <a:custGeom>
                    <a:avLst/>
                    <a:gdLst>
                      <a:gd name="connsiteX0" fmla="*/ 0 w 40039"/>
                      <a:gd name="connsiteY0" fmla="*/ 0 h 29023"/>
                      <a:gd name="connsiteX1" fmla="*/ 0 w 40039"/>
                      <a:gd name="connsiteY1" fmla="*/ 28705 h 29023"/>
                      <a:gd name="connsiteX2" fmla="*/ 423 w 40039"/>
                      <a:gd name="connsiteY2" fmla="*/ 29023 h 29023"/>
                      <a:gd name="connsiteX3" fmla="*/ 40039 w 40039"/>
                      <a:gd name="connsiteY3" fmla="*/ 29023 h 29023"/>
                      <a:gd name="connsiteX4" fmla="*/ 40039 w 40039"/>
                      <a:gd name="connsiteY4" fmla="*/ 13982 h 29023"/>
                      <a:gd name="connsiteX5" fmla="*/ 0 w 40039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39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39" y="29023"/>
                        </a:lnTo>
                        <a:lnTo>
                          <a:pt x="40039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6F1956E3-2CC3-98A6-8797-7AB4536C3058}"/>
                      </a:ext>
                    </a:extLst>
                  </p:cNvPr>
                  <p:cNvSpPr/>
                  <p:nvPr/>
                </p:nvSpPr>
                <p:spPr>
                  <a:xfrm>
                    <a:off x="9340067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1" name="Graphic 8">
                  <a:extLst>
                    <a:ext uri="{FF2B5EF4-FFF2-40B4-BE49-F238E27FC236}">
                      <a16:creationId xmlns:a16="http://schemas.microsoft.com/office/drawing/2014/main" id="{1A0FB29D-443B-2A0B-5AA2-2B320F766EC6}"/>
                    </a:ext>
                  </a:extLst>
                </p:cNvPr>
                <p:cNvGrpSpPr/>
                <p:nvPr/>
              </p:nvGrpSpPr>
              <p:grpSpPr>
                <a:xfrm>
                  <a:off x="9286787" y="4343646"/>
                  <a:ext cx="77325" cy="42046"/>
                  <a:chOff x="9286787" y="4343646"/>
                  <a:chExt cx="77325" cy="42046"/>
                </a:xfrm>
              </p:grpSpPr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7DB85E6B-386B-8A8C-F9BB-5646157EF069}"/>
                      </a:ext>
                    </a:extLst>
                  </p:cNvPr>
                  <p:cNvSpPr/>
                  <p:nvPr/>
                </p:nvSpPr>
                <p:spPr>
                  <a:xfrm>
                    <a:off x="9286787" y="4343646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3A2CD185-DC15-AEE5-B10C-016766DF45BC}"/>
                      </a:ext>
                    </a:extLst>
                  </p:cNvPr>
                  <p:cNvSpPr/>
                  <p:nvPr/>
                </p:nvSpPr>
                <p:spPr>
                  <a:xfrm>
                    <a:off x="9323966" y="4356568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529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529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6368342E-3706-CD23-3742-4E991864183A}"/>
                      </a:ext>
                    </a:extLst>
                  </p:cNvPr>
                  <p:cNvSpPr/>
                  <p:nvPr/>
                </p:nvSpPr>
                <p:spPr>
                  <a:xfrm>
                    <a:off x="9286787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6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6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2" name="Graphic 8">
                  <a:extLst>
                    <a:ext uri="{FF2B5EF4-FFF2-40B4-BE49-F238E27FC236}">
                      <a16:creationId xmlns:a16="http://schemas.microsoft.com/office/drawing/2014/main" id="{6C0BF5AC-B5E7-B165-81DF-6638265E4A35}"/>
                    </a:ext>
                  </a:extLst>
                </p:cNvPr>
                <p:cNvGrpSpPr/>
                <p:nvPr/>
              </p:nvGrpSpPr>
              <p:grpSpPr>
                <a:xfrm>
                  <a:off x="9233400" y="4343646"/>
                  <a:ext cx="77431" cy="42046"/>
                  <a:chOff x="9233400" y="4343646"/>
                  <a:chExt cx="77431" cy="42046"/>
                </a:xfrm>
              </p:grpSpPr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E918E306-228C-4721-1CD1-1A9F3066929C}"/>
                      </a:ext>
                    </a:extLst>
                  </p:cNvPr>
                  <p:cNvSpPr/>
                  <p:nvPr/>
                </p:nvSpPr>
                <p:spPr>
                  <a:xfrm>
                    <a:off x="9233400" y="4343646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3723863E-2B5B-FFF3-E1C6-D45FF9AB2F74}"/>
                      </a:ext>
                    </a:extLst>
                  </p:cNvPr>
                  <p:cNvSpPr/>
                  <p:nvPr/>
                </p:nvSpPr>
                <p:spPr>
                  <a:xfrm>
                    <a:off x="9270686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DE79D60B-35DF-E242-6BA7-D2125F049CFE}"/>
                      </a:ext>
                    </a:extLst>
                  </p:cNvPr>
                  <p:cNvSpPr/>
                  <p:nvPr/>
                </p:nvSpPr>
                <p:spPr>
                  <a:xfrm>
                    <a:off x="9233400" y="4343646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768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76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3" name="Graphic 8">
                  <a:extLst>
                    <a:ext uri="{FF2B5EF4-FFF2-40B4-BE49-F238E27FC236}">
                      <a16:creationId xmlns:a16="http://schemas.microsoft.com/office/drawing/2014/main" id="{D483CC50-72AE-6158-5FF6-B7428FEE99C9}"/>
                    </a:ext>
                  </a:extLst>
                </p:cNvPr>
                <p:cNvGrpSpPr/>
                <p:nvPr/>
              </p:nvGrpSpPr>
              <p:grpSpPr>
                <a:xfrm>
                  <a:off x="10246470" y="4343646"/>
                  <a:ext cx="77325" cy="42046"/>
                  <a:chOff x="10246470" y="4343646"/>
                  <a:chExt cx="77325" cy="42046"/>
                </a:xfrm>
              </p:grpSpPr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04A8843C-E73F-5226-5DFD-1E4FF35AADEA}"/>
                      </a:ext>
                    </a:extLst>
                  </p:cNvPr>
                  <p:cNvSpPr/>
                  <p:nvPr/>
                </p:nvSpPr>
                <p:spPr>
                  <a:xfrm>
                    <a:off x="10246470" y="4343646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05903F35-D9D7-5D78-7C9A-4A3874DFCED8}"/>
                      </a:ext>
                    </a:extLst>
                  </p:cNvPr>
                  <p:cNvSpPr/>
                  <p:nvPr/>
                </p:nvSpPr>
                <p:spPr>
                  <a:xfrm>
                    <a:off x="10283650" y="4356568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D09259D2-F9B9-FAC5-1888-99B2CCC07B59}"/>
                      </a:ext>
                    </a:extLst>
                  </p:cNvPr>
                  <p:cNvSpPr/>
                  <p:nvPr/>
                </p:nvSpPr>
                <p:spPr>
                  <a:xfrm>
                    <a:off x="10246470" y="4343646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3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3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4" name="Graphic 8">
                  <a:extLst>
                    <a:ext uri="{FF2B5EF4-FFF2-40B4-BE49-F238E27FC236}">
                      <a16:creationId xmlns:a16="http://schemas.microsoft.com/office/drawing/2014/main" id="{2AE8E293-E8A0-23A6-DCE3-2E02E9FB8D06}"/>
                    </a:ext>
                  </a:extLst>
                </p:cNvPr>
                <p:cNvGrpSpPr/>
                <p:nvPr/>
              </p:nvGrpSpPr>
              <p:grpSpPr>
                <a:xfrm>
                  <a:off x="9247065" y="4395337"/>
                  <a:ext cx="77325" cy="42046"/>
                  <a:chOff x="9247065" y="4395337"/>
                  <a:chExt cx="77325" cy="42046"/>
                </a:xfrm>
              </p:grpSpPr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82E8538-C1E2-DBBF-317B-745719191F46}"/>
                      </a:ext>
                    </a:extLst>
                  </p:cNvPr>
                  <p:cNvSpPr/>
                  <p:nvPr/>
                </p:nvSpPr>
                <p:spPr>
                  <a:xfrm>
                    <a:off x="9247065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873B83B7-4737-0957-ED6F-B3A062A03E50}"/>
                      </a:ext>
                    </a:extLst>
                  </p:cNvPr>
                  <p:cNvSpPr/>
                  <p:nvPr/>
                </p:nvSpPr>
                <p:spPr>
                  <a:xfrm>
                    <a:off x="9284350" y="4408260"/>
                    <a:ext cx="40040" cy="29023"/>
                  </a:xfrm>
                  <a:custGeom>
                    <a:avLst/>
                    <a:gdLst>
                      <a:gd name="connsiteX0" fmla="*/ 0 w 40040"/>
                      <a:gd name="connsiteY0" fmla="*/ 0 h 29023"/>
                      <a:gd name="connsiteX1" fmla="*/ 0 w 40040"/>
                      <a:gd name="connsiteY1" fmla="*/ 28705 h 29023"/>
                      <a:gd name="connsiteX2" fmla="*/ 423 w 40040"/>
                      <a:gd name="connsiteY2" fmla="*/ 29023 h 29023"/>
                      <a:gd name="connsiteX3" fmla="*/ 40040 w 40040"/>
                      <a:gd name="connsiteY3" fmla="*/ 29023 h 29023"/>
                      <a:gd name="connsiteX4" fmla="*/ 40040 w 40040"/>
                      <a:gd name="connsiteY4" fmla="*/ 13982 h 29023"/>
                      <a:gd name="connsiteX5" fmla="*/ 0 w 40040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40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40" y="29023"/>
                        </a:lnTo>
                        <a:lnTo>
                          <a:pt x="40040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D275B363-7974-D074-8BB3-93E74680D0AF}"/>
                      </a:ext>
                    </a:extLst>
                  </p:cNvPr>
                  <p:cNvSpPr/>
                  <p:nvPr/>
                </p:nvSpPr>
                <p:spPr>
                  <a:xfrm>
                    <a:off x="9247065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6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6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5" name="Graphic 8">
                  <a:extLst>
                    <a:ext uri="{FF2B5EF4-FFF2-40B4-BE49-F238E27FC236}">
                      <a16:creationId xmlns:a16="http://schemas.microsoft.com/office/drawing/2014/main" id="{B1746D79-EFCA-EC3A-1999-39F3E3D0C7C8}"/>
                    </a:ext>
                  </a:extLst>
                </p:cNvPr>
                <p:cNvGrpSpPr/>
                <p:nvPr/>
              </p:nvGrpSpPr>
              <p:grpSpPr>
                <a:xfrm>
                  <a:off x="10260028" y="4395337"/>
                  <a:ext cx="77431" cy="42046"/>
                  <a:chOff x="10260028" y="4395337"/>
                  <a:chExt cx="77431" cy="42046"/>
                </a:xfrm>
              </p:grpSpPr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52B609BA-95C1-E18B-735B-CBEBA249CBA2}"/>
                      </a:ext>
                    </a:extLst>
                  </p:cNvPr>
                  <p:cNvSpPr/>
                  <p:nvPr/>
                </p:nvSpPr>
                <p:spPr>
                  <a:xfrm>
                    <a:off x="10260028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13DE7526-6D45-1F98-2164-15888C33FC78}"/>
                      </a:ext>
                    </a:extLst>
                  </p:cNvPr>
                  <p:cNvSpPr/>
                  <p:nvPr/>
                </p:nvSpPr>
                <p:spPr>
                  <a:xfrm>
                    <a:off x="10297314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D187C5C1-BFE0-9D81-DE5D-07DC2D91D6B5}"/>
                      </a:ext>
                    </a:extLst>
                  </p:cNvPr>
                  <p:cNvSpPr/>
                  <p:nvPr/>
                </p:nvSpPr>
                <p:spPr>
                  <a:xfrm>
                    <a:off x="10260028" y="4395337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3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6" name="Graphic 8">
                  <a:extLst>
                    <a:ext uri="{FF2B5EF4-FFF2-40B4-BE49-F238E27FC236}">
                      <a16:creationId xmlns:a16="http://schemas.microsoft.com/office/drawing/2014/main" id="{CC58E174-9698-398B-D465-693F61077710}"/>
                    </a:ext>
                  </a:extLst>
                </p:cNvPr>
                <p:cNvGrpSpPr/>
                <p:nvPr/>
              </p:nvGrpSpPr>
              <p:grpSpPr>
                <a:xfrm>
                  <a:off x="10206748" y="4395337"/>
                  <a:ext cx="77325" cy="42046"/>
                  <a:chOff x="10206748" y="4395337"/>
                  <a:chExt cx="77325" cy="42046"/>
                </a:xfrm>
              </p:grpSpPr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34B1DE14-3BE1-126B-7F88-D6A86F91BEA3}"/>
                      </a:ext>
                    </a:extLst>
                  </p:cNvPr>
                  <p:cNvSpPr/>
                  <p:nvPr/>
                </p:nvSpPr>
                <p:spPr>
                  <a:xfrm>
                    <a:off x="10206748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5 w 37285"/>
                      <a:gd name="connsiteY2" fmla="*/ 41628 h 41628"/>
                      <a:gd name="connsiteX3" fmla="*/ 37285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5" y="41628"/>
                        </a:lnTo>
                        <a:lnTo>
                          <a:pt x="37285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BB06A5D1-BAD9-E384-3ED1-B2ECD21AE167}"/>
                      </a:ext>
                    </a:extLst>
                  </p:cNvPr>
                  <p:cNvSpPr/>
                  <p:nvPr/>
                </p:nvSpPr>
                <p:spPr>
                  <a:xfrm>
                    <a:off x="10244033" y="4408260"/>
                    <a:ext cx="40040" cy="29023"/>
                  </a:xfrm>
                  <a:custGeom>
                    <a:avLst/>
                    <a:gdLst>
                      <a:gd name="connsiteX0" fmla="*/ 0 w 40040"/>
                      <a:gd name="connsiteY0" fmla="*/ 0 h 29023"/>
                      <a:gd name="connsiteX1" fmla="*/ 0 w 40040"/>
                      <a:gd name="connsiteY1" fmla="*/ 28705 h 29023"/>
                      <a:gd name="connsiteX2" fmla="*/ 424 w 40040"/>
                      <a:gd name="connsiteY2" fmla="*/ 29023 h 29023"/>
                      <a:gd name="connsiteX3" fmla="*/ 40040 w 40040"/>
                      <a:gd name="connsiteY3" fmla="*/ 29023 h 29023"/>
                      <a:gd name="connsiteX4" fmla="*/ 40040 w 40040"/>
                      <a:gd name="connsiteY4" fmla="*/ 13982 h 29023"/>
                      <a:gd name="connsiteX5" fmla="*/ 0 w 40040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40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040" y="29023"/>
                        </a:lnTo>
                        <a:lnTo>
                          <a:pt x="40040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7C8A6491-B345-135F-A9D4-28B5B9886E1E}"/>
                      </a:ext>
                    </a:extLst>
                  </p:cNvPr>
                  <p:cNvSpPr/>
                  <p:nvPr/>
                </p:nvSpPr>
                <p:spPr>
                  <a:xfrm>
                    <a:off x="10206748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7" name="Graphic 8">
                  <a:extLst>
                    <a:ext uri="{FF2B5EF4-FFF2-40B4-BE49-F238E27FC236}">
                      <a16:creationId xmlns:a16="http://schemas.microsoft.com/office/drawing/2014/main" id="{A56421E1-BAF9-65E1-5748-902CF2BEEB08}"/>
                    </a:ext>
                  </a:extLst>
                </p:cNvPr>
                <p:cNvGrpSpPr/>
                <p:nvPr/>
              </p:nvGrpSpPr>
              <p:grpSpPr>
                <a:xfrm>
                  <a:off x="10153467" y="4395337"/>
                  <a:ext cx="77325" cy="42046"/>
                  <a:chOff x="10153467" y="4395337"/>
                  <a:chExt cx="77325" cy="42046"/>
                </a:xfrm>
              </p:grpSpPr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073F2683-C686-52A6-E824-549A314B95AB}"/>
                      </a:ext>
                    </a:extLst>
                  </p:cNvPr>
                  <p:cNvSpPr/>
                  <p:nvPr/>
                </p:nvSpPr>
                <p:spPr>
                  <a:xfrm>
                    <a:off x="10153467" y="4395337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30D3D94-E8CE-9EC1-1A3D-BD3861775BC9}"/>
                      </a:ext>
                    </a:extLst>
                  </p:cNvPr>
                  <p:cNvSpPr/>
                  <p:nvPr/>
                </p:nvSpPr>
                <p:spPr>
                  <a:xfrm>
                    <a:off x="10190647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8DE4B327-D878-A9CA-A5FF-9C3A468C67BA}"/>
                      </a:ext>
                    </a:extLst>
                  </p:cNvPr>
                  <p:cNvSpPr/>
                  <p:nvPr/>
                </p:nvSpPr>
                <p:spPr>
                  <a:xfrm>
                    <a:off x="10153467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3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3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8" name="Graphic 8">
                  <a:extLst>
                    <a:ext uri="{FF2B5EF4-FFF2-40B4-BE49-F238E27FC236}">
                      <a16:creationId xmlns:a16="http://schemas.microsoft.com/office/drawing/2014/main" id="{FB315A7E-726A-286D-36E5-8865299E2BF7}"/>
                    </a:ext>
                  </a:extLst>
                </p:cNvPr>
                <p:cNvGrpSpPr/>
                <p:nvPr/>
              </p:nvGrpSpPr>
              <p:grpSpPr>
                <a:xfrm>
                  <a:off x="10100081" y="4395337"/>
                  <a:ext cx="77431" cy="42046"/>
                  <a:chOff x="10100081" y="4395337"/>
                  <a:chExt cx="77431" cy="42046"/>
                </a:xfrm>
              </p:grpSpPr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8E460028-BA16-571D-9740-228AE403398C}"/>
                      </a:ext>
                    </a:extLst>
                  </p:cNvPr>
                  <p:cNvSpPr/>
                  <p:nvPr/>
                </p:nvSpPr>
                <p:spPr>
                  <a:xfrm>
                    <a:off x="10100081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89316F32-7E2E-D884-C729-550C49FEEC48}"/>
                      </a:ext>
                    </a:extLst>
                  </p:cNvPr>
                  <p:cNvSpPr/>
                  <p:nvPr/>
                </p:nvSpPr>
                <p:spPr>
                  <a:xfrm>
                    <a:off x="10137367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73B5C9CF-7968-D66A-2880-0FFEB067CCAB}"/>
                      </a:ext>
                    </a:extLst>
                  </p:cNvPr>
                  <p:cNvSpPr/>
                  <p:nvPr/>
                </p:nvSpPr>
                <p:spPr>
                  <a:xfrm>
                    <a:off x="10100081" y="4395337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2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59" name="Graphic 8">
                  <a:extLst>
                    <a:ext uri="{FF2B5EF4-FFF2-40B4-BE49-F238E27FC236}">
                      <a16:creationId xmlns:a16="http://schemas.microsoft.com/office/drawing/2014/main" id="{76C98484-6FF4-F8B7-A620-545A3B47ED46}"/>
                    </a:ext>
                  </a:extLst>
                </p:cNvPr>
                <p:cNvGrpSpPr/>
                <p:nvPr/>
              </p:nvGrpSpPr>
              <p:grpSpPr>
                <a:xfrm>
                  <a:off x="10046800" y="4395337"/>
                  <a:ext cx="77325" cy="42046"/>
                  <a:chOff x="10046800" y="4395337"/>
                  <a:chExt cx="77325" cy="42046"/>
                </a:xfrm>
              </p:grpSpPr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6606BF96-F99E-6E52-66BA-DBA74ECB954E}"/>
                      </a:ext>
                    </a:extLst>
                  </p:cNvPr>
                  <p:cNvSpPr/>
                  <p:nvPr/>
                </p:nvSpPr>
                <p:spPr>
                  <a:xfrm>
                    <a:off x="10046800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73513791-1FB2-27C2-CB61-053F30336321}"/>
                      </a:ext>
                    </a:extLst>
                  </p:cNvPr>
                  <p:cNvSpPr/>
                  <p:nvPr/>
                </p:nvSpPr>
                <p:spPr>
                  <a:xfrm>
                    <a:off x="10084086" y="4408260"/>
                    <a:ext cx="40040" cy="29023"/>
                  </a:xfrm>
                  <a:custGeom>
                    <a:avLst/>
                    <a:gdLst>
                      <a:gd name="connsiteX0" fmla="*/ 0 w 40040"/>
                      <a:gd name="connsiteY0" fmla="*/ 0 h 29023"/>
                      <a:gd name="connsiteX1" fmla="*/ 0 w 40040"/>
                      <a:gd name="connsiteY1" fmla="*/ 28705 h 29023"/>
                      <a:gd name="connsiteX2" fmla="*/ 423 w 40040"/>
                      <a:gd name="connsiteY2" fmla="*/ 29023 h 29023"/>
                      <a:gd name="connsiteX3" fmla="*/ 40040 w 40040"/>
                      <a:gd name="connsiteY3" fmla="*/ 29023 h 29023"/>
                      <a:gd name="connsiteX4" fmla="*/ 40040 w 40040"/>
                      <a:gd name="connsiteY4" fmla="*/ 13982 h 29023"/>
                      <a:gd name="connsiteX5" fmla="*/ 0 w 40040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40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40" y="29023"/>
                        </a:lnTo>
                        <a:lnTo>
                          <a:pt x="40040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4BA211C5-C4D6-9AFE-46AC-6364C18AB808}"/>
                      </a:ext>
                    </a:extLst>
                  </p:cNvPr>
                  <p:cNvSpPr/>
                  <p:nvPr/>
                </p:nvSpPr>
                <p:spPr>
                  <a:xfrm>
                    <a:off x="10046800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6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6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0" name="Graphic 8">
                  <a:extLst>
                    <a:ext uri="{FF2B5EF4-FFF2-40B4-BE49-F238E27FC236}">
                      <a16:creationId xmlns:a16="http://schemas.microsoft.com/office/drawing/2014/main" id="{1E25AF15-C72B-7A2E-8AF3-04E0B5B81245}"/>
                    </a:ext>
                  </a:extLst>
                </p:cNvPr>
                <p:cNvGrpSpPr/>
                <p:nvPr/>
              </p:nvGrpSpPr>
              <p:grpSpPr>
                <a:xfrm>
                  <a:off x="9993520" y="4395337"/>
                  <a:ext cx="77325" cy="42046"/>
                  <a:chOff x="9993520" y="4395337"/>
                  <a:chExt cx="77325" cy="42046"/>
                </a:xfrm>
              </p:grpSpPr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0FFD1558-31B0-875A-AEAF-81384E40E327}"/>
                      </a:ext>
                    </a:extLst>
                  </p:cNvPr>
                  <p:cNvSpPr/>
                  <p:nvPr/>
                </p:nvSpPr>
                <p:spPr>
                  <a:xfrm>
                    <a:off x="9993520" y="4395337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6D89F469-2D2D-FD20-CD89-FEFA5595AC14}"/>
                      </a:ext>
                    </a:extLst>
                  </p:cNvPr>
                  <p:cNvSpPr/>
                  <p:nvPr/>
                </p:nvSpPr>
                <p:spPr>
                  <a:xfrm>
                    <a:off x="10030700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CD964B8F-1496-B6CF-4A0A-63BE7C3A8C40}"/>
                      </a:ext>
                    </a:extLst>
                  </p:cNvPr>
                  <p:cNvSpPr/>
                  <p:nvPr/>
                </p:nvSpPr>
                <p:spPr>
                  <a:xfrm>
                    <a:off x="9993520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3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3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1" name="Graphic 8">
                  <a:extLst>
                    <a:ext uri="{FF2B5EF4-FFF2-40B4-BE49-F238E27FC236}">
                      <a16:creationId xmlns:a16="http://schemas.microsoft.com/office/drawing/2014/main" id="{1BC7C9B2-C2D7-5CD8-6A26-8528B2FC583C}"/>
                    </a:ext>
                  </a:extLst>
                </p:cNvPr>
                <p:cNvGrpSpPr/>
                <p:nvPr/>
              </p:nvGrpSpPr>
              <p:grpSpPr>
                <a:xfrm>
                  <a:off x="9940134" y="4395337"/>
                  <a:ext cx="77431" cy="42046"/>
                  <a:chOff x="9940134" y="4395337"/>
                  <a:chExt cx="77431" cy="42046"/>
                </a:xfrm>
              </p:grpSpPr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1125C325-3D62-2006-481A-47BB4435FDBF}"/>
                      </a:ext>
                    </a:extLst>
                  </p:cNvPr>
                  <p:cNvSpPr/>
                  <p:nvPr/>
                </p:nvSpPr>
                <p:spPr>
                  <a:xfrm>
                    <a:off x="9940134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6B548956-9EF5-725F-F5A2-1F2D9EF78756}"/>
                      </a:ext>
                    </a:extLst>
                  </p:cNvPr>
                  <p:cNvSpPr/>
                  <p:nvPr/>
                </p:nvSpPr>
                <p:spPr>
                  <a:xfrm>
                    <a:off x="9977420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18ED3E15-5A84-DC20-69F7-5D5B05253A84}"/>
                      </a:ext>
                    </a:extLst>
                  </p:cNvPr>
                  <p:cNvSpPr/>
                  <p:nvPr/>
                </p:nvSpPr>
                <p:spPr>
                  <a:xfrm>
                    <a:off x="9940134" y="4395337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3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2" name="Graphic 8">
                  <a:extLst>
                    <a:ext uri="{FF2B5EF4-FFF2-40B4-BE49-F238E27FC236}">
                      <a16:creationId xmlns:a16="http://schemas.microsoft.com/office/drawing/2014/main" id="{485E0DB7-D7FD-2A6D-2A8E-326D858D38E5}"/>
                    </a:ext>
                  </a:extLst>
                </p:cNvPr>
                <p:cNvGrpSpPr/>
                <p:nvPr/>
              </p:nvGrpSpPr>
              <p:grpSpPr>
                <a:xfrm>
                  <a:off x="9886854" y="4395337"/>
                  <a:ext cx="77325" cy="42046"/>
                  <a:chOff x="9886854" y="4395337"/>
                  <a:chExt cx="77325" cy="42046"/>
                </a:xfrm>
              </p:grpSpPr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F134B74F-7AE1-9F0E-5C8E-12EFB490251C}"/>
                      </a:ext>
                    </a:extLst>
                  </p:cNvPr>
                  <p:cNvSpPr/>
                  <p:nvPr/>
                </p:nvSpPr>
                <p:spPr>
                  <a:xfrm>
                    <a:off x="9886854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56B6BDD6-2FE0-BEF2-8ADA-16079CB1C199}"/>
                      </a:ext>
                    </a:extLst>
                  </p:cNvPr>
                  <p:cNvSpPr/>
                  <p:nvPr/>
                </p:nvSpPr>
                <p:spPr>
                  <a:xfrm>
                    <a:off x="9924139" y="4408260"/>
                    <a:ext cx="40039" cy="29023"/>
                  </a:xfrm>
                  <a:custGeom>
                    <a:avLst/>
                    <a:gdLst>
                      <a:gd name="connsiteX0" fmla="*/ 0 w 40039"/>
                      <a:gd name="connsiteY0" fmla="*/ 0 h 29023"/>
                      <a:gd name="connsiteX1" fmla="*/ 0 w 40039"/>
                      <a:gd name="connsiteY1" fmla="*/ 28705 h 29023"/>
                      <a:gd name="connsiteX2" fmla="*/ 423 w 40039"/>
                      <a:gd name="connsiteY2" fmla="*/ 29023 h 29023"/>
                      <a:gd name="connsiteX3" fmla="*/ 40039 w 40039"/>
                      <a:gd name="connsiteY3" fmla="*/ 29023 h 29023"/>
                      <a:gd name="connsiteX4" fmla="*/ 40039 w 40039"/>
                      <a:gd name="connsiteY4" fmla="*/ 13982 h 29023"/>
                      <a:gd name="connsiteX5" fmla="*/ 0 w 40039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39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39" y="29023"/>
                        </a:lnTo>
                        <a:lnTo>
                          <a:pt x="40039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BD9C8480-9D25-B892-29E4-DB361AD5E33A}"/>
                      </a:ext>
                    </a:extLst>
                  </p:cNvPr>
                  <p:cNvSpPr/>
                  <p:nvPr/>
                </p:nvSpPr>
                <p:spPr>
                  <a:xfrm>
                    <a:off x="9886854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3" name="Graphic 8">
                  <a:extLst>
                    <a:ext uri="{FF2B5EF4-FFF2-40B4-BE49-F238E27FC236}">
                      <a16:creationId xmlns:a16="http://schemas.microsoft.com/office/drawing/2014/main" id="{E78F1F55-9D9F-C6F6-F45A-1A411431252A}"/>
                    </a:ext>
                  </a:extLst>
                </p:cNvPr>
                <p:cNvGrpSpPr/>
                <p:nvPr/>
              </p:nvGrpSpPr>
              <p:grpSpPr>
                <a:xfrm>
                  <a:off x="9833573" y="4395337"/>
                  <a:ext cx="77325" cy="42046"/>
                  <a:chOff x="9833573" y="4395337"/>
                  <a:chExt cx="77325" cy="42046"/>
                </a:xfrm>
              </p:grpSpPr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1E7DC918-A217-F214-67E0-32C0B6DF5A70}"/>
                      </a:ext>
                    </a:extLst>
                  </p:cNvPr>
                  <p:cNvSpPr/>
                  <p:nvPr/>
                </p:nvSpPr>
                <p:spPr>
                  <a:xfrm>
                    <a:off x="9833573" y="4395337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785B5B55-B18A-2ABE-D19D-84614DF1EEFE}"/>
                      </a:ext>
                    </a:extLst>
                  </p:cNvPr>
                  <p:cNvSpPr/>
                  <p:nvPr/>
                </p:nvSpPr>
                <p:spPr>
                  <a:xfrm>
                    <a:off x="9870753" y="4408260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424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FC1F36B4-BD4D-F985-F7C8-4C2BC6C4E355}"/>
                      </a:ext>
                    </a:extLst>
                  </p:cNvPr>
                  <p:cNvSpPr/>
                  <p:nvPr/>
                </p:nvSpPr>
                <p:spPr>
                  <a:xfrm>
                    <a:off x="9833573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4 w 77325"/>
                      <a:gd name="connsiteY1" fmla="*/ 26905 h 26904"/>
                      <a:gd name="connsiteX2" fmla="*/ 77326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4" y="26905"/>
                        </a:lnTo>
                        <a:lnTo>
                          <a:pt x="77326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4" name="Graphic 8">
                  <a:extLst>
                    <a:ext uri="{FF2B5EF4-FFF2-40B4-BE49-F238E27FC236}">
                      <a16:creationId xmlns:a16="http://schemas.microsoft.com/office/drawing/2014/main" id="{06DED296-F22E-B46A-F19B-6D19C8726332}"/>
                    </a:ext>
                  </a:extLst>
                </p:cNvPr>
                <p:cNvGrpSpPr/>
                <p:nvPr/>
              </p:nvGrpSpPr>
              <p:grpSpPr>
                <a:xfrm>
                  <a:off x="9780187" y="4395337"/>
                  <a:ext cx="77431" cy="42046"/>
                  <a:chOff x="9780187" y="4395337"/>
                  <a:chExt cx="77431" cy="42046"/>
                </a:xfrm>
              </p:grpSpPr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4FCAE099-DBCC-C124-EEC6-63BEE40ACF6A}"/>
                      </a:ext>
                    </a:extLst>
                  </p:cNvPr>
                  <p:cNvSpPr/>
                  <p:nvPr/>
                </p:nvSpPr>
                <p:spPr>
                  <a:xfrm>
                    <a:off x="9780187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03FEA5E2-D509-6255-5FAA-FA1B558A4E04}"/>
                      </a:ext>
                    </a:extLst>
                  </p:cNvPr>
                  <p:cNvSpPr/>
                  <p:nvPr/>
                </p:nvSpPr>
                <p:spPr>
                  <a:xfrm>
                    <a:off x="9817473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AE0B727A-D0F3-C410-2BE2-ADC2BD970E57}"/>
                      </a:ext>
                    </a:extLst>
                  </p:cNvPr>
                  <p:cNvSpPr/>
                  <p:nvPr/>
                </p:nvSpPr>
                <p:spPr>
                  <a:xfrm>
                    <a:off x="9780187" y="4395337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3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5" name="Graphic 8">
                  <a:extLst>
                    <a:ext uri="{FF2B5EF4-FFF2-40B4-BE49-F238E27FC236}">
                      <a16:creationId xmlns:a16="http://schemas.microsoft.com/office/drawing/2014/main" id="{762A6C56-6451-3EC9-3975-F508FAA42003}"/>
                    </a:ext>
                  </a:extLst>
                </p:cNvPr>
                <p:cNvGrpSpPr/>
                <p:nvPr/>
              </p:nvGrpSpPr>
              <p:grpSpPr>
                <a:xfrm>
                  <a:off x="9726907" y="4395337"/>
                  <a:ext cx="77325" cy="42046"/>
                  <a:chOff x="9726907" y="4395337"/>
                  <a:chExt cx="77325" cy="42046"/>
                </a:xfrm>
              </p:grpSpPr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BC15EDFE-394F-C643-5A26-7304EDACA071}"/>
                      </a:ext>
                    </a:extLst>
                  </p:cNvPr>
                  <p:cNvSpPr/>
                  <p:nvPr/>
                </p:nvSpPr>
                <p:spPr>
                  <a:xfrm>
                    <a:off x="9726907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5 w 37285"/>
                      <a:gd name="connsiteY2" fmla="*/ 41628 h 41628"/>
                      <a:gd name="connsiteX3" fmla="*/ 37285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5" y="41628"/>
                        </a:lnTo>
                        <a:lnTo>
                          <a:pt x="37285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8DE64581-83F0-AB54-4722-B3446F053AC1}"/>
                      </a:ext>
                    </a:extLst>
                  </p:cNvPr>
                  <p:cNvSpPr/>
                  <p:nvPr/>
                </p:nvSpPr>
                <p:spPr>
                  <a:xfrm>
                    <a:off x="9764192" y="4408260"/>
                    <a:ext cx="40040" cy="29023"/>
                  </a:xfrm>
                  <a:custGeom>
                    <a:avLst/>
                    <a:gdLst>
                      <a:gd name="connsiteX0" fmla="*/ 0 w 40040"/>
                      <a:gd name="connsiteY0" fmla="*/ 0 h 29023"/>
                      <a:gd name="connsiteX1" fmla="*/ 0 w 40040"/>
                      <a:gd name="connsiteY1" fmla="*/ 28705 h 29023"/>
                      <a:gd name="connsiteX2" fmla="*/ 424 w 40040"/>
                      <a:gd name="connsiteY2" fmla="*/ 29023 h 29023"/>
                      <a:gd name="connsiteX3" fmla="*/ 40040 w 40040"/>
                      <a:gd name="connsiteY3" fmla="*/ 29023 h 29023"/>
                      <a:gd name="connsiteX4" fmla="*/ 40040 w 40040"/>
                      <a:gd name="connsiteY4" fmla="*/ 13982 h 29023"/>
                      <a:gd name="connsiteX5" fmla="*/ 0 w 40040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40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040" y="29023"/>
                        </a:lnTo>
                        <a:lnTo>
                          <a:pt x="40040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7CC462D8-CBB0-227A-3BD0-1F3818242FA3}"/>
                      </a:ext>
                    </a:extLst>
                  </p:cNvPr>
                  <p:cNvSpPr/>
                  <p:nvPr/>
                </p:nvSpPr>
                <p:spPr>
                  <a:xfrm>
                    <a:off x="9726907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6" name="Graphic 8">
                  <a:extLst>
                    <a:ext uri="{FF2B5EF4-FFF2-40B4-BE49-F238E27FC236}">
                      <a16:creationId xmlns:a16="http://schemas.microsoft.com/office/drawing/2014/main" id="{2F11C5D7-1296-E8A2-F2CD-4DF7F5DC2650}"/>
                    </a:ext>
                  </a:extLst>
                </p:cNvPr>
                <p:cNvGrpSpPr/>
                <p:nvPr/>
              </p:nvGrpSpPr>
              <p:grpSpPr>
                <a:xfrm>
                  <a:off x="9673626" y="4395337"/>
                  <a:ext cx="77325" cy="42046"/>
                  <a:chOff x="9673626" y="4395337"/>
                  <a:chExt cx="77325" cy="42046"/>
                </a:xfrm>
              </p:grpSpPr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EE0B9723-3E8E-D41C-B428-22060BA95A06}"/>
                      </a:ext>
                    </a:extLst>
                  </p:cNvPr>
                  <p:cNvSpPr/>
                  <p:nvPr/>
                </p:nvSpPr>
                <p:spPr>
                  <a:xfrm>
                    <a:off x="9673626" y="4395337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1C09462D-62D1-E998-1A84-7CF7670D6C53}"/>
                      </a:ext>
                    </a:extLst>
                  </p:cNvPr>
                  <p:cNvSpPr/>
                  <p:nvPr/>
                </p:nvSpPr>
                <p:spPr>
                  <a:xfrm>
                    <a:off x="9710806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EC03B04A-D5F2-694C-4B7B-04D11F6B7D1D}"/>
                      </a:ext>
                    </a:extLst>
                  </p:cNvPr>
                  <p:cNvSpPr/>
                  <p:nvPr/>
                </p:nvSpPr>
                <p:spPr>
                  <a:xfrm>
                    <a:off x="9673626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3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3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7" name="Graphic 8">
                  <a:extLst>
                    <a:ext uri="{FF2B5EF4-FFF2-40B4-BE49-F238E27FC236}">
                      <a16:creationId xmlns:a16="http://schemas.microsoft.com/office/drawing/2014/main" id="{FBCC0812-12FE-920B-D6E5-1887309E54D2}"/>
                    </a:ext>
                  </a:extLst>
                </p:cNvPr>
                <p:cNvGrpSpPr/>
                <p:nvPr/>
              </p:nvGrpSpPr>
              <p:grpSpPr>
                <a:xfrm>
                  <a:off x="9620240" y="4395337"/>
                  <a:ext cx="77431" cy="42046"/>
                  <a:chOff x="9620240" y="4395337"/>
                  <a:chExt cx="77431" cy="42046"/>
                </a:xfrm>
              </p:grpSpPr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D4304522-6E85-B268-72C9-A21217FB175F}"/>
                      </a:ext>
                    </a:extLst>
                  </p:cNvPr>
                  <p:cNvSpPr/>
                  <p:nvPr/>
                </p:nvSpPr>
                <p:spPr>
                  <a:xfrm>
                    <a:off x="9620240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5 w 37285"/>
                      <a:gd name="connsiteY2" fmla="*/ 41628 h 41628"/>
                      <a:gd name="connsiteX3" fmla="*/ 37285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5" y="41628"/>
                        </a:lnTo>
                        <a:lnTo>
                          <a:pt x="37285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50F2D229-1794-1B15-47AE-1ABE31B473A5}"/>
                      </a:ext>
                    </a:extLst>
                  </p:cNvPr>
                  <p:cNvSpPr/>
                  <p:nvPr/>
                </p:nvSpPr>
                <p:spPr>
                  <a:xfrm>
                    <a:off x="9657525" y="4408260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424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7AFB9E88-4128-FE6B-F54B-AC7B45D2EB51}"/>
                      </a:ext>
                    </a:extLst>
                  </p:cNvPr>
                  <p:cNvSpPr/>
                  <p:nvPr/>
                </p:nvSpPr>
                <p:spPr>
                  <a:xfrm>
                    <a:off x="9620240" y="4395337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2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8" name="Graphic 8">
                  <a:extLst>
                    <a:ext uri="{FF2B5EF4-FFF2-40B4-BE49-F238E27FC236}">
                      <a16:creationId xmlns:a16="http://schemas.microsoft.com/office/drawing/2014/main" id="{E8517A7C-F371-0249-2216-AA8A6F0BCF9E}"/>
                    </a:ext>
                  </a:extLst>
                </p:cNvPr>
                <p:cNvGrpSpPr/>
                <p:nvPr/>
              </p:nvGrpSpPr>
              <p:grpSpPr>
                <a:xfrm>
                  <a:off x="9566959" y="4395337"/>
                  <a:ext cx="77325" cy="42046"/>
                  <a:chOff x="9566959" y="4395337"/>
                  <a:chExt cx="77325" cy="42046"/>
                </a:xfrm>
              </p:grpSpPr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542D6017-D841-3749-B1D8-94B9E1F9E016}"/>
                      </a:ext>
                    </a:extLst>
                  </p:cNvPr>
                  <p:cNvSpPr/>
                  <p:nvPr/>
                </p:nvSpPr>
                <p:spPr>
                  <a:xfrm>
                    <a:off x="9566959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18EA6A07-8ED6-F567-2E16-37E37FECBDC9}"/>
                      </a:ext>
                    </a:extLst>
                  </p:cNvPr>
                  <p:cNvSpPr/>
                  <p:nvPr/>
                </p:nvSpPr>
                <p:spPr>
                  <a:xfrm>
                    <a:off x="9604245" y="4408260"/>
                    <a:ext cx="40039" cy="29023"/>
                  </a:xfrm>
                  <a:custGeom>
                    <a:avLst/>
                    <a:gdLst>
                      <a:gd name="connsiteX0" fmla="*/ 0 w 40039"/>
                      <a:gd name="connsiteY0" fmla="*/ 0 h 29023"/>
                      <a:gd name="connsiteX1" fmla="*/ 0 w 40039"/>
                      <a:gd name="connsiteY1" fmla="*/ 28705 h 29023"/>
                      <a:gd name="connsiteX2" fmla="*/ 423 w 40039"/>
                      <a:gd name="connsiteY2" fmla="*/ 29023 h 29023"/>
                      <a:gd name="connsiteX3" fmla="*/ 40039 w 40039"/>
                      <a:gd name="connsiteY3" fmla="*/ 29023 h 29023"/>
                      <a:gd name="connsiteX4" fmla="*/ 40039 w 40039"/>
                      <a:gd name="connsiteY4" fmla="*/ 13982 h 29023"/>
                      <a:gd name="connsiteX5" fmla="*/ 0 w 40039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39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039" y="29023"/>
                        </a:lnTo>
                        <a:lnTo>
                          <a:pt x="40039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464B5365-E2BB-3256-DBBE-D1A45A10938D}"/>
                      </a:ext>
                    </a:extLst>
                  </p:cNvPr>
                  <p:cNvSpPr/>
                  <p:nvPr/>
                </p:nvSpPr>
                <p:spPr>
                  <a:xfrm>
                    <a:off x="9566959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69" name="Graphic 8">
                  <a:extLst>
                    <a:ext uri="{FF2B5EF4-FFF2-40B4-BE49-F238E27FC236}">
                      <a16:creationId xmlns:a16="http://schemas.microsoft.com/office/drawing/2014/main" id="{958FC2CD-C7E2-4E23-B002-ABF308DA6203}"/>
                    </a:ext>
                  </a:extLst>
                </p:cNvPr>
                <p:cNvGrpSpPr/>
                <p:nvPr/>
              </p:nvGrpSpPr>
              <p:grpSpPr>
                <a:xfrm>
                  <a:off x="9513679" y="4395337"/>
                  <a:ext cx="77325" cy="42046"/>
                  <a:chOff x="9513679" y="4395337"/>
                  <a:chExt cx="77325" cy="42046"/>
                </a:xfrm>
              </p:grpSpPr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B6918391-D7F4-024E-06F6-96F1C257EEC9}"/>
                      </a:ext>
                    </a:extLst>
                  </p:cNvPr>
                  <p:cNvSpPr/>
                  <p:nvPr/>
                </p:nvSpPr>
                <p:spPr>
                  <a:xfrm>
                    <a:off x="9513679" y="4395337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79 w 37179"/>
                      <a:gd name="connsiteY2" fmla="*/ 41628 h 41628"/>
                      <a:gd name="connsiteX3" fmla="*/ 37179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79" y="41628"/>
                        </a:lnTo>
                        <a:lnTo>
                          <a:pt x="37179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F59D9068-87A4-D46F-9B63-A9F66A5E3E7A}"/>
                      </a:ext>
                    </a:extLst>
                  </p:cNvPr>
                  <p:cNvSpPr/>
                  <p:nvPr/>
                </p:nvSpPr>
                <p:spPr>
                  <a:xfrm>
                    <a:off x="9550858" y="4408260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424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09B32B2A-D1EF-A405-539F-10BBDBE15225}"/>
                      </a:ext>
                    </a:extLst>
                  </p:cNvPr>
                  <p:cNvSpPr/>
                  <p:nvPr/>
                </p:nvSpPr>
                <p:spPr>
                  <a:xfrm>
                    <a:off x="9513679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3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3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70" name="Graphic 8">
                  <a:extLst>
                    <a:ext uri="{FF2B5EF4-FFF2-40B4-BE49-F238E27FC236}">
                      <a16:creationId xmlns:a16="http://schemas.microsoft.com/office/drawing/2014/main" id="{E25831B4-CB87-4DCB-0574-A23CCAB9B36E}"/>
                    </a:ext>
                  </a:extLst>
                </p:cNvPr>
                <p:cNvGrpSpPr/>
                <p:nvPr/>
              </p:nvGrpSpPr>
              <p:grpSpPr>
                <a:xfrm>
                  <a:off x="9460292" y="4395337"/>
                  <a:ext cx="77431" cy="42046"/>
                  <a:chOff x="9460292" y="4395337"/>
                  <a:chExt cx="77431" cy="42046"/>
                </a:xfrm>
              </p:grpSpPr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0EFF22B8-70DF-49BD-66CA-85CC9E099C1D}"/>
                      </a:ext>
                    </a:extLst>
                  </p:cNvPr>
                  <p:cNvSpPr/>
                  <p:nvPr/>
                </p:nvSpPr>
                <p:spPr>
                  <a:xfrm>
                    <a:off x="9460292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13CC5FA9-F452-65C6-742D-4E4BD560277E}"/>
                      </a:ext>
                    </a:extLst>
                  </p:cNvPr>
                  <p:cNvSpPr/>
                  <p:nvPr/>
                </p:nvSpPr>
                <p:spPr>
                  <a:xfrm>
                    <a:off x="9497578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5CCB8613-0729-6369-0DBD-9F9A00CF0DB9}"/>
                      </a:ext>
                    </a:extLst>
                  </p:cNvPr>
                  <p:cNvSpPr/>
                  <p:nvPr/>
                </p:nvSpPr>
                <p:spPr>
                  <a:xfrm>
                    <a:off x="9460292" y="4395337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3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71" name="Graphic 8">
                  <a:extLst>
                    <a:ext uri="{FF2B5EF4-FFF2-40B4-BE49-F238E27FC236}">
                      <a16:creationId xmlns:a16="http://schemas.microsoft.com/office/drawing/2014/main" id="{D0061705-902D-AA8E-3D29-7E97523E54BE}"/>
                    </a:ext>
                  </a:extLst>
                </p:cNvPr>
                <p:cNvGrpSpPr/>
                <p:nvPr/>
              </p:nvGrpSpPr>
              <p:grpSpPr>
                <a:xfrm>
                  <a:off x="9407012" y="4395337"/>
                  <a:ext cx="77325" cy="42046"/>
                  <a:chOff x="9407012" y="4395337"/>
                  <a:chExt cx="77325" cy="42046"/>
                </a:xfrm>
              </p:grpSpPr>
              <p:sp>
                <p:nvSpPr>
                  <p:cNvPr id="895" name="Freeform: Shape 894">
                    <a:extLst>
                      <a:ext uri="{FF2B5EF4-FFF2-40B4-BE49-F238E27FC236}">
                        <a16:creationId xmlns:a16="http://schemas.microsoft.com/office/drawing/2014/main" id="{11F4E36E-20FC-5759-C722-C4A0C31EF81C}"/>
                      </a:ext>
                    </a:extLst>
                  </p:cNvPr>
                  <p:cNvSpPr/>
                  <p:nvPr/>
                </p:nvSpPr>
                <p:spPr>
                  <a:xfrm>
                    <a:off x="9407012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5 w 37285"/>
                      <a:gd name="connsiteY2" fmla="*/ 41628 h 41628"/>
                      <a:gd name="connsiteX3" fmla="*/ 37285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5" y="41628"/>
                        </a:lnTo>
                        <a:lnTo>
                          <a:pt x="37285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57735DAA-87F8-2F6E-5D4F-F163F13AA66C}"/>
                      </a:ext>
                    </a:extLst>
                  </p:cNvPr>
                  <p:cNvSpPr/>
                  <p:nvPr/>
                </p:nvSpPr>
                <p:spPr>
                  <a:xfrm>
                    <a:off x="9444297" y="4408260"/>
                    <a:ext cx="40040" cy="29023"/>
                  </a:xfrm>
                  <a:custGeom>
                    <a:avLst/>
                    <a:gdLst>
                      <a:gd name="connsiteX0" fmla="*/ 0 w 40040"/>
                      <a:gd name="connsiteY0" fmla="*/ 0 h 29023"/>
                      <a:gd name="connsiteX1" fmla="*/ 0 w 40040"/>
                      <a:gd name="connsiteY1" fmla="*/ 28705 h 29023"/>
                      <a:gd name="connsiteX2" fmla="*/ 424 w 40040"/>
                      <a:gd name="connsiteY2" fmla="*/ 29023 h 29023"/>
                      <a:gd name="connsiteX3" fmla="*/ 40040 w 40040"/>
                      <a:gd name="connsiteY3" fmla="*/ 29023 h 29023"/>
                      <a:gd name="connsiteX4" fmla="*/ 40040 w 40040"/>
                      <a:gd name="connsiteY4" fmla="*/ 13982 h 29023"/>
                      <a:gd name="connsiteX5" fmla="*/ 0 w 40040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040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040" y="29023"/>
                        </a:lnTo>
                        <a:lnTo>
                          <a:pt x="40040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18463B1A-E5F2-027D-C074-CA34FF003BEE}"/>
                      </a:ext>
                    </a:extLst>
                  </p:cNvPr>
                  <p:cNvSpPr/>
                  <p:nvPr/>
                </p:nvSpPr>
                <p:spPr>
                  <a:xfrm>
                    <a:off x="9407012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709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83" name="Graphic 8">
                  <a:extLst>
                    <a:ext uri="{FF2B5EF4-FFF2-40B4-BE49-F238E27FC236}">
                      <a16:creationId xmlns:a16="http://schemas.microsoft.com/office/drawing/2014/main" id="{07D52A97-B1F0-9626-AFAE-5D0C8E992D0B}"/>
                    </a:ext>
                  </a:extLst>
                </p:cNvPr>
                <p:cNvGrpSpPr/>
                <p:nvPr/>
              </p:nvGrpSpPr>
              <p:grpSpPr>
                <a:xfrm>
                  <a:off x="9353731" y="4395337"/>
                  <a:ext cx="77325" cy="42046"/>
                  <a:chOff x="9353731" y="4395337"/>
                  <a:chExt cx="77325" cy="42046"/>
                </a:xfrm>
              </p:grpSpPr>
              <p:sp>
                <p:nvSpPr>
                  <p:cNvPr id="892" name="Freeform: Shape 891">
                    <a:extLst>
                      <a:ext uri="{FF2B5EF4-FFF2-40B4-BE49-F238E27FC236}">
                        <a16:creationId xmlns:a16="http://schemas.microsoft.com/office/drawing/2014/main" id="{C95905C8-9917-D7BB-E269-DB2EDEB8843C}"/>
                      </a:ext>
                    </a:extLst>
                  </p:cNvPr>
                  <p:cNvSpPr/>
                  <p:nvPr/>
                </p:nvSpPr>
                <p:spPr>
                  <a:xfrm>
                    <a:off x="9353731" y="4395337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80 w 37179"/>
                      <a:gd name="connsiteY2" fmla="*/ 41628 h 41628"/>
                      <a:gd name="connsiteX3" fmla="*/ 37180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80" y="41628"/>
                        </a:lnTo>
                        <a:lnTo>
                          <a:pt x="37180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3" name="Freeform: Shape 892">
                    <a:extLst>
                      <a:ext uri="{FF2B5EF4-FFF2-40B4-BE49-F238E27FC236}">
                        <a16:creationId xmlns:a16="http://schemas.microsoft.com/office/drawing/2014/main" id="{526E20D8-5A4A-A067-3DB7-DF9CE5EE04A9}"/>
                      </a:ext>
                    </a:extLst>
                  </p:cNvPr>
                  <p:cNvSpPr/>
                  <p:nvPr/>
                </p:nvSpPr>
                <p:spPr>
                  <a:xfrm>
                    <a:off x="9390911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4" name="Freeform: Shape 893">
                    <a:extLst>
                      <a:ext uri="{FF2B5EF4-FFF2-40B4-BE49-F238E27FC236}">
                        <a16:creationId xmlns:a16="http://schemas.microsoft.com/office/drawing/2014/main" id="{1F81C177-6DC9-F9D5-F079-21766DCE1066}"/>
                      </a:ext>
                    </a:extLst>
                  </p:cNvPr>
                  <p:cNvSpPr/>
                  <p:nvPr/>
                </p:nvSpPr>
                <p:spPr>
                  <a:xfrm>
                    <a:off x="9353731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3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3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3" y="26905"/>
                        </a:lnTo>
                        <a:lnTo>
                          <a:pt x="77325" y="26905"/>
                        </a:lnTo>
                        <a:lnTo>
                          <a:pt x="3866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84" name="Graphic 8">
                  <a:extLst>
                    <a:ext uri="{FF2B5EF4-FFF2-40B4-BE49-F238E27FC236}">
                      <a16:creationId xmlns:a16="http://schemas.microsoft.com/office/drawing/2014/main" id="{A5BC01DD-223C-D922-40C4-4B26BB644AE5}"/>
                    </a:ext>
                  </a:extLst>
                </p:cNvPr>
                <p:cNvGrpSpPr/>
                <p:nvPr/>
              </p:nvGrpSpPr>
              <p:grpSpPr>
                <a:xfrm>
                  <a:off x="9300345" y="4395337"/>
                  <a:ext cx="77431" cy="42046"/>
                  <a:chOff x="9300345" y="4395337"/>
                  <a:chExt cx="77431" cy="42046"/>
                </a:xfrm>
              </p:grpSpPr>
              <p:sp>
                <p:nvSpPr>
                  <p:cNvPr id="889" name="Freeform: Shape 888">
                    <a:extLst>
                      <a:ext uri="{FF2B5EF4-FFF2-40B4-BE49-F238E27FC236}">
                        <a16:creationId xmlns:a16="http://schemas.microsoft.com/office/drawing/2014/main" id="{5DDFA765-2286-7F03-0AD9-234BC7F95336}"/>
                      </a:ext>
                    </a:extLst>
                  </p:cNvPr>
                  <p:cNvSpPr/>
                  <p:nvPr/>
                </p:nvSpPr>
                <p:spPr>
                  <a:xfrm>
                    <a:off x="9300345" y="4395337"/>
                    <a:ext cx="37285" cy="41628"/>
                  </a:xfrm>
                  <a:custGeom>
                    <a:avLst/>
                    <a:gdLst>
                      <a:gd name="connsiteX0" fmla="*/ 0 w 37285"/>
                      <a:gd name="connsiteY0" fmla="*/ 0 h 41628"/>
                      <a:gd name="connsiteX1" fmla="*/ 0 w 37285"/>
                      <a:gd name="connsiteY1" fmla="*/ 14935 h 41628"/>
                      <a:gd name="connsiteX2" fmla="*/ 37286 w 37285"/>
                      <a:gd name="connsiteY2" fmla="*/ 41628 h 41628"/>
                      <a:gd name="connsiteX3" fmla="*/ 37286 w 37285"/>
                      <a:gd name="connsiteY3" fmla="*/ 12923 h 41628"/>
                      <a:gd name="connsiteX4" fmla="*/ 0 w 37285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285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286" y="41628"/>
                        </a:lnTo>
                        <a:lnTo>
                          <a:pt x="37286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0" name="Freeform: Shape 889">
                    <a:extLst>
                      <a:ext uri="{FF2B5EF4-FFF2-40B4-BE49-F238E27FC236}">
                        <a16:creationId xmlns:a16="http://schemas.microsoft.com/office/drawing/2014/main" id="{0E1E2091-81F0-3D05-2AEC-783E288F2BE7}"/>
                      </a:ext>
                    </a:extLst>
                  </p:cNvPr>
                  <p:cNvSpPr/>
                  <p:nvPr/>
                </p:nvSpPr>
                <p:spPr>
                  <a:xfrm>
                    <a:off x="9337631" y="4408260"/>
                    <a:ext cx="40145" cy="29023"/>
                  </a:xfrm>
                  <a:custGeom>
                    <a:avLst/>
                    <a:gdLst>
                      <a:gd name="connsiteX0" fmla="*/ 0 w 40145"/>
                      <a:gd name="connsiteY0" fmla="*/ 0 h 29023"/>
                      <a:gd name="connsiteX1" fmla="*/ 0 w 40145"/>
                      <a:gd name="connsiteY1" fmla="*/ 28705 h 29023"/>
                      <a:gd name="connsiteX2" fmla="*/ 423 w 40145"/>
                      <a:gd name="connsiteY2" fmla="*/ 29023 h 29023"/>
                      <a:gd name="connsiteX3" fmla="*/ 40145 w 40145"/>
                      <a:gd name="connsiteY3" fmla="*/ 29023 h 29023"/>
                      <a:gd name="connsiteX4" fmla="*/ 40145 w 40145"/>
                      <a:gd name="connsiteY4" fmla="*/ 13982 h 29023"/>
                      <a:gd name="connsiteX5" fmla="*/ 0 w 40145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5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3" y="29023"/>
                        </a:lnTo>
                        <a:lnTo>
                          <a:pt x="40145" y="29023"/>
                        </a:lnTo>
                        <a:lnTo>
                          <a:pt x="40145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1" name="Freeform: Shape 890">
                    <a:extLst>
                      <a:ext uri="{FF2B5EF4-FFF2-40B4-BE49-F238E27FC236}">
                        <a16:creationId xmlns:a16="http://schemas.microsoft.com/office/drawing/2014/main" id="{B922A25F-C9F8-CF5B-C8D7-FA693ED2FB32}"/>
                      </a:ext>
                    </a:extLst>
                  </p:cNvPr>
                  <p:cNvSpPr/>
                  <p:nvPr/>
                </p:nvSpPr>
                <p:spPr>
                  <a:xfrm>
                    <a:off x="9300345" y="4395337"/>
                    <a:ext cx="77431" cy="26904"/>
                  </a:xfrm>
                  <a:custGeom>
                    <a:avLst/>
                    <a:gdLst>
                      <a:gd name="connsiteX0" fmla="*/ 0 w 77431"/>
                      <a:gd name="connsiteY0" fmla="*/ 0 h 26904"/>
                      <a:gd name="connsiteX1" fmla="*/ 37709 w 77431"/>
                      <a:gd name="connsiteY1" fmla="*/ 26905 h 26904"/>
                      <a:gd name="connsiteX2" fmla="*/ 77431 w 77431"/>
                      <a:gd name="connsiteY2" fmla="*/ 26905 h 26904"/>
                      <a:gd name="connsiteX3" fmla="*/ 38662 w 77431"/>
                      <a:gd name="connsiteY3" fmla="*/ 0 h 26904"/>
                      <a:gd name="connsiteX4" fmla="*/ 0 w 77431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431" h="26904">
                        <a:moveTo>
                          <a:pt x="0" y="0"/>
                        </a:moveTo>
                        <a:lnTo>
                          <a:pt x="37709" y="26905"/>
                        </a:lnTo>
                        <a:lnTo>
                          <a:pt x="77431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85" name="Graphic 8">
                  <a:extLst>
                    <a:ext uri="{FF2B5EF4-FFF2-40B4-BE49-F238E27FC236}">
                      <a16:creationId xmlns:a16="http://schemas.microsoft.com/office/drawing/2014/main" id="{37BE38B2-0E22-9B23-B37F-CB10E4BFF1AA}"/>
                    </a:ext>
                  </a:extLst>
                </p:cNvPr>
                <p:cNvGrpSpPr/>
                <p:nvPr/>
              </p:nvGrpSpPr>
              <p:grpSpPr>
                <a:xfrm>
                  <a:off x="10313415" y="4395337"/>
                  <a:ext cx="77325" cy="42046"/>
                  <a:chOff x="10313415" y="4395337"/>
                  <a:chExt cx="77325" cy="42046"/>
                </a:xfrm>
              </p:grpSpPr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id="{1926603D-3E79-112E-5FF0-972CA8C411EA}"/>
                      </a:ext>
                    </a:extLst>
                  </p:cNvPr>
                  <p:cNvSpPr/>
                  <p:nvPr/>
                </p:nvSpPr>
                <p:spPr>
                  <a:xfrm>
                    <a:off x="10313415" y="4395337"/>
                    <a:ext cx="37179" cy="41628"/>
                  </a:xfrm>
                  <a:custGeom>
                    <a:avLst/>
                    <a:gdLst>
                      <a:gd name="connsiteX0" fmla="*/ 0 w 37179"/>
                      <a:gd name="connsiteY0" fmla="*/ 0 h 41628"/>
                      <a:gd name="connsiteX1" fmla="*/ 0 w 37179"/>
                      <a:gd name="connsiteY1" fmla="*/ 14935 h 41628"/>
                      <a:gd name="connsiteX2" fmla="*/ 37179 w 37179"/>
                      <a:gd name="connsiteY2" fmla="*/ 41628 h 41628"/>
                      <a:gd name="connsiteX3" fmla="*/ 37179 w 37179"/>
                      <a:gd name="connsiteY3" fmla="*/ 12923 h 41628"/>
                      <a:gd name="connsiteX4" fmla="*/ 0 w 37179"/>
                      <a:gd name="connsiteY4" fmla="*/ 0 h 41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79" h="41628">
                        <a:moveTo>
                          <a:pt x="0" y="0"/>
                        </a:moveTo>
                        <a:lnTo>
                          <a:pt x="0" y="14935"/>
                        </a:lnTo>
                        <a:lnTo>
                          <a:pt x="37179" y="41628"/>
                        </a:lnTo>
                        <a:lnTo>
                          <a:pt x="37179" y="129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9898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7" name="Freeform: Shape 886">
                    <a:extLst>
                      <a:ext uri="{FF2B5EF4-FFF2-40B4-BE49-F238E27FC236}">
                        <a16:creationId xmlns:a16="http://schemas.microsoft.com/office/drawing/2014/main" id="{C6563BAE-5E81-7EC2-0F78-BFCE595CB69E}"/>
                      </a:ext>
                    </a:extLst>
                  </p:cNvPr>
                  <p:cNvSpPr/>
                  <p:nvPr/>
                </p:nvSpPr>
                <p:spPr>
                  <a:xfrm>
                    <a:off x="10350594" y="4408260"/>
                    <a:ext cx="40146" cy="29023"/>
                  </a:xfrm>
                  <a:custGeom>
                    <a:avLst/>
                    <a:gdLst>
                      <a:gd name="connsiteX0" fmla="*/ 0 w 40146"/>
                      <a:gd name="connsiteY0" fmla="*/ 0 h 29023"/>
                      <a:gd name="connsiteX1" fmla="*/ 0 w 40146"/>
                      <a:gd name="connsiteY1" fmla="*/ 28705 h 29023"/>
                      <a:gd name="connsiteX2" fmla="*/ 424 w 40146"/>
                      <a:gd name="connsiteY2" fmla="*/ 29023 h 29023"/>
                      <a:gd name="connsiteX3" fmla="*/ 40146 w 40146"/>
                      <a:gd name="connsiteY3" fmla="*/ 29023 h 29023"/>
                      <a:gd name="connsiteX4" fmla="*/ 40146 w 40146"/>
                      <a:gd name="connsiteY4" fmla="*/ 13982 h 29023"/>
                      <a:gd name="connsiteX5" fmla="*/ 0 w 40146"/>
                      <a:gd name="connsiteY5" fmla="*/ 0 h 29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146" h="29023">
                        <a:moveTo>
                          <a:pt x="0" y="0"/>
                        </a:moveTo>
                        <a:lnTo>
                          <a:pt x="0" y="28705"/>
                        </a:lnTo>
                        <a:lnTo>
                          <a:pt x="424" y="29023"/>
                        </a:lnTo>
                        <a:lnTo>
                          <a:pt x="40146" y="29023"/>
                        </a:lnTo>
                        <a:lnTo>
                          <a:pt x="40146" y="139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1C1C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8" name="Freeform: Shape 887">
                    <a:extLst>
                      <a:ext uri="{FF2B5EF4-FFF2-40B4-BE49-F238E27FC236}">
                        <a16:creationId xmlns:a16="http://schemas.microsoft.com/office/drawing/2014/main" id="{29400E42-FC8C-033E-7991-39A30316B684}"/>
                      </a:ext>
                    </a:extLst>
                  </p:cNvPr>
                  <p:cNvSpPr/>
                  <p:nvPr/>
                </p:nvSpPr>
                <p:spPr>
                  <a:xfrm>
                    <a:off x="10313415" y="4395337"/>
                    <a:ext cx="77325" cy="26904"/>
                  </a:xfrm>
                  <a:custGeom>
                    <a:avLst/>
                    <a:gdLst>
                      <a:gd name="connsiteX0" fmla="*/ 0 w 77325"/>
                      <a:gd name="connsiteY0" fmla="*/ 0 h 26904"/>
                      <a:gd name="connsiteX1" fmla="*/ 37603 w 77325"/>
                      <a:gd name="connsiteY1" fmla="*/ 26905 h 26904"/>
                      <a:gd name="connsiteX2" fmla="*/ 77325 w 77325"/>
                      <a:gd name="connsiteY2" fmla="*/ 26905 h 26904"/>
                      <a:gd name="connsiteX3" fmla="*/ 38662 w 77325"/>
                      <a:gd name="connsiteY3" fmla="*/ 0 h 26904"/>
                      <a:gd name="connsiteX4" fmla="*/ 0 w 77325"/>
                      <a:gd name="connsiteY4" fmla="*/ 0 h 26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25" h="26904">
                        <a:moveTo>
                          <a:pt x="0" y="0"/>
                        </a:moveTo>
                        <a:lnTo>
                          <a:pt x="37603" y="26905"/>
                        </a:lnTo>
                        <a:lnTo>
                          <a:pt x="77325" y="26905"/>
                        </a:lnTo>
                        <a:lnTo>
                          <a:pt x="3866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BDDDC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09C9E3A5-3715-2F2C-CFE0-38C8F9C67908}"/>
                  </a:ext>
                </a:extLst>
              </p:cNvPr>
              <p:cNvSpPr/>
              <p:nvPr/>
            </p:nvSpPr>
            <p:spPr>
              <a:xfrm>
                <a:off x="8313651" y="3239065"/>
                <a:ext cx="1596823" cy="855764"/>
              </a:xfrm>
              <a:custGeom>
                <a:avLst/>
                <a:gdLst>
                  <a:gd name="connsiteX0" fmla="*/ 0 w 1596823"/>
                  <a:gd name="connsiteY0" fmla="*/ 0 h 855764"/>
                  <a:gd name="connsiteX1" fmla="*/ 1596824 w 1596823"/>
                  <a:gd name="connsiteY1" fmla="*/ 0 h 855764"/>
                  <a:gd name="connsiteX2" fmla="*/ 1596824 w 1596823"/>
                  <a:gd name="connsiteY2" fmla="*/ 855764 h 855764"/>
                  <a:gd name="connsiteX3" fmla="*/ 0 w 1596823"/>
                  <a:gd name="connsiteY3" fmla="*/ 855764 h 855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6823" h="855764">
                    <a:moveTo>
                      <a:pt x="0" y="0"/>
                    </a:moveTo>
                    <a:lnTo>
                      <a:pt x="1596824" y="0"/>
                    </a:lnTo>
                    <a:lnTo>
                      <a:pt x="1596824" y="855764"/>
                    </a:lnTo>
                    <a:lnTo>
                      <a:pt x="0" y="855764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61C9422D-C293-F7F8-67A7-26F1CD1FBE96}"/>
              </a:ext>
            </a:extLst>
          </p:cNvPr>
          <p:cNvSpPr/>
          <p:nvPr/>
        </p:nvSpPr>
        <p:spPr>
          <a:xfrm>
            <a:off x="6564062" y="4320454"/>
            <a:ext cx="336214" cy="379487"/>
          </a:xfrm>
          <a:custGeom>
            <a:avLst/>
            <a:gdLst>
              <a:gd name="connsiteX0" fmla="*/ 274029 w 336214"/>
              <a:gd name="connsiteY0" fmla="*/ 289492 h 379487"/>
              <a:gd name="connsiteX1" fmla="*/ 278054 w 336214"/>
              <a:gd name="connsiteY1" fmla="*/ 289068 h 379487"/>
              <a:gd name="connsiteX2" fmla="*/ 278054 w 336214"/>
              <a:gd name="connsiteY2" fmla="*/ 289068 h 379487"/>
              <a:gd name="connsiteX3" fmla="*/ 335995 w 336214"/>
              <a:gd name="connsiteY3" fmla="*/ 211108 h 379487"/>
              <a:gd name="connsiteX4" fmla="*/ 328580 w 336214"/>
              <a:gd name="connsiteY4" fmla="*/ 182826 h 379487"/>
              <a:gd name="connsiteX5" fmla="*/ 240874 w 336214"/>
              <a:gd name="connsiteY5" fmla="*/ 0 h 379487"/>
              <a:gd name="connsiteX6" fmla="*/ 0 w 336214"/>
              <a:gd name="connsiteY6" fmla="*/ 79973 h 379487"/>
              <a:gd name="connsiteX7" fmla="*/ 78808 w 336214"/>
              <a:gd name="connsiteY7" fmla="*/ 232928 h 379487"/>
              <a:gd name="connsiteX8" fmla="*/ 78808 w 336214"/>
              <a:gd name="connsiteY8" fmla="*/ 232928 h 379487"/>
              <a:gd name="connsiteX9" fmla="*/ 20867 w 336214"/>
              <a:gd name="connsiteY9" fmla="*/ 310889 h 379487"/>
              <a:gd name="connsiteX10" fmla="*/ 93744 w 336214"/>
              <a:gd name="connsiteY10" fmla="*/ 379316 h 379487"/>
              <a:gd name="connsiteX11" fmla="*/ 97769 w 336214"/>
              <a:gd name="connsiteY11" fmla="*/ 378892 h 379487"/>
              <a:gd name="connsiteX12" fmla="*/ 155710 w 336214"/>
              <a:gd name="connsiteY12" fmla="*/ 300932 h 379487"/>
              <a:gd name="connsiteX13" fmla="*/ 148189 w 336214"/>
              <a:gd name="connsiteY13" fmla="*/ 272544 h 379487"/>
              <a:gd name="connsiteX14" fmla="*/ 93426 w 336214"/>
              <a:gd name="connsiteY14" fmla="*/ 163759 h 379487"/>
              <a:gd name="connsiteX15" fmla="*/ 233353 w 336214"/>
              <a:gd name="connsiteY15" fmla="*/ 86964 h 379487"/>
              <a:gd name="connsiteX16" fmla="*/ 259834 w 336214"/>
              <a:gd name="connsiteY16" fmla="*/ 142892 h 379487"/>
              <a:gd name="connsiteX17" fmla="*/ 259199 w 336214"/>
              <a:gd name="connsiteY17" fmla="*/ 142892 h 379487"/>
              <a:gd name="connsiteX18" fmla="*/ 201258 w 336214"/>
              <a:gd name="connsiteY18" fmla="*/ 220853 h 379487"/>
              <a:gd name="connsiteX19" fmla="*/ 224456 w 336214"/>
              <a:gd name="connsiteY19" fmla="*/ 270955 h 379487"/>
              <a:gd name="connsiteX20" fmla="*/ 274029 w 336214"/>
              <a:gd name="connsiteY20" fmla="*/ 289280 h 379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6214" h="379487">
                <a:moveTo>
                  <a:pt x="274029" y="289492"/>
                </a:moveTo>
                <a:cubicBezTo>
                  <a:pt x="275406" y="289492"/>
                  <a:pt x="276783" y="289280"/>
                  <a:pt x="278054" y="289068"/>
                </a:cubicBezTo>
                <a:lnTo>
                  <a:pt x="278054" y="289068"/>
                </a:lnTo>
                <a:cubicBezTo>
                  <a:pt x="313433" y="284195"/>
                  <a:pt x="338855" y="249876"/>
                  <a:pt x="335995" y="211108"/>
                </a:cubicBezTo>
                <a:cubicBezTo>
                  <a:pt x="335253" y="201257"/>
                  <a:pt x="332817" y="191723"/>
                  <a:pt x="328580" y="182826"/>
                </a:cubicBezTo>
                <a:lnTo>
                  <a:pt x="240874" y="0"/>
                </a:lnTo>
                <a:lnTo>
                  <a:pt x="0" y="79973"/>
                </a:lnTo>
                <a:lnTo>
                  <a:pt x="78808" y="232928"/>
                </a:lnTo>
                <a:cubicBezTo>
                  <a:pt x="78808" y="232928"/>
                  <a:pt x="78808" y="232928"/>
                  <a:pt x="78808" y="232928"/>
                </a:cubicBezTo>
                <a:cubicBezTo>
                  <a:pt x="43429" y="237800"/>
                  <a:pt x="18007" y="272120"/>
                  <a:pt x="20867" y="310889"/>
                </a:cubicBezTo>
                <a:cubicBezTo>
                  <a:pt x="23833" y="351351"/>
                  <a:pt x="56564" y="382070"/>
                  <a:pt x="93744" y="379316"/>
                </a:cubicBezTo>
                <a:cubicBezTo>
                  <a:pt x="95121" y="379316"/>
                  <a:pt x="96498" y="379104"/>
                  <a:pt x="97769" y="378892"/>
                </a:cubicBezTo>
                <a:cubicBezTo>
                  <a:pt x="133148" y="374019"/>
                  <a:pt x="158570" y="339700"/>
                  <a:pt x="155710" y="300932"/>
                </a:cubicBezTo>
                <a:cubicBezTo>
                  <a:pt x="154969" y="291081"/>
                  <a:pt x="152532" y="281547"/>
                  <a:pt x="148189" y="272544"/>
                </a:cubicBezTo>
                <a:lnTo>
                  <a:pt x="93426" y="163759"/>
                </a:lnTo>
                <a:lnTo>
                  <a:pt x="233353" y="86964"/>
                </a:lnTo>
                <a:lnTo>
                  <a:pt x="259834" y="142892"/>
                </a:lnTo>
                <a:cubicBezTo>
                  <a:pt x="259834" y="142892"/>
                  <a:pt x="259411" y="142892"/>
                  <a:pt x="259199" y="142892"/>
                </a:cubicBezTo>
                <a:cubicBezTo>
                  <a:pt x="223820" y="147765"/>
                  <a:pt x="198398" y="182084"/>
                  <a:pt x="201258" y="220853"/>
                </a:cubicBezTo>
                <a:cubicBezTo>
                  <a:pt x="202741" y="240237"/>
                  <a:pt x="210897" y="258032"/>
                  <a:pt x="224456" y="270955"/>
                </a:cubicBezTo>
                <a:cubicBezTo>
                  <a:pt x="238226" y="284090"/>
                  <a:pt x="255915" y="290551"/>
                  <a:pt x="274029" y="289280"/>
                </a:cubicBez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4F2DB4B4-0BC1-230B-B02C-0CC1F6491787}"/>
              </a:ext>
            </a:extLst>
          </p:cNvPr>
          <p:cNvSpPr/>
          <p:nvPr/>
        </p:nvSpPr>
        <p:spPr>
          <a:xfrm>
            <a:off x="7041701" y="5244746"/>
            <a:ext cx="155074" cy="259515"/>
          </a:xfrm>
          <a:custGeom>
            <a:avLst/>
            <a:gdLst>
              <a:gd name="connsiteX0" fmla="*/ 111539 w 155074"/>
              <a:gd name="connsiteY0" fmla="*/ 0 h 259515"/>
              <a:gd name="connsiteX1" fmla="*/ 0 w 155074"/>
              <a:gd name="connsiteY1" fmla="*/ 80502 h 259515"/>
              <a:gd name="connsiteX2" fmla="*/ 72982 w 155074"/>
              <a:gd name="connsiteY2" fmla="*/ 152955 h 259515"/>
              <a:gd name="connsiteX3" fmla="*/ 51267 w 155074"/>
              <a:gd name="connsiteY3" fmla="*/ 222442 h 259515"/>
              <a:gd name="connsiteX4" fmla="*/ 103065 w 155074"/>
              <a:gd name="connsiteY4" fmla="*/ 259515 h 259515"/>
              <a:gd name="connsiteX5" fmla="*/ 103065 w 155074"/>
              <a:gd name="connsiteY5" fmla="*/ 259515 h 259515"/>
              <a:gd name="connsiteX6" fmla="*/ 121178 w 155074"/>
              <a:gd name="connsiteY6" fmla="*/ 256019 h 259515"/>
              <a:gd name="connsiteX7" fmla="*/ 149036 w 155074"/>
              <a:gd name="connsiteY7" fmla="*/ 183673 h 259515"/>
              <a:gd name="connsiteX8" fmla="*/ 137067 w 155074"/>
              <a:gd name="connsiteY8" fmla="*/ 164606 h 259515"/>
              <a:gd name="connsiteX9" fmla="*/ 83151 w 155074"/>
              <a:gd name="connsiteY9" fmla="*/ 110267 h 259515"/>
              <a:gd name="connsiteX10" fmla="*/ 155074 w 155074"/>
              <a:gd name="connsiteY10" fmla="*/ 64826 h 259515"/>
              <a:gd name="connsiteX11" fmla="*/ 111645 w 155074"/>
              <a:gd name="connsiteY11" fmla="*/ 106 h 259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5074" h="259515">
                <a:moveTo>
                  <a:pt x="111539" y="0"/>
                </a:moveTo>
                <a:lnTo>
                  <a:pt x="0" y="80502"/>
                </a:lnTo>
                <a:lnTo>
                  <a:pt x="72982" y="152955"/>
                </a:lnTo>
                <a:cubicBezTo>
                  <a:pt x="50315" y="165878"/>
                  <a:pt x="40569" y="195536"/>
                  <a:pt x="51267" y="222442"/>
                </a:cubicBezTo>
                <a:cubicBezTo>
                  <a:pt x="60059" y="244579"/>
                  <a:pt x="80820" y="259515"/>
                  <a:pt x="103065" y="259515"/>
                </a:cubicBezTo>
                <a:lnTo>
                  <a:pt x="103065" y="259515"/>
                </a:lnTo>
                <a:cubicBezTo>
                  <a:pt x="109314" y="259515"/>
                  <a:pt x="115352" y="258350"/>
                  <a:pt x="121178" y="256019"/>
                </a:cubicBezTo>
                <a:cubicBezTo>
                  <a:pt x="148083" y="245321"/>
                  <a:pt x="160582" y="212908"/>
                  <a:pt x="149036" y="183673"/>
                </a:cubicBezTo>
                <a:cubicBezTo>
                  <a:pt x="146177" y="176576"/>
                  <a:pt x="142152" y="170115"/>
                  <a:pt x="137067" y="164606"/>
                </a:cubicBezTo>
                <a:lnTo>
                  <a:pt x="83151" y="110267"/>
                </a:lnTo>
                <a:lnTo>
                  <a:pt x="155074" y="64826"/>
                </a:lnTo>
                <a:lnTo>
                  <a:pt x="111645" y="106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2" name="Freeform: Shape 331">
            <a:extLst>
              <a:ext uri="{FF2B5EF4-FFF2-40B4-BE49-F238E27FC236}">
                <a16:creationId xmlns:a16="http://schemas.microsoft.com/office/drawing/2014/main" id="{95AB4682-504E-1C09-610A-CEB65DB97EEC}"/>
              </a:ext>
            </a:extLst>
          </p:cNvPr>
          <p:cNvSpPr/>
          <p:nvPr/>
        </p:nvSpPr>
        <p:spPr>
          <a:xfrm>
            <a:off x="6507282" y="5104845"/>
            <a:ext cx="287936" cy="240916"/>
          </a:xfrm>
          <a:custGeom>
            <a:avLst/>
            <a:gdLst>
              <a:gd name="connsiteX0" fmla="*/ 104474 w 287936"/>
              <a:gd name="connsiteY0" fmla="*/ 121389 h 240916"/>
              <a:gd name="connsiteX1" fmla="*/ 100873 w 287936"/>
              <a:gd name="connsiteY1" fmla="*/ 118953 h 240916"/>
              <a:gd name="connsiteX2" fmla="*/ 17086 w 287936"/>
              <a:gd name="connsiteY2" fmla="*/ 135478 h 240916"/>
              <a:gd name="connsiteX3" fmla="*/ 32 w 287936"/>
              <a:gd name="connsiteY3" fmla="*/ 183144 h 240916"/>
              <a:gd name="connsiteX4" fmla="*/ 20688 w 287936"/>
              <a:gd name="connsiteY4" fmla="*/ 227102 h 240916"/>
              <a:gd name="connsiteX5" fmla="*/ 27997 w 287936"/>
              <a:gd name="connsiteY5" fmla="*/ 232398 h 240916"/>
              <a:gd name="connsiteX6" fmla="*/ 111783 w 287936"/>
              <a:gd name="connsiteY6" fmla="*/ 215874 h 240916"/>
              <a:gd name="connsiteX7" fmla="*/ 125130 w 287936"/>
              <a:gd name="connsiteY7" fmla="*/ 192677 h 240916"/>
              <a:gd name="connsiteX8" fmla="*/ 153942 w 287936"/>
              <a:gd name="connsiteY8" fmla="*/ 99887 h 240916"/>
              <a:gd name="connsiteX9" fmla="*/ 245143 w 287936"/>
              <a:gd name="connsiteY9" fmla="*/ 152002 h 240916"/>
              <a:gd name="connsiteX10" fmla="*/ 287937 w 287936"/>
              <a:gd name="connsiteY10" fmla="*/ 72135 h 240916"/>
              <a:gd name="connsiteX11" fmla="*/ 141337 w 287936"/>
              <a:gd name="connsiteY11" fmla="*/ 0 h 240916"/>
              <a:gd name="connsiteX12" fmla="*/ 104686 w 287936"/>
              <a:gd name="connsiteY12" fmla="*/ 121389 h 24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7936" h="240916">
                <a:moveTo>
                  <a:pt x="104474" y="121389"/>
                </a:moveTo>
                <a:cubicBezTo>
                  <a:pt x="103309" y="120542"/>
                  <a:pt x="102038" y="119695"/>
                  <a:pt x="100873" y="118953"/>
                </a:cubicBezTo>
                <a:cubicBezTo>
                  <a:pt x="74709" y="102959"/>
                  <a:pt x="38695" y="110055"/>
                  <a:pt x="17086" y="135478"/>
                </a:cubicBezTo>
                <a:cubicBezTo>
                  <a:pt x="5540" y="149036"/>
                  <a:pt x="-497" y="165984"/>
                  <a:pt x="32" y="183144"/>
                </a:cubicBezTo>
                <a:cubicBezTo>
                  <a:pt x="562" y="200621"/>
                  <a:pt x="7976" y="216192"/>
                  <a:pt x="20688" y="227102"/>
                </a:cubicBezTo>
                <a:cubicBezTo>
                  <a:pt x="23018" y="229009"/>
                  <a:pt x="25454" y="230810"/>
                  <a:pt x="27997" y="232398"/>
                </a:cubicBezTo>
                <a:cubicBezTo>
                  <a:pt x="54160" y="248393"/>
                  <a:pt x="90175" y="241296"/>
                  <a:pt x="111783" y="215874"/>
                </a:cubicBezTo>
                <a:cubicBezTo>
                  <a:pt x="117715" y="208989"/>
                  <a:pt x="122164" y="201151"/>
                  <a:pt x="125130" y="192677"/>
                </a:cubicBezTo>
                <a:lnTo>
                  <a:pt x="153942" y="99887"/>
                </a:lnTo>
                <a:lnTo>
                  <a:pt x="245143" y="152002"/>
                </a:lnTo>
                <a:lnTo>
                  <a:pt x="287937" y="72135"/>
                </a:lnTo>
                <a:lnTo>
                  <a:pt x="141337" y="0"/>
                </a:lnTo>
                <a:lnTo>
                  <a:pt x="104686" y="121389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33" name="Freeform: Shape 332">
            <a:extLst>
              <a:ext uri="{FF2B5EF4-FFF2-40B4-BE49-F238E27FC236}">
                <a16:creationId xmlns:a16="http://schemas.microsoft.com/office/drawing/2014/main" id="{125C1B4E-5408-F4BA-35BB-7DEA0ECED265}"/>
              </a:ext>
            </a:extLst>
          </p:cNvPr>
          <p:cNvSpPr/>
          <p:nvPr/>
        </p:nvSpPr>
        <p:spPr>
          <a:xfrm>
            <a:off x="5806029" y="5086494"/>
            <a:ext cx="391764" cy="353292"/>
          </a:xfrm>
          <a:custGeom>
            <a:avLst/>
            <a:gdLst>
              <a:gd name="connsiteX0" fmla="*/ 183940 w 391764"/>
              <a:gd name="connsiteY0" fmla="*/ 0 h 353292"/>
              <a:gd name="connsiteX1" fmla="*/ 117524 w 391764"/>
              <a:gd name="connsiteY1" fmla="*/ 152955 h 353292"/>
              <a:gd name="connsiteX2" fmla="*/ 117524 w 391764"/>
              <a:gd name="connsiteY2" fmla="*/ 152955 h 353292"/>
              <a:gd name="connsiteX3" fmla="*/ 23463 w 391764"/>
              <a:gd name="connsiteY3" fmla="*/ 157298 h 353292"/>
              <a:gd name="connsiteX4" fmla="*/ 16895 w 391764"/>
              <a:gd name="connsiteY4" fmla="*/ 253901 h 353292"/>
              <a:gd name="connsiteX5" fmla="*/ 19649 w 391764"/>
              <a:gd name="connsiteY5" fmla="*/ 256655 h 353292"/>
              <a:gd name="connsiteX6" fmla="*/ 113711 w 391764"/>
              <a:gd name="connsiteY6" fmla="*/ 252312 h 353292"/>
              <a:gd name="connsiteX7" fmla="*/ 130341 w 391764"/>
              <a:gd name="connsiteY7" fmla="*/ 229221 h 353292"/>
              <a:gd name="connsiteX8" fmla="*/ 178326 w 391764"/>
              <a:gd name="connsiteY8" fmla="*/ 121495 h 353292"/>
              <a:gd name="connsiteX9" fmla="*/ 321855 w 391764"/>
              <a:gd name="connsiteY9" fmla="*/ 179330 h 353292"/>
              <a:gd name="connsiteX10" fmla="*/ 296115 w 391764"/>
              <a:gd name="connsiteY10" fmla="*/ 233563 h 353292"/>
              <a:gd name="connsiteX11" fmla="*/ 295691 w 391764"/>
              <a:gd name="connsiteY11" fmla="*/ 233140 h 353292"/>
              <a:gd name="connsiteX12" fmla="*/ 201629 w 391764"/>
              <a:gd name="connsiteY12" fmla="*/ 237483 h 353292"/>
              <a:gd name="connsiteX13" fmla="*/ 178326 w 391764"/>
              <a:gd name="connsiteY13" fmla="*/ 285678 h 353292"/>
              <a:gd name="connsiteX14" fmla="*/ 195062 w 391764"/>
              <a:gd name="connsiteY14" fmla="*/ 334086 h 353292"/>
              <a:gd name="connsiteX15" fmla="*/ 197816 w 391764"/>
              <a:gd name="connsiteY15" fmla="*/ 336840 h 353292"/>
              <a:gd name="connsiteX16" fmla="*/ 197816 w 391764"/>
              <a:gd name="connsiteY16" fmla="*/ 336840 h 353292"/>
              <a:gd name="connsiteX17" fmla="*/ 291878 w 391764"/>
              <a:gd name="connsiteY17" fmla="*/ 332497 h 353292"/>
              <a:gd name="connsiteX18" fmla="*/ 308508 w 391764"/>
              <a:gd name="connsiteY18" fmla="*/ 309617 h 353292"/>
              <a:gd name="connsiteX19" fmla="*/ 391765 w 391764"/>
              <a:gd name="connsiteY19" fmla="*/ 131664 h 353292"/>
              <a:gd name="connsiteX20" fmla="*/ 183940 w 391764"/>
              <a:gd name="connsiteY20" fmla="*/ 106 h 353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91764" h="353292">
                <a:moveTo>
                  <a:pt x="183940" y="0"/>
                </a:moveTo>
                <a:lnTo>
                  <a:pt x="117524" y="152955"/>
                </a:lnTo>
                <a:cubicBezTo>
                  <a:pt x="117524" y="152955"/>
                  <a:pt x="117524" y="152955"/>
                  <a:pt x="117524" y="152955"/>
                </a:cubicBezTo>
                <a:cubicBezTo>
                  <a:pt x="92103" y="129440"/>
                  <a:pt x="50791" y="131346"/>
                  <a:pt x="23463" y="157298"/>
                </a:cubicBezTo>
                <a:cubicBezTo>
                  <a:pt x="-5031" y="184309"/>
                  <a:pt x="-7997" y="227738"/>
                  <a:pt x="16895" y="253901"/>
                </a:cubicBezTo>
                <a:cubicBezTo>
                  <a:pt x="17849" y="254854"/>
                  <a:pt x="18696" y="255808"/>
                  <a:pt x="19649" y="256655"/>
                </a:cubicBezTo>
                <a:cubicBezTo>
                  <a:pt x="45072" y="280170"/>
                  <a:pt x="86383" y="278264"/>
                  <a:pt x="113711" y="252312"/>
                </a:cubicBezTo>
                <a:cubicBezTo>
                  <a:pt x="120703" y="245745"/>
                  <a:pt x="126316" y="238012"/>
                  <a:pt x="130341" y="229221"/>
                </a:cubicBezTo>
                <a:lnTo>
                  <a:pt x="178326" y="121495"/>
                </a:lnTo>
                <a:lnTo>
                  <a:pt x="321855" y="179330"/>
                </a:lnTo>
                <a:lnTo>
                  <a:pt x="296115" y="233563"/>
                </a:lnTo>
                <a:cubicBezTo>
                  <a:pt x="296115" y="233563"/>
                  <a:pt x="295797" y="233246"/>
                  <a:pt x="295691" y="233140"/>
                </a:cubicBezTo>
                <a:cubicBezTo>
                  <a:pt x="270269" y="209624"/>
                  <a:pt x="228958" y="211531"/>
                  <a:pt x="201629" y="237483"/>
                </a:cubicBezTo>
                <a:cubicBezTo>
                  <a:pt x="187965" y="250511"/>
                  <a:pt x="179703" y="267565"/>
                  <a:pt x="178326" y="285678"/>
                </a:cubicBezTo>
                <a:cubicBezTo>
                  <a:pt x="176949" y="304109"/>
                  <a:pt x="182881" y="321269"/>
                  <a:pt x="195062" y="334086"/>
                </a:cubicBezTo>
                <a:cubicBezTo>
                  <a:pt x="196015" y="335039"/>
                  <a:pt x="196863" y="335993"/>
                  <a:pt x="197816" y="336840"/>
                </a:cubicBezTo>
                <a:cubicBezTo>
                  <a:pt x="197816" y="336840"/>
                  <a:pt x="197816" y="336840"/>
                  <a:pt x="197816" y="336840"/>
                </a:cubicBezTo>
                <a:cubicBezTo>
                  <a:pt x="223238" y="360355"/>
                  <a:pt x="264549" y="358448"/>
                  <a:pt x="291878" y="332497"/>
                </a:cubicBezTo>
                <a:cubicBezTo>
                  <a:pt x="298869" y="325930"/>
                  <a:pt x="304483" y="318197"/>
                  <a:pt x="308508" y="309617"/>
                </a:cubicBezTo>
                <a:lnTo>
                  <a:pt x="391765" y="131664"/>
                </a:lnTo>
                <a:lnTo>
                  <a:pt x="183940" y="106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3317C816-8DE7-FA67-FDCE-855C7FA74FE9}"/>
              </a:ext>
            </a:extLst>
          </p:cNvPr>
          <p:cNvGrpSpPr/>
          <p:nvPr/>
        </p:nvGrpSpPr>
        <p:grpSpPr>
          <a:xfrm>
            <a:off x="5725579" y="5564849"/>
            <a:ext cx="1746707" cy="1213652"/>
            <a:chOff x="5725579" y="5564849"/>
            <a:chExt cx="1746707" cy="1213652"/>
          </a:xfrm>
        </p:grpSpPr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64D87A21-6D29-2CBC-AA46-68457613EA6F}"/>
                </a:ext>
              </a:extLst>
            </p:cNvPr>
            <p:cNvSpPr/>
            <p:nvPr/>
          </p:nvSpPr>
          <p:spPr>
            <a:xfrm>
              <a:off x="5832563" y="5595674"/>
              <a:ext cx="301887" cy="461936"/>
            </a:xfrm>
            <a:custGeom>
              <a:avLst/>
              <a:gdLst>
                <a:gd name="connsiteX0" fmla="*/ 40464 w 301887"/>
                <a:gd name="connsiteY0" fmla="*/ 461937 h 461936"/>
                <a:gd name="connsiteX1" fmla="*/ 0 w 301887"/>
                <a:gd name="connsiteY1" fmla="*/ 452827 h 461936"/>
                <a:gd name="connsiteX2" fmla="*/ 90143 w 301887"/>
                <a:gd name="connsiteY2" fmla="*/ 53492 h 461936"/>
                <a:gd name="connsiteX3" fmla="*/ 90143 w 301887"/>
                <a:gd name="connsiteY3" fmla="*/ 53280 h 461936"/>
                <a:gd name="connsiteX4" fmla="*/ 112916 w 301887"/>
                <a:gd name="connsiteY4" fmla="*/ 16630 h 461936"/>
                <a:gd name="connsiteX5" fmla="*/ 158146 w 301887"/>
                <a:gd name="connsiteY5" fmla="*/ 0 h 461936"/>
                <a:gd name="connsiteX6" fmla="*/ 301887 w 301887"/>
                <a:gd name="connsiteY6" fmla="*/ 0 h 461936"/>
                <a:gd name="connsiteX7" fmla="*/ 301887 w 301887"/>
                <a:gd name="connsiteY7" fmla="*/ 41522 h 461936"/>
                <a:gd name="connsiteX8" fmla="*/ 158146 w 301887"/>
                <a:gd name="connsiteY8" fmla="*/ 41522 h 461936"/>
                <a:gd name="connsiteX9" fmla="*/ 139715 w 301887"/>
                <a:gd name="connsiteY9" fmla="*/ 48302 h 461936"/>
                <a:gd name="connsiteX10" fmla="*/ 130500 w 301887"/>
                <a:gd name="connsiteY10" fmla="*/ 63025 h 461936"/>
                <a:gd name="connsiteX11" fmla="*/ 40464 w 301887"/>
                <a:gd name="connsiteY11" fmla="*/ 461937 h 46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887" h="461936">
                  <a:moveTo>
                    <a:pt x="40464" y="461937"/>
                  </a:moveTo>
                  <a:lnTo>
                    <a:pt x="0" y="452827"/>
                  </a:lnTo>
                  <a:lnTo>
                    <a:pt x="90143" y="53492"/>
                  </a:lnTo>
                  <a:lnTo>
                    <a:pt x="90143" y="53280"/>
                  </a:lnTo>
                  <a:cubicBezTo>
                    <a:pt x="93744" y="38874"/>
                    <a:pt x="101582" y="26163"/>
                    <a:pt x="112916" y="16630"/>
                  </a:cubicBezTo>
                  <a:cubicBezTo>
                    <a:pt x="125521" y="5932"/>
                    <a:pt x="141622" y="0"/>
                    <a:pt x="158146" y="0"/>
                  </a:cubicBezTo>
                  <a:lnTo>
                    <a:pt x="301887" y="0"/>
                  </a:lnTo>
                  <a:lnTo>
                    <a:pt x="301887" y="41522"/>
                  </a:lnTo>
                  <a:lnTo>
                    <a:pt x="158146" y="41522"/>
                  </a:lnTo>
                  <a:cubicBezTo>
                    <a:pt x="151367" y="41522"/>
                    <a:pt x="144906" y="43958"/>
                    <a:pt x="139715" y="48302"/>
                  </a:cubicBezTo>
                  <a:cubicBezTo>
                    <a:pt x="135161" y="52115"/>
                    <a:pt x="131983" y="57305"/>
                    <a:pt x="130500" y="63025"/>
                  </a:cubicBezTo>
                  <a:lnTo>
                    <a:pt x="40464" y="461937"/>
                  </a:lnTo>
                  <a:close/>
                </a:path>
              </a:pathLst>
            </a:custGeom>
            <a:solidFill>
              <a:srgbClr val="A0A0C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7EB1FB0-6AA7-D470-A16D-96F5CE505361}"/>
                </a:ext>
              </a:extLst>
            </p:cNvPr>
            <p:cNvSpPr/>
            <p:nvPr/>
          </p:nvSpPr>
          <p:spPr>
            <a:xfrm>
              <a:off x="7063309" y="5595674"/>
              <a:ext cx="301781" cy="462042"/>
            </a:xfrm>
            <a:custGeom>
              <a:avLst/>
              <a:gdLst>
                <a:gd name="connsiteX0" fmla="*/ 261424 w 301781"/>
                <a:gd name="connsiteY0" fmla="*/ 461937 h 462042"/>
                <a:gd name="connsiteX1" fmla="*/ 171387 w 301781"/>
                <a:gd name="connsiteY1" fmla="*/ 63025 h 462042"/>
                <a:gd name="connsiteX2" fmla="*/ 162172 w 301781"/>
                <a:gd name="connsiteY2" fmla="*/ 48302 h 462042"/>
                <a:gd name="connsiteX3" fmla="*/ 143741 w 301781"/>
                <a:gd name="connsiteY3" fmla="*/ 41522 h 462042"/>
                <a:gd name="connsiteX4" fmla="*/ 0 w 301781"/>
                <a:gd name="connsiteY4" fmla="*/ 41522 h 462042"/>
                <a:gd name="connsiteX5" fmla="*/ 0 w 301781"/>
                <a:gd name="connsiteY5" fmla="*/ 0 h 462042"/>
                <a:gd name="connsiteX6" fmla="*/ 143741 w 301781"/>
                <a:gd name="connsiteY6" fmla="*/ 0 h 462042"/>
                <a:gd name="connsiteX7" fmla="*/ 188970 w 301781"/>
                <a:gd name="connsiteY7" fmla="*/ 16630 h 462042"/>
                <a:gd name="connsiteX8" fmla="*/ 211639 w 301781"/>
                <a:gd name="connsiteY8" fmla="*/ 53280 h 462042"/>
                <a:gd name="connsiteX9" fmla="*/ 211639 w 301781"/>
                <a:gd name="connsiteY9" fmla="*/ 53704 h 462042"/>
                <a:gd name="connsiteX10" fmla="*/ 301781 w 301781"/>
                <a:gd name="connsiteY10" fmla="*/ 452933 h 462042"/>
                <a:gd name="connsiteX11" fmla="*/ 261317 w 301781"/>
                <a:gd name="connsiteY11" fmla="*/ 462043 h 46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781" h="462042">
                  <a:moveTo>
                    <a:pt x="261424" y="461937"/>
                  </a:moveTo>
                  <a:lnTo>
                    <a:pt x="171387" y="63025"/>
                  </a:lnTo>
                  <a:cubicBezTo>
                    <a:pt x="169904" y="57199"/>
                    <a:pt x="166726" y="52115"/>
                    <a:pt x="162172" y="48302"/>
                  </a:cubicBezTo>
                  <a:cubicBezTo>
                    <a:pt x="156981" y="43958"/>
                    <a:pt x="150520" y="41522"/>
                    <a:pt x="143741" y="41522"/>
                  </a:cubicBezTo>
                  <a:lnTo>
                    <a:pt x="0" y="41522"/>
                  </a:lnTo>
                  <a:lnTo>
                    <a:pt x="0" y="0"/>
                  </a:lnTo>
                  <a:lnTo>
                    <a:pt x="143741" y="0"/>
                  </a:lnTo>
                  <a:cubicBezTo>
                    <a:pt x="160265" y="0"/>
                    <a:pt x="176365" y="5932"/>
                    <a:pt x="188970" y="16630"/>
                  </a:cubicBezTo>
                  <a:cubicBezTo>
                    <a:pt x="200304" y="26269"/>
                    <a:pt x="208143" y="38874"/>
                    <a:pt x="211639" y="53280"/>
                  </a:cubicBezTo>
                  <a:lnTo>
                    <a:pt x="211639" y="53704"/>
                  </a:lnTo>
                  <a:cubicBezTo>
                    <a:pt x="211639" y="53704"/>
                    <a:pt x="301781" y="452933"/>
                    <a:pt x="301781" y="452933"/>
                  </a:cubicBezTo>
                  <a:lnTo>
                    <a:pt x="261317" y="462043"/>
                  </a:lnTo>
                  <a:close/>
                </a:path>
              </a:pathLst>
            </a:custGeom>
            <a:solidFill>
              <a:srgbClr val="A0A0C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8A29808-03A2-51B3-2DAC-A948EB3D7DAB}"/>
                </a:ext>
              </a:extLst>
            </p:cNvPr>
            <p:cNvSpPr/>
            <p:nvPr/>
          </p:nvSpPr>
          <p:spPr>
            <a:xfrm>
              <a:off x="5725685" y="5996598"/>
              <a:ext cx="1746496" cy="750475"/>
            </a:xfrm>
            <a:custGeom>
              <a:avLst/>
              <a:gdLst>
                <a:gd name="connsiteX0" fmla="*/ 1684000 w 1746496"/>
                <a:gd name="connsiteY0" fmla="*/ 0 h 750475"/>
                <a:gd name="connsiteX1" fmla="*/ 1746497 w 1746496"/>
                <a:gd name="connsiteY1" fmla="*/ 62496 h 750475"/>
                <a:gd name="connsiteX2" fmla="*/ 1746497 w 1746496"/>
                <a:gd name="connsiteY2" fmla="*/ 687980 h 750475"/>
                <a:gd name="connsiteX3" fmla="*/ 1684000 w 1746496"/>
                <a:gd name="connsiteY3" fmla="*/ 750476 h 750475"/>
                <a:gd name="connsiteX4" fmla="*/ 62496 w 1746496"/>
                <a:gd name="connsiteY4" fmla="*/ 750476 h 750475"/>
                <a:gd name="connsiteX5" fmla="*/ 0 w 1746496"/>
                <a:gd name="connsiteY5" fmla="*/ 687980 h 750475"/>
                <a:gd name="connsiteX6" fmla="*/ 0 w 1746496"/>
                <a:gd name="connsiteY6" fmla="*/ 62496 h 750475"/>
                <a:gd name="connsiteX7" fmla="*/ 62496 w 1746496"/>
                <a:gd name="connsiteY7" fmla="*/ 0 h 750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6496" h="750475">
                  <a:moveTo>
                    <a:pt x="1684000" y="0"/>
                  </a:moveTo>
                  <a:cubicBezTo>
                    <a:pt x="1718516" y="0"/>
                    <a:pt x="1746497" y="27980"/>
                    <a:pt x="1746497" y="62496"/>
                  </a:cubicBezTo>
                  <a:lnTo>
                    <a:pt x="1746497" y="687980"/>
                  </a:lnTo>
                  <a:cubicBezTo>
                    <a:pt x="1746497" y="722495"/>
                    <a:pt x="1718516" y="750476"/>
                    <a:pt x="1684000" y="750476"/>
                  </a:cubicBezTo>
                  <a:lnTo>
                    <a:pt x="62496" y="750476"/>
                  </a:lnTo>
                  <a:cubicBezTo>
                    <a:pt x="27980" y="750476"/>
                    <a:pt x="0" y="722495"/>
                    <a:pt x="0" y="687980"/>
                  </a:cubicBezTo>
                  <a:lnTo>
                    <a:pt x="0" y="62496"/>
                  </a:lnTo>
                  <a:cubicBezTo>
                    <a:pt x="0" y="27980"/>
                    <a:pt x="27980" y="0"/>
                    <a:pt x="62496" y="0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81C572C-B850-DDBA-CE2C-B7EC06B23A63}"/>
                </a:ext>
              </a:extLst>
            </p:cNvPr>
            <p:cNvSpPr/>
            <p:nvPr/>
          </p:nvSpPr>
          <p:spPr>
            <a:xfrm>
              <a:off x="5725684" y="5996704"/>
              <a:ext cx="1746602" cy="79866"/>
            </a:xfrm>
            <a:custGeom>
              <a:avLst/>
              <a:gdLst>
                <a:gd name="connsiteX0" fmla="*/ 1746496 w 1746602"/>
                <a:gd name="connsiteY0" fmla="*/ 62390 h 79866"/>
                <a:gd name="connsiteX1" fmla="*/ 1746496 w 1746602"/>
                <a:gd name="connsiteY1" fmla="*/ 79867 h 79866"/>
                <a:gd name="connsiteX2" fmla="*/ 0 w 1746602"/>
                <a:gd name="connsiteY2" fmla="*/ 79867 h 79866"/>
                <a:gd name="connsiteX3" fmla="*/ 0 w 1746602"/>
                <a:gd name="connsiteY3" fmla="*/ 62390 h 79866"/>
                <a:gd name="connsiteX4" fmla="*/ 62496 w 1746602"/>
                <a:gd name="connsiteY4" fmla="*/ 0 h 79866"/>
                <a:gd name="connsiteX5" fmla="*/ 1684107 w 1746602"/>
                <a:gd name="connsiteY5" fmla="*/ 0 h 79866"/>
                <a:gd name="connsiteX6" fmla="*/ 1746602 w 1746602"/>
                <a:gd name="connsiteY6" fmla="*/ 62390 h 7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602" h="79866">
                  <a:moveTo>
                    <a:pt x="1746496" y="62390"/>
                  </a:moveTo>
                  <a:lnTo>
                    <a:pt x="1746496" y="79867"/>
                  </a:lnTo>
                  <a:lnTo>
                    <a:pt x="0" y="79867"/>
                  </a:lnTo>
                  <a:lnTo>
                    <a:pt x="0" y="62390"/>
                  </a:lnTo>
                  <a:cubicBezTo>
                    <a:pt x="0" y="27858"/>
                    <a:pt x="27964" y="0"/>
                    <a:pt x="62496" y="0"/>
                  </a:cubicBezTo>
                  <a:lnTo>
                    <a:pt x="1684107" y="0"/>
                  </a:lnTo>
                  <a:cubicBezTo>
                    <a:pt x="1718638" y="0"/>
                    <a:pt x="1746602" y="27964"/>
                    <a:pt x="1746602" y="62390"/>
                  </a:cubicBezTo>
                  <a:close/>
                </a:path>
              </a:pathLst>
            </a:custGeom>
            <a:solidFill>
              <a:srgbClr val="E4E4F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F1B5145-5B43-AAD3-D714-2C3768267534}"/>
                </a:ext>
              </a:extLst>
            </p:cNvPr>
            <p:cNvSpPr/>
            <p:nvPr/>
          </p:nvSpPr>
          <p:spPr>
            <a:xfrm>
              <a:off x="5725579" y="6667206"/>
              <a:ext cx="1746601" cy="79972"/>
            </a:xfrm>
            <a:custGeom>
              <a:avLst/>
              <a:gdLst>
                <a:gd name="connsiteX0" fmla="*/ 1746602 w 1746601"/>
                <a:gd name="connsiteY0" fmla="*/ 0 h 79972"/>
                <a:gd name="connsiteX1" fmla="*/ 1746602 w 1746601"/>
                <a:gd name="connsiteY1" fmla="*/ 17478 h 79972"/>
                <a:gd name="connsiteX2" fmla="*/ 1684106 w 1746601"/>
                <a:gd name="connsiteY2" fmla="*/ 79973 h 79972"/>
                <a:gd name="connsiteX3" fmla="*/ 62496 w 1746601"/>
                <a:gd name="connsiteY3" fmla="*/ 79973 h 79972"/>
                <a:gd name="connsiteX4" fmla="*/ 0 w 1746601"/>
                <a:gd name="connsiteY4" fmla="*/ 17478 h 79972"/>
                <a:gd name="connsiteX5" fmla="*/ 0 w 1746601"/>
                <a:gd name="connsiteY5" fmla="*/ 0 h 79972"/>
                <a:gd name="connsiteX6" fmla="*/ 1746496 w 1746601"/>
                <a:gd name="connsiteY6" fmla="*/ 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601" h="79972">
                  <a:moveTo>
                    <a:pt x="1746602" y="0"/>
                  </a:moveTo>
                  <a:lnTo>
                    <a:pt x="1746602" y="17478"/>
                  </a:lnTo>
                  <a:cubicBezTo>
                    <a:pt x="1746602" y="52009"/>
                    <a:pt x="1718638" y="79973"/>
                    <a:pt x="1684106" y="79973"/>
                  </a:cubicBezTo>
                  <a:lnTo>
                    <a:pt x="62496" y="79973"/>
                  </a:lnTo>
                  <a:cubicBezTo>
                    <a:pt x="27964" y="79973"/>
                    <a:pt x="0" y="52009"/>
                    <a:pt x="0" y="17478"/>
                  </a:cubicBezTo>
                  <a:lnTo>
                    <a:pt x="0" y="0"/>
                  </a:lnTo>
                  <a:lnTo>
                    <a:pt x="1746496" y="0"/>
                  </a:lnTo>
                  <a:close/>
                </a:path>
              </a:pathLst>
            </a:custGeom>
            <a:solidFill>
              <a:srgbClr val="7D7D9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2085C5FE-83A2-759F-58F0-F27F725B17B2}"/>
                </a:ext>
              </a:extLst>
            </p:cNvPr>
            <p:cNvSpPr/>
            <p:nvPr/>
          </p:nvSpPr>
          <p:spPr>
            <a:xfrm>
              <a:off x="5785850" y="6115445"/>
              <a:ext cx="512890" cy="512886"/>
            </a:xfrm>
            <a:custGeom>
              <a:avLst/>
              <a:gdLst>
                <a:gd name="connsiteX0" fmla="*/ 512890 w 512890"/>
                <a:gd name="connsiteY0" fmla="*/ 256443 h 512886"/>
                <a:gd name="connsiteX1" fmla="*/ 256445 w 512890"/>
                <a:gd name="connsiteY1" fmla="*/ 512887 h 512886"/>
                <a:gd name="connsiteX2" fmla="*/ 0 w 512890"/>
                <a:gd name="connsiteY2" fmla="*/ 256443 h 512886"/>
                <a:gd name="connsiteX3" fmla="*/ 256445 w 512890"/>
                <a:gd name="connsiteY3" fmla="*/ 0 h 512886"/>
                <a:gd name="connsiteX4" fmla="*/ 512890 w 512890"/>
                <a:gd name="connsiteY4" fmla="*/ 256443 h 51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90" h="512886">
                  <a:moveTo>
                    <a:pt x="512890" y="256443"/>
                  </a:moveTo>
                  <a:cubicBezTo>
                    <a:pt x="512890" y="398073"/>
                    <a:pt x="398076" y="512887"/>
                    <a:pt x="256445" y="512887"/>
                  </a:cubicBezTo>
                  <a:cubicBezTo>
                    <a:pt x="114815" y="512887"/>
                    <a:pt x="0" y="398073"/>
                    <a:pt x="0" y="256443"/>
                  </a:cubicBezTo>
                  <a:cubicBezTo>
                    <a:pt x="0" y="114814"/>
                    <a:pt x="114814" y="0"/>
                    <a:pt x="256445" y="0"/>
                  </a:cubicBezTo>
                  <a:cubicBezTo>
                    <a:pt x="398076" y="0"/>
                    <a:pt x="512890" y="114813"/>
                    <a:pt x="512890" y="256443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D71A7786-447C-D16E-0210-8AB50A32A878}"/>
                </a:ext>
              </a:extLst>
            </p:cNvPr>
            <p:cNvSpPr/>
            <p:nvPr/>
          </p:nvSpPr>
          <p:spPr>
            <a:xfrm>
              <a:off x="5807459" y="6137371"/>
              <a:ext cx="470413" cy="469351"/>
            </a:xfrm>
            <a:custGeom>
              <a:avLst/>
              <a:gdLst>
                <a:gd name="connsiteX0" fmla="*/ 469672 w 470413"/>
                <a:gd name="connsiteY0" fmla="*/ 234200 h 469351"/>
                <a:gd name="connsiteX1" fmla="*/ 469672 w 470413"/>
                <a:gd name="connsiteY1" fmla="*/ 234517 h 469351"/>
                <a:gd name="connsiteX2" fmla="*/ 469567 w 470413"/>
                <a:gd name="connsiteY2" fmla="*/ 242991 h 469351"/>
                <a:gd name="connsiteX3" fmla="*/ 469037 w 470413"/>
                <a:gd name="connsiteY3" fmla="*/ 252206 h 469351"/>
                <a:gd name="connsiteX4" fmla="*/ 468507 w 470413"/>
                <a:gd name="connsiteY4" fmla="*/ 258139 h 469351"/>
                <a:gd name="connsiteX5" fmla="*/ 467978 w 470413"/>
                <a:gd name="connsiteY5" fmla="*/ 263011 h 469351"/>
                <a:gd name="connsiteX6" fmla="*/ 467660 w 470413"/>
                <a:gd name="connsiteY6" fmla="*/ 265765 h 469351"/>
                <a:gd name="connsiteX7" fmla="*/ 465965 w 470413"/>
                <a:gd name="connsiteY7" fmla="*/ 276463 h 469351"/>
                <a:gd name="connsiteX8" fmla="*/ 463635 w 470413"/>
                <a:gd name="connsiteY8" fmla="*/ 287903 h 469351"/>
                <a:gd name="connsiteX9" fmla="*/ 462999 w 470413"/>
                <a:gd name="connsiteY9" fmla="*/ 290763 h 469351"/>
                <a:gd name="connsiteX10" fmla="*/ 459186 w 470413"/>
                <a:gd name="connsiteY10" fmla="*/ 304639 h 469351"/>
                <a:gd name="connsiteX11" fmla="*/ 458233 w 470413"/>
                <a:gd name="connsiteY11" fmla="*/ 307499 h 469351"/>
                <a:gd name="connsiteX12" fmla="*/ 454631 w 470413"/>
                <a:gd name="connsiteY12" fmla="*/ 317880 h 469351"/>
                <a:gd name="connsiteX13" fmla="*/ 453254 w 470413"/>
                <a:gd name="connsiteY13" fmla="*/ 321375 h 469351"/>
                <a:gd name="connsiteX14" fmla="*/ 449653 w 470413"/>
                <a:gd name="connsiteY14" fmla="*/ 329849 h 469351"/>
                <a:gd name="connsiteX15" fmla="*/ 448382 w 470413"/>
                <a:gd name="connsiteY15" fmla="*/ 332709 h 469351"/>
                <a:gd name="connsiteX16" fmla="*/ 441709 w 470413"/>
                <a:gd name="connsiteY16" fmla="*/ 346056 h 469351"/>
                <a:gd name="connsiteX17" fmla="*/ 434823 w 470413"/>
                <a:gd name="connsiteY17" fmla="*/ 358025 h 469351"/>
                <a:gd name="connsiteX18" fmla="*/ 426667 w 470413"/>
                <a:gd name="connsiteY18" fmla="*/ 370418 h 469351"/>
                <a:gd name="connsiteX19" fmla="*/ 424866 w 470413"/>
                <a:gd name="connsiteY19" fmla="*/ 372961 h 469351"/>
                <a:gd name="connsiteX20" fmla="*/ 419252 w 470413"/>
                <a:gd name="connsiteY20" fmla="*/ 380375 h 469351"/>
                <a:gd name="connsiteX21" fmla="*/ 416922 w 470413"/>
                <a:gd name="connsiteY21" fmla="*/ 383236 h 469351"/>
                <a:gd name="connsiteX22" fmla="*/ 409825 w 470413"/>
                <a:gd name="connsiteY22" fmla="*/ 391497 h 469351"/>
                <a:gd name="connsiteX23" fmla="*/ 407812 w 470413"/>
                <a:gd name="connsiteY23" fmla="*/ 393722 h 469351"/>
                <a:gd name="connsiteX24" fmla="*/ 397643 w 470413"/>
                <a:gd name="connsiteY24" fmla="*/ 403996 h 469351"/>
                <a:gd name="connsiteX25" fmla="*/ 395525 w 470413"/>
                <a:gd name="connsiteY25" fmla="*/ 406009 h 469351"/>
                <a:gd name="connsiteX26" fmla="*/ 386733 w 470413"/>
                <a:gd name="connsiteY26" fmla="*/ 413847 h 469351"/>
                <a:gd name="connsiteX27" fmla="*/ 378365 w 470413"/>
                <a:gd name="connsiteY27" fmla="*/ 420521 h 469351"/>
                <a:gd name="connsiteX28" fmla="*/ 376141 w 470413"/>
                <a:gd name="connsiteY28" fmla="*/ 422216 h 469351"/>
                <a:gd name="connsiteX29" fmla="*/ 372222 w 470413"/>
                <a:gd name="connsiteY29" fmla="*/ 425075 h 469351"/>
                <a:gd name="connsiteX30" fmla="*/ 367349 w 470413"/>
                <a:gd name="connsiteY30" fmla="*/ 428465 h 469351"/>
                <a:gd name="connsiteX31" fmla="*/ 359722 w 470413"/>
                <a:gd name="connsiteY31" fmla="*/ 433444 h 469351"/>
                <a:gd name="connsiteX32" fmla="*/ 352096 w 470413"/>
                <a:gd name="connsiteY32" fmla="*/ 437998 h 469351"/>
                <a:gd name="connsiteX33" fmla="*/ 345210 w 470413"/>
                <a:gd name="connsiteY33" fmla="*/ 441811 h 469351"/>
                <a:gd name="connsiteX34" fmla="*/ 338113 w 470413"/>
                <a:gd name="connsiteY34" fmla="*/ 445413 h 469351"/>
                <a:gd name="connsiteX35" fmla="*/ 327733 w 470413"/>
                <a:gd name="connsiteY35" fmla="*/ 450179 h 469351"/>
                <a:gd name="connsiteX36" fmla="*/ 324979 w 470413"/>
                <a:gd name="connsiteY36" fmla="*/ 451345 h 469351"/>
                <a:gd name="connsiteX37" fmla="*/ 320636 w 470413"/>
                <a:gd name="connsiteY37" fmla="*/ 453145 h 469351"/>
                <a:gd name="connsiteX38" fmla="*/ 313645 w 470413"/>
                <a:gd name="connsiteY38" fmla="*/ 455794 h 469351"/>
                <a:gd name="connsiteX39" fmla="*/ 308454 w 470413"/>
                <a:gd name="connsiteY39" fmla="*/ 457594 h 469351"/>
                <a:gd name="connsiteX40" fmla="*/ 295108 w 470413"/>
                <a:gd name="connsiteY40" fmla="*/ 461513 h 469351"/>
                <a:gd name="connsiteX41" fmla="*/ 292248 w 470413"/>
                <a:gd name="connsiteY41" fmla="*/ 462255 h 469351"/>
                <a:gd name="connsiteX42" fmla="*/ 278266 w 470413"/>
                <a:gd name="connsiteY42" fmla="*/ 465327 h 469351"/>
                <a:gd name="connsiteX43" fmla="*/ 263966 w 470413"/>
                <a:gd name="connsiteY43" fmla="*/ 467551 h 469351"/>
                <a:gd name="connsiteX44" fmla="*/ 250725 w 470413"/>
                <a:gd name="connsiteY44" fmla="*/ 468822 h 469351"/>
                <a:gd name="connsiteX45" fmla="*/ 247547 w 470413"/>
                <a:gd name="connsiteY45" fmla="*/ 469034 h 469351"/>
                <a:gd name="connsiteX46" fmla="*/ 237167 w 470413"/>
                <a:gd name="connsiteY46" fmla="*/ 469352 h 469351"/>
                <a:gd name="connsiteX47" fmla="*/ 235154 w 470413"/>
                <a:gd name="connsiteY47" fmla="*/ 469352 h 469351"/>
                <a:gd name="connsiteX48" fmla="*/ 233777 w 470413"/>
                <a:gd name="connsiteY48" fmla="*/ 469352 h 469351"/>
                <a:gd name="connsiteX49" fmla="*/ 221702 w 470413"/>
                <a:gd name="connsiteY49" fmla="*/ 468928 h 469351"/>
                <a:gd name="connsiteX50" fmla="*/ 218206 w 470413"/>
                <a:gd name="connsiteY50" fmla="*/ 468716 h 469351"/>
                <a:gd name="connsiteX51" fmla="*/ 208884 w 470413"/>
                <a:gd name="connsiteY51" fmla="*/ 467869 h 469351"/>
                <a:gd name="connsiteX52" fmla="*/ 205813 w 470413"/>
                <a:gd name="connsiteY52" fmla="*/ 467445 h 469351"/>
                <a:gd name="connsiteX53" fmla="*/ 191089 w 470413"/>
                <a:gd name="connsiteY53" fmla="*/ 465115 h 469351"/>
                <a:gd name="connsiteX54" fmla="*/ 186428 w 470413"/>
                <a:gd name="connsiteY54" fmla="*/ 464161 h 469351"/>
                <a:gd name="connsiteX55" fmla="*/ 179331 w 470413"/>
                <a:gd name="connsiteY55" fmla="*/ 462573 h 469351"/>
                <a:gd name="connsiteX56" fmla="*/ 175412 w 470413"/>
                <a:gd name="connsiteY56" fmla="*/ 461513 h 469351"/>
                <a:gd name="connsiteX57" fmla="*/ 165667 w 470413"/>
                <a:gd name="connsiteY57" fmla="*/ 458759 h 469351"/>
                <a:gd name="connsiteX58" fmla="*/ 162807 w 470413"/>
                <a:gd name="connsiteY58" fmla="*/ 457912 h 469351"/>
                <a:gd name="connsiteX59" fmla="*/ 149460 w 470413"/>
                <a:gd name="connsiteY59" fmla="*/ 453145 h 469351"/>
                <a:gd name="connsiteX60" fmla="*/ 146706 w 470413"/>
                <a:gd name="connsiteY60" fmla="*/ 452086 h 469351"/>
                <a:gd name="connsiteX61" fmla="*/ 133890 w 470413"/>
                <a:gd name="connsiteY61" fmla="*/ 446472 h 469351"/>
                <a:gd name="connsiteX62" fmla="*/ 131242 w 470413"/>
                <a:gd name="connsiteY62" fmla="*/ 445201 h 469351"/>
                <a:gd name="connsiteX63" fmla="*/ 118954 w 470413"/>
                <a:gd name="connsiteY63" fmla="*/ 438634 h 469351"/>
                <a:gd name="connsiteX64" fmla="*/ 116412 w 470413"/>
                <a:gd name="connsiteY64" fmla="*/ 437151 h 469351"/>
                <a:gd name="connsiteX65" fmla="*/ 104654 w 470413"/>
                <a:gd name="connsiteY65" fmla="*/ 429736 h 469351"/>
                <a:gd name="connsiteX66" fmla="*/ 102218 w 470413"/>
                <a:gd name="connsiteY66" fmla="*/ 428147 h 469351"/>
                <a:gd name="connsiteX67" fmla="*/ 90884 w 470413"/>
                <a:gd name="connsiteY67" fmla="*/ 419885 h 469351"/>
                <a:gd name="connsiteX68" fmla="*/ 88553 w 470413"/>
                <a:gd name="connsiteY68" fmla="*/ 418084 h 469351"/>
                <a:gd name="connsiteX69" fmla="*/ 77749 w 470413"/>
                <a:gd name="connsiteY69" fmla="*/ 408869 h 469351"/>
                <a:gd name="connsiteX70" fmla="*/ 75525 w 470413"/>
                <a:gd name="connsiteY70" fmla="*/ 406856 h 469351"/>
                <a:gd name="connsiteX71" fmla="*/ 68216 w 470413"/>
                <a:gd name="connsiteY71" fmla="*/ 399865 h 469351"/>
                <a:gd name="connsiteX72" fmla="*/ 65356 w 470413"/>
                <a:gd name="connsiteY72" fmla="*/ 397006 h 469351"/>
                <a:gd name="connsiteX73" fmla="*/ 60165 w 470413"/>
                <a:gd name="connsiteY73" fmla="*/ 391391 h 469351"/>
                <a:gd name="connsiteX74" fmla="*/ 57199 w 470413"/>
                <a:gd name="connsiteY74" fmla="*/ 388002 h 469351"/>
                <a:gd name="connsiteX75" fmla="*/ 47772 w 470413"/>
                <a:gd name="connsiteY75" fmla="*/ 376456 h 469351"/>
                <a:gd name="connsiteX76" fmla="*/ 45866 w 470413"/>
                <a:gd name="connsiteY76" fmla="*/ 373914 h 469351"/>
                <a:gd name="connsiteX77" fmla="*/ 40464 w 470413"/>
                <a:gd name="connsiteY77" fmla="*/ 366181 h 469351"/>
                <a:gd name="connsiteX78" fmla="*/ 38557 w 470413"/>
                <a:gd name="connsiteY78" fmla="*/ 363322 h 469351"/>
                <a:gd name="connsiteX79" fmla="*/ 32201 w 470413"/>
                <a:gd name="connsiteY79" fmla="*/ 353047 h 469351"/>
                <a:gd name="connsiteX80" fmla="*/ 30507 w 470413"/>
                <a:gd name="connsiteY80" fmla="*/ 350186 h 469351"/>
                <a:gd name="connsiteX81" fmla="*/ 25528 w 470413"/>
                <a:gd name="connsiteY81" fmla="*/ 340971 h 469351"/>
                <a:gd name="connsiteX82" fmla="*/ 24045 w 470413"/>
                <a:gd name="connsiteY82" fmla="*/ 338112 h 469351"/>
                <a:gd name="connsiteX83" fmla="*/ 18537 w 470413"/>
                <a:gd name="connsiteY83" fmla="*/ 326142 h 469351"/>
                <a:gd name="connsiteX84" fmla="*/ 17160 w 470413"/>
                <a:gd name="connsiteY84" fmla="*/ 322752 h 469351"/>
                <a:gd name="connsiteX85" fmla="*/ 13347 w 470413"/>
                <a:gd name="connsiteY85" fmla="*/ 312583 h 469351"/>
                <a:gd name="connsiteX86" fmla="*/ 9003 w 470413"/>
                <a:gd name="connsiteY86" fmla="*/ 298919 h 469351"/>
                <a:gd name="connsiteX87" fmla="*/ 8156 w 470413"/>
                <a:gd name="connsiteY87" fmla="*/ 296059 h 469351"/>
                <a:gd name="connsiteX88" fmla="*/ 4872 w 470413"/>
                <a:gd name="connsiteY88" fmla="*/ 282501 h 469351"/>
                <a:gd name="connsiteX89" fmla="*/ 3813 w 470413"/>
                <a:gd name="connsiteY89" fmla="*/ 277205 h 469351"/>
                <a:gd name="connsiteX90" fmla="*/ 2542 w 470413"/>
                <a:gd name="connsiteY90" fmla="*/ 269684 h 469351"/>
                <a:gd name="connsiteX91" fmla="*/ 1907 w 470413"/>
                <a:gd name="connsiteY91" fmla="*/ 265023 h 469351"/>
                <a:gd name="connsiteX92" fmla="*/ 1588 w 470413"/>
                <a:gd name="connsiteY92" fmla="*/ 262269 h 469351"/>
                <a:gd name="connsiteX93" fmla="*/ 529 w 470413"/>
                <a:gd name="connsiteY93" fmla="*/ 250724 h 469351"/>
                <a:gd name="connsiteX94" fmla="*/ 106 w 470413"/>
                <a:gd name="connsiteY94" fmla="*/ 242886 h 469351"/>
                <a:gd name="connsiteX95" fmla="*/ 0 w 470413"/>
                <a:gd name="connsiteY95" fmla="*/ 234835 h 469351"/>
                <a:gd name="connsiteX96" fmla="*/ 0 w 470413"/>
                <a:gd name="connsiteY96" fmla="*/ 234517 h 469351"/>
                <a:gd name="connsiteX97" fmla="*/ 106 w 470413"/>
                <a:gd name="connsiteY97" fmla="*/ 226043 h 469351"/>
                <a:gd name="connsiteX98" fmla="*/ 636 w 470413"/>
                <a:gd name="connsiteY98" fmla="*/ 216828 h 469351"/>
                <a:gd name="connsiteX99" fmla="*/ 1165 w 470413"/>
                <a:gd name="connsiteY99" fmla="*/ 211002 h 469351"/>
                <a:gd name="connsiteX100" fmla="*/ 1695 w 470413"/>
                <a:gd name="connsiteY100" fmla="*/ 206129 h 469351"/>
                <a:gd name="connsiteX101" fmla="*/ 2013 w 470413"/>
                <a:gd name="connsiteY101" fmla="*/ 203375 h 469351"/>
                <a:gd name="connsiteX102" fmla="*/ 3707 w 470413"/>
                <a:gd name="connsiteY102" fmla="*/ 192783 h 469351"/>
                <a:gd name="connsiteX103" fmla="*/ 6038 w 470413"/>
                <a:gd name="connsiteY103" fmla="*/ 181343 h 469351"/>
                <a:gd name="connsiteX104" fmla="*/ 6779 w 470413"/>
                <a:gd name="connsiteY104" fmla="*/ 178483 h 469351"/>
                <a:gd name="connsiteX105" fmla="*/ 10593 w 470413"/>
                <a:gd name="connsiteY105" fmla="*/ 164607 h 469351"/>
                <a:gd name="connsiteX106" fmla="*/ 11545 w 470413"/>
                <a:gd name="connsiteY106" fmla="*/ 161747 h 469351"/>
                <a:gd name="connsiteX107" fmla="*/ 15253 w 470413"/>
                <a:gd name="connsiteY107" fmla="*/ 151367 h 469351"/>
                <a:gd name="connsiteX108" fmla="*/ 16630 w 470413"/>
                <a:gd name="connsiteY108" fmla="*/ 147871 h 469351"/>
                <a:gd name="connsiteX109" fmla="*/ 20231 w 470413"/>
                <a:gd name="connsiteY109" fmla="*/ 139397 h 469351"/>
                <a:gd name="connsiteX110" fmla="*/ 21502 w 470413"/>
                <a:gd name="connsiteY110" fmla="*/ 136537 h 469351"/>
                <a:gd name="connsiteX111" fmla="*/ 28176 w 470413"/>
                <a:gd name="connsiteY111" fmla="*/ 123296 h 469351"/>
                <a:gd name="connsiteX112" fmla="*/ 35061 w 470413"/>
                <a:gd name="connsiteY112" fmla="*/ 111327 h 469351"/>
                <a:gd name="connsiteX113" fmla="*/ 43218 w 470413"/>
                <a:gd name="connsiteY113" fmla="*/ 98934 h 469351"/>
                <a:gd name="connsiteX114" fmla="*/ 45124 w 470413"/>
                <a:gd name="connsiteY114" fmla="*/ 96392 h 469351"/>
                <a:gd name="connsiteX115" fmla="*/ 50738 w 470413"/>
                <a:gd name="connsiteY115" fmla="*/ 88977 h 469351"/>
                <a:gd name="connsiteX116" fmla="*/ 53069 w 470413"/>
                <a:gd name="connsiteY116" fmla="*/ 86117 h 469351"/>
                <a:gd name="connsiteX117" fmla="*/ 60165 w 470413"/>
                <a:gd name="connsiteY117" fmla="*/ 77855 h 469351"/>
                <a:gd name="connsiteX118" fmla="*/ 62178 w 470413"/>
                <a:gd name="connsiteY118" fmla="*/ 75630 h 469351"/>
                <a:gd name="connsiteX119" fmla="*/ 72347 w 470413"/>
                <a:gd name="connsiteY119" fmla="*/ 65356 h 469351"/>
                <a:gd name="connsiteX120" fmla="*/ 74465 w 470413"/>
                <a:gd name="connsiteY120" fmla="*/ 63343 h 469351"/>
                <a:gd name="connsiteX121" fmla="*/ 83257 w 470413"/>
                <a:gd name="connsiteY121" fmla="*/ 55505 h 469351"/>
                <a:gd name="connsiteX122" fmla="*/ 91625 w 470413"/>
                <a:gd name="connsiteY122" fmla="*/ 48832 h 469351"/>
                <a:gd name="connsiteX123" fmla="*/ 93850 w 470413"/>
                <a:gd name="connsiteY123" fmla="*/ 47137 h 469351"/>
                <a:gd name="connsiteX124" fmla="*/ 97769 w 470413"/>
                <a:gd name="connsiteY124" fmla="*/ 44277 h 469351"/>
                <a:gd name="connsiteX125" fmla="*/ 102642 w 470413"/>
                <a:gd name="connsiteY125" fmla="*/ 40887 h 469351"/>
                <a:gd name="connsiteX126" fmla="*/ 110268 w 470413"/>
                <a:gd name="connsiteY126" fmla="*/ 35909 h 469351"/>
                <a:gd name="connsiteX127" fmla="*/ 117895 w 470413"/>
                <a:gd name="connsiteY127" fmla="*/ 31354 h 469351"/>
                <a:gd name="connsiteX128" fmla="*/ 124886 w 470413"/>
                <a:gd name="connsiteY128" fmla="*/ 27541 h 469351"/>
                <a:gd name="connsiteX129" fmla="*/ 131982 w 470413"/>
                <a:gd name="connsiteY129" fmla="*/ 23939 h 469351"/>
                <a:gd name="connsiteX130" fmla="*/ 142470 w 470413"/>
                <a:gd name="connsiteY130" fmla="*/ 19172 h 469351"/>
                <a:gd name="connsiteX131" fmla="*/ 145118 w 470413"/>
                <a:gd name="connsiteY131" fmla="*/ 18007 h 469351"/>
                <a:gd name="connsiteX132" fmla="*/ 149460 w 470413"/>
                <a:gd name="connsiteY132" fmla="*/ 16207 h 469351"/>
                <a:gd name="connsiteX133" fmla="*/ 156452 w 470413"/>
                <a:gd name="connsiteY133" fmla="*/ 13559 h 469351"/>
                <a:gd name="connsiteX134" fmla="*/ 161642 w 470413"/>
                <a:gd name="connsiteY134" fmla="*/ 11758 h 469351"/>
                <a:gd name="connsiteX135" fmla="*/ 175094 w 470413"/>
                <a:gd name="connsiteY135" fmla="*/ 7839 h 469351"/>
                <a:gd name="connsiteX136" fmla="*/ 177954 w 470413"/>
                <a:gd name="connsiteY136" fmla="*/ 7097 h 469351"/>
                <a:gd name="connsiteX137" fmla="*/ 191937 w 470413"/>
                <a:gd name="connsiteY137" fmla="*/ 4025 h 469351"/>
                <a:gd name="connsiteX138" fmla="*/ 206236 w 470413"/>
                <a:gd name="connsiteY138" fmla="*/ 1801 h 469351"/>
                <a:gd name="connsiteX139" fmla="*/ 219477 w 470413"/>
                <a:gd name="connsiteY139" fmla="*/ 530 h 469351"/>
                <a:gd name="connsiteX140" fmla="*/ 222655 w 470413"/>
                <a:gd name="connsiteY140" fmla="*/ 318 h 469351"/>
                <a:gd name="connsiteX141" fmla="*/ 233036 w 470413"/>
                <a:gd name="connsiteY141" fmla="*/ 0 h 469351"/>
                <a:gd name="connsiteX142" fmla="*/ 235048 w 470413"/>
                <a:gd name="connsiteY142" fmla="*/ 0 h 469351"/>
                <a:gd name="connsiteX143" fmla="*/ 236425 w 470413"/>
                <a:gd name="connsiteY143" fmla="*/ 0 h 469351"/>
                <a:gd name="connsiteX144" fmla="*/ 248500 w 470413"/>
                <a:gd name="connsiteY144" fmla="*/ 318 h 469351"/>
                <a:gd name="connsiteX145" fmla="*/ 251996 w 470413"/>
                <a:gd name="connsiteY145" fmla="*/ 530 h 469351"/>
                <a:gd name="connsiteX146" fmla="*/ 261424 w 470413"/>
                <a:gd name="connsiteY146" fmla="*/ 1377 h 469351"/>
                <a:gd name="connsiteX147" fmla="*/ 264495 w 470413"/>
                <a:gd name="connsiteY147" fmla="*/ 1695 h 469351"/>
                <a:gd name="connsiteX148" fmla="*/ 279219 w 470413"/>
                <a:gd name="connsiteY148" fmla="*/ 4025 h 469351"/>
                <a:gd name="connsiteX149" fmla="*/ 283880 w 470413"/>
                <a:gd name="connsiteY149" fmla="*/ 4979 h 469351"/>
                <a:gd name="connsiteX150" fmla="*/ 290976 w 470413"/>
                <a:gd name="connsiteY150" fmla="*/ 6568 h 469351"/>
                <a:gd name="connsiteX151" fmla="*/ 294896 w 470413"/>
                <a:gd name="connsiteY151" fmla="*/ 7521 h 469351"/>
                <a:gd name="connsiteX152" fmla="*/ 304641 w 470413"/>
                <a:gd name="connsiteY152" fmla="*/ 10275 h 469351"/>
                <a:gd name="connsiteX153" fmla="*/ 307501 w 470413"/>
                <a:gd name="connsiteY153" fmla="*/ 11123 h 469351"/>
                <a:gd name="connsiteX154" fmla="*/ 320847 w 470413"/>
                <a:gd name="connsiteY154" fmla="*/ 15889 h 469351"/>
                <a:gd name="connsiteX155" fmla="*/ 323602 w 470413"/>
                <a:gd name="connsiteY155" fmla="*/ 16948 h 469351"/>
                <a:gd name="connsiteX156" fmla="*/ 336419 w 470413"/>
                <a:gd name="connsiteY156" fmla="*/ 22562 h 469351"/>
                <a:gd name="connsiteX157" fmla="*/ 339067 w 470413"/>
                <a:gd name="connsiteY157" fmla="*/ 23833 h 469351"/>
                <a:gd name="connsiteX158" fmla="*/ 351354 w 470413"/>
                <a:gd name="connsiteY158" fmla="*/ 30401 h 469351"/>
                <a:gd name="connsiteX159" fmla="*/ 353896 w 470413"/>
                <a:gd name="connsiteY159" fmla="*/ 31883 h 469351"/>
                <a:gd name="connsiteX160" fmla="*/ 365654 w 470413"/>
                <a:gd name="connsiteY160" fmla="*/ 39298 h 469351"/>
                <a:gd name="connsiteX161" fmla="*/ 368090 w 470413"/>
                <a:gd name="connsiteY161" fmla="*/ 40887 h 469351"/>
                <a:gd name="connsiteX162" fmla="*/ 379424 w 470413"/>
                <a:gd name="connsiteY162" fmla="*/ 49149 h 469351"/>
                <a:gd name="connsiteX163" fmla="*/ 381755 w 470413"/>
                <a:gd name="connsiteY163" fmla="*/ 50950 h 469351"/>
                <a:gd name="connsiteX164" fmla="*/ 392559 w 470413"/>
                <a:gd name="connsiteY164" fmla="*/ 60166 h 469351"/>
                <a:gd name="connsiteX165" fmla="*/ 394784 w 470413"/>
                <a:gd name="connsiteY165" fmla="*/ 62178 h 469351"/>
                <a:gd name="connsiteX166" fmla="*/ 402092 w 470413"/>
                <a:gd name="connsiteY166" fmla="*/ 69169 h 469351"/>
                <a:gd name="connsiteX167" fmla="*/ 404952 w 470413"/>
                <a:gd name="connsiteY167" fmla="*/ 72029 h 469351"/>
                <a:gd name="connsiteX168" fmla="*/ 410142 w 470413"/>
                <a:gd name="connsiteY168" fmla="*/ 77537 h 469351"/>
                <a:gd name="connsiteX169" fmla="*/ 413109 w 470413"/>
                <a:gd name="connsiteY169" fmla="*/ 80926 h 469351"/>
                <a:gd name="connsiteX170" fmla="*/ 422536 w 470413"/>
                <a:gd name="connsiteY170" fmla="*/ 92473 h 469351"/>
                <a:gd name="connsiteX171" fmla="*/ 424443 w 470413"/>
                <a:gd name="connsiteY171" fmla="*/ 95015 h 469351"/>
                <a:gd name="connsiteX172" fmla="*/ 429950 w 470413"/>
                <a:gd name="connsiteY172" fmla="*/ 102747 h 469351"/>
                <a:gd name="connsiteX173" fmla="*/ 431858 w 470413"/>
                <a:gd name="connsiteY173" fmla="*/ 105607 h 469351"/>
                <a:gd name="connsiteX174" fmla="*/ 438213 w 470413"/>
                <a:gd name="connsiteY174" fmla="*/ 115881 h 469351"/>
                <a:gd name="connsiteX175" fmla="*/ 439907 w 470413"/>
                <a:gd name="connsiteY175" fmla="*/ 118742 h 469351"/>
                <a:gd name="connsiteX176" fmla="*/ 444886 w 470413"/>
                <a:gd name="connsiteY176" fmla="*/ 127957 h 469351"/>
                <a:gd name="connsiteX177" fmla="*/ 446369 w 470413"/>
                <a:gd name="connsiteY177" fmla="*/ 130817 h 469351"/>
                <a:gd name="connsiteX178" fmla="*/ 451877 w 470413"/>
                <a:gd name="connsiteY178" fmla="*/ 142787 h 469351"/>
                <a:gd name="connsiteX179" fmla="*/ 453254 w 470413"/>
                <a:gd name="connsiteY179" fmla="*/ 146176 h 469351"/>
                <a:gd name="connsiteX180" fmla="*/ 453254 w 470413"/>
                <a:gd name="connsiteY180" fmla="*/ 146176 h 469351"/>
                <a:gd name="connsiteX181" fmla="*/ 457067 w 470413"/>
                <a:gd name="connsiteY181" fmla="*/ 156239 h 469351"/>
                <a:gd name="connsiteX182" fmla="*/ 461411 w 470413"/>
                <a:gd name="connsiteY182" fmla="*/ 169903 h 469351"/>
                <a:gd name="connsiteX183" fmla="*/ 462258 w 470413"/>
                <a:gd name="connsiteY183" fmla="*/ 172763 h 469351"/>
                <a:gd name="connsiteX184" fmla="*/ 465542 w 470413"/>
                <a:gd name="connsiteY184" fmla="*/ 186322 h 469351"/>
                <a:gd name="connsiteX185" fmla="*/ 466601 w 470413"/>
                <a:gd name="connsiteY185" fmla="*/ 191724 h 469351"/>
                <a:gd name="connsiteX186" fmla="*/ 467872 w 470413"/>
                <a:gd name="connsiteY186" fmla="*/ 199139 h 469351"/>
                <a:gd name="connsiteX187" fmla="*/ 468507 w 470413"/>
                <a:gd name="connsiteY187" fmla="*/ 203799 h 469351"/>
                <a:gd name="connsiteX188" fmla="*/ 468825 w 470413"/>
                <a:gd name="connsiteY188" fmla="*/ 206659 h 469351"/>
                <a:gd name="connsiteX189" fmla="*/ 469884 w 470413"/>
                <a:gd name="connsiteY189" fmla="*/ 218205 h 469351"/>
                <a:gd name="connsiteX190" fmla="*/ 470308 w 470413"/>
                <a:gd name="connsiteY190" fmla="*/ 226043 h 469351"/>
                <a:gd name="connsiteX191" fmla="*/ 470414 w 470413"/>
                <a:gd name="connsiteY191" fmla="*/ 234094 h 46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470413" h="469351">
                  <a:moveTo>
                    <a:pt x="469672" y="234200"/>
                  </a:moveTo>
                  <a:lnTo>
                    <a:pt x="469672" y="234517"/>
                  </a:lnTo>
                  <a:cubicBezTo>
                    <a:pt x="469672" y="237377"/>
                    <a:pt x="469672" y="240131"/>
                    <a:pt x="469567" y="242991"/>
                  </a:cubicBezTo>
                  <a:cubicBezTo>
                    <a:pt x="469567" y="246063"/>
                    <a:pt x="469249" y="249135"/>
                    <a:pt x="469037" y="252206"/>
                  </a:cubicBezTo>
                  <a:cubicBezTo>
                    <a:pt x="468931" y="254219"/>
                    <a:pt x="468719" y="256126"/>
                    <a:pt x="468507" y="258139"/>
                  </a:cubicBezTo>
                  <a:cubicBezTo>
                    <a:pt x="468401" y="259727"/>
                    <a:pt x="468190" y="261422"/>
                    <a:pt x="467978" y="263011"/>
                  </a:cubicBezTo>
                  <a:cubicBezTo>
                    <a:pt x="467978" y="263858"/>
                    <a:pt x="467766" y="264811"/>
                    <a:pt x="467660" y="265765"/>
                  </a:cubicBezTo>
                  <a:cubicBezTo>
                    <a:pt x="467236" y="269367"/>
                    <a:pt x="466601" y="272862"/>
                    <a:pt x="465965" y="276463"/>
                  </a:cubicBezTo>
                  <a:cubicBezTo>
                    <a:pt x="465224" y="280277"/>
                    <a:pt x="464482" y="284196"/>
                    <a:pt x="463635" y="287903"/>
                  </a:cubicBezTo>
                  <a:cubicBezTo>
                    <a:pt x="463423" y="288856"/>
                    <a:pt x="463211" y="289810"/>
                    <a:pt x="462999" y="290763"/>
                  </a:cubicBezTo>
                  <a:cubicBezTo>
                    <a:pt x="461834" y="295424"/>
                    <a:pt x="460563" y="300084"/>
                    <a:pt x="459186" y="304639"/>
                  </a:cubicBezTo>
                  <a:cubicBezTo>
                    <a:pt x="458868" y="305593"/>
                    <a:pt x="458550" y="306546"/>
                    <a:pt x="458233" y="307499"/>
                  </a:cubicBezTo>
                  <a:cubicBezTo>
                    <a:pt x="457067" y="310995"/>
                    <a:pt x="455902" y="314490"/>
                    <a:pt x="454631" y="317880"/>
                  </a:cubicBezTo>
                  <a:cubicBezTo>
                    <a:pt x="454208" y="319045"/>
                    <a:pt x="453784" y="320210"/>
                    <a:pt x="453254" y="321375"/>
                  </a:cubicBezTo>
                  <a:cubicBezTo>
                    <a:pt x="452089" y="324235"/>
                    <a:pt x="450924" y="327095"/>
                    <a:pt x="449653" y="329849"/>
                  </a:cubicBezTo>
                  <a:cubicBezTo>
                    <a:pt x="449229" y="330803"/>
                    <a:pt x="448805" y="331756"/>
                    <a:pt x="448382" y="332709"/>
                  </a:cubicBezTo>
                  <a:cubicBezTo>
                    <a:pt x="446263" y="337264"/>
                    <a:pt x="444039" y="341607"/>
                    <a:pt x="441709" y="346056"/>
                  </a:cubicBezTo>
                  <a:cubicBezTo>
                    <a:pt x="439484" y="350081"/>
                    <a:pt x="437259" y="354106"/>
                    <a:pt x="434823" y="358025"/>
                  </a:cubicBezTo>
                  <a:cubicBezTo>
                    <a:pt x="432281" y="362262"/>
                    <a:pt x="429527" y="366393"/>
                    <a:pt x="426667" y="370418"/>
                  </a:cubicBezTo>
                  <a:cubicBezTo>
                    <a:pt x="426031" y="371266"/>
                    <a:pt x="425396" y="372113"/>
                    <a:pt x="424866" y="372961"/>
                  </a:cubicBezTo>
                  <a:cubicBezTo>
                    <a:pt x="423066" y="375503"/>
                    <a:pt x="421159" y="377939"/>
                    <a:pt x="419252" y="380375"/>
                  </a:cubicBezTo>
                  <a:cubicBezTo>
                    <a:pt x="418511" y="381328"/>
                    <a:pt x="417769" y="382282"/>
                    <a:pt x="416922" y="383236"/>
                  </a:cubicBezTo>
                  <a:cubicBezTo>
                    <a:pt x="414592" y="386095"/>
                    <a:pt x="412261" y="388849"/>
                    <a:pt x="409825" y="391497"/>
                  </a:cubicBezTo>
                  <a:cubicBezTo>
                    <a:pt x="409189" y="392239"/>
                    <a:pt x="408448" y="392980"/>
                    <a:pt x="407812" y="393722"/>
                  </a:cubicBezTo>
                  <a:cubicBezTo>
                    <a:pt x="404529" y="397217"/>
                    <a:pt x="401139" y="400713"/>
                    <a:pt x="397643" y="403996"/>
                  </a:cubicBezTo>
                  <a:cubicBezTo>
                    <a:pt x="396902" y="404632"/>
                    <a:pt x="396160" y="405373"/>
                    <a:pt x="395525" y="406009"/>
                  </a:cubicBezTo>
                  <a:cubicBezTo>
                    <a:pt x="392665" y="408657"/>
                    <a:pt x="389699" y="411305"/>
                    <a:pt x="386733" y="413847"/>
                  </a:cubicBezTo>
                  <a:cubicBezTo>
                    <a:pt x="383979" y="416178"/>
                    <a:pt x="381225" y="418402"/>
                    <a:pt x="378365" y="420521"/>
                  </a:cubicBezTo>
                  <a:cubicBezTo>
                    <a:pt x="377623" y="421050"/>
                    <a:pt x="376882" y="421686"/>
                    <a:pt x="376141" y="422216"/>
                  </a:cubicBezTo>
                  <a:cubicBezTo>
                    <a:pt x="374870" y="423169"/>
                    <a:pt x="373493" y="424122"/>
                    <a:pt x="372222" y="425075"/>
                  </a:cubicBezTo>
                  <a:cubicBezTo>
                    <a:pt x="370632" y="426241"/>
                    <a:pt x="369043" y="427406"/>
                    <a:pt x="367349" y="428465"/>
                  </a:cubicBezTo>
                  <a:cubicBezTo>
                    <a:pt x="364807" y="430160"/>
                    <a:pt x="362265" y="431855"/>
                    <a:pt x="359722" y="433444"/>
                  </a:cubicBezTo>
                  <a:cubicBezTo>
                    <a:pt x="357180" y="435032"/>
                    <a:pt x="354638" y="436515"/>
                    <a:pt x="352096" y="437998"/>
                  </a:cubicBezTo>
                  <a:cubicBezTo>
                    <a:pt x="349766" y="439269"/>
                    <a:pt x="347541" y="440540"/>
                    <a:pt x="345210" y="441811"/>
                  </a:cubicBezTo>
                  <a:cubicBezTo>
                    <a:pt x="342880" y="443082"/>
                    <a:pt x="340549" y="444248"/>
                    <a:pt x="338113" y="445413"/>
                  </a:cubicBezTo>
                  <a:cubicBezTo>
                    <a:pt x="334724" y="447108"/>
                    <a:pt x="331229" y="448697"/>
                    <a:pt x="327733" y="450179"/>
                  </a:cubicBezTo>
                  <a:cubicBezTo>
                    <a:pt x="326779" y="450603"/>
                    <a:pt x="325932" y="450921"/>
                    <a:pt x="324979" y="451345"/>
                  </a:cubicBezTo>
                  <a:cubicBezTo>
                    <a:pt x="323496" y="451980"/>
                    <a:pt x="322119" y="452510"/>
                    <a:pt x="320636" y="453145"/>
                  </a:cubicBezTo>
                  <a:cubicBezTo>
                    <a:pt x="318305" y="454099"/>
                    <a:pt x="315975" y="454946"/>
                    <a:pt x="313645" y="455794"/>
                  </a:cubicBezTo>
                  <a:cubicBezTo>
                    <a:pt x="311950" y="456429"/>
                    <a:pt x="310149" y="457065"/>
                    <a:pt x="308454" y="457594"/>
                  </a:cubicBezTo>
                  <a:cubicBezTo>
                    <a:pt x="304006" y="459077"/>
                    <a:pt x="299556" y="460348"/>
                    <a:pt x="295108" y="461513"/>
                  </a:cubicBezTo>
                  <a:cubicBezTo>
                    <a:pt x="294155" y="461831"/>
                    <a:pt x="293201" y="462043"/>
                    <a:pt x="292248" y="462255"/>
                  </a:cubicBezTo>
                  <a:cubicBezTo>
                    <a:pt x="287693" y="463420"/>
                    <a:pt x="283032" y="464373"/>
                    <a:pt x="278266" y="465327"/>
                  </a:cubicBezTo>
                  <a:cubicBezTo>
                    <a:pt x="273499" y="466174"/>
                    <a:pt x="268732" y="466916"/>
                    <a:pt x="263966" y="467551"/>
                  </a:cubicBezTo>
                  <a:cubicBezTo>
                    <a:pt x="259623" y="468081"/>
                    <a:pt x="255174" y="468505"/>
                    <a:pt x="250725" y="468822"/>
                  </a:cubicBezTo>
                  <a:cubicBezTo>
                    <a:pt x="249666" y="468822"/>
                    <a:pt x="248606" y="468928"/>
                    <a:pt x="247547" y="469034"/>
                  </a:cubicBezTo>
                  <a:cubicBezTo>
                    <a:pt x="244158" y="469246"/>
                    <a:pt x="240662" y="469352"/>
                    <a:pt x="237167" y="469352"/>
                  </a:cubicBezTo>
                  <a:cubicBezTo>
                    <a:pt x="236531" y="469352"/>
                    <a:pt x="235790" y="469352"/>
                    <a:pt x="235154" y="469352"/>
                  </a:cubicBezTo>
                  <a:cubicBezTo>
                    <a:pt x="234730" y="469352"/>
                    <a:pt x="234307" y="469352"/>
                    <a:pt x="233777" y="469352"/>
                  </a:cubicBezTo>
                  <a:cubicBezTo>
                    <a:pt x="229752" y="469352"/>
                    <a:pt x="225727" y="469246"/>
                    <a:pt x="221702" y="468928"/>
                  </a:cubicBezTo>
                  <a:cubicBezTo>
                    <a:pt x="220537" y="468928"/>
                    <a:pt x="219371" y="468822"/>
                    <a:pt x="218206" y="468716"/>
                  </a:cubicBezTo>
                  <a:cubicBezTo>
                    <a:pt x="215028" y="468505"/>
                    <a:pt x="211957" y="468187"/>
                    <a:pt x="208884" y="467869"/>
                  </a:cubicBezTo>
                  <a:cubicBezTo>
                    <a:pt x="207825" y="467763"/>
                    <a:pt x="206766" y="467657"/>
                    <a:pt x="205813" y="467445"/>
                  </a:cubicBezTo>
                  <a:cubicBezTo>
                    <a:pt x="200834" y="466809"/>
                    <a:pt x="195962" y="466068"/>
                    <a:pt x="191089" y="465115"/>
                  </a:cubicBezTo>
                  <a:cubicBezTo>
                    <a:pt x="189500" y="464797"/>
                    <a:pt x="188017" y="464479"/>
                    <a:pt x="186428" y="464161"/>
                  </a:cubicBezTo>
                  <a:cubicBezTo>
                    <a:pt x="183992" y="463632"/>
                    <a:pt x="181661" y="463102"/>
                    <a:pt x="179331" y="462573"/>
                  </a:cubicBezTo>
                  <a:cubicBezTo>
                    <a:pt x="178060" y="462255"/>
                    <a:pt x="176683" y="461937"/>
                    <a:pt x="175412" y="461513"/>
                  </a:cubicBezTo>
                  <a:cubicBezTo>
                    <a:pt x="172129" y="460666"/>
                    <a:pt x="168845" y="459713"/>
                    <a:pt x="165667" y="458759"/>
                  </a:cubicBezTo>
                  <a:cubicBezTo>
                    <a:pt x="164714" y="458442"/>
                    <a:pt x="163760" y="458124"/>
                    <a:pt x="162807" y="457912"/>
                  </a:cubicBezTo>
                  <a:cubicBezTo>
                    <a:pt x="158358" y="456429"/>
                    <a:pt x="153909" y="454840"/>
                    <a:pt x="149460" y="453145"/>
                  </a:cubicBezTo>
                  <a:cubicBezTo>
                    <a:pt x="148507" y="452827"/>
                    <a:pt x="147660" y="452404"/>
                    <a:pt x="146706" y="452086"/>
                  </a:cubicBezTo>
                  <a:cubicBezTo>
                    <a:pt x="142364" y="450285"/>
                    <a:pt x="138126" y="448485"/>
                    <a:pt x="133890" y="446472"/>
                  </a:cubicBezTo>
                  <a:cubicBezTo>
                    <a:pt x="133042" y="446049"/>
                    <a:pt x="132195" y="445625"/>
                    <a:pt x="131242" y="445201"/>
                  </a:cubicBezTo>
                  <a:cubicBezTo>
                    <a:pt x="127110" y="443189"/>
                    <a:pt x="122979" y="440964"/>
                    <a:pt x="118954" y="438634"/>
                  </a:cubicBezTo>
                  <a:cubicBezTo>
                    <a:pt x="118106" y="438210"/>
                    <a:pt x="117259" y="437680"/>
                    <a:pt x="116412" y="437151"/>
                  </a:cubicBezTo>
                  <a:cubicBezTo>
                    <a:pt x="112387" y="434821"/>
                    <a:pt x="108467" y="432278"/>
                    <a:pt x="104654" y="429736"/>
                  </a:cubicBezTo>
                  <a:cubicBezTo>
                    <a:pt x="103807" y="429206"/>
                    <a:pt x="103065" y="428677"/>
                    <a:pt x="102218" y="428147"/>
                  </a:cubicBezTo>
                  <a:cubicBezTo>
                    <a:pt x="98404" y="425499"/>
                    <a:pt x="94591" y="422745"/>
                    <a:pt x="90884" y="419885"/>
                  </a:cubicBezTo>
                  <a:cubicBezTo>
                    <a:pt x="90143" y="419249"/>
                    <a:pt x="89295" y="418720"/>
                    <a:pt x="88553" y="418084"/>
                  </a:cubicBezTo>
                  <a:cubicBezTo>
                    <a:pt x="84846" y="415118"/>
                    <a:pt x="81245" y="412047"/>
                    <a:pt x="77749" y="408869"/>
                  </a:cubicBezTo>
                  <a:cubicBezTo>
                    <a:pt x="77008" y="408234"/>
                    <a:pt x="76266" y="407492"/>
                    <a:pt x="75525" y="406856"/>
                  </a:cubicBezTo>
                  <a:cubicBezTo>
                    <a:pt x="73088" y="404526"/>
                    <a:pt x="70652" y="402196"/>
                    <a:pt x="68216" y="399865"/>
                  </a:cubicBezTo>
                  <a:cubicBezTo>
                    <a:pt x="67262" y="398912"/>
                    <a:pt x="66309" y="397959"/>
                    <a:pt x="65356" y="397006"/>
                  </a:cubicBezTo>
                  <a:cubicBezTo>
                    <a:pt x="63555" y="395204"/>
                    <a:pt x="61860" y="393298"/>
                    <a:pt x="60165" y="391391"/>
                  </a:cubicBezTo>
                  <a:cubicBezTo>
                    <a:pt x="59106" y="390226"/>
                    <a:pt x="58153" y="389167"/>
                    <a:pt x="57199" y="388002"/>
                  </a:cubicBezTo>
                  <a:cubicBezTo>
                    <a:pt x="53916" y="384188"/>
                    <a:pt x="50844" y="380375"/>
                    <a:pt x="47772" y="376456"/>
                  </a:cubicBezTo>
                  <a:cubicBezTo>
                    <a:pt x="47137" y="375609"/>
                    <a:pt x="46501" y="374761"/>
                    <a:pt x="45866" y="373914"/>
                  </a:cubicBezTo>
                  <a:cubicBezTo>
                    <a:pt x="43959" y="371371"/>
                    <a:pt x="42158" y="368829"/>
                    <a:pt x="40464" y="366181"/>
                  </a:cubicBezTo>
                  <a:cubicBezTo>
                    <a:pt x="39828" y="365228"/>
                    <a:pt x="39192" y="364275"/>
                    <a:pt x="38557" y="363322"/>
                  </a:cubicBezTo>
                  <a:cubicBezTo>
                    <a:pt x="36332" y="359932"/>
                    <a:pt x="34214" y="356542"/>
                    <a:pt x="32201" y="353047"/>
                  </a:cubicBezTo>
                  <a:cubicBezTo>
                    <a:pt x="31672" y="352094"/>
                    <a:pt x="31036" y="351140"/>
                    <a:pt x="30507" y="350186"/>
                  </a:cubicBezTo>
                  <a:cubicBezTo>
                    <a:pt x="28811" y="347221"/>
                    <a:pt x="27117" y="344149"/>
                    <a:pt x="25528" y="340971"/>
                  </a:cubicBezTo>
                  <a:cubicBezTo>
                    <a:pt x="24998" y="340018"/>
                    <a:pt x="24575" y="339065"/>
                    <a:pt x="24045" y="338112"/>
                  </a:cubicBezTo>
                  <a:cubicBezTo>
                    <a:pt x="22138" y="334192"/>
                    <a:pt x="20231" y="330167"/>
                    <a:pt x="18537" y="326142"/>
                  </a:cubicBezTo>
                  <a:cubicBezTo>
                    <a:pt x="18007" y="324977"/>
                    <a:pt x="17583" y="323917"/>
                    <a:pt x="17160" y="322752"/>
                  </a:cubicBezTo>
                  <a:cubicBezTo>
                    <a:pt x="15783" y="319363"/>
                    <a:pt x="14512" y="315973"/>
                    <a:pt x="13347" y="312583"/>
                  </a:cubicBezTo>
                  <a:cubicBezTo>
                    <a:pt x="11758" y="308135"/>
                    <a:pt x="10274" y="303580"/>
                    <a:pt x="9003" y="298919"/>
                  </a:cubicBezTo>
                  <a:cubicBezTo>
                    <a:pt x="8686" y="297966"/>
                    <a:pt x="8474" y="297013"/>
                    <a:pt x="8156" y="296059"/>
                  </a:cubicBezTo>
                  <a:cubicBezTo>
                    <a:pt x="6885" y="291611"/>
                    <a:pt x="5826" y="287056"/>
                    <a:pt x="4872" y="282501"/>
                  </a:cubicBezTo>
                  <a:cubicBezTo>
                    <a:pt x="4449" y="280700"/>
                    <a:pt x="4131" y="278899"/>
                    <a:pt x="3813" y="277205"/>
                  </a:cubicBezTo>
                  <a:cubicBezTo>
                    <a:pt x="3390" y="274768"/>
                    <a:pt x="2966" y="272226"/>
                    <a:pt x="2542" y="269684"/>
                  </a:cubicBezTo>
                  <a:cubicBezTo>
                    <a:pt x="2330" y="268095"/>
                    <a:pt x="2119" y="266613"/>
                    <a:pt x="1907" y="265023"/>
                  </a:cubicBezTo>
                  <a:cubicBezTo>
                    <a:pt x="1801" y="264070"/>
                    <a:pt x="1695" y="263117"/>
                    <a:pt x="1588" y="262269"/>
                  </a:cubicBezTo>
                  <a:cubicBezTo>
                    <a:pt x="1165" y="258456"/>
                    <a:pt x="742" y="254537"/>
                    <a:pt x="529" y="250724"/>
                  </a:cubicBezTo>
                  <a:cubicBezTo>
                    <a:pt x="317" y="248182"/>
                    <a:pt x="212" y="245534"/>
                    <a:pt x="106" y="242886"/>
                  </a:cubicBezTo>
                  <a:cubicBezTo>
                    <a:pt x="106" y="240237"/>
                    <a:pt x="0" y="237483"/>
                    <a:pt x="0" y="234835"/>
                  </a:cubicBezTo>
                  <a:lnTo>
                    <a:pt x="0" y="234517"/>
                  </a:lnTo>
                  <a:cubicBezTo>
                    <a:pt x="0" y="231658"/>
                    <a:pt x="0" y="228903"/>
                    <a:pt x="106" y="226043"/>
                  </a:cubicBezTo>
                  <a:cubicBezTo>
                    <a:pt x="106" y="222972"/>
                    <a:pt x="423" y="219899"/>
                    <a:pt x="636" y="216828"/>
                  </a:cubicBezTo>
                  <a:cubicBezTo>
                    <a:pt x="742" y="214921"/>
                    <a:pt x="953" y="212909"/>
                    <a:pt x="1165" y="211002"/>
                  </a:cubicBezTo>
                  <a:cubicBezTo>
                    <a:pt x="1271" y="209413"/>
                    <a:pt x="1483" y="207718"/>
                    <a:pt x="1695" y="206129"/>
                  </a:cubicBezTo>
                  <a:cubicBezTo>
                    <a:pt x="1801" y="205176"/>
                    <a:pt x="1907" y="204329"/>
                    <a:pt x="2013" y="203375"/>
                  </a:cubicBezTo>
                  <a:cubicBezTo>
                    <a:pt x="2436" y="199774"/>
                    <a:pt x="3072" y="196278"/>
                    <a:pt x="3707" y="192783"/>
                  </a:cubicBezTo>
                  <a:cubicBezTo>
                    <a:pt x="4343" y="188970"/>
                    <a:pt x="5190" y="185050"/>
                    <a:pt x="6038" y="181343"/>
                  </a:cubicBezTo>
                  <a:cubicBezTo>
                    <a:pt x="6249" y="180390"/>
                    <a:pt x="6461" y="179436"/>
                    <a:pt x="6779" y="178483"/>
                  </a:cubicBezTo>
                  <a:cubicBezTo>
                    <a:pt x="7944" y="173823"/>
                    <a:pt x="9215" y="169162"/>
                    <a:pt x="10593" y="164607"/>
                  </a:cubicBezTo>
                  <a:cubicBezTo>
                    <a:pt x="10910" y="163654"/>
                    <a:pt x="11228" y="162701"/>
                    <a:pt x="11545" y="161747"/>
                  </a:cubicBezTo>
                  <a:cubicBezTo>
                    <a:pt x="12711" y="158251"/>
                    <a:pt x="13876" y="154756"/>
                    <a:pt x="15253" y="151367"/>
                  </a:cubicBezTo>
                  <a:cubicBezTo>
                    <a:pt x="15677" y="150202"/>
                    <a:pt x="16101" y="149036"/>
                    <a:pt x="16630" y="147871"/>
                  </a:cubicBezTo>
                  <a:cubicBezTo>
                    <a:pt x="17795" y="145011"/>
                    <a:pt x="18960" y="142151"/>
                    <a:pt x="20231" y="139397"/>
                  </a:cubicBezTo>
                  <a:cubicBezTo>
                    <a:pt x="20656" y="138443"/>
                    <a:pt x="21079" y="137490"/>
                    <a:pt x="21502" y="136537"/>
                  </a:cubicBezTo>
                  <a:cubicBezTo>
                    <a:pt x="23621" y="131982"/>
                    <a:pt x="25846" y="127640"/>
                    <a:pt x="28176" y="123296"/>
                  </a:cubicBezTo>
                  <a:cubicBezTo>
                    <a:pt x="30401" y="119271"/>
                    <a:pt x="32625" y="115246"/>
                    <a:pt x="35061" y="111327"/>
                  </a:cubicBezTo>
                  <a:cubicBezTo>
                    <a:pt x="37709" y="107090"/>
                    <a:pt x="40358" y="102959"/>
                    <a:pt x="43218" y="98934"/>
                  </a:cubicBezTo>
                  <a:cubicBezTo>
                    <a:pt x="43853" y="98086"/>
                    <a:pt x="44489" y="97239"/>
                    <a:pt x="45124" y="96392"/>
                  </a:cubicBezTo>
                  <a:cubicBezTo>
                    <a:pt x="46925" y="93850"/>
                    <a:pt x="48831" y="91413"/>
                    <a:pt x="50738" y="88977"/>
                  </a:cubicBezTo>
                  <a:cubicBezTo>
                    <a:pt x="51480" y="88023"/>
                    <a:pt x="52327" y="87070"/>
                    <a:pt x="53069" y="86117"/>
                  </a:cubicBezTo>
                  <a:cubicBezTo>
                    <a:pt x="55399" y="83257"/>
                    <a:pt x="57729" y="80503"/>
                    <a:pt x="60165" y="77855"/>
                  </a:cubicBezTo>
                  <a:cubicBezTo>
                    <a:pt x="60801" y="77113"/>
                    <a:pt x="61543" y="76372"/>
                    <a:pt x="62178" y="75630"/>
                  </a:cubicBezTo>
                  <a:cubicBezTo>
                    <a:pt x="65462" y="72135"/>
                    <a:pt x="68851" y="68640"/>
                    <a:pt x="72347" y="65356"/>
                  </a:cubicBezTo>
                  <a:cubicBezTo>
                    <a:pt x="73088" y="64720"/>
                    <a:pt x="73724" y="63979"/>
                    <a:pt x="74465" y="63343"/>
                  </a:cubicBezTo>
                  <a:cubicBezTo>
                    <a:pt x="77325" y="60695"/>
                    <a:pt x="80292" y="58047"/>
                    <a:pt x="83257" y="55505"/>
                  </a:cubicBezTo>
                  <a:cubicBezTo>
                    <a:pt x="86011" y="53174"/>
                    <a:pt x="88765" y="50950"/>
                    <a:pt x="91625" y="48832"/>
                  </a:cubicBezTo>
                  <a:cubicBezTo>
                    <a:pt x="92367" y="48302"/>
                    <a:pt x="93108" y="47666"/>
                    <a:pt x="93850" y="47137"/>
                  </a:cubicBezTo>
                  <a:cubicBezTo>
                    <a:pt x="95121" y="46184"/>
                    <a:pt x="96498" y="45230"/>
                    <a:pt x="97769" y="44277"/>
                  </a:cubicBezTo>
                  <a:cubicBezTo>
                    <a:pt x="99358" y="43111"/>
                    <a:pt x="100946" y="41946"/>
                    <a:pt x="102642" y="40887"/>
                  </a:cubicBezTo>
                  <a:cubicBezTo>
                    <a:pt x="105184" y="39192"/>
                    <a:pt x="107726" y="37498"/>
                    <a:pt x="110268" y="35909"/>
                  </a:cubicBezTo>
                  <a:cubicBezTo>
                    <a:pt x="112810" y="34320"/>
                    <a:pt x="115247" y="32837"/>
                    <a:pt x="117895" y="31354"/>
                  </a:cubicBezTo>
                  <a:cubicBezTo>
                    <a:pt x="120225" y="29977"/>
                    <a:pt x="122450" y="28706"/>
                    <a:pt x="124886" y="27541"/>
                  </a:cubicBezTo>
                  <a:cubicBezTo>
                    <a:pt x="127216" y="26270"/>
                    <a:pt x="129546" y="25105"/>
                    <a:pt x="131982" y="23939"/>
                  </a:cubicBezTo>
                  <a:cubicBezTo>
                    <a:pt x="135372" y="22245"/>
                    <a:pt x="138868" y="20655"/>
                    <a:pt x="142470" y="19172"/>
                  </a:cubicBezTo>
                  <a:cubicBezTo>
                    <a:pt x="143317" y="18749"/>
                    <a:pt x="144270" y="18431"/>
                    <a:pt x="145118" y="18007"/>
                  </a:cubicBezTo>
                  <a:cubicBezTo>
                    <a:pt x="146600" y="17372"/>
                    <a:pt x="147977" y="16842"/>
                    <a:pt x="149460" y="16207"/>
                  </a:cubicBezTo>
                  <a:cubicBezTo>
                    <a:pt x="151791" y="15253"/>
                    <a:pt x="154121" y="14406"/>
                    <a:pt x="156452" y="13559"/>
                  </a:cubicBezTo>
                  <a:cubicBezTo>
                    <a:pt x="158146" y="12923"/>
                    <a:pt x="159947" y="12394"/>
                    <a:pt x="161642" y="11758"/>
                  </a:cubicBezTo>
                  <a:cubicBezTo>
                    <a:pt x="166091" y="10275"/>
                    <a:pt x="170539" y="9004"/>
                    <a:pt x="175094" y="7839"/>
                  </a:cubicBezTo>
                  <a:cubicBezTo>
                    <a:pt x="176048" y="7627"/>
                    <a:pt x="177001" y="7309"/>
                    <a:pt x="177954" y="7097"/>
                  </a:cubicBezTo>
                  <a:cubicBezTo>
                    <a:pt x="182509" y="5932"/>
                    <a:pt x="187170" y="4979"/>
                    <a:pt x="191937" y="4025"/>
                  </a:cubicBezTo>
                  <a:cubicBezTo>
                    <a:pt x="196703" y="3178"/>
                    <a:pt x="201470" y="2437"/>
                    <a:pt x="206236" y="1801"/>
                  </a:cubicBezTo>
                  <a:cubicBezTo>
                    <a:pt x="210580" y="1272"/>
                    <a:pt x="215028" y="848"/>
                    <a:pt x="219477" y="530"/>
                  </a:cubicBezTo>
                  <a:cubicBezTo>
                    <a:pt x="220537" y="530"/>
                    <a:pt x="221596" y="424"/>
                    <a:pt x="222655" y="318"/>
                  </a:cubicBezTo>
                  <a:cubicBezTo>
                    <a:pt x="226044" y="106"/>
                    <a:pt x="229540" y="0"/>
                    <a:pt x="233036" y="0"/>
                  </a:cubicBezTo>
                  <a:cubicBezTo>
                    <a:pt x="233671" y="0"/>
                    <a:pt x="234413" y="0"/>
                    <a:pt x="235048" y="0"/>
                  </a:cubicBezTo>
                  <a:cubicBezTo>
                    <a:pt x="235472" y="0"/>
                    <a:pt x="235896" y="0"/>
                    <a:pt x="236425" y="0"/>
                  </a:cubicBezTo>
                  <a:cubicBezTo>
                    <a:pt x="240451" y="0"/>
                    <a:pt x="244476" y="106"/>
                    <a:pt x="248500" y="318"/>
                  </a:cubicBezTo>
                  <a:cubicBezTo>
                    <a:pt x="249666" y="318"/>
                    <a:pt x="250831" y="424"/>
                    <a:pt x="251996" y="530"/>
                  </a:cubicBezTo>
                  <a:cubicBezTo>
                    <a:pt x="255174" y="742"/>
                    <a:pt x="258246" y="1060"/>
                    <a:pt x="261424" y="1377"/>
                  </a:cubicBezTo>
                  <a:cubicBezTo>
                    <a:pt x="262483" y="1483"/>
                    <a:pt x="263542" y="1589"/>
                    <a:pt x="264495" y="1695"/>
                  </a:cubicBezTo>
                  <a:cubicBezTo>
                    <a:pt x="269474" y="2331"/>
                    <a:pt x="274346" y="3072"/>
                    <a:pt x="279219" y="4025"/>
                  </a:cubicBezTo>
                  <a:cubicBezTo>
                    <a:pt x="280808" y="4343"/>
                    <a:pt x="282291" y="4661"/>
                    <a:pt x="283880" y="4979"/>
                  </a:cubicBezTo>
                  <a:cubicBezTo>
                    <a:pt x="286316" y="5508"/>
                    <a:pt x="288646" y="6038"/>
                    <a:pt x="290976" y="6568"/>
                  </a:cubicBezTo>
                  <a:cubicBezTo>
                    <a:pt x="292248" y="6885"/>
                    <a:pt x="293625" y="7203"/>
                    <a:pt x="294896" y="7521"/>
                  </a:cubicBezTo>
                  <a:cubicBezTo>
                    <a:pt x="298179" y="8368"/>
                    <a:pt x="301463" y="9321"/>
                    <a:pt x="304641" y="10275"/>
                  </a:cubicBezTo>
                  <a:cubicBezTo>
                    <a:pt x="305594" y="10592"/>
                    <a:pt x="306548" y="10911"/>
                    <a:pt x="307501" y="11123"/>
                  </a:cubicBezTo>
                  <a:cubicBezTo>
                    <a:pt x="312055" y="12605"/>
                    <a:pt x="316399" y="14194"/>
                    <a:pt x="320847" y="15889"/>
                  </a:cubicBezTo>
                  <a:cubicBezTo>
                    <a:pt x="321801" y="16207"/>
                    <a:pt x="322648" y="16630"/>
                    <a:pt x="323602" y="16948"/>
                  </a:cubicBezTo>
                  <a:cubicBezTo>
                    <a:pt x="327944" y="18749"/>
                    <a:pt x="332182" y="20549"/>
                    <a:pt x="336419" y="22562"/>
                  </a:cubicBezTo>
                  <a:cubicBezTo>
                    <a:pt x="337266" y="22986"/>
                    <a:pt x="338113" y="23410"/>
                    <a:pt x="339067" y="23833"/>
                  </a:cubicBezTo>
                  <a:cubicBezTo>
                    <a:pt x="343198" y="25846"/>
                    <a:pt x="347329" y="28070"/>
                    <a:pt x="351354" y="30401"/>
                  </a:cubicBezTo>
                  <a:cubicBezTo>
                    <a:pt x="352202" y="30824"/>
                    <a:pt x="353049" y="31354"/>
                    <a:pt x="353896" y="31883"/>
                  </a:cubicBezTo>
                  <a:cubicBezTo>
                    <a:pt x="357921" y="34214"/>
                    <a:pt x="361840" y="36650"/>
                    <a:pt x="365654" y="39298"/>
                  </a:cubicBezTo>
                  <a:cubicBezTo>
                    <a:pt x="366501" y="39828"/>
                    <a:pt x="367243" y="40357"/>
                    <a:pt x="368090" y="40887"/>
                  </a:cubicBezTo>
                  <a:cubicBezTo>
                    <a:pt x="371904" y="43535"/>
                    <a:pt x="375717" y="46290"/>
                    <a:pt x="379424" y="49149"/>
                  </a:cubicBezTo>
                  <a:cubicBezTo>
                    <a:pt x="380166" y="49785"/>
                    <a:pt x="381013" y="50314"/>
                    <a:pt x="381755" y="50950"/>
                  </a:cubicBezTo>
                  <a:cubicBezTo>
                    <a:pt x="385462" y="53916"/>
                    <a:pt x="389063" y="56987"/>
                    <a:pt x="392559" y="60166"/>
                  </a:cubicBezTo>
                  <a:cubicBezTo>
                    <a:pt x="393301" y="60801"/>
                    <a:pt x="394042" y="61542"/>
                    <a:pt x="394784" y="62178"/>
                  </a:cubicBezTo>
                  <a:cubicBezTo>
                    <a:pt x="397220" y="64508"/>
                    <a:pt x="399656" y="66838"/>
                    <a:pt x="402092" y="69169"/>
                  </a:cubicBezTo>
                  <a:cubicBezTo>
                    <a:pt x="403046" y="70123"/>
                    <a:pt x="403999" y="71076"/>
                    <a:pt x="404952" y="72029"/>
                  </a:cubicBezTo>
                  <a:cubicBezTo>
                    <a:pt x="406647" y="73830"/>
                    <a:pt x="408448" y="75736"/>
                    <a:pt x="410142" y="77537"/>
                  </a:cubicBezTo>
                  <a:cubicBezTo>
                    <a:pt x="411202" y="78702"/>
                    <a:pt x="412155" y="79761"/>
                    <a:pt x="413109" y="80926"/>
                  </a:cubicBezTo>
                  <a:cubicBezTo>
                    <a:pt x="416392" y="84740"/>
                    <a:pt x="419464" y="88553"/>
                    <a:pt x="422536" y="92473"/>
                  </a:cubicBezTo>
                  <a:cubicBezTo>
                    <a:pt x="423172" y="93319"/>
                    <a:pt x="423807" y="94167"/>
                    <a:pt x="424443" y="95015"/>
                  </a:cubicBezTo>
                  <a:cubicBezTo>
                    <a:pt x="426349" y="97557"/>
                    <a:pt x="428150" y="100099"/>
                    <a:pt x="429950" y="102747"/>
                  </a:cubicBezTo>
                  <a:cubicBezTo>
                    <a:pt x="430586" y="103701"/>
                    <a:pt x="431221" y="104653"/>
                    <a:pt x="431858" y="105607"/>
                  </a:cubicBezTo>
                  <a:cubicBezTo>
                    <a:pt x="434082" y="108997"/>
                    <a:pt x="436200" y="112386"/>
                    <a:pt x="438213" y="115881"/>
                  </a:cubicBezTo>
                  <a:cubicBezTo>
                    <a:pt x="438742" y="116835"/>
                    <a:pt x="439378" y="117789"/>
                    <a:pt x="439907" y="118742"/>
                  </a:cubicBezTo>
                  <a:cubicBezTo>
                    <a:pt x="441603" y="121708"/>
                    <a:pt x="443297" y="124779"/>
                    <a:pt x="444886" y="127957"/>
                  </a:cubicBezTo>
                  <a:cubicBezTo>
                    <a:pt x="445416" y="128911"/>
                    <a:pt x="445839" y="129864"/>
                    <a:pt x="446369" y="130817"/>
                  </a:cubicBezTo>
                  <a:cubicBezTo>
                    <a:pt x="448276" y="134736"/>
                    <a:pt x="450182" y="138762"/>
                    <a:pt x="451877" y="142787"/>
                  </a:cubicBezTo>
                  <a:cubicBezTo>
                    <a:pt x="452406" y="143846"/>
                    <a:pt x="452831" y="145011"/>
                    <a:pt x="453254" y="146176"/>
                  </a:cubicBezTo>
                  <a:cubicBezTo>
                    <a:pt x="453254" y="146176"/>
                    <a:pt x="453254" y="146176"/>
                    <a:pt x="453254" y="146176"/>
                  </a:cubicBezTo>
                  <a:cubicBezTo>
                    <a:pt x="454631" y="149460"/>
                    <a:pt x="455902" y="152850"/>
                    <a:pt x="457067" y="156239"/>
                  </a:cubicBezTo>
                  <a:cubicBezTo>
                    <a:pt x="458656" y="160688"/>
                    <a:pt x="460139" y="165243"/>
                    <a:pt x="461411" y="169903"/>
                  </a:cubicBezTo>
                  <a:cubicBezTo>
                    <a:pt x="461728" y="170856"/>
                    <a:pt x="461940" y="171810"/>
                    <a:pt x="462258" y="172763"/>
                  </a:cubicBezTo>
                  <a:cubicBezTo>
                    <a:pt x="463423" y="177212"/>
                    <a:pt x="464588" y="181767"/>
                    <a:pt x="465542" y="186322"/>
                  </a:cubicBezTo>
                  <a:cubicBezTo>
                    <a:pt x="465965" y="188122"/>
                    <a:pt x="466283" y="189923"/>
                    <a:pt x="466601" y="191724"/>
                  </a:cubicBezTo>
                  <a:cubicBezTo>
                    <a:pt x="467024" y="194160"/>
                    <a:pt x="467448" y="196702"/>
                    <a:pt x="467872" y="199139"/>
                  </a:cubicBezTo>
                  <a:cubicBezTo>
                    <a:pt x="468084" y="200727"/>
                    <a:pt x="468295" y="202210"/>
                    <a:pt x="468507" y="203799"/>
                  </a:cubicBezTo>
                  <a:cubicBezTo>
                    <a:pt x="468613" y="204752"/>
                    <a:pt x="468719" y="205706"/>
                    <a:pt x="468825" y="206659"/>
                  </a:cubicBezTo>
                  <a:cubicBezTo>
                    <a:pt x="469249" y="210473"/>
                    <a:pt x="469672" y="214286"/>
                    <a:pt x="469884" y="218205"/>
                  </a:cubicBezTo>
                  <a:cubicBezTo>
                    <a:pt x="470096" y="220747"/>
                    <a:pt x="470202" y="223395"/>
                    <a:pt x="470308" y="226043"/>
                  </a:cubicBezTo>
                  <a:cubicBezTo>
                    <a:pt x="470308" y="228691"/>
                    <a:pt x="470414" y="231339"/>
                    <a:pt x="470414" y="234094"/>
                  </a:cubicBez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5FAF4AFA-4CB7-3D20-56C0-ACD218F1ED64}"/>
                </a:ext>
              </a:extLst>
            </p:cNvPr>
            <p:cNvSpPr/>
            <p:nvPr/>
          </p:nvSpPr>
          <p:spPr>
            <a:xfrm>
              <a:off x="5980859" y="6310452"/>
              <a:ext cx="122873" cy="122872"/>
            </a:xfrm>
            <a:custGeom>
              <a:avLst/>
              <a:gdLst>
                <a:gd name="connsiteX0" fmla="*/ 122873 w 122873"/>
                <a:gd name="connsiteY0" fmla="*/ 61436 h 122872"/>
                <a:gd name="connsiteX1" fmla="*/ 61437 w 122873"/>
                <a:gd name="connsiteY1" fmla="*/ 122872 h 122872"/>
                <a:gd name="connsiteX2" fmla="*/ 0 w 122873"/>
                <a:gd name="connsiteY2" fmla="*/ 61436 h 122872"/>
                <a:gd name="connsiteX3" fmla="*/ 61437 w 122873"/>
                <a:gd name="connsiteY3" fmla="*/ 0 h 122872"/>
                <a:gd name="connsiteX4" fmla="*/ 122873 w 122873"/>
                <a:gd name="connsiteY4" fmla="*/ 61436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873" h="122872">
                  <a:moveTo>
                    <a:pt x="122873" y="61436"/>
                  </a:moveTo>
                  <a:cubicBezTo>
                    <a:pt x="122873" y="95366"/>
                    <a:pt x="95367" y="122872"/>
                    <a:pt x="61437" y="122872"/>
                  </a:cubicBezTo>
                  <a:cubicBezTo>
                    <a:pt x="27506" y="122872"/>
                    <a:pt x="0" y="95366"/>
                    <a:pt x="0" y="61436"/>
                  </a:cubicBezTo>
                  <a:cubicBezTo>
                    <a:pt x="0" y="27506"/>
                    <a:pt x="27506" y="0"/>
                    <a:pt x="61437" y="0"/>
                  </a:cubicBezTo>
                  <a:cubicBezTo>
                    <a:pt x="95367" y="0"/>
                    <a:pt x="122873" y="27506"/>
                    <a:pt x="122873" y="61436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B2932D2E-3DE0-7C45-894C-4397D34146D1}"/>
                </a:ext>
              </a:extLst>
            </p:cNvPr>
            <p:cNvSpPr/>
            <p:nvPr/>
          </p:nvSpPr>
          <p:spPr>
            <a:xfrm>
              <a:off x="6001832" y="6331425"/>
              <a:ext cx="80926" cy="80926"/>
            </a:xfrm>
            <a:custGeom>
              <a:avLst/>
              <a:gdLst>
                <a:gd name="connsiteX0" fmla="*/ 80927 w 80926"/>
                <a:gd name="connsiteY0" fmla="*/ 40463 h 80926"/>
                <a:gd name="connsiteX1" fmla="*/ 40463 w 80926"/>
                <a:gd name="connsiteY1" fmla="*/ 80926 h 80926"/>
                <a:gd name="connsiteX2" fmla="*/ 0 w 80926"/>
                <a:gd name="connsiteY2" fmla="*/ 40463 h 80926"/>
                <a:gd name="connsiteX3" fmla="*/ 40463 w 80926"/>
                <a:gd name="connsiteY3" fmla="*/ 0 h 80926"/>
                <a:gd name="connsiteX4" fmla="*/ 80927 w 80926"/>
                <a:gd name="connsiteY4" fmla="*/ 40463 h 8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26" h="80926">
                  <a:moveTo>
                    <a:pt x="80927" y="40463"/>
                  </a:moveTo>
                  <a:cubicBezTo>
                    <a:pt x="80927" y="62810"/>
                    <a:pt x="62811" y="80926"/>
                    <a:pt x="40463" y="80926"/>
                  </a:cubicBezTo>
                  <a:cubicBezTo>
                    <a:pt x="18116" y="80926"/>
                    <a:pt x="0" y="62810"/>
                    <a:pt x="0" y="40463"/>
                  </a:cubicBezTo>
                  <a:cubicBezTo>
                    <a:pt x="0" y="18116"/>
                    <a:pt x="18116" y="0"/>
                    <a:pt x="40463" y="0"/>
                  </a:cubicBezTo>
                  <a:cubicBezTo>
                    <a:pt x="62811" y="0"/>
                    <a:pt x="80927" y="18116"/>
                    <a:pt x="80927" y="40463"/>
                  </a:cubicBezTo>
                  <a:close/>
                </a:path>
              </a:pathLst>
            </a:custGeom>
            <a:solidFill>
              <a:srgbClr val="CDCD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53EB1080-E92A-78E7-33FD-F33E51C86509}"/>
                </a:ext>
              </a:extLst>
            </p:cNvPr>
            <p:cNvSpPr/>
            <p:nvPr/>
          </p:nvSpPr>
          <p:spPr>
            <a:xfrm>
              <a:off x="6899125" y="6115445"/>
              <a:ext cx="512890" cy="512886"/>
            </a:xfrm>
            <a:custGeom>
              <a:avLst/>
              <a:gdLst>
                <a:gd name="connsiteX0" fmla="*/ 512890 w 512890"/>
                <a:gd name="connsiteY0" fmla="*/ 256443 h 512886"/>
                <a:gd name="connsiteX1" fmla="*/ 256445 w 512890"/>
                <a:gd name="connsiteY1" fmla="*/ 512887 h 512886"/>
                <a:gd name="connsiteX2" fmla="*/ -1 w 512890"/>
                <a:gd name="connsiteY2" fmla="*/ 256443 h 512886"/>
                <a:gd name="connsiteX3" fmla="*/ 256445 w 512890"/>
                <a:gd name="connsiteY3" fmla="*/ 0 h 512886"/>
                <a:gd name="connsiteX4" fmla="*/ 512890 w 512890"/>
                <a:gd name="connsiteY4" fmla="*/ 256443 h 51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90" h="512886">
                  <a:moveTo>
                    <a:pt x="512890" y="256443"/>
                  </a:moveTo>
                  <a:cubicBezTo>
                    <a:pt x="512890" y="398073"/>
                    <a:pt x="398076" y="512887"/>
                    <a:pt x="256445" y="512887"/>
                  </a:cubicBezTo>
                  <a:cubicBezTo>
                    <a:pt x="114814" y="512887"/>
                    <a:pt x="-1" y="398073"/>
                    <a:pt x="-1" y="256443"/>
                  </a:cubicBezTo>
                  <a:cubicBezTo>
                    <a:pt x="-1" y="114814"/>
                    <a:pt x="114814" y="0"/>
                    <a:pt x="256445" y="0"/>
                  </a:cubicBezTo>
                  <a:cubicBezTo>
                    <a:pt x="398075" y="0"/>
                    <a:pt x="512890" y="114813"/>
                    <a:pt x="512890" y="256443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EA8CC0B1-D3F6-4720-1201-A59C2EDFC0B6}"/>
                </a:ext>
              </a:extLst>
            </p:cNvPr>
            <p:cNvSpPr/>
            <p:nvPr/>
          </p:nvSpPr>
          <p:spPr>
            <a:xfrm>
              <a:off x="6920734" y="6137371"/>
              <a:ext cx="470414" cy="469351"/>
            </a:xfrm>
            <a:custGeom>
              <a:avLst/>
              <a:gdLst>
                <a:gd name="connsiteX0" fmla="*/ 469673 w 470414"/>
                <a:gd name="connsiteY0" fmla="*/ 234200 h 469351"/>
                <a:gd name="connsiteX1" fmla="*/ 469673 w 470414"/>
                <a:gd name="connsiteY1" fmla="*/ 234517 h 469351"/>
                <a:gd name="connsiteX2" fmla="*/ 469567 w 470414"/>
                <a:gd name="connsiteY2" fmla="*/ 242991 h 469351"/>
                <a:gd name="connsiteX3" fmla="*/ 469037 w 470414"/>
                <a:gd name="connsiteY3" fmla="*/ 252206 h 469351"/>
                <a:gd name="connsiteX4" fmla="*/ 468508 w 470414"/>
                <a:gd name="connsiteY4" fmla="*/ 258139 h 469351"/>
                <a:gd name="connsiteX5" fmla="*/ 467978 w 470414"/>
                <a:gd name="connsiteY5" fmla="*/ 263011 h 469351"/>
                <a:gd name="connsiteX6" fmla="*/ 467660 w 470414"/>
                <a:gd name="connsiteY6" fmla="*/ 265765 h 469351"/>
                <a:gd name="connsiteX7" fmla="*/ 465965 w 470414"/>
                <a:gd name="connsiteY7" fmla="*/ 276463 h 469351"/>
                <a:gd name="connsiteX8" fmla="*/ 463635 w 470414"/>
                <a:gd name="connsiteY8" fmla="*/ 287903 h 469351"/>
                <a:gd name="connsiteX9" fmla="*/ 463000 w 470414"/>
                <a:gd name="connsiteY9" fmla="*/ 290763 h 469351"/>
                <a:gd name="connsiteX10" fmla="*/ 459187 w 470414"/>
                <a:gd name="connsiteY10" fmla="*/ 304639 h 469351"/>
                <a:gd name="connsiteX11" fmla="*/ 458233 w 470414"/>
                <a:gd name="connsiteY11" fmla="*/ 307499 h 469351"/>
                <a:gd name="connsiteX12" fmla="*/ 454632 w 470414"/>
                <a:gd name="connsiteY12" fmla="*/ 317880 h 469351"/>
                <a:gd name="connsiteX13" fmla="*/ 453255 w 470414"/>
                <a:gd name="connsiteY13" fmla="*/ 321375 h 469351"/>
                <a:gd name="connsiteX14" fmla="*/ 449653 w 470414"/>
                <a:gd name="connsiteY14" fmla="*/ 329849 h 469351"/>
                <a:gd name="connsiteX15" fmla="*/ 448382 w 470414"/>
                <a:gd name="connsiteY15" fmla="*/ 332709 h 469351"/>
                <a:gd name="connsiteX16" fmla="*/ 441709 w 470414"/>
                <a:gd name="connsiteY16" fmla="*/ 346056 h 469351"/>
                <a:gd name="connsiteX17" fmla="*/ 434823 w 470414"/>
                <a:gd name="connsiteY17" fmla="*/ 358025 h 469351"/>
                <a:gd name="connsiteX18" fmla="*/ 426667 w 470414"/>
                <a:gd name="connsiteY18" fmla="*/ 370418 h 469351"/>
                <a:gd name="connsiteX19" fmla="*/ 424866 w 470414"/>
                <a:gd name="connsiteY19" fmla="*/ 372961 h 469351"/>
                <a:gd name="connsiteX20" fmla="*/ 419252 w 470414"/>
                <a:gd name="connsiteY20" fmla="*/ 380375 h 469351"/>
                <a:gd name="connsiteX21" fmla="*/ 416922 w 470414"/>
                <a:gd name="connsiteY21" fmla="*/ 383236 h 469351"/>
                <a:gd name="connsiteX22" fmla="*/ 409825 w 470414"/>
                <a:gd name="connsiteY22" fmla="*/ 391497 h 469351"/>
                <a:gd name="connsiteX23" fmla="*/ 407812 w 470414"/>
                <a:gd name="connsiteY23" fmla="*/ 393722 h 469351"/>
                <a:gd name="connsiteX24" fmla="*/ 397644 w 470414"/>
                <a:gd name="connsiteY24" fmla="*/ 403996 h 469351"/>
                <a:gd name="connsiteX25" fmla="*/ 395525 w 470414"/>
                <a:gd name="connsiteY25" fmla="*/ 406009 h 469351"/>
                <a:gd name="connsiteX26" fmla="*/ 386733 w 470414"/>
                <a:gd name="connsiteY26" fmla="*/ 413847 h 469351"/>
                <a:gd name="connsiteX27" fmla="*/ 378365 w 470414"/>
                <a:gd name="connsiteY27" fmla="*/ 420521 h 469351"/>
                <a:gd name="connsiteX28" fmla="*/ 376141 w 470414"/>
                <a:gd name="connsiteY28" fmla="*/ 422216 h 469351"/>
                <a:gd name="connsiteX29" fmla="*/ 372222 w 470414"/>
                <a:gd name="connsiteY29" fmla="*/ 425075 h 469351"/>
                <a:gd name="connsiteX30" fmla="*/ 367349 w 470414"/>
                <a:gd name="connsiteY30" fmla="*/ 428465 h 469351"/>
                <a:gd name="connsiteX31" fmla="*/ 359723 w 470414"/>
                <a:gd name="connsiteY31" fmla="*/ 433444 h 469351"/>
                <a:gd name="connsiteX32" fmla="*/ 352096 w 470414"/>
                <a:gd name="connsiteY32" fmla="*/ 437998 h 469351"/>
                <a:gd name="connsiteX33" fmla="*/ 345211 w 470414"/>
                <a:gd name="connsiteY33" fmla="*/ 441811 h 469351"/>
                <a:gd name="connsiteX34" fmla="*/ 338114 w 470414"/>
                <a:gd name="connsiteY34" fmla="*/ 445413 h 469351"/>
                <a:gd name="connsiteX35" fmla="*/ 327733 w 470414"/>
                <a:gd name="connsiteY35" fmla="*/ 450179 h 469351"/>
                <a:gd name="connsiteX36" fmla="*/ 324979 w 470414"/>
                <a:gd name="connsiteY36" fmla="*/ 451345 h 469351"/>
                <a:gd name="connsiteX37" fmla="*/ 320636 w 470414"/>
                <a:gd name="connsiteY37" fmla="*/ 453145 h 469351"/>
                <a:gd name="connsiteX38" fmla="*/ 313645 w 470414"/>
                <a:gd name="connsiteY38" fmla="*/ 455794 h 469351"/>
                <a:gd name="connsiteX39" fmla="*/ 308454 w 470414"/>
                <a:gd name="connsiteY39" fmla="*/ 457594 h 469351"/>
                <a:gd name="connsiteX40" fmla="*/ 295108 w 470414"/>
                <a:gd name="connsiteY40" fmla="*/ 461513 h 469351"/>
                <a:gd name="connsiteX41" fmla="*/ 292248 w 470414"/>
                <a:gd name="connsiteY41" fmla="*/ 462255 h 469351"/>
                <a:gd name="connsiteX42" fmla="*/ 278266 w 470414"/>
                <a:gd name="connsiteY42" fmla="*/ 465327 h 469351"/>
                <a:gd name="connsiteX43" fmla="*/ 263966 w 470414"/>
                <a:gd name="connsiteY43" fmla="*/ 467551 h 469351"/>
                <a:gd name="connsiteX44" fmla="*/ 250726 w 470414"/>
                <a:gd name="connsiteY44" fmla="*/ 468822 h 469351"/>
                <a:gd name="connsiteX45" fmla="*/ 247547 w 470414"/>
                <a:gd name="connsiteY45" fmla="*/ 469034 h 469351"/>
                <a:gd name="connsiteX46" fmla="*/ 237167 w 470414"/>
                <a:gd name="connsiteY46" fmla="*/ 469352 h 469351"/>
                <a:gd name="connsiteX47" fmla="*/ 235154 w 470414"/>
                <a:gd name="connsiteY47" fmla="*/ 469352 h 469351"/>
                <a:gd name="connsiteX48" fmla="*/ 233777 w 470414"/>
                <a:gd name="connsiteY48" fmla="*/ 469352 h 469351"/>
                <a:gd name="connsiteX49" fmla="*/ 221702 w 470414"/>
                <a:gd name="connsiteY49" fmla="*/ 468928 h 469351"/>
                <a:gd name="connsiteX50" fmla="*/ 218206 w 470414"/>
                <a:gd name="connsiteY50" fmla="*/ 468716 h 469351"/>
                <a:gd name="connsiteX51" fmla="*/ 208885 w 470414"/>
                <a:gd name="connsiteY51" fmla="*/ 467869 h 469351"/>
                <a:gd name="connsiteX52" fmla="*/ 205813 w 470414"/>
                <a:gd name="connsiteY52" fmla="*/ 467445 h 469351"/>
                <a:gd name="connsiteX53" fmla="*/ 191090 w 470414"/>
                <a:gd name="connsiteY53" fmla="*/ 465115 h 469351"/>
                <a:gd name="connsiteX54" fmla="*/ 186429 w 470414"/>
                <a:gd name="connsiteY54" fmla="*/ 464161 h 469351"/>
                <a:gd name="connsiteX55" fmla="*/ 179331 w 470414"/>
                <a:gd name="connsiteY55" fmla="*/ 462573 h 469351"/>
                <a:gd name="connsiteX56" fmla="*/ 175412 w 470414"/>
                <a:gd name="connsiteY56" fmla="*/ 461513 h 469351"/>
                <a:gd name="connsiteX57" fmla="*/ 165667 w 470414"/>
                <a:gd name="connsiteY57" fmla="*/ 458759 h 469351"/>
                <a:gd name="connsiteX58" fmla="*/ 162807 w 470414"/>
                <a:gd name="connsiteY58" fmla="*/ 457912 h 469351"/>
                <a:gd name="connsiteX59" fmla="*/ 149460 w 470414"/>
                <a:gd name="connsiteY59" fmla="*/ 453145 h 469351"/>
                <a:gd name="connsiteX60" fmla="*/ 146707 w 470414"/>
                <a:gd name="connsiteY60" fmla="*/ 452086 h 469351"/>
                <a:gd name="connsiteX61" fmla="*/ 133890 w 470414"/>
                <a:gd name="connsiteY61" fmla="*/ 446472 h 469351"/>
                <a:gd name="connsiteX62" fmla="*/ 131242 w 470414"/>
                <a:gd name="connsiteY62" fmla="*/ 445201 h 469351"/>
                <a:gd name="connsiteX63" fmla="*/ 118955 w 470414"/>
                <a:gd name="connsiteY63" fmla="*/ 438634 h 469351"/>
                <a:gd name="connsiteX64" fmla="*/ 116412 w 470414"/>
                <a:gd name="connsiteY64" fmla="*/ 437151 h 469351"/>
                <a:gd name="connsiteX65" fmla="*/ 104654 w 470414"/>
                <a:gd name="connsiteY65" fmla="*/ 429736 h 469351"/>
                <a:gd name="connsiteX66" fmla="*/ 102218 w 470414"/>
                <a:gd name="connsiteY66" fmla="*/ 428147 h 469351"/>
                <a:gd name="connsiteX67" fmla="*/ 90884 w 470414"/>
                <a:gd name="connsiteY67" fmla="*/ 419885 h 469351"/>
                <a:gd name="connsiteX68" fmla="*/ 88553 w 470414"/>
                <a:gd name="connsiteY68" fmla="*/ 418084 h 469351"/>
                <a:gd name="connsiteX69" fmla="*/ 77749 w 470414"/>
                <a:gd name="connsiteY69" fmla="*/ 408869 h 469351"/>
                <a:gd name="connsiteX70" fmla="*/ 75525 w 470414"/>
                <a:gd name="connsiteY70" fmla="*/ 406856 h 469351"/>
                <a:gd name="connsiteX71" fmla="*/ 68216 w 470414"/>
                <a:gd name="connsiteY71" fmla="*/ 399865 h 469351"/>
                <a:gd name="connsiteX72" fmla="*/ 65356 w 470414"/>
                <a:gd name="connsiteY72" fmla="*/ 397006 h 469351"/>
                <a:gd name="connsiteX73" fmla="*/ 60165 w 470414"/>
                <a:gd name="connsiteY73" fmla="*/ 391391 h 469351"/>
                <a:gd name="connsiteX74" fmla="*/ 57200 w 470414"/>
                <a:gd name="connsiteY74" fmla="*/ 388002 h 469351"/>
                <a:gd name="connsiteX75" fmla="*/ 47772 w 470414"/>
                <a:gd name="connsiteY75" fmla="*/ 376456 h 469351"/>
                <a:gd name="connsiteX76" fmla="*/ 45866 w 470414"/>
                <a:gd name="connsiteY76" fmla="*/ 373914 h 469351"/>
                <a:gd name="connsiteX77" fmla="*/ 40464 w 470414"/>
                <a:gd name="connsiteY77" fmla="*/ 366181 h 469351"/>
                <a:gd name="connsiteX78" fmla="*/ 38557 w 470414"/>
                <a:gd name="connsiteY78" fmla="*/ 363322 h 469351"/>
                <a:gd name="connsiteX79" fmla="*/ 32202 w 470414"/>
                <a:gd name="connsiteY79" fmla="*/ 353047 h 469351"/>
                <a:gd name="connsiteX80" fmla="*/ 30507 w 470414"/>
                <a:gd name="connsiteY80" fmla="*/ 350186 h 469351"/>
                <a:gd name="connsiteX81" fmla="*/ 25528 w 470414"/>
                <a:gd name="connsiteY81" fmla="*/ 340971 h 469351"/>
                <a:gd name="connsiteX82" fmla="*/ 24045 w 470414"/>
                <a:gd name="connsiteY82" fmla="*/ 338112 h 469351"/>
                <a:gd name="connsiteX83" fmla="*/ 18537 w 470414"/>
                <a:gd name="connsiteY83" fmla="*/ 326142 h 469351"/>
                <a:gd name="connsiteX84" fmla="*/ 17160 w 470414"/>
                <a:gd name="connsiteY84" fmla="*/ 322752 h 469351"/>
                <a:gd name="connsiteX85" fmla="*/ 13347 w 470414"/>
                <a:gd name="connsiteY85" fmla="*/ 312583 h 469351"/>
                <a:gd name="connsiteX86" fmla="*/ 9004 w 470414"/>
                <a:gd name="connsiteY86" fmla="*/ 298919 h 469351"/>
                <a:gd name="connsiteX87" fmla="*/ 8156 w 470414"/>
                <a:gd name="connsiteY87" fmla="*/ 296059 h 469351"/>
                <a:gd name="connsiteX88" fmla="*/ 4873 w 470414"/>
                <a:gd name="connsiteY88" fmla="*/ 282501 h 469351"/>
                <a:gd name="connsiteX89" fmla="*/ 3813 w 470414"/>
                <a:gd name="connsiteY89" fmla="*/ 277205 h 469351"/>
                <a:gd name="connsiteX90" fmla="*/ 2542 w 470414"/>
                <a:gd name="connsiteY90" fmla="*/ 269684 h 469351"/>
                <a:gd name="connsiteX91" fmla="*/ 1907 w 470414"/>
                <a:gd name="connsiteY91" fmla="*/ 265023 h 469351"/>
                <a:gd name="connsiteX92" fmla="*/ 1589 w 470414"/>
                <a:gd name="connsiteY92" fmla="*/ 262269 h 469351"/>
                <a:gd name="connsiteX93" fmla="*/ 529 w 470414"/>
                <a:gd name="connsiteY93" fmla="*/ 250724 h 469351"/>
                <a:gd name="connsiteX94" fmla="*/ 106 w 470414"/>
                <a:gd name="connsiteY94" fmla="*/ 242886 h 469351"/>
                <a:gd name="connsiteX95" fmla="*/ 0 w 470414"/>
                <a:gd name="connsiteY95" fmla="*/ 234835 h 469351"/>
                <a:gd name="connsiteX96" fmla="*/ 0 w 470414"/>
                <a:gd name="connsiteY96" fmla="*/ 234517 h 469351"/>
                <a:gd name="connsiteX97" fmla="*/ 106 w 470414"/>
                <a:gd name="connsiteY97" fmla="*/ 226043 h 469351"/>
                <a:gd name="connsiteX98" fmla="*/ 636 w 470414"/>
                <a:gd name="connsiteY98" fmla="*/ 216828 h 469351"/>
                <a:gd name="connsiteX99" fmla="*/ 1165 w 470414"/>
                <a:gd name="connsiteY99" fmla="*/ 211002 h 469351"/>
                <a:gd name="connsiteX100" fmla="*/ 1695 w 470414"/>
                <a:gd name="connsiteY100" fmla="*/ 206129 h 469351"/>
                <a:gd name="connsiteX101" fmla="*/ 2013 w 470414"/>
                <a:gd name="connsiteY101" fmla="*/ 203375 h 469351"/>
                <a:gd name="connsiteX102" fmla="*/ 3708 w 470414"/>
                <a:gd name="connsiteY102" fmla="*/ 192783 h 469351"/>
                <a:gd name="connsiteX103" fmla="*/ 6038 w 470414"/>
                <a:gd name="connsiteY103" fmla="*/ 181343 h 469351"/>
                <a:gd name="connsiteX104" fmla="*/ 6779 w 470414"/>
                <a:gd name="connsiteY104" fmla="*/ 178483 h 469351"/>
                <a:gd name="connsiteX105" fmla="*/ 10593 w 470414"/>
                <a:gd name="connsiteY105" fmla="*/ 164607 h 469351"/>
                <a:gd name="connsiteX106" fmla="*/ 11546 w 470414"/>
                <a:gd name="connsiteY106" fmla="*/ 161747 h 469351"/>
                <a:gd name="connsiteX107" fmla="*/ 15253 w 470414"/>
                <a:gd name="connsiteY107" fmla="*/ 151367 h 469351"/>
                <a:gd name="connsiteX108" fmla="*/ 16630 w 470414"/>
                <a:gd name="connsiteY108" fmla="*/ 147871 h 469351"/>
                <a:gd name="connsiteX109" fmla="*/ 20232 w 470414"/>
                <a:gd name="connsiteY109" fmla="*/ 139397 h 469351"/>
                <a:gd name="connsiteX110" fmla="*/ 21503 w 470414"/>
                <a:gd name="connsiteY110" fmla="*/ 136537 h 469351"/>
                <a:gd name="connsiteX111" fmla="*/ 28176 w 470414"/>
                <a:gd name="connsiteY111" fmla="*/ 123296 h 469351"/>
                <a:gd name="connsiteX112" fmla="*/ 35061 w 470414"/>
                <a:gd name="connsiteY112" fmla="*/ 111327 h 469351"/>
                <a:gd name="connsiteX113" fmla="*/ 43218 w 470414"/>
                <a:gd name="connsiteY113" fmla="*/ 98934 h 469351"/>
                <a:gd name="connsiteX114" fmla="*/ 45124 w 470414"/>
                <a:gd name="connsiteY114" fmla="*/ 96392 h 469351"/>
                <a:gd name="connsiteX115" fmla="*/ 50739 w 470414"/>
                <a:gd name="connsiteY115" fmla="*/ 88977 h 469351"/>
                <a:gd name="connsiteX116" fmla="*/ 53069 w 470414"/>
                <a:gd name="connsiteY116" fmla="*/ 86117 h 469351"/>
                <a:gd name="connsiteX117" fmla="*/ 60165 w 470414"/>
                <a:gd name="connsiteY117" fmla="*/ 77855 h 469351"/>
                <a:gd name="connsiteX118" fmla="*/ 62178 w 470414"/>
                <a:gd name="connsiteY118" fmla="*/ 75630 h 469351"/>
                <a:gd name="connsiteX119" fmla="*/ 72347 w 470414"/>
                <a:gd name="connsiteY119" fmla="*/ 65356 h 469351"/>
                <a:gd name="connsiteX120" fmla="*/ 74466 w 470414"/>
                <a:gd name="connsiteY120" fmla="*/ 63343 h 469351"/>
                <a:gd name="connsiteX121" fmla="*/ 83257 w 470414"/>
                <a:gd name="connsiteY121" fmla="*/ 55505 h 469351"/>
                <a:gd name="connsiteX122" fmla="*/ 91626 w 470414"/>
                <a:gd name="connsiteY122" fmla="*/ 48832 h 469351"/>
                <a:gd name="connsiteX123" fmla="*/ 93850 w 470414"/>
                <a:gd name="connsiteY123" fmla="*/ 47137 h 469351"/>
                <a:gd name="connsiteX124" fmla="*/ 97769 w 470414"/>
                <a:gd name="connsiteY124" fmla="*/ 44277 h 469351"/>
                <a:gd name="connsiteX125" fmla="*/ 102642 w 470414"/>
                <a:gd name="connsiteY125" fmla="*/ 40887 h 469351"/>
                <a:gd name="connsiteX126" fmla="*/ 110269 w 470414"/>
                <a:gd name="connsiteY126" fmla="*/ 35909 h 469351"/>
                <a:gd name="connsiteX127" fmla="*/ 117895 w 470414"/>
                <a:gd name="connsiteY127" fmla="*/ 31354 h 469351"/>
                <a:gd name="connsiteX128" fmla="*/ 124886 w 470414"/>
                <a:gd name="connsiteY128" fmla="*/ 27541 h 469351"/>
                <a:gd name="connsiteX129" fmla="*/ 131983 w 470414"/>
                <a:gd name="connsiteY129" fmla="*/ 23939 h 469351"/>
                <a:gd name="connsiteX130" fmla="*/ 142470 w 470414"/>
                <a:gd name="connsiteY130" fmla="*/ 19172 h 469351"/>
                <a:gd name="connsiteX131" fmla="*/ 145118 w 470414"/>
                <a:gd name="connsiteY131" fmla="*/ 18007 h 469351"/>
                <a:gd name="connsiteX132" fmla="*/ 149460 w 470414"/>
                <a:gd name="connsiteY132" fmla="*/ 16207 h 469351"/>
                <a:gd name="connsiteX133" fmla="*/ 156452 w 470414"/>
                <a:gd name="connsiteY133" fmla="*/ 13559 h 469351"/>
                <a:gd name="connsiteX134" fmla="*/ 161642 w 470414"/>
                <a:gd name="connsiteY134" fmla="*/ 11758 h 469351"/>
                <a:gd name="connsiteX135" fmla="*/ 175095 w 470414"/>
                <a:gd name="connsiteY135" fmla="*/ 7839 h 469351"/>
                <a:gd name="connsiteX136" fmla="*/ 177954 w 470414"/>
                <a:gd name="connsiteY136" fmla="*/ 7097 h 469351"/>
                <a:gd name="connsiteX137" fmla="*/ 191937 w 470414"/>
                <a:gd name="connsiteY137" fmla="*/ 4025 h 469351"/>
                <a:gd name="connsiteX138" fmla="*/ 206237 w 470414"/>
                <a:gd name="connsiteY138" fmla="*/ 1801 h 469351"/>
                <a:gd name="connsiteX139" fmla="*/ 219478 w 470414"/>
                <a:gd name="connsiteY139" fmla="*/ 530 h 469351"/>
                <a:gd name="connsiteX140" fmla="*/ 222655 w 470414"/>
                <a:gd name="connsiteY140" fmla="*/ 318 h 469351"/>
                <a:gd name="connsiteX141" fmla="*/ 233036 w 470414"/>
                <a:gd name="connsiteY141" fmla="*/ 0 h 469351"/>
                <a:gd name="connsiteX142" fmla="*/ 235048 w 470414"/>
                <a:gd name="connsiteY142" fmla="*/ 0 h 469351"/>
                <a:gd name="connsiteX143" fmla="*/ 236425 w 470414"/>
                <a:gd name="connsiteY143" fmla="*/ 0 h 469351"/>
                <a:gd name="connsiteX144" fmla="*/ 248501 w 470414"/>
                <a:gd name="connsiteY144" fmla="*/ 318 h 469351"/>
                <a:gd name="connsiteX145" fmla="*/ 251997 w 470414"/>
                <a:gd name="connsiteY145" fmla="*/ 530 h 469351"/>
                <a:gd name="connsiteX146" fmla="*/ 261424 w 470414"/>
                <a:gd name="connsiteY146" fmla="*/ 1377 h 469351"/>
                <a:gd name="connsiteX147" fmla="*/ 264496 w 470414"/>
                <a:gd name="connsiteY147" fmla="*/ 1695 h 469351"/>
                <a:gd name="connsiteX148" fmla="*/ 279219 w 470414"/>
                <a:gd name="connsiteY148" fmla="*/ 4025 h 469351"/>
                <a:gd name="connsiteX149" fmla="*/ 283880 w 470414"/>
                <a:gd name="connsiteY149" fmla="*/ 4979 h 469351"/>
                <a:gd name="connsiteX150" fmla="*/ 290977 w 470414"/>
                <a:gd name="connsiteY150" fmla="*/ 6568 h 469351"/>
                <a:gd name="connsiteX151" fmla="*/ 294896 w 470414"/>
                <a:gd name="connsiteY151" fmla="*/ 7521 h 469351"/>
                <a:gd name="connsiteX152" fmla="*/ 304641 w 470414"/>
                <a:gd name="connsiteY152" fmla="*/ 10275 h 469351"/>
                <a:gd name="connsiteX153" fmla="*/ 307501 w 470414"/>
                <a:gd name="connsiteY153" fmla="*/ 11123 h 469351"/>
                <a:gd name="connsiteX154" fmla="*/ 320848 w 470414"/>
                <a:gd name="connsiteY154" fmla="*/ 15889 h 469351"/>
                <a:gd name="connsiteX155" fmla="*/ 323602 w 470414"/>
                <a:gd name="connsiteY155" fmla="*/ 16948 h 469351"/>
                <a:gd name="connsiteX156" fmla="*/ 336419 w 470414"/>
                <a:gd name="connsiteY156" fmla="*/ 22562 h 469351"/>
                <a:gd name="connsiteX157" fmla="*/ 339067 w 470414"/>
                <a:gd name="connsiteY157" fmla="*/ 23833 h 469351"/>
                <a:gd name="connsiteX158" fmla="*/ 351355 w 470414"/>
                <a:gd name="connsiteY158" fmla="*/ 30401 h 469351"/>
                <a:gd name="connsiteX159" fmla="*/ 353897 w 470414"/>
                <a:gd name="connsiteY159" fmla="*/ 31883 h 469351"/>
                <a:gd name="connsiteX160" fmla="*/ 365654 w 470414"/>
                <a:gd name="connsiteY160" fmla="*/ 39298 h 469351"/>
                <a:gd name="connsiteX161" fmla="*/ 368090 w 470414"/>
                <a:gd name="connsiteY161" fmla="*/ 40887 h 469351"/>
                <a:gd name="connsiteX162" fmla="*/ 379424 w 470414"/>
                <a:gd name="connsiteY162" fmla="*/ 49149 h 469351"/>
                <a:gd name="connsiteX163" fmla="*/ 381755 w 470414"/>
                <a:gd name="connsiteY163" fmla="*/ 50950 h 469351"/>
                <a:gd name="connsiteX164" fmla="*/ 392559 w 470414"/>
                <a:gd name="connsiteY164" fmla="*/ 60166 h 469351"/>
                <a:gd name="connsiteX165" fmla="*/ 394784 w 470414"/>
                <a:gd name="connsiteY165" fmla="*/ 62178 h 469351"/>
                <a:gd name="connsiteX166" fmla="*/ 402093 w 470414"/>
                <a:gd name="connsiteY166" fmla="*/ 69169 h 469351"/>
                <a:gd name="connsiteX167" fmla="*/ 404953 w 470414"/>
                <a:gd name="connsiteY167" fmla="*/ 72029 h 469351"/>
                <a:gd name="connsiteX168" fmla="*/ 410143 w 470414"/>
                <a:gd name="connsiteY168" fmla="*/ 77537 h 469351"/>
                <a:gd name="connsiteX169" fmla="*/ 413109 w 470414"/>
                <a:gd name="connsiteY169" fmla="*/ 80926 h 469351"/>
                <a:gd name="connsiteX170" fmla="*/ 422536 w 470414"/>
                <a:gd name="connsiteY170" fmla="*/ 92473 h 469351"/>
                <a:gd name="connsiteX171" fmla="*/ 424443 w 470414"/>
                <a:gd name="connsiteY171" fmla="*/ 95015 h 469351"/>
                <a:gd name="connsiteX172" fmla="*/ 429951 w 470414"/>
                <a:gd name="connsiteY172" fmla="*/ 102747 h 469351"/>
                <a:gd name="connsiteX173" fmla="*/ 431858 w 470414"/>
                <a:gd name="connsiteY173" fmla="*/ 105607 h 469351"/>
                <a:gd name="connsiteX174" fmla="*/ 438213 w 470414"/>
                <a:gd name="connsiteY174" fmla="*/ 115881 h 469351"/>
                <a:gd name="connsiteX175" fmla="*/ 439908 w 470414"/>
                <a:gd name="connsiteY175" fmla="*/ 118742 h 469351"/>
                <a:gd name="connsiteX176" fmla="*/ 444886 w 470414"/>
                <a:gd name="connsiteY176" fmla="*/ 127957 h 469351"/>
                <a:gd name="connsiteX177" fmla="*/ 446369 w 470414"/>
                <a:gd name="connsiteY177" fmla="*/ 130817 h 469351"/>
                <a:gd name="connsiteX178" fmla="*/ 451878 w 470414"/>
                <a:gd name="connsiteY178" fmla="*/ 142787 h 469351"/>
                <a:gd name="connsiteX179" fmla="*/ 453255 w 470414"/>
                <a:gd name="connsiteY179" fmla="*/ 146176 h 469351"/>
                <a:gd name="connsiteX180" fmla="*/ 453255 w 470414"/>
                <a:gd name="connsiteY180" fmla="*/ 146176 h 469351"/>
                <a:gd name="connsiteX181" fmla="*/ 457068 w 470414"/>
                <a:gd name="connsiteY181" fmla="*/ 156239 h 469351"/>
                <a:gd name="connsiteX182" fmla="*/ 461411 w 470414"/>
                <a:gd name="connsiteY182" fmla="*/ 169903 h 469351"/>
                <a:gd name="connsiteX183" fmla="*/ 462258 w 470414"/>
                <a:gd name="connsiteY183" fmla="*/ 172763 h 469351"/>
                <a:gd name="connsiteX184" fmla="*/ 465542 w 470414"/>
                <a:gd name="connsiteY184" fmla="*/ 186322 h 469351"/>
                <a:gd name="connsiteX185" fmla="*/ 466601 w 470414"/>
                <a:gd name="connsiteY185" fmla="*/ 191724 h 469351"/>
                <a:gd name="connsiteX186" fmla="*/ 467872 w 470414"/>
                <a:gd name="connsiteY186" fmla="*/ 199139 h 469351"/>
                <a:gd name="connsiteX187" fmla="*/ 468508 w 470414"/>
                <a:gd name="connsiteY187" fmla="*/ 203799 h 469351"/>
                <a:gd name="connsiteX188" fmla="*/ 468825 w 470414"/>
                <a:gd name="connsiteY188" fmla="*/ 206659 h 469351"/>
                <a:gd name="connsiteX189" fmla="*/ 469884 w 470414"/>
                <a:gd name="connsiteY189" fmla="*/ 218205 h 469351"/>
                <a:gd name="connsiteX190" fmla="*/ 470309 w 470414"/>
                <a:gd name="connsiteY190" fmla="*/ 226043 h 469351"/>
                <a:gd name="connsiteX191" fmla="*/ 470415 w 470414"/>
                <a:gd name="connsiteY191" fmla="*/ 234094 h 46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470414" h="469351">
                  <a:moveTo>
                    <a:pt x="469673" y="234200"/>
                  </a:moveTo>
                  <a:lnTo>
                    <a:pt x="469673" y="234517"/>
                  </a:lnTo>
                  <a:cubicBezTo>
                    <a:pt x="469673" y="237377"/>
                    <a:pt x="469673" y="240131"/>
                    <a:pt x="469567" y="242991"/>
                  </a:cubicBezTo>
                  <a:cubicBezTo>
                    <a:pt x="469567" y="246063"/>
                    <a:pt x="469249" y="249135"/>
                    <a:pt x="469037" y="252206"/>
                  </a:cubicBezTo>
                  <a:cubicBezTo>
                    <a:pt x="468931" y="254219"/>
                    <a:pt x="468719" y="256126"/>
                    <a:pt x="468508" y="258139"/>
                  </a:cubicBezTo>
                  <a:cubicBezTo>
                    <a:pt x="468402" y="259727"/>
                    <a:pt x="468190" y="261422"/>
                    <a:pt x="467978" y="263011"/>
                  </a:cubicBezTo>
                  <a:cubicBezTo>
                    <a:pt x="467978" y="263858"/>
                    <a:pt x="467766" y="264811"/>
                    <a:pt x="467660" y="265765"/>
                  </a:cubicBezTo>
                  <a:cubicBezTo>
                    <a:pt x="467236" y="269367"/>
                    <a:pt x="466601" y="272862"/>
                    <a:pt x="465965" y="276463"/>
                  </a:cubicBezTo>
                  <a:cubicBezTo>
                    <a:pt x="465224" y="280277"/>
                    <a:pt x="464483" y="284196"/>
                    <a:pt x="463635" y="287903"/>
                  </a:cubicBezTo>
                  <a:cubicBezTo>
                    <a:pt x="463423" y="288856"/>
                    <a:pt x="463212" y="289810"/>
                    <a:pt x="463000" y="290763"/>
                  </a:cubicBezTo>
                  <a:cubicBezTo>
                    <a:pt x="461835" y="295424"/>
                    <a:pt x="460564" y="300084"/>
                    <a:pt x="459187" y="304639"/>
                  </a:cubicBezTo>
                  <a:cubicBezTo>
                    <a:pt x="458868" y="305593"/>
                    <a:pt x="458551" y="306546"/>
                    <a:pt x="458233" y="307499"/>
                  </a:cubicBezTo>
                  <a:cubicBezTo>
                    <a:pt x="457068" y="310995"/>
                    <a:pt x="455903" y="314490"/>
                    <a:pt x="454632" y="317880"/>
                  </a:cubicBezTo>
                  <a:cubicBezTo>
                    <a:pt x="454208" y="319045"/>
                    <a:pt x="453784" y="320210"/>
                    <a:pt x="453255" y="321375"/>
                  </a:cubicBezTo>
                  <a:cubicBezTo>
                    <a:pt x="452089" y="324235"/>
                    <a:pt x="450924" y="327095"/>
                    <a:pt x="449653" y="329849"/>
                  </a:cubicBezTo>
                  <a:cubicBezTo>
                    <a:pt x="449230" y="330803"/>
                    <a:pt x="448805" y="331756"/>
                    <a:pt x="448382" y="332709"/>
                  </a:cubicBezTo>
                  <a:cubicBezTo>
                    <a:pt x="446263" y="337264"/>
                    <a:pt x="444039" y="341607"/>
                    <a:pt x="441709" y="346056"/>
                  </a:cubicBezTo>
                  <a:cubicBezTo>
                    <a:pt x="439484" y="350081"/>
                    <a:pt x="437260" y="354106"/>
                    <a:pt x="434823" y="358025"/>
                  </a:cubicBezTo>
                  <a:cubicBezTo>
                    <a:pt x="432281" y="362262"/>
                    <a:pt x="429527" y="366393"/>
                    <a:pt x="426667" y="370418"/>
                  </a:cubicBezTo>
                  <a:cubicBezTo>
                    <a:pt x="426032" y="371266"/>
                    <a:pt x="425396" y="372113"/>
                    <a:pt x="424866" y="372961"/>
                  </a:cubicBezTo>
                  <a:cubicBezTo>
                    <a:pt x="423066" y="375503"/>
                    <a:pt x="421159" y="377939"/>
                    <a:pt x="419252" y="380375"/>
                  </a:cubicBezTo>
                  <a:cubicBezTo>
                    <a:pt x="418511" y="381328"/>
                    <a:pt x="417769" y="382282"/>
                    <a:pt x="416922" y="383236"/>
                  </a:cubicBezTo>
                  <a:cubicBezTo>
                    <a:pt x="414592" y="386095"/>
                    <a:pt x="412262" y="388849"/>
                    <a:pt x="409825" y="391497"/>
                  </a:cubicBezTo>
                  <a:cubicBezTo>
                    <a:pt x="409189" y="392239"/>
                    <a:pt x="408448" y="392980"/>
                    <a:pt x="407812" y="393722"/>
                  </a:cubicBezTo>
                  <a:cubicBezTo>
                    <a:pt x="404529" y="397217"/>
                    <a:pt x="401139" y="400713"/>
                    <a:pt x="397644" y="403996"/>
                  </a:cubicBezTo>
                  <a:cubicBezTo>
                    <a:pt x="396902" y="404632"/>
                    <a:pt x="396161" y="405373"/>
                    <a:pt x="395525" y="406009"/>
                  </a:cubicBezTo>
                  <a:cubicBezTo>
                    <a:pt x="392665" y="408657"/>
                    <a:pt x="389700" y="411305"/>
                    <a:pt x="386733" y="413847"/>
                  </a:cubicBezTo>
                  <a:cubicBezTo>
                    <a:pt x="383979" y="416178"/>
                    <a:pt x="381225" y="418402"/>
                    <a:pt x="378365" y="420521"/>
                  </a:cubicBezTo>
                  <a:cubicBezTo>
                    <a:pt x="377624" y="421050"/>
                    <a:pt x="376882" y="421686"/>
                    <a:pt x="376141" y="422216"/>
                  </a:cubicBezTo>
                  <a:cubicBezTo>
                    <a:pt x="374870" y="423169"/>
                    <a:pt x="373493" y="424122"/>
                    <a:pt x="372222" y="425075"/>
                  </a:cubicBezTo>
                  <a:cubicBezTo>
                    <a:pt x="370632" y="426241"/>
                    <a:pt x="369044" y="427406"/>
                    <a:pt x="367349" y="428465"/>
                  </a:cubicBezTo>
                  <a:cubicBezTo>
                    <a:pt x="364807" y="430160"/>
                    <a:pt x="362265" y="431855"/>
                    <a:pt x="359723" y="433444"/>
                  </a:cubicBezTo>
                  <a:cubicBezTo>
                    <a:pt x="357180" y="435032"/>
                    <a:pt x="354638" y="436515"/>
                    <a:pt x="352096" y="437998"/>
                  </a:cubicBezTo>
                  <a:cubicBezTo>
                    <a:pt x="349766" y="439269"/>
                    <a:pt x="347541" y="440540"/>
                    <a:pt x="345211" y="441811"/>
                  </a:cubicBezTo>
                  <a:cubicBezTo>
                    <a:pt x="342880" y="443082"/>
                    <a:pt x="340550" y="444248"/>
                    <a:pt x="338114" y="445413"/>
                  </a:cubicBezTo>
                  <a:cubicBezTo>
                    <a:pt x="334724" y="447108"/>
                    <a:pt x="331229" y="448697"/>
                    <a:pt x="327733" y="450179"/>
                  </a:cubicBezTo>
                  <a:cubicBezTo>
                    <a:pt x="326780" y="450603"/>
                    <a:pt x="325932" y="450921"/>
                    <a:pt x="324979" y="451345"/>
                  </a:cubicBezTo>
                  <a:cubicBezTo>
                    <a:pt x="323496" y="451980"/>
                    <a:pt x="322119" y="452510"/>
                    <a:pt x="320636" y="453145"/>
                  </a:cubicBezTo>
                  <a:cubicBezTo>
                    <a:pt x="318305" y="454099"/>
                    <a:pt x="315975" y="454946"/>
                    <a:pt x="313645" y="455794"/>
                  </a:cubicBezTo>
                  <a:cubicBezTo>
                    <a:pt x="311950" y="456429"/>
                    <a:pt x="310150" y="457065"/>
                    <a:pt x="308454" y="457594"/>
                  </a:cubicBezTo>
                  <a:cubicBezTo>
                    <a:pt x="304006" y="459077"/>
                    <a:pt x="299557" y="460348"/>
                    <a:pt x="295108" y="461513"/>
                  </a:cubicBezTo>
                  <a:cubicBezTo>
                    <a:pt x="294155" y="461831"/>
                    <a:pt x="293201" y="462043"/>
                    <a:pt x="292248" y="462255"/>
                  </a:cubicBezTo>
                  <a:cubicBezTo>
                    <a:pt x="287693" y="463420"/>
                    <a:pt x="283033" y="464373"/>
                    <a:pt x="278266" y="465327"/>
                  </a:cubicBezTo>
                  <a:cubicBezTo>
                    <a:pt x="273499" y="466174"/>
                    <a:pt x="268732" y="466916"/>
                    <a:pt x="263966" y="467551"/>
                  </a:cubicBezTo>
                  <a:cubicBezTo>
                    <a:pt x="259623" y="468081"/>
                    <a:pt x="255174" y="468505"/>
                    <a:pt x="250726" y="468822"/>
                  </a:cubicBezTo>
                  <a:cubicBezTo>
                    <a:pt x="249666" y="468822"/>
                    <a:pt x="248607" y="468928"/>
                    <a:pt x="247547" y="469034"/>
                  </a:cubicBezTo>
                  <a:cubicBezTo>
                    <a:pt x="244158" y="469246"/>
                    <a:pt x="240663" y="469352"/>
                    <a:pt x="237167" y="469352"/>
                  </a:cubicBezTo>
                  <a:cubicBezTo>
                    <a:pt x="236531" y="469352"/>
                    <a:pt x="235790" y="469352"/>
                    <a:pt x="235154" y="469352"/>
                  </a:cubicBezTo>
                  <a:cubicBezTo>
                    <a:pt x="234731" y="469352"/>
                    <a:pt x="234307" y="469352"/>
                    <a:pt x="233777" y="469352"/>
                  </a:cubicBezTo>
                  <a:cubicBezTo>
                    <a:pt x="229752" y="469352"/>
                    <a:pt x="225727" y="469246"/>
                    <a:pt x="221702" y="468928"/>
                  </a:cubicBezTo>
                  <a:cubicBezTo>
                    <a:pt x="220537" y="468928"/>
                    <a:pt x="219372" y="468822"/>
                    <a:pt x="218206" y="468716"/>
                  </a:cubicBezTo>
                  <a:cubicBezTo>
                    <a:pt x="215028" y="468505"/>
                    <a:pt x="211957" y="468187"/>
                    <a:pt x="208885" y="467869"/>
                  </a:cubicBezTo>
                  <a:cubicBezTo>
                    <a:pt x="207825" y="467763"/>
                    <a:pt x="206766" y="467657"/>
                    <a:pt x="205813" y="467445"/>
                  </a:cubicBezTo>
                  <a:cubicBezTo>
                    <a:pt x="200835" y="466809"/>
                    <a:pt x="195962" y="466068"/>
                    <a:pt x="191090" y="465115"/>
                  </a:cubicBezTo>
                  <a:cubicBezTo>
                    <a:pt x="189500" y="464797"/>
                    <a:pt x="188017" y="464479"/>
                    <a:pt x="186429" y="464161"/>
                  </a:cubicBezTo>
                  <a:cubicBezTo>
                    <a:pt x="183992" y="463632"/>
                    <a:pt x="181662" y="463102"/>
                    <a:pt x="179331" y="462573"/>
                  </a:cubicBezTo>
                  <a:cubicBezTo>
                    <a:pt x="178060" y="462255"/>
                    <a:pt x="176683" y="461937"/>
                    <a:pt x="175412" y="461513"/>
                  </a:cubicBezTo>
                  <a:cubicBezTo>
                    <a:pt x="172129" y="460666"/>
                    <a:pt x="168845" y="459713"/>
                    <a:pt x="165667" y="458759"/>
                  </a:cubicBezTo>
                  <a:cubicBezTo>
                    <a:pt x="164714" y="458442"/>
                    <a:pt x="163761" y="458124"/>
                    <a:pt x="162807" y="457912"/>
                  </a:cubicBezTo>
                  <a:cubicBezTo>
                    <a:pt x="158358" y="456429"/>
                    <a:pt x="153910" y="454840"/>
                    <a:pt x="149460" y="453145"/>
                  </a:cubicBezTo>
                  <a:cubicBezTo>
                    <a:pt x="148507" y="452827"/>
                    <a:pt x="147660" y="452404"/>
                    <a:pt x="146707" y="452086"/>
                  </a:cubicBezTo>
                  <a:cubicBezTo>
                    <a:pt x="142364" y="450285"/>
                    <a:pt x="138127" y="448485"/>
                    <a:pt x="133890" y="446472"/>
                  </a:cubicBezTo>
                  <a:cubicBezTo>
                    <a:pt x="133042" y="446049"/>
                    <a:pt x="132195" y="445625"/>
                    <a:pt x="131242" y="445201"/>
                  </a:cubicBezTo>
                  <a:cubicBezTo>
                    <a:pt x="127110" y="443189"/>
                    <a:pt x="122979" y="440964"/>
                    <a:pt x="118955" y="438634"/>
                  </a:cubicBezTo>
                  <a:cubicBezTo>
                    <a:pt x="118107" y="438210"/>
                    <a:pt x="117259" y="437680"/>
                    <a:pt x="116412" y="437151"/>
                  </a:cubicBezTo>
                  <a:cubicBezTo>
                    <a:pt x="112387" y="434821"/>
                    <a:pt x="108467" y="432278"/>
                    <a:pt x="104654" y="429736"/>
                  </a:cubicBezTo>
                  <a:cubicBezTo>
                    <a:pt x="103807" y="429206"/>
                    <a:pt x="103066" y="428677"/>
                    <a:pt x="102218" y="428147"/>
                  </a:cubicBezTo>
                  <a:cubicBezTo>
                    <a:pt x="98405" y="425499"/>
                    <a:pt x="94591" y="422745"/>
                    <a:pt x="90884" y="419885"/>
                  </a:cubicBezTo>
                  <a:cubicBezTo>
                    <a:pt x="90143" y="419249"/>
                    <a:pt x="89295" y="418720"/>
                    <a:pt x="88553" y="418084"/>
                  </a:cubicBezTo>
                  <a:cubicBezTo>
                    <a:pt x="84846" y="415118"/>
                    <a:pt x="81245" y="412047"/>
                    <a:pt x="77749" y="408869"/>
                  </a:cubicBezTo>
                  <a:cubicBezTo>
                    <a:pt x="77008" y="408234"/>
                    <a:pt x="76266" y="407492"/>
                    <a:pt x="75525" y="406856"/>
                  </a:cubicBezTo>
                  <a:cubicBezTo>
                    <a:pt x="73089" y="404526"/>
                    <a:pt x="70653" y="402196"/>
                    <a:pt x="68216" y="399865"/>
                  </a:cubicBezTo>
                  <a:cubicBezTo>
                    <a:pt x="67263" y="398912"/>
                    <a:pt x="66309" y="397959"/>
                    <a:pt x="65356" y="397006"/>
                  </a:cubicBezTo>
                  <a:cubicBezTo>
                    <a:pt x="63555" y="395204"/>
                    <a:pt x="61861" y="393298"/>
                    <a:pt x="60165" y="391391"/>
                  </a:cubicBezTo>
                  <a:cubicBezTo>
                    <a:pt x="59106" y="390226"/>
                    <a:pt x="58153" y="389167"/>
                    <a:pt x="57200" y="388002"/>
                  </a:cubicBezTo>
                  <a:cubicBezTo>
                    <a:pt x="53916" y="384188"/>
                    <a:pt x="50844" y="380375"/>
                    <a:pt x="47772" y="376456"/>
                  </a:cubicBezTo>
                  <a:cubicBezTo>
                    <a:pt x="47137" y="375609"/>
                    <a:pt x="46501" y="374761"/>
                    <a:pt x="45866" y="373914"/>
                  </a:cubicBezTo>
                  <a:cubicBezTo>
                    <a:pt x="43959" y="371371"/>
                    <a:pt x="42159" y="368829"/>
                    <a:pt x="40464" y="366181"/>
                  </a:cubicBezTo>
                  <a:cubicBezTo>
                    <a:pt x="39828" y="365228"/>
                    <a:pt x="39192" y="364275"/>
                    <a:pt x="38557" y="363322"/>
                  </a:cubicBezTo>
                  <a:cubicBezTo>
                    <a:pt x="36332" y="359932"/>
                    <a:pt x="34214" y="356542"/>
                    <a:pt x="32202" y="353047"/>
                  </a:cubicBezTo>
                  <a:cubicBezTo>
                    <a:pt x="31672" y="352094"/>
                    <a:pt x="31036" y="351140"/>
                    <a:pt x="30507" y="350186"/>
                  </a:cubicBezTo>
                  <a:cubicBezTo>
                    <a:pt x="28812" y="347221"/>
                    <a:pt x="27117" y="344149"/>
                    <a:pt x="25528" y="340971"/>
                  </a:cubicBezTo>
                  <a:cubicBezTo>
                    <a:pt x="24998" y="340018"/>
                    <a:pt x="24575" y="339065"/>
                    <a:pt x="24045" y="338112"/>
                  </a:cubicBezTo>
                  <a:cubicBezTo>
                    <a:pt x="22139" y="334192"/>
                    <a:pt x="20232" y="330167"/>
                    <a:pt x="18537" y="326142"/>
                  </a:cubicBezTo>
                  <a:cubicBezTo>
                    <a:pt x="18007" y="324977"/>
                    <a:pt x="17584" y="323917"/>
                    <a:pt x="17160" y="322752"/>
                  </a:cubicBezTo>
                  <a:cubicBezTo>
                    <a:pt x="15783" y="319363"/>
                    <a:pt x="14512" y="315973"/>
                    <a:pt x="13347" y="312583"/>
                  </a:cubicBezTo>
                  <a:cubicBezTo>
                    <a:pt x="11758" y="308135"/>
                    <a:pt x="10275" y="303580"/>
                    <a:pt x="9004" y="298919"/>
                  </a:cubicBezTo>
                  <a:cubicBezTo>
                    <a:pt x="8686" y="297966"/>
                    <a:pt x="8474" y="297013"/>
                    <a:pt x="8156" y="296059"/>
                  </a:cubicBezTo>
                  <a:cubicBezTo>
                    <a:pt x="6885" y="291611"/>
                    <a:pt x="5826" y="287056"/>
                    <a:pt x="4873" y="282501"/>
                  </a:cubicBezTo>
                  <a:cubicBezTo>
                    <a:pt x="4449" y="280700"/>
                    <a:pt x="4131" y="278899"/>
                    <a:pt x="3813" y="277205"/>
                  </a:cubicBezTo>
                  <a:cubicBezTo>
                    <a:pt x="3390" y="274768"/>
                    <a:pt x="2966" y="272226"/>
                    <a:pt x="2542" y="269684"/>
                  </a:cubicBezTo>
                  <a:cubicBezTo>
                    <a:pt x="2331" y="268095"/>
                    <a:pt x="2119" y="266613"/>
                    <a:pt x="1907" y="265023"/>
                  </a:cubicBezTo>
                  <a:cubicBezTo>
                    <a:pt x="1801" y="264070"/>
                    <a:pt x="1695" y="263117"/>
                    <a:pt x="1589" y="262269"/>
                  </a:cubicBezTo>
                  <a:cubicBezTo>
                    <a:pt x="1165" y="258456"/>
                    <a:pt x="742" y="254537"/>
                    <a:pt x="529" y="250724"/>
                  </a:cubicBezTo>
                  <a:cubicBezTo>
                    <a:pt x="318" y="248182"/>
                    <a:pt x="212" y="245534"/>
                    <a:pt x="106" y="242886"/>
                  </a:cubicBezTo>
                  <a:cubicBezTo>
                    <a:pt x="106" y="240237"/>
                    <a:pt x="0" y="237483"/>
                    <a:pt x="0" y="234835"/>
                  </a:cubicBezTo>
                  <a:lnTo>
                    <a:pt x="0" y="234517"/>
                  </a:lnTo>
                  <a:cubicBezTo>
                    <a:pt x="0" y="231658"/>
                    <a:pt x="0" y="228903"/>
                    <a:pt x="106" y="226043"/>
                  </a:cubicBezTo>
                  <a:cubicBezTo>
                    <a:pt x="106" y="222972"/>
                    <a:pt x="424" y="219899"/>
                    <a:pt x="636" y="216828"/>
                  </a:cubicBezTo>
                  <a:cubicBezTo>
                    <a:pt x="742" y="214921"/>
                    <a:pt x="954" y="212909"/>
                    <a:pt x="1165" y="211002"/>
                  </a:cubicBezTo>
                  <a:cubicBezTo>
                    <a:pt x="1271" y="209413"/>
                    <a:pt x="1483" y="207718"/>
                    <a:pt x="1695" y="206129"/>
                  </a:cubicBezTo>
                  <a:cubicBezTo>
                    <a:pt x="1801" y="205176"/>
                    <a:pt x="1907" y="204329"/>
                    <a:pt x="2013" y="203375"/>
                  </a:cubicBezTo>
                  <a:cubicBezTo>
                    <a:pt x="2437" y="199774"/>
                    <a:pt x="3072" y="196278"/>
                    <a:pt x="3708" y="192783"/>
                  </a:cubicBezTo>
                  <a:cubicBezTo>
                    <a:pt x="4343" y="188970"/>
                    <a:pt x="5190" y="185050"/>
                    <a:pt x="6038" y="181343"/>
                  </a:cubicBezTo>
                  <a:cubicBezTo>
                    <a:pt x="6250" y="180390"/>
                    <a:pt x="6461" y="179436"/>
                    <a:pt x="6779" y="178483"/>
                  </a:cubicBezTo>
                  <a:cubicBezTo>
                    <a:pt x="7944" y="173823"/>
                    <a:pt x="9215" y="169162"/>
                    <a:pt x="10593" y="164607"/>
                  </a:cubicBezTo>
                  <a:cubicBezTo>
                    <a:pt x="10911" y="163654"/>
                    <a:pt x="11228" y="162701"/>
                    <a:pt x="11546" y="161747"/>
                  </a:cubicBezTo>
                  <a:cubicBezTo>
                    <a:pt x="12711" y="158251"/>
                    <a:pt x="13876" y="154756"/>
                    <a:pt x="15253" y="151367"/>
                  </a:cubicBezTo>
                  <a:cubicBezTo>
                    <a:pt x="15677" y="150202"/>
                    <a:pt x="16101" y="149036"/>
                    <a:pt x="16630" y="147871"/>
                  </a:cubicBezTo>
                  <a:cubicBezTo>
                    <a:pt x="17795" y="145011"/>
                    <a:pt x="18961" y="142151"/>
                    <a:pt x="20232" y="139397"/>
                  </a:cubicBezTo>
                  <a:cubicBezTo>
                    <a:pt x="20656" y="138443"/>
                    <a:pt x="21079" y="137490"/>
                    <a:pt x="21503" y="136537"/>
                  </a:cubicBezTo>
                  <a:cubicBezTo>
                    <a:pt x="23622" y="131982"/>
                    <a:pt x="25846" y="127640"/>
                    <a:pt x="28176" y="123296"/>
                  </a:cubicBezTo>
                  <a:cubicBezTo>
                    <a:pt x="30401" y="119271"/>
                    <a:pt x="32625" y="115246"/>
                    <a:pt x="35061" y="111327"/>
                  </a:cubicBezTo>
                  <a:cubicBezTo>
                    <a:pt x="37709" y="107090"/>
                    <a:pt x="40358" y="102959"/>
                    <a:pt x="43218" y="98934"/>
                  </a:cubicBezTo>
                  <a:cubicBezTo>
                    <a:pt x="43853" y="98086"/>
                    <a:pt x="44489" y="97239"/>
                    <a:pt x="45124" y="96392"/>
                  </a:cubicBezTo>
                  <a:cubicBezTo>
                    <a:pt x="46925" y="93850"/>
                    <a:pt x="48831" y="91413"/>
                    <a:pt x="50739" y="88977"/>
                  </a:cubicBezTo>
                  <a:cubicBezTo>
                    <a:pt x="51480" y="88023"/>
                    <a:pt x="52327" y="87070"/>
                    <a:pt x="53069" y="86117"/>
                  </a:cubicBezTo>
                  <a:cubicBezTo>
                    <a:pt x="55399" y="83257"/>
                    <a:pt x="57729" y="80503"/>
                    <a:pt x="60165" y="77855"/>
                  </a:cubicBezTo>
                  <a:cubicBezTo>
                    <a:pt x="60801" y="77113"/>
                    <a:pt x="61543" y="76372"/>
                    <a:pt x="62178" y="75630"/>
                  </a:cubicBezTo>
                  <a:cubicBezTo>
                    <a:pt x="65462" y="72135"/>
                    <a:pt x="68851" y="68640"/>
                    <a:pt x="72347" y="65356"/>
                  </a:cubicBezTo>
                  <a:cubicBezTo>
                    <a:pt x="73089" y="64720"/>
                    <a:pt x="73724" y="63979"/>
                    <a:pt x="74466" y="63343"/>
                  </a:cubicBezTo>
                  <a:cubicBezTo>
                    <a:pt x="77325" y="60695"/>
                    <a:pt x="80292" y="58047"/>
                    <a:pt x="83257" y="55505"/>
                  </a:cubicBezTo>
                  <a:cubicBezTo>
                    <a:pt x="86011" y="53174"/>
                    <a:pt x="88765" y="50950"/>
                    <a:pt x="91626" y="48832"/>
                  </a:cubicBezTo>
                  <a:cubicBezTo>
                    <a:pt x="92367" y="48302"/>
                    <a:pt x="93109" y="47666"/>
                    <a:pt x="93850" y="47137"/>
                  </a:cubicBezTo>
                  <a:cubicBezTo>
                    <a:pt x="95121" y="46184"/>
                    <a:pt x="96498" y="45230"/>
                    <a:pt x="97769" y="44277"/>
                  </a:cubicBezTo>
                  <a:cubicBezTo>
                    <a:pt x="99358" y="43111"/>
                    <a:pt x="100947" y="41946"/>
                    <a:pt x="102642" y="40887"/>
                  </a:cubicBezTo>
                  <a:cubicBezTo>
                    <a:pt x="105184" y="39192"/>
                    <a:pt x="107726" y="37498"/>
                    <a:pt x="110269" y="35909"/>
                  </a:cubicBezTo>
                  <a:cubicBezTo>
                    <a:pt x="112811" y="34320"/>
                    <a:pt x="115247" y="32837"/>
                    <a:pt x="117895" y="31354"/>
                  </a:cubicBezTo>
                  <a:cubicBezTo>
                    <a:pt x="120226" y="29977"/>
                    <a:pt x="122450" y="28706"/>
                    <a:pt x="124886" y="27541"/>
                  </a:cubicBezTo>
                  <a:cubicBezTo>
                    <a:pt x="127216" y="26270"/>
                    <a:pt x="129547" y="25105"/>
                    <a:pt x="131983" y="23939"/>
                  </a:cubicBezTo>
                  <a:cubicBezTo>
                    <a:pt x="135373" y="22245"/>
                    <a:pt x="138868" y="20655"/>
                    <a:pt x="142470" y="19172"/>
                  </a:cubicBezTo>
                  <a:cubicBezTo>
                    <a:pt x="143317" y="18749"/>
                    <a:pt x="144270" y="18431"/>
                    <a:pt x="145118" y="18007"/>
                  </a:cubicBezTo>
                  <a:cubicBezTo>
                    <a:pt x="146601" y="17372"/>
                    <a:pt x="147978" y="16842"/>
                    <a:pt x="149460" y="16207"/>
                  </a:cubicBezTo>
                  <a:cubicBezTo>
                    <a:pt x="151791" y="15253"/>
                    <a:pt x="154121" y="14406"/>
                    <a:pt x="156452" y="13559"/>
                  </a:cubicBezTo>
                  <a:cubicBezTo>
                    <a:pt x="158146" y="12923"/>
                    <a:pt x="159948" y="12394"/>
                    <a:pt x="161642" y="11758"/>
                  </a:cubicBezTo>
                  <a:cubicBezTo>
                    <a:pt x="166091" y="10275"/>
                    <a:pt x="170540" y="9004"/>
                    <a:pt x="175095" y="7839"/>
                  </a:cubicBezTo>
                  <a:cubicBezTo>
                    <a:pt x="176048" y="7627"/>
                    <a:pt x="177001" y="7309"/>
                    <a:pt x="177954" y="7097"/>
                  </a:cubicBezTo>
                  <a:cubicBezTo>
                    <a:pt x="182510" y="5932"/>
                    <a:pt x="187170" y="4979"/>
                    <a:pt x="191937" y="4025"/>
                  </a:cubicBezTo>
                  <a:cubicBezTo>
                    <a:pt x="196703" y="3178"/>
                    <a:pt x="201470" y="2437"/>
                    <a:pt x="206237" y="1801"/>
                  </a:cubicBezTo>
                  <a:cubicBezTo>
                    <a:pt x="210580" y="1272"/>
                    <a:pt x="215028" y="848"/>
                    <a:pt x="219478" y="530"/>
                  </a:cubicBezTo>
                  <a:cubicBezTo>
                    <a:pt x="220537" y="530"/>
                    <a:pt x="221596" y="424"/>
                    <a:pt x="222655" y="318"/>
                  </a:cubicBezTo>
                  <a:cubicBezTo>
                    <a:pt x="226045" y="106"/>
                    <a:pt x="229541" y="0"/>
                    <a:pt x="233036" y="0"/>
                  </a:cubicBezTo>
                  <a:cubicBezTo>
                    <a:pt x="233671" y="0"/>
                    <a:pt x="234413" y="0"/>
                    <a:pt x="235048" y="0"/>
                  </a:cubicBezTo>
                  <a:cubicBezTo>
                    <a:pt x="235472" y="0"/>
                    <a:pt x="235896" y="0"/>
                    <a:pt x="236425" y="0"/>
                  </a:cubicBezTo>
                  <a:cubicBezTo>
                    <a:pt x="240451" y="0"/>
                    <a:pt x="244476" y="106"/>
                    <a:pt x="248501" y="318"/>
                  </a:cubicBezTo>
                  <a:cubicBezTo>
                    <a:pt x="249666" y="318"/>
                    <a:pt x="250831" y="424"/>
                    <a:pt x="251997" y="530"/>
                  </a:cubicBezTo>
                  <a:cubicBezTo>
                    <a:pt x="255174" y="742"/>
                    <a:pt x="258246" y="1060"/>
                    <a:pt x="261424" y="1377"/>
                  </a:cubicBezTo>
                  <a:cubicBezTo>
                    <a:pt x="262483" y="1483"/>
                    <a:pt x="263542" y="1589"/>
                    <a:pt x="264496" y="1695"/>
                  </a:cubicBezTo>
                  <a:cubicBezTo>
                    <a:pt x="269474" y="2331"/>
                    <a:pt x="274347" y="3072"/>
                    <a:pt x="279219" y="4025"/>
                  </a:cubicBezTo>
                  <a:cubicBezTo>
                    <a:pt x="280808" y="4343"/>
                    <a:pt x="282291" y="4661"/>
                    <a:pt x="283880" y="4979"/>
                  </a:cubicBezTo>
                  <a:cubicBezTo>
                    <a:pt x="286316" y="5508"/>
                    <a:pt x="288646" y="6038"/>
                    <a:pt x="290977" y="6568"/>
                  </a:cubicBezTo>
                  <a:cubicBezTo>
                    <a:pt x="292248" y="6885"/>
                    <a:pt x="293625" y="7203"/>
                    <a:pt x="294896" y="7521"/>
                  </a:cubicBezTo>
                  <a:cubicBezTo>
                    <a:pt x="298180" y="8368"/>
                    <a:pt x="301464" y="9321"/>
                    <a:pt x="304641" y="10275"/>
                  </a:cubicBezTo>
                  <a:cubicBezTo>
                    <a:pt x="305595" y="10592"/>
                    <a:pt x="306548" y="10911"/>
                    <a:pt x="307501" y="11123"/>
                  </a:cubicBezTo>
                  <a:cubicBezTo>
                    <a:pt x="312056" y="12605"/>
                    <a:pt x="316399" y="14194"/>
                    <a:pt x="320848" y="15889"/>
                  </a:cubicBezTo>
                  <a:cubicBezTo>
                    <a:pt x="321801" y="16207"/>
                    <a:pt x="322649" y="16630"/>
                    <a:pt x="323602" y="16948"/>
                  </a:cubicBezTo>
                  <a:cubicBezTo>
                    <a:pt x="327945" y="18749"/>
                    <a:pt x="332182" y="20549"/>
                    <a:pt x="336419" y="22562"/>
                  </a:cubicBezTo>
                  <a:cubicBezTo>
                    <a:pt x="337266" y="22986"/>
                    <a:pt x="338114" y="23410"/>
                    <a:pt x="339067" y="23833"/>
                  </a:cubicBezTo>
                  <a:cubicBezTo>
                    <a:pt x="343198" y="25846"/>
                    <a:pt x="347329" y="28070"/>
                    <a:pt x="351355" y="30401"/>
                  </a:cubicBezTo>
                  <a:cubicBezTo>
                    <a:pt x="352202" y="30824"/>
                    <a:pt x="353049" y="31354"/>
                    <a:pt x="353897" y="31883"/>
                  </a:cubicBezTo>
                  <a:cubicBezTo>
                    <a:pt x="357922" y="34214"/>
                    <a:pt x="361841" y="36650"/>
                    <a:pt x="365654" y="39298"/>
                  </a:cubicBezTo>
                  <a:cubicBezTo>
                    <a:pt x="366502" y="39828"/>
                    <a:pt x="367243" y="40357"/>
                    <a:pt x="368090" y="40887"/>
                  </a:cubicBezTo>
                  <a:cubicBezTo>
                    <a:pt x="371904" y="43535"/>
                    <a:pt x="375717" y="46290"/>
                    <a:pt x="379424" y="49149"/>
                  </a:cubicBezTo>
                  <a:cubicBezTo>
                    <a:pt x="380166" y="49785"/>
                    <a:pt x="381014" y="50314"/>
                    <a:pt x="381755" y="50950"/>
                  </a:cubicBezTo>
                  <a:cubicBezTo>
                    <a:pt x="385462" y="53916"/>
                    <a:pt x="389064" y="56987"/>
                    <a:pt x="392559" y="60166"/>
                  </a:cubicBezTo>
                  <a:cubicBezTo>
                    <a:pt x="393301" y="60801"/>
                    <a:pt x="394042" y="61542"/>
                    <a:pt x="394784" y="62178"/>
                  </a:cubicBezTo>
                  <a:cubicBezTo>
                    <a:pt x="397220" y="64508"/>
                    <a:pt x="399657" y="66838"/>
                    <a:pt x="402093" y="69169"/>
                  </a:cubicBezTo>
                  <a:cubicBezTo>
                    <a:pt x="403046" y="70123"/>
                    <a:pt x="403999" y="71076"/>
                    <a:pt x="404953" y="72029"/>
                  </a:cubicBezTo>
                  <a:cubicBezTo>
                    <a:pt x="406647" y="73830"/>
                    <a:pt x="408448" y="75736"/>
                    <a:pt x="410143" y="77537"/>
                  </a:cubicBezTo>
                  <a:cubicBezTo>
                    <a:pt x="411202" y="78702"/>
                    <a:pt x="412156" y="79761"/>
                    <a:pt x="413109" y="80926"/>
                  </a:cubicBezTo>
                  <a:cubicBezTo>
                    <a:pt x="416392" y="84740"/>
                    <a:pt x="419465" y="88553"/>
                    <a:pt x="422536" y="92473"/>
                  </a:cubicBezTo>
                  <a:cubicBezTo>
                    <a:pt x="423172" y="93319"/>
                    <a:pt x="423807" y="94167"/>
                    <a:pt x="424443" y="95015"/>
                  </a:cubicBezTo>
                  <a:cubicBezTo>
                    <a:pt x="426349" y="97557"/>
                    <a:pt x="428150" y="100099"/>
                    <a:pt x="429951" y="102747"/>
                  </a:cubicBezTo>
                  <a:cubicBezTo>
                    <a:pt x="430587" y="103701"/>
                    <a:pt x="431222" y="104653"/>
                    <a:pt x="431858" y="105607"/>
                  </a:cubicBezTo>
                  <a:cubicBezTo>
                    <a:pt x="434082" y="108997"/>
                    <a:pt x="436200" y="112386"/>
                    <a:pt x="438213" y="115881"/>
                  </a:cubicBezTo>
                  <a:cubicBezTo>
                    <a:pt x="438743" y="116835"/>
                    <a:pt x="439379" y="117789"/>
                    <a:pt x="439908" y="118742"/>
                  </a:cubicBezTo>
                  <a:cubicBezTo>
                    <a:pt x="441603" y="121708"/>
                    <a:pt x="443298" y="124779"/>
                    <a:pt x="444886" y="127957"/>
                  </a:cubicBezTo>
                  <a:cubicBezTo>
                    <a:pt x="445416" y="128911"/>
                    <a:pt x="445840" y="129864"/>
                    <a:pt x="446369" y="130817"/>
                  </a:cubicBezTo>
                  <a:cubicBezTo>
                    <a:pt x="448276" y="134736"/>
                    <a:pt x="450182" y="138762"/>
                    <a:pt x="451878" y="142787"/>
                  </a:cubicBezTo>
                  <a:cubicBezTo>
                    <a:pt x="452407" y="143846"/>
                    <a:pt x="452831" y="145011"/>
                    <a:pt x="453255" y="146176"/>
                  </a:cubicBezTo>
                  <a:cubicBezTo>
                    <a:pt x="453255" y="146176"/>
                    <a:pt x="453255" y="146176"/>
                    <a:pt x="453255" y="146176"/>
                  </a:cubicBezTo>
                  <a:cubicBezTo>
                    <a:pt x="454632" y="149460"/>
                    <a:pt x="455903" y="152850"/>
                    <a:pt x="457068" y="156239"/>
                  </a:cubicBezTo>
                  <a:cubicBezTo>
                    <a:pt x="458656" y="160688"/>
                    <a:pt x="460139" y="165243"/>
                    <a:pt x="461411" y="169903"/>
                  </a:cubicBezTo>
                  <a:cubicBezTo>
                    <a:pt x="461729" y="170856"/>
                    <a:pt x="461940" y="171810"/>
                    <a:pt x="462258" y="172763"/>
                  </a:cubicBezTo>
                  <a:cubicBezTo>
                    <a:pt x="463423" y="177212"/>
                    <a:pt x="464588" y="181767"/>
                    <a:pt x="465542" y="186322"/>
                  </a:cubicBezTo>
                  <a:cubicBezTo>
                    <a:pt x="465965" y="188122"/>
                    <a:pt x="466283" y="189923"/>
                    <a:pt x="466601" y="191724"/>
                  </a:cubicBezTo>
                  <a:cubicBezTo>
                    <a:pt x="467025" y="194160"/>
                    <a:pt x="467448" y="196702"/>
                    <a:pt x="467872" y="199139"/>
                  </a:cubicBezTo>
                  <a:cubicBezTo>
                    <a:pt x="468084" y="200727"/>
                    <a:pt x="468296" y="202210"/>
                    <a:pt x="468508" y="203799"/>
                  </a:cubicBezTo>
                  <a:cubicBezTo>
                    <a:pt x="468613" y="204752"/>
                    <a:pt x="468719" y="205706"/>
                    <a:pt x="468825" y="206659"/>
                  </a:cubicBezTo>
                  <a:cubicBezTo>
                    <a:pt x="469249" y="210473"/>
                    <a:pt x="469673" y="214286"/>
                    <a:pt x="469884" y="218205"/>
                  </a:cubicBezTo>
                  <a:cubicBezTo>
                    <a:pt x="470096" y="220747"/>
                    <a:pt x="470202" y="223395"/>
                    <a:pt x="470309" y="226043"/>
                  </a:cubicBezTo>
                  <a:cubicBezTo>
                    <a:pt x="470309" y="228691"/>
                    <a:pt x="470415" y="231339"/>
                    <a:pt x="470415" y="234094"/>
                  </a:cubicBez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5C4B75C-4F0E-F1E6-7EC0-72BE21F550F7}"/>
                </a:ext>
              </a:extLst>
            </p:cNvPr>
            <p:cNvSpPr/>
            <p:nvPr/>
          </p:nvSpPr>
          <p:spPr>
            <a:xfrm>
              <a:off x="7094133" y="6310452"/>
              <a:ext cx="122873" cy="122872"/>
            </a:xfrm>
            <a:custGeom>
              <a:avLst/>
              <a:gdLst>
                <a:gd name="connsiteX0" fmla="*/ 122874 w 122873"/>
                <a:gd name="connsiteY0" fmla="*/ 61436 h 122872"/>
                <a:gd name="connsiteX1" fmla="*/ 61437 w 122873"/>
                <a:gd name="connsiteY1" fmla="*/ 122872 h 122872"/>
                <a:gd name="connsiteX2" fmla="*/ 0 w 122873"/>
                <a:gd name="connsiteY2" fmla="*/ 61436 h 122872"/>
                <a:gd name="connsiteX3" fmla="*/ 61437 w 122873"/>
                <a:gd name="connsiteY3" fmla="*/ 0 h 122872"/>
                <a:gd name="connsiteX4" fmla="*/ 122874 w 122873"/>
                <a:gd name="connsiteY4" fmla="*/ 61436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873" h="122872">
                  <a:moveTo>
                    <a:pt x="122874" y="61436"/>
                  </a:moveTo>
                  <a:cubicBezTo>
                    <a:pt x="122874" y="95366"/>
                    <a:pt x="95367" y="122872"/>
                    <a:pt x="61437" y="122872"/>
                  </a:cubicBezTo>
                  <a:cubicBezTo>
                    <a:pt x="27506" y="122872"/>
                    <a:pt x="0" y="95366"/>
                    <a:pt x="0" y="61436"/>
                  </a:cubicBezTo>
                  <a:cubicBezTo>
                    <a:pt x="0" y="27506"/>
                    <a:pt x="27506" y="0"/>
                    <a:pt x="61437" y="0"/>
                  </a:cubicBezTo>
                  <a:cubicBezTo>
                    <a:pt x="95367" y="0"/>
                    <a:pt x="122874" y="27506"/>
                    <a:pt x="122874" y="61436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29D4A6C4-0817-94E1-B9AD-0AAA79B657EC}"/>
                </a:ext>
              </a:extLst>
            </p:cNvPr>
            <p:cNvSpPr/>
            <p:nvPr/>
          </p:nvSpPr>
          <p:spPr>
            <a:xfrm>
              <a:off x="6369816" y="6131546"/>
              <a:ext cx="458126" cy="496680"/>
            </a:xfrm>
            <a:custGeom>
              <a:avLst/>
              <a:gdLst>
                <a:gd name="connsiteX0" fmla="*/ 439060 w 458126"/>
                <a:gd name="connsiteY0" fmla="*/ 496680 h 496680"/>
                <a:gd name="connsiteX1" fmla="*/ 19067 w 458126"/>
                <a:gd name="connsiteY1" fmla="*/ 496680 h 496680"/>
                <a:gd name="connsiteX2" fmla="*/ 0 w 458126"/>
                <a:gd name="connsiteY2" fmla="*/ 477614 h 496680"/>
                <a:gd name="connsiteX3" fmla="*/ 0 w 458126"/>
                <a:gd name="connsiteY3" fmla="*/ 0 h 496680"/>
                <a:gd name="connsiteX4" fmla="*/ 458127 w 458126"/>
                <a:gd name="connsiteY4" fmla="*/ 0 h 496680"/>
                <a:gd name="connsiteX5" fmla="*/ 458127 w 458126"/>
                <a:gd name="connsiteY5" fmla="*/ 477614 h 496680"/>
                <a:gd name="connsiteX6" fmla="*/ 439060 w 458126"/>
                <a:gd name="connsiteY6" fmla="*/ 496680 h 49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126" h="496680">
                  <a:moveTo>
                    <a:pt x="439060" y="496680"/>
                  </a:moveTo>
                  <a:lnTo>
                    <a:pt x="19067" y="496680"/>
                  </a:lnTo>
                  <a:cubicBezTo>
                    <a:pt x="8580" y="496680"/>
                    <a:pt x="0" y="488100"/>
                    <a:pt x="0" y="477614"/>
                  </a:cubicBezTo>
                  <a:lnTo>
                    <a:pt x="0" y="0"/>
                  </a:lnTo>
                  <a:lnTo>
                    <a:pt x="458127" y="0"/>
                  </a:lnTo>
                  <a:lnTo>
                    <a:pt x="458127" y="477614"/>
                  </a:lnTo>
                  <a:cubicBezTo>
                    <a:pt x="458127" y="488100"/>
                    <a:pt x="449547" y="496680"/>
                    <a:pt x="439060" y="496680"/>
                  </a:cubicBezTo>
                  <a:close/>
                </a:path>
              </a:pathLst>
            </a:custGeom>
            <a:solidFill>
              <a:srgbClr val="D8D8E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2203F398-7D2A-79BF-730B-999293665630}"/>
                </a:ext>
              </a:extLst>
            </p:cNvPr>
            <p:cNvSpPr/>
            <p:nvPr/>
          </p:nvSpPr>
          <p:spPr>
            <a:xfrm>
              <a:off x="6369711" y="6029011"/>
              <a:ext cx="458232" cy="102534"/>
            </a:xfrm>
            <a:custGeom>
              <a:avLst/>
              <a:gdLst>
                <a:gd name="connsiteX0" fmla="*/ 105 w 458232"/>
                <a:gd name="connsiteY0" fmla="*/ 102535 h 102534"/>
                <a:gd name="connsiteX1" fmla="*/ 458232 w 458232"/>
                <a:gd name="connsiteY1" fmla="*/ 102535 h 102534"/>
                <a:gd name="connsiteX2" fmla="*/ 458232 w 458232"/>
                <a:gd name="connsiteY2" fmla="*/ 16948 h 102534"/>
                <a:gd name="connsiteX3" fmla="*/ 441284 w 458232"/>
                <a:gd name="connsiteY3" fmla="*/ 0 h 102534"/>
                <a:gd name="connsiteX4" fmla="*/ 16948 w 458232"/>
                <a:gd name="connsiteY4" fmla="*/ 0 h 102534"/>
                <a:gd name="connsiteX5" fmla="*/ 0 w 458232"/>
                <a:gd name="connsiteY5" fmla="*/ 16948 h 102534"/>
                <a:gd name="connsiteX6" fmla="*/ 0 w 458232"/>
                <a:gd name="connsiteY6" fmla="*/ 102535 h 10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232" h="102534">
                  <a:moveTo>
                    <a:pt x="105" y="102535"/>
                  </a:moveTo>
                  <a:lnTo>
                    <a:pt x="458232" y="102535"/>
                  </a:lnTo>
                  <a:lnTo>
                    <a:pt x="458232" y="16948"/>
                  </a:lnTo>
                  <a:cubicBezTo>
                    <a:pt x="458232" y="7627"/>
                    <a:pt x="450606" y="0"/>
                    <a:pt x="441284" y="0"/>
                  </a:cubicBezTo>
                  <a:lnTo>
                    <a:pt x="16948" y="0"/>
                  </a:lnTo>
                  <a:cubicBezTo>
                    <a:pt x="7626" y="0"/>
                    <a:pt x="0" y="7627"/>
                    <a:pt x="0" y="16948"/>
                  </a:cubicBezTo>
                  <a:lnTo>
                    <a:pt x="0" y="102535"/>
                  </a:lnTo>
                  <a:close/>
                </a:path>
              </a:pathLst>
            </a:custGeom>
            <a:solidFill>
              <a:srgbClr val="2F344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94C9AA0-E41C-CCDB-C8D6-61DDF67C30EB}"/>
                </a:ext>
              </a:extLst>
            </p:cNvPr>
            <p:cNvSpPr/>
            <p:nvPr/>
          </p:nvSpPr>
          <p:spPr>
            <a:xfrm>
              <a:off x="6078628" y="5924040"/>
              <a:ext cx="87917" cy="72558"/>
            </a:xfrm>
            <a:custGeom>
              <a:avLst/>
              <a:gdLst>
                <a:gd name="connsiteX0" fmla="*/ 87918 w 87917"/>
                <a:gd name="connsiteY0" fmla="*/ 72558 h 72558"/>
                <a:gd name="connsiteX1" fmla="*/ 0 w 87917"/>
                <a:gd name="connsiteY1" fmla="*/ 72558 h 72558"/>
                <a:gd name="connsiteX2" fmla="*/ 6038 w 87917"/>
                <a:gd name="connsiteY2" fmla="*/ 16842 h 72558"/>
                <a:gd name="connsiteX3" fmla="*/ 24893 w 87917"/>
                <a:gd name="connsiteY3" fmla="*/ 0 h 72558"/>
                <a:gd name="connsiteX4" fmla="*/ 63026 w 87917"/>
                <a:gd name="connsiteY4" fmla="*/ 0 h 72558"/>
                <a:gd name="connsiteX5" fmla="*/ 81881 w 87917"/>
                <a:gd name="connsiteY5" fmla="*/ 16842 h 72558"/>
                <a:gd name="connsiteX6" fmla="*/ 87918 w 87917"/>
                <a:gd name="connsiteY6" fmla="*/ 72558 h 7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17" h="72558">
                  <a:moveTo>
                    <a:pt x="87918" y="72558"/>
                  </a:moveTo>
                  <a:lnTo>
                    <a:pt x="0" y="72558"/>
                  </a:lnTo>
                  <a:lnTo>
                    <a:pt x="6038" y="16842"/>
                  </a:lnTo>
                  <a:cubicBezTo>
                    <a:pt x="7097" y="7203"/>
                    <a:pt x="15147" y="0"/>
                    <a:pt x="24893" y="0"/>
                  </a:cubicBezTo>
                  <a:lnTo>
                    <a:pt x="63026" y="0"/>
                  </a:lnTo>
                  <a:cubicBezTo>
                    <a:pt x="72665" y="0"/>
                    <a:pt x="80821" y="7309"/>
                    <a:pt x="81881" y="16842"/>
                  </a:cubicBezTo>
                  <a:lnTo>
                    <a:pt x="87918" y="72558"/>
                  </a:ln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EDD1561-6F5D-9BF0-59F0-D34FF71BDA2D}"/>
                </a:ext>
              </a:extLst>
            </p:cNvPr>
            <p:cNvSpPr/>
            <p:nvPr/>
          </p:nvSpPr>
          <p:spPr>
            <a:xfrm>
              <a:off x="7031214" y="5924040"/>
              <a:ext cx="87918" cy="72558"/>
            </a:xfrm>
            <a:custGeom>
              <a:avLst/>
              <a:gdLst>
                <a:gd name="connsiteX0" fmla="*/ 87919 w 87918"/>
                <a:gd name="connsiteY0" fmla="*/ 72558 h 72558"/>
                <a:gd name="connsiteX1" fmla="*/ 0 w 87918"/>
                <a:gd name="connsiteY1" fmla="*/ 72558 h 72558"/>
                <a:gd name="connsiteX2" fmla="*/ 6038 w 87918"/>
                <a:gd name="connsiteY2" fmla="*/ 16842 h 72558"/>
                <a:gd name="connsiteX3" fmla="*/ 24893 w 87918"/>
                <a:gd name="connsiteY3" fmla="*/ 0 h 72558"/>
                <a:gd name="connsiteX4" fmla="*/ 63026 w 87918"/>
                <a:gd name="connsiteY4" fmla="*/ 0 h 72558"/>
                <a:gd name="connsiteX5" fmla="*/ 81881 w 87918"/>
                <a:gd name="connsiteY5" fmla="*/ 16842 h 72558"/>
                <a:gd name="connsiteX6" fmla="*/ 87919 w 87918"/>
                <a:gd name="connsiteY6" fmla="*/ 72558 h 7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918" h="72558">
                  <a:moveTo>
                    <a:pt x="87919" y="72558"/>
                  </a:moveTo>
                  <a:lnTo>
                    <a:pt x="0" y="72558"/>
                  </a:lnTo>
                  <a:lnTo>
                    <a:pt x="6038" y="16842"/>
                  </a:lnTo>
                  <a:cubicBezTo>
                    <a:pt x="7097" y="7203"/>
                    <a:pt x="15147" y="0"/>
                    <a:pt x="24893" y="0"/>
                  </a:cubicBezTo>
                  <a:lnTo>
                    <a:pt x="63026" y="0"/>
                  </a:lnTo>
                  <a:cubicBezTo>
                    <a:pt x="72665" y="0"/>
                    <a:pt x="80821" y="7309"/>
                    <a:pt x="81881" y="16842"/>
                  </a:cubicBezTo>
                  <a:lnTo>
                    <a:pt x="87919" y="72558"/>
                  </a:ln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88" name="Graphic 8">
              <a:extLst>
                <a:ext uri="{FF2B5EF4-FFF2-40B4-BE49-F238E27FC236}">
                  <a16:creationId xmlns:a16="http://schemas.microsoft.com/office/drawing/2014/main" id="{FFA27A17-EA04-57F2-919D-3F765B7BBC2D}"/>
                </a:ext>
              </a:extLst>
            </p:cNvPr>
            <p:cNvGrpSpPr/>
            <p:nvPr/>
          </p:nvGrpSpPr>
          <p:grpSpPr>
            <a:xfrm>
              <a:off x="6501164" y="5960266"/>
              <a:ext cx="195432" cy="36419"/>
              <a:chOff x="6501164" y="5960266"/>
              <a:chExt cx="195432" cy="36419"/>
            </a:xfrm>
            <a:solidFill>
              <a:srgbClr val="4D4D60"/>
            </a:solidFill>
          </p:grpSpPr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72325564-4A08-DDB5-85E4-61247BCEFC52}"/>
                  </a:ext>
                </a:extLst>
              </p:cNvPr>
              <p:cNvSpPr/>
              <p:nvPr/>
            </p:nvSpPr>
            <p:spPr>
              <a:xfrm>
                <a:off x="6501164" y="5960266"/>
                <a:ext cx="67262" cy="36332"/>
              </a:xfrm>
              <a:custGeom>
                <a:avLst/>
                <a:gdLst>
                  <a:gd name="connsiteX0" fmla="*/ 0 w 67262"/>
                  <a:gd name="connsiteY0" fmla="*/ 36332 h 36332"/>
                  <a:gd name="connsiteX1" fmla="*/ 67262 w 67262"/>
                  <a:gd name="connsiteY1" fmla="*/ 36332 h 36332"/>
                  <a:gd name="connsiteX2" fmla="*/ 67262 w 67262"/>
                  <a:gd name="connsiteY2" fmla="*/ 18960 h 36332"/>
                  <a:gd name="connsiteX3" fmla="*/ 48302 w 67262"/>
                  <a:gd name="connsiteY3" fmla="*/ 0 h 36332"/>
                  <a:gd name="connsiteX4" fmla="*/ 18960 w 67262"/>
                  <a:gd name="connsiteY4" fmla="*/ 0 h 36332"/>
                  <a:gd name="connsiteX5" fmla="*/ 0 w 67262"/>
                  <a:gd name="connsiteY5" fmla="*/ 18960 h 36332"/>
                  <a:gd name="connsiteX6" fmla="*/ 0 w 67262"/>
                  <a:gd name="connsiteY6" fmla="*/ 36332 h 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262" h="36332">
                    <a:moveTo>
                      <a:pt x="0" y="36332"/>
                    </a:moveTo>
                    <a:lnTo>
                      <a:pt x="67262" y="36332"/>
                    </a:lnTo>
                    <a:lnTo>
                      <a:pt x="67262" y="18960"/>
                    </a:lnTo>
                    <a:cubicBezTo>
                      <a:pt x="67262" y="8474"/>
                      <a:pt x="58788" y="0"/>
                      <a:pt x="48302" y="0"/>
                    </a:cubicBezTo>
                    <a:lnTo>
                      <a:pt x="18960" y="0"/>
                    </a:lnTo>
                    <a:cubicBezTo>
                      <a:pt x="8474" y="0"/>
                      <a:pt x="0" y="8474"/>
                      <a:pt x="0" y="18960"/>
                    </a:cubicBezTo>
                    <a:lnTo>
                      <a:pt x="0" y="36332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0D0C424D-E903-17F6-364D-B26478AE313E}"/>
                  </a:ext>
                </a:extLst>
              </p:cNvPr>
              <p:cNvSpPr/>
              <p:nvPr/>
            </p:nvSpPr>
            <p:spPr>
              <a:xfrm>
                <a:off x="6629333" y="5960266"/>
                <a:ext cx="67262" cy="36332"/>
              </a:xfrm>
              <a:custGeom>
                <a:avLst/>
                <a:gdLst>
                  <a:gd name="connsiteX0" fmla="*/ 0 w 67262"/>
                  <a:gd name="connsiteY0" fmla="*/ 18960 h 36332"/>
                  <a:gd name="connsiteX1" fmla="*/ 0 w 67262"/>
                  <a:gd name="connsiteY1" fmla="*/ 36332 h 36332"/>
                  <a:gd name="connsiteX2" fmla="*/ 67263 w 67262"/>
                  <a:gd name="connsiteY2" fmla="*/ 36332 h 36332"/>
                  <a:gd name="connsiteX3" fmla="*/ 67263 w 67262"/>
                  <a:gd name="connsiteY3" fmla="*/ 18960 h 36332"/>
                  <a:gd name="connsiteX4" fmla="*/ 48302 w 67262"/>
                  <a:gd name="connsiteY4" fmla="*/ 0 h 36332"/>
                  <a:gd name="connsiteX5" fmla="*/ 18961 w 67262"/>
                  <a:gd name="connsiteY5" fmla="*/ 0 h 36332"/>
                  <a:gd name="connsiteX6" fmla="*/ 0 w 67262"/>
                  <a:gd name="connsiteY6" fmla="*/ 18960 h 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262" h="36332">
                    <a:moveTo>
                      <a:pt x="0" y="18960"/>
                    </a:moveTo>
                    <a:lnTo>
                      <a:pt x="0" y="36332"/>
                    </a:lnTo>
                    <a:lnTo>
                      <a:pt x="67263" y="36332"/>
                    </a:lnTo>
                    <a:lnTo>
                      <a:pt x="67263" y="18960"/>
                    </a:lnTo>
                    <a:cubicBezTo>
                      <a:pt x="67263" y="8474"/>
                      <a:pt x="58789" y="0"/>
                      <a:pt x="48302" y="0"/>
                    </a:cubicBezTo>
                    <a:lnTo>
                      <a:pt x="18961" y="0"/>
                    </a:lnTo>
                    <a:cubicBezTo>
                      <a:pt x="8475" y="0"/>
                      <a:pt x="0" y="8474"/>
                      <a:pt x="0" y="1896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400D2A60-3FD8-DD2B-9A34-E6D323429A5F}"/>
                </a:ext>
              </a:extLst>
            </p:cNvPr>
            <p:cNvSpPr/>
            <p:nvPr/>
          </p:nvSpPr>
          <p:spPr>
            <a:xfrm>
              <a:off x="6052464" y="5564849"/>
              <a:ext cx="1092936" cy="103065"/>
            </a:xfrm>
            <a:custGeom>
              <a:avLst/>
              <a:gdLst>
                <a:gd name="connsiteX0" fmla="*/ 1061689 w 1092936"/>
                <a:gd name="connsiteY0" fmla="*/ 103065 h 103065"/>
                <a:gd name="connsiteX1" fmla="*/ 31248 w 1092936"/>
                <a:gd name="connsiteY1" fmla="*/ 103065 h 103065"/>
                <a:gd name="connsiteX2" fmla="*/ 10063 w 1092936"/>
                <a:gd name="connsiteY2" fmla="*/ 94803 h 103065"/>
                <a:gd name="connsiteX3" fmla="*/ 0 w 1092936"/>
                <a:gd name="connsiteY3" fmla="*/ 71817 h 103065"/>
                <a:gd name="connsiteX4" fmla="*/ 0 w 1092936"/>
                <a:gd name="connsiteY4" fmla="*/ 31248 h 103065"/>
                <a:gd name="connsiteX5" fmla="*/ 11545 w 1092936"/>
                <a:gd name="connsiteY5" fmla="*/ 6991 h 103065"/>
                <a:gd name="connsiteX6" fmla="*/ 31248 w 1092936"/>
                <a:gd name="connsiteY6" fmla="*/ 0 h 103065"/>
                <a:gd name="connsiteX7" fmla="*/ 1061689 w 1092936"/>
                <a:gd name="connsiteY7" fmla="*/ 0 h 103065"/>
                <a:gd name="connsiteX8" fmla="*/ 1081285 w 1092936"/>
                <a:gd name="connsiteY8" fmla="*/ 6885 h 103065"/>
                <a:gd name="connsiteX9" fmla="*/ 1092937 w 1092936"/>
                <a:gd name="connsiteY9" fmla="*/ 31248 h 103065"/>
                <a:gd name="connsiteX10" fmla="*/ 1092937 w 1092936"/>
                <a:gd name="connsiteY10" fmla="*/ 71817 h 103065"/>
                <a:gd name="connsiteX11" fmla="*/ 1086158 w 1092936"/>
                <a:gd name="connsiteY11" fmla="*/ 91307 h 103065"/>
                <a:gd name="connsiteX12" fmla="*/ 1061795 w 1092936"/>
                <a:gd name="connsiteY12" fmla="*/ 103065 h 10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2936" h="103065">
                  <a:moveTo>
                    <a:pt x="1061689" y="103065"/>
                  </a:moveTo>
                  <a:lnTo>
                    <a:pt x="31248" y="103065"/>
                  </a:lnTo>
                  <a:cubicBezTo>
                    <a:pt x="23092" y="103065"/>
                    <a:pt x="15677" y="99887"/>
                    <a:pt x="10063" y="94803"/>
                  </a:cubicBezTo>
                  <a:cubicBezTo>
                    <a:pt x="3919" y="89083"/>
                    <a:pt x="0" y="80926"/>
                    <a:pt x="0" y="71817"/>
                  </a:cubicBezTo>
                  <a:lnTo>
                    <a:pt x="0" y="31248"/>
                  </a:lnTo>
                  <a:cubicBezTo>
                    <a:pt x="0" y="21503"/>
                    <a:pt x="4449" y="12711"/>
                    <a:pt x="11545" y="6991"/>
                  </a:cubicBezTo>
                  <a:cubicBezTo>
                    <a:pt x="16948" y="2648"/>
                    <a:pt x="23727" y="0"/>
                    <a:pt x="31248" y="0"/>
                  </a:cubicBezTo>
                  <a:lnTo>
                    <a:pt x="1061689" y="0"/>
                  </a:lnTo>
                  <a:cubicBezTo>
                    <a:pt x="1069104" y="0"/>
                    <a:pt x="1075883" y="2542"/>
                    <a:pt x="1081285" y="6885"/>
                  </a:cubicBezTo>
                  <a:cubicBezTo>
                    <a:pt x="1088382" y="12605"/>
                    <a:pt x="1092937" y="21397"/>
                    <a:pt x="1092937" y="31248"/>
                  </a:cubicBezTo>
                  <a:lnTo>
                    <a:pt x="1092937" y="71817"/>
                  </a:lnTo>
                  <a:cubicBezTo>
                    <a:pt x="1092937" y="79232"/>
                    <a:pt x="1090395" y="86011"/>
                    <a:pt x="1086158" y="91307"/>
                  </a:cubicBezTo>
                  <a:cubicBezTo>
                    <a:pt x="1080438" y="98510"/>
                    <a:pt x="1071646" y="103065"/>
                    <a:pt x="1061795" y="103065"/>
                  </a:cubicBezTo>
                  <a:close/>
                </a:path>
              </a:pathLst>
            </a:custGeom>
            <a:solidFill>
              <a:srgbClr val="4D4D6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17004DB-7648-6DF4-A05F-78077DF9275B}"/>
                </a:ext>
              </a:extLst>
            </p:cNvPr>
            <p:cNvSpPr/>
            <p:nvPr/>
          </p:nvSpPr>
          <p:spPr>
            <a:xfrm>
              <a:off x="7115107" y="6331425"/>
              <a:ext cx="80926" cy="80926"/>
            </a:xfrm>
            <a:custGeom>
              <a:avLst/>
              <a:gdLst>
                <a:gd name="connsiteX0" fmla="*/ 80927 w 80926"/>
                <a:gd name="connsiteY0" fmla="*/ 40463 h 80926"/>
                <a:gd name="connsiteX1" fmla="*/ 40463 w 80926"/>
                <a:gd name="connsiteY1" fmla="*/ 80926 h 80926"/>
                <a:gd name="connsiteX2" fmla="*/ 0 w 80926"/>
                <a:gd name="connsiteY2" fmla="*/ 40463 h 80926"/>
                <a:gd name="connsiteX3" fmla="*/ 40463 w 80926"/>
                <a:gd name="connsiteY3" fmla="*/ 0 h 80926"/>
                <a:gd name="connsiteX4" fmla="*/ 80927 w 80926"/>
                <a:gd name="connsiteY4" fmla="*/ 40463 h 8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26" h="80926">
                  <a:moveTo>
                    <a:pt x="80927" y="40463"/>
                  </a:moveTo>
                  <a:cubicBezTo>
                    <a:pt x="80927" y="62810"/>
                    <a:pt x="62811" y="80926"/>
                    <a:pt x="40463" y="80926"/>
                  </a:cubicBezTo>
                  <a:cubicBezTo>
                    <a:pt x="18116" y="80926"/>
                    <a:pt x="0" y="62810"/>
                    <a:pt x="0" y="40463"/>
                  </a:cubicBezTo>
                  <a:cubicBezTo>
                    <a:pt x="0" y="18116"/>
                    <a:pt x="18116" y="0"/>
                    <a:pt x="40463" y="0"/>
                  </a:cubicBezTo>
                  <a:cubicBezTo>
                    <a:pt x="62811" y="0"/>
                    <a:pt x="80927" y="18116"/>
                    <a:pt x="80927" y="40463"/>
                  </a:cubicBezTo>
                  <a:close/>
                </a:path>
              </a:pathLst>
            </a:custGeom>
            <a:solidFill>
              <a:srgbClr val="CDCDE8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87CD622-CF19-0DD3-BD21-AF6FECC57523}"/>
                </a:ext>
              </a:extLst>
            </p:cNvPr>
            <p:cNvSpPr/>
            <p:nvPr/>
          </p:nvSpPr>
          <p:spPr>
            <a:xfrm>
              <a:off x="6394603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4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6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921D2A5C-FC68-05B3-C2DF-995A0E4D5C51}"/>
                </a:ext>
              </a:extLst>
            </p:cNvPr>
            <p:cNvSpPr/>
            <p:nvPr/>
          </p:nvSpPr>
          <p:spPr>
            <a:xfrm>
              <a:off x="6394497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5175EA97-454A-3356-EE8F-E8EE9C757CDE}"/>
                </a:ext>
              </a:extLst>
            </p:cNvPr>
            <p:cNvSpPr/>
            <p:nvPr/>
          </p:nvSpPr>
          <p:spPr>
            <a:xfrm>
              <a:off x="6400429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2111E4BE-19C6-39BA-8B66-910F6FCC59DB}"/>
                </a:ext>
              </a:extLst>
            </p:cNvPr>
            <p:cNvSpPr/>
            <p:nvPr/>
          </p:nvSpPr>
          <p:spPr>
            <a:xfrm>
              <a:off x="6478390" y="6047441"/>
              <a:ext cx="73300" cy="84104"/>
            </a:xfrm>
            <a:custGeom>
              <a:avLst/>
              <a:gdLst>
                <a:gd name="connsiteX0" fmla="*/ 73195 w 73300"/>
                <a:gd name="connsiteY0" fmla="*/ 20338 h 84104"/>
                <a:gd name="connsiteX1" fmla="*/ 73195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8 w 73300"/>
                <a:gd name="connsiteY5" fmla="*/ 0 h 84104"/>
                <a:gd name="connsiteX6" fmla="*/ 52963 w 73300"/>
                <a:gd name="connsiteY6" fmla="*/ 0 h 84104"/>
                <a:gd name="connsiteX7" fmla="*/ 67369 w 73300"/>
                <a:gd name="connsiteY7" fmla="*/ 5932 h 84104"/>
                <a:gd name="connsiteX8" fmla="*/ 73301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5" y="20338"/>
                  </a:moveTo>
                  <a:lnTo>
                    <a:pt x="73195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1" y="9639"/>
                    <a:pt x="5932" y="5932"/>
                  </a:cubicBezTo>
                  <a:cubicBezTo>
                    <a:pt x="9640" y="2225"/>
                    <a:pt x="14724" y="0"/>
                    <a:pt x="20338" y="0"/>
                  </a:cubicBezTo>
                  <a:lnTo>
                    <a:pt x="52963" y="0"/>
                  </a:lnTo>
                  <a:cubicBezTo>
                    <a:pt x="58577" y="0"/>
                    <a:pt x="63661" y="2225"/>
                    <a:pt x="67369" y="5932"/>
                  </a:cubicBezTo>
                  <a:cubicBezTo>
                    <a:pt x="71076" y="9639"/>
                    <a:pt x="73301" y="14724"/>
                    <a:pt x="73301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E877EF6B-791F-04C0-925B-9546C9F33F71}"/>
                </a:ext>
              </a:extLst>
            </p:cNvPr>
            <p:cNvSpPr/>
            <p:nvPr/>
          </p:nvSpPr>
          <p:spPr>
            <a:xfrm>
              <a:off x="6478390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61973335-0E70-1999-3382-86BF12A22B34}"/>
                </a:ext>
              </a:extLst>
            </p:cNvPr>
            <p:cNvSpPr/>
            <p:nvPr/>
          </p:nvSpPr>
          <p:spPr>
            <a:xfrm>
              <a:off x="6484321" y="6047547"/>
              <a:ext cx="61437" cy="20337"/>
            </a:xfrm>
            <a:custGeom>
              <a:avLst/>
              <a:gdLst>
                <a:gd name="connsiteX0" fmla="*/ 61331 w 61437"/>
                <a:gd name="connsiteY0" fmla="*/ 5932 h 20337"/>
                <a:gd name="connsiteX1" fmla="*/ 30613 w 61437"/>
                <a:gd name="connsiteY1" fmla="*/ 20337 h 20337"/>
                <a:gd name="connsiteX2" fmla="*/ 0 w 61437"/>
                <a:gd name="connsiteY2" fmla="*/ 5932 h 20337"/>
                <a:gd name="connsiteX3" fmla="*/ 14406 w 61437"/>
                <a:gd name="connsiteY3" fmla="*/ 0 h 20337"/>
                <a:gd name="connsiteX4" fmla="*/ 47031 w 61437"/>
                <a:gd name="connsiteY4" fmla="*/ 0 h 20337"/>
                <a:gd name="connsiteX5" fmla="*/ 61437 w 61437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7" h="20337">
                  <a:moveTo>
                    <a:pt x="61331" y="5932"/>
                  </a:moveTo>
                  <a:cubicBezTo>
                    <a:pt x="55081" y="14512"/>
                    <a:pt x="43642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51EB1EBB-19F6-008B-D43B-F3D8EF9703AA}"/>
                </a:ext>
              </a:extLst>
            </p:cNvPr>
            <p:cNvSpPr/>
            <p:nvPr/>
          </p:nvSpPr>
          <p:spPr>
            <a:xfrm>
              <a:off x="6562283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3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5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FDC25373-C14B-6043-A5EE-FBB599F92AD9}"/>
                </a:ext>
              </a:extLst>
            </p:cNvPr>
            <p:cNvSpPr/>
            <p:nvPr/>
          </p:nvSpPr>
          <p:spPr>
            <a:xfrm>
              <a:off x="6562283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632F2846-6297-7238-E145-F1B6367E4468}"/>
                </a:ext>
              </a:extLst>
            </p:cNvPr>
            <p:cNvSpPr/>
            <p:nvPr/>
          </p:nvSpPr>
          <p:spPr>
            <a:xfrm>
              <a:off x="6568215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2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2" y="20337"/>
                  </a:cubicBezTo>
                  <a:cubicBezTo>
                    <a:pt x="17583" y="20337"/>
                    <a:pt x="6249" y="14618"/>
                    <a:pt x="0" y="5932"/>
                  </a:cubicBezTo>
                  <a:cubicBezTo>
                    <a:pt x="3707" y="2225"/>
                    <a:pt x="8791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188FBDB7-042E-CF74-52FA-51151B6B19F1}"/>
                </a:ext>
              </a:extLst>
            </p:cNvPr>
            <p:cNvSpPr/>
            <p:nvPr/>
          </p:nvSpPr>
          <p:spPr>
            <a:xfrm>
              <a:off x="6646175" y="6047441"/>
              <a:ext cx="73300" cy="84104"/>
            </a:xfrm>
            <a:custGeom>
              <a:avLst/>
              <a:gdLst>
                <a:gd name="connsiteX0" fmla="*/ 73194 w 73300"/>
                <a:gd name="connsiteY0" fmla="*/ 20338 h 84104"/>
                <a:gd name="connsiteX1" fmla="*/ 73194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7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0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4" y="20338"/>
                  </a:moveTo>
                  <a:lnTo>
                    <a:pt x="73194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0" y="9639"/>
                    <a:pt x="5932" y="5932"/>
                  </a:cubicBezTo>
                  <a:cubicBezTo>
                    <a:pt x="9639" y="2225"/>
                    <a:pt x="14724" y="0"/>
                    <a:pt x="20337" y="0"/>
                  </a:cubicBezTo>
                  <a:lnTo>
                    <a:pt x="52963" y="0"/>
                  </a:lnTo>
                  <a:cubicBezTo>
                    <a:pt x="58576" y="0"/>
                    <a:pt x="63661" y="2225"/>
                    <a:pt x="67368" y="5932"/>
                  </a:cubicBezTo>
                  <a:cubicBezTo>
                    <a:pt x="71076" y="9639"/>
                    <a:pt x="73300" y="14724"/>
                    <a:pt x="73300" y="20338"/>
                  </a:cubicBezTo>
                  <a:close/>
                </a:path>
              </a:pathLst>
            </a:custGeom>
            <a:solidFill>
              <a:srgbClr val="67729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A961D78-D385-FB20-C482-E66904ECC1D0}"/>
                </a:ext>
              </a:extLst>
            </p:cNvPr>
            <p:cNvSpPr/>
            <p:nvPr/>
          </p:nvSpPr>
          <p:spPr>
            <a:xfrm>
              <a:off x="6646175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464C6D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ABE930D4-30DA-2EE0-8E5B-7DBA00961CD2}"/>
                </a:ext>
              </a:extLst>
            </p:cNvPr>
            <p:cNvSpPr/>
            <p:nvPr/>
          </p:nvSpPr>
          <p:spPr>
            <a:xfrm>
              <a:off x="6652107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3" y="20337"/>
                    <a:pt x="6250" y="14618"/>
                    <a:pt x="0" y="5932"/>
                  </a:cubicBezTo>
                  <a:cubicBezTo>
                    <a:pt x="3707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AFAFD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D1612D8A-4953-B0D9-8722-372E899C0316}"/>
                </a:ext>
              </a:extLst>
            </p:cNvPr>
            <p:cNvSpPr/>
            <p:nvPr/>
          </p:nvSpPr>
          <p:spPr>
            <a:xfrm>
              <a:off x="6730068" y="6047441"/>
              <a:ext cx="73300" cy="84104"/>
            </a:xfrm>
            <a:custGeom>
              <a:avLst/>
              <a:gdLst>
                <a:gd name="connsiteX0" fmla="*/ 73195 w 73300"/>
                <a:gd name="connsiteY0" fmla="*/ 20338 h 84104"/>
                <a:gd name="connsiteX1" fmla="*/ 73195 w 73300"/>
                <a:gd name="connsiteY1" fmla="*/ 84104 h 84104"/>
                <a:gd name="connsiteX2" fmla="*/ 0 w 73300"/>
                <a:gd name="connsiteY2" fmla="*/ 84104 h 84104"/>
                <a:gd name="connsiteX3" fmla="*/ 0 w 73300"/>
                <a:gd name="connsiteY3" fmla="*/ 20338 h 84104"/>
                <a:gd name="connsiteX4" fmla="*/ 5932 w 73300"/>
                <a:gd name="connsiteY4" fmla="*/ 5932 h 84104"/>
                <a:gd name="connsiteX5" fmla="*/ 20338 w 73300"/>
                <a:gd name="connsiteY5" fmla="*/ 0 h 84104"/>
                <a:gd name="connsiteX6" fmla="*/ 52963 w 73300"/>
                <a:gd name="connsiteY6" fmla="*/ 0 h 84104"/>
                <a:gd name="connsiteX7" fmla="*/ 67368 w 73300"/>
                <a:gd name="connsiteY7" fmla="*/ 5932 h 84104"/>
                <a:gd name="connsiteX8" fmla="*/ 73301 w 73300"/>
                <a:gd name="connsiteY8" fmla="*/ 20338 h 8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300" h="84104">
                  <a:moveTo>
                    <a:pt x="73195" y="20338"/>
                  </a:moveTo>
                  <a:lnTo>
                    <a:pt x="73195" y="84104"/>
                  </a:lnTo>
                  <a:lnTo>
                    <a:pt x="0" y="84104"/>
                  </a:lnTo>
                  <a:lnTo>
                    <a:pt x="0" y="20338"/>
                  </a:lnTo>
                  <a:cubicBezTo>
                    <a:pt x="0" y="14724"/>
                    <a:pt x="2331" y="9639"/>
                    <a:pt x="5932" y="5932"/>
                  </a:cubicBezTo>
                  <a:cubicBezTo>
                    <a:pt x="9640" y="2225"/>
                    <a:pt x="14724" y="0"/>
                    <a:pt x="20338" y="0"/>
                  </a:cubicBezTo>
                  <a:lnTo>
                    <a:pt x="52963" y="0"/>
                  </a:lnTo>
                  <a:cubicBezTo>
                    <a:pt x="58577" y="0"/>
                    <a:pt x="63661" y="2225"/>
                    <a:pt x="67368" y="5932"/>
                  </a:cubicBezTo>
                  <a:cubicBezTo>
                    <a:pt x="71076" y="9639"/>
                    <a:pt x="73301" y="14724"/>
                    <a:pt x="73301" y="20338"/>
                  </a:cubicBezTo>
                  <a:close/>
                </a:path>
              </a:pathLst>
            </a:custGeom>
            <a:solidFill>
              <a:srgbClr val="F46D2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CA133D14-217E-D807-EEA4-DEEF626AF54C}"/>
                </a:ext>
              </a:extLst>
            </p:cNvPr>
            <p:cNvSpPr/>
            <p:nvPr/>
          </p:nvSpPr>
          <p:spPr>
            <a:xfrm>
              <a:off x="6730068" y="6120530"/>
              <a:ext cx="73194" cy="11122"/>
            </a:xfrm>
            <a:custGeom>
              <a:avLst/>
              <a:gdLst>
                <a:gd name="connsiteX0" fmla="*/ 0 w 73194"/>
                <a:gd name="connsiteY0" fmla="*/ 0 h 11122"/>
                <a:gd name="connsiteX1" fmla="*/ 73194 w 73194"/>
                <a:gd name="connsiteY1" fmla="*/ 0 h 11122"/>
                <a:gd name="connsiteX2" fmla="*/ 73194 w 73194"/>
                <a:gd name="connsiteY2" fmla="*/ 11122 h 11122"/>
                <a:gd name="connsiteX3" fmla="*/ 0 w 73194"/>
                <a:gd name="connsiteY3" fmla="*/ 11122 h 1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94" h="11122">
                  <a:moveTo>
                    <a:pt x="0" y="0"/>
                  </a:moveTo>
                  <a:lnTo>
                    <a:pt x="73194" y="0"/>
                  </a:lnTo>
                  <a:lnTo>
                    <a:pt x="73194" y="11122"/>
                  </a:lnTo>
                  <a:lnTo>
                    <a:pt x="0" y="11122"/>
                  </a:lnTo>
                  <a:close/>
                </a:path>
              </a:pathLst>
            </a:custGeom>
            <a:solidFill>
              <a:srgbClr val="CC5A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EEC7770-F6C7-2ED9-D99D-CDE4EF6EE754}"/>
                </a:ext>
              </a:extLst>
            </p:cNvPr>
            <p:cNvSpPr/>
            <p:nvPr/>
          </p:nvSpPr>
          <p:spPr>
            <a:xfrm>
              <a:off x="6736000" y="6047547"/>
              <a:ext cx="61436" cy="20337"/>
            </a:xfrm>
            <a:custGeom>
              <a:avLst/>
              <a:gdLst>
                <a:gd name="connsiteX0" fmla="*/ 61331 w 61436"/>
                <a:gd name="connsiteY0" fmla="*/ 5932 h 20337"/>
                <a:gd name="connsiteX1" fmla="*/ 30613 w 61436"/>
                <a:gd name="connsiteY1" fmla="*/ 20337 h 20337"/>
                <a:gd name="connsiteX2" fmla="*/ 0 w 61436"/>
                <a:gd name="connsiteY2" fmla="*/ 5932 h 20337"/>
                <a:gd name="connsiteX3" fmla="*/ 14406 w 61436"/>
                <a:gd name="connsiteY3" fmla="*/ 0 h 20337"/>
                <a:gd name="connsiteX4" fmla="*/ 47031 w 61436"/>
                <a:gd name="connsiteY4" fmla="*/ 0 h 20337"/>
                <a:gd name="connsiteX5" fmla="*/ 61437 w 61436"/>
                <a:gd name="connsiteY5" fmla="*/ 5932 h 2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36" h="20337">
                  <a:moveTo>
                    <a:pt x="61331" y="5932"/>
                  </a:moveTo>
                  <a:cubicBezTo>
                    <a:pt x="55081" y="14512"/>
                    <a:pt x="43641" y="20337"/>
                    <a:pt x="30613" y="20337"/>
                  </a:cubicBezTo>
                  <a:cubicBezTo>
                    <a:pt x="17584" y="20337"/>
                    <a:pt x="6250" y="14618"/>
                    <a:pt x="0" y="5932"/>
                  </a:cubicBezTo>
                  <a:cubicBezTo>
                    <a:pt x="3708" y="2225"/>
                    <a:pt x="8792" y="0"/>
                    <a:pt x="14406" y="0"/>
                  </a:cubicBezTo>
                  <a:lnTo>
                    <a:pt x="47031" y="0"/>
                  </a:lnTo>
                  <a:cubicBezTo>
                    <a:pt x="52645" y="0"/>
                    <a:pt x="57729" y="2225"/>
                    <a:pt x="61437" y="5932"/>
                  </a:cubicBezTo>
                  <a:close/>
                </a:path>
              </a:pathLst>
            </a:custGeom>
            <a:solidFill>
              <a:srgbClr val="FFC14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08" name="Graphic 8">
              <a:extLst>
                <a:ext uri="{FF2B5EF4-FFF2-40B4-BE49-F238E27FC236}">
                  <a16:creationId xmlns:a16="http://schemas.microsoft.com/office/drawing/2014/main" id="{707D2545-667A-3C9A-C9BA-65E46D02CB45}"/>
                </a:ext>
              </a:extLst>
            </p:cNvPr>
            <p:cNvGrpSpPr/>
            <p:nvPr/>
          </p:nvGrpSpPr>
          <p:grpSpPr>
            <a:xfrm>
              <a:off x="5785850" y="6047548"/>
              <a:ext cx="1626059" cy="54044"/>
              <a:chOff x="5785850" y="6047548"/>
              <a:chExt cx="1626059" cy="54044"/>
            </a:xfrm>
            <a:solidFill>
              <a:srgbClr val="4D4D60"/>
            </a:solidFill>
          </p:grpSpPr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551B38C-DF32-5CC1-805F-8CCD9EF5BE4F}"/>
                  </a:ext>
                </a:extLst>
              </p:cNvPr>
              <p:cNvSpPr/>
              <p:nvPr/>
            </p:nvSpPr>
            <p:spPr>
              <a:xfrm>
                <a:off x="5785850" y="6047548"/>
                <a:ext cx="145541" cy="53915"/>
              </a:xfrm>
              <a:custGeom>
                <a:avLst/>
                <a:gdLst>
                  <a:gd name="connsiteX0" fmla="*/ 136750 w 145541"/>
                  <a:gd name="connsiteY0" fmla="*/ 0 h 53915"/>
                  <a:gd name="connsiteX1" fmla="*/ 145542 w 145541"/>
                  <a:gd name="connsiteY1" fmla="*/ 8792 h 53915"/>
                  <a:gd name="connsiteX2" fmla="*/ 145542 w 145541"/>
                  <a:gd name="connsiteY2" fmla="*/ 45124 h 53915"/>
                  <a:gd name="connsiteX3" fmla="*/ 136750 w 145541"/>
                  <a:gd name="connsiteY3" fmla="*/ 53916 h 53915"/>
                  <a:gd name="connsiteX4" fmla="*/ 8792 w 145541"/>
                  <a:gd name="connsiteY4" fmla="*/ 53916 h 53915"/>
                  <a:gd name="connsiteX5" fmla="*/ 0 w 145541"/>
                  <a:gd name="connsiteY5" fmla="*/ 45124 h 53915"/>
                  <a:gd name="connsiteX6" fmla="*/ 0 w 145541"/>
                  <a:gd name="connsiteY6" fmla="*/ 8792 h 53915"/>
                  <a:gd name="connsiteX7" fmla="*/ 8792 w 145541"/>
                  <a:gd name="connsiteY7" fmla="*/ 0 h 5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541" h="53915">
                    <a:moveTo>
                      <a:pt x="136750" y="0"/>
                    </a:moveTo>
                    <a:cubicBezTo>
                      <a:pt x="141605" y="0"/>
                      <a:pt x="145542" y="3936"/>
                      <a:pt x="145542" y="8792"/>
                    </a:cubicBezTo>
                    <a:lnTo>
                      <a:pt x="145542" y="45124"/>
                    </a:lnTo>
                    <a:cubicBezTo>
                      <a:pt x="145542" y="49979"/>
                      <a:pt x="141606" y="53916"/>
                      <a:pt x="136750" y="53916"/>
                    </a:cubicBezTo>
                    <a:lnTo>
                      <a:pt x="8792" y="53916"/>
                    </a:lnTo>
                    <a:cubicBezTo>
                      <a:pt x="3936" y="53916"/>
                      <a:pt x="0" y="49980"/>
                      <a:pt x="0" y="45124"/>
                    </a:cubicBezTo>
                    <a:lnTo>
                      <a:pt x="0" y="8792"/>
                    </a:lnTo>
                    <a:cubicBezTo>
                      <a:pt x="0" y="3937"/>
                      <a:pt x="3936" y="0"/>
                      <a:pt x="8792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33BC0A62-9576-280F-53C4-6293696D8620}"/>
                  </a:ext>
                </a:extLst>
              </p:cNvPr>
              <p:cNvSpPr/>
              <p:nvPr/>
            </p:nvSpPr>
            <p:spPr>
              <a:xfrm>
                <a:off x="7266368" y="6047548"/>
                <a:ext cx="145541" cy="53915"/>
              </a:xfrm>
              <a:custGeom>
                <a:avLst/>
                <a:gdLst>
                  <a:gd name="connsiteX0" fmla="*/ 136750 w 145541"/>
                  <a:gd name="connsiteY0" fmla="*/ 0 h 53915"/>
                  <a:gd name="connsiteX1" fmla="*/ 145542 w 145541"/>
                  <a:gd name="connsiteY1" fmla="*/ 8792 h 53915"/>
                  <a:gd name="connsiteX2" fmla="*/ 145542 w 145541"/>
                  <a:gd name="connsiteY2" fmla="*/ 45124 h 53915"/>
                  <a:gd name="connsiteX3" fmla="*/ 136750 w 145541"/>
                  <a:gd name="connsiteY3" fmla="*/ 53916 h 53915"/>
                  <a:gd name="connsiteX4" fmla="*/ 8792 w 145541"/>
                  <a:gd name="connsiteY4" fmla="*/ 53916 h 53915"/>
                  <a:gd name="connsiteX5" fmla="*/ 0 w 145541"/>
                  <a:gd name="connsiteY5" fmla="*/ 45124 h 53915"/>
                  <a:gd name="connsiteX6" fmla="*/ 0 w 145541"/>
                  <a:gd name="connsiteY6" fmla="*/ 8792 h 53915"/>
                  <a:gd name="connsiteX7" fmla="*/ 8792 w 145541"/>
                  <a:gd name="connsiteY7" fmla="*/ 0 h 5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541" h="53915">
                    <a:moveTo>
                      <a:pt x="136750" y="0"/>
                    </a:moveTo>
                    <a:cubicBezTo>
                      <a:pt x="141605" y="0"/>
                      <a:pt x="145542" y="3936"/>
                      <a:pt x="145542" y="8792"/>
                    </a:cubicBezTo>
                    <a:lnTo>
                      <a:pt x="145542" y="45124"/>
                    </a:lnTo>
                    <a:cubicBezTo>
                      <a:pt x="145542" y="49979"/>
                      <a:pt x="141606" y="53916"/>
                      <a:pt x="136750" y="53916"/>
                    </a:cubicBezTo>
                    <a:lnTo>
                      <a:pt x="8792" y="53916"/>
                    </a:lnTo>
                    <a:cubicBezTo>
                      <a:pt x="3937" y="53916"/>
                      <a:pt x="0" y="49980"/>
                      <a:pt x="0" y="45124"/>
                    </a:cubicBezTo>
                    <a:lnTo>
                      <a:pt x="0" y="8792"/>
                    </a:lnTo>
                    <a:cubicBezTo>
                      <a:pt x="0" y="3937"/>
                      <a:pt x="3936" y="0"/>
                      <a:pt x="8792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1" name="Graphic 8">
              <a:extLst>
                <a:ext uri="{FF2B5EF4-FFF2-40B4-BE49-F238E27FC236}">
                  <a16:creationId xmlns:a16="http://schemas.microsoft.com/office/drawing/2014/main" id="{539B6FE2-E659-A233-64CE-7ADC6F44BDDB}"/>
                </a:ext>
              </a:extLst>
            </p:cNvPr>
            <p:cNvGrpSpPr/>
            <p:nvPr/>
          </p:nvGrpSpPr>
          <p:grpSpPr>
            <a:xfrm>
              <a:off x="6391849" y="6158133"/>
              <a:ext cx="416180" cy="444571"/>
              <a:chOff x="6391849" y="6158133"/>
              <a:chExt cx="416180" cy="444571"/>
            </a:xfrm>
            <a:solidFill>
              <a:srgbClr val="677291"/>
            </a:solidFill>
          </p:grpSpPr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8541840-A30C-95FC-C168-6A6177969A54}"/>
                  </a:ext>
                </a:extLst>
              </p:cNvPr>
              <p:cNvSpPr/>
              <p:nvPr/>
            </p:nvSpPr>
            <p:spPr>
              <a:xfrm>
                <a:off x="6391849" y="6528869"/>
                <a:ext cx="416180" cy="72770"/>
              </a:xfrm>
              <a:custGeom>
                <a:avLst/>
                <a:gdLst>
                  <a:gd name="connsiteX0" fmla="*/ 0 w 416180"/>
                  <a:gd name="connsiteY0" fmla="*/ 0 h 72770"/>
                  <a:gd name="connsiteX1" fmla="*/ 416180 w 416180"/>
                  <a:gd name="connsiteY1" fmla="*/ 0 h 72770"/>
                  <a:gd name="connsiteX2" fmla="*/ 416180 w 416180"/>
                  <a:gd name="connsiteY2" fmla="*/ 72770 h 72770"/>
                  <a:gd name="connsiteX3" fmla="*/ 0 w 416180"/>
                  <a:gd name="connsiteY3" fmla="*/ 72770 h 7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180" h="72770">
                    <a:moveTo>
                      <a:pt x="0" y="0"/>
                    </a:moveTo>
                    <a:lnTo>
                      <a:pt x="416180" y="0"/>
                    </a:lnTo>
                    <a:lnTo>
                      <a:pt x="416180" y="72770"/>
                    </a:lnTo>
                    <a:lnTo>
                      <a:pt x="0" y="72770"/>
                    </a:lnTo>
                    <a:close/>
                  </a:path>
                </a:pathLst>
              </a:custGeom>
              <a:solidFill>
                <a:srgbClr val="67729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AFB82DB6-F0CA-90A7-7FBD-FA89E6EEC13B}"/>
                  </a:ext>
                </a:extLst>
              </p:cNvPr>
              <p:cNvSpPr/>
              <p:nvPr/>
            </p:nvSpPr>
            <p:spPr>
              <a:xfrm>
                <a:off x="6391849" y="6158133"/>
                <a:ext cx="416180" cy="72770"/>
              </a:xfrm>
              <a:custGeom>
                <a:avLst/>
                <a:gdLst>
                  <a:gd name="connsiteX0" fmla="*/ 0 w 416180"/>
                  <a:gd name="connsiteY0" fmla="*/ 0 h 72770"/>
                  <a:gd name="connsiteX1" fmla="*/ 416180 w 416180"/>
                  <a:gd name="connsiteY1" fmla="*/ 0 h 72770"/>
                  <a:gd name="connsiteX2" fmla="*/ 416180 w 416180"/>
                  <a:gd name="connsiteY2" fmla="*/ 72770 h 72770"/>
                  <a:gd name="connsiteX3" fmla="*/ 0 w 416180"/>
                  <a:gd name="connsiteY3" fmla="*/ 72770 h 72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180" h="72770">
                    <a:moveTo>
                      <a:pt x="0" y="0"/>
                    </a:moveTo>
                    <a:lnTo>
                      <a:pt x="416180" y="0"/>
                    </a:lnTo>
                    <a:lnTo>
                      <a:pt x="416180" y="72770"/>
                    </a:lnTo>
                    <a:lnTo>
                      <a:pt x="0" y="72770"/>
                    </a:lnTo>
                    <a:close/>
                  </a:path>
                </a:pathLst>
              </a:custGeom>
              <a:solidFill>
                <a:srgbClr val="67729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14" name="Graphic 8">
              <a:extLst>
                <a:ext uri="{FF2B5EF4-FFF2-40B4-BE49-F238E27FC236}">
                  <a16:creationId xmlns:a16="http://schemas.microsoft.com/office/drawing/2014/main" id="{F3B27049-C930-030C-012F-BD536EF7C6D8}"/>
                </a:ext>
              </a:extLst>
            </p:cNvPr>
            <p:cNvGrpSpPr/>
            <p:nvPr/>
          </p:nvGrpSpPr>
          <p:grpSpPr>
            <a:xfrm>
              <a:off x="6391849" y="6256537"/>
              <a:ext cx="416180" cy="247291"/>
              <a:chOff x="6391849" y="6256537"/>
              <a:chExt cx="416180" cy="247291"/>
            </a:xfrm>
          </p:grpSpPr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501C807-7AA1-ADC0-3C1A-13141F101E9F}"/>
                  </a:ext>
                </a:extLst>
              </p:cNvPr>
              <p:cNvSpPr/>
              <p:nvPr/>
            </p:nvSpPr>
            <p:spPr>
              <a:xfrm>
                <a:off x="6391849" y="6256537"/>
                <a:ext cx="416180" cy="246698"/>
              </a:xfrm>
              <a:custGeom>
                <a:avLst/>
                <a:gdLst>
                  <a:gd name="connsiteX0" fmla="*/ 396478 w 416180"/>
                  <a:gd name="connsiteY0" fmla="*/ 0 h 246698"/>
                  <a:gd name="connsiteX1" fmla="*/ 416180 w 416180"/>
                  <a:gd name="connsiteY1" fmla="*/ 19702 h 246698"/>
                  <a:gd name="connsiteX2" fmla="*/ 416180 w 416180"/>
                  <a:gd name="connsiteY2" fmla="*/ 226996 h 246698"/>
                  <a:gd name="connsiteX3" fmla="*/ 396478 w 416180"/>
                  <a:gd name="connsiteY3" fmla="*/ 246698 h 246698"/>
                  <a:gd name="connsiteX4" fmla="*/ 19702 w 416180"/>
                  <a:gd name="connsiteY4" fmla="*/ 246698 h 246698"/>
                  <a:gd name="connsiteX5" fmla="*/ 0 w 416180"/>
                  <a:gd name="connsiteY5" fmla="*/ 226996 h 246698"/>
                  <a:gd name="connsiteX6" fmla="*/ 0 w 416180"/>
                  <a:gd name="connsiteY6" fmla="*/ 19702 h 246698"/>
                  <a:gd name="connsiteX7" fmla="*/ 19702 w 416180"/>
                  <a:gd name="connsiteY7" fmla="*/ 0 h 246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6180" h="246698">
                    <a:moveTo>
                      <a:pt x="396478" y="0"/>
                    </a:moveTo>
                    <a:cubicBezTo>
                      <a:pt x="407359" y="0"/>
                      <a:pt x="416180" y="8821"/>
                      <a:pt x="416180" y="19702"/>
                    </a:cubicBezTo>
                    <a:lnTo>
                      <a:pt x="416180" y="226996"/>
                    </a:lnTo>
                    <a:cubicBezTo>
                      <a:pt x="416180" y="237877"/>
                      <a:pt x="407359" y="246698"/>
                      <a:pt x="396478" y="246698"/>
                    </a:cubicBezTo>
                    <a:lnTo>
                      <a:pt x="19702" y="246698"/>
                    </a:lnTo>
                    <a:cubicBezTo>
                      <a:pt x="8821" y="246698"/>
                      <a:pt x="0" y="237877"/>
                      <a:pt x="0" y="226996"/>
                    </a:cubicBezTo>
                    <a:lnTo>
                      <a:pt x="0" y="19702"/>
                    </a:lnTo>
                    <a:cubicBezTo>
                      <a:pt x="0" y="8821"/>
                      <a:pt x="8821" y="0"/>
                      <a:pt x="19702" y="0"/>
                    </a:cubicBezTo>
                    <a:close/>
                  </a:path>
                </a:pathLst>
              </a:custGeom>
              <a:solidFill>
                <a:srgbClr val="2F344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16" name="Graphic 8">
                <a:extLst>
                  <a:ext uri="{FF2B5EF4-FFF2-40B4-BE49-F238E27FC236}">
                    <a16:creationId xmlns:a16="http://schemas.microsoft.com/office/drawing/2014/main" id="{B5EF445E-DABB-265E-D717-DB3ECDCFDE6D}"/>
                  </a:ext>
                </a:extLst>
              </p:cNvPr>
              <p:cNvGrpSpPr/>
              <p:nvPr/>
            </p:nvGrpSpPr>
            <p:grpSpPr>
              <a:xfrm>
                <a:off x="6424474" y="6336086"/>
                <a:ext cx="350930" cy="127839"/>
                <a:chOff x="6424474" y="6336086"/>
                <a:chExt cx="350930" cy="127839"/>
              </a:xfrm>
            </p:grpSpPr>
            <p:grpSp>
              <p:nvGrpSpPr>
                <p:cNvPr id="317" name="Graphic 8">
                  <a:extLst>
                    <a:ext uri="{FF2B5EF4-FFF2-40B4-BE49-F238E27FC236}">
                      <a16:creationId xmlns:a16="http://schemas.microsoft.com/office/drawing/2014/main" id="{0B8AECE4-37A2-0C4A-99C6-F24555CA1F86}"/>
                    </a:ext>
                  </a:extLst>
                </p:cNvPr>
                <p:cNvGrpSpPr/>
                <p:nvPr/>
              </p:nvGrpSpPr>
              <p:grpSpPr>
                <a:xfrm>
                  <a:off x="6424474" y="6336086"/>
                  <a:ext cx="350930" cy="127839"/>
                  <a:chOff x="6424474" y="6336086"/>
                  <a:chExt cx="350930" cy="127839"/>
                </a:xfrm>
              </p:grpSpPr>
              <p:grpSp>
                <p:nvGrpSpPr>
                  <p:cNvPr id="318" name="Graphic 8">
                    <a:extLst>
                      <a:ext uri="{FF2B5EF4-FFF2-40B4-BE49-F238E27FC236}">
                        <a16:creationId xmlns:a16="http://schemas.microsoft.com/office/drawing/2014/main" id="{F20C4EB1-27E3-4377-0143-053972DBC0EE}"/>
                      </a:ext>
                    </a:extLst>
                  </p:cNvPr>
                  <p:cNvGrpSpPr/>
                  <p:nvPr/>
                </p:nvGrpSpPr>
                <p:grpSpPr>
                  <a:xfrm>
                    <a:off x="6424474" y="6336086"/>
                    <a:ext cx="127534" cy="127839"/>
                    <a:chOff x="6424474" y="6336086"/>
                    <a:chExt cx="127534" cy="127839"/>
                  </a:xfrm>
                </p:grpSpPr>
                <p:sp>
                  <p:nvSpPr>
                    <p:cNvPr id="319" name="Freeform: Shape 318">
                      <a:extLst>
                        <a:ext uri="{FF2B5EF4-FFF2-40B4-BE49-F238E27FC236}">
                          <a16:creationId xmlns:a16="http://schemas.microsoft.com/office/drawing/2014/main" id="{F28C2788-39B9-487D-ABC1-5B42B7DD4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24474" y="6336086"/>
                      <a:ext cx="127534" cy="127533"/>
                    </a:xfrm>
                    <a:custGeom>
                      <a:avLst/>
                      <a:gdLst>
                        <a:gd name="connsiteX0" fmla="*/ 127534 w 127534"/>
                        <a:gd name="connsiteY0" fmla="*/ 63767 h 127533"/>
                        <a:gd name="connsiteX1" fmla="*/ 63767 w 127534"/>
                        <a:gd name="connsiteY1" fmla="*/ 127533 h 127533"/>
                        <a:gd name="connsiteX2" fmla="*/ -1 w 127534"/>
                        <a:gd name="connsiteY2" fmla="*/ 63767 h 127533"/>
                        <a:gd name="connsiteX3" fmla="*/ 63767 w 127534"/>
                        <a:gd name="connsiteY3" fmla="*/ 0 h 127533"/>
                        <a:gd name="connsiteX4" fmla="*/ 127534 w 127534"/>
                        <a:gd name="connsiteY4" fmla="*/ 63767 h 12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34" h="127533">
                          <a:moveTo>
                            <a:pt x="127534" y="63767"/>
                          </a:moveTo>
                          <a:cubicBezTo>
                            <a:pt x="127534" y="98984"/>
                            <a:pt x="98984" y="127533"/>
                            <a:pt x="63767" y="127533"/>
                          </a:cubicBezTo>
                          <a:cubicBezTo>
                            <a:pt x="28549" y="127533"/>
                            <a:pt x="-1" y="98984"/>
                            <a:pt x="-1" y="63767"/>
                          </a:cubicBezTo>
                          <a:cubicBezTo>
                            <a:pt x="-1" y="28549"/>
                            <a:pt x="28549" y="0"/>
                            <a:pt x="63767" y="0"/>
                          </a:cubicBezTo>
                          <a:cubicBezTo>
                            <a:pt x="98984" y="0"/>
                            <a:pt x="127534" y="28549"/>
                            <a:pt x="127534" y="63767"/>
                          </a:cubicBezTo>
                          <a:close/>
                        </a:path>
                      </a:pathLst>
                    </a:custGeom>
                    <a:solidFill>
                      <a:srgbClr val="464C6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" name="Freeform: Shape 319">
                      <a:extLst>
                        <a:ext uri="{FF2B5EF4-FFF2-40B4-BE49-F238E27FC236}">
                          <a16:creationId xmlns:a16="http://schemas.microsoft.com/office/drawing/2014/main" id="{7D0082B5-8CE4-CB8D-F894-634033CBC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5891" y="6377502"/>
                      <a:ext cx="44700" cy="44700"/>
                    </a:xfrm>
                    <a:custGeom>
                      <a:avLst/>
                      <a:gdLst>
                        <a:gd name="connsiteX0" fmla="*/ 44701 w 44700"/>
                        <a:gd name="connsiteY0" fmla="*/ 22350 h 44700"/>
                        <a:gd name="connsiteX1" fmla="*/ 22351 w 44700"/>
                        <a:gd name="connsiteY1" fmla="*/ 44700 h 44700"/>
                        <a:gd name="connsiteX2" fmla="*/ 0 w 44700"/>
                        <a:gd name="connsiteY2" fmla="*/ 22350 h 44700"/>
                        <a:gd name="connsiteX3" fmla="*/ 22351 w 44700"/>
                        <a:gd name="connsiteY3" fmla="*/ 0 h 44700"/>
                        <a:gd name="connsiteX4" fmla="*/ 44701 w 44700"/>
                        <a:gd name="connsiteY4" fmla="*/ 22350 h 4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0" h="44700">
                          <a:moveTo>
                            <a:pt x="44701" y="22350"/>
                          </a:moveTo>
                          <a:cubicBezTo>
                            <a:pt x="44701" y="34694"/>
                            <a:pt x="34694" y="44700"/>
                            <a:pt x="22351" y="44700"/>
                          </a:cubicBezTo>
                          <a:cubicBezTo>
                            <a:pt x="10007" y="44700"/>
                            <a:pt x="0" y="34693"/>
                            <a:pt x="0" y="22350"/>
                          </a:cubicBezTo>
                          <a:cubicBezTo>
                            <a:pt x="0" y="10006"/>
                            <a:pt x="10007" y="0"/>
                            <a:pt x="22351" y="0"/>
                          </a:cubicBezTo>
                          <a:cubicBezTo>
                            <a:pt x="34694" y="0"/>
                            <a:pt x="44701" y="10007"/>
                            <a:pt x="44701" y="22350"/>
                          </a:cubicBezTo>
                          <a:close/>
                        </a:path>
                      </a:pathLst>
                    </a:custGeom>
                    <a:solidFill>
                      <a:srgbClr val="2F344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1" name="Graphic 8">
                    <a:extLst>
                      <a:ext uri="{FF2B5EF4-FFF2-40B4-BE49-F238E27FC236}">
                        <a16:creationId xmlns:a16="http://schemas.microsoft.com/office/drawing/2014/main" id="{252A6BF4-1354-BC9D-EFB0-654377CA758C}"/>
                      </a:ext>
                    </a:extLst>
                  </p:cNvPr>
                  <p:cNvGrpSpPr/>
                  <p:nvPr/>
                </p:nvGrpSpPr>
                <p:grpSpPr>
                  <a:xfrm>
                    <a:off x="6647870" y="6336086"/>
                    <a:ext cx="127534" cy="127839"/>
                    <a:chOff x="6647870" y="6336086"/>
                    <a:chExt cx="127534" cy="127839"/>
                  </a:xfrm>
                </p:grpSpPr>
                <p:sp>
                  <p:nvSpPr>
                    <p:cNvPr id="322" name="Freeform: Shape 321">
                      <a:extLst>
                        <a:ext uri="{FF2B5EF4-FFF2-40B4-BE49-F238E27FC236}">
                          <a16:creationId xmlns:a16="http://schemas.microsoft.com/office/drawing/2014/main" id="{10559EF2-D7D1-6D77-98CB-5CF18D2174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7870" y="6336086"/>
                      <a:ext cx="127534" cy="127533"/>
                    </a:xfrm>
                    <a:custGeom>
                      <a:avLst/>
                      <a:gdLst>
                        <a:gd name="connsiteX0" fmla="*/ 127534 w 127534"/>
                        <a:gd name="connsiteY0" fmla="*/ 63767 h 127533"/>
                        <a:gd name="connsiteX1" fmla="*/ 63767 w 127534"/>
                        <a:gd name="connsiteY1" fmla="*/ 127533 h 127533"/>
                        <a:gd name="connsiteX2" fmla="*/ 0 w 127534"/>
                        <a:gd name="connsiteY2" fmla="*/ 63767 h 127533"/>
                        <a:gd name="connsiteX3" fmla="*/ 63767 w 127534"/>
                        <a:gd name="connsiteY3" fmla="*/ 0 h 127533"/>
                        <a:gd name="connsiteX4" fmla="*/ 127534 w 127534"/>
                        <a:gd name="connsiteY4" fmla="*/ 63767 h 12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34" h="127533">
                          <a:moveTo>
                            <a:pt x="127534" y="63767"/>
                          </a:moveTo>
                          <a:cubicBezTo>
                            <a:pt x="127534" y="98984"/>
                            <a:pt x="98985" y="127533"/>
                            <a:pt x="63767" y="127533"/>
                          </a:cubicBezTo>
                          <a:cubicBezTo>
                            <a:pt x="28549" y="127533"/>
                            <a:pt x="0" y="98984"/>
                            <a:pt x="0" y="63767"/>
                          </a:cubicBezTo>
                          <a:cubicBezTo>
                            <a:pt x="0" y="28549"/>
                            <a:pt x="28549" y="0"/>
                            <a:pt x="63767" y="0"/>
                          </a:cubicBezTo>
                          <a:cubicBezTo>
                            <a:pt x="98985" y="0"/>
                            <a:pt x="127534" y="28549"/>
                            <a:pt x="127534" y="63767"/>
                          </a:cubicBezTo>
                          <a:close/>
                        </a:path>
                      </a:pathLst>
                    </a:custGeom>
                    <a:solidFill>
                      <a:srgbClr val="464C6D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3" name="Freeform: Shape 322">
                      <a:extLst>
                        <a:ext uri="{FF2B5EF4-FFF2-40B4-BE49-F238E27FC236}">
                          <a16:creationId xmlns:a16="http://schemas.microsoft.com/office/drawing/2014/main" id="{FBBAFD78-0F53-E5B9-53E9-1D3260EBC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89287" y="6377502"/>
                      <a:ext cx="44700" cy="44700"/>
                    </a:xfrm>
                    <a:custGeom>
                      <a:avLst/>
                      <a:gdLst>
                        <a:gd name="connsiteX0" fmla="*/ 44700 w 44700"/>
                        <a:gd name="connsiteY0" fmla="*/ 22350 h 44700"/>
                        <a:gd name="connsiteX1" fmla="*/ 22350 w 44700"/>
                        <a:gd name="connsiteY1" fmla="*/ 44700 h 44700"/>
                        <a:gd name="connsiteX2" fmla="*/ 0 w 44700"/>
                        <a:gd name="connsiteY2" fmla="*/ 22350 h 44700"/>
                        <a:gd name="connsiteX3" fmla="*/ 22350 w 44700"/>
                        <a:gd name="connsiteY3" fmla="*/ 0 h 44700"/>
                        <a:gd name="connsiteX4" fmla="*/ 44700 w 44700"/>
                        <a:gd name="connsiteY4" fmla="*/ 22350 h 44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0" h="44700">
                          <a:moveTo>
                            <a:pt x="44700" y="22350"/>
                          </a:moveTo>
                          <a:cubicBezTo>
                            <a:pt x="44700" y="34694"/>
                            <a:pt x="34693" y="44700"/>
                            <a:pt x="22350" y="44700"/>
                          </a:cubicBezTo>
                          <a:cubicBezTo>
                            <a:pt x="10006" y="44700"/>
                            <a:pt x="0" y="34693"/>
                            <a:pt x="0" y="22350"/>
                          </a:cubicBezTo>
                          <a:cubicBezTo>
                            <a:pt x="0" y="10006"/>
                            <a:pt x="10007" y="0"/>
                            <a:pt x="22350" y="0"/>
                          </a:cubicBezTo>
                          <a:cubicBezTo>
                            <a:pt x="34694" y="0"/>
                            <a:pt x="44700" y="10007"/>
                            <a:pt x="44700" y="22350"/>
                          </a:cubicBezTo>
                          <a:close/>
                        </a:path>
                      </a:pathLst>
                    </a:custGeom>
                    <a:solidFill>
                      <a:srgbClr val="2F344C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208ADBD2-1209-4C5D-F486-14B58CD35904}"/>
                    </a:ext>
                  </a:extLst>
                </p:cNvPr>
                <p:cNvSpPr/>
                <p:nvPr/>
              </p:nvSpPr>
              <p:spPr>
                <a:xfrm>
                  <a:off x="6522031" y="6352292"/>
                  <a:ext cx="155816" cy="95120"/>
                </a:xfrm>
                <a:custGeom>
                  <a:avLst/>
                  <a:gdLst>
                    <a:gd name="connsiteX0" fmla="*/ 0 w 155816"/>
                    <a:gd name="connsiteY0" fmla="*/ 0 h 95120"/>
                    <a:gd name="connsiteX1" fmla="*/ 155816 w 155816"/>
                    <a:gd name="connsiteY1" fmla="*/ 0 h 95120"/>
                    <a:gd name="connsiteX2" fmla="*/ 155816 w 155816"/>
                    <a:gd name="connsiteY2" fmla="*/ 95120 h 95120"/>
                    <a:gd name="connsiteX3" fmla="*/ 0 w 155816"/>
                    <a:gd name="connsiteY3" fmla="*/ 95120 h 95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5816" h="95120">
                      <a:moveTo>
                        <a:pt x="0" y="0"/>
                      </a:moveTo>
                      <a:lnTo>
                        <a:pt x="155816" y="0"/>
                      </a:lnTo>
                      <a:lnTo>
                        <a:pt x="155816" y="95120"/>
                      </a:lnTo>
                      <a:lnTo>
                        <a:pt x="0" y="95120"/>
                      </a:lnTo>
                      <a:close/>
                    </a:path>
                  </a:pathLst>
                </a:custGeom>
                <a:solidFill>
                  <a:srgbClr val="AFAFD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C4B077BC-2C62-F398-0210-9B7B8C9F7659}"/>
                  </a:ext>
                </a:extLst>
              </p:cNvPr>
              <p:cNvSpPr/>
              <p:nvPr/>
            </p:nvSpPr>
            <p:spPr>
              <a:xfrm>
                <a:off x="6418542" y="6288420"/>
                <a:ext cx="362794" cy="25210"/>
              </a:xfrm>
              <a:custGeom>
                <a:avLst/>
                <a:gdLst>
                  <a:gd name="connsiteX0" fmla="*/ 0 w 362794"/>
                  <a:gd name="connsiteY0" fmla="*/ 0 h 25210"/>
                  <a:gd name="connsiteX1" fmla="*/ 362794 w 362794"/>
                  <a:gd name="connsiteY1" fmla="*/ 0 h 25210"/>
                  <a:gd name="connsiteX2" fmla="*/ 362794 w 362794"/>
                  <a:gd name="connsiteY2" fmla="*/ 25210 h 25210"/>
                  <a:gd name="connsiteX3" fmla="*/ 0 w 362794"/>
                  <a:gd name="connsiteY3" fmla="*/ 25210 h 2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2794" h="25210">
                    <a:moveTo>
                      <a:pt x="0" y="0"/>
                    </a:moveTo>
                    <a:lnTo>
                      <a:pt x="362794" y="0"/>
                    </a:lnTo>
                    <a:lnTo>
                      <a:pt x="362794" y="25210"/>
                    </a:lnTo>
                    <a:lnTo>
                      <a:pt x="0" y="25210"/>
                    </a:lnTo>
                    <a:close/>
                  </a:path>
                </a:pathLst>
              </a:custGeom>
              <a:solidFill>
                <a:srgbClr val="464C6D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26" name="Graphic 8">
              <a:extLst>
                <a:ext uri="{FF2B5EF4-FFF2-40B4-BE49-F238E27FC236}">
                  <a16:creationId xmlns:a16="http://schemas.microsoft.com/office/drawing/2014/main" id="{8531C51A-32BB-B0ED-239C-F2480B9C8B23}"/>
                </a:ext>
              </a:extLst>
            </p:cNvPr>
            <p:cNvGrpSpPr/>
            <p:nvPr/>
          </p:nvGrpSpPr>
          <p:grpSpPr>
            <a:xfrm>
              <a:off x="5844003" y="6747073"/>
              <a:ext cx="1509752" cy="31428"/>
              <a:chOff x="5844003" y="6747073"/>
              <a:chExt cx="1509752" cy="31428"/>
            </a:xfrm>
            <a:solidFill>
              <a:srgbClr val="4D4D60"/>
            </a:solidFill>
          </p:grpSpPr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39BEDE22-B3E8-16D3-82B7-EA1C4D50012B}"/>
                  </a:ext>
                </a:extLst>
              </p:cNvPr>
              <p:cNvSpPr/>
              <p:nvPr/>
            </p:nvSpPr>
            <p:spPr>
              <a:xfrm>
                <a:off x="5844003" y="6747073"/>
                <a:ext cx="108467" cy="31353"/>
              </a:xfrm>
              <a:custGeom>
                <a:avLst/>
                <a:gdLst>
                  <a:gd name="connsiteX0" fmla="*/ 0 w 108467"/>
                  <a:gd name="connsiteY0" fmla="*/ 19490 h 31353"/>
                  <a:gd name="connsiteX1" fmla="*/ 11864 w 108467"/>
                  <a:gd name="connsiteY1" fmla="*/ 31354 h 31353"/>
                  <a:gd name="connsiteX2" fmla="*/ 96604 w 108467"/>
                  <a:gd name="connsiteY2" fmla="*/ 31354 h 31353"/>
                  <a:gd name="connsiteX3" fmla="*/ 108467 w 108467"/>
                  <a:gd name="connsiteY3" fmla="*/ 19490 h 31353"/>
                  <a:gd name="connsiteX4" fmla="*/ 108467 w 108467"/>
                  <a:gd name="connsiteY4" fmla="*/ 0 h 31353"/>
                  <a:gd name="connsiteX5" fmla="*/ 0 w 108467"/>
                  <a:gd name="connsiteY5" fmla="*/ 0 h 31353"/>
                  <a:gd name="connsiteX6" fmla="*/ 0 w 108467"/>
                  <a:gd name="connsiteY6" fmla="*/ 19490 h 3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467" h="31353">
                    <a:moveTo>
                      <a:pt x="0" y="19490"/>
                    </a:moveTo>
                    <a:cubicBezTo>
                      <a:pt x="0" y="26058"/>
                      <a:pt x="5296" y="31354"/>
                      <a:pt x="11864" y="31354"/>
                    </a:cubicBezTo>
                    <a:lnTo>
                      <a:pt x="96604" y="31354"/>
                    </a:lnTo>
                    <a:cubicBezTo>
                      <a:pt x="103171" y="31354"/>
                      <a:pt x="108467" y="26058"/>
                      <a:pt x="108467" y="19490"/>
                    </a:cubicBezTo>
                    <a:lnTo>
                      <a:pt x="108467" y="0"/>
                    </a:lnTo>
                    <a:lnTo>
                      <a:pt x="0" y="0"/>
                    </a:lnTo>
                    <a:lnTo>
                      <a:pt x="0" y="19490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300028F0-9116-5CC1-5946-9382844C0874}"/>
                  </a:ext>
                </a:extLst>
              </p:cNvPr>
              <p:cNvSpPr/>
              <p:nvPr/>
            </p:nvSpPr>
            <p:spPr>
              <a:xfrm>
                <a:off x="7245289" y="6747073"/>
                <a:ext cx="108467" cy="31353"/>
              </a:xfrm>
              <a:custGeom>
                <a:avLst/>
                <a:gdLst>
                  <a:gd name="connsiteX0" fmla="*/ 0 w 108467"/>
                  <a:gd name="connsiteY0" fmla="*/ 0 h 31353"/>
                  <a:gd name="connsiteX1" fmla="*/ 0 w 108467"/>
                  <a:gd name="connsiteY1" fmla="*/ 19490 h 31353"/>
                  <a:gd name="connsiteX2" fmla="*/ 11864 w 108467"/>
                  <a:gd name="connsiteY2" fmla="*/ 31354 h 31353"/>
                  <a:gd name="connsiteX3" fmla="*/ 96604 w 108467"/>
                  <a:gd name="connsiteY3" fmla="*/ 31354 h 31353"/>
                  <a:gd name="connsiteX4" fmla="*/ 108467 w 108467"/>
                  <a:gd name="connsiteY4" fmla="*/ 19490 h 31353"/>
                  <a:gd name="connsiteX5" fmla="*/ 108467 w 108467"/>
                  <a:gd name="connsiteY5" fmla="*/ 0 h 31353"/>
                  <a:gd name="connsiteX6" fmla="*/ 0 w 108467"/>
                  <a:gd name="connsiteY6" fmla="*/ 0 h 3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467" h="31353">
                    <a:moveTo>
                      <a:pt x="0" y="0"/>
                    </a:moveTo>
                    <a:lnTo>
                      <a:pt x="0" y="19490"/>
                    </a:lnTo>
                    <a:cubicBezTo>
                      <a:pt x="0" y="26058"/>
                      <a:pt x="5296" y="31354"/>
                      <a:pt x="11864" y="31354"/>
                    </a:cubicBezTo>
                    <a:lnTo>
                      <a:pt x="96604" y="31354"/>
                    </a:lnTo>
                    <a:cubicBezTo>
                      <a:pt x="103171" y="31354"/>
                      <a:pt x="108467" y="26058"/>
                      <a:pt x="108467" y="19490"/>
                    </a:cubicBezTo>
                    <a:lnTo>
                      <a:pt x="10846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5" name="Graphic 8">
              <a:extLst>
                <a:ext uri="{FF2B5EF4-FFF2-40B4-BE49-F238E27FC236}">
                  <a16:creationId xmlns:a16="http://schemas.microsoft.com/office/drawing/2014/main" id="{CA4FC33F-C379-5A80-3CBB-AB16E668CA0D}"/>
                </a:ext>
              </a:extLst>
            </p:cNvPr>
            <p:cNvGrpSpPr/>
            <p:nvPr/>
          </p:nvGrpSpPr>
          <p:grpSpPr>
            <a:xfrm>
              <a:off x="5793794" y="5949144"/>
              <a:ext cx="1610276" cy="47567"/>
              <a:chOff x="5793794" y="5949144"/>
              <a:chExt cx="1610276" cy="47567"/>
            </a:xfrm>
            <a:solidFill>
              <a:srgbClr val="4D4D60"/>
            </a:solidFill>
          </p:grpSpPr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2625B3B8-B50E-CB1B-057C-A765C734C24F}"/>
                  </a:ext>
                </a:extLst>
              </p:cNvPr>
              <p:cNvSpPr/>
              <p:nvPr/>
            </p:nvSpPr>
            <p:spPr>
              <a:xfrm>
                <a:off x="5793794" y="5949144"/>
                <a:ext cx="168315" cy="47453"/>
              </a:xfrm>
              <a:custGeom>
                <a:avLst/>
                <a:gdLst>
                  <a:gd name="connsiteX0" fmla="*/ 141305 w 168315"/>
                  <a:gd name="connsiteY0" fmla="*/ 0 h 47453"/>
                  <a:gd name="connsiteX1" fmla="*/ 26905 w 168315"/>
                  <a:gd name="connsiteY1" fmla="*/ 0 h 47453"/>
                  <a:gd name="connsiteX2" fmla="*/ 0 w 168315"/>
                  <a:gd name="connsiteY2" fmla="*/ 26905 h 47453"/>
                  <a:gd name="connsiteX3" fmla="*/ 0 w 168315"/>
                  <a:gd name="connsiteY3" fmla="*/ 47454 h 47453"/>
                  <a:gd name="connsiteX4" fmla="*/ 168315 w 168315"/>
                  <a:gd name="connsiteY4" fmla="*/ 47454 h 47453"/>
                  <a:gd name="connsiteX5" fmla="*/ 168315 w 168315"/>
                  <a:gd name="connsiteY5" fmla="*/ 26905 h 47453"/>
                  <a:gd name="connsiteX6" fmla="*/ 141411 w 168315"/>
                  <a:gd name="connsiteY6" fmla="*/ 0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315" h="47453">
                    <a:moveTo>
                      <a:pt x="141305" y="0"/>
                    </a:moveTo>
                    <a:lnTo>
                      <a:pt x="26905" y="0"/>
                    </a:lnTo>
                    <a:cubicBezTo>
                      <a:pt x="11970" y="0"/>
                      <a:pt x="0" y="12076"/>
                      <a:pt x="0" y="26905"/>
                    </a:cubicBezTo>
                    <a:lnTo>
                      <a:pt x="0" y="47454"/>
                    </a:lnTo>
                    <a:lnTo>
                      <a:pt x="168315" y="47454"/>
                    </a:lnTo>
                    <a:lnTo>
                      <a:pt x="168315" y="26905"/>
                    </a:lnTo>
                    <a:cubicBezTo>
                      <a:pt x="168315" y="11970"/>
                      <a:pt x="156240" y="0"/>
                      <a:pt x="141411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0E8E961-7C87-8680-00EA-8E9B3B79A627}"/>
                  </a:ext>
                </a:extLst>
              </p:cNvPr>
              <p:cNvSpPr/>
              <p:nvPr/>
            </p:nvSpPr>
            <p:spPr>
              <a:xfrm>
                <a:off x="7235755" y="5949144"/>
                <a:ext cx="168315" cy="47453"/>
              </a:xfrm>
              <a:custGeom>
                <a:avLst/>
                <a:gdLst>
                  <a:gd name="connsiteX0" fmla="*/ 141305 w 168315"/>
                  <a:gd name="connsiteY0" fmla="*/ 0 h 47453"/>
                  <a:gd name="connsiteX1" fmla="*/ 26905 w 168315"/>
                  <a:gd name="connsiteY1" fmla="*/ 0 h 47453"/>
                  <a:gd name="connsiteX2" fmla="*/ 0 w 168315"/>
                  <a:gd name="connsiteY2" fmla="*/ 26905 h 47453"/>
                  <a:gd name="connsiteX3" fmla="*/ 0 w 168315"/>
                  <a:gd name="connsiteY3" fmla="*/ 47454 h 47453"/>
                  <a:gd name="connsiteX4" fmla="*/ 168315 w 168315"/>
                  <a:gd name="connsiteY4" fmla="*/ 47454 h 47453"/>
                  <a:gd name="connsiteX5" fmla="*/ 168315 w 168315"/>
                  <a:gd name="connsiteY5" fmla="*/ 26905 h 47453"/>
                  <a:gd name="connsiteX6" fmla="*/ 141411 w 168315"/>
                  <a:gd name="connsiteY6" fmla="*/ 0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315" h="47453">
                    <a:moveTo>
                      <a:pt x="141305" y="0"/>
                    </a:moveTo>
                    <a:lnTo>
                      <a:pt x="26905" y="0"/>
                    </a:lnTo>
                    <a:cubicBezTo>
                      <a:pt x="11970" y="0"/>
                      <a:pt x="0" y="12076"/>
                      <a:pt x="0" y="26905"/>
                    </a:cubicBezTo>
                    <a:lnTo>
                      <a:pt x="0" y="47454"/>
                    </a:lnTo>
                    <a:lnTo>
                      <a:pt x="168315" y="47454"/>
                    </a:lnTo>
                    <a:lnTo>
                      <a:pt x="168315" y="26905"/>
                    </a:lnTo>
                    <a:cubicBezTo>
                      <a:pt x="168315" y="11970"/>
                      <a:pt x="156240" y="0"/>
                      <a:pt x="141411" y="0"/>
                    </a:cubicBezTo>
                    <a:close/>
                  </a:path>
                </a:pathLst>
              </a:custGeom>
              <a:solidFill>
                <a:srgbClr val="4D4D60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C4D7A50B-2E73-B8A7-D01D-17311AF0D9F7}"/>
                </a:ext>
              </a:extLst>
            </p:cNvPr>
            <p:cNvSpPr/>
            <p:nvPr/>
          </p:nvSpPr>
          <p:spPr>
            <a:xfrm>
              <a:off x="6019521" y="6356106"/>
              <a:ext cx="18642" cy="31565"/>
            </a:xfrm>
            <a:custGeom>
              <a:avLst/>
              <a:gdLst>
                <a:gd name="connsiteX0" fmla="*/ 18643 w 18642"/>
                <a:gd name="connsiteY0" fmla="*/ 15783 h 31565"/>
                <a:gd name="connsiteX1" fmla="*/ 9321 w 18642"/>
                <a:gd name="connsiteY1" fmla="*/ 31565 h 31565"/>
                <a:gd name="connsiteX2" fmla="*/ 0 w 18642"/>
                <a:gd name="connsiteY2" fmla="*/ 15783 h 31565"/>
                <a:gd name="connsiteX3" fmla="*/ 9321 w 18642"/>
                <a:gd name="connsiteY3" fmla="*/ 0 h 31565"/>
                <a:gd name="connsiteX4" fmla="*/ 18643 w 18642"/>
                <a:gd name="connsiteY4" fmla="*/ 15783 h 3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2" h="31565">
                  <a:moveTo>
                    <a:pt x="18643" y="15783"/>
                  </a:moveTo>
                  <a:cubicBezTo>
                    <a:pt x="18643" y="24499"/>
                    <a:pt x="14469" y="31565"/>
                    <a:pt x="9321" y="31565"/>
                  </a:cubicBezTo>
                  <a:cubicBezTo>
                    <a:pt x="4173" y="31565"/>
                    <a:pt x="0" y="24499"/>
                    <a:pt x="0" y="15783"/>
                  </a:cubicBezTo>
                  <a:cubicBezTo>
                    <a:pt x="0" y="7066"/>
                    <a:pt x="4173" y="0"/>
                    <a:pt x="9321" y="0"/>
                  </a:cubicBezTo>
                  <a:cubicBezTo>
                    <a:pt x="14469" y="0"/>
                    <a:pt x="18643" y="7066"/>
                    <a:pt x="18643" y="157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70F72C8-7C8A-B5CC-3310-A6E2E0B5AA59}"/>
                </a:ext>
              </a:extLst>
            </p:cNvPr>
            <p:cNvSpPr/>
            <p:nvPr/>
          </p:nvSpPr>
          <p:spPr>
            <a:xfrm>
              <a:off x="7132267" y="6356106"/>
              <a:ext cx="18642" cy="31565"/>
            </a:xfrm>
            <a:custGeom>
              <a:avLst/>
              <a:gdLst>
                <a:gd name="connsiteX0" fmla="*/ 18643 w 18642"/>
                <a:gd name="connsiteY0" fmla="*/ 15783 h 31565"/>
                <a:gd name="connsiteX1" fmla="*/ 9322 w 18642"/>
                <a:gd name="connsiteY1" fmla="*/ 31565 h 31565"/>
                <a:gd name="connsiteX2" fmla="*/ 0 w 18642"/>
                <a:gd name="connsiteY2" fmla="*/ 15783 h 31565"/>
                <a:gd name="connsiteX3" fmla="*/ 9322 w 18642"/>
                <a:gd name="connsiteY3" fmla="*/ 0 h 31565"/>
                <a:gd name="connsiteX4" fmla="*/ 18643 w 18642"/>
                <a:gd name="connsiteY4" fmla="*/ 15783 h 3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2" h="31565">
                  <a:moveTo>
                    <a:pt x="18643" y="15783"/>
                  </a:moveTo>
                  <a:cubicBezTo>
                    <a:pt x="18643" y="24499"/>
                    <a:pt x="14470" y="31565"/>
                    <a:pt x="9322" y="31565"/>
                  </a:cubicBezTo>
                  <a:cubicBezTo>
                    <a:pt x="4173" y="31565"/>
                    <a:pt x="0" y="24499"/>
                    <a:pt x="0" y="15783"/>
                  </a:cubicBezTo>
                  <a:cubicBezTo>
                    <a:pt x="0" y="7066"/>
                    <a:pt x="4173" y="0"/>
                    <a:pt x="9322" y="0"/>
                  </a:cubicBezTo>
                  <a:cubicBezTo>
                    <a:pt x="14470" y="0"/>
                    <a:pt x="18643" y="7066"/>
                    <a:pt x="18643" y="157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87A4614-7DDC-6CFF-919F-301F2E2624AC}"/>
              </a:ext>
            </a:extLst>
          </p:cNvPr>
          <p:cNvSpPr/>
          <p:nvPr/>
        </p:nvSpPr>
        <p:spPr>
          <a:xfrm>
            <a:off x="6096000" y="4191870"/>
            <a:ext cx="242754" cy="266590"/>
          </a:xfrm>
          <a:custGeom>
            <a:avLst/>
            <a:gdLst>
              <a:gd name="connsiteX0" fmla="*/ 242648 w 242754"/>
              <a:gd name="connsiteY0" fmla="*/ 16206 h 266590"/>
              <a:gd name="connsiteX1" fmla="*/ 74757 w 242754"/>
              <a:gd name="connsiteY1" fmla="*/ 0 h 266590"/>
              <a:gd name="connsiteX2" fmla="*/ 83654 w 242754"/>
              <a:gd name="connsiteY2" fmla="*/ 130605 h 266590"/>
              <a:gd name="connsiteX3" fmla="*/ 79312 w 242754"/>
              <a:gd name="connsiteY3" fmla="*/ 129546 h 266590"/>
              <a:gd name="connsiteX4" fmla="*/ 4423 w 242754"/>
              <a:gd name="connsiteY4" fmla="*/ 176047 h 266590"/>
              <a:gd name="connsiteX5" fmla="*/ 5376 w 242754"/>
              <a:gd name="connsiteY5" fmla="*/ 228268 h 266590"/>
              <a:gd name="connsiteX6" fmla="*/ 41390 w 242754"/>
              <a:gd name="connsiteY6" fmla="*/ 263117 h 266590"/>
              <a:gd name="connsiteX7" fmla="*/ 50288 w 242754"/>
              <a:gd name="connsiteY7" fmla="*/ 265553 h 266590"/>
              <a:gd name="connsiteX8" fmla="*/ 125178 w 242754"/>
              <a:gd name="connsiteY8" fmla="*/ 219052 h 266590"/>
              <a:gd name="connsiteX9" fmla="*/ 129520 w 242754"/>
              <a:gd name="connsiteY9" fmla="*/ 191829 h 266590"/>
              <a:gd name="connsiteX10" fmla="*/ 123482 w 242754"/>
              <a:gd name="connsiteY10" fmla="*/ 91731 h 266590"/>
              <a:gd name="connsiteX11" fmla="*/ 230573 w 242754"/>
              <a:gd name="connsiteY11" fmla="*/ 108785 h 266590"/>
              <a:gd name="connsiteX12" fmla="*/ 242754 w 242754"/>
              <a:gd name="connsiteY12" fmla="*/ 16101 h 26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2754" h="266590">
                <a:moveTo>
                  <a:pt x="242648" y="16206"/>
                </a:moveTo>
                <a:lnTo>
                  <a:pt x="74757" y="0"/>
                </a:lnTo>
                <a:lnTo>
                  <a:pt x="83654" y="130605"/>
                </a:lnTo>
                <a:cubicBezTo>
                  <a:pt x="82172" y="130181"/>
                  <a:pt x="80689" y="129864"/>
                  <a:pt x="79312" y="129546"/>
                </a:cubicBezTo>
                <a:cubicBezTo>
                  <a:pt x="48170" y="123614"/>
                  <a:pt x="16075" y="143634"/>
                  <a:pt x="4423" y="176047"/>
                </a:cubicBezTo>
                <a:cubicBezTo>
                  <a:pt x="-1827" y="193418"/>
                  <a:pt x="-1403" y="211955"/>
                  <a:pt x="5376" y="228268"/>
                </a:cubicBezTo>
                <a:cubicBezTo>
                  <a:pt x="12261" y="244897"/>
                  <a:pt x="25078" y="257291"/>
                  <a:pt x="41390" y="263117"/>
                </a:cubicBezTo>
                <a:cubicBezTo>
                  <a:pt x="44251" y="264176"/>
                  <a:pt x="47322" y="265023"/>
                  <a:pt x="50288" y="265553"/>
                </a:cubicBezTo>
                <a:cubicBezTo>
                  <a:pt x="81430" y="271485"/>
                  <a:pt x="113525" y="251465"/>
                  <a:pt x="125178" y="219052"/>
                </a:cubicBezTo>
                <a:cubicBezTo>
                  <a:pt x="128355" y="210260"/>
                  <a:pt x="129838" y="201045"/>
                  <a:pt x="129520" y="191829"/>
                </a:cubicBezTo>
                <a:lnTo>
                  <a:pt x="123482" y="91731"/>
                </a:lnTo>
                <a:lnTo>
                  <a:pt x="230573" y="108785"/>
                </a:lnTo>
                <a:lnTo>
                  <a:pt x="242754" y="16101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D208357-8887-F379-BB5E-D5FA2172573A}"/>
              </a:ext>
            </a:extLst>
          </p:cNvPr>
          <p:cNvSpPr/>
          <p:nvPr/>
        </p:nvSpPr>
        <p:spPr>
          <a:xfrm>
            <a:off x="7226538" y="4754775"/>
            <a:ext cx="148824" cy="242214"/>
          </a:xfrm>
          <a:custGeom>
            <a:avLst/>
            <a:gdLst>
              <a:gd name="connsiteX0" fmla="*/ 124674 w 148824"/>
              <a:gd name="connsiteY0" fmla="*/ 0 h 242214"/>
              <a:gd name="connsiteX1" fmla="*/ 0 w 148824"/>
              <a:gd name="connsiteY1" fmla="*/ 47136 h 242214"/>
              <a:gd name="connsiteX2" fmla="*/ 49997 w 148824"/>
              <a:gd name="connsiteY2" fmla="*/ 133359 h 242214"/>
              <a:gd name="connsiteX3" fmla="*/ 12076 w 148824"/>
              <a:gd name="connsiteY3" fmla="*/ 192888 h 242214"/>
              <a:gd name="connsiteX4" fmla="*/ 51162 w 148824"/>
              <a:gd name="connsiteY4" fmla="*/ 240554 h 242214"/>
              <a:gd name="connsiteX5" fmla="*/ 51162 w 148824"/>
              <a:gd name="connsiteY5" fmla="*/ 240554 h 242214"/>
              <a:gd name="connsiteX6" fmla="*/ 68957 w 148824"/>
              <a:gd name="connsiteY6" fmla="*/ 241931 h 242214"/>
              <a:gd name="connsiteX7" fmla="*/ 113234 w 148824"/>
              <a:gd name="connsiteY7" fmla="*/ 181237 h 242214"/>
              <a:gd name="connsiteX8" fmla="*/ 106773 w 148824"/>
              <a:gd name="connsiteY8" fmla="*/ 160369 h 242214"/>
              <a:gd name="connsiteX9" fmla="*/ 70016 w 148824"/>
              <a:gd name="connsiteY9" fmla="*/ 95862 h 242214"/>
              <a:gd name="connsiteX10" fmla="*/ 148825 w 148824"/>
              <a:gd name="connsiteY10" fmla="*/ 71499 h 242214"/>
              <a:gd name="connsiteX11" fmla="*/ 124568 w 148824"/>
              <a:gd name="connsiteY11" fmla="*/ 0 h 242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824" h="242214">
                <a:moveTo>
                  <a:pt x="124674" y="0"/>
                </a:moveTo>
                <a:lnTo>
                  <a:pt x="0" y="47136"/>
                </a:lnTo>
                <a:lnTo>
                  <a:pt x="49997" y="133359"/>
                </a:lnTo>
                <a:cubicBezTo>
                  <a:pt x="25528" y="139714"/>
                  <a:pt x="8898" y="164924"/>
                  <a:pt x="12076" y="192888"/>
                </a:cubicBezTo>
                <a:cubicBezTo>
                  <a:pt x="14724" y="215874"/>
                  <a:pt x="30401" y="235047"/>
                  <a:pt x="51162" y="240554"/>
                </a:cubicBezTo>
                <a:lnTo>
                  <a:pt x="51162" y="240554"/>
                </a:lnTo>
                <a:cubicBezTo>
                  <a:pt x="56988" y="242143"/>
                  <a:pt x="63026" y="242567"/>
                  <a:pt x="68957" y="241931"/>
                </a:cubicBezTo>
                <a:cubicBezTo>
                  <a:pt x="96816" y="238754"/>
                  <a:pt x="116730" y="211531"/>
                  <a:pt x="113234" y="181237"/>
                </a:cubicBezTo>
                <a:cubicBezTo>
                  <a:pt x="112387" y="173822"/>
                  <a:pt x="110269" y="166831"/>
                  <a:pt x="106773" y="160369"/>
                </a:cubicBezTo>
                <a:lnTo>
                  <a:pt x="70016" y="95862"/>
                </a:lnTo>
                <a:lnTo>
                  <a:pt x="148825" y="71499"/>
                </a:lnTo>
                <a:lnTo>
                  <a:pt x="124568" y="0"/>
                </a:lnTo>
                <a:close/>
              </a:path>
            </a:pathLst>
          </a:custGeom>
          <a:solidFill>
            <a:srgbClr val="D22F3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DC62AB0-2F2C-0668-8D9C-3C4C665EE3CC}"/>
              </a:ext>
            </a:extLst>
          </p:cNvPr>
          <p:cNvSpPr txBox="1"/>
          <p:nvPr/>
        </p:nvSpPr>
        <p:spPr>
          <a:xfrm>
            <a:off x="5801301" y="412788"/>
            <a:ext cx="491335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An overlooked email</a:t>
            </a:r>
          </a:p>
        </p:txBody>
      </p:sp>
      <p:sp>
        <p:nvSpPr>
          <p:cNvPr id="537" name="TextBox 536">
            <a:extLst>
              <a:ext uri="{FF2B5EF4-FFF2-40B4-BE49-F238E27FC236}">
                <a16:creationId xmlns:a16="http://schemas.microsoft.com/office/drawing/2014/main" id="{4E47BDFB-8E55-BA22-C30E-D445AD58F37D}"/>
              </a:ext>
            </a:extLst>
          </p:cNvPr>
          <p:cNvSpPr txBox="1"/>
          <p:nvPr/>
        </p:nvSpPr>
        <p:spPr>
          <a:xfrm>
            <a:off x="7081936" y="1069512"/>
            <a:ext cx="401216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>
                <a:sym typeface="Monotype Corsiva"/>
              </a:rPr>
              <a:t>A comedy grand</a:t>
            </a:r>
            <a:endParaRPr lang="en-GB" dirty="0"/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AB875B1-F2F9-1BB9-1F9C-F82E9AD83C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51628" y="3338805"/>
            <a:ext cx="809625" cy="609600"/>
          </a:xfrm>
          <a:prstGeom prst="rect">
            <a:avLst/>
          </a:prstGeom>
        </p:spPr>
      </p:pic>
      <p:sp>
        <p:nvSpPr>
          <p:cNvPr id="550" name="TextBox 549">
            <a:extLst>
              <a:ext uri="{FF2B5EF4-FFF2-40B4-BE49-F238E27FC236}">
                <a16:creationId xmlns:a16="http://schemas.microsoft.com/office/drawing/2014/main" id="{59BD1FFD-9DB6-CA8B-4FE9-52CEDFAD142D}"/>
              </a:ext>
            </a:extLst>
          </p:cNvPr>
          <p:cNvSpPr txBox="1"/>
          <p:nvPr/>
        </p:nvSpPr>
        <p:spPr>
          <a:xfrm>
            <a:off x="692091" y="4822718"/>
            <a:ext cx="5647749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Rapping versus Wrapping</a:t>
            </a: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CBE3032C-3A45-EA53-91FA-6D59C61FACB6}"/>
              </a:ext>
            </a:extLst>
          </p:cNvPr>
          <p:cNvSpPr txBox="1"/>
          <p:nvPr/>
        </p:nvSpPr>
        <p:spPr>
          <a:xfrm>
            <a:off x="1972726" y="5479442"/>
            <a:ext cx="4012163" cy="727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r>
              <a:rPr lang="en-GB" dirty="0">
                <a:sym typeface="Monotype Corsiva"/>
              </a:rPr>
              <a:t>A tale unplanned</a:t>
            </a:r>
            <a:endParaRPr lang="en-GB" dirty="0"/>
          </a:p>
        </p:txBody>
      </p:sp>
      <p:pic>
        <p:nvPicPr>
          <p:cNvPr id="554" name="Graphic 553">
            <a:extLst>
              <a:ext uri="{FF2B5EF4-FFF2-40B4-BE49-F238E27FC236}">
                <a16:creationId xmlns:a16="http://schemas.microsoft.com/office/drawing/2014/main" id="{F6300C05-34A2-0914-A73C-0B201AA85CF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80863" y="1336431"/>
            <a:ext cx="2020962" cy="2473936"/>
          </a:xfrm>
          <a:prstGeom prst="rect">
            <a:avLst/>
          </a:prstGeom>
        </p:spPr>
      </p:pic>
      <p:grpSp>
        <p:nvGrpSpPr>
          <p:cNvPr id="352" name="Graphic 8">
            <a:extLst>
              <a:ext uri="{FF2B5EF4-FFF2-40B4-BE49-F238E27FC236}">
                <a16:creationId xmlns:a16="http://schemas.microsoft.com/office/drawing/2014/main" id="{4894FB10-CB03-81DA-EF80-267E61078AE5}"/>
              </a:ext>
            </a:extLst>
          </p:cNvPr>
          <p:cNvGrpSpPr/>
          <p:nvPr/>
        </p:nvGrpSpPr>
        <p:grpSpPr>
          <a:xfrm>
            <a:off x="8211115" y="3143415"/>
            <a:ext cx="2234599" cy="1378632"/>
            <a:chOff x="8211115" y="3143415"/>
            <a:chExt cx="2234599" cy="1378632"/>
          </a:xfrm>
        </p:grpSpPr>
        <p:grpSp>
          <p:nvGrpSpPr>
            <p:cNvPr id="353" name="Graphic 8">
              <a:extLst>
                <a:ext uri="{FF2B5EF4-FFF2-40B4-BE49-F238E27FC236}">
                  <a16:creationId xmlns:a16="http://schemas.microsoft.com/office/drawing/2014/main" id="{07528F09-92DE-4701-81F4-12C49EDB3E28}"/>
                </a:ext>
              </a:extLst>
            </p:cNvPr>
            <p:cNvGrpSpPr/>
            <p:nvPr/>
          </p:nvGrpSpPr>
          <p:grpSpPr>
            <a:xfrm>
              <a:off x="8211115" y="3143415"/>
              <a:ext cx="1783463" cy="1188040"/>
              <a:chOff x="8211115" y="3143415"/>
              <a:chExt cx="1783463" cy="1188040"/>
            </a:xfrm>
          </p:grpSpPr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56F37EE7-D9B4-1271-6689-639FCF38279A}"/>
                  </a:ext>
                </a:extLst>
              </p:cNvPr>
              <p:cNvSpPr/>
              <p:nvPr/>
            </p:nvSpPr>
            <p:spPr>
              <a:xfrm>
                <a:off x="9034473" y="4094829"/>
                <a:ext cx="131453" cy="177211"/>
              </a:xfrm>
              <a:custGeom>
                <a:avLst/>
                <a:gdLst>
                  <a:gd name="connsiteX0" fmla="*/ 0 w 131453"/>
                  <a:gd name="connsiteY0" fmla="*/ 0 h 177211"/>
                  <a:gd name="connsiteX1" fmla="*/ 131453 w 131453"/>
                  <a:gd name="connsiteY1" fmla="*/ 0 h 177211"/>
                  <a:gd name="connsiteX2" fmla="*/ 131453 w 131453"/>
                  <a:gd name="connsiteY2" fmla="*/ 177212 h 177211"/>
                  <a:gd name="connsiteX3" fmla="*/ 0 w 131453"/>
                  <a:gd name="connsiteY3" fmla="*/ 177212 h 17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453" h="177211">
                    <a:moveTo>
                      <a:pt x="0" y="0"/>
                    </a:moveTo>
                    <a:lnTo>
                      <a:pt x="131453" y="0"/>
                    </a:lnTo>
                    <a:lnTo>
                      <a:pt x="131453" y="177212"/>
                    </a:lnTo>
                    <a:lnTo>
                      <a:pt x="0" y="177212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7A1DD584-2B60-633A-6217-E2DA27C5D86A}"/>
                  </a:ext>
                </a:extLst>
              </p:cNvPr>
              <p:cNvSpPr/>
              <p:nvPr/>
            </p:nvSpPr>
            <p:spPr>
              <a:xfrm>
                <a:off x="9049514" y="4103621"/>
                <a:ext cx="131453" cy="177211"/>
              </a:xfrm>
              <a:custGeom>
                <a:avLst/>
                <a:gdLst>
                  <a:gd name="connsiteX0" fmla="*/ 0 w 131453"/>
                  <a:gd name="connsiteY0" fmla="*/ 0 h 177211"/>
                  <a:gd name="connsiteX1" fmla="*/ 131453 w 131453"/>
                  <a:gd name="connsiteY1" fmla="*/ 0 h 177211"/>
                  <a:gd name="connsiteX2" fmla="*/ 131453 w 131453"/>
                  <a:gd name="connsiteY2" fmla="*/ 177212 h 177211"/>
                  <a:gd name="connsiteX3" fmla="*/ 0 w 131453"/>
                  <a:gd name="connsiteY3" fmla="*/ 177212 h 17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453" h="177211">
                    <a:moveTo>
                      <a:pt x="0" y="0"/>
                    </a:moveTo>
                    <a:lnTo>
                      <a:pt x="131453" y="0"/>
                    </a:lnTo>
                    <a:lnTo>
                      <a:pt x="131453" y="177212"/>
                    </a:lnTo>
                    <a:lnTo>
                      <a:pt x="0" y="177212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14BB12FE-FFF2-717D-4B7E-464BBCB6067B}"/>
                  </a:ext>
                </a:extLst>
              </p:cNvPr>
              <p:cNvSpPr/>
              <p:nvPr/>
            </p:nvSpPr>
            <p:spPr>
              <a:xfrm>
                <a:off x="8211115" y="3143415"/>
                <a:ext cx="663198" cy="1009672"/>
              </a:xfrm>
              <a:custGeom>
                <a:avLst/>
                <a:gdLst>
                  <a:gd name="connsiteX0" fmla="*/ 0 w 663198"/>
                  <a:gd name="connsiteY0" fmla="*/ 0 h 1009672"/>
                  <a:gd name="connsiteX1" fmla="*/ 0 w 663198"/>
                  <a:gd name="connsiteY1" fmla="*/ 979166 h 1009672"/>
                  <a:gd name="connsiteX2" fmla="*/ 30507 w 663198"/>
                  <a:gd name="connsiteY2" fmla="*/ 1009672 h 1009672"/>
                  <a:gd name="connsiteX3" fmla="*/ 663198 w 663198"/>
                  <a:gd name="connsiteY3" fmla="*/ 656308 h 1009672"/>
                  <a:gd name="connsiteX4" fmla="*/ 6885 w 663198"/>
                  <a:gd name="connsiteY4" fmla="*/ 0 h 1009672"/>
                  <a:gd name="connsiteX5" fmla="*/ 0 w 663198"/>
                  <a:gd name="connsiteY5" fmla="*/ 0 h 1009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3198" h="1009672">
                    <a:moveTo>
                      <a:pt x="0" y="0"/>
                    </a:moveTo>
                    <a:lnTo>
                      <a:pt x="0" y="979166"/>
                    </a:lnTo>
                    <a:lnTo>
                      <a:pt x="30507" y="1009672"/>
                    </a:lnTo>
                    <a:lnTo>
                      <a:pt x="663198" y="656308"/>
                    </a:lnTo>
                    <a:lnTo>
                      <a:pt x="68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8633CAF6-ABE5-82A5-9B6A-058C55C6DD6B}"/>
                  </a:ext>
                </a:extLst>
              </p:cNvPr>
              <p:cNvSpPr/>
              <p:nvPr/>
            </p:nvSpPr>
            <p:spPr>
              <a:xfrm>
                <a:off x="8218001" y="3143415"/>
                <a:ext cx="1776578" cy="656308"/>
              </a:xfrm>
              <a:custGeom>
                <a:avLst/>
                <a:gdLst>
                  <a:gd name="connsiteX0" fmla="*/ 1745966 w 1776578"/>
                  <a:gd name="connsiteY0" fmla="*/ 0 h 656308"/>
                  <a:gd name="connsiteX1" fmla="*/ 0 w 1776578"/>
                  <a:gd name="connsiteY1" fmla="*/ 0 h 656308"/>
                  <a:gd name="connsiteX2" fmla="*/ 656313 w 1776578"/>
                  <a:gd name="connsiteY2" fmla="*/ 656308 h 656308"/>
                  <a:gd name="connsiteX3" fmla="*/ 1776579 w 1776578"/>
                  <a:gd name="connsiteY3" fmla="*/ 30506 h 656308"/>
                  <a:gd name="connsiteX4" fmla="*/ 1745966 w 1776578"/>
                  <a:gd name="connsiteY4" fmla="*/ 0 h 65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578" h="656308">
                    <a:moveTo>
                      <a:pt x="1745966" y="0"/>
                    </a:moveTo>
                    <a:lnTo>
                      <a:pt x="0" y="0"/>
                    </a:lnTo>
                    <a:lnTo>
                      <a:pt x="656313" y="656308"/>
                    </a:lnTo>
                    <a:lnTo>
                      <a:pt x="1776579" y="30506"/>
                    </a:lnTo>
                    <a:lnTo>
                      <a:pt x="1745966" y="0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EE1F2AD2-880B-0159-CEEE-D26E9BCECB3B}"/>
                  </a:ext>
                </a:extLst>
              </p:cNvPr>
              <p:cNvSpPr/>
              <p:nvPr/>
            </p:nvSpPr>
            <p:spPr>
              <a:xfrm>
                <a:off x="8241622" y="3173921"/>
                <a:ext cx="1752851" cy="979166"/>
              </a:xfrm>
              <a:custGeom>
                <a:avLst/>
                <a:gdLst>
                  <a:gd name="connsiteX0" fmla="*/ 0 w 1752851"/>
                  <a:gd name="connsiteY0" fmla="*/ 0 h 979166"/>
                  <a:gd name="connsiteX1" fmla="*/ 1752851 w 1752851"/>
                  <a:gd name="connsiteY1" fmla="*/ 0 h 979166"/>
                  <a:gd name="connsiteX2" fmla="*/ 1752851 w 1752851"/>
                  <a:gd name="connsiteY2" fmla="*/ 979167 h 979166"/>
                  <a:gd name="connsiteX3" fmla="*/ 0 w 1752851"/>
                  <a:gd name="connsiteY3" fmla="*/ 979167 h 979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851" h="979166">
                    <a:moveTo>
                      <a:pt x="0" y="0"/>
                    </a:moveTo>
                    <a:lnTo>
                      <a:pt x="1752851" y="0"/>
                    </a:lnTo>
                    <a:lnTo>
                      <a:pt x="1752851" y="979167"/>
                    </a:lnTo>
                    <a:lnTo>
                      <a:pt x="0" y="979167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336E586B-72FB-CA76-E4D4-E3F629B1861A}"/>
                  </a:ext>
                </a:extLst>
              </p:cNvPr>
              <p:cNvSpPr/>
              <p:nvPr/>
            </p:nvSpPr>
            <p:spPr>
              <a:xfrm>
                <a:off x="8850375" y="4260389"/>
                <a:ext cx="479947" cy="68215"/>
              </a:xfrm>
              <a:custGeom>
                <a:avLst/>
                <a:gdLst>
                  <a:gd name="connsiteX0" fmla="*/ 55505 w 479947"/>
                  <a:gd name="connsiteY0" fmla="*/ 68215 h 68215"/>
                  <a:gd name="connsiteX1" fmla="*/ 0 w 479947"/>
                  <a:gd name="connsiteY1" fmla="*/ 28918 h 68215"/>
                  <a:gd name="connsiteX2" fmla="*/ 0 w 479947"/>
                  <a:gd name="connsiteY2" fmla="*/ 0 h 68215"/>
                  <a:gd name="connsiteX3" fmla="*/ 479947 w 479947"/>
                  <a:gd name="connsiteY3" fmla="*/ 0 h 68215"/>
                  <a:gd name="connsiteX4" fmla="*/ 55505 w 479947"/>
                  <a:gd name="connsiteY4" fmla="*/ 68215 h 6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947" h="68215">
                    <a:moveTo>
                      <a:pt x="55505" y="68215"/>
                    </a:moveTo>
                    <a:lnTo>
                      <a:pt x="0" y="28918"/>
                    </a:lnTo>
                    <a:lnTo>
                      <a:pt x="0" y="0"/>
                    </a:lnTo>
                    <a:lnTo>
                      <a:pt x="479947" y="0"/>
                    </a:lnTo>
                    <a:lnTo>
                      <a:pt x="55505" y="68215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D9B485D7-E65C-987F-9088-FE948ED0D4BC}"/>
                  </a:ext>
                </a:extLst>
              </p:cNvPr>
              <p:cNvSpPr/>
              <p:nvPr/>
            </p:nvSpPr>
            <p:spPr>
              <a:xfrm>
                <a:off x="8905879" y="4300534"/>
                <a:ext cx="479841" cy="28069"/>
              </a:xfrm>
              <a:custGeom>
                <a:avLst/>
                <a:gdLst>
                  <a:gd name="connsiteX0" fmla="*/ 0 w 479841"/>
                  <a:gd name="connsiteY0" fmla="*/ 0 h 28069"/>
                  <a:gd name="connsiteX1" fmla="*/ 479842 w 479841"/>
                  <a:gd name="connsiteY1" fmla="*/ 0 h 28069"/>
                  <a:gd name="connsiteX2" fmla="*/ 479842 w 479841"/>
                  <a:gd name="connsiteY2" fmla="*/ 28070 h 28069"/>
                  <a:gd name="connsiteX3" fmla="*/ 0 w 479841"/>
                  <a:gd name="connsiteY3" fmla="*/ 28070 h 2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841" h="28069">
                    <a:moveTo>
                      <a:pt x="0" y="0"/>
                    </a:moveTo>
                    <a:lnTo>
                      <a:pt x="479842" y="0"/>
                    </a:lnTo>
                    <a:lnTo>
                      <a:pt x="479842" y="28070"/>
                    </a:lnTo>
                    <a:lnTo>
                      <a:pt x="0" y="28070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0CF8681-DFE7-1BDE-0A11-8F0BBFFD71B2}"/>
                  </a:ext>
                </a:extLst>
              </p:cNvPr>
              <p:cNvSpPr/>
              <p:nvPr/>
            </p:nvSpPr>
            <p:spPr>
              <a:xfrm>
                <a:off x="8850375" y="4260389"/>
                <a:ext cx="535452" cy="40145"/>
              </a:xfrm>
              <a:custGeom>
                <a:avLst/>
                <a:gdLst>
                  <a:gd name="connsiteX0" fmla="*/ 535452 w 535452"/>
                  <a:gd name="connsiteY0" fmla="*/ 40145 h 40145"/>
                  <a:gd name="connsiteX1" fmla="*/ 55505 w 535452"/>
                  <a:gd name="connsiteY1" fmla="*/ 40145 h 40145"/>
                  <a:gd name="connsiteX2" fmla="*/ 0 w 535452"/>
                  <a:gd name="connsiteY2" fmla="*/ 0 h 40145"/>
                  <a:gd name="connsiteX3" fmla="*/ 479947 w 535452"/>
                  <a:gd name="connsiteY3" fmla="*/ 0 h 40145"/>
                  <a:gd name="connsiteX4" fmla="*/ 535452 w 535452"/>
                  <a:gd name="connsiteY4" fmla="*/ 40145 h 4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452" h="40145">
                    <a:moveTo>
                      <a:pt x="535452" y="40145"/>
                    </a:moveTo>
                    <a:lnTo>
                      <a:pt x="55505" y="40145"/>
                    </a:lnTo>
                    <a:lnTo>
                      <a:pt x="0" y="0"/>
                    </a:lnTo>
                    <a:lnTo>
                      <a:pt x="479947" y="0"/>
                    </a:lnTo>
                    <a:lnTo>
                      <a:pt x="535452" y="40145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62" name="Graphic 8">
              <a:extLst>
                <a:ext uri="{FF2B5EF4-FFF2-40B4-BE49-F238E27FC236}">
                  <a16:creationId xmlns:a16="http://schemas.microsoft.com/office/drawing/2014/main" id="{577C279B-649E-DFA2-C87E-6A595322D5A0}"/>
                </a:ext>
              </a:extLst>
            </p:cNvPr>
            <p:cNvGrpSpPr/>
            <p:nvPr/>
          </p:nvGrpSpPr>
          <p:grpSpPr>
            <a:xfrm>
              <a:off x="9145694" y="4343646"/>
              <a:ext cx="1300021" cy="175514"/>
              <a:chOff x="9145694" y="4343646"/>
              <a:chExt cx="1300021" cy="175514"/>
            </a:xfrm>
          </p:grpSpPr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62413A32-B9C9-5FD9-52D9-34853CB393BB}"/>
                  </a:ext>
                </a:extLst>
              </p:cNvPr>
              <p:cNvSpPr/>
              <p:nvPr/>
            </p:nvSpPr>
            <p:spPr>
              <a:xfrm>
                <a:off x="9145694" y="4353073"/>
                <a:ext cx="1165284" cy="165666"/>
              </a:xfrm>
              <a:custGeom>
                <a:avLst/>
                <a:gdLst>
                  <a:gd name="connsiteX0" fmla="*/ 134843 w 1165284"/>
                  <a:gd name="connsiteY0" fmla="*/ 165666 h 165666"/>
                  <a:gd name="connsiteX1" fmla="*/ 0 w 1165284"/>
                  <a:gd name="connsiteY1" fmla="*/ 70016 h 165666"/>
                  <a:gd name="connsiteX2" fmla="*/ 0 w 1165284"/>
                  <a:gd name="connsiteY2" fmla="*/ 0 h 165666"/>
                  <a:gd name="connsiteX3" fmla="*/ 1165284 w 1165284"/>
                  <a:gd name="connsiteY3" fmla="*/ 0 h 165666"/>
                  <a:gd name="connsiteX4" fmla="*/ 134843 w 1165284"/>
                  <a:gd name="connsiteY4" fmla="*/ 165666 h 165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5284" h="165666">
                    <a:moveTo>
                      <a:pt x="134843" y="165666"/>
                    </a:moveTo>
                    <a:lnTo>
                      <a:pt x="0" y="70016"/>
                    </a:lnTo>
                    <a:lnTo>
                      <a:pt x="0" y="0"/>
                    </a:lnTo>
                    <a:lnTo>
                      <a:pt x="1165284" y="0"/>
                    </a:lnTo>
                    <a:lnTo>
                      <a:pt x="134843" y="165666"/>
                    </a:lnTo>
                    <a:close/>
                  </a:path>
                </a:pathLst>
              </a:custGeom>
              <a:solidFill>
                <a:srgbClr val="89898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77DC3875-EC3D-CCD9-1575-F8BCAEFCC092}"/>
                  </a:ext>
                </a:extLst>
              </p:cNvPr>
              <p:cNvSpPr/>
              <p:nvPr/>
            </p:nvSpPr>
            <p:spPr>
              <a:xfrm>
                <a:off x="9280537" y="4450523"/>
                <a:ext cx="1165178" cy="68215"/>
              </a:xfrm>
              <a:custGeom>
                <a:avLst/>
                <a:gdLst>
                  <a:gd name="connsiteX0" fmla="*/ 0 w 1165178"/>
                  <a:gd name="connsiteY0" fmla="*/ 0 h 68215"/>
                  <a:gd name="connsiteX1" fmla="*/ 1165178 w 1165178"/>
                  <a:gd name="connsiteY1" fmla="*/ 0 h 68215"/>
                  <a:gd name="connsiteX2" fmla="*/ 1165178 w 1165178"/>
                  <a:gd name="connsiteY2" fmla="*/ 68215 h 68215"/>
                  <a:gd name="connsiteX3" fmla="*/ 0 w 1165178"/>
                  <a:gd name="connsiteY3" fmla="*/ 68215 h 6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178" h="68215">
                    <a:moveTo>
                      <a:pt x="0" y="0"/>
                    </a:moveTo>
                    <a:lnTo>
                      <a:pt x="1165178" y="0"/>
                    </a:lnTo>
                    <a:lnTo>
                      <a:pt x="1165178" y="68215"/>
                    </a:lnTo>
                    <a:lnTo>
                      <a:pt x="0" y="68215"/>
                    </a:lnTo>
                    <a:close/>
                  </a:path>
                </a:pathLst>
              </a:custGeom>
              <a:solidFill>
                <a:srgbClr val="C1C1C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B70DB12F-37AB-5780-F2C7-939617CA9088}"/>
                  </a:ext>
                </a:extLst>
              </p:cNvPr>
              <p:cNvSpPr/>
              <p:nvPr/>
            </p:nvSpPr>
            <p:spPr>
              <a:xfrm>
                <a:off x="9145694" y="4353073"/>
                <a:ext cx="1300021" cy="97450"/>
              </a:xfrm>
              <a:custGeom>
                <a:avLst/>
                <a:gdLst>
                  <a:gd name="connsiteX0" fmla="*/ 1300021 w 1300021"/>
                  <a:gd name="connsiteY0" fmla="*/ 97451 h 97450"/>
                  <a:gd name="connsiteX1" fmla="*/ 134843 w 1300021"/>
                  <a:gd name="connsiteY1" fmla="*/ 97451 h 97450"/>
                  <a:gd name="connsiteX2" fmla="*/ 0 w 1300021"/>
                  <a:gd name="connsiteY2" fmla="*/ 0 h 97450"/>
                  <a:gd name="connsiteX3" fmla="*/ 1165284 w 1300021"/>
                  <a:gd name="connsiteY3" fmla="*/ 0 h 97450"/>
                  <a:gd name="connsiteX4" fmla="*/ 1300021 w 1300021"/>
                  <a:gd name="connsiteY4" fmla="*/ 97451 h 9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0021" h="97450">
                    <a:moveTo>
                      <a:pt x="1300021" y="97451"/>
                    </a:moveTo>
                    <a:lnTo>
                      <a:pt x="134843" y="97451"/>
                    </a:lnTo>
                    <a:lnTo>
                      <a:pt x="0" y="0"/>
                    </a:lnTo>
                    <a:lnTo>
                      <a:pt x="1165284" y="0"/>
                    </a:lnTo>
                    <a:lnTo>
                      <a:pt x="1300021" y="97451"/>
                    </a:lnTo>
                    <a:close/>
                  </a:path>
                </a:pathLst>
              </a:custGeom>
              <a:solidFill>
                <a:srgbClr val="DBDDDC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66" name="Graphic 8">
                <a:extLst>
                  <a:ext uri="{FF2B5EF4-FFF2-40B4-BE49-F238E27FC236}">
                    <a16:creationId xmlns:a16="http://schemas.microsoft.com/office/drawing/2014/main" id="{500F6896-9BF7-2ED5-B6A1-3947591F8AF8}"/>
                  </a:ext>
                </a:extLst>
              </p:cNvPr>
              <p:cNvGrpSpPr/>
              <p:nvPr/>
            </p:nvGrpSpPr>
            <p:grpSpPr>
              <a:xfrm>
                <a:off x="9180120" y="4343646"/>
                <a:ext cx="77325" cy="42046"/>
                <a:chOff x="9180120" y="4343646"/>
                <a:chExt cx="77325" cy="42046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B0A39CA5-5795-24E2-232C-EECED8351906}"/>
                    </a:ext>
                  </a:extLst>
                </p:cNvPr>
                <p:cNvSpPr/>
                <p:nvPr/>
              </p:nvSpPr>
              <p:spPr>
                <a:xfrm>
                  <a:off x="9180120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1531D3C5-EABE-0C32-9598-7D1736E69567}"/>
                    </a:ext>
                  </a:extLst>
                </p:cNvPr>
                <p:cNvSpPr/>
                <p:nvPr/>
              </p:nvSpPr>
              <p:spPr>
                <a:xfrm>
                  <a:off x="9217406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C55A8944-F541-F06C-A0FB-7A594D4CA655}"/>
                    </a:ext>
                  </a:extLst>
                </p:cNvPr>
                <p:cNvSpPr/>
                <p:nvPr/>
              </p:nvSpPr>
              <p:spPr>
                <a:xfrm>
                  <a:off x="9180120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0" name="Graphic 8">
                <a:extLst>
                  <a:ext uri="{FF2B5EF4-FFF2-40B4-BE49-F238E27FC236}">
                    <a16:creationId xmlns:a16="http://schemas.microsoft.com/office/drawing/2014/main" id="{C6257A5C-1B81-74CC-73D0-FAAC48AE9C11}"/>
                  </a:ext>
                </a:extLst>
              </p:cNvPr>
              <p:cNvGrpSpPr/>
              <p:nvPr/>
            </p:nvGrpSpPr>
            <p:grpSpPr>
              <a:xfrm>
                <a:off x="10193083" y="4343646"/>
                <a:ext cx="77431" cy="42046"/>
                <a:chOff x="10193083" y="4343646"/>
                <a:chExt cx="77431" cy="42046"/>
              </a:xfrm>
            </p:grpSpPr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9FE6D3A0-7BF6-36E3-6BCD-BFC3E957EA98}"/>
                    </a:ext>
                  </a:extLst>
                </p:cNvPr>
                <p:cNvSpPr/>
                <p:nvPr/>
              </p:nvSpPr>
              <p:spPr>
                <a:xfrm>
                  <a:off x="10193083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4BB74128-E757-F221-393C-D6CA5AA2AE07}"/>
                    </a:ext>
                  </a:extLst>
                </p:cNvPr>
                <p:cNvSpPr/>
                <p:nvPr/>
              </p:nvSpPr>
              <p:spPr>
                <a:xfrm>
                  <a:off x="10230369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9F97DB16-F671-0F64-C6B7-6D3E34566ADB}"/>
                    </a:ext>
                  </a:extLst>
                </p:cNvPr>
                <p:cNvSpPr/>
                <p:nvPr/>
              </p:nvSpPr>
              <p:spPr>
                <a:xfrm>
                  <a:off x="10193083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4" name="Graphic 8">
                <a:extLst>
                  <a:ext uri="{FF2B5EF4-FFF2-40B4-BE49-F238E27FC236}">
                    <a16:creationId xmlns:a16="http://schemas.microsoft.com/office/drawing/2014/main" id="{A57AED98-A4E2-719C-A57B-7A607FC828C0}"/>
                  </a:ext>
                </a:extLst>
              </p:cNvPr>
              <p:cNvGrpSpPr/>
              <p:nvPr/>
            </p:nvGrpSpPr>
            <p:grpSpPr>
              <a:xfrm>
                <a:off x="10139803" y="4343646"/>
                <a:ext cx="77325" cy="42046"/>
                <a:chOff x="10139803" y="4343646"/>
                <a:chExt cx="77325" cy="42046"/>
              </a:xfrm>
            </p:grpSpPr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0EDF9A1B-D984-E4F4-BBE0-ADD24538FDAA}"/>
                    </a:ext>
                  </a:extLst>
                </p:cNvPr>
                <p:cNvSpPr/>
                <p:nvPr/>
              </p:nvSpPr>
              <p:spPr>
                <a:xfrm>
                  <a:off x="10139803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FAA45772-B71B-3C4F-2667-77ED10AA2539}"/>
                    </a:ext>
                  </a:extLst>
                </p:cNvPr>
                <p:cNvSpPr/>
                <p:nvPr/>
              </p:nvSpPr>
              <p:spPr>
                <a:xfrm>
                  <a:off x="10177089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D87E9A3E-160A-A7DF-F7E5-7CF4FEBBF435}"/>
                    </a:ext>
                  </a:extLst>
                </p:cNvPr>
                <p:cNvSpPr/>
                <p:nvPr/>
              </p:nvSpPr>
              <p:spPr>
                <a:xfrm>
                  <a:off x="10139803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78" name="Graphic 8">
                <a:extLst>
                  <a:ext uri="{FF2B5EF4-FFF2-40B4-BE49-F238E27FC236}">
                    <a16:creationId xmlns:a16="http://schemas.microsoft.com/office/drawing/2014/main" id="{293A71BD-8686-56CC-C69B-0CF125C6728E}"/>
                  </a:ext>
                </a:extLst>
              </p:cNvPr>
              <p:cNvGrpSpPr/>
              <p:nvPr/>
            </p:nvGrpSpPr>
            <p:grpSpPr>
              <a:xfrm>
                <a:off x="10086522" y="4343646"/>
                <a:ext cx="77325" cy="42046"/>
                <a:chOff x="10086522" y="4343646"/>
                <a:chExt cx="77325" cy="42046"/>
              </a:xfrm>
            </p:grpSpPr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DF46415D-E151-BCF5-F07F-DD2C424FED47}"/>
                    </a:ext>
                  </a:extLst>
                </p:cNvPr>
                <p:cNvSpPr/>
                <p:nvPr/>
              </p:nvSpPr>
              <p:spPr>
                <a:xfrm>
                  <a:off x="10086522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7EC9C37-9BED-F7EE-14AB-2A67B4033F3A}"/>
                    </a:ext>
                  </a:extLst>
                </p:cNvPr>
                <p:cNvSpPr/>
                <p:nvPr/>
              </p:nvSpPr>
              <p:spPr>
                <a:xfrm>
                  <a:off x="10123702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AB0F0C2C-916D-7450-8B9E-AC00083F96FB}"/>
                    </a:ext>
                  </a:extLst>
                </p:cNvPr>
                <p:cNvSpPr/>
                <p:nvPr/>
              </p:nvSpPr>
              <p:spPr>
                <a:xfrm>
                  <a:off x="10086522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4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4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2" name="Graphic 8">
                <a:extLst>
                  <a:ext uri="{FF2B5EF4-FFF2-40B4-BE49-F238E27FC236}">
                    <a16:creationId xmlns:a16="http://schemas.microsoft.com/office/drawing/2014/main" id="{08C45BBE-EE6C-CA5A-4408-EB0180009962}"/>
                  </a:ext>
                </a:extLst>
              </p:cNvPr>
              <p:cNvGrpSpPr/>
              <p:nvPr/>
            </p:nvGrpSpPr>
            <p:grpSpPr>
              <a:xfrm>
                <a:off x="10033136" y="4343646"/>
                <a:ext cx="77431" cy="42046"/>
                <a:chOff x="10033136" y="4343646"/>
                <a:chExt cx="77431" cy="42046"/>
              </a:xfrm>
            </p:grpSpPr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37448DBA-0646-4A5D-E4B1-548747B5285A}"/>
                    </a:ext>
                  </a:extLst>
                </p:cNvPr>
                <p:cNvSpPr/>
                <p:nvPr/>
              </p:nvSpPr>
              <p:spPr>
                <a:xfrm>
                  <a:off x="10033136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968BFDE1-2B5F-BD3C-95A0-9E10F6BD216F}"/>
                    </a:ext>
                  </a:extLst>
                </p:cNvPr>
                <p:cNvSpPr/>
                <p:nvPr/>
              </p:nvSpPr>
              <p:spPr>
                <a:xfrm>
                  <a:off x="10070422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605B3A25-4173-178F-C6E5-4E37A0F34DF4}"/>
                    </a:ext>
                  </a:extLst>
                </p:cNvPr>
                <p:cNvSpPr/>
                <p:nvPr/>
              </p:nvSpPr>
              <p:spPr>
                <a:xfrm>
                  <a:off x="10033136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86" name="Graphic 8">
                <a:extLst>
                  <a:ext uri="{FF2B5EF4-FFF2-40B4-BE49-F238E27FC236}">
                    <a16:creationId xmlns:a16="http://schemas.microsoft.com/office/drawing/2014/main" id="{0B9B210C-3CFB-A7B7-48B7-E8955C8B716D}"/>
                  </a:ext>
                </a:extLst>
              </p:cNvPr>
              <p:cNvGrpSpPr/>
              <p:nvPr/>
            </p:nvGrpSpPr>
            <p:grpSpPr>
              <a:xfrm>
                <a:off x="9979856" y="4343646"/>
                <a:ext cx="77325" cy="42046"/>
                <a:chOff x="9979856" y="4343646"/>
                <a:chExt cx="77325" cy="4204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E26117A5-E201-5F5D-5CFF-239C880AE09B}"/>
                    </a:ext>
                  </a:extLst>
                </p:cNvPr>
                <p:cNvSpPr/>
                <p:nvPr/>
              </p:nvSpPr>
              <p:spPr>
                <a:xfrm>
                  <a:off x="9979856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5D3AB8AB-8E5F-5DBF-C47D-3912C27438A3}"/>
                    </a:ext>
                  </a:extLst>
                </p:cNvPr>
                <p:cNvSpPr/>
                <p:nvPr/>
              </p:nvSpPr>
              <p:spPr>
                <a:xfrm>
                  <a:off x="10017142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87E3A911-51EC-FD56-6088-7F76B0D295C0}"/>
                    </a:ext>
                  </a:extLst>
                </p:cNvPr>
                <p:cNvSpPr/>
                <p:nvPr/>
              </p:nvSpPr>
              <p:spPr>
                <a:xfrm>
                  <a:off x="9979856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0" name="Graphic 8">
                <a:extLst>
                  <a:ext uri="{FF2B5EF4-FFF2-40B4-BE49-F238E27FC236}">
                    <a16:creationId xmlns:a16="http://schemas.microsoft.com/office/drawing/2014/main" id="{37867BEF-CB82-A6E6-4C46-3673C9A23CD2}"/>
                  </a:ext>
                </a:extLst>
              </p:cNvPr>
              <p:cNvGrpSpPr/>
              <p:nvPr/>
            </p:nvGrpSpPr>
            <p:grpSpPr>
              <a:xfrm>
                <a:off x="9926576" y="4343646"/>
                <a:ext cx="77325" cy="42046"/>
                <a:chOff x="9926576" y="4343646"/>
                <a:chExt cx="77325" cy="42046"/>
              </a:xfrm>
            </p:grpSpPr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17BD8864-55D9-190A-861A-571F686FF7E9}"/>
                    </a:ext>
                  </a:extLst>
                </p:cNvPr>
                <p:cNvSpPr/>
                <p:nvPr/>
              </p:nvSpPr>
              <p:spPr>
                <a:xfrm>
                  <a:off x="9926576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D015D070-2B3E-7D6E-7AE2-FBE743A4D592}"/>
                    </a:ext>
                  </a:extLst>
                </p:cNvPr>
                <p:cNvSpPr/>
                <p:nvPr/>
              </p:nvSpPr>
              <p:spPr>
                <a:xfrm>
                  <a:off x="9963755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B7DEF240-D1D4-B1F0-7638-A4F551AA47E1}"/>
                    </a:ext>
                  </a:extLst>
                </p:cNvPr>
                <p:cNvSpPr/>
                <p:nvPr/>
              </p:nvSpPr>
              <p:spPr>
                <a:xfrm>
                  <a:off x="9926576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4" name="Graphic 8">
                <a:extLst>
                  <a:ext uri="{FF2B5EF4-FFF2-40B4-BE49-F238E27FC236}">
                    <a16:creationId xmlns:a16="http://schemas.microsoft.com/office/drawing/2014/main" id="{121FCE5B-7303-DD19-F74F-9EE8F715281B}"/>
                  </a:ext>
                </a:extLst>
              </p:cNvPr>
              <p:cNvGrpSpPr/>
              <p:nvPr/>
            </p:nvGrpSpPr>
            <p:grpSpPr>
              <a:xfrm>
                <a:off x="9873189" y="4343646"/>
                <a:ext cx="77431" cy="42046"/>
                <a:chOff x="9873189" y="4343646"/>
                <a:chExt cx="77431" cy="42046"/>
              </a:xfrm>
            </p:grpSpPr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3FCCDDC9-84BD-97BE-1C71-0DEEAC53F709}"/>
                    </a:ext>
                  </a:extLst>
                </p:cNvPr>
                <p:cNvSpPr/>
                <p:nvPr/>
              </p:nvSpPr>
              <p:spPr>
                <a:xfrm>
                  <a:off x="9873189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C5BA3FF3-8B74-CE26-6FE7-58396B0A04B0}"/>
                    </a:ext>
                  </a:extLst>
                </p:cNvPr>
                <p:cNvSpPr/>
                <p:nvPr/>
              </p:nvSpPr>
              <p:spPr>
                <a:xfrm>
                  <a:off x="9910475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FAA00161-F7AA-AE46-CC03-D44346B8EA58}"/>
                    </a:ext>
                  </a:extLst>
                </p:cNvPr>
                <p:cNvSpPr/>
                <p:nvPr/>
              </p:nvSpPr>
              <p:spPr>
                <a:xfrm>
                  <a:off x="9873189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98" name="Graphic 8">
                <a:extLst>
                  <a:ext uri="{FF2B5EF4-FFF2-40B4-BE49-F238E27FC236}">
                    <a16:creationId xmlns:a16="http://schemas.microsoft.com/office/drawing/2014/main" id="{86597A5B-91B7-EF50-CB76-209348635AC4}"/>
                  </a:ext>
                </a:extLst>
              </p:cNvPr>
              <p:cNvGrpSpPr/>
              <p:nvPr/>
            </p:nvGrpSpPr>
            <p:grpSpPr>
              <a:xfrm>
                <a:off x="9819909" y="4343646"/>
                <a:ext cx="77325" cy="42046"/>
                <a:chOff x="9819909" y="4343646"/>
                <a:chExt cx="77325" cy="42046"/>
              </a:xfrm>
            </p:grpSpPr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E24A338E-184C-B937-6AF1-F0CCFBDB9812}"/>
                    </a:ext>
                  </a:extLst>
                </p:cNvPr>
                <p:cNvSpPr/>
                <p:nvPr/>
              </p:nvSpPr>
              <p:spPr>
                <a:xfrm>
                  <a:off x="9819909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D7787EA4-DC8F-D27B-D45E-B16BD8BD4C77}"/>
                    </a:ext>
                  </a:extLst>
                </p:cNvPr>
                <p:cNvSpPr/>
                <p:nvPr/>
              </p:nvSpPr>
              <p:spPr>
                <a:xfrm>
                  <a:off x="9857195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95D6758F-E4E3-B1EB-C848-0C2C8FAA7CDD}"/>
                    </a:ext>
                  </a:extLst>
                </p:cNvPr>
                <p:cNvSpPr/>
                <p:nvPr/>
              </p:nvSpPr>
              <p:spPr>
                <a:xfrm>
                  <a:off x="9819909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2" name="Graphic 8">
                <a:extLst>
                  <a:ext uri="{FF2B5EF4-FFF2-40B4-BE49-F238E27FC236}">
                    <a16:creationId xmlns:a16="http://schemas.microsoft.com/office/drawing/2014/main" id="{41885F8B-B760-C545-2832-D84FA8F9B6DC}"/>
                  </a:ext>
                </a:extLst>
              </p:cNvPr>
              <p:cNvGrpSpPr/>
              <p:nvPr/>
            </p:nvGrpSpPr>
            <p:grpSpPr>
              <a:xfrm>
                <a:off x="9766629" y="4343646"/>
                <a:ext cx="77325" cy="42046"/>
                <a:chOff x="9766629" y="4343646"/>
                <a:chExt cx="77325" cy="42046"/>
              </a:xfrm>
            </p:grpSpPr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6C99008A-904F-A33E-189D-1C56B38D786C}"/>
                    </a:ext>
                  </a:extLst>
                </p:cNvPr>
                <p:cNvSpPr/>
                <p:nvPr/>
              </p:nvSpPr>
              <p:spPr>
                <a:xfrm>
                  <a:off x="9766629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7FB7E7EC-45CA-AF87-E159-A18C3312AABD}"/>
                    </a:ext>
                  </a:extLst>
                </p:cNvPr>
                <p:cNvSpPr/>
                <p:nvPr/>
              </p:nvSpPr>
              <p:spPr>
                <a:xfrm>
                  <a:off x="9803808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530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30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8725BE3C-F4B7-D0E4-93D1-BF50621B19FB}"/>
                    </a:ext>
                  </a:extLst>
                </p:cNvPr>
                <p:cNvSpPr/>
                <p:nvPr/>
              </p:nvSpPr>
              <p:spPr>
                <a:xfrm>
                  <a:off x="9766629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6" name="Graphic 8">
                <a:extLst>
                  <a:ext uri="{FF2B5EF4-FFF2-40B4-BE49-F238E27FC236}">
                    <a16:creationId xmlns:a16="http://schemas.microsoft.com/office/drawing/2014/main" id="{FF510EAE-35E0-ADD2-DA8B-BCDFC593465D}"/>
                  </a:ext>
                </a:extLst>
              </p:cNvPr>
              <p:cNvGrpSpPr/>
              <p:nvPr/>
            </p:nvGrpSpPr>
            <p:grpSpPr>
              <a:xfrm>
                <a:off x="9713242" y="4343646"/>
                <a:ext cx="77431" cy="42046"/>
                <a:chOff x="9713242" y="4343646"/>
                <a:chExt cx="77431" cy="42046"/>
              </a:xfrm>
            </p:grpSpPr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9F162DB2-1F59-32F5-0C74-FF11214913C0}"/>
                    </a:ext>
                  </a:extLst>
                </p:cNvPr>
                <p:cNvSpPr/>
                <p:nvPr/>
              </p:nvSpPr>
              <p:spPr>
                <a:xfrm>
                  <a:off x="9713242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27623C8E-F547-9950-3768-C3D8FC4C8A96}"/>
                    </a:ext>
                  </a:extLst>
                </p:cNvPr>
                <p:cNvSpPr/>
                <p:nvPr/>
              </p:nvSpPr>
              <p:spPr>
                <a:xfrm>
                  <a:off x="9750528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6B5C3E36-8F33-CEAD-D152-AEE4A8D52996}"/>
                    </a:ext>
                  </a:extLst>
                </p:cNvPr>
                <p:cNvSpPr/>
                <p:nvPr/>
              </p:nvSpPr>
              <p:spPr>
                <a:xfrm>
                  <a:off x="9713242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9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0" name="Graphic 8">
                <a:extLst>
                  <a:ext uri="{FF2B5EF4-FFF2-40B4-BE49-F238E27FC236}">
                    <a16:creationId xmlns:a16="http://schemas.microsoft.com/office/drawing/2014/main" id="{84DD31A2-D870-D672-99DB-DE2F0ED3060D}"/>
                  </a:ext>
                </a:extLst>
              </p:cNvPr>
              <p:cNvGrpSpPr/>
              <p:nvPr/>
            </p:nvGrpSpPr>
            <p:grpSpPr>
              <a:xfrm>
                <a:off x="9659962" y="4343646"/>
                <a:ext cx="77325" cy="42046"/>
                <a:chOff x="9659962" y="4343646"/>
                <a:chExt cx="77325" cy="42046"/>
              </a:xfrm>
            </p:grpSpPr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F5D14941-EFB0-9948-D8E5-CEFD769D02EE}"/>
                    </a:ext>
                  </a:extLst>
                </p:cNvPr>
                <p:cNvSpPr/>
                <p:nvPr/>
              </p:nvSpPr>
              <p:spPr>
                <a:xfrm>
                  <a:off x="9659962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1E37E4B3-3ED5-AF0A-7BE1-9B1809D1F4DF}"/>
                    </a:ext>
                  </a:extLst>
                </p:cNvPr>
                <p:cNvSpPr/>
                <p:nvPr/>
              </p:nvSpPr>
              <p:spPr>
                <a:xfrm>
                  <a:off x="9697247" y="4356568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3283330C-2AB5-ADD4-E56E-6216AEC51BC9}"/>
                    </a:ext>
                  </a:extLst>
                </p:cNvPr>
                <p:cNvSpPr/>
                <p:nvPr/>
              </p:nvSpPr>
              <p:spPr>
                <a:xfrm>
                  <a:off x="9659962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4" name="Graphic 8">
                <a:extLst>
                  <a:ext uri="{FF2B5EF4-FFF2-40B4-BE49-F238E27FC236}">
                    <a16:creationId xmlns:a16="http://schemas.microsoft.com/office/drawing/2014/main" id="{ECDFFF28-05F4-2663-6068-DACC5B574E1F}"/>
                  </a:ext>
                </a:extLst>
              </p:cNvPr>
              <p:cNvGrpSpPr/>
              <p:nvPr/>
            </p:nvGrpSpPr>
            <p:grpSpPr>
              <a:xfrm>
                <a:off x="9606681" y="4343646"/>
                <a:ext cx="77325" cy="42046"/>
                <a:chOff x="9606681" y="4343646"/>
                <a:chExt cx="77325" cy="42046"/>
              </a:xfrm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519F2D12-289F-C114-CA2A-DAA55A3475E3}"/>
                    </a:ext>
                  </a:extLst>
                </p:cNvPr>
                <p:cNvSpPr/>
                <p:nvPr/>
              </p:nvSpPr>
              <p:spPr>
                <a:xfrm>
                  <a:off x="9606681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79C3E14E-184A-10D5-9693-0793F966C86D}"/>
                    </a:ext>
                  </a:extLst>
                </p:cNvPr>
                <p:cNvSpPr/>
                <p:nvPr/>
              </p:nvSpPr>
              <p:spPr>
                <a:xfrm>
                  <a:off x="9643861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A142E5C2-9B60-A96A-595C-75B666A75A5F}"/>
                    </a:ext>
                  </a:extLst>
                </p:cNvPr>
                <p:cNvSpPr/>
                <p:nvPr/>
              </p:nvSpPr>
              <p:spPr>
                <a:xfrm>
                  <a:off x="9606681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8" name="Graphic 8">
                <a:extLst>
                  <a:ext uri="{FF2B5EF4-FFF2-40B4-BE49-F238E27FC236}">
                    <a16:creationId xmlns:a16="http://schemas.microsoft.com/office/drawing/2014/main" id="{89DA82A0-433B-4601-B25B-AAF77C884897}"/>
                  </a:ext>
                </a:extLst>
              </p:cNvPr>
              <p:cNvGrpSpPr/>
              <p:nvPr/>
            </p:nvGrpSpPr>
            <p:grpSpPr>
              <a:xfrm>
                <a:off x="9553295" y="4343646"/>
                <a:ext cx="77431" cy="42046"/>
                <a:chOff x="9553295" y="4343646"/>
                <a:chExt cx="77431" cy="42046"/>
              </a:xfrm>
            </p:grpSpPr>
            <p:sp>
              <p:nvSpPr>
                <p:cNvPr id="419" name="Freeform: Shape 418">
                  <a:extLst>
                    <a:ext uri="{FF2B5EF4-FFF2-40B4-BE49-F238E27FC236}">
                      <a16:creationId xmlns:a16="http://schemas.microsoft.com/office/drawing/2014/main" id="{9C12C6D2-C305-081A-38C7-1CCC2ED254DF}"/>
                    </a:ext>
                  </a:extLst>
                </p:cNvPr>
                <p:cNvSpPr/>
                <p:nvPr/>
              </p:nvSpPr>
              <p:spPr>
                <a:xfrm>
                  <a:off x="9553295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0" name="Freeform: Shape 419">
                  <a:extLst>
                    <a:ext uri="{FF2B5EF4-FFF2-40B4-BE49-F238E27FC236}">
                      <a16:creationId xmlns:a16="http://schemas.microsoft.com/office/drawing/2014/main" id="{9C6C975B-A0A8-5428-9ED7-25391B7BC02F}"/>
                    </a:ext>
                  </a:extLst>
                </p:cNvPr>
                <p:cNvSpPr/>
                <p:nvPr/>
              </p:nvSpPr>
              <p:spPr>
                <a:xfrm>
                  <a:off x="9590580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FF3B5E38-72C3-0D58-2E21-7FD69FCDC36C}"/>
                    </a:ext>
                  </a:extLst>
                </p:cNvPr>
                <p:cNvSpPr/>
                <p:nvPr/>
              </p:nvSpPr>
              <p:spPr>
                <a:xfrm>
                  <a:off x="9553295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8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2" name="Graphic 8">
                <a:extLst>
                  <a:ext uri="{FF2B5EF4-FFF2-40B4-BE49-F238E27FC236}">
                    <a16:creationId xmlns:a16="http://schemas.microsoft.com/office/drawing/2014/main" id="{A6A42937-67BE-994F-3B0B-221189CABD7F}"/>
                  </a:ext>
                </a:extLst>
              </p:cNvPr>
              <p:cNvGrpSpPr/>
              <p:nvPr/>
            </p:nvGrpSpPr>
            <p:grpSpPr>
              <a:xfrm>
                <a:off x="9500014" y="4343646"/>
                <a:ext cx="77325" cy="42046"/>
                <a:chOff x="9500014" y="4343646"/>
                <a:chExt cx="77325" cy="42046"/>
              </a:xfrm>
            </p:grpSpPr>
            <p:sp>
              <p:nvSpPr>
                <p:cNvPr id="423" name="Freeform: Shape 422">
                  <a:extLst>
                    <a:ext uri="{FF2B5EF4-FFF2-40B4-BE49-F238E27FC236}">
                      <a16:creationId xmlns:a16="http://schemas.microsoft.com/office/drawing/2014/main" id="{B95511E0-5C43-6E26-63CE-95E865D3ED32}"/>
                    </a:ext>
                  </a:extLst>
                </p:cNvPr>
                <p:cNvSpPr/>
                <p:nvPr/>
              </p:nvSpPr>
              <p:spPr>
                <a:xfrm>
                  <a:off x="9500014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0474B2FA-91F8-E49A-8666-13853C3DE570}"/>
                    </a:ext>
                  </a:extLst>
                </p:cNvPr>
                <p:cNvSpPr/>
                <p:nvPr/>
              </p:nvSpPr>
              <p:spPr>
                <a:xfrm>
                  <a:off x="9537300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AEF5BF74-9477-650A-024A-FE27519E3CC4}"/>
                    </a:ext>
                  </a:extLst>
                </p:cNvPr>
                <p:cNvSpPr/>
                <p:nvPr/>
              </p:nvSpPr>
              <p:spPr>
                <a:xfrm>
                  <a:off x="9500014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6" name="Graphic 8">
                <a:extLst>
                  <a:ext uri="{FF2B5EF4-FFF2-40B4-BE49-F238E27FC236}">
                    <a16:creationId xmlns:a16="http://schemas.microsoft.com/office/drawing/2014/main" id="{3894F9D7-2FB2-155E-20F4-0D0A9CE93D56}"/>
                  </a:ext>
                </a:extLst>
              </p:cNvPr>
              <p:cNvGrpSpPr/>
              <p:nvPr/>
            </p:nvGrpSpPr>
            <p:grpSpPr>
              <a:xfrm>
                <a:off x="9446734" y="4343646"/>
                <a:ext cx="77325" cy="42046"/>
                <a:chOff x="9446734" y="4343646"/>
                <a:chExt cx="77325" cy="42046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6ECD919A-6364-D092-C1DA-82AE2DC81377}"/>
                    </a:ext>
                  </a:extLst>
                </p:cNvPr>
                <p:cNvSpPr/>
                <p:nvPr/>
              </p:nvSpPr>
              <p:spPr>
                <a:xfrm>
                  <a:off x="9446734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67C08AC3-D7C6-3ABC-5813-56BD78C883AC}"/>
                    </a:ext>
                  </a:extLst>
                </p:cNvPr>
                <p:cNvSpPr/>
                <p:nvPr/>
              </p:nvSpPr>
              <p:spPr>
                <a:xfrm>
                  <a:off x="9483914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529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" name="Freeform: Shape 428">
                  <a:extLst>
                    <a:ext uri="{FF2B5EF4-FFF2-40B4-BE49-F238E27FC236}">
                      <a16:creationId xmlns:a16="http://schemas.microsoft.com/office/drawing/2014/main" id="{89AB5215-B070-1145-D354-23F35F08A52C}"/>
                    </a:ext>
                  </a:extLst>
                </p:cNvPr>
                <p:cNvSpPr/>
                <p:nvPr/>
              </p:nvSpPr>
              <p:spPr>
                <a:xfrm>
                  <a:off x="9446734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0" name="Graphic 8">
                <a:extLst>
                  <a:ext uri="{FF2B5EF4-FFF2-40B4-BE49-F238E27FC236}">
                    <a16:creationId xmlns:a16="http://schemas.microsoft.com/office/drawing/2014/main" id="{88B7F599-5328-083F-F0DF-10602BC4D0FE}"/>
                  </a:ext>
                </a:extLst>
              </p:cNvPr>
              <p:cNvGrpSpPr/>
              <p:nvPr/>
            </p:nvGrpSpPr>
            <p:grpSpPr>
              <a:xfrm>
                <a:off x="9393347" y="4343646"/>
                <a:ext cx="77431" cy="42046"/>
                <a:chOff x="9393347" y="4343646"/>
                <a:chExt cx="77431" cy="42046"/>
              </a:xfrm>
            </p:grpSpPr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14ED0811-080C-2208-985F-6ECC6CA7D63A}"/>
                    </a:ext>
                  </a:extLst>
                </p:cNvPr>
                <p:cNvSpPr/>
                <p:nvPr/>
              </p:nvSpPr>
              <p:spPr>
                <a:xfrm>
                  <a:off x="9393347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F797E3B3-2766-AB8D-8706-1F3CA23AF855}"/>
                    </a:ext>
                  </a:extLst>
                </p:cNvPr>
                <p:cNvSpPr/>
                <p:nvPr/>
              </p:nvSpPr>
              <p:spPr>
                <a:xfrm>
                  <a:off x="9430633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0A4D9779-8D5C-D56F-012F-F62BB5C0442E}"/>
                    </a:ext>
                  </a:extLst>
                </p:cNvPr>
                <p:cNvSpPr/>
                <p:nvPr/>
              </p:nvSpPr>
              <p:spPr>
                <a:xfrm>
                  <a:off x="9393347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9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4" name="Graphic 8">
                <a:extLst>
                  <a:ext uri="{FF2B5EF4-FFF2-40B4-BE49-F238E27FC236}">
                    <a16:creationId xmlns:a16="http://schemas.microsoft.com/office/drawing/2014/main" id="{1AECAEFA-E4FE-566E-6A29-60B8E23D8838}"/>
                  </a:ext>
                </a:extLst>
              </p:cNvPr>
              <p:cNvGrpSpPr/>
              <p:nvPr/>
            </p:nvGrpSpPr>
            <p:grpSpPr>
              <a:xfrm>
                <a:off x="9340067" y="4343646"/>
                <a:ext cx="77325" cy="42046"/>
                <a:chOff x="9340067" y="4343646"/>
                <a:chExt cx="77325" cy="42046"/>
              </a:xfrm>
            </p:grpSpPr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D54E6BD7-282C-C394-298E-84467FB86953}"/>
                    </a:ext>
                  </a:extLst>
                </p:cNvPr>
                <p:cNvSpPr/>
                <p:nvPr/>
              </p:nvSpPr>
              <p:spPr>
                <a:xfrm>
                  <a:off x="9340067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A5E06F0D-00A3-3727-313D-7C3E8CA0CFD0}"/>
                    </a:ext>
                  </a:extLst>
                </p:cNvPr>
                <p:cNvSpPr/>
                <p:nvPr/>
              </p:nvSpPr>
              <p:spPr>
                <a:xfrm>
                  <a:off x="9377353" y="4356568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A11E0A6C-5519-6C06-D73C-B9F761FF9017}"/>
                    </a:ext>
                  </a:extLst>
                </p:cNvPr>
                <p:cNvSpPr/>
                <p:nvPr/>
              </p:nvSpPr>
              <p:spPr>
                <a:xfrm>
                  <a:off x="9340067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8" name="Graphic 8">
                <a:extLst>
                  <a:ext uri="{FF2B5EF4-FFF2-40B4-BE49-F238E27FC236}">
                    <a16:creationId xmlns:a16="http://schemas.microsoft.com/office/drawing/2014/main" id="{957C0485-1D1D-63FA-55A6-AB1E2E280D54}"/>
                  </a:ext>
                </a:extLst>
              </p:cNvPr>
              <p:cNvGrpSpPr/>
              <p:nvPr/>
            </p:nvGrpSpPr>
            <p:grpSpPr>
              <a:xfrm>
                <a:off x="9286787" y="4343646"/>
                <a:ext cx="77325" cy="42046"/>
                <a:chOff x="9286787" y="4343646"/>
                <a:chExt cx="77325" cy="42046"/>
              </a:xfrm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6B63D225-D284-BA67-A686-909806AE4E08}"/>
                    </a:ext>
                  </a:extLst>
                </p:cNvPr>
                <p:cNvSpPr/>
                <p:nvPr/>
              </p:nvSpPr>
              <p:spPr>
                <a:xfrm>
                  <a:off x="9286787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528858E2-4985-7C6A-874D-9CF9E81B2599}"/>
                    </a:ext>
                  </a:extLst>
                </p:cNvPr>
                <p:cNvSpPr/>
                <p:nvPr/>
              </p:nvSpPr>
              <p:spPr>
                <a:xfrm>
                  <a:off x="9323966" y="4356568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529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529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D54771A9-1B29-0281-37F4-EDD4EB1CB9AC}"/>
                    </a:ext>
                  </a:extLst>
                </p:cNvPr>
                <p:cNvSpPr/>
                <p:nvPr/>
              </p:nvSpPr>
              <p:spPr>
                <a:xfrm>
                  <a:off x="9286787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2" name="Graphic 8">
                <a:extLst>
                  <a:ext uri="{FF2B5EF4-FFF2-40B4-BE49-F238E27FC236}">
                    <a16:creationId xmlns:a16="http://schemas.microsoft.com/office/drawing/2014/main" id="{1124F7A4-9964-D521-CA63-AE95B1BC8510}"/>
                  </a:ext>
                </a:extLst>
              </p:cNvPr>
              <p:cNvGrpSpPr/>
              <p:nvPr/>
            </p:nvGrpSpPr>
            <p:grpSpPr>
              <a:xfrm>
                <a:off x="9233400" y="4343646"/>
                <a:ext cx="77431" cy="42046"/>
                <a:chOff x="9233400" y="4343646"/>
                <a:chExt cx="77431" cy="42046"/>
              </a:xfrm>
            </p:grpSpPr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B55750A1-BDC5-2571-C04E-AEF099DFCEC8}"/>
                    </a:ext>
                  </a:extLst>
                </p:cNvPr>
                <p:cNvSpPr/>
                <p:nvPr/>
              </p:nvSpPr>
              <p:spPr>
                <a:xfrm>
                  <a:off x="9233400" y="4343646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0794F6FB-CDA8-D943-9092-67DAFA7FCE64}"/>
                    </a:ext>
                  </a:extLst>
                </p:cNvPr>
                <p:cNvSpPr/>
                <p:nvPr/>
              </p:nvSpPr>
              <p:spPr>
                <a:xfrm>
                  <a:off x="9270686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A09E6B1D-2DBB-FA9F-6D7E-E774A9866FF4}"/>
                    </a:ext>
                  </a:extLst>
                </p:cNvPr>
                <p:cNvSpPr/>
                <p:nvPr/>
              </p:nvSpPr>
              <p:spPr>
                <a:xfrm>
                  <a:off x="9233400" y="4343646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768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76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6" name="Graphic 8">
                <a:extLst>
                  <a:ext uri="{FF2B5EF4-FFF2-40B4-BE49-F238E27FC236}">
                    <a16:creationId xmlns:a16="http://schemas.microsoft.com/office/drawing/2014/main" id="{0F8FAA37-0454-22AF-2492-9291C07967EC}"/>
                  </a:ext>
                </a:extLst>
              </p:cNvPr>
              <p:cNvGrpSpPr/>
              <p:nvPr/>
            </p:nvGrpSpPr>
            <p:grpSpPr>
              <a:xfrm>
                <a:off x="10246470" y="4343646"/>
                <a:ext cx="77325" cy="42046"/>
                <a:chOff x="10246470" y="4343646"/>
                <a:chExt cx="77325" cy="42046"/>
              </a:xfrm>
            </p:grpSpPr>
            <p:sp>
              <p:nvSpPr>
                <p:cNvPr id="447" name="Freeform: Shape 446">
                  <a:extLst>
                    <a:ext uri="{FF2B5EF4-FFF2-40B4-BE49-F238E27FC236}">
                      <a16:creationId xmlns:a16="http://schemas.microsoft.com/office/drawing/2014/main" id="{AF58240C-7433-B3D7-323A-862BEDA78747}"/>
                    </a:ext>
                  </a:extLst>
                </p:cNvPr>
                <p:cNvSpPr/>
                <p:nvPr/>
              </p:nvSpPr>
              <p:spPr>
                <a:xfrm>
                  <a:off x="10246470" y="4343646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54222FDE-91E1-C009-A443-5469DD90A64F}"/>
                    </a:ext>
                  </a:extLst>
                </p:cNvPr>
                <p:cNvSpPr/>
                <p:nvPr/>
              </p:nvSpPr>
              <p:spPr>
                <a:xfrm>
                  <a:off x="10283650" y="4356568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9ECB9645-7F38-5711-72B6-D1E548718668}"/>
                    </a:ext>
                  </a:extLst>
                </p:cNvPr>
                <p:cNvSpPr/>
                <p:nvPr/>
              </p:nvSpPr>
              <p:spPr>
                <a:xfrm>
                  <a:off x="10246470" y="4343646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0" name="Graphic 8">
                <a:extLst>
                  <a:ext uri="{FF2B5EF4-FFF2-40B4-BE49-F238E27FC236}">
                    <a16:creationId xmlns:a16="http://schemas.microsoft.com/office/drawing/2014/main" id="{447B1E05-BD5F-8614-918F-81492BD9DFB1}"/>
                  </a:ext>
                </a:extLst>
              </p:cNvPr>
              <p:cNvGrpSpPr/>
              <p:nvPr/>
            </p:nvGrpSpPr>
            <p:grpSpPr>
              <a:xfrm>
                <a:off x="9247065" y="4395337"/>
                <a:ext cx="77325" cy="42046"/>
                <a:chOff x="9247065" y="4395337"/>
                <a:chExt cx="77325" cy="42046"/>
              </a:xfrm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9BD9F188-ADFE-BDE0-029D-95E106ADB175}"/>
                    </a:ext>
                  </a:extLst>
                </p:cNvPr>
                <p:cNvSpPr/>
                <p:nvPr/>
              </p:nvSpPr>
              <p:spPr>
                <a:xfrm>
                  <a:off x="9247065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561299AF-7161-AA79-C75D-EF071B65500C}"/>
                    </a:ext>
                  </a:extLst>
                </p:cNvPr>
                <p:cNvSpPr/>
                <p:nvPr/>
              </p:nvSpPr>
              <p:spPr>
                <a:xfrm>
                  <a:off x="9284350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5012A110-734F-F555-16FD-8F14306BC447}"/>
                    </a:ext>
                  </a:extLst>
                </p:cNvPr>
                <p:cNvSpPr/>
                <p:nvPr/>
              </p:nvSpPr>
              <p:spPr>
                <a:xfrm>
                  <a:off x="9247065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4" name="Graphic 8">
                <a:extLst>
                  <a:ext uri="{FF2B5EF4-FFF2-40B4-BE49-F238E27FC236}">
                    <a16:creationId xmlns:a16="http://schemas.microsoft.com/office/drawing/2014/main" id="{583D73D1-F296-4AC9-37DB-66FF8E1396A6}"/>
                  </a:ext>
                </a:extLst>
              </p:cNvPr>
              <p:cNvGrpSpPr/>
              <p:nvPr/>
            </p:nvGrpSpPr>
            <p:grpSpPr>
              <a:xfrm>
                <a:off x="10260028" y="4395337"/>
                <a:ext cx="77431" cy="42046"/>
                <a:chOff x="10260028" y="4395337"/>
                <a:chExt cx="77431" cy="42046"/>
              </a:xfrm>
            </p:grpSpPr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974A2CC4-173A-3A19-A90C-BEAE5CA8023E}"/>
                    </a:ext>
                  </a:extLst>
                </p:cNvPr>
                <p:cNvSpPr/>
                <p:nvPr/>
              </p:nvSpPr>
              <p:spPr>
                <a:xfrm>
                  <a:off x="10260028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E053394A-CEDD-61A8-5B70-714A8A49F366}"/>
                    </a:ext>
                  </a:extLst>
                </p:cNvPr>
                <p:cNvSpPr/>
                <p:nvPr/>
              </p:nvSpPr>
              <p:spPr>
                <a:xfrm>
                  <a:off x="10297314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4C26E909-F687-3E33-1AC9-629A9991490A}"/>
                    </a:ext>
                  </a:extLst>
                </p:cNvPr>
                <p:cNvSpPr/>
                <p:nvPr/>
              </p:nvSpPr>
              <p:spPr>
                <a:xfrm>
                  <a:off x="10260028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58" name="Graphic 8">
                <a:extLst>
                  <a:ext uri="{FF2B5EF4-FFF2-40B4-BE49-F238E27FC236}">
                    <a16:creationId xmlns:a16="http://schemas.microsoft.com/office/drawing/2014/main" id="{5C0F015B-AD0E-F344-E59E-ADE2FA500845}"/>
                  </a:ext>
                </a:extLst>
              </p:cNvPr>
              <p:cNvGrpSpPr/>
              <p:nvPr/>
            </p:nvGrpSpPr>
            <p:grpSpPr>
              <a:xfrm>
                <a:off x="10206748" y="4395337"/>
                <a:ext cx="77325" cy="42046"/>
                <a:chOff x="10206748" y="4395337"/>
                <a:chExt cx="77325" cy="42046"/>
              </a:xfrm>
            </p:grpSpPr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38A32D2D-2CAD-EE5F-FF13-BDE908A8B330}"/>
                    </a:ext>
                  </a:extLst>
                </p:cNvPr>
                <p:cNvSpPr/>
                <p:nvPr/>
              </p:nvSpPr>
              <p:spPr>
                <a:xfrm>
                  <a:off x="10206748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4B61852D-FAFF-875E-3E14-618F3FFC8770}"/>
                    </a:ext>
                  </a:extLst>
                </p:cNvPr>
                <p:cNvSpPr/>
                <p:nvPr/>
              </p:nvSpPr>
              <p:spPr>
                <a:xfrm>
                  <a:off x="10244033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6C535E07-B105-A01E-6A89-563E027BADC8}"/>
                    </a:ext>
                  </a:extLst>
                </p:cNvPr>
                <p:cNvSpPr/>
                <p:nvPr/>
              </p:nvSpPr>
              <p:spPr>
                <a:xfrm>
                  <a:off x="10206748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2" name="Graphic 8">
                <a:extLst>
                  <a:ext uri="{FF2B5EF4-FFF2-40B4-BE49-F238E27FC236}">
                    <a16:creationId xmlns:a16="http://schemas.microsoft.com/office/drawing/2014/main" id="{34E5740C-1D55-25A8-2070-9DEA97BA1A1D}"/>
                  </a:ext>
                </a:extLst>
              </p:cNvPr>
              <p:cNvGrpSpPr/>
              <p:nvPr/>
            </p:nvGrpSpPr>
            <p:grpSpPr>
              <a:xfrm>
                <a:off x="10153467" y="4395337"/>
                <a:ext cx="77325" cy="42046"/>
                <a:chOff x="10153467" y="4395337"/>
                <a:chExt cx="77325" cy="42046"/>
              </a:xfrm>
            </p:grpSpPr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B37753C4-63D1-E5EA-D4BC-19E7A94E6373}"/>
                    </a:ext>
                  </a:extLst>
                </p:cNvPr>
                <p:cNvSpPr/>
                <p:nvPr/>
              </p:nvSpPr>
              <p:spPr>
                <a:xfrm>
                  <a:off x="10153467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016F1ED7-0210-B6C0-1F35-D51F548BDC44}"/>
                    </a:ext>
                  </a:extLst>
                </p:cNvPr>
                <p:cNvSpPr/>
                <p:nvPr/>
              </p:nvSpPr>
              <p:spPr>
                <a:xfrm>
                  <a:off x="10190647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FDA09CC1-DC4B-2041-02C6-51B6DAEA2B35}"/>
                    </a:ext>
                  </a:extLst>
                </p:cNvPr>
                <p:cNvSpPr/>
                <p:nvPr/>
              </p:nvSpPr>
              <p:spPr>
                <a:xfrm>
                  <a:off x="10153467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66" name="Graphic 8">
                <a:extLst>
                  <a:ext uri="{FF2B5EF4-FFF2-40B4-BE49-F238E27FC236}">
                    <a16:creationId xmlns:a16="http://schemas.microsoft.com/office/drawing/2014/main" id="{4AB93E68-4223-2652-A71A-2E1616399BF1}"/>
                  </a:ext>
                </a:extLst>
              </p:cNvPr>
              <p:cNvGrpSpPr/>
              <p:nvPr/>
            </p:nvGrpSpPr>
            <p:grpSpPr>
              <a:xfrm>
                <a:off x="10100081" y="4395337"/>
                <a:ext cx="77431" cy="42046"/>
                <a:chOff x="10100081" y="4395337"/>
                <a:chExt cx="77431" cy="42046"/>
              </a:xfrm>
            </p:grpSpPr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CD9E1F8B-7604-9C39-07D1-87489179AE43}"/>
                    </a:ext>
                  </a:extLst>
                </p:cNvPr>
                <p:cNvSpPr/>
                <p:nvPr/>
              </p:nvSpPr>
              <p:spPr>
                <a:xfrm>
                  <a:off x="10100081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C8926F77-208D-5609-DD0B-36D1F376D039}"/>
                    </a:ext>
                  </a:extLst>
                </p:cNvPr>
                <p:cNvSpPr/>
                <p:nvPr/>
              </p:nvSpPr>
              <p:spPr>
                <a:xfrm>
                  <a:off x="10137367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70595E55-69EA-DA18-A237-6344171B1612}"/>
                    </a:ext>
                  </a:extLst>
                </p:cNvPr>
                <p:cNvSpPr/>
                <p:nvPr/>
              </p:nvSpPr>
              <p:spPr>
                <a:xfrm>
                  <a:off x="10100081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0" name="Graphic 8">
                <a:extLst>
                  <a:ext uri="{FF2B5EF4-FFF2-40B4-BE49-F238E27FC236}">
                    <a16:creationId xmlns:a16="http://schemas.microsoft.com/office/drawing/2014/main" id="{06999261-FDBF-E8D2-F902-12AC2ECFF630}"/>
                  </a:ext>
                </a:extLst>
              </p:cNvPr>
              <p:cNvGrpSpPr/>
              <p:nvPr/>
            </p:nvGrpSpPr>
            <p:grpSpPr>
              <a:xfrm>
                <a:off x="10046800" y="4395337"/>
                <a:ext cx="77325" cy="42046"/>
                <a:chOff x="10046800" y="4395337"/>
                <a:chExt cx="77325" cy="42046"/>
              </a:xfrm>
            </p:grpSpPr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55DCB135-885E-EAE6-18D6-30CE4F63E82B}"/>
                    </a:ext>
                  </a:extLst>
                </p:cNvPr>
                <p:cNvSpPr/>
                <p:nvPr/>
              </p:nvSpPr>
              <p:spPr>
                <a:xfrm>
                  <a:off x="10046800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C450E162-74BF-2475-177A-70BFF15B3414}"/>
                    </a:ext>
                  </a:extLst>
                </p:cNvPr>
                <p:cNvSpPr/>
                <p:nvPr/>
              </p:nvSpPr>
              <p:spPr>
                <a:xfrm>
                  <a:off x="10084086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3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4C8A5D9C-8883-D440-378D-E76CF742328F}"/>
                    </a:ext>
                  </a:extLst>
                </p:cNvPr>
                <p:cNvSpPr/>
                <p:nvPr/>
              </p:nvSpPr>
              <p:spPr>
                <a:xfrm>
                  <a:off x="10046800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4" name="Graphic 8">
                <a:extLst>
                  <a:ext uri="{FF2B5EF4-FFF2-40B4-BE49-F238E27FC236}">
                    <a16:creationId xmlns:a16="http://schemas.microsoft.com/office/drawing/2014/main" id="{B56016C4-F069-9C70-4375-1DB225C28BE9}"/>
                  </a:ext>
                </a:extLst>
              </p:cNvPr>
              <p:cNvGrpSpPr/>
              <p:nvPr/>
            </p:nvGrpSpPr>
            <p:grpSpPr>
              <a:xfrm>
                <a:off x="9993520" y="4395337"/>
                <a:ext cx="77325" cy="42046"/>
                <a:chOff x="9993520" y="4395337"/>
                <a:chExt cx="77325" cy="42046"/>
              </a:xfrm>
            </p:grpSpPr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DBA39174-4002-EB42-713A-3F2DE7576905}"/>
                    </a:ext>
                  </a:extLst>
                </p:cNvPr>
                <p:cNvSpPr/>
                <p:nvPr/>
              </p:nvSpPr>
              <p:spPr>
                <a:xfrm>
                  <a:off x="9993520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06B40494-0E24-F000-A2E4-FE8C6708B236}"/>
                    </a:ext>
                  </a:extLst>
                </p:cNvPr>
                <p:cNvSpPr/>
                <p:nvPr/>
              </p:nvSpPr>
              <p:spPr>
                <a:xfrm>
                  <a:off x="10030700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04FF49FF-8E42-A998-0344-2FECEF76C889}"/>
                    </a:ext>
                  </a:extLst>
                </p:cNvPr>
                <p:cNvSpPr/>
                <p:nvPr/>
              </p:nvSpPr>
              <p:spPr>
                <a:xfrm>
                  <a:off x="9993520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8" name="Graphic 8">
                <a:extLst>
                  <a:ext uri="{FF2B5EF4-FFF2-40B4-BE49-F238E27FC236}">
                    <a16:creationId xmlns:a16="http://schemas.microsoft.com/office/drawing/2014/main" id="{DCCC8F4D-E944-F1A1-91D2-9FFF63F429C2}"/>
                  </a:ext>
                </a:extLst>
              </p:cNvPr>
              <p:cNvGrpSpPr/>
              <p:nvPr/>
            </p:nvGrpSpPr>
            <p:grpSpPr>
              <a:xfrm>
                <a:off x="9940134" y="4395337"/>
                <a:ext cx="77431" cy="42046"/>
                <a:chOff x="9940134" y="4395337"/>
                <a:chExt cx="77431" cy="42046"/>
              </a:xfrm>
            </p:grpSpPr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7FF11323-1573-A3E3-58D1-98C51F59E770}"/>
                    </a:ext>
                  </a:extLst>
                </p:cNvPr>
                <p:cNvSpPr/>
                <p:nvPr/>
              </p:nvSpPr>
              <p:spPr>
                <a:xfrm>
                  <a:off x="9940134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D0674618-4BE2-944F-0D31-96E20E24F974}"/>
                    </a:ext>
                  </a:extLst>
                </p:cNvPr>
                <p:cNvSpPr/>
                <p:nvPr/>
              </p:nvSpPr>
              <p:spPr>
                <a:xfrm>
                  <a:off x="9977420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CD1D095E-541D-4864-E3D9-0886D068E4DA}"/>
                    </a:ext>
                  </a:extLst>
                </p:cNvPr>
                <p:cNvSpPr/>
                <p:nvPr/>
              </p:nvSpPr>
              <p:spPr>
                <a:xfrm>
                  <a:off x="9940134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2" name="Graphic 8">
                <a:extLst>
                  <a:ext uri="{FF2B5EF4-FFF2-40B4-BE49-F238E27FC236}">
                    <a16:creationId xmlns:a16="http://schemas.microsoft.com/office/drawing/2014/main" id="{96CCDF20-7258-E6E8-F433-6A1530ACF2EB}"/>
                  </a:ext>
                </a:extLst>
              </p:cNvPr>
              <p:cNvGrpSpPr/>
              <p:nvPr/>
            </p:nvGrpSpPr>
            <p:grpSpPr>
              <a:xfrm>
                <a:off x="9886854" y="4395337"/>
                <a:ext cx="77325" cy="42046"/>
                <a:chOff x="9886854" y="4395337"/>
                <a:chExt cx="77325" cy="42046"/>
              </a:xfrm>
            </p:grpSpPr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92A546FA-CA35-E330-0C2F-87A0D3D30561}"/>
                    </a:ext>
                  </a:extLst>
                </p:cNvPr>
                <p:cNvSpPr/>
                <p:nvPr/>
              </p:nvSpPr>
              <p:spPr>
                <a:xfrm>
                  <a:off x="9886854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CC6C6393-6021-99FD-C5A7-32538953A49C}"/>
                    </a:ext>
                  </a:extLst>
                </p:cNvPr>
                <p:cNvSpPr/>
                <p:nvPr/>
              </p:nvSpPr>
              <p:spPr>
                <a:xfrm>
                  <a:off x="9924139" y="4408260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04AB17FD-8DD7-0C08-1522-0BFF91004744}"/>
                    </a:ext>
                  </a:extLst>
                </p:cNvPr>
                <p:cNvSpPr/>
                <p:nvPr/>
              </p:nvSpPr>
              <p:spPr>
                <a:xfrm>
                  <a:off x="9886854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6" name="Graphic 8">
                <a:extLst>
                  <a:ext uri="{FF2B5EF4-FFF2-40B4-BE49-F238E27FC236}">
                    <a16:creationId xmlns:a16="http://schemas.microsoft.com/office/drawing/2014/main" id="{D7223220-2ED8-8908-E374-C217EE1238AE}"/>
                  </a:ext>
                </a:extLst>
              </p:cNvPr>
              <p:cNvGrpSpPr/>
              <p:nvPr/>
            </p:nvGrpSpPr>
            <p:grpSpPr>
              <a:xfrm>
                <a:off x="9833573" y="4395337"/>
                <a:ext cx="77325" cy="42046"/>
                <a:chOff x="9833573" y="4395337"/>
                <a:chExt cx="77325" cy="42046"/>
              </a:xfrm>
            </p:grpSpPr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F920507D-B9E4-5154-B96D-45AD62822B1D}"/>
                    </a:ext>
                  </a:extLst>
                </p:cNvPr>
                <p:cNvSpPr/>
                <p:nvPr/>
              </p:nvSpPr>
              <p:spPr>
                <a:xfrm>
                  <a:off x="9833573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89B38EFC-DFD9-9E61-7ECD-DAAD91BAB090}"/>
                    </a:ext>
                  </a:extLst>
                </p:cNvPr>
                <p:cNvSpPr/>
                <p:nvPr/>
              </p:nvSpPr>
              <p:spPr>
                <a:xfrm>
                  <a:off x="9870753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1776669-E30B-C31F-F204-EBE1A6A50703}"/>
                    </a:ext>
                  </a:extLst>
                </p:cNvPr>
                <p:cNvSpPr/>
                <p:nvPr/>
              </p:nvSpPr>
              <p:spPr>
                <a:xfrm>
                  <a:off x="9833573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4 w 77325"/>
                    <a:gd name="connsiteY1" fmla="*/ 26905 h 26904"/>
                    <a:gd name="connsiteX2" fmla="*/ 77326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4" y="26905"/>
                      </a:lnTo>
                      <a:lnTo>
                        <a:pt x="77326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0" name="Graphic 8">
                <a:extLst>
                  <a:ext uri="{FF2B5EF4-FFF2-40B4-BE49-F238E27FC236}">
                    <a16:creationId xmlns:a16="http://schemas.microsoft.com/office/drawing/2014/main" id="{12A1F467-C3A4-E0EB-C4C3-C43B4D80BB3D}"/>
                  </a:ext>
                </a:extLst>
              </p:cNvPr>
              <p:cNvGrpSpPr/>
              <p:nvPr/>
            </p:nvGrpSpPr>
            <p:grpSpPr>
              <a:xfrm>
                <a:off x="9780187" y="4395337"/>
                <a:ext cx="77431" cy="42046"/>
                <a:chOff x="9780187" y="4395337"/>
                <a:chExt cx="77431" cy="42046"/>
              </a:xfrm>
            </p:grpSpPr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7535EB2C-947A-C06F-A043-4270A0BF0294}"/>
                    </a:ext>
                  </a:extLst>
                </p:cNvPr>
                <p:cNvSpPr/>
                <p:nvPr/>
              </p:nvSpPr>
              <p:spPr>
                <a:xfrm>
                  <a:off x="9780187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E3D9B0CE-A62C-9B57-8714-ED06966D01C1}"/>
                    </a:ext>
                  </a:extLst>
                </p:cNvPr>
                <p:cNvSpPr/>
                <p:nvPr/>
              </p:nvSpPr>
              <p:spPr>
                <a:xfrm>
                  <a:off x="9817473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3A48CB92-BB63-5E5D-2B01-2962131554CD}"/>
                    </a:ext>
                  </a:extLst>
                </p:cNvPr>
                <p:cNvSpPr/>
                <p:nvPr/>
              </p:nvSpPr>
              <p:spPr>
                <a:xfrm>
                  <a:off x="9780187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4" name="Graphic 8">
                <a:extLst>
                  <a:ext uri="{FF2B5EF4-FFF2-40B4-BE49-F238E27FC236}">
                    <a16:creationId xmlns:a16="http://schemas.microsoft.com/office/drawing/2014/main" id="{F2180AC9-4395-20E1-D60A-E9260493041B}"/>
                  </a:ext>
                </a:extLst>
              </p:cNvPr>
              <p:cNvGrpSpPr/>
              <p:nvPr/>
            </p:nvGrpSpPr>
            <p:grpSpPr>
              <a:xfrm>
                <a:off x="9726907" y="4395337"/>
                <a:ext cx="77325" cy="42046"/>
                <a:chOff x="9726907" y="4395337"/>
                <a:chExt cx="77325" cy="42046"/>
              </a:xfrm>
            </p:grpSpPr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45C60A01-998C-9969-04A4-9E8A86007E38}"/>
                    </a:ext>
                  </a:extLst>
                </p:cNvPr>
                <p:cNvSpPr/>
                <p:nvPr/>
              </p:nvSpPr>
              <p:spPr>
                <a:xfrm>
                  <a:off x="9726907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87315A77-556B-7FA5-8981-C49B6EB82769}"/>
                    </a:ext>
                  </a:extLst>
                </p:cNvPr>
                <p:cNvSpPr/>
                <p:nvPr/>
              </p:nvSpPr>
              <p:spPr>
                <a:xfrm>
                  <a:off x="9764192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CAFB4D81-9EBA-C293-8B5D-DDDE521814FC}"/>
                    </a:ext>
                  </a:extLst>
                </p:cNvPr>
                <p:cNvSpPr/>
                <p:nvPr/>
              </p:nvSpPr>
              <p:spPr>
                <a:xfrm>
                  <a:off x="9726907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98" name="Graphic 8">
                <a:extLst>
                  <a:ext uri="{FF2B5EF4-FFF2-40B4-BE49-F238E27FC236}">
                    <a16:creationId xmlns:a16="http://schemas.microsoft.com/office/drawing/2014/main" id="{523F7907-A7B9-39D3-E700-84C573481F8F}"/>
                  </a:ext>
                </a:extLst>
              </p:cNvPr>
              <p:cNvGrpSpPr/>
              <p:nvPr/>
            </p:nvGrpSpPr>
            <p:grpSpPr>
              <a:xfrm>
                <a:off x="9673626" y="4395337"/>
                <a:ext cx="77325" cy="42046"/>
                <a:chOff x="9673626" y="4395337"/>
                <a:chExt cx="77325" cy="42046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80D0E108-6F49-7AF6-8BB5-92B588711947}"/>
                    </a:ext>
                  </a:extLst>
                </p:cNvPr>
                <p:cNvSpPr/>
                <p:nvPr/>
              </p:nvSpPr>
              <p:spPr>
                <a:xfrm>
                  <a:off x="9673626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CED4D3BF-D1DE-9B5C-C5FD-0B9D2A3FB31B}"/>
                    </a:ext>
                  </a:extLst>
                </p:cNvPr>
                <p:cNvSpPr/>
                <p:nvPr/>
              </p:nvSpPr>
              <p:spPr>
                <a:xfrm>
                  <a:off x="9710806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B51271DB-009B-E95F-63A2-B0ACB51A18CB}"/>
                    </a:ext>
                  </a:extLst>
                </p:cNvPr>
                <p:cNvSpPr/>
                <p:nvPr/>
              </p:nvSpPr>
              <p:spPr>
                <a:xfrm>
                  <a:off x="9673626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2" name="Graphic 8">
                <a:extLst>
                  <a:ext uri="{FF2B5EF4-FFF2-40B4-BE49-F238E27FC236}">
                    <a16:creationId xmlns:a16="http://schemas.microsoft.com/office/drawing/2014/main" id="{DF0B9925-A037-880C-0DAE-7614A35EF05F}"/>
                  </a:ext>
                </a:extLst>
              </p:cNvPr>
              <p:cNvGrpSpPr/>
              <p:nvPr/>
            </p:nvGrpSpPr>
            <p:grpSpPr>
              <a:xfrm>
                <a:off x="9620240" y="4395337"/>
                <a:ext cx="77431" cy="42046"/>
                <a:chOff x="9620240" y="4395337"/>
                <a:chExt cx="77431" cy="42046"/>
              </a:xfrm>
            </p:grpSpPr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D6DDB0FD-3729-AC01-1DB7-8A0AC72AB554}"/>
                    </a:ext>
                  </a:extLst>
                </p:cNvPr>
                <p:cNvSpPr/>
                <p:nvPr/>
              </p:nvSpPr>
              <p:spPr>
                <a:xfrm>
                  <a:off x="9620240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15B0A046-8A83-5EB8-4B61-857F2D44A2FA}"/>
                    </a:ext>
                  </a:extLst>
                </p:cNvPr>
                <p:cNvSpPr/>
                <p:nvPr/>
              </p:nvSpPr>
              <p:spPr>
                <a:xfrm>
                  <a:off x="9657525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C52E8CC0-3A0A-1E27-1ADF-2D2829BFE7D2}"/>
                    </a:ext>
                  </a:extLst>
                </p:cNvPr>
                <p:cNvSpPr/>
                <p:nvPr/>
              </p:nvSpPr>
              <p:spPr>
                <a:xfrm>
                  <a:off x="9620240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6" name="Graphic 8">
                <a:extLst>
                  <a:ext uri="{FF2B5EF4-FFF2-40B4-BE49-F238E27FC236}">
                    <a16:creationId xmlns:a16="http://schemas.microsoft.com/office/drawing/2014/main" id="{85231F89-720B-7692-5B8E-05E267FFE8B1}"/>
                  </a:ext>
                </a:extLst>
              </p:cNvPr>
              <p:cNvGrpSpPr/>
              <p:nvPr/>
            </p:nvGrpSpPr>
            <p:grpSpPr>
              <a:xfrm>
                <a:off x="9566959" y="4395337"/>
                <a:ext cx="77325" cy="42046"/>
                <a:chOff x="9566959" y="4395337"/>
                <a:chExt cx="77325" cy="42046"/>
              </a:xfrm>
            </p:grpSpPr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C6A726C7-5E34-ADEF-A0D9-9F473FAD2232}"/>
                    </a:ext>
                  </a:extLst>
                </p:cNvPr>
                <p:cNvSpPr/>
                <p:nvPr/>
              </p:nvSpPr>
              <p:spPr>
                <a:xfrm>
                  <a:off x="9566959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DDEE9EA5-36F2-F4EE-E9E1-405A8B4186E0}"/>
                    </a:ext>
                  </a:extLst>
                </p:cNvPr>
                <p:cNvSpPr/>
                <p:nvPr/>
              </p:nvSpPr>
              <p:spPr>
                <a:xfrm>
                  <a:off x="9604245" y="4408260"/>
                  <a:ext cx="40039" cy="29023"/>
                </a:xfrm>
                <a:custGeom>
                  <a:avLst/>
                  <a:gdLst>
                    <a:gd name="connsiteX0" fmla="*/ 0 w 40039"/>
                    <a:gd name="connsiteY0" fmla="*/ 0 h 29023"/>
                    <a:gd name="connsiteX1" fmla="*/ 0 w 40039"/>
                    <a:gd name="connsiteY1" fmla="*/ 28705 h 29023"/>
                    <a:gd name="connsiteX2" fmla="*/ 423 w 40039"/>
                    <a:gd name="connsiteY2" fmla="*/ 29023 h 29023"/>
                    <a:gd name="connsiteX3" fmla="*/ 40039 w 40039"/>
                    <a:gd name="connsiteY3" fmla="*/ 29023 h 29023"/>
                    <a:gd name="connsiteX4" fmla="*/ 40039 w 40039"/>
                    <a:gd name="connsiteY4" fmla="*/ 13982 h 29023"/>
                    <a:gd name="connsiteX5" fmla="*/ 0 w 40039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39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039" y="29023"/>
                      </a:lnTo>
                      <a:lnTo>
                        <a:pt x="40039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81FDEE10-B387-DBAC-6D25-1C9F952F0E48}"/>
                    </a:ext>
                  </a:extLst>
                </p:cNvPr>
                <p:cNvSpPr/>
                <p:nvPr/>
              </p:nvSpPr>
              <p:spPr>
                <a:xfrm>
                  <a:off x="9566959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0" name="Graphic 8">
                <a:extLst>
                  <a:ext uri="{FF2B5EF4-FFF2-40B4-BE49-F238E27FC236}">
                    <a16:creationId xmlns:a16="http://schemas.microsoft.com/office/drawing/2014/main" id="{DBA9754E-2AB5-AAC7-CE66-EB96EFC18399}"/>
                  </a:ext>
                </a:extLst>
              </p:cNvPr>
              <p:cNvGrpSpPr/>
              <p:nvPr/>
            </p:nvGrpSpPr>
            <p:grpSpPr>
              <a:xfrm>
                <a:off x="9513679" y="4395337"/>
                <a:ext cx="77325" cy="42046"/>
                <a:chOff x="9513679" y="4395337"/>
                <a:chExt cx="77325" cy="42046"/>
              </a:xfrm>
            </p:grpSpPr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E55EB1EE-19DB-E084-A4AC-90DD7811066D}"/>
                    </a:ext>
                  </a:extLst>
                </p:cNvPr>
                <p:cNvSpPr/>
                <p:nvPr/>
              </p:nvSpPr>
              <p:spPr>
                <a:xfrm>
                  <a:off x="9513679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AC22C904-3952-63F3-43BE-1EE155E1D0AE}"/>
                    </a:ext>
                  </a:extLst>
                </p:cNvPr>
                <p:cNvSpPr/>
                <p:nvPr/>
              </p:nvSpPr>
              <p:spPr>
                <a:xfrm>
                  <a:off x="9550858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69181379-B529-B310-DCE1-DB5D15AABCB5}"/>
                    </a:ext>
                  </a:extLst>
                </p:cNvPr>
                <p:cNvSpPr/>
                <p:nvPr/>
              </p:nvSpPr>
              <p:spPr>
                <a:xfrm>
                  <a:off x="9513679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4" name="Graphic 8">
                <a:extLst>
                  <a:ext uri="{FF2B5EF4-FFF2-40B4-BE49-F238E27FC236}">
                    <a16:creationId xmlns:a16="http://schemas.microsoft.com/office/drawing/2014/main" id="{6AB6700C-F5D3-0D8B-E1F3-C2BBC4C1A9DC}"/>
                  </a:ext>
                </a:extLst>
              </p:cNvPr>
              <p:cNvGrpSpPr/>
              <p:nvPr/>
            </p:nvGrpSpPr>
            <p:grpSpPr>
              <a:xfrm>
                <a:off x="9460292" y="4395337"/>
                <a:ext cx="77431" cy="42046"/>
                <a:chOff x="9460292" y="4395337"/>
                <a:chExt cx="77431" cy="42046"/>
              </a:xfrm>
            </p:grpSpPr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1D70FEE7-E6CE-D4D9-6387-E236F43FD141}"/>
                    </a:ext>
                  </a:extLst>
                </p:cNvPr>
                <p:cNvSpPr/>
                <p:nvPr/>
              </p:nvSpPr>
              <p:spPr>
                <a:xfrm>
                  <a:off x="9460292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846AA0E7-129E-DBEA-3E98-7882129FE658}"/>
                    </a:ext>
                  </a:extLst>
                </p:cNvPr>
                <p:cNvSpPr/>
                <p:nvPr/>
              </p:nvSpPr>
              <p:spPr>
                <a:xfrm>
                  <a:off x="9497578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0F8037A6-55DE-8BB6-7439-0349271E416A}"/>
                    </a:ext>
                  </a:extLst>
                </p:cNvPr>
                <p:cNvSpPr/>
                <p:nvPr/>
              </p:nvSpPr>
              <p:spPr>
                <a:xfrm>
                  <a:off x="9460292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3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18" name="Graphic 8">
                <a:extLst>
                  <a:ext uri="{FF2B5EF4-FFF2-40B4-BE49-F238E27FC236}">
                    <a16:creationId xmlns:a16="http://schemas.microsoft.com/office/drawing/2014/main" id="{36A2E6A1-D034-0523-A057-52800914F002}"/>
                  </a:ext>
                </a:extLst>
              </p:cNvPr>
              <p:cNvGrpSpPr/>
              <p:nvPr/>
            </p:nvGrpSpPr>
            <p:grpSpPr>
              <a:xfrm>
                <a:off x="9407012" y="4395337"/>
                <a:ext cx="77325" cy="42046"/>
                <a:chOff x="9407012" y="4395337"/>
                <a:chExt cx="77325" cy="42046"/>
              </a:xfrm>
            </p:grpSpPr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EACD8616-5555-D06D-7D52-2E322FE8343C}"/>
                    </a:ext>
                  </a:extLst>
                </p:cNvPr>
                <p:cNvSpPr/>
                <p:nvPr/>
              </p:nvSpPr>
              <p:spPr>
                <a:xfrm>
                  <a:off x="9407012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5 w 37285"/>
                    <a:gd name="connsiteY2" fmla="*/ 41628 h 41628"/>
                    <a:gd name="connsiteX3" fmla="*/ 37285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5" y="41628"/>
                      </a:lnTo>
                      <a:lnTo>
                        <a:pt x="37285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EAEC0A04-39DA-07A4-0005-FF776FA91C87}"/>
                    </a:ext>
                  </a:extLst>
                </p:cNvPr>
                <p:cNvSpPr/>
                <p:nvPr/>
              </p:nvSpPr>
              <p:spPr>
                <a:xfrm>
                  <a:off x="9444297" y="4408260"/>
                  <a:ext cx="40040" cy="29023"/>
                </a:xfrm>
                <a:custGeom>
                  <a:avLst/>
                  <a:gdLst>
                    <a:gd name="connsiteX0" fmla="*/ 0 w 40040"/>
                    <a:gd name="connsiteY0" fmla="*/ 0 h 29023"/>
                    <a:gd name="connsiteX1" fmla="*/ 0 w 40040"/>
                    <a:gd name="connsiteY1" fmla="*/ 28705 h 29023"/>
                    <a:gd name="connsiteX2" fmla="*/ 424 w 40040"/>
                    <a:gd name="connsiteY2" fmla="*/ 29023 h 29023"/>
                    <a:gd name="connsiteX3" fmla="*/ 40040 w 40040"/>
                    <a:gd name="connsiteY3" fmla="*/ 29023 h 29023"/>
                    <a:gd name="connsiteX4" fmla="*/ 40040 w 40040"/>
                    <a:gd name="connsiteY4" fmla="*/ 13982 h 29023"/>
                    <a:gd name="connsiteX5" fmla="*/ 0 w 40040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40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040" y="29023"/>
                      </a:lnTo>
                      <a:lnTo>
                        <a:pt x="40040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1E3178DF-E388-FBB4-A475-B8B7C15F380A}"/>
                    </a:ext>
                  </a:extLst>
                </p:cNvPr>
                <p:cNvSpPr/>
                <p:nvPr/>
              </p:nvSpPr>
              <p:spPr>
                <a:xfrm>
                  <a:off x="9407012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709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2" name="Graphic 8">
                <a:extLst>
                  <a:ext uri="{FF2B5EF4-FFF2-40B4-BE49-F238E27FC236}">
                    <a16:creationId xmlns:a16="http://schemas.microsoft.com/office/drawing/2014/main" id="{F87142C9-0093-AE45-8BF5-9C03AB9421B2}"/>
                  </a:ext>
                </a:extLst>
              </p:cNvPr>
              <p:cNvGrpSpPr/>
              <p:nvPr/>
            </p:nvGrpSpPr>
            <p:grpSpPr>
              <a:xfrm>
                <a:off x="9353731" y="4395337"/>
                <a:ext cx="77325" cy="42046"/>
                <a:chOff x="9353731" y="4395337"/>
                <a:chExt cx="77325" cy="42046"/>
              </a:xfrm>
            </p:grpSpPr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B25E0B2E-CB69-9A28-B722-5C87913B60ED}"/>
                    </a:ext>
                  </a:extLst>
                </p:cNvPr>
                <p:cNvSpPr/>
                <p:nvPr/>
              </p:nvSpPr>
              <p:spPr>
                <a:xfrm>
                  <a:off x="9353731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80 w 37179"/>
                    <a:gd name="connsiteY2" fmla="*/ 41628 h 41628"/>
                    <a:gd name="connsiteX3" fmla="*/ 37180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80" y="41628"/>
                      </a:lnTo>
                      <a:lnTo>
                        <a:pt x="37180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14E9F709-5E48-F9F1-F088-267A4FE411F9}"/>
                    </a:ext>
                  </a:extLst>
                </p:cNvPr>
                <p:cNvSpPr/>
                <p:nvPr/>
              </p:nvSpPr>
              <p:spPr>
                <a:xfrm>
                  <a:off x="9390911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06D2DAD7-3418-2DBA-C709-7BE5197F0997}"/>
                    </a:ext>
                  </a:extLst>
                </p:cNvPr>
                <p:cNvSpPr/>
                <p:nvPr/>
              </p:nvSpPr>
              <p:spPr>
                <a:xfrm>
                  <a:off x="9353731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3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26" name="Graphic 8">
                <a:extLst>
                  <a:ext uri="{FF2B5EF4-FFF2-40B4-BE49-F238E27FC236}">
                    <a16:creationId xmlns:a16="http://schemas.microsoft.com/office/drawing/2014/main" id="{F5C31E8C-70A3-0A38-5EAD-66A72C955E1D}"/>
                  </a:ext>
                </a:extLst>
              </p:cNvPr>
              <p:cNvGrpSpPr/>
              <p:nvPr/>
            </p:nvGrpSpPr>
            <p:grpSpPr>
              <a:xfrm>
                <a:off x="9300345" y="4395337"/>
                <a:ext cx="77431" cy="42046"/>
                <a:chOff x="9300345" y="4395337"/>
                <a:chExt cx="77431" cy="42046"/>
              </a:xfrm>
            </p:grpSpPr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47B282D2-CE67-9F1E-77C3-EDCC43A9F360}"/>
                    </a:ext>
                  </a:extLst>
                </p:cNvPr>
                <p:cNvSpPr/>
                <p:nvPr/>
              </p:nvSpPr>
              <p:spPr>
                <a:xfrm>
                  <a:off x="9300345" y="4395337"/>
                  <a:ext cx="37285" cy="41628"/>
                </a:xfrm>
                <a:custGeom>
                  <a:avLst/>
                  <a:gdLst>
                    <a:gd name="connsiteX0" fmla="*/ 0 w 37285"/>
                    <a:gd name="connsiteY0" fmla="*/ 0 h 41628"/>
                    <a:gd name="connsiteX1" fmla="*/ 0 w 37285"/>
                    <a:gd name="connsiteY1" fmla="*/ 14935 h 41628"/>
                    <a:gd name="connsiteX2" fmla="*/ 37286 w 37285"/>
                    <a:gd name="connsiteY2" fmla="*/ 41628 h 41628"/>
                    <a:gd name="connsiteX3" fmla="*/ 37286 w 37285"/>
                    <a:gd name="connsiteY3" fmla="*/ 12923 h 41628"/>
                    <a:gd name="connsiteX4" fmla="*/ 0 w 37285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85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286" y="41628"/>
                      </a:lnTo>
                      <a:lnTo>
                        <a:pt x="37286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2575AB5A-3D66-3315-A2C0-B48E14B870C5}"/>
                    </a:ext>
                  </a:extLst>
                </p:cNvPr>
                <p:cNvSpPr/>
                <p:nvPr/>
              </p:nvSpPr>
              <p:spPr>
                <a:xfrm>
                  <a:off x="9337631" y="4408260"/>
                  <a:ext cx="40145" cy="29023"/>
                </a:xfrm>
                <a:custGeom>
                  <a:avLst/>
                  <a:gdLst>
                    <a:gd name="connsiteX0" fmla="*/ 0 w 40145"/>
                    <a:gd name="connsiteY0" fmla="*/ 0 h 29023"/>
                    <a:gd name="connsiteX1" fmla="*/ 0 w 40145"/>
                    <a:gd name="connsiteY1" fmla="*/ 28705 h 29023"/>
                    <a:gd name="connsiteX2" fmla="*/ 423 w 40145"/>
                    <a:gd name="connsiteY2" fmla="*/ 29023 h 29023"/>
                    <a:gd name="connsiteX3" fmla="*/ 40145 w 40145"/>
                    <a:gd name="connsiteY3" fmla="*/ 29023 h 29023"/>
                    <a:gd name="connsiteX4" fmla="*/ 40145 w 40145"/>
                    <a:gd name="connsiteY4" fmla="*/ 13982 h 29023"/>
                    <a:gd name="connsiteX5" fmla="*/ 0 w 40145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5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3" y="29023"/>
                      </a:lnTo>
                      <a:lnTo>
                        <a:pt x="40145" y="29023"/>
                      </a:lnTo>
                      <a:lnTo>
                        <a:pt x="40145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2699CB7F-21AE-FFF3-086B-DAA22B39F5FF}"/>
                    </a:ext>
                  </a:extLst>
                </p:cNvPr>
                <p:cNvSpPr/>
                <p:nvPr/>
              </p:nvSpPr>
              <p:spPr>
                <a:xfrm>
                  <a:off x="9300345" y="4395337"/>
                  <a:ext cx="77431" cy="26904"/>
                </a:xfrm>
                <a:custGeom>
                  <a:avLst/>
                  <a:gdLst>
                    <a:gd name="connsiteX0" fmla="*/ 0 w 77431"/>
                    <a:gd name="connsiteY0" fmla="*/ 0 h 26904"/>
                    <a:gd name="connsiteX1" fmla="*/ 37709 w 77431"/>
                    <a:gd name="connsiteY1" fmla="*/ 26905 h 26904"/>
                    <a:gd name="connsiteX2" fmla="*/ 77431 w 77431"/>
                    <a:gd name="connsiteY2" fmla="*/ 26905 h 26904"/>
                    <a:gd name="connsiteX3" fmla="*/ 38662 w 77431"/>
                    <a:gd name="connsiteY3" fmla="*/ 0 h 26904"/>
                    <a:gd name="connsiteX4" fmla="*/ 0 w 77431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31" h="26904">
                      <a:moveTo>
                        <a:pt x="0" y="0"/>
                      </a:moveTo>
                      <a:lnTo>
                        <a:pt x="37709" y="26905"/>
                      </a:lnTo>
                      <a:lnTo>
                        <a:pt x="77431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30" name="Graphic 8">
                <a:extLst>
                  <a:ext uri="{FF2B5EF4-FFF2-40B4-BE49-F238E27FC236}">
                    <a16:creationId xmlns:a16="http://schemas.microsoft.com/office/drawing/2014/main" id="{8A3667F8-5508-7F32-3FD0-2972B2D5A811}"/>
                  </a:ext>
                </a:extLst>
              </p:cNvPr>
              <p:cNvGrpSpPr/>
              <p:nvPr/>
            </p:nvGrpSpPr>
            <p:grpSpPr>
              <a:xfrm>
                <a:off x="10313415" y="4395337"/>
                <a:ext cx="77325" cy="42046"/>
                <a:chOff x="10313415" y="4395337"/>
                <a:chExt cx="77325" cy="42046"/>
              </a:xfrm>
            </p:grpSpPr>
            <p:sp>
              <p:nvSpPr>
                <p:cNvPr id="531" name="Freeform: Shape 530">
                  <a:extLst>
                    <a:ext uri="{FF2B5EF4-FFF2-40B4-BE49-F238E27FC236}">
                      <a16:creationId xmlns:a16="http://schemas.microsoft.com/office/drawing/2014/main" id="{6E33D0B5-8257-CFA0-22B1-213DAF9E5A51}"/>
                    </a:ext>
                  </a:extLst>
                </p:cNvPr>
                <p:cNvSpPr/>
                <p:nvPr/>
              </p:nvSpPr>
              <p:spPr>
                <a:xfrm>
                  <a:off x="10313415" y="4395337"/>
                  <a:ext cx="37179" cy="41628"/>
                </a:xfrm>
                <a:custGeom>
                  <a:avLst/>
                  <a:gdLst>
                    <a:gd name="connsiteX0" fmla="*/ 0 w 37179"/>
                    <a:gd name="connsiteY0" fmla="*/ 0 h 41628"/>
                    <a:gd name="connsiteX1" fmla="*/ 0 w 37179"/>
                    <a:gd name="connsiteY1" fmla="*/ 14935 h 41628"/>
                    <a:gd name="connsiteX2" fmla="*/ 37179 w 37179"/>
                    <a:gd name="connsiteY2" fmla="*/ 41628 h 41628"/>
                    <a:gd name="connsiteX3" fmla="*/ 37179 w 37179"/>
                    <a:gd name="connsiteY3" fmla="*/ 12923 h 41628"/>
                    <a:gd name="connsiteX4" fmla="*/ 0 w 37179"/>
                    <a:gd name="connsiteY4" fmla="*/ 0 h 41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79" h="41628">
                      <a:moveTo>
                        <a:pt x="0" y="0"/>
                      </a:moveTo>
                      <a:lnTo>
                        <a:pt x="0" y="14935"/>
                      </a:lnTo>
                      <a:lnTo>
                        <a:pt x="37179" y="41628"/>
                      </a:lnTo>
                      <a:lnTo>
                        <a:pt x="37179" y="129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99C9E867-F529-6B63-1BE2-D162D76B6394}"/>
                    </a:ext>
                  </a:extLst>
                </p:cNvPr>
                <p:cNvSpPr/>
                <p:nvPr/>
              </p:nvSpPr>
              <p:spPr>
                <a:xfrm>
                  <a:off x="10350594" y="4408260"/>
                  <a:ext cx="40146" cy="29023"/>
                </a:xfrm>
                <a:custGeom>
                  <a:avLst/>
                  <a:gdLst>
                    <a:gd name="connsiteX0" fmla="*/ 0 w 40146"/>
                    <a:gd name="connsiteY0" fmla="*/ 0 h 29023"/>
                    <a:gd name="connsiteX1" fmla="*/ 0 w 40146"/>
                    <a:gd name="connsiteY1" fmla="*/ 28705 h 29023"/>
                    <a:gd name="connsiteX2" fmla="*/ 424 w 40146"/>
                    <a:gd name="connsiteY2" fmla="*/ 29023 h 29023"/>
                    <a:gd name="connsiteX3" fmla="*/ 40146 w 40146"/>
                    <a:gd name="connsiteY3" fmla="*/ 29023 h 29023"/>
                    <a:gd name="connsiteX4" fmla="*/ 40146 w 40146"/>
                    <a:gd name="connsiteY4" fmla="*/ 13982 h 29023"/>
                    <a:gd name="connsiteX5" fmla="*/ 0 w 40146"/>
                    <a:gd name="connsiteY5" fmla="*/ 0 h 2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146" h="29023">
                      <a:moveTo>
                        <a:pt x="0" y="0"/>
                      </a:moveTo>
                      <a:lnTo>
                        <a:pt x="0" y="28705"/>
                      </a:lnTo>
                      <a:lnTo>
                        <a:pt x="424" y="29023"/>
                      </a:lnTo>
                      <a:lnTo>
                        <a:pt x="40146" y="29023"/>
                      </a:lnTo>
                      <a:lnTo>
                        <a:pt x="40146" y="139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3" name="Freeform: Shape 532">
                  <a:extLst>
                    <a:ext uri="{FF2B5EF4-FFF2-40B4-BE49-F238E27FC236}">
                      <a16:creationId xmlns:a16="http://schemas.microsoft.com/office/drawing/2014/main" id="{8CCB2ED1-D3E6-5B2A-8A9D-88F7EF0271C9}"/>
                    </a:ext>
                  </a:extLst>
                </p:cNvPr>
                <p:cNvSpPr/>
                <p:nvPr/>
              </p:nvSpPr>
              <p:spPr>
                <a:xfrm>
                  <a:off x="10313415" y="4395337"/>
                  <a:ext cx="77325" cy="26904"/>
                </a:xfrm>
                <a:custGeom>
                  <a:avLst/>
                  <a:gdLst>
                    <a:gd name="connsiteX0" fmla="*/ 0 w 77325"/>
                    <a:gd name="connsiteY0" fmla="*/ 0 h 26904"/>
                    <a:gd name="connsiteX1" fmla="*/ 37603 w 77325"/>
                    <a:gd name="connsiteY1" fmla="*/ 26905 h 26904"/>
                    <a:gd name="connsiteX2" fmla="*/ 77325 w 77325"/>
                    <a:gd name="connsiteY2" fmla="*/ 26905 h 26904"/>
                    <a:gd name="connsiteX3" fmla="*/ 38662 w 77325"/>
                    <a:gd name="connsiteY3" fmla="*/ 0 h 26904"/>
                    <a:gd name="connsiteX4" fmla="*/ 0 w 77325"/>
                    <a:gd name="connsiteY4" fmla="*/ 0 h 26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325" h="26904">
                      <a:moveTo>
                        <a:pt x="0" y="0"/>
                      </a:moveTo>
                      <a:lnTo>
                        <a:pt x="37603" y="26905"/>
                      </a:lnTo>
                      <a:lnTo>
                        <a:pt x="77325" y="26905"/>
                      </a:lnTo>
                      <a:lnTo>
                        <a:pt x="3866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DDDC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3E5B35A0-387B-649E-87A6-F6B2A1FE7BAA}"/>
                </a:ext>
              </a:extLst>
            </p:cNvPr>
            <p:cNvSpPr/>
            <p:nvPr/>
          </p:nvSpPr>
          <p:spPr>
            <a:xfrm>
              <a:off x="8313651" y="3239065"/>
              <a:ext cx="1596823" cy="855764"/>
            </a:xfrm>
            <a:custGeom>
              <a:avLst/>
              <a:gdLst>
                <a:gd name="connsiteX0" fmla="*/ 0 w 1596823"/>
                <a:gd name="connsiteY0" fmla="*/ 0 h 855764"/>
                <a:gd name="connsiteX1" fmla="*/ 1596824 w 1596823"/>
                <a:gd name="connsiteY1" fmla="*/ 0 h 855764"/>
                <a:gd name="connsiteX2" fmla="*/ 1596824 w 1596823"/>
                <a:gd name="connsiteY2" fmla="*/ 855764 h 855764"/>
                <a:gd name="connsiteX3" fmla="*/ 0 w 1596823"/>
                <a:gd name="connsiteY3" fmla="*/ 855764 h 85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6823" h="855764">
                  <a:moveTo>
                    <a:pt x="0" y="0"/>
                  </a:moveTo>
                  <a:lnTo>
                    <a:pt x="1596824" y="0"/>
                  </a:lnTo>
                  <a:lnTo>
                    <a:pt x="1596824" y="855764"/>
                  </a:lnTo>
                  <a:lnTo>
                    <a:pt x="0" y="855764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555" name="Graphic 554">
            <a:extLst>
              <a:ext uri="{FF2B5EF4-FFF2-40B4-BE49-F238E27FC236}">
                <a16:creationId xmlns:a16="http://schemas.microsoft.com/office/drawing/2014/main" id="{E9139038-9150-BB4A-625E-0E4D58C0D6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35215" y="3350528"/>
            <a:ext cx="809625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7108649"/>
      </p:ext>
    </p:extLst>
  </p:cSld>
  <p:clrMapOvr>
    <a:masterClrMapping/>
  </p:clrMapOvr>
  <p:transition spd="slow" advClick="0" advTm="0">
    <p:push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42" presetClass="path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8.33333E-7 -7.40741E-7 L 0.00299 -0.07199 " pathEditMode="relative" rAng="0" ptsTypes="AA">
                                          <p:cBhvr>
                                            <p:cTn id="9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" presetID="10" presetClass="exit" presetSubtype="0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1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42" presetClass="path" presetSubtype="0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70833E-6 4.44444E-6 L 0.003 -0.072 " pathEditMode="relative" rAng="0" ptsTypes="AA">
                                          <p:cBhvr>
                                            <p:cTn id="17" dur="1000" fill="hold"/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" presetID="10" presetClass="exit" presetSubtype="0" fill="hold" grpId="2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9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42" presetClass="path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8.33333E-7 -7.40741E-7 L 0.00299 -0.07199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10" presetClass="exit" presetSubtype="0" fill="hold" grpId="2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7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42" presetClass="pat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3.54167E-6 1.11111E-6 L 0.003 -0.07199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10" presetClass="exit" presetSubtype="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5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4.16667E-6 4.44444E-6 L 0.00299 -0.072 " pathEditMode="relative" rAng="0" ptsTypes="AA">
                                          <p:cBhvr>
                                            <p:cTn id="41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10" presetClass="exit" presetSubtype="0" fill="hold" grpId="2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3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1.875E-6 3.7037E-7 L 0.00299 -0.07199 " pathEditMode="relative" rAng="0" ptsTypes="AA">
                                          <p:cBhvr>
                                            <p:cTn id="49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10" presetClass="exit" presetSubtype="0" fill="hold" grpId="2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1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3" presetID="22" presetClass="entr" presetSubtype="8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5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xit" presetSubtype="0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7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1000"/>
                                            <p:tgtEl>
                                              <p:spTgt spid="5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10" presetClass="exit" presetSubtype="0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3" dur="500"/>
                                            <p:tgtEl>
                                              <p:spTgt spid="53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0" dur="100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5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2" presetClass="entr" presetSubtype="8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5" dur="1000"/>
                                            <p:tgtEl>
                                              <p:spTgt spid="5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10" presetClass="exit" presetSubtype="0" fill="hold" grpId="1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7" dur="500"/>
                                            <p:tgtEl>
                                              <p:spTgt spid="55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9" presetID="22" presetClass="entr" presetSubtype="8" fill="hold" grpId="0" nodeType="withEffect">
                                      <p:stCondLst>
                                        <p:cond delay="575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81" dur="1000"/>
                                            <p:tgtEl>
                                              <p:spTgt spid="5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10" presetClass="exit" presetSubtype="0" fill="hold" grpId="1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3" dur="500"/>
                                            <p:tgtEl>
                                              <p:spTgt spid="55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5" presetID="10" presetClass="entr" presetSubtype="0" fill="hold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7" dur="500"/>
                                            <p:tgtEl>
                                              <p:spTgt spid="5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42" presetClass="path" presetSubtype="0" fill="hold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-2.91667E-6 -1.48148E-6 L 0.00052 -0.17754 " pathEditMode="relative" rAng="0" ptsTypes="AA">
                                          <p:cBhvr>
                                            <p:cTn id="89" dur="1000" fill="hold"/>
                                            <p:tgtEl>
                                              <p:spTgt spid="5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" y="-888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0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250" fill="hold"/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250" fill="hold"/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95" dur="1000" fill="hold"/>
                                            <p:tgtEl>
                                              <p:spTgt spid="55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7" dur="250" fill="hold"/>
                                            <p:tgtEl>
                                              <p:spTgt spid="55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30" grpId="0" animBg="1"/>
          <p:bldP spid="330" grpId="1" animBg="1"/>
          <p:bldP spid="330" grpId="2" animBg="1"/>
          <p:bldP spid="331" grpId="0" animBg="1"/>
          <p:bldP spid="331" grpId="1" animBg="1"/>
          <p:bldP spid="331" grpId="2" animBg="1"/>
          <p:bldP spid="332" grpId="0" animBg="1"/>
          <p:bldP spid="332" grpId="1" animBg="1"/>
          <p:bldP spid="332" grpId="2" animBg="1"/>
          <p:bldP spid="333" grpId="0" animBg="1"/>
          <p:bldP spid="333" grpId="1" animBg="1"/>
          <p:bldP spid="333" grpId="2" animBg="1"/>
          <p:bldP spid="6" grpId="0" animBg="1"/>
          <p:bldP spid="6" grpId="1" animBg="1"/>
          <p:bldP spid="6" grpId="2" animBg="1"/>
          <p:bldP spid="11" grpId="0" animBg="1"/>
          <p:bldP spid="11" grpId="1" animBg="1"/>
          <p:bldP spid="11" grpId="2" animBg="1"/>
          <p:bldP spid="49" grpId="0"/>
          <p:bldP spid="49" grpId="1"/>
          <p:bldP spid="537" grpId="0"/>
          <p:bldP spid="537" grpId="1"/>
          <p:bldP spid="550" grpId="0"/>
          <p:bldP spid="550" grpId="1"/>
          <p:bldP spid="551" grpId="0"/>
          <p:bldP spid="551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42" presetClass="path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8.33333E-7 -7.40741E-7 L 0.00299 -0.07199 " pathEditMode="relative" rAng="0" ptsTypes="AA">
                                          <p:cBhvr>
                                            <p:cTn id="9" dur="1000" fill="hold"/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" presetID="10" presetClass="exit" presetSubtype="0" fill="hold" grpId="2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1" dur="500"/>
                                            <p:tgtEl>
                                              <p:spTgt spid="3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42" presetClass="path" presetSubtype="0" fill="hold" grpId="1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Motion origin="layout" path="M -2.70833E-6 4.44444E-6 L 0.003 -0.072 " pathEditMode="relative" rAng="0" ptsTypes="AA">
                                          <p:cBhvr>
                                            <p:cTn id="17" dur="1000" fill="hold"/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8" presetID="10" presetClass="exit" presetSubtype="0" fill="hold" grpId="2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9" dur="500"/>
                                            <p:tgtEl>
                                              <p:spTgt spid="332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42" presetClass="path" presetSubtype="0" fill="hold" grpId="1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8.33333E-7 -7.40741E-7 L 0.00299 -0.07199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10" presetClass="exit" presetSubtype="0" fill="hold" grpId="2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7" dur="500"/>
                                            <p:tgtEl>
                                              <p:spTgt spid="33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42" presetClass="path" presetSubtype="0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Motion origin="layout" path="M -3.54167E-6 1.11111E-6 L 0.003 -0.07199 " pathEditMode="relative" rAng="0" ptsTypes="AA">
                                          <p:cBhvr>
                                            <p:cTn id="33" dur="1000" fill="hold"/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4" presetID="10" presetClass="exit" presetSubtype="0" fill="hold" grpId="2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5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fill="hold" grpId="1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animMotion origin="layout" path="M 4.16667E-6 4.44444E-6 L 0.00299 -0.072 " pathEditMode="relative" rAng="0" ptsTypes="AA">
                                          <p:cBhvr>
                                            <p:cTn id="41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10" presetClass="exit" presetSubtype="0" fill="hold" grpId="2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3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grpId="0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fill="hold" grpId="1" nodeType="withEffect">
                                      <p:stCondLst>
                                        <p:cond delay="2750"/>
                                      </p:stCondLst>
                                      <p:childTnLst>
                                        <p:animMotion origin="layout" path="M 1.875E-6 3.7037E-7 L 0.00299 -0.07199 " pathEditMode="relative" rAng="0" ptsTypes="AA">
                                          <p:cBhvr>
                                            <p:cTn id="49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3" y="-361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10" presetClass="exit" presetSubtype="0" fill="hold" grpId="2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1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3" presetID="22" presetClass="entr" presetSubtype="8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5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0" presetClass="exit" presetSubtype="0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7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22" presetClass="entr" presetSubtype="8" fill="hold" grpId="0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1" dur="1000"/>
                                            <p:tgtEl>
                                              <p:spTgt spid="5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10" presetClass="exit" presetSubtype="0" fill="hold" grpId="1" nodeType="withEffect">
                                      <p:stCondLst>
                                        <p:cond delay="3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3" dur="500"/>
                                            <p:tgtEl>
                                              <p:spTgt spid="53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2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0" dur="100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1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2" dur="250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3" presetID="22" presetClass="entr" presetSubtype="8" fill="hold" grpId="0" nodeType="withEffect">
                                      <p:stCondLst>
                                        <p:cond delay="475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5" dur="1000"/>
                                            <p:tgtEl>
                                              <p:spTgt spid="5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10" presetClass="exit" presetSubtype="0" fill="hold" grpId="1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7" dur="500"/>
                                            <p:tgtEl>
                                              <p:spTgt spid="55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9" presetID="22" presetClass="entr" presetSubtype="8" fill="hold" grpId="0" nodeType="withEffect">
                                      <p:stCondLst>
                                        <p:cond delay="575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81" dur="1000"/>
                                            <p:tgtEl>
                                              <p:spTgt spid="5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10" presetClass="exit" presetSubtype="0" fill="hold" grpId="1" nodeType="withEffect">
                                      <p:stCondLst>
                                        <p:cond delay="775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3" dur="500"/>
                                            <p:tgtEl>
                                              <p:spTgt spid="551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5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5" presetID="10" presetClass="entr" presetSubtype="0" fill="hold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7" dur="500"/>
                                            <p:tgtEl>
                                              <p:spTgt spid="5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42" presetClass="path" presetSubtype="0" fill="hold" nodeType="withEffect">
                                      <p:stCondLst>
                                        <p:cond delay="4250"/>
                                      </p:stCondLst>
                                      <p:childTnLst>
                                        <p:animMotion origin="layout" path="M -2.91667E-6 -1.48148E-6 L 0.00052 -0.17754 " pathEditMode="relative" rAng="0" ptsTypes="AA">
                                          <p:cBhvr>
                                            <p:cTn id="89" dur="1000" fill="hold"/>
                                            <p:tgtEl>
                                              <p:spTgt spid="5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6" y="-888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0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2" dur="250" fill="hold"/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3" dur="250" fill="hold"/>
                                            <p:tgtEl>
                                              <p:spTgt spid="5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5" dur="1000" fill="hold"/>
                                            <p:tgtEl>
                                              <p:spTgt spid="55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6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7" dur="250" fill="hold"/>
                                            <p:tgtEl>
                                              <p:spTgt spid="55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30" grpId="0" animBg="1"/>
          <p:bldP spid="330" grpId="1" animBg="1"/>
          <p:bldP spid="330" grpId="2" animBg="1"/>
          <p:bldP spid="331" grpId="0" animBg="1"/>
          <p:bldP spid="331" grpId="1" animBg="1"/>
          <p:bldP spid="331" grpId="2" animBg="1"/>
          <p:bldP spid="332" grpId="0" animBg="1"/>
          <p:bldP spid="332" grpId="1" animBg="1"/>
          <p:bldP spid="332" grpId="2" animBg="1"/>
          <p:bldP spid="333" grpId="0" animBg="1"/>
          <p:bldP spid="333" grpId="1" animBg="1"/>
          <p:bldP spid="333" grpId="2" animBg="1"/>
          <p:bldP spid="6" grpId="0" animBg="1"/>
          <p:bldP spid="6" grpId="1" animBg="1"/>
          <p:bldP spid="6" grpId="2" animBg="1"/>
          <p:bldP spid="11" grpId="0" animBg="1"/>
          <p:bldP spid="11" grpId="1" animBg="1"/>
          <p:bldP spid="11" grpId="2" animBg="1"/>
          <p:bldP spid="49" grpId="0"/>
          <p:bldP spid="49" grpId="1"/>
          <p:bldP spid="537" grpId="0"/>
          <p:bldP spid="537" grpId="1"/>
          <p:bldP spid="550" grpId="0"/>
          <p:bldP spid="550" grpId="1"/>
          <p:bldP spid="551" grpId="0"/>
          <p:bldP spid="551" grpId="1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Freeform: Shape 868">
            <a:extLst>
              <a:ext uri="{FF2B5EF4-FFF2-40B4-BE49-F238E27FC236}">
                <a16:creationId xmlns:a16="http://schemas.microsoft.com/office/drawing/2014/main" id="{B687FB1A-E06E-6AB4-E3AC-1ADAA1619962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70" name="Freeform: Shape 869">
            <a:extLst>
              <a:ext uri="{FF2B5EF4-FFF2-40B4-BE49-F238E27FC236}">
                <a16:creationId xmlns:a16="http://schemas.microsoft.com/office/drawing/2014/main" id="{F1EB8069-150F-234C-B1E9-C42D02AE9401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4" name="Freeform: Shape 1673">
            <a:extLst>
              <a:ext uri="{FF2B5EF4-FFF2-40B4-BE49-F238E27FC236}">
                <a16:creationId xmlns:a16="http://schemas.microsoft.com/office/drawing/2014/main" id="{8806EB52-02F8-4125-E294-7B43E1B50637}"/>
              </a:ext>
            </a:extLst>
          </p:cNvPr>
          <p:cNvSpPr/>
          <p:nvPr/>
        </p:nvSpPr>
        <p:spPr>
          <a:xfrm>
            <a:off x="4804095" y="5328886"/>
            <a:ext cx="183494" cy="179581"/>
          </a:xfrm>
          <a:custGeom>
            <a:avLst/>
            <a:gdLst>
              <a:gd name="connsiteX0" fmla="*/ 168581 w 183494"/>
              <a:gd name="connsiteY0" fmla="*/ 141823 h 179581"/>
              <a:gd name="connsiteX1" fmla="*/ 40872 w 183494"/>
              <a:gd name="connsiteY1" fmla="*/ 162282 h 179581"/>
              <a:gd name="connsiteX2" fmla="*/ 16536 w 183494"/>
              <a:gd name="connsiteY2" fmla="*/ 35650 h 179581"/>
              <a:gd name="connsiteX3" fmla="*/ 143168 w 183494"/>
              <a:gd name="connsiteY3" fmla="*/ 16698 h 179581"/>
              <a:gd name="connsiteX4" fmla="*/ 168581 w 183494"/>
              <a:gd name="connsiteY4" fmla="*/ 141823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3"/>
                </a:moveTo>
                <a:cubicBezTo>
                  <a:pt x="141123" y="182633"/>
                  <a:pt x="83944" y="191786"/>
                  <a:pt x="40872" y="162282"/>
                </a:cubicBezTo>
                <a:cubicBezTo>
                  <a:pt x="-2738" y="133424"/>
                  <a:pt x="-12430" y="75168"/>
                  <a:pt x="16536" y="35650"/>
                </a:cubicBezTo>
                <a:cubicBezTo>
                  <a:pt x="45718" y="-3977"/>
                  <a:pt x="101281" y="-10976"/>
                  <a:pt x="143168" y="16698"/>
                </a:cubicBezTo>
                <a:cubicBezTo>
                  <a:pt x="184625" y="45018"/>
                  <a:pt x="195932" y="101012"/>
                  <a:pt x="168581" y="14182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6" name="Freeform: Shape 1675">
            <a:extLst>
              <a:ext uri="{FF2B5EF4-FFF2-40B4-BE49-F238E27FC236}">
                <a16:creationId xmlns:a16="http://schemas.microsoft.com/office/drawing/2014/main" id="{FDF523D0-76C3-ABA2-32F9-76381E83575E}"/>
              </a:ext>
            </a:extLst>
          </p:cNvPr>
          <p:cNvSpPr/>
          <p:nvPr/>
        </p:nvSpPr>
        <p:spPr>
          <a:xfrm>
            <a:off x="5638131" y="5645186"/>
            <a:ext cx="101309" cy="99081"/>
          </a:xfrm>
          <a:custGeom>
            <a:avLst/>
            <a:gdLst>
              <a:gd name="connsiteX0" fmla="*/ 93045 w 101309"/>
              <a:gd name="connsiteY0" fmla="*/ 78248 h 99081"/>
              <a:gd name="connsiteX1" fmla="*/ 22515 w 101309"/>
              <a:gd name="connsiteY1" fmla="*/ 89555 h 99081"/>
              <a:gd name="connsiteX2" fmla="*/ 9162 w 101309"/>
              <a:gd name="connsiteY2" fmla="*/ 19670 h 99081"/>
              <a:gd name="connsiteX3" fmla="*/ 79047 w 101309"/>
              <a:gd name="connsiteY3" fmla="*/ 9225 h 99081"/>
              <a:gd name="connsiteX4" fmla="*/ 93045 w 101309"/>
              <a:gd name="connsiteY4" fmla="*/ 78248 h 99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09" h="99081">
                <a:moveTo>
                  <a:pt x="93045" y="78248"/>
                </a:moveTo>
                <a:cubicBezTo>
                  <a:pt x="77970" y="100754"/>
                  <a:pt x="46312" y="105814"/>
                  <a:pt x="22515" y="89555"/>
                </a:cubicBezTo>
                <a:cubicBezTo>
                  <a:pt x="-1498" y="73618"/>
                  <a:pt x="-6882" y="41529"/>
                  <a:pt x="9162" y="19670"/>
                </a:cubicBezTo>
                <a:cubicBezTo>
                  <a:pt x="25207" y="-2189"/>
                  <a:pt x="55895" y="-6066"/>
                  <a:pt x="79047" y="9225"/>
                </a:cubicBezTo>
                <a:cubicBezTo>
                  <a:pt x="101875" y="24839"/>
                  <a:pt x="108228" y="55743"/>
                  <a:pt x="93045" y="782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7" name="Freeform: Shape 1676">
            <a:extLst>
              <a:ext uri="{FF2B5EF4-FFF2-40B4-BE49-F238E27FC236}">
                <a16:creationId xmlns:a16="http://schemas.microsoft.com/office/drawing/2014/main" id="{608A1BF4-137D-0A62-4566-BA4FD7938517}"/>
              </a:ext>
            </a:extLst>
          </p:cNvPr>
          <p:cNvSpPr/>
          <p:nvPr/>
        </p:nvSpPr>
        <p:spPr>
          <a:xfrm>
            <a:off x="707700" y="4808587"/>
            <a:ext cx="229978" cy="224925"/>
          </a:xfrm>
          <a:custGeom>
            <a:avLst/>
            <a:gdLst>
              <a:gd name="connsiteX0" fmla="*/ 211351 w 229978"/>
              <a:gd name="connsiteY0" fmla="*/ 177560 h 224925"/>
              <a:gd name="connsiteX1" fmla="*/ 51231 w 229978"/>
              <a:gd name="connsiteY1" fmla="*/ 203296 h 224925"/>
              <a:gd name="connsiteX2" fmla="*/ 20757 w 229978"/>
              <a:gd name="connsiteY2" fmla="*/ 44683 h 224925"/>
              <a:gd name="connsiteX3" fmla="*/ 179478 w 229978"/>
              <a:gd name="connsiteY3" fmla="*/ 20885 h 224925"/>
              <a:gd name="connsiteX4" fmla="*/ 211244 w 229978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8" h="224925">
                <a:moveTo>
                  <a:pt x="211351" y="177560"/>
                </a:moveTo>
                <a:cubicBezTo>
                  <a:pt x="177001" y="228708"/>
                  <a:pt x="105286" y="240230"/>
                  <a:pt x="51231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80" y="56312"/>
                  <a:pt x="245594" y="126520"/>
                  <a:pt x="211244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8" name="Freeform: Shape 1677">
            <a:extLst>
              <a:ext uri="{FF2B5EF4-FFF2-40B4-BE49-F238E27FC236}">
                <a16:creationId xmlns:a16="http://schemas.microsoft.com/office/drawing/2014/main" id="{D74BA0D4-C4A4-78AE-732A-B1148E9826F6}"/>
              </a:ext>
            </a:extLst>
          </p:cNvPr>
          <p:cNvSpPr/>
          <p:nvPr/>
        </p:nvSpPr>
        <p:spPr>
          <a:xfrm>
            <a:off x="11651895" y="2099459"/>
            <a:ext cx="229977" cy="224925"/>
          </a:xfrm>
          <a:custGeom>
            <a:avLst/>
            <a:gdLst>
              <a:gd name="connsiteX0" fmla="*/ 211351 w 229977"/>
              <a:gd name="connsiteY0" fmla="*/ 177560 h 224925"/>
              <a:gd name="connsiteX1" fmla="*/ 51230 w 229977"/>
              <a:gd name="connsiteY1" fmla="*/ 203296 h 224925"/>
              <a:gd name="connsiteX2" fmla="*/ 20757 w 229977"/>
              <a:gd name="connsiteY2" fmla="*/ 44683 h 224925"/>
              <a:gd name="connsiteX3" fmla="*/ 179478 w 229977"/>
              <a:gd name="connsiteY3" fmla="*/ 20885 h 224925"/>
              <a:gd name="connsiteX4" fmla="*/ 211243 w 229977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7" h="224925">
                <a:moveTo>
                  <a:pt x="211351" y="177560"/>
                </a:moveTo>
                <a:cubicBezTo>
                  <a:pt x="177001" y="228708"/>
                  <a:pt x="105286" y="240230"/>
                  <a:pt x="51230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79" y="56312"/>
                  <a:pt x="245594" y="126520"/>
                  <a:pt x="211243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9" name="Freeform: Shape 1678">
            <a:extLst>
              <a:ext uri="{FF2B5EF4-FFF2-40B4-BE49-F238E27FC236}">
                <a16:creationId xmlns:a16="http://schemas.microsoft.com/office/drawing/2014/main" id="{6B04CAC8-8F0C-0C0E-0E30-BA4AED6A3745}"/>
              </a:ext>
            </a:extLst>
          </p:cNvPr>
          <p:cNvSpPr/>
          <p:nvPr/>
        </p:nvSpPr>
        <p:spPr>
          <a:xfrm>
            <a:off x="1259355" y="2746916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90" y="-8379"/>
                  <a:pt x="187115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0" name="Freeform: Shape 1679">
            <a:extLst>
              <a:ext uri="{FF2B5EF4-FFF2-40B4-BE49-F238E27FC236}">
                <a16:creationId xmlns:a16="http://schemas.microsoft.com/office/drawing/2014/main" id="{79CE7C55-38DC-857C-9135-4A41034E0AB9}"/>
              </a:ext>
            </a:extLst>
          </p:cNvPr>
          <p:cNvSpPr/>
          <p:nvPr/>
        </p:nvSpPr>
        <p:spPr>
          <a:xfrm>
            <a:off x="3601186" y="1707693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89" y="-8379"/>
                  <a:pt x="187114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1" name="Freeform: Shape 1680">
            <a:extLst>
              <a:ext uri="{FF2B5EF4-FFF2-40B4-BE49-F238E27FC236}">
                <a16:creationId xmlns:a16="http://schemas.microsoft.com/office/drawing/2014/main" id="{78A2FC0E-27F7-DD02-D499-7BF984342280}"/>
              </a:ext>
            </a:extLst>
          </p:cNvPr>
          <p:cNvSpPr/>
          <p:nvPr/>
        </p:nvSpPr>
        <p:spPr>
          <a:xfrm>
            <a:off x="10432613" y="5093212"/>
            <a:ext cx="179367" cy="172445"/>
          </a:xfrm>
          <a:custGeom>
            <a:avLst/>
            <a:gdLst>
              <a:gd name="connsiteX0" fmla="*/ 164313 w 179367"/>
              <a:gd name="connsiteY0" fmla="*/ 31951 h 172445"/>
              <a:gd name="connsiteX1" fmla="*/ 177559 w 179367"/>
              <a:gd name="connsiteY1" fmla="*/ 96128 h 172445"/>
              <a:gd name="connsiteX2" fmla="*/ 137178 w 179367"/>
              <a:gd name="connsiteY2" fmla="*/ 153953 h 172445"/>
              <a:gd name="connsiteX3" fmla="*/ 13238 w 179367"/>
              <a:gd name="connsiteY3" fmla="*/ 138339 h 172445"/>
              <a:gd name="connsiteX4" fmla="*/ 41127 w 179367"/>
              <a:gd name="connsiteY4" fmla="*/ 17414 h 172445"/>
              <a:gd name="connsiteX5" fmla="*/ 108105 w 179367"/>
              <a:gd name="connsiteY5" fmla="*/ 723 h 172445"/>
              <a:gd name="connsiteX6" fmla="*/ 164313 w 179367"/>
              <a:gd name="connsiteY6" fmla="*/ 31951 h 172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367" h="172445">
                <a:moveTo>
                  <a:pt x="164313" y="31951"/>
                </a:moveTo>
                <a:cubicBezTo>
                  <a:pt x="177989" y="50472"/>
                  <a:pt x="182189" y="73623"/>
                  <a:pt x="177559" y="96128"/>
                </a:cubicBezTo>
                <a:cubicBezTo>
                  <a:pt x="172497" y="117987"/>
                  <a:pt x="158607" y="139093"/>
                  <a:pt x="137178" y="153953"/>
                </a:cubicBezTo>
                <a:cubicBezTo>
                  <a:pt x="94213" y="183780"/>
                  <a:pt x="38651" y="176781"/>
                  <a:pt x="13238" y="138339"/>
                </a:cubicBezTo>
                <a:cubicBezTo>
                  <a:pt x="-12282" y="99897"/>
                  <a:pt x="209" y="45841"/>
                  <a:pt x="41127" y="17414"/>
                </a:cubicBezTo>
                <a:cubicBezTo>
                  <a:pt x="61694" y="3200"/>
                  <a:pt x="85599" y="-2076"/>
                  <a:pt x="108105" y="723"/>
                </a:cubicBezTo>
                <a:cubicBezTo>
                  <a:pt x="130071" y="2985"/>
                  <a:pt x="150638" y="13430"/>
                  <a:pt x="164313" y="319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2" name="Freeform: Shape 1681">
            <a:extLst>
              <a:ext uri="{FF2B5EF4-FFF2-40B4-BE49-F238E27FC236}">
                <a16:creationId xmlns:a16="http://schemas.microsoft.com/office/drawing/2014/main" id="{F1DCC545-40C8-A9AD-02A0-F64D8EF246FC}"/>
              </a:ext>
            </a:extLst>
          </p:cNvPr>
          <p:cNvSpPr/>
          <p:nvPr/>
        </p:nvSpPr>
        <p:spPr>
          <a:xfrm>
            <a:off x="10384036" y="5835214"/>
            <a:ext cx="97241" cy="86660"/>
          </a:xfrm>
          <a:custGeom>
            <a:avLst/>
            <a:gdLst>
              <a:gd name="connsiteX0" fmla="*/ 97134 w 97241"/>
              <a:gd name="connsiteY0" fmla="*/ 40373 h 86660"/>
              <a:gd name="connsiteX1" fmla="*/ 50401 w 97241"/>
              <a:gd name="connsiteY1" fmla="*/ 86568 h 86660"/>
              <a:gd name="connsiteX2" fmla="*/ 15081 w 97241"/>
              <a:gd name="connsiteY2" fmla="*/ 75907 h 86660"/>
              <a:gd name="connsiteX3" fmla="*/ 6 w 97241"/>
              <a:gd name="connsiteY3" fmla="*/ 45218 h 86660"/>
              <a:gd name="connsiteX4" fmla="*/ 13467 w 97241"/>
              <a:gd name="connsiteY4" fmla="*/ 14745 h 86660"/>
              <a:gd name="connsiteX5" fmla="*/ 46847 w 97241"/>
              <a:gd name="connsiteY5" fmla="*/ 100 h 86660"/>
              <a:gd name="connsiteX6" fmla="*/ 97241 w 97241"/>
              <a:gd name="connsiteY6" fmla="*/ 40373 h 86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7241" h="86660">
                <a:moveTo>
                  <a:pt x="97134" y="40373"/>
                </a:moveTo>
                <a:cubicBezTo>
                  <a:pt x="98641" y="64278"/>
                  <a:pt x="77751" y="84952"/>
                  <a:pt x="50401" y="86568"/>
                </a:cubicBezTo>
                <a:cubicBezTo>
                  <a:pt x="36725" y="87321"/>
                  <a:pt x="24235" y="83445"/>
                  <a:pt x="15081" y="75907"/>
                </a:cubicBezTo>
                <a:cubicBezTo>
                  <a:pt x="5929" y="68047"/>
                  <a:pt x="221" y="57171"/>
                  <a:pt x="6" y="45218"/>
                </a:cubicBezTo>
                <a:cubicBezTo>
                  <a:pt x="-209" y="33266"/>
                  <a:pt x="4959" y="22498"/>
                  <a:pt x="13467" y="14745"/>
                </a:cubicBezTo>
                <a:cubicBezTo>
                  <a:pt x="21973" y="6561"/>
                  <a:pt x="33710" y="854"/>
                  <a:pt x="46847" y="100"/>
                </a:cubicBezTo>
                <a:cubicBezTo>
                  <a:pt x="73121" y="-1515"/>
                  <a:pt x="95626" y="16575"/>
                  <a:pt x="97241" y="403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3" name="Freeform: Shape 1682">
            <a:extLst>
              <a:ext uri="{FF2B5EF4-FFF2-40B4-BE49-F238E27FC236}">
                <a16:creationId xmlns:a16="http://schemas.microsoft.com/office/drawing/2014/main" id="{51838C4E-5188-E025-A5FE-5664FC6284B9}"/>
              </a:ext>
            </a:extLst>
          </p:cNvPr>
          <p:cNvSpPr/>
          <p:nvPr/>
        </p:nvSpPr>
        <p:spPr>
          <a:xfrm>
            <a:off x="1205475" y="426106"/>
            <a:ext cx="107668" cy="95937"/>
          </a:xfrm>
          <a:custGeom>
            <a:avLst/>
            <a:gdLst>
              <a:gd name="connsiteX0" fmla="*/ 107579 w 107668"/>
              <a:gd name="connsiteY0" fmla="*/ 44683 h 95937"/>
              <a:gd name="connsiteX1" fmla="*/ 55784 w 107668"/>
              <a:gd name="connsiteY1" fmla="*/ 95832 h 95937"/>
              <a:gd name="connsiteX2" fmla="*/ 16696 w 107668"/>
              <a:gd name="connsiteY2" fmla="*/ 83987 h 95937"/>
              <a:gd name="connsiteX3" fmla="*/ 6 w 107668"/>
              <a:gd name="connsiteY3" fmla="*/ 50068 h 95937"/>
              <a:gd name="connsiteX4" fmla="*/ 14866 w 107668"/>
              <a:gd name="connsiteY4" fmla="*/ 16256 h 95937"/>
              <a:gd name="connsiteX5" fmla="*/ 51800 w 107668"/>
              <a:gd name="connsiteY5" fmla="*/ 104 h 95937"/>
              <a:gd name="connsiteX6" fmla="*/ 107471 w 107668"/>
              <a:gd name="connsiteY6" fmla="*/ 44683 h 95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68" h="95937">
                <a:moveTo>
                  <a:pt x="107579" y="44683"/>
                </a:moveTo>
                <a:cubicBezTo>
                  <a:pt x="109301" y="71065"/>
                  <a:pt x="86150" y="94001"/>
                  <a:pt x="55784" y="95832"/>
                </a:cubicBezTo>
                <a:cubicBezTo>
                  <a:pt x="40709" y="96693"/>
                  <a:pt x="26818" y="92278"/>
                  <a:pt x="16696" y="83987"/>
                </a:cubicBezTo>
                <a:cubicBezTo>
                  <a:pt x="6574" y="75265"/>
                  <a:pt x="329" y="63312"/>
                  <a:pt x="6" y="50068"/>
                </a:cubicBezTo>
                <a:cubicBezTo>
                  <a:pt x="-209" y="36823"/>
                  <a:pt x="5498" y="24870"/>
                  <a:pt x="14866" y="16256"/>
                </a:cubicBezTo>
                <a:cubicBezTo>
                  <a:pt x="24234" y="7211"/>
                  <a:pt x="37263" y="858"/>
                  <a:pt x="51800" y="104"/>
                </a:cubicBezTo>
                <a:cubicBezTo>
                  <a:pt x="80874" y="-1619"/>
                  <a:pt x="105748" y="18302"/>
                  <a:pt x="107471" y="4468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4" name="Freeform: Shape 1683">
            <a:extLst>
              <a:ext uri="{FF2B5EF4-FFF2-40B4-BE49-F238E27FC236}">
                <a16:creationId xmlns:a16="http://schemas.microsoft.com/office/drawing/2014/main" id="{82AE8A74-E773-74E1-F1BA-D8E40C6CE084}"/>
              </a:ext>
            </a:extLst>
          </p:cNvPr>
          <p:cNvSpPr/>
          <p:nvPr/>
        </p:nvSpPr>
        <p:spPr>
          <a:xfrm>
            <a:off x="536203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5" name="Freeform: Shape 1684">
            <a:extLst>
              <a:ext uri="{FF2B5EF4-FFF2-40B4-BE49-F238E27FC236}">
                <a16:creationId xmlns:a16="http://schemas.microsoft.com/office/drawing/2014/main" id="{D1CB7E11-40CA-A766-231A-92BDF882B7C5}"/>
              </a:ext>
            </a:extLst>
          </p:cNvPr>
          <p:cNvSpPr/>
          <p:nvPr/>
        </p:nvSpPr>
        <p:spPr>
          <a:xfrm>
            <a:off x="5211501" y="234956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6" name="Freeform: Shape 1685">
            <a:extLst>
              <a:ext uri="{FF2B5EF4-FFF2-40B4-BE49-F238E27FC236}">
                <a16:creationId xmlns:a16="http://schemas.microsoft.com/office/drawing/2014/main" id="{B87350C0-8DBF-0284-339C-88284FA2E2A2}"/>
              </a:ext>
            </a:extLst>
          </p:cNvPr>
          <p:cNvSpPr/>
          <p:nvPr/>
        </p:nvSpPr>
        <p:spPr>
          <a:xfrm>
            <a:off x="10156719" y="2589689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7" name="Freeform: Shape 1686">
            <a:extLst>
              <a:ext uri="{FF2B5EF4-FFF2-40B4-BE49-F238E27FC236}">
                <a16:creationId xmlns:a16="http://schemas.microsoft.com/office/drawing/2014/main" id="{DFD31CF4-4A4F-47D0-09A5-C0489C36C2F7}"/>
              </a:ext>
            </a:extLst>
          </p:cNvPr>
          <p:cNvSpPr/>
          <p:nvPr/>
        </p:nvSpPr>
        <p:spPr>
          <a:xfrm>
            <a:off x="8058022" y="4421115"/>
            <a:ext cx="135914" cy="121091"/>
          </a:xfrm>
          <a:custGeom>
            <a:avLst/>
            <a:gdLst>
              <a:gd name="connsiteX0" fmla="*/ 135803 w 135914"/>
              <a:gd name="connsiteY0" fmla="*/ 56458 h 121091"/>
              <a:gd name="connsiteX1" fmla="*/ 70441 w 135914"/>
              <a:gd name="connsiteY1" fmla="*/ 120958 h 121091"/>
              <a:gd name="connsiteX2" fmla="*/ 21123 w 135914"/>
              <a:gd name="connsiteY2" fmla="*/ 106099 h 121091"/>
              <a:gd name="connsiteX3" fmla="*/ 18 w 135914"/>
              <a:gd name="connsiteY3" fmla="*/ 63242 h 121091"/>
              <a:gd name="connsiteX4" fmla="*/ 18754 w 135914"/>
              <a:gd name="connsiteY4" fmla="*/ 20601 h 121091"/>
              <a:gd name="connsiteX5" fmla="*/ 65380 w 135914"/>
              <a:gd name="connsiteY5" fmla="*/ 141 h 121091"/>
              <a:gd name="connsiteX6" fmla="*/ 135695 w 135914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14" h="121091">
                <a:moveTo>
                  <a:pt x="135803" y="56458"/>
                </a:moveTo>
                <a:cubicBezTo>
                  <a:pt x="137957" y="89839"/>
                  <a:pt x="108667" y="118697"/>
                  <a:pt x="70441" y="120958"/>
                </a:cubicBezTo>
                <a:cubicBezTo>
                  <a:pt x="51381" y="122035"/>
                  <a:pt x="33829" y="116543"/>
                  <a:pt x="21123" y="106099"/>
                </a:cubicBezTo>
                <a:cubicBezTo>
                  <a:pt x="8309" y="95115"/>
                  <a:pt x="449" y="79932"/>
                  <a:pt x="18" y="63242"/>
                </a:cubicBezTo>
                <a:cubicBezTo>
                  <a:pt x="-413" y="46551"/>
                  <a:pt x="6909" y="31476"/>
                  <a:pt x="18754" y="20601"/>
                </a:cubicBezTo>
                <a:cubicBezTo>
                  <a:pt x="30599" y="9186"/>
                  <a:pt x="46967" y="1218"/>
                  <a:pt x="65380" y="141"/>
                </a:cubicBezTo>
                <a:cubicBezTo>
                  <a:pt x="102099" y="-2120"/>
                  <a:pt x="133541" y="23077"/>
                  <a:pt x="135695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8" name="Freeform: Shape 1687">
            <a:extLst>
              <a:ext uri="{FF2B5EF4-FFF2-40B4-BE49-F238E27FC236}">
                <a16:creationId xmlns:a16="http://schemas.microsoft.com/office/drawing/2014/main" id="{DCD4ADFD-CB9D-CB71-15FA-88FD565C3736}"/>
              </a:ext>
            </a:extLst>
          </p:cNvPr>
          <p:cNvSpPr/>
          <p:nvPr/>
        </p:nvSpPr>
        <p:spPr>
          <a:xfrm>
            <a:off x="7524689" y="848929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9" name="Freeform: Shape 1688">
            <a:extLst>
              <a:ext uri="{FF2B5EF4-FFF2-40B4-BE49-F238E27FC236}">
                <a16:creationId xmlns:a16="http://schemas.microsoft.com/office/drawing/2014/main" id="{1183883E-39A2-1969-48F8-C0B9FF0E6569}"/>
              </a:ext>
            </a:extLst>
          </p:cNvPr>
          <p:cNvSpPr/>
          <p:nvPr/>
        </p:nvSpPr>
        <p:spPr>
          <a:xfrm>
            <a:off x="9056980" y="474094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0" name="Freeform: Shape 1689">
            <a:extLst>
              <a:ext uri="{FF2B5EF4-FFF2-40B4-BE49-F238E27FC236}">
                <a16:creationId xmlns:a16="http://schemas.microsoft.com/office/drawing/2014/main" id="{193F70CC-BC47-C7AB-4930-D7EF2F20E439}"/>
              </a:ext>
            </a:extLst>
          </p:cNvPr>
          <p:cNvSpPr/>
          <p:nvPr/>
        </p:nvSpPr>
        <p:spPr>
          <a:xfrm>
            <a:off x="7922137" y="1439556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5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59" y="118697"/>
                  <a:pt x="70433" y="120958"/>
                </a:cubicBezTo>
                <a:cubicBezTo>
                  <a:pt x="51373" y="122035"/>
                  <a:pt x="33822" y="116543"/>
                  <a:pt x="21115" y="106098"/>
                </a:cubicBezTo>
                <a:cubicBezTo>
                  <a:pt x="8301" y="95115"/>
                  <a:pt x="441" y="79932"/>
                  <a:pt x="10" y="63242"/>
                </a:cubicBezTo>
                <a:cubicBezTo>
                  <a:pt x="-313" y="46551"/>
                  <a:pt x="6901" y="31476"/>
                  <a:pt x="18747" y="20600"/>
                </a:cubicBezTo>
                <a:cubicBezTo>
                  <a:pt x="30591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2" name="Freeform: Shape 1691">
            <a:extLst>
              <a:ext uri="{FF2B5EF4-FFF2-40B4-BE49-F238E27FC236}">
                <a16:creationId xmlns:a16="http://schemas.microsoft.com/office/drawing/2014/main" id="{A30AA9FB-294F-42BA-4C31-A67F9F0D9A01}"/>
              </a:ext>
            </a:extLst>
          </p:cNvPr>
          <p:cNvSpPr/>
          <p:nvPr/>
        </p:nvSpPr>
        <p:spPr>
          <a:xfrm>
            <a:off x="5989062" y="3887198"/>
            <a:ext cx="74154" cy="66058"/>
          </a:xfrm>
          <a:custGeom>
            <a:avLst/>
            <a:gdLst>
              <a:gd name="connsiteX0" fmla="*/ 74092 w 74154"/>
              <a:gd name="connsiteY0" fmla="*/ 30760 h 66058"/>
              <a:gd name="connsiteX1" fmla="*/ 38450 w 74154"/>
              <a:gd name="connsiteY1" fmla="*/ 65972 h 66058"/>
              <a:gd name="connsiteX2" fmla="*/ 11530 w 74154"/>
              <a:gd name="connsiteY2" fmla="*/ 57896 h 66058"/>
              <a:gd name="connsiteX3" fmla="*/ 8 w 74154"/>
              <a:gd name="connsiteY3" fmla="*/ 34529 h 66058"/>
              <a:gd name="connsiteX4" fmla="*/ 10238 w 74154"/>
              <a:gd name="connsiteY4" fmla="*/ 11270 h 66058"/>
              <a:gd name="connsiteX5" fmla="*/ 35650 w 74154"/>
              <a:gd name="connsiteY5" fmla="*/ 71 h 66058"/>
              <a:gd name="connsiteX6" fmla="*/ 73985 w 74154"/>
              <a:gd name="connsiteY6" fmla="*/ 30760 h 66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154" h="66058">
                <a:moveTo>
                  <a:pt x="74092" y="30760"/>
                </a:moveTo>
                <a:cubicBezTo>
                  <a:pt x="75277" y="48958"/>
                  <a:pt x="59340" y="64680"/>
                  <a:pt x="38450" y="65972"/>
                </a:cubicBezTo>
                <a:cubicBezTo>
                  <a:pt x="28005" y="66618"/>
                  <a:pt x="18529" y="63603"/>
                  <a:pt x="11530" y="57896"/>
                </a:cubicBezTo>
                <a:cubicBezTo>
                  <a:pt x="4531" y="51866"/>
                  <a:pt x="224" y="43682"/>
                  <a:pt x="8" y="34529"/>
                </a:cubicBezTo>
                <a:cubicBezTo>
                  <a:pt x="-207" y="25376"/>
                  <a:pt x="3777" y="17193"/>
                  <a:pt x="10238" y="11270"/>
                </a:cubicBezTo>
                <a:cubicBezTo>
                  <a:pt x="16699" y="5025"/>
                  <a:pt x="25636" y="718"/>
                  <a:pt x="35650" y="71"/>
                </a:cubicBezTo>
                <a:cubicBezTo>
                  <a:pt x="55679" y="-1113"/>
                  <a:pt x="72800" y="12562"/>
                  <a:pt x="73985" y="3076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3" name="Freeform: Shape 1692">
            <a:extLst>
              <a:ext uri="{FF2B5EF4-FFF2-40B4-BE49-F238E27FC236}">
                <a16:creationId xmlns:a16="http://schemas.microsoft.com/office/drawing/2014/main" id="{A2F92221-9E48-138E-F4A4-F4D9EB0ED65F}"/>
              </a:ext>
            </a:extLst>
          </p:cNvPr>
          <p:cNvSpPr/>
          <p:nvPr/>
        </p:nvSpPr>
        <p:spPr>
          <a:xfrm>
            <a:off x="1144069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7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3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50" y="89839"/>
                  <a:pt x="108661" y="118697"/>
                  <a:pt x="70434" y="120958"/>
                </a:cubicBezTo>
                <a:cubicBezTo>
                  <a:pt x="51374" y="122035"/>
                  <a:pt x="33822" y="116543"/>
                  <a:pt x="21117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3" y="9186"/>
                  <a:pt x="46959" y="1218"/>
                  <a:pt x="65373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4" name="Freeform: Shape 1693">
            <a:extLst>
              <a:ext uri="{FF2B5EF4-FFF2-40B4-BE49-F238E27FC236}">
                <a16:creationId xmlns:a16="http://schemas.microsoft.com/office/drawing/2014/main" id="{E93F4092-3DDB-137E-1061-D110E15FF98B}"/>
              </a:ext>
            </a:extLst>
          </p:cNvPr>
          <p:cNvSpPr/>
          <p:nvPr/>
        </p:nvSpPr>
        <p:spPr>
          <a:xfrm>
            <a:off x="9521513" y="45895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5" name="Freeform: Shape 1694">
            <a:extLst>
              <a:ext uri="{FF2B5EF4-FFF2-40B4-BE49-F238E27FC236}">
                <a16:creationId xmlns:a16="http://schemas.microsoft.com/office/drawing/2014/main" id="{F736D9EB-800C-F92A-64AA-2A8460240F4D}"/>
              </a:ext>
            </a:extLst>
          </p:cNvPr>
          <p:cNvSpPr/>
          <p:nvPr/>
        </p:nvSpPr>
        <p:spPr>
          <a:xfrm>
            <a:off x="152141" y="150007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9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9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6" name="Freeform: Shape 1695">
            <a:extLst>
              <a:ext uri="{FF2B5EF4-FFF2-40B4-BE49-F238E27FC236}">
                <a16:creationId xmlns:a16="http://schemas.microsoft.com/office/drawing/2014/main" id="{EBB22440-10A9-FE12-7E00-007038223B57}"/>
              </a:ext>
            </a:extLst>
          </p:cNvPr>
          <p:cNvSpPr/>
          <p:nvPr/>
        </p:nvSpPr>
        <p:spPr>
          <a:xfrm>
            <a:off x="2649174" y="3622945"/>
            <a:ext cx="84785" cy="87993"/>
          </a:xfrm>
          <a:custGeom>
            <a:avLst/>
            <a:gdLst>
              <a:gd name="connsiteX0" fmla="*/ 1268 w 84785"/>
              <a:gd name="connsiteY0" fmla="*/ 54133 h 87993"/>
              <a:gd name="connsiteX1" fmla="*/ 31419 w 84785"/>
              <a:gd name="connsiteY1" fmla="*/ 1154 h 87993"/>
              <a:gd name="connsiteX2" fmla="*/ 83213 w 84785"/>
              <a:gd name="connsiteY2" fmla="*/ 33781 h 87993"/>
              <a:gd name="connsiteX3" fmla="*/ 53062 w 84785"/>
              <a:gd name="connsiteY3" fmla="*/ 86760 h 87993"/>
              <a:gd name="connsiteX4" fmla="*/ 1268 w 84785"/>
              <a:gd name="connsiteY4" fmla="*/ 54133 h 87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3">
                <a:moveTo>
                  <a:pt x="1268" y="54133"/>
                </a:moveTo>
                <a:cubicBezTo>
                  <a:pt x="-4331" y="30335"/>
                  <a:pt x="9129" y="6645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3"/>
                  <a:pt x="53062" y="86760"/>
                </a:cubicBezTo>
                <a:cubicBezTo>
                  <a:pt x="30127" y="92467"/>
                  <a:pt x="6868" y="77822"/>
                  <a:pt x="1268" y="5413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7" name="Freeform: Shape 1696">
            <a:extLst>
              <a:ext uri="{FF2B5EF4-FFF2-40B4-BE49-F238E27FC236}">
                <a16:creationId xmlns:a16="http://schemas.microsoft.com/office/drawing/2014/main" id="{BEF13751-C96A-553C-A341-761B07DBDED5}"/>
              </a:ext>
            </a:extLst>
          </p:cNvPr>
          <p:cNvSpPr/>
          <p:nvPr/>
        </p:nvSpPr>
        <p:spPr>
          <a:xfrm>
            <a:off x="1584431" y="4114075"/>
            <a:ext cx="84785" cy="87992"/>
          </a:xfrm>
          <a:custGeom>
            <a:avLst/>
            <a:gdLst>
              <a:gd name="connsiteX0" fmla="*/ 1268 w 84785"/>
              <a:gd name="connsiteY0" fmla="*/ 54132 h 87992"/>
              <a:gd name="connsiteX1" fmla="*/ 31419 w 84785"/>
              <a:gd name="connsiteY1" fmla="*/ 1154 h 87992"/>
              <a:gd name="connsiteX2" fmla="*/ 83213 w 84785"/>
              <a:gd name="connsiteY2" fmla="*/ 33781 h 87992"/>
              <a:gd name="connsiteX3" fmla="*/ 53063 w 84785"/>
              <a:gd name="connsiteY3" fmla="*/ 86759 h 87992"/>
              <a:gd name="connsiteX4" fmla="*/ 1268 w 84785"/>
              <a:gd name="connsiteY4" fmla="*/ 54132 h 87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2">
                <a:moveTo>
                  <a:pt x="1268" y="54132"/>
                </a:moveTo>
                <a:cubicBezTo>
                  <a:pt x="-4331" y="30335"/>
                  <a:pt x="9129" y="6646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2"/>
                  <a:pt x="53063" y="86759"/>
                </a:cubicBezTo>
                <a:cubicBezTo>
                  <a:pt x="30019" y="92466"/>
                  <a:pt x="6868" y="77822"/>
                  <a:pt x="1268" y="5413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698" name="Graphic 1671">
            <a:extLst>
              <a:ext uri="{FF2B5EF4-FFF2-40B4-BE49-F238E27FC236}">
                <a16:creationId xmlns:a16="http://schemas.microsoft.com/office/drawing/2014/main" id="{2983AABD-2EA0-3FAD-460E-EDA91F29A517}"/>
              </a:ext>
            </a:extLst>
          </p:cNvPr>
          <p:cNvGrpSpPr/>
          <p:nvPr/>
        </p:nvGrpSpPr>
        <p:grpSpPr>
          <a:xfrm>
            <a:off x="-40" y="339603"/>
            <a:ext cx="11490460" cy="4795310"/>
            <a:chOff x="-40" y="339603"/>
            <a:chExt cx="11490460" cy="4795310"/>
          </a:xfrm>
          <a:solidFill>
            <a:srgbClr val="FFFFFF"/>
          </a:solidFill>
        </p:grpSpPr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48D462DF-29FD-27BF-87C7-46FB5B509BDA}"/>
                </a:ext>
              </a:extLst>
            </p:cNvPr>
            <p:cNvSpPr/>
            <p:nvPr/>
          </p:nvSpPr>
          <p:spPr>
            <a:xfrm>
              <a:off x="10497153" y="4369455"/>
              <a:ext cx="183494" cy="179581"/>
            </a:xfrm>
            <a:custGeom>
              <a:avLst/>
              <a:gdLst>
                <a:gd name="connsiteX0" fmla="*/ 168581 w 183494"/>
                <a:gd name="connsiteY0" fmla="*/ 141823 h 179581"/>
                <a:gd name="connsiteX1" fmla="*/ 40872 w 183494"/>
                <a:gd name="connsiteY1" fmla="*/ 162282 h 179581"/>
                <a:gd name="connsiteX2" fmla="*/ 16536 w 183494"/>
                <a:gd name="connsiteY2" fmla="*/ 35650 h 179581"/>
                <a:gd name="connsiteX3" fmla="*/ 143168 w 183494"/>
                <a:gd name="connsiteY3" fmla="*/ 16698 h 179581"/>
                <a:gd name="connsiteX4" fmla="*/ 168581 w 183494"/>
                <a:gd name="connsiteY4" fmla="*/ 141823 h 179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94" h="179581">
                  <a:moveTo>
                    <a:pt x="168581" y="141823"/>
                  </a:moveTo>
                  <a:cubicBezTo>
                    <a:pt x="141123" y="182634"/>
                    <a:pt x="83944" y="191786"/>
                    <a:pt x="40872" y="162282"/>
                  </a:cubicBezTo>
                  <a:cubicBezTo>
                    <a:pt x="-2738" y="133424"/>
                    <a:pt x="-12430" y="75168"/>
                    <a:pt x="16536" y="35650"/>
                  </a:cubicBezTo>
                  <a:cubicBezTo>
                    <a:pt x="45718" y="-3977"/>
                    <a:pt x="101281" y="-10976"/>
                    <a:pt x="143168" y="16698"/>
                  </a:cubicBezTo>
                  <a:cubicBezTo>
                    <a:pt x="184625" y="45018"/>
                    <a:pt x="195931" y="101012"/>
                    <a:pt x="168581" y="1418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6FD9BF34-5461-1450-7C5D-265426E4272C}"/>
                </a:ext>
              </a:extLst>
            </p:cNvPr>
            <p:cNvSpPr/>
            <p:nvPr/>
          </p:nvSpPr>
          <p:spPr>
            <a:xfrm>
              <a:off x="-40" y="3142736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6 h 211487"/>
                <a:gd name="connsiteX3" fmla="*/ 16192 w 220109"/>
                <a:gd name="connsiteY3" fmla="*/ 169629 h 211487"/>
                <a:gd name="connsiteX4" fmla="*/ 50434 w 220109"/>
                <a:gd name="connsiteY4" fmla="*/ 21353 h 211487"/>
                <a:gd name="connsiteX5" fmla="*/ 132595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511" y="170598"/>
                    <a:pt x="168237" y="188796"/>
                  </a:cubicBezTo>
                  <a:cubicBezTo>
                    <a:pt x="115473" y="225407"/>
                    <a:pt x="47419" y="216793"/>
                    <a:pt x="16192" y="169629"/>
                  </a:cubicBezTo>
                  <a:cubicBezTo>
                    <a:pt x="-15035" y="122465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5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58F989D9-5797-B688-E92C-6E826B154487}"/>
                </a:ext>
              </a:extLst>
            </p:cNvPr>
            <p:cNvSpPr/>
            <p:nvPr/>
          </p:nvSpPr>
          <p:spPr>
            <a:xfrm>
              <a:off x="3502692" y="4434039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5 h 211487"/>
                <a:gd name="connsiteX3" fmla="*/ 16192 w 220109"/>
                <a:gd name="connsiteY3" fmla="*/ 169628 h 211487"/>
                <a:gd name="connsiteX4" fmla="*/ 50434 w 220109"/>
                <a:gd name="connsiteY4" fmla="*/ 21353 h 211487"/>
                <a:gd name="connsiteX5" fmla="*/ 132594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618" y="170597"/>
                    <a:pt x="168237" y="188795"/>
                  </a:cubicBezTo>
                  <a:cubicBezTo>
                    <a:pt x="115473" y="225407"/>
                    <a:pt x="47419" y="216792"/>
                    <a:pt x="16192" y="169628"/>
                  </a:cubicBezTo>
                  <a:cubicBezTo>
                    <a:pt x="-15035" y="122464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4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0EA3A9A6-EF19-00BB-6177-4F057FD833F9}"/>
                </a:ext>
              </a:extLst>
            </p:cNvPr>
            <p:cNvSpPr/>
            <p:nvPr/>
          </p:nvSpPr>
          <p:spPr>
            <a:xfrm>
              <a:off x="2258397" y="2540465"/>
              <a:ext cx="180045" cy="176810"/>
            </a:xfrm>
            <a:custGeom>
              <a:avLst/>
              <a:gdLst>
                <a:gd name="connsiteX0" fmla="*/ 163764 w 180045"/>
                <a:gd name="connsiteY0" fmla="*/ 147138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8"/>
                  </a:moveTo>
                  <a:cubicBezTo>
                    <a:pt x="135228" y="183642"/>
                    <a:pt x="77835" y="187411"/>
                    <a:pt x="37455" y="153169"/>
                  </a:cubicBezTo>
                  <a:cubicBezTo>
                    <a:pt x="-3356" y="119465"/>
                    <a:pt x="-12186" y="63471"/>
                    <a:pt x="17749" y="28044"/>
                  </a:cubicBezTo>
                  <a:cubicBezTo>
                    <a:pt x="47577" y="-7275"/>
                    <a:pt x="103786" y="-9536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5DCE4A1F-04F8-18FE-E32E-DA03F1B2921B}"/>
                </a:ext>
              </a:extLst>
            </p:cNvPr>
            <p:cNvSpPr/>
            <p:nvPr/>
          </p:nvSpPr>
          <p:spPr>
            <a:xfrm>
              <a:off x="7074937" y="4958104"/>
              <a:ext cx="180045" cy="176810"/>
            </a:xfrm>
            <a:custGeom>
              <a:avLst/>
              <a:gdLst>
                <a:gd name="connsiteX0" fmla="*/ 163764 w 180045"/>
                <a:gd name="connsiteY0" fmla="*/ 147139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9"/>
                  </a:moveTo>
                  <a:cubicBezTo>
                    <a:pt x="135229" y="183642"/>
                    <a:pt x="77835" y="187411"/>
                    <a:pt x="37455" y="153169"/>
                  </a:cubicBezTo>
                  <a:cubicBezTo>
                    <a:pt x="-3357" y="119465"/>
                    <a:pt x="-12186" y="63471"/>
                    <a:pt x="17749" y="28044"/>
                  </a:cubicBezTo>
                  <a:cubicBezTo>
                    <a:pt x="47577" y="-7275"/>
                    <a:pt x="103786" y="-9537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AAF497F7-017F-9752-84CF-E9A6323E4F77}"/>
                </a:ext>
              </a:extLst>
            </p:cNvPr>
            <p:cNvSpPr/>
            <p:nvPr/>
          </p:nvSpPr>
          <p:spPr>
            <a:xfrm>
              <a:off x="6808428" y="339603"/>
              <a:ext cx="180045" cy="176794"/>
            </a:xfrm>
            <a:custGeom>
              <a:avLst/>
              <a:gdLst>
                <a:gd name="connsiteX0" fmla="*/ 163764 w 180045"/>
                <a:gd name="connsiteY0" fmla="*/ 147123 h 176794"/>
                <a:gd name="connsiteX1" fmla="*/ 37455 w 180045"/>
                <a:gd name="connsiteY1" fmla="*/ 153153 h 176794"/>
                <a:gd name="connsiteX2" fmla="*/ 17749 w 180045"/>
                <a:gd name="connsiteY2" fmla="*/ 28028 h 176794"/>
                <a:gd name="connsiteX3" fmla="*/ 143197 w 180045"/>
                <a:gd name="connsiteY3" fmla="*/ 23075 h 176794"/>
                <a:gd name="connsiteX4" fmla="*/ 163764 w 180045"/>
                <a:gd name="connsiteY4" fmla="*/ 147123 h 176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794">
                  <a:moveTo>
                    <a:pt x="163764" y="147123"/>
                  </a:moveTo>
                  <a:cubicBezTo>
                    <a:pt x="135229" y="183626"/>
                    <a:pt x="77835" y="187395"/>
                    <a:pt x="37455" y="153153"/>
                  </a:cubicBezTo>
                  <a:cubicBezTo>
                    <a:pt x="-3357" y="119449"/>
                    <a:pt x="-12186" y="63455"/>
                    <a:pt x="17749" y="28028"/>
                  </a:cubicBezTo>
                  <a:cubicBezTo>
                    <a:pt x="47577" y="-7291"/>
                    <a:pt x="103786" y="-9552"/>
                    <a:pt x="143197" y="23075"/>
                  </a:cubicBezTo>
                  <a:cubicBezTo>
                    <a:pt x="182177" y="56133"/>
                    <a:pt x="192191" y="110619"/>
                    <a:pt x="163764" y="1471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32981642-F2E9-ECB4-8D30-A16BF37F3F62}"/>
                </a:ext>
              </a:extLst>
            </p:cNvPr>
            <p:cNvSpPr/>
            <p:nvPr/>
          </p:nvSpPr>
          <p:spPr>
            <a:xfrm>
              <a:off x="4371429" y="369686"/>
              <a:ext cx="148643" cy="145870"/>
            </a:xfrm>
            <a:custGeom>
              <a:avLst/>
              <a:gdLst>
                <a:gd name="connsiteX0" fmla="*/ 135099 w 148643"/>
                <a:gd name="connsiteY0" fmla="*/ 121347 h 145870"/>
                <a:gd name="connsiteX1" fmla="*/ 30865 w 148643"/>
                <a:gd name="connsiteY1" fmla="*/ 126408 h 145870"/>
                <a:gd name="connsiteX2" fmla="*/ 14605 w 148643"/>
                <a:gd name="connsiteY2" fmla="*/ 23143 h 145870"/>
                <a:gd name="connsiteX3" fmla="*/ 118193 w 148643"/>
                <a:gd name="connsiteY3" fmla="*/ 19051 h 145870"/>
                <a:gd name="connsiteX4" fmla="*/ 135207 w 148643"/>
                <a:gd name="connsiteY4" fmla="*/ 121347 h 14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43" h="145870">
                  <a:moveTo>
                    <a:pt x="135099" y="121347"/>
                  </a:moveTo>
                  <a:cubicBezTo>
                    <a:pt x="111517" y="151497"/>
                    <a:pt x="64138" y="154620"/>
                    <a:pt x="30865" y="126408"/>
                  </a:cubicBezTo>
                  <a:cubicBezTo>
                    <a:pt x="-2732" y="98626"/>
                    <a:pt x="-10054" y="52324"/>
                    <a:pt x="14605" y="23143"/>
                  </a:cubicBezTo>
                  <a:cubicBezTo>
                    <a:pt x="39264" y="-6039"/>
                    <a:pt x="85674" y="-7869"/>
                    <a:pt x="118193" y="19051"/>
                  </a:cubicBezTo>
                  <a:cubicBezTo>
                    <a:pt x="150390" y="46402"/>
                    <a:pt x="158681" y="91304"/>
                    <a:pt x="135207" y="12134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8710122E-8170-165D-A4BD-D50289136B20}"/>
                </a:ext>
              </a:extLst>
            </p:cNvPr>
            <p:cNvSpPr/>
            <p:nvPr/>
          </p:nvSpPr>
          <p:spPr>
            <a:xfrm>
              <a:off x="6516048" y="424462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7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59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1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7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7974FF51-1F36-5006-7888-0FA9E6EFD583}"/>
                </a:ext>
              </a:extLst>
            </p:cNvPr>
            <p:cNvSpPr/>
            <p:nvPr/>
          </p:nvSpPr>
          <p:spPr>
            <a:xfrm>
              <a:off x="2734005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E0CD13A7-9D2A-12D5-5FEF-533AC935C635}"/>
                </a:ext>
              </a:extLst>
            </p:cNvPr>
            <p:cNvSpPr/>
            <p:nvPr/>
          </p:nvSpPr>
          <p:spPr>
            <a:xfrm>
              <a:off x="466042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5CC7400A-6B30-933C-7351-5002F0895B19}"/>
                </a:ext>
              </a:extLst>
            </p:cNvPr>
            <p:cNvSpPr/>
            <p:nvPr/>
          </p:nvSpPr>
          <p:spPr>
            <a:xfrm>
              <a:off x="10045605" y="944002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246911A3-C878-99CB-299C-522EE63E8EA5}"/>
                </a:ext>
              </a:extLst>
            </p:cNvPr>
            <p:cNvSpPr/>
            <p:nvPr/>
          </p:nvSpPr>
          <p:spPr>
            <a:xfrm>
              <a:off x="9238972" y="2102750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2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6F8ED3E-1AFB-C578-302E-0185C21C3490}"/>
                </a:ext>
              </a:extLst>
            </p:cNvPr>
            <p:cNvSpPr/>
            <p:nvPr/>
          </p:nvSpPr>
          <p:spPr>
            <a:xfrm>
              <a:off x="11343531" y="3188435"/>
              <a:ext cx="146888" cy="143676"/>
            </a:xfrm>
            <a:custGeom>
              <a:avLst/>
              <a:gdLst>
                <a:gd name="connsiteX0" fmla="*/ 134866 w 146888"/>
                <a:gd name="connsiteY0" fmla="*/ 113485 h 143676"/>
                <a:gd name="connsiteX1" fmla="*/ 32677 w 146888"/>
                <a:gd name="connsiteY1" fmla="*/ 129852 h 143676"/>
                <a:gd name="connsiteX2" fmla="*/ 13296 w 146888"/>
                <a:gd name="connsiteY2" fmla="*/ 28525 h 143676"/>
                <a:gd name="connsiteX3" fmla="*/ 114622 w 146888"/>
                <a:gd name="connsiteY3" fmla="*/ 13342 h 143676"/>
                <a:gd name="connsiteX4" fmla="*/ 134973 w 146888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8" h="143676">
                  <a:moveTo>
                    <a:pt x="134866" y="113485"/>
                  </a:moveTo>
                  <a:cubicBezTo>
                    <a:pt x="112900" y="146112"/>
                    <a:pt x="67136" y="153434"/>
                    <a:pt x="32677" y="129852"/>
                  </a:cubicBezTo>
                  <a:cubicBezTo>
                    <a:pt x="-2211" y="106808"/>
                    <a:pt x="-9964" y="60183"/>
                    <a:pt x="13296" y="28525"/>
                  </a:cubicBezTo>
                  <a:cubicBezTo>
                    <a:pt x="36661" y="-3241"/>
                    <a:pt x="81133" y="-8733"/>
                    <a:pt x="114622" y="13342"/>
                  </a:cubicBezTo>
                  <a:cubicBezTo>
                    <a:pt x="147788" y="35955"/>
                    <a:pt x="156833" y="80750"/>
                    <a:pt x="134973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C77C36AA-A9A0-CC14-625B-AC40DC1D810D}"/>
                </a:ext>
              </a:extLst>
            </p:cNvPr>
            <p:cNvSpPr/>
            <p:nvPr/>
          </p:nvSpPr>
          <p:spPr>
            <a:xfrm>
              <a:off x="1701446" y="1560696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FD3B76AF-A8F9-36D2-D3D1-C20E2267754A}"/>
                </a:ext>
              </a:extLst>
            </p:cNvPr>
            <p:cNvSpPr/>
            <p:nvPr/>
          </p:nvSpPr>
          <p:spPr>
            <a:xfrm>
              <a:off x="5206076" y="3444607"/>
              <a:ext cx="146889" cy="143676"/>
            </a:xfrm>
            <a:custGeom>
              <a:avLst/>
              <a:gdLst>
                <a:gd name="connsiteX0" fmla="*/ 134866 w 146889"/>
                <a:gd name="connsiteY0" fmla="*/ 113485 h 143676"/>
                <a:gd name="connsiteX1" fmla="*/ 32678 w 146889"/>
                <a:gd name="connsiteY1" fmla="*/ 129852 h 143676"/>
                <a:gd name="connsiteX2" fmla="*/ 13295 w 146889"/>
                <a:gd name="connsiteY2" fmla="*/ 28525 h 143676"/>
                <a:gd name="connsiteX3" fmla="*/ 114622 w 146889"/>
                <a:gd name="connsiteY3" fmla="*/ 13342 h 143676"/>
                <a:gd name="connsiteX4" fmla="*/ 134974 w 146889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9" h="143676">
                  <a:moveTo>
                    <a:pt x="134866" y="113485"/>
                  </a:moveTo>
                  <a:cubicBezTo>
                    <a:pt x="112899" y="146112"/>
                    <a:pt x="67135" y="153434"/>
                    <a:pt x="32678" y="129852"/>
                  </a:cubicBezTo>
                  <a:cubicBezTo>
                    <a:pt x="-2211" y="106808"/>
                    <a:pt x="-9964" y="60183"/>
                    <a:pt x="13295" y="28525"/>
                  </a:cubicBezTo>
                  <a:cubicBezTo>
                    <a:pt x="36662" y="-3241"/>
                    <a:pt x="81134" y="-8733"/>
                    <a:pt x="114622" y="13342"/>
                  </a:cubicBezTo>
                  <a:cubicBezTo>
                    <a:pt x="147788" y="35955"/>
                    <a:pt x="156833" y="80750"/>
                    <a:pt x="134974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877374D8-D610-3204-A9F6-A4F8FB453E7A}"/>
                </a:ext>
              </a:extLst>
            </p:cNvPr>
            <p:cNvSpPr/>
            <p:nvPr/>
          </p:nvSpPr>
          <p:spPr>
            <a:xfrm>
              <a:off x="3502786" y="3162396"/>
              <a:ext cx="179320" cy="172445"/>
            </a:xfrm>
            <a:custGeom>
              <a:avLst/>
              <a:gdLst>
                <a:gd name="connsiteX0" fmla="*/ 164266 w 179320"/>
                <a:gd name="connsiteY0" fmla="*/ 31951 h 172445"/>
                <a:gd name="connsiteX1" fmla="*/ 177511 w 179320"/>
                <a:gd name="connsiteY1" fmla="*/ 96128 h 172445"/>
                <a:gd name="connsiteX2" fmla="*/ 137131 w 179320"/>
                <a:gd name="connsiteY2" fmla="*/ 153953 h 172445"/>
                <a:gd name="connsiteX3" fmla="*/ 13190 w 179320"/>
                <a:gd name="connsiteY3" fmla="*/ 138339 h 172445"/>
                <a:gd name="connsiteX4" fmla="*/ 41080 w 179320"/>
                <a:gd name="connsiteY4" fmla="*/ 17414 h 172445"/>
                <a:gd name="connsiteX5" fmla="*/ 108057 w 179320"/>
                <a:gd name="connsiteY5" fmla="*/ 723 h 172445"/>
                <a:gd name="connsiteX6" fmla="*/ 164266 w 179320"/>
                <a:gd name="connsiteY6" fmla="*/ 31951 h 17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320" h="172445">
                  <a:moveTo>
                    <a:pt x="164266" y="31951"/>
                  </a:moveTo>
                  <a:cubicBezTo>
                    <a:pt x="177941" y="50472"/>
                    <a:pt x="182141" y="73623"/>
                    <a:pt x="177511" y="96128"/>
                  </a:cubicBezTo>
                  <a:cubicBezTo>
                    <a:pt x="172450" y="117987"/>
                    <a:pt x="158559" y="139093"/>
                    <a:pt x="137131" y="153953"/>
                  </a:cubicBezTo>
                  <a:cubicBezTo>
                    <a:pt x="94166" y="183780"/>
                    <a:pt x="38603" y="176781"/>
                    <a:pt x="13190" y="138339"/>
                  </a:cubicBezTo>
                  <a:cubicBezTo>
                    <a:pt x="-12222" y="99897"/>
                    <a:pt x="161" y="45841"/>
                    <a:pt x="41080" y="17414"/>
                  </a:cubicBezTo>
                  <a:cubicBezTo>
                    <a:pt x="61646" y="3200"/>
                    <a:pt x="85552" y="-2076"/>
                    <a:pt x="108057" y="723"/>
                  </a:cubicBezTo>
                  <a:cubicBezTo>
                    <a:pt x="130024" y="2985"/>
                    <a:pt x="150591" y="13430"/>
                    <a:pt x="164266" y="3195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0137676-8626-BEBF-4F0A-37AA4FDAB8A0}"/>
                </a:ext>
              </a:extLst>
            </p:cNvPr>
            <p:cNvSpPr/>
            <p:nvPr/>
          </p:nvSpPr>
          <p:spPr>
            <a:xfrm>
              <a:off x="4920768" y="1647093"/>
              <a:ext cx="107668" cy="95937"/>
            </a:xfrm>
            <a:custGeom>
              <a:avLst/>
              <a:gdLst>
                <a:gd name="connsiteX0" fmla="*/ 107578 w 107668"/>
                <a:gd name="connsiteY0" fmla="*/ 44683 h 95937"/>
                <a:gd name="connsiteX1" fmla="*/ 55784 w 107668"/>
                <a:gd name="connsiteY1" fmla="*/ 95832 h 95937"/>
                <a:gd name="connsiteX2" fmla="*/ 16696 w 107668"/>
                <a:gd name="connsiteY2" fmla="*/ 83987 h 95937"/>
                <a:gd name="connsiteX3" fmla="*/ 6 w 107668"/>
                <a:gd name="connsiteY3" fmla="*/ 50067 h 95937"/>
                <a:gd name="connsiteX4" fmla="*/ 14866 w 107668"/>
                <a:gd name="connsiteY4" fmla="*/ 16256 h 95937"/>
                <a:gd name="connsiteX5" fmla="*/ 51800 w 107668"/>
                <a:gd name="connsiteY5" fmla="*/ 104 h 95937"/>
                <a:gd name="connsiteX6" fmla="*/ 107471 w 107668"/>
                <a:gd name="connsiteY6" fmla="*/ 44683 h 9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668" h="95937">
                  <a:moveTo>
                    <a:pt x="107578" y="44683"/>
                  </a:moveTo>
                  <a:cubicBezTo>
                    <a:pt x="109301" y="71065"/>
                    <a:pt x="86150" y="94001"/>
                    <a:pt x="55784" y="95832"/>
                  </a:cubicBezTo>
                  <a:cubicBezTo>
                    <a:pt x="40709" y="96693"/>
                    <a:pt x="26818" y="92278"/>
                    <a:pt x="16696" y="83987"/>
                  </a:cubicBezTo>
                  <a:cubicBezTo>
                    <a:pt x="6574" y="75265"/>
                    <a:pt x="329" y="63312"/>
                    <a:pt x="6" y="50067"/>
                  </a:cubicBezTo>
                  <a:cubicBezTo>
                    <a:pt x="-210" y="36823"/>
                    <a:pt x="5497" y="24870"/>
                    <a:pt x="14866" y="16256"/>
                  </a:cubicBezTo>
                  <a:cubicBezTo>
                    <a:pt x="24234" y="7211"/>
                    <a:pt x="37263" y="858"/>
                    <a:pt x="51800" y="104"/>
                  </a:cubicBezTo>
                  <a:cubicBezTo>
                    <a:pt x="80874" y="-1619"/>
                    <a:pt x="105748" y="18302"/>
                    <a:pt x="107471" y="446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7C0F7584-D90F-3E4C-DD29-8DED8725727F}"/>
                </a:ext>
              </a:extLst>
            </p:cNvPr>
            <p:cNvSpPr/>
            <p:nvPr/>
          </p:nvSpPr>
          <p:spPr>
            <a:xfrm>
              <a:off x="3164067" y="209069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71D14D96-7510-FB00-F67E-23C0CD582480}"/>
                </a:ext>
              </a:extLst>
            </p:cNvPr>
            <p:cNvSpPr/>
            <p:nvPr/>
          </p:nvSpPr>
          <p:spPr>
            <a:xfrm>
              <a:off x="4473474" y="2540889"/>
              <a:ext cx="229654" cy="218820"/>
            </a:xfrm>
            <a:custGeom>
              <a:avLst/>
              <a:gdLst>
                <a:gd name="connsiteX0" fmla="*/ 229571 w 229654"/>
                <a:gd name="connsiteY0" fmla="*/ 117102 h 218820"/>
                <a:gd name="connsiteX1" fmla="*/ 107892 w 229654"/>
                <a:gd name="connsiteY1" fmla="*/ 218537 h 218820"/>
                <a:gd name="connsiteX2" fmla="*/ 427 w 229654"/>
                <a:gd name="connsiteY2" fmla="*/ 101704 h 218820"/>
                <a:gd name="connsiteX3" fmla="*/ 122106 w 229654"/>
                <a:gd name="connsiteY3" fmla="*/ 269 h 218820"/>
                <a:gd name="connsiteX4" fmla="*/ 229571 w 229654"/>
                <a:gd name="connsiteY4" fmla="*/ 117102 h 21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54" h="218820">
                  <a:moveTo>
                    <a:pt x="229571" y="117102"/>
                  </a:moveTo>
                  <a:cubicBezTo>
                    <a:pt x="227202" y="177511"/>
                    <a:pt x="172715" y="222844"/>
                    <a:pt x="107892" y="218537"/>
                  </a:cubicBezTo>
                  <a:cubicBezTo>
                    <a:pt x="43068" y="214122"/>
                    <a:pt x="-5065" y="161790"/>
                    <a:pt x="427" y="101704"/>
                  </a:cubicBezTo>
                  <a:cubicBezTo>
                    <a:pt x="5918" y="41511"/>
                    <a:pt x="60405" y="-3930"/>
                    <a:pt x="122106" y="269"/>
                  </a:cubicBezTo>
                  <a:cubicBezTo>
                    <a:pt x="183806" y="4469"/>
                    <a:pt x="231940" y="56801"/>
                    <a:pt x="229571" y="11710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7BAC5654-A355-AD93-8B32-D6F9B37C4862}"/>
                </a:ext>
              </a:extLst>
            </p:cNvPr>
            <p:cNvSpPr/>
            <p:nvPr/>
          </p:nvSpPr>
          <p:spPr>
            <a:xfrm>
              <a:off x="8699816" y="4514372"/>
              <a:ext cx="145262" cy="147642"/>
            </a:xfrm>
            <a:custGeom>
              <a:avLst/>
              <a:gdLst>
                <a:gd name="connsiteX0" fmla="*/ 11090 w 145262"/>
                <a:gd name="connsiteY0" fmla="*/ 110616 h 147642"/>
                <a:gd name="connsiteX1" fmla="*/ 33272 w 145262"/>
                <a:gd name="connsiteY1" fmla="*/ 9719 h 147642"/>
                <a:gd name="connsiteX2" fmla="*/ 133307 w 145262"/>
                <a:gd name="connsiteY2" fmla="*/ 36101 h 147642"/>
                <a:gd name="connsiteX3" fmla="*/ 111448 w 145262"/>
                <a:gd name="connsiteY3" fmla="*/ 137536 h 147642"/>
                <a:gd name="connsiteX4" fmla="*/ 11090 w 145262"/>
                <a:gd name="connsiteY4" fmla="*/ 110616 h 147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262" h="147642">
                  <a:moveTo>
                    <a:pt x="11090" y="110616"/>
                  </a:moveTo>
                  <a:cubicBezTo>
                    <a:pt x="-10016" y="74974"/>
                    <a:pt x="-109" y="29856"/>
                    <a:pt x="33272" y="9719"/>
                  </a:cubicBezTo>
                  <a:cubicBezTo>
                    <a:pt x="66760" y="-10094"/>
                    <a:pt x="111232" y="1213"/>
                    <a:pt x="133307" y="36101"/>
                  </a:cubicBezTo>
                  <a:cubicBezTo>
                    <a:pt x="155489" y="71205"/>
                    <a:pt x="146013" y="117077"/>
                    <a:pt x="111448" y="137536"/>
                  </a:cubicBezTo>
                  <a:cubicBezTo>
                    <a:pt x="77098" y="158211"/>
                    <a:pt x="32195" y="146150"/>
                    <a:pt x="11090" y="1106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719" name="Freeform: Shape 1718">
            <a:extLst>
              <a:ext uri="{FF2B5EF4-FFF2-40B4-BE49-F238E27FC236}">
                <a16:creationId xmlns:a16="http://schemas.microsoft.com/office/drawing/2014/main" id="{3261E839-8CC8-3604-D33B-0CB6AB9ECF99}"/>
              </a:ext>
            </a:extLst>
          </p:cNvPr>
          <p:cNvSpPr/>
          <p:nvPr/>
        </p:nvSpPr>
        <p:spPr>
          <a:xfrm>
            <a:off x="8989798" y="847024"/>
            <a:ext cx="498236" cy="498452"/>
          </a:xfrm>
          <a:custGeom>
            <a:avLst/>
            <a:gdLst>
              <a:gd name="connsiteX0" fmla="*/ 491130 w 498236"/>
              <a:gd name="connsiteY0" fmla="*/ 240881 h 498452"/>
              <a:gd name="connsiteX1" fmla="*/ 431691 w 498236"/>
              <a:gd name="connsiteY1" fmla="*/ 241204 h 498452"/>
              <a:gd name="connsiteX2" fmla="*/ 452042 w 498236"/>
              <a:gd name="connsiteY2" fmla="*/ 220637 h 498452"/>
              <a:gd name="connsiteX3" fmla="*/ 452042 w 498236"/>
              <a:gd name="connsiteY3" fmla="*/ 210730 h 498452"/>
              <a:gd name="connsiteX4" fmla="*/ 442135 w 498236"/>
              <a:gd name="connsiteY4" fmla="*/ 210730 h 498452"/>
              <a:gd name="connsiteX5" fmla="*/ 411985 w 498236"/>
              <a:gd name="connsiteY5" fmla="*/ 241204 h 498452"/>
              <a:gd name="connsiteX6" fmla="*/ 366975 w 498236"/>
              <a:gd name="connsiteY6" fmla="*/ 241419 h 498452"/>
              <a:gd name="connsiteX7" fmla="*/ 413493 w 498236"/>
              <a:gd name="connsiteY7" fmla="*/ 194363 h 498452"/>
              <a:gd name="connsiteX8" fmla="*/ 413493 w 498236"/>
              <a:gd name="connsiteY8" fmla="*/ 184456 h 498452"/>
              <a:gd name="connsiteX9" fmla="*/ 403586 w 498236"/>
              <a:gd name="connsiteY9" fmla="*/ 184456 h 498452"/>
              <a:gd name="connsiteX10" fmla="*/ 347161 w 498236"/>
              <a:gd name="connsiteY10" fmla="*/ 241419 h 498452"/>
              <a:gd name="connsiteX11" fmla="*/ 275446 w 498236"/>
              <a:gd name="connsiteY11" fmla="*/ 241850 h 498452"/>
              <a:gd name="connsiteX12" fmla="*/ 299997 w 498236"/>
              <a:gd name="connsiteY12" fmla="*/ 217084 h 498452"/>
              <a:gd name="connsiteX13" fmla="*/ 303551 w 498236"/>
              <a:gd name="connsiteY13" fmla="*/ 203623 h 498452"/>
              <a:gd name="connsiteX14" fmla="*/ 401325 w 498236"/>
              <a:gd name="connsiteY14" fmla="*/ 104773 h 498452"/>
              <a:gd name="connsiteX15" fmla="*/ 401325 w 498236"/>
              <a:gd name="connsiteY15" fmla="*/ 94866 h 498452"/>
              <a:gd name="connsiteX16" fmla="*/ 391418 w 498236"/>
              <a:gd name="connsiteY16" fmla="*/ 94866 h 498452"/>
              <a:gd name="connsiteX17" fmla="*/ 293752 w 498236"/>
              <a:gd name="connsiteY17" fmla="*/ 193609 h 498452"/>
              <a:gd name="connsiteX18" fmla="*/ 280292 w 498236"/>
              <a:gd name="connsiteY18" fmla="*/ 197270 h 498452"/>
              <a:gd name="connsiteX19" fmla="*/ 255741 w 498236"/>
              <a:gd name="connsiteY19" fmla="*/ 222037 h 498452"/>
              <a:gd name="connsiteX20" fmla="*/ 255310 w 498236"/>
              <a:gd name="connsiteY20" fmla="*/ 151937 h 498452"/>
              <a:gd name="connsiteX21" fmla="*/ 312488 w 498236"/>
              <a:gd name="connsiteY21" fmla="*/ 94113 h 498452"/>
              <a:gd name="connsiteX22" fmla="*/ 312488 w 498236"/>
              <a:gd name="connsiteY22" fmla="*/ 84206 h 498452"/>
              <a:gd name="connsiteX23" fmla="*/ 302582 w 498236"/>
              <a:gd name="connsiteY23" fmla="*/ 84206 h 498452"/>
              <a:gd name="connsiteX24" fmla="*/ 255202 w 498236"/>
              <a:gd name="connsiteY24" fmla="*/ 132016 h 498452"/>
              <a:gd name="connsiteX25" fmla="*/ 254987 w 498236"/>
              <a:gd name="connsiteY25" fmla="*/ 87006 h 498452"/>
              <a:gd name="connsiteX26" fmla="*/ 285999 w 498236"/>
              <a:gd name="connsiteY26" fmla="*/ 55671 h 498452"/>
              <a:gd name="connsiteX27" fmla="*/ 285999 w 498236"/>
              <a:gd name="connsiteY27" fmla="*/ 45764 h 498452"/>
              <a:gd name="connsiteX28" fmla="*/ 276092 w 498236"/>
              <a:gd name="connsiteY28" fmla="*/ 45764 h 498452"/>
              <a:gd name="connsiteX29" fmla="*/ 254987 w 498236"/>
              <a:gd name="connsiteY29" fmla="*/ 67193 h 498452"/>
              <a:gd name="connsiteX30" fmla="*/ 254664 w 498236"/>
              <a:gd name="connsiteY30" fmla="*/ 6999 h 498452"/>
              <a:gd name="connsiteX31" fmla="*/ 247665 w 498236"/>
              <a:gd name="connsiteY31" fmla="*/ 0 h 498452"/>
              <a:gd name="connsiteX32" fmla="*/ 240666 w 498236"/>
              <a:gd name="connsiteY32" fmla="*/ 6999 h 498452"/>
              <a:gd name="connsiteX33" fmla="*/ 240989 w 498236"/>
              <a:gd name="connsiteY33" fmla="*/ 66439 h 498452"/>
              <a:gd name="connsiteX34" fmla="*/ 220422 w 498236"/>
              <a:gd name="connsiteY34" fmla="*/ 46087 h 498452"/>
              <a:gd name="connsiteX35" fmla="*/ 210515 w 498236"/>
              <a:gd name="connsiteY35" fmla="*/ 46087 h 498452"/>
              <a:gd name="connsiteX36" fmla="*/ 210515 w 498236"/>
              <a:gd name="connsiteY36" fmla="*/ 55994 h 498452"/>
              <a:gd name="connsiteX37" fmla="*/ 240989 w 498236"/>
              <a:gd name="connsiteY37" fmla="*/ 86144 h 498452"/>
              <a:gd name="connsiteX38" fmla="*/ 241204 w 498236"/>
              <a:gd name="connsiteY38" fmla="*/ 131155 h 498452"/>
              <a:gd name="connsiteX39" fmla="*/ 194148 w 498236"/>
              <a:gd name="connsiteY39" fmla="*/ 84637 h 498452"/>
              <a:gd name="connsiteX40" fmla="*/ 184241 w 498236"/>
              <a:gd name="connsiteY40" fmla="*/ 84637 h 498452"/>
              <a:gd name="connsiteX41" fmla="*/ 184241 w 498236"/>
              <a:gd name="connsiteY41" fmla="*/ 94543 h 498452"/>
              <a:gd name="connsiteX42" fmla="*/ 241204 w 498236"/>
              <a:gd name="connsiteY42" fmla="*/ 150968 h 498452"/>
              <a:gd name="connsiteX43" fmla="*/ 241635 w 498236"/>
              <a:gd name="connsiteY43" fmla="*/ 221821 h 498452"/>
              <a:gd name="connsiteX44" fmla="*/ 216868 w 498236"/>
              <a:gd name="connsiteY44" fmla="*/ 197270 h 498452"/>
              <a:gd name="connsiteX45" fmla="*/ 203300 w 498236"/>
              <a:gd name="connsiteY45" fmla="*/ 193825 h 498452"/>
              <a:gd name="connsiteX46" fmla="*/ 104558 w 498236"/>
              <a:gd name="connsiteY46" fmla="*/ 96159 h 498452"/>
              <a:gd name="connsiteX47" fmla="*/ 94651 w 498236"/>
              <a:gd name="connsiteY47" fmla="*/ 96159 h 498452"/>
              <a:gd name="connsiteX48" fmla="*/ 94651 w 498236"/>
              <a:gd name="connsiteY48" fmla="*/ 106065 h 498452"/>
              <a:gd name="connsiteX49" fmla="*/ 193502 w 498236"/>
              <a:gd name="connsiteY49" fmla="*/ 203839 h 498452"/>
              <a:gd name="connsiteX50" fmla="*/ 197163 w 498236"/>
              <a:gd name="connsiteY50" fmla="*/ 217299 h 498452"/>
              <a:gd name="connsiteX51" fmla="*/ 221929 w 498236"/>
              <a:gd name="connsiteY51" fmla="*/ 241850 h 498452"/>
              <a:gd name="connsiteX52" fmla="*/ 149891 w 498236"/>
              <a:gd name="connsiteY52" fmla="*/ 242281 h 498452"/>
              <a:gd name="connsiteX53" fmla="*/ 92928 w 498236"/>
              <a:gd name="connsiteY53" fmla="*/ 185856 h 498452"/>
              <a:gd name="connsiteX54" fmla="*/ 83022 w 498236"/>
              <a:gd name="connsiteY54" fmla="*/ 185856 h 498452"/>
              <a:gd name="connsiteX55" fmla="*/ 83022 w 498236"/>
              <a:gd name="connsiteY55" fmla="*/ 195763 h 498452"/>
              <a:gd name="connsiteX56" fmla="*/ 130078 w 498236"/>
              <a:gd name="connsiteY56" fmla="*/ 242281 h 498452"/>
              <a:gd name="connsiteX57" fmla="*/ 85068 w 498236"/>
              <a:gd name="connsiteY57" fmla="*/ 242496 h 498452"/>
              <a:gd name="connsiteX58" fmla="*/ 54594 w 498236"/>
              <a:gd name="connsiteY58" fmla="*/ 212346 h 498452"/>
              <a:gd name="connsiteX59" fmla="*/ 44688 w 498236"/>
              <a:gd name="connsiteY59" fmla="*/ 212346 h 498452"/>
              <a:gd name="connsiteX60" fmla="*/ 44688 w 498236"/>
              <a:gd name="connsiteY60" fmla="*/ 222252 h 498452"/>
              <a:gd name="connsiteX61" fmla="*/ 65254 w 498236"/>
              <a:gd name="connsiteY61" fmla="*/ 242604 h 498452"/>
              <a:gd name="connsiteX62" fmla="*/ 6999 w 498236"/>
              <a:gd name="connsiteY62" fmla="*/ 242927 h 498452"/>
              <a:gd name="connsiteX63" fmla="*/ 0 w 498236"/>
              <a:gd name="connsiteY63" fmla="*/ 249926 h 498452"/>
              <a:gd name="connsiteX64" fmla="*/ 6999 w 498236"/>
              <a:gd name="connsiteY64" fmla="*/ 256925 h 498452"/>
              <a:gd name="connsiteX65" fmla="*/ 66008 w 498236"/>
              <a:gd name="connsiteY65" fmla="*/ 256602 h 498452"/>
              <a:gd name="connsiteX66" fmla="*/ 44903 w 498236"/>
              <a:gd name="connsiteY66" fmla="*/ 278031 h 498452"/>
              <a:gd name="connsiteX67" fmla="*/ 44903 w 498236"/>
              <a:gd name="connsiteY67" fmla="*/ 287937 h 498452"/>
              <a:gd name="connsiteX68" fmla="*/ 49856 w 498236"/>
              <a:gd name="connsiteY68" fmla="*/ 289983 h 498452"/>
              <a:gd name="connsiteX69" fmla="*/ 54810 w 498236"/>
              <a:gd name="connsiteY69" fmla="*/ 287937 h 498452"/>
              <a:gd name="connsiteX70" fmla="*/ 85822 w 498236"/>
              <a:gd name="connsiteY70" fmla="*/ 256602 h 498452"/>
              <a:gd name="connsiteX71" fmla="*/ 130832 w 498236"/>
              <a:gd name="connsiteY71" fmla="*/ 256387 h 498452"/>
              <a:gd name="connsiteX72" fmla="*/ 83452 w 498236"/>
              <a:gd name="connsiteY72" fmla="*/ 304197 h 498452"/>
              <a:gd name="connsiteX73" fmla="*/ 83452 w 498236"/>
              <a:gd name="connsiteY73" fmla="*/ 314103 h 498452"/>
              <a:gd name="connsiteX74" fmla="*/ 88406 w 498236"/>
              <a:gd name="connsiteY74" fmla="*/ 316149 h 498452"/>
              <a:gd name="connsiteX75" fmla="*/ 93359 w 498236"/>
              <a:gd name="connsiteY75" fmla="*/ 314103 h 498452"/>
              <a:gd name="connsiteX76" fmla="*/ 150538 w 498236"/>
              <a:gd name="connsiteY76" fmla="*/ 256279 h 498452"/>
              <a:gd name="connsiteX77" fmla="*/ 221822 w 498236"/>
              <a:gd name="connsiteY77" fmla="*/ 255848 h 498452"/>
              <a:gd name="connsiteX78" fmla="*/ 196732 w 498236"/>
              <a:gd name="connsiteY78" fmla="*/ 281153 h 498452"/>
              <a:gd name="connsiteX79" fmla="*/ 193286 w 498236"/>
              <a:gd name="connsiteY79" fmla="*/ 294721 h 498452"/>
              <a:gd name="connsiteX80" fmla="*/ 95620 w 498236"/>
              <a:gd name="connsiteY80" fmla="*/ 393464 h 498452"/>
              <a:gd name="connsiteX81" fmla="*/ 95620 w 498236"/>
              <a:gd name="connsiteY81" fmla="*/ 403370 h 498452"/>
              <a:gd name="connsiteX82" fmla="*/ 100574 w 498236"/>
              <a:gd name="connsiteY82" fmla="*/ 405416 h 498452"/>
              <a:gd name="connsiteX83" fmla="*/ 105527 w 498236"/>
              <a:gd name="connsiteY83" fmla="*/ 403370 h 498452"/>
              <a:gd name="connsiteX84" fmla="*/ 203193 w 498236"/>
              <a:gd name="connsiteY84" fmla="*/ 304628 h 498452"/>
              <a:gd name="connsiteX85" fmla="*/ 206746 w 498236"/>
              <a:gd name="connsiteY85" fmla="*/ 305166 h 498452"/>
              <a:gd name="connsiteX86" fmla="*/ 216653 w 498236"/>
              <a:gd name="connsiteY86" fmla="*/ 300966 h 498452"/>
              <a:gd name="connsiteX87" fmla="*/ 241742 w 498236"/>
              <a:gd name="connsiteY87" fmla="*/ 275662 h 498452"/>
              <a:gd name="connsiteX88" fmla="*/ 242173 w 498236"/>
              <a:gd name="connsiteY88" fmla="*/ 348561 h 498452"/>
              <a:gd name="connsiteX89" fmla="*/ 185749 w 498236"/>
              <a:gd name="connsiteY89" fmla="*/ 405524 h 498452"/>
              <a:gd name="connsiteX90" fmla="*/ 185749 w 498236"/>
              <a:gd name="connsiteY90" fmla="*/ 415431 h 498452"/>
              <a:gd name="connsiteX91" fmla="*/ 190702 w 498236"/>
              <a:gd name="connsiteY91" fmla="*/ 417477 h 498452"/>
              <a:gd name="connsiteX92" fmla="*/ 195656 w 498236"/>
              <a:gd name="connsiteY92" fmla="*/ 415431 h 498452"/>
              <a:gd name="connsiteX93" fmla="*/ 242173 w 498236"/>
              <a:gd name="connsiteY93" fmla="*/ 368374 h 498452"/>
              <a:gd name="connsiteX94" fmla="*/ 242388 w 498236"/>
              <a:gd name="connsiteY94" fmla="*/ 413385 h 498452"/>
              <a:gd name="connsiteX95" fmla="*/ 212238 w 498236"/>
              <a:gd name="connsiteY95" fmla="*/ 443858 h 498452"/>
              <a:gd name="connsiteX96" fmla="*/ 212238 w 498236"/>
              <a:gd name="connsiteY96" fmla="*/ 453765 h 498452"/>
              <a:gd name="connsiteX97" fmla="*/ 222145 w 498236"/>
              <a:gd name="connsiteY97" fmla="*/ 453765 h 498452"/>
              <a:gd name="connsiteX98" fmla="*/ 242496 w 498236"/>
              <a:gd name="connsiteY98" fmla="*/ 433198 h 498452"/>
              <a:gd name="connsiteX99" fmla="*/ 242819 w 498236"/>
              <a:gd name="connsiteY99" fmla="*/ 491453 h 498452"/>
              <a:gd name="connsiteX100" fmla="*/ 249818 w 498236"/>
              <a:gd name="connsiteY100" fmla="*/ 498452 h 498452"/>
              <a:gd name="connsiteX101" fmla="*/ 256818 w 498236"/>
              <a:gd name="connsiteY101" fmla="*/ 491453 h 498452"/>
              <a:gd name="connsiteX102" fmla="*/ 256495 w 498236"/>
              <a:gd name="connsiteY102" fmla="*/ 432444 h 498452"/>
              <a:gd name="connsiteX103" fmla="*/ 277923 w 498236"/>
              <a:gd name="connsiteY103" fmla="*/ 453549 h 498452"/>
              <a:gd name="connsiteX104" fmla="*/ 282876 w 498236"/>
              <a:gd name="connsiteY104" fmla="*/ 455595 h 498452"/>
              <a:gd name="connsiteX105" fmla="*/ 287830 w 498236"/>
              <a:gd name="connsiteY105" fmla="*/ 453549 h 498452"/>
              <a:gd name="connsiteX106" fmla="*/ 287830 w 498236"/>
              <a:gd name="connsiteY106" fmla="*/ 443643 h 498452"/>
              <a:gd name="connsiteX107" fmla="*/ 256495 w 498236"/>
              <a:gd name="connsiteY107" fmla="*/ 412631 h 498452"/>
              <a:gd name="connsiteX108" fmla="*/ 256279 w 498236"/>
              <a:gd name="connsiteY108" fmla="*/ 367621 h 498452"/>
              <a:gd name="connsiteX109" fmla="*/ 304089 w 498236"/>
              <a:gd name="connsiteY109" fmla="*/ 415000 h 498452"/>
              <a:gd name="connsiteX110" fmla="*/ 313996 w 498236"/>
              <a:gd name="connsiteY110" fmla="*/ 415000 h 498452"/>
              <a:gd name="connsiteX111" fmla="*/ 313996 w 498236"/>
              <a:gd name="connsiteY111" fmla="*/ 405093 h 498452"/>
              <a:gd name="connsiteX112" fmla="*/ 256172 w 498236"/>
              <a:gd name="connsiteY112" fmla="*/ 347915 h 498452"/>
              <a:gd name="connsiteX113" fmla="*/ 255741 w 498236"/>
              <a:gd name="connsiteY113" fmla="*/ 275877 h 498452"/>
              <a:gd name="connsiteX114" fmla="*/ 281046 w 498236"/>
              <a:gd name="connsiteY114" fmla="*/ 300966 h 498452"/>
              <a:gd name="connsiteX115" fmla="*/ 290952 w 498236"/>
              <a:gd name="connsiteY115" fmla="*/ 305058 h 498452"/>
              <a:gd name="connsiteX116" fmla="*/ 294506 w 498236"/>
              <a:gd name="connsiteY116" fmla="*/ 304520 h 498452"/>
              <a:gd name="connsiteX117" fmla="*/ 393249 w 498236"/>
              <a:gd name="connsiteY117" fmla="*/ 402186 h 498452"/>
              <a:gd name="connsiteX118" fmla="*/ 398202 w 498236"/>
              <a:gd name="connsiteY118" fmla="*/ 404232 h 498452"/>
              <a:gd name="connsiteX119" fmla="*/ 403155 w 498236"/>
              <a:gd name="connsiteY119" fmla="*/ 402186 h 498452"/>
              <a:gd name="connsiteX120" fmla="*/ 403155 w 498236"/>
              <a:gd name="connsiteY120" fmla="*/ 392279 h 498452"/>
              <a:gd name="connsiteX121" fmla="*/ 304412 w 498236"/>
              <a:gd name="connsiteY121" fmla="*/ 294613 h 498452"/>
              <a:gd name="connsiteX122" fmla="*/ 300751 w 498236"/>
              <a:gd name="connsiteY122" fmla="*/ 281153 h 498452"/>
              <a:gd name="connsiteX123" fmla="*/ 275446 w 498236"/>
              <a:gd name="connsiteY123" fmla="*/ 256064 h 498452"/>
              <a:gd name="connsiteX124" fmla="*/ 346300 w 498236"/>
              <a:gd name="connsiteY124" fmla="*/ 255633 h 498452"/>
              <a:gd name="connsiteX125" fmla="*/ 404125 w 498236"/>
              <a:gd name="connsiteY125" fmla="*/ 312811 h 498452"/>
              <a:gd name="connsiteX126" fmla="*/ 409077 w 498236"/>
              <a:gd name="connsiteY126" fmla="*/ 314857 h 498452"/>
              <a:gd name="connsiteX127" fmla="*/ 414031 w 498236"/>
              <a:gd name="connsiteY127" fmla="*/ 312811 h 498452"/>
              <a:gd name="connsiteX128" fmla="*/ 414031 w 498236"/>
              <a:gd name="connsiteY128" fmla="*/ 302905 h 498452"/>
              <a:gd name="connsiteX129" fmla="*/ 366221 w 498236"/>
              <a:gd name="connsiteY129" fmla="*/ 255525 h 498452"/>
              <a:gd name="connsiteX130" fmla="*/ 411231 w 498236"/>
              <a:gd name="connsiteY130" fmla="*/ 255310 h 498452"/>
              <a:gd name="connsiteX131" fmla="*/ 442566 w 498236"/>
              <a:gd name="connsiteY131" fmla="*/ 286322 h 498452"/>
              <a:gd name="connsiteX132" fmla="*/ 447519 w 498236"/>
              <a:gd name="connsiteY132" fmla="*/ 288368 h 498452"/>
              <a:gd name="connsiteX133" fmla="*/ 452473 w 498236"/>
              <a:gd name="connsiteY133" fmla="*/ 286322 h 498452"/>
              <a:gd name="connsiteX134" fmla="*/ 452473 w 498236"/>
              <a:gd name="connsiteY134" fmla="*/ 276415 h 498452"/>
              <a:gd name="connsiteX135" fmla="*/ 431045 w 498236"/>
              <a:gd name="connsiteY135" fmla="*/ 255310 h 498452"/>
              <a:gd name="connsiteX136" fmla="*/ 491238 w 498236"/>
              <a:gd name="connsiteY136" fmla="*/ 254987 h 498452"/>
              <a:gd name="connsiteX137" fmla="*/ 498237 w 498236"/>
              <a:gd name="connsiteY137" fmla="*/ 247988 h 498452"/>
              <a:gd name="connsiteX138" fmla="*/ 491238 w 498236"/>
              <a:gd name="connsiteY138" fmla="*/ 240989 h 498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98236" h="498452">
                <a:moveTo>
                  <a:pt x="491130" y="240881"/>
                </a:moveTo>
                <a:lnTo>
                  <a:pt x="431691" y="241204"/>
                </a:lnTo>
                <a:lnTo>
                  <a:pt x="452042" y="220637"/>
                </a:lnTo>
                <a:cubicBezTo>
                  <a:pt x="454734" y="217837"/>
                  <a:pt x="454734" y="213422"/>
                  <a:pt x="452042" y="210730"/>
                </a:cubicBezTo>
                <a:cubicBezTo>
                  <a:pt x="449350" y="208038"/>
                  <a:pt x="444827" y="208038"/>
                  <a:pt x="442135" y="210730"/>
                </a:cubicBezTo>
                <a:lnTo>
                  <a:pt x="411985" y="241204"/>
                </a:lnTo>
                <a:lnTo>
                  <a:pt x="366975" y="241419"/>
                </a:lnTo>
                <a:lnTo>
                  <a:pt x="413493" y="194363"/>
                </a:lnTo>
                <a:cubicBezTo>
                  <a:pt x="416185" y="191563"/>
                  <a:pt x="416185" y="187148"/>
                  <a:pt x="413493" y="184456"/>
                </a:cubicBezTo>
                <a:cubicBezTo>
                  <a:pt x="410693" y="181764"/>
                  <a:pt x="406278" y="181764"/>
                  <a:pt x="403586" y="184456"/>
                </a:cubicBezTo>
                <a:lnTo>
                  <a:pt x="347161" y="241419"/>
                </a:lnTo>
                <a:lnTo>
                  <a:pt x="275446" y="241850"/>
                </a:lnTo>
                <a:lnTo>
                  <a:pt x="299997" y="217084"/>
                </a:lnTo>
                <a:cubicBezTo>
                  <a:pt x="303659" y="213422"/>
                  <a:pt x="304735" y="208254"/>
                  <a:pt x="303551" y="203623"/>
                </a:cubicBezTo>
                <a:lnTo>
                  <a:pt x="401325" y="104773"/>
                </a:lnTo>
                <a:cubicBezTo>
                  <a:pt x="404017" y="101973"/>
                  <a:pt x="404017" y="97558"/>
                  <a:pt x="401325" y="94866"/>
                </a:cubicBezTo>
                <a:cubicBezTo>
                  <a:pt x="398525" y="92174"/>
                  <a:pt x="394110" y="92174"/>
                  <a:pt x="391418" y="94866"/>
                </a:cubicBezTo>
                <a:lnTo>
                  <a:pt x="293752" y="193609"/>
                </a:lnTo>
                <a:cubicBezTo>
                  <a:pt x="289122" y="192425"/>
                  <a:pt x="283953" y="193609"/>
                  <a:pt x="280292" y="197270"/>
                </a:cubicBezTo>
                <a:lnTo>
                  <a:pt x="255741" y="222037"/>
                </a:lnTo>
                <a:lnTo>
                  <a:pt x="255310" y="151937"/>
                </a:lnTo>
                <a:lnTo>
                  <a:pt x="312488" y="94113"/>
                </a:lnTo>
                <a:cubicBezTo>
                  <a:pt x="315180" y="91313"/>
                  <a:pt x="315180" y="86898"/>
                  <a:pt x="312488" y="84206"/>
                </a:cubicBezTo>
                <a:cubicBezTo>
                  <a:pt x="309689" y="81514"/>
                  <a:pt x="305274" y="81514"/>
                  <a:pt x="302582" y="84206"/>
                </a:cubicBezTo>
                <a:lnTo>
                  <a:pt x="255202" y="132016"/>
                </a:lnTo>
                <a:lnTo>
                  <a:pt x="254987" y="87006"/>
                </a:lnTo>
                <a:lnTo>
                  <a:pt x="285999" y="55671"/>
                </a:lnTo>
                <a:cubicBezTo>
                  <a:pt x="288691" y="52871"/>
                  <a:pt x="288691" y="48456"/>
                  <a:pt x="285999" y="45764"/>
                </a:cubicBezTo>
                <a:cubicBezTo>
                  <a:pt x="283199" y="43072"/>
                  <a:pt x="278784" y="43072"/>
                  <a:pt x="276092" y="45764"/>
                </a:cubicBezTo>
                <a:lnTo>
                  <a:pt x="254987" y="67193"/>
                </a:lnTo>
                <a:lnTo>
                  <a:pt x="254664" y="6999"/>
                </a:lnTo>
                <a:cubicBezTo>
                  <a:pt x="254664" y="3123"/>
                  <a:pt x="251541" y="0"/>
                  <a:pt x="247665" y="0"/>
                </a:cubicBezTo>
                <a:cubicBezTo>
                  <a:pt x="243788" y="0"/>
                  <a:pt x="240666" y="3123"/>
                  <a:pt x="240666" y="6999"/>
                </a:cubicBezTo>
                <a:lnTo>
                  <a:pt x="240989" y="66439"/>
                </a:lnTo>
                <a:lnTo>
                  <a:pt x="220422" y="46087"/>
                </a:lnTo>
                <a:cubicBezTo>
                  <a:pt x="217622" y="43395"/>
                  <a:pt x="213207" y="43395"/>
                  <a:pt x="210515" y="46087"/>
                </a:cubicBezTo>
                <a:cubicBezTo>
                  <a:pt x="207823" y="48887"/>
                  <a:pt x="207823" y="53302"/>
                  <a:pt x="210515" y="55994"/>
                </a:cubicBezTo>
                <a:lnTo>
                  <a:pt x="240989" y="86144"/>
                </a:lnTo>
                <a:lnTo>
                  <a:pt x="241204" y="131155"/>
                </a:lnTo>
                <a:lnTo>
                  <a:pt x="194148" y="84637"/>
                </a:lnTo>
                <a:cubicBezTo>
                  <a:pt x="191348" y="81945"/>
                  <a:pt x="186933" y="81945"/>
                  <a:pt x="184241" y="84637"/>
                </a:cubicBezTo>
                <a:cubicBezTo>
                  <a:pt x="181549" y="87436"/>
                  <a:pt x="181549" y="91851"/>
                  <a:pt x="184241" y="94543"/>
                </a:cubicBezTo>
                <a:lnTo>
                  <a:pt x="241204" y="150968"/>
                </a:lnTo>
                <a:lnTo>
                  <a:pt x="241635" y="221821"/>
                </a:lnTo>
                <a:lnTo>
                  <a:pt x="216868" y="197270"/>
                </a:lnTo>
                <a:cubicBezTo>
                  <a:pt x="213207" y="193609"/>
                  <a:pt x="208038" y="192532"/>
                  <a:pt x="203300" y="193825"/>
                </a:cubicBezTo>
                <a:lnTo>
                  <a:pt x="104558" y="96159"/>
                </a:lnTo>
                <a:cubicBezTo>
                  <a:pt x="101758" y="93467"/>
                  <a:pt x="97343" y="93467"/>
                  <a:pt x="94651" y="96159"/>
                </a:cubicBezTo>
                <a:cubicBezTo>
                  <a:pt x="91959" y="98958"/>
                  <a:pt x="91959" y="103373"/>
                  <a:pt x="94651" y="106065"/>
                </a:cubicBezTo>
                <a:lnTo>
                  <a:pt x="193502" y="203839"/>
                </a:lnTo>
                <a:cubicBezTo>
                  <a:pt x="192317" y="208469"/>
                  <a:pt x="193502" y="213638"/>
                  <a:pt x="197163" y="217299"/>
                </a:cubicBezTo>
                <a:lnTo>
                  <a:pt x="221929" y="241850"/>
                </a:lnTo>
                <a:lnTo>
                  <a:pt x="149891" y="242281"/>
                </a:lnTo>
                <a:lnTo>
                  <a:pt x="92928" y="185856"/>
                </a:lnTo>
                <a:cubicBezTo>
                  <a:pt x="90236" y="183164"/>
                  <a:pt x="85714" y="183164"/>
                  <a:pt x="83022" y="185856"/>
                </a:cubicBezTo>
                <a:cubicBezTo>
                  <a:pt x="80330" y="188656"/>
                  <a:pt x="80330" y="193071"/>
                  <a:pt x="83022" y="195763"/>
                </a:cubicBezTo>
                <a:lnTo>
                  <a:pt x="130078" y="242281"/>
                </a:lnTo>
                <a:lnTo>
                  <a:pt x="85068" y="242496"/>
                </a:lnTo>
                <a:lnTo>
                  <a:pt x="54594" y="212346"/>
                </a:lnTo>
                <a:cubicBezTo>
                  <a:pt x="51794" y="209654"/>
                  <a:pt x="47380" y="209654"/>
                  <a:pt x="44688" y="212346"/>
                </a:cubicBezTo>
                <a:cubicBezTo>
                  <a:pt x="41996" y="215038"/>
                  <a:pt x="41996" y="219560"/>
                  <a:pt x="44688" y="222252"/>
                </a:cubicBezTo>
                <a:lnTo>
                  <a:pt x="65254" y="242604"/>
                </a:lnTo>
                <a:lnTo>
                  <a:pt x="6999" y="242927"/>
                </a:lnTo>
                <a:cubicBezTo>
                  <a:pt x="3123" y="242927"/>
                  <a:pt x="0" y="246050"/>
                  <a:pt x="0" y="249926"/>
                </a:cubicBezTo>
                <a:cubicBezTo>
                  <a:pt x="0" y="253803"/>
                  <a:pt x="3123" y="256925"/>
                  <a:pt x="6999" y="256925"/>
                </a:cubicBezTo>
                <a:lnTo>
                  <a:pt x="66008" y="256602"/>
                </a:lnTo>
                <a:lnTo>
                  <a:pt x="44903" y="278031"/>
                </a:lnTo>
                <a:cubicBezTo>
                  <a:pt x="42211" y="280830"/>
                  <a:pt x="42211" y="285245"/>
                  <a:pt x="44903" y="287937"/>
                </a:cubicBezTo>
                <a:cubicBezTo>
                  <a:pt x="46302" y="289337"/>
                  <a:pt x="48026" y="289983"/>
                  <a:pt x="49856" y="289983"/>
                </a:cubicBezTo>
                <a:cubicBezTo>
                  <a:pt x="51686" y="289983"/>
                  <a:pt x="53410" y="289229"/>
                  <a:pt x="54810" y="287937"/>
                </a:cubicBezTo>
                <a:lnTo>
                  <a:pt x="85822" y="256602"/>
                </a:lnTo>
                <a:lnTo>
                  <a:pt x="130832" y="256387"/>
                </a:lnTo>
                <a:lnTo>
                  <a:pt x="83452" y="304197"/>
                </a:lnTo>
                <a:cubicBezTo>
                  <a:pt x="80760" y="306997"/>
                  <a:pt x="80760" y="311411"/>
                  <a:pt x="83452" y="314103"/>
                </a:cubicBezTo>
                <a:cubicBezTo>
                  <a:pt x="84852" y="315503"/>
                  <a:pt x="86575" y="316149"/>
                  <a:pt x="88406" y="316149"/>
                </a:cubicBezTo>
                <a:cubicBezTo>
                  <a:pt x="90236" y="316149"/>
                  <a:pt x="91959" y="315396"/>
                  <a:pt x="93359" y="314103"/>
                </a:cubicBezTo>
                <a:lnTo>
                  <a:pt x="150538" y="256279"/>
                </a:lnTo>
                <a:lnTo>
                  <a:pt x="221822" y="255848"/>
                </a:lnTo>
                <a:lnTo>
                  <a:pt x="196732" y="281153"/>
                </a:lnTo>
                <a:cubicBezTo>
                  <a:pt x="193071" y="284814"/>
                  <a:pt x="191994" y="289983"/>
                  <a:pt x="193286" y="294721"/>
                </a:cubicBezTo>
                <a:lnTo>
                  <a:pt x="95620" y="393464"/>
                </a:lnTo>
                <a:cubicBezTo>
                  <a:pt x="92928" y="396264"/>
                  <a:pt x="92928" y="400678"/>
                  <a:pt x="95620" y="403370"/>
                </a:cubicBezTo>
                <a:cubicBezTo>
                  <a:pt x="97020" y="404770"/>
                  <a:pt x="98743" y="405416"/>
                  <a:pt x="100574" y="405416"/>
                </a:cubicBezTo>
                <a:cubicBezTo>
                  <a:pt x="102404" y="405416"/>
                  <a:pt x="104127" y="404663"/>
                  <a:pt x="105527" y="403370"/>
                </a:cubicBezTo>
                <a:lnTo>
                  <a:pt x="203193" y="304628"/>
                </a:lnTo>
                <a:cubicBezTo>
                  <a:pt x="204378" y="304951"/>
                  <a:pt x="205562" y="305166"/>
                  <a:pt x="206746" y="305166"/>
                </a:cubicBezTo>
                <a:cubicBezTo>
                  <a:pt x="210300" y="305166"/>
                  <a:pt x="213853" y="303766"/>
                  <a:pt x="216653" y="300966"/>
                </a:cubicBezTo>
                <a:lnTo>
                  <a:pt x="241742" y="275662"/>
                </a:lnTo>
                <a:lnTo>
                  <a:pt x="242173" y="348561"/>
                </a:lnTo>
                <a:lnTo>
                  <a:pt x="185749" y="405524"/>
                </a:lnTo>
                <a:cubicBezTo>
                  <a:pt x="183057" y="408324"/>
                  <a:pt x="183057" y="412739"/>
                  <a:pt x="185749" y="415431"/>
                </a:cubicBezTo>
                <a:cubicBezTo>
                  <a:pt x="187148" y="416831"/>
                  <a:pt x="188872" y="417477"/>
                  <a:pt x="190702" y="417477"/>
                </a:cubicBezTo>
                <a:cubicBezTo>
                  <a:pt x="192532" y="417477"/>
                  <a:pt x="194256" y="416723"/>
                  <a:pt x="195656" y="415431"/>
                </a:cubicBezTo>
                <a:lnTo>
                  <a:pt x="242173" y="368374"/>
                </a:lnTo>
                <a:lnTo>
                  <a:pt x="242388" y="413385"/>
                </a:lnTo>
                <a:lnTo>
                  <a:pt x="212238" y="443858"/>
                </a:lnTo>
                <a:cubicBezTo>
                  <a:pt x="209546" y="446658"/>
                  <a:pt x="209546" y="451073"/>
                  <a:pt x="212238" y="453765"/>
                </a:cubicBezTo>
                <a:cubicBezTo>
                  <a:pt x="215038" y="456457"/>
                  <a:pt x="219453" y="456457"/>
                  <a:pt x="222145" y="453765"/>
                </a:cubicBezTo>
                <a:lnTo>
                  <a:pt x="242496" y="433198"/>
                </a:lnTo>
                <a:lnTo>
                  <a:pt x="242819" y="491453"/>
                </a:lnTo>
                <a:cubicBezTo>
                  <a:pt x="242819" y="495329"/>
                  <a:pt x="245942" y="498452"/>
                  <a:pt x="249818" y="498452"/>
                </a:cubicBezTo>
                <a:cubicBezTo>
                  <a:pt x="253695" y="498452"/>
                  <a:pt x="256818" y="495329"/>
                  <a:pt x="256818" y="491453"/>
                </a:cubicBezTo>
                <a:lnTo>
                  <a:pt x="256495" y="432444"/>
                </a:lnTo>
                <a:lnTo>
                  <a:pt x="277923" y="453549"/>
                </a:lnTo>
                <a:cubicBezTo>
                  <a:pt x="279323" y="454949"/>
                  <a:pt x="281046" y="455595"/>
                  <a:pt x="282876" y="455595"/>
                </a:cubicBezTo>
                <a:cubicBezTo>
                  <a:pt x="284707" y="455595"/>
                  <a:pt x="286430" y="454842"/>
                  <a:pt x="287830" y="453549"/>
                </a:cubicBezTo>
                <a:cubicBezTo>
                  <a:pt x="290522" y="450750"/>
                  <a:pt x="290522" y="446335"/>
                  <a:pt x="287830" y="443643"/>
                </a:cubicBezTo>
                <a:lnTo>
                  <a:pt x="256495" y="412631"/>
                </a:lnTo>
                <a:lnTo>
                  <a:pt x="256279" y="367621"/>
                </a:lnTo>
                <a:lnTo>
                  <a:pt x="304089" y="415000"/>
                </a:lnTo>
                <a:cubicBezTo>
                  <a:pt x="306889" y="417692"/>
                  <a:pt x="311304" y="417692"/>
                  <a:pt x="313996" y="415000"/>
                </a:cubicBezTo>
                <a:cubicBezTo>
                  <a:pt x="316688" y="412200"/>
                  <a:pt x="316688" y="407785"/>
                  <a:pt x="313996" y="405093"/>
                </a:cubicBezTo>
                <a:lnTo>
                  <a:pt x="256172" y="347915"/>
                </a:lnTo>
                <a:lnTo>
                  <a:pt x="255741" y="275877"/>
                </a:lnTo>
                <a:lnTo>
                  <a:pt x="281046" y="300966"/>
                </a:lnTo>
                <a:cubicBezTo>
                  <a:pt x="283845" y="303658"/>
                  <a:pt x="287399" y="305058"/>
                  <a:pt x="290952" y="305058"/>
                </a:cubicBezTo>
                <a:cubicBezTo>
                  <a:pt x="292137" y="305058"/>
                  <a:pt x="293321" y="304843"/>
                  <a:pt x="294506" y="304520"/>
                </a:cubicBezTo>
                <a:lnTo>
                  <a:pt x="393249" y="402186"/>
                </a:lnTo>
                <a:cubicBezTo>
                  <a:pt x="394649" y="403586"/>
                  <a:pt x="396371" y="404232"/>
                  <a:pt x="398202" y="404232"/>
                </a:cubicBezTo>
                <a:cubicBezTo>
                  <a:pt x="400033" y="404232"/>
                  <a:pt x="401755" y="403478"/>
                  <a:pt x="403155" y="402186"/>
                </a:cubicBezTo>
                <a:cubicBezTo>
                  <a:pt x="405847" y="399386"/>
                  <a:pt x="405847" y="394971"/>
                  <a:pt x="403155" y="392279"/>
                </a:cubicBezTo>
                <a:lnTo>
                  <a:pt x="304412" y="294613"/>
                </a:lnTo>
                <a:cubicBezTo>
                  <a:pt x="305597" y="289983"/>
                  <a:pt x="304412" y="284814"/>
                  <a:pt x="300751" y="281153"/>
                </a:cubicBezTo>
                <a:lnTo>
                  <a:pt x="275446" y="256064"/>
                </a:lnTo>
                <a:lnTo>
                  <a:pt x="346300" y="255633"/>
                </a:lnTo>
                <a:lnTo>
                  <a:pt x="404125" y="312811"/>
                </a:lnTo>
                <a:cubicBezTo>
                  <a:pt x="405524" y="314211"/>
                  <a:pt x="407247" y="314857"/>
                  <a:pt x="409077" y="314857"/>
                </a:cubicBezTo>
                <a:cubicBezTo>
                  <a:pt x="410908" y="314857"/>
                  <a:pt x="412631" y="314103"/>
                  <a:pt x="414031" y="312811"/>
                </a:cubicBezTo>
                <a:cubicBezTo>
                  <a:pt x="416723" y="310012"/>
                  <a:pt x="416723" y="305597"/>
                  <a:pt x="414031" y="302905"/>
                </a:cubicBezTo>
                <a:lnTo>
                  <a:pt x="366221" y="255525"/>
                </a:lnTo>
                <a:lnTo>
                  <a:pt x="411231" y="255310"/>
                </a:lnTo>
                <a:lnTo>
                  <a:pt x="442566" y="286322"/>
                </a:lnTo>
                <a:cubicBezTo>
                  <a:pt x="443966" y="287722"/>
                  <a:pt x="445689" y="288368"/>
                  <a:pt x="447519" y="288368"/>
                </a:cubicBezTo>
                <a:cubicBezTo>
                  <a:pt x="449350" y="288368"/>
                  <a:pt x="451073" y="287614"/>
                  <a:pt x="452473" y="286322"/>
                </a:cubicBezTo>
                <a:cubicBezTo>
                  <a:pt x="455165" y="283522"/>
                  <a:pt x="455165" y="279107"/>
                  <a:pt x="452473" y="276415"/>
                </a:cubicBezTo>
                <a:lnTo>
                  <a:pt x="431045" y="255310"/>
                </a:lnTo>
                <a:lnTo>
                  <a:pt x="491238" y="254987"/>
                </a:lnTo>
                <a:cubicBezTo>
                  <a:pt x="495115" y="254987"/>
                  <a:pt x="498237" y="251864"/>
                  <a:pt x="498237" y="247988"/>
                </a:cubicBezTo>
                <a:cubicBezTo>
                  <a:pt x="498237" y="244111"/>
                  <a:pt x="495115" y="240989"/>
                  <a:pt x="491238" y="24098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0" name="Freeform: Shape 1719">
            <a:extLst>
              <a:ext uri="{FF2B5EF4-FFF2-40B4-BE49-F238E27FC236}">
                <a16:creationId xmlns:a16="http://schemas.microsoft.com/office/drawing/2014/main" id="{6900A363-4A22-F191-C88A-2EB7B97B036B}"/>
              </a:ext>
            </a:extLst>
          </p:cNvPr>
          <p:cNvSpPr/>
          <p:nvPr/>
        </p:nvSpPr>
        <p:spPr>
          <a:xfrm>
            <a:off x="5688750" y="4673982"/>
            <a:ext cx="706383" cy="706598"/>
          </a:xfrm>
          <a:custGeom>
            <a:avLst/>
            <a:gdLst>
              <a:gd name="connsiteX0" fmla="*/ 696692 w 706383"/>
              <a:gd name="connsiteY0" fmla="*/ 341239 h 706598"/>
              <a:gd name="connsiteX1" fmla="*/ 612378 w 706383"/>
              <a:gd name="connsiteY1" fmla="*/ 341670 h 706598"/>
              <a:gd name="connsiteX2" fmla="*/ 641236 w 706383"/>
              <a:gd name="connsiteY2" fmla="*/ 312488 h 706598"/>
              <a:gd name="connsiteX3" fmla="*/ 641236 w 706383"/>
              <a:gd name="connsiteY3" fmla="*/ 298490 h 706598"/>
              <a:gd name="connsiteX4" fmla="*/ 627238 w 706383"/>
              <a:gd name="connsiteY4" fmla="*/ 298490 h 706598"/>
              <a:gd name="connsiteX5" fmla="*/ 584381 w 706383"/>
              <a:gd name="connsiteY5" fmla="*/ 341778 h 706598"/>
              <a:gd name="connsiteX6" fmla="*/ 520527 w 706383"/>
              <a:gd name="connsiteY6" fmla="*/ 342101 h 706598"/>
              <a:gd name="connsiteX7" fmla="*/ 586535 w 706383"/>
              <a:gd name="connsiteY7" fmla="*/ 275339 h 706598"/>
              <a:gd name="connsiteX8" fmla="*/ 586535 w 706383"/>
              <a:gd name="connsiteY8" fmla="*/ 261340 h 706598"/>
              <a:gd name="connsiteX9" fmla="*/ 572536 w 706383"/>
              <a:gd name="connsiteY9" fmla="*/ 261340 h 706598"/>
              <a:gd name="connsiteX10" fmla="*/ 492530 w 706383"/>
              <a:gd name="connsiteY10" fmla="*/ 342208 h 706598"/>
              <a:gd name="connsiteX11" fmla="*/ 390879 w 706383"/>
              <a:gd name="connsiteY11" fmla="*/ 342747 h 706598"/>
              <a:gd name="connsiteX12" fmla="*/ 425661 w 706383"/>
              <a:gd name="connsiteY12" fmla="*/ 307643 h 706598"/>
              <a:gd name="connsiteX13" fmla="*/ 430613 w 706383"/>
              <a:gd name="connsiteY13" fmla="*/ 288583 h 706598"/>
              <a:gd name="connsiteX14" fmla="*/ 569198 w 706383"/>
              <a:gd name="connsiteY14" fmla="*/ 148383 h 706598"/>
              <a:gd name="connsiteX15" fmla="*/ 569198 w 706383"/>
              <a:gd name="connsiteY15" fmla="*/ 134385 h 706598"/>
              <a:gd name="connsiteX16" fmla="*/ 555200 w 706383"/>
              <a:gd name="connsiteY16" fmla="*/ 134385 h 706598"/>
              <a:gd name="connsiteX17" fmla="*/ 416615 w 706383"/>
              <a:gd name="connsiteY17" fmla="*/ 274477 h 706598"/>
              <a:gd name="connsiteX18" fmla="*/ 397448 w 706383"/>
              <a:gd name="connsiteY18" fmla="*/ 279646 h 706598"/>
              <a:gd name="connsiteX19" fmla="*/ 362667 w 706383"/>
              <a:gd name="connsiteY19" fmla="*/ 314857 h 706598"/>
              <a:gd name="connsiteX20" fmla="*/ 362129 w 706383"/>
              <a:gd name="connsiteY20" fmla="*/ 215468 h 706598"/>
              <a:gd name="connsiteX21" fmla="*/ 443213 w 706383"/>
              <a:gd name="connsiteY21" fmla="*/ 133416 h 706598"/>
              <a:gd name="connsiteX22" fmla="*/ 443213 w 706383"/>
              <a:gd name="connsiteY22" fmla="*/ 119417 h 706598"/>
              <a:gd name="connsiteX23" fmla="*/ 429214 w 706383"/>
              <a:gd name="connsiteY23" fmla="*/ 119417 h 706598"/>
              <a:gd name="connsiteX24" fmla="*/ 362021 w 706383"/>
              <a:gd name="connsiteY24" fmla="*/ 187364 h 706598"/>
              <a:gd name="connsiteX25" fmla="*/ 361698 w 706383"/>
              <a:gd name="connsiteY25" fmla="*/ 123509 h 706598"/>
              <a:gd name="connsiteX26" fmla="*/ 405632 w 706383"/>
              <a:gd name="connsiteY26" fmla="*/ 79037 h 706598"/>
              <a:gd name="connsiteX27" fmla="*/ 405632 w 706383"/>
              <a:gd name="connsiteY27" fmla="*/ 65039 h 706598"/>
              <a:gd name="connsiteX28" fmla="*/ 391633 w 706383"/>
              <a:gd name="connsiteY28" fmla="*/ 65039 h 706598"/>
              <a:gd name="connsiteX29" fmla="*/ 361591 w 706383"/>
              <a:gd name="connsiteY29" fmla="*/ 95405 h 706598"/>
              <a:gd name="connsiteX30" fmla="*/ 361160 w 706383"/>
              <a:gd name="connsiteY30" fmla="*/ 9907 h 706598"/>
              <a:gd name="connsiteX31" fmla="*/ 351145 w 706383"/>
              <a:gd name="connsiteY31" fmla="*/ 0 h 706598"/>
              <a:gd name="connsiteX32" fmla="*/ 341239 w 706383"/>
              <a:gd name="connsiteY32" fmla="*/ 10015 h 706598"/>
              <a:gd name="connsiteX33" fmla="*/ 341670 w 706383"/>
              <a:gd name="connsiteY33" fmla="*/ 94328 h 706598"/>
              <a:gd name="connsiteX34" fmla="*/ 312488 w 706383"/>
              <a:gd name="connsiteY34" fmla="*/ 65470 h 706598"/>
              <a:gd name="connsiteX35" fmla="*/ 298490 w 706383"/>
              <a:gd name="connsiteY35" fmla="*/ 65470 h 706598"/>
              <a:gd name="connsiteX36" fmla="*/ 298490 w 706383"/>
              <a:gd name="connsiteY36" fmla="*/ 79468 h 706598"/>
              <a:gd name="connsiteX37" fmla="*/ 341777 w 706383"/>
              <a:gd name="connsiteY37" fmla="*/ 122325 h 706598"/>
              <a:gd name="connsiteX38" fmla="*/ 342101 w 706383"/>
              <a:gd name="connsiteY38" fmla="*/ 186179 h 706598"/>
              <a:gd name="connsiteX39" fmla="*/ 275339 w 706383"/>
              <a:gd name="connsiteY39" fmla="*/ 120171 h 706598"/>
              <a:gd name="connsiteX40" fmla="*/ 261340 w 706383"/>
              <a:gd name="connsiteY40" fmla="*/ 120171 h 706598"/>
              <a:gd name="connsiteX41" fmla="*/ 261340 w 706383"/>
              <a:gd name="connsiteY41" fmla="*/ 134170 h 706598"/>
              <a:gd name="connsiteX42" fmla="*/ 342208 w 706383"/>
              <a:gd name="connsiteY42" fmla="*/ 214176 h 706598"/>
              <a:gd name="connsiteX43" fmla="*/ 342747 w 706383"/>
              <a:gd name="connsiteY43" fmla="*/ 314750 h 706598"/>
              <a:gd name="connsiteX44" fmla="*/ 307643 w 706383"/>
              <a:gd name="connsiteY44" fmla="*/ 279969 h 706598"/>
              <a:gd name="connsiteX45" fmla="*/ 288476 w 706383"/>
              <a:gd name="connsiteY45" fmla="*/ 275016 h 706598"/>
              <a:gd name="connsiteX46" fmla="*/ 148384 w 706383"/>
              <a:gd name="connsiteY46" fmla="*/ 136431 h 706598"/>
              <a:gd name="connsiteX47" fmla="*/ 134385 w 706383"/>
              <a:gd name="connsiteY47" fmla="*/ 136431 h 706598"/>
              <a:gd name="connsiteX48" fmla="*/ 134385 w 706383"/>
              <a:gd name="connsiteY48" fmla="*/ 150429 h 706598"/>
              <a:gd name="connsiteX49" fmla="*/ 274585 w 706383"/>
              <a:gd name="connsiteY49" fmla="*/ 289122 h 706598"/>
              <a:gd name="connsiteX50" fmla="*/ 279754 w 706383"/>
              <a:gd name="connsiteY50" fmla="*/ 308181 h 706598"/>
              <a:gd name="connsiteX51" fmla="*/ 314857 w 706383"/>
              <a:gd name="connsiteY51" fmla="*/ 342962 h 706598"/>
              <a:gd name="connsiteX52" fmla="*/ 212561 w 706383"/>
              <a:gd name="connsiteY52" fmla="*/ 343500 h 706598"/>
              <a:gd name="connsiteX53" fmla="*/ 131693 w 706383"/>
              <a:gd name="connsiteY53" fmla="*/ 263494 h 706598"/>
              <a:gd name="connsiteX54" fmla="*/ 117695 w 706383"/>
              <a:gd name="connsiteY54" fmla="*/ 263494 h 706598"/>
              <a:gd name="connsiteX55" fmla="*/ 117695 w 706383"/>
              <a:gd name="connsiteY55" fmla="*/ 277492 h 706598"/>
              <a:gd name="connsiteX56" fmla="*/ 184456 w 706383"/>
              <a:gd name="connsiteY56" fmla="*/ 343500 h 706598"/>
              <a:gd name="connsiteX57" fmla="*/ 120602 w 706383"/>
              <a:gd name="connsiteY57" fmla="*/ 343823 h 706598"/>
              <a:gd name="connsiteX58" fmla="*/ 77314 w 706383"/>
              <a:gd name="connsiteY58" fmla="*/ 300967 h 706598"/>
              <a:gd name="connsiteX59" fmla="*/ 63316 w 706383"/>
              <a:gd name="connsiteY59" fmla="*/ 300967 h 706598"/>
              <a:gd name="connsiteX60" fmla="*/ 63316 w 706383"/>
              <a:gd name="connsiteY60" fmla="*/ 314965 h 706598"/>
              <a:gd name="connsiteX61" fmla="*/ 92498 w 706383"/>
              <a:gd name="connsiteY61" fmla="*/ 343823 h 706598"/>
              <a:gd name="connsiteX62" fmla="*/ 9906 w 706383"/>
              <a:gd name="connsiteY62" fmla="*/ 344254 h 706598"/>
              <a:gd name="connsiteX63" fmla="*/ 0 w 706383"/>
              <a:gd name="connsiteY63" fmla="*/ 354268 h 706598"/>
              <a:gd name="connsiteX64" fmla="*/ 10014 w 706383"/>
              <a:gd name="connsiteY64" fmla="*/ 364175 h 706598"/>
              <a:gd name="connsiteX65" fmla="*/ 93790 w 706383"/>
              <a:gd name="connsiteY65" fmla="*/ 363744 h 706598"/>
              <a:gd name="connsiteX66" fmla="*/ 63747 w 706383"/>
              <a:gd name="connsiteY66" fmla="*/ 394110 h 706598"/>
              <a:gd name="connsiteX67" fmla="*/ 63747 w 706383"/>
              <a:gd name="connsiteY67" fmla="*/ 408109 h 706598"/>
              <a:gd name="connsiteX68" fmla="*/ 70746 w 706383"/>
              <a:gd name="connsiteY68" fmla="*/ 411016 h 706598"/>
              <a:gd name="connsiteX69" fmla="*/ 77746 w 706383"/>
              <a:gd name="connsiteY69" fmla="*/ 408109 h 706598"/>
              <a:gd name="connsiteX70" fmla="*/ 121679 w 706383"/>
              <a:gd name="connsiteY70" fmla="*/ 363637 h 706598"/>
              <a:gd name="connsiteX71" fmla="*/ 185534 w 706383"/>
              <a:gd name="connsiteY71" fmla="*/ 363314 h 706598"/>
              <a:gd name="connsiteX72" fmla="*/ 118341 w 706383"/>
              <a:gd name="connsiteY72" fmla="*/ 431260 h 706598"/>
              <a:gd name="connsiteX73" fmla="*/ 118341 w 706383"/>
              <a:gd name="connsiteY73" fmla="*/ 445258 h 706598"/>
              <a:gd name="connsiteX74" fmla="*/ 125340 w 706383"/>
              <a:gd name="connsiteY74" fmla="*/ 448166 h 706598"/>
              <a:gd name="connsiteX75" fmla="*/ 132340 w 706383"/>
              <a:gd name="connsiteY75" fmla="*/ 445258 h 706598"/>
              <a:gd name="connsiteX76" fmla="*/ 213422 w 706383"/>
              <a:gd name="connsiteY76" fmla="*/ 363206 h 706598"/>
              <a:gd name="connsiteX77" fmla="*/ 314534 w 706383"/>
              <a:gd name="connsiteY77" fmla="*/ 362668 h 706598"/>
              <a:gd name="connsiteX78" fmla="*/ 279000 w 706383"/>
              <a:gd name="connsiteY78" fmla="*/ 398633 h 706598"/>
              <a:gd name="connsiteX79" fmla="*/ 274047 w 706383"/>
              <a:gd name="connsiteY79" fmla="*/ 417800 h 706598"/>
              <a:gd name="connsiteX80" fmla="*/ 135462 w 706383"/>
              <a:gd name="connsiteY80" fmla="*/ 557892 h 706598"/>
              <a:gd name="connsiteX81" fmla="*/ 135462 w 706383"/>
              <a:gd name="connsiteY81" fmla="*/ 571890 h 706598"/>
              <a:gd name="connsiteX82" fmla="*/ 142462 w 706383"/>
              <a:gd name="connsiteY82" fmla="*/ 574798 h 706598"/>
              <a:gd name="connsiteX83" fmla="*/ 149460 w 706383"/>
              <a:gd name="connsiteY83" fmla="*/ 571890 h 706598"/>
              <a:gd name="connsiteX84" fmla="*/ 288045 w 706383"/>
              <a:gd name="connsiteY84" fmla="*/ 431798 h 706598"/>
              <a:gd name="connsiteX85" fmla="*/ 293106 w 706383"/>
              <a:gd name="connsiteY85" fmla="*/ 432552 h 706598"/>
              <a:gd name="connsiteX86" fmla="*/ 307104 w 706383"/>
              <a:gd name="connsiteY86" fmla="*/ 426630 h 706598"/>
              <a:gd name="connsiteX87" fmla="*/ 342639 w 706383"/>
              <a:gd name="connsiteY87" fmla="*/ 390664 h 706598"/>
              <a:gd name="connsiteX88" fmla="*/ 343177 w 706383"/>
              <a:gd name="connsiteY88" fmla="*/ 494037 h 706598"/>
              <a:gd name="connsiteX89" fmla="*/ 263171 w 706383"/>
              <a:gd name="connsiteY89" fmla="*/ 574905 h 706598"/>
              <a:gd name="connsiteX90" fmla="*/ 263171 w 706383"/>
              <a:gd name="connsiteY90" fmla="*/ 588904 h 706598"/>
              <a:gd name="connsiteX91" fmla="*/ 270170 w 706383"/>
              <a:gd name="connsiteY91" fmla="*/ 591811 h 706598"/>
              <a:gd name="connsiteX92" fmla="*/ 277169 w 706383"/>
              <a:gd name="connsiteY92" fmla="*/ 588904 h 706598"/>
              <a:gd name="connsiteX93" fmla="*/ 343177 w 706383"/>
              <a:gd name="connsiteY93" fmla="*/ 522142 h 706598"/>
              <a:gd name="connsiteX94" fmla="*/ 343500 w 706383"/>
              <a:gd name="connsiteY94" fmla="*/ 585996 h 706598"/>
              <a:gd name="connsiteX95" fmla="*/ 300643 w 706383"/>
              <a:gd name="connsiteY95" fmla="*/ 629284 h 706598"/>
              <a:gd name="connsiteX96" fmla="*/ 300643 w 706383"/>
              <a:gd name="connsiteY96" fmla="*/ 643282 h 706598"/>
              <a:gd name="connsiteX97" fmla="*/ 314642 w 706383"/>
              <a:gd name="connsiteY97" fmla="*/ 643282 h 706598"/>
              <a:gd name="connsiteX98" fmla="*/ 343500 w 706383"/>
              <a:gd name="connsiteY98" fmla="*/ 614101 h 706598"/>
              <a:gd name="connsiteX99" fmla="*/ 343931 w 706383"/>
              <a:gd name="connsiteY99" fmla="*/ 696692 h 706598"/>
              <a:gd name="connsiteX100" fmla="*/ 353945 w 706383"/>
              <a:gd name="connsiteY100" fmla="*/ 706598 h 706598"/>
              <a:gd name="connsiteX101" fmla="*/ 363852 w 706383"/>
              <a:gd name="connsiteY101" fmla="*/ 696584 h 706598"/>
              <a:gd name="connsiteX102" fmla="*/ 363421 w 706383"/>
              <a:gd name="connsiteY102" fmla="*/ 612809 h 706598"/>
              <a:gd name="connsiteX103" fmla="*/ 393787 w 706383"/>
              <a:gd name="connsiteY103" fmla="*/ 642852 h 706598"/>
              <a:gd name="connsiteX104" fmla="*/ 400786 w 706383"/>
              <a:gd name="connsiteY104" fmla="*/ 645759 h 706598"/>
              <a:gd name="connsiteX105" fmla="*/ 407785 w 706383"/>
              <a:gd name="connsiteY105" fmla="*/ 642852 h 706598"/>
              <a:gd name="connsiteX106" fmla="*/ 407785 w 706383"/>
              <a:gd name="connsiteY106" fmla="*/ 628853 h 706598"/>
              <a:gd name="connsiteX107" fmla="*/ 363313 w 706383"/>
              <a:gd name="connsiteY107" fmla="*/ 584920 h 706598"/>
              <a:gd name="connsiteX108" fmla="*/ 362991 w 706383"/>
              <a:gd name="connsiteY108" fmla="*/ 521065 h 706598"/>
              <a:gd name="connsiteX109" fmla="*/ 430937 w 706383"/>
              <a:gd name="connsiteY109" fmla="*/ 588258 h 706598"/>
              <a:gd name="connsiteX110" fmla="*/ 444935 w 706383"/>
              <a:gd name="connsiteY110" fmla="*/ 588258 h 706598"/>
              <a:gd name="connsiteX111" fmla="*/ 444935 w 706383"/>
              <a:gd name="connsiteY111" fmla="*/ 574259 h 706598"/>
              <a:gd name="connsiteX112" fmla="*/ 362883 w 706383"/>
              <a:gd name="connsiteY112" fmla="*/ 493176 h 706598"/>
              <a:gd name="connsiteX113" fmla="*/ 362345 w 706383"/>
              <a:gd name="connsiteY113" fmla="*/ 390880 h 706598"/>
              <a:gd name="connsiteX114" fmla="*/ 398309 w 706383"/>
              <a:gd name="connsiteY114" fmla="*/ 426414 h 706598"/>
              <a:gd name="connsiteX115" fmla="*/ 412415 w 706383"/>
              <a:gd name="connsiteY115" fmla="*/ 432121 h 706598"/>
              <a:gd name="connsiteX116" fmla="*/ 417477 w 706383"/>
              <a:gd name="connsiteY116" fmla="*/ 431367 h 706598"/>
              <a:gd name="connsiteX117" fmla="*/ 557569 w 706383"/>
              <a:gd name="connsiteY117" fmla="*/ 569952 h 706598"/>
              <a:gd name="connsiteX118" fmla="*/ 564568 w 706383"/>
              <a:gd name="connsiteY118" fmla="*/ 572859 h 706598"/>
              <a:gd name="connsiteX119" fmla="*/ 571567 w 706383"/>
              <a:gd name="connsiteY119" fmla="*/ 569952 h 706598"/>
              <a:gd name="connsiteX120" fmla="*/ 571567 w 706383"/>
              <a:gd name="connsiteY120" fmla="*/ 555954 h 706598"/>
              <a:gd name="connsiteX121" fmla="*/ 431475 w 706383"/>
              <a:gd name="connsiteY121" fmla="*/ 417369 h 706598"/>
              <a:gd name="connsiteX122" fmla="*/ 426307 w 706383"/>
              <a:gd name="connsiteY122" fmla="*/ 398202 h 706598"/>
              <a:gd name="connsiteX123" fmla="*/ 390341 w 706383"/>
              <a:gd name="connsiteY123" fmla="*/ 362668 h 706598"/>
              <a:gd name="connsiteX124" fmla="*/ 490915 w 706383"/>
              <a:gd name="connsiteY124" fmla="*/ 362129 h 706598"/>
              <a:gd name="connsiteX125" fmla="*/ 572967 w 706383"/>
              <a:gd name="connsiteY125" fmla="*/ 443212 h 706598"/>
              <a:gd name="connsiteX126" fmla="*/ 579966 w 706383"/>
              <a:gd name="connsiteY126" fmla="*/ 446120 h 706598"/>
              <a:gd name="connsiteX127" fmla="*/ 586965 w 706383"/>
              <a:gd name="connsiteY127" fmla="*/ 443212 h 706598"/>
              <a:gd name="connsiteX128" fmla="*/ 586965 w 706383"/>
              <a:gd name="connsiteY128" fmla="*/ 429214 h 706598"/>
              <a:gd name="connsiteX129" fmla="*/ 519019 w 706383"/>
              <a:gd name="connsiteY129" fmla="*/ 362021 h 706598"/>
              <a:gd name="connsiteX130" fmla="*/ 582874 w 706383"/>
              <a:gd name="connsiteY130" fmla="*/ 361698 h 706598"/>
              <a:gd name="connsiteX131" fmla="*/ 627346 w 706383"/>
              <a:gd name="connsiteY131" fmla="*/ 405632 h 706598"/>
              <a:gd name="connsiteX132" fmla="*/ 634345 w 706383"/>
              <a:gd name="connsiteY132" fmla="*/ 408539 h 706598"/>
              <a:gd name="connsiteX133" fmla="*/ 641344 w 706383"/>
              <a:gd name="connsiteY133" fmla="*/ 405632 h 706598"/>
              <a:gd name="connsiteX134" fmla="*/ 641344 w 706383"/>
              <a:gd name="connsiteY134" fmla="*/ 391634 h 706598"/>
              <a:gd name="connsiteX135" fmla="*/ 610978 w 706383"/>
              <a:gd name="connsiteY135" fmla="*/ 361591 h 706598"/>
              <a:gd name="connsiteX136" fmla="*/ 696476 w 706383"/>
              <a:gd name="connsiteY136" fmla="*/ 361160 h 706598"/>
              <a:gd name="connsiteX137" fmla="*/ 706383 w 706383"/>
              <a:gd name="connsiteY137" fmla="*/ 351146 h 706598"/>
              <a:gd name="connsiteX138" fmla="*/ 696368 w 706383"/>
              <a:gd name="connsiteY138" fmla="*/ 341239 h 70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6383" h="706598">
                <a:moveTo>
                  <a:pt x="696692" y="341239"/>
                </a:moveTo>
                <a:lnTo>
                  <a:pt x="612378" y="341670"/>
                </a:lnTo>
                <a:lnTo>
                  <a:pt x="641236" y="312488"/>
                </a:lnTo>
                <a:cubicBezTo>
                  <a:pt x="645113" y="308612"/>
                  <a:pt x="645005" y="302259"/>
                  <a:pt x="641236" y="298490"/>
                </a:cubicBezTo>
                <a:cubicBezTo>
                  <a:pt x="637360" y="294614"/>
                  <a:pt x="631007" y="294721"/>
                  <a:pt x="627238" y="298490"/>
                </a:cubicBezTo>
                <a:lnTo>
                  <a:pt x="584381" y="341778"/>
                </a:lnTo>
                <a:lnTo>
                  <a:pt x="520527" y="342101"/>
                </a:lnTo>
                <a:lnTo>
                  <a:pt x="586535" y="275339"/>
                </a:lnTo>
                <a:cubicBezTo>
                  <a:pt x="590411" y="271462"/>
                  <a:pt x="590411" y="265109"/>
                  <a:pt x="586535" y="261340"/>
                </a:cubicBezTo>
                <a:cubicBezTo>
                  <a:pt x="582658" y="257464"/>
                  <a:pt x="576305" y="257464"/>
                  <a:pt x="572536" y="261340"/>
                </a:cubicBezTo>
                <a:lnTo>
                  <a:pt x="492530" y="342208"/>
                </a:lnTo>
                <a:lnTo>
                  <a:pt x="390879" y="342747"/>
                </a:lnTo>
                <a:lnTo>
                  <a:pt x="425661" y="307643"/>
                </a:lnTo>
                <a:cubicBezTo>
                  <a:pt x="430829" y="302474"/>
                  <a:pt x="432445" y="295152"/>
                  <a:pt x="430613" y="288583"/>
                </a:cubicBezTo>
                <a:lnTo>
                  <a:pt x="569198" y="148383"/>
                </a:lnTo>
                <a:cubicBezTo>
                  <a:pt x="573075" y="144507"/>
                  <a:pt x="572967" y="138154"/>
                  <a:pt x="569198" y="134385"/>
                </a:cubicBezTo>
                <a:cubicBezTo>
                  <a:pt x="565322" y="130509"/>
                  <a:pt x="558969" y="130509"/>
                  <a:pt x="555200" y="134385"/>
                </a:cubicBezTo>
                <a:lnTo>
                  <a:pt x="416615" y="274477"/>
                </a:lnTo>
                <a:cubicBezTo>
                  <a:pt x="409939" y="272754"/>
                  <a:pt x="402617" y="274477"/>
                  <a:pt x="397448" y="279646"/>
                </a:cubicBezTo>
                <a:lnTo>
                  <a:pt x="362667" y="314857"/>
                </a:lnTo>
                <a:lnTo>
                  <a:pt x="362129" y="215468"/>
                </a:lnTo>
                <a:lnTo>
                  <a:pt x="443213" y="133416"/>
                </a:lnTo>
                <a:cubicBezTo>
                  <a:pt x="447089" y="129539"/>
                  <a:pt x="446981" y="123186"/>
                  <a:pt x="443213" y="119417"/>
                </a:cubicBezTo>
                <a:cubicBezTo>
                  <a:pt x="439336" y="115541"/>
                  <a:pt x="432983" y="115649"/>
                  <a:pt x="429214" y="119417"/>
                </a:cubicBezTo>
                <a:lnTo>
                  <a:pt x="362021" y="187364"/>
                </a:lnTo>
                <a:lnTo>
                  <a:pt x="361698" y="123509"/>
                </a:lnTo>
                <a:lnTo>
                  <a:pt x="405632" y="79037"/>
                </a:lnTo>
                <a:cubicBezTo>
                  <a:pt x="409509" y="75161"/>
                  <a:pt x="409401" y="68808"/>
                  <a:pt x="405632" y="65039"/>
                </a:cubicBezTo>
                <a:cubicBezTo>
                  <a:pt x="401755" y="61163"/>
                  <a:pt x="395402" y="61270"/>
                  <a:pt x="391633" y="65039"/>
                </a:cubicBezTo>
                <a:lnTo>
                  <a:pt x="361591" y="95405"/>
                </a:lnTo>
                <a:lnTo>
                  <a:pt x="361160" y="9907"/>
                </a:lnTo>
                <a:cubicBezTo>
                  <a:pt x="361160" y="4415"/>
                  <a:pt x="356637" y="0"/>
                  <a:pt x="351145" y="0"/>
                </a:cubicBezTo>
                <a:cubicBezTo>
                  <a:pt x="345654" y="0"/>
                  <a:pt x="341239" y="4523"/>
                  <a:pt x="341239" y="10015"/>
                </a:cubicBezTo>
                <a:lnTo>
                  <a:pt x="341670" y="94328"/>
                </a:lnTo>
                <a:lnTo>
                  <a:pt x="312488" y="65470"/>
                </a:lnTo>
                <a:cubicBezTo>
                  <a:pt x="308612" y="61593"/>
                  <a:pt x="302259" y="61701"/>
                  <a:pt x="298490" y="65470"/>
                </a:cubicBezTo>
                <a:cubicBezTo>
                  <a:pt x="294613" y="69346"/>
                  <a:pt x="294721" y="75699"/>
                  <a:pt x="298490" y="79468"/>
                </a:cubicBezTo>
                <a:lnTo>
                  <a:pt x="341777" y="122325"/>
                </a:lnTo>
                <a:lnTo>
                  <a:pt x="342101" y="186179"/>
                </a:lnTo>
                <a:lnTo>
                  <a:pt x="275339" y="120171"/>
                </a:lnTo>
                <a:cubicBezTo>
                  <a:pt x="271462" y="116295"/>
                  <a:pt x="265109" y="116295"/>
                  <a:pt x="261340" y="120171"/>
                </a:cubicBezTo>
                <a:cubicBezTo>
                  <a:pt x="257464" y="124048"/>
                  <a:pt x="257464" y="130401"/>
                  <a:pt x="261340" y="134170"/>
                </a:cubicBezTo>
                <a:lnTo>
                  <a:pt x="342208" y="214176"/>
                </a:lnTo>
                <a:lnTo>
                  <a:pt x="342747" y="314750"/>
                </a:lnTo>
                <a:lnTo>
                  <a:pt x="307643" y="279969"/>
                </a:lnTo>
                <a:cubicBezTo>
                  <a:pt x="302367" y="274800"/>
                  <a:pt x="295044" y="273185"/>
                  <a:pt x="288476" y="275016"/>
                </a:cubicBezTo>
                <a:lnTo>
                  <a:pt x="148384" y="136431"/>
                </a:lnTo>
                <a:cubicBezTo>
                  <a:pt x="144507" y="132554"/>
                  <a:pt x="138154" y="132662"/>
                  <a:pt x="134385" y="136431"/>
                </a:cubicBezTo>
                <a:cubicBezTo>
                  <a:pt x="130508" y="140307"/>
                  <a:pt x="130508" y="146661"/>
                  <a:pt x="134385" y="150429"/>
                </a:cubicBezTo>
                <a:lnTo>
                  <a:pt x="274585" y="289122"/>
                </a:lnTo>
                <a:cubicBezTo>
                  <a:pt x="272862" y="295690"/>
                  <a:pt x="274585" y="303013"/>
                  <a:pt x="279754" y="308181"/>
                </a:cubicBezTo>
                <a:lnTo>
                  <a:pt x="314857" y="342962"/>
                </a:lnTo>
                <a:lnTo>
                  <a:pt x="212561" y="343500"/>
                </a:lnTo>
                <a:lnTo>
                  <a:pt x="131693" y="263494"/>
                </a:lnTo>
                <a:cubicBezTo>
                  <a:pt x="127816" y="259617"/>
                  <a:pt x="121464" y="259725"/>
                  <a:pt x="117695" y="263494"/>
                </a:cubicBezTo>
                <a:cubicBezTo>
                  <a:pt x="113818" y="267370"/>
                  <a:pt x="113926" y="273724"/>
                  <a:pt x="117695" y="277492"/>
                </a:cubicBezTo>
                <a:lnTo>
                  <a:pt x="184456" y="343500"/>
                </a:lnTo>
                <a:lnTo>
                  <a:pt x="120602" y="343823"/>
                </a:lnTo>
                <a:lnTo>
                  <a:pt x="77314" y="300967"/>
                </a:lnTo>
                <a:cubicBezTo>
                  <a:pt x="73438" y="297090"/>
                  <a:pt x="67085" y="297198"/>
                  <a:pt x="63316" y="300967"/>
                </a:cubicBezTo>
                <a:cubicBezTo>
                  <a:pt x="59440" y="304843"/>
                  <a:pt x="59548" y="311196"/>
                  <a:pt x="63316" y="314965"/>
                </a:cubicBezTo>
                <a:lnTo>
                  <a:pt x="92498" y="343823"/>
                </a:lnTo>
                <a:lnTo>
                  <a:pt x="9906" y="344254"/>
                </a:lnTo>
                <a:cubicBezTo>
                  <a:pt x="4415" y="344254"/>
                  <a:pt x="0" y="348777"/>
                  <a:pt x="0" y="354268"/>
                </a:cubicBezTo>
                <a:cubicBezTo>
                  <a:pt x="0" y="359760"/>
                  <a:pt x="4522" y="364175"/>
                  <a:pt x="10014" y="364175"/>
                </a:cubicBezTo>
                <a:lnTo>
                  <a:pt x="93790" y="363744"/>
                </a:lnTo>
                <a:lnTo>
                  <a:pt x="63747" y="394110"/>
                </a:lnTo>
                <a:cubicBezTo>
                  <a:pt x="59870" y="397987"/>
                  <a:pt x="59870" y="404340"/>
                  <a:pt x="63747" y="408109"/>
                </a:cubicBezTo>
                <a:cubicBezTo>
                  <a:pt x="65685" y="410047"/>
                  <a:pt x="68270" y="411016"/>
                  <a:pt x="70746" y="411016"/>
                </a:cubicBezTo>
                <a:cubicBezTo>
                  <a:pt x="73330" y="411016"/>
                  <a:pt x="75807" y="410047"/>
                  <a:pt x="77746" y="408109"/>
                </a:cubicBezTo>
                <a:lnTo>
                  <a:pt x="121679" y="363637"/>
                </a:lnTo>
                <a:lnTo>
                  <a:pt x="185534" y="363314"/>
                </a:lnTo>
                <a:lnTo>
                  <a:pt x="118341" y="431260"/>
                </a:lnTo>
                <a:cubicBezTo>
                  <a:pt x="114464" y="435136"/>
                  <a:pt x="114464" y="441489"/>
                  <a:pt x="118341" y="445258"/>
                </a:cubicBezTo>
                <a:cubicBezTo>
                  <a:pt x="120279" y="447196"/>
                  <a:pt x="122864" y="448166"/>
                  <a:pt x="125340" y="448166"/>
                </a:cubicBezTo>
                <a:cubicBezTo>
                  <a:pt x="127924" y="448166"/>
                  <a:pt x="130401" y="447196"/>
                  <a:pt x="132340" y="445258"/>
                </a:cubicBezTo>
                <a:lnTo>
                  <a:pt x="213422" y="363206"/>
                </a:lnTo>
                <a:lnTo>
                  <a:pt x="314534" y="362668"/>
                </a:lnTo>
                <a:lnTo>
                  <a:pt x="279000" y="398633"/>
                </a:lnTo>
                <a:cubicBezTo>
                  <a:pt x="273831" y="403801"/>
                  <a:pt x="272216" y="411231"/>
                  <a:pt x="274047" y="417800"/>
                </a:cubicBezTo>
                <a:lnTo>
                  <a:pt x="135462" y="557892"/>
                </a:lnTo>
                <a:cubicBezTo>
                  <a:pt x="131586" y="561768"/>
                  <a:pt x="131693" y="568121"/>
                  <a:pt x="135462" y="571890"/>
                </a:cubicBezTo>
                <a:cubicBezTo>
                  <a:pt x="137400" y="573828"/>
                  <a:pt x="139984" y="574798"/>
                  <a:pt x="142462" y="574798"/>
                </a:cubicBezTo>
                <a:cubicBezTo>
                  <a:pt x="145046" y="574798"/>
                  <a:pt x="147522" y="573828"/>
                  <a:pt x="149460" y="571890"/>
                </a:cubicBezTo>
                <a:lnTo>
                  <a:pt x="288045" y="431798"/>
                </a:lnTo>
                <a:cubicBezTo>
                  <a:pt x="289660" y="432229"/>
                  <a:pt x="291383" y="432552"/>
                  <a:pt x="293106" y="432552"/>
                </a:cubicBezTo>
                <a:cubicBezTo>
                  <a:pt x="298167" y="432552"/>
                  <a:pt x="303228" y="430506"/>
                  <a:pt x="307104" y="426630"/>
                </a:cubicBezTo>
                <a:lnTo>
                  <a:pt x="342639" y="390664"/>
                </a:lnTo>
                <a:lnTo>
                  <a:pt x="343177" y="494037"/>
                </a:lnTo>
                <a:lnTo>
                  <a:pt x="263171" y="574905"/>
                </a:lnTo>
                <a:cubicBezTo>
                  <a:pt x="259294" y="578782"/>
                  <a:pt x="259294" y="585135"/>
                  <a:pt x="263171" y="588904"/>
                </a:cubicBezTo>
                <a:cubicBezTo>
                  <a:pt x="265109" y="590842"/>
                  <a:pt x="267693" y="591811"/>
                  <a:pt x="270170" y="591811"/>
                </a:cubicBezTo>
                <a:cubicBezTo>
                  <a:pt x="272647" y="591811"/>
                  <a:pt x="275231" y="590842"/>
                  <a:pt x="277169" y="588904"/>
                </a:cubicBezTo>
                <a:lnTo>
                  <a:pt x="343177" y="522142"/>
                </a:lnTo>
                <a:lnTo>
                  <a:pt x="343500" y="585996"/>
                </a:lnTo>
                <a:lnTo>
                  <a:pt x="300643" y="629284"/>
                </a:lnTo>
                <a:cubicBezTo>
                  <a:pt x="296767" y="633160"/>
                  <a:pt x="296875" y="639514"/>
                  <a:pt x="300643" y="643282"/>
                </a:cubicBezTo>
                <a:cubicBezTo>
                  <a:pt x="304520" y="647159"/>
                  <a:pt x="310873" y="647159"/>
                  <a:pt x="314642" y="643282"/>
                </a:cubicBezTo>
                <a:lnTo>
                  <a:pt x="343500" y="614101"/>
                </a:lnTo>
                <a:lnTo>
                  <a:pt x="343931" y="696692"/>
                </a:lnTo>
                <a:cubicBezTo>
                  <a:pt x="343931" y="702184"/>
                  <a:pt x="348453" y="706598"/>
                  <a:pt x="353945" y="706598"/>
                </a:cubicBezTo>
                <a:cubicBezTo>
                  <a:pt x="359437" y="706598"/>
                  <a:pt x="363852" y="702076"/>
                  <a:pt x="363852" y="696584"/>
                </a:cubicBezTo>
                <a:lnTo>
                  <a:pt x="363421" y="612809"/>
                </a:lnTo>
                <a:lnTo>
                  <a:pt x="393787" y="642852"/>
                </a:lnTo>
                <a:cubicBezTo>
                  <a:pt x="395725" y="644790"/>
                  <a:pt x="398309" y="645759"/>
                  <a:pt x="400786" y="645759"/>
                </a:cubicBezTo>
                <a:cubicBezTo>
                  <a:pt x="403371" y="645759"/>
                  <a:pt x="405847" y="644790"/>
                  <a:pt x="407785" y="642852"/>
                </a:cubicBezTo>
                <a:cubicBezTo>
                  <a:pt x="411662" y="638975"/>
                  <a:pt x="411554" y="632622"/>
                  <a:pt x="407785" y="628853"/>
                </a:cubicBezTo>
                <a:lnTo>
                  <a:pt x="363313" y="584920"/>
                </a:lnTo>
                <a:lnTo>
                  <a:pt x="362991" y="521065"/>
                </a:lnTo>
                <a:lnTo>
                  <a:pt x="430937" y="588258"/>
                </a:lnTo>
                <a:cubicBezTo>
                  <a:pt x="434813" y="592134"/>
                  <a:pt x="441167" y="592026"/>
                  <a:pt x="444935" y="588258"/>
                </a:cubicBezTo>
                <a:cubicBezTo>
                  <a:pt x="448811" y="584381"/>
                  <a:pt x="448811" y="578028"/>
                  <a:pt x="444935" y="574259"/>
                </a:cubicBezTo>
                <a:lnTo>
                  <a:pt x="362883" y="493176"/>
                </a:lnTo>
                <a:lnTo>
                  <a:pt x="362345" y="390880"/>
                </a:lnTo>
                <a:lnTo>
                  <a:pt x="398309" y="426414"/>
                </a:lnTo>
                <a:cubicBezTo>
                  <a:pt x="402186" y="430291"/>
                  <a:pt x="407247" y="432229"/>
                  <a:pt x="412415" y="432121"/>
                </a:cubicBezTo>
                <a:cubicBezTo>
                  <a:pt x="414139" y="432121"/>
                  <a:pt x="415754" y="431798"/>
                  <a:pt x="417477" y="431367"/>
                </a:cubicBezTo>
                <a:lnTo>
                  <a:pt x="557569" y="569952"/>
                </a:lnTo>
                <a:cubicBezTo>
                  <a:pt x="559507" y="571890"/>
                  <a:pt x="562091" y="572859"/>
                  <a:pt x="564568" y="572859"/>
                </a:cubicBezTo>
                <a:cubicBezTo>
                  <a:pt x="567152" y="572859"/>
                  <a:pt x="569629" y="571890"/>
                  <a:pt x="571567" y="569952"/>
                </a:cubicBezTo>
                <a:cubicBezTo>
                  <a:pt x="575444" y="566075"/>
                  <a:pt x="575336" y="559722"/>
                  <a:pt x="571567" y="555954"/>
                </a:cubicBezTo>
                <a:lnTo>
                  <a:pt x="431475" y="417369"/>
                </a:lnTo>
                <a:cubicBezTo>
                  <a:pt x="433198" y="410693"/>
                  <a:pt x="431475" y="403371"/>
                  <a:pt x="426307" y="398202"/>
                </a:cubicBezTo>
                <a:lnTo>
                  <a:pt x="390341" y="362668"/>
                </a:lnTo>
                <a:lnTo>
                  <a:pt x="490915" y="362129"/>
                </a:lnTo>
                <a:lnTo>
                  <a:pt x="572967" y="443212"/>
                </a:lnTo>
                <a:cubicBezTo>
                  <a:pt x="574905" y="445150"/>
                  <a:pt x="577490" y="446120"/>
                  <a:pt x="579966" y="446120"/>
                </a:cubicBezTo>
                <a:cubicBezTo>
                  <a:pt x="582551" y="446120"/>
                  <a:pt x="585027" y="445150"/>
                  <a:pt x="586965" y="443212"/>
                </a:cubicBezTo>
                <a:cubicBezTo>
                  <a:pt x="590842" y="439336"/>
                  <a:pt x="590734" y="432983"/>
                  <a:pt x="586965" y="429214"/>
                </a:cubicBezTo>
                <a:lnTo>
                  <a:pt x="519019" y="362021"/>
                </a:lnTo>
                <a:lnTo>
                  <a:pt x="582874" y="361698"/>
                </a:lnTo>
                <a:lnTo>
                  <a:pt x="627346" y="405632"/>
                </a:lnTo>
                <a:cubicBezTo>
                  <a:pt x="629284" y="407570"/>
                  <a:pt x="631868" y="408539"/>
                  <a:pt x="634345" y="408539"/>
                </a:cubicBezTo>
                <a:cubicBezTo>
                  <a:pt x="636822" y="408539"/>
                  <a:pt x="639406" y="407570"/>
                  <a:pt x="641344" y="405632"/>
                </a:cubicBezTo>
                <a:cubicBezTo>
                  <a:pt x="645220" y="401755"/>
                  <a:pt x="645113" y="395402"/>
                  <a:pt x="641344" y="391634"/>
                </a:cubicBezTo>
                <a:lnTo>
                  <a:pt x="610978" y="361591"/>
                </a:lnTo>
                <a:lnTo>
                  <a:pt x="696476" y="361160"/>
                </a:lnTo>
                <a:cubicBezTo>
                  <a:pt x="701968" y="361160"/>
                  <a:pt x="706383" y="356637"/>
                  <a:pt x="706383" y="351146"/>
                </a:cubicBezTo>
                <a:cubicBezTo>
                  <a:pt x="706383" y="345654"/>
                  <a:pt x="701860" y="341239"/>
                  <a:pt x="696368" y="3412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1" name="Freeform: Shape 1720">
            <a:extLst>
              <a:ext uri="{FF2B5EF4-FFF2-40B4-BE49-F238E27FC236}">
                <a16:creationId xmlns:a16="http://schemas.microsoft.com/office/drawing/2014/main" id="{5B14A5E5-ED2C-A75D-CF5B-35886A8220BE}"/>
              </a:ext>
            </a:extLst>
          </p:cNvPr>
          <p:cNvSpPr/>
          <p:nvPr/>
        </p:nvSpPr>
        <p:spPr>
          <a:xfrm>
            <a:off x="7661342" y="5443463"/>
            <a:ext cx="403269" cy="403053"/>
          </a:xfrm>
          <a:custGeom>
            <a:avLst/>
            <a:gdLst>
              <a:gd name="connsiteX0" fmla="*/ 397344 w 403269"/>
              <a:gd name="connsiteY0" fmla="*/ 194689 h 403053"/>
              <a:gd name="connsiteX1" fmla="*/ 349210 w 403269"/>
              <a:gd name="connsiteY1" fmla="*/ 194904 h 403053"/>
              <a:gd name="connsiteX2" fmla="*/ 365686 w 403269"/>
              <a:gd name="connsiteY2" fmla="*/ 178214 h 403053"/>
              <a:gd name="connsiteX3" fmla="*/ 365686 w 403269"/>
              <a:gd name="connsiteY3" fmla="*/ 170246 h 403053"/>
              <a:gd name="connsiteX4" fmla="*/ 357718 w 403269"/>
              <a:gd name="connsiteY4" fmla="*/ 170246 h 403053"/>
              <a:gd name="connsiteX5" fmla="*/ 333274 w 403269"/>
              <a:gd name="connsiteY5" fmla="*/ 195012 h 403053"/>
              <a:gd name="connsiteX6" fmla="*/ 296770 w 403269"/>
              <a:gd name="connsiteY6" fmla="*/ 195227 h 403053"/>
              <a:gd name="connsiteX7" fmla="*/ 334458 w 403269"/>
              <a:gd name="connsiteY7" fmla="*/ 157109 h 403053"/>
              <a:gd name="connsiteX8" fmla="*/ 334458 w 403269"/>
              <a:gd name="connsiteY8" fmla="*/ 149140 h 403053"/>
              <a:gd name="connsiteX9" fmla="*/ 326490 w 403269"/>
              <a:gd name="connsiteY9" fmla="*/ 149140 h 403053"/>
              <a:gd name="connsiteX10" fmla="*/ 280834 w 403269"/>
              <a:gd name="connsiteY10" fmla="*/ 195335 h 403053"/>
              <a:gd name="connsiteX11" fmla="*/ 222794 w 403269"/>
              <a:gd name="connsiteY11" fmla="*/ 195658 h 403053"/>
              <a:gd name="connsiteX12" fmla="*/ 242715 w 403269"/>
              <a:gd name="connsiteY12" fmla="*/ 175522 h 403053"/>
              <a:gd name="connsiteX13" fmla="*/ 245514 w 403269"/>
              <a:gd name="connsiteY13" fmla="*/ 164646 h 403053"/>
              <a:gd name="connsiteX14" fmla="*/ 324767 w 403269"/>
              <a:gd name="connsiteY14" fmla="*/ 84532 h 403053"/>
              <a:gd name="connsiteX15" fmla="*/ 324767 w 403269"/>
              <a:gd name="connsiteY15" fmla="*/ 76564 h 403053"/>
              <a:gd name="connsiteX16" fmla="*/ 316799 w 403269"/>
              <a:gd name="connsiteY16" fmla="*/ 76564 h 403053"/>
              <a:gd name="connsiteX17" fmla="*/ 237654 w 403269"/>
              <a:gd name="connsiteY17" fmla="*/ 156678 h 403053"/>
              <a:gd name="connsiteX18" fmla="*/ 226778 w 403269"/>
              <a:gd name="connsiteY18" fmla="*/ 159585 h 403053"/>
              <a:gd name="connsiteX19" fmla="*/ 206857 w 403269"/>
              <a:gd name="connsiteY19" fmla="*/ 179722 h 403053"/>
              <a:gd name="connsiteX20" fmla="*/ 206534 w 403269"/>
              <a:gd name="connsiteY20" fmla="*/ 122974 h 403053"/>
              <a:gd name="connsiteX21" fmla="*/ 252836 w 403269"/>
              <a:gd name="connsiteY21" fmla="*/ 76133 h 403053"/>
              <a:gd name="connsiteX22" fmla="*/ 252836 w 403269"/>
              <a:gd name="connsiteY22" fmla="*/ 68165 h 403053"/>
              <a:gd name="connsiteX23" fmla="*/ 244868 w 403269"/>
              <a:gd name="connsiteY23" fmla="*/ 68165 h 403053"/>
              <a:gd name="connsiteX24" fmla="*/ 206534 w 403269"/>
              <a:gd name="connsiteY24" fmla="*/ 106930 h 403053"/>
              <a:gd name="connsiteX25" fmla="*/ 206319 w 403269"/>
              <a:gd name="connsiteY25" fmla="*/ 70426 h 403053"/>
              <a:gd name="connsiteX26" fmla="*/ 231408 w 403269"/>
              <a:gd name="connsiteY26" fmla="*/ 45014 h 403053"/>
              <a:gd name="connsiteX27" fmla="*/ 231408 w 403269"/>
              <a:gd name="connsiteY27" fmla="*/ 37045 h 403053"/>
              <a:gd name="connsiteX28" fmla="*/ 223440 w 403269"/>
              <a:gd name="connsiteY28" fmla="*/ 37045 h 403053"/>
              <a:gd name="connsiteX29" fmla="*/ 206319 w 403269"/>
              <a:gd name="connsiteY29" fmla="*/ 54382 h 403053"/>
              <a:gd name="connsiteX30" fmla="*/ 206104 w 403269"/>
              <a:gd name="connsiteY30" fmla="*/ 5603 h 403053"/>
              <a:gd name="connsiteX31" fmla="*/ 200396 w 403269"/>
              <a:gd name="connsiteY31" fmla="*/ 3 h 403053"/>
              <a:gd name="connsiteX32" fmla="*/ 194797 w 403269"/>
              <a:gd name="connsiteY32" fmla="*/ 5710 h 403053"/>
              <a:gd name="connsiteX33" fmla="*/ 195012 w 403269"/>
              <a:gd name="connsiteY33" fmla="*/ 53843 h 403053"/>
              <a:gd name="connsiteX34" fmla="*/ 178322 w 403269"/>
              <a:gd name="connsiteY34" fmla="*/ 37368 h 403053"/>
              <a:gd name="connsiteX35" fmla="*/ 170354 w 403269"/>
              <a:gd name="connsiteY35" fmla="*/ 37368 h 403053"/>
              <a:gd name="connsiteX36" fmla="*/ 170354 w 403269"/>
              <a:gd name="connsiteY36" fmla="*/ 45337 h 403053"/>
              <a:gd name="connsiteX37" fmla="*/ 195120 w 403269"/>
              <a:gd name="connsiteY37" fmla="*/ 69780 h 403053"/>
              <a:gd name="connsiteX38" fmla="*/ 195335 w 403269"/>
              <a:gd name="connsiteY38" fmla="*/ 106284 h 403053"/>
              <a:gd name="connsiteX39" fmla="*/ 157217 w 403269"/>
              <a:gd name="connsiteY39" fmla="*/ 68596 h 403053"/>
              <a:gd name="connsiteX40" fmla="*/ 149248 w 403269"/>
              <a:gd name="connsiteY40" fmla="*/ 68596 h 403053"/>
              <a:gd name="connsiteX41" fmla="*/ 149248 w 403269"/>
              <a:gd name="connsiteY41" fmla="*/ 76564 h 403053"/>
              <a:gd name="connsiteX42" fmla="*/ 195443 w 403269"/>
              <a:gd name="connsiteY42" fmla="*/ 122220 h 403053"/>
              <a:gd name="connsiteX43" fmla="*/ 195766 w 403269"/>
              <a:gd name="connsiteY43" fmla="*/ 179614 h 403053"/>
              <a:gd name="connsiteX44" fmla="*/ 175630 w 403269"/>
              <a:gd name="connsiteY44" fmla="*/ 159801 h 403053"/>
              <a:gd name="connsiteX45" fmla="*/ 164647 w 403269"/>
              <a:gd name="connsiteY45" fmla="*/ 157001 h 403053"/>
              <a:gd name="connsiteX46" fmla="*/ 84533 w 403269"/>
              <a:gd name="connsiteY46" fmla="*/ 77856 h 403053"/>
              <a:gd name="connsiteX47" fmla="*/ 76564 w 403269"/>
              <a:gd name="connsiteY47" fmla="*/ 77856 h 403053"/>
              <a:gd name="connsiteX48" fmla="*/ 76564 w 403269"/>
              <a:gd name="connsiteY48" fmla="*/ 85824 h 403053"/>
              <a:gd name="connsiteX49" fmla="*/ 156678 w 403269"/>
              <a:gd name="connsiteY49" fmla="*/ 165077 h 403053"/>
              <a:gd name="connsiteX50" fmla="*/ 159693 w 403269"/>
              <a:gd name="connsiteY50" fmla="*/ 175953 h 403053"/>
              <a:gd name="connsiteX51" fmla="*/ 179830 w 403269"/>
              <a:gd name="connsiteY51" fmla="*/ 195874 h 403053"/>
              <a:gd name="connsiteX52" fmla="*/ 121359 w 403269"/>
              <a:gd name="connsiteY52" fmla="*/ 196197 h 403053"/>
              <a:gd name="connsiteX53" fmla="*/ 75164 w 403269"/>
              <a:gd name="connsiteY53" fmla="*/ 150540 h 403053"/>
              <a:gd name="connsiteX54" fmla="*/ 67196 w 403269"/>
              <a:gd name="connsiteY54" fmla="*/ 150540 h 403053"/>
              <a:gd name="connsiteX55" fmla="*/ 67196 w 403269"/>
              <a:gd name="connsiteY55" fmla="*/ 158509 h 403053"/>
              <a:gd name="connsiteX56" fmla="*/ 105315 w 403269"/>
              <a:gd name="connsiteY56" fmla="*/ 196197 h 403053"/>
              <a:gd name="connsiteX57" fmla="*/ 68811 w 403269"/>
              <a:gd name="connsiteY57" fmla="*/ 196412 h 403053"/>
              <a:gd name="connsiteX58" fmla="*/ 44045 w 403269"/>
              <a:gd name="connsiteY58" fmla="*/ 171969 h 403053"/>
              <a:gd name="connsiteX59" fmla="*/ 36077 w 403269"/>
              <a:gd name="connsiteY59" fmla="*/ 171969 h 403053"/>
              <a:gd name="connsiteX60" fmla="*/ 36077 w 403269"/>
              <a:gd name="connsiteY60" fmla="*/ 179937 h 403053"/>
              <a:gd name="connsiteX61" fmla="*/ 52767 w 403269"/>
              <a:gd name="connsiteY61" fmla="*/ 196412 h 403053"/>
              <a:gd name="connsiteX62" fmla="*/ 5603 w 403269"/>
              <a:gd name="connsiteY62" fmla="*/ 196627 h 403053"/>
              <a:gd name="connsiteX63" fmla="*/ 3 w 403269"/>
              <a:gd name="connsiteY63" fmla="*/ 202334 h 403053"/>
              <a:gd name="connsiteX64" fmla="*/ 5711 w 403269"/>
              <a:gd name="connsiteY64" fmla="*/ 207934 h 403053"/>
              <a:gd name="connsiteX65" fmla="*/ 53521 w 403269"/>
              <a:gd name="connsiteY65" fmla="*/ 207718 h 403053"/>
              <a:gd name="connsiteX66" fmla="*/ 36399 w 403269"/>
              <a:gd name="connsiteY66" fmla="*/ 225055 h 403053"/>
              <a:gd name="connsiteX67" fmla="*/ 36399 w 403269"/>
              <a:gd name="connsiteY67" fmla="*/ 233023 h 403053"/>
              <a:gd name="connsiteX68" fmla="*/ 40383 w 403269"/>
              <a:gd name="connsiteY68" fmla="*/ 234638 h 403053"/>
              <a:gd name="connsiteX69" fmla="*/ 44367 w 403269"/>
              <a:gd name="connsiteY69" fmla="*/ 232915 h 403053"/>
              <a:gd name="connsiteX70" fmla="*/ 69457 w 403269"/>
              <a:gd name="connsiteY70" fmla="*/ 207503 h 403053"/>
              <a:gd name="connsiteX71" fmla="*/ 105961 w 403269"/>
              <a:gd name="connsiteY71" fmla="*/ 207288 h 403053"/>
              <a:gd name="connsiteX72" fmla="*/ 67627 w 403269"/>
              <a:gd name="connsiteY72" fmla="*/ 246053 h 403053"/>
              <a:gd name="connsiteX73" fmla="*/ 67627 w 403269"/>
              <a:gd name="connsiteY73" fmla="*/ 254021 h 403053"/>
              <a:gd name="connsiteX74" fmla="*/ 71611 w 403269"/>
              <a:gd name="connsiteY74" fmla="*/ 255636 h 403053"/>
              <a:gd name="connsiteX75" fmla="*/ 75595 w 403269"/>
              <a:gd name="connsiteY75" fmla="*/ 253913 h 403053"/>
              <a:gd name="connsiteX76" fmla="*/ 121897 w 403269"/>
              <a:gd name="connsiteY76" fmla="*/ 207072 h 403053"/>
              <a:gd name="connsiteX77" fmla="*/ 179722 w 403269"/>
              <a:gd name="connsiteY77" fmla="*/ 206749 h 403053"/>
              <a:gd name="connsiteX78" fmla="*/ 159370 w 403269"/>
              <a:gd name="connsiteY78" fmla="*/ 227316 h 403053"/>
              <a:gd name="connsiteX79" fmla="*/ 156571 w 403269"/>
              <a:gd name="connsiteY79" fmla="*/ 238300 h 403053"/>
              <a:gd name="connsiteX80" fmla="*/ 77425 w 403269"/>
              <a:gd name="connsiteY80" fmla="*/ 318306 h 403053"/>
              <a:gd name="connsiteX81" fmla="*/ 77425 w 403269"/>
              <a:gd name="connsiteY81" fmla="*/ 326274 h 403053"/>
              <a:gd name="connsiteX82" fmla="*/ 81410 w 403269"/>
              <a:gd name="connsiteY82" fmla="*/ 327890 h 403053"/>
              <a:gd name="connsiteX83" fmla="*/ 85394 w 403269"/>
              <a:gd name="connsiteY83" fmla="*/ 326167 h 403053"/>
              <a:gd name="connsiteX84" fmla="*/ 164539 w 403269"/>
              <a:gd name="connsiteY84" fmla="*/ 246160 h 403053"/>
              <a:gd name="connsiteX85" fmla="*/ 167446 w 403269"/>
              <a:gd name="connsiteY85" fmla="*/ 246591 h 403053"/>
              <a:gd name="connsiteX86" fmla="*/ 175415 w 403269"/>
              <a:gd name="connsiteY86" fmla="*/ 243253 h 403053"/>
              <a:gd name="connsiteX87" fmla="*/ 195766 w 403269"/>
              <a:gd name="connsiteY87" fmla="*/ 222686 h 403053"/>
              <a:gd name="connsiteX88" fmla="*/ 196089 w 403269"/>
              <a:gd name="connsiteY88" fmla="*/ 281802 h 403053"/>
              <a:gd name="connsiteX89" fmla="*/ 150433 w 403269"/>
              <a:gd name="connsiteY89" fmla="*/ 327997 h 403053"/>
              <a:gd name="connsiteX90" fmla="*/ 150433 w 403269"/>
              <a:gd name="connsiteY90" fmla="*/ 335966 h 403053"/>
              <a:gd name="connsiteX91" fmla="*/ 154417 w 403269"/>
              <a:gd name="connsiteY91" fmla="*/ 337581 h 403053"/>
              <a:gd name="connsiteX92" fmla="*/ 158401 w 403269"/>
              <a:gd name="connsiteY92" fmla="*/ 335858 h 403053"/>
              <a:gd name="connsiteX93" fmla="*/ 196089 w 403269"/>
              <a:gd name="connsiteY93" fmla="*/ 297739 h 403053"/>
              <a:gd name="connsiteX94" fmla="*/ 196304 w 403269"/>
              <a:gd name="connsiteY94" fmla="*/ 334243 h 403053"/>
              <a:gd name="connsiteX95" fmla="*/ 171861 w 403269"/>
              <a:gd name="connsiteY95" fmla="*/ 359009 h 403053"/>
              <a:gd name="connsiteX96" fmla="*/ 171861 w 403269"/>
              <a:gd name="connsiteY96" fmla="*/ 366978 h 403053"/>
              <a:gd name="connsiteX97" fmla="*/ 179830 w 403269"/>
              <a:gd name="connsiteY97" fmla="*/ 366978 h 403053"/>
              <a:gd name="connsiteX98" fmla="*/ 196304 w 403269"/>
              <a:gd name="connsiteY98" fmla="*/ 350287 h 403053"/>
              <a:gd name="connsiteX99" fmla="*/ 196520 w 403269"/>
              <a:gd name="connsiteY99" fmla="*/ 397451 h 403053"/>
              <a:gd name="connsiteX100" fmla="*/ 202227 w 403269"/>
              <a:gd name="connsiteY100" fmla="*/ 403051 h 403053"/>
              <a:gd name="connsiteX101" fmla="*/ 207826 w 403269"/>
              <a:gd name="connsiteY101" fmla="*/ 397344 h 403053"/>
              <a:gd name="connsiteX102" fmla="*/ 207611 w 403269"/>
              <a:gd name="connsiteY102" fmla="*/ 349533 h 403053"/>
              <a:gd name="connsiteX103" fmla="*/ 224948 w 403269"/>
              <a:gd name="connsiteY103" fmla="*/ 366655 h 403053"/>
              <a:gd name="connsiteX104" fmla="*/ 228932 w 403269"/>
              <a:gd name="connsiteY104" fmla="*/ 368270 h 403053"/>
              <a:gd name="connsiteX105" fmla="*/ 232916 w 403269"/>
              <a:gd name="connsiteY105" fmla="*/ 366547 h 403053"/>
              <a:gd name="connsiteX106" fmla="*/ 232916 w 403269"/>
              <a:gd name="connsiteY106" fmla="*/ 358579 h 403053"/>
              <a:gd name="connsiteX107" fmla="*/ 207503 w 403269"/>
              <a:gd name="connsiteY107" fmla="*/ 333489 h 403053"/>
              <a:gd name="connsiteX108" fmla="*/ 207288 w 403269"/>
              <a:gd name="connsiteY108" fmla="*/ 296985 h 403053"/>
              <a:gd name="connsiteX109" fmla="*/ 246053 w 403269"/>
              <a:gd name="connsiteY109" fmla="*/ 335320 h 403053"/>
              <a:gd name="connsiteX110" fmla="*/ 254021 w 403269"/>
              <a:gd name="connsiteY110" fmla="*/ 335320 h 403053"/>
              <a:gd name="connsiteX111" fmla="*/ 254021 w 403269"/>
              <a:gd name="connsiteY111" fmla="*/ 327351 h 403053"/>
              <a:gd name="connsiteX112" fmla="*/ 207180 w 403269"/>
              <a:gd name="connsiteY112" fmla="*/ 281049 h 403053"/>
              <a:gd name="connsiteX113" fmla="*/ 206857 w 403269"/>
              <a:gd name="connsiteY113" fmla="*/ 222578 h 403053"/>
              <a:gd name="connsiteX114" fmla="*/ 227424 w 403269"/>
              <a:gd name="connsiteY114" fmla="*/ 242930 h 403053"/>
              <a:gd name="connsiteX115" fmla="*/ 235500 w 403269"/>
              <a:gd name="connsiteY115" fmla="*/ 246160 h 403053"/>
              <a:gd name="connsiteX116" fmla="*/ 238408 w 403269"/>
              <a:gd name="connsiteY116" fmla="*/ 245729 h 403053"/>
              <a:gd name="connsiteX117" fmla="*/ 318414 w 403269"/>
              <a:gd name="connsiteY117" fmla="*/ 324875 h 403053"/>
              <a:gd name="connsiteX118" fmla="*/ 322398 w 403269"/>
              <a:gd name="connsiteY118" fmla="*/ 326490 h 403053"/>
              <a:gd name="connsiteX119" fmla="*/ 326382 w 403269"/>
              <a:gd name="connsiteY119" fmla="*/ 324767 h 403053"/>
              <a:gd name="connsiteX120" fmla="*/ 326382 w 403269"/>
              <a:gd name="connsiteY120" fmla="*/ 316799 h 403053"/>
              <a:gd name="connsiteX121" fmla="*/ 246376 w 403269"/>
              <a:gd name="connsiteY121" fmla="*/ 237653 h 403053"/>
              <a:gd name="connsiteX122" fmla="*/ 243468 w 403269"/>
              <a:gd name="connsiteY122" fmla="*/ 226778 h 403053"/>
              <a:gd name="connsiteX123" fmla="*/ 222902 w 403269"/>
              <a:gd name="connsiteY123" fmla="*/ 206426 h 403053"/>
              <a:gd name="connsiteX124" fmla="*/ 280295 w 403269"/>
              <a:gd name="connsiteY124" fmla="*/ 206103 h 403053"/>
              <a:gd name="connsiteX125" fmla="*/ 327136 w 403269"/>
              <a:gd name="connsiteY125" fmla="*/ 252406 h 403053"/>
              <a:gd name="connsiteX126" fmla="*/ 331120 w 403269"/>
              <a:gd name="connsiteY126" fmla="*/ 254021 h 403053"/>
              <a:gd name="connsiteX127" fmla="*/ 335104 w 403269"/>
              <a:gd name="connsiteY127" fmla="*/ 252298 h 403053"/>
              <a:gd name="connsiteX128" fmla="*/ 335104 w 403269"/>
              <a:gd name="connsiteY128" fmla="*/ 244330 h 403053"/>
              <a:gd name="connsiteX129" fmla="*/ 296340 w 403269"/>
              <a:gd name="connsiteY129" fmla="*/ 205995 h 403053"/>
              <a:gd name="connsiteX130" fmla="*/ 332843 w 403269"/>
              <a:gd name="connsiteY130" fmla="*/ 205780 h 403053"/>
              <a:gd name="connsiteX131" fmla="*/ 358256 w 403269"/>
              <a:gd name="connsiteY131" fmla="*/ 230870 h 403053"/>
              <a:gd name="connsiteX132" fmla="*/ 362240 w 403269"/>
              <a:gd name="connsiteY132" fmla="*/ 232485 h 403053"/>
              <a:gd name="connsiteX133" fmla="*/ 366224 w 403269"/>
              <a:gd name="connsiteY133" fmla="*/ 230762 h 403053"/>
              <a:gd name="connsiteX134" fmla="*/ 366224 w 403269"/>
              <a:gd name="connsiteY134" fmla="*/ 222794 h 403053"/>
              <a:gd name="connsiteX135" fmla="*/ 348888 w 403269"/>
              <a:gd name="connsiteY135" fmla="*/ 205672 h 403053"/>
              <a:gd name="connsiteX136" fmla="*/ 397667 w 403269"/>
              <a:gd name="connsiteY136" fmla="*/ 205457 h 403053"/>
              <a:gd name="connsiteX137" fmla="*/ 403266 w 403269"/>
              <a:gd name="connsiteY137" fmla="*/ 199750 h 403053"/>
              <a:gd name="connsiteX138" fmla="*/ 397559 w 403269"/>
              <a:gd name="connsiteY138" fmla="*/ 194151 h 40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3269" h="403053">
                <a:moveTo>
                  <a:pt x="397344" y="194689"/>
                </a:moveTo>
                <a:lnTo>
                  <a:pt x="349210" y="194904"/>
                </a:lnTo>
                <a:lnTo>
                  <a:pt x="365686" y="178214"/>
                </a:lnTo>
                <a:cubicBezTo>
                  <a:pt x="367840" y="175953"/>
                  <a:pt x="367840" y="172399"/>
                  <a:pt x="365686" y="170246"/>
                </a:cubicBezTo>
                <a:cubicBezTo>
                  <a:pt x="363532" y="168092"/>
                  <a:pt x="359871" y="168092"/>
                  <a:pt x="357718" y="170246"/>
                </a:cubicBezTo>
                <a:lnTo>
                  <a:pt x="333274" y="195012"/>
                </a:lnTo>
                <a:lnTo>
                  <a:pt x="296770" y="195227"/>
                </a:lnTo>
                <a:lnTo>
                  <a:pt x="334458" y="157109"/>
                </a:lnTo>
                <a:cubicBezTo>
                  <a:pt x="336612" y="154847"/>
                  <a:pt x="336612" y="151294"/>
                  <a:pt x="334458" y="149140"/>
                </a:cubicBezTo>
                <a:cubicBezTo>
                  <a:pt x="332305" y="146987"/>
                  <a:pt x="328644" y="146987"/>
                  <a:pt x="326490" y="149140"/>
                </a:cubicBezTo>
                <a:lnTo>
                  <a:pt x="280834" y="195335"/>
                </a:lnTo>
                <a:lnTo>
                  <a:pt x="222794" y="195658"/>
                </a:lnTo>
                <a:lnTo>
                  <a:pt x="242715" y="175522"/>
                </a:lnTo>
                <a:cubicBezTo>
                  <a:pt x="245622" y="172507"/>
                  <a:pt x="246591" y="168415"/>
                  <a:pt x="245514" y="164646"/>
                </a:cubicBezTo>
                <a:lnTo>
                  <a:pt x="324767" y="84532"/>
                </a:lnTo>
                <a:cubicBezTo>
                  <a:pt x="326921" y="82271"/>
                  <a:pt x="326921" y="78718"/>
                  <a:pt x="324767" y="76564"/>
                </a:cubicBezTo>
                <a:cubicBezTo>
                  <a:pt x="322506" y="74410"/>
                  <a:pt x="318952" y="74410"/>
                  <a:pt x="316799" y="76564"/>
                </a:cubicBezTo>
                <a:lnTo>
                  <a:pt x="237654" y="156678"/>
                </a:lnTo>
                <a:cubicBezTo>
                  <a:pt x="233885" y="155709"/>
                  <a:pt x="229686" y="156678"/>
                  <a:pt x="226778" y="159585"/>
                </a:cubicBezTo>
                <a:lnTo>
                  <a:pt x="206857" y="179722"/>
                </a:lnTo>
                <a:lnTo>
                  <a:pt x="206534" y="122974"/>
                </a:lnTo>
                <a:lnTo>
                  <a:pt x="252836" y="76133"/>
                </a:lnTo>
                <a:cubicBezTo>
                  <a:pt x="254990" y="73872"/>
                  <a:pt x="254990" y="70318"/>
                  <a:pt x="252836" y="68165"/>
                </a:cubicBezTo>
                <a:cubicBezTo>
                  <a:pt x="250683" y="66011"/>
                  <a:pt x="247022" y="66011"/>
                  <a:pt x="244868" y="68165"/>
                </a:cubicBezTo>
                <a:lnTo>
                  <a:pt x="206534" y="106930"/>
                </a:lnTo>
                <a:lnTo>
                  <a:pt x="206319" y="70426"/>
                </a:lnTo>
                <a:lnTo>
                  <a:pt x="231408" y="45014"/>
                </a:lnTo>
                <a:cubicBezTo>
                  <a:pt x="233562" y="42752"/>
                  <a:pt x="233562" y="39199"/>
                  <a:pt x="231408" y="37045"/>
                </a:cubicBezTo>
                <a:cubicBezTo>
                  <a:pt x="229147" y="34892"/>
                  <a:pt x="225594" y="34892"/>
                  <a:pt x="223440" y="37045"/>
                </a:cubicBezTo>
                <a:lnTo>
                  <a:pt x="206319" y="54382"/>
                </a:lnTo>
                <a:lnTo>
                  <a:pt x="206104" y="5603"/>
                </a:lnTo>
                <a:cubicBezTo>
                  <a:pt x="206104" y="2480"/>
                  <a:pt x="203519" y="-105"/>
                  <a:pt x="200396" y="3"/>
                </a:cubicBezTo>
                <a:cubicBezTo>
                  <a:pt x="197274" y="3"/>
                  <a:pt x="194689" y="2587"/>
                  <a:pt x="194797" y="5710"/>
                </a:cubicBezTo>
                <a:lnTo>
                  <a:pt x="195012" y="53843"/>
                </a:lnTo>
                <a:lnTo>
                  <a:pt x="178322" y="37368"/>
                </a:lnTo>
                <a:cubicBezTo>
                  <a:pt x="176061" y="35215"/>
                  <a:pt x="172507" y="35215"/>
                  <a:pt x="170354" y="37368"/>
                </a:cubicBezTo>
                <a:cubicBezTo>
                  <a:pt x="168200" y="39630"/>
                  <a:pt x="168200" y="43183"/>
                  <a:pt x="170354" y="45337"/>
                </a:cubicBezTo>
                <a:lnTo>
                  <a:pt x="195120" y="69780"/>
                </a:lnTo>
                <a:lnTo>
                  <a:pt x="195335" y="106284"/>
                </a:lnTo>
                <a:lnTo>
                  <a:pt x="157217" y="68596"/>
                </a:lnTo>
                <a:cubicBezTo>
                  <a:pt x="154955" y="66442"/>
                  <a:pt x="151402" y="66442"/>
                  <a:pt x="149248" y="68596"/>
                </a:cubicBezTo>
                <a:cubicBezTo>
                  <a:pt x="147095" y="70857"/>
                  <a:pt x="147095" y="74410"/>
                  <a:pt x="149248" y="76564"/>
                </a:cubicBezTo>
                <a:lnTo>
                  <a:pt x="195443" y="122220"/>
                </a:lnTo>
                <a:lnTo>
                  <a:pt x="195766" y="179614"/>
                </a:lnTo>
                <a:lnTo>
                  <a:pt x="175630" y="159801"/>
                </a:lnTo>
                <a:cubicBezTo>
                  <a:pt x="172615" y="156893"/>
                  <a:pt x="168415" y="155924"/>
                  <a:pt x="164647" y="157001"/>
                </a:cubicBezTo>
                <a:lnTo>
                  <a:pt x="84533" y="77856"/>
                </a:lnTo>
                <a:cubicBezTo>
                  <a:pt x="82271" y="75703"/>
                  <a:pt x="78718" y="75703"/>
                  <a:pt x="76564" y="77856"/>
                </a:cubicBezTo>
                <a:cubicBezTo>
                  <a:pt x="74411" y="80117"/>
                  <a:pt x="74411" y="83671"/>
                  <a:pt x="76564" y="85824"/>
                </a:cubicBezTo>
                <a:lnTo>
                  <a:pt x="156678" y="165077"/>
                </a:lnTo>
                <a:cubicBezTo>
                  <a:pt x="155709" y="168846"/>
                  <a:pt x="156678" y="173045"/>
                  <a:pt x="159693" y="175953"/>
                </a:cubicBezTo>
                <a:lnTo>
                  <a:pt x="179830" y="195874"/>
                </a:lnTo>
                <a:lnTo>
                  <a:pt x="121359" y="196197"/>
                </a:lnTo>
                <a:lnTo>
                  <a:pt x="75164" y="150540"/>
                </a:lnTo>
                <a:cubicBezTo>
                  <a:pt x="72903" y="148387"/>
                  <a:pt x="69349" y="148387"/>
                  <a:pt x="67196" y="150540"/>
                </a:cubicBezTo>
                <a:cubicBezTo>
                  <a:pt x="65043" y="152802"/>
                  <a:pt x="65043" y="156355"/>
                  <a:pt x="67196" y="158509"/>
                </a:cubicBezTo>
                <a:lnTo>
                  <a:pt x="105315" y="196197"/>
                </a:lnTo>
                <a:lnTo>
                  <a:pt x="68811" y="196412"/>
                </a:lnTo>
                <a:lnTo>
                  <a:pt x="44045" y="171969"/>
                </a:lnTo>
                <a:cubicBezTo>
                  <a:pt x="41783" y="169815"/>
                  <a:pt x="38230" y="169815"/>
                  <a:pt x="36077" y="171969"/>
                </a:cubicBezTo>
                <a:cubicBezTo>
                  <a:pt x="33923" y="174230"/>
                  <a:pt x="33923" y="177783"/>
                  <a:pt x="36077" y="179937"/>
                </a:cubicBezTo>
                <a:lnTo>
                  <a:pt x="52767" y="196412"/>
                </a:lnTo>
                <a:lnTo>
                  <a:pt x="5603" y="196627"/>
                </a:lnTo>
                <a:cubicBezTo>
                  <a:pt x="2480" y="196627"/>
                  <a:pt x="-105" y="199212"/>
                  <a:pt x="3" y="202334"/>
                </a:cubicBezTo>
                <a:cubicBezTo>
                  <a:pt x="3" y="205457"/>
                  <a:pt x="2587" y="208041"/>
                  <a:pt x="5711" y="207934"/>
                </a:cubicBezTo>
                <a:lnTo>
                  <a:pt x="53521" y="207718"/>
                </a:lnTo>
                <a:lnTo>
                  <a:pt x="36399" y="225055"/>
                </a:lnTo>
                <a:cubicBezTo>
                  <a:pt x="34246" y="227316"/>
                  <a:pt x="34246" y="230870"/>
                  <a:pt x="36399" y="233023"/>
                </a:cubicBezTo>
                <a:cubicBezTo>
                  <a:pt x="37476" y="234100"/>
                  <a:pt x="38983" y="234638"/>
                  <a:pt x="40383" y="234638"/>
                </a:cubicBezTo>
                <a:cubicBezTo>
                  <a:pt x="41783" y="234638"/>
                  <a:pt x="43291" y="234100"/>
                  <a:pt x="44367" y="232915"/>
                </a:cubicBezTo>
                <a:lnTo>
                  <a:pt x="69457" y="207503"/>
                </a:lnTo>
                <a:lnTo>
                  <a:pt x="105961" y="207288"/>
                </a:lnTo>
                <a:lnTo>
                  <a:pt x="67627" y="246053"/>
                </a:lnTo>
                <a:cubicBezTo>
                  <a:pt x="65473" y="248314"/>
                  <a:pt x="65473" y="251867"/>
                  <a:pt x="67627" y="254021"/>
                </a:cubicBezTo>
                <a:cubicBezTo>
                  <a:pt x="68703" y="255098"/>
                  <a:pt x="70211" y="255636"/>
                  <a:pt x="71611" y="255636"/>
                </a:cubicBezTo>
                <a:cubicBezTo>
                  <a:pt x="73011" y="255636"/>
                  <a:pt x="74518" y="255098"/>
                  <a:pt x="75595" y="253913"/>
                </a:cubicBezTo>
                <a:lnTo>
                  <a:pt x="121897" y="207072"/>
                </a:lnTo>
                <a:lnTo>
                  <a:pt x="179722" y="206749"/>
                </a:lnTo>
                <a:lnTo>
                  <a:pt x="159370" y="227316"/>
                </a:lnTo>
                <a:cubicBezTo>
                  <a:pt x="156463" y="230331"/>
                  <a:pt x="155494" y="234531"/>
                  <a:pt x="156571" y="238300"/>
                </a:cubicBezTo>
                <a:lnTo>
                  <a:pt x="77425" y="318306"/>
                </a:lnTo>
                <a:cubicBezTo>
                  <a:pt x="75272" y="320567"/>
                  <a:pt x="75272" y="324121"/>
                  <a:pt x="77425" y="326274"/>
                </a:cubicBezTo>
                <a:cubicBezTo>
                  <a:pt x="78503" y="327351"/>
                  <a:pt x="80010" y="327890"/>
                  <a:pt x="81410" y="327890"/>
                </a:cubicBezTo>
                <a:cubicBezTo>
                  <a:pt x="82809" y="327890"/>
                  <a:pt x="84317" y="327351"/>
                  <a:pt x="85394" y="326167"/>
                </a:cubicBezTo>
                <a:lnTo>
                  <a:pt x="164539" y="246160"/>
                </a:lnTo>
                <a:cubicBezTo>
                  <a:pt x="165508" y="246376"/>
                  <a:pt x="166477" y="246591"/>
                  <a:pt x="167446" y="246591"/>
                </a:cubicBezTo>
                <a:cubicBezTo>
                  <a:pt x="170354" y="246591"/>
                  <a:pt x="173261" y="245406"/>
                  <a:pt x="175415" y="243253"/>
                </a:cubicBezTo>
                <a:lnTo>
                  <a:pt x="195766" y="222686"/>
                </a:lnTo>
                <a:lnTo>
                  <a:pt x="196089" y="281802"/>
                </a:lnTo>
                <a:lnTo>
                  <a:pt x="150433" y="327997"/>
                </a:lnTo>
                <a:cubicBezTo>
                  <a:pt x="148279" y="330259"/>
                  <a:pt x="148279" y="333812"/>
                  <a:pt x="150433" y="335966"/>
                </a:cubicBezTo>
                <a:cubicBezTo>
                  <a:pt x="151510" y="337043"/>
                  <a:pt x="153017" y="337581"/>
                  <a:pt x="154417" y="337581"/>
                </a:cubicBezTo>
                <a:cubicBezTo>
                  <a:pt x="155817" y="337581"/>
                  <a:pt x="157324" y="337043"/>
                  <a:pt x="158401" y="335858"/>
                </a:cubicBezTo>
                <a:lnTo>
                  <a:pt x="196089" y="297739"/>
                </a:lnTo>
                <a:lnTo>
                  <a:pt x="196304" y="334243"/>
                </a:lnTo>
                <a:lnTo>
                  <a:pt x="171861" y="359009"/>
                </a:lnTo>
                <a:cubicBezTo>
                  <a:pt x="169708" y="361271"/>
                  <a:pt x="169708" y="364824"/>
                  <a:pt x="171861" y="366978"/>
                </a:cubicBezTo>
                <a:cubicBezTo>
                  <a:pt x="174122" y="369131"/>
                  <a:pt x="177676" y="369131"/>
                  <a:pt x="179830" y="366978"/>
                </a:cubicBezTo>
                <a:lnTo>
                  <a:pt x="196304" y="350287"/>
                </a:lnTo>
                <a:lnTo>
                  <a:pt x="196520" y="397451"/>
                </a:lnTo>
                <a:cubicBezTo>
                  <a:pt x="196520" y="400574"/>
                  <a:pt x="199104" y="403158"/>
                  <a:pt x="202227" y="403051"/>
                </a:cubicBezTo>
                <a:cubicBezTo>
                  <a:pt x="205350" y="403051"/>
                  <a:pt x="207934" y="400466"/>
                  <a:pt x="207826" y="397344"/>
                </a:cubicBezTo>
                <a:lnTo>
                  <a:pt x="207611" y="349533"/>
                </a:lnTo>
                <a:lnTo>
                  <a:pt x="224948" y="366655"/>
                </a:lnTo>
                <a:cubicBezTo>
                  <a:pt x="226024" y="367731"/>
                  <a:pt x="227532" y="368270"/>
                  <a:pt x="228932" y="368270"/>
                </a:cubicBezTo>
                <a:cubicBezTo>
                  <a:pt x="230332" y="368270"/>
                  <a:pt x="231839" y="367731"/>
                  <a:pt x="232916" y="366547"/>
                </a:cubicBezTo>
                <a:cubicBezTo>
                  <a:pt x="235070" y="364286"/>
                  <a:pt x="235070" y="360732"/>
                  <a:pt x="232916" y="358579"/>
                </a:cubicBezTo>
                <a:lnTo>
                  <a:pt x="207503" y="333489"/>
                </a:lnTo>
                <a:lnTo>
                  <a:pt x="207288" y="296985"/>
                </a:lnTo>
                <a:lnTo>
                  <a:pt x="246053" y="335320"/>
                </a:lnTo>
                <a:cubicBezTo>
                  <a:pt x="248314" y="337473"/>
                  <a:pt x="251868" y="337473"/>
                  <a:pt x="254021" y="335320"/>
                </a:cubicBezTo>
                <a:cubicBezTo>
                  <a:pt x="256175" y="333058"/>
                  <a:pt x="256175" y="329505"/>
                  <a:pt x="254021" y="327351"/>
                </a:cubicBezTo>
                <a:lnTo>
                  <a:pt x="207180" y="281049"/>
                </a:lnTo>
                <a:lnTo>
                  <a:pt x="206857" y="222578"/>
                </a:lnTo>
                <a:lnTo>
                  <a:pt x="227424" y="242930"/>
                </a:lnTo>
                <a:cubicBezTo>
                  <a:pt x="229686" y="245083"/>
                  <a:pt x="232593" y="246268"/>
                  <a:pt x="235500" y="246160"/>
                </a:cubicBezTo>
                <a:cubicBezTo>
                  <a:pt x="236469" y="246160"/>
                  <a:pt x="237438" y="245945"/>
                  <a:pt x="238408" y="245729"/>
                </a:cubicBezTo>
                <a:lnTo>
                  <a:pt x="318414" y="324875"/>
                </a:lnTo>
                <a:cubicBezTo>
                  <a:pt x="319491" y="325951"/>
                  <a:pt x="320998" y="326490"/>
                  <a:pt x="322398" y="326490"/>
                </a:cubicBezTo>
                <a:cubicBezTo>
                  <a:pt x="323798" y="326490"/>
                  <a:pt x="325306" y="325951"/>
                  <a:pt x="326382" y="324767"/>
                </a:cubicBezTo>
                <a:cubicBezTo>
                  <a:pt x="328536" y="322506"/>
                  <a:pt x="328536" y="318952"/>
                  <a:pt x="326382" y="316799"/>
                </a:cubicBezTo>
                <a:lnTo>
                  <a:pt x="246376" y="237653"/>
                </a:lnTo>
                <a:cubicBezTo>
                  <a:pt x="247345" y="233885"/>
                  <a:pt x="246376" y="229685"/>
                  <a:pt x="243468" y="226778"/>
                </a:cubicBezTo>
                <a:lnTo>
                  <a:pt x="222902" y="206426"/>
                </a:lnTo>
                <a:lnTo>
                  <a:pt x="280295" y="206103"/>
                </a:lnTo>
                <a:lnTo>
                  <a:pt x="327136" y="252406"/>
                </a:lnTo>
                <a:cubicBezTo>
                  <a:pt x="328213" y="253482"/>
                  <a:pt x="329720" y="254021"/>
                  <a:pt x="331120" y="254021"/>
                </a:cubicBezTo>
                <a:cubicBezTo>
                  <a:pt x="332520" y="254021"/>
                  <a:pt x="334028" y="253482"/>
                  <a:pt x="335104" y="252298"/>
                </a:cubicBezTo>
                <a:cubicBezTo>
                  <a:pt x="337258" y="250037"/>
                  <a:pt x="337258" y="246483"/>
                  <a:pt x="335104" y="244330"/>
                </a:cubicBezTo>
                <a:lnTo>
                  <a:pt x="296340" y="205995"/>
                </a:lnTo>
                <a:lnTo>
                  <a:pt x="332843" y="205780"/>
                </a:lnTo>
                <a:lnTo>
                  <a:pt x="358256" y="230870"/>
                </a:lnTo>
                <a:cubicBezTo>
                  <a:pt x="359332" y="231946"/>
                  <a:pt x="360840" y="232485"/>
                  <a:pt x="362240" y="232485"/>
                </a:cubicBezTo>
                <a:cubicBezTo>
                  <a:pt x="363640" y="232485"/>
                  <a:pt x="365148" y="231946"/>
                  <a:pt x="366224" y="230762"/>
                </a:cubicBezTo>
                <a:cubicBezTo>
                  <a:pt x="368378" y="228501"/>
                  <a:pt x="368378" y="224947"/>
                  <a:pt x="366224" y="222794"/>
                </a:cubicBezTo>
                <a:lnTo>
                  <a:pt x="348888" y="205672"/>
                </a:lnTo>
                <a:lnTo>
                  <a:pt x="397667" y="205457"/>
                </a:lnTo>
                <a:cubicBezTo>
                  <a:pt x="400790" y="205457"/>
                  <a:pt x="403374" y="202873"/>
                  <a:pt x="403266" y="199750"/>
                </a:cubicBezTo>
                <a:cubicBezTo>
                  <a:pt x="403266" y="196627"/>
                  <a:pt x="400682" y="194043"/>
                  <a:pt x="397559" y="1941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2" name="Freeform: Shape 1721">
            <a:extLst>
              <a:ext uri="{FF2B5EF4-FFF2-40B4-BE49-F238E27FC236}">
                <a16:creationId xmlns:a16="http://schemas.microsoft.com/office/drawing/2014/main" id="{78A49397-436F-9010-6B34-CE268FD05EB4}"/>
              </a:ext>
            </a:extLst>
          </p:cNvPr>
          <p:cNvSpPr/>
          <p:nvPr/>
        </p:nvSpPr>
        <p:spPr>
          <a:xfrm>
            <a:off x="5701239" y="1369702"/>
            <a:ext cx="650070" cy="649854"/>
          </a:xfrm>
          <a:custGeom>
            <a:avLst/>
            <a:gdLst>
              <a:gd name="connsiteX0" fmla="*/ 640807 w 650070"/>
              <a:gd name="connsiteY0" fmla="*/ 313998 h 649854"/>
              <a:gd name="connsiteX1" fmla="*/ 563170 w 650070"/>
              <a:gd name="connsiteY1" fmla="*/ 314429 h 649854"/>
              <a:gd name="connsiteX2" fmla="*/ 589767 w 650070"/>
              <a:gd name="connsiteY2" fmla="*/ 287616 h 649854"/>
              <a:gd name="connsiteX3" fmla="*/ 589767 w 650070"/>
              <a:gd name="connsiteY3" fmla="*/ 274695 h 649854"/>
              <a:gd name="connsiteX4" fmla="*/ 576846 w 650070"/>
              <a:gd name="connsiteY4" fmla="*/ 274695 h 649854"/>
              <a:gd name="connsiteX5" fmla="*/ 537434 w 650070"/>
              <a:gd name="connsiteY5" fmla="*/ 314536 h 649854"/>
              <a:gd name="connsiteX6" fmla="*/ 478748 w 650070"/>
              <a:gd name="connsiteY6" fmla="*/ 314859 h 649854"/>
              <a:gd name="connsiteX7" fmla="*/ 539480 w 650070"/>
              <a:gd name="connsiteY7" fmla="*/ 253481 h 649854"/>
              <a:gd name="connsiteX8" fmla="*/ 539480 w 650070"/>
              <a:gd name="connsiteY8" fmla="*/ 240560 h 649854"/>
              <a:gd name="connsiteX9" fmla="*/ 526558 w 650070"/>
              <a:gd name="connsiteY9" fmla="*/ 240560 h 649854"/>
              <a:gd name="connsiteX10" fmla="*/ 453013 w 650070"/>
              <a:gd name="connsiteY10" fmla="*/ 314967 h 649854"/>
              <a:gd name="connsiteX11" fmla="*/ 359439 w 650070"/>
              <a:gd name="connsiteY11" fmla="*/ 315505 h 649854"/>
              <a:gd name="connsiteX12" fmla="*/ 391420 w 650070"/>
              <a:gd name="connsiteY12" fmla="*/ 283201 h 649854"/>
              <a:gd name="connsiteX13" fmla="*/ 396050 w 650070"/>
              <a:gd name="connsiteY13" fmla="*/ 265649 h 649854"/>
              <a:gd name="connsiteX14" fmla="*/ 523544 w 650070"/>
              <a:gd name="connsiteY14" fmla="*/ 136648 h 649854"/>
              <a:gd name="connsiteX15" fmla="*/ 523544 w 650070"/>
              <a:gd name="connsiteY15" fmla="*/ 123727 h 649854"/>
              <a:gd name="connsiteX16" fmla="*/ 510622 w 650070"/>
              <a:gd name="connsiteY16" fmla="*/ 123727 h 649854"/>
              <a:gd name="connsiteX17" fmla="*/ 383128 w 650070"/>
              <a:gd name="connsiteY17" fmla="*/ 252620 h 649854"/>
              <a:gd name="connsiteX18" fmla="*/ 365576 w 650070"/>
              <a:gd name="connsiteY18" fmla="*/ 257358 h 649854"/>
              <a:gd name="connsiteX19" fmla="*/ 333595 w 650070"/>
              <a:gd name="connsiteY19" fmla="*/ 289662 h 649854"/>
              <a:gd name="connsiteX20" fmla="*/ 333057 w 650070"/>
              <a:gd name="connsiteY20" fmla="*/ 198241 h 649854"/>
              <a:gd name="connsiteX21" fmla="*/ 407680 w 650070"/>
              <a:gd name="connsiteY21" fmla="*/ 122758 h 649854"/>
              <a:gd name="connsiteX22" fmla="*/ 407680 w 650070"/>
              <a:gd name="connsiteY22" fmla="*/ 109836 h 649854"/>
              <a:gd name="connsiteX23" fmla="*/ 394758 w 650070"/>
              <a:gd name="connsiteY23" fmla="*/ 109836 h 649854"/>
              <a:gd name="connsiteX24" fmla="*/ 332949 w 650070"/>
              <a:gd name="connsiteY24" fmla="*/ 172291 h 649854"/>
              <a:gd name="connsiteX25" fmla="*/ 332626 w 650070"/>
              <a:gd name="connsiteY25" fmla="*/ 113605 h 649854"/>
              <a:gd name="connsiteX26" fmla="*/ 373114 w 650070"/>
              <a:gd name="connsiteY26" fmla="*/ 72686 h 649854"/>
              <a:gd name="connsiteX27" fmla="*/ 373114 w 650070"/>
              <a:gd name="connsiteY27" fmla="*/ 59765 h 649854"/>
              <a:gd name="connsiteX28" fmla="*/ 360192 w 650070"/>
              <a:gd name="connsiteY28" fmla="*/ 59765 h 649854"/>
              <a:gd name="connsiteX29" fmla="*/ 332626 w 650070"/>
              <a:gd name="connsiteY29" fmla="*/ 87654 h 649854"/>
              <a:gd name="connsiteX30" fmla="*/ 332196 w 650070"/>
              <a:gd name="connsiteY30" fmla="*/ 9047 h 649854"/>
              <a:gd name="connsiteX31" fmla="*/ 323043 w 650070"/>
              <a:gd name="connsiteY31" fmla="*/ 2 h 649854"/>
              <a:gd name="connsiteX32" fmla="*/ 313998 w 650070"/>
              <a:gd name="connsiteY32" fmla="*/ 9155 h 649854"/>
              <a:gd name="connsiteX33" fmla="*/ 314428 w 650070"/>
              <a:gd name="connsiteY33" fmla="*/ 86685 h 649854"/>
              <a:gd name="connsiteX34" fmla="*/ 287616 w 650070"/>
              <a:gd name="connsiteY34" fmla="*/ 60088 h 649854"/>
              <a:gd name="connsiteX35" fmla="*/ 274694 w 650070"/>
              <a:gd name="connsiteY35" fmla="*/ 60088 h 649854"/>
              <a:gd name="connsiteX36" fmla="*/ 274694 w 650070"/>
              <a:gd name="connsiteY36" fmla="*/ 73009 h 649854"/>
              <a:gd name="connsiteX37" fmla="*/ 314536 w 650070"/>
              <a:gd name="connsiteY37" fmla="*/ 112420 h 649854"/>
              <a:gd name="connsiteX38" fmla="*/ 314859 w 650070"/>
              <a:gd name="connsiteY38" fmla="*/ 171106 h 649854"/>
              <a:gd name="connsiteX39" fmla="*/ 253481 w 650070"/>
              <a:gd name="connsiteY39" fmla="*/ 110374 h 649854"/>
              <a:gd name="connsiteX40" fmla="*/ 240560 w 650070"/>
              <a:gd name="connsiteY40" fmla="*/ 110374 h 649854"/>
              <a:gd name="connsiteX41" fmla="*/ 240560 w 650070"/>
              <a:gd name="connsiteY41" fmla="*/ 123296 h 649854"/>
              <a:gd name="connsiteX42" fmla="*/ 314967 w 650070"/>
              <a:gd name="connsiteY42" fmla="*/ 196842 h 649854"/>
              <a:gd name="connsiteX43" fmla="*/ 315505 w 650070"/>
              <a:gd name="connsiteY43" fmla="*/ 289339 h 649854"/>
              <a:gd name="connsiteX44" fmla="*/ 283201 w 650070"/>
              <a:gd name="connsiteY44" fmla="*/ 257358 h 649854"/>
              <a:gd name="connsiteX45" fmla="*/ 265541 w 650070"/>
              <a:gd name="connsiteY45" fmla="*/ 252835 h 649854"/>
              <a:gd name="connsiteX46" fmla="*/ 136648 w 650070"/>
              <a:gd name="connsiteY46" fmla="*/ 125342 h 649854"/>
              <a:gd name="connsiteX47" fmla="*/ 123727 w 650070"/>
              <a:gd name="connsiteY47" fmla="*/ 125342 h 649854"/>
              <a:gd name="connsiteX48" fmla="*/ 123727 w 650070"/>
              <a:gd name="connsiteY48" fmla="*/ 138264 h 649854"/>
              <a:gd name="connsiteX49" fmla="*/ 252727 w 650070"/>
              <a:gd name="connsiteY49" fmla="*/ 265757 h 649854"/>
              <a:gd name="connsiteX50" fmla="*/ 257465 w 650070"/>
              <a:gd name="connsiteY50" fmla="*/ 283309 h 649854"/>
              <a:gd name="connsiteX51" fmla="*/ 289770 w 650070"/>
              <a:gd name="connsiteY51" fmla="*/ 315290 h 649854"/>
              <a:gd name="connsiteX52" fmla="*/ 195657 w 650070"/>
              <a:gd name="connsiteY52" fmla="*/ 315828 h 649854"/>
              <a:gd name="connsiteX53" fmla="*/ 121250 w 650070"/>
              <a:gd name="connsiteY53" fmla="*/ 242283 h 649854"/>
              <a:gd name="connsiteX54" fmla="*/ 108328 w 650070"/>
              <a:gd name="connsiteY54" fmla="*/ 242283 h 649854"/>
              <a:gd name="connsiteX55" fmla="*/ 108328 w 650070"/>
              <a:gd name="connsiteY55" fmla="*/ 255204 h 649854"/>
              <a:gd name="connsiteX56" fmla="*/ 169706 w 650070"/>
              <a:gd name="connsiteY56" fmla="*/ 315936 h 649854"/>
              <a:gd name="connsiteX57" fmla="*/ 111020 w 650070"/>
              <a:gd name="connsiteY57" fmla="*/ 316259 h 649854"/>
              <a:gd name="connsiteX58" fmla="*/ 71179 w 650070"/>
              <a:gd name="connsiteY58" fmla="*/ 276848 h 649854"/>
              <a:gd name="connsiteX59" fmla="*/ 58257 w 650070"/>
              <a:gd name="connsiteY59" fmla="*/ 276848 h 649854"/>
              <a:gd name="connsiteX60" fmla="*/ 58257 w 650070"/>
              <a:gd name="connsiteY60" fmla="*/ 289770 h 649854"/>
              <a:gd name="connsiteX61" fmla="*/ 85069 w 650070"/>
              <a:gd name="connsiteY61" fmla="*/ 316367 h 649854"/>
              <a:gd name="connsiteX62" fmla="*/ 9047 w 650070"/>
              <a:gd name="connsiteY62" fmla="*/ 316798 h 649854"/>
              <a:gd name="connsiteX63" fmla="*/ 2 w 650070"/>
              <a:gd name="connsiteY63" fmla="*/ 325950 h 649854"/>
              <a:gd name="connsiteX64" fmla="*/ 9155 w 650070"/>
              <a:gd name="connsiteY64" fmla="*/ 334995 h 649854"/>
              <a:gd name="connsiteX65" fmla="*/ 86146 w 650070"/>
              <a:gd name="connsiteY65" fmla="*/ 334565 h 649854"/>
              <a:gd name="connsiteX66" fmla="*/ 58580 w 650070"/>
              <a:gd name="connsiteY66" fmla="*/ 362454 h 649854"/>
              <a:gd name="connsiteX67" fmla="*/ 58580 w 650070"/>
              <a:gd name="connsiteY67" fmla="*/ 375376 h 649854"/>
              <a:gd name="connsiteX68" fmla="*/ 65041 w 650070"/>
              <a:gd name="connsiteY68" fmla="*/ 377960 h 649854"/>
              <a:gd name="connsiteX69" fmla="*/ 71501 w 650070"/>
              <a:gd name="connsiteY69" fmla="*/ 375268 h 649854"/>
              <a:gd name="connsiteX70" fmla="*/ 111989 w 650070"/>
              <a:gd name="connsiteY70" fmla="*/ 334349 h 649854"/>
              <a:gd name="connsiteX71" fmla="*/ 170675 w 650070"/>
              <a:gd name="connsiteY71" fmla="*/ 334026 h 649854"/>
              <a:gd name="connsiteX72" fmla="*/ 108867 w 650070"/>
              <a:gd name="connsiteY72" fmla="*/ 396481 h 649854"/>
              <a:gd name="connsiteX73" fmla="*/ 108867 w 650070"/>
              <a:gd name="connsiteY73" fmla="*/ 409403 h 649854"/>
              <a:gd name="connsiteX74" fmla="*/ 115327 w 650070"/>
              <a:gd name="connsiteY74" fmla="*/ 412095 h 649854"/>
              <a:gd name="connsiteX75" fmla="*/ 121788 w 650070"/>
              <a:gd name="connsiteY75" fmla="*/ 409403 h 649854"/>
              <a:gd name="connsiteX76" fmla="*/ 196411 w 650070"/>
              <a:gd name="connsiteY76" fmla="*/ 333919 h 649854"/>
              <a:gd name="connsiteX77" fmla="*/ 289447 w 650070"/>
              <a:gd name="connsiteY77" fmla="*/ 333380 h 649854"/>
              <a:gd name="connsiteX78" fmla="*/ 256712 w 650070"/>
              <a:gd name="connsiteY78" fmla="*/ 366438 h 649854"/>
              <a:gd name="connsiteX79" fmla="*/ 252189 w 650070"/>
              <a:gd name="connsiteY79" fmla="*/ 384098 h 649854"/>
              <a:gd name="connsiteX80" fmla="*/ 124695 w 650070"/>
              <a:gd name="connsiteY80" fmla="*/ 512991 h 649854"/>
              <a:gd name="connsiteX81" fmla="*/ 124695 w 650070"/>
              <a:gd name="connsiteY81" fmla="*/ 525913 h 649854"/>
              <a:gd name="connsiteX82" fmla="*/ 131157 w 650070"/>
              <a:gd name="connsiteY82" fmla="*/ 528497 h 649854"/>
              <a:gd name="connsiteX83" fmla="*/ 137617 w 650070"/>
              <a:gd name="connsiteY83" fmla="*/ 525805 h 649854"/>
              <a:gd name="connsiteX84" fmla="*/ 265111 w 650070"/>
              <a:gd name="connsiteY84" fmla="*/ 396912 h 649854"/>
              <a:gd name="connsiteX85" fmla="*/ 269741 w 650070"/>
              <a:gd name="connsiteY85" fmla="*/ 397558 h 649854"/>
              <a:gd name="connsiteX86" fmla="*/ 282663 w 650070"/>
              <a:gd name="connsiteY86" fmla="*/ 392174 h 649854"/>
              <a:gd name="connsiteX87" fmla="*/ 315397 w 650070"/>
              <a:gd name="connsiteY87" fmla="*/ 359116 h 649854"/>
              <a:gd name="connsiteX88" fmla="*/ 315936 w 650070"/>
              <a:gd name="connsiteY88" fmla="*/ 454198 h 649854"/>
              <a:gd name="connsiteX89" fmla="*/ 242390 w 650070"/>
              <a:gd name="connsiteY89" fmla="*/ 528605 h 649854"/>
              <a:gd name="connsiteX90" fmla="*/ 242390 w 650070"/>
              <a:gd name="connsiteY90" fmla="*/ 541526 h 649854"/>
              <a:gd name="connsiteX91" fmla="*/ 248851 w 650070"/>
              <a:gd name="connsiteY91" fmla="*/ 544218 h 649854"/>
              <a:gd name="connsiteX92" fmla="*/ 255312 w 650070"/>
              <a:gd name="connsiteY92" fmla="*/ 541526 h 649854"/>
              <a:gd name="connsiteX93" fmla="*/ 316044 w 650070"/>
              <a:gd name="connsiteY93" fmla="*/ 480149 h 649854"/>
              <a:gd name="connsiteX94" fmla="*/ 316367 w 650070"/>
              <a:gd name="connsiteY94" fmla="*/ 538834 h 649854"/>
              <a:gd name="connsiteX95" fmla="*/ 276956 w 650070"/>
              <a:gd name="connsiteY95" fmla="*/ 578676 h 649854"/>
              <a:gd name="connsiteX96" fmla="*/ 276956 w 650070"/>
              <a:gd name="connsiteY96" fmla="*/ 591598 h 649854"/>
              <a:gd name="connsiteX97" fmla="*/ 289877 w 650070"/>
              <a:gd name="connsiteY97" fmla="*/ 591598 h 649854"/>
              <a:gd name="connsiteX98" fmla="*/ 316474 w 650070"/>
              <a:gd name="connsiteY98" fmla="*/ 564785 h 649854"/>
              <a:gd name="connsiteX99" fmla="*/ 316905 w 650070"/>
              <a:gd name="connsiteY99" fmla="*/ 640808 h 649854"/>
              <a:gd name="connsiteX100" fmla="*/ 326058 w 650070"/>
              <a:gd name="connsiteY100" fmla="*/ 649853 h 649854"/>
              <a:gd name="connsiteX101" fmla="*/ 335103 w 650070"/>
              <a:gd name="connsiteY101" fmla="*/ 640700 h 649854"/>
              <a:gd name="connsiteX102" fmla="*/ 334672 w 650070"/>
              <a:gd name="connsiteY102" fmla="*/ 563708 h 649854"/>
              <a:gd name="connsiteX103" fmla="*/ 362562 w 650070"/>
              <a:gd name="connsiteY103" fmla="*/ 591275 h 649854"/>
              <a:gd name="connsiteX104" fmla="*/ 369022 w 650070"/>
              <a:gd name="connsiteY104" fmla="*/ 593967 h 649854"/>
              <a:gd name="connsiteX105" fmla="*/ 375483 w 650070"/>
              <a:gd name="connsiteY105" fmla="*/ 591275 h 649854"/>
              <a:gd name="connsiteX106" fmla="*/ 375483 w 650070"/>
              <a:gd name="connsiteY106" fmla="*/ 578353 h 649854"/>
              <a:gd name="connsiteX107" fmla="*/ 334565 w 650070"/>
              <a:gd name="connsiteY107" fmla="*/ 537865 h 649854"/>
              <a:gd name="connsiteX108" fmla="*/ 334242 w 650070"/>
              <a:gd name="connsiteY108" fmla="*/ 479179 h 649854"/>
              <a:gd name="connsiteX109" fmla="*/ 396696 w 650070"/>
              <a:gd name="connsiteY109" fmla="*/ 540988 h 649854"/>
              <a:gd name="connsiteX110" fmla="*/ 409618 w 650070"/>
              <a:gd name="connsiteY110" fmla="*/ 540988 h 649854"/>
              <a:gd name="connsiteX111" fmla="*/ 409618 w 650070"/>
              <a:gd name="connsiteY111" fmla="*/ 528066 h 649854"/>
              <a:gd name="connsiteX112" fmla="*/ 334134 w 650070"/>
              <a:gd name="connsiteY112" fmla="*/ 453444 h 649854"/>
              <a:gd name="connsiteX113" fmla="*/ 333595 w 650070"/>
              <a:gd name="connsiteY113" fmla="*/ 359331 h 649854"/>
              <a:gd name="connsiteX114" fmla="*/ 366653 w 650070"/>
              <a:gd name="connsiteY114" fmla="*/ 392066 h 649854"/>
              <a:gd name="connsiteX115" fmla="*/ 379575 w 650070"/>
              <a:gd name="connsiteY115" fmla="*/ 397342 h 649854"/>
              <a:gd name="connsiteX116" fmla="*/ 384205 w 650070"/>
              <a:gd name="connsiteY116" fmla="*/ 396696 h 649854"/>
              <a:gd name="connsiteX117" fmla="*/ 513098 w 650070"/>
              <a:gd name="connsiteY117" fmla="*/ 524190 h 649854"/>
              <a:gd name="connsiteX118" fmla="*/ 519560 w 650070"/>
              <a:gd name="connsiteY118" fmla="*/ 526882 h 649854"/>
              <a:gd name="connsiteX119" fmla="*/ 526020 w 650070"/>
              <a:gd name="connsiteY119" fmla="*/ 524190 h 649854"/>
              <a:gd name="connsiteX120" fmla="*/ 526020 w 650070"/>
              <a:gd name="connsiteY120" fmla="*/ 511268 h 649854"/>
              <a:gd name="connsiteX121" fmla="*/ 397127 w 650070"/>
              <a:gd name="connsiteY121" fmla="*/ 383775 h 649854"/>
              <a:gd name="connsiteX122" fmla="*/ 392389 w 650070"/>
              <a:gd name="connsiteY122" fmla="*/ 366223 h 649854"/>
              <a:gd name="connsiteX123" fmla="*/ 359331 w 650070"/>
              <a:gd name="connsiteY123" fmla="*/ 333488 h 649854"/>
              <a:gd name="connsiteX124" fmla="*/ 451828 w 650070"/>
              <a:gd name="connsiteY124" fmla="*/ 332950 h 649854"/>
              <a:gd name="connsiteX125" fmla="*/ 527312 w 650070"/>
              <a:gd name="connsiteY125" fmla="*/ 407572 h 649854"/>
              <a:gd name="connsiteX126" fmla="*/ 533773 w 650070"/>
              <a:gd name="connsiteY126" fmla="*/ 410264 h 649854"/>
              <a:gd name="connsiteX127" fmla="*/ 540234 w 650070"/>
              <a:gd name="connsiteY127" fmla="*/ 407572 h 649854"/>
              <a:gd name="connsiteX128" fmla="*/ 540234 w 650070"/>
              <a:gd name="connsiteY128" fmla="*/ 394650 h 649854"/>
              <a:gd name="connsiteX129" fmla="*/ 477780 w 650070"/>
              <a:gd name="connsiteY129" fmla="*/ 332842 h 649854"/>
              <a:gd name="connsiteX130" fmla="*/ 536465 w 650070"/>
              <a:gd name="connsiteY130" fmla="*/ 332519 h 649854"/>
              <a:gd name="connsiteX131" fmla="*/ 577384 w 650070"/>
              <a:gd name="connsiteY131" fmla="*/ 373007 h 649854"/>
              <a:gd name="connsiteX132" fmla="*/ 583844 w 650070"/>
              <a:gd name="connsiteY132" fmla="*/ 375699 h 649854"/>
              <a:gd name="connsiteX133" fmla="*/ 590306 w 650070"/>
              <a:gd name="connsiteY133" fmla="*/ 373007 h 649854"/>
              <a:gd name="connsiteX134" fmla="*/ 590306 w 650070"/>
              <a:gd name="connsiteY134" fmla="*/ 360085 h 649854"/>
              <a:gd name="connsiteX135" fmla="*/ 562416 w 650070"/>
              <a:gd name="connsiteY135" fmla="*/ 332519 h 649854"/>
              <a:gd name="connsiteX136" fmla="*/ 641023 w 650070"/>
              <a:gd name="connsiteY136" fmla="*/ 332088 h 649854"/>
              <a:gd name="connsiteX137" fmla="*/ 650068 w 650070"/>
              <a:gd name="connsiteY137" fmla="*/ 322935 h 649854"/>
              <a:gd name="connsiteX138" fmla="*/ 640915 w 650070"/>
              <a:gd name="connsiteY138" fmla="*/ 313890 h 649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50070" h="649854">
                <a:moveTo>
                  <a:pt x="640807" y="313998"/>
                </a:moveTo>
                <a:lnTo>
                  <a:pt x="563170" y="314429"/>
                </a:lnTo>
                <a:lnTo>
                  <a:pt x="589767" y="287616"/>
                </a:lnTo>
                <a:cubicBezTo>
                  <a:pt x="593320" y="284063"/>
                  <a:pt x="593320" y="278248"/>
                  <a:pt x="589767" y="274695"/>
                </a:cubicBezTo>
                <a:cubicBezTo>
                  <a:pt x="586214" y="271141"/>
                  <a:pt x="580399" y="271141"/>
                  <a:pt x="576846" y="274695"/>
                </a:cubicBezTo>
                <a:lnTo>
                  <a:pt x="537434" y="314536"/>
                </a:lnTo>
                <a:lnTo>
                  <a:pt x="478748" y="314859"/>
                </a:lnTo>
                <a:lnTo>
                  <a:pt x="539480" y="253481"/>
                </a:lnTo>
                <a:cubicBezTo>
                  <a:pt x="543034" y="249928"/>
                  <a:pt x="543034" y="244113"/>
                  <a:pt x="539480" y="240560"/>
                </a:cubicBezTo>
                <a:cubicBezTo>
                  <a:pt x="535927" y="237006"/>
                  <a:pt x="530112" y="237006"/>
                  <a:pt x="526558" y="240560"/>
                </a:cubicBezTo>
                <a:lnTo>
                  <a:pt x="453013" y="314967"/>
                </a:lnTo>
                <a:lnTo>
                  <a:pt x="359439" y="315505"/>
                </a:lnTo>
                <a:lnTo>
                  <a:pt x="391420" y="283201"/>
                </a:lnTo>
                <a:cubicBezTo>
                  <a:pt x="396158" y="278463"/>
                  <a:pt x="397665" y="271679"/>
                  <a:pt x="396050" y="265649"/>
                </a:cubicBezTo>
                <a:lnTo>
                  <a:pt x="523544" y="136648"/>
                </a:lnTo>
                <a:cubicBezTo>
                  <a:pt x="527097" y="133095"/>
                  <a:pt x="527097" y="127280"/>
                  <a:pt x="523544" y="123727"/>
                </a:cubicBezTo>
                <a:cubicBezTo>
                  <a:pt x="519990" y="120173"/>
                  <a:pt x="514176" y="120173"/>
                  <a:pt x="510622" y="123727"/>
                </a:cubicBezTo>
                <a:lnTo>
                  <a:pt x="383128" y="252620"/>
                </a:lnTo>
                <a:cubicBezTo>
                  <a:pt x="376990" y="251005"/>
                  <a:pt x="370314" y="252620"/>
                  <a:pt x="365576" y="257358"/>
                </a:cubicBezTo>
                <a:lnTo>
                  <a:pt x="333595" y="289662"/>
                </a:lnTo>
                <a:lnTo>
                  <a:pt x="333057" y="198241"/>
                </a:lnTo>
                <a:lnTo>
                  <a:pt x="407680" y="122758"/>
                </a:lnTo>
                <a:cubicBezTo>
                  <a:pt x="411233" y="119204"/>
                  <a:pt x="411233" y="113389"/>
                  <a:pt x="407680" y="109836"/>
                </a:cubicBezTo>
                <a:cubicBezTo>
                  <a:pt x="404126" y="106282"/>
                  <a:pt x="398311" y="106282"/>
                  <a:pt x="394758" y="109836"/>
                </a:cubicBezTo>
                <a:lnTo>
                  <a:pt x="332949" y="172291"/>
                </a:lnTo>
                <a:lnTo>
                  <a:pt x="332626" y="113605"/>
                </a:lnTo>
                <a:lnTo>
                  <a:pt x="373114" y="72686"/>
                </a:lnTo>
                <a:cubicBezTo>
                  <a:pt x="376668" y="69133"/>
                  <a:pt x="376668" y="63318"/>
                  <a:pt x="373114" y="59765"/>
                </a:cubicBezTo>
                <a:cubicBezTo>
                  <a:pt x="369561" y="56211"/>
                  <a:pt x="363746" y="56211"/>
                  <a:pt x="360192" y="59765"/>
                </a:cubicBezTo>
                <a:lnTo>
                  <a:pt x="332626" y="87654"/>
                </a:lnTo>
                <a:lnTo>
                  <a:pt x="332196" y="9047"/>
                </a:lnTo>
                <a:cubicBezTo>
                  <a:pt x="332196" y="3986"/>
                  <a:pt x="328104" y="-106"/>
                  <a:pt x="323043" y="2"/>
                </a:cubicBezTo>
                <a:cubicBezTo>
                  <a:pt x="317982" y="2"/>
                  <a:pt x="313890" y="4094"/>
                  <a:pt x="313998" y="9155"/>
                </a:cubicBezTo>
                <a:lnTo>
                  <a:pt x="314428" y="86685"/>
                </a:lnTo>
                <a:lnTo>
                  <a:pt x="287616" y="60088"/>
                </a:lnTo>
                <a:cubicBezTo>
                  <a:pt x="284063" y="56534"/>
                  <a:pt x="278248" y="56534"/>
                  <a:pt x="274694" y="60088"/>
                </a:cubicBezTo>
                <a:cubicBezTo>
                  <a:pt x="271141" y="63641"/>
                  <a:pt x="271141" y="69456"/>
                  <a:pt x="274694" y="73009"/>
                </a:cubicBezTo>
                <a:lnTo>
                  <a:pt x="314536" y="112420"/>
                </a:lnTo>
                <a:lnTo>
                  <a:pt x="314859" y="171106"/>
                </a:lnTo>
                <a:lnTo>
                  <a:pt x="253481" y="110374"/>
                </a:lnTo>
                <a:cubicBezTo>
                  <a:pt x="249928" y="106821"/>
                  <a:pt x="244113" y="106821"/>
                  <a:pt x="240560" y="110374"/>
                </a:cubicBezTo>
                <a:cubicBezTo>
                  <a:pt x="237006" y="113928"/>
                  <a:pt x="237006" y="119743"/>
                  <a:pt x="240560" y="123296"/>
                </a:cubicBezTo>
                <a:lnTo>
                  <a:pt x="314967" y="196842"/>
                </a:lnTo>
                <a:lnTo>
                  <a:pt x="315505" y="289339"/>
                </a:lnTo>
                <a:lnTo>
                  <a:pt x="283201" y="257358"/>
                </a:lnTo>
                <a:cubicBezTo>
                  <a:pt x="278355" y="252620"/>
                  <a:pt x="271679" y="251113"/>
                  <a:pt x="265541" y="252835"/>
                </a:cubicBezTo>
                <a:lnTo>
                  <a:pt x="136648" y="125342"/>
                </a:lnTo>
                <a:cubicBezTo>
                  <a:pt x="133095" y="121788"/>
                  <a:pt x="127280" y="121788"/>
                  <a:pt x="123727" y="125342"/>
                </a:cubicBezTo>
                <a:cubicBezTo>
                  <a:pt x="120173" y="128895"/>
                  <a:pt x="120173" y="134710"/>
                  <a:pt x="123727" y="138264"/>
                </a:cubicBezTo>
                <a:lnTo>
                  <a:pt x="252727" y="265757"/>
                </a:lnTo>
                <a:cubicBezTo>
                  <a:pt x="251220" y="271787"/>
                  <a:pt x="252727" y="278571"/>
                  <a:pt x="257465" y="283309"/>
                </a:cubicBezTo>
                <a:lnTo>
                  <a:pt x="289770" y="315290"/>
                </a:lnTo>
                <a:lnTo>
                  <a:pt x="195657" y="315828"/>
                </a:lnTo>
                <a:lnTo>
                  <a:pt x="121250" y="242283"/>
                </a:lnTo>
                <a:cubicBezTo>
                  <a:pt x="117697" y="238729"/>
                  <a:pt x="111881" y="238729"/>
                  <a:pt x="108328" y="242283"/>
                </a:cubicBezTo>
                <a:cubicBezTo>
                  <a:pt x="104775" y="245836"/>
                  <a:pt x="104775" y="251651"/>
                  <a:pt x="108328" y="255204"/>
                </a:cubicBezTo>
                <a:lnTo>
                  <a:pt x="169706" y="315936"/>
                </a:lnTo>
                <a:lnTo>
                  <a:pt x="111020" y="316259"/>
                </a:lnTo>
                <a:lnTo>
                  <a:pt x="71179" y="276848"/>
                </a:lnTo>
                <a:cubicBezTo>
                  <a:pt x="67625" y="273295"/>
                  <a:pt x="61810" y="273295"/>
                  <a:pt x="58257" y="276848"/>
                </a:cubicBezTo>
                <a:cubicBezTo>
                  <a:pt x="54703" y="280402"/>
                  <a:pt x="54703" y="286216"/>
                  <a:pt x="58257" y="289770"/>
                </a:cubicBezTo>
                <a:lnTo>
                  <a:pt x="85069" y="316367"/>
                </a:lnTo>
                <a:lnTo>
                  <a:pt x="9047" y="316798"/>
                </a:lnTo>
                <a:cubicBezTo>
                  <a:pt x="3986" y="316798"/>
                  <a:pt x="-106" y="320889"/>
                  <a:pt x="2" y="325950"/>
                </a:cubicBezTo>
                <a:cubicBezTo>
                  <a:pt x="2" y="331011"/>
                  <a:pt x="4094" y="335103"/>
                  <a:pt x="9155" y="334995"/>
                </a:cubicBezTo>
                <a:lnTo>
                  <a:pt x="86146" y="334565"/>
                </a:lnTo>
                <a:lnTo>
                  <a:pt x="58580" y="362454"/>
                </a:lnTo>
                <a:cubicBezTo>
                  <a:pt x="55027" y="366007"/>
                  <a:pt x="55027" y="371822"/>
                  <a:pt x="58580" y="375376"/>
                </a:cubicBezTo>
                <a:cubicBezTo>
                  <a:pt x="60411" y="377098"/>
                  <a:pt x="62672" y="378068"/>
                  <a:pt x="65041" y="377960"/>
                </a:cubicBezTo>
                <a:cubicBezTo>
                  <a:pt x="67409" y="377960"/>
                  <a:pt x="69671" y="376991"/>
                  <a:pt x="71501" y="375268"/>
                </a:cubicBezTo>
                <a:lnTo>
                  <a:pt x="111989" y="334349"/>
                </a:lnTo>
                <a:lnTo>
                  <a:pt x="170675" y="334026"/>
                </a:lnTo>
                <a:lnTo>
                  <a:pt x="108867" y="396481"/>
                </a:lnTo>
                <a:cubicBezTo>
                  <a:pt x="105313" y="400034"/>
                  <a:pt x="105313" y="405849"/>
                  <a:pt x="108867" y="409403"/>
                </a:cubicBezTo>
                <a:cubicBezTo>
                  <a:pt x="110697" y="411125"/>
                  <a:pt x="112959" y="412095"/>
                  <a:pt x="115327" y="412095"/>
                </a:cubicBezTo>
                <a:cubicBezTo>
                  <a:pt x="117697" y="412095"/>
                  <a:pt x="119957" y="411125"/>
                  <a:pt x="121788" y="409403"/>
                </a:cubicBezTo>
                <a:lnTo>
                  <a:pt x="196411" y="333919"/>
                </a:lnTo>
                <a:lnTo>
                  <a:pt x="289447" y="333380"/>
                </a:lnTo>
                <a:lnTo>
                  <a:pt x="256712" y="366438"/>
                </a:lnTo>
                <a:cubicBezTo>
                  <a:pt x="251974" y="371284"/>
                  <a:pt x="250466" y="377960"/>
                  <a:pt x="252189" y="384098"/>
                </a:cubicBezTo>
                <a:lnTo>
                  <a:pt x="124695" y="512991"/>
                </a:lnTo>
                <a:cubicBezTo>
                  <a:pt x="121142" y="516545"/>
                  <a:pt x="121142" y="522359"/>
                  <a:pt x="124695" y="525913"/>
                </a:cubicBezTo>
                <a:cubicBezTo>
                  <a:pt x="126526" y="527636"/>
                  <a:pt x="128787" y="528605"/>
                  <a:pt x="131157" y="528497"/>
                </a:cubicBezTo>
                <a:cubicBezTo>
                  <a:pt x="133525" y="528497"/>
                  <a:pt x="135787" y="527528"/>
                  <a:pt x="137617" y="525805"/>
                </a:cubicBezTo>
                <a:lnTo>
                  <a:pt x="265111" y="396912"/>
                </a:lnTo>
                <a:cubicBezTo>
                  <a:pt x="266618" y="397342"/>
                  <a:pt x="268233" y="397558"/>
                  <a:pt x="269741" y="397558"/>
                </a:cubicBezTo>
                <a:cubicBezTo>
                  <a:pt x="274371" y="397558"/>
                  <a:pt x="279109" y="395727"/>
                  <a:pt x="282663" y="392174"/>
                </a:cubicBezTo>
                <a:lnTo>
                  <a:pt x="315397" y="359116"/>
                </a:lnTo>
                <a:lnTo>
                  <a:pt x="315936" y="454198"/>
                </a:lnTo>
                <a:lnTo>
                  <a:pt x="242390" y="528605"/>
                </a:lnTo>
                <a:cubicBezTo>
                  <a:pt x="238837" y="532158"/>
                  <a:pt x="238837" y="537973"/>
                  <a:pt x="242390" y="541526"/>
                </a:cubicBezTo>
                <a:cubicBezTo>
                  <a:pt x="244221" y="543249"/>
                  <a:pt x="246482" y="544218"/>
                  <a:pt x="248851" y="544218"/>
                </a:cubicBezTo>
                <a:cubicBezTo>
                  <a:pt x="251220" y="544218"/>
                  <a:pt x="253481" y="543249"/>
                  <a:pt x="255312" y="541526"/>
                </a:cubicBezTo>
                <a:lnTo>
                  <a:pt x="316044" y="480149"/>
                </a:lnTo>
                <a:lnTo>
                  <a:pt x="316367" y="538834"/>
                </a:lnTo>
                <a:lnTo>
                  <a:pt x="276956" y="578676"/>
                </a:lnTo>
                <a:cubicBezTo>
                  <a:pt x="273402" y="582229"/>
                  <a:pt x="273402" y="588044"/>
                  <a:pt x="276956" y="591598"/>
                </a:cubicBezTo>
                <a:cubicBezTo>
                  <a:pt x="280509" y="595151"/>
                  <a:pt x="286324" y="595151"/>
                  <a:pt x="289877" y="591598"/>
                </a:cubicBezTo>
                <a:lnTo>
                  <a:pt x="316474" y="564785"/>
                </a:lnTo>
                <a:lnTo>
                  <a:pt x="316905" y="640808"/>
                </a:lnTo>
                <a:cubicBezTo>
                  <a:pt x="316905" y="645869"/>
                  <a:pt x="320997" y="649960"/>
                  <a:pt x="326058" y="649853"/>
                </a:cubicBezTo>
                <a:cubicBezTo>
                  <a:pt x="331119" y="649853"/>
                  <a:pt x="335211" y="645761"/>
                  <a:pt x="335103" y="640700"/>
                </a:cubicBezTo>
                <a:lnTo>
                  <a:pt x="334672" y="563708"/>
                </a:lnTo>
                <a:lnTo>
                  <a:pt x="362562" y="591275"/>
                </a:lnTo>
                <a:cubicBezTo>
                  <a:pt x="364392" y="592997"/>
                  <a:pt x="366653" y="593967"/>
                  <a:pt x="369022" y="593967"/>
                </a:cubicBezTo>
                <a:cubicBezTo>
                  <a:pt x="371391" y="593967"/>
                  <a:pt x="373652" y="592997"/>
                  <a:pt x="375483" y="591275"/>
                </a:cubicBezTo>
                <a:cubicBezTo>
                  <a:pt x="379036" y="587721"/>
                  <a:pt x="379036" y="581906"/>
                  <a:pt x="375483" y="578353"/>
                </a:cubicBezTo>
                <a:lnTo>
                  <a:pt x="334565" y="537865"/>
                </a:lnTo>
                <a:lnTo>
                  <a:pt x="334242" y="479179"/>
                </a:lnTo>
                <a:lnTo>
                  <a:pt x="396696" y="540988"/>
                </a:lnTo>
                <a:cubicBezTo>
                  <a:pt x="400250" y="544541"/>
                  <a:pt x="406064" y="544541"/>
                  <a:pt x="409618" y="540988"/>
                </a:cubicBezTo>
                <a:cubicBezTo>
                  <a:pt x="413171" y="537435"/>
                  <a:pt x="413171" y="531620"/>
                  <a:pt x="409618" y="528066"/>
                </a:cubicBezTo>
                <a:lnTo>
                  <a:pt x="334134" y="453444"/>
                </a:lnTo>
                <a:lnTo>
                  <a:pt x="333595" y="359331"/>
                </a:lnTo>
                <a:lnTo>
                  <a:pt x="366653" y="392066"/>
                </a:lnTo>
                <a:cubicBezTo>
                  <a:pt x="370207" y="395619"/>
                  <a:pt x="374945" y="397342"/>
                  <a:pt x="379575" y="397342"/>
                </a:cubicBezTo>
                <a:cubicBezTo>
                  <a:pt x="381190" y="397342"/>
                  <a:pt x="382698" y="397019"/>
                  <a:pt x="384205" y="396696"/>
                </a:cubicBezTo>
                <a:lnTo>
                  <a:pt x="513098" y="524190"/>
                </a:lnTo>
                <a:cubicBezTo>
                  <a:pt x="514929" y="525913"/>
                  <a:pt x="517190" y="526882"/>
                  <a:pt x="519560" y="526882"/>
                </a:cubicBezTo>
                <a:cubicBezTo>
                  <a:pt x="521928" y="526882"/>
                  <a:pt x="524190" y="525913"/>
                  <a:pt x="526020" y="524190"/>
                </a:cubicBezTo>
                <a:cubicBezTo>
                  <a:pt x="529574" y="520636"/>
                  <a:pt x="529574" y="514822"/>
                  <a:pt x="526020" y="511268"/>
                </a:cubicBezTo>
                <a:lnTo>
                  <a:pt x="397127" y="383775"/>
                </a:lnTo>
                <a:cubicBezTo>
                  <a:pt x="398742" y="377637"/>
                  <a:pt x="397127" y="370961"/>
                  <a:pt x="392389" y="366223"/>
                </a:cubicBezTo>
                <a:lnTo>
                  <a:pt x="359331" y="333488"/>
                </a:lnTo>
                <a:lnTo>
                  <a:pt x="451828" y="332950"/>
                </a:lnTo>
                <a:lnTo>
                  <a:pt x="527312" y="407572"/>
                </a:lnTo>
                <a:cubicBezTo>
                  <a:pt x="529143" y="409295"/>
                  <a:pt x="531404" y="410264"/>
                  <a:pt x="533773" y="410264"/>
                </a:cubicBezTo>
                <a:cubicBezTo>
                  <a:pt x="536142" y="410264"/>
                  <a:pt x="538404" y="409295"/>
                  <a:pt x="540234" y="407572"/>
                </a:cubicBezTo>
                <a:cubicBezTo>
                  <a:pt x="543788" y="404018"/>
                  <a:pt x="543788" y="398204"/>
                  <a:pt x="540234" y="394650"/>
                </a:cubicBezTo>
                <a:lnTo>
                  <a:pt x="477780" y="332842"/>
                </a:lnTo>
                <a:lnTo>
                  <a:pt x="536465" y="332519"/>
                </a:lnTo>
                <a:lnTo>
                  <a:pt x="577384" y="373007"/>
                </a:lnTo>
                <a:cubicBezTo>
                  <a:pt x="579214" y="374730"/>
                  <a:pt x="581476" y="375699"/>
                  <a:pt x="583844" y="375699"/>
                </a:cubicBezTo>
                <a:cubicBezTo>
                  <a:pt x="586214" y="375699"/>
                  <a:pt x="588475" y="374730"/>
                  <a:pt x="590306" y="373007"/>
                </a:cubicBezTo>
                <a:cubicBezTo>
                  <a:pt x="593859" y="369453"/>
                  <a:pt x="593859" y="363638"/>
                  <a:pt x="590306" y="360085"/>
                </a:cubicBezTo>
                <a:lnTo>
                  <a:pt x="562416" y="332519"/>
                </a:lnTo>
                <a:lnTo>
                  <a:pt x="641023" y="332088"/>
                </a:lnTo>
                <a:cubicBezTo>
                  <a:pt x="646084" y="332088"/>
                  <a:pt x="650176" y="327996"/>
                  <a:pt x="650068" y="322935"/>
                </a:cubicBezTo>
                <a:cubicBezTo>
                  <a:pt x="650068" y="317874"/>
                  <a:pt x="645976" y="313783"/>
                  <a:pt x="640915" y="31389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4" name="Freeform: Shape 1723">
            <a:extLst>
              <a:ext uri="{FF2B5EF4-FFF2-40B4-BE49-F238E27FC236}">
                <a16:creationId xmlns:a16="http://schemas.microsoft.com/office/drawing/2014/main" id="{7B5F2CC7-2FA8-2620-C0D9-70590968D0B7}"/>
              </a:ext>
            </a:extLst>
          </p:cNvPr>
          <p:cNvSpPr/>
          <p:nvPr/>
        </p:nvSpPr>
        <p:spPr>
          <a:xfrm>
            <a:off x="10588958" y="1365289"/>
            <a:ext cx="754408" cy="753977"/>
          </a:xfrm>
          <a:custGeom>
            <a:avLst/>
            <a:gdLst>
              <a:gd name="connsiteX0" fmla="*/ 743855 w 754408"/>
              <a:gd name="connsiteY0" fmla="*/ 364498 h 753977"/>
              <a:gd name="connsiteX1" fmla="*/ 653835 w 754408"/>
              <a:gd name="connsiteY1" fmla="*/ 365036 h 753977"/>
              <a:gd name="connsiteX2" fmla="*/ 684631 w 754408"/>
              <a:gd name="connsiteY2" fmla="*/ 333809 h 753977"/>
              <a:gd name="connsiteX3" fmla="*/ 684631 w 754408"/>
              <a:gd name="connsiteY3" fmla="*/ 318841 h 753977"/>
              <a:gd name="connsiteX4" fmla="*/ 669665 w 754408"/>
              <a:gd name="connsiteY4" fmla="*/ 318841 h 753977"/>
              <a:gd name="connsiteX5" fmla="*/ 623900 w 754408"/>
              <a:gd name="connsiteY5" fmla="*/ 365036 h 753977"/>
              <a:gd name="connsiteX6" fmla="*/ 555738 w 754408"/>
              <a:gd name="connsiteY6" fmla="*/ 365359 h 753977"/>
              <a:gd name="connsiteX7" fmla="*/ 626269 w 754408"/>
              <a:gd name="connsiteY7" fmla="*/ 294075 h 753977"/>
              <a:gd name="connsiteX8" fmla="*/ 626269 w 754408"/>
              <a:gd name="connsiteY8" fmla="*/ 279107 h 753977"/>
              <a:gd name="connsiteX9" fmla="*/ 611301 w 754408"/>
              <a:gd name="connsiteY9" fmla="*/ 279107 h 753977"/>
              <a:gd name="connsiteX10" fmla="*/ 525910 w 754408"/>
              <a:gd name="connsiteY10" fmla="*/ 365467 h 753977"/>
              <a:gd name="connsiteX11" fmla="*/ 417369 w 754408"/>
              <a:gd name="connsiteY11" fmla="*/ 366113 h 753977"/>
              <a:gd name="connsiteX12" fmla="*/ 454518 w 754408"/>
              <a:gd name="connsiteY12" fmla="*/ 328533 h 753977"/>
              <a:gd name="connsiteX13" fmla="*/ 459794 w 754408"/>
              <a:gd name="connsiteY13" fmla="*/ 308181 h 753977"/>
              <a:gd name="connsiteX14" fmla="*/ 607855 w 754408"/>
              <a:gd name="connsiteY14" fmla="*/ 158505 h 753977"/>
              <a:gd name="connsiteX15" fmla="*/ 607855 w 754408"/>
              <a:gd name="connsiteY15" fmla="*/ 143538 h 753977"/>
              <a:gd name="connsiteX16" fmla="*/ 592888 w 754408"/>
              <a:gd name="connsiteY16" fmla="*/ 143538 h 753977"/>
              <a:gd name="connsiteX17" fmla="*/ 444828 w 754408"/>
              <a:gd name="connsiteY17" fmla="*/ 293214 h 753977"/>
              <a:gd name="connsiteX18" fmla="*/ 424368 w 754408"/>
              <a:gd name="connsiteY18" fmla="*/ 298705 h 753977"/>
              <a:gd name="connsiteX19" fmla="*/ 387219 w 754408"/>
              <a:gd name="connsiteY19" fmla="*/ 336286 h 753977"/>
              <a:gd name="connsiteX20" fmla="*/ 386680 w 754408"/>
              <a:gd name="connsiteY20" fmla="*/ 230113 h 753977"/>
              <a:gd name="connsiteX21" fmla="*/ 473254 w 754408"/>
              <a:gd name="connsiteY21" fmla="*/ 142569 h 753977"/>
              <a:gd name="connsiteX22" fmla="*/ 473254 w 754408"/>
              <a:gd name="connsiteY22" fmla="*/ 127601 h 753977"/>
              <a:gd name="connsiteX23" fmla="*/ 458288 w 754408"/>
              <a:gd name="connsiteY23" fmla="*/ 127601 h 753977"/>
              <a:gd name="connsiteX24" fmla="*/ 386573 w 754408"/>
              <a:gd name="connsiteY24" fmla="*/ 200070 h 753977"/>
              <a:gd name="connsiteX25" fmla="*/ 386249 w 754408"/>
              <a:gd name="connsiteY25" fmla="*/ 131908 h 753977"/>
              <a:gd name="connsiteX26" fmla="*/ 433198 w 754408"/>
              <a:gd name="connsiteY26" fmla="*/ 84421 h 753977"/>
              <a:gd name="connsiteX27" fmla="*/ 433198 w 754408"/>
              <a:gd name="connsiteY27" fmla="*/ 69454 h 753977"/>
              <a:gd name="connsiteX28" fmla="*/ 418231 w 754408"/>
              <a:gd name="connsiteY28" fmla="*/ 69454 h 753977"/>
              <a:gd name="connsiteX29" fmla="*/ 386249 w 754408"/>
              <a:gd name="connsiteY29" fmla="*/ 101866 h 753977"/>
              <a:gd name="connsiteX30" fmla="*/ 385711 w 754408"/>
              <a:gd name="connsiteY30" fmla="*/ 10553 h 753977"/>
              <a:gd name="connsiteX31" fmla="*/ 375051 w 754408"/>
              <a:gd name="connsiteY31" fmla="*/ 0 h 753977"/>
              <a:gd name="connsiteX32" fmla="*/ 364498 w 754408"/>
              <a:gd name="connsiteY32" fmla="*/ 10660 h 753977"/>
              <a:gd name="connsiteX33" fmla="*/ 365037 w 754408"/>
              <a:gd name="connsiteY33" fmla="*/ 100681 h 753977"/>
              <a:gd name="connsiteX34" fmla="*/ 333917 w 754408"/>
              <a:gd name="connsiteY34" fmla="*/ 69885 h 753977"/>
              <a:gd name="connsiteX35" fmla="*/ 318949 w 754408"/>
              <a:gd name="connsiteY35" fmla="*/ 69885 h 753977"/>
              <a:gd name="connsiteX36" fmla="*/ 318949 w 754408"/>
              <a:gd name="connsiteY36" fmla="*/ 84852 h 753977"/>
              <a:gd name="connsiteX37" fmla="*/ 365144 w 754408"/>
              <a:gd name="connsiteY37" fmla="*/ 130616 h 753977"/>
              <a:gd name="connsiteX38" fmla="*/ 365467 w 754408"/>
              <a:gd name="connsiteY38" fmla="*/ 198778 h 753977"/>
              <a:gd name="connsiteX39" fmla="*/ 294183 w 754408"/>
              <a:gd name="connsiteY39" fmla="*/ 128247 h 753977"/>
              <a:gd name="connsiteX40" fmla="*/ 279215 w 754408"/>
              <a:gd name="connsiteY40" fmla="*/ 128247 h 753977"/>
              <a:gd name="connsiteX41" fmla="*/ 279215 w 754408"/>
              <a:gd name="connsiteY41" fmla="*/ 143215 h 753977"/>
              <a:gd name="connsiteX42" fmla="*/ 365575 w 754408"/>
              <a:gd name="connsiteY42" fmla="*/ 228605 h 753977"/>
              <a:gd name="connsiteX43" fmla="*/ 366113 w 754408"/>
              <a:gd name="connsiteY43" fmla="*/ 335963 h 753977"/>
              <a:gd name="connsiteX44" fmla="*/ 328533 w 754408"/>
              <a:gd name="connsiteY44" fmla="*/ 298813 h 753977"/>
              <a:gd name="connsiteX45" fmla="*/ 308073 w 754408"/>
              <a:gd name="connsiteY45" fmla="*/ 293537 h 753977"/>
              <a:gd name="connsiteX46" fmla="*/ 158398 w 754408"/>
              <a:gd name="connsiteY46" fmla="*/ 145476 h 753977"/>
              <a:gd name="connsiteX47" fmla="*/ 143430 w 754408"/>
              <a:gd name="connsiteY47" fmla="*/ 145476 h 753977"/>
              <a:gd name="connsiteX48" fmla="*/ 143430 w 754408"/>
              <a:gd name="connsiteY48" fmla="*/ 160444 h 753977"/>
              <a:gd name="connsiteX49" fmla="*/ 293106 w 754408"/>
              <a:gd name="connsiteY49" fmla="*/ 308504 h 753977"/>
              <a:gd name="connsiteX50" fmla="*/ 298597 w 754408"/>
              <a:gd name="connsiteY50" fmla="*/ 328856 h 753977"/>
              <a:gd name="connsiteX51" fmla="*/ 336178 w 754408"/>
              <a:gd name="connsiteY51" fmla="*/ 366005 h 753977"/>
              <a:gd name="connsiteX52" fmla="*/ 226990 w 754408"/>
              <a:gd name="connsiteY52" fmla="*/ 366652 h 753977"/>
              <a:gd name="connsiteX53" fmla="*/ 140630 w 754408"/>
              <a:gd name="connsiteY53" fmla="*/ 281261 h 753977"/>
              <a:gd name="connsiteX54" fmla="*/ 125663 w 754408"/>
              <a:gd name="connsiteY54" fmla="*/ 281261 h 753977"/>
              <a:gd name="connsiteX55" fmla="*/ 125663 w 754408"/>
              <a:gd name="connsiteY55" fmla="*/ 296229 h 753977"/>
              <a:gd name="connsiteX56" fmla="*/ 196947 w 754408"/>
              <a:gd name="connsiteY56" fmla="*/ 366759 h 753977"/>
              <a:gd name="connsiteX57" fmla="*/ 128786 w 754408"/>
              <a:gd name="connsiteY57" fmla="*/ 367082 h 753977"/>
              <a:gd name="connsiteX58" fmla="*/ 82591 w 754408"/>
              <a:gd name="connsiteY58" fmla="*/ 321318 h 753977"/>
              <a:gd name="connsiteX59" fmla="*/ 67624 w 754408"/>
              <a:gd name="connsiteY59" fmla="*/ 321318 h 753977"/>
              <a:gd name="connsiteX60" fmla="*/ 67624 w 754408"/>
              <a:gd name="connsiteY60" fmla="*/ 336286 h 753977"/>
              <a:gd name="connsiteX61" fmla="*/ 98743 w 754408"/>
              <a:gd name="connsiteY61" fmla="*/ 367082 h 753977"/>
              <a:gd name="connsiteX62" fmla="*/ 10552 w 754408"/>
              <a:gd name="connsiteY62" fmla="*/ 367513 h 753977"/>
              <a:gd name="connsiteX63" fmla="*/ 0 w 754408"/>
              <a:gd name="connsiteY63" fmla="*/ 378173 h 753977"/>
              <a:gd name="connsiteX64" fmla="*/ 10660 w 754408"/>
              <a:gd name="connsiteY64" fmla="*/ 388726 h 753977"/>
              <a:gd name="connsiteX65" fmla="*/ 100035 w 754408"/>
              <a:gd name="connsiteY65" fmla="*/ 388188 h 753977"/>
              <a:gd name="connsiteX66" fmla="*/ 68054 w 754408"/>
              <a:gd name="connsiteY66" fmla="*/ 420599 h 753977"/>
              <a:gd name="connsiteX67" fmla="*/ 68054 w 754408"/>
              <a:gd name="connsiteY67" fmla="*/ 435567 h 753977"/>
              <a:gd name="connsiteX68" fmla="*/ 75592 w 754408"/>
              <a:gd name="connsiteY68" fmla="*/ 438582 h 753977"/>
              <a:gd name="connsiteX69" fmla="*/ 83022 w 754408"/>
              <a:gd name="connsiteY69" fmla="*/ 435459 h 753977"/>
              <a:gd name="connsiteX70" fmla="*/ 129970 w 754408"/>
              <a:gd name="connsiteY70" fmla="*/ 387972 h 753977"/>
              <a:gd name="connsiteX71" fmla="*/ 198132 w 754408"/>
              <a:gd name="connsiteY71" fmla="*/ 387649 h 753977"/>
              <a:gd name="connsiteX72" fmla="*/ 126417 w 754408"/>
              <a:gd name="connsiteY72" fmla="*/ 460118 h 753977"/>
              <a:gd name="connsiteX73" fmla="*/ 126417 w 754408"/>
              <a:gd name="connsiteY73" fmla="*/ 475085 h 753977"/>
              <a:gd name="connsiteX74" fmla="*/ 133954 w 754408"/>
              <a:gd name="connsiteY74" fmla="*/ 478101 h 753977"/>
              <a:gd name="connsiteX75" fmla="*/ 141384 w 754408"/>
              <a:gd name="connsiteY75" fmla="*/ 474978 h 753977"/>
              <a:gd name="connsiteX76" fmla="*/ 227959 w 754408"/>
              <a:gd name="connsiteY76" fmla="*/ 387434 h 753977"/>
              <a:gd name="connsiteX77" fmla="*/ 335963 w 754408"/>
              <a:gd name="connsiteY77" fmla="*/ 386895 h 753977"/>
              <a:gd name="connsiteX78" fmla="*/ 297951 w 754408"/>
              <a:gd name="connsiteY78" fmla="*/ 425337 h 753977"/>
              <a:gd name="connsiteX79" fmla="*/ 292675 w 754408"/>
              <a:gd name="connsiteY79" fmla="*/ 445796 h 753977"/>
              <a:gd name="connsiteX80" fmla="*/ 144722 w 754408"/>
              <a:gd name="connsiteY80" fmla="*/ 595364 h 753977"/>
              <a:gd name="connsiteX81" fmla="*/ 144722 w 754408"/>
              <a:gd name="connsiteY81" fmla="*/ 610332 h 753977"/>
              <a:gd name="connsiteX82" fmla="*/ 152260 w 754408"/>
              <a:gd name="connsiteY82" fmla="*/ 613347 h 753977"/>
              <a:gd name="connsiteX83" fmla="*/ 159690 w 754408"/>
              <a:gd name="connsiteY83" fmla="*/ 610224 h 753977"/>
              <a:gd name="connsiteX84" fmla="*/ 307643 w 754408"/>
              <a:gd name="connsiteY84" fmla="*/ 460656 h 753977"/>
              <a:gd name="connsiteX85" fmla="*/ 313027 w 754408"/>
              <a:gd name="connsiteY85" fmla="*/ 461410 h 753977"/>
              <a:gd name="connsiteX86" fmla="*/ 327994 w 754408"/>
              <a:gd name="connsiteY86" fmla="*/ 455165 h 753977"/>
              <a:gd name="connsiteX87" fmla="*/ 366005 w 754408"/>
              <a:gd name="connsiteY87" fmla="*/ 416723 h 753977"/>
              <a:gd name="connsiteX88" fmla="*/ 366651 w 754408"/>
              <a:gd name="connsiteY88" fmla="*/ 527095 h 753977"/>
              <a:gd name="connsiteX89" fmla="*/ 281261 w 754408"/>
              <a:gd name="connsiteY89" fmla="*/ 613455 h 753977"/>
              <a:gd name="connsiteX90" fmla="*/ 281261 w 754408"/>
              <a:gd name="connsiteY90" fmla="*/ 628422 h 753977"/>
              <a:gd name="connsiteX91" fmla="*/ 288799 w 754408"/>
              <a:gd name="connsiteY91" fmla="*/ 631437 h 753977"/>
              <a:gd name="connsiteX92" fmla="*/ 296229 w 754408"/>
              <a:gd name="connsiteY92" fmla="*/ 628315 h 753977"/>
              <a:gd name="connsiteX93" fmla="*/ 366759 w 754408"/>
              <a:gd name="connsiteY93" fmla="*/ 557030 h 753977"/>
              <a:gd name="connsiteX94" fmla="*/ 367082 w 754408"/>
              <a:gd name="connsiteY94" fmla="*/ 625192 h 753977"/>
              <a:gd name="connsiteX95" fmla="*/ 321318 w 754408"/>
              <a:gd name="connsiteY95" fmla="*/ 671387 h 753977"/>
              <a:gd name="connsiteX96" fmla="*/ 321318 w 754408"/>
              <a:gd name="connsiteY96" fmla="*/ 686354 h 753977"/>
              <a:gd name="connsiteX97" fmla="*/ 336285 w 754408"/>
              <a:gd name="connsiteY97" fmla="*/ 686354 h 753977"/>
              <a:gd name="connsiteX98" fmla="*/ 367082 w 754408"/>
              <a:gd name="connsiteY98" fmla="*/ 655235 h 753977"/>
              <a:gd name="connsiteX99" fmla="*/ 367513 w 754408"/>
              <a:gd name="connsiteY99" fmla="*/ 743425 h 753977"/>
              <a:gd name="connsiteX100" fmla="*/ 378173 w 754408"/>
              <a:gd name="connsiteY100" fmla="*/ 753978 h 753977"/>
              <a:gd name="connsiteX101" fmla="*/ 388726 w 754408"/>
              <a:gd name="connsiteY101" fmla="*/ 743317 h 753977"/>
              <a:gd name="connsiteX102" fmla="*/ 388187 w 754408"/>
              <a:gd name="connsiteY102" fmla="*/ 653943 h 753977"/>
              <a:gd name="connsiteX103" fmla="*/ 420599 w 754408"/>
              <a:gd name="connsiteY103" fmla="*/ 686031 h 753977"/>
              <a:gd name="connsiteX104" fmla="*/ 428137 w 754408"/>
              <a:gd name="connsiteY104" fmla="*/ 689046 h 753977"/>
              <a:gd name="connsiteX105" fmla="*/ 435567 w 754408"/>
              <a:gd name="connsiteY105" fmla="*/ 685924 h 753977"/>
              <a:gd name="connsiteX106" fmla="*/ 435567 w 754408"/>
              <a:gd name="connsiteY106" fmla="*/ 670956 h 753977"/>
              <a:gd name="connsiteX107" fmla="*/ 388080 w 754408"/>
              <a:gd name="connsiteY107" fmla="*/ 624007 h 753977"/>
              <a:gd name="connsiteX108" fmla="*/ 387757 w 754408"/>
              <a:gd name="connsiteY108" fmla="*/ 555846 h 753977"/>
              <a:gd name="connsiteX109" fmla="*/ 460226 w 754408"/>
              <a:gd name="connsiteY109" fmla="*/ 627561 h 753977"/>
              <a:gd name="connsiteX110" fmla="*/ 475193 w 754408"/>
              <a:gd name="connsiteY110" fmla="*/ 627561 h 753977"/>
              <a:gd name="connsiteX111" fmla="*/ 475193 w 754408"/>
              <a:gd name="connsiteY111" fmla="*/ 612593 h 753977"/>
              <a:gd name="connsiteX112" fmla="*/ 387649 w 754408"/>
              <a:gd name="connsiteY112" fmla="*/ 526018 h 753977"/>
              <a:gd name="connsiteX113" fmla="*/ 387003 w 754408"/>
              <a:gd name="connsiteY113" fmla="*/ 416831 h 753977"/>
              <a:gd name="connsiteX114" fmla="*/ 425445 w 754408"/>
              <a:gd name="connsiteY114" fmla="*/ 454842 h 753977"/>
              <a:gd name="connsiteX115" fmla="*/ 440521 w 754408"/>
              <a:gd name="connsiteY115" fmla="*/ 460979 h 753977"/>
              <a:gd name="connsiteX116" fmla="*/ 445905 w 754408"/>
              <a:gd name="connsiteY116" fmla="*/ 460118 h 753977"/>
              <a:gd name="connsiteX117" fmla="*/ 595473 w 754408"/>
              <a:gd name="connsiteY117" fmla="*/ 608071 h 753977"/>
              <a:gd name="connsiteX118" fmla="*/ 603010 w 754408"/>
              <a:gd name="connsiteY118" fmla="*/ 611086 h 753977"/>
              <a:gd name="connsiteX119" fmla="*/ 610440 w 754408"/>
              <a:gd name="connsiteY119" fmla="*/ 607963 h 753977"/>
              <a:gd name="connsiteX120" fmla="*/ 610440 w 754408"/>
              <a:gd name="connsiteY120" fmla="*/ 592996 h 753977"/>
              <a:gd name="connsiteX121" fmla="*/ 460872 w 754408"/>
              <a:gd name="connsiteY121" fmla="*/ 445043 h 753977"/>
              <a:gd name="connsiteX122" fmla="*/ 455380 w 754408"/>
              <a:gd name="connsiteY122" fmla="*/ 424583 h 753977"/>
              <a:gd name="connsiteX123" fmla="*/ 416939 w 754408"/>
              <a:gd name="connsiteY123" fmla="*/ 386572 h 753977"/>
              <a:gd name="connsiteX124" fmla="*/ 524296 w 754408"/>
              <a:gd name="connsiteY124" fmla="*/ 386034 h 753977"/>
              <a:gd name="connsiteX125" fmla="*/ 611839 w 754408"/>
              <a:gd name="connsiteY125" fmla="*/ 472609 h 753977"/>
              <a:gd name="connsiteX126" fmla="*/ 619377 w 754408"/>
              <a:gd name="connsiteY126" fmla="*/ 475624 h 753977"/>
              <a:gd name="connsiteX127" fmla="*/ 626807 w 754408"/>
              <a:gd name="connsiteY127" fmla="*/ 472501 h 753977"/>
              <a:gd name="connsiteX128" fmla="*/ 626807 w 754408"/>
              <a:gd name="connsiteY128" fmla="*/ 457534 h 753977"/>
              <a:gd name="connsiteX129" fmla="*/ 554338 w 754408"/>
              <a:gd name="connsiteY129" fmla="*/ 385819 h 753977"/>
              <a:gd name="connsiteX130" fmla="*/ 622501 w 754408"/>
              <a:gd name="connsiteY130" fmla="*/ 385496 h 753977"/>
              <a:gd name="connsiteX131" fmla="*/ 669987 w 754408"/>
              <a:gd name="connsiteY131" fmla="*/ 432444 h 753977"/>
              <a:gd name="connsiteX132" fmla="*/ 677525 w 754408"/>
              <a:gd name="connsiteY132" fmla="*/ 435459 h 753977"/>
              <a:gd name="connsiteX133" fmla="*/ 684954 w 754408"/>
              <a:gd name="connsiteY133" fmla="*/ 432336 h 753977"/>
              <a:gd name="connsiteX134" fmla="*/ 684954 w 754408"/>
              <a:gd name="connsiteY134" fmla="*/ 417369 h 753977"/>
              <a:gd name="connsiteX135" fmla="*/ 652542 w 754408"/>
              <a:gd name="connsiteY135" fmla="*/ 385388 h 753977"/>
              <a:gd name="connsiteX136" fmla="*/ 743855 w 754408"/>
              <a:gd name="connsiteY136" fmla="*/ 384849 h 753977"/>
              <a:gd name="connsiteX137" fmla="*/ 754409 w 754408"/>
              <a:gd name="connsiteY137" fmla="*/ 374189 h 753977"/>
              <a:gd name="connsiteX138" fmla="*/ 743747 w 754408"/>
              <a:gd name="connsiteY138" fmla="*/ 363636 h 75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54408" h="753977">
                <a:moveTo>
                  <a:pt x="743855" y="364498"/>
                </a:moveTo>
                <a:lnTo>
                  <a:pt x="653835" y="365036"/>
                </a:lnTo>
                <a:lnTo>
                  <a:pt x="684631" y="333809"/>
                </a:lnTo>
                <a:cubicBezTo>
                  <a:pt x="688723" y="329609"/>
                  <a:pt x="688723" y="322933"/>
                  <a:pt x="684631" y="318841"/>
                </a:cubicBezTo>
                <a:cubicBezTo>
                  <a:pt x="680433" y="314750"/>
                  <a:pt x="673755" y="314750"/>
                  <a:pt x="669665" y="318841"/>
                </a:cubicBezTo>
                <a:lnTo>
                  <a:pt x="623900" y="365036"/>
                </a:lnTo>
                <a:lnTo>
                  <a:pt x="555738" y="365359"/>
                </a:lnTo>
                <a:lnTo>
                  <a:pt x="626269" y="294075"/>
                </a:lnTo>
                <a:cubicBezTo>
                  <a:pt x="630361" y="289875"/>
                  <a:pt x="630361" y="283199"/>
                  <a:pt x="626269" y="279107"/>
                </a:cubicBezTo>
                <a:cubicBezTo>
                  <a:pt x="622069" y="275016"/>
                  <a:pt x="615393" y="275016"/>
                  <a:pt x="611301" y="279107"/>
                </a:cubicBezTo>
                <a:lnTo>
                  <a:pt x="525910" y="365467"/>
                </a:lnTo>
                <a:lnTo>
                  <a:pt x="417369" y="366113"/>
                </a:lnTo>
                <a:lnTo>
                  <a:pt x="454518" y="328533"/>
                </a:lnTo>
                <a:cubicBezTo>
                  <a:pt x="460010" y="322933"/>
                  <a:pt x="461733" y="315180"/>
                  <a:pt x="459794" y="308181"/>
                </a:cubicBezTo>
                <a:lnTo>
                  <a:pt x="607855" y="158505"/>
                </a:lnTo>
                <a:cubicBezTo>
                  <a:pt x="611947" y="154306"/>
                  <a:pt x="611947" y="147630"/>
                  <a:pt x="607855" y="143538"/>
                </a:cubicBezTo>
                <a:cubicBezTo>
                  <a:pt x="603656" y="139446"/>
                  <a:pt x="596980" y="139446"/>
                  <a:pt x="592888" y="143538"/>
                </a:cubicBezTo>
                <a:lnTo>
                  <a:pt x="444828" y="293214"/>
                </a:lnTo>
                <a:cubicBezTo>
                  <a:pt x="437721" y="291383"/>
                  <a:pt x="429967" y="293214"/>
                  <a:pt x="424368" y="298705"/>
                </a:cubicBezTo>
                <a:lnTo>
                  <a:pt x="387219" y="336286"/>
                </a:lnTo>
                <a:lnTo>
                  <a:pt x="386680" y="230113"/>
                </a:lnTo>
                <a:lnTo>
                  <a:pt x="473254" y="142569"/>
                </a:lnTo>
                <a:cubicBezTo>
                  <a:pt x="477346" y="138369"/>
                  <a:pt x="477346" y="131693"/>
                  <a:pt x="473254" y="127601"/>
                </a:cubicBezTo>
                <a:cubicBezTo>
                  <a:pt x="469056" y="123509"/>
                  <a:pt x="462380" y="123509"/>
                  <a:pt x="458288" y="127601"/>
                </a:cubicBezTo>
                <a:lnTo>
                  <a:pt x="386573" y="200070"/>
                </a:lnTo>
                <a:lnTo>
                  <a:pt x="386249" y="131908"/>
                </a:lnTo>
                <a:lnTo>
                  <a:pt x="433198" y="84421"/>
                </a:lnTo>
                <a:cubicBezTo>
                  <a:pt x="437290" y="80222"/>
                  <a:pt x="437290" y="73546"/>
                  <a:pt x="433198" y="69454"/>
                </a:cubicBezTo>
                <a:cubicBezTo>
                  <a:pt x="428999" y="65362"/>
                  <a:pt x="422323" y="65362"/>
                  <a:pt x="418231" y="69454"/>
                </a:cubicBezTo>
                <a:lnTo>
                  <a:pt x="386249" y="101866"/>
                </a:lnTo>
                <a:lnTo>
                  <a:pt x="385711" y="10553"/>
                </a:lnTo>
                <a:cubicBezTo>
                  <a:pt x="385711" y="4738"/>
                  <a:pt x="380865" y="0"/>
                  <a:pt x="375051" y="0"/>
                </a:cubicBezTo>
                <a:cubicBezTo>
                  <a:pt x="369236" y="0"/>
                  <a:pt x="364498" y="4846"/>
                  <a:pt x="364498" y="10660"/>
                </a:cubicBezTo>
                <a:lnTo>
                  <a:pt x="365037" y="100681"/>
                </a:lnTo>
                <a:lnTo>
                  <a:pt x="333917" y="69885"/>
                </a:lnTo>
                <a:cubicBezTo>
                  <a:pt x="329717" y="65793"/>
                  <a:pt x="323041" y="65793"/>
                  <a:pt x="318949" y="69885"/>
                </a:cubicBezTo>
                <a:cubicBezTo>
                  <a:pt x="314857" y="74084"/>
                  <a:pt x="314857" y="80760"/>
                  <a:pt x="318949" y="84852"/>
                </a:cubicBezTo>
                <a:lnTo>
                  <a:pt x="365144" y="130616"/>
                </a:lnTo>
                <a:lnTo>
                  <a:pt x="365467" y="198778"/>
                </a:lnTo>
                <a:lnTo>
                  <a:pt x="294183" y="128247"/>
                </a:lnTo>
                <a:cubicBezTo>
                  <a:pt x="289983" y="124155"/>
                  <a:pt x="283307" y="124155"/>
                  <a:pt x="279215" y="128247"/>
                </a:cubicBezTo>
                <a:cubicBezTo>
                  <a:pt x="275123" y="132447"/>
                  <a:pt x="275123" y="139123"/>
                  <a:pt x="279215" y="143215"/>
                </a:cubicBezTo>
                <a:lnTo>
                  <a:pt x="365575" y="228605"/>
                </a:lnTo>
                <a:lnTo>
                  <a:pt x="366113" y="335963"/>
                </a:lnTo>
                <a:lnTo>
                  <a:pt x="328533" y="298813"/>
                </a:lnTo>
                <a:cubicBezTo>
                  <a:pt x="322933" y="293321"/>
                  <a:pt x="315073" y="291598"/>
                  <a:pt x="308073" y="293537"/>
                </a:cubicBezTo>
                <a:lnTo>
                  <a:pt x="158398" y="145476"/>
                </a:lnTo>
                <a:cubicBezTo>
                  <a:pt x="154198" y="141384"/>
                  <a:pt x="147522" y="141384"/>
                  <a:pt x="143430" y="145476"/>
                </a:cubicBezTo>
                <a:cubicBezTo>
                  <a:pt x="139338" y="149676"/>
                  <a:pt x="139338" y="156352"/>
                  <a:pt x="143430" y="160444"/>
                </a:cubicBezTo>
                <a:lnTo>
                  <a:pt x="293106" y="308504"/>
                </a:lnTo>
                <a:cubicBezTo>
                  <a:pt x="291275" y="315611"/>
                  <a:pt x="293106" y="323364"/>
                  <a:pt x="298597" y="328856"/>
                </a:cubicBezTo>
                <a:lnTo>
                  <a:pt x="336178" y="366005"/>
                </a:lnTo>
                <a:lnTo>
                  <a:pt x="226990" y="366652"/>
                </a:lnTo>
                <a:lnTo>
                  <a:pt x="140630" y="281261"/>
                </a:lnTo>
                <a:cubicBezTo>
                  <a:pt x="136431" y="277169"/>
                  <a:pt x="129755" y="277169"/>
                  <a:pt x="125663" y="281261"/>
                </a:cubicBezTo>
                <a:cubicBezTo>
                  <a:pt x="121571" y="285461"/>
                  <a:pt x="121571" y="292137"/>
                  <a:pt x="125663" y="296229"/>
                </a:cubicBezTo>
                <a:lnTo>
                  <a:pt x="196947" y="366759"/>
                </a:lnTo>
                <a:lnTo>
                  <a:pt x="128786" y="367082"/>
                </a:lnTo>
                <a:lnTo>
                  <a:pt x="82591" y="321318"/>
                </a:lnTo>
                <a:cubicBezTo>
                  <a:pt x="78392" y="317226"/>
                  <a:pt x="71715" y="317226"/>
                  <a:pt x="67624" y="321318"/>
                </a:cubicBezTo>
                <a:cubicBezTo>
                  <a:pt x="63532" y="325518"/>
                  <a:pt x="63532" y="332194"/>
                  <a:pt x="67624" y="336286"/>
                </a:cubicBezTo>
                <a:lnTo>
                  <a:pt x="98743" y="367082"/>
                </a:lnTo>
                <a:lnTo>
                  <a:pt x="10552" y="367513"/>
                </a:lnTo>
                <a:cubicBezTo>
                  <a:pt x="4738" y="367513"/>
                  <a:pt x="0" y="372359"/>
                  <a:pt x="0" y="378173"/>
                </a:cubicBezTo>
                <a:cubicBezTo>
                  <a:pt x="0" y="383988"/>
                  <a:pt x="4846" y="388726"/>
                  <a:pt x="10660" y="388726"/>
                </a:cubicBezTo>
                <a:lnTo>
                  <a:pt x="100035" y="388188"/>
                </a:lnTo>
                <a:lnTo>
                  <a:pt x="68054" y="420599"/>
                </a:lnTo>
                <a:cubicBezTo>
                  <a:pt x="63962" y="424799"/>
                  <a:pt x="63962" y="431475"/>
                  <a:pt x="68054" y="435567"/>
                </a:cubicBezTo>
                <a:cubicBezTo>
                  <a:pt x="70100" y="437613"/>
                  <a:pt x="72900" y="438690"/>
                  <a:pt x="75592" y="438582"/>
                </a:cubicBezTo>
                <a:cubicBezTo>
                  <a:pt x="78284" y="438582"/>
                  <a:pt x="80976" y="437505"/>
                  <a:pt x="83022" y="435459"/>
                </a:cubicBezTo>
                <a:lnTo>
                  <a:pt x="129970" y="387972"/>
                </a:lnTo>
                <a:lnTo>
                  <a:pt x="198132" y="387649"/>
                </a:lnTo>
                <a:lnTo>
                  <a:pt x="126417" y="460118"/>
                </a:lnTo>
                <a:cubicBezTo>
                  <a:pt x="122325" y="464317"/>
                  <a:pt x="122325" y="470994"/>
                  <a:pt x="126417" y="475085"/>
                </a:cubicBezTo>
                <a:cubicBezTo>
                  <a:pt x="128463" y="477131"/>
                  <a:pt x="131262" y="478208"/>
                  <a:pt x="133954" y="478101"/>
                </a:cubicBezTo>
                <a:cubicBezTo>
                  <a:pt x="136646" y="478101"/>
                  <a:pt x="139338" y="477024"/>
                  <a:pt x="141384" y="474978"/>
                </a:cubicBezTo>
                <a:lnTo>
                  <a:pt x="227959" y="387434"/>
                </a:lnTo>
                <a:lnTo>
                  <a:pt x="335963" y="386895"/>
                </a:lnTo>
                <a:lnTo>
                  <a:pt x="297951" y="425337"/>
                </a:lnTo>
                <a:cubicBezTo>
                  <a:pt x="292460" y="430937"/>
                  <a:pt x="290737" y="438797"/>
                  <a:pt x="292675" y="445796"/>
                </a:cubicBezTo>
                <a:lnTo>
                  <a:pt x="144722" y="595364"/>
                </a:lnTo>
                <a:cubicBezTo>
                  <a:pt x="140630" y="599564"/>
                  <a:pt x="140630" y="606240"/>
                  <a:pt x="144722" y="610332"/>
                </a:cubicBezTo>
                <a:cubicBezTo>
                  <a:pt x="146768" y="612378"/>
                  <a:pt x="149568" y="613455"/>
                  <a:pt x="152260" y="613347"/>
                </a:cubicBezTo>
                <a:cubicBezTo>
                  <a:pt x="154952" y="613347"/>
                  <a:pt x="157644" y="612270"/>
                  <a:pt x="159690" y="610224"/>
                </a:cubicBezTo>
                <a:lnTo>
                  <a:pt x="307643" y="460656"/>
                </a:lnTo>
                <a:cubicBezTo>
                  <a:pt x="309365" y="461087"/>
                  <a:pt x="311196" y="461410"/>
                  <a:pt x="313027" y="461410"/>
                </a:cubicBezTo>
                <a:cubicBezTo>
                  <a:pt x="318411" y="461410"/>
                  <a:pt x="323903" y="459256"/>
                  <a:pt x="327994" y="455165"/>
                </a:cubicBezTo>
                <a:lnTo>
                  <a:pt x="366005" y="416723"/>
                </a:lnTo>
                <a:lnTo>
                  <a:pt x="366651" y="527095"/>
                </a:lnTo>
                <a:lnTo>
                  <a:pt x="281261" y="613455"/>
                </a:lnTo>
                <a:cubicBezTo>
                  <a:pt x="277169" y="617654"/>
                  <a:pt x="277169" y="624330"/>
                  <a:pt x="281261" y="628422"/>
                </a:cubicBezTo>
                <a:cubicBezTo>
                  <a:pt x="283307" y="630468"/>
                  <a:pt x="286107" y="631545"/>
                  <a:pt x="288799" y="631437"/>
                </a:cubicBezTo>
                <a:cubicBezTo>
                  <a:pt x="291491" y="631437"/>
                  <a:pt x="294183" y="630360"/>
                  <a:pt x="296229" y="628315"/>
                </a:cubicBezTo>
                <a:lnTo>
                  <a:pt x="366759" y="557030"/>
                </a:lnTo>
                <a:lnTo>
                  <a:pt x="367082" y="625192"/>
                </a:lnTo>
                <a:lnTo>
                  <a:pt x="321318" y="671387"/>
                </a:lnTo>
                <a:cubicBezTo>
                  <a:pt x="317226" y="675586"/>
                  <a:pt x="317226" y="682262"/>
                  <a:pt x="321318" y="686354"/>
                </a:cubicBezTo>
                <a:cubicBezTo>
                  <a:pt x="325517" y="690446"/>
                  <a:pt x="332194" y="690446"/>
                  <a:pt x="336285" y="686354"/>
                </a:cubicBezTo>
                <a:lnTo>
                  <a:pt x="367082" y="655235"/>
                </a:lnTo>
                <a:lnTo>
                  <a:pt x="367513" y="743425"/>
                </a:lnTo>
                <a:cubicBezTo>
                  <a:pt x="367513" y="749240"/>
                  <a:pt x="372359" y="753978"/>
                  <a:pt x="378173" y="753978"/>
                </a:cubicBezTo>
                <a:cubicBezTo>
                  <a:pt x="383988" y="753978"/>
                  <a:pt x="388726" y="749132"/>
                  <a:pt x="388726" y="743317"/>
                </a:cubicBezTo>
                <a:lnTo>
                  <a:pt x="388187" y="653943"/>
                </a:lnTo>
                <a:lnTo>
                  <a:pt x="420599" y="686031"/>
                </a:lnTo>
                <a:cubicBezTo>
                  <a:pt x="422645" y="688077"/>
                  <a:pt x="425445" y="689154"/>
                  <a:pt x="428137" y="689046"/>
                </a:cubicBezTo>
                <a:cubicBezTo>
                  <a:pt x="430829" y="689046"/>
                  <a:pt x="433521" y="687970"/>
                  <a:pt x="435567" y="685924"/>
                </a:cubicBezTo>
                <a:cubicBezTo>
                  <a:pt x="439658" y="681724"/>
                  <a:pt x="439658" y="675048"/>
                  <a:pt x="435567" y="670956"/>
                </a:cubicBezTo>
                <a:lnTo>
                  <a:pt x="388080" y="624007"/>
                </a:lnTo>
                <a:lnTo>
                  <a:pt x="387757" y="555846"/>
                </a:lnTo>
                <a:lnTo>
                  <a:pt x="460226" y="627561"/>
                </a:lnTo>
                <a:cubicBezTo>
                  <a:pt x="464425" y="631653"/>
                  <a:pt x="471101" y="631653"/>
                  <a:pt x="475193" y="627561"/>
                </a:cubicBezTo>
                <a:cubicBezTo>
                  <a:pt x="479285" y="623361"/>
                  <a:pt x="479285" y="616685"/>
                  <a:pt x="475193" y="612593"/>
                </a:cubicBezTo>
                <a:lnTo>
                  <a:pt x="387649" y="526018"/>
                </a:lnTo>
                <a:lnTo>
                  <a:pt x="387003" y="416831"/>
                </a:lnTo>
                <a:lnTo>
                  <a:pt x="425445" y="454842"/>
                </a:lnTo>
                <a:cubicBezTo>
                  <a:pt x="429645" y="458933"/>
                  <a:pt x="435029" y="460979"/>
                  <a:pt x="440521" y="460979"/>
                </a:cubicBezTo>
                <a:cubicBezTo>
                  <a:pt x="442350" y="460979"/>
                  <a:pt x="444074" y="460656"/>
                  <a:pt x="445905" y="460118"/>
                </a:cubicBezTo>
                <a:lnTo>
                  <a:pt x="595473" y="608071"/>
                </a:lnTo>
                <a:cubicBezTo>
                  <a:pt x="597518" y="610117"/>
                  <a:pt x="600318" y="611193"/>
                  <a:pt x="603010" y="611086"/>
                </a:cubicBezTo>
                <a:cubicBezTo>
                  <a:pt x="605702" y="611086"/>
                  <a:pt x="608394" y="610009"/>
                  <a:pt x="610440" y="607963"/>
                </a:cubicBezTo>
                <a:cubicBezTo>
                  <a:pt x="614531" y="603764"/>
                  <a:pt x="614531" y="597087"/>
                  <a:pt x="610440" y="592996"/>
                </a:cubicBezTo>
                <a:lnTo>
                  <a:pt x="460872" y="445043"/>
                </a:lnTo>
                <a:cubicBezTo>
                  <a:pt x="462702" y="437936"/>
                  <a:pt x="460872" y="430183"/>
                  <a:pt x="455380" y="424583"/>
                </a:cubicBezTo>
                <a:lnTo>
                  <a:pt x="416939" y="386572"/>
                </a:lnTo>
                <a:lnTo>
                  <a:pt x="524296" y="386034"/>
                </a:lnTo>
                <a:lnTo>
                  <a:pt x="611839" y="472609"/>
                </a:lnTo>
                <a:cubicBezTo>
                  <a:pt x="613886" y="474655"/>
                  <a:pt x="616685" y="475732"/>
                  <a:pt x="619377" y="475624"/>
                </a:cubicBezTo>
                <a:cubicBezTo>
                  <a:pt x="622069" y="475624"/>
                  <a:pt x="624761" y="474547"/>
                  <a:pt x="626807" y="472501"/>
                </a:cubicBezTo>
                <a:cubicBezTo>
                  <a:pt x="630899" y="468302"/>
                  <a:pt x="630899" y="461625"/>
                  <a:pt x="626807" y="457534"/>
                </a:cubicBezTo>
                <a:lnTo>
                  <a:pt x="554338" y="385819"/>
                </a:lnTo>
                <a:lnTo>
                  <a:pt x="622501" y="385496"/>
                </a:lnTo>
                <a:lnTo>
                  <a:pt x="669987" y="432444"/>
                </a:lnTo>
                <a:cubicBezTo>
                  <a:pt x="672033" y="434490"/>
                  <a:pt x="674833" y="435567"/>
                  <a:pt x="677525" y="435459"/>
                </a:cubicBezTo>
                <a:cubicBezTo>
                  <a:pt x="680217" y="435351"/>
                  <a:pt x="682909" y="434382"/>
                  <a:pt x="684954" y="432336"/>
                </a:cubicBezTo>
                <a:cubicBezTo>
                  <a:pt x="689046" y="428137"/>
                  <a:pt x="689046" y="421461"/>
                  <a:pt x="684954" y="417369"/>
                </a:cubicBezTo>
                <a:lnTo>
                  <a:pt x="652542" y="385388"/>
                </a:lnTo>
                <a:lnTo>
                  <a:pt x="743855" y="384849"/>
                </a:lnTo>
                <a:cubicBezTo>
                  <a:pt x="749670" y="384849"/>
                  <a:pt x="754409" y="380004"/>
                  <a:pt x="754409" y="374189"/>
                </a:cubicBezTo>
                <a:cubicBezTo>
                  <a:pt x="754409" y="368374"/>
                  <a:pt x="749562" y="363636"/>
                  <a:pt x="743747" y="36363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5" name="Freeform: Shape 1724">
            <a:extLst>
              <a:ext uri="{FF2B5EF4-FFF2-40B4-BE49-F238E27FC236}">
                <a16:creationId xmlns:a16="http://schemas.microsoft.com/office/drawing/2014/main" id="{188ECE98-1311-9623-DF66-F666AA69C068}"/>
              </a:ext>
            </a:extLst>
          </p:cNvPr>
          <p:cNvSpPr/>
          <p:nvPr/>
        </p:nvSpPr>
        <p:spPr>
          <a:xfrm>
            <a:off x="4110480" y="3515773"/>
            <a:ext cx="707782" cy="708967"/>
          </a:xfrm>
          <a:custGeom>
            <a:avLst/>
            <a:gdLst>
              <a:gd name="connsiteX0" fmla="*/ 698737 w 707782"/>
              <a:gd name="connsiteY0" fmla="*/ 342531 h 708967"/>
              <a:gd name="connsiteX1" fmla="*/ 614208 w 707782"/>
              <a:gd name="connsiteY1" fmla="*/ 342962 h 708967"/>
              <a:gd name="connsiteX2" fmla="*/ 643174 w 707782"/>
              <a:gd name="connsiteY2" fmla="*/ 313673 h 708967"/>
              <a:gd name="connsiteX3" fmla="*/ 643174 w 707782"/>
              <a:gd name="connsiteY3" fmla="*/ 299567 h 708967"/>
              <a:gd name="connsiteX4" fmla="*/ 629068 w 707782"/>
              <a:gd name="connsiteY4" fmla="*/ 299567 h 708967"/>
              <a:gd name="connsiteX5" fmla="*/ 586104 w 707782"/>
              <a:gd name="connsiteY5" fmla="*/ 342962 h 708967"/>
              <a:gd name="connsiteX6" fmla="*/ 522142 w 707782"/>
              <a:gd name="connsiteY6" fmla="*/ 343285 h 708967"/>
              <a:gd name="connsiteX7" fmla="*/ 588365 w 707782"/>
              <a:gd name="connsiteY7" fmla="*/ 276416 h 708967"/>
              <a:gd name="connsiteX8" fmla="*/ 588365 w 707782"/>
              <a:gd name="connsiteY8" fmla="*/ 262309 h 708967"/>
              <a:gd name="connsiteX9" fmla="*/ 574259 w 707782"/>
              <a:gd name="connsiteY9" fmla="*/ 262309 h 708967"/>
              <a:gd name="connsiteX10" fmla="*/ 494037 w 707782"/>
              <a:gd name="connsiteY10" fmla="*/ 343393 h 708967"/>
              <a:gd name="connsiteX11" fmla="*/ 392172 w 707782"/>
              <a:gd name="connsiteY11" fmla="*/ 343931 h 708967"/>
              <a:gd name="connsiteX12" fmla="*/ 427060 w 707782"/>
              <a:gd name="connsiteY12" fmla="*/ 308720 h 708967"/>
              <a:gd name="connsiteX13" fmla="*/ 432013 w 707782"/>
              <a:gd name="connsiteY13" fmla="*/ 289553 h 708967"/>
              <a:gd name="connsiteX14" fmla="*/ 570921 w 707782"/>
              <a:gd name="connsiteY14" fmla="*/ 149030 h 708967"/>
              <a:gd name="connsiteX15" fmla="*/ 570921 w 707782"/>
              <a:gd name="connsiteY15" fmla="*/ 134923 h 708967"/>
              <a:gd name="connsiteX16" fmla="*/ 556815 w 707782"/>
              <a:gd name="connsiteY16" fmla="*/ 134923 h 708967"/>
              <a:gd name="connsiteX17" fmla="*/ 417907 w 707782"/>
              <a:gd name="connsiteY17" fmla="*/ 275339 h 708967"/>
              <a:gd name="connsiteX18" fmla="*/ 398740 w 707782"/>
              <a:gd name="connsiteY18" fmla="*/ 280507 h 708967"/>
              <a:gd name="connsiteX19" fmla="*/ 363852 w 707782"/>
              <a:gd name="connsiteY19" fmla="*/ 315719 h 708967"/>
              <a:gd name="connsiteX20" fmla="*/ 363313 w 707782"/>
              <a:gd name="connsiteY20" fmla="*/ 216114 h 708967"/>
              <a:gd name="connsiteX21" fmla="*/ 444612 w 707782"/>
              <a:gd name="connsiteY21" fmla="*/ 133954 h 708967"/>
              <a:gd name="connsiteX22" fmla="*/ 444612 w 707782"/>
              <a:gd name="connsiteY22" fmla="*/ 119848 h 708967"/>
              <a:gd name="connsiteX23" fmla="*/ 430506 w 707782"/>
              <a:gd name="connsiteY23" fmla="*/ 119848 h 708967"/>
              <a:gd name="connsiteX24" fmla="*/ 363205 w 707782"/>
              <a:gd name="connsiteY24" fmla="*/ 187902 h 708967"/>
              <a:gd name="connsiteX25" fmla="*/ 362882 w 707782"/>
              <a:gd name="connsiteY25" fmla="*/ 123940 h 708967"/>
              <a:gd name="connsiteX26" fmla="*/ 406924 w 707782"/>
              <a:gd name="connsiteY26" fmla="*/ 79360 h 708967"/>
              <a:gd name="connsiteX27" fmla="*/ 406924 w 707782"/>
              <a:gd name="connsiteY27" fmla="*/ 65254 h 708967"/>
              <a:gd name="connsiteX28" fmla="*/ 392818 w 707782"/>
              <a:gd name="connsiteY28" fmla="*/ 65254 h 708967"/>
              <a:gd name="connsiteX29" fmla="*/ 362775 w 707782"/>
              <a:gd name="connsiteY29" fmla="*/ 95620 h 708967"/>
              <a:gd name="connsiteX30" fmla="*/ 362344 w 707782"/>
              <a:gd name="connsiteY30" fmla="*/ 9907 h 708967"/>
              <a:gd name="connsiteX31" fmla="*/ 352330 w 707782"/>
              <a:gd name="connsiteY31" fmla="*/ 0 h 708967"/>
              <a:gd name="connsiteX32" fmla="*/ 342423 w 707782"/>
              <a:gd name="connsiteY32" fmla="*/ 10015 h 708967"/>
              <a:gd name="connsiteX33" fmla="*/ 342854 w 707782"/>
              <a:gd name="connsiteY33" fmla="*/ 94543 h 708967"/>
              <a:gd name="connsiteX34" fmla="*/ 313565 w 707782"/>
              <a:gd name="connsiteY34" fmla="*/ 65577 h 708967"/>
              <a:gd name="connsiteX35" fmla="*/ 299459 w 707782"/>
              <a:gd name="connsiteY35" fmla="*/ 65577 h 708967"/>
              <a:gd name="connsiteX36" fmla="*/ 299459 w 707782"/>
              <a:gd name="connsiteY36" fmla="*/ 79683 h 708967"/>
              <a:gd name="connsiteX37" fmla="*/ 342854 w 707782"/>
              <a:gd name="connsiteY37" fmla="*/ 122648 h 708967"/>
              <a:gd name="connsiteX38" fmla="*/ 343177 w 707782"/>
              <a:gd name="connsiteY38" fmla="*/ 186610 h 708967"/>
              <a:gd name="connsiteX39" fmla="*/ 276308 w 707782"/>
              <a:gd name="connsiteY39" fmla="*/ 120387 h 708967"/>
              <a:gd name="connsiteX40" fmla="*/ 262201 w 707782"/>
              <a:gd name="connsiteY40" fmla="*/ 120387 h 708967"/>
              <a:gd name="connsiteX41" fmla="*/ 262201 w 707782"/>
              <a:gd name="connsiteY41" fmla="*/ 134493 h 708967"/>
              <a:gd name="connsiteX42" fmla="*/ 343285 w 707782"/>
              <a:gd name="connsiteY42" fmla="*/ 214715 h 708967"/>
              <a:gd name="connsiteX43" fmla="*/ 343823 w 707782"/>
              <a:gd name="connsiteY43" fmla="*/ 315504 h 708967"/>
              <a:gd name="connsiteX44" fmla="*/ 308612 w 707782"/>
              <a:gd name="connsiteY44" fmla="*/ 280615 h 708967"/>
              <a:gd name="connsiteX45" fmla="*/ 289337 w 707782"/>
              <a:gd name="connsiteY45" fmla="*/ 275662 h 708967"/>
              <a:gd name="connsiteX46" fmla="*/ 148922 w 707782"/>
              <a:gd name="connsiteY46" fmla="*/ 136754 h 708967"/>
              <a:gd name="connsiteX47" fmla="*/ 134816 w 707782"/>
              <a:gd name="connsiteY47" fmla="*/ 136754 h 708967"/>
              <a:gd name="connsiteX48" fmla="*/ 134816 w 707782"/>
              <a:gd name="connsiteY48" fmla="*/ 150860 h 708967"/>
              <a:gd name="connsiteX49" fmla="*/ 275338 w 707782"/>
              <a:gd name="connsiteY49" fmla="*/ 289876 h 708967"/>
              <a:gd name="connsiteX50" fmla="*/ 280507 w 707782"/>
              <a:gd name="connsiteY50" fmla="*/ 308935 h 708967"/>
              <a:gd name="connsiteX51" fmla="*/ 315718 w 707782"/>
              <a:gd name="connsiteY51" fmla="*/ 343823 h 708967"/>
              <a:gd name="connsiteX52" fmla="*/ 213207 w 707782"/>
              <a:gd name="connsiteY52" fmla="*/ 344362 h 708967"/>
              <a:gd name="connsiteX53" fmla="*/ 132124 w 707782"/>
              <a:gd name="connsiteY53" fmla="*/ 264140 h 708967"/>
              <a:gd name="connsiteX54" fmla="*/ 118018 w 707782"/>
              <a:gd name="connsiteY54" fmla="*/ 264140 h 708967"/>
              <a:gd name="connsiteX55" fmla="*/ 118018 w 707782"/>
              <a:gd name="connsiteY55" fmla="*/ 278246 h 708967"/>
              <a:gd name="connsiteX56" fmla="*/ 184887 w 707782"/>
              <a:gd name="connsiteY56" fmla="*/ 344470 h 708967"/>
              <a:gd name="connsiteX57" fmla="*/ 120925 w 707782"/>
              <a:gd name="connsiteY57" fmla="*/ 344793 h 708967"/>
              <a:gd name="connsiteX58" fmla="*/ 77530 w 707782"/>
              <a:gd name="connsiteY58" fmla="*/ 301828 h 708967"/>
              <a:gd name="connsiteX59" fmla="*/ 63424 w 707782"/>
              <a:gd name="connsiteY59" fmla="*/ 301828 h 708967"/>
              <a:gd name="connsiteX60" fmla="*/ 63424 w 707782"/>
              <a:gd name="connsiteY60" fmla="*/ 315934 h 708967"/>
              <a:gd name="connsiteX61" fmla="*/ 92713 w 707782"/>
              <a:gd name="connsiteY61" fmla="*/ 344900 h 708967"/>
              <a:gd name="connsiteX62" fmla="*/ 9906 w 707782"/>
              <a:gd name="connsiteY62" fmla="*/ 345331 h 708967"/>
              <a:gd name="connsiteX63" fmla="*/ 0 w 707782"/>
              <a:gd name="connsiteY63" fmla="*/ 355345 h 708967"/>
              <a:gd name="connsiteX64" fmla="*/ 10014 w 707782"/>
              <a:gd name="connsiteY64" fmla="*/ 365252 h 708967"/>
              <a:gd name="connsiteX65" fmla="*/ 93897 w 707782"/>
              <a:gd name="connsiteY65" fmla="*/ 364821 h 708967"/>
              <a:gd name="connsiteX66" fmla="*/ 63854 w 707782"/>
              <a:gd name="connsiteY66" fmla="*/ 395187 h 708967"/>
              <a:gd name="connsiteX67" fmla="*/ 63854 w 707782"/>
              <a:gd name="connsiteY67" fmla="*/ 409293 h 708967"/>
              <a:gd name="connsiteX68" fmla="*/ 70854 w 707782"/>
              <a:gd name="connsiteY68" fmla="*/ 412200 h 708967"/>
              <a:gd name="connsiteX69" fmla="*/ 77853 w 707782"/>
              <a:gd name="connsiteY69" fmla="*/ 409293 h 708967"/>
              <a:gd name="connsiteX70" fmla="*/ 121894 w 707782"/>
              <a:gd name="connsiteY70" fmla="*/ 364713 h 708967"/>
              <a:gd name="connsiteX71" fmla="*/ 185856 w 707782"/>
              <a:gd name="connsiteY71" fmla="*/ 364390 h 708967"/>
              <a:gd name="connsiteX72" fmla="*/ 118556 w 707782"/>
              <a:gd name="connsiteY72" fmla="*/ 432444 h 708967"/>
              <a:gd name="connsiteX73" fmla="*/ 118556 w 707782"/>
              <a:gd name="connsiteY73" fmla="*/ 446550 h 708967"/>
              <a:gd name="connsiteX74" fmla="*/ 125555 w 707782"/>
              <a:gd name="connsiteY74" fmla="*/ 449458 h 708967"/>
              <a:gd name="connsiteX75" fmla="*/ 132554 w 707782"/>
              <a:gd name="connsiteY75" fmla="*/ 446550 h 708967"/>
              <a:gd name="connsiteX76" fmla="*/ 213853 w 707782"/>
              <a:gd name="connsiteY76" fmla="*/ 364390 h 708967"/>
              <a:gd name="connsiteX77" fmla="*/ 315180 w 707782"/>
              <a:gd name="connsiteY77" fmla="*/ 363852 h 708967"/>
              <a:gd name="connsiteX78" fmla="*/ 279538 w 707782"/>
              <a:gd name="connsiteY78" fmla="*/ 399925 h 708967"/>
              <a:gd name="connsiteX79" fmla="*/ 274585 w 707782"/>
              <a:gd name="connsiteY79" fmla="*/ 419200 h 708967"/>
              <a:gd name="connsiteX80" fmla="*/ 135677 w 707782"/>
              <a:gd name="connsiteY80" fmla="*/ 559615 h 708967"/>
              <a:gd name="connsiteX81" fmla="*/ 135677 w 707782"/>
              <a:gd name="connsiteY81" fmla="*/ 573721 h 708967"/>
              <a:gd name="connsiteX82" fmla="*/ 142676 w 707782"/>
              <a:gd name="connsiteY82" fmla="*/ 576628 h 708967"/>
              <a:gd name="connsiteX83" fmla="*/ 149676 w 707782"/>
              <a:gd name="connsiteY83" fmla="*/ 573721 h 708967"/>
              <a:gd name="connsiteX84" fmla="*/ 288583 w 707782"/>
              <a:gd name="connsiteY84" fmla="*/ 433306 h 708967"/>
              <a:gd name="connsiteX85" fmla="*/ 293644 w 707782"/>
              <a:gd name="connsiteY85" fmla="*/ 434059 h 708967"/>
              <a:gd name="connsiteX86" fmla="*/ 307642 w 707782"/>
              <a:gd name="connsiteY86" fmla="*/ 428137 h 708967"/>
              <a:gd name="connsiteX87" fmla="*/ 343285 w 707782"/>
              <a:gd name="connsiteY87" fmla="*/ 392064 h 708967"/>
              <a:gd name="connsiteX88" fmla="*/ 343823 w 707782"/>
              <a:gd name="connsiteY88" fmla="*/ 495760 h 708967"/>
              <a:gd name="connsiteX89" fmla="*/ 263601 w 707782"/>
              <a:gd name="connsiteY89" fmla="*/ 576844 h 708967"/>
              <a:gd name="connsiteX90" fmla="*/ 263601 w 707782"/>
              <a:gd name="connsiteY90" fmla="*/ 590950 h 708967"/>
              <a:gd name="connsiteX91" fmla="*/ 270600 w 707782"/>
              <a:gd name="connsiteY91" fmla="*/ 593857 h 708967"/>
              <a:gd name="connsiteX92" fmla="*/ 277600 w 707782"/>
              <a:gd name="connsiteY92" fmla="*/ 590950 h 708967"/>
              <a:gd name="connsiteX93" fmla="*/ 343823 w 707782"/>
              <a:gd name="connsiteY93" fmla="*/ 524080 h 708967"/>
              <a:gd name="connsiteX94" fmla="*/ 344146 w 707782"/>
              <a:gd name="connsiteY94" fmla="*/ 588042 h 708967"/>
              <a:gd name="connsiteX95" fmla="*/ 301182 w 707782"/>
              <a:gd name="connsiteY95" fmla="*/ 631438 h 708967"/>
              <a:gd name="connsiteX96" fmla="*/ 301182 w 707782"/>
              <a:gd name="connsiteY96" fmla="*/ 645544 h 708967"/>
              <a:gd name="connsiteX97" fmla="*/ 315288 w 707782"/>
              <a:gd name="connsiteY97" fmla="*/ 645544 h 708967"/>
              <a:gd name="connsiteX98" fmla="*/ 344254 w 707782"/>
              <a:gd name="connsiteY98" fmla="*/ 616255 h 708967"/>
              <a:gd name="connsiteX99" fmla="*/ 344684 w 707782"/>
              <a:gd name="connsiteY99" fmla="*/ 699061 h 708967"/>
              <a:gd name="connsiteX100" fmla="*/ 354699 w 707782"/>
              <a:gd name="connsiteY100" fmla="*/ 708967 h 708967"/>
              <a:gd name="connsiteX101" fmla="*/ 364605 w 707782"/>
              <a:gd name="connsiteY101" fmla="*/ 698953 h 708967"/>
              <a:gd name="connsiteX102" fmla="*/ 364175 w 707782"/>
              <a:gd name="connsiteY102" fmla="*/ 615070 h 708967"/>
              <a:gd name="connsiteX103" fmla="*/ 394540 w 707782"/>
              <a:gd name="connsiteY103" fmla="*/ 645113 h 708967"/>
              <a:gd name="connsiteX104" fmla="*/ 401540 w 707782"/>
              <a:gd name="connsiteY104" fmla="*/ 648020 h 708967"/>
              <a:gd name="connsiteX105" fmla="*/ 408539 w 707782"/>
              <a:gd name="connsiteY105" fmla="*/ 645113 h 708967"/>
              <a:gd name="connsiteX106" fmla="*/ 408539 w 707782"/>
              <a:gd name="connsiteY106" fmla="*/ 631007 h 708967"/>
              <a:gd name="connsiteX107" fmla="*/ 363959 w 707782"/>
              <a:gd name="connsiteY107" fmla="*/ 586966 h 708967"/>
              <a:gd name="connsiteX108" fmla="*/ 363636 w 707782"/>
              <a:gd name="connsiteY108" fmla="*/ 523003 h 708967"/>
              <a:gd name="connsiteX109" fmla="*/ 431690 w 707782"/>
              <a:gd name="connsiteY109" fmla="*/ 590304 h 708967"/>
              <a:gd name="connsiteX110" fmla="*/ 445796 w 707782"/>
              <a:gd name="connsiteY110" fmla="*/ 590304 h 708967"/>
              <a:gd name="connsiteX111" fmla="*/ 445796 w 707782"/>
              <a:gd name="connsiteY111" fmla="*/ 576197 h 708967"/>
              <a:gd name="connsiteX112" fmla="*/ 363636 w 707782"/>
              <a:gd name="connsiteY112" fmla="*/ 494899 h 708967"/>
              <a:gd name="connsiteX113" fmla="*/ 363098 w 707782"/>
              <a:gd name="connsiteY113" fmla="*/ 392387 h 708967"/>
              <a:gd name="connsiteX114" fmla="*/ 399171 w 707782"/>
              <a:gd name="connsiteY114" fmla="*/ 428029 h 708967"/>
              <a:gd name="connsiteX115" fmla="*/ 413277 w 707782"/>
              <a:gd name="connsiteY115" fmla="*/ 433736 h 708967"/>
              <a:gd name="connsiteX116" fmla="*/ 418338 w 707782"/>
              <a:gd name="connsiteY116" fmla="*/ 432983 h 708967"/>
              <a:gd name="connsiteX117" fmla="*/ 558753 w 707782"/>
              <a:gd name="connsiteY117" fmla="*/ 571890 h 708967"/>
              <a:gd name="connsiteX118" fmla="*/ 565752 w 707782"/>
              <a:gd name="connsiteY118" fmla="*/ 574798 h 708967"/>
              <a:gd name="connsiteX119" fmla="*/ 572752 w 707782"/>
              <a:gd name="connsiteY119" fmla="*/ 571890 h 708967"/>
              <a:gd name="connsiteX120" fmla="*/ 572752 w 707782"/>
              <a:gd name="connsiteY120" fmla="*/ 557784 h 708967"/>
              <a:gd name="connsiteX121" fmla="*/ 432336 w 707782"/>
              <a:gd name="connsiteY121" fmla="*/ 418876 h 708967"/>
              <a:gd name="connsiteX122" fmla="*/ 427168 w 707782"/>
              <a:gd name="connsiteY122" fmla="*/ 399709 h 708967"/>
              <a:gd name="connsiteX123" fmla="*/ 391095 w 707782"/>
              <a:gd name="connsiteY123" fmla="*/ 364067 h 708967"/>
              <a:gd name="connsiteX124" fmla="*/ 491884 w 707782"/>
              <a:gd name="connsiteY124" fmla="*/ 363529 h 708967"/>
              <a:gd name="connsiteX125" fmla="*/ 574044 w 707782"/>
              <a:gd name="connsiteY125" fmla="*/ 444827 h 708967"/>
              <a:gd name="connsiteX126" fmla="*/ 581043 w 707782"/>
              <a:gd name="connsiteY126" fmla="*/ 447735 h 708967"/>
              <a:gd name="connsiteX127" fmla="*/ 588042 w 707782"/>
              <a:gd name="connsiteY127" fmla="*/ 444827 h 708967"/>
              <a:gd name="connsiteX128" fmla="*/ 588042 w 707782"/>
              <a:gd name="connsiteY128" fmla="*/ 430721 h 708967"/>
              <a:gd name="connsiteX129" fmla="*/ 519988 w 707782"/>
              <a:gd name="connsiteY129" fmla="*/ 363421 h 708967"/>
              <a:gd name="connsiteX130" fmla="*/ 583950 w 707782"/>
              <a:gd name="connsiteY130" fmla="*/ 363098 h 708967"/>
              <a:gd name="connsiteX131" fmla="*/ 628530 w 707782"/>
              <a:gd name="connsiteY131" fmla="*/ 407139 h 708967"/>
              <a:gd name="connsiteX132" fmla="*/ 635529 w 707782"/>
              <a:gd name="connsiteY132" fmla="*/ 410047 h 708967"/>
              <a:gd name="connsiteX133" fmla="*/ 642528 w 707782"/>
              <a:gd name="connsiteY133" fmla="*/ 407139 h 708967"/>
              <a:gd name="connsiteX134" fmla="*/ 642528 w 707782"/>
              <a:gd name="connsiteY134" fmla="*/ 393033 h 708967"/>
              <a:gd name="connsiteX135" fmla="*/ 612162 w 707782"/>
              <a:gd name="connsiteY135" fmla="*/ 362991 h 708967"/>
              <a:gd name="connsiteX136" fmla="*/ 697876 w 707782"/>
              <a:gd name="connsiteY136" fmla="*/ 362560 h 708967"/>
              <a:gd name="connsiteX137" fmla="*/ 707782 w 707782"/>
              <a:gd name="connsiteY137" fmla="*/ 352546 h 708967"/>
              <a:gd name="connsiteX138" fmla="*/ 697768 w 707782"/>
              <a:gd name="connsiteY138" fmla="*/ 342639 h 7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7782" h="708967">
                <a:moveTo>
                  <a:pt x="698737" y="342531"/>
                </a:moveTo>
                <a:lnTo>
                  <a:pt x="614208" y="342962"/>
                </a:lnTo>
                <a:lnTo>
                  <a:pt x="643174" y="313673"/>
                </a:lnTo>
                <a:cubicBezTo>
                  <a:pt x="647051" y="309796"/>
                  <a:pt x="647051" y="303443"/>
                  <a:pt x="643174" y="299567"/>
                </a:cubicBezTo>
                <a:cubicBezTo>
                  <a:pt x="639298" y="295690"/>
                  <a:pt x="632945" y="295690"/>
                  <a:pt x="629068" y="299567"/>
                </a:cubicBezTo>
                <a:lnTo>
                  <a:pt x="586104" y="342962"/>
                </a:lnTo>
                <a:lnTo>
                  <a:pt x="522142" y="343285"/>
                </a:lnTo>
                <a:lnTo>
                  <a:pt x="588365" y="276416"/>
                </a:lnTo>
                <a:cubicBezTo>
                  <a:pt x="592242" y="272539"/>
                  <a:pt x="592242" y="266186"/>
                  <a:pt x="588365" y="262309"/>
                </a:cubicBezTo>
                <a:cubicBezTo>
                  <a:pt x="584489" y="258433"/>
                  <a:pt x="578136" y="258433"/>
                  <a:pt x="574259" y="262309"/>
                </a:cubicBezTo>
                <a:lnTo>
                  <a:pt x="494037" y="343393"/>
                </a:lnTo>
                <a:lnTo>
                  <a:pt x="392172" y="343931"/>
                </a:lnTo>
                <a:lnTo>
                  <a:pt x="427060" y="308720"/>
                </a:lnTo>
                <a:cubicBezTo>
                  <a:pt x="432229" y="303551"/>
                  <a:pt x="433844" y="296229"/>
                  <a:pt x="432013" y="289553"/>
                </a:cubicBezTo>
                <a:lnTo>
                  <a:pt x="570921" y="149030"/>
                </a:lnTo>
                <a:cubicBezTo>
                  <a:pt x="574797" y="145153"/>
                  <a:pt x="574797" y="138800"/>
                  <a:pt x="570921" y="134923"/>
                </a:cubicBezTo>
                <a:cubicBezTo>
                  <a:pt x="567045" y="131047"/>
                  <a:pt x="560691" y="131047"/>
                  <a:pt x="556815" y="134923"/>
                </a:cubicBezTo>
                <a:lnTo>
                  <a:pt x="417907" y="275339"/>
                </a:lnTo>
                <a:cubicBezTo>
                  <a:pt x="411231" y="273616"/>
                  <a:pt x="403909" y="275339"/>
                  <a:pt x="398740" y="280507"/>
                </a:cubicBezTo>
                <a:lnTo>
                  <a:pt x="363852" y="315719"/>
                </a:lnTo>
                <a:lnTo>
                  <a:pt x="363313" y="216114"/>
                </a:lnTo>
                <a:lnTo>
                  <a:pt x="444612" y="133954"/>
                </a:lnTo>
                <a:cubicBezTo>
                  <a:pt x="448488" y="130078"/>
                  <a:pt x="448488" y="123725"/>
                  <a:pt x="444612" y="119848"/>
                </a:cubicBezTo>
                <a:cubicBezTo>
                  <a:pt x="440735" y="115972"/>
                  <a:pt x="434382" y="115972"/>
                  <a:pt x="430506" y="119848"/>
                </a:cubicBezTo>
                <a:lnTo>
                  <a:pt x="363205" y="187902"/>
                </a:lnTo>
                <a:lnTo>
                  <a:pt x="362882" y="123940"/>
                </a:lnTo>
                <a:lnTo>
                  <a:pt x="406924" y="79360"/>
                </a:lnTo>
                <a:cubicBezTo>
                  <a:pt x="410800" y="75484"/>
                  <a:pt x="410800" y="69131"/>
                  <a:pt x="406924" y="65254"/>
                </a:cubicBezTo>
                <a:cubicBezTo>
                  <a:pt x="403047" y="61378"/>
                  <a:pt x="396694" y="61378"/>
                  <a:pt x="392818" y="65254"/>
                </a:cubicBezTo>
                <a:lnTo>
                  <a:pt x="362775" y="95620"/>
                </a:lnTo>
                <a:lnTo>
                  <a:pt x="362344" y="9907"/>
                </a:lnTo>
                <a:cubicBezTo>
                  <a:pt x="362344" y="4415"/>
                  <a:pt x="357821" y="0"/>
                  <a:pt x="352330" y="0"/>
                </a:cubicBezTo>
                <a:cubicBezTo>
                  <a:pt x="346838" y="0"/>
                  <a:pt x="342423" y="4523"/>
                  <a:pt x="342423" y="10015"/>
                </a:cubicBezTo>
                <a:lnTo>
                  <a:pt x="342854" y="94543"/>
                </a:lnTo>
                <a:lnTo>
                  <a:pt x="313565" y="65577"/>
                </a:lnTo>
                <a:cubicBezTo>
                  <a:pt x="309688" y="61701"/>
                  <a:pt x="303335" y="61701"/>
                  <a:pt x="299459" y="65577"/>
                </a:cubicBezTo>
                <a:cubicBezTo>
                  <a:pt x="295582" y="69454"/>
                  <a:pt x="295582" y="75807"/>
                  <a:pt x="299459" y="79683"/>
                </a:cubicBezTo>
                <a:lnTo>
                  <a:pt x="342854" y="122648"/>
                </a:lnTo>
                <a:lnTo>
                  <a:pt x="343177" y="186610"/>
                </a:lnTo>
                <a:lnTo>
                  <a:pt x="276308" y="120387"/>
                </a:lnTo>
                <a:cubicBezTo>
                  <a:pt x="272431" y="116510"/>
                  <a:pt x="266078" y="116510"/>
                  <a:pt x="262201" y="120387"/>
                </a:cubicBezTo>
                <a:cubicBezTo>
                  <a:pt x="258325" y="124263"/>
                  <a:pt x="258325" y="130616"/>
                  <a:pt x="262201" y="134493"/>
                </a:cubicBezTo>
                <a:lnTo>
                  <a:pt x="343285" y="214715"/>
                </a:lnTo>
                <a:lnTo>
                  <a:pt x="343823" y="315504"/>
                </a:lnTo>
                <a:lnTo>
                  <a:pt x="308612" y="280615"/>
                </a:lnTo>
                <a:cubicBezTo>
                  <a:pt x="303335" y="275446"/>
                  <a:pt x="296013" y="273831"/>
                  <a:pt x="289337" y="275662"/>
                </a:cubicBezTo>
                <a:lnTo>
                  <a:pt x="148922" y="136754"/>
                </a:lnTo>
                <a:cubicBezTo>
                  <a:pt x="145045" y="132877"/>
                  <a:pt x="138692" y="132877"/>
                  <a:pt x="134816" y="136754"/>
                </a:cubicBezTo>
                <a:cubicBezTo>
                  <a:pt x="130939" y="140630"/>
                  <a:pt x="130939" y="146984"/>
                  <a:pt x="134816" y="150860"/>
                </a:cubicBezTo>
                <a:lnTo>
                  <a:pt x="275338" y="289876"/>
                </a:lnTo>
                <a:cubicBezTo>
                  <a:pt x="273616" y="296552"/>
                  <a:pt x="275338" y="303766"/>
                  <a:pt x="280507" y="308935"/>
                </a:cubicBezTo>
                <a:lnTo>
                  <a:pt x="315718" y="343823"/>
                </a:lnTo>
                <a:lnTo>
                  <a:pt x="213207" y="344362"/>
                </a:lnTo>
                <a:lnTo>
                  <a:pt x="132124" y="264140"/>
                </a:lnTo>
                <a:cubicBezTo>
                  <a:pt x="128247" y="260263"/>
                  <a:pt x="121894" y="260263"/>
                  <a:pt x="118018" y="264140"/>
                </a:cubicBezTo>
                <a:cubicBezTo>
                  <a:pt x="114141" y="268016"/>
                  <a:pt x="114141" y="274370"/>
                  <a:pt x="118018" y="278246"/>
                </a:cubicBezTo>
                <a:lnTo>
                  <a:pt x="184887" y="344470"/>
                </a:lnTo>
                <a:lnTo>
                  <a:pt x="120925" y="344793"/>
                </a:lnTo>
                <a:lnTo>
                  <a:pt x="77530" y="301828"/>
                </a:lnTo>
                <a:cubicBezTo>
                  <a:pt x="73653" y="297952"/>
                  <a:pt x="67300" y="297952"/>
                  <a:pt x="63424" y="301828"/>
                </a:cubicBezTo>
                <a:cubicBezTo>
                  <a:pt x="59547" y="305705"/>
                  <a:pt x="59547" y="312058"/>
                  <a:pt x="63424" y="315934"/>
                </a:cubicBezTo>
                <a:lnTo>
                  <a:pt x="92713" y="344900"/>
                </a:lnTo>
                <a:lnTo>
                  <a:pt x="9906" y="345331"/>
                </a:lnTo>
                <a:cubicBezTo>
                  <a:pt x="4415" y="345331"/>
                  <a:pt x="0" y="349854"/>
                  <a:pt x="0" y="355345"/>
                </a:cubicBezTo>
                <a:cubicBezTo>
                  <a:pt x="0" y="360837"/>
                  <a:pt x="4522" y="365252"/>
                  <a:pt x="10014" y="365252"/>
                </a:cubicBezTo>
                <a:lnTo>
                  <a:pt x="93897" y="364821"/>
                </a:lnTo>
                <a:lnTo>
                  <a:pt x="63854" y="395187"/>
                </a:lnTo>
                <a:cubicBezTo>
                  <a:pt x="59978" y="399063"/>
                  <a:pt x="59978" y="405416"/>
                  <a:pt x="63854" y="409293"/>
                </a:cubicBezTo>
                <a:cubicBezTo>
                  <a:pt x="65793" y="411231"/>
                  <a:pt x="68377" y="412200"/>
                  <a:pt x="70854" y="412200"/>
                </a:cubicBezTo>
                <a:cubicBezTo>
                  <a:pt x="73438" y="412200"/>
                  <a:pt x="75914" y="411231"/>
                  <a:pt x="77853" y="409293"/>
                </a:cubicBezTo>
                <a:lnTo>
                  <a:pt x="121894" y="364713"/>
                </a:lnTo>
                <a:lnTo>
                  <a:pt x="185856" y="364390"/>
                </a:lnTo>
                <a:lnTo>
                  <a:pt x="118556" y="432444"/>
                </a:lnTo>
                <a:cubicBezTo>
                  <a:pt x="114679" y="436321"/>
                  <a:pt x="114679" y="442674"/>
                  <a:pt x="118556" y="446550"/>
                </a:cubicBezTo>
                <a:cubicBezTo>
                  <a:pt x="120494" y="448488"/>
                  <a:pt x="123079" y="449458"/>
                  <a:pt x="125555" y="449458"/>
                </a:cubicBezTo>
                <a:cubicBezTo>
                  <a:pt x="128032" y="449458"/>
                  <a:pt x="130616" y="448488"/>
                  <a:pt x="132554" y="446550"/>
                </a:cubicBezTo>
                <a:lnTo>
                  <a:pt x="213853" y="364390"/>
                </a:lnTo>
                <a:lnTo>
                  <a:pt x="315180" y="363852"/>
                </a:lnTo>
                <a:lnTo>
                  <a:pt x="279538" y="399925"/>
                </a:lnTo>
                <a:cubicBezTo>
                  <a:pt x="274369" y="405201"/>
                  <a:pt x="272754" y="412523"/>
                  <a:pt x="274585" y="419200"/>
                </a:cubicBezTo>
                <a:lnTo>
                  <a:pt x="135677" y="559615"/>
                </a:lnTo>
                <a:cubicBezTo>
                  <a:pt x="131801" y="563491"/>
                  <a:pt x="131801" y="569844"/>
                  <a:pt x="135677" y="573721"/>
                </a:cubicBezTo>
                <a:cubicBezTo>
                  <a:pt x="137615" y="575659"/>
                  <a:pt x="140200" y="576628"/>
                  <a:pt x="142676" y="576628"/>
                </a:cubicBezTo>
                <a:cubicBezTo>
                  <a:pt x="145261" y="576628"/>
                  <a:pt x="147737" y="575659"/>
                  <a:pt x="149676" y="573721"/>
                </a:cubicBezTo>
                <a:lnTo>
                  <a:pt x="288583" y="433306"/>
                </a:lnTo>
                <a:cubicBezTo>
                  <a:pt x="290198" y="433736"/>
                  <a:pt x="291921" y="434059"/>
                  <a:pt x="293644" y="434059"/>
                </a:cubicBezTo>
                <a:cubicBezTo>
                  <a:pt x="298705" y="434059"/>
                  <a:pt x="303766" y="432013"/>
                  <a:pt x="307642" y="428137"/>
                </a:cubicBezTo>
                <a:lnTo>
                  <a:pt x="343285" y="392064"/>
                </a:lnTo>
                <a:lnTo>
                  <a:pt x="343823" y="495760"/>
                </a:lnTo>
                <a:lnTo>
                  <a:pt x="263601" y="576844"/>
                </a:lnTo>
                <a:cubicBezTo>
                  <a:pt x="259725" y="580720"/>
                  <a:pt x="259725" y="587073"/>
                  <a:pt x="263601" y="590950"/>
                </a:cubicBezTo>
                <a:cubicBezTo>
                  <a:pt x="265540" y="592888"/>
                  <a:pt x="268124" y="593857"/>
                  <a:pt x="270600" y="593857"/>
                </a:cubicBezTo>
                <a:cubicBezTo>
                  <a:pt x="273077" y="593857"/>
                  <a:pt x="275661" y="592888"/>
                  <a:pt x="277600" y="590950"/>
                </a:cubicBezTo>
                <a:lnTo>
                  <a:pt x="343823" y="524080"/>
                </a:lnTo>
                <a:lnTo>
                  <a:pt x="344146" y="588042"/>
                </a:lnTo>
                <a:lnTo>
                  <a:pt x="301182" y="631438"/>
                </a:lnTo>
                <a:cubicBezTo>
                  <a:pt x="297305" y="635314"/>
                  <a:pt x="297305" y="641667"/>
                  <a:pt x="301182" y="645544"/>
                </a:cubicBezTo>
                <a:cubicBezTo>
                  <a:pt x="305058" y="649420"/>
                  <a:pt x="311411" y="649420"/>
                  <a:pt x="315288" y="645544"/>
                </a:cubicBezTo>
                <a:lnTo>
                  <a:pt x="344254" y="616255"/>
                </a:lnTo>
                <a:lnTo>
                  <a:pt x="344684" y="699061"/>
                </a:lnTo>
                <a:cubicBezTo>
                  <a:pt x="344684" y="704553"/>
                  <a:pt x="349207" y="708967"/>
                  <a:pt x="354699" y="708967"/>
                </a:cubicBezTo>
                <a:cubicBezTo>
                  <a:pt x="360190" y="708967"/>
                  <a:pt x="364605" y="704445"/>
                  <a:pt x="364605" y="698953"/>
                </a:cubicBezTo>
                <a:lnTo>
                  <a:pt x="364175" y="615070"/>
                </a:lnTo>
                <a:lnTo>
                  <a:pt x="394540" y="645113"/>
                </a:lnTo>
                <a:cubicBezTo>
                  <a:pt x="396479" y="647051"/>
                  <a:pt x="399063" y="648020"/>
                  <a:pt x="401540" y="648020"/>
                </a:cubicBezTo>
                <a:cubicBezTo>
                  <a:pt x="404016" y="648020"/>
                  <a:pt x="406601" y="647051"/>
                  <a:pt x="408539" y="645113"/>
                </a:cubicBezTo>
                <a:cubicBezTo>
                  <a:pt x="412415" y="641236"/>
                  <a:pt x="412415" y="634883"/>
                  <a:pt x="408539" y="631007"/>
                </a:cubicBezTo>
                <a:lnTo>
                  <a:pt x="363959" y="586966"/>
                </a:lnTo>
                <a:lnTo>
                  <a:pt x="363636" y="523003"/>
                </a:lnTo>
                <a:lnTo>
                  <a:pt x="431690" y="590304"/>
                </a:lnTo>
                <a:cubicBezTo>
                  <a:pt x="435567" y="594180"/>
                  <a:pt x="441920" y="594180"/>
                  <a:pt x="445796" y="590304"/>
                </a:cubicBezTo>
                <a:cubicBezTo>
                  <a:pt x="449673" y="586427"/>
                  <a:pt x="449673" y="580074"/>
                  <a:pt x="445796" y="576197"/>
                </a:cubicBezTo>
                <a:lnTo>
                  <a:pt x="363636" y="494899"/>
                </a:lnTo>
                <a:lnTo>
                  <a:pt x="363098" y="392387"/>
                </a:lnTo>
                <a:lnTo>
                  <a:pt x="399171" y="428029"/>
                </a:lnTo>
                <a:cubicBezTo>
                  <a:pt x="403047" y="431906"/>
                  <a:pt x="408216" y="433844"/>
                  <a:pt x="413277" y="433736"/>
                </a:cubicBezTo>
                <a:cubicBezTo>
                  <a:pt x="415000" y="433736"/>
                  <a:pt x="416615" y="433413"/>
                  <a:pt x="418338" y="432983"/>
                </a:cubicBezTo>
                <a:lnTo>
                  <a:pt x="558753" y="571890"/>
                </a:lnTo>
                <a:cubicBezTo>
                  <a:pt x="560691" y="573828"/>
                  <a:pt x="563276" y="574798"/>
                  <a:pt x="565752" y="574798"/>
                </a:cubicBezTo>
                <a:cubicBezTo>
                  <a:pt x="568229" y="574798"/>
                  <a:pt x="570813" y="573828"/>
                  <a:pt x="572752" y="571890"/>
                </a:cubicBezTo>
                <a:cubicBezTo>
                  <a:pt x="576628" y="568014"/>
                  <a:pt x="576628" y="561661"/>
                  <a:pt x="572752" y="557784"/>
                </a:cubicBezTo>
                <a:lnTo>
                  <a:pt x="432336" y="418876"/>
                </a:lnTo>
                <a:cubicBezTo>
                  <a:pt x="434059" y="412200"/>
                  <a:pt x="432336" y="404878"/>
                  <a:pt x="427168" y="399709"/>
                </a:cubicBezTo>
                <a:lnTo>
                  <a:pt x="391095" y="364067"/>
                </a:lnTo>
                <a:lnTo>
                  <a:pt x="491884" y="363529"/>
                </a:lnTo>
                <a:lnTo>
                  <a:pt x="574044" y="444827"/>
                </a:lnTo>
                <a:cubicBezTo>
                  <a:pt x="575982" y="446766"/>
                  <a:pt x="578566" y="447735"/>
                  <a:pt x="581043" y="447735"/>
                </a:cubicBezTo>
                <a:cubicBezTo>
                  <a:pt x="583627" y="447735"/>
                  <a:pt x="586104" y="446766"/>
                  <a:pt x="588042" y="444827"/>
                </a:cubicBezTo>
                <a:cubicBezTo>
                  <a:pt x="591919" y="440951"/>
                  <a:pt x="591919" y="434598"/>
                  <a:pt x="588042" y="430721"/>
                </a:cubicBezTo>
                <a:lnTo>
                  <a:pt x="519988" y="363421"/>
                </a:lnTo>
                <a:lnTo>
                  <a:pt x="583950" y="363098"/>
                </a:lnTo>
                <a:lnTo>
                  <a:pt x="628530" y="407139"/>
                </a:lnTo>
                <a:cubicBezTo>
                  <a:pt x="630468" y="409078"/>
                  <a:pt x="633052" y="410047"/>
                  <a:pt x="635529" y="410047"/>
                </a:cubicBezTo>
                <a:cubicBezTo>
                  <a:pt x="638113" y="410047"/>
                  <a:pt x="640590" y="409078"/>
                  <a:pt x="642528" y="407139"/>
                </a:cubicBezTo>
                <a:cubicBezTo>
                  <a:pt x="646405" y="403263"/>
                  <a:pt x="646405" y="396910"/>
                  <a:pt x="642528" y="393033"/>
                </a:cubicBezTo>
                <a:lnTo>
                  <a:pt x="612162" y="362991"/>
                </a:lnTo>
                <a:lnTo>
                  <a:pt x="697876" y="362560"/>
                </a:lnTo>
                <a:cubicBezTo>
                  <a:pt x="703368" y="362560"/>
                  <a:pt x="707782" y="358037"/>
                  <a:pt x="707782" y="352546"/>
                </a:cubicBezTo>
                <a:cubicBezTo>
                  <a:pt x="707782" y="347054"/>
                  <a:pt x="703260" y="342639"/>
                  <a:pt x="697768" y="3426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7" name="Freeform: Shape 1726">
            <a:extLst>
              <a:ext uri="{FF2B5EF4-FFF2-40B4-BE49-F238E27FC236}">
                <a16:creationId xmlns:a16="http://schemas.microsoft.com/office/drawing/2014/main" id="{EB7E3005-93F5-568E-C5F4-0E65F08794D4}"/>
              </a:ext>
            </a:extLst>
          </p:cNvPr>
          <p:cNvSpPr/>
          <p:nvPr/>
        </p:nvSpPr>
        <p:spPr>
          <a:xfrm>
            <a:off x="139445" y="2154586"/>
            <a:ext cx="683554" cy="683554"/>
          </a:xfrm>
          <a:custGeom>
            <a:avLst/>
            <a:gdLst>
              <a:gd name="connsiteX0" fmla="*/ 673648 w 683554"/>
              <a:gd name="connsiteY0" fmla="*/ 330363 h 683554"/>
              <a:gd name="connsiteX1" fmla="*/ 592134 w 683554"/>
              <a:gd name="connsiteY1" fmla="*/ 330794 h 683554"/>
              <a:gd name="connsiteX2" fmla="*/ 620023 w 683554"/>
              <a:gd name="connsiteY2" fmla="*/ 302582 h 683554"/>
              <a:gd name="connsiteX3" fmla="*/ 620023 w 683554"/>
              <a:gd name="connsiteY3" fmla="*/ 289014 h 683554"/>
              <a:gd name="connsiteX4" fmla="*/ 606455 w 683554"/>
              <a:gd name="connsiteY4" fmla="*/ 289014 h 683554"/>
              <a:gd name="connsiteX5" fmla="*/ 564999 w 683554"/>
              <a:gd name="connsiteY5" fmla="*/ 330902 h 683554"/>
              <a:gd name="connsiteX6" fmla="*/ 503298 w 683554"/>
              <a:gd name="connsiteY6" fmla="*/ 331225 h 683554"/>
              <a:gd name="connsiteX7" fmla="*/ 567152 w 683554"/>
              <a:gd name="connsiteY7" fmla="*/ 266616 h 683554"/>
              <a:gd name="connsiteX8" fmla="*/ 567152 w 683554"/>
              <a:gd name="connsiteY8" fmla="*/ 253049 h 683554"/>
              <a:gd name="connsiteX9" fmla="*/ 553585 w 683554"/>
              <a:gd name="connsiteY9" fmla="*/ 253049 h 683554"/>
              <a:gd name="connsiteX10" fmla="*/ 476270 w 683554"/>
              <a:gd name="connsiteY10" fmla="*/ 331225 h 683554"/>
              <a:gd name="connsiteX11" fmla="*/ 377958 w 683554"/>
              <a:gd name="connsiteY11" fmla="*/ 331763 h 683554"/>
              <a:gd name="connsiteX12" fmla="*/ 411554 w 683554"/>
              <a:gd name="connsiteY12" fmla="*/ 297736 h 683554"/>
              <a:gd name="connsiteX13" fmla="*/ 416400 w 683554"/>
              <a:gd name="connsiteY13" fmla="*/ 279323 h 683554"/>
              <a:gd name="connsiteX14" fmla="*/ 550462 w 683554"/>
              <a:gd name="connsiteY14" fmla="*/ 143753 h 683554"/>
              <a:gd name="connsiteX15" fmla="*/ 550462 w 683554"/>
              <a:gd name="connsiteY15" fmla="*/ 130185 h 683554"/>
              <a:gd name="connsiteX16" fmla="*/ 536894 w 683554"/>
              <a:gd name="connsiteY16" fmla="*/ 130185 h 683554"/>
              <a:gd name="connsiteX17" fmla="*/ 402832 w 683554"/>
              <a:gd name="connsiteY17" fmla="*/ 265647 h 683554"/>
              <a:gd name="connsiteX18" fmla="*/ 384311 w 683554"/>
              <a:gd name="connsiteY18" fmla="*/ 270601 h 683554"/>
              <a:gd name="connsiteX19" fmla="*/ 350715 w 683554"/>
              <a:gd name="connsiteY19" fmla="*/ 304628 h 683554"/>
              <a:gd name="connsiteX20" fmla="*/ 350176 w 683554"/>
              <a:gd name="connsiteY20" fmla="*/ 208469 h 683554"/>
              <a:gd name="connsiteX21" fmla="*/ 428568 w 683554"/>
              <a:gd name="connsiteY21" fmla="*/ 129109 h 683554"/>
              <a:gd name="connsiteX22" fmla="*/ 428568 w 683554"/>
              <a:gd name="connsiteY22" fmla="*/ 115541 h 683554"/>
              <a:gd name="connsiteX23" fmla="*/ 415000 w 683554"/>
              <a:gd name="connsiteY23" fmla="*/ 115541 h 683554"/>
              <a:gd name="connsiteX24" fmla="*/ 350069 w 683554"/>
              <a:gd name="connsiteY24" fmla="*/ 181226 h 683554"/>
              <a:gd name="connsiteX25" fmla="*/ 349746 w 683554"/>
              <a:gd name="connsiteY25" fmla="*/ 119525 h 683554"/>
              <a:gd name="connsiteX26" fmla="*/ 392279 w 683554"/>
              <a:gd name="connsiteY26" fmla="*/ 76561 h 683554"/>
              <a:gd name="connsiteX27" fmla="*/ 392279 w 683554"/>
              <a:gd name="connsiteY27" fmla="*/ 62993 h 683554"/>
              <a:gd name="connsiteX28" fmla="*/ 378712 w 683554"/>
              <a:gd name="connsiteY28" fmla="*/ 62993 h 683554"/>
              <a:gd name="connsiteX29" fmla="*/ 349746 w 683554"/>
              <a:gd name="connsiteY29" fmla="*/ 92282 h 683554"/>
              <a:gd name="connsiteX30" fmla="*/ 349315 w 683554"/>
              <a:gd name="connsiteY30" fmla="*/ 9584 h 683554"/>
              <a:gd name="connsiteX31" fmla="*/ 339624 w 683554"/>
              <a:gd name="connsiteY31" fmla="*/ 0 h 683554"/>
              <a:gd name="connsiteX32" fmla="*/ 330040 w 683554"/>
              <a:gd name="connsiteY32" fmla="*/ 9691 h 683554"/>
              <a:gd name="connsiteX33" fmla="*/ 330471 w 683554"/>
              <a:gd name="connsiteY33" fmla="*/ 91205 h 683554"/>
              <a:gd name="connsiteX34" fmla="*/ 302259 w 683554"/>
              <a:gd name="connsiteY34" fmla="*/ 63316 h 683554"/>
              <a:gd name="connsiteX35" fmla="*/ 288691 w 683554"/>
              <a:gd name="connsiteY35" fmla="*/ 63316 h 683554"/>
              <a:gd name="connsiteX36" fmla="*/ 288691 w 683554"/>
              <a:gd name="connsiteY36" fmla="*/ 76884 h 683554"/>
              <a:gd name="connsiteX37" fmla="*/ 330579 w 683554"/>
              <a:gd name="connsiteY37" fmla="*/ 118341 h 683554"/>
              <a:gd name="connsiteX38" fmla="*/ 330902 w 683554"/>
              <a:gd name="connsiteY38" fmla="*/ 180041 h 683554"/>
              <a:gd name="connsiteX39" fmla="*/ 266293 w 683554"/>
              <a:gd name="connsiteY39" fmla="*/ 116187 h 683554"/>
              <a:gd name="connsiteX40" fmla="*/ 252726 w 683554"/>
              <a:gd name="connsiteY40" fmla="*/ 116187 h 683554"/>
              <a:gd name="connsiteX41" fmla="*/ 252726 w 683554"/>
              <a:gd name="connsiteY41" fmla="*/ 129755 h 683554"/>
              <a:gd name="connsiteX42" fmla="*/ 330902 w 683554"/>
              <a:gd name="connsiteY42" fmla="*/ 207069 h 683554"/>
              <a:gd name="connsiteX43" fmla="*/ 331440 w 683554"/>
              <a:gd name="connsiteY43" fmla="*/ 304305 h 683554"/>
              <a:gd name="connsiteX44" fmla="*/ 297413 w 683554"/>
              <a:gd name="connsiteY44" fmla="*/ 270708 h 683554"/>
              <a:gd name="connsiteX45" fmla="*/ 278892 w 683554"/>
              <a:gd name="connsiteY45" fmla="*/ 265970 h 683554"/>
              <a:gd name="connsiteX46" fmla="*/ 143430 w 683554"/>
              <a:gd name="connsiteY46" fmla="*/ 131908 h 683554"/>
              <a:gd name="connsiteX47" fmla="*/ 129862 w 683554"/>
              <a:gd name="connsiteY47" fmla="*/ 131908 h 683554"/>
              <a:gd name="connsiteX48" fmla="*/ 129862 w 683554"/>
              <a:gd name="connsiteY48" fmla="*/ 145476 h 683554"/>
              <a:gd name="connsiteX49" fmla="*/ 265432 w 683554"/>
              <a:gd name="connsiteY49" fmla="*/ 279538 h 683554"/>
              <a:gd name="connsiteX50" fmla="*/ 270493 w 683554"/>
              <a:gd name="connsiteY50" fmla="*/ 297951 h 683554"/>
              <a:gd name="connsiteX51" fmla="*/ 304520 w 683554"/>
              <a:gd name="connsiteY51" fmla="*/ 331548 h 683554"/>
              <a:gd name="connsiteX52" fmla="*/ 205669 w 683554"/>
              <a:gd name="connsiteY52" fmla="*/ 332086 h 683554"/>
              <a:gd name="connsiteX53" fmla="*/ 127494 w 683554"/>
              <a:gd name="connsiteY53" fmla="*/ 254772 h 683554"/>
              <a:gd name="connsiteX54" fmla="*/ 113926 w 683554"/>
              <a:gd name="connsiteY54" fmla="*/ 254772 h 683554"/>
              <a:gd name="connsiteX55" fmla="*/ 113926 w 683554"/>
              <a:gd name="connsiteY55" fmla="*/ 268339 h 683554"/>
              <a:gd name="connsiteX56" fmla="*/ 178426 w 683554"/>
              <a:gd name="connsiteY56" fmla="*/ 332194 h 683554"/>
              <a:gd name="connsiteX57" fmla="*/ 116725 w 683554"/>
              <a:gd name="connsiteY57" fmla="*/ 332517 h 683554"/>
              <a:gd name="connsiteX58" fmla="*/ 74838 w 683554"/>
              <a:gd name="connsiteY58" fmla="*/ 291060 h 683554"/>
              <a:gd name="connsiteX59" fmla="*/ 61270 w 683554"/>
              <a:gd name="connsiteY59" fmla="*/ 291060 h 683554"/>
              <a:gd name="connsiteX60" fmla="*/ 61270 w 683554"/>
              <a:gd name="connsiteY60" fmla="*/ 304628 h 683554"/>
              <a:gd name="connsiteX61" fmla="*/ 89482 w 683554"/>
              <a:gd name="connsiteY61" fmla="*/ 332517 h 683554"/>
              <a:gd name="connsiteX62" fmla="*/ 9584 w 683554"/>
              <a:gd name="connsiteY62" fmla="*/ 332948 h 683554"/>
              <a:gd name="connsiteX63" fmla="*/ 0 w 683554"/>
              <a:gd name="connsiteY63" fmla="*/ 342639 h 683554"/>
              <a:gd name="connsiteX64" fmla="*/ 9691 w 683554"/>
              <a:gd name="connsiteY64" fmla="*/ 352222 h 683554"/>
              <a:gd name="connsiteX65" fmla="*/ 90667 w 683554"/>
              <a:gd name="connsiteY65" fmla="*/ 351792 h 683554"/>
              <a:gd name="connsiteX66" fmla="*/ 61701 w 683554"/>
              <a:gd name="connsiteY66" fmla="*/ 381081 h 683554"/>
              <a:gd name="connsiteX67" fmla="*/ 61701 w 683554"/>
              <a:gd name="connsiteY67" fmla="*/ 394648 h 683554"/>
              <a:gd name="connsiteX68" fmla="*/ 68485 w 683554"/>
              <a:gd name="connsiteY68" fmla="*/ 397448 h 683554"/>
              <a:gd name="connsiteX69" fmla="*/ 75269 w 683554"/>
              <a:gd name="connsiteY69" fmla="*/ 394648 h 683554"/>
              <a:gd name="connsiteX70" fmla="*/ 117802 w 683554"/>
              <a:gd name="connsiteY70" fmla="*/ 351684 h 683554"/>
              <a:gd name="connsiteX71" fmla="*/ 179503 w 683554"/>
              <a:gd name="connsiteY71" fmla="*/ 351361 h 683554"/>
              <a:gd name="connsiteX72" fmla="*/ 114572 w 683554"/>
              <a:gd name="connsiteY72" fmla="*/ 417046 h 683554"/>
              <a:gd name="connsiteX73" fmla="*/ 114572 w 683554"/>
              <a:gd name="connsiteY73" fmla="*/ 430613 h 683554"/>
              <a:gd name="connsiteX74" fmla="*/ 121356 w 683554"/>
              <a:gd name="connsiteY74" fmla="*/ 433413 h 683554"/>
              <a:gd name="connsiteX75" fmla="*/ 128140 w 683554"/>
              <a:gd name="connsiteY75" fmla="*/ 430613 h 683554"/>
              <a:gd name="connsiteX76" fmla="*/ 206531 w 683554"/>
              <a:gd name="connsiteY76" fmla="*/ 351361 h 683554"/>
              <a:gd name="connsiteX77" fmla="*/ 304305 w 683554"/>
              <a:gd name="connsiteY77" fmla="*/ 350822 h 683554"/>
              <a:gd name="connsiteX78" fmla="*/ 269955 w 683554"/>
              <a:gd name="connsiteY78" fmla="*/ 385603 h 683554"/>
              <a:gd name="connsiteX79" fmla="*/ 265217 w 683554"/>
              <a:gd name="connsiteY79" fmla="*/ 404124 h 683554"/>
              <a:gd name="connsiteX80" fmla="*/ 131262 w 683554"/>
              <a:gd name="connsiteY80" fmla="*/ 539586 h 683554"/>
              <a:gd name="connsiteX81" fmla="*/ 131262 w 683554"/>
              <a:gd name="connsiteY81" fmla="*/ 553154 h 683554"/>
              <a:gd name="connsiteX82" fmla="*/ 138046 w 683554"/>
              <a:gd name="connsiteY82" fmla="*/ 555953 h 683554"/>
              <a:gd name="connsiteX83" fmla="*/ 144830 w 683554"/>
              <a:gd name="connsiteY83" fmla="*/ 553154 h 683554"/>
              <a:gd name="connsiteX84" fmla="*/ 278892 w 683554"/>
              <a:gd name="connsiteY84" fmla="*/ 417692 h 683554"/>
              <a:gd name="connsiteX85" fmla="*/ 283738 w 683554"/>
              <a:gd name="connsiteY85" fmla="*/ 418338 h 683554"/>
              <a:gd name="connsiteX86" fmla="*/ 297305 w 683554"/>
              <a:gd name="connsiteY86" fmla="*/ 412631 h 683554"/>
              <a:gd name="connsiteX87" fmla="*/ 331655 w 683554"/>
              <a:gd name="connsiteY87" fmla="*/ 377850 h 683554"/>
              <a:gd name="connsiteX88" fmla="*/ 332194 w 683554"/>
              <a:gd name="connsiteY88" fmla="*/ 477885 h 683554"/>
              <a:gd name="connsiteX89" fmla="*/ 254879 w 683554"/>
              <a:gd name="connsiteY89" fmla="*/ 556061 h 683554"/>
              <a:gd name="connsiteX90" fmla="*/ 254879 w 683554"/>
              <a:gd name="connsiteY90" fmla="*/ 569629 h 683554"/>
              <a:gd name="connsiteX91" fmla="*/ 261663 w 683554"/>
              <a:gd name="connsiteY91" fmla="*/ 572429 h 683554"/>
              <a:gd name="connsiteX92" fmla="*/ 268447 w 683554"/>
              <a:gd name="connsiteY92" fmla="*/ 569629 h 683554"/>
              <a:gd name="connsiteX93" fmla="*/ 332301 w 683554"/>
              <a:gd name="connsiteY93" fmla="*/ 505128 h 683554"/>
              <a:gd name="connsiteX94" fmla="*/ 332624 w 683554"/>
              <a:gd name="connsiteY94" fmla="*/ 566829 h 683554"/>
              <a:gd name="connsiteX95" fmla="*/ 291168 w 683554"/>
              <a:gd name="connsiteY95" fmla="*/ 608717 h 683554"/>
              <a:gd name="connsiteX96" fmla="*/ 291168 w 683554"/>
              <a:gd name="connsiteY96" fmla="*/ 622284 h 683554"/>
              <a:gd name="connsiteX97" fmla="*/ 304735 w 683554"/>
              <a:gd name="connsiteY97" fmla="*/ 622284 h 683554"/>
              <a:gd name="connsiteX98" fmla="*/ 332624 w 683554"/>
              <a:gd name="connsiteY98" fmla="*/ 594072 h 683554"/>
              <a:gd name="connsiteX99" fmla="*/ 333055 w 683554"/>
              <a:gd name="connsiteY99" fmla="*/ 673971 h 683554"/>
              <a:gd name="connsiteX100" fmla="*/ 342746 w 683554"/>
              <a:gd name="connsiteY100" fmla="*/ 683555 h 683554"/>
              <a:gd name="connsiteX101" fmla="*/ 352330 w 683554"/>
              <a:gd name="connsiteY101" fmla="*/ 673863 h 683554"/>
              <a:gd name="connsiteX102" fmla="*/ 351899 w 683554"/>
              <a:gd name="connsiteY102" fmla="*/ 592888 h 683554"/>
              <a:gd name="connsiteX103" fmla="*/ 381188 w 683554"/>
              <a:gd name="connsiteY103" fmla="*/ 621854 h 683554"/>
              <a:gd name="connsiteX104" fmla="*/ 387972 w 683554"/>
              <a:gd name="connsiteY104" fmla="*/ 624653 h 683554"/>
              <a:gd name="connsiteX105" fmla="*/ 394756 w 683554"/>
              <a:gd name="connsiteY105" fmla="*/ 621854 h 683554"/>
              <a:gd name="connsiteX106" fmla="*/ 394756 w 683554"/>
              <a:gd name="connsiteY106" fmla="*/ 608286 h 683554"/>
              <a:gd name="connsiteX107" fmla="*/ 351792 w 683554"/>
              <a:gd name="connsiteY107" fmla="*/ 565752 h 683554"/>
              <a:gd name="connsiteX108" fmla="*/ 351469 w 683554"/>
              <a:gd name="connsiteY108" fmla="*/ 504052 h 683554"/>
              <a:gd name="connsiteX109" fmla="*/ 417154 w 683554"/>
              <a:gd name="connsiteY109" fmla="*/ 568983 h 683554"/>
              <a:gd name="connsiteX110" fmla="*/ 430721 w 683554"/>
              <a:gd name="connsiteY110" fmla="*/ 568983 h 683554"/>
              <a:gd name="connsiteX111" fmla="*/ 430721 w 683554"/>
              <a:gd name="connsiteY111" fmla="*/ 555415 h 683554"/>
              <a:gd name="connsiteX112" fmla="*/ 351469 w 683554"/>
              <a:gd name="connsiteY112" fmla="*/ 477024 h 683554"/>
              <a:gd name="connsiteX113" fmla="*/ 350930 w 683554"/>
              <a:gd name="connsiteY113" fmla="*/ 378173 h 683554"/>
              <a:gd name="connsiteX114" fmla="*/ 385711 w 683554"/>
              <a:gd name="connsiteY114" fmla="*/ 412523 h 683554"/>
              <a:gd name="connsiteX115" fmla="*/ 399279 w 683554"/>
              <a:gd name="connsiteY115" fmla="*/ 418123 h 683554"/>
              <a:gd name="connsiteX116" fmla="*/ 404124 w 683554"/>
              <a:gd name="connsiteY116" fmla="*/ 417369 h 683554"/>
              <a:gd name="connsiteX117" fmla="*/ 539586 w 683554"/>
              <a:gd name="connsiteY117" fmla="*/ 551431 h 683554"/>
              <a:gd name="connsiteX118" fmla="*/ 546370 w 683554"/>
              <a:gd name="connsiteY118" fmla="*/ 554231 h 683554"/>
              <a:gd name="connsiteX119" fmla="*/ 553154 w 683554"/>
              <a:gd name="connsiteY119" fmla="*/ 551431 h 683554"/>
              <a:gd name="connsiteX120" fmla="*/ 553154 w 683554"/>
              <a:gd name="connsiteY120" fmla="*/ 537863 h 683554"/>
              <a:gd name="connsiteX121" fmla="*/ 417692 w 683554"/>
              <a:gd name="connsiteY121" fmla="*/ 403909 h 683554"/>
              <a:gd name="connsiteX122" fmla="*/ 412739 w 683554"/>
              <a:gd name="connsiteY122" fmla="*/ 385388 h 683554"/>
              <a:gd name="connsiteX123" fmla="*/ 377958 w 683554"/>
              <a:gd name="connsiteY123" fmla="*/ 351038 h 683554"/>
              <a:gd name="connsiteX124" fmla="*/ 475193 w 683554"/>
              <a:gd name="connsiteY124" fmla="*/ 350499 h 683554"/>
              <a:gd name="connsiteX125" fmla="*/ 554446 w 683554"/>
              <a:gd name="connsiteY125" fmla="*/ 428891 h 683554"/>
              <a:gd name="connsiteX126" fmla="*/ 561230 w 683554"/>
              <a:gd name="connsiteY126" fmla="*/ 431690 h 683554"/>
              <a:gd name="connsiteX127" fmla="*/ 568014 w 683554"/>
              <a:gd name="connsiteY127" fmla="*/ 428891 h 683554"/>
              <a:gd name="connsiteX128" fmla="*/ 568014 w 683554"/>
              <a:gd name="connsiteY128" fmla="*/ 415323 h 683554"/>
              <a:gd name="connsiteX129" fmla="*/ 502329 w 683554"/>
              <a:gd name="connsiteY129" fmla="*/ 350392 h 683554"/>
              <a:gd name="connsiteX130" fmla="*/ 564030 w 683554"/>
              <a:gd name="connsiteY130" fmla="*/ 350069 h 683554"/>
              <a:gd name="connsiteX131" fmla="*/ 606994 w 683554"/>
              <a:gd name="connsiteY131" fmla="*/ 392602 h 683554"/>
              <a:gd name="connsiteX132" fmla="*/ 613778 w 683554"/>
              <a:gd name="connsiteY132" fmla="*/ 395402 h 683554"/>
              <a:gd name="connsiteX133" fmla="*/ 620562 w 683554"/>
              <a:gd name="connsiteY133" fmla="*/ 392602 h 683554"/>
              <a:gd name="connsiteX134" fmla="*/ 620562 w 683554"/>
              <a:gd name="connsiteY134" fmla="*/ 379035 h 683554"/>
              <a:gd name="connsiteX135" fmla="*/ 591273 w 683554"/>
              <a:gd name="connsiteY135" fmla="*/ 350069 h 683554"/>
              <a:gd name="connsiteX136" fmla="*/ 673971 w 683554"/>
              <a:gd name="connsiteY136" fmla="*/ 349638 h 683554"/>
              <a:gd name="connsiteX137" fmla="*/ 683555 w 683554"/>
              <a:gd name="connsiteY137" fmla="*/ 339947 h 683554"/>
              <a:gd name="connsiteX138" fmla="*/ 673863 w 683554"/>
              <a:gd name="connsiteY138" fmla="*/ 330363 h 68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83554" h="683554">
                <a:moveTo>
                  <a:pt x="673648" y="330363"/>
                </a:moveTo>
                <a:lnTo>
                  <a:pt x="592134" y="330794"/>
                </a:lnTo>
                <a:lnTo>
                  <a:pt x="620023" y="302582"/>
                </a:lnTo>
                <a:cubicBezTo>
                  <a:pt x="623792" y="298813"/>
                  <a:pt x="623684" y="292783"/>
                  <a:pt x="620023" y="289014"/>
                </a:cubicBezTo>
                <a:cubicBezTo>
                  <a:pt x="616254" y="285245"/>
                  <a:pt x="610224" y="285353"/>
                  <a:pt x="606455" y="289014"/>
                </a:cubicBezTo>
                <a:lnTo>
                  <a:pt x="564999" y="330902"/>
                </a:lnTo>
                <a:lnTo>
                  <a:pt x="503298" y="331225"/>
                </a:lnTo>
                <a:lnTo>
                  <a:pt x="567152" y="266616"/>
                </a:lnTo>
                <a:cubicBezTo>
                  <a:pt x="570921" y="262848"/>
                  <a:pt x="570813" y="256817"/>
                  <a:pt x="567152" y="253049"/>
                </a:cubicBezTo>
                <a:cubicBezTo>
                  <a:pt x="563383" y="249280"/>
                  <a:pt x="557353" y="249388"/>
                  <a:pt x="553585" y="253049"/>
                </a:cubicBezTo>
                <a:lnTo>
                  <a:pt x="476270" y="331225"/>
                </a:lnTo>
                <a:lnTo>
                  <a:pt x="377958" y="331763"/>
                </a:lnTo>
                <a:lnTo>
                  <a:pt x="411554" y="297736"/>
                </a:lnTo>
                <a:cubicBezTo>
                  <a:pt x="416507" y="292675"/>
                  <a:pt x="418123" y="285676"/>
                  <a:pt x="416400" y="279323"/>
                </a:cubicBezTo>
                <a:lnTo>
                  <a:pt x="550462" y="143753"/>
                </a:lnTo>
                <a:cubicBezTo>
                  <a:pt x="554231" y="139984"/>
                  <a:pt x="554123" y="133954"/>
                  <a:pt x="550462" y="130185"/>
                </a:cubicBezTo>
                <a:cubicBezTo>
                  <a:pt x="546693" y="126417"/>
                  <a:pt x="540663" y="126524"/>
                  <a:pt x="536894" y="130185"/>
                </a:cubicBezTo>
                <a:lnTo>
                  <a:pt x="402832" y="265647"/>
                </a:lnTo>
                <a:cubicBezTo>
                  <a:pt x="396479" y="263924"/>
                  <a:pt x="389372" y="265647"/>
                  <a:pt x="384311" y="270601"/>
                </a:cubicBezTo>
                <a:lnTo>
                  <a:pt x="350715" y="304628"/>
                </a:lnTo>
                <a:lnTo>
                  <a:pt x="350176" y="208469"/>
                </a:lnTo>
                <a:lnTo>
                  <a:pt x="428568" y="129109"/>
                </a:lnTo>
                <a:cubicBezTo>
                  <a:pt x="432336" y="125340"/>
                  <a:pt x="432229" y="119310"/>
                  <a:pt x="428568" y="115541"/>
                </a:cubicBezTo>
                <a:cubicBezTo>
                  <a:pt x="424907" y="111772"/>
                  <a:pt x="418769" y="111880"/>
                  <a:pt x="415000" y="115541"/>
                </a:cubicBezTo>
                <a:lnTo>
                  <a:pt x="350069" y="181226"/>
                </a:lnTo>
                <a:lnTo>
                  <a:pt x="349746" y="119525"/>
                </a:lnTo>
                <a:lnTo>
                  <a:pt x="392279" y="76561"/>
                </a:lnTo>
                <a:cubicBezTo>
                  <a:pt x="396048" y="72792"/>
                  <a:pt x="395941" y="66762"/>
                  <a:pt x="392279" y="62993"/>
                </a:cubicBezTo>
                <a:cubicBezTo>
                  <a:pt x="388511" y="59224"/>
                  <a:pt x="382480" y="59332"/>
                  <a:pt x="378712" y="62993"/>
                </a:cubicBezTo>
                <a:lnTo>
                  <a:pt x="349746" y="92282"/>
                </a:lnTo>
                <a:lnTo>
                  <a:pt x="349315" y="9584"/>
                </a:lnTo>
                <a:cubicBezTo>
                  <a:pt x="349315" y="4307"/>
                  <a:pt x="345008" y="0"/>
                  <a:pt x="339624" y="0"/>
                </a:cubicBezTo>
                <a:cubicBezTo>
                  <a:pt x="334240" y="0"/>
                  <a:pt x="330040" y="4307"/>
                  <a:pt x="330040" y="9691"/>
                </a:cubicBezTo>
                <a:lnTo>
                  <a:pt x="330471" y="91205"/>
                </a:lnTo>
                <a:lnTo>
                  <a:pt x="302259" y="63316"/>
                </a:lnTo>
                <a:cubicBezTo>
                  <a:pt x="298490" y="59547"/>
                  <a:pt x="292460" y="59655"/>
                  <a:pt x="288691" y="63316"/>
                </a:cubicBezTo>
                <a:cubicBezTo>
                  <a:pt x="284922" y="67085"/>
                  <a:pt x="285030" y="73115"/>
                  <a:pt x="288691" y="76884"/>
                </a:cubicBezTo>
                <a:lnTo>
                  <a:pt x="330579" y="118341"/>
                </a:lnTo>
                <a:lnTo>
                  <a:pt x="330902" y="180041"/>
                </a:lnTo>
                <a:lnTo>
                  <a:pt x="266293" y="116187"/>
                </a:lnTo>
                <a:cubicBezTo>
                  <a:pt x="262525" y="112418"/>
                  <a:pt x="256495" y="112526"/>
                  <a:pt x="252726" y="116187"/>
                </a:cubicBezTo>
                <a:cubicBezTo>
                  <a:pt x="248957" y="119848"/>
                  <a:pt x="249065" y="125986"/>
                  <a:pt x="252726" y="129755"/>
                </a:cubicBezTo>
                <a:lnTo>
                  <a:pt x="330902" y="207069"/>
                </a:lnTo>
                <a:lnTo>
                  <a:pt x="331440" y="304305"/>
                </a:lnTo>
                <a:lnTo>
                  <a:pt x="297413" y="270708"/>
                </a:lnTo>
                <a:cubicBezTo>
                  <a:pt x="292352" y="265755"/>
                  <a:pt x="285245" y="264140"/>
                  <a:pt x="278892" y="265970"/>
                </a:cubicBezTo>
                <a:lnTo>
                  <a:pt x="143430" y="131908"/>
                </a:lnTo>
                <a:cubicBezTo>
                  <a:pt x="139661" y="128140"/>
                  <a:pt x="133631" y="128247"/>
                  <a:pt x="129862" y="131908"/>
                </a:cubicBezTo>
                <a:cubicBezTo>
                  <a:pt x="126094" y="135569"/>
                  <a:pt x="126201" y="141707"/>
                  <a:pt x="129862" y="145476"/>
                </a:cubicBezTo>
                <a:lnTo>
                  <a:pt x="265432" y="279538"/>
                </a:lnTo>
                <a:cubicBezTo>
                  <a:pt x="263817" y="285891"/>
                  <a:pt x="265432" y="292998"/>
                  <a:pt x="270493" y="297951"/>
                </a:cubicBezTo>
                <a:lnTo>
                  <a:pt x="304520" y="331548"/>
                </a:lnTo>
                <a:lnTo>
                  <a:pt x="205669" y="332086"/>
                </a:lnTo>
                <a:lnTo>
                  <a:pt x="127494" y="254772"/>
                </a:lnTo>
                <a:cubicBezTo>
                  <a:pt x="123725" y="251003"/>
                  <a:pt x="117695" y="251110"/>
                  <a:pt x="113926" y="254772"/>
                </a:cubicBezTo>
                <a:cubicBezTo>
                  <a:pt x="110157" y="258540"/>
                  <a:pt x="110265" y="264570"/>
                  <a:pt x="113926" y="268339"/>
                </a:cubicBezTo>
                <a:lnTo>
                  <a:pt x="178426" y="332194"/>
                </a:lnTo>
                <a:lnTo>
                  <a:pt x="116725" y="332517"/>
                </a:lnTo>
                <a:lnTo>
                  <a:pt x="74838" y="291060"/>
                </a:lnTo>
                <a:cubicBezTo>
                  <a:pt x="71069" y="287291"/>
                  <a:pt x="65039" y="287399"/>
                  <a:pt x="61270" y="291060"/>
                </a:cubicBezTo>
                <a:cubicBezTo>
                  <a:pt x="57501" y="294829"/>
                  <a:pt x="57609" y="300859"/>
                  <a:pt x="61270" y="304628"/>
                </a:cubicBezTo>
                <a:lnTo>
                  <a:pt x="89482" y="332517"/>
                </a:lnTo>
                <a:lnTo>
                  <a:pt x="9584" y="332948"/>
                </a:lnTo>
                <a:cubicBezTo>
                  <a:pt x="4307" y="332948"/>
                  <a:pt x="0" y="337255"/>
                  <a:pt x="0" y="342639"/>
                </a:cubicBezTo>
                <a:cubicBezTo>
                  <a:pt x="0" y="347915"/>
                  <a:pt x="4307" y="352222"/>
                  <a:pt x="9691" y="352222"/>
                </a:cubicBezTo>
                <a:lnTo>
                  <a:pt x="90667" y="351792"/>
                </a:lnTo>
                <a:lnTo>
                  <a:pt x="61701" y="381081"/>
                </a:lnTo>
                <a:cubicBezTo>
                  <a:pt x="57932" y="384849"/>
                  <a:pt x="58040" y="390880"/>
                  <a:pt x="61701" y="394648"/>
                </a:cubicBezTo>
                <a:cubicBezTo>
                  <a:pt x="63639" y="396479"/>
                  <a:pt x="66008" y="397448"/>
                  <a:pt x="68485" y="397448"/>
                </a:cubicBezTo>
                <a:cubicBezTo>
                  <a:pt x="70961" y="397448"/>
                  <a:pt x="73438" y="396479"/>
                  <a:pt x="75269" y="394648"/>
                </a:cubicBezTo>
                <a:lnTo>
                  <a:pt x="117802" y="351684"/>
                </a:lnTo>
                <a:lnTo>
                  <a:pt x="179503" y="351361"/>
                </a:lnTo>
                <a:lnTo>
                  <a:pt x="114572" y="417046"/>
                </a:lnTo>
                <a:cubicBezTo>
                  <a:pt x="110803" y="420815"/>
                  <a:pt x="110911" y="426845"/>
                  <a:pt x="114572" y="430613"/>
                </a:cubicBezTo>
                <a:cubicBezTo>
                  <a:pt x="116402" y="432444"/>
                  <a:pt x="118879" y="433413"/>
                  <a:pt x="121356" y="433413"/>
                </a:cubicBezTo>
                <a:cubicBezTo>
                  <a:pt x="123832" y="433413"/>
                  <a:pt x="126309" y="432444"/>
                  <a:pt x="128140" y="430613"/>
                </a:cubicBezTo>
                <a:lnTo>
                  <a:pt x="206531" y="351361"/>
                </a:lnTo>
                <a:lnTo>
                  <a:pt x="304305" y="350822"/>
                </a:lnTo>
                <a:lnTo>
                  <a:pt x="269955" y="385603"/>
                </a:lnTo>
                <a:cubicBezTo>
                  <a:pt x="265001" y="390664"/>
                  <a:pt x="263386" y="397771"/>
                  <a:pt x="265217" y="404124"/>
                </a:cubicBezTo>
                <a:lnTo>
                  <a:pt x="131262" y="539586"/>
                </a:lnTo>
                <a:cubicBezTo>
                  <a:pt x="127494" y="543355"/>
                  <a:pt x="127601" y="549385"/>
                  <a:pt x="131262" y="553154"/>
                </a:cubicBezTo>
                <a:cubicBezTo>
                  <a:pt x="133201" y="554984"/>
                  <a:pt x="135570" y="555953"/>
                  <a:pt x="138046" y="555953"/>
                </a:cubicBezTo>
                <a:cubicBezTo>
                  <a:pt x="140523" y="555953"/>
                  <a:pt x="142999" y="554984"/>
                  <a:pt x="144830" y="553154"/>
                </a:cubicBezTo>
                <a:lnTo>
                  <a:pt x="278892" y="417692"/>
                </a:lnTo>
                <a:cubicBezTo>
                  <a:pt x="280507" y="418123"/>
                  <a:pt x="282122" y="418338"/>
                  <a:pt x="283738" y="418338"/>
                </a:cubicBezTo>
                <a:cubicBezTo>
                  <a:pt x="288691" y="418338"/>
                  <a:pt x="293537" y="416400"/>
                  <a:pt x="297305" y="412631"/>
                </a:cubicBezTo>
                <a:lnTo>
                  <a:pt x="331655" y="377850"/>
                </a:lnTo>
                <a:lnTo>
                  <a:pt x="332194" y="477885"/>
                </a:lnTo>
                <a:lnTo>
                  <a:pt x="254879" y="556061"/>
                </a:lnTo>
                <a:cubicBezTo>
                  <a:pt x="251110" y="559830"/>
                  <a:pt x="251218" y="565860"/>
                  <a:pt x="254879" y="569629"/>
                </a:cubicBezTo>
                <a:cubicBezTo>
                  <a:pt x="256818" y="571459"/>
                  <a:pt x="259187" y="572429"/>
                  <a:pt x="261663" y="572429"/>
                </a:cubicBezTo>
                <a:cubicBezTo>
                  <a:pt x="264140" y="572429"/>
                  <a:pt x="266616" y="571459"/>
                  <a:pt x="268447" y="569629"/>
                </a:cubicBezTo>
                <a:lnTo>
                  <a:pt x="332301" y="505128"/>
                </a:lnTo>
                <a:lnTo>
                  <a:pt x="332624" y="566829"/>
                </a:lnTo>
                <a:lnTo>
                  <a:pt x="291168" y="608717"/>
                </a:lnTo>
                <a:cubicBezTo>
                  <a:pt x="287399" y="612486"/>
                  <a:pt x="287506" y="618516"/>
                  <a:pt x="291168" y="622284"/>
                </a:cubicBezTo>
                <a:cubicBezTo>
                  <a:pt x="294936" y="626053"/>
                  <a:pt x="300966" y="625946"/>
                  <a:pt x="304735" y="622284"/>
                </a:cubicBezTo>
                <a:lnTo>
                  <a:pt x="332624" y="594072"/>
                </a:lnTo>
                <a:lnTo>
                  <a:pt x="333055" y="673971"/>
                </a:lnTo>
                <a:cubicBezTo>
                  <a:pt x="333055" y="679247"/>
                  <a:pt x="337362" y="683555"/>
                  <a:pt x="342746" y="683555"/>
                </a:cubicBezTo>
                <a:cubicBezTo>
                  <a:pt x="348130" y="683555"/>
                  <a:pt x="352330" y="679247"/>
                  <a:pt x="352330" y="673863"/>
                </a:cubicBezTo>
                <a:lnTo>
                  <a:pt x="351899" y="592888"/>
                </a:lnTo>
                <a:lnTo>
                  <a:pt x="381188" y="621854"/>
                </a:lnTo>
                <a:cubicBezTo>
                  <a:pt x="383019" y="623684"/>
                  <a:pt x="385496" y="624653"/>
                  <a:pt x="387972" y="624653"/>
                </a:cubicBezTo>
                <a:cubicBezTo>
                  <a:pt x="390449" y="624653"/>
                  <a:pt x="392925" y="623684"/>
                  <a:pt x="394756" y="621854"/>
                </a:cubicBezTo>
                <a:cubicBezTo>
                  <a:pt x="398525" y="618085"/>
                  <a:pt x="398417" y="612055"/>
                  <a:pt x="394756" y="608286"/>
                </a:cubicBezTo>
                <a:lnTo>
                  <a:pt x="351792" y="565752"/>
                </a:lnTo>
                <a:lnTo>
                  <a:pt x="351469" y="504052"/>
                </a:lnTo>
                <a:lnTo>
                  <a:pt x="417154" y="568983"/>
                </a:lnTo>
                <a:cubicBezTo>
                  <a:pt x="420922" y="572752"/>
                  <a:pt x="426952" y="572644"/>
                  <a:pt x="430721" y="568983"/>
                </a:cubicBezTo>
                <a:cubicBezTo>
                  <a:pt x="434490" y="565214"/>
                  <a:pt x="434382" y="559184"/>
                  <a:pt x="430721" y="555415"/>
                </a:cubicBezTo>
                <a:lnTo>
                  <a:pt x="351469" y="477024"/>
                </a:lnTo>
                <a:lnTo>
                  <a:pt x="350930" y="378173"/>
                </a:lnTo>
                <a:lnTo>
                  <a:pt x="385711" y="412523"/>
                </a:lnTo>
                <a:cubicBezTo>
                  <a:pt x="389480" y="416292"/>
                  <a:pt x="394433" y="418123"/>
                  <a:pt x="399279" y="418123"/>
                </a:cubicBezTo>
                <a:cubicBezTo>
                  <a:pt x="400894" y="418123"/>
                  <a:pt x="402509" y="417800"/>
                  <a:pt x="404124" y="417369"/>
                </a:cubicBezTo>
                <a:lnTo>
                  <a:pt x="539586" y="551431"/>
                </a:lnTo>
                <a:cubicBezTo>
                  <a:pt x="541524" y="553261"/>
                  <a:pt x="543893" y="554231"/>
                  <a:pt x="546370" y="554231"/>
                </a:cubicBezTo>
                <a:cubicBezTo>
                  <a:pt x="548847" y="554231"/>
                  <a:pt x="551323" y="553261"/>
                  <a:pt x="553154" y="551431"/>
                </a:cubicBezTo>
                <a:cubicBezTo>
                  <a:pt x="556923" y="547662"/>
                  <a:pt x="556815" y="541632"/>
                  <a:pt x="553154" y="537863"/>
                </a:cubicBezTo>
                <a:lnTo>
                  <a:pt x="417692" y="403909"/>
                </a:lnTo>
                <a:cubicBezTo>
                  <a:pt x="419415" y="397448"/>
                  <a:pt x="417692" y="390449"/>
                  <a:pt x="412739" y="385388"/>
                </a:cubicBezTo>
                <a:lnTo>
                  <a:pt x="377958" y="351038"/>
                </a:lnTo>
                <a:lnTo>
                  <a:pt x="475193" y="350499"/>
                </a:lnTo>
                <a:lnTo>
                  <a:pt x="554446" y="428891"/>
                </a:lnTo>
                <a:cubicBezTo>
                  <a:pt x="556384" y="430721"/>
                  <a:pt x="558753" y="431690"/>
                  <a:pt x="561230" y="431690"/>
                </a:cubicBezTo>
                <a:cubicBezTo>
                  <a:pt x="563706" y="431690"/>
                  <a:pt x="566183" y="430721"/>
                  <a:pt x="568014" y="428891"/>
                </a:cubicBezTo>
                <a:cubicBezTo>
                  <a:pt x="571783" y="425122"/>
                  <a:pt x="571675" y="419092"/>
                  <a:pt x="568014" y="415323"/>
                </a:cubicBezTo>
                <a:lnTo>
                  <a:pt x="502329" y="350392"/>
                </a:lnTo>
                <a:lnTo>
                  <a:pt x="564030" y="350069"/>
                </a:lnTo>
                <a:lnTo>
                  <a:pt x="606994" y="392602"/>
                </a:lnTo>
                <a:cubicBezTo>
                  <a:pt x="608932" y="394433"/>
                  <a:pt x="611301" y="395402"/>
                  <a:pt x="613778" y="395402"/>
                </a:cubicBezTo>
                <a:cubicBezTo>
                  <a:pt x="616254" y="395402"/>
                  <a:pt x="618731" y="394433"/>
                  <a:pt x="620562" y="392602"/>
                </a:cubicBezTo>
                <a:cubicBezTo>
                  <a:pt x="624330" y="388834"/>
                  <a:pt x="624223" y="382804"/>
                  <a:pt x="620562" y="379035"/>
                </a:cubicBezTo>
                <a:lnTo>
                  <a:pt x="591273" y="350069"/>
                </a:lnTo>
                <a:lnTo>
                  <a:pt x="673971" y="349638"/>
                </a:lnTo>
                <a:cubicBezTo>
                  <a:pt x="679247" y="349638"/>
                  <a:pt x="683555" y="345331"/>
                  <a:pt x="683555" y="339947"/>
                </a:cubicBezTo>
                <a:cubicBezTo>
                  <a:pt x="683555" y="334563"/>
                  <a:pt x="679247" y="330363"/>
                  <a:pt x="673863" y="33036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225" name="Freeform: Shape 3224">
            <a:extLst>
              <a:ext uri="{FF2B5EF4-FFF2-40B4-BE49-F238E27FC236}">
                <a16:creationId xmlns:a16="http://schemas.microsoft.com/office/drawing/2014/main" id="{C5541BCA-758F-8681-76CD-F3F2546AC85D}"/>
              </a:ext>
            </a:extLst>
          </p:cNvPr>
          <p:cNvSpPr/>
          <p:nvPr/>
        </p:nvSpPr>
        <p:spPr>
          <a:xfrm>
            <a:off x="-6457" y="5627835"/>
            <a:ext cx="24396913" cy="1230165"/>
          </a:xfrm>
          <a:custGeom>
            <a:avLst/>
            <a:gdLst>
              <a:gd name="connsiteX0" fmla="*/ 23640312 w 24396913"/>
              <a:gd name="connsiteY0" fmla="*/ 423504 h 1230165"/>
              <a:gd name="connsiteX1" fmla="*/ 22407670 w 24396913"/>
              <a:gd name="connsiteY1" fmla="*/ 828634 h 1230165"/>
              <a:gd name="connsiteX2" fmla="*/ 20665124 w 24396913"/>
              <a:gd name="connsiteY2" fmla="*/ 641204 h 1230165"/>
              <a:gd name="connsiteX3" fmla="*/ 19094664 w 24396913"/>
              <a:gd name="connsiteY3" fmla="*/ 833820 h 1230165"/>
              <a:gd name="connsiteX4" fmla="*/ 17947536 w 24396913"/>
              <a:gd name="connsiteY4" fmla="*/ 757726 h 1230165"/>
              <a:gd name="connsiteX5" fmla="*/ 16791624 w 24396913"/>
              <a:gd name="connsiteY5" fmla="*/ 853293 h 1230165"/>
              <a:gd name="connsiteX6" fmla="*/ 16031741 w 24396913"/>
              <a:gd name="connsiteY6" fmla="*/ 531349 h 1230165"/>
              <a:gd name="connsiteX7" fmla="*/ 14916575 w 24396913"/>
              <a:gd name="connsiteY7" fmla="*/ 550610 h 1230165"/>
              <a:gd name="connsiteX8" fmla="*/ 13814745 w 24396913"/>
              <a:gd name="connsiteY8" fmla="*/ 8955 h 1230165"/>
              <a:gd name="connsiteX9" fmla="*/ 12400704 w 24396913"/>
              <a:gd name="connsiteY9" fmla="*/ 355983 h 1230165"/>
              <a:gd name="connsiteX10" fmla="*/ 12018858 w 24396913"/>
              <a:gd name="connsiteY10" fmla="*/ 410169 h 1230165"/>
              <a:gd name="connsiteX11" fmla="*/ 11441748 w 24396913"/>
              <a:gd name="connsiteY11" fmla="*/ 423398 h 1230165"/>
              <a:gd name="connsiteX12" fmla="*/ 10209108 w 24396913"/>
              <a:gd name="connsiteY12" fmla="*/ 828529 h 1230165"/>
              <a:gd name="connsiteX13" fmla="*/ 8466561 w 24396913"/>
              <a:gd name="connsiteY13" fmla="*/ 641098 h 1230165"/>
              <a:gd name="connsiteX14" fmla="*/ 6896101 w 24396913"/>
              <a:gd name="connsiteY14" fmla="*/ 833715 h 1230165"/>
              <a:gd name="connsiteX15" fmla="*/ 5748973 w 24396913"/>
              <a:gd name="connsiteY15" fmla="*/ 757620 h 1230165"/>
              <a:gd name="connsiteX16" fmla="*/ 4593062 w 24396913"/>
              <a:gd name="connsiteY16" fmla="*/ 853188 h 1230165"/>
              <a:gd name="connsiteX17" fmla="*/ 3833178 w 24396913"/>
              <a:gd name="connsiteY17" fmla="*/ 531243 h 1230165"/>
              <a:gd name="connsiteX18" fmla="*/ 2718012 w 24396913"/>
              <a:gd name="connsiteY18" fmla="*/ 550504 h 1230165"/>
              <a:gd name="connsiteX19" fmla="*/ 1616181 w 24396913"/>
              <a:gd name="connsiteY19" fmla="*/ 8849 h 1230165"/>
              <a:gd name="connsiteX20" fmla="*/ 0 w 24396913"/>
              <a:gd name="connsiteY20" fmla="*/ 336721 h 1230165"/>
              <a:gd name="connsiteX21" fmla="*/ 0 w 24396913"/>
              <a:gd name="connsiteY21" fmla="*/ 1230166 h 1230165"/>
              <a:gd name="connsiteX22" fmla="*/ 24396914 w 24396913"/>
              <a:gd name="connsiteY22" fmla="*/ 1230166 h 1230165"/>
              <a:gd name="connsiteX23" fmla="*/ 24396914 w 24396913"/>
              <a:gd name="connsiteY23" fmla="*/ 452715 h 1230165"/>
              <a:gd name="connsiteX24" fmla="*/ 23640100 w 24396913"/>
              <a:gd name="connsiteY24" fmla="*/ 423293 h 12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396913" h="1230165">
                <a:moveTo>
                  <a:pt x="23640312" y="423504"/>
                </a:moveTo>
                <a:cubicBezTo>
                  <a:pt x="23225762" y="499599"/>
                  <a:pt x="22838624" y="807997"/>
                  <a:pt x="22407670" y="828634"/>
                </a:cubicBezTo>
                <a:cubicBezTo>
                  <a:pt x="21789076" y="858162"/>
                  <a:pt x="21304782" y="521082"/>
                  <a:pt x="20665124" y="641204"/>
                </a:cubicBezTo>
                <a:cubicBezTo>
                  <a:pt x="20092884" y="748730"/>
                  <a:pt x="19704686" y="975320"/>
                  <a:pt x="19094664" y="833820"/>
                </a:cubicBezTo>
                <a:cubicBezTo>
                  <a:pt x="18707738" y="744073"/>
                  <a:pt x="18349386" y="670519"/>
                  <a:pt x="17947536" y="757726"/>
                </a:cubicBezTo>
                <a:cubicBezTo>
                  <a:pt x="17588762" y="835619"/>
                  <a:pt x="17183314" y="961561"/>
                  <a:pt x="16791624" y="853293"/>
                </a:cubicBezTo>
                <a:cubicBezTo>
                  <a:pt x="16543445" y="784714"/>
                  <a:pt x="16464388" y="593473"/>
                  <a:pt x="16031741" y="531349"/>
                </a:cubicBezTo>
                <a:cubicBezTo>
                  <a:pt x="15507760" y="456101"/>
                  <a:pt x="15343401" y="680891"/>
                  <a:pt x="14916575" y="550610"/>
                </a:cubicBezTo>
                <a:cubicBezTo>
                  <a:pt x="14482235" y="418107"/>
                  <a:pt x="14292581" y="70233"/>
                  <a:pt x="13814745" y="8955"/>
                </a:cubicBezTo>
                <a:cubicBezTo>
                  <a:pt x="13371303" y="-47878"/>
                  <a:pt x="12725401" y="208874"/>
                  <a:pt x="12400704" y="355983"/>
                </a:cubicBezTo>
                <a:cubicBezTo>
                  <a:pt x="12281219" y="410063"/>
                  <a:pt x="12148504" y="430172"/>
                  <a:pt x="12018858" y="410169"/>
                </a:cubicBezTo>
                <a:cubicBezTo>
                  <a:pt x="11830369" y="381065"/>
                  <a:pt x="11620077" y="390696"/>
                  <a:pt x="11441748" y="423398"/>
                </a:cubicBezTo>
                <a:cubicBezTo>
                  <a:pt x="11027200" y="499493"/>
                  <a:pt x="10640061" y="807891"/>
                  <a:pt x="10209108" y="828529"/>
                </a:cubicBezTo>
                <a:cubicBezTo>
                  <a:pt x="9590512" y="858056"/>
                  <a:pt x="9106218" y="520976"/>
                  <a:pt x="8466561" y="641098"/>
                </a:cubicBezTo>
                <a:cubicBezTo>
                  <a:pt x="7894321" y="748624"/>
                  <a:pt x="7506230" y="975214"/>
                  <a:pt x="6896101" y="833715"/>
                </a:cubicBezTo>
                <a:cubicBezTo>
                  <a:pt x="6509175" y="743967"/>
                  <a:pt x="6150822" y="670414"/>
                  <a:pt x="5748973" y="757620"/>
                </a:cubicBezTo>
                <a:cubicBezTo>
                  <a:pt x="5390198" y="835514"/>
                  <a:pt x="4984751" y="961455"/>
                  <a:pt x="4593062" y="853188"/>
                </a:cubicBezTo>
                <a:cubicBezTo>
                  <a:pt x="4344882" y="784608"/>
                  <a:pt x="4265825" y="593367"/>
                  <a:pt x="3833178" y="531243"/>
                </a:cubicBezTo>
                <a:cubicBezTo>
                  <a:pt x="3309197" y="455995"/>
                  <a:pt x="3144838" y="680785"/>
                  <a:pt x="2718012" y="550504"/>
                </a:cubicBezTo>
                <a:cubicBezTo>
                  <a:pt x="2283672" y="418001"/>
                  <a:pt x="2094019" y="70127"/>
                  <a:pt x="1616181" y="8849"/>
                </a:cubicBezTo>
                <a:cubicBezTo>
                  <a:pt x="1002136" y="-69891"/>
                  <a:pt x="607907" y="404560"/>
                  <a:pt x="0" y="336721"/>
                </a:cubicBezTo>
                <a:lnTo>
                  <a:pt x="0" y="1230166"/>
                </a:lnTo>
                <a:lnTo>
                  <a:pt x="24396914" y="1230166"/>
                </a:lnTo>
                <a:lnTo>
                  <a:pt x="24396914" y="452715"/>
                </a:lnTo>
                <a:cubicBezTo>
                  <a:pt x="24172866" y="377255"/>
                  <a:pt x="23878118" y="379583"/>
                  <a:pt x="23640100" y="42329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5" name="Freeform: Shape 1674">
            <a:extLst>
              <a:ext uri="{FF2B5EF4-FFF2-40B4-BE49-F238E27FC236}">
                <a16:creationId xmlns:a16="http://schemas.microsoft.com/office/drawing/2014/main" id="{3BD235EB-D86A-F2F5-53D1-FA713467AF22}"/>
              </a:ext>
            </a:extLst>
          </p:cNvPr>
          <p:cNvSpPr/>
          <p:nvPr/>
        </p:nvSpPr>
        <p:spPr>
          <a:xfrm>
            <a:off x="11416958" y="4131374"/>
            <a:ext cx="183494" cy="179581"/>
          </a:xfrm>
          <a:custGeom>
            <a:avLst/>
            <a:gdLst>
              <a:gd name="connsiteX0" fmla="*/ 168581 w 183494"/>
              <a:gd name="connsiteY0" fmla="*/ 141822 h 179581"/>
              <a:gd name="connsiteX1" fmla="*/ 40873 w 183494"/>
              <a:gd name="connsiteY1" fmla="*/ 162282 h 179581"/>
              <a:gd name="connsiteX2" fmla="*/ 16537 w 183494"/>
              <a:gd name="connsiteY2" fmla="*/ 35650 h 179581"/>
              <a:gd name="connsiteX3" fmla="*/ 143169 w 183494"/>
              <a:gd name="connsiteY3" fmla="*/ 16698 h 179581"/>
              <a:gd name="connsiteX4" fmla="*/ 168581 w 183494"/>
              <a:gd name="connsiteY4" fmla="*/ 141822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2"/>
                </a:moveTo>
                <a:cubicBezTo>
                  <a:pt x="141122" y="182633"/>
                  <a:pt x="83945" y="191786"/>
                  <a:pt x="40873" y="162282"/>
                </a:cubicBezTo>
                <a:cubicBezTo>
                  <a:pt x="-2738" y="133423"/>
                  <a:pt x="-12430" y="75168"/>
                  <a:pt x="16537" y="35650"/>
                </a:cubicBezTo>
                <a:cubicBezTo>
                  <a:pt x="45718" y="-3976"/>
                  <a:pt x="101281" y="-10976"/>
                  <a:pt x="143169" y="16698"/>
                </a:cubicBezTo>
                <a:cubicBezTo>
                  <a:pt x="184626" y="45018"/>
                  <a:pt x="195931" y="101012"/>
                  <a:pt x="168581" y="14182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1" name="Freeform: Shape 1690">
            <a:extLst>
              <a:ext uri="{FF2B5EF4-FFF2-40B4-BE49-F238E27FC236}">
                <a16:creationId xmlns:a16="http://schemas.microsoft.com/office/drawing/2014/main" id="{F0874591-1BC7-BEAC-95D3-8118A7EE1F7C}"/>
              </a:ext>
            </a:extLst>
          </p:cNvPr>
          <p:cNvSpPr/>
          <p:nvPr/>
        </p:nvSpPr>
        <p:spPr>
          <a:xfrm>
            <a:off x="8989846" y="5414035"/>
            <a:ext cx="104133" cy="92927"/>
          </a:xfrm>
          <a:custGeom>
            <a:avLst/>
            <a:gdLst>
              <a:gd name="connsiteX0" fmla="*/ 104026 w 104133"/>
              <a:gd name="connsiteY0" fmla="*/ 43394 h 92927"/>
              <a:gd name="connsiteX1" fmla="*/ 53954 w 104133"/>
              <a:gd name="connsiteY1" fmla="*/ 92819 h 92927"/>
              <a:gd name="connsiteX2" fmla="*/ 16158 w 104133"/>
              <a:gd name="connsiteY2" fmla="*/ 81405 h 92927"/>
              <a:gd name="connsiteX3" fmla="*/ 6 w 104133"/>
              <a:gd name="connsiteY3" fmla="*/ 48563 h 92927"/>
              <a:gd name="connsiteX4" fmla="*/ 14436 w 104133"/>
              <a:gd name="connsiteY4" fmla="*/ 15828 h 92927"/>
              <a:gd name="connsiteX5" fmla="*/ 50185 w 104133"/>
              <a:gd name="connsiteY5" fmla="*/ 107 h 92927"/>
              <a:gd name="connsiteX6" fmla="*/ 104133 w 104133"/>
              <a:gd name="connsiteY6" fmla="*/ 43286 h 92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4133" h="92927">
                <a:moveTo>
                  <a:pt x="104026" y="43394"/>
                </a:moveTo>
                <a:cubicBezTo>
                  <a:pt x="105641" y="68914"/>
                  <a:pt x="83243" y="91096"/>
                  <a:pt x="53954" y="92819"/>
                </a:cubicBezTo>
                <a:cubicBezTo>
                  <a:pt x="39310" y="93681"/>
                  <a:pt x="25957" y="89374"/>
                  <a:pt x="16158" y="81405"/>
                </a:cubicBezTo>
                <a:cubicBezTo>
                  <a:pt x="6360" y="73006"/>
                  <a:pt x="329" y="61377"/>
                  <a:pt x="6" y="48563"/>
                </a:cubicBezTo>
                <a:cubicBezTo>
                  <a:pt x="-209" y="35749"/>
                  <a:pt x="5283" y="24227"/>
                  <a:pt x="14436" y="15828"/>
                </a:cubicBezTo>
                <a:cubicBezTo>
                  <a:pt x="23481" y="7106"/>
                  <a:pt x="36079" y="968"/>
                  <a:pt x="50185" y="107"/>
                </a:cubicBezTo>
                <a:cubicBezTo>
                  <a:pt x="78290" y="-1616"/>
                  <a:pt x="102410" y="17766"/>
                  <a:pt x="104133" y="4328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3" name="Freeform: Shape 1722">
            <a:extLst>
              <a:ext uri="{FF2B5EF4-FFF2-40B4-BE49-F238E27FC236}">
                <a16:creationId xmlns:a16="http://schemas.microsoft.com/office/drawing/2014/main" id="{22B3D428-123F-BA06-C509-E991CA53F0B2}"/>
              </a:ext>
            </a:extLst>
          </p:cNvPr>
          <p:cNvSpPr/>
          <p:nvPr/>
        </p:nvSpPr>
        <p:spPr>
          <a:xfrm>
            <a:off x="6820039" y="3647789"/>
            <a:ext cx="510081" cy="509758"/>
          </a:xfrm>
          <a:custGeom>
            <a:avLst/>
            <a:gdLst>
              <a:gd name="connsiteX0" fmla="*/ 502652 w 510081"/>
              <a:gd name="connsiteY0" fmla="*/ 246373 h 509758"/>
              <a:gd name="connsiteX1" fmla="*/ 441813 w 510081"/>
              <a:gd name="connsiteY1" fmla="*/ 246696 h 509758"/>
              <a:gd name="connsiteX2" fmla="*/ 462703 w 510081"/>
              <a:gd name="connsiteY2" fmla="*/ 225590 h 509758"/>
              <a:gd name="connsiteX3" fmla="*/ 462703 w 510081"/>
              <a:gd name="connsiteY3" fmla="*/ 215468 h 509758"/>
              <a:gd name="connsiteX4" fmla="*/ 452581 w 510081"/>
              <a:gd name="connsiteY4" fmla="*/ 215468 h 509758"/>
              <a:gd name="connsiteX5" fmla="*/ 421676 w 510081"/>
              <a:gd name="connsiteY5" fmla="*/ 246696 h 509758"/>
              <a:gd name="connsiteX6" fmla="*/ 375589 w 510081"/>
              <a:gd name="connsiteY6" fmla="*/ 246911 h 509758"/>
              <a:gd name="connsiteX7" fmla="*/ 423183 w 510081"/>
              <a:gd name="connsiteY7" fmla="*/ 198778 h 509758"/>
              <a:gd name="connsiteX8" fmla="*/ 423183 w 510081"/>
              <a:gd name="connsiteY8" fmla="*/ 188656 h 509758"/>
              <a:gd name="connsiteX9" fmla="*/ 413062 w 510081"/>
              <a:gd name="connsiteY9" fmla="*/ 188656 h 509758"/>
              <a:gd name="connsiteX10" fmla="*/ 355345 w 510081"/>
              <a:gd name="connsiteY10" fmla="*/ 247019 h 509758"/>
              <a:gd name="connsiteX11" fmla="*/ 282015 w 510081"/>
              <a:gd name="connsiteY11" fmla="*/ 247449 h 509758"/>
              <a:gd name="connsiteX12" fmla="*/ 307104 w 510081"/>
              <a:gd name="connsiteY12" fmla="*/ 222037 h 509758"/>
              <a:gd name="connsiteX13" fmla="*/ 310658 w 510081"/>
              <a:gd name="connsiteY13" fmla="*/ 208254 h 509758"/>
              <a:gd name="connsiteX14" fmla="*/ 410693 w 510081"/>
              <a:gd name="connsiteY14" fmla="*/ 107142 h 509758"/>
              <a:gd name="connsiteX15" fmla="*/ 410693 w 510081"/>
              <a:gd name="connsiteY15" fmla="*/ 97020 h 509758"/>
              <a:gd name="connsiteX16" fmla="*/ 400571 w 510081"/>
              <a:gd name="connsiteY16" fmla="*/ 97020 h 509758"/>
              <a:gd name="connsiteX17" fmla="*/ 300536 w 510081"/>
              <a:gd name="connsiteY17" fmla="*/ 198132 h 509758"/>
              <a:gd name="connsiteX18" fmla="*/ 286753 w 510081"/>
              <a:gd name="connsiteY18" fmla="*/ 201901 h 509758"/>
              <a:gd name="connsiteX19" fmla="*/ 261663 w 510081"/>
              <a:gd name="connsiteY19" fmla="*/ 227313 h 509758"/>
              <a:gd name="connsiteX20" fmla="*/ 261233 w 510081"/>
              <a:gd name="connsiteY20" fmla="*/ 155598 h 509758"/>
              <a:gd name="connsiteX21" fmla="*/ 319811 w 510081"/>
              <a:gd name="connsiteY21" fmla="*/ 96374 h 509758"/>
              <a:gd name="connsiteX22" fmla="*/ 319811 w 510081"/>
              <a:gd name="connsiteY22" fmla="*/ 86252 h 509758"/>
              <a:gd name="connsiteX23" fmla="*/ 309689 w 510081"/>
              <a:gd name="connsiteY23" fmla="*/ 86252 h 509758"/>
              <a:gd name="connsiteX24" fmla="*/ 261233 w 510081"/>
              <a:gd name="connsiteY24" fmla="*/ 135246 h 509758"/>
              <a:gd name="connsiteX25" fmla="*/ 261017 w 510081"/>
              <a:gd name="connsiteY25" fmla="*/ 89159 h 509758"/>
              <a:gd name="connsiteX26" fmla="*/ 292783 w 510081"/>
              <a:gd name="connsiteY26" fmla="*/ 57070 h 509758"/>
              <a:gd name="connsiteX27" fmla="*/ 292783 w 510081"/>
              <a:gd name="connsiteY27" fmla="*/ 46948 h 509758"/>
              <a:gd name="connsiteX28" fmla="*/ 282661 w 510081"/>
              <a:gd name="connsiteY28" fmla="*/ 46948 h 509758"/>
              <a:gd name="connsiteX29" fmla="*/ 261017 w 510081"/>
              <a:gd name="connsiteY29" fmla="*/ 68808 h 509758"/>
              <a:gd name="connsiteX30" fmla="*/ 260694 w 510081"/>
              <a:gd name="connsiteY30" fmla="*/ 7107 h 509758"/>
              <a:gd name="connsiteX31" fmla="*/ 253480 w 510081"/>
              <a:gd name="connsiteY31" fmla="*/ 0 h 509758"/>
              <a:gd name="connsiteX32" fmla="*/ 246373 w 510081"/>
              <a:gd name="connsiteY32" fmla="*/ 7215 h 509758"/>
              <a:gd name="connsiteX33" fmla="*/ 246696 w 510081"/>
              <a:gd name="connsiteY33" fmla="*/ 68054 h 509758"/>
              <a:gd name="connsiteX34" fmla="*/ 225590 w 510081"/>
              <a:gd name="connsiteY34" fmla="*/ 47271 h 509758"/>
              <a:gd name="connsiteX35" fmla="*/ 215468 w 510081"/>
              <a:gd name="connsiteY35" fmla="*/ 47271 h 509758"/>
              <a:gd name="connsiteX36" fmla="*/ 215468 w 510081"/>
              <a:gd name="connsiteY36" fmla="*/ 57393 h 509758"/>
              <a:gd name="connsiteX37" fmla="*/ 246696 w 510081"/>
              <a:gd name="connsiteY37" fmla="*/ 88298 h 509758"/>
              <a:gd name="connsiteX38" fmla="*/ 246911 w 510081"/>
              <a:gd name="connsiteY38" fmla="*/ 134385 h 509758"/>
              <a:gd name="connsiteX39" fmla="*/ 198778 w 510081"/>
              <a:gd name="connsiteY39" fmla="*/ 86790 h 509758"/>
              <a:gd name="connsiteX40" fmla="*/ 188656 w 510081"/>
              <a:gd name="connsiteY40" fmla="*/ 86790 h 509758"/>
              <a:gd name="connsiteX41" fmla="*/ 188656 w 510081"/>
              <a:gd name="connsiteY41" fmla="*/ 96912 h 509758"/>
              <a:gd name="connsiteX42" fmla="*/ 247019 w 510081"/>
              <a:gd name="connsiteY42" fmla="*/ 154629 h 509758"/>
              <a:gd name="connsiteX43" fmla="*/ 247450 w 510081"/>
              <a:gd name="connsiteY43" fmla="*/ 227206 h 509758"/>
              <a:gd name="connsiteX44" fmla="*/ 222037 w 510081"/>
              <a:gd name="connsiteY44" fmla="*/ 202116 h 509758"/>
              <a:gd name="connsiteX45" fmla="*/ 208146 w 510081"/>
              <a:gd name="connsiteY45" fmla="*/ 198563 h 509758"/>
              <a:gd name="connsiteX46" fmla="*/ 107034 w 510081"/>
              <a:gd name="connsiteY46" fmla="*/ 98527 h 509758"/>
              <a:gd name="connsiteX47" fmla="*/ 96912 w 510081"/>
              <a:gd name="connsiteY47" fmla="*/ 98527 h 509758"/>
              <a:gd name="connsiteX48" fmla="*/ 96912 w 510081"/>
              <a:gd name="connsiteY48" fmla="*/ 108649 h 509758"/>
              <a:gd name="connsiteX49" fmla="*/ 198024 w 510081"/>
              <a:gd name="connsiteY49" fmla="*/ 208684 h 509758"/>
              <a:gd name="connsiteX50" fmla="*/ 201793 w 510081"/>
              <a:gd name="connsiteY50" fmla="*/ 222468 h 509758"/>
              <a:gd name="connsiteX51" fmla="*/ 227206 w 510081"/>
              <a:gd name="connsiteY51" fmla="*/ 247557 h 509758"/>
              <a:gd name="connsiteX52" fmla="*/ 153444 w 510081"/>
              <a:gd name="connsiteY52" fmla="*/ 247988 h 509758"/>
              <a:gd name="connsiteX53" fmla="*/ 95082 w 510081"/>
              <a:gd name="connsiteY53" fmla="*/ 190271 h 509758"/>
              <a:gd name="connsiteX54" fmla="*/ 84960 w 510081"/>
              <a:gd name="connsiteY54" fmla="*/ 190271 h 509758"/>
              <a:gd name="connsiteX55" fmla="*/ 84960 w 510081"/>
              <a:gd name="connsiteY55" fmla="*/ 200393 h 509758"/>
              <a:gd name="connsiteX56" fmla="*/ 133093 w 510081"/>
              <a:gd name="connsiteY56" fmla="*/ 248096 h 509758"/>
              <a:gd name="connsiteX57" fmla="*/ 87006 w 510081"/>
              <a:gd name="connsiteY57" fmla="*/ 248311 h 509758"/>
              <a:gd name="connsiteX58" fmla="*/ 55778 w 510081"/>
              <a:gd name="connsiteY58" fmla="*/ 217407 h 509758"/>
              <a:gd name="connsiteX59" fmla="*/ 45656 w 510081"/>
              <a:gd name="connsiteY59" fmla="*/ 217407 h 509758"/>
              <a:gd name="connsiteX60" fmla="*/ 45656 w 510081"/>
              <a:gd name="connsiteY60" fmla="*/ 227529 h 509758"/>
              <a:gd name="connsiteX61" fmla="*/ 66762 w 510081"/>
              <a:gd name="connsiteY61" fmla="*/ 248419 h 509758"/>
              <a:gd name="connsiteX62" fmla="*/ 7107 w 510081"/>
              <a:gd name="connsiteY62" fmla="*/ 248742 h 509758"/>
              <a:gd name="connsiteX63" fmla="*/ 0 w 510081"/>
              <a:gd name="connsiteY63" fmla="*/ 255956 h 509758"/>
              <a:gd name="connsiteX64" fmla="*/ 7215 w 510081"/>
              <a:gd name="connsiteY64" fmla="*/ 263063 h 509758"/>
              <a:gd name="connsiteX65" fmla="*/ 67624 w 510081"/>
              <a:gd name="connsiteY65" fmla="*/ 262740 h 509758"/>
              <a:gd name="connsiteX66" fmla="*/ 45980 w 510081"/>
              <a:gd name="connsiteY66" fmla="*/ 284599 h 509758"/>
              <a:gd name="connsiteX67" fmla="*/ 45980 w 510081"/>
              <a:gd name="connsiteY67" fmla="*/ 294721 h 509758"/>
              <a:gd name="connsiteX68" fmla="*/ 51040 w 510081"/>
              <a:gd name="connsiteY68" fmla="*/ 296767 h 509758"/>
              <a:gd name="connsiteX69" fmla="*/ 56102 w 510081"/>
              <a:gd name="connsiteY69" fmla="*/ 294613 h 509758"/>
              <a:gd name="connsiteX70" fmla="*/ 87868 w 510081"/>
              <a:gd name="connsiteY70" fmla="*/ 262525 h 509758"/>
              <a:gd name="connsiteX71" fmla="*/ 133954 w 510081"/>
              <a:gd name="connsiteY71" fmla="*/ 262309 h 509758"/>
              <a:gd name="connsiteX72" fmla="*/ 85498 w 510081"/>
              <a:gd name="connsiteY72" fmla="*/ 311304 h 509758"/>
              <a:gd name="connsiteX73" fmla="*/ 85498 w 510081"/>
              <a:gd name="connsiteY73" fmla="*/ 321426 h 509758"/>
              <a:gd name="connsiteX74" fmla="*/ 90560 w 510081"/>
              <a:gd name="connsiteY74" fmla="*/ 323472 h 509758"/>
              <a:gd name="connsiteX75" fmla="*/ 95620 w 510081"/>
              <a:gd name="connsiteY75" fmla="*/ 321318 h 509758"/>
              <a:gd name="connsiteX76" fmla="*/ 154198 w 510081"/>
              <a:gd name="connsiteY76" fmla="*/ 262094 h 509758"/>
              <a:gd name="connsiteX77" fmla="*/ 227206 w 510081"/>
              <a:gd name="connsiteY77" fmla="*/ 261663 h 509758"/>
              <a:gd name="connsiteX78" fmla="*/ 201578 w 510081"/>
              <a:gd name="connsiteY78" fmla="*/ 287614 h 509758"/>
              <a:gd name="connsiteX79" fmla="*/ 198024 w 510081"/>
              <a:gd name="connsiteY79" fmla="*/ 301505 h 509758"/>
              <a:gd name="connsiteX80" fmla="*/ 98097 w 510081"/>
              <a:gd name="connsiteY80" fmla="*/ 402617 h 509758"/>
              <a:gd name="connsiteX81" fmla="*/ 98097 w 510081"/>
              <a:gd name="connsiteY81" fmla="*/ 412738 h 509758"/>
              <a:gd name="connsiteX82" fmla="*/ 103158 w 510081"/>
              <a:gd name="connsiteY82" fmla="*/ 414784 h 509758"/>
              <a:gd name="connsiteX83" fmla="*/ 108219 w 510081"/>
              <a:gd name="connsiteY83" fmla="*/ 412631 h 509758"/>
              <a:gd name="connsiteX84" fmla="*/ 208254 w 510081"/>
              <a:gd name="connsiteY84" fmla="*/ 311519 h 509758"/>
              <a:gd name="connsiteX85" fmla="*/ 211915 w 510081"/>
              <a:gd name="connsiteY85" fmla="*/ 312058 h 509758"/>
              <a:gd name="connsiteX86" fmla="*/ 222037 w 510081"/>
              <a:gd name="connsiteY86" fmla="*/ 307858 h 509758"/>
              <a:gd name="connsiteX87" fmla="*/ 247665 w 510081"/>
              <a:gd name="connsiteY87" fmla="*/ 281907 h 509758"/>
              <a:gd name="connsiteX88" fmla="*/ 248096 w 510081"/>
              <a:gd name="connsiteY88" fmla="*/ 356529 h 509758"/>
              <a:gd name="connsiteX89" fmla="*/ 190379 w 510081"/>
              <a:gd name="connsiteY89" fmla="*/ 414892 h 509758"/>
              <a:gd name="connsiteX90" fmla="*/ 190379 w 510081"/>
              <a:gd name="connsiteY90" fmla="*/ 425014 h 509758"/>
              <a:gd name="connsiteX91" fmla="*/ 195440 w 510081"/>
              <a:gd name="connsiteY91" fmla="*/ 427060 h 509758"/>
              <a:gd name="connsiteX92" fmla="*/ 200501 w 510081"/>
              <a:gd name="connsiteY92" fmla="*/ 424906 h 509758"/>
              <a:gd name="connsiteX93" fmla="*/ 248096 w 510081"/>
              <a:gd name="connsiteY93" fmla="*/ 376773 h 509758"/>
              <a:gd name="connsiteX94" fmla="*/ 248311 w 510081"/>
              <a:gd name="connsiteY94" fmla="*/ 422860 h 509758"/>
              <a:gd name="connsiteX95" fmla="*/ 217407 w 510081"/>
              <a:gd name="connsiteY95" fmla="*/ 454088 h 509758"/>
              <a:gd name="connsiteX96" fmla="*/ 217407 w 510081"/>
              <a:gd name="connsiteY96" fmla="*/ 464210 h 509758"/>
              <a:gd name="connsiteX97" fmla="*/ 227529 w 510081"/>
              <a:gd name="connsiteY97" fmla="*/ 464210 h 509758"/>
              <a:gd name="connsiteX98" fmla="*/ 248311 w 510081"/>
              <a:gd name="connsiteY98" fmla="*/ 443104 h 509758"/>
              <a:gd name="connsiteX99" fmla="*/ 248634 w 510081"/>
              <a:gd name="connsiteY99" fmla="*/ 502652 h 509758"/>
              <a:gd name="connsiteX100" fmla="*/ 255849 w 510081"/>
              <a:gd name="connsiteY100" fmla="*/ 509759 h 509758"/>
              <a:gd name="connsiteX101" fmla="*/ 262956 w 510081"/>
              <a:gd name="connsiteY101" fmla="*/ 502544 h 509758"/>
              <a:gd name="connsiteX102" fmla="*/ 262632 w 510081"/>
              <a:gd name="connsiteY102" fmla="*/ 442135 h 509758"/>
              <a:gd name="connsiteX103" fmla="*/ 284492 w 510081"/>
              <a:gd name="connsiteY103" fmla="*/ 463779 h 509758"/>
              <a:gd name="connsiteX104" fmla="*/ 289553 w 510081"/>
              <a:gd name="connsiteY104" fmla="*/ 465825 h 509758"/>
              <a:gd name="connsiteX105" fmla="*/ 294613 w 510081"/>
              <a:gd name="connsiteY105" fmla="*/ 463671 h 509758"/>
              <a:gd name="connsiteX106" fmla="*/ 294613 w 510081"/>
              <a:gd name="connsiteY106" fmla="*/ 453549 h 509758"/>
              <a:gd name="connsiteX107" fmla="*/ 262525 w 510081"/>
              <a:gd name="connsiteY107" fmla="*/ 421784 h 509758"/>
              <a:gd name="connsiteX108" fmla="*/ 262309 w 510081"/>
              <a:gd name="connsiteY108" fmla="*/ 375696 h 509758"/>
              <a:gd name="connsiteX109" fmla="*/ 311304 w 510081"/>
              <a:gd name="connsiteY109" fmla="*/ 424153 h 509758"/>
              <a:gd name="connsiteX110" fmla="*/ 321426 w 510081"/>
              <a:gd name="connsiteY110" fmla="*/ 424153 h 509758"/>
              <a:gd name="connsiteX111" fmla="*/ 321426 w 510081"/>
              <a:gd name="connsiteY111" fmla="*/ 414031 h 509758"/>
              <a:gd name="connsiteX112" fmla="*/ 262202 w 510081"/>
              <a:gd name="connsiteY112" fmla="*/ 355453 h 509758"/>
              <a:gd name="connsiteX113" fmla="*/ 261771 w 510081"/>
              <a:gd name="connsiteY113" fmla="*/ 281692 h 509758"/>
              <a:gd name="connsiteX114" fmla="*/ 287722 w 510081"/>
              <a:gd name="connsiteY114" fmla="*/ 307320 h 509758"/>
              <a:gd name="connsiteX115" fmla="*/ 297844 w 510081"/>
              <a:gd name="connsiteY115" fmla="*/ 311412 h 509758"/>
              <a:gd name="connsiteX116" fmla="*/ 301505 w 510081"/>
              <a:gd name="connsiteY116" fmla="*/ 310873 h 509758"/>
              <a:gd name="connsiteX117" fmla="*/ 402617 w 510081"/>
              <a:gd name="connsiteY117" fmla="*/ 410908 h 509758"/>
              <a:gd name="connsiteX118" fmla="*/ 407678 w 510081"/>
              <a:gd name="connsiteY118" fmla="*/ 412954 h 509758"/>
              <a:gd name="connsiteX119" fmla="*/ 412739 w 510081"/>
              <a:gd name="connsiteY119" fmla="*/ 410800 h 509758"/>
              <a:gd name="connsiteX120" fmla="*/ 412739 w 510081"/>
              <a:gd name="connsiteY120" fmla="*/ 400678 h 509758"/>
              <a:gd name="connsiteX121" fmla="*/ 311627 w 510081"/>
              <a:gd name="connsiteY121" fmla="*/ 300644 h 509758"/>
              <a:gd name="connsiteX122" fmla="*/ 307858 w 510081"/>
              <a:gd name="connsiteY122" fmla="*/ 286860 h 509758"/>
              <a:gd name="connsiteX123" fmla="*/ 281907 w 510081"/>
              <a:gd name="connsiteY123" fmla="*/ 261233 h 509758"/>
              <a:gd name="connsiteX124" fmla="*/ 354484 w 510081"/>
              <a:gd name="connsiteY124" fmla="*/ 260802 h 509758"/>
              <a:gd name="connsiteX125" fmla="*/ 413708 w 510081"/>
              <a:gd name="connsiteY125" fmla="*/ 319380 h 509758"/>
              <a:gd name="connsiteX126" fmla="*/ 418769 w 510081"/>
              <a:gd name="connsiteY126" fmla="*/ 321426 h 509758"/>
              <a:gd name="connsiteX127" fmla="*/ 423830 w 510081"/>
              <a:gd name="connsiteY127" fmla="*/ 319272 h 509758"/>
              <a:gd name="connsiteX128" fmla="*/ 423830 w 510081"/>
              <a:gd name="connsiteY128" fmla="*/ 309150 h 509758"/>
              <a:gd name="connsiteX129" fmla="*/ 374835 w 510081"/>
              <a:gd name="connsiteY129" fmla="*/ 260694 h 509758"/>
              <a:gd name="connsiteX130" fmla="*/ 420923 w 510081"/>
              <a:gd name="connsiteY130" fmla="*/ 260479 h 509758"/>
              <a:gd name="connsiteX131" fmla="*/ 453011 w 510081"/>
              <a:gd name="connsiteY131" fmla="*/ 292244 h 509758"/>
              <a:gd name="connsiteX132" fmla="*/ 458072 w 510081"/>
              <a:gd name="connsiteY132" fmla="*/ 294290 h 509758"/>
              <a:gd name="connsiteX133" fmla="*/ 463133 w 510081"/>
              <a:gd name="connsiteY133" fmla="*/ 292137 h 509758"/>
              <a:gd name="connsiteX134" fmla="*/ 463133 w 510081"/>
              <a:gd name="connsiteY134" fmla="*/ 282015 h 509758"/>
              <a:gd name="connsiteX135" fmla="*/ 441274 w 510081"/>
              <a:gd name="connsiteY135" fmla="*/ 260371 h 509758"/>
              <a:gd name="connsiteX136" fmla="*/ 502975 w 510081"/>
              <a:gd name="connsiteY136" fmla="*/ 260048 h 509758"/>
              <a:gd name="connsiteX137" fmla="*/ 510082 w 510081"/>
              <a:gd name="connsiteY137" fmla="*/ 252833 h 509758"/>
              <a:gd name="connsiteX138" fmla="*/ 502867 w 510081"/>
              <a:gd name="connsiteY138" fmla="*/ 245727 h 50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10081" h="509758">
                <a:moveTo>
                  <a:pt x="502652" y="246373"/>
                </a:moveTo>
                <a:lnTo>
                  <a:pt x="441813" y="246696"/>
                </a:lnTo>
                <a:lnTo>
                  <a:pt x="462703" y="225590"/>
                </a:lnTo>
                <a:cubicBezTo>
                  <a:pt x="465502" y="222791"/>
                  <a:pt x="465502" y="218268"/>
                  <a:pt x="462703" y="215468"/>
                </a:cubicBezTo>
                <a:cubicBezTo>
                  <a:pt x="459903" y="212669"/>
                  <a:pt x="455380" y="212669"/>
                  <a:pt x="452581" y="215468"/>
                </a:cubicBezTo>
                <a:lnTo>
                  <a:pt x="421676" y="246696"/>
                </a:lnTo>
                <a:lnTo>
                  <a:pt x="375589" y="246911"/>
                </a:lnTo>
                <a:lnTo>
                  <a:pt x="423183" y="198778"/>
                </a:lnTo>
                <a:cubicBezTo>
                  <a:pt x="425983" y="195978"/>
                  <a:pt x="425983" y="191456"/>
                  <a:pt x="423183" y="188656"/>
                </a:cubicBezTo>
                <a:cubicBezTo>
                  <a:pt x="420384" y="185856"/>
                  <a:pt x="415861" y="185856"/>
                  <a:pt x="413062" y="188656"/>
                </a:cubicBezTo>
                <a:lnTo>
                  <a:pt x="355345" y="247019"/>
                </a:lnTo>
                <a:lnTo>
                  <a:pt x="282015" y="247449"/>
                </a:lnTo>
                <a:lnTo>
                  <a:pt x="307104" y="222037"/>
                </a:lnTo>
                <a:cubicBezTo>
                  <a:pt x="310765" y="218268"/>
                  <a:pt x="311950" y="212992"/>
                  <a:pt x="310658" y="208254"/>
                </a:cubicBezTo>
                <a:lnTo>
                  <a:pt x="410693" y="107142"/>
                </a:lnTo>
                <a:cubicBezTo>
                  <a:pt x="413493" y="104342"/>
                  <a:pt x="413493" y="99820"/>
                  <a:pt x="410693" y="97020"/>
                </a:cubicBezTo>
                <a:cubicBezTo>
                  <a:pt x="407893" y="94220"/>
                  <a:pt x="403371" y="94220"/>
                  <a:pt x="400571" y="97020"/>
                </a:cubicBezTo>
                <a:lnTo>
                  <a:pt x="300536" y="198132"/>
                </a:lnTo>
                <a:cubicBezTo>
                  <a:pt x="295798" y="196840"/>
                  <a:pt x="290522" y="198132"/>
                  <a:pt x="286753" y="201901"/>
                </a:cubicBezTo>
                <a:lnTo>
                  <a:pt x="261663" y="227313"/>
                </a:lnTo>
                <a:lnTo>
                  <a:pt x="261233" y="155598"/>
                </a:lnTo>
                <a:lnTo>
                  <a:pt x="319811" y="96374"/>
                </a:lnTo>
                <a:cubicBezTo>
                  <a:pt x="322610" y="93574"/>
                  <a:pt x="322610" y="89052"/>
                  <a:pt x="319811" y="86252"/>
                </a:cubicBezTo>
                <a:cubicBezTo>
                  <a:pt x="317011" y="83452"/>
                  <a:pt x="312488" y="83452"/>
                  <a:pt x="309689" y="86252"/>
                </a:cubicBezTo>
                <a:lnTo>
                  <a:pt x="261233" y="135246"/>
                </a:lnTo>
                <a:lnTo>
                  <a:pt x="261017" y="89159"/>
                </a:lnTo>
                <a:lnTo>
                  <a:pt x="292783" y="57070"/>
                </a:lnTo>
                <a:cubicBezTo>
                  <a:pt x="295583" y="54271"/>
                  <a:pt x="295583" y="49748"/>
                  <a:pt x="292783" y="46948"/>
                </a:cubicBezTo>
                <a:cubicBezTo>
                  <a:pt x="289983" y="44149"/>
                  <a:pt x="285461" y="44149"/>
                  <a:pt x="282661" y="46948"/>
                </a:cubicBezTo>
                <a:lnTo>
                  <a:pt x="261017" y="68808"/>
                </a:lnTo>
                <a:lnTo>
                  <a:pt x="260694" y="7107"/>
                </a:lnTo>
                <a:cubicBezTo>
                  <a:pt x="260694" y="3123"/>
                  <a:pt x="257464" y="0"/>
                  <a:pt x="253480" y="0"/>
                </a:cubicBezTo>
                <a:cubicBezTo>
                  <a:pt x="249496" y="0"/>
                  <a:pt x="246373" y="3230"/>
                  <a:pt x="246373" y="7215"/>
                </a:cubicBezTo>
                <a:lnTo>
                  <a:pt x="246696" y="68054"/>
                </a:lnTo>
                <a:lnTo>
                  <a:pt x="225590" y="47271"/>
                </a:lnTo>
                <a:cubicBezTo>
                  <a:pt x="222791" y="44472"/>
                  <a:pt x="218268" y="44472"/>
                  <a:pt x="215468" y="47271"/>
                </a:cubicBezTo>
                <a:cubicBezTo>
                  <a:pt x="212669" y="50071"/>
                  <a:pt x="212669" y="54594"/>
                  <a:pt x="215468" y="57393"/>
                </a:cubicBezTo>
                <a:lnTo>
                  <a:pt x="246696" y="88298"/>
                </a:lnTo>
                <a:lnTo>
                  <a:pt x="246911" y="134385"/>
                </a:lnTo>
                <a:lnTo>
                  <a:pt x="198778" y="86790"/>
                </a:lnTo>
                <a:cubicBezTo>
                  <a:pt x="195978" y="83991"/>
                  <a:pt x="191456" y="83991"/>
                  <a:pt x="188656" y="86790"/>
                </a:cubicBezTo>
                <a:cubicBezTo>
                  <a:pt x="185856" y="89590"/>
                  <a:pt x="185856" y="94112"/>
                  <a:pt x="188656" y="96912"/>
                </a:cubicBezTo>
                <a:lnTo>
                  <a:pt x="247019" y="154629"/>
                </a:lnTo>
                <a:lnTo>
                  <a:pt x="247450" y="227206"/>
                </a:lnTo>
                <a:lnTo>
                  <a:pt x="222037" y="202116"/>
                </a:lnTo>
                <a:cubicBezTo>
                  <a:pt x="218268" y="198347"/>
                  <a:pt x="212992" y="197270"/>
                  <a:pt x="208146" y="198563"/>
                </a:cubicBezTo>
                <a:lnTo>
                  <a:pt x="107034" y="98527"/>
                </a:lnTo>
                <a:cubicBezTo>
                  <a:pt x="104234" y="95728"/>
                  <a:pt x="99712" y="95728"/>
                  <a:pt x="96912" y="98527"/>
                </a:cubicBezTo>
                <a:cubicBezTo>
                  <a:pt x="94112" y="101327"/>
                  <a:pt x="94112" y="105850"/>
                  <a:pt x="96912" y="108649"/>
                </a:cubicBezTo>
                <a:lnTo>
                  <a:pt x="198024" y="208684"/>
                </a:lnTo>
                <a:cubicBezTo>
                  <a:pt x="196840" y="213422"/>
                  <a:pt x="198024" y="218699"/>
                  <a:pt x="201793" y="222468"/>
                </a:cubicBezTo>
                <a:lnTo>
                  <a:pt x="227206" y="247557"/>
                </a:lnTo>
                <a:lnTo>
                  <a:pt x="153444" y="247988"/>
                </a:lnTo>
                <a:lnTo>
                  <a:pt x="95082" y="190271"/>
                </a:lnTo>
                <a:cubicBezTo>
                  <a:pt x="92282" y="187471"/>
                  <a:pt x="87760" y="187471"/>
                  <a:pt x="84960" y="190271"/>
                </a:cubicBezTo>
                <a:cubicBezTo>
                  <a:pt x="82160" y="193071"/>
                  <a:pt x="82160" y="197593"/>
                  <a:pt x="84960" y="200393"/>
                </a:cubicBezTo>
                <a:lnTo>
                  <a:pt x="133093" y="248096"/>
                </a:lnTo>
                <a:lnTo>
                  <a:pt x="87006" y="248311"/>
                </a:lnTo>
                <a:lnTo>
                  <a:pt x="55778" y="217407"/>
                </a:lnTo>
                <a:cubicBezTo>
                  <a:pt x="52979" y="214607"/>
                  <a:pt x="48456" y="214607"/>
                  <a:pt x="45656" y="217407"/>
                </a:cubicBezTo>
                <a:cubicBezTo>
                  <a:pt x="42857" y="220206"/>
                  <a:pt x="42857" y="224729"/>
                  <a:pt x="45656" y="227529"/>
                </a:cubicBezTo>
                <a:lnTo>
                  <a:pt x="66762" y="248419"/>
                </a:lnTo>
                <a:lnTo>
                  <a:pt x="7107" y="248742"/>
                </a:lnTo>
                <a:cubicBezTo>
                  <a:pt x="3123" y="248742"/>
                  <a:pt x="0" y="251972"/>
                  <a:pt x="0" y="255956"/>
                </a:cubicBezTo>
                <a:cubicBezTo>
                  <a:pt x="0" y="259940"/>
                  <a:pt x="3230" y="263063"/>
                  <a:pt x="7215" y="263063"/>
                </a:cubicBezTo>
                <a:lnTo>
                  <a:pt x="67624" y="262740"/>
                </a:lnTo>
                <a:lnTo>
                  <a:pt x="45980" y="284599"/>
                </a:lnTo>
                <a:cubicBezTo>
                  <a:pt x="43180" y="287399"/>
                  <a:pt x="43180" y="291921"/>
                  <a:pt x="45980" y="294721"/>
                </a:cubicBezTo>
                <a:cubicBezTo>
                  <a:pt x="47380" y="296121"/>
                  <a:pt x="49210" y="296767"/>
                  <a:pt x="51040" y="296767"/>
                </a:cubicBezTo>
                <a:cubicBezTo>
                  <a:pt x="52871" y="296767"/>
                  <a:pt x="54702" y="296013"/>
                  <a:pt x="56102" y="294613"/>
                </a:cubicBezTo>
                <a:lnTo>
                  <a:pt x="87868" y="262525"/>
                </a:lnTo>
                <a:lnTo>
                  <a:pt x="133954" y="262309"/>
                </a:lnTo>
                <a:lnTo>
                  <a:pt x="85498" y="311304"/>
                </a:lnTo>
                <a:cubicBezTo>
                  <a:pt x="82698" y="314104"/>
                  <a:pt x="82698" y="318626"/>
                  <a:pt x="85498" y="321426"/>
                </a:cubicBezTo>
                <a:cubicBezTo>
                  <a:pt x="86898" y="322826"/>
                  <a:pt x="88728" y="323472"/>
                  <a:pt x="90560" y="323472"/>
                </a:cubicBezTo>
                <a:cubicBezTo>
                  <a:pt x="92390" y="323472"/>
                  <a:pt x="94220" y="322718"/>
                  <a:pt x="95620" y="321318"/>
                </a:cubicBezTo>
                <a:lnTo>
                  <a:pt x="154198" y="262094"/>
                </a:lnTo>
                <a:lnTo>
                  <a:pt x="227206" y="261663"/>
                </a:lnTo>
                <a:lnTo>
                  <a:pt x="201578" y="287614"/>
                </a:lnTo>
                <a:cubicBezTo>
                  <a:pt x="197809" y="291383"/>
                  <a:pt x="196732" y="296659"/>
                  <a:pt x="198024" y="301505"/>
                </a:cubicBezTo>
                <a:lnTo>
                  <a:pt x="98097" y="402617"/>
                </a:lnTo>
                <a:cubicBezTo>
                  <a:pt x="95297" y="405416"/>
                  <a:pt x="95297" y="409939"/>
                  <a:pt x="98097" y="412738"/>
                </a:cubicBezTo>
                <a:cubicBezTo>
                  <a:pt x="99497" y="414138"/>
                  <a:pt x="101328" y="414784"/>
                  <a:pt x="103158" y="414784"/>
                </a:cubicBezTo>
                <a:cubicBezTo>
                  <a:pt x="104988" y="414784"/>
                  <a:pt x="106819" y="414031"/>
                  <a:pt x="108219" y="412631"/>
                </a:cubicBezTo>
                <a:lnTo>
                  <a:pt x="208254" y="311519"/>
                </a:lnTo>
                <a:cubicBezTo>
                  <a:pt x="209438" y="311842"/>
                  <a:pt x="210623" y="312058"/>
                  <a:pt x="211915" y="312058"/>
                </a:cubicBezTo>
                <a:cubicBezTo>
                  <a:pt x="215576" y="312058"/>
                  <a:pt x="219237" y="310658"/>
                  <a:pt x="222037" y="307858"/>
                </a:cubicBezTo>
                <a:lnTo>
                  <a:pt x="247665" y="281907"/>
                </a:lnTo>
                <a:lnTo>
                  <a:pt x="248096" y="356529"/>
                </a:lnTo>
                <a:lnTo>
                  <a:pt x="190379" y="414892"/>
                </a:lnTo>
                <a:cubicBezTo>
                  <a:pt x="187580" y="417692"/>
                  <a:pt x="187580" y="422214"/>
                  <a:pt x="190379" y="425014"/>
                </a:cubicBezTo>
                <a:cubicBezTo>
                  <a:pt x="191779" y="426414"/>
                  <a:pt x="193610" y="427060"/>
                  <a:pt x="195440" y="427060"/>
                </a:cubicBezTo>
                <a:cubicBezTo>
                  <a:pt x="197270" y="427060"/>
                  <a:pt x="199101" y="426306"/>
                  <a:pt x="200501" y="424906"/>
                </a:cubicBezTo>
                <a:lnTo>
                  <a:pt x="248096" y="376773"/>
                </a:lnTo>
                <a:lnTo>
                  <a:pt x="248311" y="422860"/>
                </a:lnTo>
                <a:lnTo>
                  <a:pt x="217407" y="454088"/>
                </a:lnTo>
                <a:cubicBezTo>
                  <a:pt x="214607" y="456887"/>
                  <a:pt x="214607" y="461410"/>
                  <a:pt x="217407" y="464210"/>
                </a:cubicBezTo>
                <a:cubicBezTo>
                  <a:pt x="220206" y="467009"/>
                  <a:pt x="224729" y="467009"/>
                  <a:pt x="227529" y="464210"/>
                </a:cubicBezTo>
                <a:lnTo>
                  <a:pt x="248311" y="443104"/>
                </a:lnTo>
                <a:lnTo>
                  <a:pt x="248634" y="502652"/>
                </a:lnTo>
                <a:cubicBezTo>
                  <a:pt x="248634" y="506636"/>
                  <a:pt x="251864" y="509759"/>
                  <a:pt x="255849" y="509759"/>
                </a:cubicBezTo>
                <a:cubicBezTo>
                  <a:pt x="259833" y="509759"/>
                  <a:pt x="262956" y="506528"/>
                  <a:pt x="262956" y="502544"/>
                </a:cubicBezTo>
                <a:lnTo>
                  <a:pt x="262632" y="442135"/>
                </a:lnTo>
                <a:lnTo>
                  <a:pt x="284492" y="463779"/>
                </a:lnTo>
                <a:cubicBezTo>
                  <a:pt x="285891" y="465179"/>
                  <a:pt x="287722" y="465825"/>
                  <a:pt x="289553" y="465825"/>
                </a:cubicBezTo>
                <a:cubicBezTo>
                  <a:pt x="291383" y="465825"/>
                  <a:pt x="293214" y="465071"/>
                  <a:pt x="294613" y="463671"/>
                </a:cubicBezTo>
                <a:cubicBezTo>
                  <a:pt x="297413" y="460872"/>
                  <a:pt x="297413" y="456349"/>
                  <a:pt x="294613" y="453549"/>
                </a:cubicBezTo>
                <a:lnTo>
                  <a:pt x="262525" y="421784"/>
                </a:lnTo>
                <a:lnTo>
                  <a:pt x="262309" y="375696"/>
                </a:lnTo>
                <a:lnTo>
                  <a:pt x="311304" y="424153"/>
                </a:lnTo>
                <a:cubicBezTo>
                  <a:pt x="314104" y="426952"/>
                  <a:pt x="318626" y="426952"/>
                  <a:pt x="321426" y="424153"/>
                </a:cubicBezTo>
                <a:cubicBezTo>
                  <a:pt x="324225" y="421353"/>
                  <a:pt x="324225" y="416830"/>
                  <a:pt x="321426" y="414031"/>
                </a:cubicBezTo>
                <a:lnTo>
                  <a:pt x="262202" y="355453"/>
                </a:lnTo>
                <a:lnTo>
                  <a:pt x="261771" y="281692"/>
                </a:lnTo>
                <a:lnTo>
                  <a:pt x="287722" y="307320"/>
                </a:lnTo>
                <a:cubicBezTo>
                  <a:pt x="290522" y="310119"/>
                  <a:pt x="294183" y="311519"/>
                  <a:pt x="297844" y="311412"/>
                </a:cubicBezTo>
                <a:cubicBezTo>
                  <a:pt x="299028" y="311412"/>
                  <a:pt x="300321" y="311196"/>
                  <a:pt x="301505" y="310873"/>
                </a:cubicBezTo>
                <a:lnTo>
                  <a:pt x="402617" y="410908"/>
                </a:lnTo>
                <a:cubicBezTo>
                  <a:pt x="404017" y="412308"/>
                  <a:pt x="405847" y="412954"/>
                  <a:pt x="407678" y="412954"/>
                </a:cubicBezTo>
                <a:cubicBezTo>
                  <a:pt x="409509" y="412954"/>
                  <a:pt x="411339" y="412200"/>
                  <a:pt x="412739" y="410800"/>
                </a:cubicBezTo>
                <a:cubicBezTo>
                  <a:pt x="415539" y="408001"/>
                  <a:pt x="415539" y="403478"/>
                  <a:pt x="412739" y="400678"/>
                </a:cubicBezTo>
                <a:lnTo>
                  <a:pt x="311627" y="300644"/>
                </a:lnTo>
                <a:cubicBezTo>
                  <a:pt x="312919" y="295906"/>
                  <a:pt x="311627" y="290522"/>
                  <a:pt x="307858" y="286860"/>
                </a:cubicBezTo>
                <a:lnTo>
                  <a:pt x="281907" y="261233"/>
                </a:lnTo>
                <a:lnTo>
                  <a:pt x="354484" y="260802"/>
                </a:lnTo>
                <a:lnTo>
                  <a:pt x="413708" y="319380"/>
                </a:lnTo>
                <a:cubicBezTo>
                  <a:pt x="415107" y="320780"/>
                  <a:pt x="416939" y="321426"/>
                  <a:pt x="418769" y="321426"/>
                </a:cubicBezTo>
                <a:cubicBezTo>
                  <a:pt x="420599" y="321426"/>
                  <a:pt x="422430" y="320672"/>
                  <a:pt x="423830" y="319272"/>
                </a:cubicBezTo>
                <a:cubicBezTo>
                  <a:pt x="426629" y="316472"/>
                  <a:pt x="426629" y="311950"/>
                  <a:pt x="423830" y="309150"/>
                </a:cubicBezTo>
                <a:lnTo>
                  <a:pt x="374835" y="260694"/>
                </a:lnTo>
                <a:lnTo>
                  <a:pt x="420923" y="260479"/>
                </a:lnTo>
                <a:lnTo>
                  <a:pt x="453011" y="292244"/>
                </a:lnTo>
                <a:cubicBezTo>
                  <a:pt x="454411" y="293644"/>
                  <a:pt x="456241" y="294290"/>
                  <a:pt x="458072" y="294290"/>
                </a:cubicBezTo>
                <a:cubicBezTo>
                  <a:pt x="459903" y="294290"/>
                  <a:pt x="461733" y="293537"/>
                  <a:pt x="463133" y="292137"/>
                </a:cubicBezTo>
                <a:cubicBezTo>
                  <a:pt x="465933" y="289337"/>
                  <a:pt x="465933" y="284815"/>
                  <a:pt x="463133" y="282015"/>
                </a:cubicBezTo>
                <a:lnTo>
                  <a:pt x="441274" y="260371"/>
                </a:lnTo>
                <a:lnTo>
                  <a:pt x="502975" y="260048"/>
                </a:lnTo>
                <a:cubicBezTo>
                  <a:pt x="506959" y="260048"/>
                  <a:pt x="510082" y="256818"/>
                  <a:pt x="510082" y="252833"/>
                </a:cubicBezTo>
                <a:cubicBezTo>
                  <a:pt x="510082" y="248849"/>
                  <a:pt x="506851" y="245727"/>
                  <a:pt x="502867" y="245727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6" name="Freeform: Shape 1725">
            <a:extLst>
              <a:ext uri="{FF2B5EF4-FFF2-40B4-BE49-F238E27FC236}">
                <a16:creationId xmlns:a16="http://schemas.microsoft.com/office/drawing/2014/main" id="{3A5225F9-1B48-7A49-4C7B-42985F8C933E}"/>
              </a:ext>
            </a:extLst>
          </p:cNvPr>
          <p:cNvSpPr/>
          <p:nvPr/>
        </p:nvSpPr>
        <p:spPr>
          <a:xfrm>
            <a:off x="1585377" y="3426937"/>
            <a:ext cx="402509" cy="402078"/>
          </a:xfrm>
          <a:custGeom>
            <a:avLst/>
            <a:gdLst>
              <a:gd name="connsiteX0" fmla="*/ 396910 w 402509"/>
              <a:gd name="connsiteY0" fmla="*/ 194363 h 402078"/>
              <a:gd name="connsiteX1" fmla="*/ 348884 w 402509"/>
              <a:gd name="connsiteY1" fmla="*/ 194578 h 402078"/>
              <a:gd name="connsiteX2" fmla="*/ 365359 w 402509"/>
              <a:gd name="connsiteY2" fmla="*/ 177888 h 402078"/>
              <a:gd name="connsiteX3" fmla="*/ 365359 w 402509"/>
              <a:gd name="connsiteY3" fmla="*/ 169920 h 402078"/>
              <a:gd name="connsiteX4" fmla="*/ 357391 w 402509"/>
              <a:gd name="connsiteY4" fmla="*/ 169920 h 402078"/>
              <a:gd name="connsiteX5" fmla="*/ 332948 w 402509"/>
              <a:gd name="connsiteY5" fmla="*/ 194578 h 402078"/>
              <a:gd name="connsiteX6" fmla="*/ 296552 w 402509"/>
              <a:gd name="connsiteY6" fmla="*/ 194794 h 402078"/>
              <a:gd name="connsiteX7" fmla="*/ 334132 w 402509"/>
              <a:gd name="connsiteY7" fmla="*/ 156783 h 402078"/>
              <a:gd name="connsiteX8" fmla="*/ 334132 w 402509"/>
              <a:gd name="connsiteY8" fmla="*/ 148814 h 402078"/>
              <a:gd name="connsiteX9" fmla="*/ 326164 w 402509"/>
              <a:gd name="connsiteY9" fmla="*/ 148814 h 402078"/>
              <a:gd name="connsiteX10" fmla="*/ 280615 w 402509"/>
              <a:gd name="connsiteY10" fmla="*/ 194901 h 402078"/>
              <a:gd name="connsiteX11" fmla="*/ 222683 w 402509"/>
              <a:gd name="connsiteY11" fmla="*/ 195224 h 402078"/>
              <a:gd name="connsiteX12" fmla="*/ 242496 w 402509"/>
              <a:gd name="connsiteY12" fmla="*/ 175196 h 402078"/>
              <a:gd name="connsiteX13" fmla="*/ 245296 w 402509"/>
              <a:gd name="connsiteY13" fmla="*/ 164320 h 402078"/>
              <a:gd name="connsiteX14" fmla="*/ 324333 w 402509"/>
              <a:gd name="connsiteY14" fmla="*/ 84421 h 402078"/>
              <a:gd name="connsiteX15" fmla="*/ 324333 w 402509"/>
              <a:gd name="connsiteY15" fmla="*/ 76453 h 402078"/>
              <a:gd name="connsiteX16" fmla="*/ 316365 w 402509"/>
              <a:gd name="connsiteY16" fmla="*/ 76453 h 402078"/>
              <a:gd name="connsiteX17" fmla="*/ 237327 w 402509"/>
              <a:gd name="connsiteY17" fmla="*/ 156352 h 402078"/>
              <a:gd name="connsiteX18" fmla="*/ 226452 w 402509"/>
              <a:gd name="connsiteY18" fmla="*/ 159259 h 402078"/>
              <a:gd name="connsiteX19" fmla="*/ 206639 w 402509"/>
              <a:gd name="connsiteY19" fmla="*/ 179288 h 402078"/>
              <a:gd name="connsiteX20" fmla="*/ 206316 w 402509"/>
              <a:gd name="connsiteY20" fmla="*/ 122648 h 402078"/>
              <a:gd name="connsiteX21" fmla="*/ 252510 w 402509"/>
              <a:gd name="connsiteY21" fmla="*/ 75915 h 402078"/>
              <a:gd name="connsiteX22" fmla="*/ 252510 w 402509"/>
              <a:gd name="connsiteY22" fmla="*/ 67946 h 402078"/>
              <a:gd name="connsiteX23" fmla="*/ 244542 w 402509"/>
              <a:gd name="connsiteY23" fmla="*/ 67946 h 402078"/>
              <a:gd name="connsiteX24" fmla="*/ 206316 w 402509"/>
              <a:gd name="connsiteY24" fmla="*/ 106603 h 402078"/>
              <a:gd name="connsiteX25" fmla="*/ 206100 w 402509"/>
              <a:gd name="connsiteY25" fmla="*/ 70208 h 402078"/>
              <a:gd name="connsiteX26" fmla="*/ 231190 w 402509"/>
              <a:gd name="connsiteY26" fmla="*/ 44903 h 402078"/>
              <a:gd name="connsiteX27" fmla="*/ 231190 w 402509"/>
              <a:gd name="connsiteY27" fmla="*/ 36935 h 402078"/>
              <a:gd name="connsiteX28" fmla="*/ 223221 w 402509"/>
              <a:gd name="connsiteY28" fmla="*/ 36935 h 402078"/>
              <a:gd name="connsiteX29" fmla="*/ 206100 w 402509"/>
              <a:gd name="connsiteY29" fmla="*/ 54271 h 402078"/>
              <a:gd name="connsiteX30" fmla="*/ 205885 w 402509"/>
              <a:gd name="connsiteY30" fmla="*/ 5600 h 402078"/>
              <a:gd name="connsiteX31" fmla="*/ 200178 w 402509"/>
              <a:gd name="connsiteY31" fmla="*/ 0 h 402078"/>
              <a:gd name="connsiteX32" fmla="*/ 194578 w 402509"/>
              <a:gd name="connsiteY32" fmla="*/ 5707 h 402078"/>
              <a:gd name="connsiteX33" fmla="*/ 194794 w 402509"/>
              <a:gd name="connsiteY33" fmla="*/ 53733 h 402078"/>
              <a:gd name="connsiteX34" fmla="*/ 178103 w 402509"/>
              <a:gd name="connsiteY34" fmla="*/ 37258 h 402078"/>
              <a:gd name="connsiteX35" fmla="*/ 170135 w 402509"/>
              <a:gd name="connsiteY35" fmla="*/ 37258 h 402078"/>
              <a:gd name="connsiteX36" fmla="*/ 170135 w 402509"/>
              <a:gd name="connsiteY36" fmla="*/ 45226 h 402078"/>
              <a:gd name="connsiteX37" fmla="*/ 194794 w 402509"/>
              <a:gd name="connsiteY37" fmla="*/ 69669 h 402078"/>
              <a:gd name="connsiteX38" fmla="*/ 195009 w 402509"/>
              <a:gd name="connsiteY38" fmla="*/ 106065 h 402078"/>
              <a:gd name="connsiteX39" fmla="*/ 156998 w 402509"/>
              <a:gd name="connsiteY39" fmla="*/ 68485 h 402078"/>
              <a:gd name="connsiteX40" fmla="*/ 149030 w 402509"/>
              <a:gd name="connsiteY40" fmla="*/ 68485 h 402078"/>
              <a:gd name="connsiteX41" fmla="*/ 149030 w 402509"/>
              <a:gd name="connsiteY41" fmla="*/ 76453 h 402078"/>
              <a:gd name="connsiteX42" fmla="*/ 195117 w 402509"/>
              <a:gd name="connsiteY42" fmla="*/ 122002 h 402078"/>
              <a:gd name="connsiteX43" fmla="*/ 195440 w 402509"/>
              <a:gd name="connsiteY43" fmla="*/ 179288 h 402078"/>
              <a:gd name="connsiteX44" fmla="*/ 175411 w 402509"/>
              <a:gd name="connsiteY44" fmla="*/ 159475 h 402078"/>
              <a:gd name="connsiteX45" fmla="*/ 164428 w 402509"/>
              <a:gd name="connsiteY45" fmla="*/ 156675 h 402078"/>
              <a:gd name="connsiteX46" fmla="*/ 84529 w 402509"/>
              <a:gd name="connsiteY46" fmla="*/ 77638 h 402078"/>
              <a:gd name="connsiteX47" fmla="*/ 76561 w 402509"/>
              <a:gd name="connsiteY47" fmla="*/ 77638 h 402078"/>
              <a:gd name="connsiteX48" fmla="*/ 76561 w 402509"/>
              <a:gd name="connsiteY48" fmla="*/ 85606 h 402078"/>
              <a:gd name="connsiteX49" fmla="*/ 156459 w 402509"/>
              <a:gd name="connsiteY49" fmla="*/ 164643 h 402078"/>
              <a:gd name="connsiteX50" fmla="*/ 159367 w 402509"/>
              <a:gd name="connsiteY50" fmla="*/ 175519 h 402078"/>
              <a:gd name="connsiteX51" fmla="*/ 179395 w 402509"/>
              <a:gd name="connsiteY51" fmla="*/ 195332 h 402078"/>
              <a:gd name="connsiteX52" fmla="*/ 121140 w 402509"/>
              <a:gd name="connsiteY52" fmla="*/ 195655 h 402078"/>
              <a:gd name="connsiteX53" fmla="*/ 75053 w 402509"/>
              <a:gd name="connsiteY53" fmla="*/ 150106 h 402078"/>
              <a:gd name="connsiteX54" fmla="*/ 67085 w 402509"/>
              <a:gd name="connsiteY54" fmla="*/ 150106 h 402078"/>
              <a:gd name="connsiteX55" fmla="*/ 67085 w 402509"/>
              <a:gd name="connsiteY55" fmla="*/ 158075 h 402078"/>
              <a:gd name="connsiteX56" fmla="*/ 105096 w 402509"/>
              <a:gd name="connsiteY56" fmla="*/ 195655 h 402078"/>
              <a:gd name="connsiteX57" fmla="*/ 68700 w 402509"/>
              <a:gd name="connsiteY57" fmla="*/ 195871 h 402078"/>
              <a:gd name="connsiteX58" fmla="*/ 44041 w 402509"/>
              <a:gd name="connsiteY58" fmla="*/ 171427 h 402078"/>
              <a:gd name="connsiteX59" fmla="*/ 36073 w 402509"/>
              <a:gd name="connsiteY59" fmla="*/ 171427 h 402078"/>
              <a:gd name="connsiteX60" fmla="*/ 36073 w 402509"/>
              <a:gd name="connsiteY60" fmla="*/ 179395 h 402078"/>
              <a:gd name="connsiteX61" fmla="*/ 52656 w 402509"/>
              <a:gd name="connsiteY61" fmla="*/ 195871 h 402078"/>
              <a:gd name="connsiteX62" fmla="*/ 5599 w 402509"/>
              <a:gd name="connsiteY62" fmla="*/ 196086 h 402078"/>
              <a:gd name="connsiteX63" fmla="*/ 0 w 402509"/>
              <a:gd name="connsiteY63" fmla="*/ 201793 h 402078"/>
              <a:gd name="connsiteX64" fmla="*/ 5707 w 402509"/>
              <a:gd name="connsiteY64" fmla="*/ 207392 h 402078"/>
              <a:gd name="connsiteX65" fmla="*/ 53410 w 402509"/>
              <a:gd name="connsiteY65" fmla="*/ 207177 h 402078"/>
              <a:gd name="connsiteX66" fmla="*/ 36288 w 402509"/>
              <a:gd name="connsiteY66" fmla="*/ 224514 h 402078"/>
              <a:gd name="connsiteX67" fmla="*/ 36288 w 402509"/>
              <a:gd name="connsiteY67" fmla="*/ 232482 h 402078"/>
              <a:gd name="connsiteX68" fmla="*/ 40272 w 402509"/>
              <a:gd name="connsiteY68" fmla="*/ 234097 h 402078"/>
              <a:gd name="connsiteX69" fmla="*/ 44257 w 402509"/>
              <a:gd name="connsiteY69" fmla="*/ 232374 h 402078"/>
              <a:gd name="connsiteX70" fmla="*/ 69346 w 402509"/>
              <a:gd name="connsiteY70" fmla="*/ 207069 h 402078"/>
              <a:gd name="connsiteX71" fmla="*/ 105742 w 402509"/>
              <a:gd name="connsiteY71" fmla="*/ 206854 h 402078"/>
              <a:gd name="connsiteX72" fmla="*/ 67516 w 402509"/>
              <a:gd name="connsiteY72" fmla="*/ 245511 h 402078"/>
              <a:gd name="connsiteX73" fmla="*/ 67516 w 402509"/>
              <a:gd name="connsiteY73" fmla="*/ 253480 h 402078"/>
              <a:gd name="connsiteX74" fmla="*/ 71500 w 402509"/>
              <a:gd name="connsiteY74" fmla="*/ 255095 h 402078"/>
              <a:gd name="connsiteX75" fmla="*/ 75484 w 402509"/>
              <a:gd name="connsiteY75" fmla="*/ 253372 h 402078"/>
              <a:gd name="connsiteX76" fmla="*/ 121679 w 402509"/>
              <a:gd name="connsiteY76" fmla="*/ 206639 h 402078"/>
              <a:gd name="connsiteX77" fmla="*/ 179288 w 402509"/>
              <a:gd name="connsiteY77" fmla="*/ 206316 h 402078"/>
              <a:gd name="connsiteX78" fmla="*/ 159044 w 402509"/>
              <a:gd name="connsiteY78" fmla="*/ 226775 h 402078"/>
              <a:gd name="connsiteX79" fmla="*/ 156244 w 402509"/>
              <a:gd name="connsiteY79" fmla="*/ 237758 h 402078"/>
              <a:gd name="connsiteX80" fmla="*/ 77315 w 402509"/>
              <a:gd name="connsiteY80" fmla="*/ 317549 h 402078"/>
              <a:gd name="connsiteX81" fmla="*/ 77315 w 402509"/>
              <a:gd name="connsiteY81" fmla="*/ 325518 h 402078"/>
              <a:gd name="connsiteX82" fmla="*/ 81299 w 402509"/>
              <a:gd name="connsiteY82" fmla="*/ 327133 h 402078"/>
              <a:gd name="connsiteX83" fmla="*/ 85283 w 402509"/>
              <a:gd name="connsiteY83" fmla="*/ 325410 h 402078"/>
              <a:gd name="connsiteX84" fmla="*/ 164212 w 402509"/>
              <a:gd name="connsiteY84" fmla="*/ 245511 h 402078"/>
              <a:gd name="connsiteX85" fmla="*/ 167120 w 402509"/>
              <a:gd name="connsiteY85" fmla="*/ 245942 h 402078"/>
              <a:gd name="connsiteX86" fmla="*/ 175088 w 402509"/>
              <a:gd name="connsiteY86" fmla="*/ 242604 h 402078"/>
              <a:gd name="connsiteX87" fmla="*/ 195332 w 402509"/>
              <a:gd name="connsiteY87" fmla="*/ 222145 h 402078"/>
              <a:gd name="connsiteX88" fmla="*/ 195655 w 402509"/>
              <a:gd name="connsiteY88" fmla="*/ 281046 h 402078"/>
              <a:gd name="connsiteX89" fmla="*/ 150106 w 402509"/>
              <a:gd name="connsiteY89" fmla="*/ 327133 h 402078"/>
              <a:gd name="connsiteX90" fmla="*/ 150106 w 402509"/>
              <a:gd name="connsiteY90" fmla="*/ 335101 h 402078"/>
              <a:gd name="connsiteX91" fmla="*/ 154091 w 402509"/>
              <a:gd name="connsiteY91" fmla="*/ 336717 h 402078"/>
              <a:gd name="connsiteX92" fmla="*/ 158075 w 402509"/>
              <a:gd name="connsiteY92" fmla="*/ 334994 h 402078"/>
              <a:gd name="connsiteX93" fmla="*/ 195655 w 402509"/>
              <a:gd name="connsiteY93" fmla="*/ 296982 h 402078"/>
              <a:gd name="connsiteX94" fmla="*/ 195871 w 402509"/>
              <a:gd name="connsiteY94" fmla="*/ 333378 h 402078"/>
              <a:gd name="connsiteX95" fmla="*/ 171427 w 402509"/>
              <a:gd name="connsiteY95" fmla="*/ 358037 h 402078"/>
              <a:gd name="connsiteX96" fmla="*/ 171427 w 402509"/>
              <a:gd name="connsiteY96" fmla="*/ 366006 h 402078"/>
              <a:gd name="connsiteX97" fmla="*/ 179395 w 402509"/>
              <a:gd name="connsiteY97" fmla="*/ 366006 h 402078"/>
              <a:gd name="connsiteX98" fmla="*/ 195871 w 402509"/>
              <a:gd name="connsiteY98" fmla="*/ 349423 h 402078"/>
              <a:gd name="connsiteX99" fmla="*/ 196086 w 402509"/>
              <a:gd name="connsiteY99" fmla="*/ 396479 h 402078"/>
              <a:gd name="connsiteX100" fmla="*/ 201793 w 402509"/>
              <a:gd name="connsiteY100" fmla="*/ 402078 h 402078"/>
              <a:gd name="connsiteX101" fmla="*/ 207392 w 402509"/>
              <a:gd name="connsiteY101" fmla="*/ 396371 h 402078"/>
              <a:gd name="connsiteX102" fmla="*/ 207177 w 402509"/>
              <a:gd name="connsiteY102" fmla="*/ 348669 h 402078"/>
              <a:gd name="connsiteX103" fmla="*/ 224514 w 402509"/>
              <a:gd name="connsiteY103" fmla="*/ 365790 h 402078"/>
              <a:gd name="connsiteX104" fmla="*/ 228498 w 402509"/>
              <a:gd name="connsiteY104" fmla="*/ 367405 h 402078"/>
              <a:gd name="connsiteX105" fmla="*/ 232482 w 402509"/>
              <a:gd name="connsiteY105" fmla="*/ 365683 h 402078"/>
              <a:gd name="connsiteX106" fmla="*/ 232482 w 402509"/>
              <a:gd name="connsiteY106" fmla="*/ 357714 h 402078"/>
              <a:gd name="connsiteX107" fmla="*/ 207177 w 402509"/>
              <a:gd name="connsiteY107" fmla="*/ 332625 h 402078"/>
              <a:gd name="connsiteX108" fmla="*/ 206962 w 402509"/>
              <a:gd name="connsiteY108" fmla="*/ 296229 h 402078"/>
              <a:gd name="connsiteX109" fmla="*/ 245619 w 402509"/>
              <a:gd name="connsiteY109" fmla="*/ 334455 h 402078"/>
              <a:gd name="connsiteX110" fmla="*/ 253587 w 402509"/>
              <a:gd name="connsiteY110" fmla="*/ 334455 h 402078"/>
              <a:gd name="connsiteX111" fmla="*/ 253587 w 402509"/>
              <a:gd name="connsiteY111" fmla="*/ 326487 h 402078"/>
              <a:gd name="connsiteX112" fmla="*/ 206854 w 402509"/>
              <a:gd name="connsiteY112" fmla="*/ 280292 h 402078"/>
              <a:gd name="connsiteX113" fmla="*/ 206531 w 402509"/>
              <a:gd name="connsiteY113" fmla="*/ 222037 h 402078"/>
              <a:gd name="connsiteX114" fmla="*/ 226990 w 402509"/>
              <a:gd name="connsiteY114" fmla="*/ 242281 h 402078"/>
              <a:gd name="connsiteX115" fmla="*/ 234959 w 402509"/>
              <a:gd name="connsiteY115" fmla="*/ 245511 h 402078"/>
              <a:gd name="connsiteX116" fmla="*/ 237866 w 402509"/>
              <a:gd name="connsiteY116" fmla="*/ 245080 h 402078"/>
              <a:gd name="connsiteX117" fmla="*/ 317765 w 402509"/>
              <a:gd name="connsiteY117" fmla="*/ 324010 h 402078"/>
              <a:gd name="connsiteX118" fmla="*/ 321749 w 402509"/>
              <a:gd name="connsiteY118" fmla="*/ 325625 h 402078"/>
              <a:gd name="connsiteX119" fmla="*/ 325733 w 402509"/>
              <a:gd name="connsiteY119" fmla="*/ 323903 h 402078"/>
              <a:gd name="connsiteX120" fmla="*/ 325733 w 402509"/>
              <a:gd name="connsiteY120" fmla="*/ 315934 h 402078"/>
              <a:gd name="connsiteX121" fmla="*/ 245942 w 402509"/>
              <a:gd name="connsiteY121" fmla="*/ 237004 h 402078"/>
              <a:gd name="connsiteX122" fmla="*/ 243035 w 402509"/>
              <a:gd name="connsiteY122" fmla="*/ 226129 h 402078"/>
              <a:gd name="connsiteX123" fmla="*/ 222575 w 402509"/>
              <a:gd name="connsiteY123" fmla="*/ 205885 h 402078"/>
              <a:gd name="connsiteX124" fmla="*/ 279861 w 402509"/>
              <a:gd name="connsiteY124" fmla="*/ 205562 h 402078"/>
              <a:gd name="connsiteX125" fmla="*/ 326594 w 402509"/>
              <a:gd name="connsiteY125" fmla="*/ 251757 h 402078"/>
              <a:gd name="connsiteX126" fmla="*/ 330579 w 402509"/>
              <a:gd name="connsiteY126" fmla="*/ 253372 h 402078"/>
              <a:gd name="connsiteX127" fmla="*/ 334563 w 402509"/>
              <a:gd name="connsiteY127" fmla="*/ 251649 h 402078"/>
              <a:gd name="connsiteX128" fmla="*/ 334563 w 402509"/>
              <a:gd name="connsiteY128" fmla="*/ 243681 h 402078"/>
              <a:gd name="connsiteX129" fmla="*/ 295906 w 402509"/>
              <a:gd name="connsiteY129" fmla="*/ 205454 h 402078"/>
              <a:gd name="connsiteX130" fmla="*/ 332301 w 402509"/>
              <a:gd name="connsiteY130" fmla="*/ 205239 h 402078"/>
              <a:gd name="connsiteX131" fmla="*/ 357606 w 402509"/>
              <a:gd name="connsiteY131" fmla="*/ 230328 h 402078"/>
              <a:gd name="connsiteX132" fmla="*/ 361591 w 402509"/>
              <a:gd name="connsiteY132" fmla="*/ 231943 h 402078"/>
              <a:gd name="connsiteX133" fmla="*/ 365575 w 402509"/>
              <a:gd name="connsiteY133" fmla="*/ 230221 h 402078"/>
              <a:gd name="connsiteX134" fmla="*/ 365575 w 402509"/>
              <a:gd name="connsiteY134" fmla="*/ 222252 h 402078"/>
              <a:gd name="connsiteX135" fmla="*/ 348238 w 402509"/>
              <a:gd name="connsiteY135" fmla="*/ 205131 h 402078"/>
              <a:gd name="connsiteX136" fmla="*/ 396910 w 402509"/>
              <a:gd name="connsiteY136" fmla="*/ 204916 h 402078"/>
              <a:gd name="connsiteX137" fmla="*/ 402509 w 402509"/>
              <a:gd name="connsiteY137" fmla="*/ 199209 h 402078"/>
              <a:gd name="connsiteX138" fmla="*/ 396802 w 402509"/>
              <a:gd name="connsiteY138" fmla="*/ 193609 h 402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2509" h="402078">
                <a:moveTo>
                  <a:pt x="396910" y="194363"/>
                </a:moveTo>
                <a:lnTo>
                  <a:pt x="348884" y="194578"/>
                </a:lnTo>
                <a:lnTo>
                  <a:pt x="365359" y="177888"/>
                </a:lnTo>
                <a:cubicBezTo>
                  <a:pt x="367513" y="175627"/>
                  <a:pt x="367513" y="172073"/>
                  <a:pt x="365359" y="169920"/>
                </a:cubicBezTo>
                <a:cubicBezTo>
                  <a:pt x="363098" y="167766"/>
                  <a:pt x="359545" y="167766"/>
                  <a:pt x="357391" y="169920"/>
                </a:cubicBezTo>
                <a:lnTo>
                  <a:pt x="332948" y="194578"/>
                </a:lnTo>
                <a:lnTo>
                  <a:pt x="296552" y="194794"/>
                </a:lnTo>
                <a:lnTo>
                  <a:pt x="334132" y="156783"/>
                </a:lnTo>
                <a:cubicBezTo>
                  <a:pt x="336286" y="154521"/>
                  <a:pt x="336286" y="150968"/>
                  <a:pt x="334132" y="148814"/>
                </a:cubicBezTo>
                <a:cubicBezTo>
                  <a:pt x="331871" y="146661"/>
                  <a:pt x="328317" y="146661"/>
                  <a:pt x="326164" y="148814"/>
                </a:cubicBezTo>
                <a:lnTo>
                  <a:pt x="280615" y="194901"/>
                </a:lnTo>
                <a:lnTo>
                  <a:pt x="222683" y="195224"/>
                </a:lnTo>
                <a:lnTo>
                  <a:pt x="242496" y="175196"/>
                </a:lnTo>
                <a:cubicBezTo>
                  <a:pt x="245404" y="172181"/>
                  <a:pt x="246373" y="168089"/>
                  <a:pt x="245296" y="164320"/>
                </a:cubicBezTo>
                <a:lnTo>
                  <a:pt x="324333" y="84421"/>
                </a:lnTo>
                <a:cubicBezTo>
                  <a:pt x="326487" y="82160"/>
                  <a:pt x="326487" y="78607"/>
                  <a:pt x="324333" y="76453"/>
                </a:cubicBezTo>
                <a:cubicBezTo>
                  <a:pt x="322072" y="74299"/>
                  <a:pt x="318518" y="74299"/>
                  <a:pt x="316365" y="76453"/>
                </a:cubicBezTo>
                <a:lnTo>
                  <a:pt x="237327" y="156352"/>
                </a:lnTo>
                <a:cubicBezTo>
                  <a:pt x="233559" y="155383"/>
                  <a:pt x="229359" y="156352"/>
                  <a:pt x="226452" y="159259"/>
                </a:cubicBezTo>
                <a:lnTo>
                  <a:pt x="206639" y="179288"/>
                </a:lnTo>
                <a:lnTo>
                  <a:pt x="206316" y="122648"/>
                </a:lnTo>
                <a:lnTo>
                  <a:pt x="252510" y="75915"/>
                </a:lnTo>
                <a:cubicBezTo>
                  <a:pt x="254664" y="73653"/>
                  <a:pt x="254664" y="70100"/>
                  <a:pt x="252510" y="67946"/>
                </a:cubicBezTo>
                <a:cubicBezTo>
                  <a:pt x="250249" y="65793"/>
                  <a:pt x="246696" y="65793"/>
                  <a:pt x="244542" y="67946"/>
                </a:cubicBezTo>
                <a:lnTo>
                  <a:pt x="206316" y="106603"/>
                </a:lnTo>
                <a:lnTo>
                  <a:pt x="206100" y="70208"/>
                </a:lnTo>
                <a:lnTo>
                  <a:pt x="231190" y="44903"/>
                </a:lnTo>
                <a:cubicBezTo>
                  <a:pt x="233343" y="42642"/>
                  <a:pt x="233343" y="39088"/>
                  <a:pt x="231190" y="36935"/>
                </a:cubicBezTo>
                <a:cubicBezTo>
                  <a:pt x="228928" y="34781"/>
                  <a:pt x="225375" y="34781"/>
                  <a:pt x="223221" y="36935"/>
                </a:cubicBezTo>
                <a:lnTo>
                  <a:pt x="206100" y="54271"/>
                </a:lnTo>
                <a:lnTo>
                  <a:pt x="205885" y="5600"/>
                </a:lnTo>
                <a:cubicBezTo>
                  <a:pt x="205885" y="2477"/>
                  <a:pt x="203300" y="0"/>
                  <a:pt x="200178" y="0"/>
                </a:cubicBezTo>
                <a:cubicBezTo>
                  <a:pt x="197055" y="0"/>
                  <a:pt x="194578" y="2585"/>
                  <a:pt x="194578" y="5707"/>
                </a:cubicBezTo>
                <a:lnTo>
                  <a:pt x="194794" y="53733"/>
                </a:lnTo>
                <a:lnTo>
                  <a:pt x="178103" y="37258"/>
                </a:lnTo>
                <a:cubicBezTo>
                  <a:pt x="175842" y="35104"/>
                  <a:pt x="172289" y="35104"/>
                  <a:pt x="170135" y="37258"/>
                </a:cubicBezTo>
                <a:cubicBezTo>
                  <a:pt x="167981" y="39519"/>
                  <a:pt x="167981" y="43072"/>
                  <a:pt x="170135" y="45226"/>
                </a:cubicBezTo>
                <a:lnTo>
                  <a:pt x="194794" y="69669"/>
                </a:lnTo>
                <a:lnTo>
                  <a:pt x="195009" y="106065"/>
                </a:lnTo>
                <a:lnTo>
                  <a:pt x="156998" y="68485"/>
                </a:lnTo>
                <a:cubicBezTo>
                  <a:pt x="154737" y="66331"/>
                  <a:pt x="151183" y="66331"/>
                  <a:pt x="149030" y="68485"/>
                </a:cubicBezTo>
                <a:cubicBezTo>
                  <a:pt x="146876" y="70746"/>
                  <a:pt x="146876" y="74299"/>
                  <a:pt x="149030" y="76453"/>
                </a:cubicBezTo>
                <a:lnTo>
                  <a:pt x="195117" y="122002"/>
                </a:lnTo>
                <a:lnTo>
                  <a:pt x="195440" y="179288"/>
                </a:lnTo>
                <a:lnTo>
                  <a:pt x="175411" y="159475"/>
                </a:lnTo>
                <a:cubicBezTo>
                  <a:pt x="172396" y="156567"/>
                  <a:pt x="168197" y="155598"/>
                  <a:pt x="164428" y="156675"/>
                </a:cubicBezTo>
                <a:lnTo>
                  <a:pt x="84529" y="77638"/>
                </a:lnTo>
                <a:cubicBezTo>
                  <a:pt x="82268" y="75484"/>
                  <a:pt x="78714" y="75484"/>
                  <a:pt x="76561" y="77638"/>
                </a:cubicBezTo>
                <a:cubicBezTo>
                  <a:pt x="74407" y="79899"/>
                  <a:pt x="74407" y="83452"/>
                  <a:pt x="76561" y="85606"/>
                </a:cubicBezTo>
                <a:lnTo>
                  <a:pt x="156459" y="164643"/>
                </a:lnTo>
                <a:cubicBezTo>
                  <a:pt x="155490" y="168412"/>
                  <a:pt x="156459" y="172612"/>
                  <a:pt x="159367" y="175519"/>
                </a:cubicBezTo>
                <a:lnTo>
                  <a:pt x="179395" y="195332"/>
                </a:lnTo>
                <a:lnTo>
                  <a:pt x="121140" y="195655"/>
                </a:lnTo>
                <a:lnTo>
                  <a:pt x="75053" y="150106"/>
                </a:lnTo>
                <a:cubicBezTo>
                  <a:pt x="72792" y="147953"/>
                  <a:pt x="69239" y="147953"/>
                  <a:pt x="67085" y="150106"/>
                </a:cubicBezTo>
                <a:cubicBezTo>
                  <a:pt x="64931" y="152368"/>
                  <a:pt x="64931" y="155921"/>
                  <a:pt x="67085" y="158075"/>
                </a:cubicBezTo>
                <a:lnTo>
                  <a:pt x="105096" y="195655"/>
                </a:lnTo>
                <a:lnTo>
                  <a:pt x="68700" y="195871"/>
                </a:lnTo>
                <a:lnTo>
                  <a:pt x="44041" y="171427"/>
                </a:lnTo>
                <a:cubicBezTo>
                  <a:pt x="41780" y="169273"/>
                  <a:pt x="38227" y="169273"/>
                  <a:pt x="36073" y="171427"/>
                </a:cubicBezTo>
                <a:cubicBezTo>
                  <a:pt x="33919" y="173688"/>
                  <a:pt x="33919" y="177242"/>
                  <a:pt x="36073" y="179395"/>
                </a:cubicBezTo>
                <a:lnTo>
                  <a:pt x="52656" y="195871"/>
                </a:lnTo>
                <a:lnTo>
                  <a:pt x="5599" y="196086"/>
                </a:lnTo>
                <a:cubicBezTo>
                  <a:pt x="2477" y="196086"/>
                  <a:pt x="0" y="198670"/>
                  <a:pt x="0" y="201793"/>
                </a:cubicBezTo>
                <a:cubicBezTo>
                  <a:pt x="0" y="204916"/>
                  <a:pt x="2584" y="207392"/>
                  <a:pt x="5707" y="207392"/>
                </a:cubicBezTo>
                <a:lnTo>
                  <a:pt x="53410" y="207177"/>
                </a:lnTo>
                <a:lnTo>
                  <a:pt x="36288" y="224514"/>
                </a:lnTo>
                <a:cubicBezTo>
                  <a:pt x="34135" y="226775"/>
                  <a:pt x="34135" y="230328"/>
                  <a:pt x="36288" y="232482"/>
                </a:cubicBezTo>
                <a:cubicBezTo>
                  <a:pt x="37365" y="233559"/>
                  <a:pt x="38873" y="234097"/>
                  <a:pt x="40272" y="234097"/>
                </a:cubicBezTo>
                <a:cubicBezTo>
                  <a:pt x="41672" y="234097"/>
                  <a:pt x="43180" y="233559"/>
                  <a:pt x="44257" y="232374"/>
                </a:cubicBezTo>
                <a:lnTo>
                  <a:pt x="69346" y="207069"/>
                </a:lnTo>
                <a:lnTo>
                  <a:pt x="105742" y="206854"/>
                </a:lnTo>
                <a:lnTo>
                  <a:pt x="67516" y="245511"/>
                </a:lnTo>
                <a:cubicBezTo>
                  <a:pt x="65362" y="247773"/>
                  <a:pt x="65362" y="251326"/>
                  <a:pt x="67516" y="253480"/>
                </a:cubicBezTo>
                <a:cubicBezTo>
                  <a:pt x="68592" y="254556"/>
                  <a:pt x="70100" y="255095"/>
                  <a:pt x="71500" y="255095"/>
                </a:cubicBezTo>
                <a:cubicBezTo>
                  <a:pt x="72900" y="255095"/>
                  <a:pt x="74407" y="254556"/>
                  <a:pt x="75484" y="253372"/>
                </a:cubicBezTo>
                <a:lnTo>
                  <a:pt x="121679" y="206639"/>
                </a:lnTo>
                <a:lnTo>
                  <a:pt x="179288" y="206316"/>
                </a:lnTo>
                <a:lnTo>
                  <a:pt x="159044" y="226775"/>
                </a:lnTo>
                <a:cubicBezTo>
                  <a:pt x="156136" y="229790"/>
                  <a:pt x="155167" y="233989"/>
                  <a:pt x="156244" y="237758"/>
                </a:cubicBezTo>
                <a:lnTo>
                  <a:pt x="77315" y="317549"/>
                </a:lnTo>
                <a:cubicBezTo>
                  <a:pt x="75161" y="319811"/>
                  <a:pt x="75161" y="323364"/>
                  <a:pt x="77315" y="325518"/>
                </a:cubicBezTo>
                <a:cubicBezTo>
                  <a:pt x="78391" y="326595"/>
                  <a:pt x="79899" y="327133"/>
                  <a:pt x="81299" y="327133"/>
                </a:cubicBezTo>
                <a:cubicBezTo>
                  <a:pt x="82699" y="327133"/>
                  <a:pt x="84206" y="326595"/>
                  <a:pt x="85283" y="325410"/>
                </a:cubicBezTo>
                <a:lnTo>
                  <a:pt x="164212" y="245511"/>
                </a:lnTo>
                <a:cubicBezTo>
                  <a:pt x="165182" y="245727"/>
                  <a:pt x="166151" y="245942"/>
                  <a:pt x="167120" y="245942"/>
                </a:cubicBezTo>
                <a:cubicBezTo>
                  <a:pt x="170027" y="245942"/>
                  <a:pt x="172935" y="244757"/>
                  <a:pt x="175088" y="242604"/>
                </a:cubicBezTo>
                <a:lnTo>
                  <a:pt x="195332" y="222145"/>
                </a:lnTo>
                <a:lnTo>
                  <a:pt x="195655" y="281046"/>
                </a:lnTo>
                <a:lnTo>
                  <a:pt x="150106" y="327133"/>
                </a:lnTo>
                <a:cubicBezTo>
                  <a:pt x="147953" y="329394"/>
                  <a:pt x="147953" y="332948"/>
                  <a:pt x="150106" y="335101"/>
                </a:cubicBezTo>
                <a:cubicBezTo>
                  <a:pt x="151183" y="336178"/>
                  <a:pt x="152691" y="336717"/>
                  <a:pt x="154091" y="336717"/>
                </a:cubicBezTo>
                <a:cubicBezTo>
                  <a:pt x="155490" y="336717"/>
                  <a:pt x="156998" y="336178"/>
                  <a:pt x="158075" y="334994"/>
                </a:cubicBezTo>
                <a:lnTo>
                  <a:pt x="195655" y="296982"/>
                </a:lnTo>
                <a:lnTo>
                  <a:pt x="195871" y="333378"/>
                </a:lnTo>
                <a:lnTo>
                  <a:pt x="171427" y="358037"/>
                </a:lnTo>
                <a:cubicBezTo>
                  <a:pt x="169273" y="360299"/>
                  <a:pt x="169273" y="363852"/>
                  <a:pt x="171427" y="366006"/>
                </a:cubicBezTo>
                <a:cubicBezTo>
                  <a:pt x="173688" y="368159"/>
                  <a:pt x="177242" y="368159"/>
                  <a:pt x="179395" y="366006"/>
                </a:cubicBezTo>
                <a:lnTo>
                  <a:pt x="195871" y="349423"/>
                </a:lnTo>
                <a:lnTo>
                  <a:pt x="196086" y="396479"/>
                </a:lnTo>
                <a:cubicBezTo>
                  <a:pt x="196086" y="399602"/>
                  <a:pt x="198670" y="402078"/>
                  <a:pt x="201793" y="402078"/>
                </a:cubicBezTo>
                <a:cubicBezTo>
                  <a:pt x="204916" y="402078"/>
                  <a:pt x="207392" y="399494"/>
                  <a:pt x="207392" y="396371"/>
                </a:cubicBezTo>
                <a:lnTo>
                  <a:pt x="207177" y="348669"/>
                </a:lnTo>
                <a:lnTo>
                  <a:pt x="224514" y="365790"/>
                </a:lnTo>
                <a:cubicBezTo>
                  <a:pt x="225590" y="366867"/>
                  <a:pt x="227098" y="367405"/>
                  <a:pt x="228498" y="367405"/>
                </a:cubicBezTo>
                <a:cubicBezTo>
                  <a:pt x="229898" y="367405"/>
                  <a:pt x="231405" y="366867"/>
                  <a:pt x="232482" y="365683"/>
                </a:cubicBezTo>
                <a:cubicBezTo>
                  <a:pt x="234635" y="363421"/>
                  <a:pt x="234635" y="359868"/>
                  <a:pt x="232482" y="357714"/>
                </a:cubicBezTo>
                <a:lnTo>
                  <a:pt x="207177" y="332625"/>
                </a:lnTo>
                <a:lnTo>
                  <a:pt x="206962" y="296229"/>
                </a:lnTo>
                <a:lnTo>
                  <a:pt x="245619" y="334455"/>
                </a:lnTo>
                <a:cubicBezTo>
                  <a:pt x="247880" y="336609"/>
                  <a:pt x="251434" y="336609"/>
                  <a:pt x="253587" y="334455"/>
                </a:cubicBezTo>
                <a:cubicBezTo>
                  <a:pt x="255741" y="332194"/>
                  <a:pt x="255741" y="328641"/>
                  <a:pt x="253587" y="326487"/>
                </a:cubicBezTo>
                <a:lnTo>
                  <a:pt x="206854" y="280292"/>
                </a:lnTo>
                <a:lnTo>
                  <a:pt x="206531" y="222037"/>
                </a:lnTo>
                <a:lnTo>
                  <a:pt x="226990" y="242281"/>
                </a:lnTo>
                <a:cubicBezTo>
                  <a:pt x="229251" y="244434"/>
                  <a:pt x="232159" y="245619"/>
                  <a:pt x="234959" y="245511"/>
                </a:cubicBezTo>
                <a:cubicBezTo>
                  <a:pt x="235928" y="245511"/>
                  <a:pt x="236897" y="245296"/>
                  <a:pt x="237866" y="245080"/>
                </a:cubicBezTo>
                <a:lnTo>
                  <a:pt x="317765" y="324010"/>
                </a:lnTo>
                <a:cubicBezTo>
                  <a:pt x="318841" y="325087"/>
                  <a:pt x="320349" y="325625"/>
                  <a:pt x="321749" y="325625"/>
                </a:cubicBezTo>
                <a:cubicBezTo>
                  <a:pt x="323149" y="325625"/>
                  <a:pt x="324656" y="325087"/>
                  <a:pt x="325733" y="323903"/>
                </a:cubicBezTo>
                <a:cubicBezTo>
                  <a:pt x="327887" y="321641"/>
                  <a:pt x="327887" y="318088"/>
                  <a:pt x="325733" y="315934"/>
                </a:cubicBezTo>
                <a:lnTo>
                  <a:pt x="245942" y="237004"/>
                </a:lnTo>
                <a:cubicBezTo>
                  <a:pt x="246911" y="233236"/>
                  <a:pt x="245942" y="229036"/>
                  <a:pt x="243035" y="226129"/>
                </a:cubicBezTo>
                <a:lnTo>
                  <a:pt x="222575" y="205885"/>
                </a:lnTo>
                <a:lnTo>
                  <a:pt x="279861" y="205562"/>
                </a:lnTo>
                <a:lnTo>
                  <a:pt x="326594" y="251757"/>
                </a:lnTo>
                <a:cubicBezTo>
                  <a:pt x="327671" y="252833"/>
                  <a:pt x="329179" y="253372"/>
                  <a:pt x="330579" y="253372"/>
                </a:cubicBezTo>
                <a:cubicBezTo>
                  <a:pt x="331978" y="253372"/>
                  <a:pt x="333486" y="252833"/>
                  <a:pt x="334563" y="251649"/>
                </a:cubicBezTo>
                <a:cubicBezTo>
                  <a:pt x="336716" y="249388"/>
                  <a:pt x="336716" y="245834"/>
                  <a:pt x="334563" y="243681"/>
                </a:cubicBezTo>
                <a:lnTo>
                  <a:pt x="295906" y="205454"/>
                </a:lnTo>
                <a:lnTo>
                  <a:pt x="332301" y="205239"/>
                </a:lnTo>
                <a:lnTo>
                  <a:pt x="357606" y="230328"/>
                </a:lnTo>
                <a:cubicBezTo>
                  <a:pt x="358683" y="231405"/>
                  <a:pt x="360191" y="231943"/>
                  <a:pt x="361591" y="231943"/>
                </a:cubicBezTo>
                <a:cubicBezTo>
                  <a:pt x="362990" y="231943"/>
                  <a:pt x="364498" y="231405"/>
                  <a:pt x="365575" y="230221"/>
                </a:cubicBezTo>
                <a:cubicBezTo>
                  <a:pt x="367728" y="227959"/>
                  <a:pt x="367728" y="224406"/>
                  <a:pt x="365575" y="222252"/>
                </a:cubicBezTo>
                <a:lnTo>
                  <a:pt x="348238" y="205131"/>
                </a:lnTo>
                <a:lnTo>
                  <a:pt x="396910" y="204916"/>
                </a:lnTo>
                <a:cubicBezTo>
                  <a:pt x="400032" y="204916"/>
                  <a:pt x="402509" y="202331"/>
                  <a:pt x="402509" y="199209"/>
                </a:cubicBezTo>
                <a:cubicBezTo>
                  <a:pt x="402509" y="196086"/>
                  <a:pt x="399925" y="193609"/>
                  <a:pt x="396802" y="19360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5A903BC-D4A5-295A-806D-22D649763876}"/>
              </a:ext>
            </a:extLst>
          </p:cNvPr>
          <p:cNvSpPr/>
          <p:nvPr/>
        </p:nvSpPr>
        <p:spPr>
          <a:xfrm>
            <a:off x="1" y="6561438"/>
            <a:ext cx="4040658" cy="2965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014D186-8A2C-8EEF-2D6F-4494AAB87947}"/>
              </a:ext>
            </a:extLst>
          </p:cNvPr>
          <p:cNvSpPr/>
          <p:nvPr/>
        </p:nvSpPr>
        <p:spPr>
          <a:xfrm>
            <a:off x="1025795" y="355838"/>
            <a:ext cx="498236" cy="498452"/>
          </a:xfrm>
          <a:custGeom>
            <a:avLst/>
            <a:gdLst>
              <a:gd name="connsiteX0" fmla="*/ 491130 w 498236"/>
              <a:gd name="connsiteY0" fmla="*/ 240881 h 498452"/>
              <a:gd name="connsiteX1" fmla="*/ 431691 w 498236"/>
              <a:gd name="connsiteY1" fmla="*/ 241204 h 498452"/>
              <a:gd name="connsiteX2" fmla="*/ 452042 w 498236"/>
              <a:gd name="connsiteY2" fmla="*/ 220637 h 498452"/>
              <a:gd name="connsiteX3" fmla="*/ 452042 w 498236"/>
              <a:gd name="connsiteY3" fmla="*/ 210730 h 498452"/>
              <a:gd name="connsiteX4" fmla="*/ 442135 w 498236"/>
              <a:gd name="connsiteY4" fmla="*/ 210730 h 498452"/>
              <a:gd name="connsiteX5" fmla="*/ 411985 w 498236"/>
              <a:gd name="connsiteY5" fmla="*/ 241204 h 498452"/>
              <a:gd name="connsiteX6" fmla="*/ 366975 w 498236"/>
              <a:gd name="connsiteY6" fmla="*/ 241419 h 498452"/>
              <a:gd name="connsiteX7" fmla="*/ 413493 w 498236"/>
              <a:gd name="connsiteY7" fmla="*/ 194363 h 498452"/>
              <a:gd name="connsiteX8" fmla="*/ 413493 w 498236"/>
              <a:gd name="connsiteY8" fmla="*/ 184456 h 498452"/>
              <a:gd name="connsiteX9" fmla="*/ 403586 w 498236"/>
              <a:gd name="connsiteY9" fmla="*/ 184456 h 498452"/>
              <a:gd name="connsiteX10" fmla="*/ 347161 w 498236"/>
              <a:gd name="connsiteY10" fmla="*/ 241419 h 498452"/>
              <a:gd name="connsiteX11" fmla="*/ 275446 w 498236"/>
              <a:gd name="connsiteY11" fmla="*/ 241850 h 498452"/>
              <a:gd name="connsiteX12" fmla="*/ 299997 w 498236"/>
              <a:gd name="connsiteY12" fmla="*/ 217084 h 498452"/>
              <a:gd name="connsiteX13" fmla="*/ 303551 w 498236"/>
              <a:gd name="connsiteY13" fmla="*/ 203623 h 498452"/>
              <a:gd name="connsiteX14" fmla="*/ 401325 w 498236"/>
              <a:gd name="connsiteY14" fmla="*/ 104773 h 498452"/>
              <a:gd name="connsiteX15" fmla="*/ 401325 w 498236"/>
              <a:gd name="connsiteY15" fmla="*/ 94866 h 498452"/>
              <a:gd name="connsiteX16" fmla="*/ 391418 w 498236"/>
              <a:gd name="connsiteY16" fmla="*/ 94866 h 498452"/>
              <a:gd name="connsiteX17" fmla="*/ 293752 w 498236"/>
              <a:gd name="connsiteY17" fmla="*/ 193609 h 498452"/>
              <a:gd name="connsiteX18" fmla="*/ 280292 w 498236"/>
              <a:gd name="connsiteY18" fmla="*/ 197270 h 498452"/>
              <a:gd name="connsiteX19" fmla="*/ 255741 w 498236"/>
              <a:gd name="connsiteY19" fmla="*/ 222037 h 498452"/>
              <a:gd name="connsiteX20" fmla="*/ 255310 w 498236"/>
              <a:gd name="connsiteY20" fmla="*/ 151937 h 498452"/>
              <a:gd name="connsiteX21" fmla="*/ 312488 w 498236"/>
              <a:gd name="connsiteY21" fmla="*/ 94113 h 498452"/>
              <a:gd name="connsiteX22" fmla="*/ 312488 w 498236"/>
              <a:gd name="connsiteY22" fmla="*/ 84206 h 498452"/>
              <a:gd name="connsiteX23" fmla="*/ 302582 w 498236"/>
              <a:gd name="connsiteY23" fmla="*/ 84206 h 498452"/>
              <a:gd name="connsiteX24" fmla="*/ 255202 w 498236"/>
              <a:gd name="connsiteY24" fmla="*/ 132016 h 498452"/>
              <a:gd name="connsiteX25" fmla="*/ 254987 w 498236"/>
              <a:gd name="connsiteY25" fmla="*/ 87006 h 498452"/>
              <a:gd name="connsiteX26" fmla="*/ 285999 w 498236"/>
              <a:gd name="connsiteY26" fmla="*/ 55671 h 498452"/>
              <a:gd name="connsiteX27" fmla="*/ 285999 w 498236"/>
              <a:gd name="connsiteY27" fmla="*/ 45764 h 498452"/>
              <a:gd name="connsiteX28" fmla="*/ 276092 w 498236"/>
              <a:gd name="connsiteY28" fmla="*/ 45764 h 498452"/>
              <a:gd name="connsiteX29" fmla="*/ 254987 w 498236"/>
              <a:gd name="connsiteY29" fmla="*/ 67193 h 498452"/>
              <a:gd name="connsiteX30" fmla="*/ 254664 w 498236"/>
              <a:gd name="connsiteY30" fmla="*/ 6999 h 498452"/>
              <a:gd name="connsiteX31" fmla="*/ 247665 w 498236"/>
              <a:gd name="connsiteY31" fmla="*/ 0 h 498452"/>
              <a:gd name="connsiteX32" fmla="*/ 240666 w 498236"/>
              <a:gd name="connsiteY32" fmla="*/ 6999 h 498452"/>
              <a:gd name="connsiteX33" fmla="*/ 240989 w 498236"/>
              <a:gd name="connsiteY33" fmla="*/ 66439 h 498452"/>
              <a:gd name="connsiteX34" fmla="*/ 220422 w 498236"/>
              <a:gd name="connsiteY34" fmla="*/ 46087 h 498452"/>
              <a:gd name="connsiteX35" fmla="*/ 210515 w 498236"/>
              <a:gd name="connsiteY35" fmla="*/ 46087 h 498452"/>
              <a:gd name="connsiteX36" fmla="*/ 210515 w 498236"/>
              <a:gd name="connsiteY36" fmla="*/ 55994 h 498452"/>
              <a:gd name="connsiteX37" fmla="*/ 240989 w 498236"/>
              <a:gd name="connsiteY37" fmla="*/ 86144 h 498452"/>
              <a:gd name="connsiteX38" fmla="*/ 241204 w 498236"/>
              <a:gd name="connsiteY38" fmla="*/ 131155 h 498452"/>
              <a:gd name="connsiteX39" fmla="*/ 194148 w 498236"/>
              <a:gd name="connsiteY39" fmla="*/ 84637 h 498452"/>
              <a:gd name="connsiteX40" fmla="*/ 184241 w 498236"/>
              <a:gd name="connsiteY40" fmla="*/ 84637 h 498452"/>
              <a:gd name="connsiteX41" fmla="*/ 184241 w 498236"/>
              <a:gd name="connsiteY41" fmla="*/ 94543 h 498452"/>
              <a:gd name="connsiteX42" fmla="*/ 241204 w 498236"/>
              <a:gd name="connsiteY42" fmla="*/ 150968 h 498452"/>
              <a:gd name="connsiteX43" fmla="*/ 241635 w 498236"/>
              <a:gd name="connsiteY43" fmla="*/ 221821 h 498452"/>
              <a:gd name="connsiteX44" fmla="*/ 216868 w 498236"/>
              <a:gd name="connsiteY44" fmla="*/ 197270 h 498452"/>
              <a:gd name="connsiteX45" fmla="*/ 203300 w 498236"/>
              <a:gd name="connsiteY45" fmla="*/ 193825 h 498452"/>
              <a:gd name="connsiteX46" fmla="*/ 104558 w 498236"/>
              <a:gd name="connsiteY46" fmla="*/ 96159 h 498452"/>
              <a:gd name="connsiteX47" fmla="*/ 94651 w 498236"/>
              <a:gd name="connsiteY47" fmla="*/ 96159 h 498452"/>
              <a:gd name="connsiteX48" fmla="*/ 94651 w 498236"/>
              <a:gd name="connsiteY48" fmla="*/ 106065 h 498452"/>
              <a:gd name="connsiteX49" fmla="*/ 193502 w 498236"/>
              <a:gd name="connsiteY49" fmla="*/ 203839 h 498452"/>
              <a:gd name="connsiteX50" fmla="*/ 197163 w 498236"/>
              <a:gd name="connsiteY50" fmla="*/ 217299 h 498452"/>
              <a:gd name="connsiteX51" fmla="*/ 221929 w 498236"/>
              <a:gd name="connsiteY51" fmla="*/ 241850 h 498452"/>
              <a:gd name="connsiteX52" fmla="*/ 149891 w 498236"/>
              <a:gd name="connsiteY52" fmla="*/ 242281 h 498452"/>
              <a:gd name="connsiteX53" fmla="*/ 92928 w 498236"/>
              <a:gd name="connsiteY53" fmla="*/ 185856 h 498452"/>
              <a:gd name="connsiteX54" fmla="*/ 83022 w 498236"/>
              <a:gd name="connsiteY54" fmla="*/ 185856 h 498452"/>
              <a:gd name="connsiteX55" fmla="*/ 83022 w 498236"/>
              <a:gd name="connsiteY55" fmla="*/ 195763 h 498452"/>
              <a:gd name="connsiteX56" fmla="*/ 130078 w 498236"/>
              <a:gd name="connsiteY56" fmla="*/ 242281 h 498452"/>
              <a:gd name="connsiteX57" fmla="*/ 85068 w 498236"/>
              <a:gd name="connsiteY57" fmla="*/ 242496 h 498452"/>
              <a:gd name="connsiteX58" fmla="*/ 54594 w 498236"/>
              <a:gd name="connsiteY58" fmla="*/ 212346 h 498452"/>
              <a:gd name="connsiteX59" fmla="*/ 44688 w 498236"/>
              <a:gd name="connsiteY59" fmla="*/ 212346 h 498452"/>
              <a:gd name="connsiteX60" fmla="*/ 44688 w 498236"/>
              <a:gd name="connsiteY60" fmla="*/ 222252 h 498452"/>
              <a:gd name="connsiteX61" fmla="*/ 65254 w 498236"/>
              <a:gd name="connsiteY61" fmla="*/ 242604 h 498452"/>
              <a:gd name="connsiteX62" fmla="*/ 6999 w 498236"/>
              <a:gd name="connsiteY62" fmla="*/ 242927 h 498452"/>
              <a:gd name="connsiteX63" fmla="*/ 0 w 498236"/>
              <a:gd name="connsiteY63" fmla="*/ 249926 h 498452"/>
              <a:gd name="connsiteX64" fmla="*/ 6999 w 498236"/>
              <a:gd name="connsiteY64" fmla="*/ 256925 h 498452"/>
              <a:gd name="connsiteX65" fmla="*/ 66008 w 498236"/>
              <a:gd name="connsiteY65" fmla="*/ 256602 h 498452"/>
              <a:gd name="connsiteX66" fmla="*/ 44903 w 498236"/>
              <a:gd name="connsiteY66" fmla="*/ 278031 h 498452"/>
              <a:gd name="connsiteX67" fmla="*/ 44903 w 498236"/>
              <a:gd name="connsiteY67" fmla="*/ 287937 h 498452"/>
              <a:gd name="connsiteX68" fmla="*/ 49856 w 498236"/>
              <a:gd name="connsiteY68" fmla="*/ 289983 h 498452"/>
              <a:gd name="connsiteX69" fmla="*/ 54810 w 498236"/>
              <a:gd name="connsiteY69" fmla="*/ 287937 h 498452"/>
              <a:gd name="connsiteX70" fmla="*/ 85822 w 498236"/>
              <a:gd name="connsiteY70" fmla="*/ 256602 h 498452"/>
              <a:gd name="connsiteX71" fmla="*/ 130832 w 498236"/>
              <a:gd name="connsiteY71" fmla="*/ 256387 h 498452"/>
              <a:gd name="connsiteX72" fmla="*/ 83452 w 498236"/>
              <a:gd name="connsiteY72" fmla="*/ 304197 h 498452"/>
              <a:gd name="connsiteX73" fmla="*/ 83452 w 498236"/>
              <a:gd name="connsiteY73" fmla="*/ 314103 h 498452"/>
              <a:gd name="connsiteX74" fmla="*/ 88406 w 498236"/>
              <a:gd name="connsiteY74" fmla="*/ 316149 h 498452"/>
              <a:gd name="connsiteX75" fmla="*/ 93359 w 498236"/>
              <a:gd name="connsiteY75" fmla="*/ 314103 h 498452"/>
              <a:gd name="connsiteX76" fmla="*/ 150538 w 498236"/>
              <a:gd name="connsiteY76" fmla="*/ 256279 h 498452"/>
              <a:gd name="connsiteX77" fmla="*/ 221822 w 498236"/>
              <a:gd name="connsiteY77" fmla="*/ 255848 h 498452"/>
              <a:gd name="connsiteX78" fmla="*/ 196732 w 498236"/>
              <a:gd name="connsiteY78" fmla="*/ 281153 h 498452"/>
              <a:gd name="connsiteX79" fmla="*/ 193286 w 498236"/>
              <a:gd name="connsiteY79" fmla="*/ 294721 h 498452"/>
              <a:gd name="connsiteX80" fmla="*/ 95620 w 498236"/>
              <a:gd name="connsiteY80" fmla="*/ 393464 h 498452"/>
              <a:gd name="connsiteX81" fmla="*/ 95620 w 498236"/>
              <a:gd name="connsiteY81" fmla="*/ 403370 h 498452"/>
              <a:gd name="connsiteX82" fmla="*/ 100574 w 498236"/>
              <a:gd name="connsiteY82" fmla="*/ 405416 h 498452"/>
              <a:gd name="connsiteX83" fmla="*/ 105527 w 498236"/>
              <a:gd name="connsiteY83" fmla="*/ 403370 h 498452"/>
              <a:gd name="connsiteX84" fmla="*/ 203193 w 498236"/>
              <a:gd name="connsiteY84" fmla="*/ 304628 h 498452"/>
              <a:gd name="connsiteX85" fmla="*/ 206746 w 498236"/>
              <a:gd name="connsiteY85" fmla="*/ 305166 h 498452"/>
              <a:gd name="connsiteX86" fmla="*/ 216653 w 498236"/>
              <a:gd name="connsiteY86" fmla="*/ 300966 h 498452"/>
              <a:gd name="connsiteX87" fmla="*/ 241742 w 498236"/>
              <a:gd name="connsiteY87" fmla="*/ 275662 h 498452"/>
              <a:gd name="connsiteX88" fmla="*/ 242173 w 498236"/>
              <a:gd name="connsiteY88" fmla="*/ 348561 h 498452"/>
              <a:gd name="connsiteX89" fmla="*/ 185749 w 498236"/>
              <a:gd name="connsiteY89" fmla="*/ 405524 h 498452"/>
              <a:gd name="connsiteX90" fmla="*/ 185749 w 498236"/>
              <a:gd name="connsiteY90" fmla="*/ 415431 h 498452"/>
              <a:gd name="connsiteX91" fmla="*/ 190702 w 498236"/>
              <a:gd name="connsiteY91" fmla="*/ 417477 h 498452"/>
              <a:gd name="connsiteX92" fmla="*/ 195656 w 498236"/>
              <a:gd name="connsiteY92" fmla="*/ 415431 h 498452"/>
              <a:gd name="connsiteX93" fmla="*/ 242173 w 498236"/>
              <a:gd name="connsiteY93" fmla="*/ 368374 h 498452"/>
              <a:gd name="connsiteX94" fmla="*/ 242388 w 498236"/>
              <a:gd name="connsiteY94" fmla="*/ 413385 h 498452"/>
              <a:gd name="connsiteX95" fmla="*/ 212238 w 498236"/>
              <a:gd name="connsiteY95" fmla="*/ 443858 h 498452"/>
              <a:gd name="connsiteX96" fmla="*/ 212238 w 498236"/>
              <a:gd name="connsiteY96" fmla="*/ 453765 h 498452"/>
              <a:gd name="connsiteX97" fmla="*/ 222145 w 498236"/>
              <a:gd name="connsiteY97" fmla="*/ 453765 h 498452"/>
              <a:gd name="connsiteX98" fmla="*/ 242496 w 498236"/>
              <a:gd name="connsiteY98" fmla="*/ 433198 h 498452"/>
              <a:gd name="connsiteX99" fmla="*/ 242819 w 498236"/>
              <a:gd name="connsiteY99" fmla="*/ 491453 h 498452"/>
              <a:gd name="connsiteX100" fmla="*/ 249818 w 498236"/>
              <a:gd name="connsiteY100" fmla="*/ 498452 h 498452"/>
              <a:gd name="connsiteX101" fmla="*/ 256818 w 498236"/>
              <a:gd name="connsiteY101" fmla="*/ 491453 h 498452"/>
              <a:gd name="connsiteX102" fmla="*/ 256495 w 498236"/>
              <a:gd name="connsiteY102" fmla="*/ 432444 h 498452"/>
              <a:gd name="connsiteX103" fmla="*/ 277923 w 498236"/>
              <a:gd name="connsiteY103" fmla="*/ 453549 h 498452"/>
              <a:gd name="connsiteX104" fmla="*/ 282876 w 498236"/>
              <a:gd name="connsiteY104" fmla="*/ 455595 h 498452"/>
              <a:gd name="connsiteX105" fmla="*/ 287830 w 498236"/>
              <a:gd name="connsiteY105" fmla="*/ 453549 h 498452"/>
              <a:gd name="connsiteX106" fmla="*/ 287830 w 498236"/>
              <a:gd name="connsiteY106" fmla="*/ 443643 h 498452"/>
              <a:gd name="connsiteX107" fmla="*/ 256495 w 498236"/>
              <a:gd name="connsiteY107" fmla="*/ 412631 h 498452"/>
              <a:gd name="connsiteX108" fmla="*/ 256279 w 498236"/>
              <a:gd name="connsiteY108" fmla="*/ 367621 h 498452"/>
              <a:gd name="connsiteX109" fmla="*/ 304089 w 498236"/>
              <a:gd name="connsiteY109" fmla="*/ 415000 h 498452"/>
              <a:gd name="connsiteX110" fmla="*/ 313996 w 498236"/>
              <a:gd name="connsiteY110" fmla="*/ 415000 h 498452"/>
              <a:gd name="connsiteX111" fmla="*/ 313996 w 498236"/>
              <a:gd name="connsiteY111" fmla="*/ 405093 h 498452"/>
              <a:gd name="connsiteX112" fmla="*/ 256172 w 498236"/>
              <a:gd name="connsiteY112" fmla="*/ 347915 h 498452"/>
              <a:gd name="connsiteX113" fmla="*/ 255741 w 498236"/>
              <a:gd name="connsiteY113" fmla="*/ 275877 h 498452"/>
              <a:gd name="connsiteX114" fmla="*/ 281046 w 498236"/>
              <a:gd name="connsiteY114" fmla="*/ 300966 h 498452"/>
              <a:gd name="connsiteX115" fmla="*/ 290952 w 498236"/>
              <a:gd name="connsiteY115" fmla="*/ 305058 h 498452"/>
              <a:gd name="connsiteX116" fmla="*/ 294506 w 498236"/>
              <a:gd name="connsiteY116" fmla="*/ 304520 h 498452"/>
              <a:gd name="connsiteX117" fmla="*/ 393249 w 498236"/>
              <a:gd name="connsiteY117" fmla="*/ 402186 h 498452"/>
              <a:gd name="connsiteX118" fmla="*/ 398202 w 498236"/>
              <a:gd name="connsiteY118" fmla="*/ 404232 h 498452"/>
              <a:gd name="connsiteX119" fmla="*/ 403155 w 498236"/>
              <a:gd name="connsiteY119" fmla="*/ 402186 h 498452"/>
              <a:gd name="connsiteX120" fmla="*/ 403155 w 498236"/>
              <a:gd name="connsiteY120" fmla="*/ 392279 h 498452"/>
              <a:gd name="connsiteX121" fmla="*/ 304412 w 498236"/>
              <a:gd name="connsiteY121" fmla="*/ 294613 h 498452"/>
              <a:gd name="connsiteX122" fmla="*/ 300751 w 498236"/>
              <a:gd name="connsiteY122" fmla="*/ 281153 h 498452"/>
              <a:gd name="connsiteX123" fmla="*/ 275446 w 498236"/>
              <a:gd name="connsiteY123" fmla="*/ 256064 h 498452"/>
              <a:gd name="connsiteX124" fmla="*/ 346300 w 498236"/>
              <a:gd name="connsiteY124" fmla="*/ 255633 h 498452"/>
              <a:gd name="connsiteX125" fmla="*/ 404125 w 498236"/>
              <a:gd name="connsiteY125" fmla="*/ 312811 h 498452"/>
              <a:gd name="connsiteX126" fmla="*/ 409077 w 498236"/>
              <a:gd name="connsiteY126" fmla="*/ 314857 h 498452"/>
              <a:gd name="connsiteX127" fmla="*/ 414031 w 498236"/>
              <a:gd name="connsiteY127" fmla="*/ 312811 h 498452"/>
              <a:gd name="connsiteX128" fmla="*/ 414031 w 498236"/>
              <a:gd name="connsiteY128" fmla="*/ 302905 h 498452"/>
              <a:gd name="connsiteX129" fmla="*/ 366221 w 498236"/>
              <a:gd name="connsiteY129" fmla="*/ 255525 h 498452"/>
              <a:gd name="connsiteX130" fmla="*/ 411231 w 498236"/>
              <a:gd name="connsiteY130" fmla="*/ 255310 h 498452"/>
              <a:gd name="connsiteX131" fmla="*/ 442566 w 498236"/>
              <a:gd name="connsiteY131" fmla="*/ 286322 h 498452"/>
              <a:gd name="connsiteX132" fmla="*/ 447519 w 498236"/>
              <a:gd name="connsiteY132" fmla="*/ 288368 h 498452"/>
              <a:gd name="connsiteX133" fmla="*/ 452473 w 498236"/>
              <a:gd name="connsiteY133" fmla="*/ 286322 h 498452"/>
              <a:gd name="connsiteX134" fmla="*/ 452473 w 498236"/>
              <a:gd name="connsiteY134" fmla="*/ 276415 h 498452"/>
              <a:gd name="connsiteX135" fmla="*/ 431045 w 498236"/>
              <a:gd name="connsiteY135" fmla="*/ 255310 h 498452"/>
              <a:gd name="connsiteX136" fmla="*/ 491238 w 498236"/>
              <a:gd name="connsiteY136" fmla="*/ 254987 h 498452"/>
              <a:gd name="connsiteX137" fmla="*/ 498237 w 498236"/>
              <a:gd name="connsiteY137" fmla="*/ 247988 h 498452"/>
              <a:gd name="connsiteX138" fmla="*/ 491238 w 498236"/>
              <a:gd name="connsiteY138" fmla="*/ 240989 h 498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98236" h="498452">
                <a:moveTo>
                  <a:pt x="491130" y="240881"/>
                </a:moveTo>
                <a:lnTo>
                  <a:pt x="431691" y="241204"/>
                </a:lnTo>
                <a:lnTo>
                  <a:pt x="452042" y="220637"/>
                </a:lnTo>
                <a:cubicBezTo>
                  <a:pt x="454734" y="217837"/>
                  <a:pt x="454734" y="213422"/>
                  <a:pt x="452042" y="210730"/>
                </a:cubicBezTo>
                <a:cubicBezTo>
                  <a:pt x="449350" y="208038"/>
                  <a:pt x="444827" y="208038"/>
                  <a:pt x="442135" y="210730"/>
                </a:cubicBezTo>
                <a:lnTo>
                  <a:pt x="411985" y="241204"/>
                </a:lnTo>
                <a:lnTo>
                  <a:pt x="366975" y="241419"/>
                </a:lnTo>
                <a:lnTo>
                  <a:pt x="413493" y="194363"/>
                </a:lnTo>
                <a:cubicBezTo>
                  <a:pt x="416185" y="191563"/>
                  <a:pt x="416185" y="187148"/>
                  <a:pt x="413493" y="184456"/>
                </a:cubicBezTo>
                <a:cubicBezTo>
                  <a:pt x="410693" y="181764"/>
                  <a:pt x="406278" y="181764"/>
                  <a:pt x="403586" y="184456"/>
                </a:cubicBezTo>
                <a:lnTo>
                  <a:pt x="347161" y="241419"/>
                </a:lnTo>
                <a:lnTo>
                  <a:pt x="275446" y="241850"/>
                </a:lnTo>
                <a:lnTo>
                  <a:pt x="299997" y="217084"/>
                </a:lnTo>
                <a:cubicBezTo>
                  <a:pt x="303659" y="213422"/>
                  <a:pt x="304735" y="208254"/>
                  <a:pt x="303551" y="203623"/>
                </a:cubicBezTo>
                <a:lnTo>
                  <a:pt x="401325" y="104773"/>
                </a:lnTo>
                <a:cubicBezTo>
                  <a:pt x="404017" y="101973"/>
                  <a:pt x="404017" y="97558"/>
                  <a:pt x="401325" y="94866"/>
                </a:cubicBezTo>
                <a:cubicBezTo>
                  <a:pt x="398525" y="92174"/>
                  <a:pt x="394110" y="92174"/>
                  <a:pt x="391418" y="94866"/>
                </a:cubicBezTo>
                <a:lnTo>
                  <a:pt x="293752" y="193609"/>
                </a:lnTo>
                <a:cubicBezTo>
                  <a:pt x="289122" y="192425"/>
                  <a:pt x="283953" y="193609"/>
                  <a:pt x="280292" y="197270"/>
                </a:cubicBezTo>
                <a:lnTo>
                  <a:pt x="255741" y="222037"/>
                </a:lnTo>
                <a:lnTo>
                  <a:pt x="255310" y="151937"/>
                </a:lnTo>
                <a:lnTo>
                  <a:pt x="312488" y="94113"/>
                </a:lnTo>
                <a:cubicBezTo>
                  <a:pt x="315180" y="91313"/>
                  <a:pt x="315180" y="86898"/>
                  <a:pt x="312488" y="84206"/>
                </a:cubicBezTo>
                <a:cubicBezTo>
                  <a:pt x="309689" y="81514"/>
                  <a:pt x="305274" y="81514"/>
                  <a:pt x="302582" y="84206"/>
                </a:cubicBezTo>
                <a:lnTo>
                  <a:pt x="255202" y="132016"/>
                </a:lnTo>
                <a:lnTo>
                  <a:pt x="254987" y="87006"/>
                </a:lnTo>
                <a:lnTo>
                  <a:pt x="285999" y="55671"/>
                </a:lnTo>
                <a:cubicBezTo>
                  <a:pt x="288691" y="52871"/>
                  <a:pt x="288691" y="48456"/>
                  <a:pt x="285999" y="45764"/>
                </a:cubicBezTo>
                <a:cubicBezTo>
                  <a:pt x="283199" y="43072"/>
                  <a:pt x="278784" y="43072"/>
                  <a:pt x="276092" y="45764"/>
                </a:cubicBezTo>
                <a:lnTo>
                  <a:pt x="254987" y="67193"/>
                </a:lnTo>
                <a:lnTo>
                  <a:pt x="254664" y="6999"/>
                </a:lnTo>
                <a:cubicBezTo>
                  <a:pt x="254664" y="3123"/>
                  <a:pt x="251541" y="0"/>
                  <a:pt x="247665" y="0"/>
                </a:cubicBezTo>
                <a:cubicBezTo>
                  <a:pt x="243788" y="0"/>
                  <a:pt x="240666" y="3123"/>
                  <a:pt x="240666" y="6999"/>
                </a:cubicBezTo>
                <a:lnTo>
                  <a:pt x="240989" y="66439"/>
                </a:lnTo>
                <a:lnTo>
                  <a:pt x="220422" y="46087"/>
                </a:lnTo>
                <a:cubicBezTo>
                  <a:pt x="217622" y="43395"/>
                  <a:pt x="213207" y="43395"/>
                  <a:pt x="210515" y="46087"/>
                </a:cubicBezTo>
                <a:cubicBezTo>
                  <a:pt x="207823" y="48887"/>
                  <a:pt x="207823" y="53302"/>
                  <a:pt x="210515" y="55994"/>
                </a:cubicBezTo>
                <a:lnTo>
                  <a:pt x="240989" y="86144"/>
                </a:lnTo>
                <a:lnTo>
                  <a:pt x="241204" y="131155"/>
                </a:lnTo>
                <a:lnTo>
                  <a:pt x="194148" y="84637"/>
                </a:lnTo>
                <a:cubicBezTo>
                  <a:pt x="191348" y="81945"/>
                  <a:pt x="186933" y="81945"/>
                  <a:pt x="184241" y="84637"/>
                </a:cubicBezTo>
                <a:cubicBezTo>
                  <a:pt x="181549" y="87436"/>
                  <a:pt x="181549" y="91851"/>
                  <a:pt x="184241" y="94543"/>
                </a:cubicBezTo>
                <a:lnTo>
                  <a:pt x="241204" y="150968"/>
                </a:lnTo>
                <a:lnTo>
                  <a:pt x="241635" y="221821"/>
                </a:lnTo>
                <a:lnTo>
                  <a:pt x="216868" y="197270"/>
                </a:lnTo>
                <a:cubicBezTo>
                  <a:pt x="213207" y="193609"/>
                  <a:pt x="208038" y="192532"/>
                  <a:pt x="203300" y="193825"/>
                </a:cubicBezTo>
                <a:lnTo>
                  <a:pt x="104558" y="96159"/>
                </a:lnTo>
                <a:cubicBezTo>
                  <a:pt x="101758" y="93467"/>
                  <a:pt x="97343" y="93467"/>
                  <a:pt x="94651" y="96159"/>
                </a:cubicBezTo>
                <a:cubicBezTo>
                  <a:pt x="91959" y="98958"/>
                  <a:pt x="91959" y="103373"/>
                  <a:pt x="94651" y="106065"/>
                </a:cubicBezTo>
                <a:lnTo>
                  <a:pt x="193502" y="203839"/>
                </a:lnTo>
                <a:cubicBezTo>
                  <a:pt x="192317" y="208469"/>
                  <a:pt x="193502" y="213638"/>
                  <a:pt x="197163" y="217299"/>
                </a:cubicBezTo>
                <a:lnTo>
                  <a:pt x="221929" y="241850"/>
                </a:lnTo>
                <a:lnTo>
                  <a:pt x="149891" y="242281"/>
                </a:lnTo>
                <a:lnTo>
                  <a:pt x="92928" y="185856"/>
                </a:lnTo>
                <a:cubicBezTo>
                  <a:pt x="90236" y="183164"/>
                  <a:pt x="85714" y="183164"/>
                  <a:pt x="83022" y="185856"/>
                </a:cubicBezTo>
                <a:cubicBezTo>
                  <a:pt x="80330" y="188656"/>
                  <a:pt x="80330" y="193071"/>
                  <a:pt x="83022" y="195763"/>
                </a:cubicBezTo>
                <a:lnTo>
                  <a:pt x="130078" y="242281"/>
                </a:lnTo>
                <a:lnTo>
                  <a:pt x="85068" y="242496"/>
                </a:lnTo>
                <a:lnTo>
                  <a:pt x="54594" y="212346"/>
                </a:lnTo>
                <a:cubicBezTo>
                  <a:pt x="51794" y="209654"/>
                  <a:pt x="47380" y="209654"/>
                  <a:pt x="44688" y="212346"/>
                </a:cubicBezTo>
                <a:cubicBezTo>
                  <a:pt x="41996" y="215038"/>
                  <a:pt x="41996" y="219560"/>
                  <a:pt x="44688" y="222252"/>
                </a:cubicBezTo>
                <a:lnTo>
                  <a:pt x="65254" y="242604"/>
                </a:lnTo>
                <a:lnTo>
                  <a:pt x="6999" y="242927"/>
                </a:lnTo>
                <a:cubicBezTo>
                  <a:pt x="3123" y="242927"/>
                  <a:pt x="0" y="246050"/>
                  <a:pt x="0" y="249926"/>
                </a:cubicBezTo>
                <a:cubicBezTo>
                  <a:pt x="0" y="253803"/>
                  <a:pt x="3123" y="256925"/>
                  <a:pt x="6999" y="256925"/>
                </a:cubicBezTo>
                <a:lnTo>
                  <a:pt x="66008" y="256602"/>
                </a:lnTo>
                <a:lnTo>
                  <a:pt x="44903" y="278031"/>
                </a:lnTo>
                <a:cubicBezTo>
                  <a:pt x="42211" y="280830"/>
                  <a:pt x="42211" y="285245"/>
                  <a:pt x="44903" y="287937"/>
                </a:cubicBezTo>
                <a:cubicBezTo>
                  <a:pt x="46302" y="289337"/>
                  <a:pt x="48026" y="289983"/>
                  <a:pt x="49856" y="289983"/>
                </a:cubicBezTo>
                <a:cubicBezTo>
                  <a:pt x="51686" y="289983"/>
                  <a:pt x="53410" y="289229"/>
                  <a:pt x="54810" y="287937"/>
                </a:cubicBezTo>
                <a:lnTo>
                  <a:pt x="85822" y="256602"/>
                </a:lnTo>
                <a:lnTo>
                  <a:pt x="130832" y="256387"/>
                </a:lnTo>
                <a:lnTo>
                  <a:pt x="83452" y="304197"/>
                </a:lnTo>
                <a:cubicBezTo>
                  <a:pt x="80760" y="306997"/>
                  <a:pt x="80760" y="311411"/>
                  <a:pt x="83452" y="314103"/>
                </a:cubicBezTo>
                <a:cubicBezTo>
                  <a:pt x="84852" y="315503"/>
                  <a:pt x="86575" y="316149"/>
                  <a:pt x="88406" y="316149"/>
                </a:cubicBezTo>
                <a:cubicBezTo>
                  <a:pt x="90236" y="316149"/>
                  <a:pt x="91959" y="315396"/>
                  <a:pt x="93359" y="314103"/>
                </a:cubicBezTo>
                <a:lnTo>
                  <a:pt x="150538" y="256279"/>
                </a:lnTo>
                <a:lnTo>
                  <a:pt x="221822" y="255848"/>
                </a:lnTo>
                <a:lnTo>
                  <a:pt x="196732" y="281153"/>
                </a:lnTo>
                <a:cubicBezTo>
                  <a:pt x="193071" y="284814"/>
                  <a:pt x="191994" y="289983"/>
                  <a:pt x="193286" y="294721"/>
                </a:cubicBezTo>
                <a:lnTo>
                  <a:pt x="95620" y="393464"/>
                </a:lnTo>
                <a:cubicBezTo>
                  <a:pt x="92928" y="396264"/>
                  <a:pt x="92928" y="400678"/>
                  <a:pt x="95620" y="403370"/>
                </a:cubicBezTo>
                <a:cubicBezTo>
                  <a:pt x="97020" y="404770"/>
                  <a:pt x="98743" y="405416"/>
                  <a:pt x="100574" y="405416"/>
                </a:cubicBezTo>
                <a:cubicBezTo>
                  <a:pt x="102404" y="405416"/>
                  <a:pt x="104127" y="404663"/>
                  <a:pt x="105527" y="403370"/>
                </a:cubicBezTo>
                <a:lnTo>
                  <a:pt x="203193" y="304628"/>
                </a:lnTo>
                <a:cubicBezTo>
                  <a:pt x="204378" y="304951"/>
                  <a:pt x="205562" y="305166"/>
                  <a:pt x="206746" y="305166"/>
                </a:cubicBezTo>
                <a:cubicBezTo>
                  <a:pt x="210300" y="305166"/>
                  <a:pt x="213853" y="303766"/>
                  <a:pt x="216653" y="300966"/>
                </a:cubicBezTo>
                <a:lnTo>
                  <a:pt x="241742" y="275662"/>
                </a:lnTo>
                <a:lnTo>
                  <a:pt x="242173" y="348561"/>
                </a:lnTo>
                <a:lnTo>
                  <a:pt x="185749" y="405524"/>
                </a:lnTo>
                <a:cubicBezTo>
                  <a:pt x="183057" y="408324"/>
                  <a:pt x="183057" y="412739"/>
                  <a:pt x="185749" y="415431"/>
                </a:cubicBezTo>
                <a:cubicBezTo>
                  <a:pt x="187148" y="416831"/>
                  <a:pt x="188872" y="417477"/>
                  <a:pt x="190702" y="417477"/>
                </a:cubicBezTo>
                <a:cubicBezTo>
                  <a:pt x="192532" y="417477"/>
                  <a:pt x="194256" y="416723"/>
                  <a:pt x="195656" y="415431"/>
                </a:cubicBezTo>
                <a:lnTo>
                  <a:pt x="242173" y="368374"/>
                </a:lnTo>
                <a:lnTo>
                  <a:pt x="242388" y="413385"/>
                </a:lnTo>
                <a:lnTo>
                  <a:pt x="212238" y="443858"/>
                </a:lnTo>
                <a:cubicBezTo>
                  <a:pt x="209546" y="446658"/>
                  <a:pt x="209546" y="451073"/>
                  <a:pt x="212238" y="453765"/>
                </a:cubicBezTo>
                <a:cubicBezTo>
                  <a:pt x="215038" y="456457"/>
                  <a:pt x="219453" y="456457"/>
                  <a:pt x="222145" y="453765"/>
                </a:cubicBezTo>
                <a:lnTo>
                  <a:pt x="242496" y="433198"/>
                </a:lnTo>
                <a:lnTo>
                  <a:pt x="242819" y="491453"/>
                </a:lnTo>
                <a:cubicBezTo>
                  <a:pt x="242819" y="495329"/>
                  <a:pt x="245942" y="498452"/>
                  <a:pt x="249818" y="498452"/>
                </a:cubicBezTo>
                <a:cubicBezTo>
                  <a:pt x="253695" y="498452"/>
                  <a:pt x="256818" y="495329"/>
                  <a:pt x="256818" y="491453"/>
                </a:cubicBezTo>
                <a:lnTo>
                  <a:pt x="256495" y="432444"/>
                </a:lnTo>
                <a:lnTo>
                  <a:pt x="277923" y="453549"/>
                </a:lnTo>
                <a:cubicBezTo>
                  <a:pt x="279323" y="454949"/>
                  <a:pt x="281046" y="455595"/>
                  <a:pt x="282876" y="455595"/>
                </a:cubicBezTo>
                <a:cubicBezTo>
                  <a:pt x="284707" y="455595"/>
                  <a:pt x="286430" y="454842"/>
                  <a:pt x="287830" y="453549"/>
                </a:cubicBezTo>
                <a:cubicBezTo>
                  <a:pt x="290522" y="450750"/>
                  <a:pt x="290522" y="446335"/>
                  <a:pt x="287830" y="443643"/>
                </a:cubicBezTo>
                <a:lnTo>
                  <a:pt x="256495" y="412631"/>
                </a:lnTo>
                <a:lnTo>
                  <a:pt x="256279" y="367621"/>
                </a:lnTo>
                <a:lnTo>
                  <a:pt x="304089" y="415000"/>
                </a:lnTo>
                <a:cubicBezTo>
                  <a:pt x="306889" y="417692"/>
                  <a:pt x="311304" y="417692"/>
                  <a:pt x="313996" y="415000"/>
                </a:cubicBezTo>
                <a:cubicBezTo>
                  <a:pt x="316688" y="412200"/>
                  <a:pt x="316688" y="407785"/>
                  <a:pt x="313996" y="405093"/>
                </a:cubicBezTo>
                <a:lnTo>
                  <a:pt x="256172" y="347915"/>
                </a:lnTo>
                <a:lnTo>
                  <a:pt x="255741" y="275877"/>
                </a:lnTo>
                <a:lnTo>
                  <a:pt x="281046" y="300966"/>
                </a:lnTo>
                <a:cubicBezTo>
                  <a:pt x="283845" y="303658"/>
                  <a:pt x="287399" y="305058"/>
                  <a:pt x="290952" y="305058"/>
                </a:cubicBezTo>
                <a:cubicBezTo>
                  <a:pt x="292137" y="305058"/>
                  <a:pt x="293321" y="304843"/>
                  <a:pt x="294506" y="304520"/>
                </a:cubicBezTo>
                <a:lnTo>
                  <a:pt x="393249" y="402186"/>
                </a:lnTo>
                <a:cubicBezTo>
                  <a:pt x="394649" y="403586"/>
                  <a:pt x="396371" y="404232"/>
                  <a:pt x="398202" y="404232"/>
                </a:cubicBezTo>
                <a:cubicBezTo>
                  <a:pt x="400033" y="404232"/>
                  <a:pt x="401755" y="403478"/>
                  <a:pt x="403155" y="402186"/>
                </a:cubicBezTo>
                <a:cubicBezTo>
                  <a:pt x="405847" y="399386"/>
                  <a:pt x="405847" y="394971"/>
                  <a:pt x="403155" y="392279"/>
                </a:cubicBezTo>
                <a:lnTo>
                  <a:pt x="304412" y="294613"/>
                </a:lnTo>
                <a:cubicBezTo>
                  <a:pt x="305597" y="289983"/>
                  <a:pt x="304412" y="284814"/>
                  <a:pt x="300751" y="281153"/>
                </a:cubicBezTo>
                <a:lnTo>
                  <a:pt x="275446" y="256064"/>
                </a:lnTo>
                <a:lnTo>
                  <a:pt x="346300" y="255633"/>
                </a:lnTo>
                <a:lnTo>
                  <a:pt x="404125" y="312811"/>
                </a:lnTo>
                <a:cubicBezTo>
                  <a:pt x="405524" y="314211"/>
                  <a:pt x="407247" y="314857"/>
                  <a:pt x="409077" y="314857"/>
                </a:cubicBezTo>
                <a:cubicBezTo>
                  <a:pt x="410908" y="314857"/>
                  <a:pt x="412631" y="314103"/>
                  <a:pt x="414031" y="312811"/>
                </a:cubicBezTo>
                <a:cubicBezTo>
                  <a:pt x="416723" y="310012"/>
                  <a:pt x="416723" y="305597"/>
                  <a:pt x="414031" y="302905"/>
                </a:cubicBezTo>
                <a:lnTo>
                  <a:pt x="366221" y="255525"/>
                </a:lnTo>
                <a:lnTo>
                  <a:pt x="411231" y="255310"/>
                </a:lnTo>
                <a:lnTo>
                  <a:pt x="442566" y="286322"/>
                </a:lnTo>
                <a:cubicBezTo>
                  <a:pt x="443966" y="287722"/>
                  <a:pt x="445689" y="288368"/>
                  <a:pt x="447519" y="288368"/>
                </a:cubicBezTo>
                <a:cubicBezTo>
                  <a:pt x="449350" y="288368"/>
                  <a:pt x="451073" y="287614"/>
                  <a:pt x="452473" y="286322"/>
                </a:cubicBezTo>
                <a:cubicBezTo>
                  <a:pt x="455165" y="283522"/>
                  <a:pt x="455165" y="279107"/>
                  <a:pt x="452473" y="276415"/>
                </a:cubicBezTo>
                <a:lnTo>
                  <a:pt x="431045" y="255310"/>
                </a:lnTo>
                <a:lnTo>
                  <a:pt x="491238" y="254987"/>
                </a:lnTo>
                <a:cubicBezTo>
                  <a:pt x="495115" y="254987"/>
                  <a:pt x="498237" y="251864"/>
                  <a:pt x="498237" y="247988"/>
                </a:cubicBezTo>
                <a:cubicBezTo>
                  <a:pt x="498237" y="244111"/>
                  <a:pt x="495115" y="240989"/>
                  <a:pt x="491238" y="24098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1BA9BA5-8AC0-3433-1B6C-3EAF4DD9840E}"/>
              </a:ext>
            </a:extLst>
          </p:cNvPr>
          <p:cNvSpPr/>
          <p:nvPr/>
        </p:nvSpPr>
        <p:spPr>
          <a:xfrm>
            <a:off x="3278060" y="4952718"/>
            <a:ext cx="706383" cy="706598"/>
          </a:xfrm>
          <a:custGeom>
            <a:avLst/>
            <a:gdLst>
              <a:gd name="connsiteX0" fmla="*/ 696692 w 706383"/>
              <a:gd name="connsiteY0" fmla="*/ 341239 h 706598"/>
              <a:gd name="connsiteX1" fmla="*/ 612378 w 706383"/>
              <a:gd name="connsiteY1" fmla="*/ 341670 h 706598"/>
              <a:gd name="connsiteX2" fmla="*/ 641236 w 706383"/>
              <a:gd name="connsiteY2" fmla="*/ 312488 h 706598"/>
              <a:gd name="connsiteX3" fmla="*/ 641236 w 706383"/>
              <a:gd name="connsiteY3" fmla="*/ 298490 h 706598"/>
              <a:gd name="connsiteX4" fmla="*/ 627238 w 706383"/>
              <a:gd name="connsiteY4" fmla="*/ 298490 h 706598"/>
              <a:gd name="connsiteX5" fmla="*/ 584381 w 706383"/>
              <a:gd name="connsiteY5" fmla="*/ 341778 h 706598"/>
              <a:gd name="connsiteX6" fmla="*/ 520527 w 706383"/>
              <a:gd name="connsiteY6" fmla="*/ 342101 h 706598"/>
              <a:gd name="connsiteX7" fmla="*/ 586535 w 706383"/>
              <a:gd name="connsiteY7" fmla="*/ 275339 h 706598"/>
              <a:gd name="connsiteX8" fmla="*/ 586535 w 706383"/>
              <a:gd name="connsiteY8" fmla="*/ 261340 h 706598"/>
              <a:gd name="connsiteX9" fmla="*/ 572536 w 706383"/>
              <a:gd name="connsiteY9" fmla="*/ 261340 h 706598"/>
              <a:gd name="connsiteX10" fmla="*/ 492530 w 706383"/>
              <a:gd name="connsiteY10" fmla="*/ 342208 h 706598"/>
              <a:gd name="connsiteX11" fmla="*/ 390879 w 706383"/>
              <a:gd name="connsiteY11" fmla="*/ 342747 h 706598"/>
              <a:gd name="connsiteX12" fmla="*/ 425661 w 706383"/>
              <a:gd name="connsiteY12" fmla="*/ 307643 h 706598"/>
              <a:gd name="connsiteX13" fmla="*/ 430613 w 706383"/>
              <a:gd name="connsiteY13" fmla="*/ 288583 h 706598"/>
              <a:gd name="connsiteX14" fmla="*/ 569198 w 706383"/>
              <a:gd name="connsiteY14" fmla="*/ 148383 h 706598"/>
              <a:gd name="connsiteX15" fmla="*/ 569198 w 706383"/>
              <a:gd name="connsiteY15" fmla="*/ 134385 h 706598"/>
              <a:gd name="connsiteX16" fmla="*/ 555200 w 706383"/>
              <a:gd name="connsiteY16" fmla="*/ 134385 h 706598"/>
              <a:gd name="connsiteX17" fmla="*/ 416615 w 706383"/>
              <a:gd name="connsiteY17" fmla="*/ 274477 h 706598"/>
              <a:gd name="connsiteX18" fmla="*/ 397448 w 706383"/>
              <a:gd name="connsiteY18" fmla="*/ 279646 h 706598"/>
              <a:gd name="connsiteX19" fmla="*/ 362667 w 706383"/>
              <a:gd name="connsiteY19" fmla="*/ 314857 h 706598"/>
              <a:gd name="connsiteX20" fmla="*/ 362129 w 706383"/>
              <a:gd name="connsiteY20" fmla="*/ 215468 h 706598"/>
              <a:gd name="connsiteX21" fmla="*/ 443213 w 706383"/>
              <a:gd name="connsiteY21" fmla="*/ 133416 h 706598"/>
              <a:gd name="connsiteX22" fmla="*/ 443213 w 706383"/>
              <a:gd name="connsiteY22" fmla="*/ 119417 h 706598"/>
              <a:gd name="connsiteX23" fmla="*/ 429214 w 706383"/>
              <a:gd name="connsiteY23" fmla="*/ 119417 h 706598"/>
              <a:gd name="connsiteX24" fmla="*/ 362021 w 706383"/>
              <a:gd name="connsiteY24" fmla="*/ 187364 h 706598"/>
              <a:gd name="connsiteX25" fmla="*/ 361698 w 706383"/>
              <a:gd name="connsiteY25" fmla="*/ 123509 h 706598"/>
              <a:gd name="connsiteX26" fmla="*/ 405632 w 706383"/>
              <a:gd name="connsiteY26" fmla="*/ 79037 h 706598"/>
              <a:gd name="connsiteX27" fmla="*/ 405632 w 706383"/>
              <a:gd name="connsiteY27" fmla="*/ 65039 h 706598"/>
              <a:gd name="connsiteX28" fmla="*/ 391633 w 706383"/>
              <a:gd name="connsiteY28" fmla="*/ 65039 h 706598"/>
              <a:gd name="connsiteX29" fmla="*/ 361591 w 706383"/>
              <a:gd name="connsiteY29" fmla="*/ 95405 h 706598"/>
              <a:gd name="connsiteX30" fmla="*/ 361160 w 706383"/>
              <a:gd name="connsiteY30" fmla="*/ 9907 h 706598"/>
              <a:gd name="connsiteX31" fmla="*/ 351145 w 706383"/>
              <a:gd name="connsiteY31" fmla="*/ 0 h 706598"/>
              <a:gd name="connsiteX32" fmla="*/ 341239 w 706383"/>
              <a:gd name="connsiteY32" fmla="*/ 10015 h 706598"/>
              <a:gd name="connsiteX33" fmla="*/ 341670 w 706383"/>
              <a:gd name="connsiteY33" fmla="*/ 94328 h 706598"/>
              <a:gd name="connsiteX34" fmla="*/ 312488 w 706383"/>
              <a:gd name="connsiteY34" fmla="*/ 65470 h 706598"/>
              <a:gd name="connsiteX35" fmla="*/ 298490 w 706383"/>
              <a:gd name="connsiteY35" fmla="*/ 65470 h 706598"/>
              <a:gd name="connsiteX36" fmla="*/ 298490 w 706383"/>
              <a:gd name="connsiteY36" fmla="*/ 79468 h 706598"/>
              <a:gd name="connsiteX37" fmla="*/ 341777 w 706383"/>
              <a:gd name="connsiteY37" fmla="*/ 122325 h 706598"/>
              <a:gd name="connsiteX38" fmla="*/ 342101 w 706383"/>
              <a:gd name="connsiteY38" fmla="*/ 186179 h 706598"/>
              <a:gd name="connsiteX39" fmla="*/ 275339 w 706383"/>
              <a:gd name="connsiteY39" fmla="*/ 120171 h 706598"/>
              <a:gd name="connsiteX40" fmla="*/ 261340 w 706383"/>
              <a:gd name="connsiteY40" fmla="*/ 120171 h 706598"/>
              <a:gd name="connsiteX41" fmla="*/ 261340 w 706383"/>
              <a:gd name="connsiteY41" fmla="*/ 134170 h 706598"/>
              <a:gd name="connsiteX42" fmla="*/ 342208 w 706383"/>
              <a:gd name="connsiteY42" fmla="*/ 214176 h 706598"/>
              <a:gd name="connsiteX43" fmla="*/ 342747 w 706383"/>
              <a:gd name="connsiteY43" fmla="*/ 314750 h 706598"/>
              <a:gd name="connsiteX44" fmla="*/ 307643 w 706383"/>
              <a:gd name="connsiteY44" fmla="*/ 279969 h 706598"/>
              <a:gd name="connsiteX45" fmla="*/ 288476 w 706383"/>
              <a:gd name="connsiteY45" fmla="*/ 275016 h 706598"/>
              <a:gd name="connsiteX46" fmla="*/ 148384 w 706383"/>
              <a:gd name="connsiteY46" fmla="*/ 136431 h 706598"/>
              <a:gd name="connsiteX47" fmla="*/ 134385 w 706383"/>
              <a:gd name="connsiteY47" fmla="*/ 136431 h 706598"/>
              <a:gd name="connsiteX48" fmla="*/ 134385 w 706383"/>
              <a:gd name="connsiteY48" fmla="*/ 150429 h 706598"/>
              <a:gd name="connsiteX49" fmla="*/ 274585 w 706383"/>
              <a:gd name="connsiteY49" fmla="*/ 289122 h 706598"/>
              <a:gd name="connsiteX50" fmla="*/ 279754 w 706383"/>
              <a:gd name="connsiteY50" fmla="*/ 308181 h 706598"/>
              <a:gd name="connsiteX51" fmla="*/ 314857 w 706383"/>
              <a:gd name="connsiteY51" fmla="*/ 342962 h 706598"/>
              <a:gd name="connsiteX52" fmla="*/ 212561 w 706383"/>
              <a:gd name="connsiteY52" fmla="*/ 343500 h 706598"/>
              <a:gd name="connsiteX53" fmla="*/ 131693 w 706383"/>
              <a:gd name="connsiteY53" fmla="*/ 263494 h 706598"/>
              <a:gd name="connsiteX54" fmla="*/ 117695 w 706383"/>
              <a:gd name="connsiteY54" fmla="*/ 263494 h 706598"/>
              <a:gd name="connsiteX55" fmla="*/ 117695 w 706383"/>
              <a:gd name="connsiteY55" fmla="*/ 277492 h 706598"/>
              <a:gd name="connsiteX56" fmla="*/ 184456 w 706383"/>
              <a:gd name="connsiteY56" fmla="*/ 343500 h 706598"/>
              <a:gd name="connsiteX57" fmla="*/ 120602 w 706383"/>
              <a:gd name="connsiteY57" fmla="*/ 343823 h 706598"/>
              <a:gd name="connsiteX58" fmla="*/ 77314 w 706383"/>
              <a:gd name="connsiteY58" fmla="*/ 300967 h 706598"/>
              <a:gd name="connsiteX59" fmla="*/ 63316 w 706383"/>
              <a:gd name="connsiteY59" fmla="*/ 300967 h 706598"/>
              <a:gd name="connsiteX60" fmla="*/ 63316 w 706383"/>
              <a:gd name="connsiteY60" fmla="*/ 314965 h 706598"/>
              <a:gd name="connsiteX61" fmla="*/ 92498 w 706383"/>
              <a:gd name="connsiteY61" fmla="*/ 343823 h 706598"/>
              <a:gd name="connsiteX62" fmla="*/ 9906 w 706383"/>
              <a:gd name="connsiteY62" fmla="*/ 344254 h 706598"/>
              <a:gd name="connsiteX63" fmla="*/ 0 w 706383"/>
              <a:gd name="connsiteY63" fmla="*/ 354268 h 706598"/>
              <a:gd name="connsiteX64" fmla="*/ 10014 w 706383"/>
              <a:gd name="connsiteY64" fmla="*/ 364175 h 706598"/>
              <a:gd name="connsiteX65" fmla="*/ 93790 w 706383"/>
              <a:gd name="connsiteY65" fmla="*/ 363744 h 706598"/>
              <a:gd name="connsiteX66" fmla="*/ 63747 w 706383"/>
              <a:gd name="connsiteY66" fmla="*/ 394110 h 706598"/>
              <a:gd name="connsiteX67" fmla="*/ 63747 w 706383"/>
              <a:gd name="connsiteY67" fmla="*/ 408109 h 706598"/>
              <a:gd name="connsiteX68" fmla="*/ 70746 w 706383"/>
              <a:gd name="connsiteY68" fmla="*/ 411016 h 706598"/>
              <a:gd name="connsiteX69" fmla="*/ 77746 w 706383"/>
              <a:gd name="connsiteY69" fmla="*/ 408109 h 706598"/>
              <a:gd name="connsiteX70" fmla="*/ 121679 w 706383"/>
              <a:gd name="connsiteY70" fmla="*/ 363637 h 706598"/>
              <a:gd name="connsiteX71" fmla="*/ 185534 w 706383"/>
              <a:gd name="connsiteY71" fmla="*/ 363314 h 706598"/>
              <a:gd name="connsiteX72" fmla="*/ 118341 w 706383"/>
              <a:gd name="connsiteY72" fmla="*/ 431260 h 706598"/>
              <a:gd name="connsiteX73" fmla="*/ 118341 w 706383"/>
              <a:gd name="connsiteY73" fmla="*/ 445258 h 706598"/>
              <a:gd name="connsiteX74" fmla="*/ 125340 w 706383"/>
              <a:gd name="connsiteY74" fmla="*/ 448166 h 706598"/>
              <a:gd name="connsiteX75" fmla="*/ 132340 w 706383"/>
              <a:gd name="connsiteY75" fmla="*/ 445258 h 706598"/>
              <a:gd name="connsiteX76" fmla="*/ 213422 w 706383"/>
              <a:gd name="connsiteY76" fmla="*/ 363206 h 706598"/>
              <a:gd name="connsiteX77" fmla="*/ 314534 w 706383"/>
              <a:gd name="connsiteY77" fmla="*/ 362668 h 706598"/>
              <a:gd name="connsiteX78" fmla="*/ 279000 w 706383"/>
              <a:gd name="connsiteY78" fmla="*/ 398633 h 706598"/>
              <a:gd name="connsiteX79" fmla="*/ 274047 w 706383"/>
              <a:gd name="connsiteY79" fmla="*/ 417800 h 706598"/>
              <a:gd name="connsiteX80" fmla="*/ 135462 w 706383"/>
              <a:gd name="connsiteY80" fmla="*/ 557892 h 706598"/>
              <a:gd name="connsiteX81" fmla="*/ 135462 w 706383"/>
              <a:gd name="connsiteY81" fmla="*/ 571890 h 706598"/>
              <a:gd name="connsiteX82" fmla="*/ 142462 w 706383"/>
              <a:gd name="connsiteY82" fmla="*/ 574798 h 706598"/>
              <a:gd name="connsiteX83" fmla="*/ 149460 w 706383"/>
              <a:gd name="connsiteY83" fmla="*/ 571890 h 706598"/>
              <a:gd name="connsiteX84" fmla="*/ 288045 w 706383"/>
              <a:gd name="connsiteY84" fmla="*/ 431798 h 706598"/>
              <a:gd name="connsiteX85" fmla="*/ 293106 w 706383"/>
              <a:gd name="connsiteY85" fmla="*/ 432552 h 706598"/>
              <a:gd name="connsiteX86" fmla="*/ 307104 w 706383"/>
              <a:gd name="connsiteY86" fmla="*/ 426630 h 706598"/>
              <a:gd name="connsiteX87" fmla="*/ 342639 w 706383"/>
              <a:gd name="connsiteY87" fmla="*/ 390664 h 706598"/>
              <a:gd name="connsiteX88" fmla="*/ 343177 w 706383"/>
              <a:gd name="connsiteY88" fmla="*/ 494037 h 706598"/>
              <a:gd name="connsiteX89" fmla="*/ 263171 w 706383"/>
              <a:gd name="connsiteY89" fmla="*/ 574905 h 706598"/>
              <a:gd name="connsiteX90" fmla="*/ 263171 w 706383"/>
              <a:gd name="connsiteY90" fmla="*/ 588904 h 706598"/>
              <a:gd name="connsiteX91" fmla="*/ 270170 w 706383"/>
              <a:gd name="connsiteY91" fmla="*/ 591811 h 706598"/>
              <a:gd name="connsiteX92" fmla="*/ 277169 w 706383"/>
              <a:gd name="connsiteY92" fmla="*/ 588904 h 706598"/>
              <a:gd name="connsiteX93" fmla="*/ 343177 w 706383"/>
              <a:gd name="connsiteY93" fmla="*/ 522142 h 706598"/>
              <a:gd name="connsiteX94" fmla="*/ 343500 w 706383"/>
              <a:gd name="connsiteY94" fmla="*/ 585996 h 706598"/>
              <a:gd name="connsiteX95" fmla="*/ 300643 w 706383"/>
              <a:gd name="connsiteY95" fmla="*/ 629284 h 706598"/>
              <a:gd name="connsiteX96" fmla="*/ 300643 w 706383"/>
              <a:gd name="connsiteY96" fmla="*/ 643282 h 706598"/>
              <a:gd name="connsiteX97" fmla="*/ 314642 w 706383"/>
              <a:gd name="connsiteY97" fmla="*/ 643282 h 706598"/>
              <a:gd name="connsiteX98" fmla="*/ 343500 w 706383"/>
              <a:gd name="connsiteY98" fmla="*/ 614101 h 706598"/>
              <a:gd name="connsiteX99" fmla="*/ 343931 w 706383"/>
              <a:gd name="connsiteY99" fmla="*/ 696692 h 706598"/>
              <a:gd name="connsiteX100" fmla="*/ 353945 w 706383"/>
              <a:gd name="connsiteY100" fmla="*/ 706598 h 706598"/>
              <a:gd name="connsiteX101" fmla="*/ 363852 w 706383"/>
              <a:gd name="connsiteY101" fmla="*/ 696584 h 706598"/>
              <a:gd name="connsiteX102" fmla="*/ 363421 w 706383"/>
              <a:gd name="connsiteY102" fmla="*/ 612809 h 706598"/>
              <a:gd name="connsiteX103" fmla="*/ 393787 w 706383"/>
              <a:gd name="connsiteY103" fmla="*/ 642852 h 706598"/>
              <a:gd name="connsiteX104" fmla="*/ 400786 w 706383"/>
              <a:gd name="connsiteY104" fmla="*/ 645759 h 706598"/>
              <a:gd name="connsiteX105" fmla="*/ 407785 w 706383"/>
              <a:gd name="connsiteY105" fmla="*/ 642852 h 706598"/>
              <a:gd name="connsiteX106" fmla="*/ 407785 w 706383"/>
              <a:gd name="connsiteY106" fmla="*/ 628853 h 706598"/>
              <a:gd name="connsiteX107" fmla="*/ 363313 w 706383"/>
              <a:gd name="connsiteY107" fmla="*/ 584920 h 706598"/>
              <a:gd name="connsiteX108" fmla="*/ 362991 w 706383"/>
              <a:gd name="connsiteY108" fmla="*/ 521065 h 706598"/>
              <a:gd name="connsiteX109" fmla="*/ 430937 w 706383"/>
              <a:gd name="connsiteY109" fmla="*/ 588258 h 706598"/>
              <a:gd name="connsiteX110" fmla="*/ 444935 w 706383"/>
              <a:gd name="connsiteY110" fmla="*/ 588258 h 706598"/>
              <a:gd name="connsiteX111" fmla="*/ 444935 w 706383"/>
              <a:gd name="connsiteY111" fmla="*/ 574259 h 706598"/>
              <a:gd name="connsiteX112" fmla="*/ 362883 w 706383"/>
              <a:gd name="connsiteY112" fmla="*/ 493176 h 706598"/>
              <a:gd name="connsiteX113" fmla="*/ 362345 w 706383"/>
              <a:gd name="connsiteY113" fmla="*/ 390880 h 706598"/>
              <a:gd name="connsiteX114" fmla="*/ 398309 w 706383"/>
              <a:gd name="connsiteY114" fmla="*/ 426414 h 706598"/>
              <a:gd name="connsiteX115" fmla="*/ 412415 w 706383"/>
              <a:gd name="connsiteY115" fmla="*/ 432121 h 706598"/>
              <a:gd name="connsiteX116" fmla="*/ 417477 w 706383"/>
              <a:gd name="connsiteY116" fmla="*/ 431367 h 706598"/>
              <a:gd name="connsiteX117" fmla="*/ 557569 w 706383"/>
              <a:gd name="connsiteY117" fmla="*/ 569952 h 706598"/>
              <a:gd name="connsiteX118" fmla="*/ 564568 w 706383"/>
              <a:gd name="connsiteY118" fmla="*/ 572859 h 706598"/>
              <a:gd name="connsiteX119" fmla="*/ 571567 w 706383"/>
              <a:gd name="connsiteY119" fmla="*/ 569952 h 706598"/>
              <a:gd name="connsiteX120" fmla="*/ 571567 w 706383"/>
              <a:gd name="connsiteY120" fmla="*/ 555954 h 706598"/>
              <a:gd name="connsiteX121" fmla="*/ 431475 w 706383"/>
              <a:gd name="connsiteY121" fmla="*/ 417369 h 706598"/>
              <a:gd name="connsiteX122" fmla="*/ 426307 w 706383"/>
              <a:gd name="connsiteY122" fmla="*/ 398202 h 706598"/>
              <a:gd name="connsiteX123" fmla="*/ 390341 w 706383"/>
              <a:gd name="connsiteY123" fmla="*/ 362668 h 706598"/>
              <a:gd name="connsiteX124" fmla="*/ 490915 w 706383"/>
              <a:gd name="connsiteY124" fmla="*/ 362129 h 706598"/>
              <a:gd name="connsiteX125" fmla="*/ 572967 w 706383"/>
              <a:gd name="connsiteY125" fmla="*/ 443212 h 706598"/>
              <a:gd name="connsiteX126" fmla="*/ 579966 w 706383"/>
              <a:gd name="connsiteY126" fmla="*/ 446120 h 706598"/>
              <a:gd name="connsiteX127" fmla="*/ 586965 w 706383"/>
              <a:gd name="connsiteY127" fmla="*/ 443212 h 706598"/>
              <a:gd name="connsiteX128" fmla="*/ 586965 w 706383"/>
              <a:gd name="connsiteY128" fmla="*/ 429214 h 706598"/>
              <a:gd name="connsiteX129" fmla="*/ 519019 w 706383"/>
              <a:gd name="connsiteY129" fmla="*/ 362021 h 706598"/>
              <a:gd name="connsiteX130" fmla="*/ 582874 w 706383"/>
              <a:gd name="connsiteY130" fmla="*/ 361698 h 706598"/>
              <a:gd name="connsiteX131" fmla="*/ 627346 w 706383"/>
              <a:gd name="connsiteY131" fmla="*/ 405632 h 706598"/>
              <a:gd name="connsiteX132" fmla="*/ 634345 w 706383"/>
              <a:gd name="connsiteY132" fmla="*/ 408539 h 706598"/>
              <a:gd name="connsiteX133" fmla="*/ 641344 w 706383"/>
              <a:gd name="connsiteY133" fmla="*/ 405632 h 706598"/>
              <a:gd name="connsiteX134" fmla="*/ 641344 w 706383"/>
              <a:gd name="connsiteY134" fmla="*/ 391634 h 706598"/>
              <a:gd name="connsiteX135" fmla="*/ 610978 w 706383"/>
              <a:gd name="connsiteY135" fmla="*/ 361591 h 706598"/>
              <a:gd name="connsiteX136" fmla="*/ 696476 w 706383"/>
              <a:gd name="connsiteY136" fmla="*/ 361160 h 706598"/>
              <a:gd name="connsiteX137" fmla="*/ 706383 w 706383"/>
              <a:gd name="connsiteY137" fmla="*/ 351146 h 706598"/>
              <a:gd name="connsiteX138" fmla="*/ 696368 w 706383"/>
              <a:gd name="connsiteY138" fmla="*/ 341239 h 70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6383" h="706598">
                <a:moveTo>
                  <a:pt x="696692" y="341239"/>
                </a:moveTo>
                <a:lnTo>
                  <a:pt x="612378" y="341670"/>
                </a:lnTo>
                <a:lnTo>
                  <a:pt x="641236" y="312488"/>
                </a:lnTo>
                <a:cubicBezTo>
                  <a:pt x="645113" y="308612"/>
                  <a:pt x="645005" y="302259"/>
                  <a:pt x="641236" y="298490"/>
                </a:cubicBezTo>
                <a:cubicBezTo>
                  <a:pt x="637360" y="294614"/>
                  <a:pt x="631007" y="294721"/>
                  <a:pt x="627238" y="298490"/>
                </a:cubicBezTo>
                <a:lnTo>
                  <a:pt x="584381" y="341778"/>
                </a:lnTo>
                <a:lnTo>
                  <a:pt x="520527" y="342101"/>
                </a:lnTo>
                <a:lnTo>
                  <a:pt x="586535" y="275339"/>
                </a:lnTo>
                <a:cubicBezTo>
                  <a:pt x="590411" y="271462"/>
                  <a:pt x="590411" y="265109"/>
                  <a:pt x="586535" y="261340"/>
                </a:cubicBezTo>
                <a:cubicBezTo>
                  <a:pt x="582658" y="257464"/>
                  <a:pt x="576305" y="257464"/>
                  <a:pt x="572536" y="261340"/>
                </a:cubicBezTo>
                <a:lnTo>
                  <a:pt x="492530" y="342208"/>
                </a:lnTo>
                <a:lnTo>
                  <a:pt x="390879" y="342747"/>
                </a:lnTo>
                <a:lnTo>
                  <a:pt x="425661" y="307643"/>
                </a:lnTo>
                <a:cubicBezTo>
                  <a:pt x="430829" y="302474"/>
                  <a:pt x="432445" y="295152"/>
                  <a:pt x="430613" y="288583"/>
                </a:cubicBezTo>
                <a:lnTo>
                  <a:pt x="569198" y="148383"/>
                </a:lnTo>
                <a:cubicBezTo>
                  <a:pt x="573075" y="144507"/>
                  <a:pt x="572967" y="138154"/>
                  <a:pt x="569198" y="134385"/>
                </a:cubicBezTo>
                <a:cubicBezTo>
                  <a:pt x="565322" y="130509"/>
                  <a:pt x="558969" y="130509"/>
                  <a:pt x="555200" y="134385"/>
                </a:cubicBezTo>
                <a:lnTo>
                  <a:pt x="416615" y="274477"/>
                </a:lnTo>
                <a:cubicBezTo>
                  <a:pt x="409939" y="272754"/>
                  <a:pt x="402617" y="274477"/>
                  <a:pt x="397448" y="279646"/>
                </a:cubicBezTo>
                <a:lnTo>
                  <a:pt x="362667" y="314857"/>
                </a:lnTo>
                <a:lnTo>
                  <a:pt x="362129" y="215468"/>
                </a:lnTo>
                <a:lnTo>
                  <a:pt x="443213" y="133416"/>
                </a:lnTo>
                <a:cubicBezTo>
                  <a:pt x="447089" y="129539"/>
                  <a:pt x="446981" y="123186"/>
                  <a:pt x="443213" y="119417"/>
                </a:cubicBezTo>
                <a:cubicBezTo>
                  <a:pt x="439336" y="115541"/>
                  <a:pt x="432983" y="115649"/>
                  <a:pt x="429214" y="119417"/>
                </a:cubicBezTo>
                <a:lnTo>
                  <a:pt x="362021" y="187364"/>
                </a:lnTo>
                <a:lnTo>
                  <a:pt x="361698" y="123509"/>
                </a:lnTo>
                <a:lnTo>
                  <a:pt x="405632" y="79037"/>
                </a:lnTo>
                <a:cubicBezTo>
                  <a:pt x="409509" y="75161"/>
                  <a:pt x="409401" y="68808"/>
                  <a:pt x="405632" y="65039"/>
                </a:cubicBezTo>
                <a:cubicBezTo>
                  <a:pt x="401755" y="61163"/>
                  <a:pt x="395402" y="61270"/>
                  <a:pt x="391633" y="65039"/>
                </a:cubicBezTo>
                <a:lnTo>
                  <a:pt x="361591" y="95405"/>
                </a:lnTo>
                <a:lnTo>
                  <a:pt x="361160" y="9907"/>
                </a:lnTo>
                <a:cubicBezTo>
                  <a:pt x="361160" y="4415"/>
                  <a:pt x="356637" y="0"/>
                  <a:pt x="351145" y="0"/>
                </a:cubicBezTo>
                <a:cubicBezTo>
                  <a:pt x="345654" y="0"/>
                  <a:pt x="341239" y="4523"/>
                  <a:pt x="341239" y="10015"/>
                </a:cubicBezTo>
                <a:lnTo>
                  <a:pt x="341670" y="94328"/>
                </a:lnTo>
                <a:lnTo>
                  <a:pt x="312488" y="65470"/>
                </a:lnTo>
                <a:cubicBezTo>
                  <a:pt x="308612" y="61593"/>
                  <a:pt x="302259" y="61701"/>
                  <a:pt x="298490" y="65470"/>
                </a:cubicBezTo>
                <a:cubicBezTo>
                  <a:pt x="294613" y="69346"/>
                  <a:pt x="294721" y="75699"/>
                  <a:pt x="298490" y="79468"/>
                </a:cubicBezTo>
                <a:lnTo>
                  <a:pt x="341777" y="122325"/>
                </a:lnTo>
                <a:lnTo>
                  <a:pt x="342101" y="186179"/>
                </a:lnTo>
                <a:lnTo>
                  <a:pt x="275339" y="120171"/>
                </a:lnTo>
                <a:cubicBezTo>
                  <a:pt x="271462" y="116295"/>
                  <a:pt x="265109" y="116295"/>
                  <a:pt x="261340" y="120171"/>
                </a:cubicBezTo>
                <a:cubicBezTo>
                  <a:pt x="257464" y="124048"/>
                  <a:pt x="257464" y="130401"/>
                  <a:pt x="261340" y="134170"/>
                </a:cubicBezTo>
                <a:lnTo>
                  <a:pt x="342208" y="214176"/>
                </a:lnTo>
                <a:lnTo>
                  <a:pt x="342747" y="314750"/>
                </a:lnTo>
                <a:lnTo>
                  <a:pt x="307643" y="279969"/>
                </a:lnTo>
                <a:cubicBezTo>
                  <a:pt x="302367" y="274800"/>
                  <a:pt x="295044" y="273185"/>
                  <a:pt x="288476" y="275016"/>
                </a:cubicBezTo>
                <a:lnTo>
                  <a:pt x="148384" y="136431"/>
                </a:lnTo>
                <a:cubicBezTo>
                  <a:pt x="144507" y="132554"/>
                  <a:pt x="138154" y="132662"/>
                  <a:pt x="134385" y="136431"/>
                </a:cubicBezTo>
                <a:cubicBezTo>
                  <a:pt x="130508" y="140307"/>
                  <a:pt x="130508" y="146661"/>
                  <a:pt x="134385" y="150429"/>
                </a:cubicBezTo>
                <a:lnTo>
                  <a:pt x="274585" y="289122"/>
                </a:lnTo>
                <a:cubicBezTo>
                  <a:pt x="272862" y="295690"/>
                  <a:pt x="274585" y="303013"/>
                  <a:pt x="279754" y="308181"/>
                </a:cubicBezTo>
                <a:lnTo>
                  <a:pt x="314857" y="342962"/>
                </a:lnTo>
                <a:lnTo>
                  <a:pt x="212561" y="343500"/>
                </a:lnTo>
                <a:lnTo>
                  <a:pt x="131693" y="263494"/>
                </a:lnTo>
                <a:cubicBezTo>
                  <a:pt x="127816" y="259617"/>
                  <a:pt x="121464" y="259725"/>
                  <a:pt x="117695" y="263494"/>
                </a:cubicBezTo>
                <a:cubicBezTo>
                  <a:pt x="113818" y="267370"/>
                  <a:pt x="113926" y="273724"/>
                  <a:pt x="117695" y="277492"/>
                </a:cubicBezTo>
                <a:lnTo>
                  <a:pt x="184456" y="343500"/>
                </a:lnTo>
                <a:lnTo>
                  <a:pt x="120602" y="343823"/>
                </a:lnTo>
                <a:lnTo>
                  <a:pt x="77314" y="300967"/>
                </a:lnTo>
                <a:cubicBezTo>
                  <a:pt x="73438" y="297090"/>
                  <a:pt x="67085" y="297198"/>
                  <a:pt x="63316" y="300967"/>
                </a:cubicBezTo>
                <a:cubicBezTo>
                  <a:pt x="59440" y="304843"/>
                  <a:pt x="59548" y="311196"/>
                  <a:pt x="63316" y="314965"/>
                </a:cubicBezTo>
                <a:lnTo>
                  <a:pt x="92498" y="343823"/>
                </a:lnTo>
                <a:lnTo>
                  <a:pt x="9906" y="344254"/>
                </a:lnTo>
                <a:cubicBezTo>
                  <a:pt x="4415" y="344254"/>
                  <a:pt x="0" y="348777"/>
                  <a:pt x="0" y="354268"/>
                </a:cubicBezTo>
                <a:cubicBezTo>
                  <a:pt x="0" y="359760"/>
                  <a:pt x="4522" y="364175"/>
                  <a:pt x="10014" y="364175"/>
                </a:cubicBezTo>
                <a:lnTo>
                  <a:pt x="93790" y="363744"/>
                </a:lnTo>
                <a:lnTo>
                  <a:pt x="63747" y="394110"/>
                </a:lnTo>
                <a:cubicBezTo>
                  <a:pt x="59870" y="397987"/>
                  <a:pt x="59870" y="404340"/>
                  <a:pt x="63747" y="408109"/>
                </a:cubicBezTo>
                <a:cubicBezTo>
                  <a:pt x="65685" y="410047"/>
                  <a:pt x="68270" y="411016"/>
                  <a:pt x="70746" y="411016"/>
                </a:cubicBezTo>
                <a:cubicBezTo>
                  <a:pt x="73330" y="411016"/>
                  <a:pt x="75807" y="410047"/>
                  <a:pt x="77746" y="408109"/>
                </a:cubicBezTo>
                <a:lnTo>
                  <a:pt x="121679" y="363637"/>
                </a:lnTo>
                <a:lnTo>
                  <a:pt x="185534" y="363314"/>
                </a:lnTo>
                <a:lnTo>
                  <a:pt x="118341" y="431260"/>
                </a:lnTo>
                <a:cubicBezTo>
                  <a:pt x="114464" y="435136"/>
                  <a:pt x="114464" y="441489"/>
                  <a:pt x="118341" y="445258"/>
                </a:cubicBezTo>
                <a:cubicBezTo>
                  <a:pt x="120279" y="447196"/>
                  <a:pt x="122864" y="448166"/>
                  <a:pt x="125340" y="448166"/>
                </a:cubicBezTo>
                <a:cubicBezTo>
                  <a:pt x="127924" y="448166"/>
                  <a:pt x="130401" y="447196"/>
                  <a:pt x="132340" y="445258"/>
                </a:cubicBezTo>
                <a:lnTo>
                  <a:pt x="213422" y="363206"/>
                </a:lnTo>
                <a:lnTo>
                  <a:pt x="314534" y="362668"/>
                </a:lnTo>
                <a:lnTo>
                  <a:pt x="279000" y="398633"/>
                </a:lnTo>
                <a:cubicBezTo>
                  <a:pt x="273831" y="403801"/>
                  <a:pt x="272216" y="411231"/>
                  <a:pt x="274047" y="417800"/>
                </a:cubicBezTo>
                <a:lnTo>
                  <a:pt x="135462" y="557892"/>
                </a:lnTo>
                <a:cubicBezTo>
                  <a:pt x="131586" y="561768"/>
                  <a:pt x="131693" y="568121"/>
                  <a:pt x="135462" y="571890"/>
                </a:cubicBezTo>
                <a:cubicBezTo>
                  <a:pt x="137400" y="573828"/>
                  <a:pt x="139984" y="574798"/>
                  <a:pt x="142462" y="574798"/>
                </a:cubicBezTo>
                <a:cubicBezTo>
                  <a:pt x="145046" y="574798"/>
                  <a:pt x="147522" y="573828"/>
                  <a:pt x="149460" y="571890"/>
                </a:cubicBezTo>
                <a:lnTo>
                  <a:pt x="288045" y="431798"/>
                </a:lnTo>
                <a:cubicBezTo>
                  <a:pt x="289660" y="432229"/>
                  <a:pt x="291383" y="432552"/>
                  <a:pt x="293106" y="432552"/>
                </a:cubicBezTo>
                <a:cubicBezTo>
                  <a:pt x="298167" y="432552"/>
                  <a:pt x="303228" y="430506"/>
                  <a:pt x="307104" y="426630"/>
                </a:cubicBezTo>
                <a:lnTo>
                  <a:pt x="342639" y="390664"/>
                </a:lnTo>
                <a:lnTo>
                  <a:pt x="343177" y="494037"/>
                </a:lnTo>
                <a:lnTo>
                  <a:pt x="263171" y="574905"/>
                </a:lnTo>
                <a:cubicBezTo>
                  <a:pt x="259294" y="578782"/>
                  <a:pt x="259294" y="585135"/>
                  <a:pt x="263171" y="588904"/>
                </a:cubicBezTo>
                <a:cubicBezTo>
                  <a:pt x="265109" y="590842"/>
                  <a:pt x="267693" y="591811"/>
                  <a:pt x="270170" y="591811"/>
                </a:cubicBezTo>
                <a:cubicBezTo>
                  <a:pt x="272647" y="591811"/>
                  <a:pt x="275231" y="590842"/>
                  <a:pt x="277169" y="588904"/>
                </a:cubicBezTo>
                <a:lnTo>
                  <a:pt x="343177" y="522142"/>
                </a:lnTo>
                <a:lnTo>
                  <a:pt x="343500" y="585996"/>
                </a:lnTo>
                <a:lnTo>
                  <a:pt x="300643" y="629284"/>
                </a:lnTo>
                <a:cubicBezTo>
                  <a:pt x="296767" y="633160"/>
                  <a:pt x="296875" y="639514"/>
                  <a:pt x="300643" y="643282"/>
                </a:cubicBezTo>
                <a:cubicBezTo>
                  <a:pt x="304520" y="647159"/>
                  <a:pt x="310873" y="647159"/>
                  <a:pt x="314642" y="643282"/>
                </a:cubicBezTo>
                <a:lnTo>
                  <a:pt x="343500" y="614101"/>
                </a:lnTo>
                <a:lnTo>
                  <a:pt x="343931" y="696692"/>
                </a:lnTo>
                <a:cubicBezTo>
                  <a:pt x="343931" y="702184"/>
                  <a:pt x="348453" y="706598"/>
                  <a:pt x="353945" y="706598"/>
                </a:cubicBezTo>
                <a:cubicBezTo>
                  <a:pt x="359437" y="706598"/>
                  <a:pt x="363852" y="702076"/>
                  <a:pt x="363852" y="696584"/>
                </a:cubicBezTo>
                <a:lnTo>
                  <a:pt x="363421" y="612809"/>
                </a:lnTo>
                <a:lnTo>
                  <a:pt x="393787" y="642852"/>
                </a:lnTo>
                <a:cubicBezTo>
                  <a:pt x="395725" y="644790"/>
                  <a:pt x="398309" y="645759"/>
                  <a:pt x="400786" y="645759"/>
                </a:cubicBezTo>
                <a:cubicBezTo>
                  <a:pt x="403371" y="645759"/>
                  <a:pt x="405847" y="644790"/>
                  <a:pt x="407785" y="642852"/>
                </a:cubicBezTo>
                <a:cubicBezTo>
                  <a:pt x="411662" y="638975"/>
                  <a:pt x="411554" y="632622"/>
                  <a:pt x="407785" y="628853"/>
                </a:cubicBezTo>
                <a:lnTo>
                  <a:pt x="363313" y="584920"/>
                </a:lnTo>
                <a:lnTo>
                  <a:pt x="362991" y="521065"/>
                </a:lnTo>
                <a:lnTo>
                  <a:pt x="430937" y="588258"/>
                </a:lnTo>
                <a:cubicBezTo>
                  <a:pt x="434813" y="592134"/>
                  <a:pt x="441167" y="592026"/>
                  <a:pt x="444935" y="588258"/>
                </a:cubicBezTo>
                <a:cubicBezTo>
                  <a:pt x="448811" y="584381"/>
                  <a:pt x="448811" y="578028"/>
                  <a:pt x="444935" y="574259"/>
                </a:cubicBezTo>
                <a:lnTo>
                  <a:pt x="362883" y="493176"/>
                </a:lnTo>
                <a:lnTo>
                  <a:pt x="362345" y="390880"/>
                </a:lnTo>
                <a:lnTo>
                  <a:pt x="398309" y="426414"/>
                </a:lnTo>
                <a:cubicBezTo>
                  <a:pt x="402186" y="430291"/>
                  <a:pt x="407247" y="432229"/>
                  <a:pt x="412415" y="432121"/>
                </a:cubicBezTo>
                <a:cubicBezTo>
                  <a:pt x="414139" y="432121"/>
                  <a:pt x="415754" y="431798"/>
                  <a:pt x="417477" y="431367"/>
                </a:cubicBezTo>
                <a:lnTo>
                  <a:pt x="557569" y="569952"/>
                </a:lnTo>
                <a:cubicBezTo>
                  <a:pt x="559507" y="571890"/>
                  <a:pt x="562091" y="572859"/>
                  <a:pt x="564568" y="572859"/>
                </a:cubicBezTo>
                <a:cubicBezTo>
                  <a:pt x="567152" y="572859"/>
                  <a:pt x="569629" y="571890"/>
                  <a:pt x="571567" y="569952"/>
                </a:cubicBezTo>
                <a:cubicBezTo>
                  <a:pt x="575444" y="566075"/>
                  <a:pt x="575336" y="559722"/>
                  <a:pt x="571567" y="555954"/>
                </a:cubicBezTo>
                <a:lnTo>
                  <a:pt x="431475" y="417369"/>
                </a:lnTo>
                <a:cubicBezTo>
                  <a:pt x="433198" y="410693"/>
                  <a:pt x="431475" y="403371"/>
                  <a:pt x="426307" y="398202"/>
                </a:cubicBezTo>
                <a:lnTo>
                  <a:pt x="390341" y="362668"/>
                </a:lnTo>
                <a:lnTo>
                  <a:pt x="490915" y="362129"/>
                </a:lnTo>
                <a:lnTo>
                  <a:pt x="572967" y="443212"/>
                </a:lnTo>
                <a:cubicBezTo>
                  <a:pt x="574905" y="445150"/>
                  <a:pt x="577490" y="446120"/>
                  <a:pt x="579966" y="446120"/>
                </a:cubicBezTo>
                <a:cubicBezTo>
                  <a:pt x="582551" y="446120"/>
                  <a:pt x="585027" y="445150"/>
                  <a:pt x="586965" y="443212"/>
                </a:cubicBezTo>
                <a:cubicBezTo>
                  <a:pt x="590842" y="439336"/>
                  <a:pt x="590734" y="432983"/>
                  <a:pt x="586965" y="429214"/>
                </a:cubicBezTo>
                <a:lnTo>
                  <a:pt x="519019" y="362021"/>
                </a:lnTo>
                <a:lnTo>
                  <a:pt x="582874" y="361698"/>
                </a:lnTo>
                <a:lnTo>
                  <a:pt x="627346" y="405632"/>
                </a:lnTo>
                <a:cubicBezTo>
                  <a:pt x="629284" y="407570"/>
                  <a:pt x="631868" y="408539"/>
                  <a:pt x="634345" y="408539"/>
                </a:cubicBezTo>
                <a:cubicBezTo>
                  <a:pt x="636822" y="408539"/>
                  <a:pt x="639406" y="407570"/>
                  <a:pt x="641344" y="405632"/>
                </a:cubicBezTo>
                <a:cubicBezTo>
                  <a:pt x="645220" y="401755"/>
                  <a:pt x="645113" y="395402"/>
                  <a:pt x="641344" y="391634"/>
                </a:cubicBezTo>
                <a:lnTo>
                  <a:pt x="610978" y="361591"/>
                </a:lnTo>
                <a:lnTo>
                  <a:pt x="696476" y="361160"/>
                </a:lnTo>
                <a:cubicBezTo>
                  <a:pt x="701968" y="361160"/>
                  <a:pt x="706383" y="356637"/>
                  <a:pt x="706383" y="351146"/>
                </a:cubicBezTo>
                <a:cubicBezTo>
                  <a:pt x="706383" y="345654"/>
                  <a:pt x="701860" y="341239"/>
                  <a:pt x="696368" y="3412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1B6036B-EA73-8B59-7F6A-08F4E04E1B05}"/>
              </a:ext>
            </a:extLst>
          </p:cNvPr>
          <p:cNvSpPr/>
          <p:nvPr/>
        </p:nvSpPr>
        <p:spPr>
          <a:xfrm>
            <a:off x="10902769" y="3539152"/>
            <a:ext cx="650070" cy="649854"/>
          </a:xfrm>
          <a:custGeom>
            <a:avLst/>
            <a:gdLst>
              <a:gd name="connsiteX0" fmla="*/ 640807 w 650070"/>
              <a:gd name="connsiteY0" fmla="*/ 313998 h 649854"/>
              <a:gd name="connsiteX1" fmla="*/ 563170 w 650070"/>
              <a:gd name="connsiteY1" fmla="*/ 314429 h 649854"/>
              <a:gd name="connsiteX2" fmla="*/ 589767 w 650070"/>
              <a:gd name="connsiteY2" fmla="*/ 287616 h 649854"/>
              <a:gd name="connsiteX3" fmla="*/ 589767 w 650070"/>
              <a:gd name="connsiteY3" fmla="*/ 274695 h 649854"/>
              <a:gd name="connsiteX4" fmla="*/ 576846 w 650070"/>
              <a:gd name="connsiteY4" fmla="*/ 274695 h 649854"/>
              <a:gd name="connsiteX5" fmla="*/ 537434 w 650070"/>
              <a:gd name="connsiteY5" fmla="*/ 314536 h 649854"/>
              <a:gd name="connsiteX6" fmla="*/ 478748 w 650070"/>
              <a:gd name="connsiteY6" fmla="*/ 314859 h 649854"/>
              <a:gd name="connsiteX7" fmla="*/ 539480 w 650070"/>
              <a:gd name="connsiteY7" fmla="*/ 253481 h 649854"/>
              <a:gd name="connsiteX8" fmla="*/ 539480 w 650070"/>
              <a:gd name="connsiteY8" fmla="*/ 240560 h 649854"/>
              <a:gd name="connsiteX9" fmla="*/ 526558 w 650070"/>
              <a:gd name="connsiteY9" fmla="*/ 240560 h 649854"/>
              <a:gd name="connsiteX10" fmla="*/ 453013 w 650070"/>
              <a:gd name="connsiteY10" fmla="*/ 314967 h 649854"/>
              <a:gd name="connsiteX11" fmla="*/ 359439 w 650070"/>
              <a:gd name="connsiteY11" fmla="*/ 315505 h 649854"/>
              <a:gd name="connsiteX12" fmla="*/ 391420 w 650070"/>
              <a:gd name="connsiteY12" fmla="*/ 283201 h 649854"/>
              <a:gd name="connsiteX13" fmla="*/ 396050 w 650070"/>
              <a:gd name="connsiteY13" fmla="*/ 265649 h 649854"/>
              <a:gd name="connsiteX14" fmla="*/ 523544 w 650070"/>
              <a:gd name="connsiteY14" fmla="*/ 136648 h 649854"/>
              <a:gd name="connsiteX15" fmla="*/ 523544 w 650070"/>
              <a:gd name="connsiteY15" fmla="*/ 123727 h 649854"/>
              <a:gd name="connsiteX16" fmla="*/ 510622 w 650070"/>
              <a:gd name="connsiteY16" fmla="*/ 123727 h 649854"/>
              <a:gd name="connsiteX17" fmla="*/ 383128 w 650070"/>
              <a:gd name="connsiteY17" fmla="*/ 252620 h 649854"/>
              <a:gd name="connsiteX18" fmla="*/ 365576 w 650070"/>
              <a:gd name="connsiteY18" fmla="*/ 257358 h 649854"/>
              <a:gd name="connsiteX19" fmla="*/ 333595 w 650070"/>
              <a:gd name="connsiteY19" fmla="*/ 289662 h 649854"/>
              <a:gd name="connsiteX20" fmla="*/ 333057 w 650070"/>
              <a:gd name="connsiteY20" fmla="*/ 198241 h 649854"/>
              <a:gd name="connsiteX21" fmla="*/ 407680 w 650070"/>
              <a:gd name="connsiteY21" fmla="*/ 122758 h 649854"/>
              <a:gd name="connsiteX22" fmla="*/ 407680 w 650070"/>
              <a:gd name="connsiteY22" fmla="*/ 109836 h 649854"/>
              <a:gd name="connsiteX23" fmla="*/ 394758 w 650070"/>
              <a:gd name="connsiteY23" fmla="*/ 109836 h 649854"/>
              <a:gd name="connsiteX24" fmla="*/ 332949 w 650070"/>
              <a:gd name="connsiteY24" fmla="*/ 172291 h 649854"/>
              <a:gd name="connsiteX25" fmla="*/ 332626 w 650070"/>
              <a:gd name="connsiteY25" fmla="*/ 113605 h 649854"/>
              <a:gd name="connsiteX26" fmla="*/ 373114 w 650070"/>
              <a:gd name="connsiteY26" fmla="*/ 72686 h 649854"/>
              <a:gd name="connsiteX27" fmla="*/ 373114 w 650070"/>
              <a:gd name="connsiteY27" fmla="*/ 59765 h 649854"/>
              <a:gd name="connsiteX28" fmla="*/ 360192 w 650070"/>
              <a:gd name="connsiteY28" fmla="*/ 59765 h 649854"/>
              <a:gd name="connsiteX29" fmla="*/ 332626 w 650070"/>
              <a:gd name="connsiteY29" fmla="*/ 87654 h 649854"/>
              <a:gd name="connsiteX30" fmla="*/ 332196 w 650070"/>
              <a:gd name="connsiteY30" fmla="*/ 9047 h 649854"/>
              <a:gd name="connsiteX31" fmla="*/ 323043 w 650070"/>
              <a:gd name="connsiteY31" fmla="*/ 2 h 649854"/>
              <a:gd name="connsiteX32" fmla="*/ 313998 w 650070"/>
              <a:gd name="connsiteY32" fmla="*/ 9155 h 649854"/>
              <a:gd name="connsiteX33" fmla="*/ 314428 w 650070"/>
              <a:gd name="connsiteY33" fmla="*/ 86685 h 649854"/>
              <a:gd name="connsiteX34" fmla="*/ 287616 w 650070"/>
              <a:gd name="connsiteY34" fmla="*/ 60088 h 649854"/>
              <a:gd name="connsiteX35" fmla="*/ 274694 w 650070"/>
              <a:gd name="connsiteY35" fmla="*/ 60088 h 649854"/>
              <a:gd name="connsiteX36" fmla="*/ 274694 w 650070"/>
              <a:gd name="connsiteY36" fmla="*/ 73009 h 649854"/>
              <a:gd name="connsiteX37" fmla="*/ 314536 w 650070"/>
              <a:gd name="connsiteY37" fmla="*/ 112420 h 649854"/>
              <a:gd name="connsiteX38" fmla="*/ 314859 w 650070"/>
              <a:gd name="connsiteY38" fmla="*/ 171106 h 649854"/>
              <a:gd name="connsiteX39" fmla="*/ 253481 w 650070"/>
              <a:gd name="connsiteY39" fmla="*/ 110374 h 649854"/>
              <a:gd name="connsiteX40" fmla="*/ 240560 w 650070"/>
              <a:gd name="connsiteY40" fmla="*/ 110374 h 649854"/>
              <a:gd name="connsiteX41" fmla="*/ 240560 w 650070"/>
              <a:gd name="connsiteY41" fmla="*/ 123296 h 649854"/>
              <a:gd name="connsiteX42" fmla="*/ 314967 w 650070"/>
              <a:gd name="connsiteY42" fmla="*/ 196842 h 649854"/>
              <a:gd name="connsiteX43" fmla="*/ 315505 w 650070"/>
              <a:gd name="connsiteY43" fmla="*/ 289339 h 649854"/>
              <a:gd name="connsiteX44" fmla="*/ 283201 w 650070"/>
              <a:gd name="connsiteY44" fmla="*/ 257358 h 649854"/>
              <a:gd name="connsiteX45" fmla="*/ 265541 w 650070"/>
              <a:gd name="connsiteY45" fmla="*/ 252835 h 649854"/>
              <a:gd name="connsiteX46" fmla="*/ 136648 w 650070"/>
              <a:gd name="connsiteY46" fmla="*/ 125342 h 649854"/>
              <a:gd name="connsiteX47" fmla="*/ 123727 w 650070"/>
              <a:gd name="connsiteY47" fmla="*/ 125342 h 649854"/>
              <a:gd name="connsiteX48" fmla="*/ 123727 w 650070"/>
              <a:gd name="connsiteY48" fmla="*/ 138264 h 649854"/>
              <a:gd name="connsiteX49" fmla="*/ 252727 w 650070"/>
              <a:gd name="connsiteY49" fmla="*/ 265757 h 649854"/>
              <a:gd name="connsiteX50" fmla="*/ 257465 w 650070"/>
              <a:gd name="connsiteY50" fmla="*/ 283309 h 649854"/>
              <a:gd name="connsiteX51" fmla="*/ 289770 w 650070"/>
              <a:gd name="connsiteY51" fmla="*/ 315290 h 649854"/>
              <a:gd name="connsiteX52" fmla="*/ 195657 w 650070"/>
              <a:gd name="connsiteY52" fmla="*/ 315828 h 649854"/>
              <a:gd name="connsiteX53" fmla="*/ 121250 w 650070"/>
              <a:gd name="connsiteY53" fmla="*/ 242283 h 649854"/>
              <a:gd name="connsiteX54" fmla="*/ 108328 w 650070"/>
              <a:gd name="connsiteY54" fmla="*/ 242283 h 649854"/>
              <a:gd name="connsiteX55" fmla="*/ 108328 w 650070"/>
              <a:gd name="connsiteY55" fmla="*/ 255204 h 649854"/>
              <a:gd name="connsiteX56" fmla="*/ 169706 w 650070"/>
              <a:gd name="connsiteY56" fmla="*/ 315936 h 649854"/>
              <a:gd name="connsiteX57" fmla="*/ 111020 w 650070"/>
              <a:gd name="connsiteY57" fmla="*/ 316259 h 649854"/>
              <a:gd name="connsiteX58" fmla="*/ 71179 w 650070"/>
              <a:gd name="connsiteY58" fmla="*/ 276848 h 649854"/>
              <a:gd name="connsiteX59" fmla="*/ 58257 w 650070"/>
              <a:gd name="connsiteY59" fmla="*/ 276848 h 649854"/>
              <a:gd name="connsiteX60" fmla="*/ 58257 w 650070"/>
              <a:gd name="connsiteY60" fmla="*/ 289770 h 649854"/>
              <a:gd name="connsiteX61" fmla="*/ 85069 w 650070"/>
              <a:gd name="connsiteY61" fmla="*/ 316367 h 649854"/>
              <a:gd name="connsiteX62" fmla="*/ 9047 w 650070"/>
              <a:gd name="connsiteY62" fmla="*/ 316798 h 649854"/>
              <a:gd name="connsiteX63" fmla="*/ 2 w 650070"/>
              <a:gd name="connsiteY63" fmla="*/ 325950 h 649854"/>
              <a:gd name="connsiteX64" fmla="*/ 9155 w 650070"/>
              <a:gd name="connsiteY64" fmla="*/ 334995 h 649854"/>
              <a:gd name="connsiteX65" fmla="*/ 86146 w 650070"/>
              <a:gd name="connsiteY65" fmla="*/ 334565 h 649854"/>
              <a:gd name="connsiteX66" fmla="*/ 58580 w 650070"/>
              <a:gd name="connsiteY66" fmla="*/ 362454 h 649854"/>
              <a:gd name="connsiteX67" fmla="*/ 58580 w 650070"/>
              <a:gd name="connsiteY67" fmla="*/ 375376 h 649854"/>
              <a:gd name="connsiteX68" fmla="*/ 65041 w 650070"/>
              <a:gd name="connsiteY68" fmla="*/ 377960 h 649854"/>
              <a:gd name="connsiteX69" fmla="*/ 71501 w 650070"/>
              <a:gd name="connsiteY69" fmla="*/ 375268 h 649854"/>
              <a:gd name="connsiteX70" fmla="*/ 111989 w 650070"/>
              <a:gd name="connsiteY70" fmla="*/ 334349 h 649854"/>
              <a:gd name="connsiteX71" fmla="*/ 170675 w 650070"/>
              <a:gd name="connsiteY71" fmla="*/ 334026 h 649854"/>
              <a:gd name="connsiteX72" fmla="*/ 108867 w 650070"/>
              <a:gd name="connsiteY72" fmla="*/ 396481 h 649854"/>
              <a:gd name="connsiteX73" fmla="*/ 108867 w 650070"/>
              <a:gd name="connsiteY73" fmla="*/ 409403 h 649854"/>
              <a:gd name="connsiteX74" fmla="*/ 115327 w 650070"/>
              <a:gd name="connsiteY74" fmla="*/ 412095 h 649854"/>
              <a:gd name="connsiteX75" fmla="*/ 121788 w 650070"/>
              <a:gd name="connsiteY75" fmla="*/ 409403 h 649854"/>
              <a:gd name="connsiteX76" fmla="*/ 196411 w 650070"/>
              <a:gd name="connsiteY76" fmla="*/ 333919 h 649854"/>
              <a:gd name="connsiteX77" fmla="*/ 289447 w 650070"/>
              <a:gd name="connsiteY77" fmla="*/ 333380 h 649854"/>
              <a:gd name="connsiteX78" fmla="*/ 256712 w 650070"/>
              <a:gd name="connsiteY78" fmla="*/ 366438 h 649854"/>
              <a:gd name="connsiteX79" fmla="*/ 252189 w 650070"/>
              <a:gd name="connsiteY79" fmla="*/ 384098 h 649854"/>
              <a:gd name="connsiteX80" fmla="*/ 124695 w 650070"/>
              <a:gd name="connsiteY80" fmla="*/ 512991 h 649854"/>
              <a:gd name="connsiteX81" fmla="*/ 124695 w 650070"/>
              <a:gd name="connsiteY81" fmla="*/ 525913 h 649854"/>
              <a:gd name="connsiteX82" fmla="*/ 131157 w 650070"/>
              <a:gd name="connsiteY82" fmla="*/ 528497 h 649854"/>
              <a:gd name="connsiteX83" fmla="*/ 137617 w 650070"/>
              <a:gd name="connsiteY83" fmla="*/ 525805 h 649854"/>
              <a:gd name="connsiteX84" fmla="*/ 265111 w 650070"/>
              <a:gd name="connsiteY84" fmla="*/ 396912 h 649854"/>
              <a:gd name="connsiteX85" fmla="*/ 269741 w 650070"/>
              <a:gd name="connsiteY85" fmla="*/ 397558 h 649854"/>
              <a:gd name="connsiteX86" fmla="*/ 282663 w 650070"/>
              <a:gd name="connsiteY86" fmla="*/ 392174 h 649854"/>
              <a:gd name="connsiteX87" fmla="*/ 315397 w 650070"/>
              <a:gd name="connsiteY87" fmla="*/ 359116 h 649854"/>
              <a:gd name="connsiteX88" fmla="*/ 315936 w 650070"/>
              <a:gd name="connsiteY88" fmla="*/ 454198 h 649854"/>
              <a:gd name="connsiteX89" fmla="*/ 242390 w 650070"/>
              <a:gd name="connsiteY89" fmla="*/ 528605 h 649854"/>
              <a:gd name="connsiteX90" fmla="*/ 242390 w 650070"/>
              <a:gd name="connsiteY90" fmla="*/ 541526 h 649854"/>
              <a:gd name="connsiteX91" fmla="*/ 248851 w 650070"/>
              <a:gd name="connsiteY91" fmla="*/ 544218 h 649854"/>
              <a:gd name="connsiteX92" fmla="*/ 255312 w 650070"/>
              <a:gd name="connsiteY92" fmla="*/ 541526 h 649854"/>
              <a:gd name="connsiteX93" fmla="*/ 316044 w 650070"/>
              <a:gd name="connsiteY93" fmla="*/ 480149 h 649854"/>
              <a:gd name="connsiteX94" fmla="*/ 316367 w 650070"/>
              <a:gd name="connsiteY94" fmla="*/ 538834 h 649854"/>
              <a:gd name="connsiteX95" fmla="*/ 276956 w 650070"/>
              <a:gd name="connsiteY95" fmla="*/ 578676 h 649854"/>
              <a:gd name="connsiteX96" fmla="*/ 276956 w 650070"/>
              <a:gd name="connsiteY96" fmla="*/ 591598 h 649854"/>
              <a:gd name="connsiteX97" fmla="*/ 289877 w 650070"/>
              <a:gd name="connsiteY97" fmla="*/ 591598 h 649854"/>
              <a:gd name="connsiteX98" fmla="*/ 316474 w 650070"/>
              <a:gd name="connsiteY98" fmla="*/ 564785 h 649854"/>
              <a:gd name="connsiteX99" fmla="*/ 316905 w 650070"/>
              <a:gd name="connsiteY99" fmla="*/ 640808 h 649854"/>
              <a:gd name="connsiteX100" fmla="*/ 326058 w 650070"/>
              <a:gd name="connsiteY100" fmla="*/ 649853 h 649854"/>
              <a:gd name="connsiteX101" fmla="*/ 335103 w 650070"/>
              <a:gd name="connsiteY101" fmla="*/ 640700 h 649854"/>
              <a:gd name="connsiteX102" fmla="*/ 334672 w 650070"/>
              <a:gd name="connsiteY102" fmla="*/ 563708 h 649854"/>
              <a:gd name="connsiteX103" fmla="*/ 362562 w 650070"/>
              <a:gd name="connsiteY103" fmla="*/ 591275 h 649854"/>
              <a:gd name="connsiteX104" fmla="*/ 369022 w 650070"/>
              <a:gd name="connsiteY104" fmla="*/ 593967 h 649854"/>
              <a:gd name="connsiteX105" fmla="*/ 375483 w 650070"/>
              <a:gd name="connsiteY105" fmla="*/ 591275 h 649854"/>
              <a:gd name="connsiteX106" fmla="*/ 375483 w 650070"/>
              <a:gd name="connsiteY106" fmla="*/ 578353 h 649854"/>
              <a:gd name="connsiteX107" fmla="*/ 334565 w 650070"/>
              <a:gd name="connsiteY107" fmla="*/ 537865 h 649854"/>
              <a:gd name="connsiteX108" fmla="*/ 334242 w 650070"/>
              <a:gd name="connsiteY108" fmla="*/ 479179 h 649854"/>
              <a:gd name="connsiteX109" fmla="*/ 396696 w 650070"/>
              <a:gd name="connsiteY109" fmla="*/ 540988 h 649854"/>
              <a:gd name="connsiteX110" fmla="*/ 409618 w 650070"/>
              <a:gd name="connsiteY110" fmla="*/ 540988 h 649854"/>
              <a:gd name="connsiteX111" fmla="*/ 409618 w 650070"/>
              <a:gd name="connsiteY111" fmla="*/ 528066 h 649854"/>
              <a:gd name="connsiteX112" fmla="*/ 334134 w 650070"/>
              <a:gd name="connsiteY112" fmla="*/ 453444 h 649854"/>
              <a:gd name="connsiteX113" fmla="*/ 333595 w 650070"/>
              <a:gd name="connsiteY113" fmla="*/ 359331 h 649854"/>
              <a:gd name="connsiteX114" fmla="*/ 366653 w 650070"/>
              <a:gd name="connsiteY114" fmla="*/ 392066 h 649854"/>
              <a:gd name="connsiteX115" fmla="*/ 379575 w 650070"/>
              <a:gd name="connsiteY115" fmla="*/ 397342 h 649854"/>
              <a:gd name="connsiteX116" fmla="*/ 384205 w 650070"/>
              <a:gd name="connsiteY116" fmla="*/ 396696 h 649854"/>
              <a:gd name="connsiteX117" fmla="*/ 513098 w 650070"/>
              <a:gd name="connsiteY117" fmla="*/ 524190 h 649854"/>
              <a:gd name="connsiteX118" fmla="*/ 519560 w 650070"/>
              <a:gd name="connsiteY118" fmla="*/ 526882 h 649854"/>
              <a:gd name="connsiteX119" fmla="*/ 526020 w 650070"/>
              <a:gd name="connsiteY119" fmla="*/ 524190 h 649854"/>
              <a:gd name="connsiteX120" fmla="*/ 526020 w 650070"/>
              <a:gd name="connsiteY120" fmla="*/ 511268 h 649854"/>
              <a:gd name="connsiteX121" fmla="*/ 397127 w 650070"/>
              <a:gd name="connsiteY121" fmla="*/ 383775 h 649854"/>
              <a:gd name="connsiteX122" fmla="*/ 392389 w 650070"/>
              <a:gd name="connsiteY122" fmla="*/ 366223 h 649854"/>
              <a:gd name="connsiteX123" fmla="*/ 359331 w 650070"/>
              <a:gd name="connsiteY123" fmla="*/ 333488 h 649854"/>
              <a:gd name="connsiteX124" fmla="*/ 451828 w 650070"/>
              <a:gd name="connsiteY124" fmla="*/ 332950 h 649854"/>
              <a:gd name="connsiteX125" fmla="*/ 527312 w 650070"/>
              <a:gd name="connsiteY125" fmla="*/ 407572 h 649854"/>
              <a:gd name="connsiteX126" fmla="*/ 533773 w 650070"/>
              <a:gd name="connsiteY126" fmla="*/ 410264 h 649854"/>
              <a:gd name="connsiteX127" fmla="*/ 540234 w 650070"/>
              <a:gd name="connsiteY127" fmla="*/ 407572 h 649854"/>
              <a:gd name="connsiteX128" fmla="*/ 540234 w 650070"/>
              <a:gd name="connsiteY128" fmla="*/ 394650 h 649854"/>
              <a:gd name="connsiteX129" fmla="*/ 477780 w 650070"/>
              <a:gd name="connsiteY129" fmla="*/ 332842 h 649854"/>
              <a:gd name="connsiteX130" fmla="*/ 536465 w 650070"/>
              <a:gd name="connsiteY130" fmla="*/ 332519 h 649854"/>
              <a:gd name="connsiteX131" fmla="*/ 577384 w 650070"/>
              <a:gd name="connsiteY131" fmla="*/ 373007 h 649854"/>
              <a:gd name="connsiteX132" fmla="*/ 583844 w 650070"/>
              <a:gd name="connsiteY132" fmla="*/ 375699 h 649854"/>
              <a:gd name="connsiteX133" fmla="*/ 590306 w 650070"/>
              <a:gd name="connsiteY133" fmla="*/ 373007 h 649854"/>
              <a:gd name="connsiteX134" fmla="*/ 590306 w 650070"/>
              <a:gd name="connsiteY134" fmla="*/ 360085 h 649854"/>
              <a:gd name="connsiteX135" fmla="*/ 562416 w 650070"/>
              <a:gd name="connsiteY135" fmla="*/ 332519 h 649854"/>
              <a:gd name="connsiteX136" fmla="*/ 641023 w 650070"/>
              <a:gd name="connsiteY136" fmla="*/ 332088 h 649854"/>
              <a:gd name="connsiteX137" fmla="*/ 650068 w 650070"/>
              <a:gd name="connsiteY137" fmla="*/ 322935 h 649854"/>
              <a:gd name="connsiteX138" fmla="*/ 640915 w 650070"/>
              <a:gd name="connsiteY138" fmla="*/ 313890 h 649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50070" h="649854">
                <a:moveTo>
                  <a:pt x="640807" y="313998"/>
                </a:moveTo>
                <a:lnTo>
                  <a:pt x="563170" y="314429"/>
                </a:lnTo>
                <a:lnTo>
                  <a:pt x="589767" y="287616"/>
                </a:lnTo>
                <a:cubicBezTo>
                  <a:pt x="593320" y="284063"/>
                  <a:pt x="593320" y="278248"/>
                  <a:pt x="589767" y="274695"/>
                </a:cubicBezTo>
                <a:cubicBezTo>
                  <a:pt x="586214" y="271141"/>
                  <a:pt x="580399" y="271141"/>
                  <a:pt x="576846" y="274695"/>
                </a:cubicBezTo>
                <a:lnTo>
                  <a:pt x="537434" y="314536"/>
                </a:lnTo>
                <a:lnTo>
                  <a:pt x="478748" y="314859"/>
                </a:lnTo>
                <a:lnTo>
                  <a:pt x="539480" y="253481"/>
                </a:lnTo>
                <a:cubicBezTo>
                  <a:pt x="543034" y="249928"/>
                  <a:pt x="543034" y="244113"/>
                  <a:pt x="539480" y="240560"/>
                </a:cubicBezTo>
                <a:cubicBezTo>
                  <a:pt x="535927" y="237006"/>
                  <a:pt x="530112" y="237006"/>
                  <a:pt x="526558" y="240560"/>
                </a:cubicBezTo>
                <a:lnTo>
                  <a:pt x="453013" y="314967"/>
                </a:lnTo>
                <a:lnTo>
                  <a:pt x="359439" y="315505"/>
                </a:lnTo>
                <a:lnTo>
                  <a:pt x="391420" y="283201"/>
                </a:lnTo>
                <a:cubicBezTo>
                  <a:pt x="396158" y="278463"/>
                  <a:pt x="397665" y="271679"/>
                  <a:pt x="396050" y="265649"/>
                </a:cubicBezTo>
                <a:lnTo>
                  <a:pt x="523544" y="136648"/>
                </a:lnTo>
                <a:cubicBezTo>
                  <a:pt x="527097" y="133095"/>
                  <a:pt x="527097" y="127280"/>
                  <a:pt x="523544" y="123727"/>
                </a:cubicBezTo>
                <a:cubicBezTo>
                  <a:pt x="519990" y="120173"/>
                  <a:pt x="514176" y="120173"/>
                  <a:pt x="510622" y="123727"/>
                </a:cubicBezTo>
                <a:lnTo>
                  <a:pt x="383128" y="252620"/>
                </a:lnTo>
                <a:cubicBezTo>
                  <a:pt x="376990" y="251005"/>
                  <a:pt x="370314" y="252620"/>
                  <a:pt x="365576" y="257358"/>
                </a:cubicBezTo>
                <a:lnTo>
                  <a:pt x="333595" y="289662"/>
                </a:lnTo>
                <a:lnTo>
                  <a:pt x="333057" y="198241"/>
                </a:lnTo>
                <a:lnTo>
                  <a:pt x="407680" y="122758"/>
                </a:lnTo>
                <a:cubicBezTo>
                  <a:pt x="411233" y="119204"/>
                  <a:pt x="411233" y="113389"/>
                  <a:pt x="407680" y="109836"/>
                </a:cubicBezTo>
                <a:cubicBezTo>
                  <a:pt x="404126" y="106282"/>
                  <a:pt x="398311" y="106282"/>
                  <a:pt x="394758" y="109836"/>
                </a:cubicBezTo>
                <a:lnTo>
                  <a:pt x="332949" y="172291"/>
                </a:lnTo>
                <a:lnTo>
                  <a:pt x="332626" y="113605"/>
                </a:lnTo>
                <a:lnTo>
                  <a:pt x="373114" y="72686"/>
                </a:lnTo>
                <a:cubicBezTo>
                  <a:pt x="376668" y="69133"/>
                  <a:pt x="376668" y="63318"/>
                  <a:pt x="373114" y="59765"/>
                </a:cubicBezTo>
                <a:cubicBezTo>
                  <a:pt x="369561" y="56211"/>
                  <a:pt x="363746" y="56211"/>
                  <a:pt x="360192" y="59765"/>
                </a:cubicBezTo>
                <a:lnTo>
                  <a:pt x="332626" y="87654"/>
                </a:lnTo>
                <a:lnTo>
                  <a:pt x="332196" y="9047"/>
                </a:lnTo>
                <a:cubicBezTo>
                  <a:pt x="332196" y="3986"/>
                  <a:pt x="328104" y="-106"/>
                  <a:pt x="323043" y="2"/>
                </a:cubicBezTo>
                <a:cubicBezTo>
                  <a:pt x="317982" y="2"/>
                  <a:pt x="313890" y="4094"/>
                  <a:pt x="313998" y="9155"/>
                </a:cubicBezTo>
                <a:lnTo>
                  <a:pt x="314428" y="86685"/>
                </a:lnTo>
                <a:lnTo>
                  <a:pt x="287616" y="60088"/>
                </a:lnTo>
                <a:cubicBezTo>
                  <a:pt x="284063" y="56534"/>
                  <a:pt x="278248" y="56534"/>
                  <a:pt x="274694" y="60088"/>
                </a:cubicBezTo>
                <a:cubicBezTo>
                  <a:pt x="271141" y="63641"/>
                  <a:pt x="271141" y="69456"/>
                  <a:pt x="274694" y="73009"/>
                </a:cubicBezTo>
                <a:lnTo>
                  <a:pt x="314536" y="112420"/>
                </a:lnTo>
                <a:lnTo>
                  <a:pt x="314859" y="171106"/>
                </a:lnTo>
                <a:lnTo>
                  <a:pt x="253481" y="110374"/>
                </a:lnTo>
                <a:cubicBezTo>
                  <a:pt x="249928" y="106821"/>
                  <a:pt x="244113" y="106821"/>
                  <a:pt x="240560" y="110374"/>
                </a:cubicBezTo>
                <a:cubicBezTo>
                  <a:pt x="237006" y="113928"/>
                  <a:pt x="237006" y="119743"/>
                  <a:pt x="240560" y="123296"/>
                </a:cubicBezTo>
                <a:lnTo>
                  <a:pt x="314967" y="196842"/>
                </a:lnTo>
                <a:lnTo>
                  <a:pt x="315505" y="289339"/>
                </a:lnTo>
                <a:lnTo>
                  <a:pt x="283201" y="257358"/>
                </a:lnTo>
                <a:cubicBezTo>
                  <a:pt x="278355" y="252620"/>
                  <a:pt x="271679" y="251113"/>
                  <a:pt x="265541" y="252835"/>
                </a:cubicBezTo>
                <a:lnTo>
                  <a:pt x="136648" y="125342"/>
                </a:lnTo>
                <a:cubicBezTo>
                  <a:pt x="133095" y="121788"/>
                  <a:pt x="127280" y="121788"/>
                  <a:pt x="123727" y="125342"/>
                </a:cubicBezTo>
                <a:cubicBezTo>
                  <a:pt x="120173" y="128895"/>
                  <a:pt x="120173" y="134710"/>
                  <a:pt x="123727" y="138264"/>
                </a:cubicBezTo>
                <a:lnTo>
                  <a:pt x="252727" y="265757"/>
                </a:lnTo>
                <a:cubicBezTo>
                  <a:pt x="251220" y="271787"/>
                  <a:pt x="252727" y="278571"/>
                  <a:pt x="257465" y="283309"/>
                </a:cubicBezTo>
                <a:lnTo>
                  <a:pt x="289770" y="315290"/>
                </a:lnTo>
                <a:lnTo>
                  <a:pt x="195657" y="315828"/>
                </a:lnTo>
                <a:lnTo>
                  <a:pt x="121250" y="242283"/>
                </a:lnTo>
                <a:cubicBezTo>
                  <a:pt x="117697" y="238729"/>
                  <a:pt x="111881" y="238729"/>
                  <a:pt x="108328" y="242283"/>
                </a:cubicBezTo>
                <a:cubicBezTo>
                  <a:pt x="104775" y="245836"/>
                  <a:pt x="104775" y="251651"/>
                  <a:pt x="108328" y="255204"/>
                </a:cubicBezTo>
                <a:lnTo>
                  <a:pt x="169706" y="315936"/>
                </a:lnTo>
                <a:lnTo>
                  <a:pt x="111020" y="316259"/>
                </a:lnTo>
                <a:lnTo>
                  <a:pt x="71179" y="276848"/>
                </a:lnTo>
                <a:cubicBezTo>
                  <a:pt x="67625" y="273295"/>
                  <a:pt x="61810" y="273295"/>
                  <a:pt x="58257" y="276848"/>
                </a:cubicBezTo>
                <a:cubicBezTo>
                  <a:pt x="54703" y="280402"/>
                  <a:pt x="54703" y="286216"/>
                  <a:pt x="58257" y="289770"/>
                </a:cubicBezTo>
                <a:lnTo>
                  <a:pt x="85069" y="316367"/>
                </a:lnTo>
                <a:lnTo>
                  <a:pt x="9047" y="316798"/>
                </a:lnTo>
                <a:cubicBezTo>
                  <a:pt x="3986" y="316798"/>
                  <a:pt x="-106" y="320889"/>
                  <a:pt x="2" y="325950"/>
                </a:cubicBezTo>
                <a:cubicBezTo>
                  <a:pt x="2" y="331011"/>
                  <a:pt x="4094" y="335103"/>
                  <a:pt x="9155" y="334995"/>
                </a:cubicBezTo>
                <a:lnTo>
                  <a:pt x="86146" y="334565"/>
                </a:lnTo>
                <a:lnTo>
                  <a:pt x="58580" y="362454"/>
                </a:lnTo>
                <a:cubicBezTo>
                  <a:pt x="55027" y="366007"/>
                  <a:pt x="55027" y="371822"/>
                  <a:pt x="58580" y="375376"/>
                </a:cubicBezTo>
                <a:cubicBezTo>
                  <a:pt x="60411" y="377098"/>
                  <a:pt x="62672" y="378068"/>
                  <a:pt x="65041" y="377960"/>
                </a:cubicBezTo>
                <a:cubicBezTo>
                  <a:pt x="67409" y="377960"/>
                  <a:pt x="69671" y="376991"/>
                  <a:pt x="71501" y="375268"/>
                </a:cubicBezTo>
                <a:lnTo>
                  <a:pt x="111989" y="334349"/>
                </a:lnTo>
                <a:lnTo>
                  <a:pt x="170675" y="334026"/>
                </a:lnTo>
                <a:lnTo>
                  <a:pt x="108867" y="396481"/>
                </a:lnTo>
                <a:cubicBezTo>
                  <a:pt x="105313" y="400034"/>
                  <a:pt x="105313" y="405849"/>
                  <a:pt x="108867" y="409403"/>
                </a:cubicBezTo>
                <a:cubicBezTo>
                  <a:pt x="110697" y="411125"/>
                  <a:pt x="112959" y="412095"/>
                  <a:pt x="115327" y="412095"/>
                </a:cubicBezTo>
                <a:cubicBezTo>
                  <a:pt x="117697" y="412095"/>
                  <a:pt x="119957" y="411125"/>
                  <a:pt x="121788" y="409403"/>
                </a:cubicBezTo>
                <a:lnTo>
                  <a:pt x="196411" y="333919"/>
                </a:lnTo>
                <a:lnTo>
                  <a:pt x="289447" y="333380"/>
                </a:lnTo>
                <a:lnTo>
                  <a:pt x="256712" y="366438"/>
                </a:lnTo>
                <a:cubicBezTo>
                  <a:pt x="251974" y="371284"/>
                  <a:pt x="250466" y="377960"/>
                  <a:pt x="252189" y="384098"/>
                </a:cubicBezTo>
                <a:lnTo>
                  <a:pt x="124695" y="512991"/>
                </a:lnTo>
                <a:cubicBezTo>
                  <a:pt x="121142" y="516545"/>
                  <a:pt x="121142" y="522359"/>
                  <a:pt x="124695" y="525913"/>
                </a:cubicBezTo>
                <a:cubicBezTo>
                  <a:pt x="126526" y="527636"/>
                  <a:pt x="128787" y="528605"/>
                  <a:pt x="131157" y="528497"/>
                </a:cubicBezTo>
                <a:cubicBezTo>
                  <a:pt x="133525" y="528497"/>
                  <a:pt x="135787" y="527528"/>
                  <a:pt x="137617" y="525805"/>
                </a:cubicBezTo>
                <a:lnTo>
                  <a:pt x="265111" y="396912"/>
                </a:lnTo>
                <a:cubicBezTo>
                  <a:pt x="266618" y="397342"/>
                  <a:pt x="268233" y="397558"/>
                  <a:pt x="269741" y="397558"/>
                </a:cubicBezTo>
                <a:cubicBezTo>
                  <a:pt x="274371" y="397558"/>
                  <a:pt x="279109" y="395727"/>
                  <a:pt x="282663" y="392174"/>
                </a:cubicBezTo>
                <a:lnTo>
                  <a:pt x="315397" y="359116"/>
                </a:lnTo>
                <a:lnTo>
                  <a:pt x="315936" y="454198"/>
                </a:lnTo>
                <a:lnTo>
                  <a:pt x="242390" y="528605"/>
                </a:lnTo>
                <a:cubicBezTo>
                  <a:pt x="238837" y="532158"/>
                  <a:pt x="238837" y="537973"/>
                  <a:pt x="242390" y="541526"/>
                </a:cubicBezTo>
                <a:cubicBezTo>
                  <a:pt x="244221" y="543249"/>
                  <a:pt x="246482" y="544218"/>
                  <a:pt x="248851" y="544218"/>
                </a:cubicBezTo>
                <a:cubicBezTo>
                  <a:pt x="251220" y="544218"/>
                  <a:pt x="253481" y="543249"/>
                  <a:pt x="255312" y="541526"/>
                </a:cubicBezTo>
                <a:lnTo>
                  <a:pt x="316044" y="480149"/>
                </a:lnTo>
                <a:lnTo>
                  <a:pt x="316367" y="538834"/>
                </a:lnTo>
                <a:lnTo>
                  <a:pt x="276956" y="578676"/>
                </a:lnTo>
                <a:cubicBezTo>
                  <a:pt x="273402" y="582229"/>
                  <a:pt x="273402" y="588044"/>
                  <a:pt x="276956" y="591598"/>
                </a:cubicBezTo>
                <a:cubicBezTo>
                  <a:pt x="280509" y="595151"/>
                  <a:pt x="286324" y="595151"/>
                  <a:pt x="289877" y="591598"/>
                </a:cubicBezTo>
                <a:lnTo>
                  <a:pt x="316474" y="564785"/>
                </a:lnTo>
                <a:lnTo>
                  <a:pt x="316905" y="640808"/>
                </a:lnTo>
                <a:cubicBezTo>
                  <a:pt x="316905" y="645869"/>
                  <a:pt x="320997" y="649960"/>
                  <a:pt x="326058" y="649853"/>
                </a:cubicBezTo>
                <a:cubicBezTo>
                  <a:pt x="331119" y="649853"/>
                  <a:pt x="335211" y="645761"/>
                  <a:pt x="335103" y="640700"/>
                </a:cubicBezTo>
                <a:lnTo>
                  <a:pt x="334672" y="563708"/>
                </a:lnTo>
                <a:lnTo>
                  <a:pt x="362562" y="591275"/>
                </a:lnTo>
                <a:cubicBezTo>
                  <a:pt x="364392" y="592997"/>
                  <a:pt x="366653" y="593967"/>
                  <a:pt x="369022" y="593967"/>
                </a:cubicBezTo>
                <a:cubicBezTo>
                  <a:pt x="371391" y="593967"/>
                  <a:pt x="373652" y="592997"/>
                  <a:pt x="375483" y="591275"/>
                </a:cubicBezTo>
                <a:cubicBezTo>
                  <a:pt x="379036" y="587721"/>
                  <a:pt x="379036" y="581906"/>
                  <a:pt x="375483" y="578353"/>
                </a:cubicBezTo>
                <a:lnTo>
                  <a:pt x="334565" y="537865"/>
                </a:lnTo>
                <a:lnTo>
                  <a:pt x="334242" y="479179"/>
                </a:lnTo>
                <a:lnTo>
                  <a:pt x="396696" y="540988"/>
                </a:lnTo>
                <a:cubicBezTo>
                  <a:pt x="400250" y="544541"/>
                  <a:pt x="406064" y="544541"/>
                  <a:pt x="409618" y="540988"/>
                </a:cubicBezTo>
                <a:cubicBezTo>
                  <a:pt x="413171" y="537435"/>
                  <a:pt x="413171" y="531620"/>
                  <a:pt x="409618" y="528066"/>
                </a:cubicBezTo>
                <a:lnTo>
                  <a:pt x="334134" y="453444"/>
                </a:lnTo>
                <a:lnTo>
                  <a:pt x="333595" y="359331"/>
                </a:lnTo>
                <a:lnTo>
                  <a:pt x="366653" y="392066"/>
                </a:lnTo>
                <a:cubicBezTo>
                  <a:pt x="370207" y="395619"/>
                  <a:pt x="374945" y="397342"/>
                  <a:pt x="379575" y="397342"/>
                </a:cubicBezTo>
                <a:cubicBezTo>
                  <a:pt x="381190" y="397342"/>
                  <a:pt x="382698" y="397019"/>
                  <a:pt x="384205" y="396696"/>
                </a:cubicBezTo>
                <a:lnTo>
                  <a:pt x="513098" y="524190"/>
                </a:lnTo>
                <a:cubicBezTo>
                  <a:pt x="514929" y="525913"/>
                  <a:pt x="517190" y="526882"/>
                  <a:pt x="519560" y="526882"/>
                </a:cubicBezTo>
                <a:cubicBezTo>
                  <a:pt x="521928" y="526882"/>
                  <a:pt x="524190" y="525913"/>
                  <a:pt x="526020" y="524190"/>
                </a:cubicBezTo>
                <a:cubicBezTo>
                  <a:pt x="529574" y="520636"/>
                  <a:pt x="529574" y="514822"/>
                  <a:pt x="526020" y="511268"/>
                </a:cubicBezTo>
                <a:lnTo>
                  <a:pt x="397127" y="383775"/>
                </a:lnTo>
                <a:cubicBezTo>
                  <a:pt x="398742" y="377637"/>
                  <a:pt x="397127" y="370961"/>
                  <a:pt x="392389" y="366223"/>
                </a:cubicBezTo>
                <a:lnTo>
                  <a:pt x="359331" y="333488"/>
                </a:lnTo>
                <a:lnTo>
                  <a:pt x="451828" y="332950"/>
                </a:lnTo>
                <a:lnTo>
                  <a:pt x="527312" y="407572"/>
                </a:lnTo>
                <a:cubicBezTo>
                  <a:pt x="529143" y="409295"/>
                  <a:pt x="531404" y="410264"/>
                  <a:pt x="533773" y="410264"/>
                </a:cubicBezTo>
                <a:cubicBezTo>
                  <a:pt x="536142" y="410264"/>
                  <a:pt x="538404" y="409295"/>
                  <a:pt x="540234" y="407572"/>
                </a:cubicBezTo>
                <a:cubicBezTo>
                  <a:pt x="543788" y="404018"/>
                  <a:pt x="543788" y="398204"/>
                  <a:pt x="540234" y="394650"/>
                </a:cubicBezTo>
                <a:lnTo>
                  <a:pt x="477780" y="332842"/>
                </a:lnTo>
                <a:lnTo>
                  <a:pt x="536465" y="332519"/>
                </a:lnTo>
                <a:lnTo>
                  <a:pt x="577384" y="373007"/>
                </a:lnTo>
                <a:cubicBezTo>
                  <a:pt x="579214" y="374730"/>
                  <a:pt x="581476" y="375699"/>
                  <a:pt x="583844" y="375699"/>
                </a:cubicBezTo>
                <a:cubicBezTo>
                  <a:pt x="586214" y="375699"/>
                  <a:pt x="588475" y="374730"/>
                  <a:pt x="590306" y="373007"/>
                </a:cubicBezTo>
                <a:cubicBezTo>
                  <a:pt x="593859" y="369453"/>
                  <a:pt x="593859" y="363638"/>
                  <a:pt x="590306" y="360085"/>
                </a:cubicBezTo>
                <a:lnTo>
                  <a:pt x="562416" y="332519"/>
                </a:lnTo>
                <a:lnTo>
                  <a:pt x="641023" y="332088"/>
                </a:lnTo>
                <a:cubicBezTo>
                  <a:pt x="646084" y="332088"/>
                  <a:pt x="650176" y="327996"/>
                  <a:pt x="650068" y="322935"/>
                </a:cubicBezTo>
                <a:cubicBezTo>
                  <a:pt x="650068" y="317874"/>
                  <a:pt x="645976" y="313783"/>
                  <a:pt x="640915" y="31389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00C6AC88-2439-1749-052D-661107CBE4CA}"/>
              </a:ext>
            </a:extLst>
          </p:cNvPr>
          <p:cNvSpPr/>
          <p:nvPr/>
        </p:nvSpPr>
        <p:spPr>
          <a:xfrm>
            <a:off x="10838878" y="380475"/>
            <a:ext cx="754408" cy="753977"/>
          </a:xfrm>
          <a:custGeom>
            <a:avLst/>
            <a:gdLst>
              <a:gd name="connsiteX0" fmla="*/ 743855 w 754408"/>
              <a:gd name="connsiteY0" fmla="*/ 364498 h 753977"/>
              <a:gd name="connsiteX1" fmla="*/ 653835 w 754408"/>
              <a:gd name="connsiteY1" fmla="*/ 365036 h 753977"/>
              <a:gd name="connsiteX2" fmla="*/ 684631 w 754408"/>
              <a:gd name="connsiteY2" fmla="*/ 333809 h 753977"/>
              <a:gd name="connsiteX3" fmla="*/ 684631 w 754408"/>
              <a:gd name="connsiteY3" fmla="*/ 318841 h 753977"/>
              <a:gd name="connsiteX4" fmla="*/ 669665 w 754408"/>
              <a:gd name="connsiteY4" fmla="*/ 318841 h 753977"/>
              <a:gd name="connsiteX5" fmla="*/ 623900 w 754408"/>
              <a:gd name="connsiteY5" fmla="*/ 365036 h 753977"/>
              <a:gd name="connsiteX6" fmla="*/ 555738 w 754408"/>
              <a:gd name="connsiteY6" fmla="*/ 365359 h 753977"/>
              <a:gd name="connsiteX7" fmla="*/ 626269 w 754408"/>
              <a:gd name="connsiteY7" fmla="*/ 294075 h 753977"/>
              <a:gd name="connsiteX8" fmla="*/ 626269 w 754408"/>
              <a:gd name="connsiteY8" fmla="*/ 279107 h 753977"/>
              <a:gd name="connsiteX9" fmla="*/ 611301 w 754408"/>
              <a:gd name="connsiteY9" fmla="*/ 279107 h 753977"/>
              <a:gd name="connsiteX10" fmla="*/ 525910 w 754408"/>
              <a:gd name="connsiteY10" fmla="*/ 365467 h 753977"/>
              <a:gd name="connsiteX11" fmla="*/ 417369 w 754408"/>
              <a:gd name="connsiteY11" fmla="*/ 366113 h 753977"/>
              <a:gd name="connsiteX12" fmla="*/ 454518 w 754408"/>
              <a:gd name="connsiteY12" fmla="*/ 328533 h 753977"/>
              <a:gd name="connsiteX13" fmla="*/ 459794 w 754408"/>
              <a:gd name="connsiteY13" fmla="*/ 308181 h 753977"/>
              <a:gd name="connsiteX14" fmla="*/ 607855 w 754408"/>
              <a:gd name="connsiteY14" fmla="*/ 158505 h 753977"/>
              <a:gd name="connsiteX15" fmla="*/ 607855 w 754408"/>
              <a:gd name="connsiteY15" fmla="*/ 143538 h 753977"/>
              <a:gd name="connsiteX16" fmla="*/ 592888 w 754408"/>
              <a:gd name="connsiteY16" fmla="*/ 143538 h 753977"/>
              <a:gd name="connsiteX17" fmla="*/ 444828 w 754408"/>
              <a:gd name="connsiteY17" fmla="*/ 293214 h 753977"/>
              <a:gd name="connsiteX18" fmla="*/ 424368 w 754408"/>
              <a:gd name="connsiteY18" fmla="*/ 298705 h 753977"/>
              <a:gd name="connsiteX19" fmla="*/ 387219 w 754408"/>
              <a:gd name="connsiteY19" fmla="*/ 336286 h 753977"/>
              <a:gd name="connsiteX20" fmla="*/ 386680 w 754408"/>
              <a:gd name="connsiteY20" fmla="*/ 230113 h 753977"/>
              <a:gd name="connsiteX21" fmla="*/ 473254 w 754408"/>
              <a:gd name="connsiteY21" fmla="*/ 142569 h 753977"/>
              <a:gd name="connsiteX22" fmla="*/ 473254 w 754408"/>
              <a:gd name="connsiteY22" fmla="*/ 127601 h 753977"/>
              <a:gd name="connsiteX23" fmla="*/ 458288 w 754408"/>
              <a:gd name="connsiteY23" fmla="*/ 127601 h 753977"/>
              <a:gd name="connsiteX24" fmla="*/ 386573 w 754408"/>
              <a:gd name="connsiteY24" fmla="*/ 200070 h 753977"/>
              <a:gd name="connsiteX25" fmla="*/ 386249 w 754408"/>
              <a:gd name="connsiteY25" fmla="*/ 131908 h 753977"/>
              <a:gd name="connsiteX26" fmla="*/ 433198 w 754408"/>
              <a:gd name="connsiteY26" fmla="*/ 84421 h 753977"/>
              <a:gd name="connsiteX27" fmla="*/ 433198 w 754408"/>
              <a:gd name="connsiteY27" fmla="*/ 69454 h 753977"/>
              <a:gd name="connsiteX28" fmla="*/ 418231 w 754408"/>
              <a:gd name="connsiteY28" fmla="*/ 69454 h 753977"/>
              <a:gd name="connsiteX29" fmla="*/ 386249 w 754408"/>
              <a:gd name="connsiteY29" fmla="*/ 101866 h 753977"/>
              <a:gd name="connsiteX30" fmla="*/ 385711 w 754408"/>
              <a:gd name="connsiteY30" fmla="*/ 10553 h 753977"/>
              <a:gd name="connsiteX31" fmla="*/ 375051 w 754408"/>
              <a:gd name="connsiteY31" fmla="*/ 0 h 753977"/>
              <a:gd name="connsiteX32" fmla="*/ 364498 w 754408"/>
              <a:gd name="connsiteY32" fmla="*/ 10660 h 753977"/>
              <a:gd name="connsiteX33" fmla="*/ 365037 w 754408"/>
              <a:gd name="connsiteY33" fmla="*/ 100681 h 753977"/>
              <a:gd name="connsiteX34" fmla="*/ 333917 w 754408"/>
              <a:gd name="connsiteY34" fmla="*/ 69885 h 753977"/>
              <a:gd name="connsiteX35" fmla="*/ 318949 w 754408"/>
              <a:gd name="connsiteY35" fmla="*/ 69885 h 753977"/>
              <a:gd name="connsiteX36" fmla="*/ 318949 w 754408"/>
              <a:gd name="connsiteY36" fmla="*/ 84852 h 753977"/>
              <a:gd name="connsiteX37" fmla="*/ 365144 w 754408"/>
              <a:gd name="connsiteY37" fmla="*/ 130616 h 753977"/>
              <a:gd name="connsiteX38" fmla="*/ 365467 w 754408"/>
              <a:gd name="connsiteY38" fmla="*/ 198778 h 753977"/>
              <a:gd name="connsiteX39" fmla="*/ 294183 w 754408"/>
              <a:gd name="connsiteY39" fmla="*/ 128247 h 753977"/>
              <a:gd name="connsiteX40" fmla="*/ 279215 w 754408"/>
              <a:gd name="connsiteY40" fmla="*/ 128247 h 753977"/>
              <a:gd name="connsiteX41" fmla="*/ 279215 w 754408"/>
              <a:gd name="connsiteY41" fmla="*/ 143215 h 753977"/>
              <a:gd name="connsiteX42" fmla="*/ 365575 w 754408"/>
              <a:gd name="connsiteY42" fmla="*/ 228605 h 753977"/>
              <a:gd name="connsiteX43" fmla="*/ 366113 w 754408"/>
              <a:gd name="connsiteY43" fmla="*/ 335963 h 753977"/>
              <a:gd name="connsiteX44" fmla="*/ 328533 w 754408"/>
              <a:gd name="connsiteY44" fmla="*/ 298813 h 753977"/>
              <a:gd name="connsiteX45" fmla="*/ 308073 w 754408"/>
              <a:gd name="connsiteY45" fmla="*/ 293537 h 753977"/>
              <a:gd name="connsiteX46" fmla="*/ 158398 w 754408"/>
              <a:gd name="connsiteY46" fmla="*/ 145476 h 753977"/>
              <a:gd name="connsiteX47" fmla="*/ 143430 w 754408"/>
              <a:gd name="connsiteY47" fmla="*/ 145476 h 753977"/>
              <a:gd name="connsiteX48" fmla="*/ 143430 w 754408"/>
              <a:gd name="connsiteY48" fmla="*/ 160444 h 753977"/>
              <a:gd name="connsiteX49" fmla="*/ 293106 w 754408"/>
              <a:gd name="connsiteY49" fmla="*/ 308504 h 753977"/>
              <a:gd name="connsiteX50" fmla="*/ 298597 w 754408"/>
              <a:gd name="connsiteY50" fmla="*/ 328856 h 753977"/>
              <a:gd name="connsiteX51" fmla="*/ 336178 w 754408"/>
              <a:gd name="connsiteY51" fmla="*/ 366005 h 753977"/>
              <a:gd name="connsiteX52" fmla="*/ 226990 w 754408"/>
              <a:gd name="connsiteY52" fmla="*/ 366652 h 753977"/>
              <a:gd name="connsiteX53" fmla="*/ 140630 w 754408"/>
              <a:gd name="connsiteY53" fmla="*/ 281261 h 753977"/>
              <a:gd name="connsiteX54" fmla="*/ 125663 w 754408"/>
              <a:gd name="connsiteY54" fmla="*/ 281261 h 753977"/>
              <a:gd name="connsiteX55" fmla="*/ 125663 w 754408"/>
              <a:gd name="connsiteY55" fmla="*/ 296229 h 753977"/>
              <a:gd name="connsiteX56" fmla="*/ 196947 w 754408"/>
              <a:gd name="connsiteY56" fmla="*/ 366759 h 753977"/>
              <a:gd name="connsiteX57" fmla="*/ 128786 w 754408"/>
              <a:gd name="connsiteY57" fmla="*/ 367082 h 753977"/>
              <a:gd name="connsiteX58" fmla="*/ 82591 w 754408"/>
              <a:gd name="connsiteY58" fmla="*/ 321318 h 753977"/>
              <a:gd name="connsiteX59" fmla="*/ 67624 w 754408"/>
              <a:gd name="connsiteY59" fmla="*/ 321318 h 753977"/>
              <a:gd name="connsiteX60" fmla="*/ 67624 w 754408"/>
              <a:gd name="connsiteY60" fmla="*/ 336286 h 753977"/>
              <a:gd name="connsiteX61" fmla="*/ 98743 w 754408"/>
              <a:gd name="connsiteY61" fmla="*/ 367082 h 753977"/>
              <a:gd name="connsiteX62" fmla="*/ 10552 w 754408"/>
              <a:gd name="connsiteY62" fmla="*/ 367513 h 753977"/>
              <a:gd name="connsiteX63" fmla="*/ 0 w 754408"/>
              <a:gd name="connsiteY63" fmla="*/ 378173 h 753977"/>
              <a:gd name="connsiteX64" fmla="*/ 10660 w 754408"/>
              <a:gd name="connsiteY64" fmla="*/ 388726 h 753977"/>
              <a:gd name="connsiteX65" fmla="*/ 100035 w 754408"/>
              <a:gd name="connsiteY65" fmla="*/ 388188 h 753977"/>
              <a:gd name="connsiteX66" fmla="*/ 68054 w 754408"/>
              <a:gd name="connsiteY66" fmla="*/ 420599 h 753977"/>
              <a:gd name="connsiteX67" fmla="*/ 68054 w 754408"/>
              <a:gd name="connsiteY67" fmla="*/ 435567 h 753977"/>
              <a:gd name="connsiteX68" fmla="*/ 75592 w 754408"/>
              <a:gd name="connsiteY68" fmla="*/ 438582 h 753977"/>
              <a:gd name="connsiteX69" fmla="*/ 83022 w 754408"/>
              <a:gd name="connsiteY69" fmla="*/ 435459 h 753977"/>
              <a:gd name="connsiteX70" fmla="*/ 129970 w 754408"/>
              <a:gd name="connsiteY70" fmla="*/ 387972 h 753977"/>
              <a:gd name="connsiteX71" fmla="*/ 198132 w 754408"/>
              <a:gd name="connsiteY71" fmla="*/ 387649 h 753977"/>
              <a:gd name="connsiteX72" fmla="*/ 126417 w 754408"/>
              <a:gd name="connsiteY72" fmla="*/ 460118 h 753977"/>
              <a:gd name="connsiteX73" fmla="*/ 126417 w 754408"/>
              <a:gd name="connsiteY73" fmla="*/ 475085 h 753977"/>
              <a:gd name="connsiteX74" fmla="*/ 133954 w 754408"/>
              <a:gd name="connsiteY74" fmla="*/ 478101 h 753977"/>
              <a:gd name="connsiteX75" fmla="*/ 141384 w 754408"/>
              <a:gd name="connsiteY75" fmla="*/ 474978 h 753977"/>
              <a:gd name="connsiteX76" fmla="*/ 227959 w 754408"/>
              <a:gd name="connsiteY76" fmla="*/ 387434 h 753977"/>
              <a:gd name="connsiteX77" fmla="*/ 335963 w 754408"/>
              <a:gd name="connsiteY77" fmla="*/ 386895 h 753977"/>
              <a:gd name="connsiteX78" fmla="*/ 297951 w 754408"/>
              <a:gd name="connsiteY78" fmla="*/ 425337 h 753977"/>
              <a:gd name="connsiteX79" fmla="*/ 292675 w 754408"/>
              <a:gd name="connsiteY79" fmla="*/ 445796 h 753977"/>
              <a:gd name="connsiteX80" fmla="*/ 144722 w 754408"/>
              <a:gd name="connsiteY80" fmla="*/ 595364 h 753977"/>
              <a:gd name="connsiteX81" fmla="*/ 144722 w 754408"/>
              <a:gd name="connsiteY81" fmla="*/ 610332 h 753977"/>
              <a:gd name="connsiteX82" fmla="*/ 152260 w 754408"/>
              <a:gd name="connsiteY82" fmla="*/ 613347 h 753977"/>
              <a:gd name="connsiteX83" fmla="*/ 159690 w 754408"/>
              <a:gd name="connsiteY83" fmla="*/ 610224 h 753977"/>
              <a:gd name="connsiteX84" fmla="*/ 307643 w 754408"/>
              <a:gd name="connsiteY84" fmla="*/ 460656 h 753977"/>
              <a:gd name="connsiteX85" fmla="*/ 313027 w 754408"/>
              <a:gd name="connsiteY85" fmla="*/ 461410 h 753977"/>
              <a:gd name="connsiteX86" fmla="*/ 327994 w 754408"/>
              <a:gd name="connsiteY86" fmla="*/ 455165 h 753977"/>
              <a:gd name="connsiteX87" fmla="*/ 366005 w 754408"/>
              <a:gd name="connsiteY87" fmla="*/ 416723 h 753977"/>
              <a:gd name="connsiteX88" fmla="*/ 366651 w 754408"/>
              <a:gd name="connsiteY88" fmla="*/ 527095 h 753977"/>
              <a:gd name="connsiteX89" fmla="*/ 281261 w 754408"/>
              <a:gd name="connsiteY89" fmla="*/ 613455 h 753977"/>
              <a:gd name="connsiteX90" fmla="*/ 281261 w 754408"/>
              <a:gd name="connsiteY90" fmla="*/ 628422 h 753977"/>
              <a:gd name="connsiteX91" fmla="*/ 288799 w 754408"/>
              <a:gd name="connsiteY91" fmla="*/ 631437 h 753977"/>
              <a:gd name="connsiteX92" fmla="*/ 296229 w 754408"/>
              <a:gd name="connsiteY92" fmla="*/ 628315 h 753977"/>
              <a:gd name="connsiteX93" fmla="*/ 366759 w 754408"/>
              <a:gd name="connsiteY93" fmla="*/ 557030 h 753977"/>
              <a:gd name="connsiteX94" fmla="*/ 367082 w 754408"/>
              <a:gd name="connsiteY94" fmla="*/ 625192 h 753977"/>
              <a:gd name="connsiteX95" fmla="*/ 321318 w 754408"/>
              <a:gd name="connsiteY95" fmla="*/ 671387 h 753977"/>
              <a:gd name="connsiteX96" fmla="*/ 321318 w 754408"/>
              <a:gd name="connsiteY96" fmla="*/ 686354 h 753977"/>
              <a:gd name="connsiteX97" fmla="*/ 336285 w 754408"/>
              <a:gd name="connsiteY97" fmla="*/ 686354 h 753977"/>
              <a:gd name="connsiteX98" fmla="*/ 367082 w 754408"/>
              <a:gd name="connsiteY98" fmla="*/ 655235 h 753977"/>
              <a:gd name="connsiteX99" fmla="*/ 367513 w 754408"/>
              <a:gd name="connsiteY99" fmla="*/ 743425 h 753977"/>
              <a:gd name="connsiteX100" fmla="*/ 378173 w 754408"/>
              <a:gd name="connsiteY100" fmla="*/ 753978 h 753977"/>
              <a:gd name="connsiteX101" fmla="*/ 388726 w 754408"/>
              <a:gd name="connsiteY101" fmla="*/ 743317 h 753977"/>
              <a:gd name="connsiteX102" fmla="*/ 388187 w 754408"/>
              <a:gd name="connsiteY102" fmla="*/ 653943 h 753977"/>
              <a:gd name="connsiteX103" fmla="*/ 420599 w 754408"/>
              <a:gd name="connsiteY103" fmla="*/ 686031 h 753977"/>
              <a:gd name="connsiteX104" fmla="*/ 428137 w 754408"/>
              <a:gd name="connsiteY104" fmla="*/ 689046 h 753977"/>
              <a:gd name="connsiteX105" fmla="*/ 435567 w 754408"/>
              <a:gd name="connsiteY105" fmla="*/ 685924 h 753977"/>
              <a:gd name="connsiteX106" fmla="*/ 435567 w 754408"/>
              <a:gd name="connsiteY106" fmla="*/ 670956 h 753977"/>
              <a:gd name="connsiteX107" fmla="*/ 388080 w 754408"/>
              <a:gd name="connsiteY107" fmla="*/ 624007 h 753977"/>
              <a:gd name="connsiteX108" fmla="*/ 387757 w 754408"/>
              <a:gd name="connsiteY108" fmla="*/ 555846 h 753977"/>
              <a:gd name="connsiteX109" fmla="*/ 460226 w 754408"/>
              <a:gd name="connsiteY109" fmla="*/ 627561 h 753977"/>
              <a:gd name="connsiteX110" fmla="*/ 475193 w 754408"/>
              <a:gd name="connsiteY110" fmla="*/ 627561 h 753977"/>
              <a:gd name="connsiteX111" fmla="*/ 475193 w 754408"/>
              <a:gd name="connsiteY111" fmla="*/ 612593 h 753977"/>
              <a:gd name="connsiteX112" fmla="*/ 387649 w 754408"/>
              <a:gd name="connsiteY112" fmla="*/ 526018 h 753977"/>
              <a:gd name="connsiteX113" fmla="*/ 387003 w 754408"/>
              <a:gd name="connsiteY113" fmla="*/ 416831 h 753977"/>
              <a:gd name="connsiteX114" fmla="*/ 425445 w 754408"/>
              <a:gd name="connsiteY114" fmla="*/ 454842 h 753977"/>
              <a:gd name="connsiteX115" fmla="*/ 440521 w 754408"/>
              <a:gd name="connsiteY115" fmla="*/ 460979 h 753977"/>
              <a:gd name="connsiteX116" fmla="*/ 445905 w 754408"/>
              <a:gd name="connsiteY116" fmla="*/ 460118 h 753977"/>
              <a:gd name="connsiteX117" fmla="*/ 595473 w 754408"/>
              <a:gd name="connsiteY117" fmla="*/ 608071 h 753977"/>
              <a:gd name="connsiteX118" fmla="*/ 603010 w 754408"/>
              <a:gd name="connsiteY118" fmla="*/ 611086 h 753977"/>
              <a:gd name="connsiteX119" fmla="*/ 610440 w 754408"/>
              <a:gd name="connsiteY119" fmla="*/ 607963 h 753977"/>
              <a:gd name="connsiteX120" fmla="*/ 610440 w 754408"/>
              <a:gd name="connsiteY120" fmla="*/ 592996 h 753977"/>
              <a:gd name="connsiteX121" fmla="*/ 460872 w 754408"/>
              <a:gd name="connsiteY121" fmla="*/ 445043 h 753977"/>
              <a:gd name="connsiteX122" fmla="*/ 455380 w 754408"/>
              <a:gd name="connsiteY122" fmla="*/ 424583 h 753977"/>
              <a:gd name="connsiteX123" fmla="*/ 416939 w 754408"/>
              <a:gd name="connsiteY123" fmla="*/ 386572 h 753977"/>
              <a:gd name="connsiteX124" fmla="*/ 524296 w 754408"/>
              <a:gd name="connsiteY124" fmla="*/ 386034 h 753977"/>
              <a:gd name="connsiteX125" fmla="*/ 611839 w 754408"/>
              <a:gd name="connsiteY125" fmla="*/ 472609 h 753977"/>
              <a:gd name="connsiteX126" fmla="*/ 619377 w 754408"/>
              <a:gd name="connsiteY126" fmla="*/ 475624 h 753977"/>
              <a:gd name="connsiteX127" fmla="*/ 626807 w 754408"/>
              <a:gd name="connsiteY127" fmla="*/ 472501 h 753977"/>
              <a:gd name="connsiteX128" fmla="*/ 626807 w 754408"/>
              <a:gd name="connsiteY128" fmla="*/ 457534 h 753977"/>
              <a:gd name="connsiteX129" fmla="*/ 554338 w 754408"/>
              <a:gd name="connsiteY129" fmla="*/ 385819 h 753977"/>
              <a:gd name="connsiteX130" fmla="*/ 622501 w 754408"/>
              <a:gd name="connsiteY130" fmla="*/ 385496 h 753977"/>
              <a:gd name="connsiteX131" fmla="*/ 669987 w 754408"/>
              <a:gd name="connsiteY131" fmla="*/ 432444 h 753977"/>
              <a:gd name="connsiteX132" fmla="*/ 677525 w 754408"/>
              <a:gd name="connsiteY132" fmla="*/ 435459 h 753977"/>
              <a:gd name="connsiteX133" fmla="*/ 684954 w 754408"/>
              <a:gd name="connsiteY133" fmla="*/ 432336 h 753977"/>
              <a:gd name="connsiteX134" fmla="*/ 684954 w 754408"/>
              <a:gd name="connsiteY134" fmla="*/ 417369 h 753977"/>
              <a:gd name="connsiteX135" fmla="*/ 652542 w 754408"/>
              <a:gd name="connsiteY135" fmla="*/ 385388 h 753977"/>
              <a:gd name="connsiteX136" fmla="*/ 743855 w 754408"/>
              <a:gd name="connsiteY136" fmla="*/ 384849 h 753977"/>
              <a:gd name="connsiteX137" fmla="*/ 754409 w 754408"/>
              <a:gd name="connsiteY137" fmla="*/ 374189 h 753977"/>
              <a:gd name="connsiteX138" fmla="*/ 743747 w 754408"/>
              <a:gd name="connsiteY138" fmla="*/ 363636 h 75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54408" h="753977">
                <a:moveTo>
                  <a:pt x="743855" y="364498"/>
                </a:moveTo>
                <a:lnTo>
                  <a:pt x="653835" y="365036"/>
                </a:lnTo>
                <a:lnTo>
                  <a:pt x="684631" y="333809"/>
                </a:lnTo>
                <a:cubicBezTo>
                  <a:pt x="688723" y="329609"/>
                  <a:pt x="688723" y="322933"/>
                  <a:pt x="684631" y="318841"/>
                </a:cubicBezTo>
                <a:cubicBezTo>
                  <a:pt x="680433" y="314750"/>
                  <a:pt x="673755" y="314750"/>
                  <a:pt x="669665" y="318841"/>
                </a:cubicBezTo>
                <a:lnTo>
                  <a:pt x="623900" y="365036"/>
                </a:lnTo>
                <a:lnTo>
                  <a:pt x="555738" y="365359"/>
                </a:lnTo>
                <a:lnTo>
                  <a:pt x="626269" y="294075"/>
                </a:lnTo>
                <a:cubicBezTo>
                  <a:pt x="630361" y="289875"/>
                  <a:pt x="630361" y="283199"/>
                  <a:pt x="626269" y="279107"/>
                </a:cubicBezTo>
                <a:cubicBezTo>
                  <a:pt x="622069" y="275016"/>
                  <a:pt x="615393" y="275016"/>
                  <a:pt x="611301" y="279107"/>
                </a:cubicBezTo>
                <a:lnTo>
                  <a:pt x="525910" y="365467"/>
                </a:lnTo>
                <a:lnTo>
                  <a:pt x="417369" y="366113"/>
                </a:lnTo>
                <a:lnTo>
                  <a:pt x="454518" y="328533"/>
                </a:lnTo>
                <a:cubicBezTo>
                  <a:pt x="460010" y="322933"/>
                  <a:pt x="461733" y="315180"/>
                  <a:pt x="459794" y="308181"/>
                </a:cubicBezTo>
                <a:lnTo>
                  <a:pt x="607855" y="158505"/>
                </a:lnTo>
                <a:cubicBezTo>
                  <a:pt x="611947" y="154306"/>
                  <a:pt x="611947" y="147630"/>
                  <a:pt x="607855" y="143538"/>
                </a:cubicBezTo>
                <a:cubicBezTo>
                  <a:pt x="603656" y="139446"/>
                  <a:pt x="596980" y="139446"/>
                  <a:pt x="592888" y="143538"/>
                </a:cubicBezTo>
                <a:lnTo>
                  <a:pt x="444828" y="293214"/>
                </a:lnTo>
                <a:cubicBezTo>
                  <a:pt x="437721" y="291383"/>
                  <a:pt x="429967" y="293214"/>
                  <a:pt x="424368" y="298705"/>
                </a:cubicBezTo>
                <a:lnTo>
                  <a:pt x="387219" y="336286"/>
                </a:lnTo>
                <a:lnTo>
                  <a:pt x="386680" y="230113"/>
                </a:lnTo>
                <a:lnTo>
                  <a:pt x="473254" y="142569"/>
                </a:lnTo>
                <a:cubicBezTo>
                  <a:pt x="477346" y="138369"/>
                  <a:pt x="477346" y="131693"/>
                  <a:pt x="473254" y="127601"/>
                </a:cubicBezTo>
                <a:cubicBezTo>
                  <a:pt x="469056" y="123509"/>
                  <a:pt x="462380" y="123509"/>
                  <a:pt x="458288" y="127601"/>
                </a:cubicBezTo>
                <a:lnTo>
                  <a:pt x="386573" y="200070"/>
                </a:lnTo>
                <a:lnTo>
                  <a:pt x="386249" y="131908"/>
                </a:lnTo>
                <a:lnTo>
                  <a:pt x="433198" y="84421"/>
                </a:lnTo>
                <a:cubicBezTo>
                  <a:pt x="437290" y="80222"/>
                  <a:pt x="437290" y="73546"/>
                  <a:pt x="433198" y="69454"/>
                </a:cubicBezTo>
                <a:cubicBezTo>
                  <a:pt x="428999" y="65362"/>
                  <a:pt x="422323" y="65362"/>
                  <a:pt x="418231" y="69454"/>
                </a:cubicBezTo>
                <a:lnTo>
                  <a:pt x="386249" y="101866"/>
                </a:lnTo>
                <a:lnTo>
                  <a:pt x="385711" y="10553"/>
                </a:lnTo>
                <a:cubicBezTo>
                  <a:pt x="385711" y="4738"/>
                  <a:pt x="380865" y="0"/>
                  <a:pt x="375051" y="0"/>
                </a:cubicBezTo>
                <a:cubicBezTo>
                  <a:pt x="369236" y="0"/>
                  <a:pt x="364498" y="4846"/>
                  <a:pt x="364498" y="10660"/>
                </a:cubicBezTo>
                <a:lnTo>
                  <a:pt x="365037" y="100681"/>
                </a:lnTo>
                <a:lnTo>
                  <a:pt x="333917" y="69885"/>
                </a:lnTo>
                <a:cubicBezTo>
                  <a:pt x="329717" y="65793"/>
                  <a:pt x="323041" y="65793"/>
                  <a:pt x="318949" y="69885"/>
                </a:cubicBezTo>
                <a:cubicBezTo>
                  <a:pt x="314857" y="74084"/>
                  <a:pt x="314857" y="80760"/>
                  <a:pt x="318949" y="84852"/>
                </a:cubicBezTo>
                <a:lnTo>
                  <a:pt x="365144" y="130616"/>
                </a:lnTo>
                <a:lnTo>
                  <a:pt x="365467" y="198778"/>
                </a:lnTo>
                <a:lnTo>
                  <a:pt x="294183" y="128247"/>
                </a:lnTo>
                <a:cubicBezTo>
                  <a:pt x="289983" y="124155"/>
                  <a:pt x="283307" y="124155"/>
                  <a:pt x="279215" y="128247"/>
                </a:cubicBezTo>
                <a:cubicBezTo>
                  <a:pt x="275123" y="132447"/>
                  <a:pt x="275123" y="139123"/>
                  <a:pt x="279215" y="143215"/>
                </a:cubicBezTo>
                <a:lnTo>
                  <a:pt x="365575" y="228605"/>
                </a:lnTo>
                <a:lnTo>
                  <a:pt x="366113" y="335963"/>
                </a:lnTo>
                <a:lnTo>
                  <a:pt x="328533" y="298813"/>
                </a:lnTo>
                <a:cubicBezTo>
                  <a:pt x="322933" y="293321"/>
                  <a:pt x="315073" y="291598"/>
                  <a:pt x="308073" y="293537"/>
                </a:cubicBezTo>
                <a:lnTo>
                  <a:pt x="158398" y="145476"/>
                </a:lnTo>
                <a:cubicBezTo>
                  <a:pt x="154198" y="141384"/>
                  <a:pt x="147522" y="141384"/>
                  <a:pt x="143430" y="145476"/>
                </a:cubicBezTo>
                <a:cubicBezTo>
                  <a:pt x="139338" y="149676"/>
                  <a:pt x="139338" y="156352"/>
                  <a:pt x="143430" y="160444"/>
                </a:cubicBezTo>
                <a:lnTo>
                  <a:pt x="293106" y="308504"/>
                </a:lnTo>
                <a:cubicBezTo>
                  <a:pt x="291275" y="315611"/>
                  <a:pt x="293106" y="323364"/>
                  <a:pt x="298597" y="328856"/>
                </a:cubicBezTo>
                <a:lnTo>
                  <a:pt x="336178" y="366005"/>
                </a:lnTo>
                <a:lnTo>
                  <a:pt x="226990" y="366652"/>
                </a:lnTo>
                <a:lnTo>
                  <a:pt x="140630" y="281261"/>
                </a:lnTo>
                <a:cubicBezTo>
                  <a:pt x="136431" y="277169"/>
                  <a:pt x="129755" y="277169"/>
                  <a:pt x="125663" y="281261"/>
                </a:cubicBezTo>
                <a:cubicBezTo>
                  <a:pt x="121571" y="285461"/>
                  <a:pt x="121571" y="292137"/>
                  <a:pt x="125663" y="296229"/>
                </a:cubicBezTo>
                <a:lnTo>
                  <a:pt x="196947" y="366759"/>
                </a:lnTo>
                <a:lnTo>
                  <a:pt x="128786" y="367082"/>
                </a:lnTo>
                <a:lnTo>
                  <a:pt x="82591" y="321318"/>
                </a:lnTo>
                <a:cubicBezTo>
                  <a:pt x="78392" y="317226"/>
                  <a:pt x="71715" y="317226"/>
                  <a:pt x="67624" y="321318"/>
                </a:cubicBezTo>
                <a:cubicBezTo>
                  <a:pt x="63532" y="325518"/>
                  <a:pt x="63532" y="332194"/>
                  <a:pt x="67624" y="336286"/>
                </a:cubicBezTo>
                <a:lnTo>
                  <a:pt x="98743" y="367082"/>
                </a:lnTo>
                <a:lnTo>
                  <a:pt x="10552" y="367513"/>
                </a:lnTo>
                <a:cubicBezTo>
                  <a:pt x="4738" y="367513"/>
                  <a:pt x="0" y="372359"/>
                  <a:pt x="0" y="378173"/>
                </a:cubicBezTo>
                <a:cubicBezTo>
                  <a:pt x="0" y="383988"/>
                  <a:pt x="4846" y="388726"/>
                  <a:pt x="10660" y="388726"/>
                </a:cubicBezTo>
                <a:lnTo>
                  <a:pt x="100035" y="388188"/>
                </a:lnTo>
                <a:lnTo>
                  <a:pt x="68054" y="420599"/>
                </a:lnTo>
                <a:cubicBezTo>
                  <a:pt x="63962" y="424799"/>
                  <a:pt x="63962" y="431475"/>
                  <a:pt x="68054" y="435567"/>
                </a:cubicBezTo>
                <a:cubicBezTo>
                  <a:pt x="70100" y="437613"/>
                  <a:pt x="72900" y="438690"/>
                  <a:pt x="75592" y="438582"/>
                </a:cubicBezTo>
                <a:cubicBezTo>
                  <a:pt x="78284" y="438582"/>
                  <a:pt x="80976" y="437505"/>
                  <a:pt x="83022" y="435459"/>
                </a:cubicBezTo>
                <a:lnTo>
                  <a:pt x="129970" y="387972"/>
                </a:lnTo>
                <a:lnTo>
                  <a:pt x="198132" y="387649"/>
                </a:lnTo>
                <a:lnTo>
                  <a:pt x="126417" y="460118"/>
                </a:lnTo>
                <a:cubicBezTo>
                  <a:pt x="122325" y="464317"/>
                  <a:pt x="122325" y="470994"/>
                  <a:pt x="126417" y="475085"/>
                </a:cubicBezTo>
                <a:cubicBezTo>
                  <a:pt x="128463" y="477131"/>
                  <a:pt x="131262" y="478208"/>
                  <a:pt x="133954" y="478101"/>
                </a:cubicBezTo>
                <a:cubicBezTo>
                  <a:pt x="136646" y="478101"/>
                  <a:pt x="139338" y="477024"/>
                  <a:pt x="141384" y="474978"/>
                </a:cubicBezTo>
                <a:lnTo>
                  <a:pt x="227959" y="387434"/>
                </a:lnTo>
                <a:lnTo>
                  <a:pt x="335963" y="386895"/>
                </a:lnTo>
                <a:lnTo>
                  <a:pt x="297951" y="425337"/>
                </a:lnTo>
                <a:cubicBezTo>
                  <a:pt x="292460" y="430937"/>
                  <a:pt x="290737" y="438797"/>
                  <a:pt x="292675" y="445796"/>
                </a:cubicBezTo>
                <a:lnTo>
                  <a:pt x="144722" y="595364"/>
                </a:lnTo>
                <a:cubicBezTo>
                  <a:pt x="140630" y="599564"/>
                  <a:pt x="140630" y="606240"/>
                  <a:pt x="144722" y="610332"/>
                </a:cubicBezTo>
                <a:cubicBezTo>
                  <a:pt x="146768" y="612378"/>
                  <a:pt x="149568" y="613455"/>
                  <a:pt x="152260" y="613347"/>
                </a:cubicBezTo>
                <a:cubicBezTo>
                  <a:pt x="154952" y="613347"/>
                  <a:pt x="157644" y="612270"/>
                  <a:pt x="159690" y="610224"/>
                </a:cubicBezTo>
                <a:lnTo>
                  <a:pt x="307643" y="460656"/>
                </a:lnTo>
                <a:cubicBezTo>
                  <a:pt x="309365" y="461087"/>
                  <a:pt x="311196" y="461410"/>
                  <a:pt x="313027" y="461410"/>
                </a:cubicBezTo>
                <a:cubicBezTo>
                  <a:pt x="318411" y="461410"/>
                  <a:pt x="323903" y="459256"/>
                  <a:pt x="327994" y="455165"/>
                </a:cubicBezTo>
                <a:lnTo>
                  <a:pt x="366005" y="416723"/>
                </a:lnTo>
                <a:lnTo>
                  <a:pt x="366651" y="527095"/>
                </a:lnTo>
                <a:lnTo>
                  <a:pt x="281261" y="613455"/>
                </a:lnTo>
                <a:cubicBezTo>
                  <a:pt x="277169" y="617654"/>
                  <a:pt x="277169" y="624330"/>
                  <a:pt x="281261" y="628422"/>
                </a:cubicBezTo>
                <a:cubicBezTo>
                  <a:pt x="283307" y="630468"/>
                  <a:pt x="286107" y="631545"/>
                  <a:pt x="288799" y="631437"/>
                </a:cubicBezTo>
                <a:cubicBezTo>
                  <a:pt x="291491" y="631437"/>
                  <a:pt x="294183" y="630360"/>
                  <a:pt x="296229" y="628315"/>
                </a:cubicBezTo>
                <a:lnTo>
                  <a:pt x="366759" y="557030"/>
                </a:lnTo>
                <a:lnTo>
                  <a:pt x="367082" y="625192"/>
                </a:lnTo>
                <a:lnTo>
                  <a:pt x="321318" y="671387"/>
                </a:lnTo>
                <a:cubicBezTo>
                  <a:pt x="317226" y="675586"/>
                  <a:pt x="317226" y="682262"/>
                  <a:pt x="321318" y="686354"/>
                </a:cubicBezTo>
                <a:cubicBezTo>
                  <a:pt x="325517" y="690446"/>
                  <a:pt x="332194" y="690446"/>
                  <a:pt x="336285" y="686354"/>
                </a:cubicBezTo>
                <a:lnTo>
                  <a:pt x="367082" y="655235"/>
                </a:lnTo>
                <a:lnTo>
                  <a:pt x="367513" y="743425"/>
                </a:lnTo>
                <a:cubicBezTo>
                  <a:pt x="367513" y="749240"/>
                  <a:pt x="372359" y="753978"/>
                  <a:pt x="378173" y="753978"/>
                </a:cubicBezTo>
                <a:cubicBezTo>
                  <a:pt x="383988" y="753978"/>
                  <a:pt x="388726" y="749132"/>
                  <a:pt x="388726" y="743317"/>
                </a:cubicBezTo>
                <a:lnTo>
                  <a:pt x="388187" y="653943"/>
                </a:lnTo>
                <a:lnTo>
                  <a:pt x="420599" y="686031"/>
                </a:lnTo>
                <a:cubicBezTo>
                  <a:pt x="422645" y="688077"/>
                  <a:pt x="425445" y="689154"/>
                  <a:pt x="428137" y="689046"/>
                </a:cubicBezTo>
                <a:cubicBezTo>
                  <a:pt x="430829" y="689046"/>
                  <a:pt x="433521" y="687970"/>
                  <a:pt x="435567" y="685924"/>
                </a:cubicBezTo>
                <a:cubicBezTo>
                  <a:pt x="439658" y="681724"/>
                  <a:pt x="439658" y="675048"/>
                  <a:pt x="435567" y="670956"/>
                </a:cubicBezTo>
                <a:lnTo>
                  <a:pt x="388080" y="624007"/>
                </a:lnTo>
                <a:lnTo>
                  <a:pt x="387757" y="555846"/>
                </a:lnTo>
                <a:lnTo>
                  <a:pt x="460226" y="627561"/>
                </a:lnTo>
                <a:cubicBezTo>
                  <a:pt x="464425" y="631653"/>
                  <a:pt x="471101" y="631653"/>
                  <a:pt x="475193" y="627561"/>
                </a:cubicBezTo>
                <a:cubicBezTo>
                  <a:pt x="479285" y="623361"/>
                  <a:pt x="479285" y="616685"/>
                  <a:pt x="475193" y="612593"/>
                </a:cubicBezTo>
                <a:lnTo>
                  <a:pt x="387649" y="526018"/>
                </a:lnTo>
                <a:lnTo>
                  <a:pt x="387003" y="416831"/>
                </a:lnTo>
                <a:lnTo>
                  <a:pt x="425445" y="454842"/>
                </a:lnTo>
                <a:cubicBezTo>
                  <a:pt x="429645" y="458933"/>
                  <a:pt x="435029" y="460979"/>
                  <a:pt x="440521" y="460979"/>
                </a:cubicBezTo>
                <a:cubicBezTo>
                  <a:pt x="442350" y="460979"/>
                  <a:pt x="444074" y="460656"/>
                  <a:pt x="445905" y="460118"/>
                </a:cubicBezTo>
                <a:lnTo>
                  <a:pt x="595473" y="608071"/>
                </a:lnTo>
                <a:cubicBezTo>
                  <a:pt x="597518" y="610117"/>
                  <a:pt x="600318" y="611193"/>
                  <a:pt x="603010" y="611086"/>
                </a:cubicBezTo>
                <a:cubicBezTo>
                  <a:pt x="605702" y="611086"/>
                  <a:pt x="608394" y="610009"/>
                  <a:pt x="610440" y="607963"/>
                </a:cubicBezTo>
                <a:cubicBezTo>
                  <a:pt x="614531" y="603764"/>
                  <a:pt x="614531" y="597087"/>
                  <a:pt x="610440" y="592996"/>
                </a:cubicBezTo>
                <a:lnTo>
                  <a:pt x="460872" y="445043"/>
                </a:lnTo>
                <a:cubicBezTo>
                  <a:pt x="462702" y="437936"/>
                  <a:pt x="460872" y="430183"/>
                  <a:pt x="455380" y="424583"/>
                </a:cubicBezTo>
                <a:lnTo>
                  <a:pt x="416939" y="386572"/>
                </a:lnTo>
                <a:lnTo>
                  <a:pt x="524296" y="386034"/>
                </a:lnTo>
                <a:lnTo>
                  <a:pt x="611839" y="472609"/>
                </a:lnTo>
                <a:cubicBezTo>
                  <a:pt x="613886" y="474655"/>
                  <a:pt x="616685" y="475732"/>
                  <a:pt x="619377" y="475624"/>
                </a:cubicBezTo>
                <a:cubicBezTo>
                  <a:pt x="622069" y="475624"/>
                  <a:pt x="624761" y="474547"/>
                  <a:pt x="626807" y="472501"/>
                </a:cubicBezTo>
                <a:cubicBezTo>
                  <a:pt x="630899" y="468302"/>
                  <a:pt x="630899" y="461625"/>
                  <a:pt x="626807" y="457534"/>
                </a:cubicBezTo>
                <a:lnTo>
                  <a:pt x="554338" y="385819"/>
                </a:lnTo>
                <a:lnTo>
                  <a:pt x="622501" y="385496"/>
                </a:lnTo>
                <a:lnTo>
                  <a:pt x="669987" y="432444"/>
                </a:lnTo>
                <a:cubicBezTo>
                  <a:pt x="672033" y="434490"/>
                  <a:pt x="674833" y="435567"/>
                  <a:pt x="677525" y="435459"/>
                </a:cubicBezTo>
                <a:cubicBezTo>
                  <a:pt x="680217" y="435351"/>
                  <a:pt x="682909" y="434382"/>
                  <a:pt x="684954" y="432336"/>
                </a:cubicBezTo>
                <a:cubicBezTo>
                  <a:pt x="689046" y="428137"/>
                  <a:pt x="689046" y="421461"/>
                  <a:pt x="684954" y="417369"/>
                </a:cubicBezTo>
                <a:lnTo>
                  <a:pt x="652542" y="385388"/>
                </a:lnTo>
                <a:lnTo>
                  <a:pt x="743855" y="384849"/>
                </a:lnTo>
                <a:cubicBezTo>
                  <a:pt x="749670" y="384849"/>
                  <a:pt x="754409" y="380004"/>
                  <a:pt x="754409" y="374189"/>
                </a:cubicBezTo>
                <a:cubicBezTo>
                  <a:pt x="754409" y="368374"/>
                  <a:pt x="749562" y="363636"/>
                  <a:pt x="743747" y="36363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B3180C4B-B0CF-093E-8B32-9B0523F3B408}"/>
              </a:ext>
            </a:extLst>
          </p:cNvPr>
          <p:cNvSpPr/>
          <p:nvPr/>
        </p:nvSpPr>
        <p:spPr>
          <a:xfrm>
            <a:off x="8072099" y="508488"/>
            <a:ext cx="707782" cy="708967"/>
          </a:xfrm>
          <a:custGeom>
            <a:avLst/>
            <a:gdLst>
              <a:gd name="connsiteX0" fmla="*/ 698737 w 707782"/>
              <a:gd name="connsiteY0" fmla="*/ 342531 h 708967"/>
              <a:gd name="connsiteX1" fmla="*/ 614208 w 707782"/>
              <a:gd name="connsiteY1" fmla="*/ 342962 h 708967"/>
              <a:gd name="connsiteX2" fmla="*/ 643174 w 707782"/>
              <a:gd name="connsiteY2" fmla="*/ 313673 h 708967"/>
              <a:gd name="connsiteX3" fmla="*/ 643174 w 707782"/>
              <a:gd name="connsiteY3" fmla="*/ 299567 h 708967"/>
              <a:gd name="connsiteX4" fmla="*/ 629068 w 707782"/>
              <a:gd name="connsiteY4" fmla="*/ 299567 h 708967"/>
              <a:gd name="connsiteX5" fmla="*/ 586104 w 707782"/>
              <a:gd name="connsiteY5" fmla="*/ 342962 h 708967"/>
              <a:gd name="connsiteX6" fmla="*/ 522142 w 707782"/>
              <a:gd name="connsiteY6" fmla="*/ 343285 h 708967"/>
              <a:gd name="connsiteX7" fmla="*/ 588365 w 707782"/>
              <a:gd name="connsiteY7" fmla="*/ 276416 h 708967"/>
              <a:gd name="connsiteX8" fmla="*/ 588365 w 707782"/>
              <a:gd name="connsiteY8" fmla="*/ 262309 h 708967"/>
              <a:gd name="connsiteX9" fmla="*/ 574259 w 707782"/>
              <a:gd name="connsiteY9" fmla="*/ 262309 h 708967"/>
              <a:gd name="connsiteX10" fmla="*/ 494037 w 707782"/>
              <a:gd name="connsiteY10" fmla="*/ 343393 h 708967"/>
              <a:gd name="connsiteX11" fmla="*/ 392172 w 707782"/>
              <a:gd name="connsiteY11" fmla="*/ 343931 h 708967"/>
              <a:gd name="connsiteX12" fmla="*/ 427060 w 707782"/>
              <a:gd name="connsiteY12" fmla="*/ 308720 h 708967"/>
              <a:gd name="connsiteX13" fmla="*/ 432013 w 707782"/>
              <a:gd name="connsiteY13" fmla="*/ 289553 h 708967"/>
              <a:gd name="connsiteX14" fmla="*/ 570921 w 707782"/>
              <a:gd name="connsiteY14" fmla="*/ 149030 h 708967"/>
              <a:gd name="connsiteX15" fmla="*/ 570921 w 707782"/>
              <a:gd name="connsiteY15" fmla="*/ 134923 h 708967"/>
              <a:gd name="connsiteX16" fmla="*/ 556815 w 707782"/>
              <a:gd name="connsiteY16" fmla="*/ 134923 h 708967"/>
              <a:gd name="connsiteX17" fmla="*/ 417907 w 707782"/>
              <a:gd name="connsiteY17" fmla="*/ 275339 h 708967"/>
              <a:gd name="connsiteX18" fmla="*/ 398740 w 707782"/>
              <a:gd name="connsiteY18" fmla="*/ 280507 h 708967"/>
              <a:gd name="connsiteX19" fmla="*/ 363852 w 707782"/>
              <a:gd name="connsiteY19" fmla="*/ 315719 h 708967"/>
              <a:gd name="connsiteX20" fmla="*/ 363313 w 707782"/>
              <a:gd name="connsiteY20" fmla="*/ 216114 h 708967"/>
              <a:gd name="connsiteX21" fmla="*/ 444612 w 707782"/>
              <a:gd name="connsiteY21" fmla="*/ 133954 h 708967"/>
              <a:gd name="connsiteX22" fmla="*/ 444612 w 707782"/>
              <a:gd name="connsiteY22" fmla="*/ 119848 h 708967"/>
              <a:gd name="connsiteX23" fmla="*/ 430506 w 707782"/>
              <a:gd name="connsiteY23" fmla="*/ 119848 h 708967"/>
              <a:gd name="connsiteX24" fmla="*/ 363205 w 707782"/>
              <a:gd name="connsiteY24" fmla="*/ 187902 h 708967"/>
              <a:gd name="connsiteX25" fmla="*/ 362882 w 707782"/>
              <a:gd name="connsiteY25" fmla="*/ 123940 h 708967"/>
              <a:gd name="connsiteX26" fmla="*/ 406924 w 707782"/>
              <a:gd name="connsiteY26" fmla="*/ 79360 h 708967"/>
              <a:gd name="connsiteX27" fmla="*/ 406924 w 707782"/>
              <a:gd name="connsiteY27" fmla="*/ 65254 h 708967"/>
              <a:gd name="connsiteX28" fmla="*/ 392818 w 707782"/>
              <a:gd name="connsiteY28" fmla="*/ 65254 h 708967"/>
              <a:gd name="connsiteX29" fmla="*/ 362775 w 707782"/>
              <a:gd name="connsiteY29" fmla="*/ 95620 h 708967"/>
              <a:gd name="connsiteX30" fmla="*/ 362344 w 707782"/>
              <a:gd name="connsiteY30" fmla="*/ 9907 h 708967"/>
              <a:gd name="connsiteX31" fmla="*/ 352330 w 707782"/>
              <a:gd name="connsiteY31" fmla="*/ 0 h 708967"/>
              <a:gd name="connsiteX32" fmla="*/ 342423 w 707782"/>
              <a:gd name="connsiteY32" fmla="*/ 10015 h 708967"/>
              <a:gd name="connsiteX33" fmla="*/ 342854 w 707782"/>
              <a:gd name="connsiteY33" fmla="*/ 94543 h 708967"/>
              <a:gd name="connsiteX34" fmla="*/ 313565 w 707782"/>
              <a:gd name="connsiteY34" fmla="*/ 65577 h 708967"/>
              <a:gd name="connsiteX35" fmla="*/ 299459 w 707782"/>
              <a:gd name="connsiteY35" fmla="*/ 65577 h 708967"/>
              <a:gd name="connsiteX36" fmla="*/ 299459 w 707782"/>
              <a:gd name="connsiteY36" fmla="*/ 79683 h 708967"/>
              <a:gd name="connsiteX37" fmla="*/ 342854 w 707782"/>
              <a:gd name="connsiteY37" fmla="*/ 122648 h 708967"/>
              <a:gd name="connsiteX38" fmla="*/ 343177 w 707782"/>
              <a:gd name="connsiteY38" fmla="*/ 186610 h 708967"/>
              <a:gd name="connsiteX39" fmla="*/ 276308 w 707782"/>
              <a:gd name="connsiteY39" fmla="*/ 120387 h 708967"/>
              <a:gd name="connsiteX40" fmla="*/ 262201 w 707782"/>
              <a:gd name="connsiteY40" fmla="*/ 120387 h 708967"/>
              <a:gd name="connsiteX41" fmla="*/ 262201 w 707782"/>
              <a:gd name="connsiteY41" fmla="*/ 134493 h 708967"/>
              <a:gd name="connsiteX42" fmla="*/ 343285 w 707782"/>
              <a:gd name="connsiteY42" fmla="*/ 214715 h 708967"/>
              <a:gd name="connsiteX43" fmla="*/ 343823 w 707782"/>
              <a:gd name="connsiteY43" fmla="*/ 315504 h 708967"/>
              <a:gd name="connsiteX44" fmla="*/ 308612 w 707782"/>
              <a:gd name="connsiteY44" fmla="*/ 280615 h 708967"/>
              <a:gd name="connsiteX45" fmla="*/ 289337 w 707782"/>
              <a:gd name="connsiteY45" fmla="*/ 275662 h 708967"/>
              <a:gd name="connsiteX46" fmla="*/ 148922 w 707782"/>
              <a:gd name="connsiteY46" fmla="*/ 136754 h 708967"/>
              <a:gd name="connsiteX47" fmla="*/ 134816 w 707782"/>
              <a:gd name="connsiteY47" fmla="*/ 136754 h 708967"/>
              <a:gd name="connsiteX48" fmla="*/ 134816 w 707782"/>
              <a:gd name="connsiteY48" fmla="*/ 150860 h 708967"/>
              <a:gd name="connsiteX49" fmla="*/ 275338 w 707782"/>
              <a:gd name="connsiteY49" fmla="*/ 289876 h 708967"/>
              <a:gd name="connsiteX50" fmla="*/ 280507 w 707782"/>
              <a:gd name="connsiteY50" fmla="*/ 308935 h 708967"/>
              <a:gd name="connsiteX51" fmla="*/ 315718 w 707782"/>
              <a:gd name="connsiteY51" fmla="*/ 343823 h 708967"/>
              <a:gd name="connsiteX52" fmla="*/ 213207 w 707782"/>
              <a:gd name="connsiteY52" fmla="*/ 344362 h 708967"/>
              <a:gd name="connsiteX53" fmla="*/ 132124 w 707782"/>
              <a:gd name="connsiteY53" fmla="*/ 264140 h 708967"/>
              <a:gd name="connsiteX54" fmla="*/ 118018 w 707782"/>
              <a:gd name="connsiteY54" fmla="*/ 264140 h 708967"/>
              <a:gd name="connsiteX55" fmla="*/ 118018 w 707782"/>
              <a:gd name="connsiteY55" fmla="*/ 278246 h 708967"/>
              <a:gd name="connsiteX56" fmla="*/ 184887 w 707782"/>
              <a:gd name="connsiteY56" fmla="*/ 344470 h 708967"/>
              <a:gd name="connsiteX57" fmla="*/ 120925 w 707782"/>
              <a:gd name="connsiteY57" fmla="*/ 344793 h 708967"/>
              <a:gd name="connsiteX58" fmla="*/ 77530 w 707782"/>
              <a:gd name="connsiteY58" fmla="*/ 301828 h 708967"/>
              <a:gd name="connsiteX59" fmla="*/ 63424 w 707782"/>
              <a:gd name="connsiteY59" fmla="*/ 301828 h 708967"/>
              <a:gd name="connsiteX60" fmla="*/ 63424 w 707782"/>
              <a:gd name="connsiteY60" fmla="*/ 315934 h 708967"/>
              <a:gd name="connsiteX61" fmla="*/ 92713 w 707782"/>
              <a:gd name="connsiteY61" fmla="*/ 344900 h 708967"/>
              <a:gd name="connsiteX62" fmla="*/ 9906 w 707782"/>
              <a:gd name="connsiteY62" fmla="*/ 345331 h 708967"/>
              <a:gd name="connsiteX63" fmla="*/ 0 w 707782"/>
              <a:gd name="connsiteY63" fmla="*/ 355345 h 708967"/>
              <a:gd name="connsiteX64" fmla="*/ 10014 w 707782"/>
              <a:gd name="connsiteY64" fmla="*/ 365252 h 708967"/>
              <a:gd name="connsiteX65" fmla="*/ 93897 w 707782"/>
              <a:gd name="connsiteY65" fmla="*/ 364821 h 708967"/>
              <a:gd name="connsiteX66" fmla="*/ 63854 w 707782"/>
              <a:gd name="connsiteY66" fmla="*/ 395187 h 708967"/>
              <a:gd name="connsiteX67" fmla="*/ 63854 w 707782"/>
              <a:gd name="connsiteY67" fmla="*/ 409293 h 708967"/>
              <a:gd name="connsiteX68" fmla="*/ 70854 w 707782"/>
              <a:gd name="connsiteY68" fmla="*/ 412200 h 708967"/>
              <a:gd name="connsiteX69" fmla="*/ 77853 w 707782"/>
              <a:gd name="connsiteY69" fmla="*/ 409293 h 708967"/>
              <a:gd name="connsiteX70" fmla="*/ 121894 w 707782"/>
              <a:gd name="connsiteY70" fmla="*/ 364713 h 708967"/>
              <a:gd name="connsiteX71" fmla="*/ 185856 w 707782"/>
              <a:gd name="connsiteY71" fmla="*/ 364390 h 708967"/>
              <a:gd name="connsiteX72" fmla="*/ 118556 w 707782"/>
              <a:gd name="connsiteY72" fmla="*/ 432444 h 708967"/>
              <a:gd name="connsiteX73" fmla="*/ 118556 w 707782"/>
              <a:gd name="connsiteY73" fmla="*/ 446550 h 708967"/>
              <a:gd name="connsiteX74" fmla="*/ 125555 w 707782"/>
              <a:gd name="connsiteY74" fmla="*/ 449458 h 708967"/>
              <a:gd name="connsiteX75" fmla="*/ 132554 w 707782"/>
              <a:gd name="connsiteY75" fmla="*/ 446550 h 708967"/>
              <a:gd name="connsiteX76" fmla="*/ 213853 w 707782"/>
              <a:gd name="connsiteY76" fmla="*/ 364390 h 708967"/>
              <a:gd name="connsiteX77" fmla="*/ 315180 w 707782"/>
              <a:gd name="connsiteY77" fmla="*/ 363852 h 708967"/>
              <a:gd name="connsiteX78" fmla="*/ 279538 w 707782"/>
              <a:gd name="connsiteY78" fmla="*/ 399925 h 708967"/>
              <a:gd name="connsiteX79" fmla="*/ 274585 w 707782"/>
              <a:gd name="connsiteY79" fmla="*/ 419200 h 708967"/>
              <a:gd name="connsiteX80" fmla="*/ 135677 w 707782"/>
              <a:gd name="connsiteY80" fmla="*/ 559615 h 708967"/>
              <a:gd name="connsiteX81" fmla="*/ 135677 w 707782"/>
              <a:gd name="connsiteY81" fmla="*/ 573721 h 708967"/>
              <a:gd name="connsiteX82" fmla="*/ 142676 w 707782"/>
              <a:gd name="connsiteY82" fmla="*/ 576628 h 708967"/>
              <a:gd name="connsiteX83" fmla="*/ 149676 w 707782"/>
              <a:gd name="connsiteY83" fmla="*/ 573721 h 708967"/>
              <a:gd name="connsiteX84" fmla="*/ 288583 w 707782"/>
              <a:gd name="connsiteY84" fmla="*/ 433306 h 708967"/>
              <a:gd name="connsiteX85" fmla="*/ 293644 w 707782"/>
              <a:gd name="connsiteY85" fmla="*/ 434059 h 708967"/>
              <a:gd name="connsiteX86" fmla="*/ 307642 w 707782"/>
              <a:gd name="connsiteY86" fmla="*/ 428137 h 708967"/>
              <a:gd name="connsiteX87" fmla="*/ 343285 w 707782"/>
              <a:gd name="connsiteY87" fmla="*/ 392064 h 708967"/>
              <a:gd name="connsiteX88" fmla="*/ 343823 w 707782"/>
              <a:gd name="connsiteY88" fmla="*/ 495760 h 708967"/>
              <a:gd name="connsiteX89" fmla="*/ 263601 w 707782"/>
              <a:gd name="connsiteY89" fmla="*/ 576844 h 708967"/>
              <a:gd name="connsiteX90" fmla="*/ 263601 w 707782"/>
              <a:gd name="connsiteY90" fmla="*/ 590950 h 708967"/>
              <a:gd name="connsiteX91" fmla="*/ 270600 w 707782"/>
              <a:gd name="connsiteY91" fmla="*/ 593857 h 708967"/>
              <a:gd name="connsiteX92" fmla="*/ 277600 w 707782"/>
              <a:gd name="connsiteY92" fmla="*/ 590950 h 708967"/>
              <a:gd name="connsiteX93" fmla="*/ 343823 w 707782"/>
              <a:gd name="connsiteY93" fmla="*/ 524080 h 708967"/>
              <a:gd name="connsiteX94" fmla="*/ 344146 w 707782"/>
              <a:gd name="connsiteY94" fmla="*/ 588042 h 708967"/>
              <a:gd name="connsiteX95" fmla="*/ 301182 w 707782"/>
              <a:gd name="connsiteY95" fmla="*/ 631438 h 708967"/>
              <a:gd name="connsiteX96" fmla="*/ 301182 w 707782"/>
              <a:gd name="connsiteY96" fmla="*/ 645544 h 708967"/>
              <a:gd name="connsiteX97" fmla="*/ 315288 w 707782"/>
              <a:gd name="connsiteY97" fmla="*/ 645544 h 708967"/>
              <a:gd name="connsiteX98" fmla="*/ 344254 w 707782"/>
              <a:gd name="connsiteY98" fmla="*/ 616255 h 708967"/>
              <a:gd name="connsiteX99" fmla="*/ 344684 w 707782"/>
              <a:gd name="connsiteY99" fmla="*/ 699061 h 708967"/>
              <a:gd name="connsiteX100" fmla="*/ 354699 w 707782"/>
              <a:gd name="connsiteY100" fmla="*/ 708967 h 708967"/>
              <a:gd name="connsiteX101" fmla="*/ 364605 w 707782"/>
              <a:gd name="connsiteY101" fmla="*/ 698953 h 708967"/>
              <a:gd name="connsiteX102" fmla="*/ 364175 w 707782"/>
              <a:gd name="connsiteY102" fmla="*/ 615070 h 708967"/>
              <a:gd name="connsiteX103" fmla="*/ 394540 w 707782"/>
              <a:gd name="connsiteY103" fmla="*/ 645113 h 708967"/>
              <a:gd name="connsiteX104" fmla="*/ 401540 w 707782"/>
              <a:gd name="connsiteY104" fmla="*/ 648020 h 708967"/>
              <a:gd name="connsiteX105" fmla="*/ 408539 w 707782"/>
              <a:gd name="connsiteY105" fmla="*/ 645113 h 708967"/>
              <a:gd name="connsiteX106" fmla="*/ 408539 w 707782"/>
              <a:gd name="connsiteY106" fmla="*/ 631007 h 708967"/>
              <a:gd name="connsiteX107" fmla="*/ 363959 w 707782"/>
              <a:gd name="connsiteY107" fmla="*/ 586966 h 708967"/>
              <a:gd name="connsiteX108" fmla="*/ 363636 w 707782"/>
              <a:gd name="connsiteY108" fmla="*/ 523003 h 708967"/>
              <a:gd name="connsiteX109" fmla="*/ 431690 w 707782"/>
              <a:gd name="connsiteY109" fmla="*/ 590304 h 708967"/>
              <a:gd name="connsiteX110" fmla="*/ 445796 w 707782"/>
              <a:gd name="connsiteY110" fmla="*/ 590304 h 708967"/>
              <a:gd name="connsiteX111" fmla="*/ 445796 w 707782"/>
              <a:gd name="connsiteY111" fmla="*/ 576197 h 708967"/>
              <a:gd name="connsiteX112" fmla="*/ 363636 w 707782"/>
              <a:gd name="connsiteY112" fmla="*/ 494899 h 708967"/>
              <a:gd name="connsiteX113" fmla="*/ 363098 w 707782"/>
              <a:gd name="connsiteY113" fmla="*/ 392387 h 708967"/>
              <a:gd name="connsiteX114" fmla="*/ 399171 w 707782"/>
              <a:gd name="connsiteY114" fmla="*/ 428029 h 708967"/>
              <a:gd name="connsiteX115" fmla="*/ 413277 w 707782"/>
              <a:gd name="connsiteY115" fmla="*/ 433736 h 708967"/>
              <a:gd name="connsiteX116" fmla="*/ 418338 w 707782"/>
              <a:gd name="connsiteY116" fmla="*/ 432983 h 708967"/>
              <a:gd name="connsiteX117" fmla="*/ 558753 w 707782"/>
              <a:gd name="connsiteY117" fmla="*/ 571890 h 708967"/>
              <a:gd name="connsiteX118" fmla="*/ 565752 w 707782"/>
              <a:gd name="connsiteY118" fmla="*/ 574798 h 708967"/>
              <a:gd name="connsiteX119" fmla="*/ 572752 w 707782"/>
              <a:gd name="connsiteY119" fmla="*/ 571890 h 708967"/>
              <a:gd name="connsiteX120" fmla="*/ 572752 w 707782"/>
              <a:gd name="connsiteY120" fmla="*/ 557784 h 708967"/>
              <a:gd name="connsiteX121" fmla="*/ 432336 w 707782"/>
              <a:gd name="connsiteY121" fmla="*/ 418876 h 708967"/>
              <a:gd name="connsiteX122" fmla="*/ 427168 w 707782"/>
              <a:gd name="connsiteY122" fmla="*/ 399709 h 708967"/>
              <a:gd name="connsiteX123" fmla="*/ 391095 w 707782"/>
              <a:gd name="connsiteY123" fmla="*/ 364067 h 708967"/>
              <a:gd name="connsiteX124" fmla="*/ 491884 w 707782"/>
              <a:gd name="connsiteY124" fmla="*/ 363529 h 708967"/>
              <a:gd name="connsiteX125" fmla="*/ 574044 w 707782"/>
              <a:gd name="connsiteY125" fmla="*/ 444827 h 708967"/>
              <a:gd name="connsiteX126" fmla="*/ 581043 w 707782"/>
              <a:gd name="connsiteY126" fmla="*/ 447735 h 708967"/>
              <a:gd name="connsiteX127" fmla="*/ 588042 w 707782"/>
              <a:gd name="connsiteY127" fmla="*/ 444827 h 708967"/>
              <a:gd name="connsiteX128" fmla="*/ 588042 w 707782"/>
              <a:gd name="connsiteY128" fmla="*/ 430721 h 708967"/>
              <a:gd name="connsiteX129" fmla="*/ 519988 w 707782"/>
              <a:gd name="connsiteY129" fmla="*/ 363421 h 708967"/>
              <a:gd name="connsiteX130" fmla="*/ 583950 w 707782"/>
              <a:gd name="connsiteY130" fmla="*/ 363098 h 708967"/>
              <a:gd name="connsiteX131" fmla="*/ 628530 w 707782"/>
              <a:gd name="connsiteY131" fmla="*/ 407139 h 708967"/>
              <a:gd name="connsiteX132" fmla="*/ 635529 w 707782"/>
              <a:gd name="connsiteY132" fmla="*/ 410047 h 708967"/>
              <a:gd name="connsiteX133" fmla="*/ 642528 w 707782"/>
              <a:gd name="connsiteY133" fmla="*/ 407139 h 708967"/>
              <a:gd name="connsiteX134" fmla="*/ 642528 w 707782"/>
              <a:gd name="connsiteY134" fmla="*/ 393033 h 708967"/>
              <a:gd name="connsiteX135" fmla="*/ 612162 w 707782"/>
              <a:gd name="connsiteY135" fmla="*/ 362991 h 708967"/>
              <a:gd name="connsiteX136" fmla="*/ 697876 w 707782"/>
              <a:gd name="connsiteY136" fmla="*/ 362560 h 708967"/>
              <a:gd name="connsiteX137" fmla="*/ 707782 w 707782"/>
              <a:gd name="connsiteY137" fmla="*/ 352546 h 708967"/>
              <a:gd name="connsiteX138" fmla="*/ 697768 w 707782"/>
              <a:gd name="connsiteY138" fmla="*/ 342639 h 7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7782" h="708967">
                <a:moveTo>
                  <a:pt x="698737" y="342531"/>
                </a:moveTo>
                <a:lnTo>
                  <a:pt x="614208" y="342962"/>
                </a:lnTo>
                <a:lnTo>
                  <a:pt x="643174" y="313673"/>
                </a:lnTo>
                <a:cubicBezTo>
                  <a:pt x="647051" y="309796"/>
                  <a:pt x="647051" y="303443"/>
                  <a:pt x="643174" y="299567"/>
                </a:cubicBezTo>
                <a:cubicBezTo>
                  <a:pt x="639298" y="295690"/>
                  <a:pt x="632945" y="295690"/>
                  <a:pt x="629068" y="299567"/>
                </a:cubicBezTo>
                <a:lnTo>
                  <a:pt x="586104" y="342962"/>
                </a:lnTo>
                <a:lnTo>
                  <a:pt x="522142" y="343285"/>
                </a:lnTo>
                <a:lnTo>
                  <a:pt x="588365" y="276416"/>
                </a:lnTo>
                <a:cubicBezTo>
                  <a:pt x="592242" y="272539"/>
                  <a:pt x="592242" y="266186"/>
                  <a:pt x="588365" y="262309"/>
                </a:cubicBezTo>
                <a:cubicBezTo>
                  <a:pt x="584489" y="258433"/>
                  <a:pt x="578136" y="258433"/>
                  <a:pt x="574259" y="262309"/>
                </a:cubicBezTo>
                <a:lnTo>
                  <a:pt x="494037" y="343393"/>
                </a:lnTo>
                <a:lnTo>
                  <a:pt x="392172" y="343931"/>
                </a:lnTo>
                <a:lnTo>
                  <a:pt x="427060" y="308720"/>
                </a:lnTo>
                <a:cubicBezTo>
                  <a:pt x="432229" y="303551"/>
                  <a:pt x="433844" y="296229"/>
                  <a:pt x="432013" y="289553"/>
                </a:cubicBezTo>
                <a:lnTo>
                  <a:pt x="570921" y="149030"/>
                </a:lnTo>
                <a:cubicBezTo>
                  <a:pt x="574797" y="145153"/>
                  <a:pt x="574797" y="138800"/>
                  <a:pt x="570921" y="134923"/>
                </a:cubicBezTo>
                <a:cubicBezTo>
                  <a:pt x="567045" y="131047"/>
                  <a:pt x="560691" y="131047"/>
                  <a:pt x="556815" y="134923"/>
                </a:cubicBezTo>
                <a:lnTo>
                  <a:pt x="417907" y="275339"/>
                </a:lnTo>
                <a:cubicBezTo>
                  <a:pt x="411231" y="273616"/>
                  <a:pt x="403909" y="275339"/>
                  <a:pt x="398740" y="280507"/>
                </a:cubicBezTo>
                <a:lnTo>
                  <a:pt x="363852" y="315719"/>
                </a:lnTo>
                <a:lnTo>
                  <a:pt x="363313" y="216114"/>
                </a:lnTo>
                <a:lnTo>
                  <a:pt x="444612" y="133954"/>
                </a:lnTo>
                <a:cubicBezTo>
                  <a:pt x="448488" y="130078"/>
                  <a:pt x="448488" y="123725"/>
                  <a:pt x="444612" y="119848"/>
                </a:cubicBezTo>
                <a:cubicBezTo>
                  <a:pt x="440735" y="115972"/>
                  <a:pt x="434382" y="115972"/>
                  <a:pt x="430506" y="119848"/>
                </a:cubicBezTo>
                <a:lnTo>
                  <a:pt x="363205" y="187902"/>
                </a:lnTo>
                <a:lnTo>
                  <a:pt x="362882" y="123940"/>
                </a:lnTo>
                <a:lnTo>
                  <a:pt x="406924" y="79360"/>
                </a:lnTo>
                <a:cubicBezTo>
                  <a:pt x="410800" y="75484"/>
                  <a:pt x="410800" y="69131"/>
                  <a:pt x="406924" y="65254"/>
                </a:cubicBezTo>
                <a:cubicBezTo>
                  <a:pt x="403047" y="61378"/>
                  <a:pt x="396694" y="61378"/>
                  <a:pt x="392818" y="65254"/>
                </a:cubicBezTo>
                <a:lnTo>
                  <a:pt x="362775" y="95620"/>
                </a:lnTo>
                <a:lnTo>
                  <a:pt x="362344" y="9907"/>
                </a:lnTo>
                <a:cubicBezTo>
                  <a:pt x="362344" y="4415"/>
                  <a:pt x="357821" y="0"/>
                  <a:pt x="352330" y="0"/>
                </a:cubicBezTo>
                <a:cubicBezTo>
                  <a:pt x="346838" y="0"/>
                  <a:pt x="342423" y="4523"/>
                  <a:pt x="342423" y="10015"/>
                </a:cubicBezTo>
                <a:lnTo>
                  <a:pt x="342854" y="94543"/>
                </a:lnTo>
                <a:lnTo>
                  <a:pt x="313565" y="65577"/>
                </a:lnTo>
                <a:cubicBezTo>
                  <a:pt x="309688" y="61701"/>
                  <a:pt x="303335" y="61701"/>
                  <a:pt x="299459" y="65577"/>
                </a:cubicBezTo>
                <a:cubicBezTo>
                  <a:pt x="295582" y="69454"/>
                  <a:pt x="295582" y="75807"/>
                  <a:pt x="299459" y="79683"/>
                </a:cubicBezTo>
                <a:lnTo>
                  <a:pt x="342854" y="122648"/>
                </a:lnTo>
                <a:lnTo>
                  <a:pt x="343177" y="186610"/>
                </a:lnTo>
                <a:lnTo>
                  <a:pt x="276308" y="120387"/>
                </a:lnTo>
                <a:cubicBezTo>
                  <a:pt x="272431" y="116510"/>
                  <a:pt x="266078" y="116510"/>
                  <a:pt x="262201" y="120387"/>
                </a:cubicBezTo>
                <a:cubicBezTo>
                  <a:pt x="258325" y="124263"/>
                  <a:pt x="258325" y="130616"/>
                  <a:pt x="262201" y="134493"/>
                </a:cubicBezTo>
                <a:lnTo>
                  <a:pt x="343285" y="214715"/>
                </a:lnTo>
                <a:lnTo>
                  <a:pt x="343823" y="315504"/>
                </a:lnTo>
                <a:lnTo>
                  <a:pt x="308612" y="280615"/>
                </a:lnTo>
                <a:cubicBezTo>
                  <a:pt x="303335" y="275446"/>
                  <a:pt x="296013" y="273831"/>
                  <a:pt x="289337" y="275662"/>
                </a:cubicBezTo>
                <a:lnTo>
                  <a:pt x="148922" y="136754"/>
                </a:lnTo>
                <a:cubicBezTo>
                  <a:pt x="145045" y="132877"/>
                  <a:pt x="138692" y="132877"/>
                  <a:pt x="134816" y="136754"/>
                </a:cubicBezTo>
                <a:cubicBezTo>
                  <a:pt x="130939" y="140630"/>
                  <a:pt x="130939" y="146984"/>
                  <a:pt x="134816" y="150860"/>
                </a:cubicBezTo>
                <a:lnTo>
                  <a:pt x="275338" y="289876"/>
                </a:lnTo>
                <a:cubicBezTo>
                  <a:pt x="273616" y="296552"/>
                  <a:pt x="275338" y="303766"/>
                  <a:pt x="280507" y="308935"/>
                </a:cubicBezTo>
                <a:lnTo>
                  <a:pt x="315718" y="343823"/>
                </a:lnTo>
                <a:lnTo>
                  <a:pt x="213207" y="344362"/>
                </a:lnTo>
                <a:lnTo>
                  <a:pt x="132124" y="264140"/>
                </a:lnTo>
                <a:cubicBezTo>
                  <a:pt x="128247" y="260263"/>
                  <a:pt x="121894" y="260263"/>
                  <a:pt x="118018" y="264140"/>
                </a:cubicBezTo>
                <a:cubicBezTo>
                  <a:pt x="114141" y="268016"/>
                  <a:pt x="114141" y="274370"/>
                  <a:pt x="118018" y="278246"/>
                </a:cubicBezTo>
                <a:lnTo>
                  <a:pt x="184887" y="344470"/>
                </a:lnTo>
                <a:lnTo>
                  <a:pt x="120925" y="344793"/>
                </a:lnTo>
                <a:lnTo>
                  <a:pt x="77530" y="301828"/>
                </a:lnTo>
                <a:cubicBezTo>
                  <a:pt x="73653" y="297952"/>
                  <a:pt x="67300" y="297952"/>
                  <a:pt x="63424" y="301828"/>
                </a:cubicBezTo>
                <a:cubicBezTo>
                  <a:pt x="59547" y="305705"/>
                  <a:pt x="59547" y="312058"/>
                  <a:pt x="63424" y="315934"/>
                </a:cubicBezTo>
                <a:lnTo>
                  <a:pt x="92713" y="344900"/>
                </a:lnTo>
                <a:lnTo>
                  <a:pt x="9906" y="345331"/>
                </a:lnTo>
                <a:cubicBezTo>
                  <a:pt x="4415" y="345331"/>
                  <a:pt x="0" y="349854"/>
                  <a:pt x="0" y="355345"/>
                </a:cubicBezTo>
                <a:cubicBezTo>
                  <a:pt x="0" y="360837"/>
                  <a:pt x="4522" y="365252"/>
                  <a:pt x="10014" y="365252"/>
                </a:cubicBezTo>
                <a:lnTo>
                  <a:pt x="93897" y="364821"/>
                </a:lnTo>
                <a:lnTo>
                  <a:pt x="63854" y="395187"/>
                </a:lnTo>
                <a:cubicBezTo>
                  <a:pt x="59978" y="399063"/>
                  <a:pt x="59978" y="405416"/>
                  <a:pt x="63854" y="409293"/>
                </a:cubicBezTo>
                <a:cubicBezTo>
                  <a:pt x="65793" y="411231"/>
                  <a:pt x="68377" y="412200"/>
                  <a:pt x="70854" y="412200"/>
                </a:cubicBezTo>
                <a:cubicBezTo>
                  <a:pt x="73438" y="412200"/>
                  <a:pt x="75914" y="411231"/>
                  <a:pt x="77853" y="409293"/>
                </a:cubicBezTo>
                <a:lnTo>
                  <a:pt x="121894" y="364713"/>
                </a:lnTo>
                <a:lnTo>
                  <a:pt x="185856" y="364390"/>
                </a:lnTo>
                <a:lnTo>
                  <a:pt x="118556" y="432444"/>
                </a:lnTo>
                <a:cubicBezTo>
                  <a:pt x="114679" y="436321"/>
                  <a:pt x="114679" y="442674"/>
                  <a:pt x="118556" y="446550"/>
                </a:cubicBezTo>
                <a:cubicBezTo>
                  <a:pt x="120494" y="448488"/>
                  <a:pt x="123079" y="449458"/>
                  <a:pt x="125555" y="449458"/>
                </a:cubicBezTo>
                <a:cubicBezTo>
                  <a:pt x="128032" y="449458"/>
                  <a:pt x="130616" y="448488"/>
                  <a:pt x="132554" y="446550"/>
                </a:cubicBezTo>
                <a:lnTo>
                  <a:pt x="213853" y="364390"/>
                </a:lnTo>
                <a:lnTo>
                  <a:pt x="315180" y="363852"/>
                </a:lnTo>
                <a:lnTo>
                  <a:pt x="279538" y="399925"/>
                </a:lnTo>
                <a:cubicBezTo>
                  <a:pt x="274369" y="405201"/>
                  <a:pt x="272754" y="412523"/>
                  <a:pt x="274585" y="419200"/>
                </a:cubicBezTo>
                <a:lnTo>
                  <a:pt x="135677" y="559615"/>
                </a:lnTo>
                <a:cubicBezTo>
                  <a:pt x="131801" y="563491"/>
                  <a:pt x="131801" y="569844"/>
                  <a:pt x="135677" y="573721"/>
                </a:cubicBezTo>
                <a:cubicBezTo>
                  <a:pt x="137615" y="575659"/>
                  <a:pt x="140200" y="576628"/>
                  <a:pt x="142676" y="576628"/>
                </a:cubicBezTo>
                <a:cubicBezTo>
                  <a:pt x="145261" y="576628"/>
                  <a:pt x="147737" y="575659"/>
                  <a:pt x="149676" y="573721"/>
                </a:cubicBezTo>
                <a:lnTo>
                  <a:pt x="288583" y="433306"/>
                </a:lnTo>
                <a:cubicBezTo>
                  <a:pt x="290198" y="433736"/>
                  <a:pt x="291921" y="434059"/>
                  <a:pt x="293644" y="434059"/>
                </a:cubicBezTo>
                <a:cubicBezTo>
                  <a:pt x="298705" y="434059"/>
                  <a:pt x="303766" y="432013"/>
                  <a:pt x="307642" y="428137"/>
                </a:cubicBezTo>
                <a:lnTo>
                  <a:pt x="343285" y="392064"/>
                </a:lnTo>
                <a:lnTo>
                  <a:pt x="343823" y="495760"/>
                </a:lnTo>
                <a:lnTo>
                  <a:pt x="263601" y="576844"/>
                </a:lnTo>
                <a:cubicBezTo>
                  <a:pt x="259725" y="580720"/>
                  <a:pt x="259725" y="587073"/>
                  <a:pt x="263601" y="590950"/>
                </a:cubicBezTo>
                <a:cubicBezTo>
                  <a:pt x="265540" y="592888"/>
                  <a:pt x="268124" y="593857"/>
                  <a:pt x="270600" y="593857"/>
                </a:cubicBezTo>
                <a:cubicBezTo>
                  <a:pt x="273077" y="593857"/>
                  <a:pt x="275661" y="592888"/>
                  <a:pt x="277600" y="590950"/>
                </a:cubicBezTo>
                <a:lnTo>
                  <a:pt x="343823" y="524080"/>
                </a:lnTo>
                <a:lnTo>
                  <a:pt x="344146" y="588042"/>
                </a:lnTo>
                <a:lnTo>
                  <a:pt x="301182" y="631438"/>
                </a:lnTo>
                <a:cubicBezTo>
                  <a:pt x="297305" y="635314"/>
                  <a:pt x="297305" y="641667"/>
                  <a:pt x="301182" y="645544"/>
                </a:cubicBezTo>
                <a:cubicBezTo>
                  <a:pt x="305058" y="649420"/>
                  <a:pt x="311411" y="649420"/>
                  <a:pt x="315288" y="645544"/>
                </a:cubicBezTo>
                <a:lnTo>
                  <a:pt x="344254" y="616255"/>
                </a:lnTo>
                <a:lnTo>
                  <a:pt x="344684" y="699061"/>
                </a:lnTo>
                <a:cubicBezTo>
                  <a:pt x="344684" y="704553"/>
                  <a:pt x="349207" y="708967"/>
                  <a:pt x="354699" y="708967"/>
                </a:cubicBezTo>
                <a:cubicBezTo>
                  <a:pt x="360190" y="708967"/>
                  <a:pt x="364605" y="704445"/>
                  <a:pt x="364605" y="698953"/>
                </a:cubicBezTo>
                <a:lnTo>
                  <a:pt x="364175" y="615070"/>
                </a:lnTo>
                <a:lnTo>
                  <a:pt x="394540" y="645113"/>
                </a:lnTo>
                <a:cubicBezTo>
                  <a:pt x="396479" y="647051"/>
                  <a:pt x="399063" y="648020"/>
                  <a:pt x="401540" y="648020"/>
                </a:cubicBezTo>
                <a:cubicBezTo>
                  <a:pt x="404016" y="648020"/>
                  <a:pt x="406601" y="647051"/>
                  <a:pt x="408539" y="645113"/>
                </a:cubicBezTo>
                <a:cubicBezTo>
                  <a:pt x="412415" y="641236"/>
                  <a:pt x="412415" y="634883"/>
                  <a:pt x="408539" y="631007"/>
                </a:cubicBezTo>
                <a:lnTo>
                  <a:pt x="363959" y="586966"/>
                </a:lnTo>
                <a:lnTo>
                  <a:pt x="363636" y="523003"/>
                </a:lnTo>
                <a:lnTo>
                  <a:pt x="431690" y="590304"/>
                </a:lnTo>
                <a:cubicBezTo>
                  <a:pt x="435567" y="594180"/>
                  <a:pt x="441920" y="594180"/>
                  <a:pt x="445796" y="590304"/>
                </a:cubicBezTo>
                <a:cubicBezTo>
                  <a:pt x="449673" y="586427"/>
                  <a:pt x="449673" y="580074"/>
                  <a:pt x="445796" y="576197"/>
                </a:cubicBezTo>
                <a:lnTo>
                  <a:pt x="363636" y="494899"/>
                </a:lnTo>
                <a:lnTo>
                  <a:pt x="363098" y="392387"/>
                </a:lnTo>
                <a:lnTo>
                  <a:pt x="399171" y="428029"/>
                </a:lnTo>
                <a:cubicBezTo>
                  <a:pt x="403047" y="431906"/>
                  <a:pt x="408216" y="433844"/>
                  <a:pt x="413277" y="433736"/>
                </a:cubicBezTo>
                <a:cubicBezTo>
                  <a:pt x="415000" y="433736"/>
                  <a:pt x="416615" y="433413"/>
                  <a:pt x="418338" y="432983"/>
                </a:cubicBezTo>
                <a:lnTo>
                  <a:pt x="558753" y="571890"/>
                </a:lnTo>
                <a:cubicBezTo>
                  <a:pt x="560691" y="573828"/>
                  <a:pt x="563276" y="574798"/>
                  <a:pt x="565752" y="574798"/>
                </a:cubicBezTo>
                <a:cubicBezTo>
                  <a:pt x="568229" y="574798"/>
                  <a:pt x="570813" y="573828"/>
                  <a:pt x="572752" y="571890"/>
                </a:cubicBezTo>
                <a:cubicBezTo>
                  <a:pt x="576628" y="568014"/>
                  <a:pt x="576628" y="561661"/>
                  <a:pt x="572752" y="557784"/>
                </a:cubicBezTo>
                <a:lnTo>
                  <a:pt x="432336" y="418876"/>
                </a:lnTo>
                <a:cubicBezTo>
                  <a:pt x="434059" y="412200"/>
                  <a:pt x="432336" y="404878"/>
                  <a:pt x="427168" y="399709"/>
                </a:cubicBezTo>
                <a:lnTo>
                  <a:pt x="391095" y="364067"/>
                </a:lnTo>
                <a:lnTo>
                  <a:pt x="491884" y="363529"/>
                </a:lnTo>
                <a:lnTo>
                  <a:pt x="574044" y="444827"/>
                </a:lnTo>
                <a:cubicBezTo>
                  <a:pt x="575982" y="446766"/>
                  <a:pt x="578566" y="447735"/>
                  <a:pt x="581043" y="447735"/>
                </a:cubicBezTo>
                <a:cubicBezTo>
                  <a:pt x="583627" y="447735"/>
                  <a:pt x="586104" y="446766"/>
                  <a:pt x="588042" y="444827"/>
                </a:cubicBezTo>
                <a:cubicBezTo>
                  <a:pt x="591919" y="440951"/>
                  <a:pt x="591919" y="434598"/>
                  <a:pt x="588042" y="430721"/>
                </a:cubicBezTo>
                <a:lnTo>
                  <a:pt x="519988" y="363421"/>
                </a:lnTo>
                <a:lnTo>
                  <a:pt x="583950" y="363098"/>
                </a:lnTo>
                <a:lnTo>
                  <a:pt x="628530" y="407139"/>
                </a:lnTo>
                <a:cubicBezTo>
                  <a:pt x="630468" y="409078"/>
                  <a:pt x="633052" y="410047"/>
                  <a:pt x="635529" y="410047"/>
                </a:cubicBezTo>
                <a:cubicBezTo>
                  <a:pt x="638113" y="410047"/>
                  <a:pt x="640590" y="409078"/>
                  <a:pt x="642528" y="407139"/>
                </a:cubicBezTo>
                <a:cubicBezTo>
                  <a:pt x="646405" y="403263"/>
                  <a:pt x="646405" y="396910"/>
                  <a:pt x="642528" y="393033"/>
                </a:cubicBezTo>
                <a:lnTo>
                  <a:pt x="612162" y="362991"/>
                </a:lnTo>
                <a:lnTo>
                  <a:pt x="697876" y="362560"/>
                </a:lnTo>
                <a:cubicBezTo>
                  <a:pt x="703368" y="362560"/>
                  <a:pt x="707782" y="358037"/>
                  <a:pt x="707782" y="352546"/>
                </a:cubicBezTo>
                <a:cubicBezTo>
                  <a:pt x="707782" y="347054"/>
                  <a:pt x="703260" y="342639"/>
                  <a:pt x="697768" y="3426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A9836528-F8D7-4578-1BBA-2C036527F9CD}"/>
              </a:ext>
            </a:extLst>
          </p:cNvPr>
          <p:cNvSpPr/>
          <p:nvPr/>
        </p:nvSpPr>
        <p:spPr>
          <a:xfrm>
            <a:off x="1835812" y="2912702"/>
            <a:ext cx="683554" cy="683554"/>
          </a:xfrm>
          <a:custGeom>
            <a:avLst/>
            <a:gdLst>
              <a:gd name="connsiteX0" fmla="*/ 673648 w 683554"/>
              <a:gd name="connsiteY0" fmla="*/ 330363 h 683554"/>
              <a:gd name="connsiteX1" fmla="*/ 592134 w 683554"/>
              <a:gd name="connsiteY1" fmla="*/ 330794 h 683554"/>
              <a:gd name="connsiteX2" fmla="*/ 620023 w 683554"/>
              <a:gd name="connsiteY2" fmla="*/ 302582 h 683554"/>
              <a:gd name="connsiteX3" fmla="*/ 620023 w 683554"/>
              <a:gd name="connsiteY3" fmla="*/ 289014 h 683554"/>
              <a:gd name="connsiteX4" fmla="*/ 606455 w 683554"/>
              <a:gd name="connsiteY4" fmla="*/ 289014 h 683554"/>
              <a:gd name="connsiteX5" fmla="*/ 564999 w 683554"/>
              <a:gd name="connsiteY5" fmla="*/ 330902 h 683554"/>
              <a:gd name="connsiteX6" fmla="*/ 503298 w 683554"/>
              <a:gd name="connsiteY6" fmla="*/ 331225 h 683554"/>
              <a:gd name="connsiteX7" fmla="*/ 567152 w 683554"/>
              <a:gd name="connsiteY7" fmla="*/ 266616 h 683554"/>
              <a:gd name="connsiteX8" fmla="*/ 567152 w 683554"/>
              <a:gd name="connsiteY8" fmla="*/ 253049 h 683554"/>
              <a:gd name="connsiteX9" fmla="*/ 553585 w 683554"/>
              <a:gd name="connsiteY9" fmla="*/ 253049 h 683554"/>
              <a:gd name="connsiteX10" fmla="*/ 476270 w 683554"/>
              <a:gd name="connsiteY10" fmla="*/ 331225 h 683554"/>
              <a:gd name="connsiteX11" fmla="*/ 377958 w 683554"/>
              <a:gd name="connsiteY11" fmla="*/ 331763 h 683554"/>
              <a:gd name="connsiteX12" fmla="*/ 411554 w 683554"/>
              <a:gd name="connsiteY12" fmla="*/ 297736 h 683554"/>
              <a:gd name="connsiteX13" fmla="*/ 416400 w 683554"/>
              <a:gd name="connsiteY13" fmla="*/ 279323 h 683554"/>
              <a:gd name="connsiteX14" fmla="*/ 550462 w 683554"/>
              <a:gd name="connsiteY14" fmla="*/ 143753 h 683554"/>
              <a:gd name="connsiteX15" fmla="*/ 550462 w 683554"/>
              <a:gd name="connsiteY15" fmla="*/ 130185 h 683554"/>
              <a:gd name="connsiteX16" fmla="*/ 536894 w 683554"/>
              <a:gd name="connsiteY16" fmla="*/ 130185 h 683554"/>
              <a:gd name="connsiteX17" fmla="*/ 402832 w 683554"/>
              <a:gd name="connsiteY17" fmla="*/ 265647 h 683554"/>
              <a:gd name="connsiteX18" fmla="*/ 384311 w 683554"/>
              <a:gd name="connsiteY18" fmla="*/ 270601 h 683554"/>
              <a:gd name="connsiteX19" fmla="*/ 350715 w 683554"/>
              <a:gd name="connsiteY19" fmla="*/ 304628 h 683554"/>
              <a:gd name="connsiteX20" fmla="*/ 350176 w 683554"/>
              <a:gd name="connsiteY20" fmla="*/ 208469 h 683554"/>
              <a:gd name="connsiteX21" fmla="*/ 428568 w 683554"/>
              <a:gd name="connsiteY21" fmla="*/ 129109 h 683554"/>
              <a:gd name="connsiteX22" fmla="*/ 428568 w 683554"/>
              <a:gd name="connsiteY22" fmla="*/ 115541 h 683554"/>
              <a:gd name="connsiteX23" fmla="*/ 415000 w 683554"/>
              <a:gd name="connsiteY23" fmla="*/ 115541 h 683554"/>
              <a:gd name="connsiteX24" fmla="*/ 350069 w 683554"/>
              <a:gd name="connsiteY24" fmla="*/ 181226 h 683554"/>
              <a:gd name="connsiteX25" fmla="*/ 349746 w 683554"/>
              <a:gd name="connsiteY25" fmla="*/ 119525 h 683554"/>
              <a:gd name="connsiteX26" fmla="*/ 392279 w 683554"/>
              <a:gd name="connsiteY26" fmla="*/ 76561 h 683554"/>
              <a:gd name="connsiteX27" fmla="*/ 392279 w 683554"/>
              <a:gd name="connsiteY27" fmla="*/ 62993 h 683554"/>
              <a:gd name="connsiteX28" fmla="*/ 378712 w 683554"/>
              <a:gd name="connsiteY28" fmla="*/ 62993 h 683554"/>
              <a:gd name="connsiteX29" fmla="*/ 349746 w 683554"/>
              <a:gd name="connsiteY29" fmla="*/ 92282 h 683554"/>
              <a:gd name="connsiteX30" fmla="*/ 349315 w 683554"/>
              <a:gd name="connsiteY30" fmla="*/ 9584 h 683554"/>
              <a:gd name="connsiteX31" fmla="*/ 339624 w 683554"/>
              <a:gd name="connsiteY31" fmla="*/ 0 h 683554"/>
              <a:gd name="connsiteX32" fmla="*/ 330040 w 683554"/>
              <a:gd name="connsiteY32" fmla="*/ 9691 h 683554"/>
              <a:gd name="connsiteX33" fmla="*/ 330471 w 683554"/>
              <a:gd name="connsiteY33" fmla="*/ 91205 h 683554"/>
              <a:gd name="connsiteX34" fmla="*/ 302259 w 683554"/>
              <a:gd name="connsiteY34" fmla="*/ 63316 h 683554"/>
              <a:gd name="connsiteX35" fmla="*/ 288691 w 683554"/>
              <a:gd name="connsiteY35" fmla="*/ 63316 h 683554"/>
              <a:gd name="connsiteX36" fmla="*/ 288691 w 683554"/>
              <a:gd name="connsiteY36" fmla="*/ 76884 h 683554"/>
              <a:gd name="connsiteX37" fmla="*/ 330579 w 683554"/>
              <a:gd name="connsiteY37" fmla="*/ 118341 h 683554"/>
              <a:gd name="connsiteX38" fmla="*/ 330902 w 683554"/>
              <a:gd name="connsiteY38" fmla="*/ 180041 h 683554"/>
              <a:gd name="connsiteX39" fmla="*/ 266293 w 683554"/>
              <a:gd name="connsiteY39" fmla="*/ 116187 h 683554"/>
              <a:gd name="connsiteX40" fmla="*/ 252726 w 683554"/>
              <a:gd name="connsiteY40" fmla="*/ 116187 h 683554"/>
              <a:gd name="connsiteX41" fmla="*/ 252726 w 683554"/>
              <a:gd name="connsiteY41" fmla="*/ 129755 h 683554"/>
              <a:gd name="connsiteX42" fmla="*/ 330902 w 683554"/>
              <a:gd name="connsiteY42" fmla="*/ 207069 h 683554"/>
              <a:gd name="connsiteX43" fmla="*/ 331440 w 683554"/>
              <a:gd name="connsiteY43" fmla="*/ 304305 h 683554"/>
              <a:gd name="connsiteX44" fmla="*/ 297413 w 683554"/>
              <a:gd name="connsiteY44" fmla="*/ 270708 h 683554"/>
              <a:gd name="connsiteX45" fmla="*/ 278892 w 683554"/>
              <a:gd name="connsiteY45" fmla="*/ 265970 h 683554"/>
              <a:gd name="connsiteX46" fmla="*/ 143430 w 683554"/>
              <a:gd name="connsiteY46" fmla="*/ 131908 h 683554"/>
              <a:gd name="connsiteX47" fmla="*/ 129862 w 683554"/>
              <a:gd name="connsiteY47" fmla="*/ 131908 h 683554"/>
              <a:gd name="connsiteX48" fmla="*/ 129862 w 683554"/>
              <a:gd name="connsiteY48" fmla="*/ 145476 h 683554"/>
              <a:gd name="connsiteX49" fmla="*/ 265432 w 683554"/>
              <a:gd name="connsiteY49" fmla="*/ 279538 h 683554"/>
              <a:gd name="connsiteX50" fmla="*/ 270493 w 683554"/>
              <a:gd name="connsiteY50" fmla="*/ 297951 h 683554"/>
              <a:gd name="connsiteX51" fmla="*/ 304520 w 683554"/>
              <a:gd name="connsiteY51" fmla="*/ 331548 h 683554"/>
              <a:gd name="connsiteX52" fmla="*/ 205669 w 683554"/>
              <a:gd name="connsiteY52" fmla="*/ 332086 h 683554"/>
              <a:gd name="connsiteX53" fmla="*/ 127494 w 683554"/>
              <a:gd name="connsiteY53" fmla="*/ 254772 h 683554"/>
              <a:gd name="connsiteX54" fmla="*/ 113926 w 683554"/>
              <a:gd name="connsiteY54" fmla="*/ 254772 h 683554"/>
              <a:gd name="connsiteX55" fmla="*/ 113926 w 683554"/>
              <a:gd name="connsiteY55" fmla="*/ 268339 h 683554"/>
              <a:gd name="connsiteX56" fmla="*/ 178426 w 683554"/>
              <a:gd name="connsiteY56" fmla="*/ 332194 h 683554"/>
              <a:gd name="connsiteX57" fmla="*/ 116725 w 683554"/>
              <a:gd name="connsiteY57" fmla="*/ 332517 h 683554"/>
              <a:gd name="connsiteX58" fmla="*/ 74838 w 683554"/>
              <a:gd name="connsiteY58" fmla="*/ 291060 h 683554"/>
              <a:gd name="connsiteX59" fmla="*/ 61270 w 683554"/>
              <a:gd name="connsiteY59" fmla="*/ 291060 h 683554"/>
              <a:gd name="connsiteX60" fmla="*/ 61270 w 683554"/>
              <a:gd name="connsiteY60" fmla="*/ 304628 h 683554"/>
              <a:gd name="connsiteX61" fmla="*/ 89482 w 683554"/>
              <a:gd name="connsiteY61" fmla="*/ 332517 h 683554"/>
              <a:gd name="connsiteX62" fmla="*/ 9584 w 683554"/>
              <a:gd name="connsiteY62" fmla="*/ 332948 h 683554"/>
              <a:gd name="connsiteX63" fmla="*/ 0 w 683554"/>
              <a:gd name="connsiteY63" fmla="*/ 342639 h 683554"/>
              <a:gd name="connsiteX64" fmla="*/ 9691 w 683554"/>
              <a:gd name="connsiteY64" fmla="*/ 352222 h 683554"/>
              <a:gd name="connsiteX65" fmla="*/ 90667 w 683554"/>
              <a:gd name="connsiteY65" fmla="*/ 351792 h 683554"/>
              <a:gd name="connsiteX66" fmla="*/ 61701 w 683554"/>
              <a:gd name="connsiteY66" fmla="*/ 381081 h 683554"/>
              <a:gd name="connsiteX67" fmla="*/ 61701 w 683554"/>
              <a:gd name="connsiteY67" fmla="*/ 394648 h 683554"/>
              <a:gd name="connsiteX68" fmla="*/ 68485 w 683554"/>
              <a:gd name="connsiteY68" fmla="*/ 397448 h 683554"/>
              <a:gd name="connsiteX69" fmla="*/ 75269 w 683554"/>
              <a:gd name="connsiteY69" fmla="*/ 394648 h 683554"/>
              <a:gd name="connsiteX70" fmla="*/ 117802 w 683554"/>
              <a:gd name="connsiteY70" fmla="*/ 351684 h 683554"/>
              <a:gd name="connsiteX71" fmla="*/ 179503 w 683554"/>
              <a:gd name="connsiteY71" fmla="*/ 351361 h 683554"/>
              <a:gd name="connsiteX72" fmla="*/ 114572 w 683554"/>
              <a:gd name="connsiteY72" fmla="*/ 417046 h 683554"/>
              <a:gd name="connsiteX73" fmla="*/ 114572 w 683554"/>
              <a:gd name="connsiteY73" fmla="*/ 430613 h 683554"/>
              <a:gd name="connsiteX74" fmla="*/ 121356 w 683554"/>
              <a:gd name="connsiteY74" fmla="*/ 433413 h 683554"/>
              <a:gd name="connsiteX75" fmla="*/ 128140 w 683554"/>
              <a:gd name="connsiteY75" fmla="*/ 430613 h 683554"/>
              <a:gd name="connsiteX76" fmla="*/ 206531 w 683554"/>
              <a:gd name="connsiteY76" fmla="*/ 351361 h 683554"/>
              <a:gd name="connsiteX77" fmla="*/ 304305 w 683554"/>
              <a:gd name="connsiteY77" fmla="*/ 350822 h 683554"/>
              <a:gd name="connsiteX78" fmla="*/ 269955 w 683554"/>
              <a:gd name="connsiteY78" fmla="*/ 385603 h 683554"/>
              <a:gd name="connsiteX79" fmla="*/ 265217 w 683554"/>
              <a:gd name="connsiteY79" fmla="*/ 404124 h 683554"/>
              <a:gd name="connsiteX80" fmla="*/ 131262 w 683554"/>
              <a:gd name="connsiteY80" fmla="*/ 539586 h 683554"/>
              <a:gd name="connsiteX81" fmla="*/ 131262 w 683554"/>
              <a:gd name="connsiteY81" fmla="*/ 553154 h 683554"/>
              <a:gd name="connsiteX82" fmla="*/ 138046 w 683554"/>
              <a:gd name="connsiteY82" fmla="*/ 555953 h 683554"/>
              <a:gd name="connsiteX83" fmla="*/ 144830 w 683554"/>
              <a:gd name="connsiteY83" fmla="*/ 553154 h 683554"/>
              <a:gd name="connsiteX84" fmla="*/ 278892 w 683554"/>
              <a:gd name="connsiteY84" fmla="*/ 417692 h 683554"/>
              <a:gd name="connsiteX85" fmla="*/ 283738 w 683554"/>
              <a:gd name="connsiteY85" fmla="*/ 418338 h 683554"/>
              <a:gd name="connsiteX86" fmla="*/ 297305 w 683554"/>
              <a:gd name="connsiteY86" fmla="*/ 412631 h 683554"/>
              <a:gd name="connsiteX87" fmla="*/ 331655 w 683554"/>
              <a:gd name="connsiteY87" fmla="*/ 377850 h 683554"/>
              <a:gd name="connsiteX88" fmla="*/ 332194 w 683554"/>
              <a:gd name="connsiteY88" fmla="*/ 477885 h 683554"/>
              <a:gd name="connsiteX89" fmla="*/ 254879 w 683554"/>
              <a:gd name="connsiteY89" fmla="*/ 556061 h 683554"/>
              <a:gd name="connsiteX90" fmla="*/ 254879 w 683554"/>
              <a:gd name="connsiteY90" fmla="*/ 569629 h 683554"/>
              <a:gd name="connsiteX91" fmla="*/ 261663 w 683554"/>
              <a:gd name="connsiteY91" fmla="*/ 572429 h 683554"/>
              <a:gd name="connsiteX92" fmla="*/ 268447 w 683554"/>
              <a:gd name="connsiteY92" fmla="*/ 569629 h 683554"/>
              <a:gd name="connsiteX93" fmla="*/ 332301 w 683554"/>
              <a:gd name="connsiteY93" fmla="*/ 505128 h 683554"/>
              <a:gd name="connsiteX94" fmla="*/ 332624 w 683554"/>
              <a:gd name="connsiteY94" fmla="*/ 566829 h 683554"/>
              <a:gd name="connsiteX95" fmla="*/ 291168 w 683554"/>
              <a:gd name="connsiteY95" fmla="*/ 608717 h 683554"/>
              <a:gd name="connsiteX96" fmla="*/ 291168 w 683554"/>
              <a:gd name="connsiteY96" fmla="*/ 622284 h 683554"/>
              <a:gd name="connsiteX97" fmla="*/ 304735 w 683554"/>
              <a:gd name="connsiteY97" fmla="*/ 622284 h 683554"/>
              <a:gd name="connsiteX98" fmla="*/ 332624 w 683554"/>
              <a:gd name="connsiteY98" fmla="*/ 594072 h 683554"/>
              <a:gd name="connsiteX99" fmla="*/ 333055 w 683554"/>
              <a:gd name="connsiteY99" fmla="*/ 673971 h 683554"/>
              <a:gd name="connsiteX100" fmla="*/ 342746 w 683554"/>
              <a:gd name="connsiteY100" fmla="*/ 683555 h 683554"/>
              <a:gd name="connsiteX101" fmla="*/ 352330 w 683554"/>
              <a:gd name="connsiteY101" fmla="*/ 673863 h 683554"/>
              <a:gd name="connsiteX102" fmla="*/ 351899 w 683554"/>
              <a:gd name="connsiteY102" fmla="*/ 592888 h 683554"/>
              <a:gd name="connsiteX103" fmla="*/ 381188 w 683554"/>
              <a:gd name="connsiteY103" fmla="*/ 621854 h 683554"/>
              <a:gd name="connsiteX104" fmla="*/ 387972 w 683554"/>
              <a:gd name="connsiteY104" fmla="*/ 624653 h 683554"/>
              <a:gd name="connsiteX105" fmla="*/ 394756 w 683554"/>
              <a:gd name="connsiteY105" fmla="*/ 621854 h 683554"/>
              <a:gd name="connsiteX106" fmla="*/ 394756 w 683554"/>
              <a:gd name="connsiteY106" fmla="*/ 608286 h 683554"/>
              <a:gd name="connsiteX107" fmla="*/ 351792 w 683554"/>
              <a:gd name="connsiteY107" fmla="*/ 565752 h 683554"/>
              <a:gd name="connsiteX108" fmla="*/ 351469 w 683554"/>
              <a:gd name="connsiteY108" fmla="*/ 504052 h 683554"/>
              <a:gd name="connsiteX109" fmla="*/ 417154 w 683554"/>
              <a:gd name="connsiteY109" fmla="*/ 568983 h 683554"/>
              <a:gd name="connsiteX110" fmla="*/ 430721 w 683554"/>
              <a:gd name="connsiteY110" fmla="*/ 568983 h 683554"/>
              <a:gd name="connsiteX111" fmla="*/ 430721 w 683554"/>
              <a:gd name="connsiteY111" fmla="*/ 555415 h 683554"/>
              <a:gd name="connsiteX112" fmla="*/ 351469 w 683554"/>
              <a:gd name="connsiteY112" fmla="*/ 477024 h 683554"/>
              <a:gd name="connsiteX113" fmla="*/ 350930 w 683554"/>
              <a:gd name="connsiteY113" fmla="*/ 378173 h 683554"/>
              <a:gd name="connsiteX114" fmla="*/ 385711 w 683554"/>
              <a:gd name="connsiteY114" fmla="*/ 412523 h 683554"/>
              <a:gd name="connsiteX115" fmla="*/ 399279 w 683554"/>
              <a:gd name="connsiteY115" fmla="*/ 418123 h 683554"/>
              <a:gd name="connsiteX116" fmla="*/ 404124 w 683554"/>
              <a:gd name="connsiteY116" fmla="*/ 417369 h 683554"/>
              <a:gd name="connsiteX117" fmla="*/ 539586 w 683554"/>
              <a:gd name="connsiteY117" fmla="*/ 551431 h 683554"/>
              <a:gd name="connsiteX118" fmla="*/ 546370 w 683554"/>
              <a:gd name="connsiteY118" fmla="*/ 554231 h 683554"/>
              <a:gd name="connsiteX119" fmla="*/ 553154 w 683554"/>
              <a:gd name="connsiteY119" fmla="*/ 551431 h 683554"/>
              <a:gd name="connsiteX120" fmla="*/ 553154 w 683554"/>
              <a:gd name="connsiteY120" fmla="*/ 537863 h 683554"/>
              <a:gd name="connsiteX121" fmla="*/ 417692 w 683554"/>
              <a:gd name="connsiteY121" fmla="*/ 403909 h 683554"/>
              <a:gd name="connsiteX122" fmla="*/ 412739 w 683554"/>
              <a:gd name="connsiteY122" fmla="*/ 385388 h 683554"/>
              <a:gd name="connsiteX123" fmla="*/ 377958 w 683554"/>
              <a:gd name="connsiteY123" fmla="*/ 351038 h 683554"/>
              <a:gd name="connsiteX124" fmla="*/ 475193 w 683554"/>
              <a:gd name="connsiteY124" fmla="*/ 350499 h 683554"/>
              <a:gd name="connsiteX125" fmla="*/ 554446 w 683554"/>
              <a:gd name="connsiteY125" fmla="*/ 428891 h 683554"/>
              <a:gd name="connsiteX126" fmla="*/ 561230 w 683554"/>
              <a:gd name="connsiteY126" fmla="*/ 431690 h 683554"/>
              <a:gd name="connsiteX127" fmla="*/ 568014 w 683554"/>
              <a:gd name="connsiteY127" fmla="*/ 428891 h 683554"/>
              <a:gd name="connsiteX128" fmla="*/ 568014 w 683554"/>
              <a:gd name="connsiteY128" fmla="*/ 415323 h 683554"/>
              <a:gd name="connsiteX129" fmla="*/ 502329 w 683554"/>
              <a:gd name="connsiteY129" fmla="*/ 350392 h 683554"/>
              <a:gd name="connsiteX130" fmla="*/ 564030 w 683554"/>
              <a:gd name="connsiteY130" fmla="*/ 350069 h 683554"/>
              <a:gd name="connsiteX131" fmla="*/ 606994 w 683554"/>
              <a:gd name="connsiteY131" fmla="*/ 392602 h 683554"/>
              <a:gd name="connsiteX132" fmla="*/ 613778 w 683554"/>
              <a:gd name="connsiteY132" fmla="*/ 395402 h 683554"/>
              <a:gd name="connsiteX133" fmla="*/ 620562 w 683554"/>
              <a:gd name="connsiteY133" fmla="*/ 392602 h 683554"/>
              <a:gd name="connsiteX134" fmla="*/ 620562 w 683554"/>
              <a:gd name="connsiteY134" fmla="*/ 379035 h 683554"/>
              <a:gd name="connsiteX135" fmla="*/ 591273 w 683554"/>
              <a:gd name="connsiteY135" fmla="*/ 350069 h 683554"/>
              <a:gd name="connsiteX136" fmla="*/ 673971 w 683554"/>
              <a:gd name="connsiteY136" fmla="*/ 349638 h 683554"/>
              <a:gd name="connsiteX137" fmla="*/ 683555 w 683554"/>
              <a:gd name="connsiteY137" fmla="*/ 339947 h 683554"/>
              <a:gd name="connsiteX138" fmla="*/ 673863 w 683554"/>
              <a:gd name="connsiteY138" fmla="*/ 330363 h 68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83554" h="683554">
                <a:moveTo>
                  <a:pt x="673648" y="330363"/>
                </a:moveTo>
                <a:lnTo>
                  <a:pt x="592134" y="330794"/>
                </a:lnTo>
                <a:lnTo>
                  <a:pt x="620023" y="302582"/>
                </a:lnTo>
                <a:cubicBezTo>
                  <a:pt x="623792" y="298813"/>
                  <a:pt x="623684" y="292783"/>
                  <a:pt x="620023" y="289014"/>
                </a:cubicBezTo>
                <a:cubicBezTo>
                  <a:pt x="616254" y="285245"/>
                  <a:pt x="610224" y="285353"/>
                  <a:pt x="606455" y="289014"/>
                </a:cubicBezTo>
                <a:lnTo>
                  <a:pt x="564999" y="330902"/>
                </a:lnTo>
                <a:lnTo>
                  <a:pt x="503298" y="331225"/>
                </a:lnTo>
                <a:lnTo>
                  <a:pt x="567152" y="266616"/>
                </a:lnTo>
                <a:cubicBezTo>
                  <a:pt x="570921" y="262848"/>
                  <a:pt x="570813" y="256817"/>
                  <a:pt x="567152" y="253049"/>
                </a:cubicBezTo>
                <a:cubicBezTo>
                  <a:pt x="563383" y="249280"/>
                  <a:pt x="557353" y="249388"/>
                  <a:pt x="553585" y="253049"/>
                </a:cubicBezTo>
                <a:lnTo>
                  <a:pt x="476270" y="331225"/>
                </a:lnTo>
                <a:lnTo>
                  <a:pt x="377958" y="331763"/>
                </a:lnTo>
                <a:lnTo>
                  <a:pt x="411554" y="297736"/>
                </a:lnTo>
                <a:cubicBezTo>
                  <a:pt x="416507" y="292675"/>
                  <a:pt x="418123" y="285676"/>
                  <a:pt x="416400" y="279323"/>
                </a:cubicBezTo>
                <a:lnTo>
                  <a:pt x="550462" y="143753"/>
                </a:lnTo>
                <a:cubicBezTo>
                  <a:pt x="554231" y="139984"/>
                  <a:pt x="554123" y="133954"/>
                  <a:pt x="550462" y="130185"/>
                </a:cubicBezTo>
                <a:cubicBezTo>
                  <a:pt x="546693" y="126417"/>
                  <a:pt x="540663" y="126524"/>
                  <a:pt x="536894" y="130185"/>
                </a:cubicBezTo>
                <a:lnTo>
                  <a:pt x="402832" y="265647"/>
                </a:lnTo>
                <a:cubicBezTo>
                  <a:pt x="396479" y="263924"/>
                  <a:pt x="389372" y="265647"/>
                  <a:pt x="384311" y="270601"/>
                </a:cubicBezTo>
                <a:lnTo>
                  <a:pt x="350715" y="304628"/>
                </a:lnTo>
                <a:lnTo>
                  <a:pt x="350176" y="208469"/>
                </a:lnTo>
                <a:lnTo>
                  <a:pt x="428568" y="129109"/>
                </a:lnTo>
                <a:cubicBezTo>
                  <a:pt x="432336" y="125340"/>
                  <a:pt x="432229" y="119310"/>
                  <a:pt x="428568" y="115541"/>
                </a:cubicBezTo>
                <a:cubicBezTo>
                  <a:pt x="424907" y="111772"/>
                  <a:pt x="418769" y="111880"/>
                  <a:pt x="415000" y="115541"/>
                </a:cubicBezTo>
                <a:lnTo>
                  <a:pt x="350069" y="181226"/>
                </a:lnTo>
                <a:lnTo>
                  <a:pt x="349746" y="119525"/>
                </a:lnTo>
                <a:lnTo>
                  <a:pt x="392279" y="76561"/>
                </a:lnTo>
                <a:cubicBezTo>
                  <a:pt x="396048" y="72792"/>
                  <a:pt x="395941" y="66762"/>
                  <a:pt x="392279" y="62993"/>
                </a:cubicBezTo>
                <a:cubicBezTo>
                  <a:pt x="388511" y="59224"/>
                  <a:pt x="382480" y="59332"/>
                  <a:pt x="378712" y="62993"/>
                </a:cubicBezTo>
                <a:lnTo>
                  <a:pt x="349746" y="92282"/>
                </a:lnTo>
                <a:lnTo>
                  <a:pt x="349315" y="9584"/>
                </a:lnTo>
                <a:cubicBezTo>
                  <a:pt x="349315" y="4307"/>
                  <a:pt x="345008" y="0"/>
                  <a:pt x="339624" y="0"/>
                </a:cubicBezTo>
                <a:cubicBezTo>
                  <a:pt x="334240" y="0"/>
                  <a:pt x="330040" y="4307"/>
                  <a:pt x="330040" y="9691"/>
                </a:cubicBezTo>
                <a:lnTo>
                  <a:pt x="330471" y="91205"/>
                </a:lnTo>
                <a:lnTo>
                  <a:pt x="302259" y="63316"/>
                </a:lnTo>
                <a:cubicBezTo>
                  <a:pt x="298490" y="59547"/>
                  <a:pt x="292460" y="59655"/>
                  <a:pt x="288691" y="63316"/>
                </a:cubicBezTo>
                <a:cubicBezTo>
                  <a:pt x="284922" y="67085"/>
                  <a:pt x="285030" y="73115"/>
                  <a:pt x="288691" y="76884"/>
                </a:cubicBezTo>
                <a:lnTo>
                  <a:pt x="330579" y="118341"/>
                </a:lnTo>
                <a:lnTo>
                  <a:pt x="330902" y="180041"/>
                </a:lnTo>
                <a:lnTo>
                  <a:pt x="266293" y="116187"/>
                </a:lnTo>
                <a:cubicBezTo>
                  <a:pt x="262525" y="112418"/>
                  <a:pt x="256495" y="112526"/>
                  <a:pt x="252726" y="116187"/>
                </a:cubicBezTo>
                <a:cubicBezTo>
                  <a:pt x="248957" y="119848"/>
                  <a:pt x="249065" y="125986"/>
                  <a:pt x="252726" y="129755"/>
                </a:cubicBezTo>
                <a:lnTo>
                  <a:pt x="330902" y="207069"/>
                </a:lnTo>
                <a:lnTo>
                  <a:pt x="331440" y="304305"/>
                </a:lnTo>
                <a:lnTo>
                  <a:pt x="297413" y="270708"/>
                </a:lnTo>
                <a:cubicBezTo>
                  <a:pt x="292352" y="265755"/>
                  <a:pt x="285245" y="264140"/>
                  <a:pt x="278892" y="265970"/>
                </a:cubicBezTo>
                <a:lnTo>
                  <a:pt x="143430" y="131908"/>
                </a:lnTo>
                <a:cubicBezTo>
                  <a:pt x="139661" y="128140"/>
                  <a:pt x="133631" y="128247"/>
                  <a:pt x="129862" y="131908"/>
                </a:cubicBezTo>
                <a:cubicBezTo>
                  <a:pt x="126094" y="135569"/>
                  <a:pt x="126201" y="141707"/>
                  <a:pt x="129862" y="145476"/>
                </a:cubicBezTo>
                <a:lnTo>
                  <a:pt x="265432" y="279538"/>
                </a:lnTo>
                <a:cubicBezTo>
                  <a:pt x="263817" y="285891"/>
                  <a:pt x="265432" y="292998"/>
                  <a:pt x="270493" y="297951"/>
                </a:cubicBezTo>
                <a:lnTo>
                  <a:pt x="304520" y="331548"/>
                </a:lnTo>
                <a:lnTo>
                  <a:pt x="205669" y="332086"/>
                </a:lnTo>
                <a:lnTo>
                  <a:pt x="127494" y="254772"/>
                </a:lnTo>
                <a:cubicBezTo>
                  <a:pt x="123725" y="251003"/>
                  <a:pt x="117695" y="251110"/>
                  <a:pt x="113926" y="254772"/>
                </a:cubicBezTo>
                <a:cubicBezTo>
                  <a:pt x="110157" y="258540"/>
                  <a:pt x="110265" y="264570"/>
                  <a:pt x="113926" y="268339"/>
                </a:cubicBezTo>
                <a:lnTo>
                  <a:pt x="178426" y="332194"/>
                </a:lnTo>
                <a:lnTo>
                  <a:pt x="116725" y="332517"/>
                </a:lnTo>
                <a:lnTo>
                  <a:pt x="74838" y="291060"/>
                </a:lnTo>
                <a:cubicBezTo>
                  <a:pt x="71069" y="287291"/>
                  <a:pt x="65039" y="287399"/>
                  <a:pt x="61270" y="291060"/>
                </a:cubicBezTo>
                <a:cubicBezTo>
                  <a:pt x="57501" y="294829"/>
                  <a:pt x="57609" y="300859"/>
                  <a:pt x="61270" y="304628"/>
                </a:cubicBezTo>
                <a:lnTo>
                  <a:pt x="89482" y="332517"/>
                </a:lnTo>
                <a:lnTo>
                  <a:pt x="9584" y="332948"/>
                </a:lnTo>
                <a:cubicBezTo>
                  <a:pt x="4307" y="332948"/>
                  <a:pt x="0" y="337255"/>
                  <a:pt x="0" y="342639"/>
                </a:cubicBezTo>
                <a:cubicBezTo>
                  <a:pt x="0" y="347915"/>
                  <a:pt x="4307" y="352222"/>
                  <a:pt x="9691" y="352222"/>
                </a:cubicBezTo>
                <a:lnTo>
                  <a:pt x="90667" y="351792"/>
                </a:lnTo>
                <a:lnTo>
                  <a:pt x="61701" y="381081"/>
                </a:lnTo>
                <a:cubicBezTo>
                  <a:pt x="57932" y="384849"/>
                  <a:pt x="58040" y="390880"/>
                  <a:pt x="61701" y="394648"/>
                </a:cubicBezTo>
                <a:cubicBezTo>
                  <a:pt x="63639" y="396479"/>
                  <a:pt x="66008" y="397448"/>
                  <a:pt x="68485" y="397448"/>
                </a:cubicBezTo>
                <a:cubicBezTo>
                  <a:pt x="70961" y="397448"/>
                  <a:pt x="73438" y="396479"/>
                  <a:pt x="75269" y="394648"/>
                </a:cubicBezTo>
                <a:lnTo>
                  <a:pt x="117802" y="351684"/>
                </a:lnTo>
                <a:lnTo>
                  <a:pt x="179503" y="351361"/>
                </a:lnTo>
                <a:lnTo>
                  <a:pt x="114572" y="417046"/>
                </a:lnTo>
                <a:cubicBezTo>
                  <a:pt x="110803" y="420815"/>
                  <a:pt x="110911" y="426845"/>
                  <a:pt x="114572" y="430613"/>
                </a:cubicBezTo>
                <a:cubicBezTo>
                  <a:pt x="116402" y="432444"/>
                  <a:pt x="118879" y="433413"/>
                  <a:pt x="121356" y="433413"/>
                </a:cubicBezTo>
                <a:cubicBezTo>
                  <a:pt x="123832" y="433413"/>
                  <a:pt x="126309" y="432444"/>
                  <a:pt x="128140" y="430613"/>
                </a:cubicBezTo>
                <a:lnTo>
                  <a:pt x="206531" y="351361"/>
                </a:lnTo>
                <a:lnTo>
                  <a:pt x="304305" y="350822"/>
                </a:lnTo>
                <a:lnTo>
                  <a:pt x="269955" y="385603"/>
                </a:lnTo>
                <a:cubicBezTo>
                  <a:pt x="265001" y="390664"/>
                  <a:pt x="263386" y="397771"/>
                  <a:pt x="265217" y="404124"/>
                </a:cubicBezTo>
                <a:lnTo>
                  <a:pt x="131262" y="539586"/>
                </a:lnTo>
                <a:cubicBezTo>
                  <a:pt x="127494" y="543355"/>
                  <a:pt x="127601" y="549385"/>
                  <a:pt x="131262" y="553154"/>
                </a:cubicBezTo>
                <a:cubicBezTo>
                  <a:pt x="133201" y="554984"/>
                  <a:pt x="135570" y="555953"/>
                  <a:pt x="138046" y="555953"/>
                </a:cubicBezTo>
                <a:cubicBezTo>
                  <a:pt x="140523" y="555953"/>
                  <a:pt x="142999" y="554984"/>
                  <a:pt x="144830" y="553154"/>
                </a:cubicBezTo>
                <a:lnTo>
                  <a:pt x="278892" y="417692"/>
                </a:lnTo>
                <a:cubicBezTo>
                  <a:pt x="280507" y="418123"/>
                  <a:pt x="282122" y="418338"/>
                  <a:pt x="283738" y="418338"/>
                </a:cubicBezTo>
                <a:cubicBezTo>
                  <a:pt x="288691" y="418338"/>
                  <a:pt x="293537" y="416400"/>
                  <a:pt x="297305" y="412631"/>
                </a:cubicBezTo>
                <a:lnTo>
                  <a:pt x="331655" y="377850"/>
                </a:lnTo>
                <a:lnTo>
                  <a:pt x="332194" y="477885"/>
                </a:lnTo>
                <a:lnTo>
                  <a:pt x="254879" y="556061"/>
                </a:lnTo>
                <a:cubicBezTo>
                  <a:pt x="251110" y="559830"/>
                  <a:pt x="251218" y="565860"/>
                  <a:pt x="254879" y="569629"/>
                </a:cubicBezTo>
                <a:cubicBezTo>
                  <a:pt x="256818" y="571459"/>
                  <a:pt x="259187" y="572429"/>
                  <a:pt x="261663" y="572429"/>
                </a:cubicBezTo>
                <a:cubicBezTo>
                  <a:pt x="264140" y="572429"/>
                  <a:pt x="266616" y="571459"/>
                  <a:pt x="268447" y="569629"/>
                </a:cubicBezTo>
                <a:lnTo>
                  <a:pt x="332301" y="505128"/>
                </a:lnTo>
                <a:lnTo>
                  <a:pt x="332624" y="566829"/>
                </a:lnTo>
                <a:lnTo>
                  <a:pt x="291168" y="608717"/>
                </a:lnTo>
                <a:cubicBezTo>
                  <a:pt x="287399" y="612486"/>
                  <a:pt x="287506" y="618516"/>
                  <a:pt x="291168" y="622284"/>
                </a:cubicBezTo>
                <a:cubicBezTo>
                  <a:pt x="294936" y="626053"/>
                  <a:pt x="300966" y="625946"/>
                  <a:pt x="304735" y="622284"/>
                </a:cubicBezTo>
                <a:lnTo>
                  <a:pt x="332624" y="594072"/>
                </a:lnTo>
                <a:lnTo>
                  <a:pt x="333055" y="673971"/>
                </a:lnTo>
                <a:cubicBezTo>
                  <a:pt x="333055" y="679247"/>
                  <a:pt x="337362" y="683555"/>
                  <a:pt x="342746" y="683555"/>
                </a:cubicBezTo>
                <a:cubicBezTo>
                  <a:pt x="348130" y="683555"/>
                  <a:pt x="352330" y="679247"/>
                  <a:pt x="352330" y="673863"/>
                </a:cubicBezTo>
                <a:lnTo>
                  <a:pt x="351899" y="592888"/>
                </a:lnTo>
                <a:lnTo>
                  <a:pt x="381188" y="621854"/>
                </a:lnTo>
                <a:cubicBezTo>
                  <a:pt x="383019" y="623684"/>
                  <a:pt x="385496" y="624653"/>
                  <a:pt x="387972" y="624653"/>
                </a:cubicBezTo>
                <a:cubicBezTo>
                  <a:pt x="390449" y="624653"/>
                  <a:pt x="392925" y="623684"/>
                  <a:pt x="394756" y="621854"/>
                </a:cubicBezTo>
                <a:cubicBezTo>
                  <a:pt x="398525" y="618085"/>
                  <a:pt x="398417" y="612055"/>
                  <a:pt x="394756" y="608286"/>
                </a:cubicBezTo>
                <a:lnTo>
                  <a:pt x="351792" y="565752"/>
                </a:lnTo>
                <a:lnTo>
                  <a:pt x="351469" y="504052"/>
                </a:lnTo>
                <a:lnTo>
                  <a:pt x="417154" y="568983"/>
                </a:lnTo>
                <a:cubicBezTo>
                  <a:pt x="420922" y="572752"/>
                  <a:pt x="426952" y="572644"/>
                  <a:pt x="430721" y="568983"/>
                </a:cubicBezTo>
                <a:cubicBezTo>
                  <a:pt x="434490" y="565214"/>
                  <a:pt x="434382" y="559184"/>
                  <a:pt x="430721" y="555415"/>
                </a:cubicBezTo>
                <a:lnTo>
                  <a:pt x="351469" y="477024"/>
                </a:lnTo>
                <a:lnTo>
                  <a:pt x="350930" y="378173"/>
                </a:lnTo>
                <a:lnTo>
                  <a:pt x="385711" y="412523"/>
                </a:lnTo>
                <a:cubicBezTo>
                  <a:pt x="389480" y="416292"/>
                  <a:pt x="394433" y="418123"/>
                  <a:pt x="399279" y="418123"/>
                </a:cubicBezTo>
                <a:cubicBezTo>
                  <a:pt x="400894" y="418123"/>
                  <a:pt x="402509" y="417800"/>
                  <a:pt x="404124" y="417369"/>
                </a:cubicBezTo>
                <a:lnTo>
                  <a:pt x="539586" y="551431"/>
                </a:lnTo>
                <a:cubicBezTo>
                  <a:pt x="541524" y="553261"/>
                  <a:pt x="543893" y="554231"/>
                  <a:pt x="546370" y="554231"/>
                </a:cubicBezTo>
                <a:cubicBezTo>
                  <a:pt x="548847" y="554231"/>
                  <a:pt x="551323" y="553261"/>
                  <a:pt x="553154" y="551431"/>
                </a:cubicBezTo>
                <a:cubicBezTo>
                  <a:pt x="556923" y="547662"/>
                  <a:pt x="556815" y="541632"/>
                  <a:pt x="553154" y="537863"/>
                </a:cubicBezTo>
                <a:lnTo>
                  <a:pt x="417692" y="403909"/>
                </a:lnTo>
                <a:cubicBezTo>
                  <a:pt x="419415" y="397448"/>
                  <a:pt x="417692" y="390449"/>
                  <a:pt x="412739" y="385388"/>
                </a:cubicBezTo>
                <a:lnTo>
                  <a:pt x="377958" y="351038"/>
                </a:lnTo>
                <a:lnTo>
                  <a:pt x="475193" y="350499"/>
                </a:lnTo>
                <a:lnTo>
                  <a:pt x="554446" y="428891"/>
                </a:lnTo>
                <a:cubicBezTo>
                  <a:pt x="556384" y="430721"/>
                  <a:pt x="558753" y="431690"/>
                  <a:pt x="561230" y="431690"/>
                </a:cubicBezTo>
                <a:cubicBezTo>
                  <a:pt x="563706" y="431690"/>
                  <a:pt x="566183" y="430721"/>
                  <a:pt x="568014" y="428891"/>
                </a:cubicBezTo>
                <a:cubicBezTo>
                  <a:pt x="571783" y="425122"/>
                  <a:pt x="571675" y="419092"/>
                  <a:pt x="568014" y="415323"/>
                </a:cubicBezTo>
                <a:lnTo>
                  <a:pt x="502329" y="350392"/>
                </a:lnTo>
                <a:lnTo>
                  <a:pt x="564030" y="350069"/>
                </a:lnTo>
                <a:lnTo>
                  <a:pt x="606994" y="392602"/>
                </a:lnTo>
                <a:cubicBezTo>
                  <a:pt x="608932" y="394433"/>
                  <a:pt x="611301" y="395402"/>
                  <a:pt x="613778" y="395402"/>
                </a:cubicBezTo>
                <a:cubicBezTo>
                  <a:pt x="616254" y="395402"/>
                  <a:pt x="618731" y="394433"/>
                  <a:pt x="620562" y="392602"/>
                </a:cubicBezTo>
                <a:cubicBezTo>
                  <a:pt x="624330" y="388834"/>
                  <a:pt x="624223" y="382804"/>
                  <a:pt x="620562" y="379035"/>
                </a:cubicBezTo>
                <a:lnTo>
                  <a:pt x="591273" y="350069"/>
                </a:lnTo>
                <a:lnTo>
                  <a:pt x="673971" y="349638"/>
                </a:lnTo>
                <a:cubicBezTo>
                  <a:pt x="679247" y="349638"/>
                  <a:pt x="683555" y="345331"/>
                  <a:pt x="683555" y="339947"/>
                </a:cubicBezTo>
                <a:cubicBezTo>
                  <a:pt x="683555" y="334563"/>
                  <a:pt x="679247" y="330363"/>
                  <a:pt x="673863" y="33036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AEEEE9F-68A5-7280-2AB8-37ECFCA1462F}"/>
              </a:ext>
            </a:extLst>
          </p:cNvPr>
          <p:cNvSpPr/>
          <p:nvPr/>
        </p:nvSpPr>
        <p:spPr>
          <a:xfrm>
            <a:off x="3634118" y="678431"/>
            <a:ext cx="510081" cy="509758"/>
          </a:xfrm>
          <a:custGeom>
            <a:avLst/>
            <a:gdLst>
              <a:gd name="connsiteX0" fmla="*/ 502652 w 510081"/>
              <a:gd name="connsiteY0" fmla="*/ 246373 h 509758"/>
              <a:gd name="connsiteX1" fmla="*/ 441813 w 510081"/>
              <a:gd name="connsiteY1" fmla="*/ 246696 h 509758"/>
              <a:gd name="connsiteX2" fmla="*/ 462703 w 510081"/>
              <a:gd name="connsiteY2" fmla="*/ 225590 h 509758"/>
              <a:gd name="connsiteX3" fmla="*/ 462703 w 510081"/>
              <a:gd name="connsiteY3" fmla="*/ 215468 h 509758"/>
              <a:gd name="connsiteX4" fmla="*/ 452581 w 510081"/>
              <a:gd name="connsiteY4" fmla="*/ 215468 h 509758"/>
              <a:gd name="connsiteX5" fmla="*/ 421676 w 510081"/>
              <a:gd name="connsiteY5" fmla="*/ 246696 h 509758"/>
              <a:gd name="connsiteX6" fmla="*/ 375589 w 510081"/>
              <a:gd name="connsiteY6" fmla="*/ 246911 h 509758"/>
              <a:gd name="connsiteX7" fmla="*/ 423183 w 510081"/>
              <a:gd name="connsiteY7" fmla="*/ 198778 h 509758"/>
              <a:gd name="connsiteX8" fmla="*/ 423183 w 510081"/>
              <a:gd name="connsiteY8" fmla="*/ 188656 h 509758"/>
              <a:gd name="connsiteX9" fmla="*/ 413062 w 510081"/>
              <a:gd name="connsiteY9" fmla="*/ 188656 h 509758"/>
              <a:gd name="connsiteX10" fmla="*/ 355345 w 510081"/>
              <a:gd name="connsiteY10" fmla="*/ 247019 h 509758"/>
              <a:gd name="connsiteX11" fmla="*/ 282015 w 510081"/>
              <a:gd name="connsiteY11" fmla="*/ 247449 h 509758"/>
              <a:gd name="connsiteX12" fmla="*/ 307104 w 510081"/>
              <a:gd name="connsiteY12" fmla="*/ 222037 h 509758"/>
              <a:gd name="connsiteX13" fmla="*/ 310658 w 510081"/>
              <a:gd name="connsiteY13" fmla="*/ 208254 h 509758"/>
              <a:gd name="connsiteX14" fmla="*/ 410693 w 510081"/>
              <a:gd name="connsiteY14" fmla="*/ 107142 h 509758"/>
              <a:gd name="connsiteX15" fmla="*/ 410693 w 510081"/>
              <a:gd name="connsiteY15" fmla="*/ 97020 h 509758"/>
              <a:gd name="connsiteX16" fmla="*/ 400571 w 510081"/>
              <a:gd name="connsiteY16" fmla="*/ 97020 h 509758"/>
              <a:gd name="connsiteX17" fmla="*/ 300536 w 510081"/>
              <a:gd name="connsiteY17" fmla="*/ 198132 h 509758"/>
              <a:gd name="connsiteX18" fmla="*/ 286753 w 510081"/>
              <a:gd name="connsiteY18" fmla="*/ 201901 h 509758"/>
              <a:gd name="connsiteX19" fmla="*/ 261663 w 510081"/>
              <a:gd name="connsiteY19" fmla="*/ 227313 h 509758"/>
              <a:gd name="connsiteX20" fmla="*/ 261233 w 510081"/>
              <a:gd name="connsiteY20" fmla="*/ 155598 h 509758"/>
              <a:gd name="connsiteX21" fmla="*/ 319811 w 510081"/>
              <a:gd name="connsiteY21" fmla="*/ 96374 h 509758"/>
              <a:gd name="connsiteX22" fmla="*/ 319811 w 510081"/>
              <a:gd name="connsiteY22" fmla="*/ 86252 h 509758"/>
              <a:gd name="connsiteX23" fmla="*/ 309689 w 510081"/>
              <a:gd name="connsiteY23" fmla="*/ 86252 h 509758"/>
              <a:gd name="connsiteX24" fmla="*/ 261233 w 510081"/>
              <a:gd name="connsiteY24" fmla="*/ 135246 h 509758"/>
              <a:gd name="connsiteX25" fmla="*/ 261017 w 510081"/>
              <a:gd name="connsiteY25" fmla="*/ 89159 h 509758"/>
              <a:gd name="connsiteX26" fmla="*/ 292783 w 510081"/>
              <a:gd name="connsiteY26" fmla="*/ 57070 h 509758"/>
              <a:gd name="connsiteX27" fmla="*/ 292783 w 510081"/>
              <a:gd name="connsiteY27" fmla="*/ 46948 h 509758"/>
              <a:gd name="connsiteX28" fmla="*/ 282661 w 510081"/>
              <a:gd name="connsiteY28" fmla="*/ 46948 h 509758"/>
              <a:gd name="connsiteX29" fmla="*/ 261017 w 510081"/>
              <a:gd name="connsiteY29" fmla="*/ 68808 h 509758"/>
              <a:gd name="connsiteX30" fmla="*/ 260694 w 510081"/>
              <a:gd name="connsiteY30" fmla="*/ 7107 h 509758"/>
              <a:gd name="connsiteX31" fmla="*/ 253480 w 510081"/>
              <a:gd name="connsiteY31" fmla="*/ 0 h 509758"/>
              <a:gd name="connsiteX32" fmla="*/ 246373 w 510081"/>
              <a:gd name="connsiteY32" fmla="*/ 7215 h 509758"/>
              <a:gd name="connsiteX33" fmla="*/ 246696 w 510081"/>
              <a:gd name="connsiteY33" fmla="*/ 68054 h 509758"/>
              <a:gd name="connsiteX34" fmla="*/ 225590 w 510081"/>
              <a:gd name="connsiteY34" fmla="*/ 47271 h 509758"/>
              <a:gd name="connsiteX35" fmla="*/ 215468 w 510081"/>
              <a:gd name="connsiteY35" fmla="*/ 47271 h 509758"/>
              <a:gd name="connsiteX36" fmla="*/ 215468 w 510081"/>
              <a:gd name="connsiteY36" fmla="*/ 57393 h 509758"/>
              <a:gd name="connsiteX37" fmla="*/ 246696 w 510081"/>
              <a:gd name="connsiteY37" fmla="*/ 88298 h 509758"/>
              <a:gd name="connsiteX38" fmla="*/ 246911 w 510081"/>
              <a:gd name="connsiteY38" fmla="*/ 134385 h 509758"/>
              <a:gd name="connsiteX39" fmla="*/ 198778 w 510081"/>
              <a:gd name="connsiteY39" fmla="*/ 86790 h 509758"/>
              <a:gd name="connsiteX40" fmla="*/ 188656 w 510081"/>
              <a:gd name="connsiteY40" fmla="*/ 86790 h 509758"/>
              <a:gd name="connsiteX41" fmla="*/ 188656 w 510081"/>
              <a:gd name="connsiteY41" fmla="*/ 96912 h 509758"/>
              <a:gd name="connsiteX42" fmla="*/ 247019 w 510081"/>
              <a:gd name="connsiteY42" fmla="*/ 154629 h 509758"/>
              <a:gd name="connsiteX43" fmla="*/ 247450 w 510081"/>
              <a:gd name="connsiteY43" fmla="*/ 227206 h 509758"/>
              <a:gd name="connsiteX44" fmla="*/ 222037 w 510081"/>
              <a:gd name="connsiteY44" fmla="*/ 202116 h 509758"/>
              <a:gd name="connsiteX45" fmla="*/ 208146 w 510081"/>
              <a:gd name="connsiteY45" fmla="*/ 198563 h 509758"/>
              <a:gd name="connsiteX46" fmla="*/ 107034 w 510081"/>
              <a:gd name="connsiteY46" fmla="*/ 98527 h 509758"/>
              <a:gd name="connsiteX47" fmla="*/ 96912 w 510081"/>
              <a:gd name="connsiteY47" fmla="*/ 98527 h 509758"/>
              <a:gd name="connsiteX48" fmla="*/ 96912 w 510081"/>
              <a:gd name="connsiteY48" fmla="*/ 108649 h 509758"/>
              <a:gd name="connsiteX49" fmla="*/ 198024 w 510081"/>
              <a:gd name="connsiteY49" fmla="*/ 208684 h 509758"/>
              <a:gd name="connsiteX50" fmla="*/ 201793 w 510081"/>
              <a:gd name="connsiteY50" fmla="*/ 222468 h 509758"/>
              <a:gd name="connsiteX51" fmla="*/ 227206 w 510081"/>
              <a:gd name="connsiteY51" fmla="*/ 247557 h 509758"/>
              <a:gd name="connsiteX52" fmla="*/ 153444 w 510081"/>
              <a:gd name="connsiteY52" fmla="*/ 247988 h 509758"/>
              <a:gd name="connsiteX53" fmla="*/ 95082 w 510081"/>
              <a:gd name="connsiteY53" fmla="*/ 190271 h 509758"/>
              <a:gd name="connsiteX54" fmla="*/ 84960 w 510081"/>
              <a:gd name="connsiteY54" fmla="*/ 190271 h 509758"/>
              <a:gd name="connsiteX55" fmla="*/ 84960 w 510081"/>
              <a:gd name="connsiteY55" fmla="*/ 200393 h 509758"/>
              <a:gd name="connsiteX56" fmla="*/ 133093 w 510081"/>
              <a:gd name="connsiteY56" fmla="*/ 248096 h 509758"/>
              <a:gd name="connsiteX57" fmla="*/ 87006 w 510081"/>
              <a:gd name="connsiteY57" fmla="*/ 248311 h 509758"/>
              <a:gd name="connsiteX58" fmla="*/ 55778 w 510081"/>
              <a:gd name="connsiteY58" fmla="*/ 217407 h 509758"/>
              <a:gd name="connsiteX59" fmla="*/ 45656 w 510081"/>
              <a:gd name="connsiteY59" fmla="*/ 217407 h 509758"/>
              <a:gd name="connsiteX60" fmla="*/ 45656 w 510081"/>
              <a:gd name="connsiteY60" fmla="*/ 227529 h 509758"/>
              <a:gd name="connsiteX61" fmla="*/ 66762 w 510081"/>
              <a:gd name="connsiteY61" fmla="*/ 248419 h 509758"/>
              <a:gd name="connsiteX62" fmla="*/ 7107 w 510081"/>
              <a:gd name="connsiteY62" fmla="*/ 248742 h 509758"/>
              <a:gd name="connsiteX63" fmla="*/ 0 w 510081"/>
              <a:gd name="connsiteY63" fmla="*/ 255956 h 509758"/>
              <a:gd name="connsiteX64" fmla="*/ 7215 w 510081"/>
              <a:gd name="connsiteY64" fmla="*/ 263063 h 509758"/>
              <a:gd name="connsiteX65" fmla="*/ 67624 w 510081"/>
              <a:gd name="connsiteY65" fmla="*/ 262740 h 509758"/>
              <a:gd name="connsiteX66" fmla="*/ 45980 w 510081"/>
              <a:gd name="connsiteY66" fmla="*/ 284599 h 509758"/>
              <a:gd name="connsiteX67" fmla="*/ 45980 w 510081"/>
              <a:gd name="connsiteY67" fmla="*/ 294721 h 509758"/>
              <a:gd name="connsiteX68" fmla="*/ 51040 w 510081"/>
              <a:gd name="connsiteY68" fmla="*/ 296767 h 509758"/>
              <a:gd name="connsiteX69" fmla="*/ 56102 w 510081"/>
              <a:gd name="connsiteY69" fmla="*/ 294613 h 509758"/>
              <a:gd name="connsiteX70" fmla="*/ 87868 w 510081"/>
              <a:gd name="connsiteY70" fmla="*/ 262525 h 509758"/>
              <a:gd name="connsiteX71" fmla="*/ 133954 w 510081"/>
              <a:gd name="connsiteY71" fmla="*/ 262309 h 509758"/>
              <a:gd name="connsiteX72" fmla="*/ 85498 w 510081"/>
              <a:gd name="connsiteY72" fmla="*/ 311304 h 509758"/>
              <a:gd name="connsiteX73" fmla="*/ 85498 w 510081"/>
              <a:gd name="connsiteY73" fmla="*/ 321426 h 509758"/>
              <a:gd name="connsiteX74" fmla="*/ 90560 w 510081"/>
              <a:gd name="connsiteY74" fmla="*/ 323472 h 509758"/>
              <a:gd name="connsiteX75" fmla="*/ 95620 w 510081"/>
              <a:gd name="connsiteY75" fmla="*/ 321318 h 509758"/>
              <a:gd name="connsiteX76" fmla="*/ 154198 w 510081"/>
              <a:gd name="connsiteY76" fmla="*/ 262094 h 509758"/>
              <a:gd name="connsiteX77" fmla="*/ 227206 w 510081"/>
              <a:gd name="connsiteY77" fmla="*/ 261663 h 509758"/>
              <a:gd name="connsiteX78" fmla="*/ 201578 w 510081"/>
              <a:gd name="connsiteY78" fmla="*/ 287614 h 509758"/>
              <a:gd name="connsiteX79" fmla="*/ 198024 w 510081"/>
              <a:gd name="connsiteY79" fmla="*/ 301505 h 509758"/>
              <a:gd name="connsiteX80" fmla="*/ 98097 w 510081"/>
              <a:gd name="connsiteY80" fmla="*/ 402617 h 509758"/>
              <a:gd name="connsiteX81" fmla="*/ 98097 w 510081"/>
              <a:gd name="connsiteY81" fmla="*/ 412738 h 509758"/>
              <a:gd name="connsiteX82" fmla="*/ 103158 w 510081"/>
              <a:gd name="connsiteY82" fmla="*/ 414784 h 509758"/>
              <a:gd name="connsiteX83" fmla="*/ 108219 w 510081"/>
              <a:gd name="connsiteY83" fmla="*/ 412631 h 509758"/>
              <a:gd name="connsiteX84" fmla="*/ 208254 w 510081"/>
              <a:gd name="connsiteY84" fmla="*/ 311519 h 509758"/>
              <a:gd name="connsiteX85" fmla="*/ 211915 w 510081"/>
              <a:gd name="connsiteY85" fmla="*/ 312058 h 509758"/>
              <a:gd name="connsiteX86" fmla="*/ 222037 w 510081"/>
              <a:gd name="connsiteY86" fmla="*/ 307858 h 509758"/>
              <a:gd name="connsiteX87" fmla="*/ 247665 w 510081"/>
              <a:gd name="connsiteY87" fmla="*/ 281907 h 509758"/>
              <a:gd name="connsiteX88" fmla="*/ 248096 w 510081"/>
              <a:gd name="connsiteY88" fmla="*/ 356529 h 509758"/>
              <a:gd name="connsiteX89" fmla="*/ 190379 w 510081"/>
              <a:gd name="connsiteY89" fmla="*/ 414892 h 509758"/>
              <a:gd name="connsiteX90" fmla="*/ 190379 w 510081"/>
              <a:gd name="connsiteY90" fmla="*/ 425014 h 509758"/>
              <a:gd name="connsiteX91" fmla="*/ 195440 w 510081"/>
              <a:gd name="connsiteY91" fmla="*/ 427060 h 509758"/>
              <a:gd name="connsiteX92" fmla="*/ 200501 w 510081"/>
              <a:gd name="connsiteY92" fmla="*/ 424906 h 509758"/>
              <a:gd name="connsiteX93" fmla="*/ 248096 w 510081"/>
              <a:gd name="connsiteY93" fmla="*/ 376773 h 509758"/>
              <a:gd name="connsiteX94" fmla="*/ 248311 w 510081"/>
              <a:gd name="connsiteY94" fmla="*/ 422860 h 509758"/>
              <a:gd name="connsiteX95" fmla="*/ 217407 w 510081"/>
              <a:gd name="connsiteY95" fmla="*/ 454088 h 509758"/>
              <a:gd name="connsiteX96" fmla="*/ 217407 w 510081"/>
              <a:gd name="connsiteY96" fmla="*/ 464210 h 509758"/>
              <a:gd name="connsiteX97" fmla="*/ 227529 w 510081"/>
              <a:gd name="connsiteY97" fmla="*/ 464210 h 509758"/>
              <a:gd name="connsiteX98" fmla="*/ 248311 w 510081"/>
              <a:gd name="connsiteY98" fmla="*/ 443104 h 509758"/>
              <a:gd name="connsiteX99" fmla="*/ 248634 w 510081"/>
              <a:gd name="connsiteY99" fmla="*/ 502652 h 509758"/>
              <a:gd name="connsiteX100" fmla="*/ 255849 w 510081"/>
              <a:gd name="connsiteY100" fmla="*/ 509759 h 509758"/>
              <a:gd name="connsiteX101" fmla="*/ 262956 w 510081"/>
              <a:gd name="connsiteY101" fmla="*/ 502544 h 509758"/>
              <a:gd name="connsiteX102" fmla="*/ 262632 w 510081"/>
              <a:gd name="connsiteY102" fmla="*/ 442135 h 509758"/>
              <a:gd name="connsiteX103" fmla="*/ 284492 w 510081"/>
              <a:gd name="connsiteY103" fmla="*/ 463779 h 509758"/>
              <a:gd name="connsiteX104" fmla="*/ 289553 w 510081"/>
              <a:gd name="connsiteY104" fmla="*/ 465825 h 509758"/>
              <a:gd name="connsiteX105" fmla="*/ 294613 w 510081"/>
              <a:gd name="connsiteY105" fmla="*/ 463671 h 509758"/>
              <a:gd name="connsiteX106" fmla="*/ 294613 w 510081"/>
              <a:gd name="connsiteY106" fmla="*/ 453549 h 509758"/>
              <a:gd name="connsiteX107" fmla="*/ 262525 w 510081"/>
              <a:gd name="connsiteY107" fmla="*/ 421784 h 509758"/>
              <a:gd name="connsiteX108" fmla="*/ 262309 w 510081"/>
              <a:gd name="connsiteY108" fmla="*/ 375696 h 509758"/>
              <a:gd name="connsiteX109" fmla="*/ 311304 w 510081"/>
              <a:gd name="connsiteY109" fmla="*/ 424153 h 509758"/>
              <a:gd name="connsiteX110" fmla="*/ 321426 w 510081"/>
              <a:gd name="connsiteY110" fmla="*/ 424153 h 509758"/>
              <a:gd name="connsiteX111" fmla="*/ 321426 w 510081"/>
              <a:gd name="connsiteY111" fmla="*/ 414031 h 509758"/>
              <a:gd name="connsiteX112" fmla="*/ 262202 w 510081"/>
              <a:gd name="connsiteY112" fmla="*/ 355453 h 509758"/>
              <a:gd name="connsiteX113" fmla="*/ 261771 w 510081"/>
              <a:gd name="connsiteY113" fmla="*/ 281692 h 509758"/>
              <a:gd name="connsiteX114" fmla="*/ 287722 w 510081"/>
              <a:gd name="connsiteY114" fmla="*/ 307320 h 509758"/>
              <a:gd name="connsiteX115" fmla="*/ 297844 w 510081"/>
              <a:gd name="connsiteY115" fmla="*/ 311412 h 509758"/>
              <a:gd name="connsiteX116" fmla="*/ 301505 w 510081"/>
              <a:gd name="connsiteY116" fmla="*/ 310873 h 509758"/>
              <a:gd name="connsiteX117" fmla="*/ 402617 w 510081"/>
              <a:gd name="connsiteY117" fmla="*/ 410908 h 509758"/>
              <a:gd name="connsiteX118" fmla="*/ 407678 w 510081"/>
              <a:gd name="connsiteY118" fmla="*/ 412954 h 509758"/>
              <a:gd name="connsiteX119" fmla="*/ 412739 w 510081"/>
              <a:gd name="connsiteY119" fmla="*/ 410800 h 509758"/>
              <a:gd name="connsiteX120" fmla="*/ 412739 w 510081"/>
              <a:gd name="connsiteY120" fmla="*/ 400678 h 509758"/>
              <a:gd name="connsiteX121" fmla="*/ 311627 w 510081"/>
              <a:gd name="connsiteY121" fmla="*/ 300644 h 509758"/>
              <a:gd name="connsiteX122" fmla="*/ 307858 w 510081"/>
              <a:gd name="connsiteY122" fmla="*/ 286860 h 509758"/>
              <a:gd name="connsiteX123" fmla="*/ 281907 w 510081"/>
              <a:gd name="connsiteY123" fmla="*/ 261233 h 509758"/>
              <a:gd name="connsiteX124" fmla="*/ 354484 w 510081"/>
              <a:gd name="connsiteY124" fmla="*/ 260802 h 509758"/>
              <a:gd name="connsiteX125" fmla="*/ 413708 w 510081"/>
              <a:gd name="connsiteY125" fmla="*/ 319380 h 509758"/>
              <a:gd name="connsiteX126" fmla="*/ 418769 w 510081"/>
              <a:gd name="connsiteY126" fmla="*/ 321426 h 509758"/>
              <a:gd name="connsiteX127" fmla="*/ 423830 w 510081"/>
              <a:gd name="connsiteY127" fmla="*/ 319272 h 509758"/>
              <a:gd name="connsiteX128" fmla="*/ 423830 w 510081"/>
              <a:gd name="connsiteY128" fmla="*/ 309150 h 509758"/>
              <a:gd name="connsiteX129" fmla="*/ 374835 w 510081"/>
              <a:gd name="connsiteY129" fmla="*/ 260694 h 509758"/>
              <a:gd name="connsiteX130" fmla="*/ 420923 w 510081"/>
              <a:gd name="connsiteY130" fmla="*/ 260479 h 509758"/>
              <a:gd name="connsiteX131" fmla="*/ 453011 w 510081"/>
              <a:gd name="connsiteY131" fmla="*/ 292244 h 509758"/>
              <a:gd name="connsiteX132" fmla="*/ 458072 w 510081"/>
              <a:gd name="connsiteY132" fmla="*/ 294290 h 509758"/>
              <a:gd name="connsiteX133" fmla="*/ 463133 w 510081"/>
              <a:gd name="connsiteY133" fmla="*/ 292137 h 509758"/>
              <a:gd name="connsiteX134" fmla="*/ 463133 w 510081"/>
              <a:gd name="connsiteY134" fmla="*/ 282015 h 509758"/>
              <a:gd name="connsiteX135" fmla="*/ 441274 w 510081"/>
              <a:gd name="connsiteY135" fmla="*/ 260371 h 509758"/>
              <a:gd name="connsiteX136" fmla="*/ 502975 w 510081"/>
              <a:gd name="connsiteY136" fmla="*/ 260048 h 509758"/>
              <a:gd name="connsiteX137" fmla="*/ 510082 w 510081"/>
              <a:gd name="connsiteY137" fmla="*/ 252833 h 509758"/>
              <a:gd name="connsiteX138" fmla="*/ 502867 w 510081"/>
              <a:gd name="connsiteY138" fmla="*/ 245727 h 50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10081" h="509758">
                <a:moveTo>
                  <a:pt x="502652" y="246373"/>
                </a:moveTo>
                <a:lnTo>
                  <a:pt x="441813" y="246696"/>
                </a:lnTo>
                <a:lnTo>
                  <a:pt x="462703" y="225590"/>
                </a:lnTo>
                <a:cubicBezTo>
                  <a:pt x="465502" y="222791"/>
                  <a:pt x="465502" y="218268"/>
                  <a:pt x="462703" y="215468"/>
                </a:cubicBezTo>
                <a:cubicBezTo>
                  <a:pt x="459903" y="212669"/>
                  <a:pt x="455380" y="212669"/>
                  <a:pt x="452581" y="215468"/>
                </a:cubicBezTo>
                <a:lnTo>
                  <a:pt x="421676" y="246696"/>
                </a:lnTo>
                <a:lnTo>
                  <a:pt x="375589" y="246911"/>
                </a:lnTo>
                <a:lnTo>
                  <a:pt x="423183" y="198778"/>
                </a:lnTo>
                <a:cubicBezTo>
                  <a:pt x="425983" y="195978"/>
                  <a:pt x="425983" y="191456"/>
                  <a:pt x="423183" y="188656"/>
                </a:cubicBezTo>
                <a:cubicBezTo>
                  <a:pt x="420384" y="185856"/>
                  <a:pt x="415861" y="185856"/>
                  <a:pt x="413062" y="188656"/>
                </a:cubicBezTo>
                <a:lnTo>
                  <a:pt x="355345" y="247019"/>
                </a:lnTo>
                <a:lnTo>
                  <a:pt x="282015" y="247449"/>
                </a:lnTo>
                <a:lnTo>
                  <a:pt x="307104" y="222037"/>
                </a:lnTo>
                <a:cubicBezTo>
                  <a:pt x="310765" y="218268"/>
                  <a:pt x="311950" y="212992"/>
                  <a:pt x="310658" y="208254"/>
                </a:cubicBezTo>
                <a:lnTo>
                  <a:pt x="410693" y="107142"/>
                </a:lnTo>
                <a:cubicBezTo>
                  <a:pt x="413493" y="104342"/>
                  <a:pt x="413493" y="99820"/>
                  <a:pt x="410693" y="97020"/>
                </a:cubicBezTo>
                <a:cubicBezTo>
                  <a:pt x="407893" y="94220"/>
                  <a:pt x="403371" y="94220"/>
                  <a:pt x="400571" y="97020"/>
                </a:cubicBezTo>
                <a:lnTo>
                  <a:pt x="300536" y="198132"/>
                </a:lnTo>
                <a:cubicBezTo>
                  <a:pt x="295798" y="196840"/>
                  <a:pt x="290522" y="198132"/>
                  <a:pt x="286753" y="201901"/>
                </a:cubicBezTo>
                <a:lnTo>
                  <a:pt x="261663" y="227313"/>
                </a:lnTo>
                <a:lnTo>
                  <a:pt x="261233" y="155598"/>
                </a:lnTo>
                <a:lnTo>
                  <a:pt x="319811" y="96374"/>
                </a:lnTo>
                <a:cubicBezTo>
                  <a:pt x="322610" y="93574"/>
                  <a:pt x="322610" y="89052"/>
                  <a:pt x="319811" y="86252"/>
                </a:cubicBezTo>
                <a:cubicBezTo>
                  <a:pt x="317011" y="83452"/>
                  <a:pt x="312488" y="83452"/>
                  <a:pt x="309689" y="86252"/>
                </a:cubicBezTo>
                <a:lnTo>
                  <a:pt x="261233" y="135246"/>
                </a:lnTo>
                <a:lnTo>
                  <a:pt x="261017" y="89159"/>
                </a:lnTo>
                <a:lnTo>
                  <a:pt x="292783" y="57070"/>
                </a:lnTo>
                <a:cubicBezTo>
                  <a:pt x="295583" y="54271"/>
                  <a:pt x="295583" y="49748"/>
                  <a:pt x="292783" y="46948"/>
                </a:cubicBezTo>
                <a:cubicBezTo>
                  <a:pt x="289983" y="44149"/>
                  <a:pt x="285461" y="44149"/>
                  <a:pt x="282661" y="46948"/>
                </a:cubicBezTo>
                <a:lnTo>
                  <a:pt x="261017" y="68808"/>
                </a:lnTo>
                <a:lnTo>
                  <a:pt x="260694" y="7107"/>
                </a:lnTo>
                <a:cubicBezTo>
                  <a:pt x="260694" y="3123"/>
                  <a:pt x="257464" y="0"/>
                  <a:pt x="253480" y="0"/>
                </a:cubicBezTo>
                <a:cubicBezTo>
                  <a:pt x="249496" y="0"/>
                  <a:pt x="246373" y="3230"/>
                  <a:pt x="246373" y="7215"/>
                </a:cubicBezTo>
                <a:lnTo>
                  <a:pt x="246696" y="68054"/>
                </a:lnTo>
                <a:lnTo>
                  <a:pt x="225590" y="47271"/>
                </a:lnTo>
                <a:cubicBezTo>
                  <a:pt x="222791" y="44472"/>
                  <a:pt x="218268" y="44472"/>
                  <a:pt x="215468" y="47271"/>
                </a:cubicBezTo>
                <a:cubicBezTo>
                  <a:pt x="212669" y="50071"/>
                  <a:pt x="212669" y="54594"/>
                  <a:pt x="215468" y="57393"/>
                </a:cubicBezTo>
                <a:lnTo>
                  <a:pt x="246696" y="88298"/>
                </a:lnTo>
                <a:lnTo>
                  <a:pt x="246911" y="134385"/>
                </a:lnTo>
                <a:lnTo>
                  <a:pt x="198778" y="86790"/>
                </a:lnTo>
                <a:cubicBezTo>
                  <a:pt x="195978" y="83991"/>
                  <a:pt x="191456" y="83991"/>
                  <a:pt x="188656" y="86790"/>
                </a:cubicBezTo>
                <a:cubicBezTo>
                  <a:pt x="185856" y="89590"/>
                  <a:pt x="185856" y="94112"/>
                  <a:pt x="188656" y="96912"/>
                </a:cubicBezTo>
                <a:lnTo>
                  <a:pt x="247019" y="154629"/>
                </a:lnTo>
                <a:lnTo>
                  <a:pt x="247450" y="227206"/>
                </a:lnTo>
                <a:lnTo>
                  <a:pt x="222037" y="202116"/>
                </a:lnTo>
                <a:cubicBezTo>
                  <a:pt x="218268" y="198347"/>
                  <a:pt x="212992" y="197270"/>
                  <a:pt x="208146" y="198563"/>
                </a:cubicBezTo>
                <a:lnTo>
                  <a:pt x="107034" y="98527"/>
                </a:lnTo>
                <a:cubicBezTo>
                  <a:pt x="104234" y="95728"/>
                  <a:pt x="99712" y="95728"/>
                  <a:pt x="96912" y="98527"/>
                </a:cubicBezTo>
                <a:cubicBezTo>
                  <a:pt x="94112" y="101327"/>
                  <a:pt x="94112" y="105850"/>
                  <a:pt x="96912" y="108649"/>
                </a:cubicBezTo>
                <a:lnTo>
                  <a:pt x="198024" y="208684"/>
                </a:lnTo>
                <a:cubicBezTo>
                  <a:pt x="196840" y="213422"/>
                  <a:pt x="198024" y="218699"/>
                  <a:pt x="201793" y="222468"/>
                </a:cubicBezTo>
                <a:lnTo>
                  <a:pt x="227206" y="247557"/>
                </a:lnTo>
                <a:lnTo>
                  <a:pt x="153444" y="247988"/>
                </a:lnTo>
                <a:lnTo>
                  <a:pt x="95082" y="190271"/>
                </a:lnTo>
                <a:cubicBezTo>
                  <a:pt x="92282" y="187471"/>
                  <a:pt x="87760" y="187471"/>
                  <a:pt x="84960" y="190271"/>
                </a:cubicBezTo>
                <a:cubicBezTo>
                  <a:pt x="82160" y="193071"/>
                  <a:pt x="82160" y="197593"/>
                  <a:pt x="84960" y="200393"/>
                </a:cubicBezTo>
                <a:lnTo>
                  <a:pt x="133093" y="248096"/>
                </a:lnTo>
                <a:lnTo>
                  <a:pt x="87006" y="248311"/>
                </a:lnTo>
                <a:lnTo>
                  <a:pt x="55778" y="217407"/>
                </a:lnTo>
                <a:cubicBezTo>
                  <a:pt x="52979" y="214607"/>
                  <a:pt x="48456" y="214607"/>
                  <a:pt x="45656" y="217407"/>
                </a:cubicBezTo>
                <a:cubicBezTo>
                  <a:pt x="42857" y="220206"/>
                  <a:pt x="42857" y="224729"/>
                  <a:pt x="45656" y="227529"/>
                </a:cubicBezTo>
                <a:lnTo>
                  <a:pt x="66762" y="248419"/>
                </a:lnTo>
                <a:lnTo>
                  <a:pt x="7107" y="248742"/>
                </a:lnTo>
                <a:cubicBezTo>
                  <a:pt x="3123" y="248742"/>
                  <a:pt x="0" y="251972"/>
                  <a:pt x="0" y="255956"/>
                </a:cubicBezTo>
                <a:cubicBezTo>
                  <a:pt x="0" y="259940"/>
                  <a:pt x="3230" y="263063"/>
                  <a:pt x="7215" y="263063"/>
                </a:cubicBezTo>
                <a:lnTo>
                  <a:pt x="67624" y="262740"/>
                </a:lnTo>
                <a:lnTo>
                  <a:pt x="45980" y="284599"/>
                </a:lnTo>
                <a:cubicBezTo>
                  <a:pt x="43180" y="287399"/>
                  <a:pt x="43180" y="291921"/>
                  <a:pt x="45980" y="294721"/>
                </a:cubicBezTo>
                <a:cubicBezTo>
                  <a:pt x="47380" y="296121"/>
                  <a:pt x="49210" y="296767"/>
                  <a:pt x="51040" y="296767"/>
                </a:cubicBezTo>
                <a:cubicBezTo>
                  <a:pt x="52871" y="296767"/>
                  <a:pt x="54702" y="296013"/>
                  <a:pt x="56102" y="294613"/>
                </a:cubicBezTo>
                <a:lnTo>
                  <a:pt x="87868" y="262525"/>
                </a:lnTo>
                <a:lnTo>
                  <a:pt x="133954" y="262309"/>
                </a:lnTo>
                <a:lnTo>
                  <a:pt x="85498" y="311304"/>
                </a:lnTo>
                <a:cubicBezTo>
                  <a:pt x="82698" y="314104"/>
                  <a:pt x="82698" y="318626"/>
                  <a:pt x="85498" y="321426"/>
                </a:cubicBezTo>
                <a:cubicBezTo>
                  <a:pt x="86898" y="322826"/>
                  <a:pt x="88728" y="323472"/>
                  <a:pt x="90560" y="323472"/>
                </a:cubicBezTo>
                <a:cubicBezTo>
                  <a:pt x="92390" y="323472"/>
                  <a:pt x="94220" y="322718"/>
                  <a:pt x="95620" y="321318"/>
                </a:cubicBezTo>
                <a:lnTo>
                  <a:pt x="154198" y="262094"/>
                </a:lnTo>
                <a:lnTo>
                  <a:pt x="227206" y="261663"/>
                </a:lnTo>
                <a:lnTo>
                  <a:pt x="201578" y="287614"/>
                </a:lnTo>
                <a:cubicBezTo>
                  <a:pt x="197809" y="291383"/>
                  <a:pt x="196732" y="296659"/>
                  <a:pt x="198024" y="301505"/>
                </a:cubicBezTo>
                <a:lnTo>
                  <a:pt x="98097" y="402617"/>
                </a:lnTo>
                <a:cubicBezTo>
                  <a:pt x="95297" y="405416"/>
                  <a:pt x="95297" y="409939"/>
                  <a:pt x="98097" y="412738"/>
                </a:cubicBezTo>
                <a:cubicBezTo>
                  <a:pt x="99497" y="414138"/>
                  <a:pt x="101328" y="414784"/>
                  <a:pt x="103158" y="414784"/>
                </a:cubicBezTo>
                <a:cubicBezTo>
                  <a:pt x="104988" y="414784"/>
                  <a:pt x="106819" y="414031"/>
                  <a:pt x="108219" y="412631"/>
                </a:cubicBezTo>
                <a:lnTo>
                  <a:pt x="208254" y="311519"/>
                </a:lnTo>
                <a:cubicBezTo>
                  <a:pt x="209438" y="311842"/>
                  <a:pt x="210623" y="312058"/>
                  <a:pt x="211915" y="312058"/>
                </a:cubicBezTo>
                <a:cubicBezTo>
                  <a:pt x="215576" y="312058"/>
                  <a:pt x="219237" y="310658"/>
                  <a:pt x="222037" y="307858"/>
                </a:cubicBezTo>
                <a:lnTo>
                  <a:pt x="247665" y="281907"/>
                </a:lnTo>
                <a:lnTo>
                  <a:pt x="248096" y="356529"/>
                </a:lnTo>
                <a:lnTo>
                  <a:pt x="190379" y="414892"/>
                </a:lnTo>
                <a:cubicBezTo>
                  <a:pt x="187580" y="417692"/>
                  <a:pt x="187580" y="422214"/>
                  <a:pt x="190379" y="425014"/>
                </a:cubicBezTo>
                <a:cubicBezTo>
                  <a:pt x="191779" y="426414"/>
                  <a:pt x="193610" y="427060"/>
                  <a:pt x="195440" y="427060"/>
                </a:cubicBezTo>
                <a:cubicBezTo>
                  <a:pt x="197270" y="427060"/>
                  <a:pt x="199101" y="426306"/>
                  <a:pt x="200501" y="424906"/>
                </a:cubicBezTo>
                <a:lnTo>
                  <a:pt x="248096" y="376773"/>
                </a:lnTo>
                <a:lnTo>
                  <a:pt x="248311" y="422860"/>
                </a:lnTo>
                <a:lnTo>
                  <a:pt x="217407" y="454088"/>
                </a:lnTo>
                <a:cubicBezTo>
                  <a:pt x="214607" y="456887"/>
                  <a:pt x="214607" y="461410"/>
                  <a:pt x="217407" y="464210"/>
                </a:cubicBezTo>
                <a:cubicBezTo>
                  <a:pt x="220206" y="467009"/>
                  <a:pt x="224729" y="467009"/>
                  <a:pt x="227529" y="464210"/>
                </a:cubicBezTo>
                <a:lnTo>
                  <a:pt x="248311" y="443104"/>
                </a:lnTo>
                <a:lnTo>
                  <a:pt x="248634" y="502652"/>
                </a:lnTo>
                <a:cubicBezTo>
                  <a:pt x="248634" y="506636"/>
                  <a:pt x="251864" y="509759"/>
                  <a:pt x="255849" y="509759"/>
                </a:cubicBezTo>
                <a:cubicBezTo>
                  <a:pt x="259833" y="509759"/>
                  <a:pt x="262956" y="506528"/>
                  <a:pt x="262956" y="502544"/>
                </a:cubicBezTo>
                <a:lnTo>
                  <a:pt x="262632" y="442135"/>
                </a:lnTo>
                <a:lnTo>
                  <a:pt x="284492" y="463779"/>
                </a:lnTo>
                <a:cubicBezTo>
                  <a:pt x="285891" y="465179"/>
                  <a:pt x="287722" y="465825"/>
                  <a:pt x="289553" y="465825"/>
                </a:cubicBezTo>
                <a:cubicBezTo>
                  <a:pt x="291383" y="465825"/>
                  <a:pt x="293214" y="465071"/>
                  <a:pt x="294613" y="463671"/>
                </a:cubicBezTo>
                <a:cubicBezTo>
                  <a:pt x="297413" y="460872"/>
                  <a:pt x="297413" y="456349"/>
                  <a:pt x="294613" y="453549"/>
                </a:cubicBezTo>
                <a:lnTo>
                  <a:pt x="262525" y="421784"/>
                </a:lnTo>
                <a:lnTo>
                  <a:pt x="262309" y="375696"/>
                </a:lnTo>
                <a:lnTo>
                  <a:pt x="311304" y="424153"/>
                </a:lnTo>
                <a:cubicBezTo>
                  <a:pt x="314104" y="426952"/>
                  <a:pt x="318626" y="426952"/>
                  <a:pt x="321426" y="424153"/>
                </a:cubicBezTo>
                <a:cubicBezTo>
                  <a:pt x="324225" y="421353"/>
                  <a:pt x="324225" y="416830"/>
                  <a:pt x="321426" y="414031"/>
                </a:cubicBezTo>
                <a:lnTo>
                  <a:pt x="262202" y="355453"/>
                </a:lnTo>
                <a:lnTo>
                  <a:pt x="261771" y="281692"/>
                </a:lnTo>
                <a:lnTo>
                  <a:pt x="287722" y="307320"/>
                </a:lnTo>
                <a:cubicBezTo>
                  <a:pt x="290522" y="310119"/>
                  <a:pt x="294183" y="311519"/>
                  <a:pt x="297844" y="311412"/>
                </a:cubicBezTo>
                <a:cubicBezTo>
                  <a:pt x="299028" y="311412"/>
                  <a:pt x="300321" y="311196"/>
                  <a:pt x="301505" y="310873"/>
                </a:cubicBezTo>
                <a:lnTo>
                  <a:pt x="402617" y="410908"/>
                </a:lnTo>
                <a:cubicBezTo>
                  <a:pt x="404017" y="412308"/>
                  <a:pt x="405847" y="412954"/>
                  <a:pt x="407678" y="412954"/>
                </a:cubicBezTo>
                <a:cubicBezTo>
                  <a:pt x="409509" y="412954"/>
                  <a:pt x="411339" y="412200"/>
                  <a:pt x="412739" y="410800"/>
                </a:cubicBezTo>
                <a:cubicBezTo>
                  <a:pt x="415539" y="408001"/>
                  <a:pt x="415539" y="403478"/>
                  <a:pt x="412739" y="400678"/>
                </a:cubicBezTo>
                <a:lnTo>
                  <a:pt x="311627" y="300644"/>
                </a:lnTo>
                <a:cubicBezTo>
                  <a:pt x="312919" y="295906"/>
                  <a:pt x="311627" y="290522"/>
                  <a:pt x="307858" y="286860"/>
                </a:cubicBezTo>
                <a:lnTo>
                  <a:pt x="281907" y="261233"/>
                </a:lnTo>
                <a:lnTo>
                  <a:pt x="354484" y="260802"/>
                </a:lnTo>
                <a:lnTo>
                  <a:pt x="413708" y="319380"/>
                </a:lnTo>
                <a:cubicBezTo>
                  <a:pt x="415107" y="320780"/>
                  <a:pt x="416939" y="321426"/>
                  <a:pt x="418769" y="321426"/>
                </a:cubicBezTo>
                <a:cubicBezTo>
                  <a:pt x="420599" y="321426"/>
                  <a:pt x="422430" y="320672"/>
                  <a:pt x="423830" y="319272"/>
                </a:cubicBezTo>
                <a:cubicBezTo>
                  <a:pt x="426629" y="316472"/>
                  <a:pt x="426629" y="311950"/>
                  <a:pt x="423830" y="309150"/>
                </a:cubicBezTo>
                <a:lnTo>
                  <a:pt x="374835" y="260694"/>
                </a:lnTo>
                <a:lnTo>
                  <a:pt x="420923" y="260479"/>
                </a:lnTo>
                <a:lnTo>
                  <a:pt x="453011" y="292244"/>
                </a:lnTo>
                <a:cubicBezTo>
                  <a:pt x="454411" y="293644"/>
                  <a:pt x="456241" y="294290"/>
                  <a:pt x="458072" y="294290"/>
                </a:cubicBezTo>
                <a:cubicBezTo>
                  <a:pt x="459903" y="294290"/>
                  <a:pt x="461733" y="293537"/>
                  <a:pt x="463133" y="292137"/>
                </a:cubicBezTo>
                <a:cubicBezTo>
                  <a:pt x="465933" y="289337"/>
                  <a:pt x="465933" y="284815"/>
                  <a:pt x="463133" y="282015"/>
                </a:cubicBezTo>
                <a:lnTo>
                  <a:pt x="441274" y="260371"/>
                </a:lnTo>
                <a:lnTo>
                  <a:pt x="502975" y="260048"/>
                </a:lnTo>
                <a:cubicBezTo>
                  <a:pt x="506959" y="260048"/>
                  <a:pt x="510082" y="256818"/>
                  <a:pt x="510082" y="252833"/>
                </a:cubicBezTo>
                <a:cubicBezTo>
                  <a:pt x="510082" y="248849"/>
                  <a:pt x="506851" y="245727"/>
                  <a:pt x="502867" y="245727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42B8CDF-85C9-DACF-25E8-48DE7FDAEDB9}"/>
              </a:ext>
            </a:extLst>
          </p:cNvPr>
          <p:cNvSpPr txBox="1"/>
          <p:nvPr/>
        </p:nvSpPr>
        <p:spPr>
          <a:xfrm>
            <a:off x="2934979" y="1431265"/>
            <a:ext cx="629390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4800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Lessons learned; </a:t>
            </a:r>
          </a:p>
          <a:p>
            <a:pPr algn="ctr"/>
            <a:r>
              <a:rPr lang="en-GB" sz="4800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messages set sail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1CCBD3F-A5F6-FBF7-F1F7-B22A3DA47BDA}"/>
              </a:ext>
            </a:extLst>
          </p:cNvPr>
          <p:cNvSpPr txBox="1"/>
          <p:nvPr/>
        </p:nvSpPr>
        <p:spPr>
          <a:xfrm>
            <a:off x="3376778" y="3278901"/>
            <a:ext cx="5430982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125">
                <a:ln/>
                <a:solidFill>
                  <a:srgbClr val="EE4A67"/>
                </a:solidFill>
                <a:latin typeface="Monotype Corsiva"/>
                <a:rtl val="0"/>
              </a:defRPr>
            </a:lvl1pPr>
          </a:lstStyle>
          <a:p>
            <a:pPr algn="ctr"/>
            <a:r>
              <a:rPr lang="en-GB" sz="4800" dirty="0">
                <a:sym typeface="Monotype Corsiva"/>
              </a:rPr>
              <a:t>Slow down with emails, avoid that fail!</a:t>
            </a:r>
            <a:endParaRPr lang="en-GB" sz="4800" dirty="0"/>
          </a:p>
        </p:txBody>
      </p:sp>
    </p:spTree>
    <p:extLst>
      <p:ext uri="{BB962C8B-B14F-4D97-AF65-F5344CB8AC3E}">
        <p14:creationId xmlns:p14="http://schemas.microsoft.com/office/powerpoint/2010/main" val="2390553602"/>
      </p:ext>
    </p:extLst>
  </p:cSld>
  <p:clrMapOvr>
    <a:masterClrMapping/>
  </p:clrMapOvr>
  <p:transition spd="slow" advClick="0" advTm="0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xit" presetSubtype="0" repeatCount="2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500"/>
                                        <p:tgtEl>
                                          <p:spTgt spid="17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64" presetClass="path" presetSubtype="0" repeatCount="2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12" dur="1500" fill="hold"/>
                                        <p:tgtEl>
                                          <p:spTgt spid="17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1500"/>
                                        <p:tgtEl>
                                          <p:spTgt spid="17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20" dur="1500" fill="hold"/>
                                        <p:tgtEl>
                                          <p:spTgt spid="17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xit" presetSubtype="0" repeatCount="2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1500"/>
                                        <p:tgtEl>
                                          <p:spTgt spid="1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64" presetClass="path" presetSubtype="0" repeatCount="2000" fill="hold" grpId="2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16667E-6 -1.85185E-6 L 0.02903 0.1331 " pathEditMode="relative" rAng="0" ptsTypes="AA">
                                      <p:cBhvr>
                                        <p:cTn id="28" dur="1500" fill="hold"/>
                                        <p:tgtEl>
                                          <p:spTgt spid="17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45" y="664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1500"/>
                                        <p:tgtEl>
                                          <p:spTgt spid="17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36" dur="1500" fill="hold"/>
                                        <p:tgtEl>
                                          <p:spTgt spid="17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1500"/>
                                        <p:tgtEl>
                                          <p:spTgt spid="17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44" dur="1500" fill="hold"/>
                                        <p:tgtEl>
                                          <p:spTgt spid="17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1500"/>
                                        <p:tgtEl>
                                          <p:spTgt spid="17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52" dur="1500" fill="hold"/>
                                        <p:tgtEl>
                                          <p:spTgt spid="17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1500"/>
                                        <p:tgtEl>
                                          <p:spTgt spid="17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60" dur="1500" fill="hold"/>
                                        <p:tgtEl>
                                          <p:spTgt spid="17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1500"/>
                                        <p:tgtEl>
                                          <p:spTgt spid="17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68" dur="1500" fill="hold"/>
                                        <p:tgtEl>
                                          <p:spTgt spid="17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1500"/>
                                        <p:tgtEl>
                                          <p:spTgt spid="17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76" dur="1500" fill="hold"/>
                                        <p:tgtEl>
                                          <p:spTgt spid="17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xit" presetSubtype="0" repeatCount="2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64" presetClass="path" presetSubtype="0" repeatCount="2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1.875E-6 3.33333E-6 L -0.01302 0.1331 " pathEditMode="relative" rAng="0" ptsTypes="AA">
                                      <p:cBhvr>
                                        <p:cTn id="84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2.70833E-6 -4.44444E-6 L 0.02422 0.10186 " pathEditMode="relative" rAng="0" ptsTypes="AA">
                                      <p:cBhvr>
                                        <p:cTn id="92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xit" presetSubtype="0" repeatCount="2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64" presetClass="path" presetSubtype="0" repeatCount="2000" fill="hold" grpId="2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16667E-6 -4.44444E-6 L 0.02903 0.13311 " pathEditMode="relative" rAng="0" ptsTypes="AA">
                                      <p:cBhvr>
                                        <p:cTn id="100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45" y="6644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54167E-6 -1.11111E-6 L -0.01302 0.1331 " pathEditMode="relative" rAng="0" ptsTypes="AA">
                                      <p:cBhvr>
                                        <p:cTn id="108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24427 0.81875 L -0.22005 0.9206 " pathEditMode="relative" rAng="0" ptsTypes="AA">
                                      <p:cBhvr>
                                        <p:cTn id="116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375E-6 2.96296E-6 L 0.02421 0.10185 " pathEditMode="relative" rAng="0" ptsTypes="AA">
                                      <p:cBhvr>
                                        <p:cTn id="124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4.16667E-7 3.7037E-7 L -0.01302 0.1331 " pathEditMode="relative" rAng="0" ptsTypes="AA">
                                      <p:cBhvr>
                                        <p:cTn id="132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xit" presetSubtype="0" fill="hold" grpId="1" nodeType="with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9" grpId="0" animBg="1"/>
      <p:bldP spid="1719" grpId="1" animBg="1"/>
      <p:bldP spid="1719" grpId="2" animBg="1"/>
      <p:bldP spid="1720" grpId="0" animBg="1"/>
      <p:bldP spid="1720" grpId="1" animBg="1"/>
      <p:bldP spid="1720" grpId="2" animBg="1"/>
      <p:bldP spid="1721" grpId="0" animBg="1"/>
      <p:bldP spid="1721" grpId="1" animBg="1"/>
      <p:bldP spid="1721" grpId="2" animBg="1"/>
      <p:bldP spid="1722" grpId="0" animBg="1"/>
      <p:bldP spid="1722" grpId="1" animBg="1"/>
      <p:bldP spid="1722" grpId="2" animBg="1"/>
      <p:bldP spid="1724" grpId="0" animBg="1"/>
      <p:bldP spid="1724" grpId="1" animBg="1"/>
      <p:bldP spid="1724" grpId="2" animBg="1"/>
      <p:bldP spid="1725" grpId="0" animBg="1"/>
      <p:bldP spid="1725" grpId="1" animBg="1"/>
      <p:bldP spid="1725" grpId="2" animBg="1"/>
      <p:bldP spid="1727" grpId="0" animBg="1"/>
      <p:bldP spid="1727" grpId="1" animBg="1"/>
      <p:bldP spid="1727" grpId="2" animBg="1"/>
      <p:bldP spid="1723" grpId="0" animBg="1"/>
      <p:bldP spid="1723" grpId="1" animBg="1"/>
      <p:bldP spid="1723" grpId="2" animBg="1"/>
      <p:bldP spid="1726" grpId="0" animBg="1"/>
      <p:bldP spid="1726" grpId="1" animBg="1"/>
      <p:bldP spid="1726" grpId="2" animBg="1"/>
      <p:bldP spid="12" grpId="0" animBg="1"/>
      <p:bldP spid="12" grpId="1" animBg="1"/>
      <p:bldP spid="12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3" grpId="0"/>
      <p:bldP spid="3" grpId="1"/>
      <p:bldP spid="6" grpId="0"/>
      <p:bldP spid="6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Freeform: Shape 868">
            <a:extLst>
              <a:ext uri="{FF2B5EF4-FFF2-40B4-BE49-F238E27FC236}">
                <a16:creationId xmlns:a16="http://schemas.microsoft.com/office/drawing/2014/main" id="{B687FB1A-E06E-6AB4-E3AC-1ADAA1619962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870" name="Freeform: Shape 869">
            <a:extLst>
              <a:ext uri="{FF2B5EF4-FFF2-40B4-BE49-F238E27FC236}">
                <a16:creationId xmlns:a16="http://schemas.microsoft.com/office/drawing/2014/main" id="{F1EB8069-150F-234C-B1E9-C42D02AE9401}"/>
              </a:ext>
            </a:extLst>
          </p:cNvPr>
          <p:cNvSpPr/>
          <p:nvPr/>
        </p:nvSpPr>
        <p:spPr>
          <a:xfrm>
            <a:off x="-1" y="0"/>
            <a:ext cx="12198457" cy="6858000"/>
          </a:xfrm>
          <a:custGeom>
            <a:avLst/>
            <a:gdLst>
              <a:gd name="connsiteX0" fmla="*/ 0 w 12198457"/>
              <a:gd name="connsiteY0" fmla="*/ 0 h 6858000"/>
              <a:gd name="connsiteX1" fmla="*/ 12198457 w 12198457"/>
              <a:gd name="connsiteY1" fmla="*/ 0 h 6858000"/>
              <a:gd name="connsiteX2" fmla="*/ 12198457 w 12198457"/>
              <a:gd name="connsiteY2" fmla="*/ 6858000 h 6858000"/>
              <a:gd name="connsiteX3" fmla="*/ 0 w 121984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8457" h="6858000">
                <a:moveTo>
                  <a:pt x="0" y="0"/>
                </a:moveTo>
                <a:lnTo>
                  <a:pt x="12198457" y="0"/>
                </a:lnTo>
                <a:lnTo>
                  <a:pt x="12198457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97D9D9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4" name="Freeform: Shape 1673">
            <a:extLst>
              <a:ext uri="{FF2B5EF4-FFF2-40B4-BE49-F238E27FC236}">
                <a16:creationId xmlns:a16="http://schemas.microsoft.com/office/drawing/2014/main" id="{8806EB52-02F8-4125-E294-7B43E1B50637}"/>
              </a:ext>
            </a:extLst>
          </p:cNvPr>
          <p:cNvSpPr/>
          <p:nvPr/>
        </p:nvSpPr>
        <p:spPr>
          <a:xfrm>
            <a:off x="4804095" y="5328886"/>
            <a:ext cx="183494" cy="179581"/>
          </a:xfrm>
          <a:custGeom>
            <a:avLst/>
            <a:gdLst>
              <a:gd name="connsiteX0" fmla="*/ 168581 w 183494"/>
              <a:gd name="connsiteY0" fmla="*/ 141823 h 179581"/>
              <a:gd name="connsiteX1" fmla="*/ 40872 w 183494"/>
              <a:gd name="connsiteY1" fmla="*/ 162282 h 179581"/>
              <a:gd name="connsiteX2" fmla="*/ 16536 w 183494"/>
              <a:gd name="connsiteY2" fmla="*/ 35650 h 179581"/>
              <a:gd name="connsiteX3" fmla="*/ 143168 w 183494"/>
              <a:gd name="connsiteY3" fmla="*/ 16698 h 179581"/>
              <a:gd name="connsiteX4" fmla="*/ 168581 w 183494"/>
              <a:gd name="connsiteY4" fmla="*/ 141823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3"/>
                </a:moveTo>
                <a:cubicBezTo>
                  <a:pt x="141123" y="182633"/>
                  <a:pt x="83944" y="191786"/>
                  <a:pt x="40872" y="162282"/>
                </a:cubicBezTo>
                <a:cubicBezTo>
                  <a:pt x="-2738" y="133424"/>
                  <a:pt x="-12430" y="75168"/>
                  <a:pt x="16536" y="35650"/>
                </a:cubicBezTo>
                <a:cubicBezTo>
                  <a:pt x="45718" y="-3977"/>
                  <a:pt x="101281" y="-10976"/>
                  <a:pt x="143168" y="16698"/>
                </a:cubicBezTo>
                <a:cubicBezTo>
                  <a:pt x="184625" y="45018"/>
                  <a:pt x="195932" y="101012"/>
                  <a:pt x="168581" y="14182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6" name="Freeform: Shape 1675">
            <a:extLst>
              <a:ext uri="{FF2B5EF4-FFF2-40B4-BE49-F238E27FC236}">
                <a16:creationId xmlns:a16="http://schemas.microsoft.com/office/drawing/2014/main" id="{FDF523D0-76C3-ABA2-32F9-76381E83575E}"/>
              </a:ext>
            </a:extLst>
          </p:cNvPr>
          <p:cNvSpPr/>
          <p:nvPr/>
        </p:nvSpPr>
        <p:spPr>
          <a:xfrm>
            <a:off x="5638131" y="5645186"/>
            <a:ext cx="101309" cy="99081"/>
          </a:xfrm>
          <a:custGeom>
            <a:avLst/>
            <a:gdLst>
              <a:gd name="connsiteX0" fmla="*/ 93045 w 101309"/>
              <a:gd name="connsiteY0" fmla="*/ 78248 h 99081"/>
              <a:gd name="connsiteX1" fmla="*/ 22515 w 101309"/>
              <a:gd name="connsiteY1" fmla="*/ 89555 h 99081"/>
              <a:gd name="connsiteX2" fmla="*/ 9162 w 101309"/>
              <a:gd name="connsiteY2" fmla="*/ 19670 h 99081"/>
              <a:gd name="connsiteX3" fmla="*/ 79047 w 101309"/>
              <a:gd name="connsiteY3" fmla="*/ 9225 h 99081"/>
              <a:gd name="connsiteX4" fmla="*/ 93045 w 101309"/>
              <a:gd name="connsiteY4" fmla="*/ 78248 h 99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09" h="99081">
                <a:moveTo>
                  <a:pt x="93045" y="78248"/>
                </a:moveTo>
                <a:cubicBezTo>
                  <a:pt x="77970" y="100754"/>
                  <a:pt x="46312" y="105814"/>
                  <a:pt x="22515" y="89555"/>
                </a:cubicBezTo>
                <a:cubicBezTo>
                  <a:pt x="-1498" y="73618"/>
                  <a:pt x="-6882" y="41529"/>
                  <a:pt x="9162" y="19670"/>
                </a:cubicBezTo>
                <a:cubicBezTo>
                  <a:pt x="25207" y="-2189"/>
                  <a:pt x="55895" y="-6066"/>
                  <a:pt x="79047" y="9225"/>
                </a:cubicBezTo>
                <a:cubicBezTo>
                  <a:pt x="101875" y="24839"/>
                  <a:pt x="108228" y="55743"/>
                  <a:pt x="93045" y="7824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7" name="Freeform: Shape 1676">
            <a:extLst>
              <a:ext uri="{FF2B5EF4-FFF2-40B4-BE49-F238E27FC236}">
                <a16:creationId xmlns:a16="http://schemas.microsoft.com/office/drawing/2014/main" id="{608A1BF4-137D-0A62-4566-BA4FD7938517}"/>
              </a:ext>
            </a:extLst>
          </p:cNvPr>
          <p:cNvSpPr/>
          <p:nvPr/>
        </p:nvSpPr>
        <p:spPr>
          <a:xfrm>
            <a:off x="707700" y="4808587"/>
            <a:ext cx="229978" cy="224925"/>
          </a:xfrm>
          <a:custGeom>
            <a:avLst/>
            <a:gdLst>
              <a:gd name="connsiteX0" fmla="*/ 211351 w 229978"/>
              <a:gd name="connsiteY0" fmla="*/ 177560 h 224925"/>
              <a:gd name="connsiteX1" fmla="*/ 51231 w 229978"/>
              <a:gd name="connsiteY1" fmla="*/ 203296 h 224925"/>
              <a:gd name="connsiteX2" fmla="*/ 20757 w 229978"/>
              <a:gd name="connsiteY2" fmla="*/ 44683 h 224925"/>
              <a:gd name="connsiteX3" fmla="*/ 179478 w 229978"/>
              <a:gd name="connsiteY3" fmla="*/ 20885 h 224925"/>
              <a:gd name="connsiteX4" fmla="*/ 211244 w 229978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8" h="224925">
                <a:moveTo>
                  <a:pt x="211351" y="177560"/>
                </a:moveTo>
                <a:cubicBezTo>
                  <a:pt x="177001" y="228708"/>
                  <a:pt x="105286" y="240230"/>
                  <a:pt x="51231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80" y="56312"/>
                  <a:pt x="245594" y="126520"/>
                  <a:pt x="211244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8" name="Freeform: Shape 1677">
            <a:extLst>
              <a:ext uri="{FF2B5EF4-FFF2-40B4-BE49-F238E27FC236}">
                <a16:creationId xmlns:a16="http://schemas.microsoft.com/office/drawing/2014/main" id="{D74BA0D4-C4A4-78AE-732A-B1148E9826F6}"/>
              </a:ext>
            </a:extLst>
          </p:cNvPr>
          <p:cNvSpPr/>
          <p:nvPr/>
        </p:nvSpPr>
        <p:spPr>
          <a:xfrm>
            <a:off x="11651895" y="2099459"/>
            <a:ext cx="229977" cy="224925"/>
          </a:xfrm>
          <a:custGeom>
            <a:avLst/>
            <a:gdLst>
              <a:gd name="connsiteX0" fmla="*/ 211351 w 229977"/>
              <a:gd name="connsiteY0" fmla="*/ 177560 h 224925"/>
              <a:gd name="connsiteX1" fmla="*/ 51230 w 229977"/>
              <a:gd name="connsiteY1" fmla="*/ 203296 h 224925"/>
              <a:gd name="connsiteX2" fmla="*/ 20757 w 229977"/>
              <a:gd name="connsiteY2" fmla="*/ 44683 h 224925"/>
              <a:gd name="connsiteX3" fmla="*/ 179478 w 229977"/>
              <a:gd name="connsiteY3" fmla="*/ 20885 h 224925"/>
              <a:gd name="connsiteX4" fmla="*/ 211243 w 229977"/>
              <a:gd name="connsiteY4" fmla="*/ 177668 h 22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977" h="224925">
                <a:moveTo>
                  <a:pt x="211351" y="177560"/>
                </a:moveTo>
                <a:cubicBezTo>
                  <a:pt x="177001" y="228708"/>
                  <a:pt x="105286" y="240230"/>
                  <a:pt x="51230" y="203296"/>
                </a:cubicBezTo>
                <a:cubicBezTo>
                  <a:pt x="-3363" y="167223"/>
                  <a:pt x="-15639" y="94215"/>
                  <a:pt x="20757" y="44683"/>
                </a:cubicBezTo>
                <a:cubicBezTo>
                  <a:pt x="57261" y="-5066"/>
                  <a:pt x="126930" y="-13680"/>
                  <a:pt x="179478" y="20885"/>
                </a:cubicBezTo>
                <a:cubicBezTo>
                  <a:pt x="231379" y="56312"/>
                  <a:pt x="245594" y="126520"/>
                  <a:pt x="211243" y="17766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9" name="Freeform: Shape 1678">
            <a:extLst>
              <a:ext uri="{FF2B5EF4-FFF2-40B4-BE49-F238E27FC236}">
                <a16:creationId xmlns:a16="http://schemas.microsoft.com/office/drawing/2014/main" id="{6B04CAC8-8F0C-0C0E-0E30-BA4AED6A3745}"/>
              </a:ext>
            </a:extLst>
          </p:cNvPr>
          <p:cNvSpPr/>
          <p:nvPr/>
        </p:nvSpPr>
        <p:spPr>
          <a:xfrm>
            <a:off x="1259355" y="2746916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90" y="-8379"/>
                  <a:pt x="187115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0" name="Freeform: Shape 1679">
            <a:extLst>
              <a:ext uri="{FF2B5EF4-FFF2-40B4-BE49-F238E27FC236}">
                <a16:creationId xmlns:a16="http://schemas.microsoft.com/office/drawing/2014/main" id="{79CE7C55-38DC-857C-9135-4A41034E0AB9}"/>
              </a:ext>
            </a:extLst>
          </p:cNvPr>
          <p:cNvSpPr/>
          <p:nvPr/>
        </p:nvSpPr>
        <p:spPr>
          <a:xfrm>
            <a:off x="3601186" y="1707693"/>
            <a:ext cx="201208" cy="183257"/>
          </a:xfrm>
          <a:custGeom>
            <a:avLst/>
            <a:gdLst>
              <a:gd name="connsiteX0" fmla="*/ 198959 w 201208"/>
              <a:gd name="connsiteY0" fmla="*/ 69473 h 183257"/>
              <a:gd name="connsiteX1" fmla="*/ 119276 w 201208"/>
              <a:gd name="connsiteY1" fmla="*/ 180707 h 183257"/>
              <a:gd name="connsiteX2" fmla="*/ 1366 w 201208"/>
              <a:gd name="connsiteY2" fmla="*/ 111469 h 183257"/>
              <a:gd name="connsiteX3" fmla="*/ 81480 w 201208"/>
              <a:gd name="connsiteY3" fmla="*/ 2173 h 183257"/>
              <a:gd name="connsiteX4" fmla="*/ 198959 w 201208"/>
              <a:gd name="connsiteY4" fmla="*/ 69473 h 18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1208" h="183257">
                <a:moveTo>
                  <a:pt x="198959" y="69473"/>
                </a:moveTo>
                <a:cubicBezTo>
                  <a:pt x="210697" y="118468"/>
                  <a:pt x="175377" y="169616"/>
                  <a:pt x="119276" y="180707"/>
                </a:cubicBezTo>
                <a:cubicBezTo>
                  <a:pt x="63390" y="192660"/>
                  <a:pt x="10519" y="161432"/>
                  <a:pt x="1366" y="111469"/>
                </a:cubicBezTo>
                <a:cubicBezTo>
                  <a:pt x="-7571" y="62259"/>
                  <a:pt x="28286" y="13587"/>
                  <a:pt x="81480" y="2173"/>
                </a:cubicBezTo>
                <a:cubicBezTo>
                  <a:pt x="134889" y="-8379"/>
                  <a:pt x="187114" y="20371"/>
                  <a:pt x="198959" y="694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1" name="Freeform: Shape 1680">
            <a:extLst>
              <a:ext uri="{FF2B5EF4-FFF2-40B4-BE49-F238E27FC236}">
                <a16:creationId xmlns:a16="http://schemas.microsoft.com/office/drawing/2014/main" id="{78A2FC0E-27F7-DD02-D499-7BF984342280}"/>
              </a:ext>
            </a:extLst>
          </p:cNvPr>
          <p:cNvSpPr/>
          <p:nvPr/>
        </p:nvSpPr>
        <p:spPr>
          <a:xfrm>
            <a:off x="10432613" y="5093212"/>
            <a:ext cx="179367" cy="172445"/>
          </a:xfrm>
          <a:custGeom>
            <a:avLst/>
            <a:gdLst>
              <a:gd name="connsiteX0" fmla="*/ 164313 w 179367"/>
              <a:gd name="connsiteY0" fmla="*/ 31951 h 172445"/>
              <a:gd name="connsiteX1" fmla="*/ 177559 w 179367"/>
              <a:gd name="connsiteY1" fmla="*/ 96128 h 172445"/>
              <a:gd name="connsiteX2" fmla="*/ 137178 w 179367"/>
              <a:gd name="connsiteY2" fmla="*/ 153953 h 172445"/>
              <a:gd name="connsiteX3" fmla="*/ 13238 w 179367"/>
              <a:gd name="connsiteY3" fmla="*/ 138339 h 172445"/>
              <a:gd name="connsiteX4" fmla="*/ 41127 w 179367"/>
              <a:gd name="connsiteY4" fmla="*/ 17414 h 172445"/>
              <a:gd name="connsiteX5" fmla="*/ 108105 w 179367"/>
              <a:gd name="connsiteY5" fmla="*/ 723 h 172445"/>
              <a:gd name="connsiteX6" fmla="*/ 164313 w 179367"/>
              <a:gd name="connsiteY6" fmla="*/ 31951 h 172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367" h="172445">
                <a:moveTo>
                  <a:pt x="164313" y="31951"/>
                </a:moveTo>
                <a:cubicBezTo>
                  <a:pt x="177989" y="50472"/>
                  <a:pt x="182189" y="73623"/>
                  <a:pt x="177559" y="96128"/>
                </a:cubicBezTo>
                <a:cubicBezTo>
                  <a:pt x="172497" y="117987"/>
                  <a:pt x="158607" y="139093"/>
                  <a:pt x="137178" y="153953"/>
                </a:cubicBezTo>
                <a:cubicBezTo>
                  <a:pt x="94213" y="183780"/>
                  <a:pt x="38651" y="176781"/>
                  <a:pt x="13238" y="138339"/>
                </a:cubicBezTo>
                <a:cubicBezTo>
                  <a:pt x="-12282" y="99897"/>
                  <a:pt x="209" y="45841"/>
                  <a:pt x="41127" y="17414"/>
                </a:cubicBezTo>
                <a:cubicBezTo>
                  <a:pt x="61694" y="3200"/>
                  <a:pt x="85599" y="-2076"/>
                  <a:pt x="108105" y="723"/>
                </a:cubicBezTo>
                <a:cubicBezTo>
                  <a:pt x="130071" y="2985"/>
                  <a:pt x="150638" y="13430"/>
                  <a:pt x="164313" y="319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2" name="Freeform: Shape 1681">
            <a:extLst>
              <a:ext uri="{FF2B5EF4-FFF2-40B4-BE49-F238E27FC236}">
                <a16:creationId xmlns:a16="http://schemas.microsoft.com/office/drawing/2014/main" id="{F1DCC545-40C8-A9AD-02A0-F64D8EF246FC}"/>
              </a:ext>
            </a:extLst>
          </p:cNvPr>
          <p:cNvSpPr/>
          <p:nvPr/>
        </p:nvSpPr>
        <p:spPr>
          <a:xfrm>
            <a:off x="10384036" y="5835214"/>
            <a:ext cx="97241" cy="86660"/>
          </a:xfrm>
          <a:custGeom>
            <a:avLst/>
            <a:gdLst>
              <a:gd name="connsiteX0" fmla="*/ 97134 w 97241"/>
              <a:gd name="connsiteY0" fmla="*/ 40373 h 86660"/>
              <a:gd name="connsiteX1" fmla="*/ 50401 w 97241"/>
              <a:gd name="connsiteY1" fmla="*/ 86568 h 86660"/>
              <a:gd name="connsiteX2" fmla="*/ 15081 w 97241"/>
              <a:gd name="connsiteY2" fmla="*/ 75907 h 86660"/>
              <a:gd name="connsiteX3" fmla="*/ 6 w 97241"/>
              <a:gd name="connsiteY3" fmla="*/ 45218 h 86660"/>
              <a:gd name="connsiteX4" fmla="*/ 13467 w 97241"/>
              <a:gd name="connsiteY4" fmla="*/ 14745 h 86660"/>
              <a:gd name="connsiteX5" fmla="*/ 46847 w 97241"/>
              <a:gd name="connsiteY5" fmla="*/ 100 h 86660"/>
              <a:gd name="connsiteX6" fmla="*/ 97241 w 97241"/>
              <a:gd name="connsiteY6" fmla="*/ 40373 h 86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7241" h="86660">
                <a:moveTo>
                  <a:pt x="97134" y="40373"/>
                </a:moveTo>
                <a:cubicBezTo>
                  <a:pt x="98641" y="64278"/>
                  <a:pt x="77751" y="84952"/>
                  <a:pt x="50401" y="86568"/>
                </a:cubicBezTo>
                <a:cubicBezTo>
                  <a:pt x="36725" y="87321"/>
                  <a:pt x="24235" y="83445"/>
                  <a:pt x="15081" y="75907"/>
                </a:cubicBezTo>
                <a:cubicBezTo>
                  <a:pt x="5929" y="68047"/>
                  <a:pt x="221" y="57171"/>
                  <a:pt x="6" y="45218"/>
                </a:cubicBezTo>
                <a:cubicBezTo>
                  <a:pt x="-209" y="33266"/>
                  <a:pt x="4959" y="22498"/>
                  <a:pt x="13467" y="14745"/>
                </a:cubicBezTo>
                <a:cubicBezTo>
                  <a:pt x="21973" y="6561"/>
                  <a:pt x="33710" y="854"/>
                  <a:pt x="46847" y="100"/>
                </a:cubicBezTo>
                <a:cubicBezTo>
                  <a:pt x="73121" y="-1515"/>
                  <a:pt x="95626" y="16575"/>
                  <a:pt x="97241" y="4037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3" name="Freeform: Shape 1682">
            <a:extLst>
              <a:ext uri="{FF2B5EF4-FFF2-40B4-BE49-F238E27FC236}">
                <a16:creationId xmlns:a16="http://schemas.microsoft.com/office/drawing/2014/main" id="{51838C4E-5188-E025-A5FE-5664FC6284B9}"/>
              </a:ext>
            </a:extLst>
          </p:cNvPr>
          <p:cNvSpPr/>
          <p:nvPr/>
        </p:nvSpPr>
        <p:spPr>
          <a:xfrm>
            <a:off x="1205475" y="426106"/>
            <a:ext cx="107668" cy="95937"/>
          </a:xfrm>
          <a:custGeom>
            <a:avLst/>
            <a:gdLst>
              <a:gd name="connsiteX0" fmla="*/ 107579 w 107668"/>
              <a:gd name="connsiteY0" fmla="*/ 44683 h 95937"/>
              <a:gd name="connsiteX1" fmla="*/ 55784 w 107668"/>
              <a:gd name="connsiteY1" fmla="*/ 95832 h 95937"/>
              <a:gd name="connsiteX2" fmla="*/ 16696 w 107668"/>
              <a:gd name="connsiteY2" fmla="*/ 83987 h 95937"/>
              <a:gd name="connsiteX3" fmla="*/ 6 w 107668"/>
              <a:gd name="connsiteY3" fmla="*/ 50068 h 95937"/>
              <a:gd name="connsiteX4" fmla="*/ 14866 w 107668"/>
              <a:gd name="connsiteY4" fmla="*/ 16256 h 95937"/>
              <a:gd name="connsiteX5" fmla="*/ 51800 w 107668"/>
              <a:gd name="connsiteY5" fmla="*/ 104 h 95937"/>
              <a:gd name="connsiteX6" fmla="*/ 107471 w 107668"/>
              <a:gd name="connsiteY6" fmla="*/ 44683 h 95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68" h="95937">
                <a:moveTo>
                  <a:pt x="107579" y="44683"/>
                </a:moveTo>
                <a:cubicBezTo>
                  <a:pt x="109301" y="71065"/>
                  <a:pt x="86150" y="94001"/>
                  <a:pt x="55784" y="95832"/>
                </a:cubicBezTo>
                <a:cubicBezTo>
                  <a:pt x="40709" y="96693"/>
                  <a:pt x="26818" y="92278"/>
                  <a:pt x="16696" y="83987"/>
                </a:cubicBezTo>
                <a:cubicBezTo>
                  <a:pt x="6574" y="75265"/>
                  <a:pt x="329" y="63312"/>
                  <a:pt x="6" y="50068"/>
                </a:cubicBezTo>
                <a:cubicBezTo>
                  <a:pt x="-209" y="36823"/>
                  <a:pt x="5498" y="24870"/>
                  <a:pt x="14866" y="16256"/>
                </a:cubicBezTo>
                <a:cubicBezTo>
                  <a:pt x="24234" y="7211"/>
                  <a:pt x="37263" y="858"/>
                  <a:pt x="51800" y="104"/>
                </a:cubicBezTo>
                <a:cubicBezTo>
                  <a:pt x="80874" y="-1619"/>
                  <a:pt x="105748" y="18302"/>
                  <a:pt x="107471" y="4468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4" name="Freeform: Shape 1683">
            <a:extLst>
              <a:ext uri="{FF2B5EF4-FFF2-40B4-BE49-F238E27FC236}">
                <a16:creationId xmlns:a16="http://schemas.microsoft.com/office/drawing/2014/main" id="{82AE8A74-E773-74E1-F1BA-D8E40C6CE084}"/>
              </a:ext>
            </a:extLst>
          </p:cNvPr>
          <p:cNvSpPr/>
          <p:nvPr/>
        </p:nvSpPr>
        <p:spPr>
          <a:xfrm>
            <a:off x="536203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5" name="Freeform: Shape 1684">
            <a:extLst>
              <a:ext uri="{FF2B5EF4-FFF2-40B4-BE49-F238E27FC236}">
                <a16:creationId xmlns:a16="http://schemas.microsoft.com/office/drawing/2014/main" id="{D1CB7E11-40CA-A766-231A-92BDF882B7C5}"/>
              </a:ext>
            </a:extLst>
          </p:cNvPr>
          <p:cNvSpPr/>
          <p:nvPr/>
        </p:nvSpPr>
        <p:spPr>
          <a:xfrm>
            <a:off x="5211501" y="234956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6" name="Freeform: Shape 1685">
            <a:extLst>
              <a:ext uri="{FF2B5EF4-FFF2-40B4-BE49-F238E27FC236}">
                <a16:creationId xmlns:a16="http://schemas.microsoft.com/office/drawing/2014/main" id="{B87350C0-8DBF-0284-339C-88284FA2E2A2}"/>
              </a:ext>
            </a:extLst>
          </p:cNvPr>
          <p:cNvSpPr/>
          <p:nvPr/>
        </p:nvSpPr>
        <p:spPr>
          <a:xfrm>
            <a:off x="10156719" y="2589689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7" name="Freeform: Shape 1686">
            <a:extLst>
              <a:ext uri="{FF2B5EF4-FFF2-40B4-BE49-F238E27FC236}">
                <a16:creationId xmlns:a16="http://schemas.microsoft.com/office/drawing/2014/main" id="{DFD31CF4-4A4F-47D0-09A5-C0489C36C2F7}"/>
              </a:ext>
            </a:extLst>
          </p:cNvPr>
          <p:cNvSpPr/>
          <p:nvPr/>
        </p:nvSpPr>
        <p:spPr>
          <a:xfrm>
            <a:off x="8058022" y="4421115"/>
            <a:ext cx="135914" cy="121091"/>
          </a:xfrm>
          <a:custGeom>
            <a:avLst/>
            <a:gdLst>
              <a:gd name="connsiteX0" fmla="*/ 135803 w 135914"/>
              <a:gd name="connsiteY0" fmla="*/ 56458 h 121091"/>
              <a:gd name="connsiteX1" fmla="*/ 70441 w 135914"/>
              <a:gd name="connsiteY1" fmla="*/ 120958 h 121091"/>
              <a:gd name="connsiteX2" fmla="*/ 21123 w 135914"/>
              <a:gd name="connsiteY2" fmla="*/ 106099 h 121091"/>
              <a:gd name="connsiteX3" fmla="*/ 18 w 135914"/>
              <a:gd name="connsiteY3" fmla="*/ 63242 h 121091"/>
              <a:gd name="connsiteX4" fmla="*/ 18754 w 135914"/>
              <a:gd name="connsiteY4" fmla="*/ 20601 h 121091"/>
              <a:gd name="connsiteX5" fmla="*/ 65380 w 135914"/>
              <a:gd name="connsiteY5" fmla="*/ 141 h 121091"/>
              <a:gd name="connsiteX6" fmla="*/ 135695 w 135914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14" h="121091">
                <a:moveTo>
                  <a:pt x="135803" y="56458"/>
                </a:moveTo>
                <a:cubicBezTo>
                  <a:pt x="137957" y="89839"/>
                  <a:pt x="108667" y="118697"/>
                  <a:pt x="70441" y="120958"/>
                </a:cubicBezTo>
                <a:cubicBezTo>
                  <a:pt x="51381" y="122035"/>
                  <a:pt x="33829" y="116543"/>
                  <a:pt x="21123" y="106099"/>
                </a:cubicBezTo>
                <a:cubicBezTo>
                  <a:pt x="8309" y="95115"/>
                  <a:pt x="449" y="79932"/>
                  <a:pt x="18" y="63242"/>
                </a:cubicBezTo>
                <a:cubicBezTo>
                  <a:pt x="-413" y="46551"/>
                  <a:pt x="6909" y="31476"/>
                  <a:pt x="18754" y="20601"/>
                </a:cubicBezTo>
                <a:cubicBezTo>
                  <a:pt x="30599" y="9186"/>
                  <a:pt x="46967" y="1218"/>
                  <a:pt x="65380" y="141"/>
                </a:cubicBezTo>
                <a:cubicBezTo>
                  <a:pt x="102099" y="-2120"/>
                  <a:pt x="133541" y="23077"/>
                  <a:pt x="135695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8" name="Freeform: Shape 1687">
            <a:extLst>
              <a:ext uri="{FF2B5EF4-FFF2-40B4-BE49-F238E27FC236}">
                <a16:creationId xmlns:a16="http://schemas.microsoft.com/office/drawing/2014/main" id="{DCD4ADFD-CB9D-CB71-15FA-88FD565C3736}"/>
              </a:ext>
            </a:extLst>
          </p:cNvPr>
          <p:cNvSpPr/>
          <p:nvPr/>
        </p:nvSpPr>
        <p:spPr>
          <a:xfrm>
            <a:off x="7524689" y="848929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89" name="Freeform: Shape 1688">
            <a:extLst>
              <a:ext uri="{FF2B5EF4-FFF2-40B4-BE49-F238E27FC236}">
                <a16:creationId xmlns:a16="http://schemas.microsoft.com/office/drawing/2014/main" id="{1183883E-39A2-1969-48F8-C0B9FF0E6569}"/>
              </a:ext>
            </a:extLst>
          </p:cNvPr>
          <p:cNvSpPr/>
          <p:nvPr/>
        </p:nvSpPr>
        <p:spPr>
          <a:xfrm>
            <a:off x="9056980" y="474094"/>
            <a:ext cx="135907" cy="121091"/>
          </a:xfrm>
          <a:custGeom>
            <a:avLst/>
            <a:gdLst>
              <a:gd name="connsiteX0" fmla="*/ 135796 w 135907"/>
              <a:gd name="connsiteY0" fmla="*/ 56458 h 121091"/>
              <a:gd name="connsiteX1" fmla="*/ 70434 w 135907"/>
              <a:gd name="connsiteY1" fmla="*/ 120958 h 121091"/>
              <a:gd name="connsiteX2" fmla="*/ 21116 w 135907"/>
              <a:gd name="connsiteY2" fmla="*/ 106098 h 121091"/>
              <a:gd name="connsiteX3" fmla="*/ 10 w 135907"/>
              <a:gd name="connsiteY3" fmla="*/ 63242 h 121091"/>
              <a:gd name="connsiteX4" fmla="*/ 18747 w 135907"/>
              <a:gd name="connsiteY4" fmla="*/ 20600 h 121091"/>
              <a:gd name="connsiteX5" fmla="*/ 65372 w 135907"/>
              <a:gd name="connsiteY5" fmla="*/ 141 h 121091"/>
              <a:gd name="connsiteX6" fmla="*/ 135688 w 135907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7" h="121091">
                <a:moveTo>
                  <a:pt x="135796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60" y="1218"/>
                  <a:pt x="65372" y="141"/>
                </a:cubicBezTo>
                <a:cubicBezTo>
                  <a:pt x="102092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0" name="Freeform: Shape 1689">
            <a:extLst>
              <a:ext uri="{FF2B5EF4-FFF2-40B4-BE49-F238E27FC236}">
                <a16:creationId xmlns:a16="http://schemas.microsoft.com/office/drawing/2014/main" id="{193F70CC-BC47-C7AB-4930-D7EF2F20E439}"/>
              </a:ext>
            </a:extLst>
          </p:cNvPr>
          <p:cNvSpPr/>
          <p:nvPr/>
        </p:nvSpPr>
        <p:spPr>
          <a:xfrm>
            <a:off x="7922137" y="1439556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5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59" y="118697"/>
                  <a:pt x="70433" y="120958"/>
                </a:cubicBezTo>
                <a:cubicBezTo>
                  <a:pt x="51373" y="122035"/>
                  <a:pt x="33822" y="116543"/>
                  <a:pt x="21115" y="106098"/>
                </a:cubicBezTo>
                <a:cubicBezTo>
                  <a:pt x="8301" y="95115"/>
                  <a:pt x="441" y="79932"/>
                  <a:pt x="10" y="63242"/>
                </a:cubicBezTo>
                <a:cubicBezTo>
                  <a:pt x="-313" y="46551"/>
                  <a:pt x="6901" y="31476"/>
                  <a:pt x="18747" y="20600"/>
                </a:cubicBezTo>
                <a:cubicBezTo>
                  <a:pt x="30591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2" name="Freeform: Shape 1691">
            <a:extLst>
              <a:ext uri="{FF2B5EF4-FFF2-40B4-BE49-F238E27FC236}">
                <a16:creationId xmlns:a16="http://schemas.microsoft.com/office/drawing/2014/main" id="{A30AA9FB-294F-42BA-4C31-A67F9F0D9A01}"/>
              </a:ext>
            </a:extLst>
          </p:cNvPr>
          <p:cNvSpPr/>
          <p:nvPr/>
        </p:nvSpPr>
        <p:spPr>
          <a:xfrm>
            <a:off x="5989062" y="3887198"/>
            <a:ext cx="74154" cy="66058"/>
          </a:xfrm>
          <a:custGeom>
            <a:avLst/>
            <a:gdLst>
              <a:gd name="connsiteX0" fmla="*/ 74092 w 74154"/>
              <a:gd name="connsiteY0" fmla="*/ 30760 h 66058"/>
              <a:gd name="connsiteX1" fmla="*/ 38450 w 74154"/>
              <a:gd name="connsiteY1" fmla="*/ 65972 h 66058"/>
              <a:gd name="connsiteX2" fmla="*/ 11530 w 74154"/>
              <a:gd name="connsiteY2" fmla="*/ 57896 h 66058"/>
              <a:gd name="connsiteX3" fmla="*/ 8 w 74154"/>
              <a:gd name="connsiteY3" fmla="*/ 34529 h 66058"/>
              <a:gd name="connsiteX4" fmla="*/ 10238 w 74154"/>
              <a:gd name="connsiteY4" fmla="*/ 11270 h 66058"/>
              <a:gd name="connsiteX5" fmla="*/ 35650 w 74154"/>
              <a:gd name="connsiteY5" fmla="*/ 71 h 66058"/>
              <a:gd name="connsiteX6" fmla="*/ 73985 w 74154"/>
              <a:gd name="connsiteY6" fmla="*/ 30760 h 66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154" h="66058">
                <a:moveTo>
                  <a:pt x="74092" y="30760"/>
                </a:moveTo>
                <a:cubicBezTo>
                  <a:pt x="75277" y="48958"/>
                  <a:pt x="59340" y="64680"/>
                  <a:pt x="38450" y="65972"/>
                </a:cubicBezTo>
                <a:cubicBezTo>
                  <a:pt x="28005" y="66618"/>
                  <a:pt x="18529" y="63603"/>
                  <a:pt x="11530" y="57896"/>
                </a:cubicBezTo>
                <a:cubicBezTo>
                  <a:pt x="4531" y="51866"/>
                  <a:pt x="224" y="43682"/>
                  <a:pt x="8" y="34529"/>
                </a:cubicBezTo>
                <a:cubicBezTo>
                  <a:pt x="-207" y="25376"/>
                  <a:pt x="3777" y="17193"/>
                  <a:pt x="10238" y="11270"/>
                </a:cubicBezTo>
                <a:cubicBezTo>
                  <a:pt x="16699" y="5025"/>
                  <a:pt x="25636" y="718"/>
                  <a:pt x="35650" y="71"/>
                </a:cubicBezTo>
                <a:cubicBezTo>
                  <a:pt x="55679" y="-1113"/>
                  <a:pt x="72800" y="12562"/>
                  <a:pt x="73985" y="3076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3" name="Freeform: Shape 1692">
            <a:extLst>
              <a:ext uri="{FF2B5EF4-FFF2-40B4-BE49-F238E27FC236}">
                <a16:creationId xmlns:a16="http://schemas.microsoft.com/office/drawing/2014/main" id="{A2F92221-9E48-138E-F4A4-F4D9EB0ED65F}"/>
              </a:ext>
            </a:extLst>
          </p:cNvPr>
          <p:cNvSpPr/>
          <p:nvPr/>
        </p:nvSpPr>
        <p:spPr>
          <a:xfrm>
            <a:off x="11440698" y="6512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7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3 w 135906"/>
              <a:gd name="connsiteY5" fmla="*/ 141 h 121091"/>
              <a:gd name="connsiteX6" fmla="*/ 135687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50" y="89839"/>
                  <a:pt x="108661" y="118697"/>
                  <a:pt x="70434" y="120958"/>
                </a:cubicBezTo>
                <a:cubicBezTo>
                  <a:pt x="51374" y="122035"/>
                  <a:pt x="33822" y="116543"/>
                  <a:pt x="21117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3" y="9186"/>
                  <a:pt x="46959" y="1218"/>
                  <a:pt x="65373" y="141"/>
                </a:cubicBezTo>
                <a:cubicBezTo>
                  <a:pt x="102091" y="-2120"/>
                  <a:pt x="133534" y="23077"/>
                  <a:pt x="135687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4" name="Freeform: Shape 1693">
            <a:extLst>
              <a:ext uri="{FF2B5EF4-FFF2-40B4-BE49-F238E27FC236}">
                <a16:creationId xmlns:a16="http://schemas.microsoft.com/office/drawing/2014/main" id="{E93F4092-3DDB-137E-1061-D110E15FF98B}"/>
              </a:ext>
            </a:extLst>
          </p:cNvPr>
          <p:cNvSpPr/>
          <p:nvPr/>
        </p:nvSpPr>
        <p:spPr>
          <a:xfrm>
            <a:off x="9521513" y="4589528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4 w 135906"/>
              <a:gd name="connsiteY1" fmla="*/ 120958 h 121091"/>
              <a:gd name="connsiteX2" fmla="*/ 21116 w 135906"/>
              <a:gd name="connsiteY2" fmla="*/ 106098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4" y="120958"/>
                </a:cubicBezTo>
                <a:cubicBezTo>
                  <a:pt x="51374" y="122035"/>
                  <a:pt x="33822" y="116543"/>
                  <a:pt x="21116" y="106098"/>
                </a:cubicBezTo>
                <a:cubicBezTo>
                  <a:pt x="8302" y="95115"/>
                  <a:pt x="442" y="79932"/>
                  <a:pt x="10" y="63242"/>
                </a:cubicBezTo>
                <a:cubicBezTo>
                  <a:pt x="-312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5" name="Freeform: Shape 1694">
            <a:extLst>
              <a:ext uri="{FF2B5EF4-FFF2-40B4-BE49-F238E27FC236}">
                <a16:creationId xmlns:a16="http://schemas.microsoft.com/office/drawing/2014/main" id="{F736D9EB-800C-F92A-64AA-2A8460240F4D}"/>
              </a:ext>
            </a:extLst>
          </p:cNvPr>
          <p:cNvSpPr/>
          <p:nvPr/>
        </p:nvSpPr>
        <p:spPr>
          <a:xfrm>
            <a:off x="152141" y="1500072"/>
            <a:ext cx="135906" cy="121091"/>
          </a:xfrm>
          <a:custGeom>
            <a:avLst/>
            <a:gdLst>
              <a:gd name="connsiteX0" fmla="*/ 135795 w 135906"/>
              <a:gd name="connsiteY0" fmla="*/ 56458 h 121091"/>
              <a:gd name="connsiteX1" fmla="*/ 70433 w 135906"/>
              <a:gd name="connsiteY1" fmla="*/ 120958 h 121091"/>
              <a:gd name="connsiteX2" fmla="*/ 21116 w 135906"/>
              <a:gd name="connsiteY2" fmla="*/ 106099 h 121091"/>
              <a:gd name="connsiteX3" fmla="*/ 10 w 135906"/>
              <a:gd name="connsiteY3" fmla="*/ 63242 h 121091"/>
              <a:gd name="connsiteX4" fmla="*/ 18747 w 135906"/>
              <a:gd name="connsiteY4" fmla="*/ 20600 h 121091"/>
              <a:gd name="connsiteX5" fmla="*/ 65372 w 135906"/>
              <a:gd name="connsiteY5" fmla="*/ 141 h 121091"/>
              <a:gd name="connsiteX6" fmla="*/ 135688 w 135906"/>
              <a:gd name="connsiteY6" fmla="*/ 56458 h 121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5906" h="121091">
                <a:moveTo>
                  <a:pt x="135795" y="56458"/>
                </a:moveTo>
                <a:cubicBezTo>
                  <a:pt x="137949" y="89839"/>
                  <a:pt x="108660" y="118697"/>
                  <a:pt x="70433" y="120958"/>
                </a:cubicBezTo>
                <a:cubicBezTo>
                  <a:pt x="51374" y="122035"/>
                  <a:pt x="33822" y="116543"/>
                  <a:pt x="21116" y="106099"/>
                </a:cubicBezTo>
                <a:cubicBezTo>
                  <a:pt x="8302" y="95115"/>
                  <a:pt x="441" y="79932"/>
                  <a:pt x="10" y="63242"/>
                </a:cubicBezTo>
                <a:cubicBezTo>
                  <a:pt x="-313" y="46551"/>
                  <a:pt x="6902" y="31476"/>
                  <a:pt x="18747" y="20600"/>
                </a:cubicBezTo>
                <a:cubicBezTo>
                  <a:pt x="30592" y="9186"/>
                  <a:pt x="46959" y="1218"/>
                  <a:pt x="65372" y="141"/>
                </a:cubicBezTo>
                <a:cubicBezTo>
                  <a:pt x="102091" y="-2120"/>
                  <a:pt x="133534" y="23077"/>
                  <a:pt x="135688" y="56458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6" name="Freeform: Shape 1695">
            <a:extLst>
              <a:ext uri="{FF2B5EF4-FFF2-40B4-BE49-F238E27FC236}">
                <a16:creationId xmlns:a16="http://schemas.microsoft.com/office/drawing/2014/main" id="{EBB22440-10A9-FE12-7E00-007038223B57}"/>
              </a:ext>
            </a:extLst>
          </p:cNvPr>
          <p:cNvSpPr/>
          <p:nvPr/>
        </p:nvSpPr>
        <p:spPr>
          <a:xfrm>
            <a:off x="2649174" y="3622945"/>
            <a:ext cx="84785" cy="87993"/>
          </a:xfrm>
          <a:custGeom>
            <a:avLst/>
            <a:gdLst>
              <a:gd name="connsiteX0" fmla="*/ 1268 w 84785"/>
              <a:gd name="connsiteY0" fmla="*/ 54133 h 87993"/>
              <a:gd name="connsiteX1" fmla="*/ 31419 w 84785"/>
              <a:gd name="connsiteY1" fmla="*/ 1154 h 87993"/>
              <a:gd name="connsiteX2" fmla="*/ 83213 w 84785"/>
              <a:gd name="connsiteY2" fmla="*/ 33781 h 87993"/>
              <a:gd name="connsiteX3" fmla="*/ 53062 w 84785"/>
              <a:gd name="connsiteY3" fmla="*/ 86760 h 87993"/>
              <a:gd name="connsiteX4" fmla="*/ 1268 w 84785"/>
              <a:gd name="connsiteY4" fmla="*/ 54133 h 87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3">
                <a:moveTo>
                  <a:pt x="1268" y="54133"/>
                </a:moveTo>
                <a:cubicBezTo>
                  <a:pt x="-4331" y="30335"/>
                  <a:pt x="9129" y="6645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3"/>
                  <a:pt x="53062" y="86760"/>
                </a:cubicBezTo>
                <a:cubicBezTo>
                  <a:pt x="30127" y="92467"/>
                  <a:pt x="6868" y="77822"/>
                  <a:pt x="1268" y="5413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7" name="Freeform: Shape 1696">
            <a:extLst>
              <a:ext uri="{FF2B5EF4-FFF2-40B4-BE49-F238E27FC236}">
                <a16:creationId xmlns:a16="http://schemas.microsoft.com/office/drawing/2014/main" id="{BEF13751-C96A-553C-A341-761B07DBDED5}"/>
              </a:ext>
            </a:extLst>
          </p:cNvPr>
          <p:cNvSpPr/>
          <p:nvPr/>
        </p:nvSpPr>
        <p:spPr>
          <a:xfrm>
            <a:off x="1584431" y="4114075"/>
            <a:ext cx="84785" cy="87992"/>
          </a:xfrm>
          <a:custGeom>
            <a:avLst/>
            <a:gdLst>
              <a:gd name="connsiteX0" fmla="*/ 1268 w 84785"/>
              <a:gd name="connsiteY0" fmla="*/ 54132 h 87992"/>
              <a:gd name="connsiteX1" fmla="*/ 31419 w 84785"/>
              <a:gd name="connsiteY1" fmla="*/ 1154 h 87992"/>
              <a:gd name="connsiteX2" fmla="*/ 83213 w 84785"/>
              <a:gd name="connsiteY2" fmla="*/ 33781 h 87992"/>
              <a:gd name="connsiteX3" fmla="*/ 53063 w 84785"/>
              <a:gd name="connsiteY3" fmla="*/ 86759 h 87992"/>
              <a:gd name="connsiteX4" fmla="*/ 1268 w 84785"/>
              <a:gd name="connsiteY4" fmla="*/ 54132 h 87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5" h="87992">
                <a:moveTo>
                  <a:pt x="1268" y="54132"/>
                </a:moveTo>
                <a:cubicBezTo>
                  <a:pt x="-4331" y="30335"/>
                  <a:pt x="9129" y="6646"/>
                  <a:pt x="31419" y="1154"/>
                </a:cubicBezTo>
                <a:cubicBezTo>
                  <a:pt x="53709" y="-4338"/>
                  <a:pt x="76860" y="10307"/>
                  <a:pt x="83213" y="33781"/>
                </a:cubicBezTo>
                <a:cubicBezTo>
                  <a:pt x="89566" y="57363"/>
                  <a:pt x="76106" y="81052"/>
                  <a:pt x="53063" y="86759"/>
                </a:cubicBezTo>
                <a:cubicBezTo>
                  <a:pt x="30019" y="92466"/>
                  <a:pt x="6868" y="77822"/>
                  <a:pt x="1268" y="5413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698" name="Graphic 1671">
            <a:extLst>
              <a:ext uri="{FF2B5EF4-FFF2-40B4-BE49-F238E27FC236}">
                <a16:creationId xmlns:a16="http://schemas.microsoft.com/office/drawing/2014/main" id="{2983AABD-2EA0-3FAD-460E-EDA91F29A517}"/>
              </a:ext>
            </a:extLst>
          </p:cNvPr>
          <p:cNvGrpSpPr/>
          <p:nvPr/>
        </p:nvGrpSpPr>
        <p:grpSpPr>
          <a:xfrm>
            <a:off x="-40" y="339603"/>
            <a:ext cx="11490460" cy="4795310"/>
            <a:chOff x="-40" y="339603"/>
            <a:chExt cx="11490460" cy="4795310"/>
          </a:xfrm>
          <a:solidFill>
            <a:srgbClr val="FFFFFF"/>
          </a:solidFill>
        </p:grpSpPr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48D462DF-29FD-27BF-87C7-46FB5B509BDA}"/>
                </a:ext>
              </a:extLst>
            </p:cNvPr>
            <p:cNvSpPr/>
            <p:nvPr/>
          </p:nvSpPr>
          <p:spPr>
            <a:xfrm>
              <a:off x="10497153" y="4369455"/>
              <a:ext cx="183494" cy="179581"/>
            </a:xfrm>
            <a:custGeom>
              <a:avLst/>
              <a:gdLst>
                <a:gd name="connsiteX0" fmla="*/ 168581 w 183494"/>
                <a:gd name="connsiteY0" fmla="*/ 141823 h 179581"/>
                <a:gd name="connsiteX1" fmla="*/ 40872 w 183494"/>
                <a:gd name="connsiteY1" fmla="*/ 162282 h 179581"/>
                <a:gd name="connsiteX2" fmla="*/ 16536 w 183494"/>
                <a:gd name="connsiteY2" fmla="*/ 35650 h 179581"/>
                <a:gd name="connsiteX3" fmla="*/ 143168 w 183494"/>
                <a:gd name="connsiteY3" fmla="*/ 16698 h 179581"/>
                <a:gd name="connsiteX4" fmla="*/ 168581 w 183494"/>
                <a:gd name="connsiteY4" fmla="*/ 141823 h 179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94" h="179581">
                  <a:moveTo>
                    <a:pt x="168581" y="141823"/>
                  </a:moveTo>
                  <a:cubicBezTo>
                    <a:pt x="141123" y="182634"/>
                    <a:pt x="83944" y="191786"/>
                    <a:pt x="40872" y="162282"/>
                  </a:cubicBezTo>
                  <a:cubicBezTo>
                    <a:pt x="-2738" y="133424"/>
                    <a:pt x="-12430" y="75168"/>
                    <a:pt x="16536" y="35650"/>
                  </a:cubicBezTo>
                  <a:cubicBezTo>
                    <a:pt x="45718" y="-3977"/>
                    <a:pt x="101281" y="-10976"/>
                    <a:pt x="143168" y="16698"/>
                  </a:cubicBezTo>
                  <a:cubicBezTo>
                    <a:pt x="184625" y="45018"/>
                    <a:pt x="195931" y="101012"/>
                    <a:pt x="168581" y="1418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6FD9BF34-5461-1450-7C5D-265426E4272C}"/>
                </a:ext>
              </a:extLst>
            </p:cNvPr>
            <p:cNvSpPr/>
            <p:nvPr/>
          </p:nvSpPr>
          <p:spPr>
            <a:xfrm>
              <a:off x="-40" y="3142736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6 h 211487"/>
                <a:gd name="connsiteX3" fmla="*/ 16192 w 220109"/>
                <a:gd name="connsiteY3" fmla="*/ 169629 h 211487"/>
                <a:gd name="connsiteX4" fmla="*/ 50434 w 220109"/>
                <a:gd name="connsiteY4" fmla="*/ 21353 h 211487"/>
                <a:gd name="connsiteX5" fmla="*/ 132595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511" y="170598"/>
                    <a:pt x="168237" y="188796"/>
                  </a:cubicBezTo>
                  <a:cubicBezTo>
                    <a:pt x="115473" y="225407"/>
                    <a:pt x="47419" y="216793"/>
                    <a:pt x="16192" y="169629"/>
                  </a:cubicBezTo>
                  <a:cubicBezTo>
                    <a:pt x="-15035" y="122465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5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58F989D9-5797-B688-E92C-6E826B154487}"/>
                </a:ext>
              </a:extLst>
            </p:cNvPr>
            <p:cNvSpPr/>
            <p:nvPr/>
          </p:nvSpPr>
          <p:spPr>
            <a:xfrm>
              <a:off x="3502692" y="4434039"/>
              <a:ext cx="220109" cy="211487"/>
            </a:xfrm>
            <a:custGeom>
              <a:avLst/>
              <a:gdLst>
                <a:gd name="connsiteX0" fmla="*/ 201618 w 220109"/>
                <a:gd name="connsiteY0" fmla="*/ 39228 h 211487"/>
                <a:gd name="connsiteX1" fmla="*/ 217877 w 220109"/>
                <a:gd name="connsiteY1" fmla="*/ 117942 h 211487"/>
                <a:gd name="connsiteX2" fmla="*/ 168237 w 220109"/>
                <a:gd name="connsiteY2" fmla="*/ 188795 h 211487"/>
                <a:gd name="connsiteX3" fmla="*/ 16192 w 220109"/>
                <a:gd name="connsiteY3" fmla="*/ 169628 h 211487"/>
                <a:gd name="connsiteX4" fmla="*/ 50434 w 220109"/>
                <a:gd name="connsiteY4" fmla="*/ 21353 h 211487"/>
                <a:gd name="connsiteX5" fmla="*/ 132594 w 220109"/>
                <a:gd name="connsiteY5" fmla="*/ 893 h 211487"/>
                <a:gd name="connsiteX6" fmla="*/ 201618 w 220109"/>
                <a:gd name="connsiteY6" fmla="*/ 39228 h 2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9" h="211487">
                  <a:moveTo>
                    <a:pt x="201618" y="39228"/>
                  </a:moveTo>
                  <a:cubicBezTo>
                    <a:pt x="218416" y="61948"/>
                    <a:pt x="223584" y="90268"/>
                    <a:pt x="217877" y="117942"/>
                  </a:cubicBezTo>
                  <a:cubicBezTo>
                    <a:pt x="211740" y="144754"/>
                    <a:pt x="194618" y="170597"/>
                    <a:pt x="168237" y="188795"/>
                  </a:cubicBezTo>
                  <a:cubicBezTo>
                    <a:pt x="115473" y="225407"/>
                    <a:pt x="47419" y="216792"/>
                    <a:pt x="16192" y="169628"/>
                  </a:cubicBezTo>
                  <a:cubicBezTo>
                    <a:pt x="-15035" y="122464"/>
                    <a:pt x="255" y="56026"/>
                    <a:pt x="50434" y="21353"/>
                  </a:cubicBezTo>
                  <a:cubicBezTo>
                    <a:pt x="75632" y="3908"/>
                    <a:pt x="105028" y="-2553"/>
                    <a:pt x="132594" y="893"/>
                  </a:cubicBezTo>
                  <a:cubicBezTo>
                    <a:pt x="159515" y="3585"/>
                    <a:pt x="184819" y="16507"/>
                    <a:pt x="201618" y="3922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0EA3A9A6-EF19-00BB-6177-4F057FD833F9}"/>
                </a:ext>
              </a:extLst>
            </p:cNvPr>
            <p:cNvSpPr/>
            <p:nvPr/>
          </p:nvSpPr>
          <p:spPr>
            <a:xfrm>
              <a:off x="2258397" y="2540465"/>
              <a:ext cx="180045" cy="176810"/>
            </a:xfrm>
            <a:custGeom>
              <a:avLst/>
              <a:gdLst>
                <a:gd name="connsiteX0" fmla="*/ 163764 w 180045"/>
                <a:gd name="connsiteY0" fmla="*/ 147138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8"/>
                  </a:moveTo>
                  <a:cubicBezTo>
                    <a:pt x="135228" y="183642"/>
                    <a:pt x="77835" y="187411"/>
                    <a:pt x="37455" y="153169"/>
                  </a:cubicBezTo>
                  <a:cubicBezTo>
                    <a:pt x="-3356" y="119465"/>
                    <a:pt x="-12186" y="63471"/>
                    <a:pt x="17749" y="28044"/>
                  </a:cubicBezTo>
                  <a:cubicBezTo>
                    <a:pt x="47577" y="-7275"/>
                    <a:pt x="103786" y="-9536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5DCE4A1F-04F8-18FE-E32E-DA03F1B2921B}"/>
                </a:ext>
              </a:extLst>
            </p:cNvPr>
            <p:cNvSpPr/>
            <p:nvPr/>
          </p:nvSpPr>
          <p:spPr>
            <a:xfrm>
              <a:off x="7074937" y="4958104"/>
              <a:ext cx="180045" cy="176810"/>
            </a:xfrm>
            <a:custGeom>
              <a:avLst/>
              <a:gdLst>
                <a:gd name="connsiteX0" fmla="*/ 163764 w 180045"/>
                <a:gd name="connsiteY0" fmla="*/ 147139 h 176810"/>
                <a:gd name="connsiteX1" fmla="*/ 37455 w 180045"/>
                <a:gd name="connsiteY1" fmla="*/ 153169 h 176810"/>
                <a:gd name="connsiteX2" fmla="*/ 17749 w 180045"/>
                <a:gd name="connsiteY2" fmla="*/ 28044 h 176810"/>
                <a:gd name="connsiteX3" fmla="*/ 143197 w 180045"/>
                <a:gd name="connsiteY3" fmla="*/ 22983 h 176810"/>
                <a:gd name="connsiteX4" fmla="*/ 163764 w 180045"/>
                <a:gd name="connsiteY4" fmla="*/ 147031 h 17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810">
                  <a:moveTo>
                    <a:pt x="163764" y="147139"/>
                  </a:moveTo>
                  <a:cubicBezTo>
                    <a:pt x="135229" y="183642"/>
                    <a:pt x="77835" y="187411"/>
                    <a:pt x="37455" y="153169"/>
                  </a:cubicBezTo>
                  <a:cubicBezTo>
                    <a:pt x="-3357" y="119465"/>
                    <a:pt x="-12186" y="63471"/>
                    <a:pt x="17749" y="28044"/>
                  </a:cubicBezTo>
                  <a:cubicBezTo>
                    <a:pt x="47577" y="-7275"/>
                    <a:pt x="103786" y="-9537"/>
                    <a:pt x="143197" y="22983"/>
                  </a:cubicBezTo>
                  <a:cubicBezTo>
                    <a:pt x="182177" y="56041"/>
                    <a:pt x="192191" y="110527"/>
                    <a:pt x="163764" y="14703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AAF497F7-017F-9752-84CF-E9A6323E4F77}"/>
                </a:ext>
              </a:extLst>
            </p:cNvPr>
            <p:cNvSpPr/>
            <p:nvPr/>
          </p:nvSpPr>
          <p:spPr>
            <a:xfrm>
              <a:off x="6808428" y="339603"/>
              <a:ext cx="180045" cy="176794"/>
            </a:xfrm>
            <a:custGeom>
              <a:avLst/>
              <a:gdLst>
                <a:gd name="connsiteX0" fmla="*/ 163764 w 180045"/>
                <a:gd name="connsiteY0" fmla="*/ 147123 h 176794"/>
                <a:gd name="connsiteX1" fmla="*/ 37455 w 180045"/>
                <a:gd name="connsiteY1" fmla="*/ 153153 h 176794"/>
                <a:gd name="connsiteX2" fmla="*/ 17749 w 180045"/>
                <a:gd name="connsiteY2" fmla="*/ 28028 h 176794"/>
                <a:gd name="connsiteX3" fmla="*/ 143197 w 180045"/>
                <a:gd name="connsiteY3" fmla="*/ 23075 h 176794"/>
                <a:gd name="connsiteX4" fmla="*/ 163764 w 180045"/>
                <a:gd name="connsiteY4" fmla="*/ 147123 h 176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045" h="176794">
                  <a:moveTo>
                    <a:pt x="163764" y="147123"/>
                  </a:moveTo>
                  <a:cubicBezTo>
                    <a:pt x="135229" y="183626"/>
                    <a:pt x="77835" y="187395"/>
                    <a:pt x="37455" y="153153"/>
                  </a:cubicBezTo>
                  <a:cubicBezTo>
                    <a:pt x="-3357" y="119449"/>
                    <a:pt x="-12186" y="63455"/>
                    <a:pt x="17749" y="28028"/>
                  </a:cubicBezTo>
                  <a:cubicBezTo>
                    <a:pt x="47577" y="-7291"/>
                    <a:pt x="103786" y="-9552"/>
                    <a:pt x="143197" y="23075"/>
                  </a:cubicBezTo>
                  <a:cubicBezTo>
                    <a:pt x="182177" y="56133"/>
                    <a:pt x="192191" y="110619"/>
                    <a:pt x="163764" y="14712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32981642-F2E9-ECB4-8D30-A16BF37F3F62}"/>
                </a:ext>
              </a:extLst>
            </p:cNvPr>
            <p:cNvSpPr/>
            <p:nvPr/>
          </p:nvSpPr>
          <p:spPr>
            <a:xfrm>
              <a:off x="4371429" y="369686"/>
              <a:ext cx="148643" cy="145870"/>
            </a:xfrm>
            <a:custGeom>
              <a:avLst/>
              <a:gdLst>
                <a:gd name="connsiteX0" fmla="*/ 135099 w 148643"/>
                <a:gd name="connsiteY0" fmla="*/ 121347 h 145870"/>
                <a:gd name="connsiteX1" fmla="*/ 30865 w 148643"/>
                <a:gd name="connsiteY1" fmla="*/ 126408 h 145870"/>
                <a:gd name="connsiteX2" fmla="*/ 14605 w 148643"/>
                <a:gd name="connsiteY2" fmla="*/ 23143 h 145870"/>
                <a:gd name="connsiteX3" fmla="*/ 118193 w 148643"/>
                <a:gd name="connsiteY3" fmla="*/ 19051 h 145870"/>
                <a:gd name="connsiteX4" fmla="*/ 135207 w 148643"/>
                <a:gd name="connsiteY4" fmla="*/ 121347 h 14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43" h="145870">
                  <a:moveTo>
                    <a:pt x="135099" y="121347"/>
                  </a:moveTo>
                  <a:cubicBezTo>
                    <a:pt x="111517" y="151497"/>
                    <a:pt x="64138" y="154620"/>
                    <a:pt x="30865" y="126408"/>
                  </a:cubicBezTo>
                  <a:cubicBezTo>
                    <a:pt x="-2732" y="98626"/>
                    <a:pt x="-10054" y="52324"/>
                    <a:pt x="14605" y="23143"/>
                  </a:cubicBezTo>
                  <a:cubicBezTo>
                    <a:pt x="39264" y="-6039"/>
                    <a:pt x="85674" y="-7869"/>
                    <a:pt x="118193" y="19051"/>
                  </a:cubicBezTo>
                  <a:cubicBezTo>
                    <a:pt x="150390" y="46402"/>
                    <a:pt x="158681" y="91304"/>
                    <a:pt x="135207" y="12134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8710122E-8170-165D-A4BD-D50289136B20}"/>
                </a:ext>
              </a:extLst>
            </p:cNvPr>
            <p:cNvSpPr/>
            <p:nvPr/>
          </p:nvSpPr>
          <p:spPr>
            <a:xfrm>
              <a:off x="6516048" y="424462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7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59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1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7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7974FF51-1F36-5006-7888-0FA9E6EFD583}"/>
                </a:ext>
              </a:extLst>
            </p:cNvPr>
            <p:cNvSpPr/>
            <p:nvPr/>
          </p:nvSpPr>
          <p:spPr>
            <a:xfrm>
              <a:off x="2734005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E0CD13A7-9D2A-12D5-5FEF-533AC935C635}"/>
                </a:ext>
              </a:extLst>
            </p:cNvPr>
            <p:cNvSpPr/>
            <p:nvPr/>
          </p:nvSpPr>
          <p:spPr>
            <a:xfrm>
              <a:off x="466042" y="602656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5CC7400A-6B30-933C-7351-5002F0895B19}"/>
                </a:ext>
              </a:extLst>
            </p:cNvPr>
            <p:cNvSpPr/>
            <p:nvPr/>
          </p:nvSpPr>
          <p:spPr>
            <a:xfrm>
              <a:off x="10045605" y="944002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1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246911A3-C878-99CB-299C-522EE63E8EA5}"/>
                </a:ext>
              </a:extLst>
            </p:cNvPr>
            <p:cNvSpPr/>
            <p:nvPr/>
          </p:nvSpPr>
          <p:spPr>
            <a:xfrm>
              <a:off x="9238972" y="2102750"/>
              <a:ext cx="228795" cy="218162"/>
            </a:xfrm>
            <a:custGeom>
              <a:avLst/>
              <a:gdLst>
                <a:gd name="connsiteX0" fmla="*/ 228711 w 228795"/>
                <a:gd name="connsiteY0" fmla="*/ 116767 h 218162"/>
                <a:gd name="connsiteX1" fmla="*/ 107463 w 228795"/>
                <a:gd name="connsiteY1" fmla="*/ 217879 h 218162"/>
                <a:gd name="connsiteX2" fmla="*/ 429 w 228795"/>
                <a:gd name="connsiteY2" fmla="*/ 101369 h 218162"/>
                <a:gd name="connsiteX3" fmla="*/ 121677 w 228795"/>
                <a:gd name="connsiteY3" fmla="*/ 257 h 218162"/>
                <a:gd name="connsiteX4" fmla="*/ 228711 w 228795"/>
                <a:gd name="connsiteY4" fmla="*/ 116767 h 21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95" h="218162">
                  <a:moveTo>
                    <a:pt x="228711" y="116767"/>
                  </a:moveTo>
                  <a:cubicBezTo>
                    <a:pt x="226342" y="176961"/>
                    <a:pt x="172071" y="222186"/>
                    <a:pt x="107463" y="217879"/>
                  </a:cubicBezTo>
                  <a:cubicBezTo>
                    <a:pt x="42855" y="213572"/>
                    <a:pt x="-5063" y="161347"/>
                    <a:pt x="429" y="101369"/>
                  </a:cubicBezTo>
                  <a:cubicBezTo>
                    <a:pt x="5920" y="41391"/>
                    <a:pt x="60192" y="-3835"/>
                    <a:pt x="121677" y="257"/>
                  </a:cubicBezTo>
                  <a:cubicBezTo>
                    <a:pt x="183162" y="4457"/>
                    <a:pt x="231080" y="56574"/>
                    <a:pt x="228711" y="11676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6F8ED3E-1AFB-C578-302E-0185C21C3490}"/>
                </a:ext>
              </a:extLst>
            </p:cNvPr>
            <p:cNvSpPr/>
            <p:nvPr/>
          </p:nvSpPr>
          <p:spPr>
            <a:xfrm>
              <a:off x="11343531" y="3188435"/>
              <a:ext cx="146888" cy="143676"/>
            </a:xfrm>
            <a:custGeom>
              <a:avLst/>
              <a:gdLst>
                <a:gd name="connsiteX0" fmla="*/ 134866 w 146888"/>
                <a:gd name="connsiteY0" fmla="*/ 113485 h 143676"/>
                <a:gd name="connsiteX1" fmla="*/ 32677 w 146888"/>
                <a:gd name="connsiteY1" fmla="*/ 129852 h 143676"/>
                <a:gd name="connsiteX2" fmla="*/ 13296 w 146888"/>
                <a:gd name="connsiteY2" fmla="*/ 28525 h 143676"/>
                <a:gd name="connsiteX3" fmla="*/ 114622 w 146888"/>
                <a:gd name="connsiteY3" fmla="*/ 13342 h 143676"/>
                <a:gd name="connsiteX4" fmla="*/ 134973 w 146888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8" h="143676">
                  <a:moveTo>
                    <a:pt x="134866" y="113485"/>
                  </a:moveTo>
                  <a:cubicBezTo>
                    <a:pt x="112900" y="146112"/>
                    <a:pt x="67136" y="153434"/>
                    <a:pt x="32677" y="129852"/>
                  </a:cubicBezTo>
                  <a:cubicBezTo>
                    <a:pt x="-2211" y="106808"/>
                    <a:pt x="-9964" y="60183"/>
                    <a:pt x="13296" y="28525"/>
                  </a:cubicBezTo>
                  <a:cubicBezTo>
                    <a:pt x="36661" y="-3241"/>
                    <a:pt x="81133" y="-8733"/>
                    <a:pt x="114622" y="13342"/>
                  </a:cubicBezTo>
                  <a:cubicBezTo>
                    <a:pt x="147788" y="35955"/>
                    <a:pt x="156833" y="80750"/>
                    <a:pt x="134973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C77C36AA-A9A0-CC14-625B-AC40DC1D810D}"/>
                </a:ext>
              </a:extLst>
            </p:cNvPr>
            <p:cNvSpPr/>
            <p:nvPr/>
          </p:nvSpPr>
          <p:spPr>
            <a:xfrm>
              <a:off x="1701446" y="1560696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FD3B76AF-A8F9-36D2-D3D1-C20E2267754A}"/>
                </a:ext>
              </a:extLst>
            </p:cNvPr>
            <p:cNvSpPr/>
            <p:nvPr/>
          </p:nvSpPr>
          <p:spPr>
            <a:xfrm>
              <a:off x="5206076" y="3444607"/>
              <a:ext cx="146889" cy="143676"/>
            </a:xfrm>
            <a:custGeom>
              <a:avLst/>
              <a:gdLst>
                <a:gd name="connsiteX0" fmla="*/ 134866 w 146889"/>
                <a:gd name="connsiteY0" fmla="*/ 113485 h 143676"/>
                <a:gd name="connsiteX1" fmla="*/ 32678 w 146889"/>
                <a:gd name="connsiteY1" fmla="*/ 129852 h 143676"/>
                <a:gd name="connsiteX2" fmla="*/ 13295 w 146889"/>
                <a:gd name="connsiteY2" fmla="*/ 28525 h 143676"/>
                <a:gd name="connsiteX3" fmla="*/ 114622 w 146889"/>
                <a:gd name="connsiteY3" fmla="*/ 13342 h 143676"/>
                <a:gd name="connsiteX4" fmla="*/ 134974 w 146889"/>
                <a:gd name="connsiteY4" fmla="*/ 113377 h 1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889" h="143676">
                  <a:moveTo>
                    <a:pt x="134866" y="113485"/>
                  </a:moveTo>
                  <a:cubicBezTo>
                    <a:pt x="112899" y="146112"/>
                    <a:pt x="67135" y="153434"/>
                    <a:pt x="32678" y="129852"/>
                  </a:cubicBezTo>
                  <a:cubicBezTo>
                    <a:pt x="-2211" y="106808"/>
                    <a:pt x="-9964" y="60183"/>
                    <a:pt x="13295" y="28525"/>
                  </a:cubicBezTo>
                  <a:cubicBezTo>
                    <a:pt x="36662" y="-3241"/>
                    <a:pt x="81134" y="-8733"/>
                    <a:pt x="114622" y="13342"/>
                  </a:cubicBezTo>
                  <a:cubicBezTo>
                    <a:pt x="147788" y="35955"/>
                    <a:pt x="156833" y="80750"/>
                    <a:pt x="134974" y="11337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877374D8-D610-3204-A9F6-A4F8FB453E7A}"/>
                </a:ext>
              </a:extLst>
            </p:cNvPr>
            <p:cNvSpPr/>
            <p:nvPr/>
          </p:nvSpPr>
          <p:spPr>
            <a:xfrm>
              <a:off x="3502786" y="3162396"/>
              <a:ext cx="179320" cy="172445"/>
            </a:xfrm>
            <a:custGeom>
              <a:avLst/>
              <a:gdLst>
                <a:gd name="connsiteX0" fmla="*/ 164266 w 179320"/>
                <a:gd name="connsiteY0" fmla="*/ 31951 h 172445"/>
                <a:gd name="connsiteX1" fmla="*/ 177511 w 179320"/>
                <a:gd name="connsiteY1" fmla="*/ 96128 h 172445"/>
                <a:gd name="connsiteX2" fmla="*/ 137131 w 179320"/>
                <a:gd name="connsiteY2" fmla="*/ 153953 h 172445"/>
                <a:gd name="connsiteX3" fmla="*/ 13190 w 179320"/>
                <a:gd name="connsiteY3" fmla="*/ 138339 h 172445"/>
                <a:gd name="connsiteX4" fmla="*/ 41080 w 179320"/>
                <a:gd name="connsiteY4" fmla="*/ 17414 h 172445"/>
                <a:gd name="connsiteX5" fmla="*/ 108057 w 179320"/>
                <a:gd name="connsiteY5" fmla="*/ 723 h 172445"/>
                <a:gd name="connsiteX6" fmla="*/ 164266 w 179320"/>
                <a:gd name="connsiteY6" fmla="*/ 31951 h 17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320" h="172445">
                  <a:moveTo>
                    <a:pt x="164266" y="31951"/>
                  </a:moveTo>
                  <a:cubicBezTo>
                    <a:pt x="177941" y="50472"/>
                    <a:pt x="182141" y="73623"/>
                    <a:pt x="177511" y="96128"/>
                  </a:cubicBezTo>
                  <a:cubicBezTo>
                    <a:pt x="172450" y="117987"/>
                    <a:pt x="158559" y="139093"/>
                    <a:pt x="137131" y="153953"/>
                  </a:cubicBezTo>
                  <a:cubicBezTo>
                    <a:pt x="94166" y="183780"/>
                    <a:pt x="38603" y="176781"/>
                    <a:pt x="13190" y="138339"/>
                  </a:cubicBezTo>
                  <a:cubicBezTo>
                    <a:pt x="-12222" y="99897"/>
                    <a:pt x="161" y="45841"/>
                    <a:pt x="41080" y="17414"/>
                  </a:cubicBezTo>
                  <a:cubicBezTo>
                    <a:pt x="61646" y="3200"/>
                    <a:pt x="85552" y="-2076"/>
                    <a:pt x="108057" y="723"/>
                  </a:cubicBezTo>
                  <a:cubicBezTo>
                    <a:pt x="130024" y="2985"/>
                    <a:pt x="150591" y="13430"/>
                    <a:pt x="164266" y="31951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0137676-8626-BEBF-4F0A-37AA4FDAB8A0}"/>
                </a:ext>
              </a:extLst>
            </p:cNvPr>
            <p:cNvSpPr/>
            <p:nvPr/>
          </p:nvSpPr>
          <p:spPr>
            <a:xfrm>
              <a:off x="4920768" y="1647093"/>
              <a:ext cx="107668" cy="95937"/>
            </a:xfrm>
            <a:custGeom>
              <a:avLst/>
              <a:gdLst>
                <a:gd name="connsiteX0" fmla="*/ 107578 w 107668"/>
                <a:gd name="connsiteY0" fmla="*/ 44683 h 95937"/>
                <a:gd name="connsiteX1" fmla="*/ 55784 w 107668"/>
                <a:gd name="connsiteY1" fmla="*/ 95832 h 95937"/>
                <a:gd name="connsiteX2" fmla="*/ 16696 w 107668"/>
                <a:gd name="connsiteY2" fmla="*/ 83987 h 95937"/>
                <a:gd name="connsiteX3" fmla="*/ 6 w 107668"/>
                <a:gd name="connsiteY3" fmla="*/ 50067 h 95937"/>
                <a:gd name="connsiteX4" fmla="*/ 14866 w 107668"/>
                <a:gd name="connsiteY4" fmla="*/ 16256 h 95937"/>
                <a:gd name="connsiteX5" fmla="*/ 51800 w 107668"/>
                <a:gd name="connsiteY5" fmla="*/ 104 h 95937"/>
                <a:gd name="connsiteX6" fmla="*/ 107471 w 107668"/>
                <a:gd name="connsiteY6" fmla="*/ 44683 h 9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668" h="95937">
                  <a:moveTo>
                    <a:pt x="107578" y="44683"/>
                  </a:moveTo>
                  <a:cubicBezTo>
                    <a:pt x="109301" y="71065"/>
                    <a:pt x="86150" y="94001"/>
                    <a:pt x="55784" y="95832"/>
                  </a:cubicBezTo>
                  <a:cubicBezTo>
                    <a:pt x="40709" y="96693"/>
                    <a:pt x="26818" y="92278"/>
                    <a:pt x="16696" y="83987"/>
                  </a:cubicBezTo>
                  <a:cubicBezTo>
                    <a:pt x="6574" y="75265"/>
                    <a:pt x="329" y="63312"/>
                    <a:pt x="6" y="50067"/>
                  </a:cubicBezTo>
                  <a:cubicBezTo>
                    <a:pt x="-210" y="36823"/>
                    <a:pt x="5497" y="24870"/>
                    <a:pt x="14866" y="16256"/>
                  </a:cubicBezTo>
                  <a:cubicBezTo>
                    <a:pt x="24234" y="7211"/>
                    <a:pt x="37263" y="858"/>
                    <a:pt x="51800" y="104"/>
                  </a:cubicBezTo>
                  <a:cubicBezTo>
                    <a:pt x="80874" y="-1619"/>
                    <a:pt x="105748" y="18302"/>
                    <a:pt x="107471" y="44683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7C0F7584-D90F-3E4C-DD29-8DED8725727F}"/>
                </a:ext>
              </a:extLst>
            </p:cNvPr>
            <p:cNvSpPr/>
            <p:nvPr/>
          </p:nvSpPr>
          <p:spPr>
            <a:xfrm>
              <a:off x="3164067" y="2090698"/>
              <a:ext cx="135906" cy="121091"/>
            </a:xfrm>
            <a:custGeom>
              <a:avLst/>
              <a:gdLst>
                <a:gd name="connsiteX0" fmla="*/ 135795 w 135906"/>
                <a:gd name="connsiteY0" fmla="*/ 56458 h 121091"/>
                <a:gd name="connsiteX1" fmla="*/ 70433 w 135906"/>
                <a:gd name="connsiteY1" fmla="*/ 120958 h 121091"/>
                <a:gd name="connsiteX2" fmla="*/ 21116 w 135906"/>
                <a:gd name="connsiteY2" fmla="*/ 106098 h 121091"/>
                <a:gd name="connsiteX3" fmla="*/ 10 w 135906"/>
                <a:gd name="connsiteY3" fmla="*/ 63242 h 121091"/>
                <a:gd name="connsiteX4" fmla="*/ 18747 w 135906"/>
                <a:gd name="connsiteY4" fmla="*/ 20600 h 121091"/>
                <a:gd name="connsiteX5" fmla="*/ 65372 w 135906"/>
                <a:gd name="connsiteY5" fmla="*/ 141 h 121091"/>
                <a:gd name="connsiteX6" fmla="*/ 135688 w 135906"/>
                <a:gd name="connsiteY6" fmla="*/ 56458 h 12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906" h="121091">
                  <a:moveTo>
                    <a:pt x="135795" y="56458"/>
                  </a:moveTo>
                  <a:cubicBezTo>
                    <a:pt x="137949" y="89839"/>
                    <a:pt x="108660" y="118697"/>
                    <a:pt x="70433" y="120958"/>
                  </a:cubicBezTo>
                  <a:cubicBezTo>
                    <a:pt x="51374" y="122035"/>
                    <a:pt x="33822" y="116543"/>
                    <a:pt x="21116" y="106098"/>
                  </a:cubicBezTo>
                  <a:cubicBezTo>
                    <a:pt x="8302" y="95115"/>
                    <a:pt x="441" y="79932"/>
                    <a:pt x="10" y="63242"/>
                  </a:cubicBezTo>
                  <a:cubicBezTo>
                    <a:pt x="-313" y="46551"/>
                    <a:pt x="6902" y="31476"/>
                    <a:pt x="18747" y="20600"/>
                  </a:cubicBezTo>
                  <a:cubicBezTo>
                    <a:pt x="30592" y="9186"/>
                    <a:pt x="46959" y="1218"/>
                    <a:pt x="65372" y="141"/>
                  </a:cubicBezTo>
                  <a:cubicBezTo>
                    <a:pt x="102091" y="-2120"/>
                    <a:pt x="133534" y="23077"/>
                    <a:pt x="135688" y="56458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71D14D96-7510-FB00-F67E-23C0CD582480}"/>
                </a:ext>
              </a:extLst>
            </p:cNvPr>
            <p:cNvSpPr/>
            <p:nvPr/>
          </p:nvSpPr>
          <p:spPr>
            <a:xfrm>
              <a:off x="4473474" y="2540889"/>
              <a:ext cx="229654" cy="218820"/>
            </a:xfrm>
            <a:custGeom>
              <a:avLst/>
              <a:gdLst>
                <a:gd name="connsiteX0" fmla="*/ 229571 w 229654"/>
                <a:gd name="connsiteY0" fmla="*/ 117102 h 218820"/>
                <a:gd name="connsiteX1" fmla="*/ 107892 w 229654"/>
                <a:gd name="connsiteY1" fmla="*/ 218537 h 218820"/>
                <a:gd name="connsiteX2" fmla="*/ 427 w 229654"/>
                <a:gd name="connsiteY2" fmla="*/ 101704 h 218820"/>
                <a:gd name="connsiteX3" fmla="*/ 122106 w 229654"/>
                <a:gd name="connsiteY3" fmla="*/ 269 h 218820"/>
                <a:gd name="connsiteX4" fmla="*/ 229571 w 229654"/>
                <a:gd name="connsiteY4" fmla="*/ 117102 h 21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54" h="218820">
                  <a:moveTo>
                    <a:pt x="229571" y="117102"/>
                  </a:moveTo>
                  <a:cubicBezTo>
                    <a:pt x="227202" y="177511"/>
                    <a:pt x="172715" y="222844"/>
                    <a:pt x="107892" y="218537"/>
                  </a:cubicBezTo>
                  <a:cubicBezTo>
                    <a:pt x="43068" y="214122"/>
                    <a:pt x="-5065" y="161790"/>
                    <a:pt x="427" y="101704"/>
                  </a:cubicBezTo>
                  <a:cubicBezTo>
                    <a:pt x="5918" y="41511"/>
                    <a:pt x="60405" y="-3930"/>
                    <a:pt x="122106" y="269"/>
                  </a:cubicBezTo>
                  <a:cubicBezTo>
                    <a:pt x="183806" y="4469"/>
                    <a:pt x="231940" y="56801"/>
                    <a:pt x="229571" y="117102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7BAC5654-A355-AD93-8B32-D6F9B37C4862}"/>
                </a:ext>
              </a:extLst>
            </p:cNvPr>
            <p:cNvSpPr/>
            <p:nvPr/>
          </p:nvSpPr>
          <p:spPr>
            <a:xfrm>
              <a:off x="8699816" y="4514372"/>
              <a:ext cx="145262" cy="147642"/>
            </a:xfrm>
            <a:custGeom>
              <a:avLst/>
              <a:gdLst>
                <a:gd name="connsiteX0" fmla="*/ 11090 w 145262"/>
                <a:gd name="connsiteY0" fmla="*/ 110616 h 147642"/>
                <a:gd name="connsiteX1" fmla="*/ 33272 w 145262"/>
                <a:gd name="connsiteY1" fmla="*/ 9719 h 147642"/>
                <a:gd name="connsiteX2" fmla="*/ 133307 w 145262"/>
                <a:gd name="connsiteY2" fmla="*/ 36101 h 147642"/>
                <a:gd name="connsiteX3" fmla="*/ 111448 w 145262"/>
                <a:gd name="connsiteY3" fmla="*/ 137536 h 147642"/>
                <a:gd name="connsiteX4" fmla="*/ 11090 w 145262"/>
                <a:gd name="connsiteY4" fmla="*/ 110616 h 147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262" h="147642">
                  <a:moveTo>
                    <a:pt x="11090" y="110616"/>
                  </a:moveTo>
                  <a:cubicBezTo>
                    <a:pt x="-10016" y="74974"/>
                    <a:pt x="-109" y="29856"/>
                    <a:pt x="33272" y="9719"/>
                  </a:cubicBezTo>
                  <a:cubicBezTo>
                    <a:pt x="66760" y="-10094"/>
                    <a:pt x="111232" y="1213"/>
                    <a:pt x="133307" y="36101"/>
                  </a:cubicBezTo>
                  <a:cubicBezTo>
                    <a:pt x="155489" y="71205"/>
                    <a:pt x="146013" y="117077"/>
                    <a:pt x="111448" y="137536"/>
                  </a:cubicBezTo>
                  <a:cubicBezTo>
                    <a:pt x="77098" y="158211"/>
                    <a:pt x="32195" y="146150"/>
                    <a:pt x="11090" y="110616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719" name="Freeform: Shape 1718">
            <a:extLst>
              <a:ext uri="{FF2B5EF4-FFF2-40B4-BE49-F238E27FC236}">
                <a16:creationId xmlns:a16="http://schemas.microsoft.com/office/drawing/2014/main" id="{3261E839-8CC8-3604-D33B-0CB6AB9ECF99}"/>
              </a:ext>
            </a:extLst>
          </p:cNvPr>
          <p:cNvSpPr/>
          <p:nvPr/>
        </p:nvSpPr>
        <p:spPr>
          <a:xfrm>
            <a:off x="8989798" y="847024"/>
            <a:ext cx="498236" cy="498452"/>
          </a:xfrm>
          <a:custGeom>
            <a:avLst/>
            <a:gdLst>
              <a:gd name="connsiteX0" fmla="*/ 491130 w 498236"/>
              <a:gd name="connsiteY0" fmla="*/ 240881 h 498452"/>
              <a:gd name="connsiteX1" fmla="*/ 431691 w 498236"/>
              <a:gd name="connsiteY1" fmla="*/ 241204 h 498452"/>
              <a:gd name="connsiteX2" fmla="*/ 452042 w 498236"/>
              <a:gd name="connsiteY2" fmla="*/ 220637 h 498452"/>
              <a:gd name="connsiteX3" fmla="*/ 452042 w 498236"/>
              <a:gd name="connsiteY3" fmla="*/ 210730 h 498452"/>
              <a:gd name="connsiteX4" fmla="*/ 442135 w 498236"/>
              <a:gd name="connsiteY4" fmla="*/ 210730 h 498452"/>
              <a:gd name="connsiteX5" fmla="*/ 411985 w 498236"/>
              <a:gd name="connsiteY5" fmla="*/ 241204 h 498452"/>
              <a:gd name="connsiteX6" fmla="*/ 366975 w 498236"/>
              <a:gd name="connsiteY6" fmla="*/ 241419 h 498452"/>
              <a:gd name="connsiteX7" fmla="*/ 413493 w 498236"/>
              <a:gd name="connsiteY7" fmla="*/ 194363 h 498452"/>
              <a:gd name="connsiteX8" fmla="*/ 413493 w 498236"/>
              <a:gd name="connsiteY8" fmla="*/ 184456 h 498452"/>
              <a:gd name="connsiteX9" fmla="*/ 403586 w 498236"/>
              <a:gd name="connsiteY9" fmla="*/ 184456 h 498452"/>
              <a:gd name="connsiteX10" fmla="*/ 347161 w 498236"/>
              <a:gd name="connsiteY10" fmla="*/ 241419 h 498452"/>
              <a:gd name="connsiteX11" fmla="*/ 275446 w 498236"/>
              <a:gd name="connsiteY11" fmla="*/ 241850 h 498452"/>
              <a:gd name="connsiteX12" fmla="*/ 299997 w 498236"/>
              <a:gd name="connsiteY12" fmla="*/ 217084 h 498452"/>
              <a:gd name="connsiteX13" fmla="*/ 303551 w 498236"/>
              <a:gd name="connsiteY13" fmla="*/ 203623 h 498452"/>
              <a:gd name="connsiteX14" fmla="*/ 401325 w 498236"/>
              <a:gd name="connsiteY14" fmla="*/ 104773 h 498452"/>
              <a:gd name="connsiteX15" fmla="*/ 401325 w 498236"/>
              <a:gd name="connsiteY15" fmla="*/ 94866 h 498452"/>
              <a:gd name="connsiteX16" fmla="*/ 391418 w 498236"/>
              <a:gd name="connsiteY16" fmla="*/ 94866 h 498452"/>
              <a:gd name="connsiteX17" fmla="*/ 293752 w 498236"/>
              <a:gd name="connsiteY17" fmla="*/ 193609 h 498452"/>
              <a:gd name="connsiteX18" fmla="*/ 280292 w 498236"/>
              <a:gd name="connsiteY18" fmla="*/ 197270 h 498452"/>
              <a:gd name="connsiteX19" fmla="*/ 255741 w 498236"/>
              <a:gd name="connsiteY19" fmla="*/ 222037 h 498452"/>
              <a:gd name="connsiteX20" fmla="*/ 255310 w 498236"/>
              <a:gd name="connsiteY20" fmla="*/ 151937 h 498452"/>
              <a:gd name="connsiteX21" fmla="*/ 312488 w 498236"/>
              <a:gd name="connsiteY21" fmla="*/ 94113 h 498452"/>
              <a:gd name="connsiteX22" fmla="*/ 312488 w 498236"/>
              <a:gd name="connsiteY22" fmla="*/ 84206 h 498452"/>
              <a:gd name="connsiteX23" fmla="*/ 302582 w 498236"/>
              <a:gd name="connsiteY23" fmla="*/ 84206 h 498452"/>
              <a:gd name="connsiteX24" fmla="*/ 255202 w 498236"/>
              <a:gd name="connsiteY24" fmla="*/ 132016 h 498452"/>
              <a:gd name="connsiteX25" fmla="*/ 254987 w 498236"/>
              <a:gd name="connsiteY25" fmla="*/ 87006 h 498452"/>
              <a:gd name="connsiteX26" fmla="*/ 285999 w 498236"/>
              <a:gd name="connsiteY26" fmla="*/ 55671 h 498452"/>
              <a:gd name="connsiteX27" fmla="*/ 285999 w 498236"/>
              <a:gd name="connsiteY27" fmla="*/ 45764 h 498452"/>
              <a:gd name="connsiteX28" fmla="*/ 276092 w 498236"/>
              <a:gd name="connsiteY28" fmla="*/ 45764 h 498452"/>
              <a:gd name="connsiteX29" fmla="*/ 254987 w 498236"/>
              <a:gd name="connsiteY29" fmla="*/ 67193 h 498452"/>
              <a:gd name="connsiteX30" fmla="*/ 254664 w 498236"/>
              <a:gd name="connsiteY30" fmla="*/ 6999 h 498452"/>
              <a:gd name="connsiteX31" fmla="*/ 247665 w 498236"/>
              <a:gd name="connsiteY31" fmla="*/ 0 h 498452"/>
              <a:gd name="connsiteX32" fmla="*/ 240666 w 498236"/>
              <a:gd name="connsiteY32" fmla="*/ 6999 h 498452"/>
              <a:gd name="connsiteX33" fmla="*/ 240989 w 498236"/>
              <a:gd name="connsiteY33" fmla="*/ 66439 h 498452"/>
              <a:gd name="connsiteX34" fmla="*/ 220422 w 498236"/>
              <a:gd name="connsiteY34" fmla="*/ 46087 h 498452"/>
              <a:gd name="connsiteX35" fmla="*/ 210515 w 498236"/>
              <a:gd name="connsiteY35" fmla="*/ 46087 h 498452"/>
              <a:gd name="connsiteX36" fmla="*/ 210515 w 498236"/>
              <a:gd name="connsiteY36" fmla="*/ 55994 h 498452"/>
              <a:gd name="connsiteX37" fmla="*/ 240989 w 498236"/>
              <a:gd name="connsiteY37" fmla="*/ 86144 h 498452"/>
              <a:gd name="connsiteX38" fmla="*/ 241204 w 498236"/>
              <a:gd name="connsiteY38" fmla="*/ 131155 h 498452"/>
              <a:gd name="connsiteX39" fmla="*/ 194148 w 498236"/>
              <a:gd name="connsiteY39" fmla="*/ 84637 h 498452"/>
              <a:gd name="connsiteX40" fmla="*/ 184241 w 498236"/>
              <a:gd name="connsiteY40" fmla="*/ 84637 h 498452"/>
              <a:gd name="connsiteX41" fmla="*/ 184241 w 498236"/>
              <a:gd name="connsiteY41" fmla="*/ 94543 h 498452"/>
              <a:gd name="connsiteX42" fmla="*/ 241204 w 498236"/>
              <a:gd name="connsiteY42" fmla="*/ 150968 h 498452"/>
              <a:gd name="connsiteX43" fmla="*/ 241635 w 498236"/>
              <a:gd name="connsiteY43" fmla="*/ 221821 h 498452"/>
              <a:gd name="connsiteX44" fmla="*/ 216868 w 498236"/>
              <a:gd name="connsiteY44" fmla="*/ 197270 h 498452"/>
              <a:gd name="connsiteX45" fmla="*/ 203300 w 498236"/>
              <a:gd name="connsiteY45" fmla="*/ 193825 h 498452"/>
              <a:gd name="connsiteX46" fmla="*/ 104558 w 498236"/>
              <a:gd name="connsiteY46" fmla="*/ 96159 h 498452"/>
              <a:gd name="connsiteX47" fmla="*/ 94651 w 498236"/>
              <a:gd name="connsiteY47" fmla="*/ 96159 h 498452"/>
              <a:gd name="connsiteX48" fmla="*/ 94651 w 498236"/>
              <a:gd name="connsiteY48" fmla="*/ 106065 h 498452"/>
              <a:gd name="connsiteX49" fmla="*/ 193502 w 498236"/>
              <a:gd name="connsiteY49" fmla="*/ 203839 h 498452"/>
              <a:gd name="connsiteX50" fmla="*/ 197163 w 498236"/>
              <a:gd name="connsiteY50" fmla="*/ 217299 h 498452"/>
              <a:gd name="connsiteX51" fmla="*/ 221929 w 498236"/>
              <a:gd name="connsiteY51" fmla="*/ 241850 h 498452"/>
              <a:gd name="connsiteX52" fmla="*/ 149891 w 498236"/>
              <a:gd name="connsiteY52" fmla="*/ 242281 h 498452"/>
              <a:gd name="connsiteX53" fmla="*/ 92928 w 498236"/>
              <a:gd name="connsiteY53" fmla="*/ 185856 h 498452"/>
              <a:gd name="connsiteX54" fmla="*/ 83022 w 498236"/>
              <a:gd name="connsiteY54" fmla="*/ 185856 h 498452"/>
              <a:gd name="connsiteX55" fmla="*/ 83022 w 498236"/>
              <a:gd name="connsiteY55" fmla="*/ 195763 h 498452"/>
              <a:gd name="connsiteX56" fmla="*/ 130078 w 498236"/>
              <a:gd name="connsiteY56" fmla="*/ 242281 h 498452"/>
              <a:gd name="connsiteX57" fmla="*/ 85068 w 498236"/>
              <a:gd name="connsiteY57" fmla="*/ 242496 h 498452"/>
              <a:gd name="connsiteX58" fmla="*/ 54594 w 498236"/>
              <a:gd name="connsiteY58" fmla="*/ 212346 h 498452"/>
              <a:gd name="connsiteX59" fmla="*/ 44688 w 498236"/>
              <a:gd name="connsiteY59" fmla="*/ 212346 h 498452"/>
              <a:gd name="connsiteX60" fmla="*/ 44688 w 498236"/>
              <a:gd name="connsiteY60" fmla="*/ 222252 h 498452"/>
              <a:gd name="connsiteX61" fmla="*/ 65254 w 498236"/>
              <a:gd name="connsiteY61" fmla="*/ 242604 h 498452"/>
              <a:gd name="connsiteX62" fmla="*/ 6999 w 498236"/>
              <a:gd name="connsiteY62" fmla="*/ 242927 h 498452"/>
              <a:gd name="connsiteX63" fmla="*/ 0 w 498236"/>
              <a:gd name="connsiteY63" fmla="*/ 249926 h 498452"/>
              <a:gd name="connsiteX64" fmla="*/ 6999 w 498236"/>
              <a:gd name="connsiteY64" fmla="*/ 256925 h 498452"/>
              <a:gd name="connsiteX65" fmla="*/ 66008 w 498236"/>
              <a:gd name="connsiteY65" fmla="*/ 256602 h 498452"/>
              <a:gd name="connsiteX66" fmla="*/ 44903 w 498236"/>
              <a:gd name="connsiteY66" fmla="*/ 278031 h 498452"/>
              <a:gd name="connsiteX67" fmla="*/ 44903 w 498236"/>
              <a:gd name="connsiteY67" fmla="*/ 287937 h 498452"/>
              <a:gd name="connsiteX68" fmla="*/ 49856 w 498236"/>
              <a:gd name="connsiteY68" fmla="*/ 289983 h 498452"/>
              <a:gd name="connsiteX69" fmla="*/ 54810 w 498236"/>
              <a:gd name="connsiteY69" fmla="*/ 287937 h 498452"/>
              <a:gd name="connsiteX70" fmla="*/ 85822 w 498236"/>
              <a:gd name="connsiteY70" fmla="*/ 256602 h 498452"/>
              <a:gd name="connsiteX71" fmla="*/ 130832 w 498236"/>
              <a:gd name="connsiteY71" fmla="*/ 256387 h 498452"/>
              <a:gd name="connsiteX72" fmla="*/ 83452 w 498236"/>
              <a:gd name="connsiteY72" fmla="*/ 304197 h 498452"/>
              <a:gd name="connsiteX73" fmla="*/ 83452 w 498236"/>
              <a:gd name="connsiteY73" fmla="*/ 314103 h 498452"/>
              <a:gd name="connsiteX74" fmla="*/ 88406 w 498236"/>
              <a:gd name="connsiteY74" fmla="*/ 316149 h 498452"/>
              <a:gd name="connsiteX75" fmla="*/ 93359 w 498236"/>
              <a:gd name="connsiteY75" fmla="*/ 314103 h 498452"/>
              <a:gd name="connsiteX76" fmla="*/ 150538 w 498236"/>
              <a:gd name="connsiteY76" fmla="*/ 256279 h 498452"/>
              <a:gd name="connsiteX77" fmla="*/ 221822 w 498236"/>
              <a:gd name="connsiteY77" fmla="*/ 255848 h 498452"/>
              <a:gd name="connsiteX78" fmla="*/ 196732 w 498236"/>
              <a:gd name="connsiteY78" fmla="*/ 281153 h 498452"/>
              <a:gd name="connsiteX79" fmla="*/ 193286 w 498236"/>
              <a:gd name="connsiteY79" fmla="*/ 294721 h 498452"/>
              <a:gd name="connsiteX80" fmla="*/ 95620 w 498236"/>
              <a:gd name="connsiteY80" fmla="*/ 393464 h 498452"/>
              <a:gd name="connsiteX81" fmla="*/ 95620 w 498236"/>
              <a:gd name="connsiteY81" fmla="*/ 403370 h 498452"/>
              <a:gd name="connsiteX82" fmla="*/ 100574 w 498236"/>
              <a:gd name="connsiteY82" fmla="*/ 405416 h 498452"/>
              <a:gd name="connsiteX83" fmla="*/ 105527 w 498236"/>
              <a:gd name="connsiteY83" fmla="*/ 403370 h 498452"/>
              <a:gd name="connsiteX84" fmla="*/ 203193 w 498236"/>
              <a:gd name="connsiteY84" fmla="*/ 304628 h 498452"/>
              <a:gd name="connsiteX85" fmla="*/ 206746 w 498236"/>
              <a:gd name="connsiteY85" fmla="*/ 305166 h 498452"/>
              <a:gd name="connsiteX86" fmla="*/ 216653 w 498236"/>
              <a:gd name="connsiteY86" fmla="*/ 300966 h 498452"/>
              <a:gd name="connsiteX87" fmla="*/ 241742 w 498236"/>
              <a:gd name="connsiteY87" fmla="*/ 275662 h 498452"/>
              <a:gd name="connsiteX88" fmla="*/ 242173 w 498236"/>
              <a:gd name="connsiteY88" fmla="*/ 348561 h 498452"/>
              <a:gd name="connsiteX89" fmla="*/ 185749 w 498236"/>
              <a:gd name="connsiteY89" fmla="*/ 405524 h 498452"/>
              <a:gd name="connsiteX90" fmla="*/ 185749 w 498236"/>
              <a:gd name="connsiteY90" fmla="*/ 415431 h 498452"/>
              <a:gd name="connsiteX91" fmla="*/ 190702 w 498236"/>
              <a:gd name="connsiteY91" fmla="*/ 417477 h 498452"/>
              <a:gd name="connsiteX92" fmla="*/ 195656 w 498236"/>
              <a:gd name="connsiteY92" fmla="*/ 415431 h 498452"/>
              <a:gd name="connsiteX93" fmla="*/ 242173 w 498236"/>
              <a:gd name="connsiteY93" fmla="*/ 368374 h 498452"/>
              <a:gd name="connsiteX94" fmla="*/ 242388 w 498236"/>
              <a:gd name="connsiteY94" fmla="*/ 413385 h 498452"/>
              <a:gd name="connsiteX95" fmla="*/ 212238 w 498236"/>
              <a:gd name="connsiteY95" fmla="*/ 443858 h 498452"/>
              <a:gd name="connsiteX96" fmla="*/ 212238 w 498236"/>
              <a:gd name="connsiteY96" fmla="*/ 453765 h 498452"/>
              <a:gd name="connsiteX97" fmla="*/ 222145 w 498236"/>
              <a:gd name="connsiteY97" fmla="*/ 453765 h 498452"/>
              <a:gd name="connsiteX98" fmla="*/ 242496 w 498236"/>
              <a:gd name="connsiteY98" fmla="*/ 433198 h 498452"/>
              <a:gd name="connsiteX99" fmla="*/ 242819 w 498236"/>
              <a:gd name="connsiteY99" fmla="*/ 491453 h 498452"/>
              <a:gd name="connsiteX100" fmla="*/ 249818 w 498236"/>
              <a:gd name="connsiteY100" fmla="*/ 498452 h 498452"/>
              <a:gd name="connsiteX101" fmla="*/ 256818 w 498236"/>
              <a:gd name="connsiteY101" fmla="*/ 491453 h 498452"/>
              <a:gd name="connsiteX102" fmla="*/ 256495 w 498236"/>
              <a:gd name="connsiteY102" fmla="*/ 432444 h 498452"/>
              <a:gd name="connsiteX103" fmla="*/ 277923 w 498236"/>
              <a:gd name="connsiteY103" fmla="*/ 453549 h 498452"/>
              <a:gd name="connsiteX104" fmla="*/ 282876 w 498236"/>
              <a:gd name="connsiteY104" fmla="*/ 455595 h 498452"/>
              <a:gd name="connsiteX105" fmla="*/ 287830 w 498236"/>
              <a:gd name="connsiteY105" fmla="*/ 453549 h 498452"/>
              <a:gd name="connsiteX106" fmla="*/ 287830 w 498236"/>
              <a:gd name="connsiteY106" fmla="*/ 443643 h 498452"/>
              <a:gd name="connsiteX107" fmla="*/ 256495 w 498236"/>
              <a:gd name="connsiteY107" fmla="*/ 412631 h 498452"/>
              <a:gd name="connsiteX108" fmla="*/ 256279 w 498236"/>
              <a:gd name="connsiteY108" fmla="*/ 367621 h 498452"/>
              <a:gd name="connsiteX109" fmla="*/ 304089 w 498236"/>
              <a:gd name="connsiteY109" fmla="*/ 415000 h 498452"/>
              <a:gd name="connsiteX110" fmla="*/ 313996 w 498236"/>
              <a:gd name="connsiteY110" fmla="*/ 415000 h 498452"/>
              <a:gd name="connsiteX111" fmla="*/ 313996 w 498236"/>
              <a:gd name="connsiteY111" fmla="*/ 405093 h 498452"/>
              <a:gd name="connsiteX112" fmla="*/ 256172 w 498236"/>
              <a:gd name="connsiteY112" fmla="*/ 347915 h 498452"/>
              <a:gd name="connsiteX113" fmla="*/ 255741 w 498236"/>
              <a:gd name="connsiteY113" fmla="*/ 275877 h 498452"/>
              <a:gd name="connsiteX114" fmla="*/ 281046 w 498236"/>
              <a:gd name="connsiteY114" fmla="*/ 300966 h 498452"/>
              <a:gd name="connsiteX115" fmla="*/ 290952 w 498236"/>
              <a:gd name="connsiteY115" fmla="*/ 305058 h 498452"/>
              <a:gd name="connsiteX116" fmla="*/ 294506 w 498236"/>
              <a:gd name="connsiteY116" fmla="*/ 304520 h 498452"/>
              <a:gd name="connsiteX117" fmla="*/ 393249 w 498236"/>
              <a:gd name="connsiteY117" fmla="*/ 402186 h 498452"/>
              <a:gd name="connsiteX118" fmla="*/ 398202 w 498236"/>
              <a:gd name="connsiteY118" fmla="*/ 404232 h 498452"/>
              <a:gd name="connsiteX119" fmla="*/ 403155 w 498236"/>
              <a:gd name="connsiteY119" fmla="*/ 402186 h 498452"/>
              <a:gd name="connsiteX120" fmla="*/ 403155 w 498236"/>
              <a:gd name="connsiteY120" fmla="*/ 392279 h 498452"/>
              <a:gd name="connsiteX121" fmla="*/ 304412 w 498236"/>
              <a:gd name="connsiteY121" fmla="*/ 294613 h 498452"/>
              <a:gd name="connsiteX122" fmla="*/ 300751 w 498236"/>
              <a:gd name="connsiteY122" fmla="*/ 281153 h 498452"/>
              <a:gd name="connsiteX123" fmla="*/ 275446 w 498236"/>
              <a:gd name="connsiteY123" fmla="*/ 256064 h 498452"/>
              <a:gd name="connsiteX124" fmla="*/ 346300 w 498236"/>
              <a:gd name="connsiteY124" fmla="*/ 255633 h 498452"/>
              <a:gd name="connsiteX125" fmla="*/ 404125 w 498236"/>
              <a:gd name="connsiteY125" fmla="*/ 312811 h 498452"/>
              <a:gd name="connsiteX126" fmla="*/ 409077 w 498236"/>
              <a:gd name="connsiteY126" fmla="*/ 314857 h 498452"/>
              <a:gd name="connsiteX127" fmla="*/ 414031 w 498236"/>
              <a:gd name="connsiteY127" fmla="*/ 312811 h 498452"/>
              <a:gd name="connsiteX128" fmla="*/ 414031 w 498236"/>
              <a:gd name="connsiteY128" fmla="*/ 302905 h 498452"/>
              <a:gd name="connsiteX129" fmla="*/ 366221 w 498236"/>
              <a:gd name="connsiteY129" fmla="*/ 255525 h 498452"/>
              <a:gd name="connsiteX130" fmla="*/ 411231 w 498236"/>
              <a:gd name="connsiteY130" fmla="*/ 255310 h 498452"/>
              <a:gd name="connsiteX131" fmla="*/ 442566 w 498236"/>
              <a:gd name="connsiteY131" fmla="*/ 286322 h 498452"/>
              <a:gd name="connsiteX132" fmla="*/ 447519 w 498236"/>
              <a:gd name="connsiteY132" fmla="*/ 288368 h 498452"/>
              <a:gd name="connsiteX133" fmla="*/ 452473 w 498236"/>
              <a:gd name="connsiteY133" fmla="*/ 286322 h 498452"/>
              <a:gd name="connsiteX134" fmla="*/ 452473 w 498236"/>
              <a:gd name="connsiteY134" fmla="*/ 276415 h 498452"/>
              <a:gd name="connsiteX135" fmla="*/ 431045 w 498236"/>
              <a:gd name="connsiteY135" fmla="*/ 255310 h 498452"/>
              <a:gd name="connsiteX136" fmla="*/ 491238 w 498236"/>
              <a:gd name="connsiteY136" fmla="*/ 254987 h 498452"/>
              <a:gd name="connsiteX137" fmla="*/ 498237 w 498236"/>
              <a:gd name="connsiteY137" fmla="*/ 247988 h 498452"/>
              <a:gd name="connsiteX138" fmla="*/ 491238 w 498236"/>
              <a:gd name="connsiteY138" fmla="*/ 240989 h 498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98236" h="498452">
                <a:moveTo>
                  <a:pt x="491130" y="240881"/>
                </a:moveTo>
                <a:lnTo>
                  <a:pt x="431691" y="241204"/>
                </a:lnTo>
                <a:lnTo>
                  <a:pt x="452042" y="220637"/>
                </a:lnTo>
                <a:cubicBezTo>
                  <a:pt x="454734" y="217837"/>
                  <a:pt x="454734" y="213422"/>
                  <a:pt x="452042" y="210730"/>
                </a:cubicBezTo>
                <a:cubicBezTo>
                  <a:pt x="449350" y="208038"/>
                  <a:pt x="444827" y="208038"/>
                  <a:pt x="442135" y="210730"/>
                </a:cubicBezTo>
                <a:lnTo>
                  <a:pt x="411985" y="241204"/>
                </a:lnTo>
                <a:lnTo>
                  <a:pt x="366975" y="241419"/>
                </a:lnTo>
                <a:lnTo>
                  <a:pt x="413493" y="194363"/>
                </a:lnTo>
                <a:cubicBezTo>
                  <a:pt x="416185" y="191563"/>
                  <a:pt x="416185" y="187148"/>
                  <a:pt x="413493" y="184456"/>
                </a:cubicBezTo>
                <a:cubicBezTo>
                  <a:pt x="410693" y="181764"/>
                  <a:pt x="406278" y="181764"/>
                  <a:pt x="403586" y="184456"/>
                </a:cubicBezTo>
                <a:lnTo>
                  <a:pt x="347161" y="241419"/>
                </a:lnTo>
                <a:lnTo>
                  <a:pt x="275446" y="241850"/>
                </a:lnTo>
                <a:lnTo>
                  <a:pt x="299997" y="217084"/>
                </a:lnTo>
                <a:cubicBezTo>
                  <a:pt x="303659" y="213422"/>
                  <a:pt x="304735" y="208254"/>
                  <a:pt x="303551" y="203623"/>
                </a:cubicBezTo>
                <a:lnTo>
                  <a:pt x="401325" y="104773"/>
                </a:lnTo>
                <a:cubicBezTo>
                  <a:pt x="404017" y="101973"/>
                  <a:pt x="404017" y="97558"/>
                  <a:pt x="401325" y="94866"/>
                </a:cubicBezTo>
                <a:cubicBezTo>
                  <a:pt x="398525" y="92174"/>
                  <a:pt x="394110" y="92174"/>
                  <a:pt x="391418" y="94866"/>
                </a:cubicBezTo>
                <a:lnTo>
                  <a:pt x="293752" y="193609"/>
                </a:lnTo>
                <a:cubicBezTo>
                  <a:pt x="289122" y="192425"/>
                  <a:pt x="283953" y="193609"/>
                  <a:pt x="280292" y="197270"/>
                </a:cubicBezTo>
                <a:lnTo>
                  <a:pt x="255741" y="222037"/>
                </a:lnTo>
                <a:lnTo>
                  <a:pt x="255310" y="151937"/>
                </a:lnTo>
                <a:lnTo>
                  <a:pt x="312488" y="94113"/>
                </a:lnTo>
                <a:cubicBezTo>
                  <a:pt x="315180" y="91313"/>
                  <a:pt x="315180" y="86898"/>
                  <a:pt x="312488" y="84206"/>
                </a:cubicBezTo>
                <a:cubicBezTo>
                  <a:pt x="309689" y="81514"/>
                  <a:pt x="305274" y="81514"/>
                  <a:pt x="302582" y="84206"/>
                </a:cubicBezTo>
                <a:lnTo>
                  <a:pt x="255202" y="132016"/>
                </a:lnTo>
                <a:lnTo>
                  <a:pt x="254987" y="87006"/>
                </a:lnTo>
                <a:lnTo>
                  <a:pt x="285999" y="55671"/>
                </a:lnTo>
                <a:cubicBezTo>
                  <a:pt x="288691" y="52871"/>
                  <a:pt x="288691" y="48456"/>
                  <a:pt x="285999" y="45764"/>
                </a:cubicBezTo>
                <a:cubicBezTo>
                  <a:pt x="283199" y="43072"/>
                  <a:pt x="278784" y="43072"/>
                  <a:pt x="276092" y="45764"/>
                </a:cubicBezTo>
                <a:lnTo>
                  <a:pt x="254987" y="67193"/>
                </a:lnTo>
                <a:lnTo>
                  <a:pt x="254664" y="6999"/>
                </a:lnTo>
                <a:cubicBezTo>
                  <a:pt x="254664" y="3123"/>
                  <a:pt x="251541" y="0"/>
                  <a:pt x="247665" y="0"/>
                </a:cubicBezTo>
                <a:cubicBezTo>
                  <a:pt x="243788" y="0"/>
                  <a:pt x="240666" y="3123"/>
                  <a:pt x="240666" y="6999"/>
                </a:cubicBezTo>
                <a:lnTo>
                  <a:pt x="240989" y="66439"/>
                </a:lnTo>
                <a:lnTo>
                  <a:pt x="220422" y="46087"/>
                </a:lnTo>
                <a:cubicBezTo>
                  <a:pt x="217622" y="43395"/>
                  <a:pt x="213207" y="43395"/>
                  <a:pt x="210515" y="46087"/>
                </a:cubicBezTo>
                <a:cubicBezTo>
                  <a:pt x="207823" y="48887"/>
                  <a:pt x="207823" y="53302"/>
                  <a:pt x="210515" y="55994"/>
                </a:cubicBezTo>
                <a:lnTo>
                  <a:pt x="240989" y="86144"/>
                </a:lnTo>
                <a:lnTo>
                  <a:pt x="241204" y="131155"/>
                </a:lnTo>
                <a:lnTo>
                  <a:pt x="194148" y="84637"/>
                </a:lnTo>
                <a:cubicBezTo>
                  <a:pt x="191348" y="81945"/>
                  <a:pt x="186933" y="81945"/>
                  <a:pt x="184241" y="84637"/>
                </a:cubicBezTo>
                <a:cubicBezTo>
                  <a:pt x="181549" y="87436"/>
                  <a:pt x="181549" y="91851"/>
                  <a:pt x="184241" y="94543"/>
                </a:cubicBezTo>
                <a:lnTo>
                  <a:pt x="241204" y="150968"/>
                </a:lnTo>
                <a:lnTo>
                  <a:pt x="241635" y="221821"/>
                </a:lnTo>
                <a:lnTo>
                  <a:pt x="216868" y="197270"/>
                </a:lnTo>
                <a:cubicBezTo>
                  <a:pt x="213207" y="193609"/>
                  <a:pt x="208038" y="192532"/>
                  <a:pt x="203300" y="193825"/>
                </a:cubicBezTo>
                <a:lnTo>
                  <a:pt x="104558" y="96159"/>
                </a:lnTo>
                <a:cubicBezTo>
                  <a:pt x="101758" y="93467"/>
                  <a:pt x="97343" y="93467"/>
                  <a:pt x="94651" y="96159"/>
                </a:cubicBezTo>
                <a:cubicBezTo>
                  <a:pt x="91959" y="98958"/>
                  <a:pt x="91959" y="103373"/>
                  <a:pt x="94651" y="106065"/>
                </a:cubicBezTo>
                <a:lnTo>
                  <a:pt x="193502" y="203839"/>
                </a:lnTo>
                <a:cubicBezTo>
                  <a:pt x="192317" y="208469"/>
                  <a:pt x="193502" y="213638"/>
                  <a:pt x="197163" y="217299"/>
                </a:cubicBezTo>
                <a:lnTo>
                  <a:pt x="221929" y="241850"/>
                </a:lnTo>
                <a:lnTo>
                  <a:pt x="149891" y="242281"/>
                </a:lnTo>
                <a:lnTo>
                  <a:pt x="92928" y="185856"/>
                </a:lnTo>
                <a:cubicBezTo>
                  <a:pt x="90236" y="183164"/>
                  <a:pt x="85714" y="183164"/>
                  <a:pt x="83022" y="185856"/>
                </a:cubicBezTo>
                <a:cubicBezTo>
                  <a:pt x="80330" y="188656"/>
                  <a:pt x="80330" y="193071"/>
                  <a:pt x="83022" y="195763"/>
                </a:cubicBezTo>
                <a:lnTo>
                  <a:pt x="130078" y="242281"/>
                </a:lnTo>
                <a:lnTo>
                  <a:pt x="85068" y="242496"/>
                </a:lnTo>
                <a:lnTo>
                  <a:pt x="54594" y="212346"/>
                </a:lnTo>
                <a:cubicBezTo>
                  <a:pt x="51794" y="209654"/>
                  <a:pt x="47380" y="209654"/>
                  <a:pt x="44688" y="212346"/>
                </a:cubicBezTo>
                <a:cubicBezTo>
                  <a:pt x="41996" y="215038"/>
                  <a:pt x="41996" y="219560"/>
                  <a:pt x="44688" y="222252"/>
                </a:cubicBezTo>
                <a:lnTo>
                  <a:pt x="65254" y="242604"/>
                </a:lnTo>
                <a:lnTo>
                  <a:pt x="6999" y="242927"/>
                </a:lnTo>
                <a:cubicBezTo>
                  <a:pt x="3123" y="242927"/>
                  <a:pt x="0" y="246050"/>
                  <a:pt x="0" y="249926"/>
                </a:cubicBezTo>
                <a:cubicBezTo>
                  <a:pt x="0" y="253803"/>
                  <a:pt x="3123" y="256925"/>
                  <a:pt x="6999" y="256925"/>
                </a:cubicBezTo>
                <a:lnTo>
                  <a:pt x="66008" y="256602"/>
                </a:lnTo>
                <a:lnTo>
                  <a:pt x="44903" y="278031"/>
                </a:lnTo>
                <a:cubicBezTo>
                  <a:pt x="42211" y="280830"/>
                  <a:pt x="42211" y="285245"/>
                  <a:pt x="44903" y="287937"/>
                </a:cubicBezTo>
                <a:cubicBezTo>
                  <a:pt x="46302" y="289337"/>
                  <a:pt x="48026" y="289983"/>
                  <a:pt x="49856" y="289983"/>
                </a:cubicBezTo>
                <a:cubicBezTo>
                  <a:pt x="51686" y="289983"/>
                  <a:pt x="53410" y="289229"/>
                  <a:pt x="54810" y="287937"/>
                </a:cubicBezTo>
                <a:lnTo>
                  <a:pt x="85822" y="256602"/>
                </a:lnTo>
                <a:lnTo>
                  <a:pt x="130832" y="256387"/>
                </a:lnTo>
                <a:lnTo>
                  <a:pt x="83452" y="304197"/>
                </a:lnTo>
                <a:cubicBezTo>
                  <a:pt x="80760" y="306997"/>
                  <a:pt x="80760" y="311411"/>
                  <a:pt x="83452" y="314103"/>
                </a:cubicBezTo>
                <a:cubicBezTo>
                  <a:pt x="84852" y="315503"/>
                  <a:pt x="86575" y="316149"/>
                  <a:pt x="88406" y="316149"/>
                </a:cubicBezTo>
                <a:cubicBezTo>
                  <a:pt x="90236" y="316149"/>
                  <a:pt x="91959" y="315396"/>
                  <a:pt x="93359" y="314103"/>
                </a:cubicBezTo>
                <a:lnTo>
                  <a:pt x="150538" y="256279"/>
                </a:lnTo>
                <a:lnTo>
                  <a:pt x="221822" y="255848"/>
                </a:lnTo>
                <a:lnTo>
                  <a:pt x="196732" y="281153"/>
                </a:lnTo>
                <a:cubicBezTo>
                  <a:pt x="193071" y="284814"/>
                  <a:pt x="191994" y="289983"/>
                  <a:pt x="193286" y="294721"/>
                </a:cubicBezTo>
                <a:lnTo>
                  <a:pt x="95620" y="393464"/>
                </a:lnTo>
                <a:cubicBezTo>
                  <a:pt x="92928" y="396264"/>
                  <a:pt x="92928" y="400678"/>
                  <a:pt x="95620" y="403370"/>
                </a:cubicBezTo>
                <a:cubicBezTo>
                  <a:pt x="97020" y="404770"/>
                  <a:pt x="98743" y="405416"/>
                  <a:pt x="100574" y="405416"/>
                </a:cubicBezTo>
                <a:cubicBezTo>
                  <a:pt x="102404" y="405416"/>
                  <a:pt x="104127" y="404663"/>
                  <a:pt x="105527" y="403370"/>
                </a:cubicBezTo>
                <a:lnTo>
                  <a:pt x="203193" y="304628"/>
                </a:lnTo>
                <a:cubicBezTo>
                  <a:pt x="204378" y="304951"/>
                  <a:pt x="205562" y="305166"/>
                  <a:pt x="206746" y="305166"/>
                </a:cubicBezTo>
                <a:cubicBezTo>
                  <a:pt x="210300" y="305166"/>
                  <a:pt x="213853" y="303766"/>
                  <a:pt x="216653" y="300966"/>
                </a:cubicBezTo>
                <a:lnTo>
                  <a:pt x="241742" y="275662"/>
                </a:lnTo>
                <a:lnTo>
                  <a:pt x="242173" y="348561"/>
                </a:lnTo>
                <a:lnTo>
                  <a:pt x="185749" y="405524"/>
                </a:lnTo>
                <a:cubicBezTo>
                  <a:pt x="183057" y="408324"/>
                  <a:pt x="183057" y="412739"/>
                  <a:pt x="185749" y="415431"/>
                </a:cubicBezTo>
                <a:cubicBezTo>
                  <a:pt x="187148" y="416831"/>
                  <a:pt x="188872" y="417477"/>
                  <a:pt x="190702" y="417477"/>
                </a:cubicBezTo>
                <a:cubicBezTo>
                  <a:pt x="192532" y="417477"/>
                  <a:pt x="194256" y="416723"/>
                  <a:pt x="195656" y="415431"/>
                </a:cubicBezTo>
                <a:lnTo>
                  <a:pt x="242173" y="368374"/>
                </a:lnTo>
                <a:lnTo>
                  <a:pt x="242388" y="413385"/>
                </a:lnTo>
                <a:lnTo>
                  <a:pt x="212238" y="443858"/>
                </a:lnTo>
                <a:cubicBezTo>
                  <a:pt x="209546" y="446658"/>
                  <a:pt x="209546" y="451073"/>
                  <a:pt x="212238" y="453765"/>
                </a:cubicBezTo>
                <a:cubicBezTo>
                  <a:pt x="215038" y="456457"/>
                  <a:pt x="219453" y="456457"/>
                  <a:pt x="222145" y="453765"/>
                </a:cubicBezTo>
                <a:lnTo>
                  <a:pt x="242496" y="433198"/>
                </a:lnTo>
                <a:lnTo>
                  <a:pt x="242819" y="491453"/>
                </a:lnTo>
                <a:cubicBezTo>
                  <a:pt x="242819" y="495329"/>
                  <a:pt x="245942" y="498452"/>
                  <a:pt x="249818" y="498452"/>
                </a:cubicBezTo>
                <a:cubicBezTo>
                  <a:pt x="253695" y="498452"/>
                  <a:pt x="256818" y="495329"/>
                  <a:pt x="256818" y="491453"/>
                </a:cubicBezTo>
                <a:lnTo>
                  <a:pt x="256495" y="432444"/>
                </a:lnTo>
                <a:lnTo>
                  <a:pt x="277923" y="453549"/>
                </a:lnTo>
                <a:cubicBezTo>
                  <a:pt x="279323" y="454949"/>
                  <a:pt x="281046" y="455595"/>
                  <a:pt x="282876" y="455595"/>
                </a:cubicBezTo>
                <a:cubicBezTo>
                  <a:pt x="284707" y="455595"/>
                  <a:pt x="286430" y="454842"/>
                  <a:pt x="287830" y="453549"/>
                </a:cubicBezTo>
                <a:cubicBezTo>
                  <a:pt x="290522" y="450750"/>
                  <a:pt x="290522" y="446335"/>
                  <a:pt x="287830" y="443643"/>
                </a:cubicBezTo>
                <a:lnTo>
                  <a:pt x="256495" y="412631"/>
                </a:lnTo>
                <a:lnTo>
                  <a:pt x="256279" y="367621"/>
                </a:lnTo>
                <a:lnTo>
                  <a:pt x="304089" y="415000"/>
                </a:lnTo>
                <a:cubicBezTo>
                  <a:pt x="306889" y="417692"/>
                  <a:pt x="311304" y="417692"/>
                  <a:pt x="313996" y="415000"/>
                </a:cubicBezTo>
                <a:cubicBezTo>
                  <a:pt x="316688" y="412200"/>
                  <a:pt x="316688" y="407785"/>
                  <a:pt x="313996" y="405093"/>
                </a:cubicBezTo>
                <a:lnTo>
                  <a:pt x="256172" y="347915"/>
                </a:lnTo>
                <a:lnTo>
                  <a:pt x="255741" y="275877"/>
                </a:lnTo>
                <a:lnTo>
                  <a:pt x="281046" y="300966"/>
                </a:lnTo>
                <a:cubicBezTo>
                  <a:pt x="283845" y="303658"/>
                  <a:pt x="287399" y="305058"/>
                  <a:pt x="290952" y="305058"/>
                </a:cubicBezTo>
                <a:cubicBezTo>
                  <a:pt x="292137" y="305058"/>
                  <a:pt x="293321" y="304843"/>
                  <a:pt x="294506" y="304520"/>
                </a:cubicBezTo>
                <a:lnTo>
                  <a:pt x="393249" y="402186"/>
                </a:lnTo>
                <a:cubicBezTo>
                  <a:pt x="394649" y="403586"/>
                  <a:pt x="396371" y="404232"/>
                  <a:pt x="398202" y="404232"/>
                </a:cubicBezTo>
                <a:cubicBezTo>
                  <a:pt x="400033" y="404232"/>
                  <a:pt x="401755" y="403478"/>
                  <a:pt x="403155" y="402186"/>
                </a:cubicBezTo>
                <a:cubicBezTo>
                  <a:pt x="405847" y="399386"/>
                  <a:pt x="405847" y="394971"/>
                  <a:pt x="403155" y="392279"/>
                </a:cubicBezTo>
                <a:lnTo>
                  <a:pt x="304412" y="294613"/>
                </a:lnTo>
                <a:cubicBezTo>
                  <a:pt x="305597" y="289983"/>
                  <a:pt x="304412" y="284814"/>
                  <a:pt x="300751" y="281153"/>
                </a:cubicBezTo>
                <a:lnTo>
                  <a:pt x="275446" y="256064"/>
                </a:lnTo>
                <a:lnTo>
                  <a:pt x="346300" y="255633"/>
                </a:lnTo>
                <a:lnTo>
                  <a:pt x="404125" y="312811"/>
                </a:lnTo>
                <a:cubicBezTo>
                  <a:pt x="405524" y="314211"/>
                  <a:pt x="407247" y="314857"/>
                  <a:pt x="409077" y="314857"/>
                </a:cubicBezTo>
                <a:cubicBezTo>
                  <a:pt x="410908" y="314857"/>
                  <a:pt x="412631" y="314103"/>
                  <a:pt x="414031" y="312811"/>
                </a:cubicBezTo>
                <a:cubicBezTo>
                  <a:pt x="416723" y="310012"/>
                  <a:pt x="416723" y="305597"/>
                  <a:pt x="414031" y="302905"/>
                </a:cubicBezTo>
                <a:lnTo>
                  <a:pt x="366221" y="255525"/>
                </a:lnTo>
                <a:lnTo>
                  <a:pt x="411231" y="255310"/>
                </a:lnTo>
                <a:lnTo>
                  <a:pt x="442566" y="286322"/>
                </a:lnTo>
                <a:cubicBezTo>
                  <a:pt x="443966" y="287722"/>
                  <a:pt x="445689" y="288368"/>
                  <a:pt x="447519" y="288368"/>
                </a:cubicBezTo>
                <a:cubicBezTo>
                  <a:pt x="449350" y="288368"/>
                  <a:pt x="451073" y="287614"/>
                  <a:pt x="452473" y="286322"/>
                </a:cubicBezTo>
                <a:cubicBezTo>
                  <a:pt x="455165" y="283522"/>
                  <a:pt x="455165" y="279107"/>
                  <a:pt x="452473" y="276415"/>
                </a:cubicBezTo>
                <a:lnTo>
                  <a:pt x="431045" y="255310"/>
                </a:lnTo>
                <a:lnTo>
                  <a:pt x="491238" y="254987"/>
                </a:lnTo>
                <a:cubicBezTo>
                  <a:pt x="495115" y="254987"/>
                  <a:pt x="498237" y="251864"/>
                  <a:pt x="498237" y="247988"/>
                </a:cubicBezTo>
                <a:cubicBezTo>
                  <a:pt x="498237" y="244111"/>
                  <a:pt x="495115" y="240989"/>
                  <a:pt x="491238" y="24098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0" name="Freeform: Shape 1719">
            <a:extLst>
              <a:ext uri="{FF2B5EF4-FFF2-40B4-BE49-F238E27FC236}">
                <a16:creationId xmlns:a16="http://schemas.microsoft.com/office/drawing/2014/main" id="{6900A363-4A22-F191-C88A-2EB7B97B036B}"/>
              </a:ext>
            </a:extLst>
          </p:cNvPr>
          <p:cNvSpPr/>
          <p:nvPr/>
        </p:nvSpPr>
        <p:spPr>
          <a:xfrm>
            <a:off x="5688750" y="4673982"/>
            <a:ext cx="706383" cy="706598"/>
          </a:xfrm>
          <a:custGeom>
            <a:avLst/>
            <a:gdLst>
              <a:gd name="connsiteX0" fmla="*/ 696692 w 706383"/>
              <a:gd name="connsiteY0" fmla="*/ 341239 h 706598"/>
              <a:gd name="connsiteX1" fmla="*/ 612378 w 706383"/>
              <a:gd name="connsiteY1" fmla="*/ 341670 h 706598"/>
              <a:gd name="connsiteX2" fmla="*/ 641236 w 706383"/>
              <a:gd name="connsiteY2" fmla="*/ 312488 h 706598"/>
              <a:gd name="connsiteX3" fmla="*/ 641236 w 706383"/>
              <a:gd name="connsiteY3" fmla="*/ 298490 h 706598"/>
              <a:gd name="connsiteX4" fmla="*/ 627238 w 706383"/>
              <a:gd name="connsiteY4" fmla="*/ 298490 h 706598"/>
              <a:gd name="connsiteX5" fmla="*/ 584381 w 706383"/>
              <a:gd name="connsiteY5" fmla="*/ 341778 h 706598"/>
              <a:gd name="connsiteX6" fmla="*/ 520527 w 706383"/>
              <a:gd name="connsiteY6" fmla="*/ 342101 h 706598"/>
              <a:gd name="connsiteX7" fmla="*/ 586535 w 706383"/>
              <a:gd name="connsiteY7" fmla="*/ 275339 h 706598"/>
              <a:gd name="connsiteX8" fmla="*/ 586535 w 706383"/>
              <a:gd name="connsiteY8" fmla="*/ 261340 h 706598"/>
              <a:gd name="connsiteX9" fmla="*/ 572536 w 706383"/>
              <a:gd name="connsiteY9" fmla="*/ 261340 h 706598"/>
              <a:gd name="connsiteX10" fmla="*/ 492530 w 706383"/>
              <a:gd name="connsiteY10" fmla="*/ 342208 h 706598"/>
              <a:gd name="connsiteX11" fmla="*/ 390879 w 706383"/>
              <a:gd name="connsiteY11" fmla="*/ 342747 h 706598"/>
              <a:gd name="connsiteX12" fmla="*/ 425661 w 706383"/>
              <a:gd name="connsiteY12" fmla="*/ 307643 h 706598"/>
              <a:gd name="connsiteX13" fmla="*/ 430613 w 706383"/>
              <a:gd name="connsiteY13" fmla="*/ 288583 h 706598"/>
              <a:gd name="connsiteX14" fmla="*/ 569198 w 706383"/>
              <a:gd name="connsiteY14" fmla="*/ 148383 h 706598"/>
              <a:gd name="connsiteX15" fmla="*/ 569198 w 706383"/>
              <a:gd name="connsiteY15" fmla="*/ 134385 h 706598"/>
              <a:gd name="connsiteX16" fmla="*/ 555200 w 706383"/>
              <a:gd name="connsiteY16" fmla="*/ 134385 h 706598"/>
              <a:gd name="connsiteX17" fmla="*/ 416615 w 706383"/>
              <a:gd name="connsiteY17" fmla="*/ 274477 h 706598"/>
              <a:gd name="connsiteX18" fmla="*/ 397448 w 706383"/>
              <a:gd name="connsiteY18" fmla="*/ 279646 h 706598"/>
              <a:gd name="connsiteX19" fmla="*/ 362667 w 706383"/>
              <a:gd name="connsiteY19" fmla="*/ 314857 h 706598"/>
              <a:gd name="connsiteX20" fmla="*/ 362129 w 706383"/>
              <a:gd name="connsiteY20" fmla="*/ 215468 h 706598"/>
              <a:gd name="connsiteX21" fmla="*/ 443213 w 706383"/>
              <a:gd name="connsiteY21" fmla="*/ 133416 h 706598"/>
              <a:gd name="connsiteX22" fmla="*/ 443213 w 706383"/>
              <a:gd name="connsiteY22" fmla="*/ 119417 h 706598"/>
              <a:gd name="connsiteX23" fmla="*/ 429214 w 706383"/>
              <a:gd name="connsiteY23" fmla="*/ 119417 h 706598"/>
              <a:gd name="connsiteX24" fmla="*/ 362021 w 706383"/>
              <a:gd name="connsiteY24" fmla="*/ 187364 h 706598"/>
              <a:gd name="connsiteX25" fmla="*/ 361698 w 706383"/>
              <a:gd name="connsiteY25" fmla="*/ 123509 h 706598"/>
              <a:gd name="connsiteX26" fmla="*/ 405632 w 706383"/>
              <a:gd name="connsiteY26" fmla="*/ 79037 h 706598"/>
              <a:gd name="connsiteX27" fmla="*/ 405632 w 706383"/>
              <a:gd name="connsiteY27" fmla="*/ 65039 h 706598"/>
              <a:gd name="connsiteX28" fmla="*/ 391633 w 706383"/>
              <a:gd name="connsiteY28" fmla="*/ 65039 h 706598"/>
              <a:gd name="connsiteX29" fmla="*/ 361591 w 706383"/>
              <a:gd name="connsiteY29" fmla="*/ 95405 h 706598"/>
              <a:gd name="connsiteX30" fmla="*/ 361160 w 706383"/>
              <a:gd name="connsiteY30" fmla="*/ 9907 h 706598"/>
              <a:gd name="connsiteX31" fmla="*/ 351145 w 706383"/>
              <a:gd name="connsiteY31" fmla="*/ 0 h 706598"/>
              <a:gd name="connsiteX32" fmla="*/ 341239 w 706383"/>
              <a:gd name="connsiteY32" fmla="*/ 10015 h 706598"/>
              <a:gd name="connsiteX33" fmla="*/ 341670 w 706383"/>
              <a:gd name="connsiteY33" fmla="*/ 94328 h 706598"/>
              <a:gd name="connsiteX34" fmla="*/ 312488 w 706383"/>
              <a:gd name="connsiteY34" fmla="*/ 65470 h 706598"/>
              <a:gd name="connsiteX35" fmla="*/ 298490 w 706383"/>
              <a:gd name="connsiteY35" fmla="*/ 65470 h 706598"/>
              <a:gd name="connsiteX36" fmla="*/ 298490 w 706383"/>
              <a:gd name="connsiteY36" fmla="*/ 79468 h 706598"/>
              <a:gd name="connsiteX37" fmla="*/ 341777 w 706383"/>
              <a:gd name="connsiteY37" fmla="*/ 122325 h 706598"/>
              <a:gd name="connsiteX38" fmla="*/ 342101 w 706383"/>
              <a:gd name="connsiteY38" fmla="*/ 186179 h 706598"/>
              <a:gd name="connsiteX39" fmla="*/ 275339 w 706383"/>
              <a:gd name="connsiteY39" fmla="*/ 120171 h 706598"/>
              <a:gd name="connsiteX40" fmla="*/ 261340 w 706383"/>
              <a:gd name="connsiteY40" fmla="*/ 120171 h 706598"/>
              <a:gd name="connsiteX41" fmla="*/ 261340 w 706383"/>
              <a:gd name="connsiteY41" fmla="*/ 134170 h 706598"/>
              <a:gd name="connsiteX42" fmla="*/ 342208 w 706383"/>
              <a:gd name="connsiteY42" fmla="*/ 214176 h 706598"/>
              <a:gd name="connsiteX43" fmla="*/ 342747 w 706383"/>
              <a:gd name="connsiteY43" fmla="*/ 314750 h 706598"/>
              <a:gd name="connsiteX44" fmla="*/ 307643 w 706383"/>
              <a:gd name="connsiteY44" fmla="*/ 279969 h 706598"/>
              <a:gd name="connsiteX45" fmla="*/ 288476 w 706383"/>
              <a:gd name="connsiteY45" fmla="*/ 275016 h 706598"/>
              <a:gd name="connsiteX46" fmla="*/ 148384 w 706383"/>
              <a:gd name="connsiteY46" fmla="*/ 136431 h 706598"/>
              <a:gd name="connsiteX47" fmla="*/ 134385 w 706383"/>
              <a:gd name="connsiteY47" fmla="*/ 136431 h 706598"/>
              <a:gd name="connsiteX48" fmla="*/ 134385 w 706383"/>
              <a:gd name="connsiteY48" fmla="*/ 150429 h 706598"/>
              <a:gd name="connsiteX49" fmla="*/ 274585 w 706383"/>
              <a:gd name="connsiteY49" fmla="*/ 289122 h 706598"/>
              <a:gd name="connsiteX50" fmla="*/ 279754 w 706383"/>
              <a:gd name="connsiteY50" fmla="*/ 308181 h 706598"/>
              <a:gd name="connsiteX51" fmla="*/ 314857 w 706383"/>
              <a:gd name="connsiteY51" fmla="*/ 342962 h 706598"/>
              <a:gd name="connsiteX52" fmla="*/ 212561 w 706383"/>
              <a:gd name="connsiteY52" fmla="*/ 343500 h 706598"/>
              <a:gd name="connsiteX53" fmla="*/ 131693 w 706383"/>
              <a:gd name="connsiteY53" fmla="*/ 263494 h 706598"/>
              <a:gd name="connsiteX54" fmla="*/ 117695 w 706383"/>
              <a:gd name="connsiteY54" fmla="*/ 263494 h 706598"/>
              <a:gd name="connsiteX55" fmla="*/ 117695 w 706383"/>
              <a:gd name="connsiteY55" fmla="*/ 277492 h 706598"/>
              <a:gd name="connsiteX56" fmla="*/ 184456 w 706383"/>
              <a:gd name="connsiteY56" fmla="*/ 343500 h 706598"/>
              <a:gd name="connsiteX57" fmla="*/ 120602 w 706383"/>
              <a:gd name="connsiteY57" fmla="*/ 343823 h 706598"/>
              <a:gd name="connsiteX58" fmla="*/ 77314 w 706383"/>
              <a:gd name="connsiteY58" fmla="*/ 300967 h 706598"/>
              <a:gd name="connsiteX59" fmla="*/ 63316 w 706383"/>
              <a:gd name="connsiteY59" fmla="*/ 300967 h 706598"/>
              <a:gd name="connsiteX60" fmla="*/ 63316 w 706383"/>
              <a:gd name="connsiteY60" fmla="*/ 314965 h 706598"/>
              <a:gd name="connsiteX61" fmla="*/ 92498 w 706383"/>
              <a:gd name="connsiteY61" fmla="*/ 343823 h 706598"/>
              <a:gd name="connsiteX62" fmla="*/ 9906 w 706383"/>
              <a:gd name="connsiteY62" fmla="*/ 344254 h 706598"/>
              <a:gd name="connsiteX63" fmla="*/ 0 w 706383"/>
              <a:gd name="connsiteY63" fmla="*/ 354268 h 706598"/>
              <a:gd name="connsiteX64" fmla="*/ 10014 w 706383"/>
              <a:gd name="connsiteY64" fmla="*/ 364175 h 706598"/>
              <a:gd name="connsiteX65" fmla="*/ 93790 w 706383"/>
              <a:gd name="connsiteY65" fmla="*/ 363744 h 706598"/>
              <a:gd name="connsiteX66" fmla="*/ 63747 w 706383"/>
              <a:gd name="connsiteY66" fmla="*/ 394110 h 706598"/>
              <a:gd name="connsiteX67" fmla="*/ 63747 w 706383"/>
              <a:gd name="connsiteY67" fmla="*/ 408109 h 706598"/>
              <a:gd name="connsiteX68" fmla="*/ 70746 w 706383"/>
              <a:gd name="connsiteY68" fmla="*/ 411016 h 706598"/>
              <a:gd name="connsiteX69" fmla="*/ 77746 w 706383"/>
              <a:gd name="connsiteY69" fmla="*/ 408109 h 706598"/>
              <a:gd name="connsiteX70" fmla="*/ 121679 w 706383"/>
              <a:gd name="connsiteY70" fmla="*/ 363637 h 706598"/>
              <a:gd name="connsiteX71" fmla="*/ 185534 w 706383"/>
              <a:gd name="connsiteY71" fmla="*/ 363314 h 706598"/>
              <a:gd name="connsiteX72" fmla="*/ 118341 w 706383"/>
              <a:gd name="connsiteY72" fmla="*/ 431260 h 706598"/>
              <a:gd name="connsiteX73" fmla="*/ 118341 w 706383"/>
              <a:gd name="connsiteY73" fmla="*/ 445258 h 706598"/>
              <a:gd name="connsiteX74" fmla="*/ 125340 w 706383"/>
              <a:gd name="connsiteY74" fmla="*/ 448166 h 706598"/>
              <a:gd name="connsiteX75" fmla="*/ 132340 w 706383"/>
              <a:gd name="connsiteY75" fmla="*/ 445258 h 706598"/>
              <a:gd name="connsiteX76" fmla="*/ 213422 w 706383"/>
              <a:gd name="connsiteY76" fmla="*/ 363206 h 706598"/>
              <a:gd name="connsiteX77" fmla="*/ 314534 w 706383"/>
              <a:gd name="connsiteY77" fmla="*/ 362668 h 706598"/>
              <a:gd name="connsiteX78" fmla="*/ 279000 w 706383"/>
              <a:gd name="connsiteY78" fmla="*/ 398633 h 706598"/>
              <a:gd name="connsiteX79" fmla="*/ 274047 w 706383"/>
              <a:gd name="connsiteY79" fmla="*/ 417800 h 706598"/>
              <a:gd name="connsiteX80" fmla="*/ 135462 w 706383"/>
              <a:gd name="connsiteY80" fmla="*/ 557892 h 706598"/>
              <a:gd name="connsiteX81" fmla="*/ 135462 w 706383"/>
              <a:gd name="connsiteY81" fmla="*/ 571890 h 706598"/>
              <a:gd name="connsiteX82" fmla="*/ 142462 w 706383"/>
              <a:gd name="connsiteY82" fmla="*/ 574798 h 706598"/>
              <a:gd name="connsiteX83" fmla="*/ 149460 w 706383"/>
              <a:gd name="connsiteY83" fmla="*/ 571890 h 706598"/>
              <a:gd name="connsiteX84" fmla="*/ 288045 w 706383"/>
              <a:gd name="connsiteY84" fmla="*/ 431798 h 706598"/>
              <a:gd name="connsiteX85" fmla="*/ 293106 w 706383"/>
              <a:gd name="connsiteY85" fmla="*/ 432552 h 706598"/>
              <a:gd name="connsiteX86" fmla="*/ 307104 w 706383"/>
              <a:gd name="connsiteY86" fmla="*/ 426630 h 706598"/>
              <a:gd name="connsiteX87" fmla="*/ 342639 w 706383"/>
              <a:gd name="connsiteY87" fmla="*/ 390664 h 706598"/>
              <a:gd name="connsiteX88" fmla="*/ 343177 w 706383"/>
              <a:gd name="connsiteY88" fmla="*/ 494037 h 706598"/>
              <a:gd name="connsiteX89" fmla="*/ 263171 w 706383"/>
              <a:gd name="connsiteY89" fmla="*/ 574905 h 706598"/>
              <a:gd name="connsiteX90" fmla="*/ 263171 w 706383"/>
              <a:gd name="connsiteY90" fmla="*/ 588904 h 706598"/>
              <a:gd name="connsiteX91" fmla="*/ 270170 w 706383"/>
              <a:gd name="connsiteY91" fmla="*/ 591811 h 706598"/>
              <a:gd name="connsiteX92" fmla="*/ 277169 w 706383"/>
              <a:gd name="connsiteY92" fmla="*/ 588904 h 706598"/>
              <a:gd name="connsiteX93" fmla="*/ 343177 w 706383"/>
              <a:gd name="connsiteY93" fmla="*/ 522142 h 706598"/>
              <a:gd name="connsiteX94" fmla="*/ 343500 w 706383"/>
              <a:gd name="connsiteY94" fmla="*/ 585996 h 706598"/>
              <a:gd name="connsiteX95" fmla="*/ 300643 w 706383"/>
              <a:gd name="connsiteY95" fmla="*/ 629284 h 706598"/>
              <a:gd name="connsiteX96" fmla="*/ 300643 w 706383"/>
              <a:gd name="connsiteY96" fmla="*/ 643282 h 706598"/>
              <a:gd name="connsiteX97" fmla="*/ 314642 w 706383"/>
              <a:gd name="connsiteY97" fmla="*/ 643282 h 706598"/>
              <a:gd name="connsiteX98" fmla="*/ 343500 w 706383"/>
              <a:gd name="connsiteY98" fmla="*/ 614101 h 706598"/>
              <a:gd name="connsiteX99" fmla="*/ 343931 w 706383"/>
              <a:gd name="connsiteY99" fmla="*/ 696692 h 706598"/>
              <a:gd name="connsiteX100" fmla="*/ 353945 w 706383"/>
              <a:gd name="connsiteY100" fmla="*/ 706598 h 706598"/>
              <a:gd name="connsiteX101" fmla="*/ 363852 w 706383"/>
              <a:gd name="connsiteY101" fmla="*/ 696584 h 706598"/>
              <a:gd name="connsiteX102" fmla="*/ 363421 w 706383"/>
              <a:gd name="connsiteY102" fmla="*/ 612809 h 706598"/>
              <a:gd name="connsiteX103" fmla="*/ 393787 w 706383"/>
              <a:gd name="connsiteY103" fmla="*/ 642852 h 706598"/>
              <a:gd name="connsiteX104" fmla="*/ 400786 w 706383"/>
              <a:gd name="connsiteY104" fmla="*/ 645759 h 706598"/>
              <a:gd name="connsiteX105" fmla="*/ 407785 w 706383"/>
              <a:gd name="connsiteY105" fmla="*/ 642852 h 706598"/>
              <a:gd name="connsiteX106" fmla="*/ 407785 w 706383"/>
              <a:gd name="connsiteY106" fmla="*/ 628853 h 706598"/>
              <a:gd name="connsiteX107" fmla="*/ 363313 w 706383"/>
              <a:gd name="connsiteY107" fmla="*/ 584920 h 706598"/>
              <a:gd name="connsiteX108" fmla="*/ 362991 w 706383"/>
              <a:gd name="connsiteY108" fmla="*/ 521065 h 706598"/>
              <a:gd name="connsiteX109" fmla="*/ 430937 w 706383"/>
              <a:gd name="connsiteY109" fmla="*/ 588258 h 706598"/>
              <a:gd name="connsiteX110" fmla="*/ 444935 w 706383"/>
              <a:gd name="connsiteY110" fmla="*/ 588258 h 706598"/>
              <a:gd name="connsiteX111" fmla="*/ 444935 w 706383"/>
              <a:gd name="connsiteY111" fmla="*/ 574259 h 706598"/>
              <a:gd name="connsiteX112" fmla="*/ 362883 w 706383"/>
              <a:gd name="connsiteY112" fmla="*/ 493176 h 706598"/>
              <a:gd name="connsiteX113" fmla="*/ 362345 w 706383"/>
              <a:gd name="connsiteY113" fmla="*/ 390880 h 706598"/>
              <a:gd name="connsiteX114" fmla="*/ 398309 w 706383"/>
              <a:gd name="connsiteY114" fmla="*/ 426414 h 706598"/>
              <a:gd name="connsiteX115" fmla="*/ 412415 w 706383"/>
              <a:gd name="connsiteY115" fmla="*/ 432121 h 706598"/>
              <a:gd name="connsiteX116" fmla="*/ 417477 w 706383"/>
              <a:gd name="connsiteY116" fmla="*/ 431367 h 706598"/>
              <a:gd name="connsiteX117" fmla="*/ 557569 w 706383"/>
              <a:gd name="connsiteY117" fmla="*/ 569952 h 706598"/>
              <a:gd name="connsiteX118" fmla="*/ 564568 w 706383"/>
              <a:gd name="connsiteY118" fmla="*/ 572859 h 706598"/>
              <a:gd name="connsiteX119" fmla="*/ 571567 w 706383"/>
              <a:gd name="connsiteY119" fmla="*/ 569952 h 706598"/>
              <a:gd name="connsiteX120" fmla="*/ 571567 w 706383"/>
              <a:gd name="connsiteY120" fmla="*/ 555954 h 706598"/>
              <a:gd name="connsiteX121" fmla="*/ 431475 w 706383"/>
              <a:gd name="connsiteY121" fmla="*/ 417369 h 706598"/>
              <a:gd name="connsiteX122" fmla="*/ 426307 w 706383"/>
              <a:gd name="connsiteY122" fmla="*/ 398202 h 706598"/>
              <a:gd name="connsiteX123" fmla="*/ 390341 w 706383"/>
              <a:gd name="connsiteY123" fmla="*/ 362668 h 706598"/>
              <a:gd name="connsiteX124" fmla="*/ 490915 w 706383"/>
              <a:gd name="connsiteY124" fmla="*/ 362129 h 706598"/>
              <a:gd name="connsiteX125" fmla="*/ 572967 w 706383"/>
              <a:gd name="connsiteY125" fmla="*/ 443212 h 706598"/>
              <a:gd name="connsiteX126" fmla="*/ 579966 w 706383"/>
              <a:gd name="connsiteY126" fmla="*/ 446120 h 706598"/>
              <a:gd name="connsiteX127" fmla="*/ 586965 w 706383"/>
              <a:gd name="connsiteY127" fmla="*/ 443212 h 706598"/>
              <a:gd name="connsiteX128" fmla="*/ 586965 w 706383"/>
              <a:gd name="connsiteY128" fmla="*/ 429214 h 706598"/>
              <a:gd name="connsiteX129" fmla="*/ 519019 w 706383"/>
              <a:gd name="connsiteY129" fmla="*/ 362021 h 706598"/>
              <a:gd name="connsiteX130" fmla="*/ 582874 w 706383"/>
              <a:gd name="connsiteY130" fmla="*/ 361698 h 706598"/>
              <a:gd name="connsiteX131" fmla="*/ 627346 w 706383"/>
              <a:gd name="connsiteY131" fmla="*/ 405632 h 706598"/>
              <a:gd name="connsiteX132" fmla="*/ 634345 w 706383"/>
              <a:gd name="connsiteY132" fmla="*/ 408539 h 706598"/>
              <a:gd name="connsiteX133" fmla="*/ 641344 w 706383"/>
              <a:gd name="connsiteY133" fmla="*/ 405632 h 706598"/>
              <a:gd name="connsiteX134" fmla="*/ 641344 w 706383"/>
              <a:gd name="connsiteY134" fmla="*/ 391634 h 706598"/>
              <a:gd name="connsiteX135" fmla="*/ 610978 w 706383"/>
              <a:gd name="connsiteY135" fmla="*/ 361591 h 706598"/>
              <a:gd name="connsiteX136" fmla="*/ 696476 w 706383"/>
              <a:gd name="connsiteY136" fmla="*/ 361160 h 706598"/>
              <a:gd name="connsiteX137" fmla="*/ 706383 w 706383"/>
              <a:gd name="connsiteY137" fmla="*/ 351146 h 706598"/>
              <a:gd name="connsiteX138" fmla="*/ 696368 w 706383"/>
              <a:gd name="connsiteY138" fmla="*/ 341239 h 70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6383" h="706598">
                <a:moveTo>
                  <a:pt x="696692" y="341239"/>
                </a:moveTo>
                <a:lnTo>
                  <a:pt x="612378" y="341670"/>
                </a:lnTo>
                <a:lnTo>
                  <a:pt x="641236" y="312488"/>
                </a:lnTo>
                <a:cubicBezTo>
                  <a:pt x="645113" y="308612"/>
                  <a:pt x="645005" y="302259"/>
                  <a:pt x="641236" y="298490"/>
                </a:cubicBezTo>
                <a:cubicBezTo>
                  <a:pt x="637360" y="294614"/>
                  <a:pt x="631007" y="294721"/>
                  <a:pt x="627238" y="298490"/>
                </a:cubicBezTo>
                <a:lnTo>
                  <a:pt x="584381" y="341778"/>
                </a:lnTo>
                <a:lnTo>
                  <a:pt x="520527" y="342101"/>
                </a:lnTo>
                <a:lnTo>
                  <a:pt x="586535" y="275339"/>
                </a:lnTo>
                <a:cubicBezTo>
                  <a:pt x="590411" y="271462"/>
                  <a:pt x="590411" y="265109"/>
                  <a:pt x="586535" y="261340"/>
                </a:cubicBezTo>
                <a:cubicBezTo>
                  <a:pt x="582658" y="257464"/>
                  <a:pt x="576305" y="257464"/>
                  <a:pt x="572536" y="261340"/>
                </a:cubicBezTo>
                <a:lnTo>
                  <a:pt x="492530" y="342208"/>
                </a:lnTo>
                <a:lnTo>
                  <a:pt x="390879" y="342747"/>
                </a:lnTo>
                <a:lnTo>
                  <a:pt x="425661" y="307643"/>
                </a:lnTo>
                <a:cubicBezTo>
                  <a:pt x="430829" y="302474"/>
                  <a:pt x="432445" y="295152"/>
                  <a:pt x="430613" y="288583"/>
                </a:cubicBezTo>
                <a:lnTo>
                  <a:pt x="569198" y="148383"/>
                </a:lnTo>
                <a:cubicBezTo>
                  <a:pt x="573075" y="144507"/>
                  <a:pt x="572967" y="138154"/>
                  <a:pt x="569198" y="134385"/>
                </a:cubicBezTo>
                <a:cubicBezTo>
                  <a:pt x="565322" y="130509"/>
                  <a:pt x="558969" y="130509"/>
                  <a:pt x="555200" y="134385"/>
                </a:cubicBezTo>
                <a:lnTo>
                  <a:pt x="416615" y="274477"/>
                </a:lnTo>
                <a:cubicBezTo>
                  <a:pt x="409939" y="272754"/>
                  <a:pt x="402617" y="274477"/>
                  <a:pt x="397448" y="279646"/>
                </a:cubicBezTo>
                <a:lnTo>
                  <a:pt x="362667" y="314857"/>
                </a:lnTo>
                <a:lnTo>
                  <a:pt x="362129" y="215468"/>
                </a:lnTo>
                <a:lnTo>
                  <a:pt x="443213" y="133416"/>
                </a:lnTo>
                <a:cubicBezTo>
                  <a:pt x="447089" y="129539"/>
                  <a:pt x="446981" y="123186"/>
                  <a:pt x="443213" y="119417"/>
                </a:cubicBezTo>
                <a:cubicBezTo>
                  <a:pt x="439336" y="115541"/>
                  <a:pt x="432983" y="115649"/>
                  <a:pt x="429214" y="119417"/>
                </a:cubicBezTo>
                <a:lnTo>
                  <a:pt x="362021" y="187364"/>
                </a:lnTo>
                <a:lnTo>
                  <a:pt x="361698" y="123509"/>
                </a:lnTo>
                <a:lnTo>
                  <a:pt x="405632" y="79037"/>
                </a:lnTo>
                <a:cubicBezTo>
                  <a:pt x="409509" y="75161"/>
                  <a:pt x="409401" y="68808"/>
                  <a:pt x="405632" y="65039"/>
                </a:cubicBezTo>
                <a:cubicBezTo>
                  <a:pt x="401755" y="61163"/>
                  <a:pt x="395402" y="61270"/>
                  <a:pt x="391633" y="65039"/>
                </a:cubicBezTo>
                <a:lnTo>
                  <a:pt x="361591" y="95405"/>
                </a:lnTo>
                <a:lnTo>
                  <a:pt x="361160" y="9907"/>
                </a:lnTo>
                <a:cubicBezTo>
                  <a:pt x="361160" y="4415"/>
                  <a:pt x="356637" y="0"/>
                  <a:pt x="351145" y="0"/>
                </a:cubicBezTo>
                <a:cubicBezTo>
                  <a:pt x="345654" y="0"/>
                  <a:pt x="341239" y="4523"/>
                  <a:pt x="341239" y="10015"/>
                </a:cubicBezTo>
                <a:lnTo>
                  <a:pt x="341670" y="94328"/>
                </a:lnTo>
                <a:lnTo>
                  <a:pt x="312488" y="65470"/>
                </a:lnTo>
                <a:cubicBezTo>
                  <a:pt x="308612" y="61593"/>
                  <a:pt x="302259" y="61701"/>
                  <a:pt x="298490" y="65470"/>
                </a:cubicBezTo>
                <a:cubicBezTo>
                  <a:pt x="294613" y="69346"/>
                  <a:pt x="294721" y="75699"/>
                  <a:pt x="298490" y="79468"/>
                </a:cubicBezTo>
                <a:lnTo>
                  <a:pt x="341777" y="122325"/>
                </a:lnTo>
                <a:lnTo>
                  <a:pt x="342101" y="186179"/>
                </a:lnTo>
                <a:lnTo>
                  <a:pt x="275339" y="120171"/>
                </a:lnTo>
                <a:cubicBezTo>
                  <a:pt x="271462" y="116295"/>
                  <a:pt x="265109" y="116295"/>
                  <a:pt x="261340" y="120171"/>
                </a:cubicBezTo>
                <a:cubicBezTo>
                  <a:pt x="257464" y="124048"/>
                  <a:pt x="257464" y="130401"/>
                  <a:pt x="261340" y="134170"/>
                </a:cubicBezTo>
                <a:lnTo>
                  <a:pt x="342208" y="214176"/>
                </a:lnTo>
                <a:lnTo>
                  <a:pt x="342747" y="314750"/>
                </a:lnTo>
                <a:lnTo>
                  <a:pt x="307643" y="279969"/>
                </a:lnTo>
                <a:cubicBezTo>
                  <a:pt x="302367" y="274800"/>
                  <a:pt x="295044" y="273185"/>
                  <a:pt x="288476" y="275016"/>
                </a:cubicBezTo>
                <a:lnTo>
                  <a:pt x="148384" y="136431"/>
                </a:lnTo>
                <a:cubicBezTo>
                  <a:pt x="144507" y="132554"/>
                  <a:pt x="138154" y="132662"/>
                  <a:pt x="134385" y="136431"/>
                </a:cubicBezTo>
                <a:cubicBezTo>
                  <a:pt x="130508" y="140307"/>
                  <a:pt x="130508" y="146661"/>
                  <a:pt x="134385" y="150429"/>
                </a:cubicBezTo>
                <a:lnTo>
                  <a:pt x="274585" y="289122"/>
                </a:lnTo>
                <a:cubicBezTo>
                  <a:pt x="272862" y="295690"/>
                  <a:pt x="274585" y="303013"/>
                  <a:pt x="279754" y="308181"/>
                </a:cubicBezTo>
                <a:lnTo>
                  <a:pt x="314857" y="342962"/>
                </a:lnTo>
                <a:lnTo>
                  <a:pt x="212561" y="343500"/>
                </a:lnTo>
                <a:lnTo>
                  <a:pt x="131693" y="263494"/>
                </a:lnTo>
                <a:cubicBezTo>
                  <a:pt x="127816" y="259617"/>
                  <a:pt x="121464" y="259725"/>
                  <a:pt x="117695" y="263494"/>
                </a:cubicBezTo>
                <a:cubicBezTo>
                  <a:pt x="113818" y="267370"/>
                  <a:pt x="113926" y="273724"/>
                  <a:pt x="117695" y="277492"/>
                </a:cubicBezTo>
                <a:lnTo>
                  <a:pt x="184456" y="343500"/>
                </a:lnTo>
                <a:lnTo>
                  <a:pt x="120602" y="343823"/>
                </a:lnTo>
                <a:lnTo>
                  <a:pt x="77314" y="300967"/>
                </a:lnTo>
                <a:cubicBezTo>
                  <a:pt x="73438" y="297090"/>
                  <a:pt x="67085" y="297198"/>
                  <a:pt x="63316" y="300967"/>
                </a:cubicBezTo>
                <a:cubicBezTo>
                  <a:pt x="59440" y="304843"/>
                  <a:pt x="59548" y="311196"/>
                  <a:pt x="63316" y="314965"/>
                </a:cubicBezTo>
                <a:lnTo>
                  <a:pt x="92498" y="343823"/>
                </a:lnTo>
                <a:lnTo>
                  <a:pt x="9906" y="344254"/>
                </a:lnTo>
                <a:cubicBezTo>
                  <a:pt x="4415" y="344254"/>
                  <a:pt x="0" y="348777"/>
                  <a:pt x="0" y="354268"/>
                </a:cubicBezTo>
                <a:cubicBezTo>
                  <a:pt x="0" y="359760"/>
                  <a:pt x="4522" y="364175"/>
                  <a:pt x="10014" y="364175"/>
                </a:cubicBezTo>
                <a:lnTo>
                  <a:pt x="93790" y="363744"/>
                </a:lnTo>
                <a:lnTo>
                  <a:pt x="63747" y="394110"/>
                </a:lnTo>
                <a:cubicBezTo>
                  <a:pt x="59870" y="397987"/>
                  <a:pt x="59870" y="404340"/>
                  <a:pt x="63747" y="408109"/>
                </a:cubicBezTo>
                <a:cubicBezTo>
                  <a:pt x="65685" y="410047"/>
                  <a:pt x="68270" y="411016"/>
                  <a:pt x="70746" y="411016"/>
                </a:cubicBezTo>
                <a:cubicBezTo>
                  <a:pt x="73330" y="411016"/>
                  <a:pt x="75807" y="410047"/>
                  <a:pt x="77746" y="408109"/>
                </a:cubicBezTo>
                <a:lnTo>
                  <a:pt x="121679" y="363637"/>
                </a:lnTo>
                <a:lnTo>
                  <a:pt x="185534" y="363314"/>
                </a:lnTo>
                <a:lnTo>
                  <a:pt x="118341" y="431260"/>
                </a:lnTo>
                <a:cubicBezTo>
                  <a:pt x="114464" y="435136"/>
                  <a:pt x="114464" y="441489"/>
                  <a:pt x="118341" y="445258"/>
                </a:cubicBezTo>
                <a:cubicBezTo>
                  <a:pt x="120279" y="447196"/>
                  <a:pt x="122864" y="448166"/>
                  <a:pt x="125340" y="448166"/>
                </a:cubicBezTo>
                <a:cubicBezTo>
                  <a:pt x="127924" y="448166"/>
                  <a:pt x="130401" y="447196"/>
                  <a:pt x="132340" y="445258"/>
                </a:cubicBezTo>
                <a:lnTo>
                  <a:pt x="213422" y="363206"/>
                </a:lnTo>
                <a:lnTo>
                  <a:pt x="314534" y="362668"/>
                </a:lnTo>
                <a:lnTo>
                  <a:pt x="279000" y="398633"/>
                </a:lnTo>
                <a:cubicBezTo>
                  <a:pt x="273831" y="403801"/>
                  <a:pt x="272216" y="411231"/>
                  <a:pt x="274047" y="417800"/>
                </a:cubicBezTo>
                <a:lnTo>
                  <a:pt x="135462" y="557892"/>
                </a:lnTo>
                <a:cubicBezTo>
                  <a:pt x="131586" y="561768"/>
                  <a:pt x="131693" y="568121"/>
                  <a:pt x="135462" y="571890"/>
                </a:cubicBezTo>
                <a:cubicBezTo>
                  <a:pt x="137400" y="573828"/>
                  <a:pt x="139984" y="574798"/>
                  <a:pt x="142462" y="574798"/>
                </a:cubicBezTo>
                <a:cubicBezTo>
                  <a:pt x="145046" y="574798"/>
                  <a:pt x="147522" y="573828"/>
                  <a:pt x="149460" y="571890"/>
                </a:cubicBezTo>
                <a:lnTo>
                  <a:pt x="288045" y="431798"/>
                </a:lnTo>
                <a:cubicBezTo>
                  <a:pt x="289660" y="432229"/>
                  <a:pt x="291383" y="432552"/>
                  <a:pt x="293106" y="432552"/>
                </a:cubicBezTo>
                <a:cubicBezTo>
                  <a:pt x="298167" y="432552"/>
                  <a:pt x="303228" y="430506"/>
                  <a:pt x="307104" y="426630"/>
                </a:cubicBezTo>
                <a:lnTo>
                  <a:pt x="342639" y="390664"/>
                </a:lnTo>
                <a:lnTo>
                  <a:pt x="343177" y="494037"/>
                </a:lnTo>
                <a:lnTo>
                  <a:pt x="263171" y="574905"/>
                </a:lnTo>
                <a:cubicBezTo>
                  <a:pt x="259294" y="578782"/>
                  <a:pt x="259294" y="585135"/>
                  <a:pt x="263171" y="588904"/>
                </a:cubicBezTo>
                <a:cubicBezTo>
                  <a:pt x="265109" y="590842"/>
                  <a:pt x="267693" y="591811"/>
                  <a:pt x="270170" y="591811"/>
                </a:cubicBezTo>
                <a:cubicBezTo>
                  <a:pt x="272647" y="591811"/>
                  <a:pt x="275231" y="590842"/>
                  <a:pt x="277169" y="588904"/>
                </a:cubicBezTo>
                <a:lnTo>
                  <a:pt x="343177" y="522142"/>
                </a:lnTo>
                <a:lnTo>
                  <a:pt x="343500" y="585996"/>
                </a:lnTo>
                <a:lnTo>
                  <a:pt x="300643" y="629284"/>
                </a:lnTo>
                <a:cubicBezTo>
                  <a:pt x="296767" y="633160"/>
                  <a:pt x="296875" y="639514"/>
                  <a:pt x="300643" y="643282"/>
                </a:cubicBezTo>
                <a:cubicBezTo>
                  <a:pt x="304520" y="647159"/>
                  <a:pt x="310873" y="647159"/>
                  <a:pt x="314642" y="643282"/>
                </a:cubicBezTo>
                <a:lnTo>
                  <a:pt x="343500" y="614101"/>
                </a:lnTo>
                <a:lnTo>
                  <a:pt x="343931" y="696692"/>
                </a:lnTo>
                <a:cubicBezTo>
                  <a:pt x="343931" y="702184"/>
                  <a:pt x="348453" y="706598"/>
                  <a:pt x="353945" y="706598"/>
                </a:cubicBezTo>
                <a:cubicBezTo>
                  <a:pt x="359437" y="706598"/>
                  <a:pt x="363852" y="702076"/>
                  <a:pt x="363852" y="696584"/>
                </a:cubicBezTo>
                <a:lnTo>
                  <a:pt x="363421" y="612809"/>
                </a:lnTo>
                <a:lnTo>
                  <a:pt x="393787" y="642852"/>
                </a:lnTo>
                <a:cubicBezTo>
                  <a:pt x="395725" y="644790"/>
                  <a:pt x="398309" y="645759"/>
                  <a:pt x="400786" y="645759"/>
                </a:cubicBezTo>
                <a:cubicBezTo>
                  <a:pt x="403371" y="645759"/>
                  <a:pt x="405847" y="644790"/>
                  <a:pt x="407785" y="642852"/>
                </a:cubicBezTo>
                <a:cubicBezTo>
                  <a:pt x="411662" y="638975"/>
                  <a:pt x="411554" y="632622"/>
                  <a:pt x="407785" y="628853"/>
                </a:cubicBezTo>
                <a:lnTo>
                  <a:pt x="363313" y="584920"/>
                </a:lnTo>
                <a:lnTo>
                  <a:pt x="362991" y="521065"/>
                </a:lnTo>
                <a:lnTo>
                  <a:pt x="430937" y="588258"/>
                </a:lnTo>
                <a:cubicBezTo>
                  <a:pt x="434813" y="592134"/>
                  <a:pt x="441167" y="592026"/>
                  <a:pt x="444935" y="588258"/>
                </a:cubicBezTo>
                <a:cubicBezTo>
                  <a:pt x="448811" y="584381"/>
                  <a:pt x="448811" y="578028"/>
                  <a:pt x="444935" y="574259"/>
                </a:cubicBezTo>
                <a:lnTo>
                  <a:pt x="362883" y="493176"/>
                </a:lnTo>
                <a:lnTo>
                  <a:pt x="362345" y="390880"/>
                </a:lnTo>
                <a:lnTo>
                  <a:pt x="398309" y="426414"/>
                </a:lnTo>
                <a:cubicBezTo>
                  <a:pt x="402186" y="430291"/>
                  <a:pt x="407247" y="432229"/>
                  <a:pt x="412415" y="432121"/>
                </a:cubicBezTo>
                <a:cubicBezTo>
                  <a:pt x="414139" y="432121"/>
                  <a:pt x="415754" y="431798"/>
                  <a:pt x="417477" y="431367"/>
                </a:cubicBezTo>
                <a:lnTo>
                  <a:pt x="557569" y="569952"/>
                </a:lnTo>
                <a:cubicBezTo>
                  <a:pt x="559507" y="571890"/>
                  <a:pt x="562091" y="572859"/>
                  <a:pt x="564568" y="572859"/>
                </a:cubicBezTo>
                <a:cubicBezTo>
                  <a:pt x="567152" y="572859"/>
                  <a:pt x="569629" y="571890"/>
                  <a:pt x="571567" y="569952"/>
                </a:cubicBezTo>
                <a:cubicBezTo>
                  <a:pt x="575444" y="566075"/>
                  <a:pt x="575336" y="559722"/>
                  <a:pt x="571567" y="555954"/>
                </a:cubicBezTo>
                <a:lnTo>
                  <a:pt x="431475" y="417369"/>
                </a:lnTo>
                <a:cubicBezTo>
                  <a:pt x="433198" y="410693"/>
                  <a:pt x="431475" y="403371"/>
                  <a:pt x="426307" y="398202"/>
                </a:cubicBezTo>
                <a:lnTo>
                  <a:pt x="390341" y="362668"/>
                </a:lnTo>
                <a:lnTo>
                  <a:pt x="490915" y="362129"/>
                </a:lnTo>
                <a:lnTo>
                  <a:pt x="572967" y="443212"/>
                </a:lnTo>
                <a:cubicBezTo>
                  <a:pt x="574905" y="445150"/>
                  <a:pt x="577490" y="446120"/>
                  <a:pt x="579966" y="446120"/>
                </a:cubicBezTo>
                <a:cubicBezTo>
                  <a:pt x="582551" y="446120"/>
                  <a:pt x="585027" y="445150"/>
                  <a:pt x="586965" y="443212"/>
                </a:cubicBezTo>
                <a:cubicBezTo>
                  <a:pt x="590842" y="439336"/>
                  <a:pt x="590734" y="432983"/>
                  <a:pt x="586965" y="429214"/>
                </a:cubicBezTo>
                <a:lnTo>
                  <a:pt x="519019" y="362021"/>
                </a:lnTo>
                <a:lnTo>
                  <a:pt x="582874" y="361698"/>
                </a:lnTo>
                <a:lnTo>
                  <a:pt x="627346" y="405632"/>
                </a:lnTo>
                <a:cubicBezTo>
                  <a:pt x="629284" y="407570"/>
                  <a:pt x="631868" y="408539"/>
                  <a:pt x="634345" y="408539"/>
                </a:cubicBezTo>
                <a:cubicBezTo>
                  <a:pt x="636822" y="408539"/>
                  <a:pt x="639406" y="407570"/>
                  <a:pt x="641344" y="405632"/>
                </a:cubicBezTo>
                <a:cubicBezTo>
                  <a:pt x="645220" y="401755"/>
                  <a:pt x="645113" y="395402"/>
                  <a:pt x="641344" y="391634"/>
                </a:cubicBezTo>
                <a:lnTo>
                  <a:pt x="610978" y="361591"/>
                </a:lnTo>
                <a:lnTo>
                  <a:pt x="696476" y="361160"/>
                </a:lnTo>
                <a:cubicBezTo>
                  <a:pt x="701968" y="361160"/>
                  <a:pt x="706383" y="356637"/>
                  <a:pt x="706383" y="351146"/>
                </a:cubicBezTo>
                <a:cubicBezTo>
                  <a:pt x="706383" y="345654"/>
                  <a:pt x="701860" y="341239"/>
                  <a:pt x="696368" y="3412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1" name="Freeform: Shape 1720">
            <a:extLst>
              <a:ext uri="{FF2B5EF4-FFF2-40B4-BE49-F238E27FC236}">
                <a16:creationId xmlns:a16="http://schemas.microsoft.com/office/drawing/2014/main" id="{5B14A5E5-ED2C-A75D-CF5B-35886A8220BE}"/>
              </a:ext>
            </a:extLst>
          </p:cNvPr>
          <p:cNvSpPr/>
          <p:nvPr/>
        </p:nvSpPr>
        <p:spPr>
          <a:xfrm>
            <a:off x="7661342" y="5443463"/>
            <a:ext cx="403269" cy="403053"/>
          </a:xfrm>
          <a:custGeom>
            <a:avLst/>
            <a:gdLst>
              <a:gd name="connsiteX0" fmla="*/ 397344 w 403269"/>
              <a:gd name="connsiteY0" fmla="*/ 194689 h 403053"/>
              <a:gd name="connsiteX1" fmla="*/ 349210 w 403269"/>
              <a:gd name="connsiteY1" fmla="*/ 194904 h 403053"/>
              <a:gd name="connsiteX2" fmla="*/ 365686 w 403269"/>
              <a:gd name="connsiteY2" fmla="*/ 178214 h 403053"/>
              <a:gd name="connsiteX3" fmla="*/ 365686 w 403269"/>
              <a:gd name="connsiteY3" fmla="*/ 170246 h 403053"/>
              <a:gd name="connsiteX4" fmla="*/ 357718 w 403269"/>
              <a:gd name="connsiteY4" fmla="*/ 170246 h 403053"/>
              <a:gd name="connsiteX5" fmla="*/ 333274 w 403269"/>
              <a:gd name="connsiteY5" fmla="*/ 195012 h 403053"/>
              <a:gd name="connsiteX6" fmla="*/ 296770 w 403269"/>
              <a:gd name="connsiteY6" fmla="*/ 195227 h 403053"/>
              <a:gd name="connsiteX7" fmla="*/ 334458 w 403269"/>
              <a:gd name="connsiteY7" fmla="*/ 157109 h 403053"/>
              <a:gd name="connsiteX8" fmla="*/ 334458 w 403269"/>
              <a:gd name="connsiteY8" fmla="*/ 149140 h 403053"/>
              <a:gd name="connsiteX9" fmla="*/ 326490 w 403269"/>
              <a:gd name="connsiteY9" fmla="*/ 149140 h 403053"/>
              <a:gd name="connsiteX10" fmla="*/ 280834 w 403269"/>
              <a:gd name="connsiteY10" fmla="*/ 195335 h 403053"/>
              <a:gd name="connsiteX11" fmla="*/ 222794 w 403269"/>
              <a:gd name="connsiteY11" fmla="*/ 195658 h 403053"/>
              <a:gd name="connsiteX12" fmla="*/ 242715 w 403269"/>
              <a:gd name="connsiteY12" fmla="*/ 175522 h 403053"/>
              <a:gd name="connsiteX13" fmla="*/ 245514 w 403269"/>
              <a:gd name="connsiteY13" fmla="*/ 164646 h 403053"/>
              <a:gd name="connsiteX14" fmla="*/ 324767 w 403269"/>
              <a:gd name="connsiteY14" fmla="*/ 84532 h 403053"/>
              <a:gd name="connsiteX15" fmla="*/ 324767 w 403269"/>
              <a:gd name="connsiteY15" fmla="*/ 76564 h 403053"/>
              <a:gd name="connsiteX16" fmla="*/ 316799 w 403269"/>
              <a:gd name="connsiteY16" fmla="*/ 76564 h 403053"/>
              <a:gd name="connsiteX17" fmla="*/ 237654 w 403269"/>
              <a:gd name="connsiteY17" fmla="*/ 156678 h 403053"/>
              <a:gd name="connsiteX18" fmla="*/ 226778 w 403269"/>
              <a:gd name="connsiteY18" fmla="*/ 159585 h 403053"/>
              <a:gd name="connsiteX19" fmla="*/ 206857 w 403269"/>
              <a:gd name="connsiteY19" fmla="*/ 179722 h 403053"/>
              <a:gd name="connsiteX20" fmla="*/ 206534 w 403269"/>
              <a:gd name="connsiteY20" fmla="*/ 122974 h 403053"/>
              <a:gd name="connsiteX21" fmla="*/ 252836 w 403269"/>
              <a:gd name="connsiteY21" fmla="*/ 76133 h 403053"/>
              <a:gd name="connsiteX22" fmla="*/ 252836 w 403269"/>
              <a:gd name="connsiteY22" fmla="*/ 68165 h 403053"/>
              <a:gd name="connsiteX23" fmla="*/ 244868 w 403269"/>
              <a:gd name="connsiteY23" fmla="*/ 68165 h 403053"/>
              <a:gd name="connsiteX24" fmla="*/ 206534 w 403269"/>
              <a:gd name="connsiteY24" fmla="*/ 106930 h 403053"/>
              <a:gd name="connsiteX25" fmla="*/ 206319 w 403269"/>
              <a:gd name="connsiteY25" fmla="*/ 70426 h 403053"/>
              <a:gd name="connsiteX26" fmla="*/ 231408 w 403269"/>
              <a:gd name="connsiteY26" fmla="*/ 45014 h 403053"/>
              <a:gd name="connsiteX27" fmla="*/ 231408 w 403269"/>
              <a:gd name="connsiteY27" fmla="*/ 37045 h 403053"/>
              <a:gd name="connsiteX28" fmla="*/ 223440 w 403269"/>
              <a:gd name="connsiteY28" fmla="*/ 37045 h 403053"/>
              <a:gd name="connsiteX29" fmla="*/ 206319 w 403269"/>
              <a:gd name="connsiteY29" fmla="*/ 54382 h 403053"/>
              <a:gd name="connsiteX30" fmla="*/ 206104 w 403269"/>
              <a:gd name="connsiteY30" fmla="*/ 5603 h 403053"/>
              <a:gd name="connsiteX31" fmla="*/ 200396 w 403269"/>
              <a:gd name="connsiteY31" fmla="*/ 3 h 403053"/>
              <a:gd name="connsiteX32" fmla="*/ 194797 w 403269"/>
              <a:gd name="connsiteY32" fmla="*/ 5710 h 403053"/>
              <a:gd name="connsiteX33" fmla="*/ 195012 w 403269"/>
              <a:gd name="connsiteY33" fmla="*/ 53843 h 403053"/>
              <a:gd name="connsiteX34" fmla="*/ 178322 w 403269"/>
              <a:gd name="connsiteY34" fmla="*/ 37368 h 403053"/>
              <a:gd name="connsiteX35" fmla="*/ 170354 w 403269"/>
              <a:gd name="connsiteY35" fmla="*/ 37368 h 403053"/>
              <a:gd name="connsiteX36" fmla="*/ 170354 w 403269"/>
              <a:gd name="connsiteY36" fmla="*/ 45337 h 403053"/>
              <a:gd name="connsiteX37" fmla="*/ 195120 w 403269"/>
              <a:gd name="connsiteY37" fmla="*/ 69780 h 403053"/>
              <a:gd name="connsiteX38" fmla="*/ 195335 w 403269"/>
              <a:gd name="connsiteY38" fmla="*/ 106284 h 403053"/>
              <a:gd name="connsiteX39" fmla="*/ 157217 w 403269"/>
              <a:gd name="connsiteY39" fmla="*/ 68596 h 403053"/>
              <a:gd name="connsiteX40" fmla="*/ 149248 w 403269"/>
              <a:gd name="connsiteY40" fmla="*/ 68596 h 403053"/>
              <a:gd name="connsiteX41" fmla="*/ 149248 w 403269"/>
              <a:gd name="connsiteY41" fmla="*/ 76564 h 403053"/>
              <a:gd name="connsiteX42" fmla="*/ 195443 w 403269"/>
              <a:gd name="connsiteY42" fmla="*/ 122220 h 403053"/>
              <a:gd name="connsiteX43" fmla="*/ 195766 w 403269"/>
              <a:gd name="connsiteY43" fmla="*/ 179614 h 403053"/>
              <a:gd name="connsiteX44" fmla="*/ 175630 w 403269"/>
              <a:gd name="connsiteY44" fmla="*/ 159801 h 403053"/>
              <a:gd name="connsiteX45" fmla="*/ 164647 w 403269"/>
              <a:gd name="connsiteY45" fmla="*/ 157001 h 403053"/>
              <a:gd name="connsiteX46" fmla="*/ 84533 w 403269"/>
              <a:gd name="connsiteY46" fmla="*/ 77856 h 403053"/>
              <a:gd name="connsiteX47" fmla="*/ 76564 w 403269"/>
              <a:gd name="connsiteY47" fmla="*/ 77856 h 403053"/>
              <a:gd name="connsiteX48" fmla="*/ 76564 w 403269"/>
              <a:gd name="connsiteY48" fmla="*/ 85824 h 403053"/>
              <a:gd name="connsiteX49" fmla="*/ 156678 w 403269"/>
              <a:gd name="connsiteY49" fmla="*/ 165077 h 403053"/>
              <a:gd name="connsiteX50" fmla="*/ 159693 w 403269"/>
              <a:gd name="connsiteY50" fmla="*/ 175953 h 403053"/>
              <a:gd name="connsiteX51" fmla="*/ 179830 w 403269"/>
              <a:gd name="connsiteY51" fmla="*/ 195874 h 403053"/>
              <a:gd name="connsiteX52" fmla="*/ 121359 w 403269"/>
              <a:gd name="connsiteY52" fmla="*/ 196197 h 403053"/>
              <a:gd name="connsiteX53" fmla="*/ 75164 w 403269"/>
              <a:gd name="connsiteY53" fmla="*/ 150540 h 403053"/>
              <a:gd name="connsiteX54" fmla="*/ 67196 w 403269"/>
              <a:gd name="connsiteY54" fmla="*/ 150540 h 403053"/>
              <a:gd name="connsiteX55" fmla="*/ 67196 w 403269"/>
              <a:gd name="connsiteY55" fmla="*/ 158509 h 403053"/>
              <a:gd name="connsiteX56" fmla="*/ 105315 w 403269"/>
              <a:gd name="connsiteY56" fmla="*/ 196197 h 403053"/>
              <a:gd name="connsiteX57" fmla="*/ 68811 w 403269"/>
              <a:gd name="connsiteY57" fmla="*/ 196412 h 403053"/>
              <a:gd name="connsiteX58" fmla="*/ 44045 w 403269"/>
              <a:gd name="connsiteY58" fmla="*/ 171969 h 403053"/>
              <a:gd name="connsiteX59" fmla="*/ 36077 w 403269"/>
              <a:gd name="connsiteY59" fmla="*/ 171969 h 403053"/>
              <a:gd name="connsiteX60" fmla="*/ 36077 w 403269"/>
              <a:gd name="connsiteY60" fmla="*/ 179937 h 403053"/>
              <a:gd name="connsiteX61" fmla="*/ 52767 w 403269"/>
              <a:gd name="connsiteY61" fmla="*/ 196412 h 403053"/>
              <a:gd name="connsiteX62" fmla="*/ 5603 w 403269"/>
              <a:gd name="connsiteY62" fmla="*/ 196627 h 403053"/>
              <a:gd name="connsiteX63" fmla="*/ 3 w 403269"/>
              <a:gd name="connsiteY63" fmla="*/ 202334 h 403053"/>
              <a:gd name="connsiteX64" fmla="*/ 5711 w 403269"/>
              <a:gd name="connsiteY64" fmla="*/ 207934 h 403053"/>
              <a:gd name="connsiteX65" fmla="*/ 53521 w 403269"/>
              <a:gd name="connsiteY65" fmla="*/ 207718 h 403053"/>
              <a:gd name="connsiteX66" fmla="*/ 36399 w 403269"/>
              <a:gd name="connsiteY66" fmla="*/ 225055 h 403053"/>
              <a:gd name="connsiteX67" fmla="*/ 36399 w 403269"/>
              <a:gd name="connsiteY67" fmla="*/ 233023 h 403053"/>
              <a:gd name="connsiteX68" fmla="*/ 40383 w 403269"/>
              <a:gd name="connsiteY68" fmla="*/ 234638 h 403053"/>
              <a:gd name="connsiteX69" fmla="*/ 44367 w 403269"/>
              <a:gd name="connsiteY69" fmla="*/ 232915 h 403053"/>
              <a:gd name="connsiteX70" fmla="*/ 69457 w 403269"/>
              <a:gd name="connsiteY70" fmla="*/ 207503 h 403053"/>
              <a:gd name="connsiteX71" fmla="*/ 105961 w 403269"/>
              <a:gd name="connsiteY71" fmla="*/ 207288 h 403053"/>
              <a:gd name="connsiteX72" fmla="*/ 67627 w 403269"/>
              <a:gd name="connsiteY72" fmla="*/ 246053 h 403053"/>
              <a:gd name="connsiteX73" fmla="*/ 67627 w 403269"/>
              <a:gd name="connsiteY73" fmla="*/ 254021 h 403053"/>
              <a:gd name="connsiteX74" fmla="*/ 71611 w 403269"/>
              <a:gd name="connsiteY74" fmla="*/ 255636 h 403053"/>
              <a:gd name="connsiteX75" fmla="*/ 75595 w 403269"/>
              <a:gd name="connsiteY75" fmla="*/ 253913 h 403053"/>
              <a:gd name="connsiteX76" fmla="*/ 121897 w 403269"/>
              <a:gd name="connsiteY76" fmla="*/ 207072 h 403053"/>
              <a:gd name="connsiteX77" fmla="*/ 179722 w 403269"/>
              <a:gd name="connsiteY77" fmla="*/ 206749 h 403053"/>
              <a:gd name="connsiteX78" fmla="*/ 159370 w 403269"/>
              <a:gd name="connsiteY78" fmla="*/ 227316 h 403053"/>
              <a:gd name="connsiteX79" fmla="*/ 156571 w 403269"/>
              <a:gd name="connsiteY79" fmla="*/ 238300 h 403053"/>
              <a:gd name="connsiteX80" fmla="*/ 77425 w 403269"/>
              <a:gd name="connsiteY80" fmla="*/ 318306 h 403053"/>
              <a:gd name="connsiteX81" fmla="*/ 77425 w 403269"/>
              <a:gd name="connsiteY81" fmla="*/ 326274 h 403053"/>
              <a:gd name="connsiteX82" fmla="*/ 81410 w 403269"/>
              <a:gd name="connsiteY82" fmla="*/ 327890 h 403053"/>
              <a:gd name="connsiteX83" fmla="*/ 85394 w 403269"/>
              <a:gd name="connsiteY83" fmla="*/ 326167 h 403053"/>
              <a:gd name="connsiteX84" fmla="*/ 164539 w 403269"/>
              <a:gd name="connsiteY84" fmla="*/ 246160 h 403053"/>
              <a:gd name="connsiteX85" fmla="*/ 167446 w 403269"/>
              <a:gd name="connsiteY85" fmla="*/ 246591 h 403053"/>
              <a:gd name="connsiteX86" fmla="*/ 175415 w 403269"/>
              <a:gd name="connsiteY86" fmla="*/ 243253 h 403053"/>
              <a:gd name="connsiteX87" fmla="*/ 195766 w 403269"/>
              <a:gd name="connsiteY87" fmla="*/ 222686 h 403053"/>
              <a:gd name="connsiteX88" fmla="*/ 196089 w 403269"/>
              <a:gd name="connsiteY88" fmla="*/ 281802 h 403053"/>
              <a:gd name="connsiteX89" fmla="*/ 150433 w 403269"/>
              <a:gd name="connsiteY89" fmla="*/ 327997 h 403053"/>
              <a:gd name="connsiteX90" fmla="*/ 150433 w 403269"/>
              <a:gd name="connsiteY90" fmla="*/ 335966 h 403053"/>
              <a:gd name="connsiteX91" fmla="*/ 154417 w 403269"/>
              <a:gd name="connsiteY91" fmla="*/ 337581 h 403053"/>
              <a:gd name="connsiteX92" fmla="*/ 158401 w 403269"/>
              <a:gd name="connsiteY92" fmla="*/ 335858 h 403053"/>
              <a:gd name="connsiteX93" fmla="*/ 196089 w 403269"/>
              <a:gd name="connsiteY93" fmla="*/ 297739 h 403053"/>
              <a:gd name="connsiteX94" fmla="*/ 196304 w 403269"/>
              <a:gd name="connsiteY94" fmla="*/ 334243 h 403053"/>
              <a:gd name="connsiteX95" fmla="*/ 171861 w 403269"/>
              <a:gd name="connsiteY95" fmla="*/ 359009 h 403053"/>
              <a:gd name="connsiteX96" fmla="*/ 171861 w 403269"/>
              <a:gd name="connsiteY96" fmla="*/ 366978 h 403053"/>
              <a:gd name="connsiteX97" fmla="*/ 179830 w 403269"/>
              <a:gd name="connsiteY97" fmla="*/ 366978 h 403053"/>
              <a:gd name="connsiteX98" fmla="*/ 196304 w 403269"/>
              <a:gd name="connsiteY98" fmla="*/ 350287 h 403053"/>
              <a:gd name="connsiteX99" fmla="*/ 196520 w 403269"/>
              <a:gd name="connsiteY99" fmla="*/ 397451 h 403053"/>
              <a:gd name="connsiteX100" fmla="*/ 202227 w 403269"/>
              <a:gd name="connsiteY100" fmla="*/ 403051 h 403053"/>
              <a:gd name="connsiteX101" fmla="*/ 207826 w 403269"/>
              <a:gd name="connsiteY101" fmla="*/ 397344 h 403053"/>
              <a:gd name="connsiteX102" fmla="*/ 207611 w 403269"/>
              <a:gd name="connsiteY102" fmla="*/ 349533 h 403053"/>
              <a:gd name="connsiteX103" fmla="*/ 224948 w 403269"/>
              <a:gd name="connsiteY103" fmla="*/ 366655 h 403053"/>
              <a:gd name="connsiteX104" fmla="*/ 228932 w 403269"/>
              <a:gd name="connsiteY104" fmla="*/ 368270 h 403053"/>
              <a:gd name="connsiteX105" fmla="*/ 232916 w 403269"/>
              <a:gd name="connsiteY105" fmla="*/ 366547 h 403053"/>
              <a:gd name="connsiteX106" fmla="*/ 232916 w 403269"/>
              <a:gd name="connsiteY106" fmla="*/ 358579 h 403053"/>
              <a:gd name="connsiteX107" fmla="*/ 207503 w 403269"/>
              <a:gd name="connsiteY107" fmla="*/ 333489 h 403053"/>
              <a:gd name="connsiteX108" fmla="*/ 207288 w 403269"/>
              <a:gd name="connsiteY108" fmla="*/ 296985 h 403053"/>
              <a:gd name="connsiteX109" fmla="*/ 246053 w 403269"/>
              <a:gd name="connsiteY109" fmla="*/ 335320 h 403053"/>
              <a:gd name="connsiteX110" fmla="*/ 254021 w 403269"/>
              <a:gd name="connsiteY110" fmla="*/ 335320 h 403053"/>
              <a:gd name="connsiteX111" fmla="*/ 254021 w 403269"/>
              <a:gd name="connsiteY111" fmla="*/ 327351 h 403053"/>
              <a:gd name="connsiteX112" fmla="*/ 207180 w 403269"/>
              <a:gd name="connsiteY112" fmla="*/ 281049 h 403053"/>
              <a:gd name="connsiteX113" fmla="*/ 206857 w 403269"/>
              <a:gd name="connsiteY113" fmla="*/ 222578 h 403053"/>
              <a:gd name="connsiteX114" fmla="*/ 227424 w 403269"/>
              <a:gd name="connsiteY114" fmla="*/ 242930 h 403053"/>
              <a:gd name="connsiteX115" fmla="*/ 235500 w 403269"/>
              <a:gd name="connsiteY115" fmla="*/ 246160 h 403053"/>
              <a:gd name="connsiteX116" fmla="*/ 238408 w 403269"/>
              <a:gd name="connsiteY116" fmla="*/ 245729 h 403053"/>
              <a:gd name="connsiteX117" fmla="*/ 318414 w 403269"/>
              <a:gd name="connsiteY117" fmla="*/ 324875 h 403053"/>
              <a:gd name="connsiteX118" fmla="*/ 322398 w 403269"/>
              <a:gd name="connsiteY118" fmla="*/ 326490 h 403053"/>
              <a:gd name="connsiteX119" fmla="*/ 326382 w 403269"/>
              <a:gd name="connsiteY119" fmla="*/ 324767 h 403053"/>
              <a:gd name="connsiteX120" fmla="*/ 326382 w 403269"/>
              <a:gd name="connsiteY120" fmla="*/ 316799 h 403053"/>
              <a:gd name="connsiteX121" fmla="*/ 246376 w 403269"/>
              <a:gd name="connsiteY121" fmla="*/ 237653 h 403053"/>
              <a:gd name="connsiteX122" fmla="*/ 243468 w 403269"/>
              <a:gd name="connsiteY122" fmla="*/ 226778 h 403053"/>
              <a:gd name="connsiteX123" fmla="*/ 222902 w 403269"/>
              <a:gd name="connsiteY123" fmla="*/ 206426 h 403053"/>
              <a:gd name="connsiteX124" fmla="*/ 280295 w 403269"/>
              <a:gd name="connsiteY124" fmla="*/ 206103 h 403053"/>
              <a:gd name="connsiteX125" fmla="*/ 327136 w 403269"/>
              <a:gd name="connsiteY125" fmla="*/ 252406 h 403053"/>
              <a:gd name="connsiteX126" fmla="*/ 331120 w 403269"/>
              <a:gd name="connsiteY126" fmla="*/ 254021 h 403053"/>
              <a:gd name="connsiteX127" fmla="*/ 335104 w 403269"/>
              <a:gd name="connsiteY127" fmla="*/ 252298 h 403053"/>
              <a:gd name="connsiteX128" fmla="*/ 335104 w 403269"/>
              <a:gd name="connsiteY128" fmla="*/ 244330 h 403053"/>
              <a:gd name="connsiteX129" fmla="*/ 296340 w 403269"/>
              <a:gd name="connsiteY129" fmla="*/ 205995 h 403053"/>
              <a:gd name="connsiteX130" fmla="*/ 332843 w 403269"/>
              <a:gd name="connsiteY130" fmla="*/ 205780 h 403053"/>
              <a:gd name="connsiteX131" fmla="*/ 358256 w 403269"/>
              <a:gd name="connsiteY131" fmla="*/ 230870 h 403053"/>
              <a:gd name="connsiteX132" fmla="*/ 362240 w 403269"/>
              <a:gd name="connsiteY132" fmla="*/ 232485 h 403053"/>
              <a:gd name="connsiteX133" fmla="*/ 366224 w 403269"/>
              <a:gd name="connsiteY133" fmla="*/ 230762 h 403053"/>
              <a:gd name="connsiteX134" fmla="*/ 366224 w 403269"/>
              <a:gd name="connsiteY134" fmla="*/ 222794 h 403053"/>
              <a:gd name="connsiteX135" fmla="*/ 348888 w 403269"/>
              <a:gd name="connsiteY135" fmla="*/ 205672 h 403053"/>
              <a:gd name="connsiteX136" fmla="*/ 397667 w 403269"/>
              <a:gd name="connsiteY136" fmla="*/ 205457 h 403053"/>
              <a:gd name="connsiteX137" fmla="*/ 403266 w 403269"/>
              <a:gd name="connsiteY137" fmla="*/ 199750 h 403053"/>
              <a:gd name="connsiteX138" fmla="*/ 397559 w 403269"/>
              <a:gd name="connsiteY138" fmla="*/ 194151 h 40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3269" h="403053">
                <a:moveTo>
                  <a:pt x="397344" y="194689"/>
                </a:moveTo>
                <a:lnTo>
                  <a:pt x="349210" y="194904"/>
                </a:lnTo>
                <a:lnTo>
                  <a:pt x="365686" y="178214"/>
                </a:lnTo>
                <a:cubicBezTo>
                  <a:pt x="367840" y="175953"/>
                  <a:pt x="367840" y="172399"/>
                  <a:pt x="365686" y="170246"/>
                </a:cubicBezTo>
                <a:cubicBezTo>
                  <a:pt x="363532" y="168092"/>
                  <a:pt x="359871" y="168092"/>
                  <a:pt x="357718" y="170246"/>
                </a:cubicBezTo>
                <a:lnTo>
                  <a:pt x="333274" y="195012"/>
                </a:lnTo>
                <a:lnTo>
                  <a:pt x="296770" y="195227"/>
                </a:lnTo>
                <a:lnTo>
                  <a:pt x="334458" y="157109"/>
                </a:lnTo>
                <a:cubicBezTo>
                  <a:pt x="336612" y="154847"/>
                  <a:pt x="336612" y="151294"/>
                  <a:pt x="334458" y="149140"/>
                </a:cubicBezTo>
                <a:cubicBezTo>
                  <a:pt x="332305" y="146987"/>
                  <a:pt x="328644" y="146987"/>
                  <a:pt x="326490" y="149140"/>
                </a:cubicBezTo>
                <a:lnTo>
                  <a:pt x="280834" y="195335"/>
                </a:lnTo>
                <a:lnTo>
                  <a:pt x="222794" y="195658"/>
                </a:lnTo>
                <a:lnTo>
                  <a:pt x="242715" y="175522"/>
                </a:lnTo>
                <a:cubicBezTo>
                  <a:pt x="245622" y="172507"/>
                  <a:pt x="246591" y="168415"/>
                  <a:pt x="245514" y="164646"/>
                </a:cubicBezTo>
                <a:lnTo>
                  <a:pt x="324767" y="84532"/>
                </a:lnTo>
                <a:cubicBezTo>
                  <a:pt x="326921" y="82271"/>
                  <a:pt x="326921" y="78718"/>
                  <a:pt x="324767" y="76564"/>
                </a:cubicBezTo>
                <a:cubicBezTo>
                  <a:pt x="322506" y="74410"/>
                  <a:pt x="318952" y="74410"/>
                  <a:pt x="316799" y="76564"/>
                </a:cubicBezTo>
                <a:lnTo>
                  <a:pt x="237654" y="156678"/>
                </a:lnTo>
                <a:cubicBezTo>
                  <a:pt x="233885" y="155709"/>
                  <a:pt x="229686" y="156678"/>
                  <a:pt x="226778" y="159585"/>
                </a:cubicBezTo>
                <a:lnTo>
                  <a:pt x="206857" y="179722"/>
                </a:lnTo>
                <a:lnTo>
                  <a:pt x="206534" y="122974"/>
                </a:lnTo>
                <a:lnTo>
                  <a:pt x="252836" y="76133"/>
                </a:lnTo>
                <a:cubicBezTo>
                  <a:pt x="254990" y="73872"/>
                  <a:pt x="254990" y="70318"/>
                  <a:pt x="252836" y="68165"/>
                </a:cubicBezTo>
                <a:cubicBezTo>
                  <a:pt x="250683" y="66011"/>
                  <a:pt x="247022" y="66011"/>
                  <a:pt x="244868" y="68165"/>
                </a:cubicBezTo>
                <a:lnTo>
                  <a:pt x="206534" y="106930"/>
                </a:lnTo>
                <a:lnTo>
                  <a:pt x="206319" y="70426"/>
                </a:lnTo>
                <a:lnTo>
                  <a:pt x="231408" y="45014"/>
                </a:lnTo>
                <a:cubicBezTo>
                  <a:pt x="233562" y="42752"/>
                  <a:pt x="233562" y="39199"/>
                  <a:pt x="231408" y="37045"/>
                </a:cubicBezTo>
                <a:cubicBezTo>
                  <a:pt x="229147" y="34892"/>
                  <a:pt x="225594" y="34892"/>
                  <a:pt x="223440" y="37045"/>
                </a:cubicBezTo>
                <a:lnTo>
                  <a:pt x="206319" y="54382"/>
                </a:lnTo>
                <a:lnTo>
                  <a:pt x="206104" y="5603"/>
                </a:lnTo>
                <a:cubicBezTo>
                  <a:pt x="206104" y="2480"/>
                  <a:pt x="203519" y="-105"/>
                  <a:pt x="200396" y="3"/>
                </a:cubicBezTo>
                <a:cubicBezTo>
                  <a:pt x="197274" y="3"/>
                  <a:pt x="194689" y="2587"/>
                  <a:pt x="194797" y="5710"/>
                </a:cubicBezTo>
                <a:lnTo>
                  <a:pt x="195012" y="53843"/>
                </a:lnTo>
                <a:lnTo>
                  <a:pt x="178322" y="37368"/>
                </a:lnTo>
                <a:cubicBezTo>
                  <a:pt x="176061" y="35215"/>
                  <a:pt x="172507" y="35215"/>
                  <a:pt x="170354" y="37368"/>
                </a:cubicBezTo>
                <a:cubicBezTo>
                  <a:pt x="168200" y="39630"/>
                  <a:pt x="168200" y="43183"/>
                  <a:pt x="170354" y="45337"/>
                </a:cubicBezTo>
                <a:lnTo>
                  <a:pt x="195120" y="69780"/>
                </a:lnTo>
                <a:lnTo>
                  <a:pt x="195335" y="106284"/>
                </a:lnTo>
                <a:lnTo>
                  <a:pt x="157217" y="68596"/>
                </a:lnTo>
                <a:cubicBezTo>
                  <a:pt x="154955" y="66442"/>
                  <a:pt x="151402" y="66442"/>
                  <a:pt x="149248" y="68596"/>
                </a:cubicBezTo>
                <a:cubicBezTo>
                  <a:pt x="147095" y="70857"/>
                  <a:pt x="147095" y="74410"/>
                  <a:pt x="149248" y="76564"/>
                </a:cubicBezTo>
                <a:lnTo>
                  <a:pt x="195443" y="122220"/>
                </a:lnTo>
                <a:lnTo>
                  <a:pt x="195766" y="179614"/>
                </a:lnTo>
                <a:lnTo>
                  <a:pt x="175630" y="159801"/>
                </a:lnTo>
                <a:cubicBezTo>
                  <a:pt x="172615" y="156893"/>
                  <a:pt x="168415" y="155924"/>
                  <a:pt x="164647" y="157001"/>
                </a:cubicBezTo>
                <a:lnTo>
                  <a:pt x="84533" y="77856"/>
                </a:lnTo>
                <a:cubicBezTo>
                  <a:pt x="82271" y="75703"/>
                  <a:pt x="78718" y="75703"/>
                  <a:pt x="76564" y="77856"/>
                </a:cubicBezTo>
                <a:cubicBezTo>
                  <a:pt x="74411" y="80117"/>
                  <a:pt x="74411" y="83671"/>
                  <a:pt x="76564" y="85824"/>
                </a:cubicBezTo>
                <a:lnTo>
                  <a:pt x="156678" y="165077"/>
                </a:lnTo>
                <a:cubicBezTo>
                  <a:pt x="155709" y="168846"/>
                  <a:pt x="156678" y="173045"/>
                  <a:pt x="159693" y="175953"/>
                </a:cubicBezTo>
                <a:lnTo>
                  <a:pt x="179830" y="195874"/>
                </a:lnTo>
                <a:lnTo>
                  <a:pt x="121359" y="196197"/>
                </a:lnTo>
                <a:lnTo>
                  <a:pt x="75164" y="150540"/>
                </a:lnTo>
                <a:cubicBezTo>
                  <a:pt x="72903" y="148387"/>
                  <a:pt x="69349" y="148387"/>
                  <a:pt x="67196" y="150540"/>
                </a:cubicBezTo>
                <a:cubicBezTo>
                  <a:pt x="65043" y="152802"/>
                  <a:pt x="65043" y="156355"/>
                  <a:pt x="67196" y="158509"/>
                </a:cubicBezTo>
                <a:lnTo>
                  <a:pt x="105315" y="196197"/>
                </a:lnTo>
                <a:lnTo>
                  <a:pt x="68811" y="196412"/>
                </a:lnTo>
                <a:lnTo>
                  <a:pt x="44045" y="171969"/>
                </a:lnTo>
                <a:cubicBezTo>
                  <a:pt x="41783" y="169815"/>
                  <a:pt x="38230" y="169815"/>
                  <a:pt x="36077" y="171969"/>
                </a:cubicBezTo>
                <a:cubicBezTo>
                  <a:pt x="33923" y="174230"/>
                  <a:pt x="33923" y="177783"/>
                  <a:pt x="36077" y="179937"/>
                </a:cubicBezTo>
                <a:lnTo>
                  <a:pt x="52767" y="196412"/>
                </a:lnTo>
                <a:lnTo>
                  <a:pt x="5603" y="196627"/>
                </a:lnTo>
                <a:cubicBezTo>
                  <a:pt x="2480" y="196627"/>
                  <a:pt x="-105" y="199212"/>
                  <a:pt x="3" y="202334"/>
                </a:cubicBezTo>
                <a:cubicBezTo>
                  <a:pt x="3" y="205457"/>
                  <a:pt x="2587" y="208041"/>
                  <a:pt x="5711" y="207934"/>
                </a:cubicBezTo>
                <a:lnTo>
                  <a:pt x="53521" y="207718"/>
                </a:lnTo>
                <a:lnTo>
                  <a:pt x="36399" y="225055"/>
                </a:lnTo>
                <a:cubicBezTo>
                  <a:pt x="34246" y="227316"/>
                  <a:pt x="34246" y="230870"/>
                  <a:pt x="36399" y="233023"/>
                </a:cubicBezTo>
                <a:cubicBezTo>
                  <a:pt x="37476" y="234100"/>
                  <a:pt x="38983" y="234638"/>
                  <a:pt x="40383" y="234638"/>
                </a:cubicBezTo>
                <a:cubicBezTo>
                  <a:pt x="41783" y="234638"/>
                  <a:pt x="43291" y="234100"/>
                  <a:pt x="44367" y="232915"/>
                </a:cubicBezTo>
                <a:lnTo>
                  <a:pt x="69457" y="207503"/>
                </a:lnTo>
                <a:lnTo>
                  <a:pt x="105961" y="207288"/>
                </a:lnTo>
                <a:lnTo>
                  <a:pt x="67627" y="246053"/>
                </a:lnTo>
                <a:cubicBezTo>
                  <a:pt x="65473" y="248314"/>
                  <a:pt x="65473" y="251867"/>
                  <a:pt x="67627" y="254021"/>
                </a:cubicBezTo>
                <a:cubicBezTo>
                  <a:pt x="68703" y="255098"/>
                  <a:pt x="70211" y="255636"/>
                  <a:pt x="71611" y="255636"/>
                </a:cubicBezTo>
                <a:cubicBezTo>
                  <a:pt x="73011" y="255636"/>
                  <a:pt x="74518" y="255098"/>
                  <a:pt x="75595" y="253913"/>
                </a:cubicBezTo>
                <a:lnTo>
                  <a:pt x="121897" y="207072"/>
                </a:lnTo>
                <a:lnTo>
                  <a:pt x="179722" y="206749"/>
                </a:lnTo>
                <a:lnTo>
                  <a:pt x="159370" y="227316"/>
                </a:lnTo>
                <a:cubicBezTo>
                  <a:pt x="156463" y="230331"/>
                  <a:pt x="155494" y="234531"/>
                  <a:pt x="156571" y="238300"/>
                </a:cubicBezTo>
                <a:lnTo>
                  <a:pt x="77425" y="318306"/>
                </a:lnTo>
                <a:cubicBezTo>
                  <a:pt x="75272" y="320567"/>
                  <a:pt x="75272" y="324121"/>
                  <a:pt x="77425" y="326274"/>
                </a:cubicBezTo>
                <a:cubicBezTo>
                  <a:pt x="78503" y="327351"/>
                  <a:pt x="80010" y="327890"/>
                  <a:pt x="81410" y="327890"/>
                </a:cubicBezTo>
                <a:cubicBezTo>
                  <a:pt x="82809" y="327890"/>
                  <a:pt x="84317" y="327351"/>
                  <a:pt x="85394" y="326167"/>
                </a:cubicBezTo>
                <a:lnTo>
                  <a:pt x="164539" y="246160"/>
                </a:lnTo>
                <a:cubicBezTo>
                  <a:pt x="165508" y="246376"/>
                  <a:pt x="166477" y="246591"/>
                  <a:pt x="167446" y="246591"/>
                </a:cubicBezTo>
                <a:cubicBezTo>
                  <a:pt x="170354" y="246591"/>
                  <a:pt x="173261" y="245406"/>
                  <a:pt x="175415" y="243253"/>
                </a:cubicBezTo>
                <a:lnTo>
                  <a:pt x="195766" y="222686"/>
                </a:lnTo>
                <a:lnTo>
                  <a:pt x="196089" y="281802"/>
                </a:lnTo>
                <a:lnTo>
                  <a:pt x="150433" y="327997"/>
                </a:lnTo>
                <a:cubicBezTo>
                  <a:pt x="148279" y="330259"/>
                  <a:pt x="148279" y="333812"/>
                  <a:pt x="150433" y="335966"/>
                </a:cubicBezTo>
                <a:cubicBezTo>
                  <a:pt x="151510" y="337043"/>
                  <a:pt x="153017" y="337581"/>
                  <a:pt x="154417" y="337581"/>
                </a:cubicBezTo>
                <a:cubicBezTo>
                  <a:pt x="155817" y="337581"/>
                  <a:pt x="157324" y="337043"/>
                  <a:pt x="158401" y="335858"/>
                </a:cubicBezTo>
                <a:lnTo>
                  <a:pt x="196089" y="297739"/>
                </a:lnTo>
                <a:lnTo>
                  <a:pt x="196304" y="334243"/>
                </a:lnTo>
                <a:lnTo>
                  <a:pt x="171861" y="359009"/>
                </a:lnTo>
                <a:cubicBezTo>
                  <a:pt x="169708" y="361271"/>
                  <a:pt x="169708" y="364824"/>
                  <a:pt x="171861" y="366978"/>
                </a:cubicBezTo>
                <a:cubicBezTo>
                  <a:pt x="174122" y="369131"/>
                  <a:pt x="177676" y="369131"/>
                  <a:pt x="179830" y="366978"/>
                </a:cubicBezTo>
                <a:lnTo>
                  <a:pt x="196304" y="350287"/>
                </a:lnTo>
                <a:lnTo>
                  <a:pt x="196520" y="397451"/>
                </a:lnTo>
                <a:cubicBezTo>
                  <a:pt x="196520" y="400574"/>
                  <a:pt x="199104" y="403158"/>
                  <a:pt x="202227" y="403051"/>
                </a:cubicBezTo>
                <a:cubicBezTo>
                  <a:pt x="205350" y="403051"/>
                  <a:pt x="207934" y="400466"/>
                  <a:pt x="207826" y="397344"/>
                </a:cubicBezTo>
                <a:lnTo>
                  <a:pt x="207611" y="349533"/>
                </a:lnTo>
                <a:lnTo>
                  <a:pt x="224948" y="366655"/>
                </a:lnTo>
                <a:cubicBezTo>
                  <a:pt x="226024" y="367731"/>
                  <a:pt x="227532" y="368270"/>
                  <a:pt x="228932" y="368270"/>
                </a:cubicBezTo>
                <a:cubicBezTo>
                  <a:pt x="230332" y="368270"/>
                  <a:pt x="231839" y="367731"/>
                  <a:pt x="232916" y="366547"/>
                </a:cubicBezTo>
                <a:cubicBezTo>
                  <a:pt x="235070" y="364286"/>
                  <a:pt x="235070" y="360732"/>
                  <a:pt x="232916" y="358579"/>
                </a:cubicBezTo>
                <a:lnTo>
                  <a:pt x="207503" y="333489"/>
                </a:lnTo>
                <a:lnTo>
                  <a:pt x="207288" y="296985"/>
                </a:lnTo>
                <a:lnTo>
                  <a:pt x="246053" y="335320"/>
                </a:lnTo>
                <a:cubicBezTo>
                  <a:pt x="248314" y="337473"/>
                  <a:pt x="251868" y="337473"/>
                  <a:pt x="254021" y="335320"/>
                </a:cubicBezTo>
                <a:cubicBezTo>
                  <a:pt x="256175" y="333058"/>
                  <a:pt x="256175" y="329505"/>
                  <a:pt x="254021" y="327351"/>
                </a:cubicBezTo>
                <a:lnTo>
                  <a:pt x="207180" y="281049"/>
                </a:lnTo>
                <a:lnTo>
                  <a:pt x="206857" y="222578"/>
                </a:lnTo>
                <a:lnTo>
                  <a:pt x="227424" y="242930"/>
                </a:lnTo>
                <a:cubicBezTo>
                  <a:pt x="229686" y="245083"/>
                  <a:pt x="232593" y="246268"/>
                  <a:pt x="235500" y="246160"/>
                </a:cubicBezTo>
                <a:cubicBezTo>
                  <a:pt x="236469" y="246160"/>
                  <a:pt x="237438" y="245945"/>
                  <a:pt x="238408" y="245729"/>
                </a:cubicBezTo>
                <a:lnTo>
                  <a:pt x="318414" y="324875"/>
                </a:lnTo>
                <a:cubicBezTo>
                  <a:pt x="319491" y="325951"/>
                  <a:pt x="320998" y="326490"/>
                  <a:pt x="322398" y="326490"/>
                </a:cubicBezTo>
                <a:cubicBezTo>
                  <a:pt x="323798" y="326490"/>
                  <a:pt x="325306" y="325951"/>
                  <a:pt x="326382" y="324767"/>
                </a:cubicBezTo>
                <a:cubicBezTo>
                  <a:pt x="328536" y="322506"/>
                  <a:pt x="328536" y="318952"/>
                  <a:pt x="326382" y="316799"/>
                </a:cubicBezTo>
                <a:lnTo>
                  <a:pt x="246376" y="237653"/>
                </a:lnTo>
                <a:cubicBezTo>
                  <a:pt x="247345" y="233885"/>
                  <a:pt x="246376" y="229685"/>
                  <a:pt x="243468" y="226778"/>
                </a:cubicBezTo>
                <a:lnTo>
                  <a:pt x="222902" y="206426"/>
                </a:lnTo>
                <a:lnTo>
                  <a:pt x="280295" y="206103"/>
                </a:lnTo>
                <a:lnTo>
                  <a:pt x="327136" y="252406"/>
                </a:lnTo>
                <a:cubicBezTo>
                  <a:pt x="328213" y="253482"/>
                  <a:pt x="329720" y="254021"/>
                  <a:pt x="331120" y="254021"/>
                </a:cubicBezTo>
                <a:cubicBezTo>
                  <a:pt x="332520" y="254021"/>
                  <a:pt x="334028" y="253482"/>
                  <a:pt x="335104" y="252298"/>
                </a:cubicBezTo>
                <a:cubicBezTo>
                  <a:pt x="337258" y="250037"/>
                  <a:pt x="337258" y="246483"/>
                  <a:pt x="335104" y="244330"/>
                </a:cubicBezTo>
                <a:lnTo>
                  <a:pt x="296340" y="205995"/>
                </a:lnTo>
                <a:lnTo>
                  <a:pt x="332843" y="205780"/>
                </a:lnTo>
                <a:lnTo>
                  <a:pt x="358256" y="230870"/>
                </a:lnTo>
                <a:cubicBezTo>
                  <a:pt x="359332" y="231946"/>
                  <a:pt x="360840" y="232485"/>
                  <a:pt x="362240" y="232485"/>
                </a:cubicBezTo>
                <a:cubicBezTo>
                  <a:pt x="363640" y="232485"/>
                  <a:pt x="365148" y="231946"/>
                  <a:pt x="366224" y="230762"/>
                </a:cubicBezTo>
                <a:cubicBezTo>
                  <a:pt x="368378" y="228501"/>
                  <a:pt x="368378" y="224947"/>
                  <a:pt x="366224" y="222794"/>
                </a:cubicBezTo>
                <a:lnTo>
                  <a:pt x="348888" y="205672"/>
                </a:lnTo>
                <a:lnTo>
                  <a:pt x="397667" y="205457"/>
                </a:lnTo>
                <a:cubicBezTo>
                  <a:pt x="400790" y="205457"/>
                  <a:pt x="403374" y="202873"/>
                  <a:pt x="403266" y="199750"/>
                </a:cubicBezTo>
                <a:cubicBezTo>
                  <a:pt x="403266" y="196627"/>
                  <a:pt x="400682" y="194043"/>
                  <a:pt x="397559" y="194151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2" name="Freeform: Shape 1721">
            <a:extLst>
              <a:ext uri="{FF2B5EF4-FFF2-40B4-BE49-F238E27FC236}">
                <a16:creationId xmlns:a16="http://schemas.microsoft.com/office/drawing/2014/main" id="{78A49397-436F-9010-6B34-CE268FD05EB4}"/>
              </a:ext>
            </a:extLst>
          </p:cNvPr>
          <p:cNvSpPr/>
          <p:nvPr/>
        </p:nvSpPr>
        <p:spPr>
          <a:xfrm>
            <a:off x="5701239" y="1369702"/>
            <a:ext cx="650070" cy="649854"/>
          </a:xfrm>
          <a:custGeom>
            <a:avLst/>
            <a:gdLst>
              <a:gd name="connsiteX0" fmla="*/ 640807 w 650070"/>
              <a:gd name="connsiteY0" fmla="*/ 313998 h 649854"/>
              <a:gd name="connsiteX1" fmla="*/ 563170 w 650070"/>
              <a:gd name="connsiteY1" fmla="*/ 314429 h 649854"/>
              <a:gd name="connsiteX2" fmla="*/ 589767 w 650070"/>
              <a:gd name="connsiteY2" fmla="*/ 287616 h 649854"/>
              <a:gd name="connsiteX3" fmla="*/ 589767 w 650070"/>
              <a:gd name="connsiteY3" fmla="*/ 274695 h 649854"/>
              <a:gd name="connsiteX4" fmla="*/ 576846 w 650070"/>
              <a:gd name="connsiteY4" fmla="*/ 274695 h 649854"/>
              <a:gd name="connsiteX5" fmla="*/ 537434 w 650070"/>
              <a:gd name="connsiteY5" fmla="*/ 314536 h 649854"/>
              <a:gd name="connsiteX6" fmla="*/ 478748 w 650070"/>
              <a:gd name="connsiteY6" fmla="*/ 314859 h 649854"/>
              <a:gd name="connsiteX7" fmla="*/ 539480 w 650070"/>
              <a:gd name="connsiteY7" fmla="*/ 253481 h 649854"/>
              <a:gd name="connsiteX8" fmla="*/ 539480 w 650070"/>
              <a:gd name="connsiteY8" fmla="*/ 240560 h 649854"/>
              <a:gd name="connsiteX9" fmla="*/ 526558 w 650070"/>
              <a:gd name="connsiteY9" fmla="*/ 240560 h 649854"/>
              <a:gd name="connsiteX10" fmla="*/ 453013 w 650070"/>
              <a:gd name="connsiteY10" fmla="*/ 314967 h 649854"/>
              <a:gd name="connsiteX11" fmla="*/ 359439 w 650070"/>
              <a:gd name="connsiteY11" fmla="*/ 315505 h 649854"/>
              <a:gd name="connsiteX12" fmla="*/ 391420 w 650070"/>
              <a:gd name="connsiteY12" fmla="*/ 283201 h 649854"/>
              <a:gd name="connsiteX13" fmla="*/ 396050 w 650070"/>
              <a:gd name="connsiteY13" fmla="*/ 265649 h 649854"/>
              <a:gd name="connsiteX14" fmla="*/ 523544 w 650070"/>
              <a:gd name="connsiteY14" fmla="*/ 136648 h 649854"/>
              <a:gd name="connsiteX15" fmla="*/ 523544 w 650070"/>
              <a:gd name="connsiteY15" fmla="*/ 123727 h 649854"/>
              <a:gd name="connsiteX16" fmla="*/ 510622 w 650070"/>
              <a:gd name="connsiteY16" fmla="*/ 123727 h 649854"/>
              <a:gd name="connsiteX17" fmla="*/ 383128 w 650070"/>
              <a:gd name="connsiteY17" fmla="*/ 252620 h 649854"/>
              <a:gd name="connsiteX18" fmla="*/ 365576 w 650070"/>
              <a:gd name="connsiteY18" fmla="*/ 257358 h 649854"/>
              <a:gd name="connsiteX19" fmla="*/ 333595 w 650070"/>
              <a:gd name="connsiteY19" fmla="*/ 289662 h 649854"/>
              <a:gd name="connsiteX20" fmla="*/ 333057 w 650070"/>
              <a:gd name="connsiteY20" fmla="*/ 198241 h 649854"/>
              <a:gd name="connsiteX21" fmla="*/ 407680 w 650070"/>
              <a:gd name="connsiteY21" fmla="*/ 122758 h 649854"/>
              <a:gd name="connsiteX22" fmla="*/ 407680 w 650070"/>
              <a:gd name="connsiteY22" fmla="*/ 109836 h 649854"/>
              <a:gd name="connsiteX23" fmla="*/ 394758 w 650070"/>
              <a:gd name="connsiteY23" fmla="*/ 109836 h 649854"/>
              <a:gd name="connsiteX24" fmla="*/ 332949 w 650070"/>
              <a:gd name="connsiteY24" fmla="*/ 172291 h 649854"/>
              <a:gd name="connsiteX25" fmla="*/ 332626 w 650070"/>
              <a:gd name="connsiteY25" fmla="*/ 113605 h 649854"/>
              <a:gd name="connsiteX26" fmla="*/ 373114 w 650070"/>
              <a:gd name="connsiteY26" fmla="*/ 72686 h 649854"/>
              <a:gd name="connsiteX27" fmla="*/ 373114 w 650070"/>
              <a:gd name="connsiteY27" fmla="*/ 59765 h 649854"/>
              <a:gd name="connsiteX28" fmla="*/ 360192 w 650070"/>
              <a:gd name="connsiteY28" fmla="*/ 59765 h 649854"/>
              <a:gd name="connsiteX29" fmla="*/ 332626 w 650070"/>
              <a:gd name="connsiteY29" fmla="*/ 87654 h 649854"/>
              <a:gd name="connsiteX30" fmla="*/ 332196 w 650070"/>
              <a:gd name="connsiteY30" fmla="*/ 9047 h 649854"/>
              <a:gd name="connsiteX31" fmla="*/ 323043 w 650070"/>
              <a:gd name="connsiteY31" fmla="*/ 2 h 649854"/>
              <a:gd name="connsiteX32" fmla="*/ 313998 w 650070"/>
              <a:gd name="connsiteY32" fmla="*/ 9155 h 649854"/>
              <a:gd name="connsiteX33" fmla="*/ 314428 w 650070"/>
              <a:gd name="connsiteY33" fmla="*/ 86685 h 649854"/>
              <a:gd name="connsiteX34" fmla="*/ 287616 w 650070"/>
              <a:gd name="connsiteY34" fmla="*/ 60088 h 649854"/>
              <a:gd name="connsiteX35" fmla="*/ 274694 w 650070"/>
              <a:gd name="connsiteY35" fmla="*/ 60088 h 649854"/>
              <a:gd name="connsiteX36" fmla="*/ 274694 w 650070"/>
              <a:gd name="connsiteY36" fmla="*/ 73009 h 649854"/>
              <a:gd name="connsiteX37" fmla="*/ 314536 w 650070"/>
              <a:gd name="connsiteY37" fmla="*/ 112420 h 649854"/>
              <a:gd name="connsiteX38" fmla="*/ 314859 w 650070"/>
              <a:gd name="connsiteY38" fmla="*/ 171106 h 649854"/>
              <a:gd name="connsiteX39" fmla="*/ 253481 w 650070"/>
              <a:gd name="connsiteY39" fmla="*/ 110374 h 649854"/>
              <a:gd name="connsiteX40" fmla="*/ 240560 w 650070"/>
              <a:gd name="connsiteY40" fmla="*/ 110374 h 649854"/>
              <a:gd name="connsiteX41" fmla="*/ 240560 w 650070"/>
              <a:gd name="connsiteY41" fmla="*/ 123296 h 649854"/>
              <a:gd name="connsiteX42" fmla="*/ 314967 w 650070"/>
              <a:gd name="connsiteY42" fmla="*/ 196842 h 649854"/>
              <a:gd name="connsiteX43" fmla="*/ 315505 w 650070"/>
              <a:gd name="connsiteY43" fmla="*/ 289339 h 649854"/>
              <a:gd name="connsiteX44" fmla="*/ 283201 w 650070"/>
              <a:gd name="connsiteY44" fmla="*/ 257358 h 649854"/>
              <a:gd name="connsiteX45" fmla="*/ 265541 w 650070"/>
              <a:gd name="connsiteY45" fmla="*/ 252835 h 649854"/>
              <a:gd name="connsiteX46" fmla="*/ 136648 w 650070"/>
              <a:gd name="connsiteY46" fmla="*/ 125342 h 649854"/>
              <a:gd name="connsiteX47" fmla="*/ 123727 w 650070"/>
              <a:gd name="connsiteY47" fmla="*/ 125342 h 649854"/>
              <a:gd name="connsiteX48" fmla="*/ 123727 w 650070"/>
              <a:gd name="connsiteY48" fmla="*/ 138264 h 649854"/>
              <a:gd name="connsiteX49" fmla="*/ 252727 w 650070"/>
              <a:gd name="connsiteY49" fmla="*/ 265757 h 649854"/>
              <a:gd name="connsiteX50" fmla="*/ 257465 w 650070"/>
              <a:gd name="connsiteY50" fmla="*/ 283309 h 649854"/>
              <a:gd name="connsiteX51" fmla="*/ 289770 w 650070"/>
              <a:gd name="connsiteY51" fmla="*/ 315290 h 649854"/>
              <a:gd name="connsiteX52" fmla="*/ 195657 w 650070"/>
              <a:gd name="connsiteY52" fmla="*/ 315828 h 649854"/>
              <a:gd name="connsiteX53" fmla="*/ 121250 w 650070"/>
              <a:gd name="connsiteY53" fmla="*/ 242283 h 649854"/>
              <a:gd name="connsiteX54" fmla="*/ 108328 w 650070"/>
              <a:gd name="connsiteY54" fmla="*/ 242283 h 649854"/>
              <a:gd name="connsiteX55" fmla="*/ 108328 w 650070"/>
              <a:gd name="connsiteY55" fmla="*/ 255204 h 649854"/>
              <a:gd name="connsiteX56" fmla="*/ 169706 w 650070"/>
              <a:gd name="connsiteY56" fmla="*/ 315936 h 649854"/>
              <a:gd name="connsiteX57" fmla="*/ 111020 w 650070"/>
              <a:gd name="connsiteY57" fmla="*/ 316259 h 649854"/>
              <a:gd name="connsiteX58" fmla="*/ 71179 w 650070"/>
              <a:gd name="connsiteY58" fmla="*/ 276848 h 649854"/>
              <a:gd name="connsiteX59" fmla="*/ 58257 w 650070"/>
              <a:gd name="connsiteY59" fmla="*/ 276848 h 649854"/>
              <a:gd name="connsiteX60" fmla="*/ 58257 w 650070"/>
              <a:gd name="connsiteY60" fmla="*/ 289770 h 649854"/>
              <a:gd name="connsiteX61" fmla="*/ 85069 w 650070"/>
              <a:gd name="connsiteY61" fmla="*/ 316367 h 649854"/>
              <a:gd name="connsiteX62" fmla="*/ 9047 w 650070"/>
              <a:gd name="connsiteY62" fmla="*/ 316798 h 649854"/>
              <a:gd name="connsiteX63" fmla="*/ 2 w 650070"/>
              <a:gd name="connsiteY63" fmla="*/ 325950 h 649854"/>
              <a:gd name="connsiteX64" fmla="*/ 9155 w 650070"/>
              <a:gd name="connsiteY64" fmla="*/ 334995 h 649854"/>
              <a:gd name="connsiteX65" fmla="*/ 86146 w 650070"/>
              <a:gd name="connsiteY65" fmla="*/ 334565 h 649854"/>
              <a:gd name="connsiteX66" fmla="*/ 58580 w 650070"/>
              <a:gd name="connsiteY66" fmla="*/ 362454 h 649854"/>
              <a:gd name="connsiteX67" fmla="*/ 58580 w 650070"/>
              <a:gd name="connsiteY67" fmla="*/ 375376 h 649854"/>
              <a:gd name="connsiteX68" fmla="*/ 65041 w 650070"/>
              <a:gd name="connsiteY68" fmla="*/ 377960 h 649854"/>
              <a:gd name="connsiteX69" fmla="*/ 71501 w 650070"/>
              <a:gd name="connsiteY69" fmla="*/ 375268 h 649854"/>
              <a:gd name="connsiteX70" fmla="*/ 111989 w 650070"/>
              <a:gd name="connsiteY70" fmla="*/ 334349 h 649854"/>
              <a:gd name="connsiteX71" fmla="*/ 170675 w 650070"/>
              <a:gd name="connsiteY71" fmla="*/ 334026 h 649854"/>
              <a:gd name="connsiteX72" fmla="*/ 108867 w 650070"/>
              <a:gd name="connsiteY72" fmla="*/ 396481 h 649854"/>
              <a:gd name="connsiteX73" fmla="*/ 108867 w 650070"/>
              <a:gd name="connsiteY73" fmla="*/ 409403 h 649854"/>
              <a:gd name="connsiteX74" fmla="*/ 115327 w 650070"/>
              <a:gd name="connsiteY74" fmla="*/ 412095 h 649854"/>
              <a:gd name="connsiteX75" fmla="*/ 121788 w 650070"/>
              <a:gd name="connsiteY75" fmla="*/ 409403 h 649854"/>
              <a:gd name="connsiteX76" fmla="*/ 196411 w 650070"/>
              <a:gd name="connsiteY76" fmla="*/ 333919 h 649854"/>
              <a:gd name="connsiteX77" fmla="*/ 289447 w 650070"/>
              <a:gd name="connsiteY77" fmla="*/ 333380 h 649854"/>
              <a:gd name="connsiteX78" fmla="*/ 256712 w 650070"/>
              <a:gd name="connsiteY78" fmla="*/ 366438 h 649854"/>
              <a:gd name="connsiteX79" fmla="*/ 252189 w 650070"/>
              <a:gd name="connsiteY79" fmla="*/ 384098 h 649854"/>
              <a:gd name="connsiteX80" fmla="*/ 124695 w 650070"/>
              <a:gd name="connsiteY80" fmla="*/ 512991 h 649854"/>
              <a:gd name="connsiteX81" fmla="*/ 124695 w 650070"/>
              <a:gd name="connsiteY81" fmla="*/ 525913 h 649854"/>
              <a:gd name="connsiteX82" fmla="*/ 131157 w 650070"/>
              <a:gd name="connsiteY82" fmla="*/ 528497 h 649854"/>
              <a:gd name="connsiteX83" fmla="*/ 137617 w 650070"/>
              <a:gd name="connsiteY83" fmla="*/ 525805 h 649854"/>
              <a:gd name="connsiteX84" fmla="*/ 265111 w 650070"/>
              <a:gd name="connsiteY84" fmla="*/ 396912 h 649854"/>
              <a:gd name="connsiteX85" fmla="*/ 269741 w 650070"/>
              <a:gd name="connsiteY85" fmla="*/ 397558 h 649854"/>
              <a:gd name="connsiteX86" fmla="*/ 282663 w 650070"/>
              <a:gd name="connsiteY86" fmla="*/ 392174 h 649854"/>
              <a:gd name="connsiteX87" fmla="*/ 315397 w 650070"/>
              <a:gd name="connsiteY87" fmla="*/ 359116 h 649854"/>
              <a:gd name="connsiteX88" fmla="*/ 315936 w 650070"/>
              <a:gd name="connsiteY88" fmla="*/ 454198 h 649854"/>
              <a:gd name="connsiteX89" fmla="*/ 242390 w 650070"/>
              <a:gd name="connsiteY89" fmla="*/ 528605 h 649854"/>
              <a:gd name="connsiteX90" fmla="*/ 242390 w 650070"/>
              <a:gd name="connsiteY90" fmla="*/ 541526 h 649854"/>
              <a:gd name="connsiteX91" fmla="*/ 248851 w 650070"/>
              <a:gd name="connsiteY91" fmla="*/ 544218 h 649854"/>
              <a:gd name="connsiteX92" fmla="*/ 255312 w 650070"/>
              <a:gd name="connsiteY92" fmla="*/ 541526 h 649854"/>
              <a:gd name="connsiteX93" fmla="*/ 316044 w 650070"/>
              <a:gd name="connsiteY93" fmla="*/ 480149 h 649854"/>
              <a:gd name="connsiteX94" fmla="*/ 316367 w 650070"/>
              <a:gd name="connsiteY94" fmla="*/ 538834 h 649854"/>
              <a:gd name="connsiteX95" fmla="*/ 276956 w 650070"/>
              <a:gd name="connsiteY95" fmla="*/ 578676 h 649854"/>
              <a:gd name="connsiteX96" fmla="*/ 276956 w 650070"/>
              <a:gd name="connsiteY96" fmla="*/ 591598 h 649854"/>
              <a:gd name="connsiteX97" fmla="*/ 289877 w 650070"/>
              <a:gd name="connsiteY97" fmla="*/ 591598 h 649854"/>
              <a:gd name="connsiteX98" fmla="*/ 316474 w 650070"/>
              <a:gd name="connsiteY98" fmla="*/ 564785 h 649854"/>
              <a:gd name="connsiteX99" fmla="*/ 316905 w 650070"/>
              <a:gd name="connsiteY99" fmla="*/ 640808 h 649854"/>
              <a:gd name="connsiteX100" fmla="*/ 326058 w 650070"/>
              <a:gd name="connsiteY100" fmla="*/ 649853 h 649854"/>
              <a:gd name="connsiteX101" fmla="*/ 335103 w 650070"/>
              <a:gd name="connsiteY101" fmla="*/ 640700 h 649854"/>
              <a:gd name="connsiteX102" fmla="*/ 334672 w 650070"/>
              <a:gd name="connsiteY102" fmla="*/ 563708 h 649854"/>
              <a:gd name="connsiteX103" fmla="*/ 362562 w 650070"/>
              <a:gd name="connsiteY103" fmla="*/ 591275 h 649854"/>
              <a:gd name="connsiteX104" fmla="*/ 369022 w 650070"/>
              <a:gd name="connsiteY104" fmla="*/ 593967 h 649854"/>
              <a:gd name="connsiteX105" fmla="*/ 375483 w 650070"/>
              <a:gd name="connsiteY105" fmla="*/ 591275 h 649854"/>
              <a:gd name="connsiteX106" fmla="*/ 375483 w 650070"/>
              <a:gd name="connsiteY106" fmla="*/ 578353 h 649854"/>
              <a:gd name="connsiteX107" fmla="*/ 334565 w 650070"/>
              <a:gd name="connsiteY107" fmla="*/ 537865 h 649854"/>
              <a:gd name="connsiteX108" fmla="*/ 334242 w 650070"/>
              <a:gd name="connsiteY108" fmla="*/ 479179 h 649854"/>
              <a:gd name="connsiteX109" fmla="*/ 396696 w 650070"/>
              <a:gd name="connsiteY109" fmla="*/ 540988 h 649854"/>
              <a:gd name="connsiteX110" fmla="*/ 409618 w 650070"/>
              <a:gd name="connsiteY110" fmla="*/ 540988 h 649854"/>
              <a:gd name="connsiteX111" fmla="*/ 409618 w 650070"/>
              <a:gd name="connsiteY111" fmla="*/ 528066 h 649854"/>
              <a:gd name="connsiteX112" fmla="*/ 334134 w 650070"/>
              <a:gd name="connsiteY112" fmla="*/ 453444 h 649854"/>
              <a:gd name="connsiteX113" fmla="*/ 333595 w 650070"/>
              <a:gd name="connsiteY113" fmla="*/ 359331 h 649854"/>
              <a:gd name="connsiteX114" fmla="*/ 366653 w 650070"/>
              <a:gd name="connsiteY114" fmla="*/ 392066 h 649854"/>
              <a:gd name="connsiteX115" fmla="*/ 379575 w 650070"/>
              <a:gd name="connsiteY115" fmla="*/ 397342 h 649854"/>
              <a:gd name="connsiteX116" fmla="*/ 384205 w 650070"/>
              <a:gd name="connsiteY116" fmla="*/ 396696 h 649854"/>
              <a:gd name="connsiteX117" fmla="*/ 513098 w 650070"/>
              <a:gd name="connsiteY117" fmla="*/ 524190 h 649854"/>
              <a:gd name="connsiteX118" fmla="*/ 519560 w 650070"/>
              <a:gd name="connsiteY118" fmla="*/ 526882 h 649854"/>
              <a:gd name="connsiteX119" fmla="*/ 526020 w 650070"/>
              <a:gd name="connsiteY119" fmla="*/ 524190 h 649854"/>
              <a:gd name="connsiteX120" fmla="*/ 526020 w 650070"/>
              <a:gd name="connsiteY120" fmla="*/ 511268 h 649854"/>
              <a:gd name="connsiteX121" fmla="*/ 397127 w 650070"/>
              <a:gd name="connsiteY121" fmla="*/ 383775 h 649854"/>
              <a:gd name="connsiteX122" fmla="*/ 392389 w 650070"/>
              <a:gd name="connsiteY122" fmla="*/ 366223 h 649854"/>
              <a:gd name="connsiteX123" fmla="*/ 359331 w 650070"/>
              <a:gd name="connsiteY123" fmla="*/ 333488 h 649854"/>
              <a:gd name="connsiteX124" fmla="*/ 451828 w 650070"/>
              <a:gd name="connsiteY124" fmla="*/ 332950 h 649854"/>
              <a:gd name="connsiteX125" fmla="*/ 527312 w 650070"/>
              <a:gd name="connsiteY125" fmla="*/ 407572 h 649854"/>
              <a:gd name="connsiteX126" fmla="*/ 533773 w 650070"/>
              <a:gd name="connsiteY126" fmla="*/ 410264 h 649854"/>
              <a:gd name="connsiteX127" fmla="*/ 540234 w 650070"/>
              <a:gd name="connsiteY127" fmla="*/ 407572 h 649854"/>
              <a:gd name="connsiteX128" fmla="*/ 540234 w 650070"/>
              <a:gd name="connsiteY128" fmla="*/ 394650 h 649854"/>
              <a:gd name="connsiteX129" fmla="*/ 477780 w 650070"/>
              <a:gd name="connsiteY129" fmla="*/ 332842 h 649854"/>
              <a:gd name="connsiteX130" fmla="*/ 536465 w 650070"/>
              <a:gd name="connsiteY130" fmla="*/ 332519 h 649854"/>
              <a:gd name="connsiteX131" fmla="*/ 577384 w 650070"/>
              <a:gd name="connsiteY131" fmla="*/ 373007 h 649854"/>
              <a:gd name="connsiteX132" fmla="*/ 583844 w 650070"/>
              <a:gd name="connsiteY132" fmla="*/ 375699 h 649854"/>
              <a:gd name="connsiteX133" fmla="*/ 590306 w 650070"/>
              <a:gd name="connsiteY133" fmla="*/ 373007 h 649854"/>
              <a:gd name="connsiteX134" fmla="*/ 590306 w 650070"/>
              <a:gd name="connsiteY134" fmla="*/ 360085 h 649854"/>
              <a:gd name="connsiteX135" fmla="*/ 562416 w 650070"/>
              <a:gd name="connsiteY135" fmla="*/ 332519 h 649854"/>
              <a:gd name="connsiteX136" fmla="*/ 641023 w 650070"/>
              <a:gd name="connsiteY136" fmla="*/ 332088 h 649854"/>
              <a:gd name="connsiteX137" fmla="*/ 650068 w 650070"/>
              <a:gd name="connsiteY137" fmla="*/ 322935 h 649854"/>
              <a:gd name="connsiteX138" fmla="*/ 640915 w 650070"/>
              <a:gd name="connsiteY138" fmla="*/ 313890 h 649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50070" h="649854">
                <a:moveTo>
                  <a:pt x="640807" y="313998"/>
                </a:moveTo>
                <a:lnTo>
                  <a:pt x="563170" y="314429"/>
                </a:lnTo>
                <a:lnTo>
                  <a:pt x="589767" y="287616"/>
                </a:lnTo>
                <a:cubicBezTo>
                  <a:pt x="593320" y="284063"/>
                  <a:pt x="593320" y="278248"/>
                  <a:pt x="589767" y="274695"/>
                </a:cubicBezTo>
                <a:cubicBezTo>
                  <a:pt x="586214" y="271141"/>
                  <a:pt x="580399" y="271141"/>
                  <a:pt x="576846" y="274695"/>
                </a:cubicBezTo>
                <a:lnTo>
                  <a:pt x="537434" y="314536"/>
                </a:lnTo>
                <a:lnTo>
                  <a:pt x="478748" y="314859"/>
                </a:lnTo>
                <a:lnTo>
                  <a:pt x="539480" y="253481"/>
                </a:lnTo>
                <a:cubicBezTo>
                  <a:pt x="543034" y="249928"/>
                  <a:pt x="543034" y="244113"/>
                  <a:pt x="539480" y="240560"/>
                </a:cubicBezTo>
                <a:cubicBezTo>
                  <a:pt x="535927" y="237006"/>
                  <a:pt x="530112" y="237006"/>
                  <a:pt x="526558" y="240560"/>
                </a:cubicBezTo>
                <a:lnTo>
                  <a:pt x="453013" y="314967"/>
                </a:lnTo>
                <a:lnTo>
                  <a:pt x="359439" y="315505"/>
                </a:lnTo>
                <a:lnTo>
                  <a:pt x="391420" y="283201"/>
                </a:lnTo>
                <a:cubicBezTo>
                  <a:pt x="396158" y="278463"/>
                  <a:pt x="397665" y="271679"/>
                  <a:pt x="396050" y="265649"/>
                </a:cubicBezTo>
                <a:lnTo>
                  <a:pt x="523544" y="136648"/>
                </a:lnTo>
                <a:cubicBezTo>
                  <a:pt x="527097" y="133095"/>
                  <a:pt x="527097" y="127280"/>
                  <a:pt x="523544" y="123727"/>
                </a:cubicBezTo>
                <a:cubicBezTo>
                  <a:pt x="519990" y="120173"/>
                  <a:pt x="514176" y="120173"/>
                  <a:pt x="510622" y="123727"/>
                </a:cubicBezTo>
                <a:lnTo>
                  <a:pt x="383128" y="252620"/>
                </a:lnTo>
                <a:cubicBezTo>
                  <a:pt x="376990" y="251005"/>
                  <a:pt x="370314" y="252620"/>
                  <a:pt x="365576" y="257358"/>
                </a:cubicBezTo>
                <a:lnTo>
                  <a:pt x="333595" y="289662"/>
                </a:lnTo>
                <a:lnTo>
                  <a:pt x="333057" y="198241"/>
                </a:lnTo>
                <a:lnTo>
                  <a:pt x="407680" y="122758"/>
                </a:lnTo>
                <a:cubicBezTo>
                  <a:pt x="411233" y="119204"/>
                  <a:pt x="411233" y="113389"/>
                  <a:pt x="407680" y="109836"/>
                </a:cubicBezTo>
                <a:cubicBezTo>
                  <a:pt x="404126" y="106282"/>
                  <a:pt x="398311" y="106282"/>
                  <a:pt x="394758" y="109836"/>
                </a:cubicBezTo>
                <a:lnTo>
                  <a:pt x="332949" y="172291"/>
                </a:lnTo>
                <a:lnTo>
                  <a:pt x="332626" y="113605"/>
                </a:lnTo>
                <a:lnTo>
                  <a:pt x="373114" y="72686"/>
                </a:lnTo>
                <a:cubicBezTo>
                  <a:pt x="376668" y="69133"/>
                  <a:pt x="376668" y="63318"/>
                  <a:pt x="373114" y="59765"/>
                </a:cubicBezTo>
                <a:cubicBezTo>
                  <a:pt x="369561" y="56211"/>
                  <a:pt x="363746" y="56211"/>
                  <a:pt x="360192" y="59765"/>
                </a:cubicBezTo>
                <a:lnTo>
                  <a:pt x="332626" y="87654"/>
                </a:lnTo>
                <a:lnTo>
                  <a:pt x="332196" y="9047"/>
                </a:lnTo>
                <a:cubicBezTo>
                  <a:pt x="332196" y="3986"/>
                  <a:pt x="328104" y="-106"/>
                  <a:pt x="323043" y="2"/>
                </a:cubicBezTo>
                <a:cubicBezTo>
                  <a:pt x="317982" y="2"/>
                  <a:pt x="313890" y="4094"/>
                  <a:pt x="313998" y="9155"/>
                </a:cubicBezTo>
                <a:lnTo>
                  <a:pt x="314428" y="86685"/>
                </a:lnTo>
                <a:lnTo>
                  <a:pt x="287616" y="60088"/>
                </a:lnTo>
                <a:cubicBezTo>
                  <a:pt x="284063" y="56534"/>
                  <a:pt x="278248" y="56534"/>
                  <a:pt x="274694" y="60088"/>
                </a:cubicBezTo>
                <a:cubicBezTo>
                  <a:pt x="271141" y="63641"/>
                  <a:pt x="271141" y="69456"/>
                  <a:pt x="274694" y="73009"/>
                </a:cubicBezTo>
                <a:lnTo>
                  <a:pt x="314536" y="112420"/>
                </a:lnTo>
                <a:lnTo>
                  <a:pt x="314859" y="171106"/>
                </a:lnTo>
                <a:lnTo>
                  <a:pt x="253481" y="110374"/>
                </a:lnTo>
                <a:cubicBezTo>
                  <a:pt x="249928" y="106821"/>
                  <a:pt x="244113" y="106821"/>
                  <a:pt x="240560" y="110374"/>
                </a:cubicBezTo>
                <a:cubicBezTo>
                  <a:pt x="237006" y="113928"/>
                  <a:pt x="237006" y="119743"/>
                  <a:pt x="240560" y="123296"/>
                </a:cubicBezTo>
                <a:lnTo>
                  <a:pt x="314967" y="196842"/>
                </a:lnTo>
                <a:lnTo>
                  <a:pt x="315505" y="289339"/>
                </a:lnTo>
                <a:lnTo>
                  <a:pt x="283201" y="257358"/>
                </a:lnTo>
                <a:cubicBezTo>
                  <a:pt x="278355" y="252620"/>
                  <a:pt x="271679" y="251113"/>
                  <a:pt x="265541" y="252835"/>
                </a:cubicBezTo>
                <a:lnTo>
                  <a:pt x="136648" y="125342"/>
                </a:lnTo>
                <a:cubicBezTo>
                  <a:pt x="133095" y="121788"/>
                  <a:pt x="127280" y="121788"/>
                  <a:pt x="123727" y="125342"/>
                </a:cubicBezTo>
                <a:cubicBezTo>
                  <a:pt x="120173" y="128895"/>
                  <a:pt x="120173" y="134710"/>
                  <a:pt x="123727" y="138264"/>
                </a:cubicBezTo>
                <a:lnTo>
                  <a:pt x="252727" y="265757"/>
                </a:lnTo>
                <a:cubicBezTo>
                  <a:pt x="251220" y="271787"/>
                  <a:pt x="252727" y="278571"/>
                  <a:pt x="257465" y="283309"/>
                </a:cubicBezTo>
                <a:lnTo>
                  <a:pt x="289770" y="315290"/>
                </a:lnTo>
                <a:lnTo>
                  <a:pt x="195657" y="315828"/>
                </a:lnTo>
                <a:lnTo>
                  <a:pt x="121250" y="242283"/>
                </a:lnTo>
                <a:cubicBezTo>
                  <a:pt x="117697" y="238729"/>
                  <a:pt x="111881" y="238729"/>
                  <a:pt x="108328" y="242283"/>
                </a:cubicBezTo>
                <a:cubicBezTo>
                  <a:pt x="104775" y="245836"/>
                  <a:pt x="104775" y="251651"/>
                  <a:pt x="108328" y="255204"/>
                </a:cubicBezTo>
                <a:lnTo>
                  <a:pt x="169706" y="315936"/>
                </a:lnTo>
                <a:lnTo>
                  <a:pt x="111020" y="316259"/>
                </a:lnTo>
                <a:lnTo>
                  <a:pt x="71179" y="276848"/>
                </a:lnTo>
                <a:cubicBezTo>
                  <a:pt x="67625" y="273295"/>
                  <a:pt x="61810" y="273295"/>
                  <a:pt x="58257" y="276848"/>
                </a:cubicBezTo>
                <a:cubicBezTo>
                  <a:pt x="54703" y="280402"/>
                  <a:pt x="54703" y="286216"/>
                  <a:pt x="58257" y="289770"/>
                </a:cubicBezTo>
                <a:lnTo>
                  <a:pt x="85069" y="316367"/>
                </a:lnTo>
                <a:lnTo>
                  <a:pt x="9047" y="316798"/>
                </a:lnTo>
                <a:cubicBezTo>
                  <a:pt x="3986" y="316798"/>
                  <a:pt x="-106" y="320889"/>
                  <a:pt x="2" y="325950"/>
                </a:cubicBezTo>
                <a:cubicBezTo>
                  <a:pt x="2" y="331011"/>
                  <a:pt x="4094" y="335103"/>
                  <a:pt x="9155" y="334995"/>
                </a:cubicBezTo>
                <a:lnTo>
                  <a:pt x="86146" y="334565"/>
                </a:lnTo>
                <a:lnTo>
                  <a:pt x="58580" y="362454"/>
                </a:lnTo>
                <a:cubicBezTo>
                  <a:pt x="55027" y="366007"/>
                  <a:pt x="55027" y="371822"/>
                  <a:pt x="58580" y="375376"/>
                </a:cubicBezTo>
                <a:cubicBezTo>
                  <a:pt x="60411" y="377098"/>
                  <a:pt x="62672" y="378068"/>
                  <a:pt x="65041" y="377960"/>
                </a:cubicBezTo>
                <a:cubicBezTo>
                  <a:pt x="67409" y="377960"/>
                  <a:pt x="69671" y="376991"/>
                  <a:pt x="71501" y="375268"/>
                </a:cubicBezTo>
                <a:lnTo>
                  <a:pt x="111989" y="334349"/>
                </a:lnTo>
                <a:lnTo>
                  <a:pt x="170675" y="334026"/>
                </a:lnTo>
                <a:lnTo>
                  <a:pt x="108867" y="396481"/>
                </a:lnTo>
                <a:cubicBezTo>
                  <a:pt x="105313" y="400034"/>
                  <a:pt x="105313" y="405849"/>
                  <a:pt x="108867" y="409403"/>
                </a:cubicBezTo>
                <a:cubicBezTo>
                  <a:pt x="110697" y="411125"/>
                  <a:pt x="112959" y="412095"/>
                  <a:pt x="115327" y="412095"/>
                </a:cubicBezTo>
                <a:cubicBezTo>
                  <a:pt x="117697" y="412095"/>
                  <a:pt x="119957" y="411125"/>
                  <a:pt x="121788" y="409403"/>
                </a:cubicBezTo>
                <a:lnTo>
                  <a:pt x="196411" y="333919"/>
                </a:lnTo>
                <a:lnTo>
                  <a:pt x="289447" y="333380"/>
                </a:lnTo>
                <a:lnTo>
                  <a:pt x="256712" y="366438"/>
                </a:lnTo>
                <a:cubicBezTo>
                  <a:pt x="251974" y="371284"/>
                  <a:pt x="250466" y="377960"/>
                  <a:pt x="252189" y="384098"/>
                </a:cubicBezTo>
                <a:lnTo>
                  <a:pt x="124695" y="512991"/>
                </a:lnTo>
                <a:cubicBezTo>
                  <a:pt x="121142" y="516545"/>
                  <a:pt x="121142" y="522359"/>
                  <a:pt x="124695" y="525913"/>
                </a:cubicBezTo>
                <a:cubicBezTo>
                  <a:pt x="126526" y="527636"/>
                  <a:pt x="128787" y="528605"/>
                  <a:pt x="131157" y="528497"/>
                </a:cubicBezTo>
                <a:cubicBezTo>
                  <a:pt x="133525" y="528497"/>
                  <a:pt x="135787" y="527528"/>
                  <a:pt x="137617" y="525805"/>
                </a:cubicBezTo>
                <a:lnTo>
                  <a:pt x="265111" y="396912"/>
                </a:lnTo>
                <a:cubicBezTo>
                  <a:pt x="266618" y="397342"/>
                  <a:pt x="268233" y="397558"/>
                  <a:pt x="269741" y="397558"/>
                </a:cubicBezTo>
                <a:cubicBezTo>
                  <a:pt x="274371" y="397558"/>
                  <a:pt x="279109" y="395727"/>
                  <a:pt x="282663" y="392174"/>
                </a:cubicBezTo>
                <a:lnTo>
                  <a:pt x="315397" y="359116"/>
                </a:lnTo>
                <a:lnTo>
                  <a:pt x="315936" y="454198"/>
                </a:lnTo>
                <a:lnTo>
                  <a:pt x="242390" y="528605"/>
                </a:lnTo>
                <a:cubicBezTo>
                  <a:pt x="238837" y="532158"/>
                  <a:pt x="238837" y="537973"/>
                  <a:pt x="242390" y="541526"/>
                </a:cubicBezTo>
                <a:cubicBezTo>
                  <a:pt x="244221" y="543249"/>
                  <a:pt x="246482" y="544218"/>
                  <a:pt x="248851" y="544218"/>
                </a:cubicBezTo>
                <a:cubicBezTo>
                  <a:pt x="251220" y="544218"/>
                  <a:pt x="253481" y="543249"/>
                  <a:pt x="255312" y="541526"/>
                </a:cubicBezTo>
                <a:lnTo>
                  <a:pt x="316044" y="480149"/>
                </a:lnTo>
                <a:lnTo>
                  <a:pt x="316367" y="538834"/>
                </a:lnTo>
                <a:lnTo>
                  <a:pt x="276956" y="578676"/>
                </a:lnTo>
                <a:cubicBezTo>
                  <a:pt x="273402" y="582229"/>
                  <a:pt x="273402" y="588044"/>
                  <a:pt x="276956" y="591598"/>
                </a:cubicBezTo>
                <a:cubicBezTo>
                  <a:pt x="280509" y="595151"/>
                  <a:pt x="286324" y="595151"/>
                  <a:pt x="289877" y="591598"/>
                </a:cubicBezTo>
                <a:lnTo>
                  <a:pt x="316474" y="564785"/>
                </a:lnTo>
                <a:lnTo>
                  <a:pt x="316905" y="640808"/>
                </a:lnTo>
                <a:cubicBezTo>
                  <a:pt x="316905" y="645869"/>
                  <a:pt x="320997" y="649960"/>
                  <a:pt x="326058" y="649853"/>
                </a:cubicBezTo>
                <a:cubicBezTo>
                  <a:pt x="331119" y="649853"/>
                  <a:pt x="335211" y="645761"/>
                  <a:pt x="335103" y="640700"/>
                </a:cubicBezTo>
                <a:lnTo>
                  <a:pt x="334672" y="563708"/>
                </a:lnTo>
                <a:lnTo>
                  <a:pt x="362562" y="591275"/>
                </a:lnTo>
                <a:cubicBezTo>
                  <a:pt x="364392" y="592997"/>
                  <a:pt x="366653" y="593967"/>
                  <a:pt x="369022" y="593967"/>
                </a:cubicBezTo>
                <a:cubicBezTo>
                  <a:pt x="371391" y="593967"/>
                  <a:pt x="373652" y="592997"/>
                  <a:pt x="375483" y="591275"/>
                </a:cubicBezTo>
                <a:cubicBezTo>
                  <a:pt x="379036" y="587721"/>
                  <a:pt x="379036" y="581906"/>
                  <a:pt x="375483" y="578353"/>
                </a:cubicBezTo>
                <a:lnTo>
                  <a:pt x="334565" y="537865"/>
                </a:lnTo>
                <a:lnTo>
                  <a:pt x="334242" y="479179"/>
                </a:lnTo>
                <a:lnTo>
                  <a:pt x="396696" y="540988"/>
                </a:lnTo>
                <a:cubicBezTo>
                  <a:pt x="400250" y="544541"/>
                  <a:pt x="406064" y="544541"/>
                  <a:pt x="409618" y="540988"/>
                </a:cubicBezTo>
                <a:cubicBezTo>
                  <a:pt x="413171" y="537435"/>
                  <a:pt x="413171" y="531620"/>
                  <a:pt x="409618" y="528066"/>
                </a:cubicBezTo>
                <a:lnTo>
                  <a:pt x="334134" y="453444"/>
                </a:lnTo>
                <a:lnTo>
                  <a:pt x="333595" y="359331"/>
                </a:lnTo>
                <a:lnTo>
                  <a:pt x="366653" y="392066"/>
                </a:lnTo>
                <a:cubicBezTo>
                  <a:pt x="370207" y="395619"/>
                  <a:pt x="374945" y="397342"/>
                  <a:pt x="379575" y="397342"/>
                </a:cubicBezTo>
                <a:cubicBezTo>
                  <a:pt x="381190" y="397342"/>
                  <a:pt x="382698" y="397019"/>
                  <a:pt x="384205" y="396696"/>
                </a:cubicBezTo>
                <a:lnTo>
                  <a:pt x="513098" y="524190"/>
                </a:lnTo>
                <a:cubicBezTo>
                  <a:pt x="514929" y="525913"/>
                  <a:pt x="517190" y="526882"/>
                  <a:pt x="519560" y="526882"/>
                </a:cubicBezTo>
                <a:cubicBezTo>
                  <a:pt x="521928" y="526882"/>
                  <a:pt x="524190" y="525913"/>
                  <a:pt x="526020" y="524190"/>
                </a:cubicBezTo>
                <a:cubicBezTo>
                  <a:pt x="529574" y="520636"/>
                  <a:pt x="529574" y="514822"/>
                  <a:pt x="526020" y="511268"/>
                </a:cubicBezTo>
                <a:lnTo>
                  <a:pt x="397127" y="383775"/>
                </a:lnTo>
                <a:cubicBezTo>
                  <a:pt x="398742" y="377637"/>
                  <a:pt x="397127" y="370961"/>
                  <a:pt x="392389" y="366223"/>
                </a:cubicBezTo>
                <a:lnTo>
                  <a:pt x="359331" y="333488"/>
                </a:lnTo>
                <a:lnTo>
                  <a:pt x="451828" y="332950"/>
                </a:lnTo>
                <a:lnTo>
                  <a:pt x="527312" y="407572"/>
                </a:lnTo>
                <a:cubicBezTo>
                  <a:pt x="529143" y="409295"/>
                  <a:pt x="531404" y="410264"/>
                  <a:pt x="533773" y="410264"/>
                </a:cubicBezTo>
                <a:cubicBezTo>
                  <a:pt x="536142" y="410264"/>
                  <a:pt x="538404" y="409295"/>
                  <a:pt x="540234" y="407572"/>
                </a:cubicBezTo>
                <a:cubicBezTo>
                  <a:pt x="543788" y="404018"/>
                  <a:pt x="543788" y="398204"/>
                  <a:pt x="540234" y="394650"/>
                </a:cubicBezTo>
                <a:lnTo>
                  <a:pt x="477780" y="332842"/>
                </a:lnTo>
                <a:lnTo>
                  <a:pt x="536465" y="332519"/>
                </a:lnTo>
                <a:lnTo>
                  <a:pt x="577384" y="373007"/>
                </a:lnTo>
                <a:cubicBezTo>
                  <a:pt x="579214" y="374730"/>
                  <a:pt x="581476" y="375699"/>
                  <a:pt x="583844" y="375699"/>
                </a:cubicBezTo>
                <a:cubicBezTo>
                  <a:pt x="586214" y="375699"/>
                  <a:pt x="588475" y="374730"/>
                  <a:pt x="590306" y="373007"/>
                </a:cubicBezTo>
                <a:cubicBezTo>
                  <a:pt x="593859" y="369453"/>
                  <a:pt x="593859" y="363638"/>
                  <a:pt x="590306" y="360085"/>
                </a:cubicBezTo>
                <a:lnTo>
                  <a:pt x="562416" y="332519"/>
                </a:lnTo>
                <a:lnTo>
                  <a:pt x="641023" y="332088"/>
                </a:lnTo>
                <a:cubicBezTo>
                  <a:pt x="646084" y="332088"/>
                  <a:pt x="650176" y="327996"/>
                  <a:pt x="650068" y="322935"/>
                </a:cubicBezTo>
                <a:cubicBezTo>
                  <a:pt x="650068" y="317874"/>
                  <a:pt x="645976" y="313783"/>
                  <a:pt x="640915" y="31389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4" name="Freeform: Shape 1723">
            <a:extLst>
              <a:ext uri="{FF2B5EF4-FFF2-40B4-BE49-F238E27FC236}">
                <a16:creationId xmlns:a16="http://schemas.microsoft.com/office/drawing/2014/main" id="{7B5F2CC7-2FA8-2620-C0D9-70590968D0B7}"/>
              </a:ext>
            </a:extLst>
          </p:cNvPr>
          <p:cNvSpPr/>
          <p:nvPr/>
        </p:nvSpPr>
        <p:spPr>
          <a:xfrm>
            <a:off x="10588958" y="1365289"/>
            <a:ext cx="754408" cy="753977"/>
          </a:xfrm>
          <a:custGeom>
            <a:avLst/>
            <a:gdLst>
              <a:gd name="connsiteX0" fmla="*/ 743855 w 754408"/>
              <a:gd name="connsiteY0" fmla="*/ 364498 h 753977"/>
              <a:gd name="connsiteX1" fmla="*/ 653835 w 754408"/>
              <a:gd name="connsiteY1" fmla="*/ 365036 h 753977"/>
              <a:gd name="connsiteX2" fmla="*/ 684631 w 754408"/>
              <a:gd name="connsiteY2" fmla="*/ 333809 h 753977"/>
              <a:gd name="connsiteX3" fmla="*/ 684631 w 754408"/>
              <a:gd name="connsiteY3" fmla="*/ 318841 h 753977"/>
              <a:gd name="connsiteX4" fmla="*/ 669665 w 754408"/>
              <a:gd name="connsiteY4" fmla="*/ 318841 h 753977"/>
              <a:gd name="connsiteX5" fmla="*/ 623900 w 754408"/>
              <a:gd name="connsiteY5" fmla="*/ 365036 h 753977"/>
              <a:gd name="connsiteX6" fmla="*/ 555738 w 754408"/>
              <a:gd name="connsiteY6" fmla="*/ 365359 h 753977"/>
              <a:gd name="connsiteX7" fmla="*/ 626269 w 754408"/>
              <a:gd name="connsiteY7" fmla="*/ 294075 h 753977"/>
              <a:gd name="connsiteX8" fmla="*/ 626269 w 754408"/>
              <a:gd name="connsiteY8" fmla="*/ 279107 h 753977"/>
              <a:gd name="connsiteX9" fmla="*/ 611301 w 754408"/>
              <a:gd name="connsiteY9" fmla="*/ 279107 h 753977"/>
              <a:gd name="connsiteX10" fmla="*/ 525910 w 754408"/>
              <a:gd name="connsiteY10" fmla="*/ 365467 h 753977"/>
              <a:gd name="connsiteX11" fmla="*/ 417369 w 754408"/>
              <a:gd name="connsiteY11" fmla="*/ 366113 h 753977"/>
              <a:gd name="connsiteX12" fmla="*/ 454518 w 754408"/>
              <a:gd name="connsiteY12" fmla="*/ 328533 h 753977"/>
              <a:gd name="connsiteX13" fmla="*/ 459794 w 754408"/>
              <a:gd name="connsiteY13" fmla="*/ 308181 h 753977"/>
              <a:gd name="connsiteX14" fmla="*/ 607855 w 754408"/>
              <a:gd name="connsiteY14" fmla="*/ 158505 h 753977"/>
              <a:gd name="connsiteX15" fmla="*/ 607855 w 754408"/>
              <a:gd name="connsiteY15" fmla="*/ 143538 h 753977"/>
              <a:gd name="connsiteX16" fmla="*/ 592888 w 754408"/>
              <a:gd name="connsiteY16" fmla="*/ 143538 h 753977"/>
              <a:gd name="connsiteX17" fmla="*/ 444828 w 754408"/>
              <a:gd name="connsiteY17" fmla="*/ 293214 h 753977"/>
              <a:gd name="connsiteX18" fmla="*/ 424368 w 754408"/>
              <a:gd name="connsiteY18" fmla="*/ 298705 h 753977"/>
              <a:gd name="connsiteX19" fmla="*/ 387219 w 754408"/>
              <a:gd name="connsiteY19" fmla="*/ 336286 h 753977"/>
              <a:gd name="connsiteX20" fmla="*/ 386680 w 754408"/>
              <a:gd name="connsiteY20" fmla="*/ 230113 h 753977"/>
              <a:gd name="connsiteX21" fmla="*/ 473254 w 754408"/>
              <a:gd name="connsiteY21" fmla="*/ 142569 h 753977"/>
              <a:gd name="connsiteX22" fmla="*/ 473254 w 754408"/>
              <a:gd name="connsiteY22" fmla="*/ 127601 h 753977"/>
              <a:gd name="connsiteX23" fmla="*/ 458288 w 754408"/>
              <a:gd name="connsiteY23" fmla="*/ 127601 h 753977"/>
              <a:gd name="connsiteX24" fmla="*/ 386573 w 754408"/>
              <a:gd name="connsiteY24" fmla="*/ 200070 h 753977"/>
              <a:gd name="connsiteX25" fmla="*/ 386249 w 754408"/>
              <a:gd name="connsiteY25" fmla="*/ 131908 h 753977"/>
              <a:gd name="connsiteX26" fmla="*/ 433198 w 754408"/>
              <a:gd name="connsiteY26" fmla="*/ 84421 h 753977"/>
              <a:gd name="connsiteX27" fmla="*/ 433198 w 754408"/>
              <a:gd name="connsiteY27" fmla="*/ 69454 h 753977"/>
              <a:gd name="connsiteX28" fmla="*/ 418231 w 754408"/>
              <a:gd name="connsiteY28" fmla="*/ 69454 h 753977"/>
              <a:gd name="connsiteX29" fmla="*/ 386249 w 754408"/>
              <a:gd name="connsiteY29" fmla="*/ 101866 h 753977"/>
              <a:gd name="connsiteX30" fmla="*/ 385711 w 754408"/>
              <a:gd name="connsiteY30" fmla="*/ 10553 h 753977"/>
              <a:gd name="connsiteX31" fmla="*/ 375051 w 754408"/>
              <a:gd name="connsiteY31" fmla="*/ 0 h 753977"/>
              <a:gd name="connsiteX32" fmla="*/ 364498 w 754408"/>
              <a:gd name="connsiteY32" fmla="*/ 10660 h 753977"/>
              <a:gd name="connsiteX33" fmla="*/ 365037 w 754408"/>
              <a:gd name="connsiteY33" fmla="*/ 100681 h 753977"/>
              <a:gd name="connsiteX34" fmla="*/ 333917 w 754408"/>
              <a:gd name="connsiteY34" fmla="*/ 69885 h 753977"/>
              <a:gd name="connsiteX35" fmla="*/ 318949 w 754408"/>
              <a:gd name="connsiteY35" fmla="*/ 69885 h 753977"/>
              <a:gd name="connsiteX36" fmla="*/ 318949 w 754408"/>
              <a:gd name="connsiteY36" fmla="*/ 84852 h 753977"/>
              <a:gd name="connsiteX37" fmla="*/ 365144 w 754408"/>
              <a:gd name="connsiteY37" fmla="*/ 130616 h 753977"/>
              <a:gd name="connsiteX38" fmla="*/ 365467 w 754408"/>
              <a:gd name="connsiteY38" fmla="*/ 198778 h 753977"/>
              <a:gd name="connsiteX39" fmla="*/ 294183 w 754408"/>
              <a:gd name="connsiteY39" fmla="*/ 128247 h 753977"/>
              <a:gd name="connsiteX40" fmla="*/ 279215 w 754408"/>
              <a:gd name="connsiteY40" fmla="*/ 128247 h 753977"/>
              <a:gd name="connsiteX41" fmla="*/ 279215 w 754408"/>
              <a:gd name="connsiteY41" fmla="*/ 143215 h 753977"/>
              <a:gd name="connsiteX42" fmla="*/ 365575 w 754408"/>
              <a:gd name="connsiteY42" fmla="*/ 228605 h 753977"/>
              <a:gd name="connsiteX43" fmla="*/ 366113 w 754408"/>
              <a:gd name="connsiteY43" fmla="*/ 335963 h 753977"/>
              <a:gd name="connsiteX44" fmla="*/ 328533 w 754408"/>
              <a:gd name="connsiteY44" fmla="*/ 298813 h 753977"/>
              <a:gd name="connsiteX45" fmla="*/ 308073 w 754408"/>
              <a:gd name="connsiteY45" fmla="*/ 293537 h 753977"/>
              <a:gd name="connsiteX46" fmla="*/ 158398 w 754408"/>
              <a:gd name="connsiteY46" fmla="*/ 145476 h 753977"/>
              <a:gd name="connsiteX47" fmla="*/ 143430 w 754408"/>
              <a:gd name="connsiteY47" fmla="*/ 145476 h 753977"/>
              <a:gd name="connsiteX48" fmla="*/ 143430 w 754408"/>
              <a:gd name="connsiteY48" fmla="*/ 160444 h 753977"/>
              <a:gd name="connsiteX49" fmla="*/ 293106 w 754408"/>
              <a:gd name="connsiteY49" fmla="*/ 308504 h 753977"/>
              <a:gd name="connsiteX50" fmla="*/ 298597 w 754408"/>
              <a:gd name="connsiteY50" fmla="*/ 328856 h 753977"/>
              <a:gd name="connsiteX51" fmla="*/ 336178 w 754408"/>
              <a:gd name="connsiteY51" fmla="*/ 366005 h 753977"/>
              <a:gd name="connsiteX52" fmla="*/ 226990 w 754408"/>
              <a:gd name="connsiteY52" fmla="*/ 366652 h 753977"/>
              <a:gd name="connsiteX53" fmla="*/ 140630 w 754408"/>
              <a:gd name="connsiteY53" fmla="*/ 281261 h 753977"/>
              <a:gd name="connsiteX54" fmla="*/ 125663 w 754408"/>
              <a:gd name="connsiteY54" fmla="*/ 281261 h 753977"/>
              <a:gd name="connsiteX55" fmla="*/ 125663 w 754408"/>
              <a:gd name="connsiteY55" fmla="*/ 296229 h 753977"/>
              <a:gd name="connsiteX56" fmla="*/ 196947 w 754408"/>
              <a:gd name="connsiteY56" fmla="*/ 366759 h 753977"/>
              <a:gd name="connsiteX57" fmla="*/ 128786 w 754408"/>
              <a:gd name="connsiteY57" fmla="*/ 367082 h 753977"/>
              <a:gd name="connsiteX58" fmla="*/ 82591 w 754408"/>
              <a:gd name="connsiteY58" fmla="*/ 321318 h 753977"/>
              <a:gd name="connsiteX59" fmla="*/ 67624 w 754408"/>
              <a:gd name="connsiteY59" fmla="*/ 321318 h 753977"/>
              <a:gd name="connsiteX60" fmla="*/ 67624 w 754408"/>
              <a:gd name="connsiteY60" fmla="*/ 336286 h 753977"/>
              <a:gd name="connsiteX61" fmla="*/ 98743 w 754408"/>
              <a:gd name="connsiteY61" fmla="*/ 367082 h 753977"/>
              <a:gd name="connsiteX62" fmla="*/ 10552 w 754408"/>
              <a:gd name="connsiteY62" fmla="*/ 367513 h 753977"/>
              <a:gd name="connsiteX63" fmla="*/ 0 w 754408"/>
              <a:gd name="connsiteY63" fmla="*/ 378173 h 753977"/>
              <a:gd name="connsiteX64" fmla="*/ 10660 w 754408"/>
              <a:gd name="connsiteY64" fmla="*/ 388726 h 753977"/>
              <a:gd name="connsiteX65" fmla="*/ 100035 w 754408"/>
              <a:gd name="connsiteY65" fmla="*/ 388188 h 753977"/>
              <a:gd name="connsiteX66" fmla="*/ 68054 w 754408"/>
              <a:gd name="connsiteY66" fmla="*/ 420599 h 753977"/>
              <a:gd name="connsiteX67" fmla="*/ 68054 w 754408"/>
              <a:gd name="connsiteY67" fmla="*/ 435567 h 753977"/>
              <a:gd name="connsiteX68" fmla="*/ 75592 w 754408"/>
              <a:gd name="connsiteY68" fmla="*/ 438582 h 753977"/>
              <a:gd name="connsiteX69" fmla="*/ 83022 w 754408"/>
              <a:gd name="connsiteY69" fmla="*/ 435459 h 753977"/>
              <a:gd name="connsiteX70" fmla="*/ 129970 w 754408"/>
              <a:gd name="connsiteY70" fmla="*/ 387972 h 753977"/>
              <a:gd name="connsiteX71" fmla="*/ 198132 w 754408"/>
              <a:gd name="connsiteY71" fmla="*/ 387649 h 753977"/>
              <a:gd name="connsiteX72" fmla="*/ 126417 w 754408"/>
              <a:gd name="connsiteY72" fmla="*/ 460118 h 753977"/>
              <a:gd name="connsiteX73" fmla="*/ 126417 w 754408"/>
              <a:gd name="connsiteY73" fmla="*/ 475085 h 753977"/>
              <a:gd name="connsiteX74" fmla="*/ 133954 w 754408"/>
              <a:gd name="connsiteY74" fmla="*/ 478101 h 753977"/>
              <a:gd name="connsiteX75" fmla="*/ 141384 w 754408"/>
              <a:gd name="connsiteY75" fmla="*/ 474978 h 753977"/>
              <a:gd name="connsiteX76" fmla="*/ 227959 w 754408"/>
              <a:gd name="connsiteY76" fmla="*/ 387434 h 753977"/>
              <a:gd name="connsiteX77" fmla="*/ 335963 w 754408"/>
              <a:gd name="connsiteY77" fmla="*/ 386895 h 753977"/>
              <a:gd name="connsiteX78" fmla="*/ 297951 w 754408"/>
              <a:gd name="connsiteY78" fmla="*/ 425337 h 753977"/>
              <a:gd name="connsiteX79" fmla="*/ 292675 w 754408"/>
              <a:gd name="connsiteY79" fmla="*/ 445796 h 753977"/>
              <a:gd name="connsiteX80" fmla="*/ 144722 w 754408"/>
              <a:gd name="connsiteY80" fmla="*/ 595364 h 753977"/>
              <a:gd name="connsiteX81" fmla="*/ 144722 w 754408"/>
              <a:gd name="connsiteY81" fmla="*/ 610332 h 753977"/>
              <a:gd name="connsiteX82" fmla="*/ 152260 w 754408"/>
              <a:gd name="connsiteY82" fmla="*/ 613347 h 753977"/>
              <a:gd name="connsiteX83" fmla="*/ 159690 w 754408"/>
              <a:gd name="connsiteY83" fmla="*/ 610224 h 753977"/>
              <a:gd name="connsiteX84" fmla="*/ 307643 w 754408"/>
              <a:gd name="connsiteY84" fmla="*/ 460656 h 753977"/>
              <a:gd name="connsiteX85" fmla="*/ 313027 w 754408"/>
              <a:gd name="connsiteY85" fmla="*/ 461410 h 753977"/>
              <a:gd name="connsiteX86" fmla="*/ 327994 w 754408"/>
              <a:gd name="connsiteY86" fmla="*/ 455165 h 753977"/>
              <a:gd name="connsiteX87" fmla="*/ 366005 w 754408"/>
              <a:gd name="connsiteY87" fmla="*/ 416723 h 753977"/>
              <a:gd name="connsiteX88" fmla="*/ 366651 w 754408"/>
              <a:gd name="connsiteY88" fmla="*/ 527095 h 753977"/>
              <a:gd name="connsiteX89" fmla="*/ 281261 w 754408"/>
              <a:gd name="connsiteY89" fmla="*/ 613455 h 753977"/>
              <a:gd name="connsiteX90" fmla="*/ 281261 w 754408"/>
              <a:gd name="connsiteY90" fmla="*/ 628422 h 753977"/>
              <a:gd name="connsiteX91" fmla="*/ 288799 w 754408"/>
              <a:gd name="connsiteY91" fmla="*/ 631437 h 753977"/>
              <a:gd name="connsiteX92" fmla="*/ 296229 w 754408"/>
              <a:gd name="connsiteY92" fmla="*/ 628315 h 753977"/>
              <a:gd name="connsiteX93" fmla="*/ 366759 w 754408"/>
              <a:gd name="connsiteY93" fmla="*/ 557030 h 753977"/>
              <a:gd name="connsiteX94" fmla="*/ 367082 w 754408"/>
              <a:gd name="connsiteY94" fmla="*/ 625192 h 753977"/>
              <a:gd name="connsiteX95" fmla="*/ 321318 w 754408"/>
              <a:gd name="connsiteY95" fmla="*/ 671387 h 753977"/>
              <a:gd name="connsiteX96" fmla="*/ 321318 w 754408"/>
              <a:gd name="connsiteY96" fmla="*/ 686354 h 753977"/>
              <a:gd name="connsiteX97" fmla="*/ 336285 w 754408"/>
              <a:gd name="connsiteY97" fmla="*/ 686354 h 753977"/>
              <a:gd name="connsiteX98" fmla="*/ 367082 w 754408"/>
              <a:gd name="connsiteY98" fmla="*/ 655235 h 753977"/>
              <a:gd name="connsiteX99" fmla="*/ 367513 w 754408"/>
              <a:gd name="connsiteY99" fmla="*/ 743425 h 753977"/>
              <a:gd name="connsiteX100" fmla="*/ 378173 w 754408"/>
              <a:gd name="connsiteY100" fmla="*/ 753978 h 753977"/>
              <a:gd name="connsiteX101" fmla="*/ 388726 w 754408"/>
              <a:gd name="connsiteY101" fmla="*/ 743317 h 753977"/>
              <a:gd name="connsiteX102" fmla="*/ 388187 w 754408"/>
              <a:gd name="connsiteY102" fmla="*/ 653943 h 753977"/>
              <a:gd name="connsiteX103" fmla="*/ 420599 w 754408"/>
              <a:gd name="connsiteY103" fmla="*/ 686031 h 753977"/>
              <a:gd name="connsiteX104" fmla="*/ 428137 w 754408"/>
              <a:gd name="connsiteY104" fmla="*/ 689046 h 753977"/>
              <a:gd name="connsiteX105" fmla="*/ 435567 w 754408"/>
              <a:gd name="connsiteY105" fmla="*/ 685924 h 753977"/>
              <a:gd name="connsiteX106" fmla="*/ 435567 w 754408"/>
              <a:gd name="connsiteY106" fmla="*/ 670956 h 753977"/>
              <a:gd name="connsiteX107" fmla="*/ 388080 w 754408"/>
              <a:gd name="connsiteY107" fmla="*/ 624007 h 753977"/>
              <a:gd name="connsiteX108" fmla="*/ 387757 w 754408"/>
              <a:gd name="connsiteY108" fmla="*/ 555846 h 753977"/>
              <a:gd name="connsiteX109" fmla="*/ 460226 w 754408"/>
              <a:gd name="connsiteY109" fmla="*/ 627561 h 753977"/>
              <a:gd name="connsiteX110" fmla="*/ 475193 w 754408"/>
              <a:gd name="connsiteY110" fmla="*/ 627561 h 753977"/>
              <a:gd name="connsiteX111" fmla="*/ 475193 w 754408"/>
              <a:gd name="connsiteY111" fmla="*/ 612593 h 753977"/>
              <a:gd name="connsiteX112" fmla="*/ 387649 w 754408"/>
              <a:gd name="connsiteY112" fmla="*/ 526018 h 753977"/>
              <a:gd name="connsiteX113" fmla="*/ 387003 w 754408"/>
              <a:gd name="connsiteY113" fmla="*/ 416831 h 753977"/>
              <a:gd name="connsiteX114" fmla="*/ 425445 w 754408"/>
              <a:gd name="connsiteY114" fmla="*/ 454842 h 753977"/>
              <a:gd name="connsiteX115" fmla="*/ 440521 w 754408"/>
              <a:gd name="connsiteY115" fmla="*/ 460979 h 753977"/>
              <a:gd name="connsiteX116" fmla="*/ 445905 w 754408"/>
              <a:gd name="connsiteY116" fmla="*/ 460118 h 753977"/>
              <a:gd name="connsiteX117" fmla="*/ 595473 w 754408"/>
              <a:gd name="connsiteY117" fmla="*/ 608071 h 753977"/>
              <a:gd name="connsiteX118" fmla="*/ 603010 w 754408"/>
              <a:gd name="connsiteY118" fmla="*/ 611086 h 753977"/>
              <a:gd name="connsiteX119" fmla="*/ 610440 w 754408"/>
              <a:gd name="connsiteY119" fmla="*/ 607963 h 753977"/>
              <a:gd name="connsiteX120" fmla="*/ 610440 w 754408"/>
              <a:gd name="connsiteY120" fmla="*/ 592996 h 753977"/>
              <a:gd name="connsiteX121" fmla="*/ 460872 w 754408"/>
              <a:gd name="connsiteY121" fmla="*/ 445043 h 753977"/>
              <a:gd name="connsiteX122" fmla="*/ 455380 w 754408"/>
              <a:gd name="connsiteY122" fmla="*/ 424583 h 753977"/>
              <a:gd name="connsiteX123" fmla="*/ 416939 w 754408"/>
              <a:gd name="connsiteY123" fmla="*/ 386572 h 753977"/>
              <a:gd name="connsiteX124" fmla="*/ 524296 w 754408"/>
              <a:gd name="connsiteY124" fmla="*/ 386034 h 753977"/>
              <a:gd name="connsiteX125" fmla="*/ 611839 w 754408"/>
              <a:gd name="connsiteY125" fmla="*/ 472609 h 753977"/>
              <a:gd name="connsiteX126" fmla="*/ 619377 w 754408"/>
              <a:gd name="connsiteY126" fmla="*/ 475624 h 753977"/>
              <a:gd name="connsiteX127" fmla="*/ 626807 w 754408"/>
              <a:gd name="connsiteY127" fmla="*/ 472501 h 753977"/>
              <a:gd name="connsiteX128" fmla="*/ 626807 w 754408"/>
              <a:gd name="connsiteY128" fmla="*/ 457534 h 753977"/>
              <a:gd name="connsiteX129" fmla="*/ 554338 w 754408"/>
              <a:gd name="connsiteY129" fmla="*/ 385819 h 753977"/>
              <a:gd name="connsiteX130" fmla="*/ 622501 w 754408"/>
              <a:gd name="connsiteY130" fmla="*/ 385496 h 753977"/>
              <a:gd name="connsiteX131" fmla="*/ 669987 w 754408"/>
              <a:gd name="connsiteY131" fmla="*/ 432444 h 753977"/>
              <a:gd name="connsiteX132" fmla="*/ 677525 w 754408"/>
              <a:gd name="connsiteY132" fmla="*/ 435459 h 753977"/>
              <a:gd name="connsiteX133" fmla="*/ 684954 w 754408"/>
              <a:gd name="connsiteY133" fmla="*/ 432336 h 753977"/>
              <a:gd name="connsiteX134" fmla="*/ 684954 w 754408"/>
              <a:gd name="connsiteY134" fmla="*/ 417369 h 753977"/>
              <a:gd name="connsiteX135" fmla="*/ 652542 w 754408"/>
              <a:gd name="connsiteY135" fmla="*/ 385388 h 753977"/>
              <a:gd name="connsiteX136" fmla="*/ 743855 w 754408"/>
              <a:gd name="connsiteY136" fmla="*/ 384849 h 753977"/>
              <a:gd name="connsiteX137" fmla="*/ 754409 w 754408"/>
              <a:gd name="connsiteY137" fmla="*/ 374189 h 753977"/>
              <a:gd name="connsiteX138" fmla="*/ 743747 w 754408"/>
              <a:gd name="connsiteY138" fmla="*/ 363636 h 75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54408" h="753977">
                <a:moveTo>
                  <a:pt x="743855" y="364498"/>
                </a:moveTo>
                <a:lnTo>
                  <a:pt x="653835" y="365036"/>
                </a:lnTo>
                <a:lnTo>
                  <a:pt x="684631" y="333809"/>
                </a:lnTo>
                <a:cubicBezTo>
                  <a:pt x="688723" y="329609"/>
                  <a:pt x="688723" y="322933"/>
                  <a:pt x="684631" y="318841"/>
                </a:cubicBezTo>
                <a:cubicBezTo>
                  <a:pt x="680433" y="314750"/>
                  <a:pt x="673755" y="314750"/>
                  <a:pt x="669665" y="318841"/>
                </a:cubicBezTo>
                <a:lnTo>
                  <a:pt x="623900" y="365036"/>
                </a:lnTo>
                <a:lnTo>
                  <a:pt x="555738" y="365359"/>
                </a:lnTo>
                <a:lnTo>
                  <a:pt x="626269" y="294075"/>
                </a:lnTo>
                <a:cubicBezTo>
                  <a:pt x="630361" y="289875"/>
                  <a:pt x="630361" y="283199"/>
                  <a:pt x="626269" y="279107"/>
                </a:cubicBezTo>
                <a:cubicBezTo>
                  <a:pt x="622069" y="275016"/>
                  <a:pt x="615393" y="275016"/>
                  <a:pt x="611301" y="279107"/>
                </a:cubicBezTo>
                <a:lnTo>
                  <a:pt x="525910" y="365467"/>
                </a:lnTo>
                <a:lnTo>
                  <a:pt x="417369" y="366113"/>
                </a:lnTo>
                <a:lnTo>
                  <a:pt x="454518" y="328533"/>
                </a:lnTo>
                <a:cubicBezTo>
                  <a:pt x="460010" y="322933"/>
                  <a:pt x="461733" y="315180"/>
                  <a:pt x="459794" y="308181"/>
                </a:cubicBezTo>
                <a:lnTo>
                  <a:pt x="607855" y="158505"/>
                </a:lnTo>
                <a:cubicBezTo>
                  <a:pt x="611947" y="154306"/>
                  <a:pt x="611947" y="147630"/>
                  <a:pt x="607855" y="143538"/>
                </a:cubicBezTo>
                <a:cubicBezTo>
                  <a:pt x="603656" y="139446"/>
                  <a:pt x="596980" y="139446"/>
                  <a:pt x="592888" y="143538"/>
                </a:cubicBezTo>
                <a:lnTo>
                  <a:pt x="444828" y="293214"/>
                </a:lnTo>
                <a:cubicBezTo>
                  <a:pt x="437721" y="291383"/>
                  <a:pt x="429967" y="293214"/>
                  <a:pt x="424368" y="298705"/>
                </a:cubicBezTo>
                <a:lnTo>
                  <a:pt x="387219" y="336286"/>
                </a:lnTo>
                <a:lnTo>
                  <a:pt x="386680" y="230113"/>
                </a:lnTo>
                <a:lnTo>
                  <a:pt x="473254" y="142569"/>
                </a:lnTo>
                <a:cubicBezTo>
                  <a:pt x="477346" y="138369"/>
                  <a:pt x="477346" y="131693"/>
                  <a:pt x="473254" y="127601"/>
                </a:cubicBezTo>
                <a:cubicBezTo>
                  <a:pt x="469056" y="123509"/>
                  <a:pt x="462380" y="123509"/>
                  <a:pt x="458288" y="127601"/>
                </a:cubicBezTo>
                <a:lnTo>
                  <a:pt x="386573" y="200070"/>
                </a:lnTo>
                <a:lnTo>
                  <a:pt x="386249" y="131908"/>
                </a:lnTo>
                <a:lnTo>
                  <a:pt x="433198" y="84421"/>
                </a:lnTo>
                <a:cubicBezTo>
                  <a:pt x="437290" y="80222"/>
                  <a:pt x="437290" y="73546"/>
                  <a:pt x="433198" y="69454"/>
                </a:cubicBezTo>
                <a:cubicBezTo>
                  <a:pt x="428999" y="65362"/>
                  <a:pt x="422323" y="65362"/>
                  <a:pt x="418231" y="69454"/>
                </a:cubicBezTo>
                <a:lnTo>
                  <a:pt x="386249" y="101866"/>
                </a:lnTo>
                <a:lnTo>
                  <a:pt x="385711" y="10553"/>
                </a:lnTo>
                <a:cubicBezTo>
                  <a:pt x="385711" y="4738"/>
                  <a:pt x="380865" y="0"/>
                  <a:pt x="375051" y="0"/>
                </a:cubicBezTo>
                <a:cubicBezTo>
                  <a:pt x="369236" y="0"/>
                  <a:pt x="364498" y="4846"/>
                  <a:pt x="364498" y="10660"/>
                </a:cubicBezTo>
                <a:lnTo>
                  <a:pt x="365037" y="100681"/>
                </a:lnTo>
                <a:lnTo>
                  <a:pt x="333917" y="69885"/>
                </a:lnTo>
                <a:cubicBezTo>
                  <a:pt x="329717" y="65793"/>
                  <a:pt x="323041" y="65793"/>
                  <a:pt x="318949" y="69885"/>
                </a:cubicBezTo>
                <a:cubicBezTo>
                  <a:pt x="314857" y="74084"/>
                  <a:pt x="314857" y="80760"/>
                  <a:pt x="318949" y="84852"/>
                </a:cubicBezTo>
                <a:lnTo>
                  <a:pt x="365144" y="130616"/>
                </a:lnTo>
                <a:lnTo>
                  <a:pt x="365467" y="198778"/>
                </a:lnTo>
                <a:lnTo>
                  <a:pt x="294183" y="128247"/>
                </a:lnTo>
                <a:cubicBezTo>
                  <a:pt x="289983" y="124155"/>
                  <a:pt x="283307" y="124155"/>
                  <a:pt x="279215" y="128247"/>
                </a:cubicBezTo>
                <a:cubicBezTo>
                  <a:pt x="275123" y="132447"/>
                  <a:pt x="275123" y="139123"/>
                  <a:pt x="279215" y="143215"/>
                </a:cubicBezTo>
                <a:lnTo>
                  <a:pt x="365575" y="228605"/>
                </a:lnTo>
                <a:lnTo>
                  <a:pt x="366113" y="335963"/>
                </a:lnTo>
                <a:lnTo>
                  <a:pt x="328533" y="298813"/>
                </a:lnTo>
                <a:cubicBezTo>
                  <a:pt x="322933" y="293321"/>
                  <a:pt x="315073" y="291598"/>
                  <a:pt x="308073" y="293537"/>
                </a:cubicBezTo>
                <a:lnTo>
                  <a:pt x="158398" y="145476"/>
                </a:lnTo>
                <a:cubicBezTo>
                  <a:pt x="154198" y="141384"/>
                  <a:pt x="147522" y="141384"/>
                  <a:pt x="143430" y="145476"/>
                </a:cubicBezTo>
                <a:cubicBezTo>
                  <a:pt x="139338" y="149676"/>
                  <a:pt x="139338" y="156352"/>
                  <a:pt x="143430" y="160444"/>
                </a:cubicBezTo>
                <a:lnTo>
                  <a:pt x="293106" y="308504"/>
                </a:lnTo>
                <a:cubicBezTo>
                  <a:pt x="291275" y="315611"/>
                  <a:pt x="293106" y="323364"/>
                  <a:pt x="298597" y="328856"/>
                </a:cubicBezTo>
                <a:lnTo>
                  <a:pt x="336178" y="366005"/>
                </a:lnTo>
                <a:lnTo>
                  <a:pt x="226990" y="366652"/>
                </a:lnTo>
                <a:lnTo>
                  <a:pt x="140630" y="281261"/>
                </a:lnTo>
                <a:cubicBezTo>
                  <a:pt x="136431" y="277169"/>
                  <a:pt x="129755" y="277169"/>
                  <a:pt x="125663" y="281261"/>
                </a:cubicBezTo>
                <a:cubicBezTo>
                  <a:pt x="121571" y="285461"/>
                  <a:pt x="121571" y="292137"/>
                  <a:pt x="125663" y="296229"/>
                </a:cubicBezTo>
                <a:lnTo>
                  <a:pt x="196947" y="366759"/>
                </a:lnTo>
                <a:lnTo>
                  <a:pt x="128786" y="367082"/>
                </a:lnTo>
                <a:lnTo>
                  <a:pt x="82591" y="321318"/>
                </a:lnTo>
                <a:cubicBezTo>
                  <a:pt x="78392" y="317226"/>
                  <a:pt x="71715" y="317226"/>
                  <a:pt x="67624" y="321318"/>
                </a:cubicBezTo>
                <a:cubicBezTo>
                  <a:pt x="63532" y="325518"/>
                  <a:pt x="63532" y="332194"/>
                  <a:pt x="67624" y="336286"/>
                </a:cubicBezTo>
                <a:lnTo>
                  <a:pt x="98743" y="367082"/>
                </a:lnTo>
                <a:lnTo>
                  <a:pt x="10552" y="367513"/>
                </a:lnTo>
                <a:cubicBezTo>
                  <a:pt x="4738" y="367513"/>
                  <a:pt x="0" y="372359"/>
                  <a:pt x="0" y="378173"/>
                </a:cubicBezTo>
                <a:cubicBezTo>
                  <a:pt x="0" y="383988"/>
                  <a:pt x="4846" y="388726"/>
                  <a:pt x="10660" y="388726"/>
                </a:cubicBezTo>
                <a:lnTo>
                  <a:pt x="100035" y="388188"/>
                </a:lnTo>
                <a:lnTo>
                  <a:pt x="68054" y="420599"/>
                </a:lnTo>
                <a:cubicBezTo>
                  <a:pt x="63962" y="424799"/>
                  <a:pt x="63962" y="431475"/>
                  <a:pt x="68054" y="435567"/>
                </a:cubicBezTo>
                <a:cubicBezTo>
                  <a:pt x="70100" y="437613"/>
                  <a:pt x="72900" y="438690"/>
                  <a:pt x="75592" y="438582"/>
                </a:cubicBezTo>
                <a:cubicBezTo>
                  <a:pt x="78284" y="438582"/>
                  <a:pt x="80976" y="437505"/>
                  <a:pt x="83022" y="435459"/>
                </a:cubicBezTo>
                <a:lnTo>
                  <a:pt x="129970" y="387972"/>
                </a:lnTo>
                <a:lnTo>
                  <a:pt x="198132" y="387649"/>
                </a:lnTo>
                <a:lnTo>
                  <a:pt x="126417" y="460118"/>
                </a:lnTo>
                <a:cubicBezTo>
                  <a:pt x="122325" y="464317"/>
                  <a:pt x="122325" y="470994"/>
                  <a:pt x="126417" y="475085"/>
                </a:cubicBezTo>
                <a:cubicBezTo>
                  <a:pt x="128463" y="477131"/>
                  <a:pt x="131262" y="478208"/>
                  <a:pt x="133954" y="478101"/>
                </a:cubicBezTo>
                <a:cubicBezTo>
                  <a:pt x="136646" y="478101"/>
                  <a:pt x="139338" y="477024"/>
                  <a:pt x="141384" y="474978"/>
                </a:cubicBezTo>
                <a:lnTo>
                  <a:pt x="227959" y="387434"/>
                </a:lnTo>
                <a:lnTo>
                  <a:pt x="335963" y="386895"/>
                </a:lnTo>
                <a:lnTo>
                  <a:pt x="297951" y="425337"/>
                </a:lnTo>
                <a:cubicBezTo>
                  <a:pt x="292460" y="430937"/>
                  <a:pt x="290737" y="438797"/>
                  <a:pt x="292675" y="445796"/>
                </a:cubicBezTo>
                <a:lnTo>
                  <a:pt x="144722" y="595364"/>
                </a:lnTo>
                <a:cubicBezTo>
                  <a:pt x="140630" y="599564"/>
                  <a:pt x="140630" y="606240"/>
                  <a:pt x="144722" y="610332"/>
                </a:cubicBezTo>
                <a:cubicBezTo>
                  <a:pt x="146768" y="612378"/>
                  <a:pt x="149568" y="613455"/>
                  <a:pt x="152260" y="613347"/>
                </a:cubicBezTo>
                <a:cubicBezTo>
                  <a:pt x="154952" y="613347"/>
                  <a:pt x="157644" y="612270"/>
                  <a:pt x="159690" y="610224"/>
                </a:cubicBezTo>
                <a:lnTo>
                  <a:pt x="307643" y="460656"/>
                </a:lnTo>
                <a:cubicBezTo>
                  <a:pt x="309365" y="461087"/>
                  <a:pt x="311196" y="461410"/>
                  <a:pt x="313027" y="461410"/>
                </a:cubicBezTo>
                <a:cubicBezTo>
                  <a:pt x="318411" y="461410"/>
                  <a:pt x="323903" y="459256"/>
                  <a:pt x="327994" y="455165"/>
                </a:cubicBezTo>
                <a:lnTo>
                  <a:pt x="366005" y="416723"/>
                </a:lnTo>
                <a:lnTo>
                  <a:pt x="366651" y="527095"/>
                </a:lnTo>
                <a:lnTo>
                  <a:pt x="281261" y="613455"/>
                </a:lnTo>
                <a:cubicBezTo>
                  <a:pt x="277169" y="617654"/>
                  <a:pt x="277169" y="624330"/>
                  <a:pt x="281261" y="628422"/>
                </a:cubicBezTo>
                <a:cubicBezTo>
                  <a:pt x="283307" y="630468"/>
                  <a:pt x="286107" y="631545"/>
                  <a:pt x="288799" y="631437"/>
                </a:cubicBezTo>
                <a:cubicBezTo>
                  <a:pt x="291491" y="631437"/>
                  <a:pt x="294183" y="630360"/>
                  <a:pt x="296229" y="628315"/>
                </a:cubicBezTo>
                <a:lnTo>
                  <a:pt x="366759" y="557030"/>
                </a:lnTo>
                <a:lnTo>
                  <a:pt x="367082" y="625192"/>
                </a:lnTo>
                <a:lnTo>
                  <a:pt x="321318" y="671387"/>
                </a:lnTo>
                <a:cubicBezTo>
                  <a:pt x="317226" y="675586"/>
                  <a:pt x="317226" y="682262"/>
                  <a:pt x="321318" y="686354"/>
                </a:cubicBezTo>
                <a:cubicBezTo>
                  <a:pt x="325517" y="690446"/>
                  <a:pt x="332194" y="690446"/>
                  <a:pt x="336285" y="686354"/>
                </a:cubicBezTo>
                <a:lnTo>
                  <a:pt x="367082" y="655235"/>
                </a:lnTo>
                <a:lnTo>
                  <a:pt x="367513" y="743425"/>
                </a:lnTo>
                <a:cubicBezTo>
                  <a:pt x="367513" y="749240"/>
                  <a:pt x="372359" y="753978"/>
                  <a:pt x="378173" y="753978"/>
                </a:cubicBezTo>
                <a:cubicBezTo>
                  <a:pt x="383988" y="753978"/>
                  <a:pt x="388726" y="749132"/>
                  <a:pt x="388726" y="743317"/>
                </a:cubicBezTo>
                <a:lnTo>
                  <a:pt x="388187" y="653943"/>
                </a:lnTo>
                <a:lnTo>
                  <a:pt x="420599" y="686031"/>
                </a:lnTo>
                <a:cubicBezTo>
                  <a:pt x="422645" y="688077"/>
                  <a:pt x="425445" y="689154"/>
                  <a:pt x="428137" y="689046"/>
                </a:cubicBezTo>
                <a:cubicBezTo>
                  <a:pt x="430829" y="689046"/>
                  <a:pt x="433521" y="687970"/>
                  <a:pt x="435567" y="685924"/>
                </a:cubicBezTo>
                <a:cubicBezTo>
                  <a:pt x="439658" y="681724"/>
                  <a:pt x="439658" y="675048"/>
                  <a:pt x="435567" y="670956"/>
                </a:cubicBezTo>
                <a:lnTo>
                  <a:pt x="388080" y="624007"/>
                </a:lnTo>
                <a:lnTo>
                  <a:pt x="387757" y="555846"/>
                </a:lnTo>
                <a:lnTo>
                  <a:pt x="460226" y="627561"/>
                </a:lnTo>
                <a:cubicBezTo>
                  <a:pt x="464425" y="631653"/>
                  <a:pt x="471101" y="631653"/>
                  <a:pt x="475193" y="627561"/>
                </a:cubicBezTo>
                <a:cubicBezTo>
                  <a:pt x="479285" y="623361"/>
                  <a:pt x="479285" y="616685"/>
                  <a:pt x="475193" y="612593"/>
                </a:cubicBezTo>
                <a:lnTo>
                  <a:pt x="387649" y="526018"/>
                </a:lnTo>
                <a:lnTo>
                  <a:pt x="387003" y="416831"/>
                </a:lnTo>
                <a:lnTo>
                  <a:pt x="425445" y="454842"/>
                </a:lnTo>
                <a:cubicBezTo>
                  <a:pt x="429645" y="458933"/>
                  <a:pt x="435029" y="460979"/>
                  <a:pt x="440521" y="460979"/>
                </a:cubicBezTo>
                <a:cubicBezTo>
                  <a:pt x="442350" y="460979"/>
                  <a:pt x="444074" y="460656"/>
                  <a:pt x="445905" y="460118"/>
                </a:cubicBezTo>
                <a:lnTo>
                  <a:pt x="595473" y="608071"/>
                </a:lnTo>
                <a:cubicBezTo>
                  <a:pt x="597518" y="610117"/>
                  <a:pt x="600318" y="611193"/>
                  <a:pt x="603010" y="611086"/>
                </a:cubicBezTo>
                <a:cubicBezTo>
                  <a:pt x="605702" y="611086"/>
                  <a:pt x="608394" y="610009"/>
                  <a:pt x="610440" y="607963"/>
                </a:cubicBezTo>
                <a:cubicBezTo>
                  <a:pt x="614531" y="603764"/>
                  <a:pt x="614531" y="597087"/>
                  <a:pt x="610440" y="592996"/>
                </a:cubicBezTo>
                <a:lnTo>
                  <a:pt x="460872" y="445043"/>
                </a:lnTo>
                <a:cubicBezTo>
                  <a:pt x="462702" y="437936"/>
                  <a:pt x="460872" y="430183"/>
                  <a:pt x="455380" y="424583"/>
                </a:cubicBezTo>
                <a:lnTo>
                  <a:pt x="416939" y="386572"/>
                </a:lnTo>
                <a:lnTo>
                  <a:pt x="524296" y="386034"/>
                </a:lnTo>
                <a:lnTo>
                  <a:pt x="611839" y="472609"/>
                </a:lnTo>
                <a:cubicBezTo>
                  <a:pt x="613886" y="474655"/>
                  <a:pt x="616685" y="475732"/>
                  <a:pt x="619377" y="475624"/>
                </a:cubicBezTo>
                <a:cubicBezTo>
                  <a:pt x="622069" y="475624"/>
                  <a:pt x="624761" y="474547"/>
                  <a:pt x="626807" y="472501"/>
                </a:cubicBezTo>
                <a:cubicBezTo>
                  <a:pt x="630899" y="468302"/>
                  <a:pt x="630899" y="461625"/>
                  <a:pt x="626807" y="457534"/>
                </a:cubicBezTo>
                <a:lnTo>
                  <a:pt x="554338" y="385819"/>
                </a:lnTo>
                <a:lnTo>
                  <a:pt x="622501" y="385496"/>
                </a:lnTo>
                <a:lnTo>
                  <a:pt x="669987" y="432444"/>
                </a:lnTo>
                <a:cubicBezTo>
                  <a:pt x="672033" y="434490"/>
                  <a:pt x="674833" y="435567"/>
                  <a:pt x="677525" y="435459"/>
                </a:cubicBezTo>
                <a:cubicBezTo>
                  <a:pt x="680217" y="435351"/>
                  <a:pt x="682909" y="434382"/>
                  <a:pt x="684954" y="432336"/>
                </a:cubicBezTo>
                <a:cubicBezTo>
                  <a:pt x="689046" y="428137"/>
                  <a:pt x="689046" y="421461"/>
                  <a:pt x="684954" y="417369"/>
                </a:cubicBezTo>
                <a:lnTo>
                  <a:pt x="652542" y="385388"/>
                </a:lnTo>
                <a:lnTo>
                  <a:pt x="743855" y="384849"/>
                </a:lnTo>
                <a:cubicBezTo>
                  <a:pt x="749670" y="384849"/>
                  <a:pt x="754409" y="380004"/>
                  <a:pt x="754409" y="374189"/>
                </a:cubicBezTo>
                <a:cubicBezTo>
                  <a:pt x="754409" y="368374"/>
                  <a:pt x="749562" y="363636"/>
                  <a:pt x="743747" y="36363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5" name="Freeform: Shape 1724">
            <a:extLst>
              <a:ext uri="{FF2B5EF4-FFF2-40B4-BE49-F238E27FC236}">
                <a16:creationId xmlns:a16="http://schemas.microsoft.com/office/drawing/2014/main" id="{188ECE98-1311-9623-DF66-F666AA69C068}"/>
              </a:ext>
            </a:extLst>
          </p:cNvPr>
          <p:cNvSpPr/>
          <p:nvPr/>
        </p:nvSpPr>
        <p:spPr>
          <a:xfrm>
            <a:off x="4110480" y="3515773"/>
            <a:ext cx="707782" cy="708967"/>
          </a:xfrm>
          <a:custGeom>
            <a:avLst/>
            <a:gdLst>
              <a:gd name="connsiteX0" fmla="*/ 698737 w 707782"/>
              <a:gd name="connsiteY0" fmla="*/ 342531 h 708967"/>
              <a:gd name="connsiteX1" fmla="*/ 614208 w 707782"/>
              <a:gd name="connsiteY1" fmla="*/ 342962 h 708967"/>
              <a:gd name="connsiteX2" fmla="*/ 643174 w 707782"/>
              <a:gd name="connsiteY2" fmla="*/ 313673 h 708967"/>
              <a:gd name="connsiteX3" fmla="*/ 643174 w 707782"/>
              <a:gd name="connsiteY3" fmla="*/ 299567 h 708967"/>
              <a:gd name="connsiteX4" fmla="*/ 629068 w 707782"/>
              <a:gd name="connsiteY4" fmla="*/ 299567 h 708967"/>
              <a:gd name="connsiteX5" fmla="*/ 586104 w 707782"/>
              <a:gd name="connsiteY5" fmla="*/ 342962 h 708967"/>
              <a:gd name="connsiteX6" fmla="*/ 522142 w 707782"/>
              <a:gd name="connsiteY6" fmla="*/ 343285 h 708967"/>
              <a:gd name="connsiteX7" fmla="*/ 588365 w 707782"/>
              <a:gd name="connsiteY7" fmla="*/ 276416 h 708967"/>
              <a:gd name="connsiteX8" fmla="*/ 588365 w 707782"/>
              <a:gd name="connsiteY8" fmla="*/ 262309 h 708967"/>
              <a:gd name="connsiteX9" fmla="*/ 574259 w 707782"/>
              <a:gd name="connsiteY9" fmla="*/ 262309 h 708967"/>
              <a:gd name="connsiteX10" fmla="*/ 494037 w 707782"/>
              <a:gd name="connsiteY10" fmla="*/ 343393 h 708967"/>
              <a:gd name="connsiteX11" fmla="*/ 392172 w 707782"/>
              <a:gd name="connsiteY11" fmla="*/ 343931 h 708967"/>
              <a:gd name="connsiteX12" fmla="*/ 427060 w 707782"/>
              <a:gd name="connsiteY12" fmla="*/ 308720 h 708967"/>
              <a:gd name="connsiteX13" fmla="*/ 432013 w 707782"/>
              <a:gd name="connsiteY13" fmla="*/ 289553 h 708967"/>
              <a:gd name="connsiteX14" fmla="*/ 570921 w 707782"/>
              <a:gd name="connsiteY14" fmla="*/ 149030 h 708967"/>
              <a:gd name="connsiteX15" fmla="*/ 570921 w 707782"/>
              <a:gd name="connsiteY15" fmla="*/ 134923 h 708967"/>
              <a:gd name="connsiteX16" fmla="*/ 556815 w 707782"/>
              <a:gd name="connsiteY16" fmla="*/ 134923 h 708967"/>
              <a:gd name="connsiteX17" fmla="*/ 417907 w 707782"/>
              <a:gd name="connsiteY17" fmla="*/ 275339 h 708967"/>
              <a:gd name="connsiteX18" fmla="*/ 398740 w 707782"/>
              <a:gd name="connsiteY18" fmla="*/ 280507 h 708967"/>
              <a:gd name="connsiteX19" fmla="*/ 363852 w 707782"/>
              <a:gd name="connsiteY19" fmla="*/ 315719 h 708967"/>
              <a:gd name="connsiteX20" fmla="*/ 363313 w 707782"/>
              <a:gd name="connsiteY20" fmla="*/ 216114 h 708967"/>
              <a:gd name="connsiteX21" fmla="*/ 444612 w 707782"/>
              <a:gd name="connsiteY21" fmla="*/ 133954 h 708967"/>
              <a:gd name="connsiteX22" fmla="*/ 444612 w 707782"/>
              <a:gd name="connsiteY22" fmla="*/ 119848 h 708967"/>
              <a:gd name="connsiteX23" fmla="*/ 430506 w 707782"/>
              <a:gd name="connsiteY23" fmla="*/ 119848 h 708967"/>
              <a:gd name="connsiteX24" fmla="*/ 363205 w 707782"/>
              <a:gd name="connsiteY24" fmla="*/ 187902 h 708967"/>
              <a:gd name="connsiteX25" fmla="*/ 362882 w 707782"/>
              <a:gd name="connsiteY25" fmla="*/ 123940 h 708967"/>
              <a:gd name="connsiteX26" fmla="*/ 406924 w 707782"/>
              <a:gd name="connsiteY26" fmla="*/ 79360 h 708967"/>
              <a:gd name="connsiteX27" fmla="*/ 406924 w 707782"/>
              <a:gd name="connsiteY27" fmla="*/ 65254 h 708967"/>
              <a:gd name="connsiteX28" fmla="*/ 392818 w 707782"/>
              <a:gd name="connsiteY28" fmla="*/ 65254 h 708967"/>
              <a:gd name="connsiteX29" fmla="*/ 362775 w 707782"/>
              <a:gd name="connsiteY29" fmla="*/ 95620 h 708967"/>
              <a:gd name="connsiteX30" fmla="*/ 362344 w 707782"/>
              <a:gd name="connsiteY30" fmla="*/ 9907 h 708967"/>
              <a:gd name="connsiteX31" fmla="*/ 352330 w 707782"/>
              <a:gd name="connsiteY31" fmla="*/ 0 h 708967"/>
              <a:gd name="connsiteX32" fmla="*/ 342423 w 707782"/>
              <a:gd name="connsiteY32" fmla="*/ 10015 h 708967"/>
              <a:gd name="connsiteX33" fmla="*/ 342854 w 707782"/>
              <a:gd name="connsiteY33" fmla="*/ 94543 h 708967"/>
              <a:gd name="connsiteX34" fmla="*/ 313565 w 707782"/>
              <a:gd name="connsiteY34" fmla="*/ 65577 h 708967"/>
              <a:gd name="connsiteX35" fmla="*/ 299459 w 707782"/>
              <a:gd name="connsiteY35" fmla="*/ 65577 h 708967"/>
              <a:gd name="connsiteX36" fmla="*/ 299459 w 707782"/>
              <a:gd name="connsiteY36" fmla="*/ 79683 h 708967"/>
              <a:gd name="connsiteX37" fmla="*/ 342854 w 707782"/>
              <a:gd name="connsiteY37" fmla="*/ 122648 h 708967"/>
              <a:gd name="connsiteX38" fmla="*/ 343177 w 707782"/>
              <a:gd name="connsiteY38" fmla="*/ 186610 h 708967"/>
              <a:gd name="connsiteX39" fmla="*/ 276308 w 707782"/>
              <a:gd name="connsiteY39" fmla="*/ 120387 h 708967"/>
              <a:gd name="connsiteX40" fmla="*/ 262201 w 707782"/>
              <a:gd name="connsiteY40" fmla="*/ 120387 h 708967"/>
              <a:gd name="connsiteX41" fmla="*/ 262201 w 707782"/>
              <a:gd name="connsiteY41" fmla="*/ 134493 h 708967"/>
              <a:gd name="connsiteX42" fmla="*/ 343285 w 707782"/>
              <a:gd name="connsiteY42" fmla="*/ 214715 h 708967"/>
              <a:gd name="connsiteX43" fmla="*/ 343823 w 707782"/>
              <a:gd name="connsiteY43" fmla="*/ 315504 h 708967"/>
              <a:gd name="connsiteX44" fmla="*/ 308612 w 707782"/>
              <a:gd name="connsiteY44" fmla="*/ 280615 h 708967"/>
              <a:gd name="connsiteX45" fmla="*/ 289337 w 707782"/>
              <a:gd name="connsiteY45" fmla="*/ 275662 h 708967"/>
              <a:gd name="connsiteX46" fmla="*/ 148922 w 707782"/>
              <a:gd name="connsiteY46" fmla="*/ 136754 h 708967"/>
              <a:gd name="connsiteX47" fmla="*/ 134816 w 707782"/>
              <a:gd name="connsiteY47" fmla="*/ 136754 h 708967"/>
              <a:gd name="connsiteX48" fmla="*/ 134816 w 707782"/>
              <a:gd name="connsiteY48" fmla="*/ 150860 h 708967"/>
              <a:gd name="connsiteX49" fmla="*/ 275338 w 707782"/>
              <a:gd name="connsiteY49" fmla="*/ 289876 h 708967"/>
              <a:gd name="connsiteX50" fmla="*/ 280507 w 707782"/>
              <a:gd name="connsiteY50" fmla="*/ 308935 h 708967"/>
              <a:gd name="connsiteX51" fmla="*/ 315718 w 707782"/>
              <a:gd name="connsiteY51" fmla="*/ 343823 h 708967"/>
              <a:gd name="connsiteX52" fmla="*/ 213207 w 707782"/>
              <a:gd name="connsiteY52" fmla="*/ 344362 h 708967"/>
              <a:gd name="connsiteX53" fmla="*/ 132124 w 707782"/>
              <a:gd name="connsiteY53" fmla="*/ 264140 h 708967"/>
              <a:gd name="connsiteX54" fmla="*/ 118018 w 707782"/>
              <a:gd name="connsiteY54" fmla="*/ 264140 h 708967"/>
              <a:gd name="connsiteX55" fmla="*/ 118018 w 707782"/>
              <a:gd name="connsiteY55" fmla="*/ 278246 h 708967"/>
              <a:gd name="connsiteX56" fmla="*/ 184887 w 707782"/>
              <a:gd name="connsiteY56" fmla="*/ 344470 h 708967"/>
              <a:gd name="connsiteX57" fmla="*/ 120925 w 707782"/>
              <a:gd name="connsiteY57" fmla="*/ 344793 h 708967"/>
              <a:gd name="connsiteX58" fmla="*/ 77530 w 707782"/>
              <a:gd name="connsiteY58" fmla="*/ 301828 h 708967"/>
              <a:gd name="connsiteX59" fmla="*/ 63424 w 707782"/>
              <a:gd name="connsiteY59" fmla="*/ 301828 h 708967"/>
              <a:gd name="connsiteX60" fmla="*/ 63424 w 707782"/>
              <a:gd name="connsiteY60" fmla="*/ 315934 h 708967"/>
              <a:gd name="connsiteX61" fmla="*/ 92713 w 707782"/>
              <a:gd name="connsiteY61" fmla="*/ 344900 h 708967"/>
              <a:gd name="connsiteX62" fmla="*/ 9906 w 707782"/>
              <a:gd name="connsiteY62" fmla="*/ 345331 h 708967"/>
              <a:gd name="connsiteX63" fmla="*/ 0 w 707782"/>
              <a:gd name="connsiteY63" fmla="*/ 355345 h 708967"/>
              <a:gd name="connsiteX64" fmla="*/ 10014 w 707782"/>
              <a:gd name="connsiteY64" fmla="*/ 365252 h 708967"/>
              <a:gd name="connsiteX65" fmla="*/ 93897 w 707782"/>
              <a:gd name="connsiteY65" fmla="*/ 364821 h 708967"/>
              <a:gd name="connsiteX66" fmla="*/ 63854 w 707782"/>
              <a:gd name="connsiteY66" fmla="*/ 395187 h 708967"/>
              <a:gd name="connsiteX67" fmla="*/ 63854 w 707782"/>
              <a:gd name="connsiteY67" fmla="*/ 409293 h 708967"/>
              <a:gd name="connsiteX68" fmla="*/ 70854 w 707782"/>
              <a:gd name="connsiteY68" fmla="*/ 412200 h 708967"/>
              <a:gd name="connsiteX69" fmla="*/ 77853 w 707782"/>
              <a:gd name="connsiteY69" fmla="*/ 409293 h 708967"/>
              <a:gd name="connsiteX70" fmla="*/ 121894 w 707782"/>
              <a:gd name="connsiteY70" fmla="*/ 364713 h 708967"/>
              <a:gd name="connsiteX71" fmla="*/ 185856 w 707782"/>
              <a:gd name="connsiteY71" fmla="*/ 364390 h 708967"/>
              <a:gd name="connsiteX72" fmla="*/ 118556 w 707782"/>
              <a:gd name="connsiteY72" fmla="*/ 432444 h 708967"/>
              <a:gd name="connsiteX73" fmla="*/ 118556 w 707782"/>
              <a:gd name="connsiteY73" fmla="*/ 446550 h 708967"/>
              <a:gd name="connsiteX74" fmla="*/ 125555 w 707782"/>
              <a:gd name="connsiteY74" fmla="*/ 449458 h 708967"/>
              <a:gd name="connsiteX75" fmla="*/ 132554 w 707782"/>
              <a:gd name="connsiteY75" fmla="*/ 446550 h 708967"/>
              <a:gd name="connsiteX76" fmla="*/ 213853 w 707782"/>
              <a:gd name="connsiteY76" fmla="*/ 364390 h 708967"/>
              <a:gd name="connsiteX77" fmla="*/ 315180 w 707782"/>
              <a:gd name="connsiteY77" fmla="*/ 363852 h 708967"/>
              <a:gd name="connsiteX78" fmla="*/ 279538 w 707782"/>
              <a:gd name="connsiteY78" fmla="*/ 399925 h 708967"/>
              <a:gd name="connsiteX79" fmla="*/ 274585 w 707782"/>
              <a:gd name="connsiteY79" fmla="*/ 419200 h 708967"/>
              <a:gd name="connsiteX80" fmla="*/ 135677 w 707782"/>
              <a:gd name="connsiteY80" fmla="*/ 559615 h 708967"/>
              <a:gd name="connsiteX81" fmla="*/ 135677 w 707782"/>
              <a:gd name="connsiteY81" fmla="*/ 573721 h 708967"/>
              <a:gd name="connsiteX82" fmla="*/ 142676 w 707782"/>
              <a:gd name="connsiteY82" fmla="*/ 576628 h 708967"/>
              <a:gd name="connsiteX83" fmla="*/ 149676 w 707782"/>
              <a:gd name="connsiteY83" fmla="*/ 573721 h 708967"/>
              <a:gd name="connsiteX84" fmla="*/ 288583 w 707782"/>
              <a:gd name="connsiteY84" fmla="*/ 433306 h 708967"/>
              <a:gd name="connsiteX85" fmla="*/ 293644 w 707782"/>
              <a:gd name="connsiteY85" fmla="*/ 434059 h 708967"/>
              <a:gd name="connsiteX86" fmla="*/ 307642 w 707782"/>
              <a:gd name="connsiteY86" fmla="*/ 428137 h 708967"/>
              <a:gd name="connsiteX87" fmla="*/ 343285 w 707782"/>
              <a:gd name="connsiteY87" fmla="*/ 392064 h 708967"/>
              <a:gd name="connsiteX88" fmla="*/ 343823 w 707782"/>
              <a:gd name="connsiteY88" fmla="*/ 495760 h 708967"/>
              <a:gd name="connsiteX89" fmla="*/ 263601 w 707782"/>
              <a:gd name="connsiteY89" fmla="*/ 576844 h 708967"/>
              <a:gd name="connsiteX90" fmla="*/ 263601 w 707782"/>
              <a:gd name="connsiteY90" fmla="*/ 590950 h 708967"/>
              <a:gd name="connsiteX91" fmla="*/ 270600 w 707782"/>
              <a:gd name="connsiteY91" fmla="*/ 593857 h 708967"/>
              <a:gd name="connsiteX92" fmla="*/ 277600 w 707782"/>
              <a:gd name="connsiteY92" fmla="*/ 590950 h 708967"/>
              <a:gd name="connsiteX93" fmla="*/ 343823 w 707782"/>
              <a:gd name="connsiteY93" fmla="*/ 524080 h 708967"/>
              <a:gd name="connsiteX94" fmla="*/ 344146 w 707782"/>
              <a:gd name="connsiteY94" fmla="*/ 588042 h 708967"/>
              <a:gd name="connsiteX95" fmla="*/ 301182 w 707782"/>
              <a:gd name="connsiteY95" fmla="*/ 631438 h 708967"/>
              <a:gd name="connsiteX96" fmla="*/ 301182 w 707782"/>
              <a:gd name="connsiteY96" fmla="*/ 645544 h 708967"/>
              <a:gd name="connsiteX97" fmla="*/ 315288 w 707782"/>
              <a:gd name="connsiteY97" fmla="*/ 645544 h 708967"/>
              <a:gd name="connsiteX98" fmla="*/ 344254 w 707782"/>
              <a:gd name="connsiteY98" fmla="*/ 616255 h 708967"/>
              <a:gd name="connsiteX99" fmla="*/ 344684 w 707782"/>
              <a:gd name="connsiteY99" fmla="*/ 699061 h 708967"/>
              <a:gd name="connsiteX100" fmla="*/ 354699 w 707782"/>
              <a:gd name="connsiteY100" fmla="*/ 708967 h 708967"/>
              <a:gd name="connsiteX101" fmla="*/ 364605 w 707782"/>
              <a:gd name="connsiteY101" fmla="*/ 698953 h 708967"/>
              <a:gd name="connsiteX102" fmla="*/ 364175 w 707782"/>
              <a:gd name="connsiteY102" fmla="*/ 615070 h 708967"/>
              <a:gd name="connsiteX103" fmla="*/ 394540 w 707782"/>
              <a:gd name="connsiteY103" fmla="*/ 645113 h 708967"/>
              <a:gd name="connsiteX104" fmla="*/ 401540 w 707782"/>
              <a:gd name="connsiteY104" fmla="*/ 648020 h 708967"/>
              <a:gd name="connsiteX105" fmla="*/ 408539 w 707782"/>
              <a:gd name="connsiteY105" fmla="*/ 645113 h 708967"/>
              <a:gd name="connsiteX106" fmla="*/ 408539 w 707782"/>
              <a:gd name="connsiteY106" fmla="*/ 631007 h 708967"/>
              <a:gd name="connsiteX107" fmla="*/ 363959 w 707782"/>
              <a:gd name="connsiteY107" fmla="*/ 586966 h 708967"/>
              <a:gd name="connsiteX108" fmla="*/ 363636 w 707782"/>
              <a:gd name="connsiteY108" fmla="*/ 523003 h 708967"/>
              <a:gd name="connsiteX109" fmla="*/ 431690 w 707782"/>
              <a:gd name="connsiteY109" fmla="*/ 590304 h 708967"/>
              <a:gd name="connsiteX110" fmla="*/ 445796 w 707782"/>
              <a:gd name="connsiteY110" fmla="*/ 590304 h 708967"/>
              <a:gd name="connsiteX111" fmla="*/ 445796 w 707782"/>
              <a:gd name="connsiteY111" fmla="*/ 576197 h 708967"/>
              <a:gd name="connsiteX112" fmla="*/ 363636 w 707782"/>
              <a:gd name="connsiteY112" fmla="*/ 494899 h 708967"/>
              <a:gd name="connsiteX113" fmla="*/ 363098 w 707782"/>
              <a:gd name="connsiteY113" fmla="*/ 392387 h 708967"/>
              <a:gd name="connsiteX114" fmla="*/ 399171 w 707782"/>
              <a:gd name="connsiteY114" fmla="*/ 428029 h 708967"/>
              <a:gd name="connsiteX115" fmla="*/ 413277 w 707782"/>
              <a:gd name="connsiteY115" fmla="*/ 433736 h 708967"/>
              <a:gd name="connsiteX116" fmla="*/ 418338 w 707782"/>
              <a:gd name="connsiteY116" fmla="*/ 432983 h 708967"/>
              <a:gd name="connsiteX117" fmla="*/ 558753 w 707782"/>
              <a:gd name="connsiteY117" fmla="*/ 571890 h 708967"/>
              <a:gd name="connsiteX118" fmla="*/ 565752 w 707782"/>
              <a:gd name="connsiteY118" fmla="*/ 574798 h 708967"/>
              <a:gd name="connsiteX119" fmla="*/ 572752 w 707782"/>
              <a:gd name="connsiteY119" fmla="*/ 571890 h 708967"/>
              <a:gd name="connsiteX120" fmla="*/ 572752 w 707782"/>
              <a:gd name="connsiteY120" fmla="*/ 557784 h 708967"/>
              <a:gd name="connsiteX121" fmla="*/ 432336 w 707782"/>
              <a:gd name="connsiteY121" fmla="*/ 418876 h 708967"/>
              <a:gd name="connsiteX122" fmla="*/ 427168 w 707782"/>
              <a:gd name="connsiteY122" fmla="*/ 399709 h 708967"/>
              <a:gd name="connsiteX123" fmla="*/ 391095 w 707782"/>
              <a:gd name="connsiteY123" fmla="*/ 364067 h 708967"/>
              <a:gd name="connsiteX124" fmla="*/ 491884 w 707782"/>
              <a:gd name="connsiteY124" fmla="*/ 363529 h 708967"/>
              <a:gd name="connsiteX125" fmla="*/ 574044 w 707782"/>
              <a:gd name="connsiteY125" fmla="*/ 444827 h 708967"/>
              <a:gd name="connsiteX126" fmla="*/ 581043 w 707782"/>
              <a:gd name="connsiteY126" fmla="*/ 447735 h 708967"/>
              <a:gd name="connsiteX127" fmla="*/ 588042 w 707782"/>
              <a:gd name="connsiteY127" fmla="*/ 444827 h 708967"/>
              <a:gd name="connsiteX128" fmla="*/ 588042 w 707782"/>
              <a:gd name="connsiteY128" fmla="*/ 430721 h 708967"/>
              <a:gd name="connsiteX129" fmla="*/ 519988 w 707782"/>
              <a:gd name="connsiteY129" fmla="*/ 363421 h 708967"/>
              <a:gd name="connsiteX130" fmla="*/ 583950 w 707782"/>
              <a:gd name="connsiteY130" fmla="*/ 363098 h 708967"/>
              <a:gd name="connsiteX131" fmla="*/ 628530 w 707782"/>
              <a:gd name="connsiteY131" fmla="*/ 407139 h 708967"/>
              <a:gd name="connsiteX132" fmla="*/ 635529 w 707782"/>
              <a:gd name="connsiteY132" fmla="*/ 410047 h 708967"/>
              <a:gd name="connsiteX133" fmla="*/ 642528 w 707782"/>
              <a:gd name="connsiteY133" fmla="*/ 407139 h 708967"/>
              <a:gd name="connsiteX134" fmla="*/ 642528 w 707782"/>
              <a:gd name="connsiteY134" fmla="*/ 393033 h 708967"/>
              <a:gd name="connsiteX135" fmla="*/ 612162 w 707782"/>
              <a:gd name="connsiteY135" fmla="*/ 362991 h 708967"/>
              <a:gd name="connsiteX136" fmla="*/ 697876 w 707782"/>
              <a:gd name="connsiteY136" fmla="*/ 362560 h 708967"/>
              <a:gd name="connsiteX137" fmla="*/ 707782 w 707782"/>
              <a:gd name="connsiteY137" fmla="*/ 352546 h 708967"/>
              <a:gd name="connsiteX138" fmla="*/ 697768 w 707782"/>
              <a:gd name="connsiteY138" fmla="*/ 342639 h 7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7782" h="708967">
                <a:moveTo>
                  <a:pt x="698737" y="342531"/>
                </a:moveTo>
                <a:lnTo>
                  <a:pt x="614208" y="342962"/>
                </a:lnTo>
                <a:lnTo>
                  <a:pt x="643174" y="313673"/>
                </a:lnTo>
                <a:cubicBezTo>
                  <a:pt x="647051" y="309796"/>
                  <a:pt x="647051" y="303443"/>
                  <a:pt x="643174" y="299567"/>
                </a:cubicBezTo>
                <a:cubicBezTo>
                  <a:pt x="639298" y="295690"/>
                  <a:pt x="632945" y="295690"/>
                  <a:pt x="629068" y="299567"/>
                </a:cubicBezTo>
                <a:lnTo>
                  <a:pt x="586104" y="342962"/>
                </a:lnTo>
                <a:lnTo>
                  <a:pt x="522142" y="343285"/>
                </a:lnTo>
                <a:lnTo>
                  <a:pt x="588365" y="276416"/>
                </a:lnTo>
                <a:cubicBezTo>
                  <a:pt x="592242" y="272539"/>
                  <a:pt x="592242" y="266186"/>
                  <a:pt x="588365" y="262309"/>
                </a:cubicBezTo>
                <a:cubicBezTo>
                  <a:pt x="584489" y="258433"/>
                  <a:pt x="578136" y="258433"/>
                  <a:pt x="574259" y="262309"/>
                </a:cubicBezTo>
                <a:lnTo>
                  <a:pt x="494037" y="343393"/>
                </a:lnTo>
                <a:lnTo>
                  <a:pt x="392172" y="343931"/>
                </a:lnTo>
                <a:lnTo>
                  <a:pt x="427060" y="308720"/>
                </a:lnTo>
                <a:cubicBezTo>
                  <a:pt x="432229" y="303551"/>
                  <a:pt x="433844" y="296229"/>
                  <a:pt x="432013" y="289553"/>
                </a:cubicBezTo>
                <a:lnTo>
                  <a:pt x="570921" y="149030"/>
                </a:lnTo>
                <a:cubicBezTo>
                  <a:pt x="574797" y="145153"/>
                  <a:pt x="574797" y="138800"/>
                  <a:pt x="570921" y="134923"/>
                </a:cubicBezTo>
                <a:cubicBezTo>
                  <a:pt x="567045" y="131047"/>
                  <a:pt x="560691" y="131047"/>
                  <a:pt x="556815" y="134923"/>
                </a:cubicBezTo>
                <a:lnTo>
                  <a:pt x="417907" y="275339"/>
                </a:lnTo>
                <a:cubicBezTo>
                  <a:pt x="411231" y="273616"/>
                  <a:pt x="403909" y="275339"/>
                  <a:pt x="398740" y="280507"/>
                </a:cubicBezTo>
                <a:lnTo>
                  <a:pt x="363852" y="315719"/>
                </a:lnTo>
                <a:lnTo>
                  <a:pt x="363313" y="216114"/>
                </a:lnTo>
                <a:lnTo>
                  <a:pt x="444612" y="133954"/>
                </a:lnTo>
                <a:cubicBezTo>
                  <a:pt x="448488" y="130078"/>
                  <a:pt x="448488" y="123725"/>
                  <a:pt x="444612" y="119848"/>
                </a:cubicBezTo>
                <a:cubicBezTo>
                  <a:pt x="440735" y="115972"/>
                  <a:pt x="434382" y="115972"/>
                  <a:pt x="430506" y="119848"/>
                </a:cubicBezTo>
                <a:lnTo>
                  <a:pt x="363205" y="187902"/>
                </a:lnTo>
                <a:lnTo>
                  <a:pt x="362882" y="123940"/>
                </a:lnTo>
                <a:lnTo>
                  <a:pt x="406924" y="79360"/>
                </a:lnTo>
                <a:cubicBezTo>
                  <a:pt x="410800" y="75484"/>
                  <a:pt x="410800" y="69131"/>
                  <a:pt x="406924" y="65254"/>
                </a:cubicBezTo>
                <a:cubicBezTo>
                  <a:pt x="403047" y="61378"/>
                  <a:pt x="396694" y="61378"/>
                  <a:pt x="392818" y="65254"/>
                </a:cubicBezTo>
                <a:lnTo>
                  <a:pt x="362775" y="95620"/>
                </a:lnTo>
                <a:lnTo>
                  <a:pt x="362344" y="9907"/>
                </a:lnTo>
                <a:cubicBezTo>
                  <a:pt x="362344" y="4415"/>
                  <a:pt x="357821" y="0"/>
                  <a:pt x="352330" y="0"/>
                </a:cubicBezTo>
                <a:cubicBezTo>
                  <a:pt x="346838" y="0"/>
                  <a:pt x="342423" y="4523"/>
                  <a:pt x="342423" y="10015"/>
                </a:cubicBezTo>
                <a:lnTo>
                  <a:pt x="342854" y="94543"/>
                </a:lnTo>
                <a:lnTo>
                  <a:pt x="313565" y="65577"/>
                </a:lnTo>
                <a:cubicBezTo>
                  <a:pt x="309688" y="61701"/>
                  <a:pt x="303335" y="61701"/>
                  <a:pt x="299459" y="65577"/>
                </a:cubicBezTo>
                <a:cubicBezTo>
                  <a:pt x="295582" y="69454"/>
                  <a:pt x="295582" y="75807"/>
                  <a:pt x="299459" y="79683"/>
                </a:cubicBezTo>
                <a:lnTo>
                  <a:pt x="342854" y="122648"/>
                </a:lnTo>
                <a:lnTo>
                  <a:pt x="343177" y="186610"/>
                </a:lnTo>
                <a:lnTo>
                  <a:pt x="276308" y="120387"/>
                </a:lnTo>
                <a:cubicBezTo>
                  <a:pt x="272431" y="116510"/>
                  <a:pt x="266078" y="116510"/>
                  <a:pt x="262201" y="120387"/>
                </a:cubicBezTo>
                <a:cubicBezTo>
                  <a:pt x="258325" y="124263"/>
                  <a:pt x="258325" y="130616"/>
                  <a:pt x="262201" y="134493"/>
                </a:cubicBezTo>
                <a:lnTo>
                  <a:pt x="343285" y="214715"/>
                </a:lnTo>
                <a:lnTo>
                  <a:pt x="343823" y="315504"/>
                </a:lnTo>
                <a:lnTo>
                  <a:pt x="308612" y="280615"/>
                </a:lnTo>
                <a:cubicBezTo>
                  <a:pt x="303335" y="275446"/>
                  <a:pt x="296013" y="273831"/>
                  <a:pt x="289337" y="275662"/>
                </a:cubicBezTo>
                <a:lnTo>
                  <a:pt x="148922" y="136754"/>
                </a:lnTo>
                <a:cubicBezTo>
                  <a:pt x="145045" y="132877"/>
                  <a:pt x="138692" y="132877"/>
                  <a:pt x="134816" y="136754"/>
                </a:cubicBezTo>
                <a:cubicBezTo>
                  <a:pt x="130939" y="140630"/>
                  <a:pt x="130939" y="146984"/>
                  <a:pt x="134816" y="150860"/>
                </a:cubicBezTo>
                <a:lnTo>
                  <a:pt x="275338" y="289876"/>
                </a:lnTo>
                <a:cubicBezTo>
                  <a:pt x="273616" y="296552"/>
                  <a:pt x="275338" y="303766"/>
                  <a:pt x="280507" y="308935"/>
                </a:cubicBezTo>
                <a:lnTo>
                  <a:pt x="315718" y="343823"/>
                </a:lnTo>
                <a:lnTo>
                  <a:pt x="213207" y="344362"/>
                </a:lnTo>
                <a:lnTo>
                  <a:pt x="132124" y="264140"/>
                </a:lnTo>
                <a:cubicBezTo>
                  <a:pt x="128247" y="260263"/>
                  <a:pt x="121894" y="260263"/>
                  <a:pt x="118018" y="264140"/>
                </a:cubicBezTo>
                <a:cubicBezTo>
                  <a:pt x="114141" y="268016"/>
                  <a:pt x="114141" y="274370"/>
                  <a:pt x="118018" y="278246"/>
                </a:cubicBezTo>
                <a:lnTo>
                  <a:pt x="184887" y="344470"/>
                </a:lnTo>
                <a:lnTo>
                  <a:pt x="120925" y="344793"/>
                </a:lnTo>
                <a:lnTo>
                  <a:pt x="77530" y="301828"/>
                </a:lnTo>
                <a:cubicBezTo>
                  <a:pt x="73653" y="297952"/>
                  <a:pt x="67300" y="297952"/>
                  <a:pt x="63424" y="301828"/>
                </a:cubicBezTo>
                <a:cubicBezTo>
                  <a:pt x="59547" y="305705"/>
                  <a:pt x="59547" y="312058"/>
                  <a:pt x="63424" y="315934"/>
                </a:cubicBezTo>
                <a:lnTo>
                  <a:pt x="92713" y="344900"/>
                </a:lnTo>
                <a:lnTo>
                  <a:pt x="9906" y="345331"/>
                </a:lnTo>
                <a:cubicBezTo>
                  <a:pt x="4415" y="345331"/>
                  <a:pt x="0" y="349854"/>
                  <a:pt x="0" y="355345"/>
                </a:cubicBezTo>
                <a:cubicBezTo>
                  <a:pt x="0" y="360837"/>
                  <a:pt x="4522" y="365252"/>
                  <a:pt x="10014" y="365252"/>
                </a:cubicBezTo>
                <a:lnTo>
                  <a:pt x="93897" y="364821"/>
                </a:lnTo>
                <a:lnTo>
                  <a:pt x="63854" y="395187"/>
                </a:lnTo>
                <a:cubicBezTo>
                  <a:pt x="59978" y="399063"/>
                  <a:pt x="59978" y="405416"/>
                  <a:pt x="63854" y="409293"/>
                </a:cubicBezTo>
                <a:cubicBezTo>
                  <a:pt x="65793" y="411231"/>
                  <a:pt x="68377" y="412200"/>
                  <a:pt x="70854" y="412200"/>
                </a:cubicBezTo>
                <a:cubicBezTo>
                  <a:pt x="73438" y="412200"/>
                  <a:pt x="75914" y="411231"/>
                  <a:pt x="77853" y="409293"/>
                </a:cubicBezTo>
                <a:lnTo>
                  <a:pt x="121894" y="364713"/>
                </a:lnTo>
                <a:lnTo>
                  <a:pt x="185856" y="364390"/>
                </a:lnTo>
                <a:lnTo>
                  <a:pt x="118556" y="432444"/>
                </a:lnTo>
                <a:cubicBezTo>
                  <a:pt x="114679" y="436321"/>
                  <a:pt x="114679" y="442674"/>
                  <a:pt x="118556" y="446550"/>
                </a:cubicBezTo>
                <a:cubicBezTo>
                  <a:pt x="120494" y="448488"/>
                  <a:pt x="123079" y="449458"/>
                  <a:pt x="125555" y="449458"/>
                </a:cubicBezTo>
                <a:cubicBezTo>
                  <a:pt x="128032" y="449458"/>
                  <a:pt x="130616" y="448488"/>
                  <a:pt x="132554" y="446550"/>
                </a:cubicBezTo>
                <a:lnTo>
                  <a:pt x="213853" y="364390"/>
                </a:lnTo>
                <a:lnTo>
                  <a:pt x="315180" y="363852"/>
                </a:lnTo>
                <a:lnTo>
                  <a:pt x="279538" y="399925"/>
                </a:lnTo>
                <a:cubicBezTo>
                  <a:pt x="274369" y="405201"/>
                  <a:pt x="272754" y="412523"/>
                  <a:pt x="274585" y="419200"/>
                </a:cubicBezTo>
                <a:lnTo>
                  <a:pt x="135677" y="559615"/>
                </a:lnTo>
                <a:cubicBezTo>
                  <a:pt x="131801" y="563491"/>
                  <a:pt x="131801" y="569844"/>
                  <a:pt x="135677" y="573721"/>
                </a:cubicBezTo>
                <a:cubicBezTo>
                  <a:pt x="137615" y="575659"/>
                  <a:pt x="140200" y="576628"/>
                  <a:pt x="142676" y="576628"/>
                </a:cubicBezTo>
                <a:cubicBezTo>
                  <a:pt x="145261" y="576628"/>
                  <a:pt x="147737" y="575659"/>
                  <a:pt x="149676" y="573721"/>
                </a:cubicBezTo>
                <a:lnTo>
                  <a:pt x="288583" y="433306"/>
                </a:lnTo>
                <a:cubicBezTo>
                  <a:pt x="290198" y="433736"/>
                  <a:pt x="291921" y="434059"/>
                  <a:pt x="293644" y="434059"/>
                </a:cubicBezTo>
                <a:cubicBezTo>
                  <a:pt x="298705" y="434059"/>
                  <a:pt x="303766" y="432013"/>
                  <a:pt x="307642" y="428137"/>
                </a:cubicBezTo>
                <a:lnTo>
                  <a:pt x="343285" y="392064"/>
                </a:lnTo>
                <a:lnTo>
                  <a:pt x="343823" y="495760"/>
                </a:lnTo>
                <a:lnTo>
                  <a:pt x="263601" y="576844"/>
                </a:lnTo>
                <a:cubicBezTo>
                  <a:pt x="259725" y="580720"/>
                  <a:pt x="259725" y="587073"/>
                  <a:pt x="263601" y="590950"/>
                </a:cubicBezTo>
                <a:cubicBezTo>
                  <a:pt x="265540" y="592888"/>
                  <a:pt x="268124" y="593857"/>
                  <a:pt x="270600" y="593857"/>
                </a:cubicBezTo>
                <a:cubicBezTo>
                  <a:pt x="273077" y="593857"/>
                  <a:pt x="275661" y="592888"/>
                  <a:pt x="277600" y="590950"/>
                </a:cubicBezTo>
                <a:lnTo>
                  <a:pt x="343823" y="524080"/>
                </a:lnTo>
                <a:lnTo>
                  <a:pt x="344146" y="588042"/>
                </a:lnTo>
                <a:lnTo>
                  <a:pt x="301182" y="631438"/>
                </a:lnTo>
                <a:cubicBezTo>
                  <a:pt x="297305" y="635314"/>
                  <a:pt x="297305" y="641667"/>
                  <a:pt x="301182" y="645544"/>
                </a:cubicBezTo>
                <a:cubicBezTo>
                  <a:pt x="305058" y="649420"/>
                  <a:pt x="311411" y="649420"/>
                  <a:pt x="315288" y="645544"/>
                </a:cubicBezTo>
                <a:lnTo>
                  <a:pt x="344254" y="616255"/>
                </a:lnTo>
                <a:lnTo>
                  <a:pt x="344684" y="699061"/>
                </a:lnTo>
                <a:cubicBezTo>
                  <a:pt x="344684" y="704553"/>
                  <a:pt x="349207" y="708967"/>
                  <a:pt x="354699" y="708967"/>
                </a:cubicBezTo>
                <a:cubicBezTo>
                  <a:pt x="360190" y="708967"/>
                  <a:pt x="364605" y="704445"/>
                  <a:pt x="364605" y="698953"/>
                </a:cubicBezTo>
                <a:lnTo>
                  <a:pt x="364175" y="615070"/>
                </a:lnTo>
                <a:lnTo>
                  <a:pt x="394540" y="645113"/>
                </a:lnTo>
                <a:cubicBezTo>
                  <a:pt x="396479" y="647051"/>
                  <a:pt x="399063" y="648020"/>
                  <a:pt x="401540" y="648020"/>
                </a:cubicBezTo>
                <a:cubicBezTo>
                  <a:pt x="404016" y="648020"/>
                  <a:pt x="406601" y="647051"/>
                  <a:pt x="408539" y="645113"/>
                </a:cubicBezTo>
                <a:cubicBezTo>
                  <a:pt x="412415" y="641236"/>
                  <a:pt x="412415" y="634883"/>
                  <a:pt x="408539" y="631007"/>
                </a:cubicBezTo>
                <a:lnTo>
                  <a:pt x="363959" y="586966"/>
                </a:lnTo>
                <a:lnTo>
                  <a:pt x="363636" y="523003"/>
                </a:lnTo>
                <a:lnTo>
                  <a:pt x="431690" y="590304"/>
                </a:lnTo>
                <a:cubicBezTo>
                  <a:pt x="435567" y="594180"/>
                  <a:pt x="441920" y="594180"/>
                  <a:pt x="445796" y="590304"/>
                </a:cubicBezTo>
                <a:cubicBezTo>
                  <a:pt x="449673" y="586427"/>
                  <a:pt x="449673" y="580074"/>
                  <a:pt x="445796" y="576197"/>
                </a:cubicBezTo>
                <a:lnTo>
                  <a:pt x="363636" y="494899"/>
                </a:lnTo>
                <a:lnTo>
                  <a:pt x="363098" y="392387"/>
                </a:lnTo>
                <a:lnTo>
                  <a:pt x="399171" y="428029"/>
                </a:lnTo>
                <a:cubicBezTo>
                  <a:pt x="403047" y="431906"/>
                  <a:pt x="408216" y="433844"/>
                  <a:pt x="413277" y="433736"/>
                </a:cubicBezTo>
                <a:cubicBezTo>
                  <a:pt x="415000" y="433736"/>
                  <a:pt x="416615" y="433413"/>
                  <a:pt x="418338" y="432983"/>
                </a:cubicBezTo>
                <a:lnTo>
                  <a:pt x="558753" y="571890"/>
                </a:lnTo>
                <a:cubicBezTo>
                  <a:pt x="560691" y="573828"/>
                  <a:pt x="563276" y="574798"/>
                  <a:pt x="565752" y="574798"/>
                </a:cubicBezTo>
                <a:cubicBezTo>
                  <a:pt x="568229" y="574798"/>
                  <a:pt x="570813" y="573828"/>
                  <a:pt x="572752" y="571890"/>
                </a:cubicBezTo>
                <a:cubicBezTo>
                  <a:pt x="576628" y="568014"/>
                  <a:pt x="576628" y="561661"/>
                  <a:pt x="572752" y="557784"/>
                </a:cubicBezTo>
                <a:lnTo>
                  <a:pt x="432336" y="418876"/>
                </a:lnTo>
                <a:cubicBezTo>
                  <a:pt x="434059" y="412200"/>
                  <a:pt x="432336" y="404878"/>
                  <a:pt x="427168" y="399709"/>
                </a:cubicBezTo>
                <a:lnTo>
                  <a:pt x="391095" y="364067"/>
                </a:lnTo>
                <a:lnTo>
                  <a:pt x="491884" y="363529"/>
                </a:lnTo>
                <a:lnTo>
                  <a:pt x="574044" y="444827"/>
                </a:lnTo>
                <a:cubicBezTo>
                  <a:pt x="575982" y="446766"/>
                  <a:pt x="578566" y="447735"/>
                  <a:pt x="581043" y="447735"/>
                </a:cubicBezTo>
                <a:cubicBezTo>
                  <a:pt x="583627" y="447735"/>
                  <a:pt x="586104" y="446766"/>
                  <a:pt x="588042" y="444827"/>
                </a:cubicBezTo>
                <a:cubicBezTo>
                  <a:pt x="591919" y="440951"/>
                  <a:pt x="591919" y="434598"/>
                  <a:pt x="588042" y="430721"/>
                </a:cubicBezTo>
                <a:lnTo>
                  <a:pt x="519988" y="363421"/>
                </a:lnTo>
                <a:lnTo>
                  <a:pt x="583950" y="363098"/>
                </a:lnTo>
                <a:lnTo>
                  <a:pt x="628530" y="407139"/>
                </a:lnTo>
                <a:cubicBezTo>
                  <a:pt x="630468" y="409078"/>
                  <a:pt x="633052" y="410047"/>
                  <a:pt x="635529" y="410047"/>
                </a:cubicBezTo>
                <a:cubicBezTo>
                  <a:pt x="638113" y="410047"/>
                  <a:pt x="640590" y="409078"/>
                  <a:pt x="642528" y="407139"/>
                </a:cubicBezTo>
                <a:cubicBezTo>
                  <a:pt x="646405" y="403263"/>
                  <a:pt x="646405" y="396910"/>
                  <a:pt x="642528" y="393033"/>
                </a:cubicBezTo>
                <a:lnTo>
                  <a:pt x="612162" y="362991"/>
                </a:lnTo>
                <a:lnTo>
                  <a:pt x="697876" y="362560"/>
                </a:lnTo>
                <a:cubicBezTo>
                  <a:pt x="703368" y="362560"/>
                  <a:pt x="707782" y="358037"/>
                  <a:pt x="707782" y="352546"/>
                </a:cubicBezTo>
                <a:cubicBezTo>
                  <a:pt x="707782" y="347054"/>
                  <a:pt x="703260" y="342639"/>
                  <a:pt x="697768" y="3426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7" name="Freeform: Shape 1726">
            <a:extLst>
              <a:ext uri="{FF2B5EF4-FFF2-40B4-BE49-F238E27FC236}">
                <a16:creationId xmlns:a16="http://schemas.microsoft.com/office/drawing/2014/main" id="{EB7E3005-93F5-568E-C5F4-0E65F08794D4}"/>
              </a:ext>
            </a:extLst>
          </p:cNvPr>
          <p:cNvSpPr/>
          <p:nvPr/>
        </p:nvSpPr>
        <p:spPr>
          <a:xfrm>
            <a:off x="139445" y="2154586"/>
            <a:ext cx="683554" cy="683554"/>
          </a:xfrm>
          <a:custGeom>
            <a:avLst/>
            <a:gdLst>
              <a:gd name="connsiteX0" fmla="*/ 673648 w 683554"/>
              <a:gd name="connsiteY0" fmla="*/ 330363 h 683554"/>
              <a:gd name="connsiteX1" fmla="*/ 592134 w 683554"/>
              <a:gd name="connsiteY1" fmla="*/ 330794 h 683554"/>
              <a:gd name="connsiteX2" fmla="*/ 620023 w 683554"/>
              <a:gd name="connsiteY2" fmla="*/ 302582 h 683554"/>
              <a:gd name="connsiteX3" fmla="*/ 620023 w 683554"/>
              <a:gd name="connsiteY3" fmla="*/ 289014 h 683554"/>
              <a:gd name="connsiteX4" fmla="*/ 606455 w 683554"/>
              <a:gd name="connsiteY4" fmla="*/ 289014 h 683554"/>
              <a:gd name="connsiteX5" fmla="*/ 564999 w 683554"/>
              <a:gd name="connsiteY5" fmla="*/ 330902 h 683554"/>
              <a:gd name="connsiteX6" fmla="*/ 503298 w 683554"/>
              <a:gd name="connsiteY6" fmla="*/ 331225 h 683554"/>
              <a:gd name="connsiteX7" fmla="*/ 567152 w 683554"/>
              <a:gd name="connsiteY7" fmla="*/ 266616 h 683554"/>
              <a:gd name="connsiteX8" fmla="*/ 567152 w 683554"/>
              <a:gd name="connsiteY8" fmla="*/ 253049 h 683554"/>
              <a:gd name="connsiteX9" fmla="*/ 553585 w 683554"/>
              <a:gd name="connsiteY9" fmla="*/ 253049 h 683554"/>
              <a:gd name="connsiteX10" fmla="*/ 476270 w 683554"/>
              <a:gd name="connsiteY10" fmla="*/ 331225 h 683554"/>
              <a:gd name="connsiteX11" fmla="*/ 377958 w 683554"/>
              <a:gd name="connsiteY11" fmla="*/ 331763 h 683554"/>
              <a:gd name="connsiteX12" fmla="*/ 411554 w 683554"/>
              <a:gd name="connsiteY12" fmla="*/ 297736 h 683554"/>
              <a:gd name="connsiteX13" fmla="*/ 416400 w 683554"/>
              <a:gd name="connsiteY13" fmla="*/ 279323 h 683554"/>
              <a:gd name="connsiteX14" fmla="*/ 550462 w 683554"/>
              <a:gd name="connsiteY14" fmla="*/ 143753 h 683554"/>
              <a:gd name="connsiteX15" fmla="*/ 550462 w 683554"/>
              <a:gd name="connsiteY15" fmla="*/ 130185 h 683554"/>
              <a:gd name="connsiteX16" fmla="*/ 536894 w 683554"/>
              <a:gd name="connsiteY16" fmla="*/ 130185 h 683554"/>
              <a:gd name="connsiteX17" fmla="*/ 402832 w 683554"/>
              <a:gd name="connsiteY17" fmla="*/ 265647 h 683554"/>
              <a:gd name="connsiteX18" fmla="*/ 384311 w 683554"/>
              <a:gd name="connsiteY18" fmla="*/ 270601 h 683554"/>
              <a:gd name="connsiteX19" fmla="*/ 350715 w 683554"/>
              <a:gd name="connsiteY19" fmla="*/ 304628 h 683554"/>
              <a:gd name="connsiteX20" fmla="*/ 350176 w 683554"/>
              <a:gd name="connsiteY20" fmla="*/ 208469 h 683554"/>
              <a:gd name="connsiteX21" fmla="*/ 428568 w 683554"/>
              <a:gd name="connsiteY21" fmla="*/ 129109 h 683554"/>
              <a:gd name="connsiteX22" fmla="*/ 428568 w 683554"/>
              <a:gd name="connsiteY22" fmla="*/ 115541 h 683554"/>
              <a:gd name="connsiteX23" fmla="*/ 415000 w 683554"/>
              <a:gd name="connsiteY23" fmla="*/ 115541 h 683554"/>
              <a:gd name="connsiteX24" fmla="*/ 350069 w 683554"/>
              <a:gd name="connsiteY24" fmla="*/ 181226 h 683554"/>
              <a:gd name="connsiteX25" fmla="*/ 349746 w 683554"/>
              <a:gd name="connsiteY25" fmla="*/ 119525 h 683554"/>
              <a:gd name="connsiteX26" fmla="*/ 392279 w 683554"/>
              <a:gd name="connsiteY26" fmla="*/ 76561 h 683554"/>
              <a:gd name="connsiteX27" fmla="*/ 392279 w 683554"/>
              <a:gd name="connsiteY27" fmla="*/ 62993 h 683554"/>
              <a:gd name="connsiteX28" fmla="*/ 378712 w 683554"/>
              <a:gd name="connsiteY28" fmla="*/ 62993 h 683554"/>
              <a:gd name="connsiteX29" fmla="*/ 349746 w 683554"/>
              <a:gd name="connsiteY29" fmla="*/ 92282 h 683554"/>
              <a:gd name="connsiteX30" fmla="*/ 349315 w 683554"/>
              <a:gd name="connsiteY30" fmla="*/ 9584 h 683554"/>
              <a:gd name="connsiteX31" fmla="*/ 339624 w 683554"/>
              <a:gd name="connsiteY31" fmla="*/ 0 h 683554"/>
              <a:gd name="connsiteX32" fmla="*/ 330040 w 683554"/>
              <a:gd name="connsiteY32" fmla="*/ 9691 h 683554"/>
              <a:gd name="connsiteX33" fmla="*/ 330471 w 683554"/>
              <a:gd name="connsiteY33" fmla="*/ 91205 h 683554"/>
              <a:gd name="connsiteX34" fmla="*/ 302259 w 683554"/>
              <a:gd name="connsiteY34" fmla="*/ 63316 h 683554"/>
              <a:gd name="connsiteX35" fmla="*/ 288691 w 683554"/>
              <a:gd name="connsiteY35" fmla="*/ 63316 h 683554"/>
              <a:gd name="connsiteX36" fmla="*/ 288691 w 683554"/>
              <a:gd name="connsiteY36" fmla="*/ 76884 h 683554"/>
              <a:gd name="connsiteX37" fmla="*/ 330579 w 683554"/>
              <a:gd name="connsiteY37" fmla="*/ 118341 h 683554"/>
              <a:gd name="connsiteX38" fmla="*/ 330902 w 683554"/>
              <a:gd name="connsiteY38" fmla="*/ 180041 h 683554"/>
              <a:gd name="connsiteX39" fmla="*/ 266293 w 683554"/>
              <a:gd name="connsiteY39" fmla="*/ 116187 h 683554"/>
              <a:gd name="connsiteX40" fmla="*/ 252726 w 683554"/>
              <a:gd name="connsiteY40" fmla="*/ 116187 h 683554"/>
              <a:gd name="connsiteX41" fmla="*/ 252726 w 683554"/>
              <a:gd name="connsiteY41" fmla="*/ 129755 h 683554"/>
              <a:gd name="connsiteX42" fmla="*/ 330902 w 683554"/>
              <a:gd name="connsiteY42" fmla="*/ 207069 h 683554"/>
              <a:gd name="connsiteX43" fmla="*/ 331440 w 683554"/>
              <a:gd name="connsiteY43" fmla="*/ 304305 h 683554"/>
              <a:gd name="connsiteX44" fmla="*/ 297413 w 683554"/>
              <a:gd name="connsiteY44" fmla="*/ 270708 h 683554"/>
              <a:gd name="connsiteX45" fmla="*/ 278892 w 683554"/>
              <a:gd name="connsiteY45" fmla="*/ 265970 h 683554"/>
              <a:gd name="connsiteX46" fmla="*/ 143430 w 683554"/>
              <a:gd name="connsiteY46" fmla="*/ 131908 h 683554"/>
              <a:gd name="connsiteX47" fmla="*/ 129862 w 683554"/>
              <a:gd name="connsiteY47" fmla="*/ 131908 h 683554"/>
              <a:gd name="connsiteX48" fmla="*/ 129862 w 683554"/>
              <a:gd name="connsiteY48" fmla="*/ 145476 h 683554"/>
              <a:gd name="connsiteX49" fmla="*/ 265432 w 683554"/>
              <a:gd name="connsiteY49" fmla="*/ 279538 h 683554"/>
              <a:gd name="connsiteX50" fmla="*/ 270493 w 683554"/>
              <a:gd name="connsiteY50" fmla="*/ 297951 h 683554"/>
              <a:gd name="connsiteX51" fmla="*/ 304520 w 683554"/>
              <a:gd name="connsiteY51" fmla="*/ 331548 h 683554"/>
              <a:gd name="connsiteX52" fmla="*/ 205669 w 683554"/>
              <a:gd name="connsiteY52" fmla="*/ 332086 h 683554"/>
              <a:gd name="connsiteX53" fmla="*/ 127494 w 683554"/>
              <a:gd name="connsiteY53" fmla="*/ 254772 h 683554"/>
              <a:gd name="connsiteX54" fmla="*/ 113926 w 683554"/>
              <a:gd name="connsiteY54" fmla="*/ 254772 h 683554"/>
              <a:gd name="connsiteX55" fmla="*/ 113926 w 683554"/>
              <a:gd name="connsiteY55" fmla="*/ 268339 h 683554"/>
              <a:gd name="connsiteX56" fmla="*/ 178426 w 683554"/>
              <a:gd name="connsiteY56" fmla="*/ 332194 h 683554"/>
              <a:gd name="connsiteX57" fmla="*/ 116725 w 683554"/>
              <a:gd name="connsiteY57" fmla="*/ 332517 h 683554"/>
              <a:gd name="connsiteX58" fmla="*/ 74838 w 683554"/>
              <a:gd name="connsiteY58" fmla="*/ 291060 h 683554"/>
              <a:gd name="connsiteX59" fmla="*/ 61270 w 683554"/>
              <a:gd name="connsiteY59" fmla="*/ 291060 h 683554"/>
              <a:gd name="connsiteX60" fmla="*/ 61270 w 683554"/>
              <a:gd name="connsiteY60" fmla="*/ 304628 h 683554"/>
              <a:gd name="connsiteX61" fmla="*/ 89482 w 683554"/>
              <a:gd name="connsiteY61" fmla="*/ 332517 h 683554"/>
              <a:gd name="connsiteX62" fmla="*/ 9584 w 683554"/>
              <a:gd name="connsiteY62" fmla="*/ 332948 h 683554"/>
              <a:gd name="connsiteX63" fmla="*/ 0 w 683554"/>
              <a:gd name="connsiteY63" fmla="*/ 342639 h 683554"/>
              <a:gd name="connsiteX64" fmla="*/ 9691 w 683554"/>
              <a:gd name="connsiteY64" fmla="*/ 352222 h 683554"/>
              <a:gd name="connsiteX65" fmla="*/ 90667 w 683554"/>
              <a:gd name="connsiteY65" fmla="*/ 351792 h 683554"/>
              <a:gd name="connsiteX66" fmla="*/ 61701 w 683554"/>
              <a:gd name="connsiteY66" fmla="*/ 381081 h 683554"/>
              <a:gd name="connsiteX67" fmla="*/ 61701 w 683554"/>
              <a:gd name="connsiteY67" fmla="*/ 394648 h 683554"/>
              <a:gd name="connsiteX68" fmla="*/ 68485 w 683554"/>
              <a:gd name="connsiteY68" fmla="*/ 397448 h 683554"/>
              <a:gd name="connsiteX69" fmla="*/ 75269 w 683554"/>
              <a:gd name="connsiteY69" fmla="*/ 394648 h 683554"/>
              <a:gd name="connsiteX70" fmla="*/ 117802 w 683554"/>
              <a:gd name="connsiteY70" fmla="*/ 351684 h 683554"/>
              <a:gd name="connsiteX71" fmla="*/ 179503 w 683554"/>
              <a:gd name="connsiteY71" fmla="*/ 351361 h 683554"/>
              <a:gd name="connsiteX72" fmla="*/ 114572 w 683554"/>
              <a:gd name="connsiteY72" fmla="*/ 417046 h 683554"/>
              <a:gd name="connsiteX73" fmla="*/ 114572 w 683554"/>
              <a:gd name="connsiteY73" fmla="*/ 430613 h 683554"/>
              <a:gd name="connsiteX74" fmla="*/ 121356 w 683554"/>
              <a:gd name="connsiteY74" fmla="*/ 433413 h 683554"/>
              <a:gd name="connsiteX75" fmla="*/ 128140 w 683554"/>
              <a:gd name="connsiteY75" fmla="*/ 430613 h 683554"/>
              <a:gd name="connsiteX76" fmla="*/ 206531 w 683554"/>
              <a:gd name="connsiteY76" fmla="*/ 351361 h 683554"/>
              <a:gd name="connsiteX77" fmla="*/ 304305 w 683554"/>
              <a:gd name="connsiteY77" fmla="*/ 350822 h 683554"/>
              <a:gd name="connsiteX78" fmla="*/ 269955 w 683554"/>
              <a:gd name="connsiteY78" fmla="*/ 385603 h 683554"/>
              <a:gd name="connsiteX79" fmla="*/ 265217 w 683554"/>
              <a:gd name="connsiteY79" fmla="*/ 404124 h 683554"/>
              <a:gd name="connsiteX80" fmla="*/ 131262 w 683554"/>
              <a:gd name="connsiteY80" fmla="*/ 539586 h 683554"/>
              <a:gd name="connsiteX81" fmla="*/ 131262 w 683554"/>
              <a:gd name="connsiteY81" fmla="*/ 553154 h 683554"/>
              <a:gd name="connsiteX82" fmla="*/ 138046 w 683554"/>
              <a:gd name="connsiteY82" fmla="*/ 555953 h 683554"/>
              <a:gd name="connsiteX83" fmla="*/ 144830 w 683554"/>
              <a:gd name="connsiteY83" fmla="*/ 553154 h 683554"/>
              <a:gd name="connsiteX84" fmla="*/ 278892 w 683554"/>
              <a:gd name="connsiteY84" fmla="*/ 417692 h 683554"/>
              <a:gd name="connsiteX85" fmla="*/ 283738 w 683554"/>
              <a:gd name="connsiteY85" fmla="*/ 418338 h 683554"/>
              <a:gd name="connsiteX86" fmla="*/ 297305 w 683554"/>
              <a:gd name="connsiteY86" fmla="*/ 412631 h 683554"/>
              <a:gd name="connsiteX87" fmla="*/ 331655 w 683554"/>
              <a:gd name="connsiteY87" fmla="*/ 377850 h 683554"/>
              <a:gd name="connsiteX88" fmla="*/ 332194 w 683554"/>
              <a:gd name="connsiteY88" fmla="*/ 477885 h 683554"/>
              <a:gd name="connsiteX89" fmla="*/ 254879 w 683554"/>
              <a:gd name="connsiteY89" fmla="*/ 556061 h 683554"/>
              <a:gd name="connsiteX90" fmla="*/ 254879 w 683554"/>
              <a:gd name="connsiteY90" fmla="*/ 569629 h 683554"/>
              <a:gd name="connsiteX91" fmla="*/ 261663 w 683554"/>
              <a:gd name="connsiteY91" fmla="*/ 572429 h 683554"/>
              <a:gd name="connsiteX92" fmla="*/ 268447 w 683554"/>
              <a:gd name="connsiteY92" fmla="*/ 569629 h 683554"/>
              <a:gd name="connsiteX93" fmla="*/ 332301 w 683554"/>
              <a:gd name="connsiteY93" fmla="*/ 505128 h 683554"/>
              <a:gd name="connsiteX94" fmla="*/ 332624 w 683554"/>
              <a:gd name="connsiteY94" fmla="*/ 566829 h 683554"/>
              <a:gd name="connsiteX95" fmla="*/ 291168 w 683554"/>
              <a:gd name="connsiteY95" fmla="*/ 608717 h 683554"/>
              <a:gd name="connsiteX96" fmla="*/ 291168 w 683554"/>
              <a:gd name="connsiteY96" fmla="*/ 622284 h 683554"/>
              <a:gd name="connsiteX97" fmla="*/ 304735 w 683554"/>
              <a:gd name="connsiteY97" fmla="*/ 622284 h 683554"/>
              <a:gd name="connsiteX98" fmla="*/ 332624 w 683554"/>
              <a:gd name="connsiteY98" fmla="*/ 594072 h 683554"/>
              <a:gd name="connsiteX99" fmla="*/ 333055 w 683554"/>
              <a:gd name="connsiteY99" fmla="*/ 673971 h 683554"/>
              <a:gd name="connsiteX100" fmla="*/ 342746 w 683554"/>
              <a:gd name="connsiteY100" fmla="*/ 683555 h 683554"/>
              <a:gd name="connsiteX101" fmla="*/ 352330 w 683554"/>
              <a:gd name="connsiteY101" fmla="*/ 673863 h 683554"/>
              <a:gd name="connsiteX102" fmla="*/ 351899 w 683554"/>
              <a:gd name="connsiteY102" fmla="*/ 592888 h 683554"/>
              <a:gd name="connsiteX103" fmla="*/ 381188 w 683554"/>
              <a:gd name="connsiteY103" fmla="*/ 621854 h 683554"/>
              <a:gd name="connsiteX104" fmla="*/ 387972 w 683554"/>
              <a:gd name="connsiteY104" fmla="*/ 624653 h 683554"/>
              <a:gd name="connsiteX105" fmla="*/ 394756 w 683554"/>
              <a:gd name="connsiteY105" fmla="*/ 621854 h 683554"/>
              <a:gd name="connsiteX106" fmla="*/ 394756 w 683554"/>
              <a:gd name="connsiteY106" fmla="*/ 608286 h 683554"/>
              <a:gd name="connsiteX107" fmla="*/ 351792 w 683554"/>
              <a:gd name="connsiteY107" fmla="*/ 565752 h 683554"/>
              <a:gd name="connsiteX108" fmla="*/ 351469 w 683554"/>
              <a:gd name="connsiteY108" fmla="*/ 504052 h 683554"/>
              <a:gd name="connsiteX109" fmla="*/ 417154 w 683554"/>
              <a:gd name="connsiteY109" fmla="*/ 568983 h 683554"/>
              <a:gd name="connsiteX110" fmla="*/ 430721 w 683554"/>
              <a:gd name="connsiteY110" fmla="*/ 568983 h 683554"/>
              <a:gd name="connsiteX111" fmla="*/ 430721 w 683554"/>
              <a:gd name="connsiteY111" fmla="*/ 555415 h 683554"/>
              <a:gd name="connsiteX112" fmla="*/ 351469 w 683554"/>
              <a:gd name="connsiteY112" fmla="*/ 477024 h 683554"/>
              <a:gd name="connsiteX113" fmla="*/ 350930 w 683554"/>
              <a:gd name="connsiteY113" fmla="*/ 378173 h 683554"/>
              <a:gd name="connsiteX114" fmla="*/ 385711 w 683554"/>
              <a:gd name="connsiteY114" fmla="*/ 412523 h 683554"/>
              <a:gd name="connsiteX115" fmla="*/ 399279 w 683554"/>
              <a:gd name="connsiteY115" fmla="*/ 418123 h 683554"/>
              <a:gd name="connsiteX116" fmla="*/ 404124 w 683554"/>
              <a:gd name="connsiteY116" fmla="*/ 417369 h 683554"/>
              <a:gd name="connsiteX117" fmla="*/ 539586 w 683554"/>
              <a:gd name="connsiteY117" fmla="*/ 551431 h 683554"/>
              <a:gd name="connsiteX118" fmla="*/ 546370 w 683554"/>
              <a:gd name="connsiteY118" fmla="*/ 554231 h 683554"/>
              <a:gd name="connsiteX119" fmla="*/ 553154 w 683554"/>
              <a:gd name="connsiteY119" fmla="*/ 551431 h 683554"/>
              <a:gd name="connsiteX120" fmla="*/ 553154 w 683554"/>
              <a:gd name="connsiteY120" fmla="*/ 537863 h 683554"/>
              <a:gd name="connsiteX121" fmla="*/ 417692 w 683554"/>
              <a:gd name="connsiteY121" fmla="*/ 403909 h 683554"/>
              <a:gd name="connsiteX122" fmla="*/ 412739 w 683554"/>
              <a:gd name="connsiteY122" fmla="*/ 385388 h 683554"/>
              <a:gd name="connsiteX123" fmla="*/ 377958 w 683554"/>
              <a:gd name="connsiteY123" fmla="*/ 351038 h 683554"/>
              <a:gd name="connsiteX124" fmla="*/ 475193 w 683554"/>
              <a:gd name="connsiteY124" fmla="*/ 350499 h 683554"/>
              <a:gd name="connsiteX125" fmla="*/ 554446 w 683554"/>
              <a:gd name="connsiteY125" fmla="*/ 428891 h 683554"/>
              <a:gd name="connsiteX126" fmla="*/ 561230 w 683554"/>
              <a:gd name="connsiteY126" fmla="*/ 431690 h 683554"/>
              <a:gd name="connsiteX127" fmla="*/ 568014 w 683554"/>
              <a:gd name="connsiteY127" fmla="*/ 428891 h 683554"/>
              <a:gd name="connsiteX128" fmla="*/ 568014 w 683554"/>
              <a:gd name="connsiteY128" fmla="*/ 415323 h 683554"/>
              <a:gd name="connsiteX129" fmla="*/ 502329 w 683554"/>
              <a:gd name="connsiteY129" fmla="*/ 350392 h 683554"/>
              <a:gd name="connsiteX130" fmla="*/ 564030 w 683554"/>
              <a:gd name="connsiteY130" fmla="*/ 350069 h 683554"/>
              <a:gd name="connsiteX131" fmla="*/ 606994 w 683554"/>
              <a:gd name="connsiteY131" fmla="*/ 392602 h 683554"/>
              <a:gd name="connsiteX132" fmla="*/ 613778 w 683554"/>
              <a:gd name="connsiteY132" fmla="*/ 395402 h 683554"/>
              <a:gd name="connsiteX133" fmla="*/ 620562 w 683554"/>
              <a:gd name="connsiteY133" fmla="*/ 392602 h 683554"/>
              <a:gd name="connsiteX134" fmla="*/ 620562 w 683554"/>
              <a:gd name="connsiteY134" fmla="*/ 379035 h 683554"/>
              <a:gd name="connsiteX135" fmla="*/ 591273 w 683554"/>
              <a:gd name="connsiteY135" fmla="*/ 350069 h 683554"/>
              <a:gd name="connsiteX136" fmla="*/ 673971 w 683554"/>
              <a:gd name="connsiteY136" fmla="*/ 349638 h 683554"/>
              <a:gd name="connsiteX137" fmla="*/ 683555 w 683554"/>
              <a:gd name="connsiteY137" fmla="*/ 339947 h 683554"/>
              <a:gd name="connsiteX138" fmla="*/ 673863 w 683554"/>
              <a:gd name="connsiteY138" fmla="*/ 330363 h 68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83554" h="683554">
                <a:moveTo>
                  <a:pt x="673648" y="330363"/>
                </a:moveTo>
                <a:lnTo>
                  <a:pt x="592134" y="330794"/>
                </a:lnTo>
                <a:lnTo>
                  <a:pt x="620023" y="302582"/>
                </a:lnTo>
                <a:cubicBezTo>
                  <a:pt x="623792" y="298813"/>
                  <a:pt x="623684" y="292783"/>
                  <a:pt x="620023" y="289014"/>
                </a:cubicBezTo>
                <a:cubicBezTo>
                  <a:pt x="616254" y="285245"/>
                  <a:pt x="610224" y="285353"/>
                  <a:pt x="606455" y="289014"/>
                </a:cubicBezTo>
                <a:lnTo>
                  <a:pt x="564999" y="330902"/>
                </a:lnTo>
                <a:lnTo>
                  <a:pt x="503298" y="331225"/>
                </a:lnTo>
                <a:lnTo>
                  <a:pt x="567152" y="266616"/>
                </a:lnTo>
                <a:cubicBezTo>
                  <a:pt x="570921" y="262848"/>
                  <a:pt x="570813" y="256817"/>
                  <a:pt x="567152" y="253049"/>
                </a:cubicBezTo>
                <a:cubicBezTo>
                  <a:pt x="563383" y="249280"/>
                  <a:pt x="557353" y="249388"/>
                  <a:pt x="553585" y="253049"/>
                </a:cubicBezTo>
                <a:lnTo>
                  <a:pt x="476270" y="331225"/>
                </a:lnTo>
                <a:lnTo>
                  <a:pt x="377958" y="331763"/>
                </a:lnTo>
                <a:lnTo>
                  <a:pt x="411554" y="297736"/>
                </a:lnTo>
                <a:cubicBezTo>
                  <a:pt x="416507" y="292675"/>
                  <a:pt x="418123" y="285676"/>
                  <a:pt x="416400" y="279323"/>
                </a:cubicBezTo>
                <a:lnTo>
                  <a:pt x="550462" y="143753"/>
                </a:lnTo>
                <a:cubicBezTo>
                  <a:pt x="554231" y="139984"/>
                  <a:pt x="554123" y="133954"/>
                  <a:pt x="550462" y="130185"/>
                </a:cubicBezTo>
                <a:cubicBezTo>
                  <a:pt x="546693" y="126417"/>
                  <a:pt x="540663" y="126524"/>
                  <a:pt x="536894" y="130185"/>
                </a:cubicBezTo>
                <a:lnTo>
                  <a:pt x="402832" y="265647"/>
                </a:lnTo>
                <a:cubicBezTo>
                  <a:pt x="396479" y="263924"/>
                  <a:pt x="389372" y="265647"/>
                  <a:pt x="384311" y="270601"/>
                </a:cubicBezTo>
                <a:lnTo>
                  <a:pt x="350715" y="304628"/>
                </a:lnTo>
                <a:lnTo>
                  <a:pt x="350176" y="208469"/>
                </a:lnTo>
                <a:lnTo>
                  <a:pt x="428568" y="129109"/>
                </a:lnTo>
                <a:cubicBezTo>
                  <a:pt x="432336" y="125340"/>
                  <a:pt x="432229" y="119310"/>
                  <a:pt x="428568" y="115541"/>
                </a:cubicBezTo>
                <a:cubicBezTo>
                  <a:pt x="424907" y="111772"/>
                  <a:pt x="418769" y="111880"/>
                  <a:pt x="415000" y="115541"/>
                </a:cubicBezTo>
                <a:lnTo>
                  <a:pt x="350069" y="181226"/>
                </a:lnTo>
                <a:lnTo>
                  <a:pt x="349746" y="119525"/>
                </a:lnTo>
                <a:lnTo>
                  <a:pt x="392279" y="76561"/>
                </a:lnTo>
                <a:cubicBezTo>
                  <a:pt x="396048" y="72792"/>
                  <a:pt x="395941" y="66762"/>
                  <a:pt x="392279" y="62993"/>
                </a:cubicBezTo>
                <a:cubicBezTo>
                  <a:pt x="388511" y="59224"/>
                  <a:pt x="382480" y="59332"/>
                  <a:pt x="378712" y="62993"/>
                </a:cubicBezTo>
                <a:lnTo>
                  <a:pt x="349746" y="92282"/>
                </a:lnTo>
                <a:lnTo>
                  <a:pt x="349315" y="9584"/>
                </a:lnTo>
                <a:cubicBezTo>
                  <a:pt x="349315" y="4307"/>
                  <a:pt x="345008" y="0"/>
                  <a:pt x="339624" y="0"/>
                </a:cubicBezTo>
                <a:cubicBezTo>
                  <a:pt x="334240" y="0"/>
                  <a:pt x="330040" y="4307"/>
                  <a:pt x="330040" y="9691"/>
                </a:cubicBezTo>
                <a:lnTo>
                  <a:pt x="330471" y="91205"/>
                </a:lnTo>
                <a:lnTo>
                  <a:pt x="302259" y="63316"/>
                </a:lnTo>
                <a:cubicBezTo>
                  <a:pt x="298490" y="59547"/>
                  <a:pt x="292460" y="59655"/>
                  <a:pt x="288691" y="63316"/>
                </a:cubicBezTo>
                <a:cubicBezTo>
                  <a:pt x="284922" y="67085"/>
                  <a:pt x="285030" y="73115"/>
                  <a:pt x="288691" y="76884"/>
                </a:cubicBezTo>
                <a:lnTo>
                  <a:pt x="330579" y="118341"/>
                </a:lnTo>
                <a:lnTo>
                  <a:pt x="330902" y="180041"/>
                </a:lnTo>
                <a:lnTo>
                  <a:pt x="266293" y="116187"/>
                </a:lnTo>
                <a:cubicBezTo>
                  <a:pt x="262525" y="112418"/>
                  <a:pt x="256495" y="112526"/>
                  <a:pt x="252726" y="116187"/>
                </a:cubicBezTo>
                <a:cubicBezTo>
                  <a:pt x="248957" y="119848"/>
                  <a:pt x="249065" y="125986"/>
                  <a:pt x="252726" y="129755"/>
                </a:cubicBezTo>
                <a:lnTo>
                  <a:pt x="330902" y="207069"/>
                </a:lnTo>
                <a:lnTo>
                  <a:pt x="331440" y="304305"/>
                </a:lnTo>
                <a:lnTo>
                  <a:pt x="297413" y="270708"/>
                </a:lnTo>
                <a:cubicBezTo>
                  <a:pt x="292352" y="265755"/>
                  <a:pt x="285245" y="264140"/>
                  <a:pt x="278892" y="265970"/>
                </a:cubicBezTo>
                <a:lnTo>
                  <a:pt x="143430" y="131908"/>
                </a:lnTo>
                <a:cubicBezTo>
                  <a:pt x="139661" y="128140"/>
                  <a:pt x="133631" y="128247"/>
                  <a:pt x="129862" y="131908"/>
                </a:cubicBezTo>
                <a:cubicBezTo>
                  <a:pt x="126094" y="135569"/>
                  <a:pt x="126201" y="141707"/>
                  <a:pt x="129862" y="145476"/>
                </a:cubicBezTo>
                <a:lnTo>
                  <a:pt x="265432" y="279538"/>
                </a:lnTo>
                <a:cubicBezTo>
                  <a:pt x="263817" y="285891"/>
                  <a:pt x="265432" y="292998"/>
                  <a:pt x="270493" y="297951"/>
                </a:cubicBezTo>
                <a:lnTo>
                  <a:pt x="304520" y="331548"/>
                </a:lnTo>
                <a:lnTo>
                  <a:pt x="205669" y="332086"/>
                </a:lnTo>
                <a:lnTo>
                  <a:pt x="127494" y="254772"/>
                </a:lnTo>
                <a:cubicBezTo>
                  <a:pt x="123725" y="251003"/>
                  <a:pt x="117695" y="251110"/>
                  <a:pt x="113926" y="254772"/>
                </a:cubicBezTo>
                <a:cubicBezTo>
                  <a:pt x="110157" y="258540"/>
                  <a:pt x="110265" y="264570"/>
                  <a:pt x="113926" y="268339"/>
                </a:cubicBezTo>
                <a:lnTo>
                  <a:pt x="178426" y="332194"/>
                </a:lnTo>
                <a:lnTo>
                  <a:pt x="116725" y="332517"/>
                </a:lnTo>
                <a:lnTo>
                  <a:pt x="74838" y="291060"/>
                </a:lnTo>
                <a:cubicBezTo>
                  <a:pt x="71069" y="287291"/>
                  <a:pt x="65039" y="287399"/>
                  <a:pt x="61270" y="291060"/>
                </a:cubicBezTo>
                <a:cubicBezTo>
                  <a:pt x="57501" y="294829"/>
                  <a:pt x="57609" y="300859"/>
                  <a:pt x="61270" y="304628"/>
                </a:cubicBezTo>
                <a:lnTo>
                  <a:pt x="89482" y="332517"/>
                </a:lnTo>
                <a:lnTo>
                  <a:pt x="9584" y="332948"/>
                </a:lnTo>
                <a:cubicBezTo>
                  <a:pt x="4307" y="332948"/>
                  <a:pt x="0" y="337255"/>
                  <a:pt x="0" y="342639"/>
                </a:cubicBezTo>
                <a:cubicBezTo>
                  <a:pt x="0" y="347915"/>
                  <a:pt x="4307" y="352222"/>
                  <a:pt x="9691" y="352222"/>
                </a:cubicBezTo>
                <a:lnTo>
                  <a:pt x="90667" y="351792"/>
                </a:lnTo>
                <a:lnTo>
                  <a:pt x="61701" y="381081"/>
                </a:lnTo>
                <a:cubicBezTo>
                  <a:pt x="57932" y="384849"/>
                  <a:pt x="58040" y="390880"/>
                  <a:pt x="61701" y="394648"/>
                </a:cubicBezTo>
                <a:cubicBezTo>
                  <a:pt x="63639" y="396479"/>
                  <a:pt x="66008" y="397448"/>
                  <a:pt x="68485" y="397448"/>
                </a:cubicBezTo>
                <a:cubicBezTo>
                  <a:pt x="70961" y="397448"/>
                  <a:pt x="73438" y="396479"/>
                  <a:pt x="75269" y="394648"/>
                </a:cubicBezTo>
                <a:lnTo>
                  <a:pt x="117802" y="351684"/>
                </a:lnTo>
                <a:lnTo>
                  <a:pt x="179503" y="351361"/>
                </a:lnTo>
                <a:lnTo>
                  <a:pt x="114572" y="417046"/>
                </a:lnTo>
                <a:cubicBezTo>
                  <a:pt x="110803" y="420815"/>
                  <a:pt x="110911" y="426845"/>
                  <a:pt x="114572" y="430613"/>
                </a:cubicBezTo>
                <a:cubicBezTo>
                  <a:pt x="116402" y="432444"/>
                  <a:pt x="118879" y="433413"/>
                  <a:pt x="121356" y="433413"/>
                </a:cubicBezTo>
                <a:cubicBezTo>
                  <a:pt x="123832" y="433413"/>
                  <a:pt x="126309" y="432444"/>
                  <a:pt x="128140" y="430613"/>
                </a:cubicBezTo>
                <a:lnTo>
                  <a:pt x="206531" y="351361"/>
                </a:lnTo>
                <a:lnTo>
                  <a:pt x="304305" y="350822"/>
                </a:lnTo>
                <a:lnTo>
                  <a:pt x="269955" y="385603"/>
                </a:lnTo>
                <a:cubicBezTo>
                  <a:pt x="265001" y="390664"/>
                  <a:pt x="263386" y="397771"/>
                  <a:pt x="265217" y="404124"/>
                </a:cubicBezTo>
                <a:lnTo>
                  <a:pt x="131262" y="539586"/>
                </a:lnTo>
                <a:cubicBezTo>
                  <a:pt x="127494" y="543355"/>
                  <a:pt x="127601" y="549385"/>
                  <a:pt x="131262" y="553154"/>
                </a:cubicBezTo>
                <a:cubicBezTo>
                  <a:pt x="133201" y="554984"/>
                  <a:pt x="135570" y="555953"/>
                  <a:pt x="138046" y="555953"/>
                </a:cubicBezTo>
                <a:cubicBezTo>
                  <a:pt x="140523" y="555953"/>
                  <a:pt x="142999" y="554984"/>
                  <a:pt x="144830" y="553154"/>
                </a:cubicBezTo>
                <a:lnTo>
                  <a:pt x="278892" y="417692"/>
                </a:lnTo>
                <a:cubicBezTo>
                  <a:pt x="280507" y="418123"/>
                  <a:pt x="282122" y="418338"/>
                  <a:pt x="283738" y="418338"/>
                </a:cubicBezTo>
                <a:cubicBezTo>
                  <a:pt x="288691" y="418338"/>
                  <a:pt x="293537" y="416400"/>
                  <a:pt x="297305" y="412631"/>
                </a:cubicBezTo>
                <a:lnTo>
                  <a:pt x="331655" y="377850"/>
                </a:lnTo>
                <a:lnTo>
                  <a:pt x="332194" y="477885"/>
                </a:lnTo>
                <a:lnTo>
                  <a:pt x="254879" y="556061"/>
                </a:lnTo>
                <a:cubicBezTo>
                  <a:pt x="251110" y="559830"/>
                  <a:pt x="251218" y="565860"/>
                  <a:pt x="254879" y="569629"/>
                </a:cubicBezTo>
                <a:cubicBezTo>
                  <a:pt x="256818" y="571459"/>
                  <a:pt x="259187" y="572429"/>
                  <a:pt x="261663" y="572429"/>
                </a:cubicBezTo>
                <a:cubicBezTo>
                  <a:pt x="264140" y="572429"/>
                  <a:pt x="266616" y="571459"/>
                  <a:pt x="268447" y="569629"/>
                </a:cubicBezTo>
                <a:lnTo>
                  <a:pt x="332301" y="505128"/>
                </a:lnTo>
                <a:lnTo>
                  <a:pt x="332624" y="566829"/>
                </a:lnTo>
                <a:lnTo>
                  <a:pt x="291168" y="608717"/>
                </a:lnTo>
                <a:cubicBezTo>
                  <a:pt x="287399" y="612486"/>
                  <a:pt x="287506" y="618516"/>
                  <a:pt x="291168" y="622284"/>
                </a:cubicBezTo>
                <a:cubicBezTo>
                  <a:pt x="294936" y="626053"/>
                  <a:pt x="300966" y="625946"/>
                  <a:pt x="304735" y="622284"/>
                </a:cubicBezTo>
                <a:lnTo>
                  <a:pt x="332624" y="594072"/>
                </a:lnTo>
                <a:lnTo>
                  <a:pt x="333055" y="673971"/>
                </a:lnTo>
                <a:cubicBezTo>
                  <a:pt x="333055" y="679247"/>
                  <a:pt x="337362" y="683555"/>
                  <a:pt x="342746" y="683555"/>
                </a:cubicBezTo>
                <a:cubicBezTo>
                  <a:pt x="348130" y="683555"/>
                  <a:pt x="352330" y="679247"/>
                  <a:pt x="352330" y="673863"/>
                </a:cubicBezTo>
                <a:lnTo>
                  <a:pt x="351899" y="592888"/>
                </a:lnTo>
                <a:lnTo>
                  <a:pt x="381188" y="621854"/>
                </a:lnTo>
                <a:cubicBezTo>
                  <a:pt x="383019" y="623684"/>
                  <a:pt x="385496" y="624653"/>
                  <a:pt x="387972" y="624653"/>
                </a:cubicBezTo>
                <a:cubicBezTo>
                  <a:pt x="390449" y="624653"/>
                  <a:pt x="392925" y="623684"/>
                  <a:pt x="394756" y="621854"/>
                </a:cubicBezTo>
                <a:cubicBezTo>
                  <a:pt x="398525" y="618085"/>
                  <a:pt x="398417" y="612055"/>
                  <a:pt x="394756" y="608286"/>
                </a:cubicBezTo>
                <a:lnTo>
                  <a:pt x="351792" y="565752"/>
                </a:lnTo>
                <a:lnTo>
                  <a:pt x="351469" y="504052"/>
                </a:lnTo>
                <a:lnTo>
                  <a:pt x="417154" y="568983"/>
                </a:lnTo>
                <a:cubicBezTo>
                  <a:pt x="420922" y="572752"/>
                  <a:pt x="426952" y="572644"/>
                  <a:pt x="430721" y="568983"/>
                </a:cubicBezTo>
                <a:cubicBezTo>
                  <a:pt x="434490" y="565214"/>
                  <a:pt x="434382" y="559184"/>
                  <a:pt x="430721" y="555415"/>
                </a:cubicBezTo>
                <a:lnTo>
                  <a:pt x="351469" y="477024"/>
                </a:lnTo>
                <a:lnTo>
                  <a:pt x="350930" y="378173"/>
                </a:lnTo>
                <a:lnTo>
                  <a:pt x="385711" y="412523"/>
                </a:lnTo>
                <a:cubicBezTo>
                  <a:pt x="389480" y="416292"/>
                  <a:pt x="394433" y="418123"/>
                  <a:pt x="399279" y="418123"/>
                </a:cubicBezTo>
                <a:cubicBezTo>
                  <a:pt x="400894" y="418123"/>
                  <a:pt x="402509" y="417800"/>
                  <a:pt x="404124" y="417369"/>
                </a:cubicBezTo>
                <a:lnTo>
                  <a:pt x="539586" y="551431"/>
                </a:lnTo>
                <a:cubicBezTo>
                  <a:pt x="541524" y="553261"/>
                  <a:pt x="543893" y="554231"/>
                  <a:pt x="546370" y="554231"/>
                </a:cubicBezTo>
                <a:cubicBezTo>
                  <a:pt x="548847" y="554231"/>
                  <a:pt x="551323" y="553261"/>
                  <a:pt x="553154" y="551431"/>
                </a:cubicBezTo>
                <a:cubicBezTo>
                  <a:pt x="556923" y="547662"/>
                  <a:pt x="556815" y="541632"/>
                  <a:pt x="553154" y="537863"/>
                </a:cubicBezTo>
                <a:lnTo>
                  <a:pt x="417692" y="403909"/>
                </a:lnTo>
                <a:cubicBezTo>
                  <a:pt x="419415" y="397448"/>
                  <a:pt x="417692" y="390449"/>
                  <a:pt x="412739" y="385388"/>
                </a:cubicBezTo>
                <a:lnTo>
                  <a:pt x="377958" y="351038"/>
                </a:lnTo>
                <a:lnTo>
                  <a:pt x="475193" y="350499"/>
                </a:lnTo>
                <a:lnTo>
                  <a:pt x="554446" y="428891"/>
                </a:lnTo>
                <a:cubicBezTo>
                  <a:pt x="556384" y="430721"/>
                  <a:pt x="558753" y="431690"/>
                  <a:pt x="561230" y="431690"/>
                </a:cubicBezTo>
                <a:cubicBezTo>
                  <a:pt x="563706" y="431690"/>
                  <a:pt x="566183" y="430721"/>
                  <a:pt x="568014" y="428891"/>
                </a:cubicBezTo>
                <a:cubicBezTo>
                  <a:pt x="571783" y="425122"/>
                  <a:pt x="571675" y="419092"/>
                  <a:pt x="568014" y="415323"/>
                </a:cubicBezTo>
                <a:lnTo>
                  <a:pt x="502329" y="350392"/>
                </a:lnTo>
                <a:lnTo>
                  <a:pt x="564030" y="350069"/>
                </a:lnTo>
                <a:lnTo>
                  <a:pt x="606994" y="392602"/>
                </a:lnTo>
                <a:cubicBezTo>
                  <a:pt x="608932" y="394433"/>
                  <a:pt x="611301" y="395402"/>
                  <a:pt x="613778" y="395402"/>
                </a:cubicBezTo>
                <a:cubicBezTo>
                  <a:pt x="616254" y="395402"/>
                  <a:pt x="618731" y="394433"/>
                  <a:pt x="620562" y="392602"/>
                </a:cubicBezTo>
                <a:cubicBezTo>
                  <a:pt x="624330" y="388834"/>
                  <a:pt x="624223" y="382804"/>
                  <a:pt x="620562" y="379035"/>
                </a:cubicBezTo>
                <a:lnTo>
                  <a:pt x="591273" y="350069"/>
                </a:lnTo>
                <a:lnTo>
                  <a:pt x="673971" y="349638"/>
                </a:lnTo>
                <a:cubicBezTo>
                  <a:pt x="679247" y="349638"/>
                  <a:pt x="683555" y="345331"/>
                  <a:pt x="683555" y="339947"/>
                </a:cubicBezTo>
                <a:cubicBezTo>
                  <a:pt x="683555" y="334563"/>
                  <a:pt x="679247" y="330363"/>
                  <a:pt x="673863" y="33036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DD1A4E4-1639-59AC-E8C1-CFF763DDBCC8}"/>
              </a:ext>
            </a:extLst>
          </p:cNvPr>
          <p:cNvSpPr txBox="1"/>
          <p:nvPr/>
        </p:nvSpPr>
        <p:spPr>
          <a:xfrm>
            <a:off x="6689329" y="1546071"/>
            <a:ext cx="4400564" cy="7271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Happy Christmas from</a:t>
            </a:r>
          </a:p>
        </p:txBody>
      </p:sp>
      <p:sp>
        <p:nvSpPr>
          <p:cNvPr id="3225" name="Freeform: Shape 3224">
            <a:extLst>
              <a:ext uri="{FF2B5EF4-FFF2-40B4-BE49-F238E27FC236}">
                <a16:creationId xmlns:a16="http://schemas.microsoft.com/office/drawing/2014/main" id="{C5541BCA-758F-8681-76CD-F3F2546AC85D}"/>
              </a:ext>
            </a:extLst>
          </p:cNvPr>
          <p:cNvSpPr/>
          <p:nvPr/>
        </p:nvSpPr>
        <p:spPr>
          <a:xfrm>
            <a:off x="-6457" y="5627835"/>
            <a:ext cx="24396913" cy="1230165"/>
          </a:xfrm>
          <a:custGeom>
            <a:avLst/>
            <a:gdLst>
              <a:gd name="connsiteX0" fmla="*/ 23640312 w 24396913"/>
              <a:gd name="connsiteY0" fmla="*/ 423504 h 1230165"/>
              <a:gd name="connsiteX1" fmla="*/ 22407670 w 24396913"/>
              <a:gd name="connsiteY1" fmla="*/ 828634 h 1230165"/>
              <a:gd name="connsiteX2" fmla="*/ 20665124 w 24396913"/>
              <a:gd name="connsiteY2" fmla="*/ 641204 h 1230165"/>
              <a:gd name="connsiteX3" fmla="*/ 19094664 w 24396913"/>
              <a:gd name="connsiteY3" fmla="*/ 833820 h 1230165"/>
              <a:gd name="connsiteX4" fmla="*/ 17947536 w 24396913"/>
              <a:gd name="connsiteY4" fmla="*/ 757726 h 1230165"/>
              <a:gd name="connsiteX5" fmla="*/ 16791624 w 24396913"/>
              <a:gd name="connsiteY5" fmla="*/ 853293 h 1230165"/>
              <a:gd name="connsiteX6" fmla="*/ 16031741 w 24396913"/>
              <a:gd name="connsiteY6" fmla="*/ 531349 h 1230165"/>
              <a:gd name="connsiteX7" fmla="*/ 14916575 w 24396913"/>
              <a:gd name="connsiteY7" fmla="*/ 550610 h 1230165"/>
              <a:gd name="connsiteX8" fmla="*/ 13814745 w 24396913"/>
              <a:gd name="connsiteY8" fmla="*/ 8955 h 1230165"/>
              <a:gd name="connsiteX9" fmla="*/ 12400704 w 24396913"/>
              <a:gd name="connsiteY9" fmla="*/ 355983 h 1230165"/>
              <a:gd name="connsiteX10" fmla="*/ 12018858 w 24396913"/>
              <a:gd name="connsiteY10" fmla="*/ 410169 h 1230165"/>
              <a:gd name="connsiteX11" fmla="*/ 11441748 w 24396913"/>
              <a:gd name="connsiteY11" fmla="*/ 423398 h 1230165"/>
              <a:gd name="connsiteX12" fmla="*/ 10209108 w 24396913"/>
              <a:gd name="connsiteY12" fmla="*/ 828529 h 1230165"/>
              <a:gd name="connsiteX13" fmla="*/ 8466561 w 24396913"/>
              <a:gd name="connsiteY13" fmla="*/ 641098 h 1230165"/>
              <a:gd name="connsiteX14" fmla="*/ 6896101 w 24396913"/>
              <a:gd name="connsiteY14" fmla="*/ 833715 h 1230165"/>
              <a:gd name="connsiteX15" fmla="*/ 5748973 w 24396913"/>
              <a:gd name="connsiteY15" fmla="*/ 757620 h 1230165"/>
              <a:gd name="connsiteX16" fmla="*/ 4593062 w 24396913"/>
              <a:gd name="connsiteY16" fmla="*/ 853188 h 1230165"/>
              <a:gd name="connsiteX17" fmla="*/ 3833178 w 24396913"/>
              <a:gd name="connsiteY17" fmla="*/ 531243 h 1230165"/>
              <a:gd name="connsiteX18" fmla="*/ 2718012 w 24396913"/>
              <a:gd name="connsiteY18" fmla="*/ 550504 h 1230165"/>
              <a:gd name="connsiteX19" fmla="*/ 1616181 w 24396913"/>
              <a:gd name="connsiteY19" fmla="*/ 8849 h 1230165"/>
              <a:gd name="connsiteX20" fmla="*/ 0 w 24396913"/>
              <a:gd name="connsiteY20" fmla="*/ 336721 h 1230165"/>
              <a:gd name="connsiteX21" fmla="*/ 0 w 24396913"/>
              <a:gd name="connsiteY21" fmla="*/ 1230166 h 1230165"/>
              <a:gd name="connsiteX22" fmla="*/ 24396914 w 24396913"/>
              <a:gd name="connsiteY22" fmla="*/ 1230166 h 1230165"/>
              <a:gd name="connsiteX23" fmla="*/ 24396914 w 24396913"/>
              <a:gd name="connsiteY23" fmla="*/ 452715 h 1230165"/>
              <a:gd name="connsiteX24" fmla="*/ 23640100 w 24396913"/>
              <a:gd name="connsiteY24" fmla="*/ 423293 h 12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396913" h="1230165">
                <a:moveTo>
                  <a:pt x="23640312" y="423504"/>
                </a:moveTo>
                <a:cubicBezTo>
                  <a:pt x="23225762" y="499599"/>
                  <a:pt x="22838624" y="807997"/>
                  <a:pt x="22407670" y="828634"/>
                </a:cubicBezTo>
                <a:cubicBezTo>
                  <a:pt x="21789076" y="858162"/>
                  <a:pt x="21304782" y="521082"/>
                  <a:pt x="20665124" y="641204"/>
                </a:cubicBezTo>
                <a:cubicBezTo>
                  <a:pt x="20092884" y="748730"/>
                  <a:pt x="19704686" y="975320"/>
                  <a:pt x="19094664" y="833820"/>
                </a:cubicBezTo>
                <a:cubicBezTo>
                  <a:pt x="18707738" y="744073"/>
                  <a:pt x="18349386" y="670519"/>
                  <a:pt x="17947536" y="757726"/>
                </a:cubicBezTo>
                <a:cubicBezTo>
                  <a:pt x="17588762" y="835619"/>
                  <a:pt x="17183314" y="961561"/>
                  <a:pt x="16791624" y="853293"/>
                </a:cubicBezTo>
                <a:cubicBezTo>
                  <a:pt x="16543445" y="784714"/>
                  <a:pt x="16464388" y="593473"/>
                  <a:pt x="16031741" y="531349"/>
                </a:cubicBezTo>
                <a:cubicBezTo>
                  <a:pt x="15507760" y="456101"/>
                  <a:pt x="15343401" y="680891"/>
                  <a:pt x="14916575" y="550610"/>
                </a:cubicBezTo>
                <a:cubicBezTo>
                  <a:pt x="14482235" y="418107"/>
                  <a:pt x="14292581" y="70233"/>
                  <a:pt x="13814745" y="8955"/>
                </a:cubicBezTo>
                <a:cubicBezTo>
                  <a:pt x="13371303" y="-47878"/>
                  <a:pt x="12725401" y="208874"/>
                  <a:pt x="12400704" y="355983"/>
                </a:cubicBezTo>
                <a:cubicBezTo>
                  <a:pt x="12281219" y="410063"/>
                  <a:pt x="12148504" y="430172"/>
                  <a:pt x="12018858" y="410169"/>
                </a:cubicBezTo>
                <a:cubicBezTo>
                  <a:pt x="11830369" y="381065"/>
                  <a:pt x="11620077" y="390696"/>
                  <a:pt x="11441748" y="423398"/>
                </a:cubicBezTo>
                <a:cubicBezTo>
                  <a:pt x="11027200" y="499493"/>
                  <a:pt x="10640061" y="807891"/>
                  <a:pt x="10209108" y="828529"/>
                </a:cubicBezTo>
                <a:cubicBezTo>
                  <a:pt x="9590512" y="858056"/>
                  <a:pt x="9106218" y="520976"/>
                  <a:pt x="8466561" y="641098"/>
                </a:cubicBezTo>
                <a:cubicBezTo>
                  <a:pt x="7894321" y="748624"/>
                  <a:pt x="7506230" y="975214"/>
                  <a:pt x="6896101" y="833715"/>
                </a:cubicBezTo>
                <a:cubicBezTo>
                  <a:pt x="6509175" y="743967"/>
                  <a:pt x="6150822" y="670414"/>
                  <a:pt x="5748973" y="757620"/>
                </a:cubicBezTo>
                <a:cubicBezTo>
                  <a:pt x="5390198" y="835514"/>
                  <a:pt x="4984751" y="961455"/>
                  <a:pt x="4593062" y="853188"/>
                </a:cubicBezTo>
                <a:cubicBezTo>
                  <a:pt x="4344882" y="784608"/>
                  <a:pt x="4265825" y="593367"/>
                  <a:pt x="3833178" y="531243"/>
                </a:cubicBezTo>
                <a:cubicBezTo>
                  <a:pt x="3309197" y="455995"/>
                  <a:pt x="3144838" y="680785"/>
                  <a:pt x="2718012" y="550504"/>
                </a:cubicBezTo>
                <a:cubicBezTo>
                  <a:pt x="2283672" y="418001"/>
                  <a:pt x="2094019" y="70127"/>
                  <a:pt x="1616181" y="8849"/>
                </a:cubicBezTo>
                <a:cubicBezTo>
                  <a:pt x="1002136" y="-69891"/>
                  <a:pt x="607907" y="404560"/>
                  <a:pt x="0" y="336721"/>
                </a:cubicBezTo>
                <a:lnTo>
                  <a:pt x="0" y="1230166"/>
                </a:lnTo>
                <a:lnTo>
                  <a:pt x="24396914" y="1230166"/>
                </a:lnTo>
                <a:lnTo>
                  <a:pt x="24396914" y="452715"/>
                </a:lnTo>
                <a:cubicBezTo>
                  <a:pt x="24172866" y="377255"/>
                  <a:pt x="23878118" y="379583"/>
                  <a:pt x="23640100" y="42329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75" name="Freeform: Shape 1674">
            <a:extLst>
              <a:ext uri="{FF2B5EF4-FFF2-40B4-BE49-F238E27FC236}">
                <a16:creationId xmlns:a16="http://schemas.microsoft.com/office/drawing/2014/main" id="{3BD235EB-D86A-F2F5-53D1-FA713467AF22}"/>
              </a:ext>
            </a:extLst>
          </p:cNvPr>
          <p:cNvSpPr/>
          <p:nvPr/>
        </p:nvSpPr>
        <p:spPr>
          <a:xfrm>
            <a:off x="11416958" y="4131374"/>
            <a:ext cx="183494" cy="179581"/>
          </a:xfrm>
          <a:custGeom>
            <a:avLst/>
            <a:gdLst>
              <a:gd name="connsiteX0" fmla="*/ 168581 w 183494"/>
              <a:gd name="connsiteY0" fmla="*/ 141822 h 179581"/>
              <a:gd name="connsiteX1" fmla="*/ 40873 w 183494"/>
              <a:gd name="connsiteY1" fmla="*/ 162282 h 179581"/>
              <a:gd name="connsiteX2" fmla="*/ 16537 w 183494"/>
              <a:gd name="connsiteY2" fmla="*/ 35650 h 179581"/>
              <a:gd name="connsiteX3" fmla="*/ 143169 w 183494"/>
              <a:gd name="connsiteY3" fmla="*/ 16698 h 179581"/>
              <a:gd name="connsiteX4" fmla="*/ 168581 w 183494"/>
              <a:gd name="connsiteY4" fmla="*/ 141822 h 179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494" h="179581">
                <a:moveTo>
                  <a:pt x="168581" y="141822"/>
                </a:moveTo>
                <a:cubicBezTo>
                  <a:pt x="141122" y="182633"/>
                  <a:pt x="83945" y="191786"/>
                  <a:pt x="40873" y="162282"/>
                </a:cubicBezTo>
                <a:cubicBezTo>
                  <a:pt x="-2738" y="133423"/>
                  <a:pt x="-12430" y="75168"/>
                  <a:pt x="16537" y="35650"/>
                </a:cubicBezTo>
                <a:cubicBezTo>
                  <a:pt x="45718" y="-3976"/>
                  <a:pt x="101281" y="-10976"/>
                  <a:pt x="143169" y="16698"/>
                </a:cubicBezTo>
                <a:cubicBezTo>
                  <a:pt x="184626" y="45018"/>
                  <a:pt x="195931" y="101012"/>
                  <a:pt x="168581" y="141822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91" name="Freeform: Shape 1690">
            <a:extLst>
              <a:ext uri="{FF2B5EF4-FFF2-40B4-BE49-F238E27FC236}">
                <a16:creationId xmlns:a16="http://schemas.microsoft.com/office/drawing/2014/main" id="{F0874591-1BC7-BEAC-95D3-8118A7EE1F7C}"/>
              </a:ext>
            </a:extLst>
          </p:cNvPr>
          <p:cNvSpPr/>
          <p:nvPr/>
        </p:nvSpPr>
        <p:spPr>
          <a:xfrm>
            <a:off x="8989846" y="5414035"/>
            <a:ext cx="104133" cy="92927"/>
          </a:xfrm>
          <a:custGeom>
            <a:avLst/>
            <a:gdLst>
              <a:gd name="connsiteX0" fmla="*/ 104026 w 104133"/>
              <a:gd name="connsiteY0" fmla="*/ 43394 h 92927"/>
              <a:gd name="connsiteX1" fmla="*/ 53954 w 104133"/>
              <a:gd name="connsiteY1" fmla="*/ 92819 h 92927"/>
              <a:gd name="connsiteX2" fmla="*/ 16158 w 104133"/>
              <a:gd name="connsiteY2" fmla="*/ 81405 h 92927"/>
              <a:gd name="connsiteX3" fmla="*/ 6 w 104133"/>
              <a:gd name="connsiteY3" fmla="*/ 48563 h 92927"/>
              <a:gd name="connsiteX4" fmla="*/ 14436 w 104133"/>
              <a:gd name="connsiteY4" fmla="*/ 15828 h 92927"/>
              <a:gd name="connsiteX5" fmla="*/ 50185 w 104133"/>
              <a:gd name="connsiteY5" fmla="*/ 107 h 92927"/>
              <a:gd name="connsiteX6" fmla="*/ 104133 w 104133"/>
              <a:gd name="connsiteY6" fmla="*/ 43286 h 92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4133" h="92927">
                <a:moveTo>
                  <a:pt x="104026" y="43394"/>
                </a:moveTo>
                <a:cubicBezTo>
                  <a:pt x="105641" y="68914"/>
                  <a:pt x="83243" y="91096"/>
                  <a:pt x="53954" y="92819"/>
                </a:cubicBezTo>
                <a:cubicBezTo>
                  <a:pt x="39310" y="93681"/>
                  <a:pt x="25957" y="89374"/>
                  <a:pt x="16158" y="81405"/>
                </a:cubicBezTo>
                <a:cubicBezTo>
                  <a:pt x="6360" y="73006"/>
                  <a:pt x="329" y="61377"/>
                  <a:pt x="6" y="48563"/>
                </a:cubicBezTo>
                <a:cubicBezTo>
                  <a:pt x="-209" y="35749"/>
                  <a:pt x="5283" y="24227"/>
                  <a:pt x="14436" y="15828"/>
                </a:cubicBezTo>
                <a:cubicBezTo>
                  <a:pt x="23481" y="7106"/>
                  <a:pt x="36079" y="968"/>
                  <a:pt x="50185" y="107"/>
                </a:cubicBezTo>
                <a:cubicBezTo>
                  <a:pt x="78290" y="-1616"/>
                  <a:pt x="102410" y="17766"/>
                  <a:pt x="104133" y="4328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3" name="Freeform: Shape 1722">
            <a:extLst>
              <a:ext uri="{FF2B5EF4-FFF2-40B4-BE49-F238E27FC236}">
                <a16:creationId xmlns:a16="http://schemas.microsoft.com/office/drawing/2014/main" id="{22B3D428-123F-BA06-C509-E991CA53F0B2}"/>
              </a:ext>
            </a:extLst>
          </p:cNvPr>
          <p:cNvSpPr/>
          <p:nvPr/>
        </p:nvSpPr>
        <p:spPr>
          <a:xfrm>
            <a:off x="6820039" y="3647789"/>
            <a:ext cx="510081" cy="509758"/>
          </a:xfrm>
          <a:custGeom>
            <a:avLst/>
            <a:gdLst>
              <a:gd name="connsiteX0" fmla="*/ 502652 w 510081"/>
              <a:gd name="connsiteY0" fmla="*/ 246373 h 509758"/>
              <a:gd name="connsiteX1" fmla="*/ 441813 w 510081"/>
              <a:gd name="connsiteY1" fmla="*/ 246696 h 509758"/>
              <a:gd name="connsiteX2" fmla="*/ 462703 w 510081"/>
              <a:gd name="connsiteY2" fmla="*/ 225590 h 509758"/>
              <a:gd name="connsiteX3" fmla="*/ 462703 w 510081"/>
              <a:gd name="connsiteY3" fmla="*/ 215468 h 509758"/>
              <a:gd name="connsiteX4" fmla="*/ 452581 w 510081"/>
              <a:gd name="connsiteY4" fmla="*/ 215468 h 509758"/>
              <a:gd name="connsiteX5" fmla="*/ 421676 w 510081"/>
              <a:gd name="connsiteY5" fmla="*/ 246696 h 509758"/>
              <a:gd name="connsiteX6" fmla="*/ 375589 w 510081"/>
              <a:gd name="connsiteY6" fmla="*/ 246911 h 509758"/>
              <a:gd name="connsiteX7" fmla="*/ 423183 w 510081"/>
              <a:gd name="connsiteY7" fmla="*/ 198778 h 509758"/>
              <a:gd name="connsiteX8" fmla="*/ 423183 w 510081"/>
              <a:gd name="connsiteY8" fmla="*/ 188656 h 509758"/>
              <a:gd name="connsiteX9" fmla="*/ 413062 w 510081"/>
              <a:gd name="connsiteY9" fmla="*/ 188656 h 509758"/>
              <a:gd name="connsiteX10" fmla="*/ 355345 w 510081"/>
              <a:gd name="connsiteY10" fmla="*/ 247019 h 509758"/>
              <a:gd name="connsiteX11" fmla="*/ 282015 w 510081"/>
              <a:gd name="connsiteY11" fmla="*/ 247449 h 509758"/>
              <a:gd name="connsiteX12" fmla="*/ 307104 w 510081"/>
              <a:gd name="connsiteY12" fmla="*/ 222037 h 509758"/>
              <a:gd name="connsiteX13" fmla="*/ 310658 w 510081"/>
              <a:gd name="connsiteY13" fmla="*/ 208254 h 509758"/>
              <a:gd name="connsiteX14" fmla="*/ 410693 w 510081"/>
              <a:gd name="connsiteY14" fmla="*/ 107142 h 509758"/>
              <a:gd name="connsiteX15" fmla="*/ 410693 w 510081"/>
              <a:gd name="connsiteY15" fmla="*/ 97020 h 509758"/>
              <a:gd name="connsiteX16" fmla="*/ 400571 w 510081"/>
              <a:gd name="connsiteY16" fmla="*/ 97020 h 509758"/>
              <a:gd name="connsiteX17" fmla="*/ 300536 w 510081"/>
              <a:gd name="connsiteY17" fmla="*/ 198132 h 509758"/>
              <a:gd name="connsiteX18" fmla="*/ 286753 w 510081"/>
              <a:gd name="connsiteY18" fmla="*/ 201901 h 509758"/>
              <a:gd name="connsiteX19" fmla="*/ 261663 w 510081"/>
              <a:gd name="connsiteY19" fmla="*/ 227313 h 509758"/>
              <a:gd name="connsiteX20" fmla="*/ 261233 w 510081"/>
              <a:gd name="connsiteY20" fmla="*/ 155598 h 509758"/>
              <a:gd name="connsiteX21" fmla="*/ 319811 w 510081"/>
              <a:gd name="connsiteY21" fmla="*/ 96374 h 509758"/>
              <a:gd name="connsiteX22" fmla="*/ 319811 w 510081"/>
              <a:gd name="connsiteY22" fmla="*/ 86252 h 509758"/>
              <a:gd name="connsiteX23" fmla="*/ 309689 w 510081"/>
              <a:gd name="connsiteY23" fmla="*/ 86252 h 509758"/>
              <a:gd name="connsiteX24" fmla="*/ 261233 w 510081"/>
              <a:gd name="connsiteY24" fmla="*/ 135246 h 509758"/>
              <a:gd name="connsiteX25" fmla="*/ 261017 w 510081"/>
              <a:gd name="connsiteY25" fmla="*/ 89159 h 509758"/>
              <a:gd name="connsiteX26" fmla="*/ 292783 w 510081"/>
              <a:gd name="connsiteY26" fmla="*/ 57070 h 509758"/>
              <a:gd name="connsiteX27" fmla="*/ 292783 w 510081"/>
              <a:gd name="connsiteY27" fmla="*/ 46948 h 509758"/>
              <a:gd name="connsiteX28" fmla="*/ 282661 w 510081"/>
              <a:gd name="connsiteY28" fmla="*/ 46948 h 509758"/>
              <a:gd name="connsiteX29" fmla="*/ 261017 w 510081"/>
              <a:gd name="connsiteY29" fmla="*/ 68808 h 509758"/>
              <a:gd name="connsiteX30" fmla="*/ 260694 w 510081"/>
              <a:gd name="connsiteY30" fmla="*/ 7107 h 509758"/>
              <a:gd name="connsiteX31" fmla="*/ 253480 w 510081"/>
              <a:gd name="connsiteY31" fmla="*/ 0 h 509758"/>
              <a:gd name="connsiteX32" fmla="*/ 246373 w 510081"/>
              <a:gd name="connsiteY32" fmla="*/ 7215 h 509758"/>
              <a:gd name="connsiteX33" fmla="*/ 246696 w 510081"/>
              <a:gd name="connsiteY33" fmla="*/ 68054 h 509758"/>
              <a:gd name="connsiteX34" fmla="*/ 225590 w 510081"/>
              <a:gd name="connsiteY34" fmla="*/ 47271 h 509758"/>
              <a:gd name="connsiteX35" fmla="*/ 215468 w 510081"/>
              <a:gd name="connsiteY35" fmla="*/ 47271 h 509758"/>
              <a:gd name="connsiteX36" fmla="*/ 215468 w 510081"/>
              <a:gd name="connsiteY36" fmla="*/ 57393 h 509758"/>
              <a:gd name="connsiteX37" fmla="*/ 246696 w 510081"/>
              <a:gd name="connsiteY37" fmla="*/ 88298 h 509758"/>
              <a:gd name="connsiteX38" fmla="*/ 246911 w 510081"/>
              <a:gd name="connsiteY38" fmla="*/ 134385 h 509758"/>
              <a:gd name="connsiteX39" fmla="*/ 198778 w 510081"/>
              <a:gd name="connsiteY39" fmla="*/ 86790 h 509758"/>
              <a:gd name="connsiteX40" fmla="*/ 188656 w 510081"/>
              <a:gd name="connsiteY40" fmla="*/ 86790 h 509758"/>
              <a:gd name="connsiteX41" fmla="*/ 188656 w 510081"/>
              <a:gd name="connsiteY41" fmla="*/ 96912 h 509758"/>
              <a:gd name="connsiteX42" fmla="*/ 247019 w 510081"/>
              <a:gd name="connsiteY42" fmla="*/ 154629 h 509758"/>
              <a:gd name="connsiteX43" fmla="*/ 247450 w 510081"/>
              <a:gd name="connsiteY43" fmla="*/ 227206 h 509758"/>
              <a:gd name="connsiteX44" fmla="*/ 222037 w 510081"/>
              <a:gd name="connsiteY44" fmla="*/ 202116 h 509758"/>
              <a:gd name="connsiteX45" fmla="*/ 208146 w 510081"/>
              <a:gd name="connsiteY45" fmla="*/ 198563 h 509758"/>
              <a:gd name="connsiteX46" fmla="*/ 107034 w 510081"/>
              <a:gd name="connsiteY46" fmla="*/ 98527 h 509758"/>
              <a:gd name="connsiteX47" fmla="*/ 96912 w 510081"/>
              <a:gd name="connsiteY47" fmla="*/ 98527 h 509758"/>
              <a:gd name="connsiteX48" fmla="*/ 96912 w 510081"/>
              <a:gd name="connsiteY48" fmla="*/ 108649 h 509758"/>
              <a:gd name="connsiteX49" fmla="*/ 198024 w 510081"/>
              <a:gd name="connsiteY49" fmla="*/ 208684 h 509758"/>
              <a:gd name="connsiteX50" fmla="*/ 201793 w 510081"/>
              <a:gd name="connsiteY50" fmla="*/ 222468 h 509758"/>
              <a:gd name="connsiteX51" fmla="*/ 227206 w 510081"/>
              <a:gd name="connsiteY51" fmla="*/ 247557 h 509758"/>
              <a:gd name="connsiteX52" fmla="*/ 153444 w 510081"/>
              <a:gd name="connsiteY52" fmla="*/ 247988 h 509758"/>
              <a:gd name="connsiteX53" fmla="*/ 95082 w 510081"/>
              <a:gd name="connsiteY53" fmla="*/ 190271 h 509758"/>
              <a:gd name="connsiteX54" fmla="*/ 84960 w 510081"/>
              <a:gd name="connsiteY54" fmla="*/ 190271 h 509758"/>
              <a:gd name="connsiteX55" fmla="*/ 84960 w 510081"/>
              <a:gd name="connsiteY55" fmla="*/ 200393 h 509758"/>
              <a:gd name="connsiteX56" fmla="*/ 133093 w 510081"/>
              <a:gd name="connsiteY56" fmla="*/ 248096 h 509758"/>
              <a:gd name="connsiteX57" fmla="*/ 87006 w 510081"/>
              <a:gd name="connsiteY57" fmla="*/ 248311 h 509758"/>
              <a:gd name="connsiteX58" fmla="*/ 55778 w 510081"/>
              <a:gd name="connsiteY58" fmla="*/ 217407 h 509758"/>
              <a:gd name="connsiteX59" fmla="*/ 45656 w 510081"/>
              <a:gd name="connsiteY59" fmla="*/ 217407 h 509758"/>
              <a:gd name="connsiteX60" fmla="*/ 45656 w 510081"/>
              <a:gd name="connsiteY60" fmla="*/ 227529 h 509758"/>
              <a:gd name="connsiteX61" fmla="*/ 66762 w 510081"/>
              <a:gd name="connsiteY61" fmla="*/ 248419 h 509758"/>
              <a:gd name="connsiteX62" fmla="*/ 7107 w 510081"/>
              <a:gd name="connsiteY62" fmla="*/ 248742 h 509758"/>
              <a:gd name="connsiteX63" fmla="*/ 0 w 510081"/>
              <a:gd name="connsiteY63" fmla="*/ 255956 h 509758"/>
              <a:gd name="connsiteX64" fmla="*/ 7215 w 510081"/>
              <a:gd name="connsiteY64" fmla="*/ 263063 h 509758"/>
              <a:gd name="connsiteX65" fmla="*/ 67624 w 510081"/>
              <a:gd name="connsiteY65" fmla="*/ 262740 h 509758"/>
              <a:gd name="connsiteX66" fmla="*/ 45980 w 510081"/>
              <a:gd name="connsiteY66" fmla="*/ 284599 h 509758"/>
              <a:gd name="connsiteX67" fmla="*/ 45980 w 510081"/>
              <a:gd name="connsiteY67" fmla="*/ 294721 h 509758"/>
              <a:gd name="connsiteX68" fmla="*/ 51040 w 510081"/>
              <a:gd name="connsiteY68" fmla="*/ 296767 h 509758"/>
              <a:gd name="connsiteX69" fmla="*/ 56102 w 510081"/>
              <a:gd name="connsiteY69" fmla="*/ 294613 h 509758"/>
              <a:gd name="connsiteX70" fmla="*/ 87868 w 510081"/>
              <a:gd name="connsiteY70" fmla="*/ 262525 h 509758"/>
              <a:gd name="connsiteX71" fmla="*/ 133954 w 510081"/>
              <a:gd name="connsiteY71" fmla="*/ 262309 h 509758"/>
              <a:gd name="connsiteX72" fmla="*/ 85498 w 510081"/>
              <a:gd name="connsiteY72" fmla="*/ 311304 h 509758"/>
              <a:gd name="connsiteX73" fmla="*/ 85498 w 510081"/>
              <a:gd name="connsiteY73" fmla="*/ 321426 h 509758"/>
              <a:gd name="connsiteX74" fmla="*/ 90560 w 510081"/>
              <a:gd name="connsiteY74" fmla="*/ 323472 h 509758"/>
              <a:gd name="connsiteX75" fmla="*/ 95620 w 510081"/>
              <a:gd name="connsiteY75" fmla="*/ 321318 h 509758"/>
              <a:gd name="connsiteX76" fmla="*/ 154198 w 510081"/>
              <a:gd name="connsiteY76" fmla="*/ 262094 h 509758"/>
              <a:gd name="connsiteX77" fmla="*/ 227206 w 510081"/>
              <a:gd name="connsiteY77" fmla="*/ 261663 h 509758"/>
              <a:gd name="connsiteX78" fmla="*/ 201578 w 510081"/>
              <a:gd name="connsiteY78" fmla="*/ 287614 h 509758"/>
              <a:gd name="connsiteX79" fmla="*/ 198024 w 510081"/>
              <a:gd name="connsiteY79" fmla="*/ 301505 h 509758"/>
              <a:gd name="connsiteX80" fmla="*/ 98097 w 510081"/>
              <a:gd name="connsiteY80" fmla="*/ 402617 h 509758"/>
              <a:gd name="connsiteX81" fmla="*/ 98097 w 510081"/>
              <a:gd name="connsiteY81" fmla="*/ 412738 h 509758"/>
              <a:gd name="connsiteX82" fmla="*/ 103158 w 510081"/>
              <a:gd name="connsiteY82" fmla="*/ 414784 h 509758"/>
              <a:gd name="connsiteX83" fmla="*/ 108219 w 510081"/>
              <a:gd name="connsiteY83" fmla="*/ 412631 h 509758"/>
              <a:gd name="connsiteX84" fmla="*/ 208254 w 510081"/>
              <a:gd name="connsiteY84" fmla="*/ 311519 h 509758"/>
              <a:gd name="connsiteX85" fmla="*/ 211915 w 510081"/>
              <a:gd name="connsiteY85" fmla="*/ 312058 h 509758"/>
              <a:gd name="connsiteX86" fmla="*/ 222037 w 510081"/>
              <a:gd name="connsiteY86" fmla="*/ 307858 h 509758"/>
              <a:gd name="connsiteX87" fmla="*/ 247665 w 510081"/>
              <a:gd name="connsiteY87" fmla="*/ 281907 h 509758"/>
              <a:gd name="connsiteX88" fmla="*/ 248096 w 510081"/>
              <a:gd name="connsiteY88" fmla="*/ 356529 h 509758"/>
              <a:gd name="connsiteX89" fmla="*/ 190379 w 510081"/>
              <a:gd name="connsiteY89" fmla="*/ 414892 h 509758"/>
              <a:gd name="connsiteX90" fmla="*/ 190379 w 510081"/>
              <a:gd name="connsiteY90" fmla="*/ 425014 h 509758"/>
              <a:gd name="connsiteX91" fmla="*/ 195440 w 510081"/>
              <a:gd name="connsiteY91" fmla="*/ 427060 h 509758"/>
              <a:gd name="connsiteX92" fmla="*/ 200501 w 510081"/>
              <a:gd name="connsiteY92" fmla="*/ 424906 h 509758"/>
              <a:gd name="connsiteX93" fmla="*/ 248096 w 510081"/>
              <a:gd name="connsiteY93" fmla="*/ 376773 h 509758"/>
              <a:gd name="connsiteX94" fmla="*/ 248311 w 510081"/>
              <a:gd name="connsiteY94" fmla="*/ 422860 h 509758"/>
              <a:gd name="connsiteX95" fmla="*/ 217407 w 510081"/>
              <a:gd name="connsiteY95" fmla="*/ 454088 h 509758"/>
              <a:gd name="connsiteX96" fmla="*/ 217407 w 510081"/>
              <a:gd name="connsiteY96" fmla="*/ 464210 h 509758"/>
              <a:gd name="connsiteX97" fmla="*/ 227529 w 510081"/>
              <a:gd name="connsiteY97" fmla="*/ 464210 h 509758"/>
              <a:gd name="connsiteX98" fmla="*/ 248311 w 510081"/>
              <a:gd name="connsiteY98" fmla="*/ 443104 h 509758"/>
              <a:gd name="connsiteX99" fmla="*/ 248634 w 510081"/>
              <a:gd name="connsiteY99" fmla="*/ 502652 h 509758"/>
              <a:gd name="connsiteX100" fmla="*/ 255849 w 510081"/>
              <a:gd name="connsiteY100" fmla="*/ 509759 h 509758"/>
              <a:gd name="connsiteX101" fmla="*/ 262956 w 510081"/>
              <a:gd name="connsiteY101" fmla="*/ 502544 h 509758"/>
              <a:gd name="connsiteX102" fmla="*/ 262632 w 510081"/>
              <a:gd name="connsiteY102" fmla="*/ 442135 h 509758"/>
              <a:gd name="connsiteX103" fmla="*/ 284492 w 510081"/>
              <a:gd name="connsiteY103" fmla="*/ 463779 h 509758"/>
              <a:gd name="connsiteX104" fmla="*/ 289553 w 510081"/>
              <a:gd name="connsiteY104" fmla="*/ 465825 h 509758"/>
              <a:gd name="connsiteX105" fmla="*/ 294613 w 510081"/>
              <a:gd name="connsiteY105" fmla="*/ 463671 h 509758"/>
              <a:gd name="connsiteX106" fmla="*/ 294613 w 510081"/>
              <a:gd name="connsiteY106" fmla="*/ 453549 h 509758"/>
              <a:gd name="connsiteX107" fmla="*/ 262525 w 510081"/>
              <a:gd name="connsiteY107" fmla="*/ 421784 h 509758"/>
              <a:gd name="connsiteX108" fmla="*/ 262309 w 510081"/>
              <a:gd name="connsiteY108" fmla="*/ 375696 h 509758"/>
              <a:gd name="connsiteX109" fmla="*/ 311304 w 510081"/>
              <a:gd name="connsiteY109" fmla="*/ 424153 h 509758"/>
              <a:gd name="connsiteX110" fmla="*/ 321426 w 510081"/>
              <a:gd name="connsiteY110" fmla="*/ 424153 h 509758"/>
              <a:gd name="connsiteX111" fmla="*/ 321426 w 510081"/>
              <a:gd name="connsiteY111" fmla="*/ 414031 h 509758"/>
              <a:gd name="connsiteX112" fmla="*/ 262202 w 510081"/>
              <a:gd name="connsiteY112" fmla="*/ 355453 h 509758"/>
              <a:gd name="connsiteX113" fmla="*/ 261771 w 510081"/>
              <a:gd name="connsiteY113" fmla="*/ 281692 h 509758"/>
              <a:gd name="connsiteX114" fmla="*/ 287722 w 510081"/>
              <a:gd name="connsiteY114" fmla="*/ 307320 h 509758"/>
              <a:gd name="connsiteX115" fmla="*/ 297844 w 510081"/>
              <a:gd name="connsiteY115" fmla="*/ 311412 h 509758"/>
              <a:gd name="connsiteX116" fmla="*/ 301505 w 510081"/>
              <a:gd name="connsiteY116" fmla="*/ 310873 h 509758"/>
              <a:gd name="connsiteX117" fmla="*/ 402617 w 510081"/>
              <a:gd name="connsiteY117" fmla="*/ 410908 h 509758"/>
              <a:gd name="connsiteX118" fmla="*/ 407678 w 510081"/>
              <a:gd name="connsiteY118" fmla="*/ 412954 h 509758"/>
              <a:gd name="connsiteX119" fmla="*/ 412739 w 510081"/>
              <a:gd name="connsiteY119" fmla="*/ 410800 h 509758"/>
              <a:gd name="connsiteX120" fmla="*/ 412739 w 510081"/>
              <a:gd name="connsiteY120" fmla="*/ 400678 h 509758"/>
              <a:gd name="connsiteX121" fmla="*/ 311627 w 510081"/>
              <a:gd name="connsiteY121" fmla="*/ 300644 h 509758"/>
              <a:gd name="connsiteX122" fmla="*/ 307858 w 510081"/>
              <a:gd name="connsiteY122" fmla="*/ 286860 h 509758"/>
              <a:gd name="connsiteX123" fmla="*/ 281907 w 510081"/>
              <a:gd name="connsiteY123" fmla="*/ 261233 h 509758"/>
              <a:gd name="connsiteX124" fmla="*/ 354484 w 510081"/>
              <a:gd name="connsiteY124" fmla="*/ 260802 h 509758"/>
              <a:gd name="connsiteX125" fmla="*/ 413708 w 510081"/>
              <a:gd name="connsiteY125" fmla="*/ 319380 h 509758"/>
              <a:gd name="connsiteX126" fmla="*/ 418769 w 510081"/>
              <a:gd name="connsiteY126" fmla="*/ 321426 h 509758"/>
              <a:gd name="connsiteX127" fmla="*/ 423830 w 510081"/>
              <a:gd name="connsiteY127" fmla="*/ 319272 h 509758"/>
              <a:gd name="connsiteX128" fmla="*/ 423830 w 510081"/>
              <a:gd name="connsiteY128" fmla="*/ 309150 h 509758"/>
              <a:gd name="connsiteX129" fmla="*/ 374835 w 510081"/>
              <a:gd name="connsiteY129" fmla="*/ 260694 h 509758"/>
              <a:gd name="connsiteX130" fmla="*/ 420923 w 510081"/>
              <a:gd name="connsiteY130" fmla="*/ 260479 h 509758"/>
              <a:gd name="connsiteX131" fmla="*/ 453011 w 510081"/>
              <a:gd name="connsiteY131" fmla="*/ 292244 h 509758"/>
              <a:gd name="connsiteX132" fmla="*/ 458072 w 510081"/>
              <a:gd name="connsiteY132" fmla="*/ 294290 h 509758"/>
              <a:gd name="connsiteX133" fmla="*/ 463133 w 510081"/>
              <a:gd name="connsiteY133" fmla="*/ 292137 h 509758"/>
              <a:gd name="connsiteX134" fmla="*/ 463133 w 510081"/>
              <a:gd name="connsiteY134" fmla="*/ 282015 h 509758"/>
              <a:gd name="connsiteX135" fmla="*/ 441274 w 510081"/>
              <a:gd name="connsiteY135" fmla="*/ 260371 h 509758"/>
              <a:gd name="connsiteX136" fmla="*/ 502975 w 510081"/>
              <a:gd name="connsiteY136" fmla="*/ 260048 h 509758"/>
              <a:gd name="connsiteX137" fmla="*/ 510082 w 510081"/>
              <a:gd name="connsiteY137" fmla="*/ 252833 h 509758"/>
              <a:gd name="connsiteX138" fmla="*/ 502867 w 510081"/>
              <a:gd name="connsiteY138" fmla="*/ 245727 h 50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10081" h="509758">
                <a:moveTo>
                  <a:pt x="502652" y="246373"/>
                </a:moveTo>
                <a:lnTo>
                  <a:pt x="441813" y="246696"/>
                </a:lnTo>
                <a:lnTo>
                  <a:pt x="462703" y="225590"/>
                </a:lnTo>
                <a:cubicBezTo>
                  <a:pt x="465502" y="222791"/>
                  <a:pt x="465502" y="218268"/>
                  <a:pt x="462703" y="215468"/>
                </a:cubicBezTo>
                <a:cubicBezTo>
                  <a:pt x="459903" y="212669"/>
                  <a:pt x="455380" y="212669"/>
                  <a:pt x="452581" y="215468"/>
                </a:cubicBezTo>
                <a:lnTo>
                  <a:pt x="421676" y="246696"/>
                </a:lnTo>
                <a:lnTo>
                  <a:pt x="375589" y="246911"/>
                </a:lnTo>
                <a:lnTo>
                  <a:pt x="423183" y="198778"/>
                </a:lnTo>
                <a:cubicBezTo>
                  <a:pt x="425983" y="195978"/>
                  <a:pt x="425983" y="191456"/>
                  <a:pt x="423183" y="188656"/>
                </a:cubicBezTo>
                <a:cubicBezTo>
                  <a:pt x="420384" y="185856"/>
                  <a:pt x="415861" y="185856"/>
                  <a:pt x="413062" y="188656"/>
                </a:cubicBezTo>
                <a:lnTo>
                  <a:pt x="355345" y="247019"/>
                </a:lnTo>
                <a:lnTo>
                  <a:pt x="282015" y="247449"/>
                </a:lnTo>
                <a:lnTo>
                  <a:pt x="307104" y="222037"/>
                </a:lnTo>
                <a:cubicBezTo>
                  <a:pt x="310765" y="218268"/>
                  <a:pt x="311950" y="212992"/>
                  <a:pt x="310658" y="208254"/>
                </a:cubicBezTo>
                <a:lnTo>
                  <a:pt x="410693" y="107142"/>
                </a:lnTo>
                <a:cubicBezTo>
                  <a:pt x="413493" y="104342"/>
                  <a:pt x="413493" y="99820"/>
                  <a:pt x="410693" y="97020"/>
                </a:cubicBezTo>
                <a:cubicBezTo>
                  <a:pt x="407893" y="94220"/>
                  <a:pt x="403371" y="94220"/>
                  <a:pt x="400571" y="97020"/>
                </a:cubicBezTo>
                <a:lnTo>
                  <a:pt x="300536" y="198132"/>
                </a:lnTo>
                <a:cubicBezTo>
                  <a:pt x="295798" y="196840"/>
                  <a:pt x="290522" y="198132"/>
                  <a:pt x="286753" y="201901"/>
                </a:cubicBezTo>
                <a:lnTo>
                  <a:pt x="261663" y="227313"/>
                </a:lnTo>
                <a:lnTo>
                  <a:pt x="261233" y="155598"/>
                </a:lnTo>
                <a:lnTo>
                  <a:pt x="319811" y="96374"/>
                </a:lnTo>
                <a:cubicBezTo>
                  <a:pt x="322610" y="93574"/>
                  <a:pt x="322610" y="89052"/>
                  <a:pt x="319811" y="86252"/>
                </a:cubicBezTo>
                <a:cubicBezTo>
                  <a:pt x="317011" y="83452"/>
                  <a:pt x="312488" y="83452"/>
                  <a:pt x="309689" y="86252"/>
                </a:cubicBezTo>
                <a:lnTo>
                  <a:pt x="261233" y="135246"/>
                </a:lnTo>
                <a:lnTo>
                  <a:pt x="261017" y="89159"/>
                </a:lnTo>
                <a:lnTo>
                  <a:pt x="292783" y="57070"/>
                </a:lnTo>
                <a:cubicBezTo>
                  <a:pt x="295583" y="54271"/>
                  <a:pt x="295583" y="49748"/>
                  <a:pt x="292783" y="46948"/>
                </a:cubicBezTo>
                <a:cubicBezTo>
                  <a:pt x="289983" y="44149"/>
                  <a:pt x="285461" y="44149"/>
                  <a:pt x="282661" y="46948"/>
                </a:cubicBezTo>
                <a:lnTo>
                  <a:pt x="261017" y="68808"/>
                </a:lnTo>
                <a:lnTo>
                  <a:pt x="260694" y="7107"/>
                </a:lnTo>
                <a:cubicBezTo>
                  <a:pt x="260694" y="3123"/>
                  <a:pt x="257464" y="0"/>
                  <a:pt x="253480" y="0"/>
                </a:cubicBezTo>
                <a:cubicBezTo>
                  <a:pt x="249496" y="0"/>
                  <a:pt x="246373" y="3230"/>
                  <a:pt x="246373" y="7215"/>
                </a:cubicBezTo>
                <a:lnTo>
                  <a:pt x="246696" y="68054"/>
                </a:lnTo>
                <a:lnTo>
                  <a:pt x="225590" y="47271"/>
                </a:lnTo>
                <a:cubicBezTo>
                  <a:pt x="222791" y="44472"/>
                  <a:pt x="218268" y="44472"/>
                  <a:pt x="215468" y="47271"/>
                </a:cubicBezTo>
                <a:cubicBezTo>
                  <a:pt x="212669" y="50071"/>
                  <a:pt x="212669" y="54594"/>
                  <a:pt x="215468" y="57393"/>
                </a:cubicBezTo>
                <a:lnTo>
                  <a:pt x="246696" y="88298"/>
                </a:lnTo>
                <a:lnTo>
                  <a:pt x="246911" y="134385"/>
                </a:lnTo>
                <a:lnTo>
                  <a:pt x="198778" y="86790"/>
                </a:lnTo>
                <a:cubicBezTo>
                  <a:pt x="195978" y="83991"/>
                  <a:pt x="191456" y="83991"/>
                  <a:pt x="188656" y="86790"/>
                </a:cubicBezTo>
                <a:cubicBezTo>
                  <a:pt x="185856" y="89590"/>
                  <a:pt x="185856" y="94112"/>
                  <a:pt x="188656" y="96912"/>
                </a:cubicBezTo>
                <a:lnTo>
                  <a:pt x="247019" y="154629"/>
                </a:lnTo>
                <a:lnTo>
                  <a:pt x="247450" y="227206"/>
                </a:lnTo>
                <a:lnTo>
                  <a:pt x="222037" y="202116"/>
                </a:lnTo>
                <a:cubicBezTo>
                  <a:pt x="218268" y="198347"/>
                  <a:pt x="212992" y="197270"/>
                  <a:pt x="208146" y="198563"/>
                </a:cubicBezTo>
                <a:lnTo>
                  <a:pt x="107034" y="98527"/>
                </a:lnTo>
                <a:cubicBezTo>
                  <a:pt x="104234" y="95728"/>
                  <a:pt x="99712" y="95728"/>
                  <a:pt x="96912" y="98527"/>
                </a:cubicBezTo>
                <a:cubicBezTo>
                  <a:pt x="94112" y="101327"/>
                  <a:pt x="94112" y="105850"/>
                  <a:pt x="96912" y="108649"/>
                </a:cubicBezTo>
                <a:lnTo>
                  <a:pt x="198024" y="208684"/>
                </a:lnTo>
                <a:cubicBezTo>
                  <a:pt x="196840" y="213422"/>
                  <a:pt x="198024" y="218699"/>
                  <a:pt x="201793" y="222468"/>
                </a:cubicBezTo>
                <a:lnTo>
                  <a:pt x="227206" y="247557"/>
                </a:lnTo>
                <a:lnTo>
                  <a:pt x="153444" y="247988"/>
                </a:lnTo>
                <a:lnTo>
                  <a:pt x="95082" y="190271"/>
                </a:lnTo>
                <a:cubicBezTo>
                  <a:pt x="92282" y="187471"/>
                  <a:pt x="87760" y="187471"/>
                  <a:pt x="84960" y="190271"/>
                </a:cubicBezTo>
                <a:cubicBezTo>
                  <a:pt x="82160" y="193071"/>
                  <a:pt x="82160" y="197593"/>
                  <a:pt x="84960" y="200393"/>
                </a:cubicBezTo>
                <a:lnTo>
                  <a:pt x="133093" y="248096"/>
                </a:lnTo>
                <a:lnTo>
                  <a:pt x="87006" y="248311"/>
                </a:lnTo>
                <a:lnTo>
                  <a:pt x="55778" y="217407"/>
                </a:lnTo>
                <a:cubicBezTo>
                  <a:pt x="52979" y="214607"/>
                  <a:pt x="48456" y="214607"/>
                  <a:pt x="45656" y="217407"/>
                </a:cubicBezTo>
                <a:cubicBezTo>
                  <a:pt x="42857" y="220206"/>
                  <a:pt x="42857" y="224729"/>
                  <a:pt x="45656" y="227529"/>
                </a:cubicBezTo>
                <a:lnTo>
                  <a:pt x="66762" y="248419"/>
                </a:lnTo>
                <a:lnTo>
                  <a:pt x="7107" y="248742"/>
                </a:lnTo>
                <a:cubicBezTo>
                  <a:pt x="3123" y="248742"/>
                  <a:pt x="0" y="251972"/>
                  <a:pt x="0" y="255956"/>
                </a:cubicBezTo>
                <a:cubicBezTo>
                  <a:pt x="0" y="259940"/>
                  <a:pt x="3230" y="263063"/>
                  <a:pt x="7215" y="263063"/>
                </a:cubicBezTo>
                <a:lnTo>
                  <a:pt x="67624" y="262740"/>
                </a:lnTo>
                <a:lnTo>
                  <a:pt x="45980" y="284599"/>
                </a:lnTo>
                <a:cubicBezTo>
                  <a:pt x="43180" y="287399"/>
                  <a:pt x="43180" y="291921"/>
                  <a:pt x="45980" y="294721"/>
                </a:cubicBezTo>
                <a:cubicBezTo>
                  <a:pt x="47380" y="296121"/>
                  <a:pt x="49210" y="296767"/>
                  <a:pt x="51040" y="296767"/>
                </a:cubicBezTo>
                <a:cubicBezTo>
                  <a:pt x="52871" y="296767"/>
                  <a:pt x="54702" y="296013"/>
                  <a:pt x="56102" y="294613"/>
                </a:cubicBezTo>
                <a:lnTo>
                  <a:pt x="87868" y="262525"/>
                </a:lnTo>
                <a:lnTo>
                  <a:pt x="133954" y="262309"/>
                </a:lnTo>
                <a:lnTo>
                  <a:pt x="85498" y="311304"/>
                </a:lnTo>
                <a:cubicBezTo>
                  <a:pt x="82698" y="314104"/>
                  <a:pt x="82698" y="318626"/>
                  <a:pt x="85498" y="321426"/>
                </a:cubicBezTo>
                <a:cubicBezTo>
                  <a:pt x="86898" y="322826"/>
                  <a:pt x="88728" y="323472"/>
                  <a:pt x="90560" y="323472"/>
                </a:cubicBezTo>
                <a:cubicBezTo>
                  <a:pt x="92390" y="323472"/>
                  <a:pt x="94220" y="322718"/>
                  <a:pt x="95620" y="321318"/>
                </a:cubicBezTo>
                <a:lnTo>
                  <a:pt x="154198" y="262094"/>
                </a:lnTo>
                <a:lnTo>
                  <a:pt x="227206" y="261663"/>
                </a:lnTo>
                <a:lnTo>
                  <a:pt x="201578" y="287614"/>
                </a:lnTo>
                <a:cubicBezTo>
                  <a:pt x="197809" y="291383"/>
                  <a:pt x="196732" y="296659"/>
                  <a:pt x="198024" y="301505"/>
                </a:cubicBezTo>
                <a:lnTo>
                  <a:pt x="98097" y="402617"/>
                </a:lnTo>
                <a:cubicBezTo>
                  <a:pt x="95297" y="405416"/>
                  <a:pt x="95297" y="409939"/>
                  <a:pt x="98097" y="412738"/>
                </a:cubicBezTo>
                <a:cubicBezTo>
                  <a:pt x="99497" y="414138"/>
                  <a:pt x="101328" y="414784"/>
                  <a:pt x="103158" y="414784"/>
                </a:cubicBezTo>
                <a:cubicBezTo>
                  <a:pt x="104988" y="414784"/>
                  <a:pt x="106819" y="414031"/>
                  <a:pt x="108219" y="412631"/>
                </a:cubicBezTo>
                <a:lnTo>
                  <a:pt x="208254" y="311519"/>
                </a:lnTo>
                <a:cubicBezTo>
                  <a:pt x="209438" y="311842"/>
                  <a:pt x="210623" y="312058"/>
                  <a:pt x="211915" y="312058"/>
                </a:cubicBezTo>
                <a:cubicBezTo>
                  <a:pt x="215576" y="312058"/>
                  <a:pt x="219237" y="310658"/>
                  <a:pt x="222037" y="307858"/>
                </a:cubicBezTo>
                <a:lnTo>
                  <a:pt x="247665" y="281907"/>
                </a:lnTo>
                <a:lnTo>
                  <a:pt x="248096" y="356529"/>
                </a:lnTo>
                <a:lnTo>
                  <a:pt x="190379" y="414892"/>
                </a:lnTo>
                <a:cubicBezTo>
                  <a:pt x="187580" y="417692"/>
                  <a:pt x="187580" y="422214"/>
                  <a:pt x="190379" y="425014"/>
                </a:cubicBezTo>
                <a:cubicBezTo>
                  <a:pt x="191779" y="426414"/>
                  <a:pt x="193610" y="427060"/>
                  <a:pt x="195440" y="427060"/>
                </a:cubicBezTo>
                <a:cubicBezTo>
                  <a:pt x="197270" y="427060"/>
                  <a:pt x="199101" y="426306"/>
                  <a:pt x="200501" y="424906"/>
                </a:cubicBezTo>
                <a:lnTo>
                  <a:pt x="248096" y="376773"/>
                </a:lnTo>
                <a:lnTo>
                  <a:pt x="248311" y="422860"/>
                </a:lnTo>
                <a:lnTo>
                  <a:pt x="217407" y="454088"/>
                </a:lnTo>
                <a:cubicBezTo>
                  <a:pt x="214607" y="456887"/>
                  <a:pt x="214607" y="461410"/>
                  <a:pt x="217407" y="464210"/>
                </a:cubicBezTo>
                <a:cubicBezTo>
                  <a:pt x="220206" y="467009"/>
                  <a:pt x="224729" y="467009"/>
                  <a:pt x="227529" y="464210"/>
                </a:cubicBezTo>
                <a:lnTo>
                  <a:pt x="248311" y="443104"/>
                </a:lnTo>
                <a:lnTo>
                  <a:pt x="248634" y="502652"/>
                </a:lnTo>
                <a:cubicBezTo>
                  <a:pt x="248634" y="506636"/>
                  <a:pt x="251864" y="509759"/>
                  <a:pt x="255849" y="509759"/>
                </a:cubicBezTo>
                <a:cubicBezTo>
                  <a:pt x="259833" y="509759"/>
                  <a:pt x="262956" y="506528"/>
                  <a:pt x="262956" y="502544"/>
                </a:cubicBezTo>
                <a:lnTo>
                  <a:pt x="262632" y="442135"/>
                </a:lnTo>
                <a:lnTo>
                  <a:pt x="284492" y="463779"/>
                </a:lnTo>
                <a:cubicBezTo>
                  <a:pt x="285891" y="465179"/>
                  <a:pt x="287722" y="465825"/>
                  <a:pt x="289553" y="465825"/>
                </a:cubicBezTo>
                <a:cubicBezTo>
                  <a:pt x="291383" y="465825"/>
                  <a:pt x="293214" y="465071"/>
                  <a:pt x="294613" y="463671"/>
                </a:cubicBezTo>
                <a:cubicBezTo>
                  <a:pt x="297413" y="460872"/>
                  <a:pt x="297413" y="456349"/>
                  <a:pt x="294613" y="453549"/>
                </a:cubicBezTo>
                <a:lnTo>
                  <a:pt x="262525" y="421784"/>
                </a:lnTo>
                <a:lnTo>
                  <a:pt x="262309" y="375696"/>
                </a:lnTo>
                <a:lnTo>
                  <a:pt x="311304" y="424153"/>
                </a:lnTo>
                <a:cubicBezTo>
                  <a:pt x="314104" y="426952"/>
                  <a:pt x="318626" y="426952"/>
                  <a:pt x="321426" y="424153"/>
                </a:cubicBezTo>
                <a:cubicBezTo>
                  <a:pt x="324225" y="421353"/>
                  <a:pt x="324225" y="416830"/>
                  <a:pt x="321426" y="414031"/>
                </a:cubicBezTo>
                <a:lnTo>
                  <a:pt x="262202" y="355453"/>
                </a:lnTo>
                <a:lnTo>
                  <a:pt x="261771" y="281692"/>
                </a:lnTo>
                <a:lnTo>
                  <a:pt x="287722" y="307320"/>
                </a:lnTo>
                <a:cubicBezTo>
                  <a:pt x="290522" y="310119"/>
                  <a:pt x="294183" y="311519"/>
                  <a:pt x="297844" y="311412"/>
                </a:cubicBezTo>
                <a:cubicBezTo>
                  <a:pt x="299028" y="311412"/>
                  <a:pt x="300321" y="311196"/>
                  <a:pt x="301505" y="310873"/>
                </a:cubicBezTo>
                <a:lnTo>
                  <a:pt x="402617" y="410908"/>
                </a:lnTo>
                <a:cubicBezTo>
                  <a:pt x="404017" y="412308"/>
                  <a:pt x="405847" y="412954"/>
                  <a:pt x="407678" y="412954"/>
                </a:cubicBezTo>
                <a:cubicBezTo>
                  <a:pt x="409509" y="412954"/>
                  <a:pt x="411339" y="412200"/>
                  <a:pt x="412739" y="410800"/>
                </a:cubicBezTo>
                <a:cubicBezTo>
                  <a:pt x="415539" y="408001"/>
                  <a:pt x="415539" y="403478"/>
                  <a:pt x="412739" y="400678"/>
                </a:cubicBezTo>
                <a:lnTo>
                  <a:pt x="311627" y="300644"/>
                </a:lnTo>
                <a:cubicBezTo>
                  <a:pt x="312919" y="295906"/>
                  <a:pt x="311627" y="290522"/>
                  <a:pt x="307858" y="286860"/>
                </a:cubicBezTo>
                <a:lnTo>
                  <a:pt x="281907" y="261233"/>
                </a:lnTo>
                <a:lnTo>
                  <a:pt x="354484" y="260802"/>
                </a:lnTo>
                <a:lnTo>
                  <a:pt x="413708" y="319380"/>
                </a:lnTo>
                <a:cubicBezTo>
                  <a:pt x="415107" y="320780"/>
                  <a:pt x="416939" y="321426"/>
                  <a:pt x="418769" y="321426"/>
                </a:cubicBezTo>
                <a:cubicBezTo>
                  <a:pt x="420599" y="321426"/>
                  <a:pt x="422430" y="320672"/>
                  <a:pt x="423830" y="319272"/>
                </a:cubicBezTo>
                <a:cubicBezTo>
                  <a:pt x="426629" y="316472"/>
                  <a:pt x="426629" y="311950"/>
                  <a:pt x="423830" y="309150"/>
                </a:cubicBezTo>
                <a:lnTo>
                  <a:pt x="374835" y="260694"/>
                </a:lnTo>
                <a:lnTo>
                  <a:pt x="420923" y="260479"/>
                </a:lnTo>
                <a:lnTo>
                  <a:pt x="453011" y="292244"/>
                </a:lnTo>
                <a:cubicBezTo>
                  <a:pt x="454411" y="293644"/>
                  <a:pt x="456241" y="294290"/>
                  <a:pt x="458072" y="294290"/>
                </a:cubicBezTo>
                <a:cubicBezTo>
                  <a:pt x="459903" y="294290"/>
                  <a:pt x="461733" y="293537"/>
                  <a:pt x="463133" y="292137"/>
                </a:cubicBezTo>
                <a:cubicBezTo>
                  <a:pt x="465933" y="289337"/>
                  <a:pt x="465933" y="284815"/>
                  <a:pt x="463133" y="282015"/>
                </a:cubicBezTo>
                <a:lnTo>
                  <a:pt x="441274" y="260371"/>
                </a:lnTo>
                <a:lnTo>
                  <a:pt x="502975" y="260048"/>
                </a:lnTo>
                <a:cubicBezTo>
                  <a:pt x="506959" y="260048"/>
                  <a:pt x="510082" y="256818"/>
                  <a:pt x="510082" y="252833"/>
                </a:cubicBezTo>
                <a:cubicBezTo>
                  <a:pt x="510082" y="248849"/>
                  <a:pt x="506851" y="245727"/>
                  <a:pt x="502867" y="245727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26" name="Freeform: Shape 1725">
            <a:extLst>
              <a:ext uri="{FF2B5EF4-FFF2-40B4-BE49-F238E27FC236}">
                <a16:creationId xmlns:a16="http://schemas.microsoft.com/office/drawing/2014/main" id="{3A5225F9-1B48-7A49-4C7B-42985F8C933E}"/>
              </a:ext>
            </a:extLst>
          </p:cNvPr>
          <p:cNvSpPr/>
          <p:nvPr/>
        </p:nvSpPr>
        <p:spPr>
          <a:xfrm>
            <a:off x="1585377" y="3426937"/>
            <a:ext cx="402509" cy="402078"/>
          </a:xfrm>
          <a:custGeom>
            <a:avLst/>
            <a:gdLst>
              <a:gd name="connsiteX0" fmla="*/ 396910 w 402509"/>
              <a:gd name="connsiteY0" fmla="*/ 194363 h 402078"/>
              <a:gd name="connsiteX1" fmla="*/ 348884 w 402509"/>
              <a:gd name="connsiteY1" fmla="*/ 194578 h 402078"/>
              <a:gd name="connsiteX2" fmla="*/ 365359 w 402509"/>
              <a:gd name="connsiteY2" fmla="*/ 177888 h 402078"/>
              <a:gd name="connsiteX3" fmla="*/ 365359 w 402509"/>
              <a:gd name="connsiteY3" fmla="*/ 169920 h 402078"/>
              <a:gd name="connsiteX4" fmla="*/ 357391 w 402509"/>
              <a:gd name="connsiteY4" fmla="*/ 169920 h 402078"/>
              <a:gd name="connsiteX5" fmla="*/ 332948 w 402509"/>
              <a:gd name="connsiteY5" fmla="*/ 194578 h 402078"/>
              <a:gd name="connsiteX6" fmla="*/ 296552 w 402509"/>
              <a:gd name="connsiteY6" fmla="*/ 194794 h 402078"/>
              <a:gd name="connsiteX7" fmla="*/ 334132 w 402509"/>
              <a:gd name="connsiteY7" fmla="*/ 156783 h 402078"/>
              <a:gd name="connsiteX8" fmla="*/ 334132 w 402509"/>
              <a:gd name="connsiteY8" fmla="*/ 148814 h 402078"/>
              <a:gd name="connsiteX9" fmla="*/ 326164 w 402509"/>
              <a:gd name="connsiteY9" fmla="*/ 148814 h 402078"/>
              <a:gd name="connsiteX10" fmla="*/ 280615 w 402509"/>
              <a:gd name="connsiteY10" fmla="*/ 194901 h 402078"/>
              <a:gd name="connsiteX11" fmla="*/ 222683 w 402509"/>
              <a:gd name="connsiteY11" fmla="*/ 195224 h 402078"/>
              <a:gd name="connsiteX12" fmla="*/ 242496 w 402509"/>
              <a:gd name="connsiteY12" fmla="*/ 175196 h 402078"/>
              <a:gd name="connsiteX13" fmla="*/ 245296 w 402509"/>
              <a:gd name="connsiteY13" fmla="*/ 164320 h 402078"/>
              <a:gd name="connsiteX14" fmla="*/ 324333 w 402509"/>
              <a:gd name="connsiteY14" fmla="*/ 84421 h 402078"/>
              <a:gd name="connsiteX15" fmla="*/ 324333 w 402509"/>
              <a:gd name="connsiteY15" fmla="*/ 76453 h 402078"/>
              <a:gd name="connsiteX16" fmla="*/ 316365 w 402509"/>
              <a:gd name="connsiteY16" fmla="*/ 76453 h 402078"/>
              <a:gd name="connsiteX17" fmla="*/ 237327 w 402509"/>
              <a:gd name="connsiteY17" fmla="*/ 156352 h 402078"/>
              <a:gd name="connsiteX18" fmla="*/ 226452 w 402509"/>
              <a:gd name="connsiteY18" fmla="*/ 159259 h 402078"/>
              <a:gd name="connsiteX19" fmla="*/ 206639 w 402509"/>
              <a:gd name="connsiteY19" fmla="*/ 179288 h 402078"/>
              <a:gd name="connsiteX20" fmla="*/ 206316 w 402509"/>
              <a:gd name="connsiteY20" fmla="*/ 122648 h 402078"/>
              <a:gd name="connsiteX21" fmla="*/ 252510 w 402509"/>
              <a:gd name="connsiteY21" fmla="*/ 75915 h 402078"/>
              <a:gd name="connsiteX22" fmla="*/ 252510 w 402509"/>
              <a:gd name="connsiteY22" fmla="*/ 67946 h 402078"/>
              <a:gd name="connsiteX23" fmla="*/ 244542 w 402509"/>
              <a:gd name="connsiteY23" fmla="*/ 67946 h 402078"/>
              <a:gd name="connsiteX24" fmla="*/ 206316 w 402509"/>
              <a:gd name="connsiteY24" fmla="*/ 106603 h 402078"/>
              <a:gd name="connsiteX25" fmla="*/ 206100 w 402509"/>
              <a:gd name="connsiteY25" fmla="*/ 70208 h 402078"/>
              <a:gd name="connsiteX26" fmla="*/ 231190 w 402509"/>
              <a:gd name="connsiteY26" fmla="*/ 44903 h 402078"/>
              <a:gd name="connsiteX27" fmla="*/ 231190 w 402509"/>
              <a:gd name="connsiteY27" fmla="*/ 36935 h 402078"/>
              <a:gd name="connsiteX28" fmla="*/ 223221 w 402509"/>
              <a:gd name="connsiteY28" fmla="*/ 36935 h 402078"/>
              <a:gd name="connsiteX29" fmla="*/ 206100 w 402509"/>
              <a:gd name="connsiteY29" fmla="*/ 54271 h 402078"/>
              <a:gd name="connsiteX30" fmla="*/ 205885 w 402509"/>
              <a:gd name="connsiteY30" fmla="*/ 5600 h 402078"/>
              <a:gd name="connsiteX31" fmla="*/ 200178 w 402509"/>
              <a:gd name="connsiteY31" fmla="*/ 0 h 402078"/>
              <a:gd name="connsiteX32" fmla="*/ 194578 w 402509"/>
              <a:gd name="connsiteY32" fmla="*/ 5707 h 402078"/>
              <a:gd name="connsiteX33" fmla="*/ 194794 w 402509"/>
              <a:gd name="connsiteY33" fmla="*/ 53733 h 402078"/>
              <a:gd name="connsiteX34" fmla="*/ 178103 w 402509"/>
              <a:gd name="connsiteY34" fmla="*/ 37258 h 402078"/>
              <a:gd name="connsiteX35" fmla="*/ 170135 w 402509"/>
              <a:gd name="connsiteY35" fmla="*/ 37258 h 402078"/>
              <a:gd name="connsiteX36" fmla="*/ 170135 w 402509"/>
              <a:gd name="connsiteY36" fmla="*/ 45226 h 402078"/>
              <a:gd name="connsiteX37" fmla="*/ 194794 w 402509"/>
              <a:gd name="connsiteY37" fmla="*/ 69669 h 402078"/>
              <a:gd name="connsiteX38" fmla="*/ 195009 w 402509"/>
              <a:gd name="connsiteY38" fmla="*/ 106065 h 402078"/>
              <a:gd name="connsiteX39" fmla="*/ 156998 w 402509"/>
              <a:gd name="connsiteY39" fmla="*/ 68485 h 402078"/>
              <a:gd name="connsiteX40" fmla="*/ 149030 w 402509"/>
              <a:gd name="connsiteY40" fmla="*/ 68485 h 402078"/>
              <a:gd name="connsiteX41" fmla="*/ 149030 w 402509"/>
              <a:gd name="connsiteY41" fmla="*/ 76453 h 402078"/>
              <a:gd name="connsiteX42" fmla="*/ 195117 w 402509"/>
              <a:gd name="connsiteY42" fmla="*/ 122002 h 402078"/>
              <a:gd name="connsiteX43" fmla="*/ 195440 w 402509"/>
              <a:gd name="connsiteY43" fmla="*/ 179288 h 402078"/>
              <a:gd name="connsiteX44" fmla="*/ 175411 w 402509"/>
              <a:gd name="connsiteY44" fmla="*/ 159475 h 402078"/>
              <a:gd name="connsiteX45" fmla="*/ 164428 w 402509"/>
              <a:gd name="connsiteY45" fmla="*/ 156675 h 402078"/>
              <a:gd name="connsiteX46" fmla="*/ 84529 w 402509"/>
              <a:gd name="connsiteY46" fmla="*/ 77638 h 402078"/>
              <a:gd name="connsiteX47" fmla="*/ 76561 w 402509"/>
              <a:gd name="connsiteY47" fmla="*/ 77638 h 402078"/>
              <a:gd name="connsiteX48" fmla="*/ 76561 w 402509"/>
              <a:gd name="connsiteY48" fmla="*/ 85606 h 402078"/>
              <a:gd name="connsiteX49" fmla="*/ 156459 w 402509"/>
              <a:gd name="connsiteY49" fmla="*/ 164643 h 402078"/>
              <a:gd name="connsiteX50" fmla="*/ 159367 w 402509"/>
              <a:gd name="connsiteY50" fmla="*/ 175519 h 402078"/>
              <a:gd name="connsiteX51" fmla="*/ 179395 w 402509"/>
              <a:gd name="connsiteY51" fmla="*/ 195332 h 402078"/>
              <a:gd name="connsiteX52" fmla="*/ 121140 w 402509"/>
              <a:gd name="connsiteY52" fmla="*/ 195655 h 402078"/>
              <a:gd name="connsiteX53" fmla="*/ 75053 w 402509"/>
              <a:gd name="connsiteY53" fmla="*/ 150106 h 402078"/>
              <a:gd name="connsiteX54" fmla="*/ 67085 w 402509"/>
              <a:gd name="connsiteY54" fmla="*/ 150106 h 402078"/>
              <a:gd name="connsiteX55" fmla="*/ 67085 w 402509"/>
              <a:gd name="connsiteY55" fmla="*/ 158075 h 402078"/>
              <a:gd name="connsiteX56" fmla="*/ 105096 w 402509"/>
              <a:gd name="connsiteY56" fmla="*/ 195655 h 402078"/>
              <a:gd name="connsiteX57" fmla="*/ 68700 w 402509"/>
              <a:gd name="connsiteY57" fmla="*/ 195871 h 402078"/>
              <a:gd name="connsiteX58" fmla="*/ 44041 w 402509"/>
              <a:gd name="connsiteY58" fmla="*/ 171427 h 402078"/>
              <a:gd name="connsiteX59" fmla="*/ 36073 w 402509"/>
              <a:gd name="connsiteY59" fmla="*/ 171427 h 402078"/>
              <a:gd name="connsiteX60" fmla="*/ 36073 w 402509"/>
              <a:gd name="connsiteY60" fmla="*/ 179395 h 402078"/>
              <a:gd name="connsiteX61" fmla="*/ 52656 w 402509"/>
              <a:gd name="connsiteY61" fmla="*/ 195871 h 402078"/>
              <a:gd name="connsiteX62" fmla="*/ 5599 w 402509"/>
              <a:gd name="connsiteY62" fmla="*/ 196086 h 402078"/>
              <a:gd name="connsiteX63" fmla="*/ 0 w 402509"/>
              <a:gd name="connsiteY63" fmla="*/ 201793 h 402078"/>
              <a:gd name="connsiteX64" fmla="*/ 5707 w 402509"/>
              <a:gd name="connsiteY64" fmla="*/ 207392 h 402078"/>
              <a:gd name="connsiteX65" fmla="*/ 53410 w 402509"/>
              <a:gd name="connsiteY65" fmla="*/ 207177 h 402078"/>
              <a:gd name="connsiteX66" fmla="*/ 36288 w 402509"/>
              <a:gd name="connsiteY66" fmla="*/ 224514 h 402078"/>
              <a:gd name="connsiteX67" fmla="*/ 36288 w 402509"/>
              <a:gd name="connsiteY67" fmla="*/ 232482 h 402078"/>
              <a:gd name="connsiteX68" fmla="*/ 40272 w 402509"/>
              <a:gd name="connsiteY68" fmla="*/ 234097 h 402078"/>
              <a:gd name="connsiteX69" fmla="*/ 44257 w 402509"/>
              <a:gd name="connsiteY69" fmla="*/ 232374 h 402078"/>
              <a:gd name="connsiteX70" fmla="*/ 69346 w 402509"/>
              <a:gd name="connsiteY70" fmla="*/ 207069 h 402078"/>
              <a:gd name="connsiteX71" fmla="*/ 105742 w 402509"/>
              <a:gd name="connsiteY71" fmla="*/ 206854 h 402078"/>
              <a:gd name="connsiteX72" fmla="*/ 67516 w 402509"/>
              <a:gd name="connsiteY72" fmla="*/ 245511 h 402078"/>
              <a:gd name="connsiteX73" fmla="*/ 67516 w 402509"/>
              <a:gd name="connsiteY73" fmla="*/ 253480 h 402078"/>
              <a:gd name="connsiteX74" fmla="*/ 71500 w 402509"/>
              <a:gd name="connsiteY74" fmla="*/ 255095 h 402078"/>
              <a:gd name="connsiteX75" fmla="*/ 75484 w 402509"/>
              <a:gd name="connsiteY75" fmla="*/ 253372 h 402078"/>
              <a:gd name="connsiteX76" fmla="*/ 121679 w 402509"/>
              <a:gd name="connsiteY76" fmla="*/ 206639 h 402078"/>
              <a:gd name="connsiteX77" fmla="*/ 179288 w 402509"/>
              <a:gd name="connsiteY77" fmla="*/ 206316 h 402078"/>
              <a:gd name="connsiteX78" fmla="*/ 159044 w 402509"/>
              <a:gd name="connsiteY78" fmla="*/ 226775 h 402078"/>
              <a:gd name="connsiteX79" fmla="*/ 156244 w 402509"/>
              <a:gd name="connsiteY79" fmla="*/ 237758 h 402078"/>
              <a:gd name="connsiteX80" fmla="*/ 77315 w 402509"/>
              <a:gd name="connsiteY80" fmla="*/ 317549 h 402078"/>
              <a:gd name="connsiteX81" fmla="*/ 77315 w 402509"/>
              <a:gd name="connsiteY81" fmla="*/ 325518 h 402078"/>
              <a:gd name="connsiteX82" fmla="*/ 81299 w 402509"/>
              <a:gd name="connsiteY82" fmla="*/ 327133 h 402078"/>
              <a:gd name="connsiteX83" fmla="*/ 85283 w 402509"/>
              <a:gd name="connsiteY83" fmla="*/ 325410 h 402078"/>
              <a:gd name="connsiteX84" fmla="*/ 164212 w 402509"/>
              <a:gd name="connsiteY84" fmla="*/ 245511 h 402078"/>
              <a:gd name="connsiteX85" fmla="*/ 167120 w 402509"/>
              <a:gd name="connsiteY85" fmla="*/ 245942 h 402078"/>
              <a:gd name="connsiteX86" fmla="*/ 175088 w 402509"/>
              <a:gd name="connsiteY86" fmla="*/ 242604 h 402078"/>
              <a:gd name="connsiteX87" fmla="*/ 195332 w 402509"/>
              <a:gd name="connsiteY87" fmla="*/ 222145 h 402078"/>
              <a:gd name="connsiteX88" fmla="*/ 195655 w 402509"/>
              <a:gd name="connsiteY88" fmla="*/ 281046 h 402078"/>
              <a:gd name="connsiteX89" fmla="*/ 150106 w 402509"/>
              <a:gd name="connsiteY89" fmla="*/ 327133 h 402078"/>
              <a:gd name="connsiteX90" fmla="*/ 150106 w 402509"/>
              <a:gd name="connsiteY90" fmla="*/ 335101 h 402078"/>
              <a:gd name="connsiteX91" fmla="*/ 154091 w 402509"/>
              <a:gd name="connsiteY91" fmla="*/ 336717 h 402078"/>
              <a:gd name="connsiteX92" fmla="*/ 158075 w 402509"/>
              <a:gd name="connsiteY92" fmla="*/ 334994 h 402078"/>
              <a:gd name="connsiteX93" fmla="*/ 195655 w 402509"/>
              <a:gd name="connsiteY93" fmla="*/ 296982 h 402078"/>
              <a:gd name="connsiteX94" fmla="*/ 195871 w 402509"/>
              <a:gd name="connsiteY94" fmla="*/ 333378 h 402078"/>
              <a:gd name="connsiteX95" fmla="*/ 171427 w 402509"/>
              <a:gd name="connsiteY95" fmla="*/ 358037 h 402078"/>
              <a:gd name="connsiteX96" fmla="*/ 171427 w 402509"/>
              <a:gd name="connsiteY96" fmla="*/ 366006 h 402078"/>
              <a:gd name="connsiteX97" fmla="*/ 179395 w 402509"/>
              <a:gd name="connsiteY97" fmla="*/ 366006 h 402078"/>
              <a:gd name="connsiteX98" fmla="*/ 195871 w 402509"/>
              <a:gd name="connsiteY98" fmla="*/ 349423 h 402078"/>
              <a:gd name="connsiteX99" fmla="*/ 196086 w 402509"/>
              <a:gd name="connsiteY99" fmla="*/ 396479 h 402078"/>
              <a:gd name="connsiteX100" fmla="*/ 201793 w 402509"/>
              <a:gd name="connsiteY100" fmla="*/ 402078 h 402078"/>
              <a:gd name="connsiteX101" fmla="*/ 207392 w 402509"/>
              <a:gd name="connsiteY101" fmla="*/ 396371 h 402078"/>
              <a:gd name="connsiteX102" fmla="*/ 207177 w 402509"/>
              <a:gd name="connsiteY102" fmla="*/ 348669 h 402078"/>
              <a:gd name="connsiteX103" fmla="*/ 224514 w 402509"/>
              <a:gd name="connsiteY103" fmla="*/ 365790 h 402078"/>
              <a:gd name="connsiteX104" fmla="*/ 228498 w 402509"/>
              <a:gd name="connsiteY104" fmla="*/ 367405 h 402078"/>
              <a:gd name="connsiteX105" fmla="*/ 232482 w 402509"/>
              <a:gd name="connsiteY105" fmla="*/ 365683 h 402078"/>
              <a:gd name="connsiteX106" fmla="*/ 232482 w 402509"/>
              <a:gd name="connsiteY106" fmla="*/ 357714 h 402078"/>
              <a:gd name="connsiteX107" fmla="*/ 207177 w 402509"/>
              <a:gd name="connsiteY107" fmla="*/ 332625 h 402078"/>
              <a:gd name="connsiteX108" fmla="*/ 206962 w 402509"/>
              <a:gd name="connsiteY108" fmla="*/ 296229 h 402078"/>
              <a:gd name="connsiteX109" fmla="*/ 245619 w 402509"/>
              <a:gd name="connsiteY109" fmla="*/ 334455 h 402078"/>
              <a:gd name="connsiteX110" fmla="*/ 253587 w 402509"/>
              <a:gd name="connsiteY110" fmla="*/ 334455 h 402078"/>
              <a:gd name="connsiteX111" fmla="*/ 253587 w 402509"/>
              <a:gd name="connsiteY111" fmla="*/ 326487 h 402078"/>
              <a:gd name="connsiteX112" fmla="*/ 206854 w 402509"/>
              <a:gd name="connsiteY112" fmla="*/ 280292 h 402078"/>
              <a:gd name="connsiteX113" fmla="*/ 206531 w 402509"/>
              <a:gd name="connsiteY113" fmla="*/ 222037 h 402078"/>
              <a:gd name="connsiteX114" fmla="*/ 226990 w 402509"/>
              <a:gd name="connsiteY114" fmla="*/ 242281 h 402078"/>
              <a:gd name="connsiteX115" fmla="*/ 234959 w 402509"/>
              <a:gd name="connsiteY115" fmla="*/ 245511 h 402078"/>
              <a:gd name="connsiteX116" fmla="*/ 237866 w 402509"/>
              <a:gd name="connsiteY116" fmla="*/ 245080 h 402078"/>
              <a:gd name="connsiteX117" fmla="*/ 317765 w 402509"/>
              <a:gd name="connsiteY117" fmla="*/ 324010 h 402078"/>
              <a:gd name="connsiteX118" fmla="*/ 321749 w 402509"/>
              <a:gd name="connsiteY118" fmla="*/ 325625 h 402078"/>
              <a:gd name="connsiteX119" fmla="*/ 325733 w 402509"/>
              <a:gd name="connsiteY119" fmla="*/ 323903 h 402078"/>
              <a:gd name="connsiteX120" fmla="*/ 325733 w 402509"/>
              <a:gd name="connsiteY120" fmla="*/ 315934 h 402078"/>
              <a:gd name="connsiteX121" fmla="*/ 245942 w 402509"/>
              <a:gd name="connsiteY121" fmla="*/ 237004 h 402078"/>
              <a:gd name="connsiteX122" fmla="*/ 243035 w 402509"/>
              <a:gd name="connsiteY122" fmla="*/ 226129 h 402078"/>
              <a:gd name="connsiteX123" fmla="*/ 222575 w 402509"/>
              <a:gd name="connsiteY123" fmla="*/ 205885 h 402078"/>
              <a:gd name="connsiteX124" fmla="*/ 279861 w 402509"/>
              <a:gd name="connsiteY124" fmla="*/ 205562 h 402078"/>
              <a:gd name="connsiteX125" fmla="*/ 326594 w 402509"/>
              <a:gd name="connsiteY125" fmla="*/ 251757 h 402078"/>
              <a:gd name="connsiteX126" fmla="*/ 330579 w 402509"/>
              <a:gd name="connsiteY126" fmla="*/ 253372 h 402078"/>
              <a:gd name="connsiteX127" fmla="*/ 334563 w 402509"/>
              <a:gd name="connsiteY127" fmla="*/ 251649 h 402078"/>
              <a:gd name="connsiteX128" fmla="*/ 334563 w 402509"/>
              <a:gd name="connsiteY128" fmla="*/ 243681 h 402078"/>
              <a:gd name="connsiteX129" fmla="*/ 295906 w 402509"/>
              <a:gd name="connsiteY129" fmla="*/ 205454 h 402078"/>
              <a:gd name="connsiteX130" fmla="*/ 332301 w 402509"/>
              <a:gd name="connsiteY130" fmla="*/ 205239 h 402078"/>
              <a:gd name="connsiteX131" fmla="*/ 357606 w 402509"/>
              <a:gd name="connsiteY131" fmla="*/ 230328 h 402078"/>
              <a:gd name="connsiteX132" fmla="*/ 361591 w 402509"/>
              <a:gd name="connsiteY132" fmla="*/ 231943 h 402078"/>
              <a:gd name="connsiteX133" fmla="*/ 365575 w 402509"/>
              <a:gd name="connsiteY133" fmla="*/ 230221 h 402078"/>
              <a:gd name="connsiteX134" fmla="*/ 365575 w 402509"/>
              <a:gd name="connsiteY134" fmla="*/ 222252 h 402078"/>
              <a:gd name="connsiteX135" fmla="*/ 348238 w 402509"/>
              <a:gd name="connsiteY135" fmla="*/ 205131 h 402078"/>
              <a:gd name="connsiteX136" fmla="*/ 396910 w 402509"/>
              <a:gd name="connsiteY136" fmla="*/ 204916 h 402078"/>
              <a:gd name="connsiteX137" fmla="*/ 402509 w 402509"/>
              <a:gd name="connsiteY137" fmla="*/ 199209 h 402078"/>
              <a:gd name="connsiteX138" fmla="*/ 396802 w 402509"/>
              <a:gd name="connsiteY138" fmla="*/ 193609 h 402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02509" h="402078">
                <a:moveTo>
                  <a:pt x="396910" y="194363"/>
                </a:moveTo>
                <a:lnTo>
                  <a:pt x="348884" y="194578"/>
                </a:lnTo>
                <a:lnTo>
                  <a:pt x="365359" y="177888"/>
                </a:lnTo>
                <a:cubicBezTo>
                  <a:pt x="367513" y="175627"/>
                  <a:pt x="367513" y="172073"/>
                  <a:pt x="365359" y="169920"/>
                </a:cubicBezTo>
                <a:cubicBezTo>
                  <a:pt x="363098" y="167766"/>
                  <a:pt x="359545" y="167766"/>
                  <a:pt x="357391" y="169920"/>
                </a:cubicBezTo>
                <a:lnTo>
                  <a:pt x="332948" y="194578"/>
                </a:lnTo>
                <a:lnTo>
                  <a:pt x="296552" y="194794"/>
                </a:lnTo>
                <a:lnTo>
                  <a:pt x="334132" y="156783"/>
                </a:lnTo>
                <a:cubicBezTo>
                  <a:pt x="336286" y="154521"/>
                  <a:pt x="336286" y="150968"/>
                  <a:pt x="334132" y="148814"/>
                </a:cubicBezTo>
                <a:cubicBezTo>
                  <a:pt x="331871" y="146661"/>
                  <a:pt x="328317" y="146661"/>
                  <a:pt x="326164" y="148814"/>
                </a:cubicBezTo>
                <a:lnTo>
                  <a:pt x="280615" y="194901"/>
                </a:lnTo>
                <a:lnTo>
                  <a:pt x="222683" y="195224"/>
                </a:lnTo>
                <a:lnTo>
                  <a:pt x="242496" y="175196"/>
                </a:lnTo>
                <a:cubicBezTo>
                  <a:pt x="245404" y="172181"/>
                  <a:pt x="246373" y="168089"/>
                  <a:pt x="245296" y="164320"/>
                </a:cubicBezTo>
                <a:lnTo>
                  <a:pt x="324333" y="84421"/>
                </a:lnTo>
                <a:cubicBezTo>
                  <a:pt x="326487" y="82160"/>
                  <a:pt x="326487" y="78607"/>
                  <a:pt x="324333" y="76453"/>
                </a:cubicBezTo>
                <a:cubicBezTo>
                  <a:pt x="322072" y="74299"/>
                  <a:pt x="318518" y="74299"/>
                  <a:pt x="316365" y="76453"/>
                </a:cubicBezTo>
                <a:lnTo>
                  <a:pt x="237327" y="156352"/>
                </a:lnTo>
                <a:cubicBezTo>
                  <a:pt x="233559" y="155383"/>
                  <a:pt x="229359" y="156352"/>
                  <a:pt x="226452" y="159259"/>
                </a:cubicBezTo>
                <a:lnTo>
                  <a:pt x="206639" y="179288"/>
                </a:lnTo>
                <a:lnTo>
                  <a:pt x="206316" y="122648"/>
                </a:lnTo>
                <a:lnTo>
                  <a:pt x="252510" y="75915"/>
                </a:lnTo>
                <a:cubicBezTo>
                  <a:pt x="254664" y="73653"/>
                  <a:pt x="254664" y="70100"/>
                  <a:pt x="252510" y="67946"/>
                </a:cubicBezTo>
                <a:cubicBezTo>
                  <a:pt x="250249" y="65793"/>
                  <a:pt x="246696" y="65793"/>
                  <a:pt x="244542" y="67946"/>
                </a:cubicBezTo>
                <a:lnTo>
                  <a:pt x="206316" y="106603"/>
                </a:lnTo>
                <a:lnTo>
                  <a:pt x="206100" y="70208"/>
                </a:lnTo>
                <a:lnTo>
                  <a:pt x="231190" y="44903"/>
                </a:lnTo>
                <a:cubicBezTo>
                  <a:pt x="233343" y="42642"/>
                  <a:pt x="233343" y="39088"/>
                  <a:pt x="231190" y="36935"/>
                </a:cubicBezTo>
                <a:cubicBezTo>
                  <a:pt x="228928" y="34781"/>
                  <a:pt x="225375" y="34781"/>
                  <a:pt x="223221" y="36935"/>
                </a:cubicBezTo>
                <a:lnTo>
                  <a:pt x="206100" y="54271"/>
                </a:lnTo>
                <a:lnTo>
                  <a:pt x="205885" y="5600"/>
                </a:lnTo>
                <a:cubicBezTo>
                  <a:pt x="205885" y="2477"/>
                  <a:pt x="203300" y="0"/>
                  <a:pt x="200178" y="0"/>
                </a:cubicBezTo>
                <a:cubicBezTo>
                  <a:pt x="197055" y="0"/>
                  <a:pt x="194578" y="2585"/>
                  <a:pt x="194578" y="5707"/>
                </a:cubicBezTo>
                <a:lnTo>
                  <a:pt x="194794" y="53733"/>
                </a:lnTo>
                <a:lnTo>
                  <a:pt x="178103" y="37258"/>
                </a:lnTo>
                <a:cubicBezTo>
                  <a:pt x="175842" y="35104"/>
                  <a:pt x="172289" y="35104"/>
                  <a:pt x="170135" y="37258"/>
                </a:cubicBezTo>
                <a:cubicBezTo>
                  <a:pt x="167981" y="39519"/>
                  <a:pt x="167981" y="43072"/>
                  <a:pt x="170135" y="45226"/>
                </a:cubicBezTo>
                <a:lnTo>
                  <a:pt x="194794" y="69669"/>
                </a:lnTo>
                <a:lnTo>
                  <a:pt x="195009" y="106065"/>
                </a:lnTo>
                <a:lnTo>
                  <a:pt x="156998" y="68485"/>
                </a:lnTo>
                <a:cubicBezTo>
                  <a:pt x="154737" y="66331"/>
                  <a:pt x="151183" y="66331"/>
                  <a:pt x="149030" y="68485"/>
                </a:cubicBezTo>
                <a:cubicBezTo>
                  <a:pt x="146876" y="70746"/>
                  <a:pt x="146876" y="74299"/>
                  <a:pt x="149030" y="76453"/>
                </a:cubicBezTo>
                <a:lnTo>
                  <a:pt x="195117" y="122002"/>
                </a:lnTo>
                <a:lnTo>
                  <a:pt x="195440" y="179288"/>
                </a:lnTo>
                <a:lnTo>
                  <a:pt x="175411" y="159475"/>
                </a:lnTo>
                <a:cubicBezTo>
                  <a:pt x="172396" y="156567"/>
                  <a:pt x="168197" y="155598"/>
                  <a:pt x="164428" y="156675"/>
                </a:cubicBezTo>
                <a:lnTo>
                  <a:pt x="84529" y="77638"/>
                </a:lnTo>
                <a:cubicBezTo>
                  <a:pt x="82268" y="75484"/>
                  <a:pt x="78714" y="75484"/>
                  <a:pt x="76561" y="77638"/>
                </a:cubicBezTo>
                <a:cubicBezTo>
                  <a:pt x="74407" y="79899"/>
                  <a:pt x="74407" y="83452"/>
                  <a:pt x="76561" y="85606"/>
                </a:cubicBezTo>
                <a:lnTo>
                  <a:pt x="156459" y="164643"/>
                </a:lnTo>
                <a:cubicBezTo>
                  <a:pt x="155490" y="168412"/>
                  <a:pt x="156459" y="172612"/>
                  <a:pt x="159367" y="175519"/>
                </a:cubicBezTo>
                <a:lnTo>
                  <a:pt x="179395" y="195332"/>
                </a:lnTo>
                <a:lnTo>
                  <a:pt x="121140" y="195655"/>
                </a:lnTo>
                <a:lnTo>
                  <a:pt x="75053" y="150106"/>
                </a:lnTo>
                <a:cubicBezTo>
                  <a:pt x="72792" y="147953"/>
                  <a:pt x="69239" y="147953"/>
                  <a:pt x="67085" y="150106"/>
                </a:cubicBezTo>
                <a:cubicBezTo>
                  <a:pt x="64931" y="152368"/>
                  <a:pt x="64931" y="155921"/>
                  <a:pt x="67085" y="158075"/>
                </a:cubicBezTo>
                <a:lnTo>
                  <a:pt x="105096" y="195655"/>
                </a:lnTo>
                <a:lnTo>
                  <a:pt x="68700" y="195871"/>
                </a:lnTo>
                <a:lnTo>
                  <a:pt x="44041" y="171427"/>
                </a:lnTo>
                <a:cubicBezTo>
                  <a:pt x="41780" y="169273"/>
                  <a:pt x="38227" y="169273"/>
                  <a:pt x="36073" y="171427"/>
                </a:cubicBezTo>
                <a:cubicBezTo>
                  <a:pt x="33919" y="173688"/>
                  <a:pt x="33919" y="177242"/>
                  <a:pt x="36073" y="179395"/>
                </a:cubicBezTo>
                <a:lnTo>
                  <a:pt x="52656" y="195871"/>
                </a:lnTo>
                <a:lnTo>
                  <a:pt x="5599" y="196086"/>
                </a:lnTo>
                <a:cubicBezTo>
                  <a:pt x="2477" y="196086"/>
                  <a:pt x="0" y="198670"/>
                  <a:pt x="0" y="201793"/>
                </a:cubicBezTo>
                <a:cubicBezTo>
                  <a:pt x="0" y="204916"/>
                  <a:pt x="2584" y="207392"/>
                  <a:pt x="5707" y="207392"/>
                </a:cubicBezTo>
                <a:lnTo>
                  <a:pt x="53410" y="207177"/>
                </a:lnTo>
                <a:lnTo>
                  <a:pt x="36288" y="224514"/>
                </a:lnTo>
                <a:cubicBezTo>
                  <a:pt x="34135" y="226775"/>
                  <a:pt x="34135" y="230328"/>
                  <a:pt x="36288" y="232482"/>
                </a:cubicBezTo>
                <a:cubicBezTo>
                  <a:pt x="37365" y="233559"/>
                  <a:pt x="38873" y="234097"/>
                  <a:pt x="40272" y="234097"/>
                </a:cubicBezTo>
                <a:cubicBezTo>
                  <a:pt x="41672" y="234097"/>
                  <a:pt x="43180" y="233559"/>
                  <a:pt x="44257" y="232374"/>
                </a:cubicBezTo>
                <a:lnTo>
                  <a:pt x="69346" y="207069"/>
                </a:lnTo>
                <a:lnTo>
                  <a:pt x="105742" y="206854"/>
                </a:lnTo>
                <a:lnTo>
                  <a:pt x="67516" y="245511"/>
                </a:lnTo>
                <a:cubicBezTo>
                  <a:pt x="65362" y="247773"/>
                  <a:pt x="65362" y="251326"/>
                  <a:pt x="67516" y="253480"/>
                </a:cubicBezTo>
                <a:cubicBezTo>
                  <a:pt x="68592" y="254556"/>
                  <a:pt x="70100" y="255095"/>
                  <a:pt x="71500" y="255095"/>
                </a:cubicBezTo>
                <a:cubicBezTo>
                  <a:pt x="72900" y="255095"/>
                  <a:pt x="74407" y="254556"/>
                  <a:pt x="75484" y="253372"/>
                </a:cubicBezTo>
                <a:lnTo>
                  <a:pt x="121679" y="206639"/>
                </a:lnTo>
                <a:lnTo>
                  <a:pt x="179288" y="206316"/>
                </a:lnTo>
                <a:lnTo>
                  <a:pt x="159044" y="226775"/>
                </a:lnTo>
                <a:cubicBezTo>
                  <a:pt x="156136" y="229790"/>
                  <a:pt x="155167" y="233989"/>
                  <a:pt x="156244" y="237758"/>
                </a:cubicBezTo>
                <a:lnTo>
                  <a:pt x="77315" y="317549"/>
                </a:lnTo>
                <a:cubicBezTo>
                  <a:pt x="75161" y="319811"/>
                  <a:pt x="75161" y="323364"/>
                  <a:pt x="77315" y="325518"/>
                </a:cubicBezTo>
                <a:cubicBezTo>
                  <a:pt x="78391" y="326595"/>
                  <a:pt x="79899" y="327133"/>
                  <a:pt x="81299" y="327133"/>
                </a:cubicBezTo>
                <a:cubicBezTo>
                  <a:pt x="82699" y="327133"/>
                  <a:pt x="84206" y="326595"/>
                  <a:pt x="85283" y="325410"/>
                </a:cubicBezTo>
                <a:lnTo>
                  <a:pt x="164212" y="245511"/>
                </a:lnTo>
                <a:cubicBezTo>
                  <a:pt x="165182" y="245727"/>
                  <a:pt x="166151" y="245942"/>
                  <a:pt x="167120" y="245942"/>
                </a:cubicBezTo>
                <a:cubicBezTo>
                  <a:pt x="170027" y="245942"/>
                  <a:pt x="172935" y="244757"/>
                  <a:pt x="175088" y="242604"/>
                </a:cubicBezTo>
                <a:lnTo>
                  <a:pt x="195332" y="222145"/>
                </a:lnTo>
                <a:lnTo>
                  <a:pt x="195655" y="281046"/>
                </a:lnTo>
                <a:lnTo>
                  <a:pt x="150106" y="327133"/>
                </a:lnTo>
                <a:cubicBezTo>
                  <a:pt x="147953" y="329394"/>
                  <a:pt x="147953" y="332948"/>
                  <a:pt x="150106" y="335101"/>
                </a:cubicBezTo>
                <a:cubicBezTo>
                  <a:pt x="151183" y="336178"/>
                  <a:pt x="152691" y="336717"/>
                  <a:pt x="154091" y="336717"/>
                </a:cubicBezTo>
                <a:cubicBezTo>
                  <a:pt x="155490" y="336717"/>
                  <a:pt x="156998" y="336178"/>
                  <a:pt x="158075" y="334994"/>
                </a:cubicBezTo>
                <a:lnTo>
                  <a:pt x="195655" y="296982"/>
                </a:lnTo>
                <a:lnTo>
                  <a:pt x="195871" y="333378"/>
                </a:lnTo>
                <a:lnTo>
                  <a:pt x="171427" y="358037"/>
                </a:lnTo>
                <a:cubicBezTo>
                  <a:pt x="169273" y="360299"/>
                  <a:pt x="169273" y="363852"/>
                  <a:pt x="171427" y="366006"/>
                </a:cubicBezTo>
                <a:cubicBezTo>
                  <a:pt x="173688" y="368159"/>
                  <a:pt x="177242" y="368159"/>
                  <a:pt x="179395" y="366006"/>
                </a:cubicBezTo>
                <a:lnTo>
                  <a:pt x="195871" y="349423"/>
                </a:lnTo>
                <a:lnTo>
                  <a:pt x="196086" y="396479"/>
                </a:lnTo>
                <a:cubicBezTo>
                  <a:pt x="196086" y="399602"/>
                  <a:pt x="198670" y="402078"/>
                  <a:pt x="201793" y="402078"/>
                </a:cubicBezTo>
                <a:cubicBezTo>
                  <a:pt x="204916" y="402078"/>
                  <a:pt x="207392" y="399494"/>
                  <a:pt x="207392" y="396371"/>
                </a:cubicBezTo>
                <a:lnTo>
                  <a:pt x="207177" y="348669"/>
                </a:lnTo>
                <a:lnTo>
                  <a:pt x="224514" y="365790"/>
                </a:lnTo>
                <a:cubicBezTo>
                  <a:pt x="225590" y="366867"/>
                  <a:pt x="227098" y="367405"/>
                  <a:pt x="228498" y="367405"/>
                </a:cubicBezTo>
                <a:cubicBezTo>
                  <a:pt x="229898" y="367405"/>
                  <a:pt x="231405" y="366867"/>
                  <a:pt x="232482" y="365683"/>
                </a:cubicBezTo>
                <a:cubicBezTo>
                  <a:pt x="234635" y="363421"/>
                  <a:pt x="234635" y="359868"/>
                  <a:pt x="232482" y="357714"/>
                </a:cubicBezTo>
                <a:lnTo>
                  <a:pt x="207177" y="332625"/>
                </a:lnTo>
                <a:lnTo>
                  <a:pt x="206962" y="296229"/>
                </a:lnTo>
                <a:lnTo>
                  <a:pt x="245619" y="334455"/>
                </a:lnTo>
                <a:cubicBezTo>
                  <a:pt x="247880" y="336609"/>
                  <a:pt x="251434" y="336609"/>
                  <a:pt x="253587" y="334455"/>
                </a:cubicBezTo>
                <a:cubicBezTo>
                  <a:pt x="255741" y="332194"/>
                  <a:pt x="255741" y="328641"/>
                  <a:pt x="253587" y="326487"/>
                </a:cubicBezTo>
                <a:lnTo>
                  <a:pt x="206854" y="280292"/>
                </a:lnTo>
                <a:lnTo>
                  <a:pt x="206531" y="222037"/>
                </a:lnTo>
                <a:lnTo>
                  <a:pt x="226990" y="242281"/>
                </a:lnTo>
                <a:cubicBezTo>
                  <a:pt x="229251" y="244434"/>
                  <a:pt x="232159" y="245619"/>
                  <a:pt x="234959" y="245511"/>
                </a:cubicBezTo>
                <a:cubicBezTo>
                  <a:pt x="235928" y="245511"/>
                  <a:pt x="236897" y="245296"/>
                  <a:pt x="237866" y="245080"/>
                </a:cubicBezTo>
                <a:lnTo>
                  <a:pt x="317765" y="324010"/>
                </a:lnTo>
                <a:cubicBezTo>
                  <a:pt x="318841" y="325087"/>
                  <a:pt x="320349" y="325625"/>
                  <a:pt x="321749" y="325625"/>
                </a:cubicBezTo>
                <a:cubicBezTo>
                  <a:pt x="323149" y="325625"/>
                  <a:pt x="324656" y="325087"/>
                  <a:pt x="325733" y="323903"/>
                </a:cubicBezTo>
                <a:cubicBezTo>
                  <a:pt x="327887" y="321641"/>
                  <a:pt x="327887" y="318088"/>
                  <a:pt x="325733" y="315934"/>
                </a:cubicBezTo>
                <a:lnTo>
                  <a:pt x="245942" y="237004"/>
                </a:lnTo>
                <a:cubicBezTo>
                  <a:pt x="246911" y="233236"/>
                  <a:pt x="245942" y="229036"/>
                  <a:pt x="243035" y="226129"/>
                </a:cubicBezTo>
                <a:lnTo>
                  <a:pt x="222575" y="205885"/>
                </a:lnTo>
                <a:lnTo>
                  <a:pt x="279861" y="205562"/>
                </a:lnTo>
                <a:lnTo>
                  <a:pt x="326594" y="251757"/>
                </a:lnTo>
                <a:cubicBezTo>
                  <a:pt x="327671" y="252833"/>
                  <a:pt x="329179" y="253372"/>
                  <a:pt x="330579" y="253372"/>
                </a:cubicBezTo>
                <a:cubicBezTo>
                  <a:pt x="331978" y="253372"/>
                  <a:pt x="333486" y="252833"/>
                  <a:pt x="334563" y="251649"/>
                </a:cubicBezTo>
                <a:cubicBezTo>
                  <a:pt x="336716" y="249388"/>
                  <a:pt x="336716" y="245834"/>
                  <a:pt x="334563" y="243681"/>
                </a:cubicBezTo>
                <a:lnTo>
                  <a:pt x="295906" y="205454"/>
                </a:lnTo>
                <a:lnTo>
                  <a:pt x="332301" y="205239"/>
                </a:lnTo>
                <a:lnTo>
                  <a:pt x="357606" y="230328"/>
                </a:lnTo>
                <a:cubicBezTo>
                  <a:pt x="358683" y="231405"/>
                  <a:pt x="360191" y="231943"/>
                  <a:pt x="361591" y="231943"/>
                </a:cubicBezTo>
                <a:cubicBezTo>
                  <a:pt x="362990" y="231943"/>
                  <a:pt x="364498" y="231405"/>
                  <a:pt x="365575" y="230221"/>
                </a:cubicBezTo>
                <a:cubicBezTo>
                  <a:pt x="367728" y="227959"/>
                  <a:pt x="367728" y="224406"/>
                  <a:pt x="365575" y="222252"/>
                </a:cubicBezTo>
                <a:lnTo>
                  <a:pt x="348238" y="205131"/>
                </a:lnTo>
                <a:lnTo>
                  <a:pt x="396910" y="204916"/>
                </a:lnTo>
                <a:cubicBezTo>
                  <a:pt x="400032" y="204916"/>
                  <a:pt x="402509" y="202331"/>
                  <a:pt x="402509" y="199209"/>
                </a:cubicBezTo>
                <a:cubicBezTo>
                  <a:pt x="402509" y="196086"/>
                  <a:pt x="399925" y="193609"/>
                  <a:pt x="396802" y="19360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5A903BC-D4A5-295A-806D-22D649763876}"/>
              </a:ext>
            </a:extLst>
          </p:cNvPr>
          <p:cNvSpPr/>
          <p:nvPr/>
        </p:nvSpPr>
        <p:spPr>
          <a:xfrm>
            <a:off x="1" y="6561438"/>
            <a:ext cx="4040658" cy="2965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13" name="Graphic 12">
            <a:extLst>
              <a:ext uri="{FF2B5EF4-FFF2-40B4-BE49-F238E27FC236}">
                <a16:creationId xmlns:a16="http://schemas.microsoft.com/office/drawing/2014/main" id="{D3443ACE-F719-6337-9B56-E2B7B2937A7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00429" y="540721"/>
            <a:ext cx="2761689" cy="5919434"/>
          </a:xfrm>
          <a:prstGeom prst="rect">
            <a:avLst/>
          </a:prstGeom>
        </p:spPr>
      </p:pic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014D186-8A2C-8EEF-2D6F-4494AAB87947}"/>
              </a:ext>
            </a:extLst>
          </p:cNvPr>
          <p:cNvSpPr/>
          <p:nvPr/>
        </p:nvSpPr>
        <p:spPr>
          <a:xfrm>
            <a:off x="1025795" y="355838"/>
            <a:ext cx="498236" cy="498452"/>
          </a:xfrm>
          <a:custGeom>
            <a:avLst/>
            <a:gdLst>
              <a:gd name="connsiteX0" fmla="*/ 491130 w 498236"/>
              <a:gd name="connsiteY0" fmla="*/ 240881 h 498452"/>
              <a:gd name="connsiteX1" fmla="*/ 431691 w 498236"/>
              <a:gd name="connsiteY1" fmla="*/ 241204 h 498452"/>
              <a:gd name="connsiteX2" fmla="*/ 452042 w 498236"/>
              <a:gd name="connsiteY2" fmla="*/ 220637 h 498452"/>
              <a:gd name="connsiteX3" fmla="*/ 452042 w 498236"/>
              <a:gd name="connsiteY3" fmla="*/ 210730 h 498452"/>
              <a:gd name="connsiteX4" fmla="*/ 442135 w 498236"/>
              <a:gd name="connsiteY4" fmla="*/ 210730 h 498452"/>
              <a:gd name="connsiteX5" fmla="*/ 411985 w 498236"/>
              <a:gd name="connsiteY5" fmla="*/ 241204 h 498452"/>
              <a:gd name="connsiteX6" fmla="*/ 366975 w 498236"/>
              <a:gd name="connsiteY6" fmla="*/ 241419 h 498452"/>
              <a:gd name="connsiteX7" fmla="*/ 413493 w 498236"/>
              <a:gd name="connsiteY7" fmla="*/ 194363 h 498452"/>
              <a:gd name="connsiteX8" fmla="*/ 413493 w 498236"/>
              <a:gd name="connsiteY8" fmla="*/ 184456 h 498452"/>
              <a:gd name="connsiteX9" fmla="*/ 403586 w 498236"/>
              <a:gd name="connsiteY9" fmla="*/ 184456 h 498452"/>
              <a:gd name="connsiteX10" fmla="*/ 347161 w 498236"/>
              <a:gd name="connsiteY10" fmla="*/ 241419 h 498452"/>
              <a:gd name="connsiteX11" fmla="*/ 275446 w 498236"/>
              <a:gd name="connsiteY11" fmla="*/ 241850 h 498452"/>
              <a:gd name="connsiteX12" fmla="*/ 299997 w 498236"/>
              <a:gd name="connsiteY12" fmla="*/ 217084 h 498452"/>
              <a:gd name="connsiteX13" fmla="*/ 303551 w 498236"/>
              <a:gd name="connsiteY13" fmla="*/ 203623 h 498452"/>
              <a:gd name="connsiteX14" fmla="*/ 401325 w 498236"/>
              <a:gd name="connsiteY14" fmla="*/ 104773 h 498452"/>
              <a:gd name="connsiteX15" fmla="*/ 401325 w 498236"/>
              <a:gd name="connsiteY15" fmla="*/ 94866 h 498452"/>
              <a:gd name="connsiteX16" fmla="*/ 391418 w 498236"/>
              <a:gd name="connsiteY16" fmla="*/ 94866 h 498452"/>
              <a:gd name="connsiteX17" fmla="*/ 293752 w 498236"/>
              <a:gd name="connsiteY17" fmla="*/ 193609 h 498452"/>
              <a:gd name="connsiteX18" fmla="*/ 280292 w 498236"/>
              <a:gd name="connsiteY18" fmla="*/ 197270 h 498452"/>
              <a:gd name="connsiteX19" fmla="*/ 255741 w 498236"/>
              <a:gd name="connsiteY19" fmla="*/ 222037 h 498452"/>
              <a:gd name="connsiteX20" fmla="*/ 255310 w 498236"/>
              <a:gd name="connsiteY20" fmla="*/ 151937 h 498452"/>
              <a:gd name="connsiteX21" fmla="*/ 312488 w 498236"/>
              <a:gd name="connsiteY21" fmla="*/ 94113 h 498452"/>
              <a:gd name="connsiteX22" fmla="*/ 312488 w 498236"/>
              <a:gd name="connsiteY22" fmla="*/ 84206 h 498452"/>
              <a:gd name="connsiteX23" fmla="*/ 302582 w 498236"/>
              <a:gd name="connsiteY23" fmla="*/ 84206 h 498452"/>
              <a:gd name="connsiteX24" fmla="*/ 255202 w 498236"/>
              <a:gd name="connsiteY24" fmla="*/ 132016 h 498452"/>
              <a:gd name="connsiteX25" fmla="*/ 254987 w 498236"/>
              <a:gd name="connsiteY25" fmla="*/ 87006 h 498452"/>
              <a:gd name="connsiteX26" fmla="*/ 285999 w 498236"/>
              <a:gd name="connsiteY26" fmla="*/ 55671 h 498452"/>
              <a:gd name="connsiteX27" fmla="*/ 285999 w 498236"/>
              <a:gd name="connsiteY27" fmla="*/ 45764 h 498452"/>
              <a:gd name="connsiteX28" fmla="*/ 276092 w 498236"/>
              <a:gd name="connsiteY28" fmla="*/ 45764 h 498452"/>
              <a:gd name="connsiteX29" fmla="*/ 254987 w 498236"/>
              <a:gd name="connsiteY29" fmla="*/ 67193 h 498452"/>
              <a:gd name="connsiteX30" fmla="*/ 254664 w 498236"/>
              <a:gd name="connsiteY30" fmla="*/ 6999 h 498452"/>
              <a:gd name="connsiteX31" fmla="*/ 247665 w 498236"/>
              <a:gd name="connsiteY31" fmla="*/ 0 h 498452"/>
              <a:gd name="connsiteX32" fmla="*/ 240666 w 498236"/>
              <a:gd name="connsiteY32" fmla="*/ 6999 h 498452"/>
              <a:gd name="connsiteX33" fmla="*/ 240989 w 498236"/>
              <a:gd name="connsiteY33" fmla="*/ 66439 h 498452"/>
              <a:gd name="connsiteX34" fmla="*/ 220422 w 498236"/>
              <a:gd name="connsiteY34" fmla="*/ 46087 h 498452"/>
              <a:gd name="connsiteX35" fmla="*/ 210515 w 498236"/>
              <a:gd name="connsiteY35" fmla="*/ 46087 h 498452"/>
              <a:gd name="connsiteX36" fmla="*/ 210515 w 498236"/>
              <a:gd name="connsiteY36" fmla="*/ 55994 h 498452"/>
              <a:gd name="connsiteX37" fmla="*/ 240989 w 498236"/>
              <a:gd name="connsiteY37" fmla="*/ 86144 h 498452"/>
              <a:gd name="connsiteX38" fmla="*/ 241204 w 498236"/>
              <a:gd name="connsiteY38" fmla="*/ 131155 h 498452"/>
              <a:gd name="connsiteX39" fmla="*/ 194148 w 498236"/>
              <a:gd name="connsiteY39" fmla="*/ 84637 h 498452"/>
              <a:gd name="connsiteX40" fmla="*/ 184241 w 498236"/>
              <a:gd name="connsiteY40" fmla="*/ 84637 h 498452"/>
              <a:gd name="connsiteX41" fmla="*/ 184241 w 498236"/>
              <a:gd name="connsiteY41" fmla="*/ 94543 h 498452"/>
              <a:gd name="connsiteX42" fmla="*/ 241204 w 498236"/>
              <a:gd name="connsiteY42" fmla="*/ 150968 h 498452"/>
              <a:gd name="connsiteX43" fmla="*/ 241635 w 498236"/>
              <a:gd name="connsiteY43" fmla="*/ 221821 h 498452"/>
              <a:gd name="connsiteX44" fmla="*/ 216868 w 498236"/>
              <a:gd name="connsiteY44" fmla="*/ 197270 h 498452"/>
              <a:gd name="connsiteX45" fmla="*/ 203300 w 498236"/>
              <a:gd name="connsiteY45" fmla="*/ 193825 h 498452"/>
              <a:gd name="connsiteX46" fmla="*/ 104558 w 498236"/>
              <a:gd name="connsiteY46" fmla="*/ 96159 h 498452"/>
              <a:gd name="connsiteX47" fmla="*/ 94651 w 498236"/>
              <a:gd name="connsiteY47" fmla="*/ 96159 h 498452"/>
              <a:gd name="connsiteX48" fmla="*/ 94651 w 498236"/>
              <a:gd name="connsiteY48" fmla="*/ 106065 h 498452"/>
              <a:gd name="connsiteX49" fmla="*/ 193502 w 498236"/>
              <a:gd name="connsiteY49" fmla="*/ 203839 h 498452"/>
              <a:gd name="connsiteX50" fmla="*/ 197163 w 498236"/>
              <a:gd name="connsiteY50" fmla="*/ 217299 h 498452"/>
              <a:gd name="connsiteX51" fmla="*/ 221929 w 498236"/>
              <a:gd name="connsiteY51" fmla="*/ 241850 h 498452"/>
              <a:gd name="connsiteX52" fmla="*/ 149891 w 498236"/>
              <a:gd name="connsiteY52" fmla="*/ 242281 h 498452"/>
              <a:gd name="connsiteX53" fmla="*/ 92928 w 498236"/>
              <a:gd name="connsiteY53" fmla="*/ 185856 h 498452"/>
              <a:gd name="connsiteX54" fmla="*/ 83022 w 498236"/>
              <a:gd name="connsiteY54" fmla="*/ 185856 h 498452"/>
              <a:gd name="connsiteX55" fmla="*/ 83022 w 498236"/>
              <a:gd name="connsiteY55" fmla="*/ 195763 h 498452"/>
              <a:gd name="connsiteX56" fmla="*/ 130078 w 498236"/>
              <a:gd name="connsiteY56" fmla="*/ 242281 h 498452"/>
              <a:gd name="connsiteX57" fmla="*/ 85068 w 498236"/>
              <a:gd name="connsiteY57" fmla="*/ 242496 h 498452"/>
              <a:gd name="connsiteX58" fmla="*/ 54594 w 498236"/>
              <a:gd name="connsiteY58" fmla="*/ 212346 h 498452"/>
              <a:gd name="connsiteX59" fmla="*/ 44688 w 498236"/>
              <a:gd name="connsiteY59" fmla="*/ 212346 h 498452"/>
              <a:gd name="connsiteX60" fmla="*/ 44688 w 498236"/>
              <a:gd name="connsiteY60" fmla="*/ 222252 h 498452"/>
              <a:gd name="connsiteX61" fmla="*/ 65254 w 498236"/>
              <a:gd name="connsiteY61" fmla="*/ 242604 h 498452"/>
              <a:gd name="connsiteX62" fmla="*/ 6999 w 498236"/>
              <a:gd name="connsiteY62" fmla="*/ 242927 h 498452"/>
              <a:gd name="connsiteX63" fmla="*/ 0 w 498236"/>
              <a:gd name="connsiteY63" fmla="*/ 249926 h 498452"/>
              <a:gd name="connsiteX64" fmla="*/ 6999 w 498236"/>
              <a:gd name="connsiteY64" fmla="*/ 256925 h 498452"/>
              <a:gd name="connsiteX65" fmla="*/ 66008 w 498236"/>
              <a:gd name="connsiteY65" fmla="*/ 256602 h 498452"/>
              <a:gd name="connsiteX66" fmla="*/ 44903 w 498236"/>
              <a:gd name="connsiteY66" fmla="*/ 278031 h 498452"/>
              <a:gd name="connsiteX67" fmla="*/ 44903 w 498236"/>
              <a:gd name="connsiteY67" fmla="*/ 287937 h 498452"/>
              <a:gd name="connsiteX68" fmla="*/ 49856 w 498236"/>
              <a:gd name="connsiteY68" fmla="*/ 289983 h 498452"/>
              <a:gd name="connsiteX69" fmla="*/ 54810 w 498236"/>
              <a:gd name="connsiteY69" fmla="*/ 287937 h 498452"/>
              <a:gd name="connsiteX70" fmla="*/ 85822 w 498236"/>
              <a:gd name="connsiteY70" fmla="*/ 256602 h 498452"/>
              <a:gd name="connsiteX71" fmla="*/ 130832 w 498236"/>
              <a:gd name="connsiteY71" fmla="*/ 256387 h 498452"/>
              <a:gd name="connsiteX72" fmla="*/ 83452 w 498236"/>
              <a:gd name="connsiteY72" fmla="*/ 304197 h 498452"/>
              <a:gd name="connsiteX73" fmla="*/ 83452 w 498236"/>
              <a:gd name="connsiteY73" fmla="*/ 314103 h 498452"/>
              <a:gd name="connsiteX74" fmla="*/ 88406 w 498236"/>
              <a:gd name="connsiteY74" fmla="*/ 316149 h 498452"/>
              <a:gd name="connsiteX75" fmla="*/ 93359 w 498236"/>
              <a:gd name="connsiteY75" fmla="*/ 314103 h 498452"/>
              <a:gd name="connsiteX76" fmla="*/ 150538 w 498236"/>
              <a:gd name="connsiteY76" fmla="*/ 256279 h 498452"/>
              <a:gd name="connsiteX77" fmla="*/ 221822 w 498236"/>
              <a:gd name="connsiteY77" fmla="*/ 255848 h 498452"/>
              <a:gd name="connsiteX78" fmla="*/ 196732 w 498236"/>
              <a:gd name="connsiteY78" fmla="*/ 281153 h 498452"/>
              <a:gd name="connsiteX79" fmla="*/ 193286 w 498236"/>
              <a:gd name="connsiteY79" fmla="*/ 294721 h 498452"/>
              <a:gd name="connsiteX80" fmla="*/ 95620 w 498236"/>
              <a:gd name="connsiteY80" fmla="*/ 393464 h 498452"/>
              <a:gd name="connsiteX81" fmla="*/ 95620 w 498236"/>
              <a:gd name="connsiteY81" fmla="*/ 403370 h 498452"/>
              <a:gd name="connsiteX82" fmla="*/ 100574 w 498236"/>
              <a:gd name="connsiteY82" fmla="*/ 405416 h 498452"/>
              <a:gd name="connsiteX83" fmla="*/ 105527 w 498236"/>
              <a:gd name="connsiteY83" fmla="*/ 403370 h 498452"/>
              <a:gd name="connsiteX84" fmla="*/ 203193 w 498236"/>
              <a:gd name="connsiteY84" fmla="*/ 304628 h 498452"/>
              <a:gd name="connsiteX85" fmla="*/ 206746 w 498236"/>
              <a:gd name="connsiteY85" fmla="*/ 305166 h 498452"/>
              <a:gd name="connsiteX86" fmla="*/ 216653 w 498236"/>
              <a:gd name="connsiteY86" fmla="*/ 300966 h 498452"/>
              <a:gd name="connsiteX87" fmla="*/ 241742 w 498236"/>
              <a:gd name="connsiteY87" fmla="*/ 275662 h 498452"/>
              <a:gd name="connsiteX88" fmla="*/ 242173 w 498236"/>
              <a:gd name="connsiteY88" fmla="*/ 348561 h 498452"/>
              <a:gd name="connsiteX89" fmla="*/ 185749 w 498236"/>
              <a:gd name="connsiteY89" fmla="*/ 405524 h 498452"/>
              <a:gd name="connsiteX90" fmla="*/ 185749 w 498236"/>
              <a:gd name="connsiteY90" fmla="*/ 415431 h 498452"/>
              <a:gd name="connsiteX91" fmla="*/ 190702 w 498236"/>
              <a:gd name="connsiteY91" fmla="*/ 417477 h 498452"/>
              <a:gd name="connsiteX92" fmla="*/ 195656 w 498236"/>
              <a:gd name="connsiteY92" fmla="*/ 415431 h 498452"/>
              <a:gd name="connsiteX93" fmla="*/ 242173 w 498236"/>
              <a:gd name="connsiteY93" fmla="*/ 368374 h 498452"/>
              <a:gd name="connsiteX94" fmla="*/ 242388 w 498236"/>
              <a:gd name="connsiteY94" fmla="*/ 413385 h 498452"/>
              <a:gd name="connsiteX95" fmla="*/ 212238 w 498236"/>
              <a:gd name="connsiteY95" fmla="*/ 443858 h 498452"/>
              <a:gd name="connsiteX96" fmla="*/ 212238 w 498236"/>
              <a:gd name="connsiteY96" fmla="*/ 453765 h 498452"/>
              <a:gd name="connsiteX97" fmla="*/ 222145 w 498236"/>
              <a:gd name="connsiteY97" fmla="*/ 453765 h 498452"/>
              <a:gd name="connsiteX98" fmla="*/ 242496 w 498236"/>
              <a:gd name="connsiteY98" fmla="*/ 433198 h 498452"/>
              <a:gd name="connsiteX99" fmla="*/ 242819 w 498236"/>
              <a:gd name="connsiteY99" fmla="*/ 491453 h 498452"/>
              <a:gd name="connsiteX100" fmla="*/ 249818 w 498236"/>
              <a:gd name="connsiteY100" fmla="*/ 498452 h 498452"/>
              <a:gd name="connsiteX101" fmla="*/ 256818 w 498236"/>
              <a:gd name="connsiteY101" fmla="*/ 491453 h 498452"/>
              <a:gd name="connsiteX102" fmla="*/ 256495 w 498236"/>
              <a:gd name="connsiteY102" fmla="*/ 432444 h 498452"/>
              <a:gd name="connsiteX103" fmla="*/ 277923 w 498236"/>
              <a:gd name="connsiteY103" fmla="*/ 453549 h 498452"/>
              <a:gd name="connsiteX104" fmla="*/ 282876 w 498236"/>
              <a:gd name="connsiteY104" fmla="*/ 455595 h 498452"/>
              <a:gd name="connsiteX105" fmla="*/ 287830 w 498236"/>
              <a:gd name="connsiteY105" fmla="*/ 453549 h 498452"/>
              <a:gd name="connsiteX106" fmla="*/ 287830 w 498236"/>
              <a:gd name="connsiteY106" fmla="*/ 443643 h 498452"/>
              <a:gd name="connsiteX107" fmla="*/ 256495 w 498236"/>
              <a:gd name="connsiteY107" fmla="*/ 412631 h 498452"/>
              <a:gd name="connsiteX108" fmla="*/ 256279 w 498236"/>
              <a:gd name="connsiteY108" fmla="*/ 367621 h 498452"/>
              <a:gd name="connsiteX109" fmla="*/ 304089 w 498236"/>
              <a:gd name="connsiteY109" fmla="*/ 415000 h 498452"/>
              <a:gd name="connsiteX110" fmla="*/ 313996 w 498236"/>
              <a:gd name="connsiteY110" fmla="*/ 415000 h 498452"/>
              <a:gd name="connsiteX111" fmla="*/ 313996 w 498236"/>
              <a:gd name="connsiteY111" fmla="*/ 405093 h 498452"/>
              <a:gd name="connsiteX112" fmla="*/ 256172 w 498236"/>
              <a:gd name="connsiteY112" fmla="*/ 347915 h 498452"/>
              <a:gd name="connsiteX113" fmla="*/ 255741 w 498236"/>
              <a:gd name="connsiteY113" fmla="*/ 275877 h 498452"/>
              <a:gd name="connsiteX114" fmla="*/ 281046 w 498236"/>
              <a:gd name="connsiteY114" fmla="*/ 300966 h 498452"/>
              <a:gd name="connsiteX115" fmla="*/ 290952 w 498236"/>
              <a:gd name="connsiteY115" fmla="*/ 305058 h 498452"/>
              <a:gd name="connsiteX116" fmla="*/ 294506 w 498236"/>
              <a:gd name="connsiteY116" fmla="*/ 304520 h 498452"/>
              <a:gd name="connsiteX117" fmla="*/ 393249 w 498236"/>
              <a:gd name="connsiteY117" fmla="*/ 402186 h 498452"/>
              <a:gd name="connsiteX118" fmla="*/ 398202 w 498236"/>
              <a:gd name="connsiteY118" fmla="*/ 404232 h 498452"/>
              <a:gd name="connsiteX119" fmla="*/ 403155 w 498236"/>
              <a:gd name="connsiteY119" fmla="*/ 402186 h 498452"/>
              <a:gd name="connsiteX120" fmla="*/ 403155 w 498236"/>
              <a:gd name="connsiteY120" fmla="*/ 392279 h 498452"/>
              <a:gd name="connsiteX121" fmla="*/ 304412 w 498236"/>
              <a:gd name="connsiteY121" fmla="*/ 294613 h 498452"/>
              <a:gd name="connsiteX122" fmla="*/ 300751 w 498236"/>
              <a:gd name="connsiteY122" fmla="*/ 281153 h 498452"/>
              <a:gd name="connsiteX123" fmla="*/ 275446 w 498236"/>
              <a:gd name="connsiteY123" fmla="*/ 256064 h 498452"/>
              <a:gd name="connsiteX124" fmla="*/ 346300 w 498236"/>
              <a:gd name="connsiteY124" fmla="*/ 255633 h 498452"/>
              <a:gd name="connsiteX125" fmla="*/ 404125 w 498236"/>
              <a:gd name="connsiteY125" fmla="*/ 312811 h 498452"/>
              <a:gd name="connsiteX126" fmla="*/ 409077 w 498236"/>
              <a:gd name="connsiteY126" fmla="*/ 314857 h 498452"/>
              <a:gd name="connsiteX127" fmla="*/ 414031 w 498236"/>
              <a:gd name="connsiteY127" fmla="*/ 312811 h 498452"/>
              <a:gd name="connsiteX128" fmla="*/ 414031 w 498236"/>
              <a:gd name="connsiteY128" fmla="*/ 302905 h 498452"/>
              <a:gd name="connsiteX129" fmla="*/ 366221 w 498236"/>
              <a:gd name="connsiteY129" fmla="*/ 255525 h 498452"/>
              <a:gd name="connsiteX130" fmla="*/ 411231 w 498236"/>
              <a:gd name="connsiteY130" fmla="*/ 255310 h 498452"/>
              <a:gd name="connsiteX131" fmla="*/ 442566 w 498236"/>
              <a:gd name="connsiteY131" fmla="*/ 286322 h 498452"/>
              <a:gd name="connsiteX132" fmla="*/ 447519 w 498236"/>
              <a:gd name="connsiteY132" fmla="*/ 288368 h 498452"/>
              <a:gd name="connsiteX133" fmla="*/ 452473 w 498236"/>
              <a:gd name="connsiteY133" fmla="*/ 286322 h 498452"/>
              <a:gd name="connsiteX134" fmla="*/ 452473 w 498236"/>
              <a:gd name="connsiteY134" fmla="*/ 276415 h 498452"/>
              <a:gd name="connsiteX135" fmla="*/ 431045 w 498236"/>
              <a:gd name="connsiteY135" fmla="*/ 255310 h 498452"/>
              <a:gd name="connsiteX136" fmla="*/ 491238 w 498236"/>
              <a:gd name="connsiteY136" fmla="*/ 254987 h 498452"/>
              <a:gd name="connsiteX137" fmla="*/ 498237 w 498236"/>
              <a:gd name="connsiteY137" fmla="*/ 247988 h 498452"/>
              <a:gd name="connsiteX138" fmla="*/ 491238 w 498236"/>
              <a:gd name="connsiteY138" fmla="*/ 240989 h 498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498236" h="498452">
                <a:moveTo>
                  <a:pt x="491130" y="240881"/>
                </a:moveTo>
                <a:lnTo>
                  <a:pt x="431691" y="241204"/>
                </a:lnTo>
                <a:lnTo>
                  <a:pt x="452042" y="220637"/>
                </a:lnTo>
                <a:cubicBezTo>
                  <a:pt x="454734" y="217837"/>
                  <a:pt x="454734" y="213422"/>
                  <a:pt x="452042" y="210730"/>
                </a:cubicBezTo>
                <a:cubicBezTo>
                  <a:pt x="449350" y="208038"/>
                  <a:pt x="444827" y="208038"/>
                  <a:pt x="442135" y="210730"/>
                </a:cubicBezTo>
                <a:lnTo>
                  <a:pt x="411985" y="241204"/>
                </a:lnTo>
                <a:lnTo>
                  <a:pt x="366975" y="241419"/>
                </a:lnTo>
                <a:lnTo>
                  <a:pt x="413493" y="194363"/>
                </a:lnTo>
                <a:cubicBezTo>
                  <a:pt x="416185" y="191563"/>
                  <a:pt x="416185" y="187148"/>
                  <a:pt x="413493" y="184456"/>
                </a:cubicBezTo>
                <a:cubicBezTo>
                  <a:pt x="410693" y="181764"/>
                  <a:pt x="406278" y="181764"/>
                  <a:pt x="403586" y="184456"/>
                </a:cubicBezTo>
                <a:lnTo>
                  <a:pt x="347161" y="241419"/>
                </a:lnTo>
                <a:lnTo>
                  <a:pt x="275446" y="241850"/>
                </a:lnTo>
                <a:lnTo>
                  <a:pt x="299997" y="217084"/>
                </a:lnTo>
                <a:cubicBezTo>
                  <a:pt x="303659" y="213422"/>
                  <a:pt x="304735" y="208254"/>
                  <a:pt x="303551" y="203623"/>
                </a:cubicBezTo>
                <a:lnTo>
                  <a:pt x="401325" y="104773"/>
                </a:lnTo>
                <a:cubicBezTo>
                  <a:pt x="404017" y="101973"/>
                  <a:pt x="404017" y="97558"/>
                  <a:pt x="401325" y="94866"/>
                </a:cubicBezTo>
                <a:cubicBezTo>
                  <a:pt x="398525" y="92174"/>
                  <a:pt x="394110" y="92174"/>
                  <a:pt x="391418" y="94866"/>
                </a:cubicBezTo>
                <a:lnTo>
                  <a:pt x="293752" y="193609"/>
                </a:lnTo>
                <a:cubicBezTo>
                  <a:pt x="289122" y="192425"/>
                  <a:pt x="283953" y="193609"/>
                  <a:pt x="280292" y="197270"/>
                </a:cubicBezTo>
                <a:lnTo>
                  <a:pt x="255741" y="222037"/>
                </a:lnTo>
                <a:lnTo>
                  <a:pt x="255310" y="151937"/>
                </a:lnTo>
                <a:lnTo>
                  <a:pt x="312488" y="94113"/>
                </a:lnTo>
                <a:cubicBezTo>
                  <a:pt x="315180" y="91313"/>
                  <a:pt x="315180" y="86898"/>
                  <a:pt x="312488" y="84206"/>
                </a:cubicBezTo>
                <a:cubicBezTo>
                  <a:pt x="309689" y="81514"/>
                  <a:pt x="305274" y="81514"/>
                  <a:pt x="302582" y="84206"/>
                </a:cubicBezTo>
                <a:lnTo>
                  <a:pt x="255202" y="132016"/>
                </a:lnTo>
                <a:lnTo>
                  <a:pt x="254987" y="87006"/>
                </a:lnTo>
                <a:lnTo>
                  <a:pt x="285999" y="55671"/>
                </a:lnTo>
                <a:cubicBezTo>
                  <a:pt x="288691" y="52871"/>
                  <a:pt x="288691" y="48456"/>
                  <a:pt x="285999" y="45764"/>
                </a:cubicBezTo>
                <a:cubicBezTo>
                  <a:pt x="283199" y="43072"/>
                  <a:pt x="278784" y="43072"/>
                  <a:pt x="276092" y="45764"/>
                </a:cubicBezTo>
                <a:lnTo>
                  <a:pt x="254987" y="67193"/>
                </a:lnTo>
                <a:lnTo>
                  <a:pt x="254664" y="6999"/>
                </a:lnTo>
                <a:cubicBezTo>
                  <a:pt x="254664" y="3123"/>
                  <a:pt x="251541" y="0"/>
                  <a:pt x="247665" y="0"/>
                </a:cubicBezTo>
                <a:cubicBezTo>
                  <a:pt x="243788" y="0"/>
                  <a:pt x="240666" y="3123"/>
                  <a:pt x="240666" y="6999"/>
                </a:cubicBezTo>
                <a:lnTo>
                  <a:pt x="240989" y="66439"/>
                </a:lnTo>
                <a:lnTo>
                  <a:pt x="220422" y="46087"/>
                </a:lnTo>
                <a:cubicBezTo>
                  <a:pt x="217622" y="43395"/>
                  <a:pt x="213207" y="43395"/>
                  <a:pt x="210515" y="46087"/>
                </a:cubicBezTo>
                <a:cubicBezTo>
                  <a:pt x="207823" y="48887"/>
                  <a:pt x="207823" y="53302"/>
                  <a:pt x="210515" y="55994"/>
                </a:cubicBezTo>
                <a:lnTo>
                  <a:pt x="240989" y="86144"/>
                </a:lnTo>
                <a:lnTo>
                  <a:pt x="241204" y="131155"/>
                </a:lnTo>
                <a:lnTo>
                  <a:pt x="194148" y="84637"/>
                </a:lnTo>
                <a:cubicBezTo>
                  <a:pt x="191348" y="81945"/>
                  <a:pt x="186933" y="81945"/>
                  <a:pt x="184241" y="84637"/>
                </a:cubicBezTo>
                <a:cubicBezTo>
                  <a:pt x="181549" y="87436"/>
                  <a:pt x="181549" y="91851"/>
                  <a:pt x="184241" y="94543"/>
                </a:cubicBezTo>
                <a:lnTo>
                  <a:pt x="241204" y="150968"/>
                </a:lnTo>
                <a:lnTo>
                  <a:pt x="241635" y="221821"/>
                </a:lnTo>
                <a:lnTo>
                  <a:pt x="216868" y="197270"/>
                </a:lnTo>
                <a:cubicBezTo>
                  <a:pt x="213207" y="193609"/>
                  <a:pt x="208038" y="192532"/>
                  <a:pt x="203300" y="193825"/>
                </a:cubicBezTo>
                <a:lnTo>
                  <a:pt x="104558" y="96159"/>
                </a:lnTo>
                <a:cubicBezTo>
                  <a:pt x="101758" y="93467"/>
                  <a:pt x="97343" y="93467"/>
                  <a:pt x="94651" y="96159"/>
                </a:cubicBezTo>
                <a:cubicBezTo>
                  <a:pt x="91959" y="98958"/>
                  <a:pt x="91959" y="103373"/>
                  <a:pt x="94651" y="106065"/>
                </a:cubicBezTo>
                <a:lnTo>
                  <a:pt x="193502" y="203839"/>
                </a:lnTo>
                <a:cubicBezTo>
                  <a:pt x="192317" y="208469"/>
                  <a:pt x="193502" y="213638"/>
                  <a:pt x="197163" y="217299"/>
                </a:cubicBezTo>
                <a:lnTo>
                  <a:pt x="221929" y="241850"/>
                </a:lnTo>
                <a:lnTo>
                  <a:pt x="149891" y="242281"/>
                </a:lnTo>
                <a:lnTo>
                  <a:pt x="92928" y="185856"/>
                </a:lnTo>
                <a:cubicBezTo>
                  <a:pt x="90236" y="183164"/>
                  <a:pt x="85714" y="183164"/>
                  <a:pt x="83022" y="185856"/>
                </a:cubicBezTo>
                <a:cubicBezTo>
                  <a:pt x="80330" y="188656"/>
                  <a:pt x="80330" y="193071"/>
                  <a:pt x="83022" y="195763"/>
                </a:cubicBezTo>
                <a:lnTo>
                  <a:pt x="130078" y="242281"/>
                </a:lnTo>
                <a:lnTo>
                  <a:pt x="85068" y="242496"/>
                </a:lnTo>
                <a:lnTo>
                  <a:pt x="54594" y="212346"/>
                </a:lnTo>
                <a:cubicBezTo>
                  <a:pt x="51794" y="209654"/>
                  <a:pt x="47380" y="209654"/>
                  <a:pt x="44688" y="212346"/>
                </a:cubicBezTo>
                <a:cubicBezTo>
                  <a:pt x="41996" y="215038"/>
                  <a:pt x="41996" y="219560"/>
                  <a:pt x="44688" y="222252"/>
                </a:cubicBezTo>
                <a:lnTo>
                  <a:pt x="65254" y="242604"/>
                </a:lnTo>
                <a:lnTo>
                  <a:pt x="6999" y="242927"/>
                </a:lnTo>
                <a:cubicBezTo>
                  <a:pt x="3123" y="242927"/>
                  <a:pt x="0" y="246050"/>
                  <a:pt x="0" y="249926"/>
                </a:cubicBezTo>
                <a:cubicBezTo>
                  <a:pt x="0" y="253803"/>
                  <a:pt x="3123" y="256925"/>
                  <a:pt x="6999" y="256925"/>
                </a:cubicBezTo>
                <a:lnTo>
                  <a:pt x="66008" y="256602"/>
                </a:lnTo>
                <a:lnTo>
                  <a:pt x="44903" y="278031"/>
                </a:lnTo>
                <a:cubicBezTo>
                  <a:pt x="42211" y="280830"/>
                  <a:pt x="42211" y="285245"/>
                  <a:pt x="44903" y="287937"/>
                </a:cubicBezTo>
                <a:cubicBezTo>
                  <a:pt x="46302" y="289337"/>
                  <a:pt x="48026" y="289983"/>
                  <a:pt x="49856" y="289983"/>
                </a:cubicBezTo>
                <a:cubicBezTo>
                  <a:pt x="51686" y="289983"/>
                  <a:pt x="53410" y="289229"/>
                  <a:pt x="54810" y="287937"/>
                </a:cubicBezTo>
                <a:lnTo>
                  <a:pt x="85822" y="256602"/>
                </a:lnTo>
                <a:lnTo>
                  <a:pt x="130832" y="256387"/>
                </a:lnTo>
                <a:lnTo>
                  <a:pt x="83452" y="304197"/>
                </a:lnTo>
                <a:cubicBezTo>
                  <a:pt x="80760" y="306997"/>
                  <a:pt x="80760" y="311411"/>
                  <a:pt x="83452" y="314103"/>
                </a:cubicBezTo>
                <a:cubicBezTo>
                  <a:pt x="84852" y="315503"/>
                  <a:pt x="86575" y="316149"/>
                  <a:pt x="88406" y="316149"/>
                </a:cubicBezTo>
                <a:cubicBezTo>
                  <a:pt x="90236" y="316149"/>
                  <a:pt x="91959" y="315396"/>
                  <a:pt x="93359" y="314103"/>
                </a:cubicBezTo>
                <a:lnTo>
                  <a:pt x="150538" y="256279"/>
                </a:lnTo>
                <a:lnTo>
                  <a:pt x="221822" y="255848"/>
                </a:lnTo>
                <a:lnTo>
                  <a:pt x="196732" y="281153"/>
                </a:lnTo>
                <a:cubicBezTo>
                  <a:pt x="193071" y="284814"/>
                  <a:pt x="191994" y="289983"/>
                  <a:pt x="193286" y="294721"/>
                </a:cubicBezTo>
                <a:lnTo>
                  <a:pt x="95620" y="393464"/>
                </a:lnTo>
                <a:cubicBezTo>
                  <a:pt x="92928" y="396264"/>
                  <a:pt x="92928" y="400678"/>
                  <a:pt x="95620" y="403370"/>
                </a:cubicBezTo>
                <a:cubicBezTo>
                  <a:pt x="97020" y="404770"/>
                  <a:pt x="98743" y="405416"/>
                  <a:pt x="100574" y="405416"/>
                </a:cubicBezTo>
                <a:cubicBezTo>
                  <a:pt x="102404" y="405416"/>
                  <a:pt x="104127" y="404663"/>
                  <a:pt x="105527" y="403370"/>
                </a:cubicBezTo>
                <a:lnTo>
                  <a:pt x="203193" y="304628"/>
                </a:lnTo>
                <a:cubicBezTo>
                  <a:pt x="204378" y="304951"/>
                  <a:pt x="205562" y="305166"/>
                  <a:pt x="206746" y="305166"/>
                </a:cubicBezTo>
                <a:cubicBezTo>
                  <a:pt x="210300" y="305166"/>
                  <a:pt x="213853" y="303766"/>
                  <a:pt x="216653" y="300966"/>
                </a:cubicBezTo>
                <a:lnTo>
                  <a:pt x="241742" y="275662"/>
                </a:lnTo>
                <a:lnTo>
                  <a:pt x="242173" y="348561"/>
                </a:lnTo>
                <a:lnTo>
                  <a:pt x="185749" y="405524"/>
                </a:lnTo>
                <a:cubicBezTo>
                  <a:pt x="183057" y="408324"/>
                  <a:pt x="183057" y="412739"/>
                  <a:pt x="185749" y="415431"/>
                </a:cubicBezTo>
                <a:cubicBezTo>
                  <a:pt x="187148" y="416831"/>
                  <a:pt x="188872" y="417477"/>
                  <a:pt x="190702" y="417477"/>
                </a:cubicBezTo>
                <a:cubicBezTo>
                  <a:pt x="192532" y="417477"/>
                  <a:pt x="194256" y="416723"/>
                  <a:pt x="195656" y="415431"/>
                </a:cubicBezTo>
                <a:lnTo>
                  <a:pt x="242173" y="368374"/>
                </a:lnTo>
                <a:lnTo>
                  <a:pt x="242388" y="413385"/>
                </a:lnTo>
                <a:lnTo>
                  <a:pt x="212238" y="443858"/>
                </a:lnTo>
                <a:cubicBezTo>
                  <a:pt x="209546" y="446658"/>
                  <a:pt x="209546" y="451073"/>
                  <a:pt x="212238" y="453765"/>
                </a:cubicBezTo>
                <a:cubicBezTo>
                  <a:pt x="215038" y="456457"/>
                  <a:pt x="219453" y="456457"/>
                  <a:pt x="222145" y="453765"/>
                </a:cubicBezTo>
                <a:lnTo>
                  <a:pt x="242496" y="433198"/>
                </a:lnTo>
                <a:lnTo>
                  <a:pt x="242819" y="491453"/>
                </a:lnTo>
                <a:cubicBezTo>
                  <a:pt x="242819" y="495329"/>
                  <a:pt x="245942" y="498452"/>
                  <a:pt x="249818" y="498452"/>
                </a:cubicBezTo>
                <a:cubicBezTo>
                  <a:pt x="253695" y="498452"/>
                  <a:pt x="256818" y="495329"/>
                  <a:pt x="256818" y="491453"/>
                </a:cubicBezTo>
                <a:lnTo>
                  <a:pt x="256495" y="432444"/>
                </a:lnTo>
                <a:lnTo>
                  <a:pt x="277923" y="453549"/>
                </a:lnTo>
                <a:cubicBezTo>
                  <a:pt x="279323" y="454949"/>
                  <a:pt x="281046" y="455595"/>
                  <a:pt x="282876" y="455595"/>
                </a:cubicBezTo>
                <a:cubicBezTo>
                  <a:pt x="284707" y="455595"/>
                  <a:pt x="286430" y="454842"/>
                  <a:pt x="287830" y="453549"/>
                </a:cubicBezTo>
                <a:cubicBezTo>
                  <a:pt x="290522" y="450750"/>
                  <a:pt x="290522" y="446335"/>
                  <a:pt x="287830" y="443643"/>
                </a:cubicBezTo>
                <a:lnTo>
                  <a:pt x="256495" y="412631"/>
                </a:lnTo>
                <a:lnTo>
                  <a:pt x="256279" y="367621"/>
                </a:lnTo>
                <a:lnTo>
                  <a:pt x="304089" y="415000"/>
                </a:lnTo>
                <a:cubicBezTo>
                  <a:pt x="306889" y="417692"/>
                  <a:pt x="311304" y="417692"/>
                  <a:pt x="313996" y="415000"/>
                </a:cubicBezTo>
                <a:cubicBezTo>
                  <a:pt x="316688" y="412200"/>
                  <a:pt x="316688" y="407785"/>
                  <a:pt x="313996" y="405093"/>
                </a:cubicBezTo>
                <a:lnTo>
                  <a:pt x="256172" y="347915"/>
                </a:lnTo>
                <a:lnTo>
                  <a:pt x="255741" y="275877"/>
                </a:lnTo>
                <a:lnTo>
                  <a:pt x="281046" y="300966"/>
                </a:lnTo>
                <a:cubicBezTo>
                  <a:pt x="283845" y="303658"/>
                  <a:pt x="287399" y="305058"/>
                  <a:pt x="290952" y="305058"/>
                </a:cubicBezTo>
                <a:cubicBezTo>
                  <a:pt x="292137" y="305058"/>
                  <a:pt x="293321" y="304843"/>
                  <a:pt x="294506" y="304520"/>
                </a:cubicBezTo>
                <a:lnTo>
                  <a:pt x="393249" y="402186"/>
                </a:lnTo>
                <a:cubicBezTo>
                  <a:pt x="394649" y="403586"/>
                  <a:pt x="396371" y="404232"/>
                  <a:pt x="398202" y="404232"/>
                </a:cubicBezTo>
                <a:cubicBezTo>
                  <a:pt x="400033" y="404232"/>
                  <a:pt x="401755" y="403478"/>
                  <a:pt x="403155" y="402186"/>
                </a:cubicBezTo>
                <a:cubicBezTo>
                  <a:pt x="405847" y="399386"/>
                  <a:pt x="405847" y="394971"/>
                  <a:pt x="403155" y="392279"/>
                </a:cubicBezTo>
                <a:lnTo>
                  <a:pt x="304412" y="294613"/>
                </a:lnTo>
                <a:cubicBezTo>
                  <a:pt x="305597" y="289983"/>
                  <a:pt x="304412" y="284814"/>
                  <a:pt x="300751" y="281153"/>
                </a:cubicBezTo>
                <a:lnTo>
                  <a:pt x="275446" y="256064"/>
                </a:lnTo>
                <a:lnTo>
                  <a:pt x="346300" y="255633"/>
                </a:lnTo>
                <a:lnTo>
                  <a:pt x="404125" y="312811"/>
                </a:lnTo>
                <a:cubicBezTo>
                  <a:pt x="405524" y="314211"/>
                  <a:pt x="407247" y="314857"/>
                  <a:pt x="409077" y="314857"/>
                </a:cubicBezTo>
                <a:cubicBezTo>
                  <a:pt x="410908" y="314857"/>
                  <a:pt x="412631" y="314103"/>
                  <a:pt x="414031" y="312811"/>
                </a:cubicBezTo>
                <a:cubicBezTo>
                  <a:pt x="416723" y="310012"/>
                  <a:pt x="416723" y="305597"/>
                  <a:pt x="414031" y="302905"/>
                </a:cubicBezTo>
                <a:lnTo>
                  <a:pt x="366221" y="255525"/>
                </a:lnTo>
                <a:lnTo>
                  <a:pt x="411231" y="255310"/>
                </a:lnTo>
                <a:lnTo>
                  <a:pt x="442566" y="286322"/>
                </a:lnTo>
                <a:cubicBezTo>
                  <a:pt x="443966" y="287722"/>
                  <a:pt x="445689" y="288368"/>
                  <a:pt x="447519" y="288368"/>
                </a:cubicBezTo>
                <a:cubicBezTo>
                  <a:pt x="449350" y="288368"/>
                  <a:pt x="451073" y="287614"/>
                  <a:pt x="452473" y="286322"/>
                </a:cubicBezTo>
                <a:cubicBezTo>
                  <a:pt x="455165" y="283522"/>
                  <a:pt x="455165" y="279107"/>
                  <a:pt x="452473" y="276415"/>
                </a:cubicBezTo>
                <a:lnTo>
                  <a:pt x="431045" y="255310"/>
                </a:lnTo>
                <a:lnTo>
                  <a:pt x="491238" y="254987"/>
                </a:lnTo>
                <a:cubicBezTo>
                  <a:pt x="495115" y="254987"/>
                  <a:pt x="498237" y="251864"/>
                  <a:pt x="498237" y="247988"/>
                </a:cubicBezTo>
                <a:cubicBezTo>
                  <a:pt x="498237" y="244111"/>
                  <a:pt x="495115" y="240989"/>
                  <a:pt x="491238" y="24098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1BA9BA5-8AC0-3433-1B6C-3EAF4DD9840E}"/>
              </a:ext>
            </a:extLst>
          </p:cNvPr>
          <p:cNvSpPr/>
          <p:nvPr/>
        </p:nvSpPr>
        <p:spPr>
          <a:xfrm>
            <a:off x="3278060" y="4952718"/>
            <a:ext cx="706383" cy="706598"/>
          </a:xfrm>
          <a:custGeom>
            <a:avLst/>
            <a:gdLst>
              <a:gd name="connsiteX0" fmla="*/ 696692 w 706383"/>
              <a:gd name="connsiteY0" fmla="*/ 341239 h 706598"/>
              <a:gd name="connsiteX1" fmla="*/ 612378 w 706383"/>
              <a:gd name="connsiteY1" fmla="*/ 341670 h 706598"/>
              <a:gd name="connsiteX2" fmla="*/ 641236 w 706383"/>
              <a:gd name="connsiteY2" fmla="*/ 312488 h 706598"/>
              <a:gd name="connsiteX3" fmla="*/ 641236 w 706383"/>
              <a:gd name="connsiteY3" fmla="*/ 298490 h 706598"/>
              <a:gd name="connsiteX4" fmla="*/ 627238 w 706383"/>
              <a:gd name="connsiteY4" fmla="*/ 298490 h 706598"/>
              <a:gd name="connsiteX5" fmla="*/ 584381 w 706383"/>
              <a:gd name="connsiteY5" fmla="*/ 341778 h 706598"/>
              <a:gd name="connsiteX6" fmla="*/ 520527 w 706383"/>
              <a:gd name="connsiteY6" fmla="*/ 342101 h 706598"/>
              <a:gd name="connsiteX7" fmla="*/ 586535 w 706383"/>
              <a:gd name="connsiteY7" fmla="*/ 275339 h 706598"/>
              <a:gd name="connsiteX8" fmla="*/ 586535 w 706383"/>
              <a:gd name="connsiteY8" fmla="*/ 261340 h 706598"/>
              <a:gd name="connsiteX9" fmla="*/ 572536 w 706383"/>
              <a:gd name="connsiteY9" fmla="*/ 261340 h 706598"/>
              <a:gd name="connsiteX10" fmla="*/ 492530 w 706383"/>
              <a:gd name="connsiteY10" fmla="*/ 342208 h 706598"/>
              <a:gd name="connsiteX11" fmla="*/ 390879 w 706383"/>
              <a:gd name="connsiteY11" fmla="*/ 342747 h 706598"/>
              <a:gd name="connsiteX12" fmla="*/ 425661 w 706383"/>
              <a:gd name="connsiteY12" fmla="*/ 307643 h 706598"/>
              <a:gd name="connsiteX13" fmla="*/ 430613 w 706383"/>
              <a:gd name="connsiteY13" fmla="*/ 288583 h 706598"/>
              <a:gd name="connsiteX14" fmla="*/ 569198 w 706383"/>
              <a:gd name="connsiteY14" fmla="*/ 148383 h 706598"/>
              <a:gd name="connsiteX15" fmla="*/ 569198 w 706383"/>
              <a:gd name="connsiteY15" fmla="*/ 134385 h 706598"/>
              <a:gd name="connsiteX16" fmla="*/ 555200 w 706383"/>
              <a:gd name="connsiteY16" fmla="*/ 134385 h 706598"/>
              <a:gd name="connsiteX17" fmla="*/ 416615 w 706383"/>
              <a:gd name="connsiteY17" fmla="*/ 274477 h 706598"/>
              <a:gd name="connsiteX18" fmla="*/ 397448 w 706383"/>
              <a:gd name="connsiteY18" fmla="*/ 279646 h 706598"/>
              <a:gd name="connsiteX19" fmla="*/ 362667 w 706383"/>
              <a:gd name="connsiteY19" fmla="*/ 314857 h 706598"/>
              <a:gd name="connsiteX20" fmla="*/ 362129 w 706383"/>
              <a:gd name="connsiteY20" fmla="*/ 215468 h 706598"/>
              <a:gd name="connsiteX21" fmla="*/ 443213 w 706383"/>
              <a:gd name="connsiteY21" fmla="*/ 133416 h 706598"/>
              <a:gd name="connsiteX22" fmla="*/ 443213 w 706383"/>
              <a:gd name="connsiteY22" fmla="*/ 119417 h 706598"/>
              <a:gd name="connsiteX23" fmla="*/ 429214 w 706383"/>
              <a:gd name="connsiteY23" fmla="*/ 119417 h 706598"/>
              <a:gd name="connsiteX24" fmla="*/ 362021 w 706383"/>
              <a:gd name="connsiteY24" fmla="*/ 187364 h 706598"/>
              <a:gd name="connsiteX25" fmla="*/ 361698 w 706383"/>
              <a:gd name="connsiteY25" fmla="*/ 123509 h 706598"/>
              <a:gd name="connsiteX26" fmla="*/ 405632 w 706383"/>
              <a:gd name="connsiteY26" fmla="*/ 79037 h 706598"/>
              <a:gd name="connsiteX27" fmla="*/ 405632 w 706383"/>
              <a:gd name="connsiteY27" fmla="*/ 65039 h 706598"/>
              <a:gd name="connsiteX28" fmla="*/ 391633 w 706383"/>
              <a:gd name="connsiteY28" fmla="*/ 65039 h 706598"/>
              <a:gd name="connsiteX29" fmla="*/ 361591 w 706383"/>
              <a:gd name="connsiteY29" fmla="*/ 95405 h 706598"/>
              <a:gd name="connsiteX30" fmla="*/ 361160 w 706383"/>
              <a:gd name="connsiteY30" fmla="*/ 9907 h 706598"/>
              <a:gd name="connsiteX31" fmla="*/ 351145 w 706383"/>
              <a:gd name="connsiteY31" fmla="*/ 0 h 706598"/>
              <a:gd name="connsiteX32" fmla="*/ 341239 w 706383"/>
              <a:gd name="connsiteY32" fmla="*/ 10015 h 706598"/>
              <a:gd name="connsiteX33" fmla="*/ 341670 w 706383"/>
              <a:gd name="connsiteY33" fmla="*/ 94328 h 706598"/>
              <a:gd name="connsiteX34" fmla="*/ 312488 w 706383"/>
              <a:gd name="connsiteY34" fmla="*/ 65470 h 706598"/>
              <a:gd name="connsiteX35" fmla="*/ 298490 w 706383"/>
              <a:gd name="connsiteY35" fmla="*/ 65470 h 706598"/>
              <a:gd name="connsiteX36" fmla="*/ 298490 w 706383"/>
              <a:gd name="connsiteY36" fmla="*/ 79468 h 706598"/>
              <a:gd name="connsiteX37" fmla="*/ 341777 w 706383"/>
              <a:gd name="connsiteY37" fmla="*/ 122325 h 706598"/>
              <a:gd name="connsiteX38" fmla="*/ 342101 w 706383"/>
              <a:gd name="connsiteY38" fmla="*/ 186179 h 706598"/>
              <a:gd name="connsiteX39" fmla="*/ 275339 w 706383"/>
              <a:gd name="connsiteY39" fmla="*/ 120171 h 706598"/>
              <a:gd name="connsiteX40" fmla="*/ 261340 w 706383"/>
              <a:gd name="connsiteY40" fmla="*/ 120171 h 706598"/>
              <a:gd name="connsiteX41" fmla="*/ 261340 w 706383"/>
              <a:gd name="connsiteY41" fmla="*/ 134170 h 706598"/>
              <a:gd name="connsiteX42" fmla="*/ 342208 w 706383"/>
              <a:gd name="connsiteY42" fmla="*/ 214176 h 706598"/>
              <a:gd name="connsiteX43" fmla="*/ 342747 w 706383"/>
              <a:gd name="connsiteY43" fmla="*/ 314750 h 706598"/>
              <a:gd name="connsiteX44" fmla="*/ 307643 w 706383"/>
              <a:gd name="connsiteY44" fmla="*/ 279969 h 706598"/>
              <a:gd name="connsiteX45" fmla="*/ 288476 w 706383"/>
              <a:gd name="connsiteY45" fmla="*/ 275016 h 706598"/>
              <a:gd name="connsiteX46" fmla="*/ 148384 w 706383"/>
              <a:gd name="connsiteY46" fmla="*/ 136431 h 706598"/>
              <a:gd name="connsiteX47" fmla="*/ 134385 w 706383"/>
              <a:gd name="connsiteY47" fmla="*/ 136431 h 706598"/>
              <a:gd name="connsiteX48" fmla="*/ 134385 w 706383"/>
              <a:gd name="connsiteY48" fmla="*/ 150429 h 706598"/>
              <a:gd name="connsiteX49" fmla="*/ 274585 w 706383"/>
              <a:gd name="connsiteY49" fmla="*/ 289122 h 706598"/>
              <a:gd name="connsiteX50" fmla="*/ 279754 w 706383"/>
              <a:gd name="connsiteY50" fmla="*/ 308181 h 706598"/>
              <a:gd name="connsiteX51" fmla="*/ 314857 w 706383"/>
              <a:gd name="connsiteY51" fmla="*/ 342962 h 706598"/>
              <a:gd name="connsiteX52" fmla="*/ 212561 w 706383"/>
              <a:gd name="connsiteY52" fmla="*/ 343500 h 706598"/>
              <a:gd name="connsiteX53" fmla="*/ 131693 w 706383"/>
              <a:gd name="connsiteY53" fmla="*/ 263494 h 706598"/>
              <a:gd name="connsiteX54" fmla="*/ 117695 w 706383"/>
              <a:gd name="connsiteY54" fmla="*/ 263494 h 706598"/>
              <a:gd name="connsiteX55" fmla="*/ 117695 w 706383"/>
              <a:gd name="connsiteY55" fmla="*/ 277492 h 706598"/>
              <a:gd name="connsiteX56" fmla="*/ 184456 w 706383"/>
              <a:gd name="connsiteY56" fmla="*/ 343500 h 706598"/>
              <a:gd name="connsiteX57" fmla="*/ 120602 w 706383"/>
              <a:gd name="connsiteY57" fmla="*/ 343823 h 706598"/>
              <a:gd name="connsiteX58" fmla="*/ 77314 w 706383"/>
              <a:gd name="connsiteY58" fmla="*/ 300967 h 706598"/>
              <a:gd name="connsiteX59" fmla="*/ 63316 w 706383"/>
              <a:gd name="connsiteY59" fmla="*/ 300967 h 706598"/>
              <a:gd name="connsiteX60" fmla="*/ 63316 w 706383"/>
              <a:gd name="connsiteY60" fmla="*/ 314965 h 706598"/>
              <a:gd name="connsiteX61" fmla="*/ 92498 w 706383"/>
              <a:gd name="connsiteY61" fmla="*/ 343823 h 706598"/>
              <a:gd name="connsiteX62" fmla="*/ 9906 w 706383"/>
              <a:gd name="connsiteY62" fmla="*/ 344254 h 706598"/>
              <a:gd name="connsiteX63" fmla="*/ 0 w 706383"/>
              <a:gd name="connsiteY63" fmla="*/ 354268 h 706598"/>
              <a:gd name="connsiteX64" fmla="*/ 10014 w 706383"/>
              <a:gd name="connsiteY64" fmla="*/ 364175 h 706598"/>
              <a:gd name="connsiteX65" fmla="*/ 93790 w 706383"/>
              <a:gd name="connsiteY65" fmla="*/ 363744 h 706598"/>
              <a:gd name="connsiteX66" fmla="*/ 63747 w 706383"/>
              <a:gd name="connsiteY66" fmla="*/ 394110 h 706598"/>
              <a:gd name="connsiteX67" fmla="*/ 63747 w 706383"/>
              <a:gd name="connsiteY67" fmla="*/ 408109 h 706598"/>
              <a:gd name="connsiteX68" fmla="*/ 70746 w 706383"/>
              <a:gd name="connsiteY68" fmla="*/ 411016 h 706598"/>
              <a:gd name="connsiteX69" fmla="*/ 77746 w 706383"/>
              <a:gd name="connsiteY69" fmla="*/ 408109 h 706598"/>
              <a:gd name="connsiteX70" fmla="*/ 121679 w 706383"/>
              <a:gd name="connsiteY70" fmla="*/ 363637 h 706598"/>
              <a:gd name="connsiteX71" fmla="*/ 185534 w 706383"/>
              <a:gd name="connsiteY71" fmla="*/ 363314 h 706598"/>
              <a:gd name="connsiteX72" fmla="*/ 118341 w 706383"/>
              <a:gd name="connsiteY72" fmla="*/ 431260 h 706598"/>
              <a:gd name="connsiteX73" fmla="*/ 118341 w 706383"/>
              <a:gd name="connsiteY73" fmla="*/ 445258 h 706598"/>
              <a:gd name="connsiteX74" fmla="*/ 125340 w 706383"/>
              <a:gd name="connsiteY74" fmla="*/ 448166 h 706598"/>
              <a:gd name="connsiteX75" fmla="*/ 132340 w 706383"/>
              <a:gd name="connsiteY75" fmla="*/ 445258 h 706598"/>
              <a:gd name="connsiteX76" fmla="*/ 213422 w 706383"/>
              <a:gd name="connsiteY76" fmla="*/ 363206 h 706598"/>
              <a:gd name="connsiteX77" fmla="*/ 314534 w 706383"/>
              <a:gd name="connsiteY77" fmla="*/ 362668 h 706598"/>
              <a:gd name="connsiteX78" fmla="*/ 279000 w 706383"/>
              <a:gd name="connsiteY78" fmla="*/ 398633 h 706598"/>
              <a:gd name="connsiteX79" fmla="*/ 274047 w 706383"/>
              <a:gd name="connsiteY79" fmla="*/ 417800 h 706598"/>
              <a:gd name="connsiteX80" fmla="*/ 135462 w 706383"/>
              <a:gd name="connsiteY80" fmla="*/ 557892 h 706598"/>
              <a:gd name="connsiteX81" fmla="*/ 135462 w 706383"/>
              <a:gd name="connsiteY81" fmla="*/ 571890 h 706598"/>
              <a:gd name="connsiteX82" fmla="*/ 142462 w 706383"/>
              <a:gd name="connsiteY82" fmla="*/ 574798 h 706598"/>
              <a:gd name="connsiteX83" fmla="*/ 149460 w 706383"/>
              <a:gd name="connsiteY83" fmla="*/ 571890 h 706598"/>
              <a:gd name="connsiteX84" fmla="*/ 288045 w 706383"/>
              <a:gd name="connsiteY84" fmla="*/ 431798 h 706598"/>
              <a:gd name="connsiteX85" fmla="*/ 293106 w 706383"/>
              <a:gd name="connsiteY85" fmla="*/ 432552 h 706598"/>
              <a:gd name="connsiteX86" fmla="*/ 307104 w 706383"/>
              <a:gd name="connsiteY86" fmla="*/ 426630 h 706598"/>
              <a:gd name="connsiteX87" fmla="*/ 342639 w 706383"/>
              <a:gd name="connsiteY87" fmla="*/ 390664 h 706598"/>
              <a:gd name="connsiteX88" fmla="*/ 343177 w 706383"/>
              <a:gd name="connsiteY88" fmla="*/ 494037 h 706598"/>
              <a:gd name="connsiteX89" fmla="*/ 263171 w 706383"/>
              <a:gd name="connsiteY89" fmla="*/ 574905 h 706598"/>
              <a:gd name="connsiteX90" fmla="*/ 263171 w 706383"/>
              <a:gd name="connsiteY90" fmla="*/ 588904 h 706598"/>
              <a:gd name="connsiteX91" fmla="*/ 270170 w 706383"/>
              <a:gd name="connsiteY91" fmla="*/ 591811 h 706598"/>
              <a:gd name="connsiteX92" fmla="*/ 277169 w 706383"/>
              <a:gd name="connsiteY92" fmla="*/ 588904 h 706598"/>
              <a:gd name="connsiteX93" fmla="*/ 343177 w 706383"/>
              <a:gd name="connsiteY93" fmla="*/ 522142 h 706598"/>
              <a:gd name="connsiteX94" fmla="*/ 343500 w 706383"/>
              <a:gd name="connsiteY94" fmla="*/ 585996 h 706598"/>
              <a:gd name="connsiteX95" fmla="*/ 300643 w 706383"/>
              <a:gd name="connsiteY95" fmla="*/ 629284 h 706598"/>
              <a:gd name="connsiteX96" fmla="*/ 300643 w 706383"/>
              <a:gd name="connsiteY96" fmla="*/ 643282 h 706598"/>
              <a:gd name="connsiteX97" fmla="*/ 314642 w 706383"/>
              <a:gd name="connsiteY97" fmla="*/ 643282 h 706598"/>
              <a:gd name="connsiteX98" fmla="*/ 343500 w 706383"/>
              <a:gd name="connsiteY98" fmla="*/ 614101 h 706598"/>
              <a:gd name="connsiteX99" fmla="*/ 343931 w 706383"/>
              <a:gd name="connsiteY99" fmla="*/ 696692 h 706598"/>
              <a:gd name="connsiteX100" fmla="*/ 353945 w 706383"/>
              <a:gd name="connsiteY100" fmla="*/ 706598 h 706598"/>
              <a:gd name="connsiteX101" fmla="*/ 363852 w 706383"/>
              <a:gd name="connsiteY101" fmla="*/ 696584 h 706598"/>
              <a:gd name="connsiteX102" fmla="*/ 363421 w 706383"/>
              <a:gd name="connsiteY102" fmla="*/ 612809 h 706598"/>
              <a:gd name="connsiteX103" fmla="*/ 393787 w 706383"/>
              <a:gd name="connsiteY103" fmla="*/ 642852 h 706598"/>
              <a:gd name="connsiteX104" fmla="*/ 400786 w 706383"/>
              <a:gd name="connsiteY104" fmla="*/ 645759 h 706598"/>
              <a:gd name="connsiteX105" fmla="*/ 407785 w 706383"/>
              <a:gd name="connsiteY105" fmla="*/ 642852 h 706598"/>
              <a:gd name="connsiteX106" fmla="*/ 407785 w 706383"/>
              <a:gd name="connsiteY106" fmla="*/ 628853 h 706598"/>
              <a:gd name="connsiteX107" fmla="*/ 363313 w 706383"/>
              <a:gd name="connsiteY107" fmla="*/ 584920 h 706598"/>
              <a:gd name="connsiteX108" fmla="*/ 362991 w 706383"/>
              <a:gd name="connsiteY108" fmla="*/ 521065 h 706598"/>
              <a:gd name="connsiteX109" fmla="*/ 430937 w 706383"/>
              <a:gd name="connsiteY109" fmla="*/ 588258 h 706598"/>
              <a:gd name="connsiteX110" fmla="*/ 444935 w 706383"/>
              <a:gd name="connsiteY110" fmla="*/ 588258 h 706598"/>
              <a:gd name="connsiteX111" fmla="*/ 444935 w 706383"/>
              <a:gd name="connsiteY111" fmla="*/ 574259 h 706598"/>
              <a:gd name="connsiteX112" fmla="*/ 362883 w 706383"/>
              <a:gd name="connsiteY112" fmla="*/ 493176 h 706598"/>
              <a:gd name="connsiteX113" fmla="*/ 362345 w 706383"/>
              <a:gd name="connsiteY113" fmla="*/ 390880 h 706598"/>
              <a:gd name="connsiteX114" fmla="*/ 398309 w 706383"/>
              <a:gd name="connsiteY114" fmla="*/ 426414 h 706598"/>
              <a:gd name="connsiteX115" fmla="*/ 412415 w 706383"/>
              <a:gd name="connsiteY115" fmla="*/ 432121 h 706598"/>
              <a:gd name="connsiteX116" fmla="*/ 417477 w 706383"/>
              <a:gd name="connsiteY116" fmla="*/ 431367 h 706598"/>
              <a:gd name="connsiteX117" fmla="*/ 557569 w 706383"/>
              <a:gd name="connsiteY117" fmla="*/ 569952 h 706598"/>
              <a:gd name="connsiteX118" fmla="*/ 564568 w 706383"/>
              <a:gd name="connsiteY118" fmla="*/ 572859 h 706598"/>
              <a:gd name="connsiteX119" fmla="*/ 571567 w 706383"/>
              <a:gd name="connsiteY119" fmla="*/ 569952 h 706598"/>
              <a:gd name="connsiteX120" fmla="*/ 571567 w 706383"/>
              <a:gd name="connsiteY120" fmla="*/ 555954 h 706598"/>
              <a:gd name="connsiteX121" fmla="*/ 431475 w 706383"/>
              <a:gd name="connsiteY121" fmla="*/ 417369 h 706598"/>
              <a:gd name="connsiteX122" fmla="*/ 426307 w 706383"/>
              <a:gd name="connsiteY122" fmla="*/ 398202 h 706598"/>
              <a:gd name="connsiteX123" fmla="*/ 390341 w 706383"/>
              <a:gd name="connsiteY123" fmla="*/ 362668 h 706598"/>
              <a:gd name="connsiteX124" fmla="*/ 490915 w 706383"/>
              <a:gd name="connsiteY124" fmla="*/ 362129 h 706598"/>
              <a:gd name="connsiteX125" fmla="*/ 572967 w 706383"/>
              <a:gd name="connsiteY125" fmla="*/ 443212 h 706598"/>
              <a:gd name="connsiteX126" fmla="*/ 579966 w 706383"/>
              <a:gd name="connsiteY126" fmla="*/ 446120 h 706598"/>
              <a:gd name="connsiteX127" fmla="*/ 586965 w 706383"/>
              <a:gd name="connsiteY127" fmla="*/ 443212 h 706598"/>
              <a:gd name="connsiteX128" fmla="*/ 586965 w 706383"/>
              <a:gd name="connsiteY128" fmla="*/ 429214 h 706598"/>
              <a:gd name="connsiteX129" fmla="*/ 519019 w 706383"/>
              <a:gd name="connsiteY129" fmla="*/ 362021 h 706598"/>
              <a:gd name="connsiteX130" fmla="*/ 582874 w 706383"/>
              <a:gd name="connsiteY130" fmla="*/ 361698 h 706598"/>
              <a:gd name="connsiteX131" fmla="*/ 627346 w 706383"/>
              <a:gd name="connsiteY131" fmla="*/ 405632 h 706598"/>
              <a:gd name="connsiteX132" fmla="*/ 634345 w 706383"/>
              <a:gd name="connsiteY132" fmla="*/ 408539 h 706598"/>
              <a:gd name="connsiteX133" fmla="*/ 641344 w 706383"/>
              <a:gd name="connsiteY133" fmla="*/ 405632 h 706598"/>
              <a:gd name="connsiteX134" fmla="*/ 641344 w 706383"/>
              <a:gd name="connsiteY134" fmla="*/ 391634 h 706598"/>
              <a:gd name="connsiteX135" fmla="*/ 610978 w 706383"/>
              <a:gd name="connsiteY135" fmla="*/ 361591 h 706598"/>
              <a:gd name="connsiteX136" fmla="*/ 696476 w 706383"/>
              <a:gd name="connsiteY136" fmla="*/ 361160 h 706598"/>
              <a:gd name="connsiteX137" fmla="*/ 706383 w 706383"/>
              <a:gd name="connsiteY137" fmla="*/ 351146 h 706598"/>
              <a:gd name="connsiteX138" fmla="*/ 696368 w 706383"/>
              <a:gd name="connsiteY138" fmla="*/ 341239 h 70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6383" h="706598">
                <a:moveTo>
                  <a:pt x="696692" y="341239"/>
                </a:moveTo>
                <a:lnTo>
                  <a:pt x="612378" y="341670"/>
                </a:lnTo>
                <a:lnTo>
                  <a:pt x="641236" y="312488"/>
                </a:lnTo>
                <a:cubicBezTo>
                  <a:pt x="645113" y="308612"/>
                  <a:pt x="645005" y="302259"/>
                  <a:pt x="641236" y="298490"/>
                </a:cubicBezTo>
                <a:cubicBezTo>
                  <a:pt x="637360" y="294614"/>
                  <a:pt x="631007" y="294721"/>
                  <a:pt x="627238" y="298490"/>
                </a:cubicBezTo>
                <a:lnTo>
                  <a:pt x="584381" y="341778"/>
                </a:lnTo>
                <a:lnTo>
                  <a:pt x="520527" y="342101"/>
                </a:lnTo>
                <a:lnTo>
                  <a:pt x="586535" y="275339"/>
                </a:lnTo>
                <a:cubicBezTo>
                  <a:pt x="590411" y="271462"/>
                  <a:pt x="590411" y="265109"/>
                  <a:pt x="586535" y="261340"/>
                </a:cubicBezTo>
                <a:cubicBezTo>
                  <a:pt x="582658" y="257464"/>
                  <a:pt x="576305" y="257464"/>
                  <a:pt x="572536" y="261340"/>
                </a:cubicBezTo>
                <a:lnTo>
                  <a:pt x="492530" y="342208"/>
                </a:lnTo>
                <a:lnTo>
                  <a:pt x="390879" y="342747"/>
                </a:lnTo>
                <a:lnTo>
                  <a:pt x="425661" y="307643"/>
                </a:lnTo>
                <a:cubicBezTo>
                  <a:pt x="430829" y="302474"/>
                  <a:pt x="432445" y="295152"/>
                  <a:pt x="430613" y="288583"/>
                </a:cubicBezTo>
                <a:lnTo>
                  <a:pt x="569198" y="148383"/>
                </a:lnTo>
                <a:cubicBezTo>
                  <a:pt x="573075" y="144507"/>
                  <a:pt x="572967" y="138154"/>
                  <a:pt x="569198" y="134385"/>
                </a:cubicBezTo>
                <a:cubicBezTo>
                  <a:pt x="565322" y="130509"/>
                  <a:pt x="558969" y="130509"/>
                  <a:pt x="555200" y="134385"/>
                </a:cubicBezTo>
                <a:lnTo>
                  <a:pt x="416615" y="274477"/>
                </a:lnTo>
                <a:cubicBezTo>
                  <a:pt x="409939" y="272754"/>
                  <a:pt x="402617" y="274477"/>
                  <a:pt x="397448" y="279646"/>
                </a:cubicBezTo>
                <a:lnTo>
                  <a:pt x="362667" y="314857"/>
                </a:lnTo>
                <a:lnTo>
                  <a:pt x="362129" y="215468"/>
                </a:lnTo>
                <a:lnTo>
                  <a:pt x="443213" y="133416"/>
                </a:lnTo>
                <a:cubicBezTo>
                  <a:pt x="447089" y="129539"/>
                  <a:pt x="446981" y="123186"/>
                  <a:pt x="443213" y="119417"/>
                </a:cubicBezTo>
                <a:cubicBezTo>
                  <a:pt x="439336" y="115541"/>
                  <a:pt x="432983" y="115649"/>
                  <a:pt x="429214" y="119417"/>
                </a:cubicBezTo>
                <a:lnTo>
                  <a:pt x="362021" y="187364"/>
                </a:lnTo>
                <a:lnTo>
                  <a:pt x="361698" y="123509"/>
                </a:lnTo>
                <a:lnTo>
                  <a:pt x="405632" y="79037"/>
                </a:lnTo>
                <a:cubicBezTo>
                  <a:pt x="409509" y="75161"/>
                  <a:pt x="409401" y="68808"/>
                  <a:pt x="405632" y="65039"/>
                </a:cubicBezTo>
                <a:cubicBezTo>
                  <a:pt x="401755" y="61163"/>
                  <a:pt x="395402" y="61270"/>
                  <a:pt x="391633" y="65039"/>
                </a:cubicBezTo>
                <a:lnTo>
                  <a:pt x="361591" y="95405"/>
                </a:lnTo>
                <a:lnTo>
                  <a:pt x="361160" y="9907"/>
                </a:lnTo>
                <a:cubicBezTo>
                  <a:pt x="361160" y="4415"/>
                  <a:pt x="356637" y="0"/>
                  <a:pt x="351145" y="0"/>
                </a:cubicBezTo>
                <a:cubicBezTo>
                  <a:pt x="345654" y="0"/>
                  <a:pt x="341239" y="4523"/>
                  <a:pt x="341239" y="10015"/>
                </a:cubicBezTo>
                <a:lnTo>
                  <a:pt x="341670" y="94328"/>
                </a:lnTo>
                <a:lnTo>
                  <a:pt x="312488" y="65470"/>
                </a:lnTo>
                <a:cubicBezTo>
                  <a:pt x="308612" y="61593"/>
                  <a:pt x="302259" y="61701"/>
                  <a:pt x="298490" y="65470"/>
                </a:cubicBezTo>
                <a:cubicBezTo>
                  <a:pt x="294613" y="69346"/>
                  <a:pt x="294721" y="75699"/>
                  <a:pt x="298490" y="79468"/>
                </a:cubicBezTo>
                <a:lnTo>
                  <a:pt x="341777" y="122325"/>
                </a:lnTo>
                <a:lnTo>
                  <a:pt x="342101" y="186179"/>
                </a:lnTo>
                <a:lnTo>
                  <a:pt x="275339" y="120171"/>
                </a:lnTo>
                <a:cubicBezTo>
                  <a:pt x="271462" y="116295"/>
                  <a:pt x="265109" y="116295"/>
                  <a:pt x="261340" y="120171"/>
                </a:cubicBezTo>
                <a:cubicBezTo>
                  <a:pt x="257464" y="124048"/>
                  <a:pt x="257464" y="130401"/>
                  <a:pt x="261340" y="134170"/>
                </a:cubicBezTo>
                <a:lnTo>
                  <a:pt x="342208" y="214176"/>
                </a:lnTo>
                <a:lnTo>
                  <a:pt x="342747" y="314750"/>
                </a:lnTo>
                <a:lnTo>
                  <a:pt x="307643" y="279969"/>
                </a:lnTo>
                <a:cubicBezTo>
                  <a:pt x="302367" y="274800"/>
                  <a:pt x="295044" y="273185"/>
                  <a:pt x="288476" y="275016"/>
                </a:cubicBezTo>
                <a:lnTo>
                  <a:pt x="148384" y="136431"/>
                </a:lnTo>
                <a:cubicBezTo>
                  <a:pt x="144507" y="132554"/>
                  <a:pt x="138154" y="132662"/>
                  <a:pt x="134385" y="136431"/>
                </a:cubicBezTo>
                <a:cubicBezTo>
                  <a:pt x="130508" y="140307"/>
                  <a:pt x="130508" y="146661"/>
                  <a:pt x="134385" y="150429"/>
                </a:cubicBezTo>
                <a:lnTo>
                  <a:pt x="274585" y="289122"/>
                </a:lnTo>
                <a:cubicBezTo>
                  <a:pt x="272862" y="295690"/>
                  <a:pt x="274585" y="303013"/>
                  <a:pt x="279754" y="308181"/>
                </a:cubicBezTo>
                <a:lnTo>
                  <a:pt x="314857" y="342962"/>
                </a:lnTo>
                <a:lnTo>
                  <a:pt x="212561" y="343500"/>
                </a:lnTo>
                <a:lnTo>
                  <a:pt x="131693" y="263494"/>
                </a:lnTo>
                <a:cubicBezTo>
                  <a:pt x="127816" y="259617"/>
                  <a:pt x="121464" y="259725"/>
                  <a:pt x="117695" y="263494"/>
                </a:cubicBezTo>
                <a:cubicBezTo>
                  <a:pt x="113818" y="267370"/>
                  <a:pt x="113926" y="273724"/>
                  <a:pt x="117695" y="277492"/>
                </a:cubicBezTo>
                <a:lnTo>
                  <a:pt x="184456" y="343500"/>
                </a:lnTo>
                <a:lnTo>
                  <a:pt x="120602" y="343823"/>
                </a:lnTo>
                <a:lnTo>
                  <a:pt x="77314" y="300967"/>
                </a:lnTo>
                <a:cubicBezTo>
                  <a:pt x="73438" y="297090"/>
                  <a:pt x="67085" y="297198"/>
                  <a:pt x="63316" y="300967"/>
                </a:cubicBezTo>
                <a:cubicBezTo>
                  <a:pt x="59440" y="304843"/>
                  <a:pt x="59548" y="311196"/>
                  <a:pt x="63316" y="314965"/>
                </a:cubicBezTo>
                <a:lnTo>
                  <a:pt x="92498" y="343823"/>
                </a:lnTo>
                <a:lnTo>
                  <a:pt x="9906" y="344254"/>
                </a:lnTo>
                <a:cubicBezTo>
                  <a:pt x="4415" y="344254"/>
                  <a:pt x="0" y="348777"/>
                  <a:pt x="0" y="354268"/>
                </a:cubicBezTo>
                <a:cubicBezTo>
                  <a:pt x="0" y="359760"/>
                  <a:pt x="4522" y="364175"/>
                  <a:pt x="10014" y="364175"/>
                </a:cubicBezTo>
                <a:lnTo>
                  <a:pt x="93790" y="363744"/>
                </a:lnTo>
                <a:lnTo>
                  <a:pt x="63747" y="394110"/>
                </a:lnTo>
                <a:cubicBezTo>
                  <a:pt x="59870" y="397987"/>
                  <a:pt x="59870" y="404340"/>
                  <a:pt x="63747" y="408109"/>
                </a:cubicBezTo>
                <a:cubicBezTo>
                  <a:pt x="65685" y="410047"/>
                  <a:pt x="68270" y="411016"/>
                  <a:pt x="70746" y="411016"/>
                </a:cubicBezTo>
                <a:cubicBezTo>
                  <a:pt x="73330" y="411016"/>
                  <a:pt x="75807" y="410047"/>
                  <a:pt x="77746" y="408109"/>
                </a:cubicBezTo>
                <a:lnTo>
                  <a:pt x="121679" y="363637"/>
                </a:lnTo>
                <a:lnTo>
                  <a:pt x="185534" y="363314"/>
                </a:lnTo>
                <a:lnTo>
                  <a:pt x="118341" y="431260"/>
                </a:lnTo>
                <a:cubicBezTo>
                  <a:pt x="114464" y="435136"/>
                  <a:pt x="114464" y="441489"/>
                  <a:pt x="118341" y="445258"/>
                </a:cubicBezTo>
                <a:cubicBezTo>
                  <a:pt x="120279" y="447196"/>
                  <a:pt x="122864" y="448166"/>
                  <a:pt x="125340" y="448166"/>
                </a:cubicBezTo>
                <a:cubicBezTo>
                  <a:pt x="127924" y="448166"/>
                  <a:pt x="130401" y="447196"/>
                  <a:pt x="132340" y="445258"/>
                </a:cubicBezTo>
                <a:lnTo>
                  <a:pt x="213422" y="363206"/>
                </a:lnTo>
                <a:lnTo>
                  <a:pt x="314534" y="362668"/>
                </a:lnTo>
                <a:lnTo>
                  <a:pt x="279000" y="398633"/>
                </a:lnTo>
                <a:cubicBezTo>
                  <a:pt x="273831" y="403801"/>
                  <a:pt x="272216" y="411231"/>
                  <a:pt x="274047" y="417800"/>
                </a:cubicBezTo>
                <a:lnTo>
                  <a:pt x="135462" y="557892"/>
                </a:lnTo>
                <a:cubicBezTo>
                  <a:pt x="131586" y="561768"/>
                  <a:pt x="131693" y="568121"/>
                  <a:pt x="135462" y="571890"/>
                </a:cubicBezTo>
                <a:cubicBezTo>
                  <a:pt x="137400" y="573828"/>
                  <a:pt x="139984" y="574798"/>
                  <a:pt x="142462" y="574798"/>
                </a:cubicBezTo>
                <a:cubicBezTo>
                  <a:pt x="145046" y="574798"/>
                  <a:pt x="147522" y="573828"/>
                  <a:pt x="149460" y="571890"/>
                </a:cubicBezTo>
                <a:lnTo>
                  <a:pt x="288045" y="431798"/>
                </a:lnTo>
                <a:cubicBezTo>
                  <a:pt x="289660" y="432229"/>
                  <a:pt x="291383" y="432552"/>
                  <a:pt x="293106" y="432552"/>
                </a:cubicBezTo>
                <a:cubicBezTo>
                  <a:pt x="298167" y="432552"/>
                  <a:pt x="303228" y="430506"/>
                  <a:pt x="307104" y="426630"/>
                </a:cubicBezTo>
                <a:lnTo>
                  <a:pt x="342639" y="390664"/>
                </a:lnTo>
                <a:lnTo>
                  <a:pt x="343177" y="494037"/>
                </a:lnTo>
                <a:lnTo>
                  <a:pt x="263171" y="574905"/>
                </a:lnTo>
                <a:cubicBezTo>
                  <a:pt x="259294" y="578782"/>
                  <a:pt x="259294" y="585135"/>
                  <a:pt x="263171" y="588904"/>
                </a:cubicBezTo>
                <a:cubicBezTo>
                  <a:pt x="265109" y="590842"/>
                  <a:pt x="267693" y="591811"/>
                  <a:pt x="270170" y="591811"/>
                </a:cubicBezTo>
                <a:cubicBezTo>
                  <a:pt x="272647" y="591811"/>
                  <a:pt x="275231" y="590842"/>
                  <a:pt x="277169" y="588904"/>
                </a:cubicBezTo>
                <a:lnTo>
                  <a:pt x="343177" y="522142"/>
                </a:lnTo>
                <a:lnTo>
                  <a:pt x="343500" y="585996"/>
                </a:lnTo>
                <a:lnTo>
                  <a:pt x="300643" y="629284"/>
                </a:lnTo>
                <a:cubicBezTo>
                  <a:pt x="296767" y="633160"/>
                  <a:pt x="296875" y="639514"/>
                  <a:pt x="300643" y="643282"/>
                </a:cubicBezTo>
                <a:cubicBezTo>
                  <a:pt x="304520" y="647159"/>
                  <a:pt x="310873" y="647159"/>
                  <a:pt x="314642" y="643282"/>
                </a:cubicBezTo>
                <a:lnTo>
                  <a:pt x="343500" y="614101"/>
                </a:lnTo>
                <a:lnTo>
                  <a:pt x="343931" y="696692"/>
                </a:lnTo>
                <a:cubicBezTo>
                  <a:pt x="343931" y="702184"/>
                  <a:pt x="348453" y="706598"/>
                  <a:pt x="353945" y="706598"/>
                </a:cubicBezTo>
                <a:cubicBezTo>
                  <a:pt x="359437" y="706598"/>
                  <a:pt x="363852" y="702076"/>
                  <a:pt x="363852" y="696584"/>
                </a:cubicBezTo>
                <a:lnTo>
                  <a:pt x="363421" y="612809"/>
                </a:lnTo>
                <a:lnTo>
                  <a:pt x="393787" y="642852"/>
                </a:lnTo>
                <a:cubicBezTo>
                  <a:pt x="395725" y="644790"/>
                  <a:pt x="398309" y="645759"/>
                  <a:pt x="400786" y="645759"/>
                </a:cubicBezTo>
                <a:cubicBezTo>
                  <a:pt x="403371" y="645759"/>
                  <a:pt x="405847" y="644790"/>
                  <a:pt x="407785" y="642852"/>
                </a:cubicBezTo>
                <a:cubicBezTo>
                  <a:pt x="411662" y="638975"/>
                  <a:pt x="411554" y="632622"/>
                  <a:pt x="407785" y="628853"/>
                </a:cubicBezTo>
                <a:lnTo>
                  <a:pt x="363313" y="584920"/>
                </a:lnTo>
                <a:lnTo>
                  <a:pt x="362991" y="521065"/>
                </a:lnTo>
                <a:lnTo>
                  <a:pt x="430937" y="588258"/>
                </a:lnTo>
                <a:cubicBezTo>
                  <a:pt x="434813" y="592134"/>
                  <a:pt x="441167" y="592026"/>
                  <a:pt x="444935" y="588258"/>
                </a:cubicBezTo>
                <a:cubicBezTo>
                  <a:pt x="448811" y="584381"/>
                  <a:pt x="448811" y="578028"/>
                  <a:pt x="444935" y="574259"/>
                </a:cubicBezTo>
                <a:lnTo>
                  <a:pt x="362883" y="493176"/>
                </a:lnTo>
                <a:lnTo>
                  <a:pt x="362345" y="390880"/>
                </a:lnTo>
                <a:lnTo>
                  <a:pt x="398309" y="426414"/>
                </a:lnTo>
                <a:cubicBezTo>
                  <a:pt x="402186" y="430291"/>
                  <a:pt x="407247" y="432229"/>
                  <a:pt x="412415" y="432121"/>
                </a:cubicBezTo>
                <a:cubicBezTo>
                  <a:pt x="414139" y="432121"/>
                  <a:pt x="415754" y="431798"/>
                  <a:pt x="417477" y="431367"/>
                </a:cubicBezTo>
                <a:lnTo>
                  <a:pt x="557569" y="569952"/>
                </a:lnTo>
                <a:cubicBezTo>
                  <a:pt x="559507" y="571890"/>
                  <a:pt x="562091" y="572859"/>
                  <a:pt x="564568" y="572859"/>
                </a:cubicBezTo>
                <a:cubicBezTo>
                  <a:pt x="567152" y="572859"/>
                  <a:pt x="569629" y="571890"/>
                  <a:pt x="571567" y="569952"/>
                </a:cubicBezTo>
                <a:cubicBezTo>
                  <a:pt x="575444" y="566075"/>
                  <a:pt x="575336" y="559722"/>
                  <a:pt x="571567" y="555954"/>
                </a:cubicBezTo>
                <a:lnTo>
                  <a:pt x="431475" y="417369"/>
                </a:lnTo>
                <a:cubicBezTo>
                  <a:pt x="433198" y="410693"/>
                  <a:pt x="431475" y="403371"/>
                  <a:pt x="426307" y="398202"/>
                </a:cubicBezTo>
                <a:lnTo>
                  <a:pt x="390341" y="362668"/>
                </a:lnTo>
                <a:lnTo>
                  <a:pt x="490915" y="362129"/>
                </a:lnTo>
                <a:lnTo>
                  <a:pt x="572967" y="443212"/>
                </a:lnTo>
                <a:cubicBezTo>
                  <a:pt x="574905" y="445150"/>
                  <a:pt x="577490" y="446120"/>
                  <a:pt x="579966" y="446120"/>
                </a:cubicBezTo>
                <a:cubicBezTo>
                  <a:pt x="582551" y="446120"/>
                  <a:pt x="585027" y="445150"/>
                  <a:pt x="586965" y="443212"/>
                </a:cubicBezTo>
                <a:cubicBezTo>
                  <a:pt x="590842" y="439336"/>
                  <a:pt x="590734" y="432983"/>
                  <a:pt x="586965" y="429214"/>
                </a:cubicBezTo>
                <a:lnTo>
                  <a:pt x="519019" y="362021"/>
                </a:lnTo>
                <a:lnTo>
                  <a:pt x="582874" y="361698"/>
                </a:lnTo>
                <a:lnTo>
                  <a:pt x="627346" y="405632"/>
                </a:lnTo>
                <a:cubicBezTo>
                  <a:pt x="629284" y="407570"/>
                  <a:pt x="631868" y="408539"/>
                  <a:pt x="634345" y="408539"/>
                </a:cubicBezTo>
                <a:cubicBezTo>
                  <a:pt x="636822" y="408539"/>
                  <a:pt x="639406" y="407570"/>
                  <a:pt x="641344" y="405632"/>
                </a:cubicBezTo>
                <a:cubicBezTo>
                  <a:pt x="645220" y="401755"/>
                  <a:pt x="645113" y="395402"/>
                  <a:pt x="641344" y="391634"/>
                </a:cubicBezTo>
                <a:lnTo>
                  <a:pt x="610978" y="361591"/>
                </a:lnTo>
                <a:lnTo>
                  <a:pt x="696476" y="361160"/>
                </a:lnTo>
                <a:cubicBezTo>
                  <a:pt x="701968" y="361160"/>
                  <a:pt x="706383" y="356637"/>
                  <a:pt x="706383" y="351146"/>
                </a:cubicBezTo>
                <a:cubicBezTo>
                  <a:pt x="706383" y="345654"/>
                  <a:pt x="701860" y="341239"/>
                  <a:pt x="696368" y="3412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1B6036B-EA73-8B59-7F6A-08F4E04E1B05}"/>
              </a:ext>
            </a:extLst>
          </p:cNvPr>
          <p:cNvSpPr/>
          <p:nvPr/>
        </p:nvSpPr>
        <p:spPr>
          <a:xfrm>
            <a:off x="10902769" y="3539152"/>
            <a:ext cx="650070" cy="649854"/>
          </a:xfrm>
          <a:custGeom>
            <a:avLst/>
            <a:gdLst>
              <a:gd name="connsiteX0" fmla="*/ 640807 w 650070"/>
              <a:gd name="connsiteY0" fmla="*/ 313998 h 649854"/>
              <a:gd name="connsiteX1" fmla="*/ 563170 w 650070"/>
              <a:gd name="connsiteY1" fmla="*/ 314429 h 649854"/>
              <a:gd name="connsiteX2" fmla="*/ 589767 w 650070"/>
              <a:gd name="connsiteY2" fmla="*/ 287616 h 649854"/>
              <a:gd name="connsiteX3" fmla="*/ 589767 w 650070"/>
              <a:gd name="connsiteY3" fmla="*/ 274695 h 649854"/>
              <a:gd name="connsiteX4" fmla="*/ 576846 w 650070"/>
              <a:gd name="connsiteY4" fmla="*/ 274695 h 649854"/>
              <a:gd name="connsiteX5" fmla="*/ 537434 w 650070"/>
              <a:gd name="connsiteY5" fmla="*/ 314536 h 649854"/>
              <a:gd name="connsiteX6" fmla="*/ 478748 w 650070"/>
              <a:gd name="connsiteY6" fmla="*/ 314859 h 649854"/>
              <a:gd name="connsiteX7" fmla="*/ 539480 w 650070"/>
              <a:gd name="connsiteY7" fmla="*/ 253481 h 649854"/>
              <a:gd name="connsiteX8" fmla="*/ 539480 w 650070"/>
              <a:gd name="connsiteY8" fmla="*/ 240560 h 649854"/>
              <a:gd name="connsiteX9" fmla="*/ 526558 w 650070"/>
              <a:gd name="connsiteY9" fmla="*/ 240560 h 649854"/>
              <a:gd name="connsiteX10" fmla="*/ 453013 w 650070"/>
              <a:gd name="connsiteY10" fmla="*/ 314967 h 649854"/>
              <a:gd name="connsiteX11" fmla="*/ 359439 w 650070"/>
              <a:gd name="connsiteY11" fmla="*/ 315505 h 649854"/>
              <a:gd name="connsiteX12" fmla="*/ 391420 w 650070"/>
              <a:gd name="connsiteY12" fmla="*/ 283201 h 649854"/>
              <a:gd name="connsiteX13" fmla="*/ 396050 w 650070"/>
              <a:gd name="connsiteY13" fmla="*/ 265649 h 649854"/>
              <a:gd name="connsiteX14" fmla="*/ 523544 w 650070"/>
              <a:gd name="connsiteY14" fmla="*/ 136648 h 649854"/>
              <a:gd name="connsiteX15" fmla="*/ 523544 w 650070"/>
              <a:gd name="connsiteY15" fmla="*/ 123727 h 649854"/>
              <a:gd name="connsiteX16" fmla="*/ 510622 w 650070"/>
              <a:gd name="connsiteY16" fmla="*/ 123727 h 649854"/>
              <a:gd name="connsiteX17" fmla="*/ 383128 w 650070"/>
              <a:gd name="connsiteY17" fmla="*/ 252620 h 649854"/>
              <a:gd name="connsiteX18" fmla="*/ 365576 w 650070"/>
              <a:gd name="connsiteY18" fmla="*/ 257358 h 649854"/>
              <a:gd name="connsiteX19" fmla="*/ 333595 w 650070"/>
              <a:gd name="connsiteY19" fmla="*/ 289662 h 649854"/>
              <a:gd name="connsiteX20" fmla="*/ 333057 w 650070"/>
              <a:gd name="connsiteY20" fmla="*/ 198241 h 649854"/>
              <a:gd name="connsiteX21" fmla="*/ 407680 w 650070"/>
              <a:gd name="connsiteY21" fmla="*/ 122758 h 649854"/>
              <a:gd name="connsiteX22" fmla="*/ 407680 w 650070"/>
              <a:gd name="connsiteY22" fmla="*/ 109836 h 649854"/>
              <a:gd name="connsiteX23" fmla="*/ 394758 w 650070"/>
              <a:gd name="connsiteY23" fmla="*/ 109836 h 649854"/>
              <a:gd name="connsiteX24" fmla="*/ 332949 w 650070"/>
              <a:gd name="connsiteY24" fmla="*/ 172291 h 649854"/>
              <a:gd name="connsiteX25" fmla="*/ 332626 w 650070"/>
              <a:gd name="connsiteY25" fmla="*/ 113605 h 649854"/>
              <a:gd name="connsiteX26" fmla="*/ 373114 w 650070"/>
              <a:gd name="connsiteY26" fmla="*/ 72686 h 649854"/>
              <a:gd name="connsiteX27" fmla="*/ 373114 w 650070"/>
              <a:gd name="connsiteY27" fmla="*/ 59765 h 649854"/>
              <a:gd name="connsiteX28" fmla="*/ 360192 w 650070"/>
              <a:gd name="connsiteY28" fmla="*/ 59765 h 649854"/>
              <a:gd name="connsiteX29" fmla="*/ 332626 w 650070"/>
              <a:gd name="connsiteY29" fmla="*/ 87654 h 649854"/>
              <a:gd name="connsiteX30" fmla="*/ 332196 w 650070"/>
              <a:gd name="connsiteY30" fmla="*/ 9047 h 649854"/>
              <a:gd name="connsiteX31" fmla="*/ 323043 w 650070"/>
              <a:gd name="connsiteY31" fmla="*/ 2 h 649854"/>
              <a:gd name="connsiteX32" fmla="*/ 313998 w 650070"/>
              <a:gd name="connsiteY32" fmla="*/ 9155 h 649854"/>
              <a:gd name="connsiteX33" fmla="*/ 314428 w 650070"/>
              <a:gd name="connsiteY33" fmla="*/ 86685 h 649854"/>
              <a:gd name="connsiteX34" fmla="*/ 287616 w 650070"/>
              <a:gd name="connsiteY34" fmla="*/ 60088 h 649854"/>
              <a:gd name="connsiteX35" fmla="*/ 274694 w 650070"/>
              <a:gd name="connsiteY35" fmla="*/ 60088 h 649854"/>
              <a:gd name="connsiteX36" fmla="*/ 274694 w 650070"/>
              <a:gd name="connsiteY36" fmla="*/ 73009 h 649854"/>
              <a:gd name="connsiteX37" fmla="*/ 314536 w 650070"/>
              <a:gd name="connsiteY37" fmla="*/ 112420 h 649854"/>
              <a:gd name="connsiteX38" fmla="*/ 314859 w 650070"/>
              <a:gd name="connsiteY38" fmla="*/ 171106 h 649854"/>
              <a:gd name="connsiteX39" fmla="*/ 253481 w 650070"/>
              <a:gd name="connsiteY39" fmla="*/ 110374 h 649854"/>
              <a:gd name="connsiteX40" fmla="*/ 240560 w 650070"/>
              <a:gd name="connsiteY40" fmla="*/ 110374 h 649854"/>
              <a:gd name="connsiteX41" fmla="*/ 240560 w 650070"/>
              <a:gd name="connsiteY41" fmla="*/ 123296 h 649854"/>
              <a:gd name="connsiteX42" fmla="*/ 314967 w 650070"/>
              <a:gd name="connsiteY42" fmla="*/ 196842 h 649854"/>
              <a:gd name="connsiteX43" fmla="*/ 315505 w 650070"/>
              <a:gd name="connsiteY43" fmla="*/ 289339 h 649854"/>
              <a:gd name="connsiteX44" fmla="*/ 283201 w 650070"/>
              <a:gd name="connsiteY44" fmla="*/ 257358 h 649854"/>
              <a:gd name="connsiteX45" fmla="*/ 265541 w 650070"/>
              <a:gd name="connsiteY45" fmla="*/ 252835 h 649854"/>
              <a:gd name="connsiteX46" fmla="*/ 136648 w 650070"/>
              <a:gd name="connsiteY46" fmla="*/ 125342 h 649854"/>
              <a:gd name="connsiteX47" fmla="*/ 123727 w 650070"/>
              <a:gd name="connsiteY47" fmla="*/ 125342 h 649854"/>
              <a:gd name="connsiteX48" fmla="*/ 123727 w 650070"/>
              <a:gd name="connsiteY48" fmla="*/ 138264 h 649854"/>
              <a:gd name="connsiteX49" fmla="*/ 252727 w 650070"/>
              <a:gd name="connsiteY49" fmla="*/ 265757 h 649854"/>
              <a:gd name="connsiteX50" fmla="*/ 257465 w 650070"/>
              <a:gd name="connsiteY50" fmla="*/ 283309 h 649854"/>
              <a:gd name="connsiteX51" fmla="*/ 289770 w 650070"/>
              <a:gd name="connsiteY51" fmla="*/ 315290 h 649854"/>
              <a:gd name="connsiteX52" fmla="*/ 195657 w 650070"/>
              <a:gd name="connsiteY52" fmla="*/ 315828 h 649854"/>
              <a:gd name="connsiteX53" fmla="*/ 121250 w 650070"/>
              <a:gd name="connsiteY53" fmla="*/ 242283 h 649854"/>
              <a:gd name="connsiteX54" fmla="*/ 108328 w 650070"/>
              <a:gd name="connsiteY54" fmla="*/ 242283 h 649854"/>
              <a:gd name="connsiteX55" fmla="*/ 108328 w 650070"/>
              <a:gd name="connsiteY55" fmla="*/ 255204 h 649854"/>
              <a:gd name="connsiteX56" fmla="*/ 169706 w 650070"/>
              <a:gd name="connsiteY56" fmla="*/ 315936 h 649854"/>
              <a:gd name="connsiteX57" fmla="*/ 111020 w 650070"/>
              <a:gd name="connsiteY57" fmla="*/ 316259 h 649854"/>
              <a:gd name="connsiteX58" fmla="*/ 71179 w 650070"/>
              <a:gd name="connsiteY58" fmla="*/ 276848 h 649854"/>
              <a:gd name="connsiteX59" fmla="*/ 58257 w 650070"/>
              <a:gd name="connsiteY59" fmla="*/ 276848 h 649854"/>
              <a:gd name="connsiteX60" fmla="*/ 58257 w 650070"/>
              <a:gd name="connsiteY60" fmla="*/ 289770 h 649854"/>
              <a:gd name="connsiteX61" fmla="*/ 85069 w 650070"/>
              <a:gd name="connsiteY61" fmla="*/ 316367 h 649854"/>
              <a:gd name="connsiteX62" fmla="*/ 9047 w 650070"/>
              <a:gd name="connsiteY62" fmla="*/ 316798 h 649854"/>
              <a:gd name="connsiteX63" fmla="*/ 2 w 650070"/>
              <a:gd name="connsiteY63" fmla="*/ 325950 h 649854"/>
              <a:gd name="connsiteX64" fmla="*/ 9155 w 650070"/>
              <a:gd name="connsiteY64" fmla="*/ 334995 h 649854"/>
              <a:gd name="connsiteX65" fmla="*/ 86146 w 650070"/>
              <a:gd name="connsiteY65" fmla="*/ 334565 h 649854"/>
              <a:gd name="connsiteX66" fmla="*/ 58580 w 650070"/>
              <a:gd name="connsiteY66" fmla="*/ 362454 h 649854"/>
              <a:gd name="connsiteX67" fmla="*/ 58580 w 650070"/>
              <a:gd name="connsiteY67" fmla="*/ 375376 h 649854"/>
              <a:gd name="connsiteX68" fmla="*/ 65041 w 650070"/>
              <a:gd name="connsiteY68" fmla="*/ 377960 h 649854"/>
              <a:gd name="connsiteX69" fmla="*/ 71501 w 650070"/>
              <a:gd name="connsiteY69" fmla="*/ 375268 h 649854"/>
              <a:gd name="connsiteX70" fmla="*/ 111989 w 650070"/>
              <a:gd name="connsiteY70" fmla="*/ 334349 h 649854"/>
              <a:gd name="connsiteX71" fmla="*/ 170675 w 650070"/>
              <a:gd name="connsiteY71" fmla="*/ 334026 h 649854"/>
              <a:gd name="connsiteX72" fmla="*/ 108867 w 650070"/>
              <a:gd name="connsiteY72" fmla="*/ 396481 h 649854"/>
              <a:gd name="connsiteX73" fmla="*/ 108867 w 650070"/>
              <a:gd name="connsiteY73" fmla="*/ 409403 h 649854"/>
              <a:gd name="connsiteX74" fmla="*/ 115327 w 650070"/>
              <a:gd name="connsiteY74" fmla="*/ 412095 h 649854"/>
              <a:gd name="connsiteX75" fmla="*/ 121788 w 650070"/>
              <a:gd name="connsiteY75" fmla="*/ 409403 h 649854"/>
              <a:gd name="connsiteX76" fmla="*/ 196411 w 650070"/>
              <a:gd name="connsiteY76" fmla="*/ 333919 h 649854"/>
              <a:gd name="connsiteX77" fmla="*/ 289447 w 650070"/>
              <a:gd name="connsiteY77" fmla="*/ 333380 h 649854"/>
              <a:gd name="connsiteX78" fmla="*/ 256712 w 650070"/>
              <a:gd name="connsiteY78" fmla="*/ 366438 h 649854"/>
              <a:gd name="connsiteX79" fmla="*/ 252189 w 650070"/>
              <a:gd name="connsiteY79" fmla="*/ 384098 h 649854"/>
              <a:gd name="connsiteX80" fmla="*/ 124695 w 650070"/>
              <a:gd name="connsiteY80" fmla="*/ 512991 h 649854"/>
              <a:gd name="connsiteX81" fmla="*/ 124695 w 650070"/>
              <a:gd name="connsiteY81" fmla="*/ 525913 h 649854"/>
              <a:gd name="connsiteX82" fmla="*/ 131157 w 650070"/>
              <a:gd name="connsiteY82" fmla="*/ 528497 h 649854"/>
              <a:gd name="connsiteX83" fmla="*/ 137617 w 650070"/>
              <a:gd name="connsiteY83" fmla="*/ 525805 h 649854"/>
              <a:gd name="connsiteX84" fmla="*/ 265111 w 650070"/>
              <a:gd name="connsiteY84" fmla="*/ 396912 h 649854"/>
              <a:gd name="connsiteX85" fmla="*/ 269741 w 650070"/>
              <a:gd name="connsiteY85" fmla="*/ 397558 h 649854"/>
              <a:gd name="connsiteX86" fmla="*/ 282663 w 650070"/>
              <a:gd name="connsiteY86" fmla="*/ 392174 h 649854"/>
              <a:gd name="connsiteX87" fmla="*/ 315397 w 650070"/>
              <a:gd name="connsiteY87" fmla="*/ 359116 h 649854"/>
              <a:gd name="connsiteX88" fmla="*/ 315936 w 650070"/>
              <a:gd name="connsiteY88" fmla="*/ 454198 h 649854"/>
              <a:gd name="connsiteX89" fmla="*/ 242390 w 650070"/>
              <a:gd name="connsiteY89" fmla="*/ 528605 h 649854"/>
              <a:gd name="connsiteX90" fmla="*/ 242390 w 650070"/>
              <a:gd name="connsiteY90" fmla="*/ 541526 h 649854"/>
              <a:gd name="connsiteX91" fmla="*/ 248851 w 650070"/>
              <a:gd name="connsiteY91" fmla="*/ 544218 h 649854"/>
              <a:gd name="connsiteX92" fmla="*/ 255312 w 650070"/>
              <a:gd name="connsiteY92" fmla="*/ 541526 h 649854"/>
              <a:gd name="connsiteX93" fmla="*/ 316044 w 650070"/>
              <a:gd name="connsiteY93" fmla="*/ 480149 h 649854"/>
              <a:gd name="connsiteX94" fmla="*/ 316367 w 650070"/>
              <a:gd name="connsiteY94" fmla="*/ 538834 h 649854"/>
              <a:gd name="connsiteX95" fmla="*/ 276956 w 650070"/>
              <a:gd name="connsiteY95" fmla="*/ 578676 h 649854"/>
              <a:gd name="connsiteX96" fmla="*/ 276956 w 650070"/>
              <a:gd name="connsiteY96" fmla="*/ 591598 h 649854"/>
              <a:gd name="connsiteX97" fmla="*/ 289877 w 650070"/>
              <a:gd name="connsiteY97" fmla="*/ 591598 h 649854"/>
              <a:gd name="connsiteX98" fmla="*/ 316474 w 650070"/>
              <a:gd name="connsiteY98" fmla="*/ 564785 h 649854"/>
              <a:gd name="connsiteX99" fmla="*/ 316905 w 650070"/>
              <a:gd name="connsiteY99" fmla="*/ 640808 h 649854"/>
              <a:gd name="connsiteX100" fmla="*/ 326058 w 650070"/>
              <a:gd name="connsiteY100" fmla="*/ 649853 h 649854"/>
              <a:gd name="connsiteX101" fmla="*/ 335103 w 650070"/>
              <a:gd name="connsiteY101" fmla="*/ 640700 h 649854"/>
              <a:gd name="connsiteX102" fmla="*/ 334672 w 650070"/>
              <a:gd name="connsiteY102" fmla="*/ 563708 h 649854"/>
              <a:gd name="connsiteX103" fmla="*/ 362562 w 650070"/>
              <a:gd name="connsiteY103" fmla="*/ 591275 h 649854"/>
              <a:gd name="connsiteX104" fmla="*/ 369022 w 650070"/>
              <a:gd name="connsiteY104" fmla="*/ 593967 h 649854"/>
              <a:gd name="connsiteX105" fmla="*/ 375483 w 650070"/>
              <a:gd name="connsiteY105" fmla="*/ 591275 h 649854"/>
              <a:gd name="connsiteX106" fmla="*/ 375483 w 650070"/>
              <a:gd name="connsiteY106" fmla="*/ 578353 h 649854"/>
              <a:gd name="connsiteX107" fmla="*/ 334565 w 650070"/>
              <a:gd name="connsiteY107" fmla="*/ 537865 h 649854"/>
              <a:gd name="connsiteX108" fmla="*/ 334242 w 650070"/>
              <a:gd name="connsiteY108" fmla="*/ 479179 h 649854"/>
              <a:gd name="connsiteX109" fmla="*/ 396696 w 650070"/>
              <a:gd name="connsiteY109" fmla="*/ 540988 h 649854"/>
              <a:gd name="connsiteX110" fmla="*/ 409618 w 650070"/>
              <a:gd name="connsiteY110" fmla="*/ 540988 h 649854"/>
              <a:gd name="connsiteX111" fmla="*/ 409618 w 650070"/>
              <a:gd name="connsiteY111" fmla="*/ 528066 h 649854"/>
              <a:gd name="connsiteX112" fmla="*/ 334134 w 650070"/>
              <a:gd name="connsiteY112" fmla="*/ 453444 h 649854"/>
              <a:gd name="connsiteX113" fmla="*/ 333595 w 650070"/>
              <a:gd name="connsiteY113" fmla="*/ 359331 h 649854"/>
              <a:gd name="connsiteX114" fmla="*/ 366653 w 650070"/>
              <a:gd name="connsiteY114" fmla="*/ 392066 h 649854"/>
              <a:gd name="connsiteX115" fmla="*/ 379575 w 650070"/>
              <a:gd name="connsiteY115" fmla="*/ 397342 h 649854"/>
              <a:gd name="connsiteX116" fmla="*/ 384205 w 650070"/>
              <a:gd name="connsiteY116" fmla="*/ 396696 h 649854"/>
              <a:gd name="connsiteX117" fmla="*/ 513098 w 650070"/>
              <a:gd name="connsiteY117" fmla="*/ 524190 h 649854"/>
              <a:gd name="connsiteX118" fmla="*/ 519560 w 650070"/>
              <a:gd name="connsiteY118" fmla="*/ 526882 h 649854"/>
              <a:gd name="connsiteX119" fmla="*/ 526020 w 650070"/>
              <a:gd name="connsiteY119" fmla="*/ 524190 h 649854"/>
              <a:gd name="connsiteX120" fmla="*/ 526020 w 650070"/>
              <a:gd name="connsiteY120" fmla="*/ 511268 h 649854"/>
              <a:gd name="connsiteX121" fmla="*/ 397127 w 650070"/>
              <a:gd name="connsiteY121" fmla="*/ 383775 h 649854"/>
              <a:gd name="connsiteX122" fmla="*/ 392389 w 650070"/>
              <a:gd name="connsiteY122" fmla="*/ 366223 h 649854"/>
              <a:gd name="connsiteX123" fmla="*/ 359331 w 650070"/>
              <a:gd name="connsiteY123" fmla="*/ 333488 h 649854"/>
              <a:gd name="connsiteX124" fmla="*/ 451828 w 650070"/>
              <a:gd name="connsiteY124" fmla="*/ 332950 h 649854"/>
              <a:gd name="connsiteX125" fmla="*/ 527312 w 650070"/>
              <a:gd name="connsiteY125" fmla="*/ 407572 h 649854"/>
              <a:gd name="connsiteX126" fmla="*/ 533773 w 650070"/>
              <a:gd name="connsiteY126" fmla="*/ 410264 h 649854"/>
              <a:gd name="connsiteX127" fmla="*/ 540234 w 650070"/>
              <a:gd name="connsiteY127" fmla="*/ 407572 h 649854"/>
              <a:gd name="connsiteX128" fmla="*/ 540234 w 650070"/>
              <a:gd name="connsiteY128" fmla="*/ 394650 h 649854"/>
              <a:gd name="connsiteX129" fmla="*/ 477780 w 650070"/>
              <a:gd name="connsiteY129" fmla="*/ 332842 h 649854"/>
              <a:gd name="connsiteX130" fmla="*/ 536465 w 650070"/>
              <a:gd name="connsiteY130" fmla="*/ 332519 h 649854"/>
              <a:gd name="connsiteX131" fmla="*/ 577384 w 650070"/>
              <a:gd name="connsiteY131" fmla="*/ 373007 h 649854"/>
              <a:gd name="connsiteX132" fmla="*/ 583844 w 650070"/>
              <a:gd name="connsiteY132" fmla="*/ 375699 h 649854"/>
              <a:gd name="connsiteX133" fmla="*/ 590306 w 650070"/>
              <a:gd name="connsiteY133" fmla="*/ 373007 h 649854"/>
              <a:gd name="connsiteX134" fmla="*/ 590306 w 650070"/>
              <a:gd name="connsiteY134" fmla="*/ 360085 h 649854"/>
              <a:gd name="connsiteX135" fmla="*/ 562416 w 650070"/>
              <a:gd name="connsiteY135" fmla="*/ 332519 h 649854"/>
              <a:gd name="connsiteX136" fmla="*/ 641023 w 650070"/>
              <a:gd name="connsiteY136" fmla="*/ 332088 h 649854"/>
              <a:gd name="connsiteX137" fmla="*/ 650068 w 650070"/>
              <a:gd name="connsiteY137" fmla="*/ 322935 h 649854"/>
              <a:gd name="connsiteX138" fmla="*/ 640915 w 650070"/>
              <a:gd name="connsiteY138" fmla="*/ 313890 h 649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50070" h="649854">
                <a:moveTo>
                  <a:pt x="640807" y="313998"/>
                </a:moveTo>
                <a:lnTo>
                  <a:pt x="563170" y="314429"/>
                </a:lnTo>
                <a:lnTo>
                  <a:pt x="589767" y="287616"/>
                </a:lnTo>
                <a:cubicBezTo>
                  <a:pt x="593320" y="284063"/>
                  <a:pt x="593320" y="278248"/>
                  <a:pt x="589767" y="274695"/>
                </a:cubicBezTo>
                <a:cubicBezTo>
                  <a:pt x="586214" y="271141"/>
                  <a:pt x="580399" y="271141"/>
                  <a:pt x="576846" y="274695"/>
                </a:cubicBezTo>
                <a:lnTo>
                  <a:pt x="537434" y="314536"/>
                </a:lnTo>
                <a:lnTo>
                  <a:pt x="478748" y="314859"/>
                </a:lnTo>
                <a:lnTo>
                  <a:pt x="539480" y="253481"/>
                </a:lnTo>
                <a:cubicBezTo>
                  <a:pt x="543034" y="249928"/>
                  <a:pt x="543034" y="244113"/>
                  <a:pt x="539480" y="240560"/>
                </a:cubicBezTo>
                <a:cubicBezTo>
                  <a:pt x="535927" y="237006"/>
                  <a:pt x="530112" y="237006"/>
                  <a:pt x="526558" y="240560"/>
                </a:cubicBezTo>
                <a:lnTo>
                  <a:pt x="453013" y="314967"/>
                </a:lnTo>
                <a:lnTo>
                  <a:pt x="359439" y="315505"/>
                </a:lnTo>
                <a:lnTo>
                  <a:pt x="391420" y="283201"/>
                </a:lnTo>
                <a:cubicBezTo>
                  <a:pt x="396158" y="278463"/>
                  <a:pt x="397665" y="271679"/>
                  <a:pt x="396050" y="265649"/>
                </a:cubicBezTo>
                <a:lnTo>
                  <a:pt x="523544" y="136648"/>
                </a:lnTo>
                <a:cubicBezTo>
                  <a:pt x="527097" y="133095"/>
                  <a:pt x="527097" y="127280"/>
                  <a:pt x="523544" y="123727"/>
                </a:cubicBezTo>
                <a:cubicBezTo>
                  <a:pt x="519990" y="120173"/>
                  <a:pt x="514176" y="120173"/>
                  <a:pt x="510622" y="123727"/>
                </a:cubicBezTo>
                <a:lnTo>
                  <a:pt x="383128" y="252620"/>
                </a:lnTo>
                <a:cubicBezTo>
                  <a:pt x="376990" y="251005"/>
                  <a:pt x="370314" y="252620"/>
                  <a:pt x="365576" y="257358"/>
                </a:cubicBezTo>
                <a:lnTo>
                  <a:pt x="333595" y="289662"/>
                </a:lnTo>
                <a:lnTo>
                  <a:pt x="333057" y="198241"/>
                </a:lnTo>
                <a:lnTo>
                  <a:pt x="407680" y="122758"/>
                </a:lnTo>
                <a:cubicBezTo>
                  <a:pt x="411233" y="119204"/>
                  <a:pt x="411233" y="113389"/>
                  <a:pt x="407680" y="109836"/>
                </a:cubicBezTo>
                <a:cubicBezTo>
                  <a:pt x="404126" y="106282"/>
                  <a:pt x="398311" y="106282"/>
                  <a:pt x="394758" y="109836"/>
                </a:cubicBezTo>
                <a:lnTo>
                  <a:pt x="332949" y="172291"/>
                </a:lnTo>
                <a:lnTo>
                  <a:pt x="332626" y="113605"/>
                </a:lnTo>
                <a:lnTo>
                  <a:pt x="373114" y="72686"/>
                </a:lnTo>
                <a:cubicBezTo>
                  <a:pt x="376668" y="69133"/>
                  <a:pt x="376668" y="63318"/>
                  <a:pt x="373114" y="59765"/>
                </a:cubicBezTo>
                <a:cubicBezTo>
                  <a:pt x="369561" y="56211"/>
                  <a:pt x="363746" y="56211"/>
                  <a:pt x="360192" y="59765"/>
                </a:cubicBezTo>
                <a:lnTo>
                  <a:pt x="332626" y="87654"/>
                </a:lnTo>
                <a:lnTo>
                  <a:pt x="332196" y="9047"/>
                </a:lnTo>
                <a:cubicBezTo>
                  <a:pt x="332196" y="3986"/>
                  <a:pt x="328104" y="-106"/>
                  <a:pt x="323043" y="2"/>
                </a:cubicBezTo>
                <a:cubicBezTo>
                  <a:pt x="317982" y="2"/>
                  <a:pt x="313890" y="4094"/>
                  <a:pt x="313998" y="9155"/>
                </a:cubicBezTo>
                <a:lnTo>
                  <a:pt x="314428" y="86685"/>
                </a:lnTo>
                <a:lnTo>
                  <a:pt x="287616" y="60088"/>
                </a:lnTo>
                <a:cubicBezTo>
                  <a:pt x="284063" y="56534"/>
                  <a:pt x="278248" y="56534"/>
                  <a:pt x="274694" y="60088"/>
                </a:cubicBezTo>
                <a:cubicBezTo>
                  <a:pt x="271141" y="63641"/>
                  <a:pt x="271141" y="69456"/>
                  <a:pt x="274694" y="73009"/>
                </a:cubicBezTo>
                <a:lnTo>
                  <a:pt x="314536" y="112420"/>
                </a:lnTo>
                <a:lnTo>
                  <a:pt x="314859" y="171106"/>
                </a:lnTo>
                <a:lnTo>
                  <a:pt x="253481" y="110374"/>
                </a:lnTo>
                <a:cubicBezTo>
                  <a:pt x="249928" y="106821"/>
                  <a:pt x="244113" y="106821"/>
                  <a:pt x="240560" y="110374"/>
                </a:cubicBezTo>
                <a:cubicBezTo>
                  <a:pt x="237006" y="113928"/>
                  <a:pt x="237006" y="119743"/>
                  <a:pt x="240560" y="123296"/>
                </a:cubicBezTo>
                <a:lnTo>
                  <a:pt x="314967" y="196842"/>
                </a:lnTo>
                <a:lnTo>
                  <a:pt x="315505" y="289339"/>
                </a:lnTo>
                <a:lnTo>
                  <a:pt x="283201" y="257358"/>
                </a:lnTo>
                <a:cubicBezTo>
                  <a:pt x="278355" y="252620"/>
                  <a:pt x="271679" y="251113"/>
                  <a:pt x="265541" y="252835"/>
                </a:cubicBezTo>
                <a:lnTo>
                  <a:pt x="136648" y="125342"/>
                </a:lnTo>
                <a:cubicBezTo>
                  <a:pt x="133095" y="121788"/>
                  <a:pt x="127280" y="121788"/>
                  <a:pt x="123727" y="125342"/>
                </a:cubicBezTo>
                <a:cubicBezTo>
                  <a:pt x="120173" y="128895"/>
                  <a:pt x="120173" y="134710"/>
                  <a:pt x="123727" y="138264"/>
                </a:cubicBezTo>
                <a:lnTo>
                  <a:pt x="252727" y="265757"/>
                </a:lnTo>
                <a:cubicBezTo>
                  <a:pt x="251220" y="271787"/>
                  <a:pt x="252727" y="278571"/>
                  <a:pt x="257465" y="283309"/>
                </a:cubicBezTo>
                <a:lnTo>
                  <a:pt x="289770" y="315290"/>
                </a:lnTo>
                <a:lnTo>
                  <a:pt x="195657" y="315828"/>
                </a:lnTo>
                <a:lnTo>
                  <a:pt x="121250" y="242283"/>
                </a:lnTo>
                <a:cubicBezTo>
                  <a:pt x="117697" y="238729"/>
                  <a:pt x="111881" y="238729"/>
                  <a:pt x="108328" y="242283"/>
                </a:cubicBezTo>
                <a:cubicBezTo>
                  <a:pt x="104775" y="245836"/>
                  <a:pt x="104775" y="251651"/>
                  <a:pt x="108328" y="255204"/>
                </a:cubicBezTo>
                <a:lnTo>
                  <a:pt x="169706" y="315936"/>
                </a:lnTo>
                <a:lnTo>
                  <a:pt x="111020" y="316259"/>
                </a:lnTo>
                <a:lnTo>
                  <a:pt x="71179" y="276848"/>
                </a:lnTo>
                <a:cubicBezTo>
                  <a:pt x="67625" y="273295"/>
                  <a:pt x="61810" y="273295"/>
                  <a:pt x="58257" y="276848"/>
                </a:cubicBezTo>
                <a:cubicBezTo>
                  <a:pt x="54703" y="280402"/>
                  <a:pt x="54703" y="286216"/>
                  <a:pt x="58257" y="289770"/>
                </a:cubicBezTo>
                <a:lnTo>
                  <a:pt x="85069" y="316367"/>
                </a:lnTo>
                <a:lnTo>
                  <a:pt x="9047" y="316798"/>
                </a:lnTo>
                <a:cubicBezTo>
                  <a:pt x="3986" y="316798"/>
                  <a:pt x="-106" y="320889"/>
                  <a:pt x="2" y="325950"/>
                </a:cubicBezTo>
                <a:cubicBezTo>
                  <a:pt x="2" y="331011"/>
                  <a:pt x="4094" y="335103"/>
                  <a:pt x="9155" y="334995"/>
                </a:cubicBezTo>
                <a:lnTo>
                  <a:pt x="86146" y="334565"/>
                </a:lnTo>
                <a:lnTo>
                  <a:pt x="58580" y="362454"/>
                </a:lnTo>
                <a:cubicBezTo>
                  <a:pt x="55027" y="366007"/>
                  <a:pt x="55027" y="371822"/>
                  <a:pt x="58580" y="375376"/>
                </a:cubicBezTo>
                <a:cubicBezTo>
                  <a:pt x="60411" y="377098"/>
                  <a:pt x="62672" y="378068"/>
                  <a:pt x="65041" y="377960"/>
                </a:cubicBezTo>
                <a:cubicBezTo>
                  <a:pt x="67409" y="377960"/>
                  <a:pt x="69671" y="376991"/>
                  <a:pt x="71501" y="375268"/>
                </a:cubicBezTo>
                <a:lnTo>
                  <a:pt x="111989" y="334349"/>
                </a:lnTo>
                <a:lnTo>
                  <a:pt x="170675" y="334026"/>
                </a:lnTo>
                <a:lnTo>
                  <a:pt x="108867" y="396481"/>
                </a:lnTo>
                <a:cubicBezTo>
                  <a:pt x="105313" y="400034"/>
                  <a:pt x="105313" y="405849"/>
                  <a:pt x="108867" y="409403"/>
                </a:cubicBezTo>
                <a:cubicBezTo>
                  <a:pt x="110697" y="411125"/>
                  <a:pt x="112959" y="412095"/>
                  <a:pt x="115327" y="412095"/>
                </a:cubicBezTo>
                <a:cubicBezTo>
                  <a:pt x="117697" y="412095"/>
                  <a:pt x="119957" y="411125"/>
                  <a:pt x="121788" y="409403"/>
                </a:cubicBezTo>
                <a:lnTo>
                  <a:pt x="196411" y="333919"/>
                </a:lnTo>
                <a:lnTo>
                  <a:pt x="289447" y="333380"/>
                </a:lnTo>
                <a:lnTo>
                  <a:pt x="256712" y="366438"/>
                </a:lnTo>
                <a:cubicBezTo>
                  <a:pt x="251974" y="371284"/>
                  <a:pt x="250466" y="377960"/>
                  <a:pt x="252189" y="384098"/>
                </a:cubicBezTo>
                <a:lnTo>
                  <a:pt x="124695" y="512991"/>
                </a:lnTo>
                <a:cubicBezTo>
                  <a:pt x="121142" y="516545"/>
                  <a:pt x="121142" y="522359"/>
                  <a:pt x="124695" y="525913"/>
                </a:cubicBezTo>
                <a:cubicBezTo>
                  <a:pt x="126526" y="527636"/>
                  <a:pt x="128787" y="528605"/>
                  <a:pt x="131157" y="528497"/>
                </a:cubicBezTo>
                <a:cubicBezTo>
                  <a:pt x="133525" y="528497"/>
                  <a:pt x="135787" y="527528"/>
                  <a:pt x="137617" y="525805"/>
                </a:cubicBezTo>
                <a:lnTo>
                  <a:pt x="265111" y="396912"/>
                </a:lnTo>
                <a:cubicBezTo>
                  <a:pt x="266618" y="397342"/>
                  <a:pt x="268233" y="397558"/>
                  <a:pt x="269741" y="397558"/>
                </a:cubicBezTo>
                <a:cubicBezTo>
                  <a:pt x="274371" y="397558"/>
                  <a:pt x="279109" y="395727"/>
                  <a:pt x="282663" y="392174"/>
                </a:cubicBezTo>
                <a:lnTo>
                  <a:pt x="315397" y="359116"/>
                </a:lnTo>
                <a:lnTo>
                  <a:pt x="315936" y="454198"/>
                </a:lnTo>
                <a:lnTo>
                  <a:pt x="242390" y="528605"/>
                </a:lnTo>
                <a:cubicBezTo>
                  <a:pt x="238837" y="532158"/>
                  <a:pt x="238837" y="537973"/>
                  <a:pt x="242390" y="541526"/>
                </a:cubicBezTo>
                <a:cubicBezTo>
                  <a:pt x="244221" y="543249"/>
                  <a:pt x="246482" y="544218"/>
                  <a:pt x="248851" y="544218"/>
                </a:cubicBezTo>
                <a:cubicBezTo>
                  <a:pt x="251220" y="544218"/>
                  <a:pt x="253481" y="543249"/>
                  <a:pt x="255312" y="541526"/>
                </a:cubicBezTo>
                <a:lnTo>
                  <a:pt x="316044" y="480149"/>
                </a:lnTo>
                <a:lnTo>
                  <a:pt x="316367" y="538834"/>
                </a:lnTo>
                <a:lnTo>
                  <a:pt x="276956" y="578676"/>
                </a:lnTo>
                <a:cubicBezTo>
                  <a:pt x="273402" y="582229"/>
                  <a:pt x="273402" y="588044"/>
                  <a:pt x="276956" y="591598"/>
                </a:cubicBezTo>
                <a:cubicBezTo>
                  <a:pt x="280509" y="595151"/>
                  <a:pt x="286324" y="595151"/>
                  <a:pt x="289877" y="591598"/>
                </a:cubicBezTo>
                <a:lnTo>
                  <a:pt x="316474" y="564785"/>
                </a:lnTo>
                <a:lnTo>
                  <a:pt x="316905" y="640808"/>
                </a:lnTo>
                <a:cubicBezTo>
                  <a:pt x="316905" y="645869"/>
                  <a:pt x="320997" y="649960"/>
                  <a:pt x="326058" y="649853"/>
                </a:cubicBezTo>
                <a:cubicBezTo>
                  <a:pt x="331119" y="649853"/>
                  <a:pt x="335211" y="645761"/>
                  <a:pt x="335103" y="640700"/>
                </a:cubicBezTo>
                <a:lnTo>
                  <a:pt x="334672" y="563708"/>
                </a:lnTo>
                <a:lnTo>
                  <a:pt x="362562" y="591275"/>
                </a:lnTo>
                <a:cubicBezTo>
                  <a:pt x="364392" y="592997"/>
                  <a:pt x="366653" y="593967"/>
                  <a:pt x="369022" y="593967"/>
                </a:cubicBezTo>
                <a:cubicBezTo>
                  <a:pt x="371391" y="593967"/>
                  <a:pt x="373652" y="592997"/>
                  <a:pt x="375483" y="591275"/>
                </a:cubicBezTo>
                <a:cubicBezTo>
                  <a:pt x="379036" y="587721"/>
                  <a:pt x="379036" y="581906"/>
                  <a:pt x="375483" y="578353"/>
                </a:cubicBezTo>
                <a:lnTo>
                  <a:pt x="334565" y="537865"/>
                </a:lnTo>
                <a:lnTo>
                  <a:pt x="334242" y="479179"/>
                </a:lnTo>
                <a:lnTo>
                  <a:pt x="396696" y="540988"/>
                </a:lnTo>
                <a:cubicBezTo>
                  <a:pt x="400250" y="544541"/>
                  <a:pt x="406064" y="544541"/>
                  <a:pt x="409618" y="540988"/>
                </a:cubicBezTo>
                <a:cubicBezTo>
                  <a:pt x="413171" y="537435"/>
                  <a:pt x="413171" y="531620"/>
                  <a:pt x="409618" y="528066"/>
                </a:cubicBezTo>
                <a:lnTo>
                  <a:pt x="334134" y="453444"/>
                </a:lnTo>
                <a:lnTo>
                  <a:pt x="333595" y="359331"/>
                </a:lnTo>
                <a:lnTo>
                  <a:pt x="366653" y="392066"/>
                </a:lnTo>
                <a:cubicBezTo>
                  <a:pt x="370207" y="395619"/>
                  <a:pt x="374945" y="397342"/>
                  <a:pt x="379575" y="397342"/>
                </a:cubicBezTo>
                <a:cubicBezTo>
                  <a:pt x="381190" y="397342"/>
                  <a:pt x="382698" y="397019"/>
                  <a:pt x="384205" y="396696"/>
                </a:cubicBezTo>
                <a:lnTo>
                  <a:pt x="513098" y="524190"/>
                </a:lnTo>
                <a:cubicBezTo>
                  <a:pt x="514929" y="525913"/>
                  <a:pt x="517190" y="526882"/>
                  <a:pt x="519560" y="526882"/>
                </a:cubicBezTo>
                <a:cubicBezTo>
                  <a:pt x="521928" y="526882"/>
                  <a:pt x="524190" y="525913"/>
                  <a:pt x="526020" y="524190"/>
                </a:cubicBezTo>
                <a:cubicBezTo>
                  <a:pt x="529574" y="520636"/>
                  <a:pt x="529574" y="514822"/>
                  <a:pt x="526020" y="511268"/>
                </a:cubicBezTo>
                <a:lnTo>
                  <a:pt x="397127" y="383775"/>
                </a:lnTo>
                <a:cubicBezTo>
                  <a:pt x="398742" y="377637"/>
                  <a:pt x="397127" y="370961"/>
                  <a:pt x="392389" y="366223"/>
                </a:cubicBezTo>
                <a:lnTo>
                  <a:pt x="359331" y="333488"/>
                </a:lnTo>
                <a:lnTo>
                  <a:pt x="451828" y="332950"/>
                </a:lnTo>
                <a:lnTo>
                  <a:pt x="527312" y="407572"/>
                </a:lnTo>
                <a:cubicBezTo>
                  <a:pt x="529143" y="409295"/>
                  <a:pt x="531404" y="410264"/>
                  <a:pt x="533773" y="410264"/>
                </a:cubicBezTo>
                <a:cubicBezTo>
                  <a:pt x="536142" y="410264"/>
                  <a:pt x="538404" y="409295"/>
                  <a:pt x="540234" y="407572"/>
                </a:cubicBezTo>
                <a:cubicBezTo>
                  <a:pt x="543788" y="404018"/>
                  <a:pt x="543788" y="398204"/>
                  <a:pt x="540234" y="394650"/>
                </a:cubicBezTo>
                <a:lnTo>
                  <a:pt x="477780" y="332842"/>
                </a:lnTo>
                <a:lnTo>
                  <a:pt x="536465" y="332519"/>
                </a:lnTo>
                <a:lnTo>
                  <a:pt x="577384" y="373007"/>
                </a:lnTo>
                <a:cubicBezTo>
                  <a:pt x="579214" y="374730"/>
                  <a:pt x="581476" y="375699"/>
                  <a:pt x="583844" y="375699"/>
                </a:cubicBezTo>
                <a:cubicBezTo>
                  <a:pt x="586214" y="375699"/>
                  <a:pt x="588475" y="374730"/>
                  <a:pt x="590306" y="373007"/>
                </a:cubicBezTo>
                <a:cubicBezTo>
                  <a:pt x="593859" y="369453"/>
                  <a:pt x="593859" y="363638"/>
                  <a:pt x="590306" y="360085"/>
                </a:cubicBezTo>
                <a:lnTo>
                  <a:pt x="562416" y="332519"/>
                </a:lnTo>
                <a:lnTo>
                  <a:pt x="641023" y="332088"/>
                </a:lnTo>
                <a:cubicBezTo>
                  <a:pt x="646084" y="332088"/>
                  <a:pt x="650176" y="327996"/>
                  <a:pt x="650068" y="322935"/>
                </a:cubicBezTo>
                <a:cubicBezTo>
                  <a:pt x="650068" y="317874"/>
                  <a:pt x="645976" y="313783"/>
                  <a:pt x="640915" y="313890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00C6AC88-2439-1749-052D-661107CBE4CA}"/>
              </a:ext>
            </a:extLst>
          </p:cNvPr>
          <p:cNvSpPr/>
          <p:nvPr/>
        </p:nvSpPr>
        <p:spPr>
          <a:xfrm>
            <a:off x="10838878" y="380475"/>
            <a:ext cx="754408" cy="753977"/>
          </a:xfrm>
          <a:custGeom>
            <a:avLst/>
            <a:gdLst>
              <a:gd name="connsiteX0" fmla="*/ 743855 w 754408"/>
              <a:gd name="connsiteY0" fmla="*/ 364498 h 753977"/>
              <a:gd name="connsiteX1" fmla="*/ 653835 w 754408"/>
              <a:gd name="connsiteY1" fmla="*/ 365036 h 753977"/>
              <a:gd name="connsiteX2" fmla="*/ 684631 w 754408"/>
              <a:gd name="connsiteY2" fmla="*/ 333809 h 753977"/>
              <a:gd name="connsiteX3" fmla="*/ 684631 w 754408"/>
              <a:gd name="connsiteY3" fmla="*/ 318841 h 753977"/>
              <a:gd name="connsiteX4" fmla="*/ 669665 w 754408"/>
              <a:gd name="connsiteY4" fmla="*/ 318841 h 753977"/>
              <a:gd name="connsiteX5" fmla="*/ 623900 w 754408"/>
              <a:gd name="connsiteY5" fmla="*/ 365036 h 753977"/>
              <a:gd name="connsiteX6" fmla="*/ 555738 w 754408"/>
              <a:gd name="connsiteY6" fmla="*/ 365359 h 753977"/>
              <a:gd name="connsiteX7" fmla="*/ 626269 w 754408"/>
              <a:gd name="connsiteY7" fmla="*/ 294075 h 753977"/>
              <a:gd name="connsiteX8" fmla="*/ 626269 w 754408"/>
              <a:gd name="connsiteY8" fmla="*/ 279107 h 753977"/>
              <a:gd name="connsiteX9" fmla="*/ 611301 w 754408"/>
              <a:gd name="connsiteY9" fmla="*/ 279107 h 753977"/>
              <a:gd name="connsiteX10" fmla="*/ 525910 w 754408"/>
              <a:gd name="connsiteY10" fmla="*/ 365467 h 753977"/>
              <a:gd name="connsiteX11" fmla="*/ 417369 w 754408"/>
              <a:gd name="connsiteY11" fmla="*/ 366113 h 753977"/>
              <a:gd name="connsiteX12" fmla="*/ 454518 w 754408"/>
              <a:gd name="connsiteY12" fmla="*/ 328533 h 753977"/>
              <a:gd name="connsiteX13" fmla="*/ 459794 w 754408"/>
              <a:gd name="connsiteY13" fmla="*/ 308181 h 753977"/>
              <a:gd name="connsiteX14" fmla="*/ 607855 w 754408"/>
              <a:gd name="connsiteY14" fmla="*/ 158505 h 753977"/>
              <a:gd name="connsiteX15" fmla="*/ 607855 w 754408"/>
              <a:gd name="connsiteY15" fmla="*/ 143538 h 753977"/>
              <a:gd name="connsiteX16" fmla="*/ 592888 w 754408"/>
              <a:gd name="connsiteY16" fmla="*/ 143538 h 753977"/>
              <a:gd name="connsiteX17" fmla="*/ 444828 w 754408"/>
              <a:gd name="connsiteY17" fmla="*/ 293214 h 753977"/>
              <a:gd name="connsiteX18" fmla="*/ 424368 w 754408"/>
              <a:gd name="connsiteY18" fmla="*/ 298705 h 753977"/>
              <a:gd name="connsiteX19" fmla="*/ 387219 w 754408"/>
              <a:gd name="connsiteY19" fmla="*/ 336286 h 753977"/>
              <a:gd name="connsiteX20" fmla="*/ 386680 w 754408"/>
              <a:gd name="connsiteY20" fmla="*/ 230113 h 753977"/>
              <a:gd name="connsiteX21" fmla="*/ 473254 w 754408"/>
              <a:gd name="connsiteY21" fmla="*/ 142569 h 753977"/>
              <a:gd name="connsiteX22" fmla="*/ 473254 w 754408"/>
              <a:gd name="connsiteY22" fmla="*/ 127601 h 753977"/>
              <a:gd name="connsiteX23" fmla="*/ 458288 w 754408"/>
              <a:gd name="connsiteY23" fmla="*/ 127601 h 753977"/>
              <a:gd name="connsiteX24" fmla="*/ 386573 w 754408"/>
              <a:gd name="connsiteY24" fmla="*/ 200070 h 753977"/>
              <a:gd name="connsiteX25" fmla="*/ 386249 w 754408"/>
              <a:gd name="connsiteY25" fmla="*/ 131908 h 753977"/>
              <a:gd name="connsiteX26" fmla="*/ 433198 w 754408"/>
              <a:gd name="connsiteY26" fmla="*/ 84421 h 753977"/>
              <a:gd name="connsiteX27" fmla="*/ 433198 w 754408"/>
              <a:gd name="connsiteY27" fmla="*/ 69454 h 753977"/>
              <a:gd name="connsiteX28" fmla="*/ 418231 w 754408"/>
              <a:gd name="connsiteY28" fmla="*/ 69454 h 753977"/>
              <a:gd name="connsiteX29" fmla="*/ 386249 w 754408"/>
              <a:gd name="connsiteY29" fmla="*/ 101866 h 753977"/>
              <a:gd name="connsiteX30" fmla="*/ 385711 w 754408"/>
              <a:gd name="connsiteY30" fmla="*/ 10553 h 753977"/>
              <a:gd name="connsiteX31" fmla="*/ 375051 w 754408"/>
              <a:gd name="connsiteY31" fmla="*/ 0 h 753977"/>
              <a:gd name="connsiteX32" fmla="*/ 364498 w 754408"/>
              <a:gd name="connsiteY32" fmla="*/ 10660 h 753977"/>
              <a:gd name="connsiteX33" fmla="*/ 365037 w 754408"/>
              <a:gd name="connsiteY33" fmla="*/ 100681 h 753977"/>
              <a:gd name="connsiteX34" fmla="*/ 333917 w 754408"/>
              <a:gd name="connsiteY34" fmla="*/ 69885 h 753977"/>
              <a:gd name="connsiteX35" fmla="*/ 318949 w 754408"/>
              <a:gd name="connsiteY35" fmla="*/ 69885 h 753977"/>
              <a:gd name="connsiteX36" fmla="*/ 318949 w 754408"/>
              <a:gd name="connsiteY36" fmla="*/ 84852 h 753977"/>
              <a:gd name="connsiteX37" fmla="*/ 365144 w 754408"/>
              <a:gd name="connsiteY37" fmla="*/ 130616 h 753977"/>
              <a:gd name="connsiteX38" fmla="*/ 365467 w 754408"/>
              <a:gd name="connsiteY38" fmla="*/ 198778 h 753977"/>
              <a:gd name="connsiteX39" fmla="*/ 294183 w 754408"/>
              <a:gd name="connsiteY39" fmla="*/ 128247 h 753977"/>
              <a:gd name="connsiteX40" fmla="*/ 279215 w 754408"/>
              <a:gd name="connsiteY40" fmla="*/ 128247 h 753977"/>
              <a:gd name="connsiteX41" fmla="*/ 279215 w 754408"/>
              <a:gd name="connsiteY41" fmla="*/ 143215 h 753977"/>
              <a:gd name="connsiteX42" fmla="*/ 365575 w 754408"/>
              <a:gd name="connsiteY42" fmla="*/ 228605 h 753977"/>
              <a:gd name="connsiteX43" fmla="*/ 366113 w 754408"/>
              <a:gd name="connsiteY43" fmla="*/ 335963 h 753977"/>
              <a:gd name="connsiteX44" fmla="*/ 328533 w 754408"/>
              <a:gd name="connsiteY44" fmla="*/ 298813 h 753977"/>
              <a:gd name="connsiteX45" fmla="*/ 308073 w 754408"/>
              <a:gd name="connsiteY45" fmla="*/ 293537 h 753977"/>
              <a:gd name="connsiteX46" fmla="*/ 158398 w 754408"/>
              <a:gd name="connsiteY46" fmla="*/ 145476 h 753977"/>
              <a:gd name="connsiteX47" fmla="*/ 143430 w 754408"/>
              <a:gd name="connsiteY47" fmla="*/ 145476 h 753977"/>
              <a:gd name="connsiteX48" fmla="*/ 143430 w 754408"/>
              <a:gd name="connsiteY48" fmla="*/ 160444 h 753977"/>
              <a:gd name="connsiteX49" fmla="*/ 293106 w 754408"/>
              <a:gd name="connsiteY49" fmla="*/ 308504 h 753977"/>
              <a:gd name="connsiteX50" fmla="*/ 298597 w 754408"/>
              <a:gd name="connsiteY50" fmla="*/ 328856 h 753977"/>
              <a:gd name="connsiteX51" fmla="*/ 336178 w 754408"/>
              <a:gd name="connsiteY51" fmla="*/ 366005 h 753977"/>
              <a:gd name="connsiteX52" fmla="*/ 226990 w 754408"/>
              <a:gd name="connsiteY52" fmla="*/ 366652 h 753977"/>
              <a:gd name="connsiteX53" fmla="*/ 140630 w 754408"/>
              <a:gd name="connsiteY53" fmla="*/ 281261 h 753977"/>
              <a:gd name="connsiteX54" fmla="*/ 125663 w 754408"/>
              <a:gd name="connsiteY54" fmla="*/ 281261 h 753977"/>
              <a:gd name="connsiteX55" fmla="*/ 125663 w 754408"/>
              <a:gd name="connsiteY55" fmla="*/ 296229 h 753977"/>
              <a:gd name="connsiteX56" fmla="*/ 196947 w 754408"/>
              <a:gd name="connsiteY56" fmla="*/ 366759 h 753977"/>
              <a:gd name="connsiteX57" fmla="*/ 128786 w 754408"/>
              <a:gd name="connsiteY57" fmla="*/ 367082 h 753977"/>
              <a:gd name="connsiteX58" fmla="*/ 82591 w 754408"/>
              <a:gd name="connsiteY58" fmla="*/ 321318 h 753977"/>
              <a:gd name="connsiteX59" fmla="*/ 67624 w 754408"/>
              <a:gd name="connsiteY59" fmla="*/ 321318 h 753977"/>
              <a:gd name="connsiteX60" fmla="*/ 67624 w 754408"/>
              <a:gd name="connsiteY60" fmla="*/ 336286 h 753977"/>
              <a:gd name="connsiteX61" fmla="*/ 98743 w 754408"/>
              <a:gd name="connsiteY61" fmla="*/ 367082 h 753977"/>
              <a:gd name="connsiteX62" fmla="*/ 10552 w 754408"/>
              <a:gd name="connsiteY62" fmla="*/ 367513 h 753977"/>
              <a:gd name="connsiteX63" fmla="*/ 0 w 754408"/>
              <a:gd name="connsiteY63" fmla="*/ 378173 h 753977"/>
              <a:gd name="connsiteX64" fmla="*/ 10660 w 754408"/>
              <a:gd name="connsiteY64" fmla="*/ 388726 h 753977"/>
              <a:gd name="connsiteX65" fmla="*/ 100035 w 754408"/>
              <a:gd name="connsiteY65" fmla="*/ 388188 h 753977"/>
              <a:gd name="connsiteX66" fmla="*/ 68054 w 754408"/>
              <a:gd name="connsiteY66" fmla="*/ 420599 h 753977"/>
              <a:gd name="connsiteX67" fmla="*/ 68054 w 754408"/>
              <a:gd name="connsiteY67" fmla="*/ 435567 h 753977"/>
              <a:gd name="connsiteX68" fmla="*/ 75592 w 754408"/>
              <a:gd name="connsiteY68" fmla="*/ 438582 h 753977"/>
              <a:gd name="connsiteX69" fmla="*/ 83022 w 754408"/>
              <a:gd name="connsiteY69" fmla="*/ 435459 h 753977"/>
              <a:gd name="connsiteX70" fmla="*/ 129970 w 754408"/>
              <a:gd name="connsiteY70" fmla="*/ 387972 h 753977"/>
              <a:gd name="connsiteX71" fmla="*/ 198132 w 754408"/>
              <a:gd name="connsiteY71" fmla="*/ 387649 h 753977"/>
              <a:gd name="connsiteX72" fmla="*/ 126417 w 754408"/>
              <a:gd name="connsiteY72" fmla="*/ 460118 h 753977"/>
              <a:gd name="connsiteX73" fmla="*/ 126417 w 754408"/>
              <a:gd name="connsiteY73" fmla="*/ 475085 h 753977"/>
              <a:gd name="connsiteX74" fmla="*/ 133954 w 754408"/>
              <a:gd name="connsiteY74" fmla="*/ 478101 h 753977"/>
              <a:gd name="connsiteX75" fmla="*/ 141384 w 754408"/>
              <a:gd name="connsiteY75" fmla="*/ 474978 h 753977"/>
              <a:gd name="connsiteX76" fmla="*/ 227959 w 754408"/>
              <a:gd name="connsiteY76" fmla="*/ 387434 h 753977"/>
              <a:gd name="connsiteX77" fmla="*/ 335963 w 754408"/>
              <a:gd name="connsiteY77" fmla="*/ 386895 h 753977"/>
              <a:gd name="connsiteX78" fmla="*/ 297951 w 754408"/>
              <a:gd name="connsiteY78" fmla="*/ 425337 h 753977"/>
              <a:gd name="connsiteX79" fmla="*/ 292675 w 754408"/>
              <a:gd name="connsiteY79" fmla="*/ 445796 h 753977"/>
              <a:gd name="connsiteX80" fmla="*/ 144722 w 754408"/>
              <a:gd name="connsiteY80" fmla="*/ 595364 h 753977"/>
              <a:gd name="connsiteX81" fmla="*/ 144722 w 754408"/>
              <a:gd name="connsiteY81" fmla="*/ 610332 h 753977"/>
              <a:gd name="connsiteX82" fmla="*/ 152260 w 754408"/>
              <a:gd name="connsiteY82" fmla="*/ 613347 h 753977"/>
              <a:gd name="connsiteX83" fmla="*/ 159690 w 754408"/>
              <a:gd name="connsiteY83" fmla="*/ 610224 h 753977"/>
              <a:gd name="connsiteX84" fmla="*/ 307643 w 754408"/>
              <a:gd name="connsiteY84" fmla="*/ 460656 h 753977"/>
              <a:gd name="connsiteX85" fmla="*/ 313027 w 754408"/>
              <a:gd name="connsiteY85" fmla="*/ 461410 h 753977"/>
              <a:gd name="connsiteX86" fmla="*/ 327994 w 754408"/>
              <a:gd name="connsiteY86" fmla="*/ 455165 h 753977"/>
              <a:gd name="connsiteX87" fmla="*/ 366005 w 754408"/>
              <a:gd name="connsiteY87" fmla="*/ 416723 h 753977"/>
              <a:gd name="connsiteX88" fmla="*/ 366651 w 754408"/>
              <a:gd name="connsiteY88" fmla="*/ 527095 h 753977"/>
              <a:gd name="connsiteX89" fmla="*/ 281261 w 754408"/>
              <a:gd name="connsiteY89" fmla="*/ 613455 h 753977"/>
              <a:gd name="connsiteX90" fmla="*/ 281261 w 754408"/>
              <a:gd name="connsiteY90" fmla="*/ 628422 h 753977"/>
              <a:gd name="connsiteX91" fmla="*/ 288799 w 754408"/>
              <a:gd name="connsiteY91" fmla="*/ 631437 h 753977"/>
              <a:gd name="connsiteX92" fmla="*/ 296229 w 754408"/>
              <a:gd name="connsiteY92" fmla="*/ 628315 h 753977"/>
              <a:gd name="connsiteX93" fmla="*/ 366759 w 754408"/>
              <a:gd name="connsiteY93" fmla="*/ 557030 h 753977"/>
              <a:gd name="connsiteX94" fmla="*/ 367082 w 754408"/>
              <a:gd name="connsiteY94" fmla="*/ 625192 h 753977"/>
              <a:gd name="connsiteX95" fmla="*/ 321318 w 754408"/>
              <a:gd name="connsiteY95" fmla="*/ 671387 h 753977"/>
              <a:gd name="connsiteX96" fmla="*/ 321318 w 754408"/>
              <a:gd name="connsiteY96" fmla="*/ 686354 h 753977"/>
              <a:gd name="connsiteX97" fmla="*/ 336285 w 754408"/>
              <a:gd name="connsiteY97" fmla="*/ 686354 h 753977"/>
              <a:gd name="connsiteX98" fmla="*/ 367082 w 754408"/>
              <a:gd name="connsiteY98" fmla="*/ 655235 h 753977"/>
              <a:gd name="connsiteX99" fmla="*/ 367513 w 754408"/>
              <a:gd name="connsiteY99" fmla="*/ 743425 h 753977"/>
              <a:gd name="connsiteX100" fmla="*/ 378173 w 754408"/>
              <a:gd name="connsiteY100" fmla="*/ 753978 h 753977"/>
              <a:gd name="connsiteX101" fmla="*/ 388726 w 754408"/>
              <a:gd name="connsiteY101" fmla="*/ 743317 h 753977"/>
              <a:gd name="connsiteX102" fmla="*/ 388187 w 754408"/>
              <a:gd name="connsiteY102" fmla="*/ 653943 h 753977"/>
              <a:gd name="connsiteX103" fmla="*/ 420599 w 754408"/>
              <a:gd name="connsiteY103" fmla="*/ 686031 h 753977"/>
              <a:gd name="connsiteX104" fmla="*/ 428137 w 754408"/>
              <a:gd name="connsiteY104" fmla="*/ 689046 h 753977"/>
              <a:gd name="connsiteX105" fmla="*/ 435567 w 754408"/>
              <a:gd name="connsiteY105" fmla="*/ 685924 h 753977"/>
              <a:gd name="connsiteX106" fmla="*/ 435567 w 754408"/>
              <a:gd name="connsiteY106" fmla="*/ 670956 h 753977"/>
              <a:gd name="connsiteX107" fmla="*/ 388080 w 754408"/>
              <a:gd name="connsiteY107" fmla="*/ 624007 h 753977"/>
              <a:gd name="connsiteX108" fmla="*/ 387757 w 754408"/>
              <a:gd name="connsiteY108" fmla="*/ 555846 h 753977"/>
              <a:gd name="connsiteX109" fmla="*/ 460226 w 754408"/>
              <a:gd name="connsiteY109" fmla="*/ 627561 h 753977"/>
              <a:gd name="connsiteX110" fmla="*/ 475193 w 754408"/>
              <a:gd name="connsiteY110" fmla="*/ 627561 h 753977"/>
              <a:gd name="connsiteX111" fmla="*/ 475193 w 754408"/>
              <a:gd name="connsiteY111" fmla="*/ 612593 h 753977"/>
              <a:gd name="connsiteX112" fmla="*/ 387649 w 754408"/>
              <a:gd name="connsiteY112" fmla="*/ 526018 h 753977"/>
              <a:gd name="connsiteX113" fmla="*/ 387003 w 754408"/>
              <a:gd name="connsiteY113" fmla="*/ 416831 h 753977"/>
              <a:gd name="connsiteX114" fmla="*/ 425445 w 754408"/>
              <a:gd name="connsiteY114" fmla="*/ 454842 h 753977"/>
              <a:gd name="connsiteX115" fmla="*/ 440521 w 754408"/>
              <a:gd name="connsiteY115" fmla="*/ 460979 h 753977"/>
              <a:gd name="connsiteX116" fmla="*/ 445905 w 754408"/>
              <a:gd name="connsiteY116" fmla="*/ 460118 h 753977"/>
              <a:gd name="connsiteX117" fmla="*/ 595473 w 754408"/>
              <a:gd name="connsiteY117" fmla="*/ 608071 h 753977"/>
              <a:gd name="connsiteX118" fmla="*/ 603010 w 754408"/>
              <a:gd name="connsiteY118" fmla="*/ 611086 h 753977"/>
              <a:gd name="connsiteX119" fmla="*/ 610440 w 754408"/>
              <a:gd name="connsiteY119" fmla="*/ 607963 h 753977"/>
              <a:gd name="connsiteX120" fmla="*/ 610440 w 754408"/>
              <a:gd name="connsiteY120" fmla="*/ 592996 h 753977"/>
              <a:gd name="connsiteX121" fmla="*/ 460872 w 754408"/>
              <a:gd name="connsiteY121" fmla="*/ 445043 h 753977"/>
              <a:gd name="connsiteX122" fmla="*/ 455380 w 754408"/>
              <a:gd name="connsiteY122" fmla="*/ 424583 h 753977"/>
              <a:gd name="connsiteX123" fmla="*/ 416939 w 754408"/>
              <a:gd name="connsiteY123" fmla="*/ 386572 h 753977"/>
              <a:gd name="connsiteX124" fmla="*/ 524296 w 754408"/>
              <a:gd name="connsiteY124" fmla="*/ 386034 h 753977"/>
              <a:gd name="connsiteX125" fmla="*/ 611839 w 754408"/>
              <a:gd name="connsiteY125" fmla="*/ 472609 h 753977"/>
              <a:gd name="connsiteX126" fmla="*/ 619377 w 754408"/>
              <a:gd name="connsiteY126" fmla="*/ 475624 h 753977"/>
              <a:gd name="connsiteX127" fmla="*/ 626807 w 754408"/>
              <a:gd name="connsiteY127" fmla="*/ 472501 h 753977"/>
              <a:gd name="connsiteX128" fmla="*/ 626807 w 754408"/>
              <a:gd name="connsiteY128" fmla="*/ 457534 h 753977"/>
              <a:gd name="connsiteX129" fmla="*/ 554338 w 754408"/>
              <a:gd name="connsiteY129" fmla="*/ 385819 h 753977"/>
              <a:gd name="connsiteX130" fmla="*/ 622501 w 754408"/>
              <a:gd name="connsiteY130" fmla="*/ 385496 h 753977"/>
              <a:gd name="connsiteX131" fmla="*/ 669987 w 754408"/>
              <a:gd name="connsiteY131" fmla="*/ 432444 h 753977"/>
              <a:gd name="connsiteX132" fmla="*/ 677525 w 754408"/>
              <a:gd name="connsiteY132" fmla="*/ 435459 h 753977"/>
              <a:gd name="connsiteX133" fmla="*/ 684954 w 754408"/>
              <a:gd name="connsiteY133" fmla="*/ 432336 h 753977"/>
              <a:gd name="connsiteX134" fmla="*/ 684954 w 754408"/>
              <a:gd name="connsiteY134" fmla="*/ 417369 h 753977"/>
              <a:gd name="connsiteX135" fmla="*/ 652542 w 754408"/>
              <a:gd name="connsiteY135" fmla="*/ 385388 h 753977"/>
              <a:gd name="connsiteX136" fmla="*/ 743855 w 754408"/>
              <a:gd name="connsiteY136" fmla="*/ 384849 h 753977"/>
              <a:gd name="connsiteX137" fmla="*/ 754409 w 754408"/>
              <a:gd name="connsiteY137" fmla="*/ 374189 h 753977"/>
              <a:gd name="connsiteX138" fmla="*/ 743747 w 754408"/>
              <a:gd name="connsiteY138" fmla="*/ 363636 h 75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54408" h="753977">
                <a:moveTo>
                  <a:pt x="743855" y="364498"/>
                </a:moveTo>
                <a:lnTo>
                  <a:pt x="653835" y="365036"/>
                </a:lnTo>
                <a:lnTo>
                  <a:pt x="684631" y="333809"/>
                </a:lnTo>
                <a:cubicBezTo>
                  <a:pt x="688723" y="329609"/>
                  <a:pt x="688723" y="322933"/>
                  <a:pt x="684631" y="318841"/>
                </a:cubicBezTo>
                <a:cubicBezTo>
                  <a:pt x="680433" y="314750"/>
                  <a:pt x="673755" y="314750"/>
                  <a:pt x="669665" y="318841"/>
                </a:cubicBezTo>
                <a:lnTo>
                  <a:pt x="623900" y="365036"/>
                </a:lnTo>
                <a:lnTo>
                  <a:pt x="555738" y="365359"/>
                </a:lnTo>
                <a:lnTo>
                  <a:pt x="626269" y="294075"/>
                </a:lnTo>
                <a:cubicBezTo>
                  <a:pt x="630361" y="289875"/>
                  <a:pt x="630361" y="283199"/>
                  <a:pt x="626269" y="279107"/>
                </a:cubicBezTo>
                <a:cubicBezTo>
                  <a:pt x="622069" y="275016"/>
                  <a:pt x="615393" y="275016"/>
                  <a:pt x="611301" y="279107"/>
                </a:cubicBezTo>
                <a:lnTo>
                  <a:pt x="525910" y="365467"/>
                </a:lnTo>
                <a:lnTo>
                  <a:pt x="417369" y="366113"/>
                </a:lnTo>
                <a:lnTo>
                  <a:pt x="454518" y="328533"/>
                </a:lnTo>
                <a:cubicBezTo>
                  <a:pt x="460010" y="322933"/>
                  <a:pt x="461733" y="315180"/>
                  <a:pt x="459794" y="308181"/>
                </a:cubicBezTo>
                <a:lnTo>
                  <a:pt x="607855" y="158505"/>
                </a:lnTo>
                <a:cubicBezTo>
                  <a:pt x="611947" y="154306"/>
                  <a:pt x="611947" y="147630"/>
                  <a:pt x="607855" y="143538"/>
                </a:cubicBezTo>
                <a:cubicBezTo>
                  <a:pt x="603656" y="139446"/>
                  <a:pt x="596980" y="139446"/>
                  <a:pt x="592888" y="143538"/>
                </a:cubicBezTo>
                <a:lnTo>
                  <a:pt x="444828" y="293214"/>
                </a:lnTo>
                <a:cubicBezTo>
                  <a:pt x="437721" y="291383"/>
                  <a:pt x="429967" y="293214"/>
                  <a:pt x="424368" y="298705"/>
                </a:cubicBezTo>
                <a:lnTo>
                  <a:pt x="387219" y="336286"/>
                </a:lnTo>
                <a:lnTo>
                  <a:pt x="386680" y="230113"/>
                </a:lnTo>
                <a:lnTo>
                  <a:pt x="473254" y="142569"/>
                </a:lnTo>
                <a:cubicBezTo>
                  <a:pt x="477346" y="138369"/>
                  <a:pt x="477346" y="131693"/>
                  <a:pt x="473254" y="127601"/>
                </a:cubicBezTo>
                <a:cubicBezTo>
                  <a:pt x="469056" y="123509"/>
                  <a:pt x="462380" y="123509"/>
                  <a:pt x="458288" y="127601"/>
                </a:cubicBezTo>
                <a:lnTo>
                  <a:pt x="386573" y="200070"/>
                </a:lnTo>
                <a:lnTo>
                  <a:pt x="386249" y="131908"/>
                </a:lnTo>
                <a:lnTo>
                  <a:pt x="433198" y="84421"/>
                </a:lnTo>
                <a:cubicBezTo>
                  <a:pt x="437290" y="80222"/>
                  <a:pt x="437290" y="73546"/>
                  <a:pt x="433198" y="69454"/>
                </a:cubicBezTo>
                <a:cubicBezTo>
                  <a:pt x="428999" y="65362"/>
                  <a:pt x="422323" y="65362"/>
                  <a:pt x="418231" y="69454"/>
                </a:cubicBezTo>
                <a:lnTo>
                  <a:pt x="386249" y="101866"/>
                </a:lnTo>
                <a:lnTo>
                  <a:pt x="385711" y="10553"/>
                </a:lnTo>
                <a:cubicBezTo>
                  <a:pt x="385711" y="4738"/>
                  <a:pt x="380865" y="0"/>
                  <a:pt x="375051" y="0"/>
                </a:cubicBezTo>
                <a:cubicBezTo>
                  <a:pt x="369236" y="0"/>
                  <a:pt x="364498" y="4846"/>
                  <a:pt x="364498" y="10660"/>
                </a:cubicBezTo>
                <a:lnTo>
                  <a:pt x="365037" y="100681"/>
                </a:lnTo>
                <a:lnTo>
                  <a:pt x="333917" y="69885"/>
                </a:lnTo>
                <a:cubicBezTo>
                  <a:pt x="329717" y="65793"/>
                  <a:pt x="323041" y="65793"/>
                  <a:pt x="318949" y="69885"/>
                </a:cubicBezTo>
                <a:cubicBezTo>
                  <a:pt x="314857" y="74084"/>
                  <a:pt x="314857" y="80760"/>
                  <a:pt x="318949" y="84852"/>
                </a:cubicBezTo>
                <a:lnTo>
                  <a:pt x="365144" y="130616"/>
                </a:lnTo>
                <a:lnTo>
                  <a:pt x="365467" y="198778"/>
                </a:lnTo>
                <a:lnTo>
                  <a:pt x="294183" y="128247"/>
                </a:lnTo>
                <a:cubicBezTo>
                  <a:pt x="289983" y="124155"/>
                  <a:pt x="283307" y="124155"/>
                  <a:pt x="279215" y="128247"/>
                </a:cubicBezTo>
                <a:cubicBezTo>
                  <a:pt x="275123" y="132447"/>
                  <a:pt x="275123" y="139123"/>
                  <a:pt x="279215" y="143215"/>
                </a:cubicBezTo>
                <a:lnTo>
                  <a:pt x="365575" y="228605"/>
                </a:lnTo>
                <a:lnTo>
                  <a:pt x="366113" y="335963"/>
                </a:lnTo>
                <a:lnTo>
                  <a:pt x="328533" y="298813"/>
                </a:lnTo>
                <a:cubicBezTo>
                  <a:pt x="322933" y="293321"/>
                  <a:pt x="315073" y="291598"/>
                  <a:pt x="308073" y="293537"/>
                </a:cubicBezTo>
                <a:lnTo>
                  <a:pt x="158398" y="145476"/>
                </a:lnTo>
                <a:cubicBezTo>
                  <a:pt x="154198" y="141384"/>
                  <a:pt x="147522" y="141384"/>
                  <a:pt x="143430" y="145476"/>
                </a:cubicBezTo>
                <a:cubicBezTo>
                  <a:pt x="139338" y="149676"/>
                  <a:pt x="139338" y="156352"/>
                  <a:pt x="143430" y="160444"/>
                </a:cubicBezTo>
                <a:lnTo>
                  <a:pt x="293106" y="308504"/>
                </a:lnTo>
                <a:cubicBezTo>
                  <a:pt x="291275" y="315611"/>
                  <a:pt x="293106" y="323364"/>
                  <a:pt x="298597" y="328856"/>
                </a:cubicBezTo>
                <a:lnTo>
                  <a:pt x="336178" y="366005"/>
                </a:lnTo>
                <a:lnTo>
                  <a:pt x="226990" y="366652"/>
                </a:lnTo>
                <a:lnTo>
                  <a:pt x="140630" y="281261"/>
                </a:lnTo>
                <a:cubicBezTo>
                  <a:pt x="136431" y="277169"/>
                  <a:pt x="129755" y="277169"/>
                  <a:pt x="125663" y="281261"/>
                </a:cubicBezTo>
                <a:cubicBezTo>
                  <a:pt x="121571" y="285461"/>
                  <a:pt x="121571" y="292137"/>
                  <a:pt x="125663" y="296229"/>
                </a:cubicBezTo>
                <a:lnTo>
                  <a:pt x="196947" y="366759"/>
                </a:lnTo>
                <a:lnTo>
                  <a:pt x="128786" y="367082"/>
                </a:lnTo>
                <a:lnTo>
                  <a:pt x="82591" y="321318"/>
                </a:lnTo>
                <a:cubicBezTo>
                  <a:pt x="78392" y="317226"/>
                  <a:pt x="71715" y="317226"/>
                  <a:pt x="67624" y="321318"/>
                </a:cubicBezTo>
                <a:cubicBezTo>
                  <a:pt x="63532" y="325518"/>
                  <a:pt x="63532" y="332194"/>
                  <a:pt x="67624" y="336286"/>
                </a:cubicBezTo>
                <a:lnTo>
                  <a:pt x="98743" y="367082"/>
                </a:lnTo>
                <a:lnTo>
                  <a:pt x="10552" y="367513"/>
                </a:lnTo>
                <a:cubicBezTo>
                  <a:pt x="4738" y="367513"/>
                  <a:pt x="0" y="372359"/>
                  <a:pt x="0" y="378173"/>
                </a:cubicBezTo>
                <a:cubicBezTo>
                  <a:pt x="0" y="383988"/>
                  <a:pt x="4846" y="388726"/>
                  <a:pt x="10660" y="388726"/>
                </a:cubicBezTo>
                <a:lnTo>
                  <a:pt x="100035" y="388188"/>
                </a:lnTo>
                <a:lnTo>
                  <a:pt x="68054" y="420599"/>
                </a:lnTo>
                <a:cubicBezTo>
                  <a:pt x="63962" y="424799"/>
                  <a:pt x="63962" y="431475"/>
                  <a:pt x="68054" y="435567"/>
                </a:cubicBezTo>
                <a:cubicBezTo>
                  <a:pt x="70100" y="437613"/>
                  <a:pt x="72900" y="438690"/>
                  <a:pt x="75592" y="438582"/>
                </a:cubicBezTo>
                <a:cubicBezTo>
                  <a:pt x="78284" y="438582"/>
                  <a:pt x="80976" y="437505"/>
                  <a:pt x="83022" y="435459"/>
                </a:cubicBezTo>
                <a:lnTo>
                  <a:pt x="129970" y="387972"/>
                </a:lnTo>
                <a:lnTo>
                  <a:pt x="198132" y="387649"/>
                </a:lnTo>
                <a:lnTo>
                  <a:pt x="126417" y="460118"/>
                </a:lnTo>
                <a:cubicBezTo>
                  <a:pt x="122325" y="464317"/>
                  <a:pt x="122325" y="470994"/>
                  <a:pt x="126417" y="475085"/>
                </a:cubicBezTo>
                <a:cubicBezTo>
                  <a:pt x="128463" y="477131"/>
                  <a:pt x="131262" y="478208"/>
                  <a:pt x="133954" y="478101"/>
                </a:cubicBezTo>
                <a:cubicBezTo>
                  <a:pt x="136646" y="478101"/>
                  <a:pt x="139338" y="477024"/>
                  <a:pt x="141384" y="474978"/>
                </a:cubicBezTo>
                <a:lnTo>
                  <a:pt x="227959" y="387434"/>
                </a:lnTo>
                <a:lnTo>
                  <a:pt x="335963" y="386895"/>
                </a:lnTo>
                <a:lnTo>
                  <a:pt x="297951" y="425337"/>
                </a:lnTo>
                <a:cubicBezTo>
                  <a:pt x="292460" y="430937"/>
                  <a:pt x="290737" y="438797"/>
                  <a:pt x="292675" y="445796"/>
                </a:cubicBezTo>
                <a:lnTo>
                  <a:pt x="144722" y="595364"/>
                </a:lnTo>
                <a:cubicBezTo>
                  <a:pt x="140630" y="599564"/>
                  <a:pt x="140630" y="606240"/>
                  <a:pt x="144722" y="610332"/>
                </a:cubicBezTo>
                <a:cubicBezTo>
                  <a:pt x="146768" y="612378"/>
                  <a:pt x="149568" y="613455"/>
                  <a:pt x="152260" y="613347"/>
                </a:cubicBezTo>
                <a:cubicBezTo>
                  <a:pt x="154952" y="613347"/>
                  <a:pt x="157644" y="612270"/>
                  <a:pt x="159690" y="610224"/>
                </a:cubicBezTo>
                <a:lnTo>
                  <a:pt x="307643" y="460656"/>
                </a:lnTo>
                <a:cubicBezTo>
                  <a:pt x="309365" y="461087"/>
                  <a:pt x="311196" y="461410"/>
                  <a:pt x="313027" y="461410"/>
                </a:cubicBezTo>
                <a:cubicBezTo>
                  <a:pt x="318411" y="461410"/>
                  <a:pt x="323903" y="459256"/>
                  <a:pt x="327994" y="455165"/>
                </a:cubicBezTo>
                <a:lnTo>
                  <a:pt x="366005" y="416723"/>
                </a:lnTo>
                <a:lnTo>
                  <a:pt x="366651" y="527095"/>
                </a:lnTo>
                <a:lnTo>
                  <a:pt x="281261" y="613455"/>
                </a:lnTo>
                <a:cubicBezTo>
                  <a:pt x="277169" y="617654"/>
                  <a:pt x="277169" y="624330"/>
                  <a:pt x="281261" y="628422"/>
                </a:cubicBezTo>
                <a:cubicBezTo>
                  <a:pt x="283307" y="630468"/>
                  <a:pt x="286107" y="631545"/>
                  <a:pt x="288799" y="631437"/>
                </a:cubicBezTo>
                <a:cubicBezTo>
                  <a:pt x="291491" y="631437"/>
                  <a:pt x="294183" y="630360"/>
                  <a:pt x="296229" y="628315"/>
                </a:cubicBezTo>
                <a:lnTo>
                  <a:pt x="366759" y="557030"/>
                </a:lnTo>
                <a:lnTo>
                  <a:pt x="367082" y="625192"/>
                </a:lnTo>
                <a:lnTo>
                  <a:pt x="321318" y="671387"/>
                </a:lnTo>
                <a:cubicBezTo>
                  <a:pt x="317226" y="675586"/>
                  <a:pt x="317226" y="682262"/>
                  <a:pt x="321318" y="686354"/>
                </a:cubicBezTo>
                <a:cubicBezTo>
                  <a:pt x="325517" y="690446"/>
                  <a:pt x="332194" y="690446"/>
                  <a:pt x="336285" y="686354"/>
                </a:cubicBezTo>
                <a:lnTo>
                  <a:pt x="367082" y="655235"/>
                </a:lnTo>
                <a:lnTo>
                  <a:pt x="367513" y="743425"/>
                </a:lnTo>
                <a:cubicBezTo>
                  <a:pt x="367513" y="749240"/>
                  <a:pt x="372359" y="753978"/>
                  <a:pt x="378173" y="753978"/>
                </a:cubicBezTo>
                <a:cubicBezTo>
                  <a:pt x="383988" y="753978"/>
                  <a:pt x="388726" y="749132"/>
                  <a:pt x="388726" y="743317"/>
                </a:cubicBezTo>
                <a:lnTo>
                  <a:pt x="388187" y="653943"/>
                </a:lnTo>
                <a:lnTo>
                  <a:pt x="420599" y="686031"/>
                </a:lnTo>
                <a:cubicBezTo>
                  <a:pt x="422645" y="688077"/>
                  <a:pt x="425445" y="689154"/>
                  <a:pt x="428137" y="689046"/>
                </a:cubicBezTo>
                <a:cubicBezTo>
                  <a:pt x="430829" y="689046"/>
                  <a:pt x="433521" y="687970"/>
                  <a:pt x="435567" y="685924"/>
                </a:cubicBezTo>
                <a:cubicBezTo>
                  <a:pt x="439658" y="681724"/>
                  <a:pt x="439658" y="675048"/>
                  <a:pt x="435567" y="670956"/>
                </a:cubicBezTo>
                <a:lnTo>
                  <a:pt x="388080" y="624007"/>
                </a:lnTo>
                <a:lnTo>
                  <a:pt x="387757" y="555846"/>
                </a:lnTo>
                <a:lnTo>
                  <a:pt x="460226" y="627561"/>
                </a:lnTo>
                <a:cubicBezTo>
                  <a:pt x="464425" y="631653"/>
                  <a:pt x="471101" y="631653"/>
                  <a:pt x="475193" y="627561"/>
                </a:cubicBezTo>
                <a:cubicBezTo>
                  <a:pt x="479285" y="623361"/>
                  <a:pt x="479285" y="616685"/>
                  <a:pt x="475193" y="612593"/>
                </a:cubicBezTo>
                <a:lnTo>
                  <a:pt x="387649" y="526018"/>
                </a:lnTo>
                <a:lnTo>
                  <a:pt x="387003" y="416831"/>
                </a:lnTo>
                <a:lnTo>
                  <a:pt x="425445" y="454842"/>
                </a:lnTo>
                <a:cubicBezTo>
                  <a:pt x="429645" y="458933"/>
                  <a:pt x="435029" y="460979"/>
                  <a:pt x="440521" y="460979"/>
                </a:cubicBezTo>
                <a:cubicBezTo>
                  <a:pt x="442350" y="460979"/>
                  <a:pt x="444074" y="460656"/>
                  <a:pt x="445905" y="460118"/>
                </a:cubicBezTo>
                <a:lnTo>
                  <a:pt x="595473" y="608071"/>
                </a:lnTo>
                <a:cubicBezTo>
                  <a:pt x="597518" y="610117"/>
                  <a:pt x="600318" y="611193"/>
                  <a:pt x="603010" y="611086"/>
                </a:cubicBezTo>
                <a:cubicBezTo>
                  <a:pt x="605702" y="611086"/>
                  <a:pt x="608394" y="610009"/>
                  <a:pt x="610440" y="607963"/>
                </a:cubicBezTo>
                <a:cubicBezTo>
                  <a:pt x="614531" y="603764"/>
                  <a:pt x="614531" y="597087"/>
                  <a:pt x="610440" y="592996"/>
                </a:cubicBezTo>
                <a:lnTo>
                  <a:pt x="460872" y="445043"/>
                </a:lnTo>
                <a:cubicBezTo>
                  <a:pt x="462702" y="437936"/>
                  <a:pt x="460872" y="430183"/>
                  <a:pt x="455380" y="424583"/>
                </a:cubicBezTo>
                <a:lnTo>
                  <a:pt x="416939" y="386572"/>
                </a:lnTo>
                <a:lnTo>
                  <a:pt x="524296" y="386034"/>
                </a:lnTo>
                <a:lnTo>
                  <a:pt x="611839" y="472609"/>
                </a:lnTo>
                <a:cubicBezTo>
                  <a:pt x="613886" y="474655"/>
                  <a:pt x="616685" y="475732"/>
                  <a:pt x="619377" y="475624"/>
                </a:cubicBezTo>
                <a:cubicBezTo>
                  <a:pt x="622069" y="475624"/>
                  <a:pt x="624761" y="474547"/>
                  <a:pt x="626807" y="472501"/>
                </a:cubicBezTo>
                <a:cubicBezTo>
                  <a:pt x="630899" y="468302"/>
                  <a:pt x="630899" y="461625"/>
                  <a:pt x="626807" y="457534"/>
                </a:cubicBezTo>
                <a:lnTo>
                  <a:pt x="554338" y="385819"/>
                </a:lnTo>
                <a:lnTo>
                  <a:pt x="622501" y="385496"/>
                </a:lnTo>
                <a:lnTo>
                  <a:pt x="669987" y="432444"/>
                </a:lnTo>
                <a:cubicBezTo>
                  <a:pt x="672033" y="434490"/>
                  <a:pt x="674833" y="435567"/>
                  <a:pt x="677525" y="435459"/>
                </a:cubicBezTo>
                <a:cubicBezTo>
                  <a:pt x="680217" y="435351"/>
                  <a:pt x="682909" y="434382"/>
                  <a:pt x="684954" y="432336"/>
                </a:cubicBezTo>
                <a:cubicBezTo>
                  <a:pt x="689046" y="428137"/>
                  <a:pt x="689046" y="421461"/>
                  <a:pt x="684954" y="417369"/>
                </a:cubicBezTo>
                <a:lnTo>
                  <a:pt x="652542" y="385388"/>
                </a:lnTo>
                <a:lnTo>
                  <a:pt x="743855" y="384849"/>
                </a:lnTo>
                <a:cubicBezTo>
                  <a:pt x="749670" y="384849"/>
                  <a:pt x="754409" y="380004"/>
                  <a:pt x="754409" y="374189"/>
                </a:cubicBezTo>
                <a:cubicBezTo>
                  <a:pt x="754409" y="368374"/>
                  <a:pt x="749562" y="363636"/>
                  <a:pt x="743747" y="363636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B3180C4B-B0CF-093E-8B32-9B0523F3B408}"/>
              </a:ext>
            </a:extLst>
          </p:cNvPr>
          <p:cNvSpPr/>
          <p:nvPr/>
        </p:nvSpPr>
        <p:spPr>
          <a:xfrm>
            <a:off x="8072099" y="508488"/>
            <a:ext cx="707782" cy="708967"/>
          </a:xfrm>
          <a:custGeom>
            <a:avLst/>
            <a:gdLst>
              <a:gd name="connsiteX0" fmla="*/ 698737 w 707782"/>
              <a:gd name="connsiteY0" fmla="*/ 342531 h 708967"/>
              <a:gd name="connsiteX1" fmla="*/ 614208 w 707782"/>
              <a:gd name="connsiteY1" fmla="*/ 342962 h 708967"/>
              <a:gd name="connsiteX2" fmla="*/ 643174 w 707782"/>
              <a:gd name="connsiteY2" fmla="*/ 313673 h 708967"/>
              <a:gd name="connsiteX3" fmla="*/ 643174 w 707782"/>
              <a:gd name="connsiteY3" fmla="*/ 299567 h 708967"/>
              <a:gd name="connsiteX4" fmla="*/ 629068 w 707782"/>
              <a:gd name="connsiteY4" fmla="*/ 299567 h 708967"/>
              <a:gd name="connsiteX5" fmla="*/ 586104 w 707782"/>
              <a:gd name="connsiteY5" fmla="*/ 342962 h 708967"/>
              <a:gd name="connsiteX6" fmla="*/ 522142 w 707782"/>
              <a:gd name="connsiteY6" fmla="*/ 343285 h 708967"/>
              <a:gd name="connsiteX7" fmla="*/ 588365 w 707782"/>
              <a:gd name="connsiteY7" fmla="*/ 276416 h 708967"/>
              <a:gd name="connsiteX8" fmla="*/ 588365 w 707782"/>
              <a:gd name="connsiteY8" fmla="*/ 262309 h 708967"/>
              <a:gd name="connsiteX9" fmla="*/ 574259 w 707782"/>
              <a:gd name="connsiteY9" fmla="*/ 262309 h 708967"/>
              <a:gd name="connsiteX10" fmla="*/ 494037 w 707782"/>
              <a:gd name="connsiteY10" fmla="*/ 343393 h 708967"/>
              <a:gd name="connsiteX11" fmla="*/ 392172 w 707782"/>
              <a:gd name="connsiteY11" fmla="*/ 343931 h 708967"/>
              <a:gd name="connsiteX12" fmla="*/ 427060 w 707782"/>
              <a:gd name="connsiteY12" fmla="*/ 308720 h 708967"/>
              <a:gd name="connsiteX13" fmla="*/ 432013 w 707782"/>
              <a:gd name="connsiteY13" fmla="*/ 289553 h 708967"/>
              <a:gd name="connsiteX14" fmla="*/ 570921 w 707782"/>
              <a:gd name="connsiteY14" fmla="*/ 149030 h 708967"/>
              <a:gd name="connsiteX15" fmla="*/ 570921 w 707782"/>
              <a:gd name="connsiteY15" fmla="*/ 134923 h 708967"/>
              <a:gd name="connsiteX16" fmla="*/ 556815 w 707782"/>
              <a:gd name="connsiteY16" fmla="*/ 134923 h 708967"/>
              <a:gd name="connsiteX17" fmla="*/ 417907 w 707782"/>
              <a:gd name="connsiteY17" fmla="*/ 275339 h 708967"/>
              <a:gd name="connsiteX18" fmla="*/ 398740 w 707782"/>
              <a:gd name="connsiteY18" fmla="*/ 280507 h 708967"/>
              <a:gd name="connsiteX19" fmla="*/ 363852 w 707782"/>
              <a:gd name="connsiteY19" fmla="*/ 315719 h 708967"/>
              <a:gd name="connsiteX20" fmla="*/ 363313 w 707782"/>
              <a:gd name="connsiteY20" fmla="*/ 216114 h 708967"/>
              <a:gd name="connsiteX21" fmla="*/ 444612 w 707782"/>
              <a:gd name="connsiteY21" fmla="*/ 133954 h 708967"/>
              <a:gd name="connsiteX22" fmla="*/ 444612 w 707782"/>
              <a:gd name="connsiteY22" fmla="*/ 119848 h 708967"/>
              <a:gd name="connsiteX23" fmla="*/ 430506 w 707782"/>
              <a:gd name="connsiteY23" fmla="*/ 119848 h 708967"/>
              <a:gd name="connsiteX24" fmla="*/ 363205 w 707782"/>
              <a:gd name="connsiteY24" fmla="*/ 187902 h 708967"/>
              <a:gd name="connsiteX25" fmla="*/ 362882 w 707782"/>
              <a:gd name="connsiteY25" fmla="*/ 123940 h 708967"/>
              <a:gd name="connsiteX26" fmla="*/ 406924 w 707782"/>
              <a:gd name="connsiteY26" fmla="*/ 79360 h 708967"/>
              <a:gd name="connsiteX27" fmla="*/ 406924 w 707782"/>
              <a:gd name="connsiteY27" fmla="*/ 65254 h 708967"/>
              <a:gd name="connsiteX28" fmla="*/ 392818 w 707782"/>
              <a:gd name="connsiteY28" fmla="*/ 65254 h 708967"/>
              <a:gd name="connsiteX29" fmla="*/ 362775 w 707782"/>
              <a:gd name="connsiteY29" fmla="*/ 95620 h 708967"/>
              <a:gd name="connsiteX30" fmla="*/ 362344 w 707782"/>
              <a:gd name="connsiteY30" fmla="*/ 9907 h 708967"/>
              <a:gd name="connsiteX31" fmla="*/ 352330 w 707782"/>
              <a:gd name="connsiteY31" fmla="*/ 0 h 708967"/>
              <a:gd name="connsiteX32" fmla="*/ 342423 w 707782"/>
              <a:gd name="connsiteY32" fmla="*/ 10015 h 708967"/>
              <a:gd name="connsiteX33" fmla="*/ 342854 w 707782"/>
              <a:gd name="connsiteY33" fmla="*/ 94543 h 708967"/>
              <a:gd name="connsiteX34" fmla="*/ 313565 w 707782"/>
              <a:gd name="connsiteY34" fmla="*/ 65577 h 708967"/>
              <a:gd name="connsiteX35" fmla="*/ 299459 w 707782"/>
              <a:gd name="connsiteY35" fmla="*/ 65577 h 708967"/>
              <a:gd name="connsiteX36" fmla="*/ 299459 w 707782"/>
              <a:gd name="connsiteY36" fmla="*/ 79683 h 708967"/>
              <a:gd name="connsiteX37" fmla="*/ 342854 w 707782"/>
              <a:gd name="connsiteY37" fmla="*/ 122648 h 708967"/>
              <a:gd name="connsiteX38" fmla="*/ 343177 w 707782"/>
              <a:gd name="connsiteY38" fmla="*/ 186610 h 708967"/>
              <a:gd name="connsiteX39" fmla="*/ 276308 w 707782"/>
              <a:gd name="connsiteY39" fmla="*/ 120387 h 708967"/>
              <a:gd name="connsiteX40" fmla="*/ 262201 w 707782"/>
              <a:gd name="connsiteY40" fmla="*/ 120387 h 708967"/>
              <a:gd name="connsiteX41" fmla="*/ 262201 w 707782"/>
              <a:gd name="connsiteY41" fmla="*/ 134493 h 708967"/>
              <a:gd name="connsiteX42" fmla="*/ 343285 w 707782"/>
              <a:gd name="connsiteY42" fmla="*/ 214715 h 708967"/>
              <a:gd name="connsiteX43" fmla="*/ 343823 w 707782"/>
              <a:gd name="connsiteY43" fmla="*/ 315504 h 708967"/>
              <a:gd name="connsiteX44" fmla="*/ 308612 w 707782"/>
              <a:gd name="connsiteY44" fmla="*/ 280615 h 708967"/>
              <a:gd name="connsiteX45" fmla="*/ 289337 w 707782"/>
              <a:gd name="connsiteY45" fmla="*/ 275662 h 708967"/>
              <a:gd name="connsiteX46" fmla="*/ 148922 w 707782"/>
              <a:gd name="connsiteY46" fmla="*/ 136754 h 708967"/>
              <a:gd name="connsiteX47" fmla="*/ 134816 w 707782"/>
              <a:gd name="connsiteY47" fmla="*/ 136754 h 708967"/>
              <a:gd name="connsiteX48" fmla="*/ 134816 w 707782"/>
              <a:gd name="connsiteY48" fmla="*/ 150860 h 708967"/>
              <a:gd name="connsiteX49" fmla="*/ 275338 w 707782"/>
              <a:gd name="connsiteY49" fmla="*/ 289876 h 708967"/>
              <a:gd name="connsiteX50" fmla="*/ 280507 w 707782"/>
              <a:gd name="connsiteY50" fmla="*/ 308935 h 708967"/>
              <a:gd name="connsiteX51" fmla="*/ 315718 w 707782"/>
              <a:gd name="connsiteY51" fmla="*/ 343823 h 708967"/>
              <a:gd name="connsiteX52" fmla="*/ 213207 w 707782"/>
              <a:gd name="connsiteY52" fmla="*/ 344362 h 708967"/>
              <a:gd name="connsiteX53" fmla="*/ 132124 w 707782"/>
              <a:gd name="connsiteY53" fmla="*/ 264140 h 708967"/>
              <a:gd name="connsiteX54" fmla="*/ 118018 w 707782"/>
              <a:gd name="connsiteY54" fmla="*/ 264140 h 708967"/>
              <a:gd name="connsiteX55" fmla="*/ 118018 w 707782"/>
              <a:gd name="connsiteY55" fmla="*/ 278246 h 708967"/>
              <a:gd name="connsiteX56" fmla="*/ 184887 w 707782"/>
              <a:gd name="connsiteY56" fmla="*/ 344470 h 708967"/>
              <a:gd name="connsiteX57" fmla="*/ 120925 w 707782"/>
              <a:gd name="connsiteY57" fmla="*/ 344793 h 708967"/>
              <a:gd name="connsiteX58" fmla="*/ 77530 w 707782"/>
              <a:gd name="connsiteY58" fmla="*/ 301828 h 708967"/>
              <a:gd name="connsiteX59" fmla="*/ 63424 w 707782"/>
              <a:gd name="connsiteY59" fmla="*/ 301828 h 708967"/>
              <a:gd name="connsiteX60" fmla="*/ 63424 w 707782"/>
              <a:gd name="connsiteY60" fmla="*/ 315934 h 708967"/>
              <a:gd name="connsiteX61" fmla="*/ 92713 w 707782"/>
              <a:gd name="connsiteY61" fmla="*/ 344900 h 708967"/>
              <a:gd name="connsiteX62" fmla="*/ 9906 w 707782"/>
              <a:gd name="connsiteY62" fmla="*/ 345331 h 708967"/>
              <a:gd name="connsiteX63" fmla="*/ 0 w 707782"/>
              <a:gd name="connsiteY63" fmla="*/ 355345 h 708967"/>
              <a:gd name="connsiteX64" fmla="*/ 10014 w 707782"/>
              <a:gd name="connsiteY64" fmla="*/ 365252 h 708967"/>
              <a:gd name="connsiteX65" fmla="*/ 93897 w 707782"/>
              <a:gd name="connsiteY65" fmla="*/ 364821 h 708967"/>
              <a:gd name="connsiteX66" fmla="*/ 63854 w 707782"/>
              <a:gd name="connsiteY66" fmla="*/ 395187 h 708967"/>
              <a:gd name="connsiteX67" fmla="*/ 63854 w 707782"/>
              <a:gd name="connsiteY67" fmla="*/ 409293 h 708967"/>
              <a:gd name="connsiteX68" fmla="*/ 70854 w 707782"/>
              <a:gd name="connsiteY68" fmla="*/ 412200 h 708967"/>
              <a:gd name="connsiteX69" fmla="*/ 77853 w 707782"/>
              <a:gd name="connsiteY69" fmla="*/ 409293 h 708967"/>
              <a:gd name="connsiteX70" fmla="*/ 121894 w 707782"/>
              <a:gd name="connsiteY70" fmla="*/ 364713 h 708967"/>
              <a:gd name="connsiteX71" fmla="*/ 185856 w 707782"/>
              <a:gd name="connsiteY71" fmla="*/ 364390 h 708967"/>
              <a:gd name="connsiteX72" fmla="*/ 118556 w 707782"/>
              <a:gd name="connsiteY72" fmla="*/ 432444 h 708967"/>
              <a:gd name="connsiteX73" fmla="*/ 118556 w 707782"/>
              <a:gd name="connsiteY73" fmla="*/ 446550 h 708967"/>
              <a:gd name="connsiteX74" fmla="*/ 125555 w 707782"/>
              <a:gd name="connsiteY74" fmla="*/ 449458 h 708967"/>
              <a:gd name="connsiteX75" fmla="*/ 132554 w 707782"/>
              <a:gd name="connsiteY75" fmla="*/ 446550 h 708967"/>
              <a:gd name="connsiteX76" fmla="*/ 213853 w 707782"/>
              <a:gd name="connsiteY76" fmla="*/ 364390 h 708967"/>
              <a:gd name="connsiteX77" fmla="*/ 315180 w 707782"/>
              <a:gd name="connsiteY77" fmla="*/ 363852 h 708967"/>
              <a:gd name="connsiteX78" fmla="*/ 279538 w 707782"/>
              <a:gd name="connsiteY78" fmla="*/ 399925 h 708967"/>
              <a:gd name="connsiteX79" fmla="*/ 274585 w 707782"/>
              <a:gd name="connsiteY79" fmla="*/ 419200 h 708967"/>
              <a:gd name="connsiteX80" fmla="*/ 135677 w 707782"/>
              <a:gd name="connsiteY80" fmla="*/ 559615 h 708967"/>
              <a:gd name="connsiteX81" fmla="*/ 135677 w 707782"/>
              <a:gd name="connsiteY81" fmla="*/ 573721 h 708967"/>
              <a:gd name="connsiteX82" fmla="*/ 142676 w 707782"/>
              <a:gd name="connsiteY82" fmla="*/ 576628 h 708967"/>
              <a:gd name="connsiteX83" fmla="*/ 149676 w 707782"/>
              <a:gd name="connsiteY83" fmla="*/ 573721 h 708967"/>
              <a:gd name="connsiteX84" fmla="*/ 288583 w 707782"/>
              <a:gd name="connsiteY84" fmla="*/ 433306 h 708967"/>
              <a:gd name="connsiteX85" fmla="*/ 293644 w 707782"/>
              <a:gd name="connsiteY85" fmla="*/ 434059 h 708967"/>
              <a:gd name="connsiteX86" fmla="*/ 307642 w 707782"/>
              <a:gd name="connsiteY86" fmla="*/ 428137 h 708967"/>
              <a:gd name="connsiteX87" fmla="*/ 343285 w 707782"/>
              <a:gd name="connsiteY87" fmla="*/ 392064 h 708967"/>
              <a:gd name="connsiteX88" fmla="*/ 343823 w 707782"/>
              <a:gd name="connsiteY88" fmla="*/ 495760 h 708967"/>
              <a:gd name="connsiteX89" fmla="*/ 263601 w 707782"/>
              <a:gd name="connsiteY89" fmla="*/ 576844 h 708967"/>
              <a:gd name="connsiteX90" fmla="*/ 263601 w 707782"/>
              <a:gd name="connsiteY90" fmla="*/ 590950 h 708967"/>
              <a:gd name="connsiteX91" fmla="*/ 270600 w 707782"/>
              <a:gd name="connsiteY91" fmla="*/ 593857 h 708967"/>
              <a:gd name="connsiteX92" fmla="*/ 277600 w 707782"/>
              <a:gd name="connsiteY92" fmla="*/ 590950 h 708967"/>
              <a:gd name="connsiteX93" fmla="*/ 343823 w 707782"/>
              <a:gd name="connsiteY93" fmla="*/ 524080 h 708967"/>
              <a:gd name="connsiteX94" fmla="*/ 344146 w 707782"/>
              <a:gd name="connsiteY94" fmla="*/ 588042 h 708967"/>
              <a:gd name="connsiteX95" fmla="*/ 301182 w 707782"/>
              <a:gd name="connsiteY95" fmla="*/ 631438 h 708967"/>
              <a:gd name="connsiteX96" fmla="*/ 301182 w 707782"/>
              <a:gd name="connsiteY96" fmla="*/ 645544 h 708967"/>
              <a:gd name="connsiteX97" fmla="*/ 315288 w 707782"/>
              <a:gd name="connsiteY97" fmla="*/ 645544 h 708967"/>
              <a:gd name="connsiteX98" fmla="*/ 344254 w 707782"/>
              <a:gd name="connsiteY98" fmla="*/ 616255 h 708967"/>
              <a:gd name="connsiteX99" fmla="*/ 344684 w 707782"/>
              <a:gd name="connsiteY99" fmla="*/ 699061 h 708967"/>
              <a:gd name="connsiteX100" fmla="*/ 354699 w 707782"/>
              <a:gd name="connsiteY100" fmla="*/ 708967 h 708967"/>
              <a:gd name="connsiteX101" fmla="*/ 364605 w 707782"/>
              <a:gd name="connsiteY101" fmla="*/ 698953 h 708967"/>
              <a:gd name="connsiteX102" fmla="*/ 364175 w 707782"/>
              <a:gd name="connsiteY102" fmla="*/ 615070 h 708967"/>
              <a:gd name="connsiteX103" fmla="*/ 394540 w 707782"/>
              <a:gd name="connsiteY103" fmla="*/ 645113 h 708967"/>
              <a:gd name="connsiteX104" fmla="*/ 401540 w 707782"/>
              <a:gd name="connsiteY104" fmla="*/ 648020 h 708967"/>
              <a:gd name="connsiteX105" fmla="*/ 408539 w 707782"/>
              <a:gd name="connsiteY105" fmla="*/ 645113 h 708967"/>
              <a:gd name="connsiteX106" fmla="*/ 408539 w 707782"/>
              <a:gd name="connsiteY106" fmla="*/ 631007 h 708967"/>
              <a:gd name="connsiteX107" fmla="*/ 363959 w 707782"/>
              <a:gd name="connsiteY107" fmla="*/ 586966 h 708967"/>
              <a:gd name="connsiteX108" fmla="*/ 363636 w 707782"/>
              <a:gd name="connsiteY108" fmla="*/ 523003 h 708967"/>
              <a:gd name="connsiteX109" fmla="*/ 431690 w 707782"/>
              <a:gd name="connsiteY109" fmla="*/ 590304 h 708967"/>
              <a:gd name="connsiteX110" fmla="*/ 445796 w 707782"/>
              <a:gd name="connsiteY110" fmla="*/ 590304 h 708967"/>
              <a:gd name="connsiteX111" fmla="*/ 445796 w 707782"/>
              <a:gd name="connsiteY111" fmla="*/ 576197 h 708967"/>
              <a:gd name="connsiteX112" fmla="*/ 363636 w 707782"/>
              <a:gd name="connsiteY112" fmla="*/ 494899 h 708967"/>
              <a:gd name="connsiteX113" fmla="*/ 363098 w 707782"/>
              <a:gd name="connsiteY113" fmla="*/ 392387 h 708967"/>
              <a:gd name="connsiteX114" fmla="*/ 399171 w 707782"/>
              <a:gd name="connsiteY114" fmla="*/ 428029 h 708967"/>
              <a:gd name="connsiteX115" fmla="*/ 413277 w 707782"/>
              <a:gd name="connsiteY115" fmla="*/ 433736 h 708967"/>
              <a:gd name="connsiteX116" fmla="*/ 418338 w 707782"/>
              <a:gd name="connsiteY116" fmla="*/ 432983 h 708967"/>
              <a:gd name="connsiteX117" fmla="*/ 558753 w 707782"/>
              <a:gd name="connsiteY117" fmla="*/ 571890 h 708967"/>
              <a:gd name="connsiteX118" fmla="*/ 565752 w 707782"/>
              <a:gd name="connsiteY118" fmla="*/ 574798 h 708967"/>
              <a:gd name="connsiteX119" fmla="*/ 572752 w 707782"/>
              <a:gd name="connsiteY119" fmla="*/ 571890 h 708967"/>
              <a:gd name="connsiteX120" fmla="*/ 572752 w 707782"/>
              <a:gd name="connsiteY120" fmla="*/ 557784 h 708967"/>
              <a:gd name="connsiteX121" fmla="*/ 432336 w 707782"/>
              <a:gd name="connsiteY121" fmla="*/ 418876 h 708967"/>
              <a:gd name="connsiteX122" fmla="*/ 427168 w 707782"/>
              <a:gd name="connsiteY122" fmla="*/ 399709 h 708967"/>
              <a:gd name="connsiteX123" fmla="*/ 391095 w 707782"/>
              <a:gd name="connsiteY123" fmla="*/ 364067 h 708967"/>
              <a:gd name="connsiteX124" fmla="*/ 491884 w 707782"/>
              <a:gd name="connsiteY124" fmla="*/ 363529 h 708967"/>
              <a:gd name="connsiteX125" fmla="*/ 574044 w 707782"/>
              <a:gd name="connsiteY125" fmla="*/ 444827 h 708967"/>
              <a:gd name="connsiteX126" fmla="*/ 581043 w 707782"/>
              <a:gd name="connsiteY126" fmla="*/ 447735 h 708967"/>
              <a:gd name="connsiteX127" fmla="*/ 588042 w 707782"/>
              <a:gd name="connsiteY127" fmla="*/ 444827 h 708967"/>
              <a:gd name="connsiteX128" fmla="*/ 588042 w 707782"/>
              <a:gd name="connsiteY128" fmla="*/ 430721 h 708967"/>
              <a:gd name="connsiteX129" fmla="*/ 519988 w 707782"/>
              <a:gd name="connsiteY129" fmla="*/ 363421 h 708967"/>
              <a:gd name="connsiteX130" fmla="*/ 583950 w 707782"/>
              <a:gd name="connsiteY130" fmla="*/ 363098 h 708967"/>
              <a:gd name="connsiteX131" fmla="*/ 628530 w 707782"/>
              <a:gd name="connsiteY131" fmla="*/ 407139 h 708967"/>
              <a:gd name="connsiteX132" fmla="*/ 635529 w 707782"/>
              <a:gd name="connsiteY132" fmla="*/ 410047 h 708967"/>
              <a:gd name="connsiteX133" fmla="*/ 642528 w 707782"/>
              <a:gd name="connsiteY133" fmla="*/ 407139 h 708967"/>
              <a:gd name="connsiteX134" fmla="*/ 642528 w 707782"/>
              <a:gd name="connsiteY134" fmla="*/ 393033 h 708967"/>
              <a:gd name="connsiteX135" fmla="*/ 612162 w 707782"/>
              <a:gd name="connsiteY135" fmla="*/ 362991 h 708967"/>
              <a:gd name="connsiteX136" fmla="*/ 697876 w 707782"/>
              <a:gd name="connsiteY136" fmla="*/ 362560 h 708967"/>
              <a:gd name="connsiteX137" fmla="*/ 707782 w 707782"/>
              <a:gd name="connsiteY137" fmla="*/ 352546 h 708967"/>
              <a:gd name="connsiteX138" fmla="*/ 697768 w 707782"/>
              <a:gd name="connsiteY138" fmla="*/ 342639 h 708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707782" h="708967">
                <a:moveTo>
                  <a:pt x="698737" y="342531"/>
                </a:moveTo>
                <a:lnTo>
                  <a:pt x="614208" y="342962"/>
                </a:lnTo>
                <a:lnTo>
                  <a:pt x="643174" y="313673"/>
                </a:lnTo>
                <a:cubicBezTo>
                  <a:pt x="647051" y="309796"/>
                  <a:pt x="647051" y="303443"/>
                  <a:pt x="643174" y="299567"/>
                </a:cubicBezTo>
                <a:cubicBezTo>
                  <a:pt x="639298" y="295690"/>
                  <a:pt x="632945" y="295690"/>
                  <a:pt x="629068" y="299567"/>
                </a:cubicBezTo>
                <a:lnTo>
                  <a:pt x="586104" y="342962"/>
                </a:lnTo>
                <a:lnTo>
                  <a:pt x="522142" y="343285"/>
                </a:lnTo>
                <a:lnTo>
                  <a:pt x="588365" y="276416"/>
                </a:lnTo>
                <a:cubicBezTo>
                  <a:pt x="592242" y="272539"/>
                  <a:pt x="592242" y="266186"/>
                  <a:pt x="588365" y="262309"/>
                </a:cubicBezTo>
                <a:cubicBezTo>
                  <a:pt x="584489" y="258433"/>
                  <a:pt x="578136" y="258433"/>
                  <a:pt x="574259" y="262309"/>
                </a:cubicBezTo>
                <a:lnTo>
                  <a:pt x="494037" y="343393"/>
                </a:lnTo>
                <a:lnTo>
                  <a:pt x="392172" y="343931"/>
                </a:lnTo>
                <a:lnTo>
                  <a:pt x="427060" y="308720"/>
                </a:lnTo>
                <a:cubicBezTo>
                  <a:pt x="432229" y="303551"/>
                  <a:pt x="433844" y="296229"/>
                  <a:pt x="432013" y="289553"/>
                </a:cubicBezTo>
                <a:lnTo>
                  <a:pt x="570921" y="149030"/>
                </a:lnTo>
                <a:cubicBezTo>
                  <a:pt x="574797" y="145153"/>
                  <a:pt x="574797" y="138800"/>
                  <a:pt x="570921" y="134923"/>
                </a:cubicBezTo>
                <a:cubicBezTo>
                  <a:pt x="567045" y="131047"/>
                  <a:pt x="560691" y="131047"/>
                  <a:pt x="556815" y="134923"/>
                </a:cubicBezTo>
                <a:lnTo>
                  <a:pt x="417907" y="275339"/>
                </a:lnTo>
                <a:cubicBezTo>
                  <a:pt x="411231" y="273616"/>
                  <a:pt x="403909" y="275339"/>
                  <a:pt x="398740" y="280507"/>
                </a:cubicBezTo>
                <a:lnTo>
                  <a:pt x="363852" y="315719"/>
                </a:lnTo>
                <a:lnTo>
                  <a:pt x="363313" y="216114"/>
                </a:lnTo>
                <a:lnTo>
                  <a:pt x="444612" y="133954"/>
                </a:lnTo>
                <a:cubicBezTo>
                  <a:pt x="448488" y="130078"/>
                  <a:pt x="448488" y="123725"/>
                  <a:pt x="444612" y="119848"/>
                </a:cubicBezTo>
                <a:cubicBezTo>
                  <a:pt x="440735" y="115972"/>
                  <a:pt x="434382" y="115972"/>
                  <a:pt x="430506" y="119848"/>
                </a:cubicBezTo>
                <a:lnTo>
                  <a:pt x="363205" y="187902"/>
                </a:lnTo>
                <a:lnTo>
                  <a:pt x="362882" y="123940"/>
                </a:lnTo>
                <a:lnTo>
                  <a:pt x="406924" y="79360"/>
                </a:lnTo>
                <a:cubicBezTo>
                  <a:pt x="410800" y="75484"/>
                  <a:pt x="410800" y="69131"/>
                  <a:pt x="406924" y="65254"/>
                </a:cubicBezTo>
                <a:cubicBezTo>
                  <a:pt x="403047" y="61378"/>
                  <a:pt x="396694" y="61378"/>
                  <a:pt x="392818" y="65254"/>
                </a:cubicBezTo>
                <a:lnTo>
                  <a:pt x="362775" y="95620"/>
                </a:lnTo>
                <a:lnTo>
                  <a:pt x="362344" y="9907"/>
                </a:lnTo>
                <a:cubicBezTo>
                  <a:pt x="362344" y="4415"/>
                  <a:pt x="357821" y="0"/>
                  <a:pt x="352330" y="0"/>
                </a:cubicBezTo>
                <a:cubicBezTo>
                  <a:pt x="346838" y="0"/>
                  <a:pt x="342423" y="4523"/>
                  <a:pt x="342423" y="10015"/>
                </a:cubicBezTo>
                <a:lnTo>
                  <a:pt x="342854" y="94543"/>
                </a:lnTo>
                <a:lnTo>
                  <a:pt x="313565" y="65577"/>
                </a:lnTo>
                <a:cubicBezTo>
                  <a:pt x="309688" y="61701"/>
                  <a:pt x="303335" y="61701"/>
                  <a:pt x="299459" y="65577"/>
                </a:cubicBezTo>
                <a:cubicBezTo>
                  <a:pt x="295582" y="69454"/>
                  <a:pt x="295582" y="75807"/>
                  <a:pt x="299459" y="79683"/>
                </a:cubicBezTo>
                <a:lnTo>
                  <a:pt x="342854" y="122648"/>
                </a:lnTo>
                <a:lnTo>
                  <a:pt x="343177" y="186610"/>
                </a:lnTo>
                <a:lnTo>
                  <a:pt x="276308" y="120387"/>
                </a:lnTo>
                <a:cubicBezTo>
                  <a:pt x="272431" y="116510"/>
                  <a:pt x="266078" y="116510"/>
                  <a:pt x="262201" y="120387"/>
                </a:cubicBezTo>
                <a:cubicBezTo>
                  <a:pt x="258325" y="124263"/>
                  <a:pt x="258325" y="130616"/>
                  <a:pt x="262201" y="134493"/>
                </a:cubicBezTo>
                <a:lnTo>
                  <a:pt x="343285" y="214715"/>
                </a:lnTo>
                <a:lnTo>
                  <a:pt x="343823" y="315504"/>
                </a:lnTo>
                <a:lnTo>
                  <a:pt x="308612" y="280615"/>
                </a:lnTo>
                <a:cubicBezTo>
                  <a:pt x="303335" y="275446"/>
                  <a:pt x="296013" y="273831"/>
                  <a:pt x="289337" y="275662"/>
                </a:cubicBezTo>
                <a:lnTo>
                  <a:pt x="148922" y="136754"/>
                </a:lnTo>
                <a:cubicBezTo>
                  <a:pt x="145045" y="132877"/>
                  <a:pt x="138692" y="132877"/>
                  <a:pt x="134816" y="136754"/>
                </a:cubicBezTo>
                <a:cubicBezTo>
                  <a:pt x="130939" y="140630"/>
                  <a:pt x="130939" y="146984"/>
                  <a:pt x="134816" y="150860"/>
                </a:cubicBezTo>
                <a:lnTo>
                  <a:pt x="275338" y="289876"/>
                </a:lnTo>
                <a:cubicBezTo>
                  <a:pt x="273616" y="296552"/>
                  <a:pt x="275338" y="303766"/>
                  <a:pt x="280507" y="308935"/>
                </a:cubicBezTo>
                <a:lnTo>
                  <a:pt x="315718" y="343823"/>
                </a:lnTo>
                <a:lnTo>
                  <a:pt x="213207" y="344362"/>
                </a:lnTo>
                <a:lnTo>
                  <a:pt x="132124" y="264140"/>
                </a:lnTo>
                <a:cubicBezTo>
                  <a:pt x="128247" y="260263"/>
                  <a:pt x="121894" y="260263"/>
                  <a:pt x="118018" y="264140"/>
                </a:cubicBezTo>
                <a:cubicBezTo>
                  <a:pt x="114141" y="268016"/>
                  <a:pt x="114141" y="274370"/>
                  <a:pt x="118018" y="278246"/>
                </a:cubicBezTo>
                <a:lnTo>
                  <a:pt x="184887" y="344470"/>
                </a:lnTo>
                <a:lnTo>
                  <a:pt x="120925" y="344793"/>
                </a:lnTo>
                <a:lnTo>
                  <a:pt x="77530" y="301828"/>
                </a:lnTo>
                <a:cubicBezTo>
                  <a:pt x="73653" y="297952"/>
                  <a:pt x="67300" y="297952"/>
                  <a:pt x="63424" y="301828"/>
                </a:cubicBezTo>
                <a:cubicBezTo>
                  <a:pt x="59547" y="305705"/>
                  <a:pt x="59547" y="312058"/>
                  <a:pt x="63424" y="315934"/>
                </a:cubicBezTo>
                <a:lnTo>
                  <a:pt x="92713" y="344900"/>
                </a:lnTo>
                <a:lnTo>
                  <a:pt x="9906" y="345331"/>
                </a:lnTo>
                <a:cubicBezTo>
                  <a:pt x="4415" y="345331"/>
                  <a:pt x="0" y="349854"/>
                  <a:pt x="0" y="355345"/>
                </a:cubicBezTo>
                <a:cubicBezTo>
                  <a:pt x="0" y="360837"/>
                  <a:pt x="4522" y="365252"/>
                  <a:pt x="10014" y="365252"/>
                </a:cubicBezTo>
                <a:lnTo>
                  <a:pt x="93897" y="364821"/>
                </a:lnTo>
                <a:lnTo>
                  <a:pt x="63854" y="395187"/>
                </a:lnTo>
                <a:cubicBezTo>
                  <a:pt x="59978" y="399063"/>
                  <a:pt x="59978" y="405416"/>
                  <a:pt x="63854" y="409293"/>
                </a:cubicBezTo>
                <a:cubicBezTo>
                  <a:pt x="65793" y="411231"/>
                  <a:pt x="68377" y="412200"/>
                  <a:pt x="70854" y="412200"/>
                </a:cubicBezTo>
                <a:cubicBezTo>
                  <a:pt x="73438" y="412200"/>
                  <a:pt x="75914" y="411231"/>
                  <a:pt x="77853" y="409293"/>
                </a:cubicBezTo>
                <a:lnTo>
                  <a:pt x="121894" y="364713"/>
                </a:lnTo>
                <a:lnTo>
                  <a:pt x="185856" y="364390"/>
                </a:lnTo>
                <a:lnTo>
                  <a:pt x="118556" y="432444"/>
                </a:lnTo>
                <a:cubicBezTo>
                  <a:pt x="114679" y="436321"/>
                  <a:pt x="114679" y="442674"/>
                  <a:pt x="118556" y="446550"/>
                </a:cubicBezTo>
                <a:cubicBezTo>
                  <a:pt x="120494" y="448488"/>
                  <a:pt x="123079" y="449458"/>
                  <a:pt x="125555" y="449458"/>
                </a:cubicBezTo>
                <a:cubicBezTo>
                  <a:pt x="128032" y="449458"/>
                  <a:pt x="130616" y="448488"/>
                  <a:pt x="132554" y="446550"/>
                </a:cubicBezTo>
                <a:lnTo>
                  <a:pt x="213853" y="364390"/>
                </a:lnTo>
                <a:lnTo>
                  <a:pt x="315180" y="363852"/>
                </a:lnTo>
                <a:lnTo>
                  <a:pt x="279538" y="399925"/>
                </a:lnTo>
                <a:cubicBezTo>
                  <a:pt x="274369" y="405201"/>
                  <a:pt x="272754" y="412523"/>
                  <a:pt x="274585" y="419200"/>
                </a:cubicBezTo>
                <a:lnTo>
                  <a:pt x="135677" y="559615"/>
                </a:lnTo>
                <a:cubicBezTo>
                  <a:pt x="131801" y="563491"/>
                  <a:pt x="131801" y="569844"/>
                  <a:pt x="135677" y="573721"/>
                </a:cubicBezTo>
                <a:cubicBezTo>
                  <a:pt x="137615" y="575659"/>
                  <a:pt x="140200" y="576628"/>
                  <a:pt x="142676" y="576628"/>
                </a:cubicBezTo>
                <a:cubicBezTo>
                  <a:pt x="145261" y="576628"/>
                  <a:pt x="147737" y="575659"/>
                  <a:pt x="149676" y="573721"/>
                </a:cubicBezTo>
                <a:lnTo>
                  <a:pt x="288583" y="433306"/>
                </a:lnTo>
                <a:cubicBezTo>
                  <a:pt x="290198" y="433736"/>
                  <a:pt x="291921" y="434059"/>
                  <a:pt x="293644" y="434059"/>
                </a:cubicBezTo>
                <a:cubicBezTo>
                  <a:pt x="298705" y="434059"/>
                  <a:pt x="303766" y="432013"/>
                  <a:pt x="307642" y="428137"/>
                </a:cubicBezTo>
                <a:lnTo>
                  <a:pt x="343285" y="392064"/>
                </a:lnTo>
                <a:lnTo>
                  <a:pt x="343823" y="495760"/>
                </a:lnTo>
                <a:lnTo>
                  <a:pt x="263601" y="576844"/>
                </a:lnTo>
                <a:cubicBezTo>
                  <a:pt x="259725" y="580720"/>
                  <a:pt x="259725" y="587073"/>
                  <a:pt x="263601" y="590950"/>
                </a:cubicBezTo>
                <a:cubicBezTo>
                  <a:pt x="265540" y="592888"/>
                  <a:pt x="268124" y="593857"/>
                  <a:pt x="270600" y="593857"/>
                </a:cubicBezTo>
                <a:cubicBezTo>
                  <a:pt x="273077" y="593857"/>
                  <a:pt x="275661" y="592888"/>
                  <a:pt x="277600" y="590950"/>
                </a:cubicBezTo>
                <a:lnTo>
                  <a:pt x="343823" y="524080"/>
                </a:lnTo>
                <a:lnTo>
                  <a:pt x="344146" y="588042"/>
                </a:lnTo>
                <a:lnTo>
                  <a:pt x="301182" y="631438"/>
                </a:lnTo>
                <a:cubicBezTo>
                  <a:pt x="297305" y="635314"/>
                  <a:pt x="297305" y="641667"/>
                  <a:pt x="301182" y="645544"/>
                </a:cubicBezTo>
                <a:cubicBezTo>
                  <a:pt x="305058" y="649420"/>
                  <a:pt x="311411" y="649420"/>
                  <a:pt x="315288" y="645544"/>
                </a:cubicBezTo>
                <a:lnTo>
                  <a:pt x="344254" y="616255"/>
                </a:lnTo>
                <a:lnTo>
                  <a:pt x="344684" y="699061"/>
                </a:lnTo>
                <a:cubicBezTo>
                  <a:pt x="344684" y="704553"/>
                  <a:pt x="349207" y="708967"/>
                  <a:pt x="354699" y="708967"/>
                </a:cubicBezTo>
                <a:cubicBezTo>
                  <a:pt x="360190" y="708967"/>
                  <a:pt x="364605" y="704445"/>
                  <a:pt x="364605" y="698953"/>
                </a:cubicBezTo>
                <a:lnTo>
                  <a:pt x="364175" y="615070"/>
                </a:lnTo>
                <a:lnTo>
                  <a:pt x="394540" y="645113"/>
                </a:lnTo>
                <a:cubicBezTo>
                  <a:pt x="396479" y="647051"/>
                  <a:pt x="399063" y="648020"/>
                  <a:pt x="401540" y="648020"/>
                </a:cubicBezTo>
                <a:cubicBezTo>
                  <a:pt x="404016" y="648020"/>
                  <a:pt x="406601" y="647051"/>
                  <a:pt x="408539" y="645113"/>
                </a:cubicBezTo>
                <a:cubicBezTo>
                  <a:pt x="412415" y="641236"/>
                  <a:pt x="412415" y="634883"/>
                  <a:pt x="408539" y="631007"/>
                </a:cubicBezTo>
                <a:lnTo>
                  <a:pt x="363959" y="586966"/>
                </a:lnTo>
                <a:lnTo>
                  <a:pt x="363636" y="523003"/>
                </a:lnTo>
                <a:lnTo>
                  <a:pt x="431690" y="590304"/>
                </a:lnTo>
                <a:cubicBezTo>
                  <a:pt x="435567" y="594180"/>
                  <a:pt x="441920" y="594180"/>
                  <a:pt x="445796" y="590304"/>
                </a:cubicBezTo>
                <a:cubicBezTo>
                  <a:pt x="449673" y="586427"/>
                  <a:pt x="449673" y="580074"/>
                  <a:pt x="445796" y="576197"/>
                </a:cubicBezTo>
                <a:lnTo>
                  <a:pt x="363636" y="494899"/>
                </a:lnTo>
                <a:lnTo>
                  <a:pt x="363098" y="392387"/>
                </a:lnTo>
                <a:lnTo>
                  <a:pt x="399171" y="428029"/>
                </a:lnTo>
                <a:cubicBezTo>
                  <a:pt x="403047" y="431906"/>
                  <a:pt x="408216" y="433844"/>
                  <a:pt x="413277" y="433736"/>
                </a:cubicBezTo>
                <a:cubicBezTo>
                  <a:pt x="415000" y="433736"/>
                  <a:pt x="416615" y="433413"/>
                  <a:pt x="418338" y="432983"/>
                </a:cubicBezTo>
                <a:lnTo>
                  <a:pt x="558753" y="571890"/>
                </a:lnTo>
                <a:cubicBezTo>
                  <a:pt x="560691" y="573828"/>
                  <a:pt x="563276" y="574798"/>
                  <a:pt x="565752" y="574798"/>
                </a:cubicBezTo>
                <a:cubicBezTo>
                  <a:pt x="568229" y="574798"/>
                  <a:pt x="570813" y="573828"/>
                  <a:pt x="572752" y="571890"/>
                </a:cubicBezTo>
                <a:cubicBezTo>
                  <a:pt x="576628" y="568014"/>
                  <a:pt x="576628" y="561661"/>
                  <a:pt x="572752" y="557784"/>
                </a:cubicBezTo>
                <a:lnTo>
                  <a:pt x="432336" y="418876"/>
                </a:lnTo>
                <a:cubicBezTo>
                  <a:pt x="434059" y="412200"/>
                  <a:pt x="432336" y="404878"/>
                  <a:pt x="427168" y="399709"/>
                </a:cubicBezTo>
                <a:lnTo>
                  <a:pt x="391095" y="364067"/>
                </a:lnTo>
                <a:lnTo>
                  <a:pt x="491884" y="363529"/>
                </a:lnTo>
                <a:lnTo>
                  <a:pt x="574044" y="444827"/>
                </a:lnTo>
                <a:cubicBezTo>
                  <a:pt x="575982" y="446766"/>
                  <a:pt x="578566" y="447735"/>
                  <a:pt x="581043" y="447735"/>
                </a:cubicBezTo>
                <a:cubicBezTo>
                  <a:pt x="583627" y="447735"/>
                  <a:pt x="586104" y="446766"/>
                  <a:pt x="588042" y="444827"/>
                </a:cubicBezTo>
                <a:cubicBezTo>
                  <a:pt x="591919" y="440951"/>
                  <a:pt x="591919" y="434598"/>
                  <a:pt x="588042" y="430721"/>
                </a:cubicBezTo>
                <a:lnTo>
                  <a:pt x="519988" y="363421"/>
                </a:lnTo>
                <a:lnTo>
                  <a:pt x="583950" y="363098"/>
                </a:lnTo>
                <a:lnTo>
                  <a:pt x="628530" y="407139"/>
                </a:lnTo>
                <a:cubicBezTo>
                  <a:pt x="630468" y="409078"/>
                  <a:pt x="633052" y="410047"/>
                  <a:pt x="635529" y="410047"/>
                </a:cubicBezTo>
                <a:cubicBezTo>
                  <a:pt x="638113" y="410047"/>
                  <a:pt x="640590" y="409078"/>
                  <a:pt x="642528" y="407139"/>
                </a:cubicBezTo>
                <a:cubicBezTo>
                  <a:pt x="646405" y="403263"/>
                  <a:pt x="646405" y="396910"/>
                  <a:pt x="642528" y="393033"/>
                </a:cubicBezTo>
                <a:lnTo>
                  <a:pt x="612162" y="362991"/>
                </a:lnTo>
                <a:lnTo>
                  <a:pt x="697876" y="362560"/>
                </a:lnTo>
                <a:cubicBezTo>
                  <a:pt x="703368" y="362560"/>
                  <a:pt x="707782" y="358037"/>
                  <a:pt x="707782" y="352546"/>
                </a:cubicBezTo>
                <a:cubicBezTo>
                  <a:pt x="707782" y="347054"/>
                  <a:pt x="703260" y="342639"/>
                  <a:pt x="697768" y="342639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A9836528-F8D7-4578-1BBA-2C036527F9CD}"/>
              </a:ext>
            </a:extLst>
          </p:cNvPr>
          <p:cNvSpPr/>
          <p:nvPr/>
        </p:nvSpPr>
        <p:spPr>
          <a:xfrm>
            <a:off x="1835812" y="2912702"/>
            <a:ext cx="683554" cy="683554"/>
          </a:xfrm>
          <a:custGeom>
            <a:avLst/>
            <a:gdLst>
              <a:gd name="connsiteX0" fmla="*/ 673648 w 683554"/>
              <a:gd name="connsiteY0" fmla="*/ 330363 h 683554"/>
              <a:gd name="connsiteX1" fmla="*/ 592134 w 683554"/>
              <a:gd name="connsiteY1" fmla="*/ 330794 h 683554"/>
              <a:gd name="connsiteX2" fmla="*/ 620023 w 683554"/>
              <a:gd name="connsiteY2" fmla="*/ 302582 h 683554"/>
              <a:gd name="connsiteX3" fmla="*/ 620023 w 683554"/>
              <a:gd name="connsiteY3" fmla="*/ 289014 h 683554"/>
              <a:gd name="connsiteX4" fmla="*/ 606455 w 683554"/>
              <a:gd name="connsiteY4" fmla="*/ 289014 h 683554"/>
              <a:gd name="connsiteX5" fmla="*/ 564999 w 683554"/>
              <a:gd name="connsiteY5" fmla="*/ 330902 h 683554"/>
              <a:gd name="connsiteX6" fmla="*/ 503298 w 683554"/>
              <a:gd name="connsiteY6" fmla="*/ 331225 h 683554"/>
              <a:gd name="connsiteX7" fmla="*/ 567152 w 683554"/>
              <a:gd name="connsiteY7" fmla="*/ 266616 h 683554"/>
              <a:gd name="connsiteX8" fmla="*/ 567152 w 683554"/>
              <a:gd name="connsiteY8" fmla="*/ 253049 h 683554"/>
              <a:gd name="connsiteX9" fmla="*/ 553585 w 683554"/>
              <a:gd name="connsiteY9" fmla="*/ 253049 h 683554"/>
              <a:gd name="connsiteX10" fmla="*/ 476270 w 683554"/>
              <a:gd name="connsiteY10" fmla="*/ 331225 h 683554"/>
              <a:gd name="connsiteX11" fmla="*/ 377958 w 683554"/>
              <a:gd name="connsiteY11" fmla="*/ 331763 h 683554"/>
              <a:gd name="connsiteX12" fmla="*/ 411554 w 683554"/>
              <a:gd name="connsiteY12" fmla="*/ 297736 h 683554"/>
              <a:gd name="connsiteX13" fmla="*/ 416400 w 683554"/>
              <a:gd name="connsiteY13" fmla="*/ 279323 h 683554"/>
              <a:gd name="connsiteX14" fmla="*/ 550462 w 683554"/>
              <a:gd name="connsiteY14" fmla="*/ 143753 h 683554"/>
              <a:gd name="connsiteX15" fmla="*/ 550462 w 683554"/>
              <a:gd name="connsiteY15" fmla="*/ 130185 h 683554"/>
              <a:gd name="connsiteX16" fmla="*/ 536894 w 683554"/>
              <a:gd name="connsiteY16" fmla="*/ 130185 h 683554"/>
              <a:gd name="connsiteX17" fmla="*/ 402832 w 683554"/>
              <a:gd name="connsiteY17" fmla="*/ 265647 h 683554"/>
              <a:gd name="connsiteX18" fmla="*/ 384311 w 683554"/>
              <a:gd name="connsiteY18" fmla="*/ 270601 h 683554"/>
              <a:gd name="connsiteX19" fmla="*/ 350715 w 683554"/>
              <a:gd name="connsiteY19" fmla="*/ 304628 h 683554"/>
              <a:gd name="connsiteX20" fmla="*/ 350176 w 683554"/>
              <a:gd name="connsiteY20" fmla="*/ 208469 h 683554"/>
              <a:gd name="connsiteX21" fmla="*/ 428568 w 683554"/>
              <a:gd name="connsiteY21" fmla="*/ 129109 h 683554"/>
              <a:gd name="connsiteX22" fmla="*/ 428568 w 683554"/>
              <a:gd name="connsiteY22" fmla="*/ 115541 h 683554"/>
              <a:gd name="connsiteX23" fmla="*/ 415000 w 683554"/>
              <a:gd name="connsiteY23" fmla="*/ 115541 h 683554"/>
              <a:gd name="connsiteX24" fmla="*/ 350069 w 683554"/>
              <a:gd name="connsiteY24" fmla="*/ 181226 h 683554"/>
              <a:gd name="connsiteX25" fmla="*/ 349746 w 683554"/>
              <a:gd name="connsiteY25" fmla="*/ 119525 h 683554"/>
              <a:gd name="connsiteX26" fmla="*/ 392279 w 683554"/>
              <a:gd name="connsiteY26" fmla="*/ 76561 h 683554"/>
              <a:gd name="connsiteX27" fmla="*/ 392279 w 683554"/>
              <a:gd name="connsiteY27" fmla="*/ 62993 h 683554"/>
              <a:gd name="connsiteX28" fmla="*/ 378712 w 683554"/>
              <a:gd name="connsiteY28" fmla="*/ 62993 h 683554"/>
              <a:gd name="connsiteX29" fmla="*/ 349746 w 683554"/>
              <a:gd name="connsiteY29" fmla="*/ 92282 h 683554"/>
              <a:gd name="connsiteX30" fmla="*/ 349315 w 683554"/>
              <a:gd name="connsiteY30" fmla="*/ 9584 h 683554"/>
              <a:gd name="connsiteX31" fmla="*/ 339624 w 683554"/>
              <a:gd name="connsiteY31" fmla="*/ 0 h 683554"/>
              <a:gd name="connsiteX32" fmla="*/ 330040 w 683554"/>
              <a:gd name="connsiteY32" fmla="*/ 9691 h 683554"/>
              <a:gd name="connsiteX33" fmla="*/ 330471 w 683554"/>
              <a:gd name="connsiteY33" fmla="*/ 91205 h 683554"/>
              <a:gd name="connsiteX34" fmla="*/ 302259 w 683554"/>
              <a:gd name="connsiteY34" fmla="*/ 63316 h 683554"/>
              <a:gd name="connsiteX35" fmla="*/ 288691 w 683554"/>
              <a:gd name="connsiteY35" fmla="*/ 63316 h 683554"/>
              <a:gd name="connsiteX36" fmla="*/ 288691 w 683554"/>
              <a:gd name="connsiteY36" fmla="*/ 76884 h 683554"/>
              <a:gd name="connsiteX37" fmla="*/ 330579 w 683554"/>
              <a:gd name="connsiteY37" fmla="*/ 118341 h 683554"/>
              <a:gd name="connsiteX38" fmla="*/ 330902 w 683554"/>
              <a:gd name="connsiteY38" fmla="*/ 180041 h 683554"/>
              <a:gd name="connsiteX39" fmla="*/ 266293 w 683554"/>
              <a:gd name="connsiteY39" fmla="*/ 116187 h 683554"/>
              <a:gd name="connsiteX40" fmla="*/ 252726 w 683554"/>
              <a:gd name="connsiteY40" fmla="*/ 116187 h 683554"/>
              <a:gd name="connsiteX41" fmla="*/ 252726 w 683554"/>
              <a:gd name="connsiteY41" fmla="*/ 129755 h 683554"/>
              <a:gd name="connsiteX42" fmla="*/ 330902 w 683554"/>
              <a:gd name="connsiteY42" fmla="*/ 207069 h 683554"/>
              <a:gd name="connsiteX43" fmla="*/ 331440 w 683554"/>
              <a:gd name="connsiteY43" fmla="*/ 304305 h 683554"/>
              <a:gd name="connsiteX44" fmla="*/ 297413 w 683554"/>
              <a:gd name="connsiteY44" fmla="*/ 270708 h 683554"/>
              <a:gd name="connsiteX45" fmla="*/ 278892 w 683554"/>
              <a:gd name="connsiteY45" fmla="*/ 265970 h 683554"/>
              <a:gd name="connsiteX46" fmla="*/ 143430 w 683554"/>
              <a:gd name="connsiteY46" fmla="*/ 131908 h 683554"/>
              <a:gd name="connsiteX47" fmla="*/ 129862 w 683554"/>
              <a:gd name="connsiteY47" fmla="*/ 131908 h 683554"/>
              <a:gd name="connsiteX48" fmla="*/ 129862 w 683554"/>
              <a:gd name="connsiteY48" fmla="*/ 145476 h 683554"/>
              <a:gd name="connsiteX49" fmla="*/ 265432 w 683554"/>
              <a:gd name="connsiteY49" fmla="*/ 279538 h 683554"/>
              <a:gd name="connsiteX50" fmla="*/ 270493 w 683554"/>
              <a:gd name="connsiteY50" fmla="*/ 297951 h 683554"/>
              <a:gd name="connsiteX51" fmla="*/ 304520 w 683554"/>
              <a:gd name="connsiteY51" fmla="*/ 331548 h 683554"/>
              <a:gd name="connsiteX52" fmla="*/ 205669 w 683554"/>
              <a:gd name="connsiteY52" fmla="*/ 332086 h 683554"/>
              <a:gd name="connsiteX53" fmla="*/ 127494 w 683554"/>
              <a:gd name="connsiteY53" fmla="*/ 254772 h 683554"/>
              <a:gd name="connsiteX54" fmla="*/ 113926 w 683554"/>
              <a:gd name="connsiteY54" fmla="*/ 254772 h 683554"/>
              <a:gd name="connsiteX55" fmla="*/ 113926 w 683554"/>
              <a:gd name="connsiteY55" fmla="*/ 268339 h 683554"/>
              <a:gd name="connsiteX56" fmla="*/ 178426 w 683554"/>
              <a:gd name="connsiteY56" fmla="*/ 332194 h 683554"/>
              <a:gd name="connsiteX57" fmla="*/ 116725 w 683554"/>
              <a:gd name="connsiteY57" fmla="*/ 332517 h 683554"/>
              <a:gd name="connsiteX58" fmla="*/ 74838 w 683554"/>
              <a:gd name="connsiteY58" fmla="*/ 291060 h 683554"/>
              <a:gd name="connsiteX59" fmla="*/ 61270 w 683554"/>
              <a:gd name="connsiteY59" fmla="*/ 291060 h 683554"/>
              <a:gd name="connsiteX60" fmla="*/ 61270 w 683554"/>
              <a:gd name="connsiteY60" fmla="*/ 304628 h 683554"/>
              <a:gd name="connsiteX61" fmla="*/ 89482 w 683554"/>
              <a:gd name="connsiteY61" fmla="*/ 332517 h 683554"/>
              <a:gd name="connsiteX62" fmla="*/ 9584 w 683554"/>
              <a:gd name="connsiteY62" fmla="*/ 332948 h 683554"/>
              <a:gd name="connsiteX63" fmla="*/ 0 w 683554"/>
              <a:gd name="connsiteY63" fmla="*/ 342639 h 683554"/>
              <a:gd name="connsiteX64" fmla="*/ 9691 w 683554"/>
              <a:gd name="connsiteY64" fmla="*/ 352222 h 683554"/>
              <a:gd name="connsiteX65" fmla="*/ 90667 w 683554"/>
              <a:gd name="connsiteY65" fmla="*/ 351792 h 683554"/>
              <a:gd name="connsiteX66" fmla="*/ 61701 w 683554"/>
              <a:gd name="connsiteY66" fmla="*/ 381081 h 683554"/>
              <a:gd name="connsiteX67" fmla="*/ 61701 w 683554"/>
              <a:gd name="connsiteY67" fmla="*/ 394648 h 683554"/>
              <a:gd name="connsiteX68" fmla="*/ 68485 w 683554"/>
              <a:gd name="connsiteY68" fmla="*/ 397448 h 683554"/>
              <a:gd name="connsiteX69" fmla="*/ 75269 w 683554"/>
              <a:gd name="connsiteY69" fmla="*/ 394648 h 683554"/>
              <a:gd name="connsiteX70" fmla="*/ 117802 w 683554"/>
              <a:gd name="connsiteY70" fmla="*/ 351684 h 683554"/>
              <a:gd name="connsiteX71" fmla="*/ 179503 w 683554"/>
              <a:gd name="connsiteY71" fmla="*/ 351361 h 683554"/>
              <a:gd name="connsiteX72" fmla="*/ 114572 w 683554"/>
              <a:gd name="connsiteY72" fmla="*/ 417046 h 683554"/>
              <a:gd name="connsiteX73" fmla="*/ 114572 w 683554"/>
              <a:gd name="connsiteY73" fmla="*/ 430613 h 683554"/>
              <a:gd name="connsiteX74" fmla="*/ 121356 w 683554"/>
              <a:gd name="connsiteY74" fmla="*/ 433413 h 683554"/>
              <a:gd name="connsiteX75" fmla="*/ 128140 w 683554"/>
              <a:gd name="connsiteY75" fmla="*/ 430613 h 683554"/>
              <a:gd name="connsiteX76" fmla="*/ 206531 w 683554"/>
              <a:gd name="connsiteY76" fmla="*/ 351361 h 683554"/>
              <a:gd name="connsiteX77" fmla="*/ 304305 w 683554"/>
              <a:gd name="connsiteY77" fmla="*/ 350822 h 683554"/>
              <a:gd name="connsiteX78" fmla="*/ 269955 w 683554"/>
              <a:gd name="connsiteY78" fmla="*/ 385603 h 683554"/>
              <a:gd name="connsiteX79" fmla="*/ 265217 w 683554"/>
              <a:gd name="connsiteY79" fmla="*/ 404124 h 683554"/>
              <a:gd name="connsiteX80" fmla="*/ 131262 w 683554"/>
              <a:gd name="connsiteY80" fmla="*/ 539586 h 683554"/>
              <a:gd name="connsiteX81" fmla="*/ 131262 w 683554"/>
              <a:gd name="connsiteY81" fmla="*/ 553154 h 683554"/>
              <a:gd name="connsiteX82" fmla="*/ 138046 w 683554"/>
              <a:gd name="connsiteY82" fmla="*/ 555953 h 683554"/>
              <a:gd name="connsiteX83" fmla="*/ 144830 w 683554"/>
              <a:gd name="connsiteY83" fmla="*/ 553154 h 683554"/>
              <a:gd name="connsiteX84" fmla="*/ 278892 w 683554"/>
              <a:gd name="connsiteY84" fmla="*/ 417692 h 683554"/>
              <a:gd name="connsiteX85" fmla="*/ 283738 w 683554"/>
              <a:gd name="connsiteY85" fmla="*/ 418338 h 683554"/>
              <a:gd name="connsiteX86" fmla="*/ 297305 w 683554"/>
              <a:gd name="connsiteY86" fmla="*/ 412631 h 683554"/>
              <a:gd name="connsiteX87" fmla="*/ 331655 w 683554"/>
              <a:gd name="connsiteY87" fmla="*/ 377850 h 683554"/>
              <a:gd name="connsiteX88" fmla="*/ 332194 w 683554"/>
              <a:gd name="connsiteY88" fmla="*/ 477885 h 683554"/>
              <a:gd name="connsiteX89" fmla="*/ 254879 w 683554"/>
              <a:gd name="connsiteY89" fmla="*/ 556061 h 683554"/>
              <a:gd name="connsiteX90" fmla="*/ 254879 w 683554"/>
              <a:gd name="connsiteY90" fmla="*/ 569629 h 683554"/>
              <a:gd name="connsiteX91" fmla="*/ 261663 w 683554"/>
              <a:gd name="connsiteY91" fmla="*/ 572429 h 683554"/>
              <a:gd name="connsiteX92" fmla="*/ 268447 w 683554"/>
              <a:gd name="connsiteY92" fmla="*/ 569629 h 683554"/>
              <a:gd name="connsiteX93" fmla="*/ 332301 w 683554"/>
              <a:gd name="connsiteY93" fmla="*/ 505128 h 683554"/>
              <a:gd name="connsiteX94" fmla="*/ 332624 w 683554"/>
              <a:gd name="connsiteY94" fmla="*/ 566829 h 683554"/>
              <a:gd name="connsiteX95" fmla="*/ 291168 w 683554"/>
              <a:gd name="connsiteY95" fmla="*/ 608717 h 683554"/>
              <a:gd name="connsiteX96" fmla="*/ 291168 w 683554"/>
              <a:gd name="connsiteY96" fmla="*/ 622284 h 683554"/>
              <a:gd name="connsiteX97" fmla="*/ 304735 w 683554"/>
              <a:gd name="connsiteY97" fmla="*/ 622284 h 683554"/>
              <a:gd name="connsiteX98" fmla="*/ 332624 w 683554"/>
              <a:gd name="connsiteY98" fmla="*/ 594072 h 683554"/>
              <a:gd name="connsiteX99" fmla="*/ 333055 w 683554"/>
              <a:gd name="connsiteY99" fmla="*/ 673971 h 683554"/>
              <a:gd name="connsiteX100" fmla="*/ 342746 w 683554"/>
              <a:gd name="connsiteY100" fmla="*/ 683555 h 683554"/>
              <a:gd name="connsiteX101" fmla="*/ 352330 w 683554"/>
              <a:gd name="connsiteY101" fmla="*/ 673863 h 683554"/>
              <a:gd name="connsiteX102" fmla="*/ 351899 w 683554"/>
              <a:gd name="connsiteY102" fmla="*/ 592888 h 683554"/>
              <a:gd name="connsiteX103" fmla="*/ 381188 w 683554"/>
              <a:gd name="connsiteY103" fmla="*/ 621854 h 683554"/>
              <a:gd name="connsiteX104" fmla="*/ 387972 w 683554"/>
              <a:gd name="connsiteY104" fmla="*/ 624653 h 683554"/>
              <a:gd name="connsiteX105" fmla="*/ 394756 w 683554"/>
              <a:gd name="connsiteY105" fmla="*/ 621854 h 683554"/>
              <a:gd name="connsiteX106" fmla="*/ 394756 w 683554"/>
              <a:gd name="connsiteY106" fmla="*/ 608286 h 683554"/>
              <a:gd name="connsiteX107" fmla="*/ 351792 w 683554"/>
              <a:gd name="connsiteY107" fmla="*/ 565752 h 683554"/>
              <a:gd name="connsiteX108" fmla="*/ 351469 w 683554"/>
              <a:gd name="connsiteY108" fmla="*/ 504052 h 683554"/>
              <a:gd name="connsiteX109" fmla="*/ 417154 w 683554"/>
              <a:gd name="connsiteY109" fmla="*/ 568983 h 683554"/>
              <a:gd name="connsiteX110" fmla="*/ 430721 w 683554"/>
              <a:gd name="connsiteY110" fmla="*/ 568983 h 683554"/>
              <a:gd name="connsiteX111" fmla="*/ 430721 w 683554"/>
              <a:gd name="connsiteY111" fmla="*/ 555415 h 683554"/>
              <a:gd name="connsiteX112" fmla="*/ 351469 w 683554"/>
              <a:gd name="connsiteY112" fmla="*/ 477024 h 683554"/>
              <a:gd name="connsiteX113" fmla="*/ 350930 w 683554"/>
              <a:gd name="connsiteY113" fmla="*/ 378173 h 683554"/>
              <a:gd name="connsiteX114" fmla="*/ 385711 w 683554"/>
              <a:gd name="connsiteY114" fmla="*/ 412523 h 683554"/>
              <a:gd name="connsiteX115" fmla="*/ 399279 w 683554"/>
              <a:gd name="connsiteY115" fmla="*/ 418123 h 683554"/>
              <a:gd name="connsiteX116" fmla="*/ 404124 w 683554"/>
              <a:gd name="connsiteY116" fmla="*/ 417369 h 683554"/>
              <a:gd name="connsiteX117" fmla="*/ 539586 w 683554"/>
              <a:gd name="connsiteY117" fmla="*/ 551431 h 683554"/>
              <a:gd name="connsiteX118" fmla="*/ 546370 w 683554"/>
              <a:gd name="connsiteY118" fmla="*/ 554231 h 683554"/>
              <a:gd name="connsiteX119" fmla="*/ 553154 w 683554"/>
              <a:gd name="connsiteY119" fmla="*/ 551431 h 683554"/>
              <a:gd name="connsiteX120" fmla="*/ 553154 w 683554"/>
              <a:gd name="connsiteY120" fmla="*/ 537863 h 683554"/>
              <a:gd name="connsiteX121" fmla="*/ 417692 w 683554"/>
              <a:gd name="connsiteY121" fmla="*/ 403909 h 683554"/>
              <a:gd name="connsiteX122" fmla="*/ 412739 w 683554"/>
              <a:gd name="connsiteY122" fmla="*/ 385388 h 683554"/>
              <a:gd name="connsiteX123" fmla="*/ 377958 w 683554"/>
              <a:gd name="connsiteY123" fmla="*/ 351038 h 683554"/>
              <a:gd name="connsiteX124" fmla="*/ 475193 w 683554"/>
              <a:gd name="connsiteY124" fmla="*/ 350499 h 683554"/>
              <a:gd name="connsiteX125" fmla="*/ 554446 w 683554"/>
              <a:gd name="connsiteY125" fmla="*/ 428891 h 683554"/>
              <a:gd name="connsiteX126" fmla="*/ 561230 w 683554"/>
              <a:gd name="connsiteY126" fmla="*/ 431690 h 683554"/>
              <a:gd name="connsiteX127" fmla="*/ 568014 w 683554"/>
              <a:gd name="connsiteY127" fmla="*/ 428891 h 683554"/>
              <a:gd name="connsiteX128" fmla="*/ 568014 w 683554"/>
              <a:gd name="connsiteY128" fmla="*/ 415323 h 683554"/>
              <a:gd name="connsiteX129" fmla="*/ 502329 w 683554"/>
              <a:gd name="connsiteY129" fmla="*/ 350392 h 683554"/>
              <a:gd name="connsiteX130" fmla="*/ 564030 w 683554"/>
              <a:gd name="connsiteY130" fmla="*/ 350069 h 683554"/>
              <a:gd name="connsiteX131" fmla="*/ 606994 w 683554"/>
              <a:gd name="connsiteY131" fmla="*/ 392602 h 683554"/>
              <a:gd name="connsiteX132" fmla="*/ 613778 w 683554"/>
              <a:gd name="connsiteY132" fmla="*/ 395402 h 683554"/>
              <a:gd name="connsiteX133" fmla="*/ 620562 w 683554"/>
              <a:gd name="connsiteY133" fmla="*/ 392602 h 683554"/>
              <a:gd name="connsiteX134" fmla="*/ 620562 w 683554"/>
              <a:gd name="connsiteY134" fmla="*/ 379035 h 683554"/>
              <a:gd name="connsiteX135" fmla="*/ 591273 w 683554"/>
              <a:gd name="connsiteY135" fmla="*/ 350069 h 683554"/>
              <a:gd name="connsiteX136" fmla="*/ 673971 w 683554"/>
              <a:gd name="connsiteY136" fmla="*/ 349638 h 683554"/>
              <a:gd name="connsiteX137" fmla="*/ 683555 w 683554"/>
              <a:gd name="connsiteY137" fmla="*/ 339947 h 683554"/>
              <a:gd name="connsiteX138" fmla="*/ 673863 w 683554"/>
              <a:gd name="connsiteY138" fmla="*/ 330363 h 683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83554" h="683554">
                <a:moveTo>
                  <a:pt x="673648" y="330363"/>
                </a:moveTo>
                <a:lnTo>
                  <a:pt x="592134" y="330794"/>
                </a:lnTo>
                <a:lnTo>
                  <a:pt x="620023" y="302582"/>
                </a:lnTo>
                <a:cubicBezTo>
                  <a:pt x="623792" y="298813"/>
                  <a:pt x="623684" y="292783"/>
                  <a:pt x="620023" y="289014"/>
                </a:cubicBezTo>
                <a:cubicBezTo>
                  <a:pt x="616254" y="285245"/>
                  <a:pt x="610224" y="285353"/>
                  <a:pt x="606455" y="289014"/>
                </a:cubicBezTo>
                <a:lnTo>
                  <a:pt x="564999" y="330902"/>
                </a:lnTo>
                <a:lnTo>
                  <a:pt x="503298" y="331225"/>
                </a:lnTo>
                <a:lnTo>
                  <a:pt x="567152" y="266616"/>
                </a:lnTo>
                <a:cubicBezTo>
                  <a:pt x="570921" y="262848"/>
                  <a:pt x="570813" y="256817"/>
                  <a:pt x="567152" y="253049"/>
                </a:cubicBezTo>
                <a:cubicBezTo>
                  <a:pt x="563383" y="249280"/>
                  <a:pt x="557353" y="249388"/>
                  <a:pt x="553585" y="253049"/>
                </a:cubicBezTo>
                <a:lnTo>
                  <a:pt x="476270" y="331225"/>
                </a:lnTo>
                <a:lnTo>
                  <a:pt x="377958" y="331763"/>
                </a:lnTo>
                <a:lnTo>
                  <a:pt x="411554" y="297736"/>
                </a:lnTo>
                <a:cubicBezTo>
                  <a:pt x="416507" y="292675"/>
                  <a:pt x="418123" y="285676"/>
                  <a:pt x="416400" y="279323"/>
                </a:cubicBezTo>
                <a:lnTo>
                  <a:pt x="550462" y="143753"/>
                </a:lnTo>
                <a:cubicBezTo>
                  <a:pt x="554231" y="139984"/>
                  <a:pt x="554123" y="133954"/>
                  <a:pt x="550462" y="130185"/>
                </a:cubicBezTo>
                <a:cubicBezTo>
                  <a:pt x="546693" y="126417"/>
                  <a:pt x="540663" y="126524"/>
                  <a:pt x="536894" y="130185"/>
                </a:cubicBezTo>
                <a:lnTo>
                  <a:pt x="402832" y="265647"/>
                </a:lnTo>
                <a:cubicBezTo>
                  <a:pt x="396479" y="263924"/>
                  <a:pt x="389372" y="265647"/>
                  <a:pt x="384311" y="270601"/>
                </a:cubicBezTo>
                <a:lnTo>
                  <a:pt x="350715" y="304628"/>
                </a:lnTo>
                <a:lnTo>
                  <a:pt x="350176" y="208469"/>
                </a:lnTo>
                <a:lnTo>
                  <a:pt x="428568" y="129109"/>
                </a:lnTo>
                <a:cubicBezTo>
                  <a:pt x="432336" y="125340"/>
                  <a:pt x="432229" y="119310"/>
                  <a:pt x="428568" y="115541"/>
                </a:cubicBezTo>
                <a:cubicBezTo>
                  <a:pt x="424907" y="111772"/>
                  <a:pt x="418769" y="111880"/>
                  <a:pt x="415000" y="115541"/>
                </a:cubicBezTo>
                <a:lnTo>
                  <a:pt x="350069" y="181226"/>
                </a:lnTo>
                <a:lnTo>
                  <a:pt x="349746" y="119525"/>
                </a:lnTo>
                <a:lnTo>
                  <a:pt x="392279" y="76561"/>
                </a:lnTo>
                <a:cubicBezTo>
                  <a:pt x="396048" y="72792"/>
                  <a:pt x="395941" y="66762"/>
                  <a:pt x="392279" y="62993"/>
                </a:cubicBezTo>
                <a:cubicBezTo>
                  <a:pt x="388511" y="59224"/>
                  <a:pt x="382480" y="59332"/>
                  <a:pt x="378712" y="62993"/>
                </a:cubicBezTo>
                <a:lnTo>
                  <a:pt x="349746" y="92282"/>
                </a:lnTo>
                <a:lnTo>
                  <a:pt x="349315" y="9584"/>
                </a:lnTo>
                <a:cubicBezTo>
                  <a:pt x="349315" y="4307"/>
                  <a:pt x="345008" y="0"/>
                  <a:pt x="339624" y="0"/>
                </a:cubicBezTo>
                <a:cubicBezTo>
                  <a:pt x="334240" y="0"/>
                  <a:pt x="330040" y="4307"/>
                  <a:pt x="330040" y="9691"/>
                </a:cubicBezTo>
                <a:lnTo>
                  <a:pt x="330471" y="91205"/>
                </a:lnTo>
                <a:lnTo>
                  <a:pt x="302259" y="63316"/>
                </a:lnTo>
                <a:cubicBezTo>
                  <a:pt x="298490" y="59547"/>
                  <a:pt x="292460" y="59655"/>
                  <a:pt x="288691" y="63316"/>
                </a:cubicBezTo>
                <a:cubicBezTo>
                  <a:pt x="284922" y="67085"/>
                  <a:pt x="285030" y="73115"/>
                  <a:pt x="288691" y="76884"/>
                </a:cubicBezTo>
                <a:lnTo>
                  <a:pt x="330579" y="118341"/>
                </a:lnTo>
                <a:lnTo>
                  <a:pt x="330902" y="180041"/>
                </a:lnTo>
                <a:lnTo>
                  <a:pt x="266293" y="116187"/>
                </a:lnTo>
                <a:cubicBezTo>
                  <a:pt x="262525" y="112418"/>
                  <a:pt x="256495" y="112526"/>
                  <a:pt x="252726" y="116187"/>
                </a:cubicBezTo>
                <a:cubicBezTo>
                  <a:pt x="248957" y="119848"/>
                  <a:pt x="249065" y="125986"/>
                  <a:pt x="252726" y="129755"/>
                </a:cubicBezTo>
                <a:lnTo>
                  <a:pt x="330902" y="207069"/>
                </a:lnTo>
                <a:lnTo>
                  <a:pt x="331440" y="304305"/>
                </a:lnTo>
                <a:lnTo>
                  <a:pt x="297413" y="270708"/>
                </a:lnTo>
                <a:cubicBezTo>
                  <a:pt x="292352" y="265755"/>
                  <a:pt x="285245" y="264140"/>
                  <a:pt x="278892" y="265970"/>
                </a:cubicBezTo>
                <a:lnTo>
                  <a:pt x="143430" y="131908"/>
                </a:lnTo>
                <a:cubicBezTo>
                  <a:pt x="139661" y="128140"/>
                  <a:pt x="133631" y="128247"/>
                  <a:pt x="129862" y="131908"/>
                </a:cubicBezTo>
                <a:cubicBezTo>
                  <a:pt x="126094" y="135569"/>
                  <a:pt x="126201" y="141707"/>
                  <a:pt x="129862" y="145476"/>
                </a:cubicBezTo>
                <a:lnTo>
                  <a:pt x="265432" y="279538"/>
                </a:lnTo>
                <a:cubicBezTo>
                  <a:pt x="263817" y="285891"/>
                  <a:pt x="265432" y="292998"/>
                  <a:pt x="270493" y="297951"/>
                </a:cubicBezTo>
                <a:lnTo>
                  <a:pt x="304520" y="331548"/>
                </a:lnTo>
                <a:lnTo>
                  <a:pt x="205669" y="332086"/>
                </a:lnTo>
                <a:lnTo>
                  <a:pt x="127494" y="254772"/>
                </a:lnTo>
                <a:cubicBezTo>
                  <a:pt x="123725" y="251003"/>
                  <a:pt x="117695" y="251110"/>
                  <a:pt x="113926" y="254772"/>
                </a:cubicBezTo>
                <a:cubicBezTo>
                  <a:pt x="110157" y="258540"/>
                  <a:pt x="110265" y="264570"/>
                  <a:pt x="113926" y="268339"/>
                </a:cubicBezTo>
                <a:lnTo>
                  <a:pt x="178426" y="332194"/>
                </a:lnTo>
                <a:lnTo>
                  <a:pt x="116725" y="332517"/>
                </a:lnTo>
                <a:lnTo>
                  <a:pt x="74838" y="291060"/>
                </a:lnTo>
                <a:cubicBezTo>
                  <a:pt x="71069" y="287291"/>
                  <a:pt x="65039" y="287399"/>
                  <a:pt x="61270" y="291060"/>
                </a:cubicBezTo>
                <a:cubicBezTo>
                  <a:pt x="57501" y="294829"/>
                  <a:pt x="57609" y="300859"/>
                  <a:pt x="61270" y="304628"/>
                </a:cubicBezTo>
                <a:lnTo>
                  <a:pt x="89482" y="332517"/>
                </a:lnTo>
                <a:lnTo>
                  <a:pt x="9584" y="332948"/>
                </a:lnTo>
                <a:cubicBezTo>
                  <a:pt x="4307" y="332948"/>
                  <a:pt x="0" y="337255"/>
                  <a:pt x="0" y="342639"/>
                </a:cubicBezTo>
                <a:cubicBezTo>
                  <a:pt x="0" y="347915"/>
                  <a:pt x="4307" y="352222"/>
                  <a:pt x="9691" y="352222"/>
                </a:cubicBezTo>
                <a:lnTo>
                  <a:pt x="90667" y="351792"/>
                </a:lnTo>
                <a:lnTo>
                  <a:pt x="61701" y="381081"/>
                </a:lnTo>
                <a:cubicBezTo>
                  <a:pt x="57932" y="384849"/>
                  <a:pt x="58040" y="390880"/>
                  <a:pt x="61701" y="394648"/>
                </a:cubicBezTo>
                <a:cubicBezTo>
                  <a:pt x="63639" y="396479"/>
                  <a:pt x="66008" y="397448"/>
                  <a:pt x="68485" y="397448"/>
                </a:cubicBezTo>
                <a:cubicBezTo>
                  <a:pt x="70961" y="397448"/>
                  <a:pt x="73438" y="396479"/>
                  <a:pt x="75269" y="394648"/>
                </a:cubicBezTo>
                <a:lnTo>
                  <a:pt x="117802" y="351684"/>
                </a:lnTo>
                <a:lnTo>
                  <a:pt x="179503" y="351361"/>
                </a:lnTo>
                <a:lnTo>
                  <a:pt x="114572" y="417046"/>
                </a:lnTo>
                <a:cubicBezTo>
                  <a:pt x="110803" y="420815"/>
                  <a:pt x="110911" y="426845"/>
                  <a:pt x="114572" y="430613"/>
                </a:cubicBezTo>
                <a:cubicBezTo>
                  <a:pt x="116402" y="432444"/>
                  <a:pt x="118879" y="433413"/>
                  <a:pt x="121356" y="433413"/>
                </a:cubicBezTo>
                <a:cubicBezTo>
                  <a:pt x="123832" y="433413"/>
                  <a:pt x="126309" y="432444"/>
                  <a:pt x="128140" y="430613"/>
                </a:cubicBezTo>
                <a:lnTo>
                  <a:pt x="206531" y="351361"/>
                </a:lnTo>
                <a:lnTo>
                  <a:pt x="304305" y="350822"/>
                </a:lnTo>
                <a:lnTo>
                  <a:pt x="269955" y="385603"/>
                </a:lnTo>
                <a:cubicBezTo>
                  <a:pt x="265001" y="390664"/>
                  <a:pt x="263386" y="397771"/>
                  <a:pt x="265217" y="404124"/>
                </a:cubicBezTo>
                <a:lnTo>
                  <a:pt x="131262" y="539586"/>
                </a:lnTo>
                <a:cubicBezTo>
                  <a:pt x="127494" y="543355"/>
                  <a:pt x="127601" y="549385"/>
                  <a:pt x="131262" y="553154"/>
                </a:cubicBezTo>
                <a:cubicBezTo>
                  <a:pt x="133201" y="554984"/>
                  <a:pt x="135570" y="555953"/>
                  <a:pt x="138046" y="555953"/>
                </a:cubicBezTo>
                <a:cubicBezTo>
                  <a:pt x="140523" y="555953"/>
                  <a:pt x="142999" y="554984"/>
                  <a:pt x="144830" y="553154"/>
                </a:cubicBezTo>
                <a:lnTo>
                  <a:pt x="278892" y="417692"/>
                </a:lnTo>
                <a:cubicBezTo>
                  <a:pt x="280507" y="418123"/>
                  <a:pt x="282122" y="418338"/>
                  <a:pt x="283738" y="418338"/>
                </a:cubicBezTo>
                <a:cubicBezTo>
                  <a:pt x="288691" y="418338"/>
                  <a:pt x="293537" y="416400"/>
                  <a:pt x="297305" y="412631"/>
                </a:cubicBezTo>
                <a:lnTo>
                  <a:pt x="331655" y="377850"/>
                </a:lnTo>
                <a:lnTo>
                  <a:pt x="332194" y="477885"/>
                </a:lnTo>
                <a:lnTo>
                  <a:pt x="254879" y="556061"/>
                </a:lnTo>
                <a:cubicBezTo>
                  <a:pt x="251110" y="559830"/>
                  <a:pt x="251218" y="565860"/>
                  <a:pt x="254879" y="569629"/>
                </a:cubicBezTo>
                <a:cubicBezTo>
                  <a:pt x="256818" y="571459"/>
                  <a:pt x="259187" y="572429"/>
                  <a:pt x="261663" y="572429"/>
                </a:cubicBezTo>
                <a:cubicBezTo>
                  <a:pt x="264140" y="572429"/>
                  <a:pt x="266616" y="571459"/>
                  <a:pt x="268447" y="569629"/>
                </a:cubicBezTo>
                <a:lnTo>
                  <a:pt x="332301" y="505128"/>
                </a:lnTo>
                <a:lnTo>
                  <a:pt x="332624" y="566829"/>
                </a:lnTo>
                <a:lnTo>
                  <a:pt x="291168" y="608717"/>
                </a:lnTo>
                <a:cubicBezTo>
                  <a:pt x="287399" y="612486"/>
                  <a:pt x="287506" y="618516"/>
                  <a:pt x="291168" y="622284"/>
                </a:cubicBezTo>
                <a:cubicBezTo>
                  <a:pt x="294936" y="626053"/>
                  <a:pt x="300966" y="625946"/>
                  <a:pt x="304735" y="622284"/>
                </a:cubicBezTo>
                <a:lnTo>
                  <a:pt x="332624" y="594072"/>
                </a:lnTo>
                <a:lnTo>
                  <a:pt x="333055" y="673971"/>
                </a:lnTo>
                <a:cubicBezTo>
                  <a:pt x="333055" y="679247"/>
                  <a:pt x="337362" y="683555"/>
                  <a:pt x="342746" y="683555"/>
                </a:cubicBezTo>
                <a:cubicBezTo>
                  <a:pt x="348130" y="683555"/>
                  <a:pt x="352330" y="679247"/>
                  <a:pt x="352330" y="673863"/>
                </a:cubicBezTo>
                <a:lnTo>
                  <a:pt x="351899" y="592888"/>
                </a:lnTo>
                <a:lnTo>
                  <a:pt x="381188" y="621854"/>
                </a:lnTo>
                <a:cubicBezTo>
                  <a:pt x="383019" y="623684"/>
                  <a:pt x="385496" y="624653"/>
                  <a:pt x="387972" y="624653"/>
                </a:cubicBezTo>
                <a:cubicBezTo>
                  <a:pt x="390449" y="624653"/>
                  <a:pt x="392925" y="623684"/>
                  <a:pt x="394756" y="621854"/>
                </a:cubicBezTo>
                <a:cubicBezTo>
                  <a:pt x="398525" y="618085"/>
                  <a:pt x="398417" y="612055"/>
                  <a:pt x="394756" y="608286"/>
                </a:cubicBezTo>
                <a:lnTo>
                  <a:pt x="351792" y="565752"/>
                </a:lnTo>
                <a:lnTo>
                  <a:pt x="351469" y="504052"/>
                </a:lnTo>
                <a:lnTo>
                  <a:pt x="417154" y="568983"/>
                </a:lnTo>
                <a:cubicBezTo>
                  <a:pt x="420922" y="572752"/>
                  <a:pt x="426952" y="572644"/>
                  <a:pt x="430721" y="568983"/>
                </a:cubicBezTo>
                <a:cubicBezTo>
                  <a:pt x="434490" y="565214"/>
                  <a:pt x="434382" y="559184"/>
                  <a:pt x="430721" y="555415"/>
                </a:cubicBezTo>
                <a:lnTo>
                  <a:pt x="351469" y="477024"/>
                </a:lnTo>
                <a:lnTo>
                  <a:pt x="350930" y="378173"/>
                </a:lnTo>
                <a:lnTo>
                  <a:pt x="385711" y="412523"/>
                </a:lnTo>
                <a:cubicBezTo>
                  <a:pt x="389480" y="416292"/>
                  <a:pt x="394433" y="418123"/>
                  <a:pt x="399279" y="418123"/>
                </a:cubicBezTo>
                <a:cubicBezTo>
                  <a:pt x="400894" y="418123"/>
                  <a:pt x="402509" y="417800"/>
                  <a:pt x="404124" y="417369"/>
                </a:cubicBezTo>
                <a:lnTo>
                  <a:pt x="539586" y="551431"/>
                </a:lnTo>
                <a:cubicBezTo>
                  <a:pt x="541524" y="553261"/>
                  <a:pt x="543893" y="554231"/>
                  <a:pt x="546370" y="554231"/>
                </a:cubicBezTo>
                <a:cubicBezTo>
                  <a:pt x="548847" y="554231"/>
                  <a:pt x="551323" y="553261"/>
                  <a:pt x="553154" y="551431"/>
                </a:cubicBezTo>
                <a:cubicBezTo>
                  <a:pt x="556923" y="547662"/>
                  <a:pt x="556815" y="541632"/>
                  <a:pt x="553154" y="537863"/>
                </a:cubicBezTo>
                <a:lnTo>
                  <a:pt x="417692" y="403909"/>
                </a:lnTo>
                <a:cubicBezTo>
                  <a:pt x="419415" y="397448"/>
                  <a:pt x="417692" y="390449"/>
                  <a:pt x="412739" y="385388"/>
                </a:cubicBezTo>
                <a:lnTo>
                  <a:pt x="377958" y="351038"/>
                </a:lnTo>
                <a:lnTo>
                  <a:pt x="475193" y="350499"/>
                </a:lnTo>
                <a:lnTo>
                  <a:pt x="554446" y="428891"/>
                </a:lnTo>
                <a:cubicBezTo>
                  <a:pt x="556384" y="430721"/>
                  <a:pt x="558753" y="431690"/>
                  <a:pt x="561230" y="431690"/>
                </a:cubicBezTo>
                <a:cubicBezTo>
                  <a:pt x="563706" y="431690"/>
                  <a:pt x="566183" y="430721"/>
                  <a:pt x="568014" y="428891"/>
                </a:cubicBezTo>
                <a:cubicBezTo>
                  <a:pt x="571783" y="425122"/>
                  <a:pt x="571675" y="419092"/>
                  <a:pt x="568014" y="415323"/>
                </a:cubicBezTo>
                <a:lnTo>
                  <a:pt x="502329" y="350392"/>
                </a:lnTo>
                <a:lnTo>
                  <a:pt x="564030" y="350069"/>
                </a:lnTo>
                <a:lnTo>
                  <a:pt x="606994" y="392602"/>
                </a:lnTo>
                <a:cubicBezTo>
                  <a:pt x="608932" y="394433"/>
                  <a:pt x="611301" y="395402"/>
                  <a:pt x="613778" y="395402"/>
                </a:cubicBezTo>
                <a:cubicBezTo>
                  <a:pt x="616254" y="395402"/>
                  <a:pt x="618731" y="394433"/>
                  <a:pt x="620562" y="392602"/>
                </a:cubicBezTo>
                <a:cubicBezTo>
                  <a:pt x="624330" y="388834"/>
                  <a:pt x="624223" y="382804"/>
                  <a:pt x="620562" y="379035"/>
                </a:cubicBezTo>
                <a:lnTo>
                  <a:pt x="591273" y="350069"/>
                </a:lnTo>
                <a:lnTo>
                  <a:pt x="673971" y="349638"/>
                </a:lnTo>
                <a:cubicBezTo>
                  <a:pt x="679247" y="349638"/>
                  <a:pt x="683555" y="345331"/>
                  <a:pt x="683555" y="339947"/>
                </a:cubicBezTo>
                <a:cubicBezTo>
                  <a:pt x="683555" y="334563"/>
                  <a:pt x="679247" y="330363"/>
                  <a:pt x="673863" y="330363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AEEEE9F-68A5-7280-2AB8-37ECFCA1462F}"/>
              </a:ext>
            </a:extLst>
          </p:cNvPr>
          <p:cNvSpPr/>
          <p:nvPr/>
        </p:nvSpPr>
        <p:spPr>
          <a:xfrm>
            <a:off x="3634118" y="678431"/>
            <a:ext cx="510081" cy="509758"/>
          </a:xfrm>
          <a:custGeom>
            <a:avLst/>
            <a:gdLst>
              <a:gd name="connsiteX0" fmla="*/ 502652 w 510081"/>
              <a:gd name="connsiteY0" fmla="*/ 246373 h 509758"/>
              <a:gd name="connsiteX1" fmla="*/ 441813 w 510081"/>
              <a:gd name="connsiteY1" fmla="*/ 246696 h 509758"/>
              <a:gd name="connsiteX2" fmla="*/ 462703 w 510081"/>
              <a:gd name="connsiteY2" fmla="*/ 225590 h 509758"/>
              <a:gd name="connsiteX3" fmla="*/ 462703 w 510081"/>
              <a:gd name="connsiteY3" fmla="*/ 215468 h 509758"/>
              <a:gd name="connsiteX4" fmla="*/ 452581 w 510081"/>
              <a:gd name="connsiteY4" fmla="*/ 215468 h 509758"/>
              <a:gd name="connsiteX5" fmla="*/ 421676 w 510081"/>
              <a:gd name="connsiteY5" fmla="*/ 246696 h 509758"/>
              <a:gd name="connsiteX6" fmla="*/ 375589 w 510081"/>
              <a:gd name="connsiteY6" fmla="*/ 246911 h 509758"/>
              <a:gd name="connsiteX7" fmla="*/ 423183 w 510081"/>
              <a:gd name="connsiteY7" fmla="*/ 198778 h 509758"/>
              <a:gd name="connsiteX8" fmla="*/ 423183 w 510081"/>
              <a:gd name="connsiteY8" fmla="*/ 188656 h 509758"/>
              <a:gd name="connsiteX9" fmla="*/ 413062 w 510081"/>
              <a:gd name="connsiteY9" fmla="*/ 188656 h 509758"/>
              <a:gd name="connsiteX10" fmla="*/ 355345 w 510081"/>
              <a:gd name="connsiteY10" fmla="*/ 247019 h 509758"/>
              <a:gd name="connsiteX11" fmla="*/ 282015 w 510081"/>
              <a:gd name="connsiteY11" fmla="*/ 247449 h 509758"/>
              <a:gd name="connsiteX12" fmla="*/ 307104 w 510081"/>
              <a:gd name="connsiteY12" fmla="*/ 222037 h 509758"/>
              <a:gd name="connsiteX13" fmla="*/ 310658 w 510081"/>
              <a:gd name="connsiteY13" fmla="*/ 208254 h 509758"/>
              <a:gd name="connsiteX14" fmla="*/ 410693 w 510081"/>
              <a:gd name="connsiteY14" fmla="*/ 107142 h 509758"/>
              <a:gd name="connsiteX15" fmla="*/ 410693 w 510081"/>
              <a:gd name="connsiteY15" fmla="*/ 97020 h 509758"/>
              <a:gd name="connsiteX16" fmla="*/ 400571 w 510081"/>
              <a:gd name="connsiteY16" fmla="*/ 97020 h 509758"/>
              <a:gd name="connsiteX17" fmla="*/ 300536 w 510081"/>
              <a:gd name="connsiteY17" fmla="*/ 198132 h 509758"/>
              <a:gd name="connsiteX18" fmla="*/ 286753 w 510081"/>
              <a:gd name="connsiteY18" fmla="*/ 201901 h 509758"/>
              <a:gd name="connsiteX19" fmla="*/ 261663 w 510081"/>
              <a:gd name="connsiteY19" fmla="*/ 227313 h 509758"/>
              <a:gd name="connsiteX20" fmla="*/ 261233 w 510081"/>
              <a:gd name="connsiteY20" fmla="*/ 155598 h 509758"/>
              <a:gd name="connsiteX21" fmla="*/ 319811 w 510081"/>
              <a:gd name="connsiteY21" fmla="*/ 96374 h 509758"/>
              <a:gd name="connsiteX22" fmla="*/ 319811 w 510081"/>
              <a:gd name="connsiteY22" fmla="*/ 86252 h 509758"/>
              <a:gd name="connsiteX23" fmla="*/ 309689 w 510081"/>
              <a:gd name="connsiteY23" fmla="*/ 86252 h 509758"/>
              <a:gd name="connsiteX24" fmla="*/ 261233 w 510081"/>
              <a:gd name="connsiteY24" fmla="*/ 135246 h 509758"/>
              <a:gd name="connsiteX25" fmla="*/ 261017 w 510081"/>
              <a:gd name="connsiteY25" fmla="*/ 89159 h 509758"/>
              <a:gd name="connsiteX26" fmla="*/ 292783 w 510081"/>
              <a:gd name="connsiteY26" fmla="*/ 57070 h 509758"/>
              <a:gd name="connsiteX27" fmla="*/ 292783 w 510081"/>
              <a:gd name="connsiteY27" fmla="*/ 46948 h 509758"/>
              <a:gd name="connsiteX28" fmla="*/ 282661 w 510081"/>
              <a:gd name="connsiteY28" fmla="*/ 46948 h 509758"/>
              <a:gd name="connsiteX29" fmla="*/ 261017 w 510081"/>
              <a:gd name="connsiteY29" fmla="*/ 68808 h 509758"/>
              <a:gd name="connsiteX30" fmla="*/ 260694 w 510081"/>
              <a:gd name="connsiteY30" fmla="*/ 7107 h 509758"/>
              <a:gd name="connsiteX31" fmla="*/ 253480 w 510081"/>
              <a:gd name="connsiteY31" fmla="*/ 0 h 509758"/>
              <a:gd name="connsiteX32" fmla="*/ 246373 w 510081"/>
              <a:gd name="connsiteY32" fmla="*/ 7215 h 509758"/>
              <a:gd name="connsiteX33" fmla="*/ 246696 w 510081"/>
              <a:gd name="connsiteY33" fmla="*/ 68054 h 509758"/>
              <a:gd name="connsiteX34" fmla="*/ 225590 w 510081"/>
              <a:gd name="connsiteY34" fmla="*/ 47271 h 509758"/>
              <a:gd name="connsiteX35" fmla="*/ 215468 w 510081"/>
              <a:gd name="connsiteY35" fmla="*/ 47271 h 509758"/>
              <a:gd name="connsiteX36" fmla="*/ 215468 w 510081"/>
              <a:gd name="connsiteY36" fmla="*/ 57393 h 509758"/>
              <a:gd name="connsiteX37" fmla="*/ 246696 w 510081"/>
              <a:gd name="connsiteY37" fmla="*/ 88298 h 509758"/>
              <a:gd name="connsiteX38" fmla="*/ 246911 w 510081"/>
              <a:gd name="connsiteY38" fmla="*/ 134385 h 509758"/>
              <a:gd name="connsiteX39" fmla="*/ 198778 w 510081"/>
              <a:gd name="connsiteY39" fmla="*/ 86790 h 509758"/>
              <a:gd name="connsiteX40" fmla="*/ 188656 w 510081"/>
              <a:gd name="connsiteY40" fmla="*/ 86790 h 509758"/>
              <a:gd name="connsiteX41" fmla="*/ 188656 w 510081"/>
              <a:gd name="connsiteY41" fmla="*/ 96912 h 509758"/>
              <a:gd name="connsiteX42" fmla="*/ 247019 w 510081"/>
              <a:gd name="connsiteY42" fmla="*/ 154629 h 509758"/>
              <a:gd name="connsiteX43" fmla="*/ 247450 w 510081"/>
              <a:gd name="connsiteY43" fmla="*/ 227206 h 509758"/>
              <a:gd name="connsiteX44" fmla="*/ 222037 w 510081"/>
              <a:gd name="connsiteY44" fmla="*/ 202116 h 509758"/>
              <a:gd name="connsiteX45" fmla="*/ 208146 w 510081"/>
              <a:gd name="connsiteY45" fmla="*/ 198563 h 509758"/>
              <a:gd name="connsiteX46" fmla="*/ 107034 w 510081"/>
              <a:gd name="connsiteY46" fmla="*/ 98527 h 509758"/>
              <a:gd name="connsiteX47" fmla="*/ 96912 w 510081"/>
              <a:gd name="connsiteY47" fmla="*/ 98527 h 509758"/>
              <a:gd name="connsiteX48" fmla="*/ 96912 w 510081"/>
              <a:gd name="connsiteY48" fmla="*/ 108649 h 509758"/>
              <a:gd name="connsiteX49" fmla="*/ 198024 w 510081"/>
              <a:gd name="connsiteY49" fmla="*/ 208684 h 509758"/>
              <a:gd name="connsiteX50" fmla="*/ 201793 w 510081"/>
              <a:gd name="connsiteY50" fmla="*/ 222468 h 509758"/>
              <a:gd name="connsiteX51" fmla="*/ 227206 w 510081"/>
              <a:gd name="connsiteY51" fmla="*/ 247557 h 509758"/>
              <a:gd name="connsiteX52" fmla="*/ 153444 w 510081"/>
              <a:gd name="connsiteY52" fmla="*/ 247988 h 509758"/>
              <a:gd name="connsiteX53" fmla="*/ 95082 w 510081"/>
              <a:gd name="connsiteY53" fmla="*/ 190271 h 509758"/>
              <a:gd name="connsiteX54" fmla="*/ 84960 w 510081"/>
              <a:gd name="connsiteY54" fmla="*/ 190271 h 509758"/>
              <a:gd name="connsiteX55" fmla="*/ 84960 w 510081"/>
              <a:gd name="connsiteY55" fmla="*/ 200393 h 509758"/>
              <a:gd name="connsiteX56" fmla="*/ 133093 w 510081"/>
              <a:gd name="connsiteY56" fmla="*/ 248096 h 509758"/>
              <a:gd name="connsiteX57" fmla="*/ 87006 w 510081"/>
              <a:gd name="connsiteY57" fmla="*/ 248311 h 509758"/>
              <a:gd name="connsiteX58" fmla="*/ 55778 w 510081"/>
              <a:gd name="connsiteY58" fmla="*/ 217407 h 509758"/>
              <a:gd name="connsiteX59" fmla="*/ 45656 w 510081"/>
              <a:gd name="connsiteY59" fmla="*/ 217407 h 509758"/>
              <a:gd name="connsiteX60" fmla="*/ 45656 w 510081"/>
              <a:gd name="connsiteY60" fmla="*/ 227529 h 509758"/>
              <a:gd name="connsiteX61" fmla="*/ 66762 w 510081"/>
              <a:gd name="connsiteY61" fmla="*/ 248419 h 509758"/>
              <a:gd name="connsiteX62" fmla="*/ 7107 w 510081"/>
              <a:gd name="connsiteY62" fmla="*/ 248742 h 509758"/>
              <a:gd name="connsiteX63" fmla="*/ 0 w 510081"/>
              <a:gd name="connsiteY63" fmla="*/ 255956 h 509758"/>
              <a:gd name="connsiteX64" fmla="*/ 7215 w 510081"/>
              <a:gd name="connsiteY64" fmla="*/ 263063 h 509758"/>
              <a:gd name="connsiteX65" fmla="*/ 67624 w 510081"/>
              <a:gd name="connsiteY65" fmla="*/ 262740 h 509758"/>
              <a:gd name="connsiteX66" fmla="*/ 45980 w 510081"/>
              <a:gd name="connsiteY66" fmla="*/ 284599 h 509758"/>
              <a:gd name="connsiteX67" fmla="*/ 45980 w 510081"/>
              <a:gd name="connsiteY67" fmla="*/ 294721 h 509758"/>
              <a:gd name="connsiteX68" fmla="*/ 51040 w 510081"/>
              <a:gd name="connsiteY68" fmla="*/ 296767 h 509758"/>
              <a:gd name="connsiteX69" fmla="*/ 56102 w 510081"/>
              <a:gd name="connsiteY69" fmla="*/ 294613 h 509758"/>
              <a:gd name="connsiteX70" fmla="*/ 87868 w 510081"/>
              <a:gd name="connsiteY70" fmla="*/ 262525 h 509758"/>
              <a:gd name="connsiteX71" fmla="*/ 133954 w 510081"/>
              <a:gd name="connsiteY71" fmla="*/ 262309 h 509758"/>
              <a:gd name="connsiteX72" fmla="*/ 85498 w 510081"/>
              <a:gd name="connsiteY72" fmla="*/ 311304 h 509758"/>
              <a:gd name="connsiteX73" fmla="*/ 85498 w 510081"/>
              <a:gd name="connsiteY73" fmla="*/ 321426 h 509758"/>
              <a:gd name="connsiteX74" fmla="*/ 90560 w 510081"/>
              <a:gd name="connsiteY74" fmla="*/ 323472 h 509758"/>
              <a:gd name="connsiteX75" fmla="*/ 95620 w 510081"/>
              <a:gd name="connsiteY75" fmla="*/ 321318 h 509758"/>
              <a:gd name="connsiteX76" fmla="*/ 154198 w 510081"/>
              <a:gd name="connsiteY76" fmla="*/ 262094 h 509758"/>
              <a:gd name="connsiteX77" fmla="*/ 227206 w 510081"/>
              <a:gd name="connsiteY77" fmla="*/ 261663 h 509758"/>
              <a:gd name="connsiteX78" fmla="*/ 201578 w 510081"/>
              <a:gd name="connsiteY78" fmla="*/ 287614 h 509758"/>
              <a:gd name="connsiteX79" fmla="*/ 198024 w 510081"/>
              <a:gd name="connsiteY79" fmla="*/ 301505 h 509758"/>
              <a:gd name="connsiteX80" fmla="*/ 98097 w 510081"/>
              <a:gd name="connsiteY80" fmla="*/ 402617 h 509758"/>
              <a:gd name="connsiteX81" fmla="*/ 98097 w 510081"/>
              <a:gd name="connsiteY81" fmla="*/ 412738 h 509758"/>
              <a:gd name="connsiteX82" fmla="*/ 103158 w 510081"/>
              <a:gd name="connsiteY82" fmla="*/ 414784 h 509758"/>
              <a:gd name="connsiteX83" fmla="*/ 108219 w 510081"/>
              <a:gd name="connsiteY83" fmla="*/ 412631 h 509758"/>
              <a:gd name="connsiteX84" fmla="*/ 208254 w 510081"/>
              <a:gd name="connsiteY84" fmla="*/ 311519 h 509758"/>
              <a:gd name="connsiteX85" fmla="*/ 211915 w 510081"/>
              <a:gd name="connsiteY85" fmla="*/ 312058 h 509758"/>
              <a:gd name="connsiteX86" fmla="*/ 222037 w 510081"/>
              <a:gd name="connsiteY86" fmla="*/ 307858 h 509758"/>
              <a:gd name="connsiteX87" fmla="*/ 247665 w 510081"/>
              <a:gd name="connsiteY87" fmla="*/ 281907 h 509758"/>
              <a:gd name="connsiteX88" fmla="*/ 248096 w 510081"/>
              <a:gd name="connsiteY88" fmla="*/ 356529 h 509758"/>
              <a:gd name="connsiteX89" fmla="*/ 190379 w 510081"/>
              <a:gd name="connsiteY89" fmla="*/ 414892 h 509758"/>
              <a:gd name="connsiteX90" fmla="*/ 190379 w 510081"/>
              <a:gd name="connsiteY90" fmla="*/ 425014 h 509758"/>
              <a:gd name="connsiteX91" fmla="*/ 195440 w 510081"/>
              <a:gd name="connsiteY91" fmla="*/ 427060 h 509758"/>
              <a:gd name="connsiteX92" fmla="*/ 200501 w 510081"/>
              <a:gd name="connsiteY92" fmla="*/ 424906 h 509758"/>
              <a:gd name="connsiteX93" fmla="*/ 248096 w 510081"/>
              <a:gd name="connsiteY93" fmla="*/ 376773 h 509758"/>
              <a:gd name="connsiteX94" fmla="*/ 248311 w 510081"/>
              <a:gd name="connsiteY94" fmla="*/ 422860 h 509758"/>
              <a:gd name="connsiteX95" fmla="*/ 217407 w 510081"/>
              <a:gd name="connsiteY95" fmla="*/ 454088 h 509758"/>
              <a:gd name="connsiteX96" fmla="*/ 217407 w 510081"/>
              <a:gd name="connsiteY96" fmla="*/ 464210 h 509758"/>
              <a:gd name="connsiteX97" fmla="*/ 227529 w 510081"/>
              <a:gd name="connsiteY97" fmla="*/ 464210 h 509758"/>
              <a:gd name="connsiteX98" fmla="*/ 248311 w 510081"/>
              <a:gd name="connsiteY98" fmla="*/ 443104 h 509758"/>
              <a:gd name="connsiteX99" fmla="*/ 248634 w 510081"/>
              <a:gd name="connsiteY99" fmla="*/ 502652 h 509758"/>
              <a:gd name="connsiteX100" fmla="*/ 255849 w 510081"/>
              <a:gd name="connsiteY100" fmla="*/ 509759 h 509758"/>
              <a:gd name="connsiteX101" fmla="*/ 262956 w 510081"/>
              <a:gd name="connsiteY101" fmla="*/ 502544 h 509758"/>
              <a:gd name="connsiteX102" fmla="*/ 262632 w 510081"/>
              <a:gd name="connsiteY102" fmla="*/ 442135 h 509758"/>
              <a:gd name="connsiteX103" fmla="*/ 284492 w 510081"/>
              <a:gd name="connsiteY103" fmla="*/ 463779 h 509758"/>
              <a:gd name="connsiteX104" fmla="*/ 289553 w 510081"/>
              <a:gd name="connsiteY104" fmla="*/ 465825 h 509758"/>
              <a:gd name="connsiteX105" fmla="*/ 294613 w 510081"/>
              <a:gd name="connsiteY105" fmla="*/ 463671 h 509758"/>
              <a:gd name="connsiteX106" fmla="*/ 294613 w 510081"/>
              <a:gd name="connsiteY106" fmla="*/ 453549 h 509758"/>
              <a:gd name="connsiteX107" fmla="*/ 262525 w 510081"/>
              <a:gd name="connsiteY107" fmla="*/ 421784 h 509758"/>
              <a:gd name="connsiteX108" fmla="*/ 262309 w 510081"/>
              <a:gd name="connsiteY108" fmla="*/ 375696 h 509758"/>
              <a:gd name="connsiteX109" fmla="*/ 311304 w 510081"/>
              <a:gd name="connsiteY109" fmla="*/ 424153 h 509758"/>
              <a:gd name="connsiteX110" fmla="*/ 321426 w 510081"/>
              <a:gd name="connsiteY110" fmla="*/ 424153 h 509758"/>
              <a:gd name="connsiteX111" fmla="*/ 321426 w 510081"/>
              <a:gd name="connsiteY111" fmla="*/ 414031 h 509758"/>
              <a:gd name="connsiteX112" fmla="*/ 262202 w 510081"/>
              <a:gd name="connsiteY112" fmla="*/ 355453 h 509758"/>
              <a:gd name="connsiteX113" fmla="*/ 261771 w 510081"/>
              <a:gd name="connsiteY113" fmla="*/ 281692 h 509758"/>
              <a:gd name="connsiteX114" fmla="*/ 287722 w 510081"/>
              <a:gd name="connsiteY114" fmla="*/ 307320 h 509758"/>
              <a:gd name="connsiteX115" fmla="*/ 297844 w 510081"/>
              <a:gd name="connsiteY115" fmla="*/ 311412 h 509758"/>
              <a:gd name="connsiteX116" fmla="*/ 301505 w 510081"/>
              <a:gd name="connsiteY116" fmla="*/ 310873 h 509758"/>
              <a:gd name="connsiteX117" fmla="*/ 402617 w 510081"/>
              <a:gd name="connsiteY117" fmla="*/ 410908 h 509758"/>
              <a:gd name="connsiteX118" fmla="*/ 407678 w 510081"/>
              <a:gd name="connsiteY118" fmla="*/ 412954 h 509758"/>
              <a:gd name="connsiteX119" fmla="*/ 412739 w 510081"/>
              <a:gd name="connsiteY119" fmla="*/ 410800 h 509758"/>
              <a:gd name="connsiteX120" fmla="*/ 412739 w 510081"/>
              <a:gd name="connsiteY120" fmla="*/ 400678 h 509758"/>
              <a:gd name="connsiteX121" fmla="*/ 311627 w 510081"/>
              <a:gd name="connsiteY121" fmla="*/ 300644 h 509758"/>
              <a:gd name="connsiteX122" fmla="*/ 307858 w 510081"/>
              <a:gd name="connsiteY122" fmla="*/ 286860 h 509758"/>
              <a:gd name="connsiteX123" fmla="*/ 281907 w 510081"/>
              <a:gd name="connsiteY123" fmla="*/ 261233 h 509758"/>
              <a:gd name="connsiteX124" fmla="*/ 354484 w 510081"/>
              <a:gd name="connsiteY124" fmla="*/ 260802 h 509758"/>
              <a:gd name="connsiteX125" fmla="*/ 413708 w 510081"/>
              <a:gd name="connsiteY125" fmla="*/ 319380 h 509758"/>
              <a:gd name="connsiteX126" fmla="*/ 418769 w 510081"/>
              <a:gd name="connsiteY126" fmla="*/ 321426 h 509758"/>
              <a:gd name="connsiteX127" fmla="*/ 423830 w 510081"/>
              <a:gd name="connsiteY127" fmla="*/ 319272 h 509758"/>
              <a:gd name="connsiteX128" fmla="*/ 423830 w 510081"/>
              <a:gd name="connsiteY128" fmla="*/ 309150 h 509758"/>
              <a:gd name="connsiteX129" fmla="*/ 374835 w 510081"/>
              <a:gd name="connsiteY129" fmla="*/ 260694 h 509758"/>
              <a:gd name="connsiteX130" fmla="*/ 420923 w 510081"/>
              <a:gd name="connsiteY130" fmla="*/ 260479 h 509758"/>
              <a:gd name="connsiteX131" fmla="*/ 453011 w 510081"/>
              <a:gd name="connsiteY131" fmla="*/ 292244 h 509758"/>
              <a:gd name="connsiteX132" fmla="*/ 458072 w 510081"/>
              <a:gd name="connsiteY132" fmla="*/ 294290 h 509758"/>
              <a:gd name="connsiteX133" fmla="*/ 463133 w 510081"/>
              <a:gd name="connsiteY133" fmla="*/ 292137 h 509758"/>
              <a:gd name="connsiteX134" fmla="*/ 463133 w 510081"/>
              <a:gd name="connsiteY134" fmla="*/ 282015 h 509758"/>
              <a:gd name="connsiteX135" fmla="*/ 441274 w 510081"/>
              <a:gd name="connsiteY135" fmla="*/ 260371 h 509758"/>
              <a:gd name="connsiteX136" fmla="*/ 502975 w 510081"/>
              <a:gd name="connsiteY136" fmla="*/ 260048 h 509758"/>
              <a:gd name="connsiteX137" fmla="*/ 510082 w 510081"/>
              <a:gd name="connsiteY137" fmla="*/ 252833 h 509758"/>
              <a:gd name="connsiteX138" fmla="*/ 502867 w 510081"/>
              <a:gd name="connsiteY138" fmla="*/ 245727 h 50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10081" h="509758">
                <a:moveTo>
                  <a:pt x="502652" y="246373"/>
                </a:moveTo>
                <a:lnTo>
                  <a:pt x="441813" y="246696"/>
                </a:lnTo>
                <a:lnTo>
                  <a:pt x="462703" y="225590"/>
                </a:lnTo>
                <a:cubicBezTo>
                  <a:pt x="465502" y="222791"/>
                  <a:pt x="465502" y="218268"/>
                  <a:pt x="462703" y="215468"/>
                </a:cubicBezTo>
                <a:cubicBezTo>
                  <a:pt x="459903" y="212669"/>
                  <a:pt x="455380" y="212669"/>
                  <a:pt x="452581" y="215468"/>
                </a:cubicBezTo>
                <a:lnTo>
                  <a:pt x="421676" y="246696"/>
                </a:lnTo>
                <a:lnTo>
                  <a:pt x="375589" y="246911"/>
                </a:lnTo>
                <a:lnTo>
                  <a:pt x="423183" y="198778"/>
                </a:lnTo>
                <a:cubicBezTo>
                  <a:pt x="425983" y="195978"/>
                  <a:pt x="425983" y="191456"/>
                  <a:pt x="423183" y="188656"/>
                </a:cubicBezTo>
                <a:cubicBezTo>
                  <a:pt x="420384" y="185856"/>
                  <a:pt x="415861" y="185856"/>
                  <a:pt x="413062" y="188656"/>
                </a:cubicBezTo>
                <a:lnTo>
                  <a:pt x="355345" y="247019"/>
                </a:lnTo>
                <a:lnTo>
                  <a:pt x="282015" y="247449"/>
                </a:lnTo>
                <a:lnTo>
                  <a:pt x="307104" y="222037"/>
                </a:lnTo>
                <a:cubicBezTo>
                  <a:pt x="310765" y="218268"/>
                  <a:pt x="311950" y="212992"/>
                  <a:pt x="310658" y="208254"/>
                </a:cubicBezTo>
                <a:lnTo>
                  <a:pt x="410693" y="107142"/>
                </a:lnTo>
                <a:cubicBezTo>
                  <a:pt x="413493" y="104342"/>
                  <a:pt x="413493" y="99820"/>
                  <a:pt x="410693" y="97020"/>
                </a:cubicBezTo>
                <a:cubicBezTo>
                  <a:pt x="407893" y="94220"/>
                  <a:pt x="403371" y="94220"/>
                  <a:pt x="400571" y="97020"/>
                </a:cubicBezTo>
                <a:lnTo>
                  <a:pt x="300536" y="198132"/>
                </a:lnTo>
                <a:cubicBezTo>
                  <a:pt x="295798" y="196840"/>
                  <a:pt x="290522" y="198132"/>
                  <a:pt x="286753" y="201901"/>
                </a:cubicBezTo>
                <a:lnTo>
                  <a:pt x="261663" y="227313"/>
                </a:lnTo>
                <a:lnTo>
                  <a:pt x="261233" y="155598"/>
                </a:lnTo>
                <a:lnTo>
                  <a:pt x="319811" y="96374"/>
                </a:lnTo>
                <a:cubicBezTo>
                  <a:pt x="322610" y="93574"/>
                  <a:pt x="322610" y="89052"/>
                  <a:pt x="319811" y="86252"/>
                </a:cubicBezTo>
                <a:cubicBezTo>
                  <a:pt x="317011" y="83452"/>
                  <a:pt x="312488" y="83452"/>
                  <a:pt x="309689" y="86252"/>
                </a:cubicBezTo>
                <a:lnTo>
                  <a:pt x="261233" y="135246"/>
                </a:lnTo>
                <a:lnTo>
                  <a:pt x="261017" y="89159"/>
                </a:lnTo>
                <a:lnTo>
                  <a:pt x="292783" y="57070"/>
                </a:lnTo>
                <a:cubicBezTo>
                  <a:pt x="295583" y="54271"/>
                  <a:pt x="295583" y="49748"/>
                  <a:pt x="292783" y="46948"/>
                </a:cubicBezTo>
                <a:cubicBezTo>
                  <a:pt x="289983" y="44149"/>
                  <a:pt x="285461" y="44149"/>
                  <a:pt x="282661" y="46948"/>
                </a:cubicBezTo>
                <a:lnTo>
                  <a:pt x="261017" y="68808"/>
                </a:lnTo>
                <a:lnTo>
                  <a:pt x="260694" y="7107"/>
                </a:lnTo>
                <a:cubicBezTo>
                  <a:pt x="260694" y="3123"/>
                  <a:pt x="257464" y="0"/>
                  <a:pt x="253480" y="0"/>
                </a:cubicBezTo>
                <a:cubicBezTo>
                  <a:pt x="249496" y="0"/>
                  <a:pt x="246373" y="3230"/>
                  <a:pt x="246373" y="7215"/>
                </a:cubicBezTo>
                <a:lnTo>
                  <a:pt x="246696" y="68054"/>
                </a:lnTo>
                <a:lnTo>
                  <a:pt x="225590" y="47271"/>
                </a:lnTo>
                <a:cubicBezTo>
                  <a:pt x="222791" y="44472"/>
                  <a:pt x="218268" y="44472"/>
                  <a:pt x="215468" y="47271"/>
                </a:cubicBezTo>
                <a:cubicBezTo>
                  <a:pt x="212669" y="50071"/>
                  <a:pt x="212669" y="54594"/>
                  <a:pt x="215468" y="57393"/>
                </a:cubicBezTo>
                <a:lnTo>
                  <a:pt x="246696" y="88298"/>
                </a:lnTo>
                <a:lnTo>
                  <a:pt x="246911" y="134385"/>
                </a:lnTo>
                <a:lnTo>
                  <a:pt x="198778" y="86790"/>
                </a:lnTo>
                <a:cubicBezTo>
                  <a:pt x="195978" y="83991"/>
                  <a:pt x="191456" y="83991"/>
                  <a:pt x="188656" y="86790"/>
                </a:cubicBezTo>
                <a:cubicBezTo>
                  <a:pt x="185856" y="89590"/>
                  <a:pt x="185856" y="94112"/>
                  <a:pt x="188656" y="96912"/>
                </a:cubicBezTo>
                <a:lnTo>
                  <a:pt x="247019" y="154629"/>
                </a:lnTo>
                <a:lnTo>
                  <a:pt x="247450" y="227206"/>
                </a:lnTo>
                <a:lnTo>
                  <a:pt x="222037" y="202116"/>
                </a:lnTo>
                <a:cubicBezTo>
                  <a:pt x="218268" y="198347"/>
                  <a:pt x="212992" y="197270"/>
                  <a:pt x="208146" y="198563"/>
                </a:cubicBezTo>
                <a:lnTo>
                  <a:pt x="107034" y="98527"/>
                </a:lnTo>
                <a:cubicBezTo>
                  <a:pt x="104234" y="95728"/>
                  <a:pt x="99712" y="95728"/>
                  <a:pt x="96912" y="98527"/>
                </a:cubicBezTo>
                <a:cubicBezTo>
                  <a:pt x="94112" y="101327"/>
                  <a:pt x="94112" y="105850"/>
                  <a:pt x="96912" y="108649"/>
                </a:cubicBezTo>
                <a:lnTo>
                  <a:pt x="198024" y="208684"/>
                </a:lnTo>
                <a:cubicBezTo>
                  <a:pt x="196840" y="213422"/>
                  <a:pt x="198024" y="218699"/>
                  <a:pt x="201793" y="222468"/>
                </a:cubicBezTo>
                <a:lnTo>
                  <a:pt x="227206" y="247557"/>
                </a:lnTo>
                <a:lnTo>
                  <a:pt x="153444" y="247988"/>
                </a:lnTo>
                <a:lnTo>
                  <a:pt x="95082" y="190271"/>
                </a:lnTo>
                <a:cubicBezTo>
                  <a:pt x="92282" y="187471"/>
                  <a:pt x="87760" y="187471"/>
                  <a:pt x="84960" y="190271"/>
                </a:cubicBezTo>
                <a:cubicBezTo>
                  <a:pt x="82160" y="193071"/>
                  <a:pt x="82160" y="197593"/>
                  <a:pt x="84960" y="200393"/>
                </a:cubicBezTo>
                <a:lnTo>
                  <a:pt x="133093" y="248096"/>
                </a:lnTo>
                <a:lnTo>
                  <a:pt x="87006" y="248311"/>
                </a:lnTo>
                <a:lnTo>
                  <a:pt x="55778" y="217407"/>
                </a:lnTo>
                <a:cubicBezTo>
                  <a:pt x="52979" y="214607"/>
                  <a:pt x="48456" y="214607"/>
                  <a:pt x="45656" y="217407"/>
                </a:cubicBezTo>
                <a:cubicBezTo>
                  <a:pt x="42857" y="220206"/>
                  <a:pt x="42857" y="224729"/>
                  <a:pt x="45656" y="227529"/>
                </a:cubicBezTo>
                <a:lnTo>
                  <a:pt x="66762" y="248419"/>
                </a:lnTo>
                <a:lnTo>
                  <a:pt x="7107" y="248742"/>
                </a:lnTo>
                <a:cubicBezTo>
                  <a:pt x="3123" y="248742"/>
                  <a:pt x="0" y="251972"/>
                  <a:pt x="0" y="255956"/>
                </a:cubicBezTo>
                <a:cubicBezTo>
                  <a:pt x="0" y="259940"/>
                  <a:pt x="3230" y="263063"/>
                  <a:pt x="7215" y="263063"/>
                </a:cubicBezTo>
                <a:lnTo>
                  <a:pt x="67624" y="262740"/>
                </a:lnTo>
                <a:lnTo>
                  <a:pt x="45980" y="284599"/>
                </a:lnTo>
                <a:cubicBezTo>
                  <a:pt x="43180" y="287399"/>
                  <a:pt x="43180" y="291921"/>
                  <a:pt x="45980" y="294721"/>
                </a:cubicBezTo>
                <a:cubicBezTo>
                  <a:pt x="47380" y="296121"/>
                  <a:pt x="49210" y="296767"/>
                  <a:pt x="51040" y="296767"/>
                </a:cubicBezTo>
                <a:cubicBezTo>
                  <a:pt x="52871" y="296767"/>
                  <a:pt x="54702" y="296013"/>
                  <a:pt x="56102" y="294613"/>
                </a:cubicBezTo>
                <a:lnTo>
                  <a:pt x="87868" y="262525"/>
                </a:lnTo>
                <a:lnTo>
                  <a:pt x="133954" y="262309"/>
                </a:lnTo>
                <a:lnTo>
                  <a:pt x="85498" y="311304"/>
                </a:lnTo>
                <a:cubicBezTo>
                  <a:pt x="82698" y="314104"/>
                  <a:pt x="82698" y="318626"/>
                  <a:pt x="85498" y="321426"/>
                </a:cubicBezTo>
                <a:cubicBezTo>
                  <a:pt x="86898" y="322826"/>
                  <a:pt x="88728" y="323472"/>
                  <a:pt x="90560" y="323472"/>
                </a:cubicBezTo>
                <a:cubicBezTo>
                  <a:pt x="92390" y="323472"/>
                  <a:pt x="94220" y="322718"/>
                  <a:pt x="95620" y="321318"/>
                </a:cubicBezTo>
                <a:lnTo>
                  <a:pt x="154198" y="262094"/>
                </a:lnTo>
                <a:lnTo>
                  <a:pt x="227206" y="261663"/>
                </a:lnTo>
                <a:lnTo>
                  <a:pt x="201578" y="287614"/>
                </a:lnTo>
                <a:cubicBezTo>
                  <a:pt x="197809" y="291383"/>
                  <a:pt x="196732" y="296659"/>
                  <a:pt x="198024" y="301505"/>
                </a:cubicBezTo>
                <a:lnTo>
                  <a:pt x="98097" y="402617"/>
                </a:lnTo>
                <a:cubicBezTo>
                  <a:pt x="95297" y="405416"/>
                  <a:pt x="95297" y="409939"/>
                  <a:pt x="98097" y="412738"/>
                </a:cubicBezTo>
                <a:cubicBezTo>
                  <a:pt x="99497" y="414138"/>
                  <a:pt x="101328" y="414784"/>
                  <a:pt x="103158" y="414784"/>
                </a:cubicBezTo>
                <a:cubicBezTo>
                  <a:pt x="104988" y="414784"/>
                  <a:pt x="106819" y="414031"/>
                  <a:pt x="108219" y="412631"/>
                </a:cubicBezTo>
                <a:lnTo>
                  <a:pt x="208254" y="311519"/>
                </a:lnTo>
                <a:cubicBezTo>
                  <a:pt x="209438" y="311842"/>
                  <a:pt x="210623" y="312058"/>
                  <a:pt x="211915" y="312058"/>
                </a:cubicBezTo>
                <a:cubicBezTo>
                  <a:pt x="215576" y="312058"/>
                  <a:pt x="219237" y="310658"/>
                  <a:pt x="222037" y="307858"/>
                </a:cubicBezTo>
                <a:lnTo>
                  <a:pt x="247665" y="281907"/>
                </a:lnTo>
                <a:lnTo>
                  <a:pt x="248096" y="356529"/>
                </a:lnTo>
                <a:lnTo>
                  <a:pt x="190379" y="414892"/>
                </a:lnTo>
                <a:cubicBezTo>
                  <a:pt x="187580" y="417692"/>
                  <a:pt x="187580" y="422214"/>
                  <a:pt x="190379" y="425014"/>
                </a:cubicBezTo>
                <a:cubicBezTo>
                  <a:pt x="191779" y="426414"/>
                  <a:pt x="193610" y="427060"/>
                  <a:pt x="195440" y="427060"/>
                </a:cubicBezTo>
                <a:cubicBezTo>
                  <a:pt x="197270" y="427060"/>
                  <a:pt x="199101" y="426306"/>
                  <a:pt x="200501" y="424906"/>
                </a:cubicBezTo>
                <a:lnTo>
                  <a:pt x="248096" y="376773"/>
                </a:lnTo>
                <a:lnTo>
                  <a:pt x="248311" y="422860"/>
                </a:lnTo>
                <a:lnTo>
                  <a:pt x="217407" y="454088"/>
                </a:lnTo>
                <a:cubicBezTo>
                  <a:pt x="214607" y="456887"/>
                  <a:pt x="214607" y="461410"/>
                  <a:pt x="217407" y="464210"/>
                </a:cubicBezTo>
                <a:cubicBezTo>
                  <a:pt x="220206" y="467009"/>
                  <a:pt x="224729" y="467009"/>
                  <a:pt x="227529" y="464210"/>
                </a:cubicBezTo>
                <a:lnTo>
                  <a:pt x="248311" y="443104"/>
                </a:lnTo>
                <a:lnTo>
                  <a:pt x="248634" y="502652"/>
                </a:lnTo>
                <a:cubicBezTo>
                  <a:pt x="248634" y="506636"/>
                  <a:pt x="251864" y="509759"/>
                  <a:pt x="255849" y="509759"/>
                </a:cubicBezTo>
                <a:cubicBezTo>
                  <a:pt x="259833" y="509759"/>
                  <a:pt x="262956" y="506528"/>
                  <a:pt x="262956" y="502544"/>
                </a:cubicBezTo>
                <a:lnTo>
                  <a:pt x="262632" y="442135"/>
                </a:lnTo>
                <a:lnTo>
                  <a:pt x="284492" y="463779"/>
                </a:lnTo>
                <a:cubicBezTo>
                  <a:pt x="285891" y="465179"/>
                  <a:pt x="287722" y="465825"/>
                  <a:pt x="289553" y="465825"/>
                </a:cubicBezTo>
                <a:cubicBezTo>
                  <a:pt x="291383" y="465825"/>
                  <a:pt x="293214" y="465071"/>
                  <a:pt x="294613" y="463671"/>
                </a:cubicBezTo>
                <a:cubicBezTo>
                  <a:pt x="297413" y="460872"/>
                  <a:pt x="297413" y="456349"/>
                  <a:pt x="294613" y="453549"/>
                </a:cubicBezTo>
                <a:lnTo>
                  <a:pt x="262525" y="421784"/>
                </a:lnTo>
                <a:lnTo>
                  <a:pt x="262309" y="375696"/>
                </a:lnTo>
                <a:lnTo>
                  <a:pt x="311304" y="424153"/>
                </a:lnTo>
                <a:cubicBezTo>
                  <a:pt x="314104" y="426952"/>
                  <a:pt x="318626" y="426952"/>
                  <a:pt x="321426" y="424153"/>
                </a:cubicBezTo>
                <a:cubicBezTo>
                  <a:pt x="324225" y="421353"/>
                  <a:pt x="324225" y="416830"/>
                  <a:pt x="321426" y="414031"/>
                </a:cubicBezTo>
                <a:lnTo>
                  <a:pt x="262202" y="355453"/>
                </a:lnTo>
                <a:lnTo>
                  <a:pt x="261771" y="281692"/>
                </a:lnTo>
                <a:lnTo>
                  <a:pt x="287722" y="307320"/>
                </a:lnTo>
                <a:cubicBezTo>
                  <a:pt x="290522" y="310119"/>
                  <a:pt x="294183" y="311519"/>
                  <a:pt x="297844" y="311412"/>
                </a:cubicBezTo>
                <a:cubicBezTo>
                  <a:pt x="299028" y="311412"/>
                  <a:pt x="300321" y="311196"/>
                  <a:pt x="301505" y="310873"/>
                </a:cubicBezTo>
                <a:lnTo>
                  <a:pt x="402617" y="410908"/>
                </a:lnTo>
                <a:cubicBezTo>
                  <a:pt x="404017" y="412308"/>
                  <a:pt x="405847" y="412954"/>
                  <a:pt x="407678" y="412954"/>
                </a:cubicBezTo>
                <a:cubicBezTo>
                  <a:pt x="409509" y="412954"/>
                  <a:pt x="411339" y="412200"/>
                  <a:pt x="412739" y="410800"/>
                </a:cubicBezTo>
                <a:cubicBezTo>
                  <a:pt x="415539" y="408001"/>
                  <a:pt x="415539" y="403478"/>
                  <a:pt x="412739" y="400678"/>
                </a:cubicBezTo>
                <a:lnTo>
                  <a:pt x="311627" y="300644"/>
                </a:lnTo>
                <a:cubicBezTo>
                  <a:pt x="312919" y="295906"/>
                  <a:pt x="311627" y="290522"/>
                  <a:pt x="307858" y="286860"/>
                </a:cubicBezTo>
                <a:lnTo>
                  <a:pt x="281907" y="261233"/>
                </a:lnTo>
                <a:lnTo>
                  <a:pt x="354484" y="260802"/>
                </a:lnTo>
                <a:lnTo>
                  <a:pt x="413708" y="319380"/>
                </a:lnTo>
                <a:cubicBezTo>
                  <a:pt x="415107" y="320780"/>
                  <a:pt x="416939" y="321426"/>
                  <a:pt x="418769" y="321426"/>
                </a:cubicBezTo>
                <a:cubicBezTo>
                  <a:pt x="420599" y="321426"/>
                  <a:pt x="422430" y="320672"/>
                  <a:pt x="423830" y="319272"/>
                </a:cubicBezTo>
                <a:cubicBezTo>
                  <a:pt x="426629" y="316472"/>
                  <a:pt x="426629" y="311950"/>
                  <a:pt x="423830" y="309150"/>
                </a:cubicBezTo>
                <a:lnTo>
                  <a:pt x="374835" y="260694"/>
                </a:lnTo>
                <a:lnTo>
                  <a:pt x="420923" y="260479"/>
                </a:lnTo>
                <a:lnTo>
                  <a:pt x="453011" y="292244"/>
                </a:lnTo>
                <a:cubicBezTo>
                  <a:pt x="454411" y="293644"/>
                  <a:pt x="456241" y="294290"/>
                  <a:pt x="458072" y="294290"/>
                </a:cubicBezTo>
                <a:cubicBezTo>
                  <a:pt x="459903" y="294290"/>
                  <a:pt x="461733" y="293537"/>
                  <a:pt x="463133" y="292137"/>
                </a:cubicBezTo>
                <a:cubicBezTo>
                  <a:pt x="465933" y="289337"/>
                  <a:pt x="465933" y="284815"/>
                  <a:pt x="463133" y="282015"/>
                </a:cubicBezTo>
                <a:lnTo>
                  <a:pt x="441274" y="260371"/>
                </a:lnTo>
                <a:lnTo>
                  <a:pt x="502975" y="260048"/>
                </a:lnTo>
                <a:cubicBezTo>
                  <a:pt x="506959" y="260048"/>
                  <a:pt x="510082" y="256818"/>
                  <a:pt x="510082" y="252833"/>
                </a:cubicBezTo>
                <a:cubicBezTo>
                  <a:pt x="510082" y="248849"/>
                  <a:pt x="506851" y="245727"/>
                  <a:pt x="502867" y="245727"/>
                </a:cubicBezTo>
                <a:close/>
              </a:path>
            </a:pathLst>
          </a:custGeom>
          <a:solidFill>
            <a:srgbClr val="FFFFFF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723E82E-4056-2DAA-CF8D-E13723E3E170}"/>
              </a:ext>
            </a:extLst>
          </p:cNvPr>
          <p:cNvSpPr txBox="1"/>
          <p:nvPr/>
        </p:nvSpPr>
        <p:spPr>
          <a:xfrm>
            <a:off x="6514602" y="3933150"/>
            <a:ext cx="4750018" cy="7271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May your days be merry,</a:t>
            </a: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2ABDF053-215C-D370-C36B-D783E3B8608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470386" y="2374588"/>
            <a:ext cx="2838450" cy="62865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25033F04-5200-B824-3432-A361C8039B99}"/>
              </a:ext>
            </a:extLst>
          </p:cNvPr>
          <p:cNvSpPr txBox="1"/>
          <p:nvPr/>
        </p:nvSpPr>
        <p:spPr>
          <a:xfrm>
            <a:off x="6663681" y="4761667"/>
            <a:ext cx="4451861" cy="7271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And your emails clear! </a:t>
            </a:r>
            <a:endParaRPr lang="en-GB" sz="4125" spc="0" baseline="0" dirty="0">
              <a:ln/>
              <a:solidFill>
                <a:srgbClr val="EE4A67"/>
              </a:solidFill>
              <a:latin typeface="Monotype Corsiva"/>
              <a:sym typeface="Monotype Corsiva"/>
              <a:rtl val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66D4B32-BB42-D555-613C-0DEB14A44270}"/>
              </a:ext>
            </a:extLst>
          </p:cNvPr>
          <p:cNvSpPr txBox="1"/>
          <p:nvPr/>
        </p:nvSpPr>
        <p:spPr>
          <a:xfrm>
            <a:off x="7374613" y="3104633"/>
            <a:ext cx="3029997" cy="7271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4125" dirty="0">
                <a:ln/>
                <a:solidFill>
                  <a:srgbClr val="EE4A67"/>
                </a:solidFill>
                <a:latin typeface="Monotype Corsiva"/>
                <a:sym typeface="Monotype Corsiva"/>
                <a:rtl val="0"/>
              </a:rPr>
              <a:t>Hear our cheer!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376A895-A4DA-DFD7-EDE4-FFF34EA87011}"/>
              </a:ext>
            </a:extLst>
          </p:cNvPr>
          <p:cNvSpPr/>
          <p:nvPr/>
        </p:nvSpPr>
        <p:spPr>
          <a:xfrm>
            <a:off x="12481560" y="0"/>
            <a:ext cx="3550920" cy="3500438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GB" dirty="0"/>
              <a:t>How to add your own logo!</a:t>
            </a:r>
          </a:p>
          <a:p>
            <a:endParaRPr lang="en-GB" dirty="0"/>
          </a:p>
          <a:p>
            <a:pPr marL="342900" indent="-342900">
              <a:buAutoNum type="arabicPeriod"/>
            </a:pPr>
            <a:r>
              <a:rPr lang="en-GB" dirty="0"/>
              <a:t>Right click the </a:t>
            </a:r>
            <a:r>
              <a:rPr lang="en-GB" dirty="0" err="1"/>
              <a:t>BrightCarbon</a:t>
            </a:r>
            <a:r>
              <a:rPr lang="en-GB" dirty="0"/>
              <a:t> logo</a:t>
            </a:r>
          </a:p>
          <a:p>
            <a:pPr marL="342900" indent="-342900">
              <a:buAutoNum type="arabicPeriod"/>
            </a:pPr>
            <a:r>
              <a:rPr lang="en-GB" dirty="0"/>
              <a:t>Scroll down to ‘Change graphic’</a:t>
            </a:r>
          </a:p>
          <a:p>
            <a:pPr marL="342900" indent="-342900">
              <a:buAutoNum type="arabicPeriod"/>
            </a:pPr>
            <a:r>
              <a:rPr lang="en-GB" dirty="0"/>
              <a:t>Chose location as ‘My Device’</a:t>
            </a:r>
          </a:p>
          <a:p>
            <a:pPr marL="342900" indent="-342900">
              <a:buAutoNum type="arabicPeriod"/>
            </a:pPr>
            <a:r>
              <a:rPr lang="en-GB" dirty="0"/>
              <a:t>Locate your own logo, click insert</a:t>
            </a:r>
          </a:p>
          <a:p>
            <a:pPr marL="342900" indent="-342900">
              <a:buAutoNum type="arabicPeriod"/>
            </a:pPr>
            <a:r>
              <a:rPr lang="en-GB" dirty="0"/>
              <a:t>Done! </a:t>
            </a:r>
          </a:p>
          <a:p>
            <a:pPr marL="342900" indent="-342900">
              <a:buAutoNum type="arabicPeriod"/>
            </a:pPr>
            <a:endParaRPr lang="en-GB" dirty="0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8946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0"/>
    </mc:Choice>
    <mc:Fallback xmlns="">
      <p:transition advClick="0" advTm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xit" presetSubtype="0" fill="hold" grpId="1" nodeType="withEffect">
                                  <p:stCondLst>
                                    <p:cond delay="6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xit" presetSubtype="0" repeatCount="2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1500"/>
                                        <p:tgtEl>
                                          <p:spTgt spid="17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64" presetClass="path" presetSubtype="0" repeatCount="2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28" dur="1500" fill="hold"/>
                                        <p:tgtEl>
                                          <p:spTgt spid="17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1500"/>
                                        <p:tgtEl>
                                          <p:spTgt spid="17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36" dur="1500" fill="hold"/>
                                        <p:tgtEl>
                                          <p:spTgt spid="17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xit" presetSubtype="0" repeatCount="2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1500"/>
                                        <p:tgtEl>
                                          <p:spTgt spid="1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64" presetClass="path" presetSubtype="0" repeatCount="2000" fill="hold" grpId="2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16667E-6 -1.85185E-6 L 0.02903 0.1331 " pathEditMode="relative" rAng="0" ptsTypes="AA">
                                      <p:cBhvr>
                                        <p:cTn id="44" dur="1500" fill="hold"/>
                                        <p:tgtEl>
                                          <p:spTgt spid="17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45" y="6644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1500"/>
                                        <p:tgtEl>
                                          <p:spTgt spid="17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52" dur="1500" fill="hold"/>
                                        <p:tgtEl>
                                          <p:spTgt spid="17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1500"/>
                                        <p:tgtEl>
                                          <p:spTgt spid="17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60" dur="1500" fill="hold"/>
                                        <p:tgtEl>
                                          <p:spTgt spid="17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1500"/>
                                        <p:tgtEl>
                                          <p:spTgt spid="17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68" dur="1500" fill="hold"/>
                                        <p:tgtEl>
                                          <p:spTgt spid="17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1500"/>
                                        <p:tgtEl>
                                          <p:spTgt spid="17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76" dur="1500" fill="hold"/>
                                        <p:tgtEl>
                                          <p:spTgt spid="17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1500"/>
                                        <p:tgtEl>
                                          <p:spTgt spid="17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04167E-6 4.81481E-6 L -0.01302 0.1331 " pathEditMode="relative" rAng="0" ptsTypes="AA">
                                      <p:cBhvr>
                                        <p:cTn id="84" dur="1500" fill="hold"/>
                                        <p:tgtEl>
                                          <p:spTgt spid="17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1500"/>
                                        <p:tgtEl>
                                          <p:spTgt spid="17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2.5E-6 -3.7037E-6 L 0.02422 0.10186 " pathEditMode="relative" rAng="0" ptsTypes="AA">
                                      <p:cBhvr>
                                        <p:cTn id="92" dur="1500" fill="hold"/>
                                        <p:tgtEl>
                                          <p:spTgt spid="17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2" presetClass="exit" presetSubtype="4" fill="hold" nodeType="withEffect">
                                  <p:stCondLst>
                                    <p:cond delay="650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4" dur="1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10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0" presetClass="exit" presetSubtype="0" fill="hold" nodeType="withEffect">
                                  <p:stCondLst>
                                    <p:cond delay="6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xit" presetSubtype="0" repeatCount="2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64" presetClass="path" presetSubtype="0" repeatCount="2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1.875E-6 3.33333E-6 L -0.01302 0.1331 " pathEditMode="relative" rAng="0" ptsTypes="AA">
                                      <p:cBhvr>
                                        <p:cTn id="107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2.70833E-6 -4.44444E-6 L 0.02422 0.10186 " pathEditMode="relative" rAng="0" ptsTypes="AA">
                                      <p:cBhvr>
                                        <p:cTn id="115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xit" presetSubtype="0" repeatCount="2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64" presetClass="path" presetSubtype="0" repeatCount="2000" fill="hold" grpId="2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16667E-6 -4.44444E-6 L 0.02903 0.13311 " pathEditMode="relative" rAng="0" ptsTypes="AA">
                                      <p:cBhvr>
                                        <p:cTn id="123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45" y="6644"/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54167E-6 -1.11111E-6 L -0.01302 0.1331 " pathEditMode="relative" rAng="0" ptsTypes="AA">
                                      <p:cBhvr>
                                        <p:cTn id="131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24427 0.81875 L -0.22005 0.9206 " pathEditMode="relative" rAng="0" ptsTypes="AA">
                                      <p:cBhvr>
                                        <p:cTn id="139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xit" presetSubtype="0" repeatCount="2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64" presetClass="path" presetSubtype="0" repeatCount="2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375E-6 2.96296E-6 L 0.02421 0.10185 " pathEditMode="relative" rAng="0" ptsTypes="AA">
                                      <p:cBhvr>
                                        <p:cTn id="147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5093"/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xit" presetSubtype="0" repeatCount="2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64" presetClass="path" presetSubtype="0" repeatCount="2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4.16667E-7 3.7037E-7 L -0.01302 0.1331 " pathEditMode="relative" rAng="0" ptsTypes="AA">
                                      <p:cBhvr>
                                        <p:cTn id="155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6644"/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xit" presetSubtype="0" fill="hold" grpId="1" nodeType="withEffect">
                                  <p:stCondLst>
                                    <p:cond delay="6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22" presetClass="entr" presetSubtype="8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xit" presetSubtype="0" fill="hold" grpId="1" nodeType="withEffect">
                                  <p:stCondLst>
                                    <p:cond delay="6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grpId="1" nodeType="withEffect">
                                  <p:stCondLst>
                                    <p:cond delay="6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9" grpId="0" animBg="1"/>
      <p:bldP spid="1719" grpId="1" animBg="1"/>
      <p:bldP spid="1719" grpId="2" animBg="1"/>
      <p:bldP spid="1720" grpId="0" animBg="1"/>
      <p:bldP spid="1720" grpId="1" animBg="1"/>
      <p:bldP spid="1720" grpId="2" animBg="1"/>
      <p:bldP spid="1721" grpId="0" animBg="1"/>
      <p:bldP spid="1721" grpId="1" animBg="1"/>
      <p:bldP spid="1721" grpId="2" animBg="1"/>
      <p:bldP spid="1722" grpId="0" animBg="1"/>
      <p:bldP spid="1722" grpId="1" animBg="1"/>
      <p:bldP spid="1722" grpId="2" animBg="1"/>
      <p:bldP spid="1724" grpId="0" animBg="1"/>
      <p:bldP spid="1724" grpId="1" animBg="1"/>
      <p:bldP spid="1724" grpId="2" animBg="1"/>
      <p:bldP spid="1725" grpId="0" animBg="1"/>
      <p:bldP spid="1725" grpId="1" animBg="1"/>
      <p:bldP spid="1725" grpId="2" animBg="1"/>
      <p:bldP spid="1727" grpId="0" animBg="1"/>
      <p:bldP spid="1727" grpId="1" animBg="1"/>
      <p:bldP spid="1727" grpId="2" animBg="1"/>
      <p:bldP spid="2" grpId="0"/>
      <p:bldP spid="2" grpId="1"/>
      <p:bldP spid="1723" grpId="0" animBg="1"/>
      <p:bldP spid="1723" grpId="1" animBg="1"/>
      <p:bldP spid="1723" grpId="2" animBg="1"/>
      <p:bldP spid="1726" grpId="0" animBg="1"/>
      <p:bldP spid="1726" grpId="1" animBg="1"/>
      <p:bldP spid="1726" grpId="2" animBg="1"/>
      <p:bldP spid="12" grpId="0" animBg="1"/>
      <p:bldP spid="12" grpId="1" animBg="1"/>
      <p:bldP spid="12" grpId="2" animBg="1"/>
      <p:bldP spid="14" grpId="0" animBg="1"/>
      <p:bldP spid="14" grpId="1" animBg="1"/>
      <p:bldP spid="14" grpId="2" animBg="1"/>
      <p:bldP spid="15" grpId="0" animBg="1"/>
      <p:bldP spid="15" grpId="1" animBg="1"/>
      <p:bldP spid="15" grpId="2" animBg="1"/>
      <p:bldP spid="16" grpId="0" animBg="1"/>
      <p:bldP spid="16" grpId="1" animBg="1"/>
      <p:bldP spid="16" grpId="2" animBg="1"/>
      <p:bldP spid="17" grpId="0" animBg="1"/>
      <p:bldP spid="17" grpId="1" animBg="1"/>
      <p:bldP spid="17" grpId="2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1" grpId="0"/>
      <p:bldP spid="21" grpId="1"/>
      <p:bldP spid="5" grpId="0"/>
      <p:bldP spid="5" grpId="1"/>
      <p:bldP spid="3" grpId="0"/>
      <p:bldP spid="3" grpId="1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575AFD15229604BA402428C2F72B46E" ma:contentTypeVersion="16" ma:contentTypeDescription="Create a new document." ma:contentTypeScope="" ma:versionID="27b45a3f02dfb1808ce48ad42fdb3d0b">
  <xsd:schema xmlns:xsd="http://www.w3.org/2001/XMLSchema" xmlns:xs="http://www.w3.org/2001/XMLSchema" xmlns:p="http://schemas.microsoft.com/office/2006/metadata/properties" xmlns:ns2="437f495b-969e-4997-b1a6-36466ed11cbf" xmlns:ns3="a5bf85ab-5b89-45d5-812d-d881043611a5" targetNamespace="http://schemas.microsoft.com/office/2006/metadata/properties" ma:root="true" ma:fieldsID="577a4d24edb734a2748b18b0d8a56f20" ns2:_="" ns3:_="">
    <xsd:import namespace="437f495b-969e-4997-b1a6-36466ed11cbf"/>
    <xsd:import namespace="a5bf85ab-5b89-45d5-812d-d881043611a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AutoTags" minOccurs="0"/>
                <xsd:element ref="ns2:MediaServiceLocation" minOccurs="0"/>
                <xsd:element ref="ns2:MediaServiceOCR" minOccurs="0"/>
                <xsd:element ref="ns3:SharedWithUsers" minOccurs="0"/>
                <xsd:element ref="ns3:SharedWithDetails" minOccurs="0"/>
                <xsd:element ref="ns2:MediaLengthInSeconds" minOccurs="0"/>
                <xsd:element ref="ns2:MediaServiceSearchProperties" minOccurs="0"/>
                <xsd:element ref="ns2:lcf76f155ced4ddcb4097134ff3c332f" minOccurs="0"/>
                <xsd:element ref="ns3:TaxCatchAll" minOccurs="0"/>
                <xsd:element ref="ns2:MediaServiceGenerationTime" minOccurs="0"/>
                <xsd:element ref="ns2:MediaServiceEventHashCode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37f495b-969e-4997-b1a6-36466ed11cb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Location" ma:index="12" nillable="true" ma:displayName="MediaServiceLocation" ma:internalName="MediaServiceLocation" ma:readOnly="true">
      <xsd:simpleType>
        <xsd:restriction base="dms:Text"/>
      </xsd:simpleType>
    </xsd:element>
    <xsd:element name="MediaServiceOCR" ma:index="13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LengthInSeconds" ma:index="16" nillable="true" ma:displayName="MediaLengthInSeconds" ma:hidden="true" ma:internalName="MediaLengthInSeconds" ma:readOnly="true">
      <xsd:simpleType>
        <xsd:restriction base="dms:Unknown"/>
      </xsd:simpleType>
    </xsd:element>
    <xsd:element name="MediaServiceSearchProperties" ma:index="17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lcf76f155ced4ddcb4097134ff3c332f" ma:index="19" nillable="true" ma:taxonomy="true" ma:internalName="lcf76f155ced4ddcb4097134ff3c332f" ma:taxonomyFieldName="MediaServiceImageTags" ma:displayName="Image Tags" ma:readOnly="false" ma:fieldId="{5cf76f15-5ced-4ddc-b409-7134ff3c332f}" ma:taxonomyMulti="true" ma:sspId="af367377-cea2-4f59-9866-8491a8f07ab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GenerationTime" ma:index="2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2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bjectDetectorVersions" ma:index="23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5bf85ab-5b89-45d5-812d-d881043611a5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0" nillable="true" ma:displayName="Taxonomy Catch All Column" ma:hidden="true" ma:list="{0018993d-1d16-43cf-b63c-2f328976747f}" ma:internalName="TaxCatchAll" ma:showField="CatchAllData" ma:web="a5bf85ab-5b89-45d5-812d-d881043611a5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437f495b-969e-4997-b1a6-36466ed11cbf">
      <Terms xmlns="http://schemas.microsoft.com/office/infopath/2007/PartnerControls"/>
    </lcf76f155ced4ddcb4097134ff3c332f>
    <TaxCatchAll xmlns="a5bf85ab-5b89-45d5-812d-d881043611a5" xsi:nil="true"/>
  </documentManagement>
</p:properties>
</file>

<file path=customXml/itemProps1.xml><?xml version="1.0" encoding="utf-8"?>
<ds:datastoreItem xmlns:ds="http://schemas.openxmlformats.org/officeDocument/2006/customXml" ds:itemID="{CE4A548C-3257-4C4C-8711-C978F20AA9BF}"/>
</file>

<file path=customXml/itemProps2.xml><?xml version="1.0" encoding="utf-8"?>
<ds:datastoreItem xmlns:ds="http://schemas.openxmlformats.org/officeDocument/2006/customXml" ds:itemID="{CDF8C7B8-D137-4779-A75E-72B57F6E5D11}"/>
</file>

<file path=customXml/itemProps3.xml><?xml version="1.0" encoding="utf-8"?>
<ds:datastoreItem xmlns:ds="http://schemas.openxmlformats.org/officeDocument/2006/customXml" ds:itemID="{C8EF9BE2-684B-48BB-8D3B-0DA84808BDB2}"/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214</Words>
  <Application>Microsoft Office PowerPoint</Application>
  <PresentationFormat>Widescreen</PresentationFormat>
  <Paragraphs>40</Paragraphs>
  <Slides>11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7" baseType="lpstr">
      <vt:lpstr>Arial</vt:lpstr>
      <vt:lpstr>Calibri</vt:lpstr>
      <vt:lpstr>Calibri Light</vt:lpstr>
      <vt:lpstr>Monotype Corsiva</vt:lpstr>
      <vt:lpstr>Super Magic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MC jinglebells</dc:title>
  <dc:creator>Lucy Osborne</dc:creator>
  <cp:lastModifiedBy>Lucy Osborne</cp:lastModifiedBy>
  <cp:revision>27</cp:revision>
  <dcterms:created xsi:type="dcterms:W3CDTF">2023-11-16T17:03:45Z</dcterms:created>
  <dcterms:modified xsi:type="dcterms:W3CDTF">2023-12-05T11:25:26Z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0x010100D575AFD15229604BA402428C2F72B46E</vt:lpwstr>
  </property>
</Properties>
</file>